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dp" ContentType="image/vnd.ms-photo"/>
  <Default Extension="gif" ContentType="image/gif"/>
  <Default Extension="jpg" ContentType="image/jpeg"/>
  <Override PartName="/ppt/webextensions/taskpanes.xml" ContentType="application/vnd.ms-office.webextensiontaskpanes+xml"/>
  <Override PartName="/ppt/webextensions/webextension1.xml" ContentType="application/vnd.ms-office.webextension+xml"/>
  <Override PartName="/ppt/webextensions/webextension2.xml" ContentType="application/vnd.ms-office.webextension+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officeDocument/2006/relationships/officeDocument" Target="ppt/presentation.xml"/><Relationship Id="rId1" Type="http://schemas.microsoft.com/office/2011/relationships/webextensiontaskpanes" Target="ppt/webextensions/taskpanes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2" r:id="rId1"/>
  </p:sldMasterIdLst>
  <p:notesMasterIdLst>
    <p:notesMasterId r:id="rId72"/>
  </p:notesMasterIdLst>
  <p:sldIdLst>
    <p:sldId id="332" r:id="rId2"/>
    <p:sldId id="293" r:id="rId3"/>
    <p:sldId id="256" r:id="rId4"/>
    <p:sldId id="278" r:id="rId5"/>
    <p:sldId id="261" r:id="rId6"/>
    <p:sldId id="360" r:id="rId7"/>
    <p:sldId id="334" r:id="rId8"/>
    <p:sldId id="335" r:id="rId9"/>
    <p:sldId id="336" r:id="rId10"/>
    <p:sldId id="337" r:id="rId11"/>
    <p:sldId id="338" r:id="rId12"/>
    <p:sldId id="301" r:id="rId13"/>
    <p:sldId id="263" r:id="rId14"/>
    <p:sldId id="300" r:id="rId15"/>
    <p:sldId id="339" r:id="rId16"/>
    <p:sldId id="361" r:id="rId17"/>
    <p:sldId id="362" r:id="rId18"/>
    <p:sldId id="294" r:id="rId19"/>
    <p:sldId id="297" r:id="rId20"/>
    <p:sldId id="298" r:id="rId21"/>
    <p:sldId id="295" r:id="rId22"/>
    <p:sldId id="296" r:id="rId23"/>
    <p:sldId id="268" r:id="rId24"/>
    <p:sldId id="307" r:id="rId25"/>
    <p:sldId id="308" r:id="rId26"/>
    <p:sldId id="311" r:id="rId27"/>
    <p:sldId id="309" r:id="rId28"/>
    <p:sldId id="310" r:id="rId29"/>
    <p:sldId id="312" r:id="rId30"/>
    <p:sldId id="363" r:id="rId31"/>
    <p:sldId id="364" r:id="rId32"/>
    <p:sldId id="316" r:id="rId33"/>
    <p:sldId id="322" r:id="rId34"/>
    <p:sldId id="324" r:id="rId35"/>
    <p:sldId id="365" r:id="rId36"/>
    <p:sldId id="366" r:id="rId37"/>
    <p:sldId id="370" r:id="rId38"/>
    <p:sldId id="371" r:id="rId39"/>
    <p:sldId id="372" r:id="rId40"/>
    <p:sldId id="367" r:id="rId41"/>
    <p:sldId id="373" r:id="rId42"/>
    <p:sldId id="374" r:id="rId43"/>
    <p:sldId id="378" r:id="rId44"/>
    <p:sldId id="385" r:id="rId45"/>
    <p:sldId id="386" r:id="rId46"/>
    <p:sldId id="388" r:id="rId47"/>
    <p:sldId id="387" r:id="rId48"/>
    <p:sldId id="368" r:id="rId49"/>
    <p:sldId id="369" r:id="rId50"/>
    <p:sldId id="379" r:id="rId51"/>
    <p:sldId id="381" r:id="rId52"/>
    <p:sldId id="382" r:id="rId53"/>
    <p:sldId id="380" r:id="rId54"/>
    <p:sldId id="303" r:id="rId55"/>
    <p:sldId id="383" r:id="rId56"/>
    <p:sldId id="384" r:id="rId57"/>
    <p:sldId id="304" r:id="rId58"/>
    <p:sldId id="258" r:id="rId59"/>
    <p:sldId id="319" r:id="rId60"/>
    <p:sldId id="320" r:id="rId61"/>
    <p:sldId id="321" r:id="rId62"/>
    <p:sldId id="347" r:id="rId63"/>
    <p:sldId id="346" r:id="rId64"/>
    <p:sldId id="327" r:id="rId65"/>
    <p:sldId id="326" r:id="rId66"/>
    <p:sldId id="350" r:id="rId67"/>
    <p:sldId id="349" r:id="rId68"/>
    <p:sldId id="330" r:id="rId69"/>
    <p:sldId id="280" r:id="rId70"/>
    <p:sldId id="331" r:id="rId71"/>
  </p:sldIdLst>
  <p:sldSz cx="9144000" cy="5143500" type="screen16x9"/>
  <p:notesSz cx="6858000" cy="9144000"/>
  <p:embeddedFontLst>
    <p:embeddedFont>
      <p:font typeface="Merriweather" panose="020B0604020202020204" charset="0"/>
      <p:regular r:id="rId73"/>
      <p:bold r:id="rId74"/>
      <p:italic r:id="rId75"/>
      <p:boldItalic r:id="rId76"/>
    </p:embeddedFont>
    <p:embeddedFont>
      <p:font typeface="Montserrat Medium" panose="00000600000000000000" pitchFamily="2" charset="0"/>
      <p:regular r:id="rId77"/>
      <p:bold r:id="rId78"/>
      <p:italic r:id="rId79"/>
      <p:boldItalic r:id="rId80"/>
    </p:embeddedFont>
    <p:embeddedFont>
      <p:font typeface="#9Slide03 Arima Madurai Black" panose="020B0604020202020204" charset="0"/>
      <p:bold r:id="rId81"/>
    </p:embeddedFont>
    <p:embeddedFont>
      <p:font typeface="Montserrat" panose="02000505000000020004" pitchFamily="2" charset="0"/>
      <p:regular r:id="rId82"/>
      <p:bold r:id="rId83"/>
      <p:italic r:id="rId84"/>
      <p:boldItalic r:id="rId85"/>
    </p:embeddedFont>
    <p:embeddedFont>
      <p:font typeface="Cambria Math" panose="02040503050406030204" pitchFamily="18" charset="0"/>
      <p:regular r:id="rId86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BC2C37"/>
    <a:srgbClr val="000000"/>
    <a:srgbClr val="C71E2B"/>
    <a:srgbClr val="F8F8F8"/>
    <a:srgbClr val="9E1D20"/>
    <a:srgbClr val="862428"/>
    <a:srgbClr val="344CAA"/>
    <a:srgbClr val="3650A9"/>
    <a:srgbClr val="4665B8"/>
    <a:srgbClr val="3A50A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7BCDCD27-D8CD-446B-BA28-521A8FD0489B}">
  <a:tblStyle styleId="{7BCDCD27-D8CD-446B-BA28-521A8FD0489B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0677" autoAdjust="0"/>
    <p:restoredTop sz="94660"/>
  </p:normalViewPr>
  <p:slideViewPr>
    <p:cSldViewPr snapToGrid="0">
      <p:cViewPr varScale="1">
        <p:scale>
          <a:sx n="100" d="100"/>
          <a:sy n="100" d="100"/>
        </p:scale>
        <p:origin x="744" y="69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font" Target="fonts/font12.fntdata"/><Relationship Id="rId89" Type="http://schemas.openxmlformats.org/officeDocument/2006/relationships/theme" Target="theme/theme1.xml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font" Target="fonts/font2.fntdata"/><Relationship Id="rId79" Type="http://schemas.openxmlformats.org/officeDocument/2006/relationships/font" Target="fonts/font7.fntdata"/><Relationship Id="rId5" Type="http://schemas.openxmlformats.org/officeDocument/2006/relationships/slide" Target="slides/slide4.xml"/><Relationship Id="rId90" Type="http://schemas.openxmlformats.org/officeDocument/2006/relationships/tableStyles" Target="tableStyles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font" Target="fonts/font5.fntdata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notesMaster" Target="notesMasters/notesMaster1.xml"/><Relationship Id="rId80" Type="http://schemas.openxmlformats.org/officeDocument/2006/relationships/font" Target="fonts/font8.fntdata"/><Relationship Id="rId85" Type="http://schemas.openxmlformats.org/officeDocument/2006/relationships/font" Target="fonts/font13.fntdata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font" Target="fonts/font3.fntdata"/><Relationship Id="rId83" Type="http://schemas.openxmlformats.org/officeDocument/2006/relationships/font" Target="fonts/font11.fntdata"/><Relationship Id="rId88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font" Target="fonts/font1.fntdata"/><Relationship Id="rId78" Type="http://schemas.openxmlformats.org/officeDocument/2006/relationships/font" Target="fonts/font6.fntdata"/><Relationship Id="rId81" Type="http://schemas.openxmlformats.org/officeDocument/2006/relationships/font" Target="fonts/font9.fntdata"/><Relationship Id="rId86" Type="http://schemas.openxmlformats.org/officeDocument/2006/relationships/font" Target="fonts/font14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font" Target="fonts/font4.fntdata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presProps" Target="presProps.xml"/><Relationship Id="rId61" Type="http://schemas.openxmlformats.org/officeDocument/2006/relationships/slide" Target="slides/slide60.xml"/><Relationship Id="rId82" Type="http://schemas.openxmlformats.org/officeDocument/2006/relationships/font" Target="fonts/font10.fntdata"/><Relationship Id="rId19" Type="http://schemas.openxmlformats.org/officeDocument/2006/relationships/slide" Target="slides/slide1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4" name="Google Shape;1594;gbfdce0adfe_0_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95" name="Google Shape;1595;gbfdce0adfe_0_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0" name="Google Shape;1780;gc531fe6230_0_1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81" name="Google Shape;1781;gc531fe6230_0_1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8320599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9" name="Google Shape;1639;gbfdf040d09_0_1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40" name="Google Shape;1640;gbfdf040d09_0_1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4937754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0" name="Google Shape;2230;gc5f614a562_0_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31" name="Google Shape;2231;gc5f614a562_0_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12894029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" name="Google Shape;1607;g79ec17f343_2_9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08" name="Google Shape;1608;g79ec17f343_2_9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" name="Google Shape;1607;g79ec17f343_2_9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08" name="Google Shape;1608;g79ec17f343_2_9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7173569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" name="Google Shape;1607;g79ec17f343_2_9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08" name="Google Shape;1608;g79ec17f343_2_9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7308667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0" name="Google Shape;1780;gc531fe6230_0_1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81" name="Google Shape;1781;gc531fe6230_0_1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3487493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6" name="Google Shape;3116;gc5f614a562_0_50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17" name="Google Shape;3117;gc5f614a562_0_50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6" name="Google Shape;3116;gc5f614a562_0_50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17" name="Google Shape;3117;gc5f614a562_0_50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317320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82" name="Google Shape;2982;gc6b5063021_7_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83" name="Google Shape;2983;gc6b5063021_7_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9" name="Google Shape;1639;gbfdf040d09_0_1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40" name="Google Shape;1640;gbfdf040d09_0_1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0" name="Google Shape;1780;gc531fe6230_0_1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81" name="Google Shape;1781;gc531fe6230_0_1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0" name="Google Shape;1780;gc531fe6230_0_1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81" name="Google Shape;1781;gc531fe6230_0_1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407231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0" name="Google Shape;2230;gc5f614a562_0_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31" name="Google Shape;2231;gc5f614a562_0_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0" name="Google Shape;1780;gc531fe6230_0_1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81" name="Google Shape;1781;gc531fe6230_0_1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2495717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0" name="Google Shape;1780;gc531fe6230_0_1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81" name="Google Shape;1781;gc531fe6230_0_1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9614527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0" name="Google Shape;1780;gc531fe6230_0_1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81" name="Google Shape;1781;gc531fe6230_0_1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287206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2122800" y="1248113"/>
            <a:ext cx="4941000" cy="211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500"/>
              <a:buFont typeface="Merriweather"/>
              <a:buNone/>
              <a:defRPr sz="6500"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1778500" y="3392299"/>
            <a:ext cx="5586900" cy="47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 rot="10709178">
            <a:off x="-364581" y="3090739"/>
            <a:ext cx="2644710" cy="2773556"/>
          </a:xfrm>
          <a:custGeom>
            <a:avLst/>
            <a:gdLst/>
            <a:ahLst/>
            <a:cxnLst/>
            <a:rect l="l" t="t" r="r" b="b"/>
            <a:pathLst>
              <a:path w="104663" h="109762" extrusionOk="0">
                <a:moveTo>
                  <a:pt x="61492" y="0"/>
                </a:moveTo>
                <a:cubicBezTo>
                  <a:pt x="50465" y="0"/>
                  <a:pt x="40621" y="9146"/>
                  <a:pt x="32052" y="15324"/>
                </a:cubicBezTo>
                <a:cubicBezTo>
                  <a:pt x="19882" y="24104"/>
                  <a:pt x="10169" y="35842"/>
                  <a:pt x="3800" y="49422"/>
                </a:cubicBezTo>
                <a:cubicBezTo>
                  <a:pt x="1639" y="54040"/>
                  <a:pt x="1" y="59795"/>
                  <a:pt x="2913" y="63981"/>
                </a:cubicBezTo>
                <a:cubicBezTo>
                  <a:pt x="5239" y="67321"/>
                  <a:pt x="9616" y="68315"/>
                  <a:pt x="13780" y="68315"/>
                </a:cubicBezTo>
                <a:cubicBezTo>
                  <a:pt x="14380" y="68315"/>
                  <a:pt x="14976" y="68295"/>
                  <a:pt x="15560" y="68257"/>
                </a:cubicBezTo>
                <a:cubicBezTo>
                  <a:pt x="18177" y="68104"/>
                  <a:pt x="20852" y="67736"/>
                  <a:pt x="23463" y="67736"/>
                </a:cubicBezTo>
                <a:cubicBezTo>
                  <a:pt x="25504" y="67736"/>
                  <a:pt x="27507" y="67961"/>
                  <a:pt x="29413" y="68690"/>
                </a:cubicBezTo>
                <a:cubicBezTo>
                  <a:pt x="35510" y="71055"/>
                  <a:pt x="38626" y="77789"/>
                  <a:pt x="40287" y="84112"/>
                </a:cubicBezTo>
                <a:cubicBezTo>
                  <a:pt x="41925" y="90413"/>
                  <a:pt x="42857" y="97260"/>
                  <a:pt x="46883" y="102401"/>
                </a:cubicBezTo>
                <a:cubicBezTo>
                  <a:pt x="50905" y="107554"/>
                  <a:pt x="57119" y="109761"/>
                  <a:pt x="63668" y="109761"/>
                </a:cubicBezTo>
                <a:cubicBezTo>
                  <a:pt x="69898" y="109761"/>
                  <a:pt x="76430" y="107763"/>
                  <a:pt x="81664" y="104403"/>
                </a:cubicBezTo>
                <a:cubicBezTo>
                  <a:pt x="95882" y="95236"/>
                  <a:pt x="104139" y="78198"/>
                  <a:pt x="104412" y="61274"/>
                </a:cubicBezTo>
                <a:cubicBezTo>
                  <a:pt x="104662" y="44327"/>
                  <a:pt x="97588" y="27767"/>
                  <a:pt x="86623" y="14846"/>
                </a:cubicBezTo>
                <a:cubicBezTo>
                  <a:pt x="81164" y="8431"/>
                  <a:pt x="74431" y="2608"/>
                  <a:pt x="66242" y="584"/>
                </a:cubicBezTo>
                <a:cubicBezTo>
                  <a:pt x="64635" y="183"/>
                  <a:pt x="63051" y="0"/>
                  <a:pt x="6149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" name="Google Shape;12;p2"/>
          <p:cNvGrpSpPr/>
          <p:nvPr/>
        </p:nvGrpSpPr>
        <p:grpSpPr>
          <a:xfrm rot="-534122">
            <a:off x="6519576" y="-793444"/>
            <a:ext cx="3131662" cy="3441170"/>
            <a:chOff x="2231273" y="642786"/>
            <a:chExt cx="3674076" cy="4037192"/>
          </a:xfrm>
        </p:grpSpPr>
        <p:sp>
          <p:nvSpPr>
            <p:cNvPr id="13" name="Google Shape;13;p2"/>
            <p:cNvSpPr/>
            <p:nvPr/>
          </p:nvSpPr>
          <p:spPr>
            <a:xfrm>
              <a:off x="2940324" y="1571228"/>
              <a:ext cx="2965025" cy="3108750"/>
            </a:xfrm>
            <a:custGeom>
              <a:avLst/>
              <a:gdLst/>
              <a:ahLst/>
              <a:cxnLst/>
              <a:rect l="l" t="t" r="r" b="b"/>
              <a:pathLst>
                <a:path w="118601" h="124350" extrusionOk="0">
                  <a:moveTo>
                    <a:pt x="69677" y="1"/>
                  </a:moveTo>
                  <a:cubicBezTo>
                    <a:pt x="57181" y="1"/>
                    <a:pt x="46020" y="10360"/>
                    <a:pt x="36320" y="17351"/>
                  </a:cubicBezTo>
                  <a:cubicBezTo>
                    <a:pt x="22532" y="27309"/>
                    <a:pt x="11517" y="40596"/>
                    <a:pt x="4306" y="55995"/>
                  </a:cubicBezTo>
                  <a:cubicBezTo>
                    <a:pt x="1876" y="61252"/>
                    <a:pt x="1" y="67750"/>
                    <a:pt x="3302" y="72504"/>
                  </a:cubicBezTo>
                  <a:cubicBezTo>
                    <a:pt x="5955" y="76264"/>
                    <a:pt x="10905" y="77405"/>
                    <a:pt x="15618" y="77405"/>
                  </a:cubicBezTo>
                  <a:cubicBezTo>
                    <a:pt x="16301" y="77405"/>
                    <a:pt x="16980" y="77381"/>
                    <a:pt x="17645" y="77338"/>
                  </a:cubicBezTo>
                  <a:cubicBezTo>
                    <a:pt x="20601" y="77161"/>
                    <a:pt x="23615" y="76743"/>
                    <a:pt x="26561" y="76743"/>
                  </a:cubicBezTo>
                  <a:cubicBezTo>
                    <a:pt x="28881" y="76743"/>
                    <a:pt x="31160" y="77002"/>
                    <a:pt x="33335" y="77840"/>
                  </a:cubicBezTo>
                  <a:cubicBezTo>
                    <a:pt x="40230" y="80508"/>
                    <a:pt x="43769" y="88141"/>
                    <a:pt x="45644" y="95300"/>
                  </a:cubicBezTo>
                  <a:cubicBezTo>
                    <a:pt x="47520" y="102458"/>
                    <a:pt x="48550" y="110197"/>
                    <a:pt x="53120" y="116008"/>
                  </a:cubicBezTo>
                  <a:cubicBezTo>
                    <a:pt x="57684" y="121846"/>
                    <a:pt x="64728" y="124350"/>
                    <a:pt x="72147" y="124350"/>
                  </a:cubicBezTo>
                  <a:cubicBezTo>
                    <a:pt x="79196" y="124350"/>
                    <a:pt x="86583" y="122089"/>
                    <a:pt x="92503" y="118280"/>
                  </a:cubicBezTo>
                  <a:cubicBezTo>
                    <a:pt x="108643" y="107899"/>
                    <a:pt x="117967" y="88590"/>
                    <a:pt x="118284" y="69414"/>
                  </a:cubicBezTo>
                  <a:cubicBezTo>
                    <a:pt x="118601" y="50210"/>
                    <a:pt x="110571" y="31456"/>
                    <a:pt x="98156" y="16823"/>
                  </a:cubicBezTo>
                  <a:cubicBezTo>
                    <a:pt x="91975" y="9533"/>
                    <a:pt x="84315" y="2955"/>
                    <a:pt x="75044" y="657"/>
                  </a:cubicBezTo>
                  <a:cubicBezTo>
                    <a:pt x="73229" y="207"/>
                    <a:pt x="71440" y="1"/>
                    <a:pt x="696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083980" y="642786"/>
              <a:ext cx="2578422" cy="2502915"/>
            </a:xfrm>
            <a:custGeom>
              <a:avLst/>
              <a:gdLst/>
              <a:ahLst/>
              <a:cxnLst/>
              <a:rect l="l" t="t" r="r" b="b"/>
              <a:pathLst>
                <a:path w="79667" h="77334" extrusionOk="0">
                  <a:moveTo>
                    <a:pt x="33717" y="1"/>
                  </a:moveTo>
                  <a:cubicBezTo>
                    <a:pt x="32185" y="1"/>
                    <a:pt x="30661" y="202"/>
                    <a:pt x="29162" y="646"/>
                  </a:cubicBezTo>
                  <a:cubicBezTo>
                    <a:pt x="28792" y="752"/>
                    <a:pt x="28449" y="990"/>
                    <a:pt x="28264" y="1333"/>
                  </a:cubicBezTo>
                  <a:cubicBezTo>
                    <a:pt x="27912" y="1323"/>
                    <a:pt x="27559" y="1317"/>
                    <a:pt x="27207" y="1317"/>
                  </a:cubicBezTo>
                  <a:cubicBezTo>
                    <a:pt x="21281" y="1317"/>
                    <a:pt x="15437" y="2796"/>
                    <a:pt x="10276" y="6087"/>
                  </a:cubicBezTo>
                  <a:cubicBezTo>
                    <a:pt x="4412" y="9812"/>
                    <a:pt x="1" y="17129"/>
                    <a:pt x="3408" y="23970"/>
                  </a:cubicBezTo>
                  <a:cubicBezTo>
                    <a:pt x="7661" y="32449"/>
                    <a:pt x="18279" y="32819"/>
                    <a:pt x="26309" y="34615"/>
                  </a:cubicBezTo>
                  <a:cubicBezTo>
                    <a:pt x="36743" y="36966"/>
                    <a:pt x="45592" y="43781"/>
                    <a:pt x="50558" y="53263"/>
                  </a:cubicBezTo>
                  <a:cubicBezTo>
                    <a:pt x="52882" y="57727"/>
                    <a:pt x="53648" y="62165"/>
                    <a:pt x="54467" y="67025"/>
                  </a:cubicBezTo>
                  <a:cubicBezTo>
                    <a:pt x="55101" y="70723"/>
                    <a:pt x="56290" y="74527"/>
                    <a:pt x="59908" y="76323"/>
                  </a:cubicBezTo>
                  <a:cubicBezTo>
                    <a:pt x="61339" y="77021"/>
                    <a:pt x="62787" y="77333"/>
                    <a:pt x="64203" y="77333"/>
                  </a:cubicBezTo>
                  <a:cubicBezTo>
                    <a:pt x="69272" y="77333"/>
                    <a:pt x="73933" y="73329"/>
                    <a:pt x="75915" y="68663"/>
                  </a:cubicBezTo>
                  <a:cubicBezTo>
                    <a:pt x="79666" y="59867"/>
                    <a:pt x="77923" y="48245"/>
                    <a:pt x="75229" y="39422"/>
                  </a:cubicBezTo>
                  <a:cubicBezTo>
                    <a:pt x="71980" y="28724"/>
                    <a:pt x="65799" y="19163"/>
                    <a:pt x="57399" y="11793"/>
                  </a:cubicBezTo>
                  <a:cubicBezTo>
                    <a:pt x="51315" y="6450"/>
                    <a:pt x="42389" y="1"/>
                    <a:pt x="337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231273" y="934219"/>
              <a:ext cx="2977327" cy="1608443"/>
            </a:xfrm>
            <a:custGeom>
              <a:avLst/>
              <a:gdLst/>
              <a:ahLst/>
              <a:cxnLst/>
              <a:rect l="l" t="t" r="r" b="b"/>
              <a:pathLst>
                <a:path w="111793" h="60394" extrusionOk="0">
                  <a:moveTo>
                    <a:pt x="8698" y="0"/>
                  </a:moveTo>
                  <a:cubicBezTo>
                    <a:pt x="4448" y="0"/>
                    <a:pt x="1" y="4800"/>
                    <a:pt x="575" y="10353"/>
                  </a:cubicBezTo>
                  <a:cubicBezTo>
                    <a:pt x="971" y="13972"/>
                    <a:pt x="3137" y="17722"/>
                    <a:pt x="6254" y="19413"/>
                  </a:cubicBezTo>
                  <a:cubicBezTo>
                    <a:pt x="7568" y="20126"/>
                    <a:pt x="9180" y="20254"/>
                    <a:pt x="10807" y="20254"/>
                  </a:cubicBezTo>
                  <a:cubicBezTo>
                    <a:pt x="11718" y="20254"/>
                    <a:pt x="12633" y="20214"/>
                    <a:pt x="13504" y="20214"/>
                  </a:cubicBezTo>
                  <a:cubicBezTo>
                    <a:pt x="15113" y="20214"/>
                    <a:pt x="16569" y="20350"/>
                    <a:pt x="17560" y="21130"/>
                  </a:cubicBezTo>
                  <a:cubicBezTo>
                    <a:pt x="20888" y="23798"/>
                    <a:pt x="14020" y="32884"/>
                    <a:pt x="21522" y="37137"/>
                  </a:cubicBezTo>
                  <a:cubicBezTo>
                    <a:pt x="22579" y="37730"/>
                    <a:pt x="23568" y="37941"/>
                    <a:pt x="24512" y="37941"/>
                  </a:cubicBezTo>
                  <a:cubicBezTo>
                    <a:pt x="26858" y="37941"/>
                    <a:pt x="28923" y="36634"/>
                    <a:pt x="31063" y="36634"/>
                  </a:cubicBezTo>
                  <a:cubicBezTo>
                    <a:pt x="31437" y="36634"/>
                    <a:pt x="31813" y="36673"/>
                    <a:pt x="32193" y="36767"/>
                  </a:cubicBezTo>
                  <a:cubicBezTo>
                    <a:pt x="39695" y="38590"/>
                    <a:pt x="34993" y="43106"/>
                    <a:pt x="36868" y="48284"/>
                  </a:cubicBezTo>
                  <a:cubicBezTo>
                    <a:pt x="38347" y="52451"/>
                    <a:pt x="41622" y="54331"/>
                    <a:pt x="45210" y="54331"/>
                  </a:cubicBezTo>
                  <a:cubicBezTo>
                    <a:pt x="47262" y="54331"/>
                    <a:pt x="49417" y="53716"/>
                    <a:pt x="51396" y="52563"/>
                  </a:cubicBezTo>
                  <a:cubicBezTo>
                    <a:pt x="55381" y="50242"/>
                    <a:pt x="57622" y="46755"/>
                    <a:pt x="59930" y="46755"/>
                  </a:cubicBezTo>
                  <a:cubicBezTo>
                    <a:pt x="61248" y="46755"/>
                    <a:pt x="62587" y="47892"/>
                    <a:pt x="64286" y="51031"/>
                  </a:cubicBezTo>
                  <a:cubicBezTo>
                    <a:pt x="66056" y="54280"/>
                    <a:pt x="67694" y="57925"/>
                    <a:pt x="71947" y="59642"/>
                  </a:cubicBezTo>
                  <a:cubicBezTo>
                    <a:pt x="73154" y="60141"/>
                    <a:pt x="74434" y="60393"/>
                    <a:pt x="75714" y="60393"/>
                  </a:cubicBezTo>
                  <a:cubicBezTo>
                    <a:pt x="76871" y="60393"/>
                    <a:pt x="78028" y="60188"/>
                    <a:pt x="79131" y="59774"/>
                  </a:cubicBezTo>
                  <a:cubicBezTo>
                    <a:pt x="83410" y="58110"/>
                    <a:pt x="83226" y="53091"/>
                    <a:pt x="86263" y="51295"/>
                  </a:cubicBezTo>
                  <a:cubicBezTo>
                    <a:pt x="87089" y="50807"/>
                    <a:pt x="87903" y="50603"/>
                    <a:pt x="88716" y="50603"/>
                  </a:cubicBezTo>
                  <a:cubicBezTo>
                    <a:pt x="92980" y="50603"/>
                    <a:pt x="97213" y="56233"/>
                    <a:pt x="102836" y="56233"/>
                  </a:cubicBezTo>
                  <a:cubicBezTo>
                    <a:pt x="104275" y="56233"/>
                    <a:pt x="105804" y="55865"/>
                    <a:pt x="107447" y="54940"/>
                  </a:cubicBezTo>
                  <a:cubicBezTo>
                    <a:pt x="111792" y="52508"/>
                    <a:pt x="110353" y="47395"/>
                    <a:pt x="105262" y="47395"/>
                  </a:cubicBezTo>
                  <a:cubicBezTo>
                    <a:pt x="104658" y="47395"/>
                    <a:pt x="104003" y="47466"/>
                    <a:pt x="103300" y="47623"/>
                  </a:cubicBezTo>
                  <a:cubicBezTo>
                    <a:pt x="103062" y="47676"/>
                    <a:pt x="102823" y="47701"/>
                    <a:pt x="102581" y="47701"/>
                  </a:cubicBezTo>
                  <a:cubicBezTo>
                    <a:pt x="97946" y="47701"/>
                    <a:pt x="92740" y="38516"/>
                    <a:pt x="87692" y="38516"/>
                  </a:cubicBezTo>
                  <a:cubicBezTo>
                    <a:pt x="87436" y="38516"/>
                    <a:pt x="87179" y="38540"/>
                    <a:pt x="86924" y="38590"/>
                  </a:cubicBezTo>
                  <a:cubicBezTo>
                    <a:pt x="81086" y="39752"/>
                    <a:pt x="81667" y="46699"/>
                    <a:pt x="78075" y="48231"/>
                  </a:cubicBezTo>
                  <a:cubicBezTo>
                    <a:pt x="77543" y="48459"/>
                    <a:pt x="77028" y="48564"/>
                    <a:pt x="76527" y="48564"/>
                  </a:cubicBezTo>
                  <a:cubicBezTo>
                    <a:pt x="71231" y="48564"/>
                    <a:pt x="67466" y="36883"/>
                    <a:pt x="61143" y="36160"/>
                  </a:cubicBezTo>
                  <a:cubicBezTo>
                    <a:pt x="60981" y="36141"/>
                    <a:pt x="60814" y="36131"/>
                    <a:pt x="60644" y="36131"/>
                  </a:cubicBezTo>
                  <a:cubicBezTo>
                    <a:pt x="56178" y="36131"/>
                    <a:pt x="49201" y="42428"/>
                    <a:pt x="47310" y="42428"/>
                  </a:cubicBezTo>
                  <a:cubicBezTo>
                    <a:pt x="47270" y="42428"/>
                    <a:pt x="47232" y="42426"/>
                    <a:pt x="47196" y="42420"/>
                  </a:cubicBezTo>
                  <a:cubicBezTo>
                    <a:pt x="43525" y="41759"/>
                    <a:pt x="47910" y="32145"/>
                    <a:pt x="43049" y="28209"/>
                  </a:cubicBezTo>
                  <a:cubicBezTo>
                    <a:pt x="41560" y="27001"/>
                    <a:pt x="39828" y="26643"/>
                    <a:pt x="38073" y="26643"/>
                  </a:cubicBezTo>
                  <a:cubicBezTo>
                    <a:pt x="35513" y="26643"/>
                    <a:pt x="32902" y="27405"/>
                    <a:pt x="30918" y="27405"/>
                  </a:cubicBezTo>
                  <a:cubicBezTo>
                    <a:pt x="29295" y="27405"/>
                    <a:pt x="28091" y="26895"/>
                    <a:pt x="27676" y="25039"/>
                  </a:cubicBezTo>
                  <a:cubicBezTo>
                    <a:pt x="26725" y="20786"/>
                    <a:pt x="32246" y="16455"/>
                    <a:pt x="27888" y="11806"/>
                  </a:cubicBezTo>
                  <a:cubicBezTo>
                    <a:pt x="26918" y="10783"/>
                    <a:pt x="24323" y="9360"/>
                    <a:pt x="21315" y="9360"/>
                  </a:cubicBezTo>
                  <a:cubicBezTo>
                    <a:pt x="19816" y="9360"/>
                    <a:pt x="18216" y="9713"/>
                    <a:pt x="16661" y="10643"/>
                  </a:cubicBezTo>
                  <a:cubicBezTo>
                    <a:pt x="15545" y="11179"/>
                    <a:pt x="14670" y="11412"/>
                    <a:pt x="13987" y="11412"/>
                  </a:cubicBezTo>
                  <a:cubicBezTo>
                    <a:pt x="9614" y="11412"/>
                    <a:pt x="13131" y="1856"/>
                    <a:pt x="11669" y="897"/>
                  </a:cubicBezTo>
                  <a:cubicBezTo>
                    <a:pt x="10739" y="280"/>
                    <a:pt x="9725" y="0"/>
                    <a:pt x="86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" name="Google Shape;16;p2"/>
          <p:cNvGrpSpPr/>
          <p:nvPr/>
        </p:nvGrpSpPr>
        <p:grpSpPr>
          <a:xfrm rot="-8789021">
            <a:off x="-554352" y="3657626"/>
            <a:ext cx="2190240" cy="1937759"/>
            <a:chOff x="1749700" y="889800"/>
            <a:chExt cx="4276500" cy="3783525"/>
          </a:xfrm>
        </p:grpSpPr>
        <p:sp>
          <p:nvSpPr>
            <p:cNvPr id="17" name="Google Shape;17;p2"/>
            <p:cNvSpPr/>
            <p:nvPr/>
          </p:nvSpPr>
          <p:spPr>
            <a:xfrm>
              <a:off x="2226200" y="889800"/>
              <a:ext cx="183125" cy="226500"/>
            </a:xfrm>
            <a:custGeom>
              <a:avLst/>
              <a:gdLst/>
              <a:ahLst/>
              <a:cxnLst/>
              <a:rect l="l" t="t" r="r" b="b"/>
              <a:pathLst>
                <a:path w="7325" h="9060" extrusionOk="0">
                  <a:moveTo>
                    <a:pt x="3299" y="1"/>
                  </a:moveTo>
                  <a:cubicBezTo>
                    <a:pt x="2841" y="1"/>
                    <a:pt x="2390" y="173"/>
                    <a:pt x="2047" y="502"/>
                  </a:cubicBezTo>
                  <a:cubicBezTo>
                    <a:pt x="1753" y="835"/>
                    <a:pt x="1510" y="1203"/>
                    <a:pt x="1317" y="1604"/>
                  </a:cubicBezTo>
                  <a:lnTo>
                    <a:pt x="1317" y="1604"/>
                  </a:lnTo>
                  <a:cubicBezTo>
                    <a:pt x="1359" y="1507"/>
                    <a:pt x="1373" y="1467"/>
                    <a:pt x="1366" y="1467"/>
                  </a:cubicBezTo>
                  <a:cubicBezTo>
                    <a:pt x="1336" y="1467"/>
                    <a:pt x="865" y="2344"/>
                    <a:pt x="796" y="2481"/>
                  </a:cubicBezTo>
                  <a:cubicBezTo>
                    <a:pt x="0" y="3937"/>
                    <a:pt x="137" y="5234"/>
                    <a:pt x="728" y="6689"/>
                  </a:cubicBezTo>
                  <a:cubicBezTo>
                    <a:pt x="1345" y="8277"/>
                    <a:pt x="2705" y="9059"/>
                    <a:pt x="4024" y="9059"/>
                  </a:cubicBezTo>
                  <a:cubicBezTo>
                    <a:pt x="5577" y="9059"/>
                    <a:pt x="7074" y="7976"/>
                    <a:pt x="7234" y="5848"/>
                  </a:cubicBezTo>
                  <a:cubicBezTo>
                    <a:pt x="7325" y="4255"/>
                    <a:pt x="7097" y="2982"/>
                    <a:pt x="5960" y="1776"/>
                  </a:cubicBezTo>
                  <a:cubicBezTo>
                    <a:pt x="5664" y="1503"/>
                    <a:pt x="5346" y="1230"/>
                    <a:pt x="5027" y="980"/>
                  </a:cubicBezTo>
                  <a:cubicBezTo>
                    <a:pt x="4777" y="684"/>
                    <a:pt x="4504" y="434"/>
                    <a:pt x="4186" y="229"/>
                  </a:cubicBezTo>
                  <a:cubicBezTo>
                    <a:pt x="3906" y="76"/>
                    <a:pt x="3601" y="1"/>
                    <a:pt x="32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2327350" y="1533200"/>
              <a:ext cx="283725" cy="185850"/>
            </a:xfrm>
            <a:custGeom>
              <a:avLst/>
              <a:gdLst/>
              <a:ahLst/>
              <a:cxnLst/>
              <a:rect l="l" t="t" r="r" b="b"/>
              <a:pathLst>
                <a:path w="11349" h="7434" extrusionOk="0">
                  <a:moveTo>
                    <a:pt x="6546" y="1"/>
                  </a:moveTo>
                  <a:cubicBezTo>
                    <a:pt x="6377" y="1"/>
                    <a:pt x="6205" y="13"/>
                    <a:pt x="6031" y="39"/>
                  </a:cubicBezTo>
                  <a:cubicBezTo>
                    <a:pt x="4030" y="334"/>
                    <a:pt x="2392" y="2040"/>
                    <a:pt x="1163" y="3542"/>
                  </a:cubicBezTo>
                  <a:cubicBezTo>
                    <a:pt x="1" y="4928"/>
                    <a:pt x="618" y="7434"/>
                    <a:pt x="2647" y="7434"/>
                  </a:cubicBezTo>
                  <a:cubicBezTo>
                    <a:pt x="2683" y="7434"/>
                    <a:pt x="2719" y="7433"/>
                    <a:pt x="2756" y="7432"/>
                  </a:cubicBezTo>
                  <a:cubicBezTo>
                    <a:pt x="5008" y="7318"/>
                    <a:pt x="7419" y="7022"/>
                    <a:pt x="9080" y="5361"/>
                  </a:cubicBezTo>
                  <a:cubicBezTo>
                    <a:pt x="11348" y="3114"/>
                    <a:pt x="9247" y="1"/>
                    <a:pt x="65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2677400" y="1195275"/>
              <a:ext cx="265350" cy="220825"/>
            </a:xfrm>
            <a:custGeom>
              <a:avLst/>
              <a:gdLst/>
              <a:ahLst/>
              <a:cxnLst/>
              <a:rect l="l" t="t" r="r" b="b"/>
              <a:pathLst>
                <a:path w="10614" h="8833" extrusionOk="0">
                  <a:moveTo>
                    <a:pt x="5747" y="0"/>
                  </a:moveTo>
                  <a:cubicBezTo>
                    <a:pt x="5142" y="0"/>
                    <a:pt x="4503" y="134"/>
                    <a:pt x="3858" y="430"/>
                  </a:cubicBezTo>
                  <a:cubicBezTo>
                    <a:pt x="2493" y="1067"/>
                    <a:pt x="1765" y="2045"/>
                    <a:pt x="1219" y="3387"/>
                  </a:cubicBezTo>
                  <a:cubicBezTo>
                    <a:pt x="0" y="6257"/>
                    <a:pt x="1858" y="8832"/>
                    <a:pt x="4511" y="8832"/>
                  </a:cubicBezTo>
                  <a:cubicBezTo>
                    <a:pt x="5076" y="8832"/>
                    <a:pt x="5677" y="8716"/>
                    <a:pt x="6292" y="8460"/>
                  </a:cubicBezTo>
                  <a:cubicBezTo>
                    <a:pt x="7634" y="7891"/>
                    <a:pt x="8612" y="7164"/>
                    <a:pt x="9249" y="5821"/>
                  </a:cubicBezTo>
                  <a:cubicBezTo>
                    <a:pt x="10614" y="2849"/>
                    <a:pt x="8538" y="0"/>
                    <a:pt x="57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1795700" y="1310500"/>
              <a:ext cx="278100" cy="217600"/>
            </a:xfrm>
            <a:custGeom>
              <a:avLst/>
              <a:gdLst/>
              <a:ahLst/>
              <a:cxnLst/>
              <a:rect l="l" t="t" r="r" b="b"/>
              <a:pathLst>
                <a:path w="11124" h="8704" extrusionOk="0">
                  <a:moveTo>
                    <a:pt x="5323" y="1"/>
                  </a:moveTo>
                  <a:cubicBezTo>
                    <a:pt x="4021" y="1"/>
                    <a:pt x="2717" y="518"/>
                    <a:pt x="1524" y="1554"/>
                  </a:cubicBezTo>
                  <a:cubicBezTo>
                    <a:pt x="410" y="2509"/>
                    <a:pt x="0" y="4807"/>
                    <a:pt x="910" y="6058"/>
                  </a:cubicBezTo>
                  <a:cubicBezTo>
                    <a:pt x="2137" y="7723"/>
                    <a:pt x="3746" y="8703"/>
                    <a:pt x="5530" y="8703"/>
                  </a:cubicBezTo>
                  <a:cubicBezTo>
                    <a:pt x="6426" y="8703"/>
                    <a:pt x="7367" y="8456"/>
                    <a:pt x="8326" y="7923"/>
                  </a:cubicBezTo>
                  <a:cubicBezTo>
                    <a:pt x="10510" y="6717"/>
                    <a:pt x="11124" y="3351"/>
                    <a:pt x="9190" y="1622"/>
                  </a:cubicBezTo>
                  <a:cubicBezTo>
                    <a:pt x="7983" y="541"/>
                    <a:pt x="6654" y="1"/>
                    <a:pt x="53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2706175" y="2238800"/>
              <a:ext cx="236600" cy="344700"/>
            </a:xfrm>
            <a:custGeom>
              <a:avLst/>
              <a:gdLst/>
              <a:ahLst/>
              <a:cxnLst/>
              <a:rect l="l" t="t" r="r" b="b"/>
              <a:pathLst>
                <a:path w="9464" h="13788" extrusionOk="0">
                  <a:moveTo>
                    <a:pt x="4399" y="1"/>
                  </a:moveTo>
                  <a:cubicBezTo>
                    <a:pt x="3113" y="1"/>
                    <a:pt x="1775" y="902"/>
                    <a:pt x="1524" y="2433"/>
                  </a:cubicBezTo>
                  <a:cubicBezTo>
                    <a:pt x="0" y="5253"/>
                    <a:pt x="0" y="9371"/>
                    <a:pt x="1661" y="11964"/>
                  </a:cubicBezTo>
                  <a:cubicBezTo>
                    <a:pt x="2447" y="13225"/>
                    <a:pt x="3581" y="13787"/>
                    <a:pt x="4714" y="13787"/>
                  </a:cubicBezTo>
                  <a:cubicBezTo>
                    <a:pt x="6238" y="13787"/>
                    <a:pt x="7761" y="12772"/>
                    <a:pt x="8439" y="11077"/>
                  </a:cubicBezTo>
                  <a:cubicBezTo>
                    <a:pt x="9463" y="8529"/>
                    <a:pt x="8758" y="4207"/>
                    <a:pt x="6824" y="1932"/>
                  </a:cubicBezTo>
                  <a:cubicBezTo>
                    <a:pt x="6457" y="596"/>
                    <a:pt x="5445" y="1"/>
                    <a:pt x="43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2003275" y="2384950"/>
              <a:ext cx="313925" cy="216875"/>
            </a:xfrm>
            <a:custGeom>
              <a:avLst/>
              <a:gdLst/>
              <a:ahLst/>
              <a:cxnLst/>
              <a:rect l="l" t="t" r="r" b="b"/>
              <a:pathLst>
                <a:path w="12557" h="8675" extrusionOk="0">
                  <a:moveTo>
                    <a:pt x="8629" y="0"/>
                  </a:moveTo>
                  <a:cubicBezTo>
                    <a:pt x="8514" y="0"/>
                    <a:pt x="8398" y="7"/>
                    <a:pt x="8280" y="22"/>
                  </a:cubicBezTo>
                  <a:cubicBezTo>
                    <a:pt x="5937" y="295"/>
                    <a:pt x="3776" y="749"/>
                    <a:pt x="2002" y="2456"/>
                  </a:cubicBezTo>
                  <a:cubicBezTo>
                    <a:pt x="0" y="4389"/>
                    <a:pt x="1115" y="7574"/>
                    <a:pt x="3594" y="8370"/>
                  </a:cubicBezTo>
                  <a:cubicBezTo>
                    <a:pt x="4282" y="8583"/>
                    <a:pt x="4978" y="8675"/>
                    <a:pt x="5672" y="8675"/>
                  </a:cubicBezTo>
                  <a:cubicBezTo>
                    <a:pt x="6908" y="8675"/>
                    <a:pt x="8139" y="8383"/>
                    <a:pt x="9304" y="7960"/>
                  </a:cubicBezTo>
                  <a:cubicBezTo>
                    <a:pt x="11215" y="7301"/>
                    <a:pt x="12557" y="5640"/>
                    <a:pt x="12261" y="3547"/>
                  </a:cubicBezTo>
                  <a:cubicBezTo>
                    <a:pt x="12025" y="1855"/>
                    <a:pt x="10498" y="0"/>
                    <a:pt x="86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1749700" y="1859925"/>
              <a:ext cx="205825" cy="179750"/>
            </a:xfrm>
            <a:custGeom>
              <a:avLst/>
              <a:gdLst/>
              <a:ahLst/>
              <a:cxnLst/>
              <a:rect l="l" t="t" r="r" b="b"/>
              <a:pathLst>
                <a:path w="8233" h="7190" extrusionOk="0">
                  <a:moveTo>
                    <a:pt x="4008" y="0"/>
                  </a:moveTo>
                  <a:cubicBezTo>
                    <a:pt x="1924" y="0"/>
                    <a:pt x="0" y="1624"/>
                    <a:pt x="339" y="4030"/>
                  </a:cubicBezTo>
                  <a:cubicBezTo>
                    <a:pt x="611" y="5922"/>
                    <a:pt x="2314" y="7190"/>
                    <a:pt x="4046" y="7190"/>
                  </a:cubicBezTo>
                  <a:cubicBezTo>
                    <a:pt x="4917" y="7190"/>
                    <a:pt x="5796" y="6869"/>
                    <a:pt x="6504" y="6146"/>
                  </a:cubicBezTo>
                  <a:lnTo>
                    <a:pt x="6799" y="5827"/>
                  </a:lnTo>
                  <a:cubicBezTo>
                    <a:pt x="8232" y="4371"/>
                    <a:pt x="8096" y="1528"/>
                    <a:pt x="6094" y="573"/>
                  </a:cubicBezTo>
                  <a:lnTo>
                    <a:pt x="5730" y="391"/>
                  </a:lnTo>
                  <a:cubicBezTo>
                    <a:pt x="5173" y="125"/>
                    <a:pt x="4585" y="0"/>
                    <a:pt x="40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2389975" y="2023950"/>
              <a:ext cx="197925" cy="153525"/>
            </a:xfrm>
            <a:custGeom>
              <a:avLst/>
              <a:gdLst/>
              <a:ahLst/>
              <a:cxnLst/>
              <a:rect l="l" t="t" r="r" b="b"/>
              <a:pathLst>
                <a:path w="7917" h="6141" extrusionOk="0">
                  <a:moveTo>
                    <a:pt x="3454" y="1"/>
                  </a:moveTo>
                  <a:cubicBezTo>
                    <a:pt x="3076" y="1"/>
                    <a:pt x="2699" y="30"/>
                    <a:pt x="2321" y="85"/>
                  </a:cubicBezTo>
                  <a:cubicBezTo>
                    <a:pt x="728" y="313"/>
                    <a:pt x="0" y="2474"/>
                    <a:pt x="774" y="3725"/>
                  </a:cubicBezTo>
                  <a:cubicBezTo>
                    <a:pt x="1138" y="4339"/>
                    <a:pt x="1616" y="4862"/>
                    <a:pt x="2184" y="5294"/>
                  </a:cubicBezTo>
                  <a:cubicBezTo>
                    <a:pt x="2853" y="5842"/>
                    <a:pt x="3672" y="6141"/>
                    <a:pt x="4466" y="6141"/>
                  </a:cubicBezTo>
                  <a:cubicBezTo>
                    <a:pt x="5454" y="6141"/>
                    <a:pt x="6404" y="5679"/>
                    <a:pt x="6984" y="4657"/>
                  </a:cubicBezTo>
                  <a:cubicBezTo>
                    <a:pt x="7917" y="3020"/>
                    <a:pt x="7052" y="586"/>
                    <a:pt x="5119" y="199"/>
                  </a:cubicBezTo>
                  <a:cubicBezTo>
                    <a:pt x="4564" y="64"/>
                    <a:pt x="4009" y="1"/>
                    <a:pt x="3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3245425" y="1472775"/>
              <a:ext cx="196275" cy="197875"/>
            </a:xfrm>
            <a:custGeom>
              <a:avLst/>
              <a:gdLst/>
              <a:ahLst/>
              <a:cxnLst/>
              <a:rect l="l" t="t" r="r" b="b"/>
              <a:pathLst>
                <a:path w="7851" h="7915" extrusionOk="0">
                  <a:moveTo>
                    <a:pt x="4513" y="0"/>
                  </a:moveTo>
                  <a:cubicBezTo>
                    <a:pt x="3580" y="0"/>
                    <a:pt x="2631" y="393"/>
                    <a:pt x="2042" y="1273"/>
                  </a:cubicBezTo>
                  <a:cubicBezTo>
                    <a:pt x="1382" y="2205"/>
                    <a:pt x="1314" y="3115"/>
                    <a:pt x="905" y="4116"/>
                  </a:cubicBezTo>
                  <a:cubicBezTo>
                    <a:pt x="0" y="6112"/>
                    <a:pt x="1639" y="7915"/>
                    <a:pt x="3287" y="7915"/>
                  </a:cubicBezTo>
                  <a:cubicBezTo>
                    <a:pt x="4044" y="7915"/>
                    <a:pt x="4802" y="7535"/>
                    <a:pt x="5318" y="6618"/>
                  </a:cubicBezTo>
                  <a:cubicBezTo>
                    <a:pt x="5977" y="5458"/>
                    <a:pt x="6705" y="4662"/>
                    <a:pt x="7160" y="3343"/>
                  </a:cubicBezTo>
                  <a:cubicBezTo>
                    <a:pt x="7850" y="1302"/>
                    <a:pt x="6209" y="0"/>
                    <a:pt x="45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3247675" y="933050"/>
              <a:ext cx="233625" cy="177075"/>
            </a:xfrm>
            <a:custGeom>
              <a:avLst/>
              <a:gdLst/>
              <a:ahLst/>
              <a:cxnLst/>
              <a:rect l="l" t="t" r="r" b="b"/>
              <a:pathLst>
                <a:path w="9345" h="7083" extrusionOk="0">
                  <a:moveTo>
                    <a:pt x="4773" y="0"/>
                  </a:moveTo>
                  <a:cubicBezTo>
                    <a:pt x="1" y="0"/>
                    <a:pt x="650" y="7082"/>
                    <a:pt x="4517" y="7082"/>
                  </a:cubicBezTo>
                  <a:cubicBezTo>
                    <a:pt x="4872" y="7082"/>
                    <a:pt x="5253" y="7023"/>
                    <a:pt x="5660" y="6893"/>
                  </a:cubicBezTo>
                  <a:cubicBezTo>
                    <a:pt x="9345" y="5710"/>
                    <a:pt x="8890" y="0"/>
                    <a:pt x="47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950925" y="1955475"/>
              <a:ext cx="288750" cy="274600"/>
            </a:xfrm>
            <a:custGeom>
              <a:avLst/>
              <a:gdLst/>
              <a:ahLst/>
              <a:cxnLst/>
              <a:rect l="l" t="t" r="r" b="b"/>
              <a:pathLst>
                <a:path w="11550" h="10984" extrusionOk="0">
                  <a:moveTo>
                    <a:pt x="2898" y="0"/>
                  </a:moveTo>
                  <a:cubicBezTo>
                    <a:pt x="1277" y="0"/>
                    <a:pt x="0" y="2136"/>
                    <a:pt x="788" y="3711"/>
                  </a:cubicBezTo>
                  <a:cubicBezTo>
                    <a:pt x="1402" y="4917"/>
                    <a:pt x="1834" y="6168"/>
                    <a:pt x="2403" y="7374"/>
                  </a:cubicBezTo>
                  <a:cubicBezTo>
                    <a:pt x="3131" y="8852"/>
                    <a:pt x="4245" y="9785"/>
                    <a:pt x="5633" y="10604"/>
                  </a:cubicBezTo>
                  <a:cubicBezTo>
                    <a:pt x="6092" y="10865"/>
                    <a:pt x="6611" y="10984"/>
                    <a:pt x="7138" y="10984"/>
                  </a:cubicBezTo>
                  <a:cubicBezTo>
                    <a:pt x="9272" y="10984"/>
                    <a:pt x="11549" y="9040"/>
                    <a:pt x="10637" y="6759"/>
                  </a:cubicBezTo>
                  <a:cubicBezTo>
                    <a:pt x="9932" y="5008"/>
                    <a:pt x="9250" y="3689"/>
                    <a:pt x="7612" y="2619"/>
                  </a:cubicBezTo>
                  <a:cubicBezTo>
                    <a:pt x="6452" y="1846"/>
                    <a:pt x="5246" y="1209"/>
                    <a:pt x="4109" y="413"/>
                  </a:cubicBezTo>
                  <a:cubicBezTo>
                    <a:pt x="3701" y="125"/>
                    <a:pt x="3289" y="0"/>
                    <a:pt x="28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434650" y="2244700"/>
              <a:ext cx="193450" cy="190850"/>
            </a:xfrm>
            <a:custGeom>
              <a:avLst/>
              <a:gdLst/>
              <a:ahLst/>
              <a:cxnLst/>
              <a:rect l="l" t="t" r="r" b="b"/>
              <a:pathLst>
                <a:path w="7738" h="7634" extrusionOk="0">
                  <a:moveTo>
                    <a:pt x="4717" y="0"/>
                  </a:moveTo>
                  <a:cubicBezTo>
                    <a:pt x="4251" y="0"/>
                    <a:pt x="3785" y="100"/>
                    <a:pt x="3367" y="309"/>
                  </a:cubicBezTo>
                  <a:cubicBezTo>
                    <a:pt x="2617" y="695"/>
                    <a:pt x="1934" y="1241"/>
                    <a:pt x="1366" y="1901"/>
                  </a:cubicBezTo>
                  <a:cubicBezTo>
                    <a:pt x="1" y="3402"/>
                    <a:pt x="46" y="5677"/>
                    <a:pt x="1729" y="6951"/>
                  </a:cubicBezTo>
                  <a:cubicBezTo>
                    <a:pt x="2324" y="7401"/>
                    <a:pt x="3089" y="7634"/>
                    <a:pt x="3850" y="7634"/>
                  </a:cubicBezTo>
                  <a:cubicBezTo>
                    <a:pt x="5012" y="7634"/>
                    <a:pt x="6166" y="7091"/>
                    <a:pt x="6688" y="5950"/>
                  </a:cubicBezTo>
                  <a:cubicBezTo>
                    <a:pt x="7189" y="4972"/>
                    <a:pt x="7507" y="3880"/>
                    <a:pt x="7598" y="2765"/>
                  </a:cubicBezTo>
                  <a:cubicBezTo>
                    <a:pt x="7737" y="1044"/>
                    <a:pt x="6228" y="0"/>
                    <a:pt x="47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3624350" y="1588700"/>
              <a:ext cx="234575" cy="157375"/>
            </a:xfrm>
            <a:custGeom>
              <a:avLst/>
              <a:gdLst/>
              <a:ahLst/>
              <a:cxnLst/>
              <a:rect l="l" t="t" r="r" b="b"/>
              <a:pathLst>
                <a:path w="9383" h="6295" extrusionOk="0">
                  <a:moveTo>
                    <a:pt x="5571" y="1"/>
                  </a:moveTo>
                  <a:cubicBezTo>
                    <a:pt x="3880" y="1"/>
                    <a:pt x="3007" y="894"/>
                    <a:pt x="1853" y="2004"/>
                  </a:cubicBezTo>
                  <a:cubicBezTo>
                    <a:pt x="1" y="3771"/>
                    <a:pt x="1695" y="6295"/>
                    <a:pt x="3840" y="6295"/>
                  </a:cubicBezTo>
                  <a:cubicBezTo>
                    <a:pt x="3987" y="6295"/>
                    <a:pt x="4136" y="6283"/>
                    <a:pt x="4287" y="6258"/>
                  </a:cubicBezTo>
                  <a:cubicBezTo>
                    <a:pt x="6084" y="5985"/>
                    <a:pt x="7017" y="5689"/>
                    <a:pt x="8108" y="4142"/>
                  </a:cubicBezTo>
                  <a:cubicBezTo>
                    <a:pt x="9382" y="2368"/>
                    <a:pt x="7608" y="71"/>
                    <a:pt x="5697" y="2"/>
                  </a:cubicBezTo>
                  <a:cubicBezTo>
                    <a:pt x="5655" y="1"/>
                    <a:pt x="5612" y="1"/>
                    <a:pt x="5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196375" y="2966875"/>
              <a:ext cx="193950" cy="304450"/>
            </a:xfrm>
            <a:custGeom>
              <a:avLst/>
              <a:gdLst/>
              <a:ahLst/>
              <a:cxnLst/>
              <a:rect l="l" t="t" r="r" b="b"/>
              <a:pathLst>
                <a:path w="7758" h="12178" extrusionOk="0">
                  <a:moveTo>
                    <a:pt x="3248" y="0"/>
                  </a:moveTo>
                  <a:cubicBezTo>
                    <a:pt x="1824" y="0"/>
                    <a:pt x="296" y="1239"/>
                    <a:pt x="569" y="3109"/>
                  </a:cubicBezTo>
                  <a:cubicBezTo>
                    <a:pt x="683" y="3973"/>
                    <a:pt x="114" y="5247"/>
                    <a:pt x="69" y="6134"/>
                  </a:cubicBezTo>
                  <a:cubicBezTo>
                    <a:pt x="0" y="7272"/>
                    <a:pt x="182" y="8432"/>
                    <a:pt x="615" y="9501"/>
                  </a:cubicBezTo>
                  <a:cubicBezTo>
                    <a:pt x="1193" y="11008"/>
                    <a:pt x="2407" y="12177"/>
                    <a:pt x="4054" y="12177"/>
                  </a:cubicBezTo>
                  <a:cubicBezTo>
                    <a:pt x="4223" y="12177"/>
                    <a:pt x="4396" y="12165"/>
                    <a:pt x="4573" y="12140"/>
                  </a:cubicBezTo>
                  <a:cubicBezTo>
                    <a:pt x="6370" y="11889"/>
                    <a:pt x="7712" y="10388"/>
                    <a:pt x="7735" y="8568"/>
                  </a:cubicBezTo>
                  <a:cubicBezTo>
                    <a:pt x="7757" y="7272"/>
                    <a:pt x="7507" y="5975"/>
                    <a:pt x="6961" y="4792"/>
                  </a:cubicBezTo>
                  <a:cubicBezTo>
                    <a:pt x="6506" y="3769"/>
                    <a:pt x="5642" y="2927"/>
                    <a:pt x="5392" y="1835"/>
                  </a:cubicBezTo>
                  <a:cubicBezTo>
                    <a:pt x="5100" y="552"/>
                    <a:pt x="4197" y="0"/>
                    <a:pt x="32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2532150" y="3339825"/>
              <a:ext cx="221250" cy="225125"/>
            </a:xfrm>
            <a:custGeom>
              <a:avLst/>
              <a:gdLst/>
              <a:ahLst/>
              <a:cxnLst/>
              <a:rect l="l" t="t" r="r" b="b"/>
              <a:pathLst>
                <a:path w="8850" h="9005" extrusionOk="0">
                  <a:moveTo>
                    <a:pt x="4832" y="1"/>
                  </a:moveTo>
                  <a:cubicBezTo>
                    <a:pt x="3906" y="1"/>
                    <a:pt x="2946" y="324"/>
                    <a:pt x="2161" y="952"/>
                  </a:cubicBezTo>
                  <a:cubicBezTo>
                    <a:pt x="0" y="2704"/>
                    <a:pt x="23" y="4888"/>
                    <a:pt x="979" y="7253"/>
                  </a:cubicBezTo>
                  <a:cubicBezTo>
                    <a:pt x="1449" y="8423"/>
                    <a:pt x="2772" y="9004"/>
                    <a:pt x="4032" y="9004"/>
                  </a:cubicBezTo>
                  <a:cubicBezTo>
                    <a:pt x="4660" y="9004"/>
                    <a:pt x="5272" y="8860"/>
                    <a:pt x="5755" y="8573"/>
                  </a:cubicBezTo>
                  <a:cubicBezTo>
                    <a:pt x="8053" y="7208"/>
                    <a:pt x="8849" y="5161"/>
                    <a:pt x="8189" y="2590"/>
                  </a:cubicBezTo>
                  <a:cubicBezTo>
                    <a:pt x="7727" y="837"/>
                    <a:pt x="6321" y="1"/>
                    <a:pt x="48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958625" y="3174175"/>
              <a:ext cx="242000" cy="191000"/>
            </a:xfrm>
            <a:custGeom>
              <a:avLst/>
              <a:gdLst/>
              <a:ahLst/>
              <a:cxnLst/>
              <a:rect l="l" t="t" r="r" b="b"/>
              <a:pathLst>
                <a:path w="9680" h="7640" extrusionOk="0">
                  <a:moveTo>
                    <a:pt x="4775" y="1"/>
                  </a:moveTo>
                  <a:cubicBezTo>
                    <a:pt x="4719" y="1"/>
                    <a:pt x="4663" y="1"/>
                    <a:pt x="4607" y="3"/>
                  </a:cubicBezTo>
                  <a:cubicBezTo>
                    <a:pt x="4588" y="3"/>
                    <a:pt x="4569" y="3"/>
                    <a:pt x="4550" y="3"/>
                  </a:cubicBezTo>
                  <a:cubicBezTo>
                    <a:pt x="1226" y="3"/>
                    <a:pt x="0" y="3975"/>
                    <a:pt x="1991" y="6282"/>
                  </a:cubicBezTo>
                  <a:cubicBezTo>
                    <a:pt x="2754" y="7148"/>
                    <a:pt x="3834" y="7640"/>
                    <a:pt x="4978" y="7640"/>
                  </a:cubicBezTo>
                  <a:cubicBezTo>
                    <a:pt x="5096" y="7640"/>
                    <a:pt x="5215" y="7634"/>
                    <a:pt x="5335" y="7624"/>
                  </a:cubicBezTo>
                  <a:cubicBezTo>
                    <a:pt x="7678" y="7419"/>
                    <a:pt x="9680" y="5440"/>
                    <a:pt x="8974" y="2915"/>
                  </a:cubicBezTo>
                  <a:cubicBezTo>
                    <a:pt x="8838" y="2369"/>
                    <a:pt x="8565" y="1846"/>
                    <a:pt x="8178" y="1414"/>
                  </a:cubicBezTo>
                  <a:cubicBezTo>
                    <a:pt x="7285" y="498"/>
                    <a:pt x="6057" y="1"/>
                    <a:pt x="47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539550" y="2853075"/>
              <a:ext cx="256500" cy="211525"/>
            </a:xfrm>
            <a:custGeom>
              <a:avLst/>
              <a:gdLst/>
              <a:ahLst/>
              <a:cxnLst/>
              <a:rect l="l" t="t" r="r" b="b"/>
              <a:pathLst>
                <a:path w="10260" h="8461" extrusionOk="0">
                  <a:moveTo>
                    <a:pt x="4757" y="0"/>
                  </a:moveTo>
                  <a:cubicBezTo>
                    <a:pt x="4293" y="0"/>
                    <a:pt x="3827" y="51"/>
                    <a:pt x="3367" y="154"/>
                  </a:cubicBezTo>
                  <a:cubicBezTo>
                    <a:pt x="1069" y="609"/>
                    <a:pt x="0" y="3498"/>
                    <a:pt x="1137" y="5432"/>
                  </a:cubicBezTo>
                  <a:cubicBezTo>
                    <a:pt x="2002" y="6933"/>
                    <a:pt x="3207" y="7661"/>
                    <a:pt x="4800" y="8275"/>
                  </a:cubicBezTo>
                  <a:cubicBezTo>
                    <a:pt x="5137" y="8403"/>
                    <a:pt x="5486" y="8461"/>
                    <a:pt x="5835" y="8461"/>
                  </a:cubicBezTo>
                  <a:cubicBezTo>
                    <a:pt x="7420" y="8461"/>
                    <a:pt x="9014" y="7262"/>
                    <a:pt x="9554" y="5864"/>
                  </a:cubicBezTo>
                  <a:cubicBezTo>
                    <a:pt x="10259" y="4044"/>
                    <a:pt x="9668" y="1769"/>
                    <a:pt x="7848" y="814"/>
                  </a:cubicBezTo>
                  <a:cubicBezTo>
                    <a:pt x="6895" y="274"/>
                    <a:pt x="5831" y="0"/>
                    <a:pt x="47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3151475" y="2647950"/>
              <a:ext cx="320175" cy="314225"/>
            </a:xfrm>
            <a:custGeom>
              <a:avLst/>
              <a:gdLst/>
              <a:ahLst/>
              <a:cxnLst/>
              <a:rect l="l" t="t" r="r" b="b"/>
              <a:pathLst>
                <a:path w="12807" h="12569" extrusionOk="0">
                  <a:moveTo>
                    <a:pt x="6778" y="1"/>
                  </a:moveTo>
                  <a:cubicBezTo>
                    <a:pt x="5404" y="1"/>
                    <a:pt x="4128" y="608"/>
                    <a:pt x="3412" y="1808"/>
                  </a:cubicBezTo>
                  <a:cubicBezTo>
                    <a:pt x="1683" y="2923"/>
                    <a:pt x="227" y="4788"/>
                    <a:pt x="136" y="6812"/>
                  </a:cubicBezTo>
                  <a:cubicBezTo>
                    <a:pt x="1" y="10193"/>
                    <a:pt x="3214" y="12568"/>
                    <a:pt x="6370" y="12568"/>
                  </a:cubicBezTo>
                  <a:cubicBezTo>
                    <a:pt x="6400" y="12568"/>
                    <a:pt x="6430" y="12568"/>
                    <a:pt x="6460" y="12568"/>
                  </a:cubicBezTo>
                  <a:cubicBezTo>
                    <a:pt x="9758" y="12545"/>
                    <a:pt x="12602" y="9861"/>
                    <a:pt x="12715" y="6539"/>
                  </a:cubicBezTo>
                  <a:cubicBezTo>
                    <a:pt x="12806" y="3560"/>
                    <a:pt x="10531" y="489"/>
                    <a:pt x="7506" y="56"/>
                  </a:cubicBezTo>
                  <a:cubicBezTo>
                    <a:pt x="7262" y="19"/>
                    <a:pt x="7019" y="1"/>
                    <a:pt x="67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3489825" y="1861150"/>
              <a:ext cx="179150" cy="139350"/>
            </a:xfrm>
            <a:custGeom>
              <a:avLst/>
              <a:gdLst/>
              <a:ahLst/>
              <a:cxnLst/>
              <a:rect l="l" t="t" r="r" b="b"/>
              <a:pathLst>
                <a:path w="7166" h="5574" extrusionOk="0">
                  <a:moveTo>
                    <a:pt x="3594" y="0"/>
                  </a:moveTo>
                  <a:cubicBezTo>
                    <a:pt x="0" y="0"/>
                    <a:pt x="0" y="5574"/>
                    <a:pt x="3594" y="5574"/>
                  </a:cubicBezTo>
                  <a:cubicBezTo>
                    <a:pt x="7166" y="5574"/>
                    <a:pt x="7166" y="0"/>
                    <a:pt x="35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652450" y="2995700"/>
              <a:ext cx="192300" cy="155750"/>
            </a:xfrm>
            <a:custGeom>
              <a:avLst/>
              <a:gdLst/>
              <a:ahLst/>
              <a:cxnLst/>
              <a:rect l="l" t="t" r="r" b="b"/>
              <a:pathLst>
                <a:path w="7692" h="6230" extrusionOk="0">
                  <a:moveTo>
                    <a:pt x="3570" y="0"/>
                  </a:moveTo>
                  <a:cubicBezTo>
                    <a:pt x="3443" y="0"/>
                    <a:pt x="3314" y="8"/>
                    <a:pt x="3186" y="22"/>
                  </a:cubicBezTo>
                  <a:cubicBezTo>
                    <a:pt x="1616" y="113"/>
                    <a:pt x="1" y="1660"/>
                    <a:pt x="615" y="3366"/>
                  </a:cubicBezTo>
                  <a:cubicBezTo>
                    <a:pt x="1161" y="4890"/>
                    <a:pt x="1889" y="5687"/>
                    <a:pt x="3504" y="6119"/>
                  </a:cubicBezTo>
                  <a:cubicBezTo>
                    <a:pt x="3793" y="6194"/>
                    <a:pt x="4067" y="6229"/>
                    <a:pt x="4325" y="6229"/>
                  </a:cubicBezTo>
                  <a:cubicBezTo>
                    <a:pt x="6704" y="6229"/>
                    <a:pt x="7691" y="3230"/>
                    <a:pt x="6234" y="1342"/>
                  </a:cubicBezTo>
                  <a:cubicBezTo>
                    <a:pt x="5605" y="490"/>
                    <a:pt x="4616" y="0"/>
                    <a:pt x="35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2518350" y="3867100"/>
              <a:ext cx="206050" cy="166900"/>
            </a:xfrm>
            <a:custGeom>
              <a:avLst/>
              <a:gdLst/>
              <a:ahLst/>
              <a:cxnLst/>
              <a:rect l="l" t="t" r="r" b="b"/>
              <a:pathLst>
                <a:path w="8242" h="6676" extrusionOk="0">
                  <a:moveTo>
                    <a:pt x="4399" y="1"/>
                  </a:moveTo>
                  <a:cubicBezTo>
                    <a:pt x="3869" y="1"/>
                    <a:pt x="3336" y="133"/>
                    <a:pt x="2850" y="425"/>
                  </a:cubicBezTo>
                  <a:lnTo>
                    <a:pt x="2395" y="721"/>
                  </a:lnTo>
                  <a:cubicBezTo>
                    <a:pt x="0" y="2171"/>
                    <a:pt x="576" y="6675"/>
                    <a:pt x="3630" y="6675"/>
                  </a:cubicBezTo>
                  <a:cubicBezTo>
                    <a:pt x="3738" y="6675"/>
                    <a:pt x="3850" y="6670"/>
                    <a:pt x="3964" y="6658"/>
                  </a:cubicBezTo>
                  <a:lnTo>
                    <a:pt x="4488" y="6590"/>
                  </a:lnTo>
                  <a:cubicBezTo>
                    <a:pt x="6558" y="6362"/>
                    <a:pt x="8241" y="4656"/>
                    <a:pt x="7672" y="2450"/>
                  </a:cubicBezTo>
                  <a:cubicBezTo>
                    <a:pt x="7289" y="999"/>
                    <a:pt x="5855" y="1"/>
                    <a:pt x="43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2267150" y="3707100"/>
              <a:ext cx="242850" cy="211025"/>
            </a:xfrm>
            <a:custGeom>
              <a:avLst/>
              <a:gdLst/>
              <a:ahLst/>
              <a:cxnLst/>
              <a:rect l="l" t="t" r="r" b="b"/>
              <a:pathLst>
                <a:path w="9714" h="8441" extrusionOk="0">
                  <a:moveTo>
                    <a:pt x="4845" y="1"/>
                  </a:moveTo>
                  <a:cubicBezTo>
                    <a:pt x="2320" y="1"/>
                    <a:pt x="0" y="2639"/>
                    <a:pt x="842" y="5210"/>
                  </a:cubicBezTo>
                  <a:lnTo>
                    <a:pt x="955" y="5506"/>
                  </a:lnTo>
                  <a:cubicBezTo>
                    <a:pt x="1524" y="7462"/>
                    <a:pt x="3190" y="8440"/>
                    <a:pt x="4857" y="8440"/>
                  </a:cubicBezTo>
                  <a:cubicBezTo>
                    <a:pt x="6523" y="8440"/>
                    <a:pt x="8189" y="7462"/>
                    <a:pt x="8758" y="5506"/>
                  </a:cubicBezTo>
                  <a:lnTo>
                    <a:pt x="8872" y="5210"/>
                  </a:lnTo>
                  <a:cubicBezTo>
                    <a:pt x="9713" y="2639"/>
                    <a:pt x="7393" y="1"/>
                    <a:pt x="48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3253800" y="3352875"/>
              <a:ext cx="176325" cy="238050"/>
            </a:xfrm>
            <a:custGeom>
              <a:avLst/>
              <a:gdLst/>
              <a:ahLst/>
              <a:cxnLst/>
              <a:rect l="l" t="t" r="r" b="b"/>
              <a:pathLst>
                <a:path w="7053" h="9522" extrusionOk="0">
                  <a:moveTo>
                    <a:pt x="3063" y="0"/>
                  </a:moveTo>
                  <a:cubicBezTo>
                    <a:pt x="1572" y="0"/>
                    <a:pt x="60" y="958"/>
                    <a:pt x="274" y="2682"/>
                  </a:cubicBezTo>
                  <a:cubicBezTo>
                    <a:pt x="410" y="3592"/>
                    <a:pt x="1" y="4275"/>
                    <a:pt x="1" y="5185"/>
                  </a:cubicBezTo>
                  <a:cubicBezTo>
                    <a:pt x="1" y="6185"/>
                    <a:pt x="410" y="7141"/>
                    <a:pt x="888" y="7982"/>
                  </a:cubicBezTo>
                  <a:cubicBezTo>
                    <a:pt x="1480" y="9012"/>
                    <a:pt x="2587" y="9521"/>
                    <a:pt x="3683" y="9521"/>
                  </a:cubicBezTo>
                  <a:cubicBezTo>
                    <a:pt x="5032" y="9521"/>
                    <a:pt x="6362" y="8750"/>
                    <a:pt x="6689" y="7232"/>
                  </a:cubicBezTo>
                  <a:cubicBezTo>
                    <a:pt x="7053" y="5457"/>
                    <a:pt x="6757" y="4229"/>
                    <a:pt x="5938" y="2887"/>
                  </a:cubicBezTo>
                  <a:cubicBezTo>
                    <a:pt x="5824" y="2591"/>
                    <a:pt x="5756" y="2296"/>
                    <a:pt x="5711" y="1977"/>
                  </a:cubicBezTo>
                  <a:cubicBezTo>
                    <a:pt x="5456" y="625"/>
                    <a:pt x="4267" y="0"/>
                    <a:pt x="3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3582775" y="2711750"/>
              <a:ext cx="129700" cy="113975"/>
            </a:xfrm>
            <a:custGeom>
              <a:avLst/>
              <a:gdLst/>
              <a:ahLst/>
              <a:cxnLst/>
              <a:rect l="l" t="t" r="r" b="b"/>
              <a:pathLst>
                <a:path w="5188" h="4559" extrusionOk="0">
                  <a:moveTo>
                    <a:pt x="2595" y="1"/>
                  </a:moveTo>
                  <a:cubicBezTo>
                    <a:pt x="1679" y="1"/>
                    <a:pt x="763" y="518"/>
                    <a:pt x="513" y="1553"/>
                  </a:cubicBezTo>
                  <a:lnTo>
                    <a:pt x="422" y="1872"/>
                  </a:lnTo>
                  <a:cubicBezTo>
                    <a:pt x="1" y="3660"/>
                    <a:pt x="1308" y="4559"/>
                    <a:pt x="2606" y="4559"/>
                  </a:cubicBezTo>
                  <a:cubicBezTo>
                    <a:pt x="3901" y="4559"/>
                    <a:pt x="5187" y="3666"/>
                    <a:pt x="4744" y="1872"/>
                  </a:cubicBezTo>
                  <a:lnTo>
                    <a:pt x="4676" y="1553"/>
                  </a:lnTo>
                  <a:cubicBezTo>
                    <a:pt x="4426" y="518"/>
                    <a:pt x="3510" y="1"/>
                    <a:pt x="25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3683175" y="3719650"/>
              <a:ext cx="191950" cy="166825"/>
            </a:xfrm>
            <a:custGeom>
              <a:avLst/>
              <a:gdLst/>
              <a:ahLst/>
              <a:cxnLst/>
              <a:rect l="l" t="t" r="r" b="b"/>
              <a:pathLst>
                <a:path w="7678" h="6673" extrusionOk="0">
                  <a:moveTo>
                    <a:pt x="4056" y="1"/>
                  </a:moveTo>
                  <a:cubicBezTo>
                    <a:pt x="3160" y="1"/>
                    <a:pt x="2263" y="307"/>
                    <a:pt x="1638" y="932"/>
                  </a:cubicBezTo>
                  <a:cubicBezTo>
                    <a:pt x="0" y="2592"/>
                    <a:pt x="569" y="6164"/>
                    <a:pt x="3162" y="6551"/>
                  </a:cubicBezTo>
                  <a:lnTo>
                    <a:pt x="3572" y="6619"/>
                  </a:lnTo>
                  <a:cubicBezTo>
                    <a:pt x="3799" y="6655"/>
                    <a:pt x="4021" y="6673"/>
                    <a:pt x="4235" y="6673"/>
                  </a:cubicBezTo>
                  <a:cubicBezTo>
                    <a:pt x="6291" y="6673"/>
                    <a:pt x="7677" y="5049"/>
                    <a:pt x="7348" y="2865"/>
                  </a:cubicBezTo>
                  <a:cubicBezTo>
                    <a:pt x="7325" y="2729"/>
                    <a:pt x="7302" y="2592"/>
                    <a:pt x="7280" y="2456"/>
                  </a:cubicBezTo>
                  <a:cubicBezTo>
                    <a:pt x="7024" y="839"/>
                    <a:pt x="5540" y="1"/>
                    <a:pt x="40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3697825" y="4246275"/>
              <a:ext cx="218100" cy="175300"/>
            </a:xfrm>
            <a:custGeom>
              <a:avLst/>
              <a:gdLst/>
              <a:ahLst/>
              <a:cxnLst/>
              <a:rect l="l" t="t" r="r" b="b"/>
              <a:pathLst>
                <a:path w="8724" h="7012" extrusionOk="0">
                  <a:moveTo>
                    <a:pt x="5929" y="1"/>
                  </a:moveTo>
                  <a:cubicBezTo>
                    <a:pt x="5713" y="1"/>
                    <a:pt x="5489" y="36"/>
                    <a:pt x="5260" y="112"/>
                  </a:cubicBezTo>
                  <a:cubicBezTo>
                    <a:pt x="3918" y="567"/>
                    <a:pt x="2826" y="1022"/>
                    <a:pt x="1803" y="2068"/>
                  </a:cubicBezTo>
                  <a:cubicBezTo>
                    <a:pt x="1" y="3889"/>
                    <a:pt x="1638" y="7012"/>
                    <a:pt x="3812" y="7012"/>
                  </a:cubicBezTo>
                  <a:cubicBezTo>
                    <a:pt x="4272" y="7012"/>
                    <a:pt x="4757" y="6872"/>
                    <a:pt x="5238" y="6550"/>
                  </a:cubicBezTo>
                  <a:cubicBezTo>
                    <a:pt x="6352" y="5799"/>
                    <a:pt x="7285" y="4753"/>
                    <a:pt x="7899" y="3524"/>
                  </a:cubicBezTo>
                  <a:cubicBezTo>
                    <a:pt x="8724" y="2056"/>
                    <a:pt x="7574" y="1"/>
                    <a:pt x="59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2856525" y="4282625"/>
              <a:ext cx="175475" cy="138900"/>
            </a:xfrm>
            <a:custGeom>
              <a:avLst/>
              <a:gdLst/>
              <a:ahLst/>
              <a:cxnLst/>
              <a:rect l="l" t="t" r="r" b="b"/>
              <a:pathLst>
                <a:path w="7019" h="5556" extrusionOk="0">
                  <a:moveTo>
                    <a:pt x="3735" y="1"/>
                  </a:moveTo>
                  <a:cubicBezTo>
                    <a:pt x="3211" y="1"/>
                    <a:pt x="2661" y="190"/>
                    <a:pt x="2152" y="637"/>
                  </a:cubicBezTo>
                  <a:cubicBezTo>
                    <a:pt x="1447" y="1274"/>
                    <a:pt x="1197" y="1888"/>
                    <a:pt x="765" y="2684"/>
                  </a:cubicBezTo>
                  <a:cubicBezTo>
                    <a:pt x="1" y="4082"/>
                    <a:pt x="1129" y="5556"/>
                    <a:pt x="2475" y="5556"/>
                  </a:cubicBezTo>
                  <a:cubicBezTo>
                    <a:pt x="2773" y="5556"/>
                    <a:pt x="3080" y="5484"/>
                    <a:pt x="3381" y="5323"/>
                  </a:cubicBezTo>
                  <a:cubicBezTo>
                    <a:pt x="4200" y="4891"/>
                    <a:pt x="4814" y="4641"/>
                    <a:pt x="5451" y="3936"/>
                  </a:cubicBezTo>
                  <a:cubicBezTo>
                    <a:pt x="7018" y="2227"/>
                    <a:pt x="5531" y="1"/>
                    <a:pt x="3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3037700" y="3743500"/>
              <a:ext cx="209300" cy="162100"/>
            </a:xfrm>
            <a:custGeom>
              <a:avLst/>
              <a:gdLst/>
              <a:ahLst/>
              <a:cxnLst/>
              <a:rect l="l" t="t" r="r" b="b"/>
              <a:pathLst>
                <a:path w="8372" h="6484" extrusionOk="0">
                  <a:moveTo>
                    <a:pt x="4186" y="1"/>
                  </a:moveTo>
                  <a:cubicBezTo>
                    <a:pt x="1" y="1"/>
                    <a:pt x="1" y="6484"/>
                    <a:pt x="4186" y="6484"/>
                  </a:cubicBezTo>
                  <a:cubicBezTo>
                    <a:pt x="8372" y="6484"/>
                    <a:pt x="8372" y="1"/>
                    <a:pt x="41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3500625" y="4075050"/>
              <a:ext cx="174600" cy="134800"/>
            </a:xfrm>
            <a:custGeom>
              <a:avLst/>
              <a:gdLst/>
              <a:ahLst/>
              <a:cxnLst/>
              <a:rect l="l" t="t" r="r" b="b"/>
              <a:pathLst>
                <a:path w="6984" h="5392" extrusionOk="0">
                  <a:moveTo>
                    <a:pt x="3503" y="0"/>
                  </a:moveTo>
                  <a:cubicBezTo>
                    <a:pt x="0" y="0"/>
                    <a:pt x="0" y="5392"/>
                    <a:pt x="3503" y="5392"/>
                  </a:cubicBezTo>
                  <a:cubicBezTo>
                    <a:pt x="6984" y="5392"/>
                    <a:pt x="6984" y="0"/>
                    <a:pt x="35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2911450" y="3001375"/>
              <a:ext cx="178600" cy="138775"/>
            </a:xfrm>
            <a:custGeom>
              <a:avLst/>
              <a:gdLst/>
              <a:ahLst/>
              <a:cxnLst/>
              <a:rect l="l" t="t" r="r" b="b"/>
              <a:pathLst>
                <a:path w="7144" h="5551" extrusionOk="0">
                  <a:moveTo>
                    <a:pt x="3572" y="0"/>
                  </a:moveTo>
                  <a:cubicBezTo>
                    <a:pt x="1" y="0"/>
                    <a:pt x="1" y="5551"/>
                    <a:pt x="3572" y="5551"/>
                  </a:cubicBezTo>
                  <a:cubicBezTo>
                    <a:pt x="7144" y="5551"/>
                    <a:pt x="7144" y="0"/>
                    <a:pt x="35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3544425" y="3350275"/>
              <a:ext cx="166075" cy="121125"/>
            </a:xfrm>
            <a:custGeom>
              <a:avLst/>
              <a:gdLst/>
              <a:ahLst/>
              <a:cxnLst/>
              <a:rect l="l" t="t" r="r" b="b"/>
              <a:pathLst>
                <a:path w="6643" h="4845" extrusionOk="0">
                  <a:moveTo>
                    <a:pt x="3126" y="0"/>
                  </a:moveTo>
                  <a:cubicBezTo>
                    <a:pt x="17" y="0"/>
                    <a:pt x="0" y="4845"/>
                    <a:pt x="3123" y="4845"/>
                  </a:cubicBezTo>
                  <a:cubicBezTo>
                    <a:pt x="3314" y="4845"/>
                    <a:pt x="3516" y="4826"/>
                    <a:pt x="3731" y="4788"/>
                  </a:cubicBezTo>
                  <a:lnTo>
                    <a:pt x="4367" y="4674"/>
                  </a:lnTo>
                  <a:cubicBezTo>
                    <a:pt x="6642" y="4265"/>
                    <a:pt x="6642" y="580"/>
                    <a:pt x="4367" y="170"/>
                  </a:cubicBezTo>
                  <a:lnTo>
                    <a:pt x="3731" y="57"/>
                  </a:lnTo>
                  <a:cubicBezTo>
                    <a:pt x="3517" y="18"/>
                    <a:pt x="3316" y="0"/>
                    <a:pt x="31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4353075" y="3522925"/>
              <a:ext cx="187700" cy="347900"/>
            </a:xfrm>
            <a:custGeom>
              <a:avLst/>
              <a:gdLst/>
              <a:ahLst/>
              <a:cxnLst/>
              <a:rect l="l" t="t" r="r" b="b"/>
              <a:pathLst>
                <a:path w="7508" h="13916" extrusionOk="0">
                  <a:moveTo>
                    <a:pt x="4508" y="0"/>
                  </a:moveTo>
                  <a:cubicBezTo>
                    <a:pt x="3298" y="0"/>
                    <a:pt x="2002" y="742"/>
                    <a:pt x="1570" y="1977"/>
                  </a:cubicBezTo>
                  <a:cubicBezTo>
                    <a:pt x="501" y="5139"/>
                    <a:pt x="1" y="8937"/>
                    <a:pt x="1206" y="12145"/>
                  </a:cubicBezTo>
                  <a:cubicBezTo>
                    <a:pt x="1614" y="13235"/>
                    <a:pt x="2657" y="13915"/>
                    <a:pt x="3686" y="13915"/>
                  </a:cubicBezTo>
                  <a:cubicBezTo>
                    <a:pt x="4439" y="13915"/>
                    <a:pt x="5184" y="13550"/>
                    <a:pt x="5665" y="12713"/>
                  </a:cubicBezTo>
                  <a:cubicBezTo>
                    <a:pt x="7485" y="9483"/>
                    <a:pt x="7508" y="5548"/>
                    <a:pt x="6871" y="1977"/>
                  </a:cubicBezTo>
                  <a:cubicBezTo>
                    <a:pt x="6612" y="599"/>
                    <a:pt x="5595" y="0"/>
                    <a:pt x="4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3884475" y="3526250"/>
              <a:ext cx="200775" cy="135950"/>
            </a:xfrm>
            <a:custGeom>
              <a:avLst/>
              <a:gdLst/>
              <a:ahLst/>
              <a:cxnLst/>
              <a:rect l="l" t="t" r="r" b="b"/>
              <a:pathLst>
                <a:path w="8031" h="5438" extrusionOk="0">
                  <a:moveTo>
                    <a:pt x="3385" y="1"/>
                  </a:moveTo>
                  <a:cubicBezTo>
                    <a:pt x="3083" y="1"/>
                    <a:pt x="2780" y="31"/>
                    <a:pt x="2480" y="92"/>
                  </a:cubicBezTo>
                  <a:cubicBezTo>
                    <a:pt x="1" y="479"/>
                    <a:pt x="319" y="3572"/>
                    <a:pt x="1866" y="4733"/>
                  </a:cubicBezTo>
                  <a:cubicBezTo>
                    <a:pt x="2640" y="5324"/>
                    <a:pt x="3527" y="5438"/>
                    <a:pt x="4482" y="5438"/>
                  </a:cubicBezTo>
                  <a:cubicBezTo>
                    <a:pt x="6984" y="5438"/>
                    <a:pt x="8031" y="1866"/>
                    <a:pt x="5733" y="638"/>
                  </a:cubicBezTo>
                  <a:cubicBezTo>
                    <a:pt x="5018" y="222"/>
                    <a:pt x="4206" y="1"/>
                    <a:pt x="3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4163150" y="4152950"/>
              <a:ext cx="244225" cy="149975"/>
            </a:xfrm>
            <a:custGeom>
              <a:avLst/>
              <a:gdLst/>
              <a:ahLst/>
              <a:cxnLst/>
              <a:rect l="l" t="t" r="r" b="b"/>
              <a:pathLst>
                <a:path w="9769" h="5999" extrusionOk="0">
                  <a:moveTo>
                    <a:pt x="3737" y="0"/>
                  </a:moveTo>
                  <a:cubicBezTo>
                    <a:pt x="3354" y="0"/>
                    <a:pt x="2960" y="54"/>
                    <a:pt x="2548" y="183"/>
                  </a:cubicBezTo>
                  <a:cubicBezTo>
                    <a:pt x="728" y="751"/>
                    <a:pt x="0" y="3026"/>
                    <a:pt x="1388" y="4459"/>
                  </a:cubicBezTo>
                  <a:cubicBezTo>
                    <a:pt x="2502" y="5597"/>
                    <a:pt x="3731" y="5733"/>
                    <a:pt x="5232" y="5961"/>
                  </a:cubicBezTo>
                  <a:cubicBezTo>
                    <a:pt x="5409" y="5986"/>
                    <a:pt x="5580" y="5999"/>
                    <a:pt x="5746" y="5999"/>
                  </a:cubicBezTo>
                  <a:cubicBezTo>
                    <a:pt x="8786" y="5999"/>
                    <a:pt x="9769" y="1828"/>
                    <a:pt x="6597" y="706"/>
                  </a:cubicBezTo>
                  <a:cubicBezTo>
                    <a:pt x="5618" y="347"/>
                    <a:pt x="4710" y="0"/>
                    <a:pt x="37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4896125" y="3932625"/>
              <a:ext cx="246525" cy="186950"/>
            </a:xfrm>
            <a:custGeom>
              <a:avLst/>
              <a:gdLst/>
              <a:ahLst/>
              <a:cxnLst/>
              <a:rect l="l" t="t" r="r" b="b"/>
              <a:pathLst>
                <a:path w="9861" h="7478" extrusionOk="0">
                  <a:moveTo>
                    <a:pt x="6107" y="1"/>
                  </a:moveTo>
                  <a:cubicBezTo>
                    <a:pt x="6029" y="1"/>
                    <a:pt x="5951" y="4"/>
                    <a:pt x="5872" y="11"/>
                  </a:cubicBezTo>
                  <a:cubicBezTo>
                    <a:pt x="4689" y="79"/>
                    <a:pt x="3665" y="215"/>
                    <a:pt x="2778" y="1102"/>
                  </a:cubicBezTo>
                  <a:cubicBezTo>
                    <a:pt x="2164" y="1717"/>
                    <a:pt x="1936" y="2445"/>
                    <a:pt x="1595" y="3195"/>
                  </a:cubicBezTo>
                  <a:cubicBezTo>
                    <a:pt x="1" y="4790"/>
                    <a:pt x="1099" y="7477"/>
                    <a:pt x="3079" y="7477"/>
                  </a:cubicBezTo>
                  <a:cubicBezTo>
                    <a:pt x="3472" y="7477"/>
                    <a:pt x="3899" y="7371"/>
                    <a:pt x="4348" y="7131"/>
                  </a:cubicBezTo>
                  <a:lnTo>
                    <a:pt x="4348" y="7131"/>
                  </a:lnTo>
                  <a:cubicBezTo>
                    <a:pt x="4283" y="7171"/>
                    <a:pt x="4476" y="7185"/>
                    <a:pt x="4761" y="7185"/>
                  </a:cubicBezTo>
                  <a:cubicBezTo>
                    <a:pt x="5280" y="7185"/>
                    <a:pt x="6103" y="7137"/>
                    <a:pt x="6236" y="7108"/>
                  </a:cubicBezTo>
                  <a:cubicBezTo>
                    <a:pt x="7441" y="6789"/>
                    <a:pt x="8124" y="5948"/>
                    <a:pt x="8715" y="4924"/>
                  </a:cubicBezTo>
                  <a:cubicBezTo>
                    <a:pt x="9860" y="2964"/>
                    <a:pt x="8468" y="1"/>
                    <a:pt x="6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4843300" y="3335850"/>
              <a:ext cx="214425" cy="225575"/>
            </a:xfrm>
            <a:custGeom>
              <a:avLst/>
              <a:gdLst/>
              <a:ahLst/>
              <a:cxnLst/>
              <a:rect l="l" t="t" r="r" b="b"/>
              <a:pathLst>
                <a:path w="8577" h="9023" extrusionOk="0">
                  <a:moveTo>
                    <a:pt x="4479" y="0"/>
                  </a:moveTo>
                  <a:cubicBezTo>
                    <a:pt x="4181" y="0"/>
                    <a:pt x="3883" y="43"/>
                    <a:pt x="3594" y="133"/>
                  </a:cubicBezTo>
                  <a:lnTo>
                    <a:pt x="3253" y="247"/>
                  </a:lnTo>
                  <a:cubicBezTo>
                    <a:pt x="1911" y="656"/>
                    <a:pt x="614" y="1703"/>
                    <a:pt x="341" y="3159"/>
                  </a:cubicBezTo>
                  <a:cubicBezTo>
                    <a:pt x="0" y="4592"/>
                    <a:pt x="182" y="6116"/>
                    <a:pt x="819" y="7435"/>
                  </a:cubicBezTo>
                  <a:cubicBezTo>
                    <a:pt x="1339" y="8563"/>
                    <a:pt x="2439" y="9023"/>
                    <a:pt x="3559" y="9023"/>
                  </a:cubicBezTo>
                  <a:cubicBezTo>
                    <a:pt x="4155" y="9023"/>
                    <a:pt x="4756" y="8893"/>
                    <a:pt x="5278" y="8663"/>
                  </a:cubicBezTo>
                  <a:cubicBezTo>
                    <a:pt x="6438" y="8163"/>
                    <a:pt x="7211" y="7276"/>
                    <a:pt x="7871" y="6229"/>
                  </a:cubicBezTo>
                  <a:cubicBezTo>
                    <a:pt x="8576" y="4978"/>
                    <a:pt x="8576" y="3432"/>
                    <a:pt x="7871" y="2180"/>
                  </a:cubicBezTo>
                  <a:lnTo>
                    <a:pt x="7666" y="1862"/>
                  </a:lnTo>
                  <a:cubicBezTo>
                    <a:pt x="7039" y="774"/>
                    <a:pt x="5755" y="0"/>
                    <a:pt x="44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4666925" y="3855150"/>
              <a:ext cx="191050" cy="163825"/>
            </a:xfrm>
            <a:custGeom>
              <a:avLst/>
              <a:gdLst/>
              <a:ahLst/>
              <a:cxnLst/>
              <a:rect l="l" t="t" r="r" b="b"/>
              <a:pathLst>
                <a:path w="7642" h="6553" extrusionOk="0">
                  <a:moveTo>
                    <a:pt x="3839" y="1"/>
                  </a:moveTo>
                  <a:cubicBezTo>
                    <a:pt x="1082" y="1"/>
                    <a:pt x="0" y="3857"/>
                    <a:pt x="1801" y="5657"/>
                  </a:cubicBezTo>
                  <a:cubicBezTo>
                    <a:pt x="2414" y="6271"/>
                    <a:pt x="3255" y="6553"/>
                    <a:pt x="4101" y="6553"/>
                  </a:cubicBezTo>
                  <a:cubicBezTo>
                    <a:pt x="5861" y="6553"/>
                    <a:pt x="7642" y="5334"/>
                    <a:pt x="7442" y="3337"/>
                  </a:cubicBezTo>
                  <a:lnTo>
                    <a:pt x="7419" y="2996"/>
                  </a:lnTo>
                  <a:cubicBezTo>
                    <a:pt x="7237" y="1290"/>
                    <a:pt x="6191" y="243"/>
                    <a:pt x="4485" y="61"/>
                  </a:cubicBezTo>
                  <a:lnTo>
                    <a:pt x="4144" y="16"/>
                  </a:lnTo>
                  <a:cubicBezTo>
                    <a:pt x="4040" y="6"/>
                    <a:pt x="3938" y="1"/>
                    <a:pt x="38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5385250" y="3407400"/>
              <a:ext cx="250825" cy="194525"/>
            </a:xfrm>
            <a:custGeom>
              <a:avLst/>
              <a:gdLst/>
              <a:ahLst/>
              <a:cxnLst/>
              <a:rect l="l" t="t" r="r" b="b"/>
              <a:pathLst>
                <a:path w="10033" h="7781" extrusionOk="0">
                  <a:moveTo>
                    <a:pt x="5005" y="1"/>
                  </a:moveTo>
                  <a:cubicBezTo>
                    <a:pt x="1" y="1"/>
                    <a:pt x="1" y="7780"/>
                    <a:pt x="5005" y="7780"/>
                  </a:cubicBezTo>
                  <a:cubicBezTo>
                    <a:pt x="10032" y="7780"/>
                    <a:pt x="10032" y="1"/>
                    <a:pt x="50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5173125" y="3149225"/>
              <a:ext cx="186550" cy="328425"/>
            </a:xfrm>
            <a:custGeom>
              <a:avLst/>
              <a:gdLst/>
              <a:ahLst/>
              <a:cxnLst/>
              <a:rect l="l" t="t" r="r" b="b"/>
              <a:pathLst>
                <a:path w="7462" h="13137" extrusionOk="0">
                  <a:moveTo>
                    <a:pt x="3292" y="0"/>
                  </a:moveTo>
                  <a:cubicBezTo>
                    <a:pt x="2290" y="0"/>
                    <a:pt x="1320" y="655"/>
                    <a:pt x="1343" y="1980"/>
                  </a:cubicBezTo>
                  <a:cubicBezTo>
                    <a:pt x="1388" y="3663"/>
                    <a:pt x="1388" y="4891"/>
                    <a:pt x="751" y="6438"/>
                  </a:cubicBezTo>
                  <a:cubicBezTo>
                    <a:pt x="1" y="8121"/>
                    <a:pt x="137" y="10078"/>
                    <a:pt x="1138" y="11624"/>
                  </a:cubicBezTo>
                  <a:cubicBezTo>
                    <a:pt x="1716" y="12591"/>
                    <a:pt x="2825" y="13136"/>
                    <a:pt x="3906" y="13136"/>
                  </a:cubicBezTo>
                  <a:cubicBezTo>
                    <a:pt x="4910" y="13136"/>
                    <a:pt x="5889" y="12665"/>
                    <a:pt x="6393" y="11624"/>
                  </a:cubicBezTo>
                  <a:cubicBezTo>
                    <a:pt x="7234" y="9918"/>
                    <a:pt x="7462" y="8190"/>
                    <a:pt x="6598" y="6438"/>
                  </a:cubicBezTo>
                  <a:cubicBezTo>
                    <a:pt x="6347" y="5892"/>
                    <a:pt x="5915" y="5414"/>
                    <a:pt x="5733" y="4846"/>
                  </a:cubicBezTo>
                  <a:cubicBezTo>
                    <a:pt x="5437" y="3959"/>
                    <a:pt x="5506" y="2889"/>
                    <a:pt x="5437" y="1980"/>
                  </a:cubicBezTo>
                  <a:cubicBezTo>
                    <a:pt x="5346" y="666"/>
                    <a:pt x="4302" y="0"/>
                    <a:pt x="32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5200825" y="3921075"/>
              <a:ext cx="353350" cy="199425"/>
            </a:xfrm>
            <a:custGeom>
              <a:avLst/>
              <a:gdLst/>
              <a:ahLst/>
              <a:cxnLst/>
              <a:rect l="l" t="t" r="r" b="b"/>
              <a:pathLst>
                <a:path w="14134" h="7977" extrusionOk="0">
                  <a:moveTo>
                    <a:pt x="7050" y="0"/>
                  </a:moveTo>
                  <a:cubicBezTo>
                    <a:pt x="6033" y="0"/>
                    <a:pt x="5004" y="189"/>
                    <a:pt x="3988" y="518"/>
                  </a:cubicBezTo>
                  <a:cubicBezTo>
                    <a:pt x="3880" y="506"/>
                    <a:pt x="3774" y="501"/>
                    <a:pt x="3670" y="501"/>
                  </a:cubicBezTo>
                  <a:cubicBezTo>
                    <a:pt x="953" y="501"/>
                    <a:pt x="0" y="4398"/>
                    <a:pt x="2805" y="5341"/>
                  </a:cubicBezTo>
                  <a:cubicBezTo>
                    <a:pt x="4303" y="6922"/>
                    <a:pt x="6348" y="7976"/>
                    <a:pt x="8523" y="7976"/>
                  </a:cubicBezTo>
                  <a:cubicBezTo>
                    <a:pt x="8694" y="7976"/>
                    <a:pt x="8866" y="7970"/>
                    <a:pt x="9038" y="7956"/>
                  </a:cubicBezTo>
                  <a:cubicBezTo>
                    <a:pt x="12632" y="7683"/>
                    <a:pt x="14134" y="3066"/>
                    <a:pt x="10858" y="1041"/>
                  </a:cubicBezTo>
                  <a:cubicBezTo>
                    <a:pt x="9643" y="312"/>
                    <a:pt x="8356" y="0"/>
                    <a:pt x="70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5754325" y="3980375"/>
              <a:ext cx="271875" cy="188325"/>
            </a:xfrm>
            <a:custGeom>
              <a:avLst/>
              <a:gdLst/>
              <a:ahLst/>
              <a:cxnLst/>
              <a:rect l="l" t="t" r="r" b="b"/>
              <a:pathLst>
                <a:path w="10875" h="7533" extrusionOk="0">
                  <a:moveTo>
                    <a:pt x="5448" y="1"/>
                  </a:moveTo>
                  <a:cubicBezTo>
                    <a:pt x="4353" y="1"/>
                    <a:pt x="3268" y="334"/>
                    <a:pt x="2457" y="1058"/>
                  </a:cubicBezTo>
                  <a:cubicBezTo>
                    <a:pt x="410" y="1649"/>
                    <a:pt x="1" y="4834"/>
                    <a:pt x="1980" y="5744"/>
                  </a:cubicBezTo>
                  <a:cubicBezTo>
                    <a:pt x="2860" y="6900"/>
                    <a:pt x="4341" y="7532"/>
                    <a:pt x="5800" y="7532"/>
                  </a:cubicBezTo>
                  <a:cubicBezTo>
                    <a:pt x="6264" y="7532"/>
                    <a:pt x="6727" y="7468"/>
                    <a:pt x="7166" y="7336"/>
                  </a:cubicBezTo>
                  <a:cubicBezTo>
                    <a:pt x="10146" y="6449"/>
                    <a:pt x="10874" y="2263"/>
                    <a:pt x="8031" y="648"/>
                  </a:cubicBezTo>
                  <a:cubicBezTo>
                    <a:pt x="7260" y="227"/>
                    <a:pt x="6350" y="1"/>
                    <a:pt x="54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5580875" y="4411875"/>
              <a:ext cx="216700" cy="236975"/>
            </a:xfrm>
            <a:custGeom>
              <a:avLst/>
              <a:gdLst/>
              <a:ahLst/>
              <a:cxnLst/>
              <a:rect l="l" t="t" r="r" b="b"/>
              <a:pathLst>
                <a:path w="8668" h="9479" extrusionOk="0">
                  <a:moveTo>
                    <a:pt x="4482" y="0"/>
                  </a:moveTo>
                  <a:cubicBezTo>
                    <a:pt x="2851" y="0"/>
                    <a:pt x="1240" y="1214"/>
                    <a:pt x="615" y="2837"/>
                  </a:cubicBezTo>
                  <a:cubicBezTo>
                    <a:pt x="1" y="4452"/>
                    <a:pt x="456" y="6022"/>
                    <a:pt x="1184" y="7501"/>
                  </a:cubicBezTo>
                  <a:cubicBezTo>
                    <a:pt x="1814" y="8762"/>
                    <a:pt x="3276" y="9478"/>
                    <a:pt x="4670" y="9478"/>
                  </a:cubicBezTo>
                  <a:cubicBezTo>
                    <a:pt x="4986" y="9478"/>
                    <a:pt x="5298" y="9442"/>
                    <a:pt x="5597" y="9366"/>
                  </a:cubicBezTo>
                  <a:cubicBezTo>
                    <a:pt x="7371" y="8888"/>
                    <a:pt x="8372" y="7319"/>
                    <a:pt x="8508" y="5567"/>
                  </a:cubicBezTo>
                  <a:cubicBezTo>
                    <a:pt x="8668" y="3816"/>
                    <a:pt x="8099" y="2428"/>
                    <a:pt x="6939" y="1131"/>
                  </a:cubicBezTo>
                  <a:cubicBezTo>
                    <a:pt x="6208" y="338"/>
                    <a:pt x="5342" y="0"/>
                    <a:pt x="44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5731675" y="3595750"/>
              <a:ext cx="242750" cy="181425"/>
            </a:xfrm>
            <a:custGeom>
              <a:avLst/>
              <a:gdLst/>
              <a:ahLst/>
              <a:cxnLst/>
              <a:rect l="l" t="t" r="r" b="b"/>
              <a:pathLst>
                <a:path w="9710" h="7257" extrusionOk="0">
                  <a:moveTo>
                    <a:pt x="5615" y="0"/>
                  </a:moveTo>
                  <a:cubicBezTo>
                    <a:pt x="5329" y="0"/>
                    <a:pt x="5025" y="35"/>
                    <a:pt x="4706" y="110"/>
                  </a:cubicBezTo>
                  <a:cubicBezTo>
                    <a:pt x="3068" y="474"/>
                    <a:pt x="2249" y="1407"/>
                    <a:pt x="1293" y="2726"/>
                  </a:cubicBezTo>
                  <a:cubicBezTo>
                    <a:pt x="0" y="4532"/>
                    <a:pt x="1723" y="7256"/>
                    <a:pt x="3806" y="7256"/>
                  </a:cubicBezTo>
                  <a:cubicBezTo>
                    <a:pt x="3848" y="7256"/>
                    <a:pt x="3890" y="7255"/>
                    <a:pt x="3932" y="7253"/>
                  </a:cubicBezTo>
                  <a:cubicBezTo>
                    <a:pt x="5570" y="7184"/>
                    <a:pt x="6707" y="6889"/>
                    <a:pt x="7913" y="5729"/>
                  </a:cubicBezTo>
                  <a:lnTo>
                    <a:pt x="7845" y="5638"/>
                  </a:lnTo>
                  <a:cubicBezTo>
                    <a:pt x="9710" y="3669"/>
                    <a:pt x="8554" y="0"/>
                    <a:pt x="56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5104900" y="3659900"/>
              <a:ext cx="147875" cy="114325"/>
            </a:xfrm>
            <a:custGeom>
              <a:avLst/>
              <a:gdLst/>
              <a:ahLst/>
              <a:cxnLst/>
              <a:rect l="l" t="t" r="r" b="b"/>
              <a:pathLst>
                <a:path w="5915" h="4573" extrusionOk="0">
                  <a:moveTo>
                    <a:pt x="2957" y="1"/>
                  </a:moveTo>
                  <a:cubicBezTo>
                    <a:pt x="0" y="1"/>
                    <a:pt x="0" y="4573"/>
                    <a:pt x="2957" y="4573"/>
                  </a:cubicBezTo>
                  <a:cubicBezTo>
                    <a:pt x="5892" y="4573"/>
                    <a:pt x="5914" y="1"/>
                    <a:pt x="29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576900" y="3102725"/>
              <a:ext cx="223525" cy="187425"/>
            </a:xfrm>
            <a:custGeom>
              <a:avLst/>
              <a:gdLst/>
              <a:ahLst/>
              <a:cxnLst/>
              <a:rect l="l" t="t" r="r" b="b"/>
              <a:pathLst>
                <a:path w="8941" h="7497" extrusionOk="0">
                  <a:moveTo>
                    <a:pt x="5085" y="1"/>
                  </a:moveTo>
                  <a:cubicBezTo>
                    <a:pt x="4214" y="1"/>
                    <a:pt x="3344" y="325"/>
                    <a:pt x="2662" y="973"/>
                  </a:cubicBezTo>
                  <a:cubicBezTo>
                    <a:pt x="1092" y="2452"/>
                    <a:pt x="1" y="6342"/>
                    <a:pt x="2798" y="7252"/>
                  </a:cubicBezTo>
                  <a:cubicBezTo>
                    <a:pt x="3263" y="7417"/>
                    <a:pt x="3740" y="7496"/>
                    <a:pt x="4211" y="7496"/>
                  </a:cubicBezTo>
                  <a:cubicBezTo>
                    <a:pt x="5493" y="7496"/>
                    <a:pt x="6725" y="6906"/>
                    <a:pt x="7507" y="5841"/>
                  </a:cubicBezTo>
                  <a:cubicBezTo>
                    <a:pt x="8622" y="4363"/>
                    <a:pt x="8940" y="2406"/>
                    <a:pt x="7507" y="973"/>
                  </a:cubicBezTo>
                  <a:cubicBezTo>
                    <a:pt x="6825" y="325"/>
                    <a:pt x="5955" y="1"/>
                    <a:pt x="50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4744225" y="4350900"/>
              <a:ext cx="212850" cy="272900"/>
            </a:xfrm>
            <a:custGeom>
              <a:avLst/>
              <a:gdLst/>
              <a:ahLst/>
              <a:cxnLst/>
              <a:rect l="l" t="t" r="r" b="b"/>
              <a:pathLst>
                <a:path w="8514" h="10916" extrusionOk="0">
                  <a:moveTo>
                    <a:pt x="2737" y="0"/>
                  </a:moveTo>
                  <a:cubicBezTo>
                    <a:pt x="1353" y="0"/>
                    <a:pt x="0" y="1479"/>
                    <a:pt x="779" y="3161"/>
                  </a:cubicBezTo>
                  <a:cubicBezTo>
                    <a:pt x="1325" y="4366"/>
                    <a:pt x="1916" y="5572"/>
                    <a:pt x="2439" y="6800"/>
                  </a:cubicBezTo>
                  <a:cubicBezTo>
                    <a:pt x="2985" y="8097"/>
                    <a:pt x="3304" y="9257"/>
                    <a:pt x="4350" y="10235"/>
                  </a:cubicBezTo>
                  <a:cubicBezTo>
                    <a:pt x="4857" y="10710"/>
                    <a:pt x="5416" y="10915"/>
                    <a:pt x="5950" y="10915"/>
                  </a:cubicBezTo>
                  <a:cubicBezTo>
                    <a:pt x="7312" y="10915"/>
                    <a:pt x="8514" y="9584"/>
                    <a:pt x="8285" y="7983"/>
                  </a:cubicBezTo>
                  <a:cubicBezTo>
                    <a:pt x="8081" y="6618"/>
                    <a:pt x="7216" y="5618"/>
                    <a:pt x="6511" y="4480"/>
                  </a:cubicBezTo>
                  <a:cubicBezTo>
                    <a:pt x="5806" y="3320"/>
                    <a:pt x="5146" y="2205"/>
                    <a:pt x="4464" y="1068"/>
                  </a:cubicBezTo>
                  <a:cubicBezTo>
                    <a:pt x="4019" y="314"/>
                    <a:pt x="3374" y="0"/>
                    <a:pt x="27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3826475" y="4462325"/>
              <a:ext cx="271850" cy="211000"/>
            </a:xfrm>
            <a:custGeom>
              <a:avLst/>
              <a:gdLst/>
              <a:ahLst/>
              <a:cxnLst/>
              <a:rect l="l" t="t" r="r" b="b"/>
              <a:pathLst>
                <a:path w="10874" h="8440" extrusionOk="0">
                  <a:moveTo>
                    <a:pt x="5437" y="0"/>
                  </a:moveTo>
                  <a:cubicBezTo>
                    <a:pt x="1" y="0"/>
                    <a:pt x="1" y="8440"/>
                    <a:pt x="5437" y="8440"/>
                  </a:cubicBezTo>
                  <a:cubicBezTo>
                    <a:pt x="10874" y="8440"/>
                    <a:pt x="10874" y="0"/>
                    <a:pt x="54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2341075" y="4212675"/>
              <a:ext cx="229775" cy="177450"/>
            </a:xfrm>
            <a:custGeom>
              <a:avLst/>
              <a:gdLst/>
              <a:ahLst/>
              <a:cxnLst/>
              <a:rect l="l" t="t" r="r" b="b"/>
              <a:pathLst>
                <a:path w="9191" h="7098" extrusionOk="0">
                  <a:moveTo>
                    <a:pt x="4595" y="0"/>
                  </a:moveTo>
                  <a:cubicBezTo>
                    <a:pt x="0" y="0"/>
                    <a:pt x="0" y="7098"/>
                    <a:pt x="4595" y="7098"/>
                  </a:cubicBezTo>
                  <a:cubicBezTo>
                    <a:pt x="9190" y="7098"/>
                    <a:pt x="9167" y="0"/>
                    <a:pt x="45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3104825" y="4105200"/>
              <a:ext cx="183700" cy="142750"/>
            </a:xfrm>
            <a:custGeom>
              <a:avLst/>
              <a:gdLst/>
              <a:ahLst/>
              <a:cxnLst/>
              <a:rect l="l" t="t" r="r" b="b"/>
              <a:pathLst>
                <a:path w="7348" h="5710" extrusionOk="0">
                  <a:moveTo>
                    <a:pt x="3685" y="0"/>
                  </a:moveTo>
                  <a:cubicBezTo>
                    <a:pt x="0" y="0"/>
                    <a:pt x="0" y="5710"/>
                    <a:pt x="3685" y="5710"/>
                  </a:cubicBezTo>
                  <a:cubicBezTo>
                    <a:pt x="7348" y="5710"/>
                    <a:pt x="7348" y="0"/>
                    <a:pt x="36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" name="Google Shape;66;p2"/>
          <p:cNvSpPr/>
          <p:nvPr/>
        </p:nvSpPr>
        <p:spPr>
          <a:xfrm rot="4500152">
            <a:off x="-828293" y="-1354986"/>
            <a:ext cx="3292769" cy="3815334"/>
          </a:xfrm>
          <a:custGeom>
            <a:avLst/>
            <a:gdLst/>
            <a:ahLst/>
            <a:cxnLst/>
            <a:rect l="l" t="t" r="r" b="b"/>
            <a:pathLst>
              <a:path w="132415" h="153493" extrusionOk="0">
                <a:moveTo>
                  <a:pt x="65330" y="1"/>
                </a:moveTo>
                <a:cubicBezTo>
                  <a:pt x="60091" y="1"/>
                  <a:pt x="54855" y="737"/>
                  <a:pt x="49841" y="2215"/>
                </a:cubicBezTo>
                <a:cubicBezTo>
                  <a:pt x="32507" y="7333"/>
                  <a:pt x="20815" y="24531"/>
                  <a:pt x="2753" y="27237"/>
                </a:cubicBezTo>
                <a:cubicBezTo>
                  <a:pt x="2685" y="27195"/>
                  <a:pt x="2609" y="27174"/>
                  <a:pt x="2536" y="27174"/>
                </a:cubicBezTo>
                <a:cubicBezTo>
                  <a:pt x="2416" y="27174"/>
                  <a:pt x="2301" y="27229"/>
                  <a:pt x="2230" y="27328"/>
                </a:cubicBezTo>
                <a:cubicBezTo>
                  <a:pt x="1661" y="27465"/>
                  <a:pt x="1320" y="27988"/>
                  <a:pt x="1411" y="28534"/>
                </a:cubicBezTo>
                <a:cubicBezTo>
                  <a:pt x="183" y="30923"/>
                  <a:pt x="274" y="34153"/>
                  <a:pt x="137" y="36700"/>
                </a:cubicBezTo>
                <a:cubicBezTo>
                  <a:pt x="1" y="40386"/>
                  <a:pt x="206" y="44093"/>
                  <a:pt x="774" y="47733"/>
                </a:cubicBezTo>
                <a:cubicBezTo>
                  <a:pt x="774" y="47847"/>
                  <a:pt x="820" y="47938"/>
                  <a:pt x="865" y="48051"/>
                </a:cubicBezTo>
                <a:cubicBezTo>
                  <a:pt x="865" y="48727"/>
                  <a:pt x="1499" y="49293"/>
                  <a:pt x="2133" y="49293"/>
                </a:cubicBezTo>
                <a:cubicBezTo>
                  <a:pt x="2460" y="49293"/>
                  <a:pt x="2786" y="49143"/>
                  <a:pt x="3026" y="48779"/>
                </a:cubicBezTo>
                <a:cubicBezTo>
                  <a:pt x="14302" y="31159"/>
                  <a:pt x="34018" y="21045"/>
                  <a:pt x="53956" y="21045"/>
                </a:cubicBezTo>
                <a:cubicBezTo>
                  <a:pt x="64829" y="21045"/>
                  <a:pt x="75768" y="24053"/>
                  <a:pt x="85440" y="30490"/>
                </a:cubicBezTo>
                <a:cubicBezTo>
                  <a:pt x="99134" y="39589"/>
                  <a:pt x="106323" y="53738"/>
                  <a:pt x="105481" y="70162"/>
                </a:cubicBezTo>
                <a:cubicBezTo>
                  <a:pt x="104594" y="87018"/>
                  <a:pt x="97451" y="102941"/>
                  <a:pt x="97519" y="119888"/>
                </a:cubicBezTo>
                <a:cubicBezTo>
                  <a:pt x="97565" y="133013"/>
                  <a:pt x="103115" y="148823"/>
                  <a:pt x="116673" y="153463"/>
                </a:cubicBezTo>
                <a:cubicBezTo>
                  <a:pt x="116745" y="153483"/>
                  <a:pt x="116817" y="153492"/>
                  <a:pt x="116888" y="153492"/>
                </a:cubicBezTo>
                <a:cubicBezTo>
                  <a:pt x="117313" y="153492"/>
                  <a:pt x="117703" y="153161"/>
                  <a:pt x="117742" y="152713"/>
                </a:cubicBezTo>
                <a:lnTo>
                  <a:pt x="125817" y="149346"/>
                </a:lnTo>
                <a:cubicBezTo>
                  <a:pt x="127319" y="148709"/>
                  <a:pt x="129389" y="148231"/>
                  <a:pt x="130844" y="147231"/>
                </a:cubicBezTo>
                <a:cubicBezTo>
                  <a:pt x="131208" y="147208"/>
                  <a:pt x="131504" y="146958"/>
                  <a:pt x="131618" y="146616"/>
                </a:cubicBezTo>
                <a:cubicBezTo>
                  <a:pt x="131868" y="146366"/>
                  <a:pt x="132096" y="146070"/>
                  <a:pt x="132255" y="145775"/>
                </a:cubicBezTo>
                <a:cubicBezTo>
                  <a:pt x="132414" y="145547"/>
                  <a:pt x="132323" y="145229"/>
                  <a:pt x="132050" y="145138"/>
                </a:cubicBezTo>
                <a:cubicBezTo>
                  <a:pt x="131686" y="145016"/>
                  <a:pt x="131302" y="144966"/>
                  <a:pt x="130911" y="144966"/>
                </a:cubicBezTo>
                <a:cubicBezTo>
                  <a:pt x="130716" y="144966"/>
                  <a:pt x="130518" y="144979"/>
                  <a:pt x="130321" y="145001"/>
                </a:cubicBezTo>
                <a:cubicBezTo>
                  <a:pt x="116855" y="133923"/>
                  <a:pt x="108256" y="118864"/>
                  <a:pt x="109758" y="100871"/>
                </a:cubicBezTo>
                <a:cubicBezTo>
                  <a:pt x="111282" y="82309"/>
                  <a:pt x="121086" y="64976"/>
                  <a:pt x="118311" y="46004"/>
                </a:cubicBezTo>
                <a:cubicBezTo>
                  <a:pt x="116150" y="31241"/>
                  <a:pt x="107710" y="17479"/>
                  <a:pt x="95404" y="9039"/>
                </a:cubicBezTo>
                <a:cubicBezTo>
                  <a:pt x="86609" y="3034"/>
                  <a:pt x="75967" y="1"/>
                  <a:pt x="6533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67;p2"/>
          <p:cNvSpPr/>
          <p:nvPr/>
        </p:nvSpPr>
        <p:spPr>
          <a:xfrm rot="-5399654">
            <a:off x="5860147" y="3603496"/>
            <a:ext cx="3292830" cy="3815452"/>
          </a:xfrm>
          <a:custGeom>
            <a:avLst/>
            <a:gdLst/>
            <a:ahLst/>
            <a:cxnLst/>
            <a:rect l="l" t="t" r="r" b="b"/>
            <a:pathLst>
              <a:path w="132415" h="153493" extrusionOk="0">
                <a:moveTo>
                  <a:pt x="65330" y="1"/>
                </a:moveTo>
                <a:cubicBezTo>
                  <a:pt x="60091" y="1"/>
                  <a:pt x="54855" y="737"/>
                  <a:pt x="49841" y="2215"/>
                </a:cubicBezTo>
                <a:cubicBezTo>
                  <a:pt x="32507" y="7333"/>
                  <a:pt x="20815" y="24531"/>
                  <a:pt x="2753" y="27237"/>
                </a:cubicBezTo>
                <a:cubicBezTo>
                  <a:pt x="2685" y="27195"/>
                  <a:pt x="2609" y="27174"/>
                  <a:pt x="2536" y="27174"/>
                </a:cubicBezTo>
                <a:cubicBezTo>
                  <a:pt x="2416" y="27174"/>
                  <a:pt x="2301" y="27229"/>
                  <a:pt x="2230" y="27328"/>
                </a:cubicBezTo>
                <a:cubicBezTo>
                  <a:pt x="1661" y="27465"/>
                  <a:pt x="1320" y="27988"/>
                  <a:pt x="1411" y="28534"/>
                </a:cubicBezTo>
                <a:cubicBezTo>
                  <a:pt x="183" y="30923"/>
                  <a:pt x="274" y="34153"/>
                  <a:pt x="137" y="36700"/>
                </a:cubicBezTo>
                <a:cubicBezTo>
                  <a:pt x="1" y="40386"/>
                  <a:pt x="206" y="44093"/>
                  <a:pt x="774" y="47733"/>
                </a:cubicBezTo>
                <a:cubicBezTo>
                  <a:pt x="774" y="47847"/>
                  <a:pt x="820" y="47938"/>
                  <a:pt x="865" y="48051"/>
                </a:cubicBezTo>
                <a:cubicBezTo>
                  <a:pt x="865" y="48727"/>
                  <a:pt x="1499" y="49293"/>
                  <a:pt x="2133" y="49293"/>
                </a:cubicBezTo>
                <a:cubicBezTo>
                  <a:pt x="2460" y="49293"/>
                  <a:pt x="2786" y="49143"/>
                  <a:pt x="3026" y="48779"/>
                </a:cubicBezTo>
                <a:cubicBezTo>
                  <a:pt x="14302" y="31159"/>
                  <a:pt x="34018" y="21045"/>
                  <a:pt x="53956" y="21045"/>
                </a:cubicBezTo>
                <a:cubicBezTo>
                  <a:pt x="64829" y="21045"/>
                  <a:pt x="75768" y="24053"/>
                  <a:pt x="85440" y="30490"/>
                </a:cubicBezTo>
                <a:cubicBezTo>
                  <a:pt x="99134" y="39589"/>
                  <a:pt x="106323" y="53738"/>
                  <a:pt x="105481" y="70162"/>
                </a:cubicBezTo>
                <a:cubicBezTo>
                  <a:pt x="104594" y="87018"/>
                  <a:pt x="97451" y="102941"/>
                  <a:pt x="97519" y="119888"/>
                </a:cubicBezTo>
                <a:cubicBezTo>
                  <a:pt x="97565" y="133013"/>
                  <a:pt x="103115" y="148823"/>
                  <a:pt x="116673" y="153463"/>
                </a:cubicBezTo>
                <a:cubicBezTo>
                  <a:pt x="116745" y="153483"/>
                  <a:pt x="116817" y="153492"/>
                  <a:pt x="116888" y="153492"/>
                </a:cubicBezTo>
                <a:cubicBezTo>
                  <a:pt x="117313" y="153492"/>
                  <a:pt x="117703" y="153161"/>
                  <a:pt x="117742" y="152713"/>
                </a:cubicBezTo>
                <a:lnTo>
                  <a:pt x="125817" y="149346"/>
                </a:lnTo>
                <a:cubicBezTo>
                  <a:pt x="127319" y="148709"/>
                  <a:pt x="129389" y="148231"/>
                  <a:pt x="130844" y="147231"/>
                </a:cubicBezTo>
                <a:cubicBezTo>
                  <a:pt x="131208" y="147208"/>
                  <a:pt x="131504" y="146958"/>
                  <a:pt x="131618" y="146616"/>
                </a:cubicBezTo>
                <a:cubicBezTo>
                  <a:pt x="131868" y="146366"/>
                  <a:pt x="132096" y="146070"/>
                  <a:pt x="132255" y="145775"/>
                </a:cubicBezTo>
                <a:cubicBezTo>
                  <a:pt x="132414" y="145547"/>
                  <a:pt x="132323" y="145229"/>
                  <a:pt x="132050" y="145138"/>
                </a:cubicBezTo>
                <a:cubicBezTo>
                  <a:pt x="131686" y="145016"/>
                  <a:pt x="131302" y="144966"/>
                  <a:pt x="130911" y="144966"/>
                </a:cubicBezTo>
                <a:cubicBezTo>
                  <a:pt x="130716" y="144966"/>
                  <a:pt x="130518" y="144979"/>
                  <a:pt x="130321" y="145001"/>
                </a:cubicBezTo>
                <a:cubicBezTo>
                  <a:pt x="116855" y="133923"/>
                  <a:pt x="108256" y="118864"/>
                  <a:pt x="109758" y="100871"/>
                </a:cubicBezTo>
                <a:cubicBezTo>
                  <a:pt x="111282" y="82309"/>
                  <a:pt x="121086" y="64976"/>
                  <a:pt x="118311" y="46004"/>
                </a:cubicBezTo>
                <a:cubicBezTo>
                  <a:pt x="116150" y="31241"/>
                  <a:pt x="107710" y="17479"/>
                  <a:pt x="95404" y="9039"/>
                </a:cubicBezTo>
                <a:cubicBezTo>
                  <a:pt x="86609" y="3034"/>
                  <a:pt x="75967" y="1"/>
                  <a:pt x="6533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" name="Google Shape;68;p2"/>
          <p:cNvGrpSpPr/>
          <p:nvPr/>
        </p:nvGrpSpPr>
        <p:grpSpPr>
          <a:xfrm flipH="1">
            <a:off x="7534641" y="4793331"/>
            <a:ext cx="530121" cy="442999"/>
            <a:chOff x="3923575" y="2588450"/>
            <a:chExt cx="701125" cy="585900"/>
          </a:xfrm>
        </p:grpSpPr>
        <p:sp>
          <p:nvSpPr>
            <p:cNvPr id="69" name="Google Shape;69;p2"/>
            <p:cNvSpPr/>
            <p:nvPr/>
          </p:nvSpPr>
          <p:spPr>
            <a:xfrm>
              <a:off x="3923575" y="2588450"/>
              <a:ext cx="97675" cy="585900"/>
            </a:xfrm>
            <a:custGeom>
              <a:avLst/>
              <a:gdLst/>
              <a:ahLst/>
              <a:cxnLst/>
              <a:rect l="l" t="t" r="r" b="b"/>
              <a:pathLst>
                <a:path w="3907" h="23436" extrusionOk="0">
                  <a:moveTo>
                    <a:pt x="2160" y="1"/>
                  </a:moveTo>
                  <a:cubicBezTo>
                    <a:pt x="1404" y="1"/>
                    <a:pt x="651" y="496"/>
                    <a:pt x="651" y="1486"/>
                  </a:cubicBezTo>
                  <a:lnTo>
                    <a:pt x="678" y="5256"/>
                  </a:lnTo>
                  <a:cubicBezTo>
                    <a:pt x="461" y="11006"/>
                    <a:pt x="0" y="16946"/>
                    <a:pt x="760" y="22561"/>
                  </a:cubicBezTo>
                  <a:cubicBezTo>
                    <a:pt x="850" y="23149"/>
                    <a:pt x="1375" y="23435"/>
                    <a:pt x="1909" y="23435"/>
                  </a:cubicBezTo>
                  <a:cubicBezTo>
                    <a:pt x="2015" y="23435"/>
                    <a:pt x="2121" y="23424"/>
                    <a:pt x="2224" y="23402"/>
                  </a:cubicBezTo>
                  <a:cubicBezTo>
                    <a:pt x="2267" y="23405"/>
                    <a:pt x="2310" y="23406"/>
                    <a:pt x="2353" y="23406"/>
                  </a:cubicBezTo>
                  <a:cubicBezTo>
                    <a:pt x="3127" y="23406"/>
                    <a:pt x="3906" y="22939"/>
                    <a:pt x="3906" y="21937"/>
                  </a:cubicBezTo>
                  <a:lnTo>
                    <a:pt x="3798" y="2652"/>
                  </a:lnTo>
                  <a:cubicBezTo>
                    <a:pt x="3798" y="2462"/>
                    <a:pt x="3770" y="2245"/>
                    <a:pt x="3689" y="2082"/>
                  </a:cubicBezTo>
                  <a:lnTo>
                    <a:pt x="3689" y="1486"/>
                  </a:lnTo>
                  <a:cubicBezTo>
                    <a:pt x="3676" y="496"/>
                    <a:pt x="2916" y="1"/>
                    <a:pt x="2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4074100" y="2588450"/>
              <a:ext cx="97675" cy="585900"/>
            </a:xfrm>
            <a:custGeom>
              <a:avLst/>
              <a:gdLst/>
              <a:ahLst/>
              <a:cxnLst/>
              <a:rect l="l" t="t" r="r" b="b"/>
              <a:pathLst>
                <a:path w="3907" h="23436" extrusionOk="0">
                  <a:moveTo>
                    <a:pt x="2160" y="1"/>
                  </a:moveTo>
                  <a:cubicBezTo>
                    <a:pt x="1404" y="1"/>
                    <a:pt x="652" y="496"/>
                    <a:pt x="652" y="1486"/>
                  </a:cubicBezTo>
                  <a:lnTo>
                    <a:pt x="679" y="5256"/>
                  </a:lnTo>
                  <a:cubicBezTo>
                    <a:pt x="462" y="11006"/>
                    <a:pt x="1" y="16946"/>
                    <a:pt x="760" y="22561"/>
                  </a:cubicBezTo>
                  <a:cubicBezTo>
                    <a:pt x="851" y="23149"/>
                    <a:pt x="1375" y="23435"/>
                    <a:pt x="1909" y="23435"/>
                  </a:cubicBezTo>
                  <a:cubicBezTo>
                    <a:pt x="2015" y="23435"/>
                    <a:pt x="2122" y="23424"/>
                    <a:pt x="2225" y="23402"/>
                  </a:cubicBezTo>
                  <a:cubicBezTo>
                    <a:pt x="2268" y="23405"/>
                    <a:pt x="2310" y="23406"/>
                    <a:pt x="2353" y="23406"/>
                  </a:cubicBezTo>
                  <a:cubicBezTo>
                    <a:pt x="3127" y="23406"/>
                    <a:pt x="3907" y="22939"/>
                    <a:pt x="3907" y="21937"/>
                  </a:cubicBezTo>
                  <a:lnTo>
                    <a:pt x="3798" y="2652"/>
                  </a:lnTo>
                  <a:cubicBezTo>
                    <a:pt x="3798" y="2462"/>
                    <a:pt x="3771" y="2245"/>
                    <a:pt x="3690" y="2082"/>
                  </a:cubicBezTo>
                  <a:lnTo>
                    <a:pt x="3690" y="1486"/>
                  </a:lnTo>
                  <a:cubicBezTo>
                    <a:pt x="3676" y="496"/>
                    <a:pt x="2917" y="1"/>
                    <a:pt x="2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4225325" y="2588450"/>
              <a:ext cx="97600" cy="585900"/>
            </a:xfrm>
            <a:custGeom>
              <a:avLst/>
              <a:gdLst/>
              <a:ahLst/>
              <a:cxnLst/>
              <a:rect l="l" t="t" r="r" b="b"/>
              <a:pathLst>
                <a:path w="3904" h="23436" extrusionOk="0">
                  <a:moveTo>
                    <a:pt x="2147" y="1"/>
                  </a:moveTo>
                  <a:cubicBezTo>
                    <a:pt x="1384" y="1"/>
                    <a:pt x="624" y="496"/>
                    <a:pt x="624" y="1486"/>
                  </a:cubicBezTo>
                  <a:lnTo>
                    <a:pt x="678" y="5256"/>
                  </a:lnTo>
                  <a:cubicBezTo>
                    <a:pt x="461" y="11006"/>
                    <a:pt x="0" y="16946"/>
                    <a:pt x="760" y="22561"/>
                  </a:cubicBezTo>
                  <a:cubicBezTo>
                    <a:pt x="828" y="23149"/>
                    <a:pt x="1368" y="23435"/>
                    <a:pt x="1907" y="23435"/>
                  </a:cubicBezTo>
                  <a:cubicBezTo>
                    <a:pt x="2014" y="23435"/>
                    <a:pt x="2121" y="23424"/>
                    <a:pt x="2225" y="23402"/>
                  </a:cubicBezTo>
                  <a:cubicBezTo>
                    <a:pt x="2297" y="23413"/>
                    <a:pt x="2369" y="23418"/>
                    <a:pt x="2440" y="23418"/>
                  </a:cubicBezTo>
                  <a:cubicBezTo>
                    <a:pt x="3222" y="23418"/>
                    <a:pt x="3904" y="22758"/>
                    <a:pt x="3879" y="21937"/>
                  </a:cubicBezTo>
                  <a:lnTo>
                    <a:pt x="3798" y="2652"/>
                  </a:lnTo>
                  <a:cubicBezTo>
                    <a:pt x="3771" y="2462"/>
                    <a:pt x="3743" y="2245"/>
                    <a:pt x="3689" y="2082"/>
                  </a:cubicBezTo>
                  <a:lnTo>
                    <a:pt x="3689" y="1486"/>
                  </a:lnTo>
                  <a:cubicBezTo>
                    <a:pt x="3676" y="496"/>
                    <a:pt x="2909" y="1"/>
                    <a:pt x="2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4375850" y="2588450"/>
              <a:ext cx="97675" cy="585900"/>
            </a:xfrm>
            <a:custGeom>
              <a:avLst/>
              <a:gdLst/>
              <a:ahLst/>
              <a:cxnLst/>
              <a:rect l="l" t="t" r="r" b="b"/>
              <a:pathLst>
                <a:path w="3907" h="23436" extrusionOk="0">
                  <a:moveTo>
                    <a:pt x="2147" y="1"/>
                  </a:moveTo>
                  <a:cubicBezTo>
                    <a:pt x="1384" y="1"/>
                    <a:pt x="625" y="496"/>
                    <a:pt x="625" y="1486"/>
                  </a:cubicBezTo>
                  <a:cubicBezTo>
                    <a:pt x="625" y="2733"/>
                    <a:pt x="652" y="4008"/>
                    <a:pt x="679" y="5256"/>
                  </a:cubicBezTo>
                  <a:cubicBezTo>
                    <a:pt x="462" y="11006"/>
                    <a:pt x="1" y="16946"/>
                    <a:pt x="760" y="22561"/>
                  </a:cubicBezTo>
                  <a:cubicBezTo>
                    <a:pt x="851" y="23149"/>
                    <a:pt x="1376" y="23435"/>
                    <a:pt x="1909" y="23435"/>
                  </a:cubicBezTo>
                  <a:cubicBezTo>
                    <a:pt x="2015" y="23435"/>
                    <a:pt x="2122" y="23424"/>
                    <a:pt x="2225" y="23402"/>
                  </a:cubicBezTo>
                  <a:cubicBezTo>
                    <a:pt x="2300" y="23413"/>
                    <a:pt x="2373" y="23418"/>
                    <a:pt x="2446" y="23418"/>
                  </a:cubicBezTo>
                  <a:cubicBezTo>
                    <a:pt x="3246" y="23418"/>
                    <a:pt x="3907" y="22758"/>
                    <a:pt x="3907" y="21937"/>
                  </a:cubicBezTo>
                  <a:cubicBezTo>
                    <a:pt x="3852" y="15509"/>
                    <a:pt x="3825" y="9080"/>
                    <a:pt x="3798" y="2652"/>
                  </a:cubicBezTo>
                  <a:cubicBezTo>
                    <a:pt x="3798" y="2462"/>
                    <a:pt x="3744" y="2245"/>
                    <a:pt x="3690" y="2082"/>
                  </a:cubicBezTo>
                  <a:lnTo>
                    <a:pt x="3690" y="1486"/>
                  </a:lnTo>
                  <a:cubicBezTo>
                    <a:pt x="3676" y="496"/>
                    <a:pt x="2910" y="1"/>
                    <a:pt x="2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4526400" y="2588450"/>
              <a:ext cx="98300" cy="585900"/>
            </a:xfrm>
            <a:custGeom>
              <a:avLst/>
              <a:gdLst/>
              <a:ahLst/>
              <a:cxnLst/>
              <a:rect l="l" t="t" r="r" b="b"/>
              <a:pathLst>
                <a:path w="3932" h="23436" extrusionOk="0">
                  <a:moveTo>
                    <a:pt x="2170" y="1"/>
                  </a:moveTo>
                  <a:cubicBezTo>
                    <a:pt x="1411" y="1"/>
                    <a:pt x="651" y="496"/>
                    <a:pt x="651" y="1486"/>
                  </a:cubicBezTo>
                  <a:lnTo>
                    <a:pt x="678" y="5256"/>
                  </a:lnTo>
                  <a:cubicBezTo>
                    <a:pt x="461" y="11006"/>
                    <a:pt x="0" y="16946"/>
                    <a:pt x="760" y="22561"/>
                  </a:cubicBezTo>
                  <a:cubicBezTo>
                    <a:pt x="850" y="23149"/>
                    <a:pt x="1375" y="23435"/>
                    <a:pt x="1909" y="23435"/>
                  </a:cubicBezTo>
                  <a:cubicBezTo>
                    <a:pt x="2015" y="23435"/>
                    <a:pt x="2121" y="23424"/>
                    <a:pt x="2225" y="23402"/>
                  </a:cubicBezTo>
                  <a:cubicBezTo>
                    <a:pt x="2299" y="23413"/>
                    <a:pt x="2373" y="23418"/>
                    <a:pt x="2446" y="23418"/>
                  </a:cubicBezTo>
                  <a:cubicBezTo>
                    <a:pt x="3249" y="23418"/>
                    <a:pt x="3931" y="22758"/>
                    <a:pt x="3906" y="21937"/>
                  </a:cubicBezTo>
                  <a:cubicBezTo>
                    <a:pt x="3879" y="15509"/>
                    <a:pt x="3852" y="9080"/>
                    <a:pt x="3798" y="2652"/>
                  </a:cubicBezTo>
                  <a:cubicBezTo>
                    <a:pt x="3798" y="2462"/>
                    <a:pt x="3771" y="2245"/>
                    <a:pt x="3689" y="2082"/>
                  </a:cubicBezTo>
                  <a:lnTo>
                    <a:pt x="3689" y="1486"/>
                  </a:lnTo>
                  <a:cubicBezTo>
                    <a:pt x="3689" y="496"/>
                    <a:pt x="2930" y="1"/>
                    <a:pt x="21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" name="Google Shape;74;p2"/>
          <p:cNvSpPr/>
          <p:nvPr/>
        </p:nvSpPr>
        <p:spPr>
          <a:xfrm rot="4341006">
            <a:off x="-47725" y="-637160"/>
            <a:ext cx="1868480" cy="2377071"/>
          </a:xfrm>
          <a:custGeom>
            <a:avLst/>
            <a:gdLst/>
            <a:ahLst/>
            <a:cxnLst/>
            <a:rect l="l" t="t" r="r" b="b"/>
            <a:pathLst>
              <a:path w="68462" h="87097" extrusionOk="0">
                <a:moveTo>
                  <a:pt x="38749" y="20088"/>
                </a:moveTo>
                <a:lnTo>
                  <a:pt x="38749" y="20088"/>
                </a:lnTo>
                <a:cubicBezTo>
                  <a:pt x="38711" y="20104"/>
                  <a:pt x="38665" y="20121"/>
                  <a:pt x="38598" y="20138"/>
                </a:cubicBezTo>
                <a:lnTo>
                  <a:pt x="38082" y="20300"/>
                </a:lnTo>
                <a:cubicBezTo>
                  <a:pt x="38137" y="20273"/>
                  <a:pt x="38191" y="20246"/>
                  <a:pt x="38245" y="20219"/>
                </a:cubicBezTo>
                <a:lnTo>
                  <a:pt x="38749" y="20088"/>
                </a:lnTo>
                <a:close/>
                <a:moveTo>
                  <a:pt x="10986" y="19595"/>
                </a:moveTo>
                <a:cubicBezTo>
                  <a:pt x="10199" y="20273"/>
                  <a:pt x="9928" y="20517"/>
                  <a:pt x="8517" y="21792"/>
                </a:cubicBezTo>
                <a:cubicBezTo>
                  <a:pt x="9304" y="21006"/>
                  <a:pt x="10118" y="20273"/>
                  <a:pt x="10986" y="19595"/>
                </a:cubicBezTo>
                <a:close/>
                <a:moveTo>
                  <a:pt x="8409" y="22172"/>
                </a:moveTo>
                <a:lnTo>
                  <a:pt x="8273" y="22308"/>
                </a:lnTo>
                <a:lnTo>
                  <a:pt x="7679" y="22848"/>
                </a:lnTo>
                <a:lnTo>
                  <a:pt x="7679" y="22848"/>
                </a:lnTo>
                <a:cubicBezTo>
                  <a:pt x="7859" y="22670"/>
                  <a:pt x="8039" y="22515"/>
                  <a:pt x="8219" y="22335"/>
                </a:cubicBezTo>
                <a:lnTo>
                  <a:pt x="8409" y="22172"/>
                </a:lnTo>
                <a:close/>
                <a:moveTo>
                  <a:pt x="8626" y="21819"/>
                </a:moveTo>
                <a:cubicBezTo>
                  <a:pt x="8138" y="22253"/>
                  <a:pt x="7649" y="22687"/>
                  <a:pt x="6754" y="23582"/>
                </a:cubicBezTo>
                <a:cubicBezTo>
                  <a:pt x="7487" y="22823"/>
                  <a:pt x="7921" y="22389"/>
                  <a:pt x="8192" y="22145"/>
                </a:cubicBezTo>
                <a:cubicBezTo>
                  <a:pt x="8327" y="22036"/>
                  <a:pt x="8463" y="21928"/>
                  <a:pt x="8626" y="21819"/>
                </a:cubicBezTo>
                <a:close/>
                <a:moveTo>
                  <a:pt x="7677" y="22796"/>
                </a:moveTo>
                <a:lnTo>
                  <a:pt x="7677" y="22796"/>
                </a:lnTo>
                <a:lnTo>
                  <a:pt x="7677" y="22796"/>
                </a:lnTo>
                <a:cubicBezTo>
                  <a:pt x="7323" y="23149"/>
                  <a:pt x="6971" y="23502"/>
                  <a:pt x="6641" y="23855"/>
                </a:cubicBezTo>
                <a:lnTo>
                  <a:pt x="6641" y="23855"/>
                </a:lnTo>
                <a:cubicBezTo>
                  <a:pt x="6960" y="23485"/>
                  <a:pt x="7305" y="23140"/>
                  <a:pt x="7677" y="22796"/>
                </a:cubicBezTo>
                <a:close/>
                <a:moveTo>
                  <a:pt x="6076" y="24288"/>
                </a:moveTo>
                <a:lnTo>
                  <a:pt x="6022" y="24342"/>
                </a:lnTo>
                <a:lnTo>
                  <a:pt x="6022" y="24342"/>
                </a:lnTo>
                <a:lnTo>
                  <a:pt x="6022" y="24342"/>
                </a:lnTo>
                <a:lnTo>
                  <a:pt x="6076" y="24288"/>
                </a:lnTo>
                <a:close/>
                <a:moveTo>
                  <a:pt x="5975" y="24396"/>
                </a:moveTo>
                <a:lnTo>
                  <a:pt x="5859" y="24559"/>
                </a:lnTo>
                <a:lnTo>
                  <a:pt x="5859" y="24532"/>
                </a:lnTo>
                <a:lnTo>
                  <a:pt x="5975" y="24396"/>
                </a:lnTo>
                <a:close/>
                <a:moveTo>
                  <a:pt x="5267" y="25585"/>
                </a:moveTo>
                <a:lnTo>
                  <a:pt x="5235" y="25617"/>
                </a:lnTo>
                <a:lnTo>
                  <a:pt x="5235" y="25617"/>
                </a:lnTo>
                <a:lnTo>
                  <a:pt x="5267" y="25585"/>
                </a:lnTo>
                <a:close/>
                <a:moveTo>
                  <a:pt x="5515" y="25090"/>
                </a:moveTo>
                <a:cubicBezTo>
                  <a:pt x="5526" y="25090"/>
                  <a:pt x="5497" y="25132"/>
                  <a:pt x="5398" y="25264"/>
                </a:cubicBezTo>
                <a:cubicBezTo>
                  <a:pt x="5290" y="25372"/>
                  <a:pt x="5154" y="25535"/>
                  <a:pt x="4964" y="25834"/>
                </a:cubicBezTo>
                <a:cubicBezTo>
                  <a:pt x="4747" y="26105"/>
                  <a:pt x="4476" y="26457"/>
                  <a:pt x="4123" y="26973"/>
                </a:cubicBezTo>
                <a:cubicBezTo>
                  <a:pt x="4747" y="26023"/>
                  <a:pt x="5073" y="25617"/>
                  <a:pt x="5452" y="25128"/>
                </a:cubicBezTo>
                <a:cubicBezTo>
                  <a:pt x="5484" y="25107"/>
                  <a:pt x="5508" y="25090"/>
                  <a:pt x="5515" y="25090"/>
                </a:cubicBezTo>
                <a:close/>
                <a:moveTo>
                  <a:pt x="54791" y="29197"/>
                </a:moveTo>
                <a:lnTo>
                  <a:pt x="54953" y="29251"/>
                </a:lnTo>
                <a:lnTo>
                  <a:pt x="55089" y="29305"/>
                </a:lnTo>
                <a:lnTo>
                  <a:pt x="54791" y="29197"/>
                </a:lnTo>
                <a:close/>
                <a:moveTo>
                  <a:pt x="45650" y="30146"/>
                </a:moveTo>
                <a:cubicBezTo>
                  <a:pt x="45507" y="30187"/>
                  <a:pt x="45364" y="30228"/>
                  <a:pt x="45222" y="30280"/>
                </a:cubicBezTo>
                <a:lnTo>
                  <a:pt x="45222" y="30280"/>
                </a:lnTo>
                <a:cubicBezTo>
                  <a:pt x="45363" y="30234"/>
                  <a:pt x="45506" y="30189"/>
                  <a:pt x="45650" y="30146"/>
                </a:cubicBezTo>
                <a:close/>
                <a:moveTo>
                  <a:pt x="3310" y="28220"/>
                </a:moveTo>
                <a:lnTo>
                  <a:pt x="3310" y="28220"/>
                </a:lnTo>
                <a:cubicBezTo>
                  <a:pt x="3120" y="28573"/>
                  <a:pt x="2930" y="28899"/>
                  <a:pt x="2767" y="29278"/>
                </a:cubicBezTo>
                <a:cubicBezTo>
                  <a:pt x="2577" y="29631"/>
                  <a:pt x="2414" y="29984"/>
                  <a:pt x="2279" y="30336"/>
                </a:cubicBezTo>
                <a:lnTo>
                  <a:pt x="2197" y="30526"/>
                </a:lnTo>
                <a:cubicBezTo>
                  <a:pt x="2306" y="30173"/>
                  <a:pt x="2442" y="29875"/>
                  <a:pt x="2631" y="29495"/>
                </a:cubicBezTo>
                <a:cubicBezTo>
                  <a:pt x="2713" y="29305"/>
                  <a:pt x="2821" y="29116"/>
                  <a:pt x="2930" y="28899"/>
                </a:cubicBezTo>
                <a:cubicBezTo>
                  <a:pt x="3038" y="28709"/>
                  <a:pt x="3174" y="28465"/>
                  <a:pt x="3310" y="28220"/>
                </a:cubicBezTo>
                <a:close/>
                <a:moveTo>
                  <a:pt x="50625" y="28637"/>
                </a:moveTo>
                <a:cubicBezTo>
                  <a:pt x="51222" y="28637"/>
                  <a:pt x="51819" y="28670"/>
                  <a:pt x="52414" y="28735"/>
                </a:cubicBezTo>
                <a:lnTo>
                  <a:pt x="52414" y="28735"/>
                </a:lnTo>
                <a:cubicBezTo>
                  <a:pt x="51885" y="28680"/>
                  <a:pt x="51352" y="28656"/>
                  <a:pt x="50821" y="28656"/>
                </a:cubicBezTo>
                <a:cubicBezTo>
                  <a:pt x="50497" y="28656"/>
                  <a:pt x="50174" y="28665"/>
                  <a:pt x="49854" y="28682"/>
                </a:cubicBezTo>
                <a:cubicBezTo>
                  <a:pt x="49529" y="28709"/>
                  <a:pt x="49230" y="28736"/>
                  <a:pt x="48905" y="28790"/>
                </a:cubicBezTo>
                <a:lnTo>
                  <a:pt x="48335" y="28817"/>
                </a:lnTo>
                <a:cubicBezTo>
                  <a:pt x="46328" y="29116"/>
                  <a:pt x="44375" y="29712"/>
                  <a:pt x="42531" y="30580"/>
                </a:cubicBezTo>
                <a:lnTo>
                  <a:pt x="42531" y="30580"/>
                </a:lnTo>
                <a:lnTo>
                  <a:pt x="42585" y="30553"/>
                </a:lnTo>
                <a:cubicBezTo>
                  <a:pt x="42992" y="30336"/>
                  <a:pt x="43372" y="30173"/>
                  <a:pt x="43860" y="29984"/>
                </a:cubicBezTo>
                <a:cubicBezTo>
                  <a:pt x="44538" y="29712"/>
                  <a:pt x="45216" y="29495"/>
                  <a:pt x="45894" y="29305"/>
                </a:cubicBezTo>
                <a:cubicBezTo>
                  <a:pt x="46599" y="29116"/>
                  <a:pt x="47332" y="28953"/>
                  <a:pt x="48064" y="28844"/>
                </a:cubicBezTo>
                <a:cubicBezTo>
                  <a:pt x="48913" y="28705"/>
                  <a:pt x="49769" y="28637"/>
                  <a:pt x="50625" y="28637"/>
                </a:cubicBezTo>
                <a:close/>
                <a:moveTo>
                  <a:pt x="43387" y="30988"/>
                </a:moveTo>
                <a:lnTo>
                  <a:pt x="43387" y="30988"/>
                </a:lnTo>
                <a:cubicBezTo>
                  <a:pt x="43224" y="31063"/>
                  <a:pt x="43051" y="31133"/>
                  <a:pt x="42878" y="31205"/>
                </a:cubicBezTo>
                <a:lnTo>
                  <a:pt x="42878" y="31205"/>
                </a:lnTo>
                <a:cubicBezTo>
                  <a:pt x="43048" y="31128"/>
                  <a:pt x="43217" y="31055"/>
                  <a:pt x="43387" y="30988"/>
                </a:cubicBezTo>
                <a:close/>
                <a:moveTo>
                  <a:pt x="41093" y="32072"/>
                </a:moveTo>
                <a:lnTo>
                  <a:pt x="40985" y="32153"/>
                </a:lnTo>
                <a:lnTo>
                  <a:pt x="40713" y="32289"/>
                </a:lnTo>
                <a:lnTo>
                  <a:pt x="40849" y="32208"/>
                </a:lnTo>
                <a:lnTo>
                  <a:pt x="41093" y="32072"/>
                </a:lnTo>
                <a:close/>
                <a:moveTo>
                  <a:pt x="1411" y="32696"/>
                </a:moveTo>
                <a:lnTo>
                  <a:pt x="1357" y="32940"/>
                </a:lnTo>
                <a:cubicBezTo>
                  <a:pt x="1357" y="32962"/>
                  <a:pt x="1339" y="33002"/>
                  <a:pt x="1332" y="33002"/>
                </a:cubicBezTo>
                <a:cubicBezTo>
                  <a:pt x="1331" y="33002"/>
                  <a:pt x="1330" y="32999"/>
                  <a:pt x="1330" y="32994"/>
                </a:cubicBezTo>
                <a:lnTo>
                  <a:pt x="1384" y="32777"/>
                </a:lnTo>
                <a:lnTo>
                  <a:pt x="1411" y="32696"/>
                </a:lnTo>
                <a:close/>
                <a:moveTo>
                  <a:pt x="39303" y="33076"/>
                </a:moveTo>
                <a:lnTo>
                  <a:pt x="38950" y="33320"/>
                </a:lnTo>
                <a:lnTo>
                  <a:pt x="39167" y="33157"/>
                </a:lnTo>
                <a:lnTo>
                  <a:pt x="39303" y="33076"/>
                </a:lnTo>
                <a:close/>
                <a:moveTo>
                  <a:pt x="60769" y="33587"/>
                </a:moveTo>
                <a:lnTo>
                  <a:pt x="60769" y="33587"/>
                </a:lnTo>
                <a:cubicBezTo>
                  <a:pt x="60838" y="33697"/>
                  <a:pt x="60906" y="33807"/>
                  <a:pt x="60975" y="33916"/>
                </a:cubicBezTo>
                <a:cubicBezTo>
                  <a:pt x="60901" y="33813"/>
                  <a:pt x="60835" y="33702"/>
                  <a:pt x="60769" y="33587"/>
                </a:cubicBezTo>
                <a:close/>
                <a:moveTo>
                  <a:pt x="60975" y="33916"/>
                </a:moveTo>
                <a:cubicBezTo>
                  <a:pt x="61068" y="34040"/>
                  <a:pt x="61134" y="34173"/>
                  <a:pt x="61194" y="34304"/>
                </a:cubicBezTo>
                <a:lnTo>
                  <a:pt x="61194" y="34304"/>
                </a:lnTo>
                <a:cubicBezTo>
                  <a:pt x="61127" y="34175"/>
                  <a:pt x="61056" y="34046"/>
                  <a:pt x="60975" y="33916"/>
                </a:cubicBezTo>
                <a:close/>
                <a:moveTo>
                  <a:pt x="651" y="36303"/>
                </a:moveTo>
                <a:lnTo>
                  <a:pt x="651" y="36358"/>
                </a:lnTo>
                <a:lnTo>
                  <a:pt x="543" y="37090"/>
                </a:lnTo>
                <a:lnTo>
                  <a:pt x="543" y="37063"/>
                </a:lnTo>
                <a:lnTo>
                  <a:pt x="651" y="36303"/>
                </a:lnTo>
                <a:close/>
                <a:moveTo>
                  <a:pt x="597" y="37470"/>
                </a:moveTo>
                <a:lnTo>
                  <a:pt x="570" y="37741"/>
                </a:lnTo>
                <a:cubicBezTo>
                  <a:pt x="570" y="37814"/>
                  <a:pt x="548" y="37822"/>
                  <a:pt x="544" y="37842"/>
                </a:cubicBezTo>
                <a:lnTo>
                  <a:pt x="544" y="37842"/>
                </a:lnTo>
                <a:lnTo>
                  <a:pt x="570" y="37578"/>
                </a:lnTo>
                <a:cubicBezTo>
                  <a:pt x="570" y="37524"/>
                  <a:pt x="570" y="37497"/>
                  <a:pt x="597" y="37470"/>
                </a:cubicBezTo>
                <a:close/>
                <a:moveTo>
                  <a:pt x="33146" y="36276"/>
                </a:moveTo>
                <a:lnTo>
                  <a:pt x="30298" y="38283"/>
                </a:lnTo>
                <a:cubicBezTo>
                  <a:pt x="30786" y="37877"/>
                  <a:pt x="30786" y="37877"/>
                  <a:pt x="33146" y="36276"/>
                </a:cubicBezTo>
                <a:close/>
                <a:moveTo>
                  <a:pt x="28481" y="40399"/>
                </a:moveTo>
                <a:lnTo>
                  <a:pt x="28426" y="40426"/>
                </a:lnTo>
                <a:cubicBezTo>
                  <a:pt x="28400" y="40449"/>
                  <a:pt x="28367" y="40476"/>
                  <a:pt x="28328" y="40507"/>
                </a:cubicBezTo>
                <a:lnTo>
                  <a:pt x="28328" y="40507"/>
                </a:lnTo>
                <a:lnTo>
                  <a:pt x="28481" y="40399"/>
                </a:lnTo>
                <a:close/>
                <a:moveTo>
                  <a:pt x="245" y="41536"/>
                </a:moveTo>
                <a:cubicBezTo>
                  <a:pt x="245" y="41537"/>
                  <a:pt x="245" y="41538"/>
                  <a:pt x="245" y="41538"/>
                </a:cubicBezTo>
                <a:lnTo>
                  <a:pt x="245" y="41593"/>
                </a:lnTo>
                <a:cubicBezTo>
                  <a:pt x="245" y="41574"/>
                  <a:pt x="245" y="41555"/>
                  <a:pt x="245" y="41536"/>
                </a:cubicBezTo>
                <a:close/>
                <a:moveTo>
                  <a:pt x="43652" y="46854"/>
                </a:moveTo>
                <a:cubicBezTo>
                  <a:pt x="43910" y="46881"/>
                  <a:pt x="44169" y="46908"/>
                  <a:pt x="44429" y="46936"/>
                </a:cubicBezTo>
                <a:lnTo>
                  <a:pt x="45894" y="47072"/>
                </a:lnTo>
                <a:lnTo>
                  <a:pt x="45840" y="47072"/>
                </a:lnTo>
                <a:lnTo>
                  <a:pt x="46708" y="47126"/>
                </a:lnTo>
                <a:cubicBezTo>
                  <a:pt x="47440" y="47234"/>
                  <a:pt x="48064" y="47289"/>
                  <a:pt x="48606" y="47343"/>
                </a:cubicBezTo>
                <a:cubicBezTo>
                  <a:pt x="47494" y="47316"/>
                  <a:pt x="46220" y="47153"/>
                  <a:pt x="45107" y="47017"/>
                </a:cubicBezTo>
                <a:lnTo>
                  <a:pt x="44619" y="46990"/>
                </a:lnTo>
                <a:lnTo>
                  <a:pt x="44402" y="46936"/>
                </a:lnTo>
                <a:lnTo>
                  <a:pt x="43652" y="46854"/>
                </a:lnTo>
                <a:close/>
                <a:moveTo>
                  <a:pt x="62277" y="39016"/>
                </a:moveTo>
                <a:lnTo>
                  <a:pt x="62304" y="39070"/>
                </a:lnTo>
                <a:cubicBezTo>
                  <a:pt x="62304" y="39206"/>
                  <a:pt x="62304" y="39341"/>
                  <a:pt x="62277" y="39450"/>
                </a:cubicBezTo>
                <a:lnTo>
                  <a:pt x="62223" y="39829"/>
                </a:lnTo>
                <a:lnTo>
                  <a:pt x="62168" y="40209"/>
                </a:lnTo>
                <a:lnTo>
                  <a:pt x="62060" y="40589"/>
                </a:lnTo>
                <a:cubicBezTo>
                  <a:pt x="61762" y="41728"/>
                  <a:pt x="61219" y="42759"/>
                  <a:pt x="60460" y="43627"/>
                </a:cubicBezTo>
                <a:cubicBezTo>
                  <a:pt x="59700" y="44495"/>
                  <a:pt x="58805" y="45200"/>
                  <a:pt x="57774" y="45742"/>
                </a:cubicBezTo>
                <a:cubicBezTo>
                  <a:pt x="57340" y="45987"/>
                  <a:pt x="56879" y="46176"/>
                  <a:pt x="56418" y="46366"/>
                </a:cubicBezTo>
                <a:cubicBezTo>
                  <a:pt x="55550" y="46665"/>
                  <a:pt x="54682" y="46909"/>
                  <a:pt x="53787" y="47072"/>
                </a:cubicBezTo>
                <a:cubicBezTo>
                  <a:pt x="52865" y="47234"/>
                  <a:pt x="51970" y="47316"/>
                  <a:pt x="51075" y="47343"/>
                </a:cubicBezTo>
                <a:lnTo>
                  <a:pt x="50342" y="47343"/>
                </a:lnTo>
                <a:cubicBezTo>
                  <a:pt x="51319" y="47343"/>
                  <a:pt x="52322" y="47261"/>
                  <a:pt x="53272" y="47099"/>
                </a:cubicBezTo>
                <a:cubicBezTo>
                  <a:pt x="54248" y="46963"/>
                  <a:pt x="55225" y="46719"/>
                  <a:pt x="56147" y="46366"/>
                </a:cubicBezTo>
                <a:cubicBezTo>
                  <a:pt x="57096" y="46041"/>
                  <a:pt x="57991" y="45580"/>
                  <a:pt x="58805" y="45010"/>
                </a:cubicBezTo>
                <a:cubicBezTo>
                  <a:pt x="59646" y="44441"/>
                  <a:pt x="60351" y="43735"/>
                  <a:pt x="60948" y="42894"/>
                </a:cubicBezTo>
                <a:cubicBezTo>
                  <a:pt x="61192" y="42542"/>
                  <a:pt x="61409" y="42189"/>
                  <a:pt x="61599" y="41810"/>
                </a:cubicBezTo>
                <a:cubicBezTo>
                  <a:pt x="61680" y="41620"/>
                  <a:pt x="61734" y="41430"/>
                  <a:pt x="61816" y="41240"/>
                </a:cubicBezTo>
                <a:cubicBezTo>
                  <a:pt x="61897" y="41023"/>
                  <a:pt x="61979" y="40833"/>
                  <a:pt x="62033" y="40643"/>
                </a:cubicBezTo>
                <a:lnTo>
                  <a:pt x="62114" y="40236"/>
                </a:lnTo>
                <a:cubicBezTo>
                  <a:pt x="62141" y="40101"/>
                  <a:pt x="62168" y="39965"/>
                  <a:pt x="62195" y="39829"/>
                </a:cubicBezTo>
                <a:lnTo>
                  <a:pt x="62250" y="39423"/>
                </a:lnTo>
                <a:lnTo>
                  <a:pt x="62277" y="39016"/>
                </a:lnTo>
                <a:close/>
                <a:moveTo>
                  <a:pt x="46681" y="54639"/>
                </a:moveTo>
                <a:cubicBezTo>
                  <a:pt x="47277" y="54639"/>
                  <a:pt x="47901" y="54639"/>
                  <a:pt x="48498" y="54693"/>
                </a:cubicBezTo>
                <a:lnTo>
                  <a:pt x="48498" y="54720"/>
                </a:lnTo>
                <a:cubicBezTo>
                  <a:pt x="47847" y="54693"/>
                  <a:pt x="47196" y="54693"/>
                  <a:pt x="46545" y="54666"/>
                </a:cubicBezTo>
                <a:lnTo>
                  <a:pt x="46572" y="54666"/>
                </a:lnTo>
                <a:cubicBezTo>
                  <a:pt x="46599" y="54639"/>
                  <a:pt x="46654" y="54639"/>
                  <a:pt x="46681" y="54639"/>
                </a:cubicBezTo>
                <a:close/>
                <a:moveTo>
                  <a:pt x="43760" y="54729"/>
                </a:moveTo>
                <a:lnTo>
                  <a:pt x="43760" y="54729"/>
                </a:lnTo>
                <a:cubicBezTo>
                  <a:pt x="43401" y="54753"/>
                  <a:pt x="43058" y="54778"/>
                  <a:pt x="42693" y="54802"/>
                </a:cubicBezTo>
                <a:lnTo>
                  <a:pt x="42395" y="54802"/>
                </a:lnTo>
                <a:cubicBezTo>
                  <a:pt x="42857" y="54778"/>
                  <a:pt x="43318" y="54753"/>
                  <a:pt x="43760" y="54729"/>
                </a:cubicBezTo>
                <a:close/>
                <a:moveTo>
                  <a:pt x="39503" y="46546"/>
                </a:moveTo>
                <a:cubicBezTo>
                  <a:pt x="39524" y="46546"/>
                  <a:pt x="39545" y="46546"/>
                  <a:pt x="39566" y="46546"/>
                </a:cubicBezTo>
                <a:lnTo>
                  <a:pt x="39566" y="46546"/>
                </a:lnTo>
                <a:cubicBezTo>
                  <a:pt x="38788" y="46552"/>
                  <a:pt x="38015" y="46601"/>
                  <a:pt x="37242" y="46692"/>
                </a:cubicBezTo>
                <a:cubicBezTo>
                  <a:pt x="36536" y="46773"/>
                  <a:pt x="35831" y="46909"/>
                  <a:pt x="35126" y="47072"/>
                </a:cubicBezTo>
                <a:cubicBezTo>
                  <a:pt x="34394" y="47289"/>
                  <a:pt x="33688" y="47560"/>
                  <a:pt x="33037" y="47939"/>
                </a:cubicBezTo>
                <a:cubicBezTo>
                  <a:pt x="31383" y="48835"/>
                  <a:pt x="29999" y="50191"/>
                  <a:pt x="29104" y="51845"/>
                </a:cubicBezTo>
                <a:cubicBezTo>
                  <a:pt x="28670" y="52605"/>
                  <a:pt x="28426" y="53446"/>
                  <a:pt x="28318" y="54286"/>
                </a:cubicBezTo>
                <a:cubicBezTo>
                  <a:pt x="28291" y="54720"/>
                  <a:pt x="28291" y="55154"/>
                  <a:pt x="28345" y="55561"/>
                </a:cubicBezTo>
                <a:cubicBezTo>
                  <a:pt x="28372" y="55778"/>
                  <a:pt x="28426" y="55968"/>
                  <a:pt x="28481" y="56185"/>
                </a:cubicBezTo>
                <a:cubicBezTo>
                  <a:pt x="28508" y="56294"/>
                  <a:pt x="28535" y="56402"/>
                  <a:pt x="28562" y="56483"/>
                </a:cubicBezTo>
                <a:cubicBezTo>
                  <a:pt x="28589" y="56565"/>
                  <a:pt x="28616" y="56619"/>
                  <a:pt x="28643" y="56673"/>
                </a:cubicBezTo>
                <a:lnTo>
                  <a:pt x="28725" y="56863"/>
                </a:lnTo>
                <a:cubicBezTo>
                  <a:pt x="28725" y="56872"/>
                  <a:pt x="28728" y="56875"/>
                  <a:pt x="28732" y="56875"/>
                </a:cubicBezTo>
                <a:cubicBezTo>
                  <a:pt x="28740" y="56875"/>
                  <a:pt x="28752" y="56863"/>
                  <a:pt x="28752" y="56863"/>
                </a:cubicBezTo>
                <a:lnTo>
                  <a:pt x="28806" y="56863"/>
                </a:lnTo>
                <a:lnTo>
                  <a:pt x="28915" y="56836"/>
                </a:lnTo>
                <a:lnTo>
                  <a:pt x="29430" y="56673"/>
                </a:lnTo>
                <a:cubicBezTo>
                  <a:pt x="29864" y="56565"/>
                  <a:pt x="30298" y="56429"/>
                  <a:pt x="30732" y="56321"/>
                </a:cubicBezTo>
                <a:lnTo>
                  <a:pt x="32007" y="55968"/>
                </a:lnTo>
                <a:lnTo>
                  <a:pt x="33309" y="55670"/>
                </a:lnTo>
                <a:cubicBezTo>
                  <a:pt x="36374" y="54965"/>
                  <a:pt x="39493" y="54531"/>
                  <a:pt x="42612" y="54341"/>
                </a:cubicBezTo>
                <a:cubicBezTo>
                  <a:pt x="43792" y="54280"/>
                  <a:pt x="44957" y="54249"/>
                  <a:pt x="46129" y="54249"/>
                </a:cubicBezTo>
                <a:cubicBezTo>
                  <a:pt x="46520" y="54249"/>
                  <a:pt x="46911" y="54253"/>
                  <a:pt x="47304" y="54259"/>
                </a:cubicBezTo>
                <a:cubicBezTo>
                  <a:pt x="48878" y="54259"/>
                  <a:pt x="50451" y="54449"/>
                  <a:pt x="51970" y="54829"/>
                </a:cubicBezTo>
                <a:cubicBezTo>
                  <a:pt x="53326" y="55127"/>
                  <a:pt x="54601" y="55697"/>
                  <a:pt x="55767" y="56429"/>
                </a:cubicBezTo>
                <a:cubicBezTo>
                  <a:pt x="56364" y="56836"/>
                  <a:pt x="56879" y="57297"/>
                  <a:pt x="57340" y="57840"/>
                </a:cubicBezTo>
                <a:cubicBezTo>
                  <a:pt x="57557" y="58111"/>
                  <a:pt x="57747" y="58409"/>
                  <a:pt x="57910" y="58708"/>
                </a:cubicBezTo>
                <a:cubicBezTo>
                  <a:pt x="57991" y="58870"/>
                  <a:pt x="58073" y="59033"/>
                  <a:pt x="58154" y="59196"/>
                </a:cubicBezTo>
                <a:lnTo>
                  <a:pt x="58317" y="59711"/>
                </a:lnTo>
                <a:cubicBezTo>
                  <a:pt x="58805" y="61257"/>
                  <a:pt x="58561" y="63047"/>
                  <a:pt x="57367" y="64702"/>
                </a:cubicBezTo>
                <a:cubicBezTo>
                  <a:pt x="57937" y="63834"/>
                  <a:pt x="58344" y="62858"/>
                  <a:pt x="58480" y="61854"/>
                </a:cubicBezTo>
                <a:cubicBezTo>
                  <a:pt x="58588" y="60796"/>
                  <a:pt x="58371" y="59765"/>
                  <a:pt x="57883" y="58843"/>
                </a:cubicBezTo>
                <a:cubicBezTo>
                  <a:pt x="57422" y="57975"/>
                  <a:pt x="56744" y="57216"/>
                  <a:pt x="55930" y="56646"/>
                </a:cubicBezTo>
                <a:cubicBezTo>
                  <a:pt x="55198" y="56131"/>
                  <a:pt x="54384" y="55670"/>
                  <a:pt x="53516" y="55344"/>
                </a:cubicBezTo>
                <a:cubicBezTo>
                  <a:pt x="53299" y="55290"/>
                  <a:pt x="53055" y="55209"/>
                  <a:pt x="52838" y="55182"/>
                </a:cubicBezTo>
                <a:cubicBezTo>
                  <a:pt x="51482" y="54775"/>
                  <a:pt x="50071" y="54503"/>
                  <a:pt x="48661" y="54422"/>
                </a:cubicBezTo>
                <a:cubicBezTo>
                  <a:pt x="48335" y="54395"/>
                  <a:pt x="47928" y="54368"/>
                  <a:pt x="47494" y="54368"/>
                </a:cubicBezTo>
                <a:cubicBezTo>
                  <a:pt x="47205" y="54368"/>
                  <a:pt x="46904" y="54356"/>
                  <a:pt x="46606" y="54356"/>
                </a:cubicBezTo>
                <a:cubicBezTo>
                  <a:pt x="46458" y="54356"/>
                  <a:pt x="46310" y="54359"/>
                  <a:pt x="46165" y="54368"/>
                </a:cubicBezTo>
                <a:lnTo>
                  <a:pt x="45867" y="54368"/>
                </a:lnTo>
                <a:cubicBezTo>
                  <a:pt x="42558" y="54422"/>
                  <a:pt x="39276" y="54693"/>
                  <a:pt x="36021" y="55236"/>
                </a:cubicBezTo>
                <a:cubicBezTo>
                  <a:pt x="35506" y="55344"/>
                  <a:pt x="35126" y="55426"/>
                  <a:pt x="34746" y="55507"/>
                </a:cubicBezTo>
                <a:cubicBezTo>
                  <a:pt x="33905" y="55670"/>
                  <a:pt x="33064" y="55833"/>
                  <a:pt x="32196" y="56050"/>
                </a:cubicBezTo>
                <a:cubicBezTo>
                  <a:pt x="31410" y="56239"/>
                  <a:pt x="30542" y="56483"/>
                  <a:pt x="29782" y="56700"/>
                </a:cubicBezTo>
                <a:lnTo>
                  <a:pt x="29077" y="56917"/>
                </a:lnTo>
                <a:lnTo>
                  <a:pt x="28779" y="56999"/>
                </a:lnTo>
                <a:lnTo>
                  <a:pt x="28725" y="57026"/>
                </a:lnTo>
                <a:cubicBezTo>
                  <a:pt x="28707" y="57026"/>
                  <a:pt x="28688" y="57038"/>
                  <a:pt x="28670" y="57038"/>
                </a:cubicBezTo>
                <a:cubicBezTo>
                  <a:pt x="28661" y="57038"/>
                  <a:pt x="28652" y="57035"/>
                  <a:pt x="28643" y="57026"/>
                </a:cubicBezTo>
                <a:lnTo>
                  <a:pt x="28589" y="56890"/>
                </a:lnTo>
                <a:cubicBezTo>
                  <a:pt x="28562" y="56782"/>
                  <a:pt x="28508" y="56700"/>
                  <a:pt x="28481" y="56619"/>
                </a:cubicBezTo>
                <a:cubicBezTo>
                  <a:pt x="28453" y="56511"/>
                  <a:pt x="28399" y="56375"/>
                  <a:pt x="28372" y="56267"/>
                </a:cubicBezTo>
                <a:cubicBezTo>
                  <a:pt x="28318" y="56022"/>
                  <a:pt x="28264" y="55778"/>
                  <a:pt x="28236" y="55534"/>
                </a:cubicBezTo>
                <a:cubicBezTo>
                  <a:pt x="28128" y="54503"/>
                  <a:pt x="28264" y="53473"/>
                  <a:pt x="28698" y="52523"/>
                </a:cubicBezTo>
                <a:cubicBezTo>
                  <a:pt x="29837" y="49974"/>
                  <a:pt x="32007" y="48021"/>
                  <a:pt x="34692" y="47153"/>
                </a:cubicBezTo>
                <a:cubicBezTo>
                  <a:pt x="34990" y="47044"/>
                  <a:pt x="35343" y="46963"/>
                  <a:pt x="35668" y="46909"/>
                </a:cubicBezTo>
                <a:cubicBezTo>
                  <a:pt x="36021" y="46827"/>
                  <a:pt x="36346" y="46773"/>
                  <a:pt x="36699" y="46719"/>
                </a:cubicBezTo>
                <a:cubicBezTo>
                  <a:pt x="37617" y="46607"/>
                  <a:pt x="38560" y="46546"/>
                  <a:pt x="39503" y="46546"/>
                </a:cubicBezTo>
                <a:close/>
                <a:moveTo>
                  <a:pt x="52772" y="1"/>
                </a:moveTo>
                <a:cubicBezTo>
                  <a:pt x="52016" y="1"/>
                  <a:pt x="51261" y="55"/>
                  <a:pt x="50505" y="147"/>
                </a:cubicBezTo>
                <a:cubicBezTo>
                  <a:pt x="50261" y="174"/>
                  <a:pt x="49637" y="202"/>
                  <a:pt x="49203" y="283"/>
                </a:cubicBezTo>
                <a:lnTo>
                  <a:pt x="48959" y="283"/>
                </a:lnTo>
                <a:cubicBezTo>
                  <a:pt x="48145" y="419"/>
                  <a:pt x="47684" y="500"/>
                  <a:pt x="47223" y="608"/>
                </a:cubicBezTo>
                <a:cubicBezTo>
                  <a:pt x="46572" y="717"/>
                  <a:pt x="46247" y="798"/>
                  <a:pt x="45894" y="880"/>
                </a:cubicBezTo>
                <a:cubicBezTo>
                  <a:pt x="45541" y="934"/>
                  <a:pt x="45162" y="1042"/>
                  <a:pt x="44456" y="1205"/>
                </a:cubicBezTo>
                <a:cubicBezTo>
                  <a:pt x="42639" y="1666"/>
                  <a:pt x="40768" y="2263"/>
                  <a:pt x="38977" y="2887"/>
                </a:cubicBezTo>
                <a:cubicBezTo>
                  <a:pt x="38543" y="3050"/>
                  <a:pt x="37893" y="3267"/>
                  <a:pt x="37214" y="3538"/>
                </a:cubicBezTo>
                <a:cubicBezTo>
                  <a:pt x="36536" y="3782"/>
                  <a:pt x="35804" y="4107"/>
                  <a:pt x="35153" y="4352"/>
                </a:cubicBezTo>
                <a:cubicBezTo>
                  <a:pt x="35158" y="4351"/>
                  <a:pt x="35161" y="4350"/>
                  <a:pt x="35164" y="4350"/>
                </a:cubicBezTo>
                <a:cubicBezTo>
                  <a:pt x="35256" y="4350"/>
                  <a:pt x="34236" y="4795"/>
                  <a:pt x="33471" y="5111"/>
                </a:cubicBezTo>
                <a:cubicBezTo>
                  <a:pt x="32495" y="5572"/>
                  <a:pt x="31491" y="6006"/>
                  <a:pt x="30569" y="6467"/>
                </a:cubicBezTo>
                <a:cubicBezTo>
                  <a:pt x="29159" y="7145"/>
                  <a:pt x="28236" y="7661"/>
                  <a:pt x="27396" y="8149"/>
                </a:cubicBezTo>
                <a:lnTo>
                  <a:pt x="27423" y="8122"/>
                </a:lnTo>
                <a:lnTo>
                  <a:pt x="26690" y="8529"/>
                </a:lnTo>
                <a:lnTo>
                  <a:pt x="26745" y="8501"/>
                </a:lnTo>
                <a:lnTo>
                  <a:pt x="26745" y="8501"/>
                </a:lnTo>
                <a:lnTo>
                  <a:pt x="24114" y="9993"/>
                </a:lnTo>
                <a:cubicBezTo>
                  <a:pt x="22459" y="10916"/>
                  <a:pt x="20750" y="12000"/>
                  <a:pt x="19041" y="13167"/>
                </a:cubicBezTo>
                <a:lnTo>
                  <a:pt x="17387" y="14333"/>
                </a:lnTo>
                <a:cubicBezTo>
                  <a:pt x="15461" y="15662"/>
                  <a:pt x="14457" y="16449"/>
                  <a:pt x="13590" y="17154"/>
                </a:cubicBezTo>
                <a:lnTo>
                  <a:pt x="13617" y="17127"/>
                </a:lnTo>
                <a:lnTo>
                  <a:pt x="13617" y="17127"/>
                </a:lnTo>
                <a:cubicBezTo>
                  <a:pt x="13454" y="17235"/>
                  <a:pt x="13698" y="16991"/>
                  <a:pt x="12423" y="17941"/>
                </a:cubicBezTo>
                <a:cubicBezTo>
                  <a:pt x="11745" y="18483"/>
                  <a:pt x="10958" y="19107"/>
                  <a:pt x="10145" y="19812"/>
                </a:cubicBezTo>
                <a:lnTo>
                  <a:pt x="10823" y="19297"/>
                </a:lnTo>
                <a:lnTo>
                  <a:pt x="10823" y="19297"/>
                </a:lnTo>
                <a:cubicBezTo>
                  <a:pt x="9792" y="20165"/>
                  <a:pt x="8517" y="21250"/>
                  <a:pt x="7270" y="22470"/>
                </a:cubicBezTo>
                <a:lnTo>
                  <a:pt x="7297" y="22443"/>
                </a:lnTo>
                <a:lnTo>
                  <a:pt x="6700" y="23040"/>
                </a:lnTo>
                <a:lnTo>
                  <a:pt x="6754" y="23013"/>
                </a:lnTo>
                <a:lnTo>
                  <a:pt x="6754" y="23013"/>
                </a:lnTo>
                <a:cubicBezTo>
                  <a:pt x="5127" y="24613"/>
                  <a:pt x="3744" y="26430"/>
                  <a:pt x="2659" y="28410"/>
                </a:cubicBezTo>
                <a:lnTo>
                  <a:pt x="2740" y="28248"/>
                </a:lnTo>
                <a:lnTo>
                  <a:pt x="2659" y="28356"/>
                </a:lnTo>
                <a:cubicBezTo>
                  <a:pt x="2279" y="29143"/>
                  <a:pt x="1926" y="29929"/>
                  <a:pt x="1628" y="30743"/>
                </a:cubicBezTo>
                <a:cubicBezTo>
                  <a:pt x="1465" y="31177"/>
                  <a:pt x="1330" y="31530"/>
                  <a:pt x="1248" y="31801"/>
                </a:cubicBezTo>
                <a:cubicBezTo>
                  <a:pt x="1140" y="32072"/>
                  <a:pt x="1113" y="32289"/>
                  <a:pt x="1058" y="32452"/>
                </a:cubicBezTo>
                <a:cubicBezTo>
                  <a:pt x="950" y="32777"/>
                  <a:pt x="923" y="32994"/>
                  <a:pt x="841" y="33347"/>
                </a:cubicBezTo>
                <a:lnTo>
                  <a:pt x="868" y="33347"/>
                </a:lnTo>
                <a:lnTo>
                  <a:pt x="868" y="33401"/>
                </a:lnTo>
                <a:lnTo>
                  <a:pt x="1085" y="32642"/>
                </a:lnTo>
                <a:lnTo>
                  <a:pt x="1085" y="32669"/>
                </a:lnTo>
                <a:lnTo>
                  <a:pt x="1113" y="32669"/>
                </a:lnTo>
                <a:cubicBezTo>
                  <a:pt x="1113" y="32662"/>
                  <a:pt x="1114" y="32662"/>
                  <a:pt x="1118" y="32662"/>
                </a:cubicBezTo>
                <a:lnTo>
                  <a:pt x="1118" y="32662"/>
                </a:lnTo>
                <a:cubicBezTo>
                  <a:pt x="1129" y="32662"/>
                  <a:pt x="1160" y="32662"/>
                  <a:pt x="1221" y="32479"/>
                </a:cubicBezTo>
                <a:cubicBezTo>
                  <a:pt x="1330" y="32262"/>
                  <a:pt x="1465" y="31692"/>
                  <a:pt x="2008" y="30390"/>
                </a:cubicBezTo>
                <a:cubicBezTo>
                  <a:pt x="2116" y="30146"/>
                  <a:pt x="2252" y="29902"/>
                  <a:pt x="2360" y="29685"/>
                </a:cubicBezTo>
                <a:cubicBezTo>
                  <a:pt x="2523" y="29305"/>
                  <a:pt x="2686" y="29007"/>
                  <a:pt x="2821" y="28736"/>
                </a:cubicBezTo>
                <a:cubicBezTo>
                  <a:pt x="2984" y="28437"/>
                  <a:pt x="3120" y="28166"/>
                  <a:pt x="3282" y="27895"/>
                </a:cubicBezTo>
                <a:cubicBezTo>
                  <a:pt x="3499" y="27515"/>
                  <a:pt x="3798" y="27081"/>
                  <a:pt x="4069" y="26674"/>
                </a:cubicBezTo>
                <a:lnTo>
                  <a:pt x="4096" y="26647"/>
                </a:lnTo>
                <a:lnTo>
                  <a:pt x="4096" y="26647"/>
                </a:lnTo>
                <a:cubicBezTo>
                  <a:pt x="3337" y="27759"/>
                  <a:pt x="2713" y="28926"/>
                  <a:pt x="2170" y="30173"/>
                </a:cubicBezTo>
                <a:cubicBezTo>
                  <a:pt x="1655" y="31448"/>
                  <a:pt x="1248" y="32750"/>
                  <a:pt x="950" y="34079"/>
                </a:cubicBezTo>
                <a:lnTo>
                  <a:pt x="1085" y="33727"/>
                </a:lnTo>
                <a:lnTo>
                  <a:pt x="1085" y="33727"/>
                </a:lnTo>
                <a:cubicBezTo>
                  <a:pt x="760" y="35083"/>
                  <a:pt x="543" y="36439"/>
                  <a:pt x="407" y="37822"/>
                </a:cubicBezTo>
                <a:lnTo>
                  <a:pt x="407" y="37795"/>
                </a:lnTo>
                <a:cubicBezTo>
                  <a:pt x="353" y="38365"/>
                  <a:pt x="299" y="38989"/>
                  <a:pt x="190" y="40101"/>
                </a:cubicBezTo>
                <a:lnTo>
                  <a:pt x="190" y="40046"/>
                </a:lnTo>
                <a:cubicBezTo>
                  <a:pt x="109" y="41321"/>
                  <a:pt x="55" y="42569"/>
                  <a:pt x="0" y="43952"/>
                </a:cubicBezTo>
                <a:cubicBezTo>
                  <a:pt x="82" y="42677"/>
                  <a:pt x="163" y="41647"/>
                  <a:pt x="272" y="40426"/>
                </a:cubicBezTo>
                <a:lnTo>
                  <a:pt x="272" y="40426"/>
                </a:lnTo>
                <a:cubicBezTo>
                  <a:pt x="272" y="40609"/>
                  <a:pt x="247" y="41067"/>
                  <a:pt x="245" y="41536"/>
                </a:cubicBezTo>
                <a:lnTo>
                  <a:pt x="245" y="41536"/>
                </a:lnTo>
                <a:cubicBezTo>
                  <a:pt x="299" y="40560"/>
                  <a:pt x="380" y="39612"/>
                  <a:pt x="489" y="38555"/>
                </a:cubicBezTo>
                <a:cubicBezTo>
                  <a:pt x="597" y="37524"/>
                  <a:pt x="706" y="36792"/>
                  <a:pt x="814" y="36141"/>
                </a:cubicBezTo>
                <a:cubicBezTo>
                  <a:pt x="896" y="35517"/>
                  <a:pt x="1004" y="34947"/>
                  <a:pt x="1140" y="34242"/>
                </a:cubicBezTo>
                <a:lnTo>
                  <a:pt x="1140" y="34188"/>
                </a:lnTo>
                <a:cubicBezTo>
                  <a:pt x="1031" y="34676"/>
                  <a:pt x="923" y="35164"/>
                  <a:pt x="841" y="35652"/>
                </a:cubicBezTo>
                <a:lnTo>
                  <a:pt x="841" y="35625"/>
                </a:lnTo>
                <a:lnTo>
                  <a:pt x="819" y="35625"/>
                </a:lnTo>
                <a:cubicBezTo>
                  <a:pt x="952" y="34830"/>
                  <a:pt x="1032" y="34428"/>
                  <a:pt x="1113" y="34079"/>
                </a:cubicBezTo>
                <a:cubicBezTo>
                  <a:pt x="1194" y="33700"/>
                  <a:pt x="1302" y="33401"/>
                  <a:pt x="1492" y="32750"/>
                </a:cubicBezTo>
                <a:lnTo>
                  <a:pt x="1492" y="32804"/>
                </a:lnTo>
                <a:cubicBezTo>
                  <a:pt x="1872" y="31475"/>
                  <a:pt x="2360" y="30201"/>
                  <a:pt x="3011" y="28980"/>
                </a:cubicBezTo>
                <a:cubicBezTo>
                  <a:pt x="3635" y="27814"/>
                  <a:pt x="4367" y="26702"/>
                  <a:pt x="5208" y="25644"/>
                </a:cubicBezTo>
                <a:lnTo>
                  <a:pt x="5235" y="25617"/>
                </a:lnTo>
                <a:lnTo>
                  <a:pt x="5235" y="25617"/>
                </a:lnTo>
                <a:cubicBezTo>
                  <a:pt x="4422" y="26647"/>
                  <a:pt x="3716" y="27732"/>
                  <a:pt x="3147" y="28899"/>
                </a:cubicBezTo>
                <a:cubicBezTo>
                  <a:pt x="3608" y="28058"/>
                  <a:pt x="4150" y="27244"/>
                  <a:pt x="4747" y="26485"/>
                </a:cubicBezTo>
                <a:cubicBezTo>
                  <a:pt x="5127" y="25942"/>
                  <a:pt x="5425" y="25535"/>
                  <a:pt x="5751" y="25156"/>
                </a:cubicBezTo>
                <a:lnTo>
                  <a:pt x="5751" y="25156"/>
                </a:lnTo>
                <a:lnTo>
                  <a:pt x="5724" y="25183"/>
                </a:lnTo>
                <a:cubicBezTo>
                  <a:pt x="5886" y="24966"/>
                  <a:pt x="6076" y="24776"/>
                  <a:pt x="6239" y="24586"/>
                </a:cubicBezTo>
                <a:cubicBezTo>
                  <a:pt x="6402" y="24396"/>
                  <a:pt x="6564" y="24206"/>
                  <a:pt x="6754" y="24017"/>
                </a:cubicBezTo>
                <a:lnTo>
                  <a:pt x="6754" y="24017"/>
                </a:lnTo>
                <a:lnTo>
                  <a:pt x="6727" y="24043"/>
                </a:lnTo>
                <a:lnTo>
                  <a:pt x="7243" y="23474"/>
                </a:lnTo>
                <a:lnTo>
                  <a:pt x="7188" y="23501"/>
                </a:lnTo>
                <a:cubicBezTo>
                  <a:pt x="7915" y="22794"/>
                  <a:pt x="8210" y="22544"/>
                  <a:pt x="8245" y="22544"/>
                </a:cubicBezTo>
                <a:cubicBezTo>
                  <a:pt x="8260" y="22544"/>
                  <a:pt x="8229" y="22588"/>
                  <a:pt x="8165" y="22660"/>
                </a:cubicBezTo>
                <a:cubicBezTo>
                  <a:pt x="7921" y="22904"/>
                  <a:pt x="7785" y="23094"/>
                  <a:pt x="7649" y="23257"/>
                </a:cubicBezTo>
                <a:cubicBezTo>
                  <a:pt x="8327" y="22606"/>
                  <a:pt x="8951" y="22091"/>
                  <a:pt x="9494" y="21629"/>
                </a:cubicBezTo>
                <a:cubicBezTo>
                  <a:pt x="10389" y="20897"/>
                  <a:pt x="11637" y="19866"/>
                  <a:pt x="13183" y="18673"/>
                </a:cubicBezTo>
                <a:cubicBezTo>
                  <a:pt x="14376" y="17778"/>
                  <a:pt x="15597" y="16856"/>
                  <a:pt x="16763" y="16015"/>
                </a:cubicBezTo>
                <a:cubicBezTo>
                  <a:pt x="22106" y="12109"/>
                  <a:pt x="27857" y="8746"/>
                  <a:pt x="33878" y="6006"/>
                </a:cubicBezTo>
                <a:lnTo>
                  <a:pt x="33878" y="6006"/>
                </a:lnTo>
                <a:lnTo>
                  <a:pt x="33851" y="6033"/>
                </a:lnTo>
                <a:cubicBezTo>
                  <a:pt x="37459" y="4379"/>
                  <a:pt x="41229" y="3050"/>
                  <a:pt x="45080" y="2046"/>
                </a:cubicBezTo>
                <a:cubicBezTo>
                  <a:pt x="45758" y="1883"/>
                  <a:pt x="46464" y="1748"/>
                  <a:pt x="47196" y="1585"/>
                </a:cubicBezTo>
                <a:cubicBezTo>
                  <a:pt x="48823" y="1287"/>
                  <a:pt x="50505" y="1097"/>
                  <a:pt x="52187" y="1042"/>
                </a:cubicBezTo>
                <a:cubicBezTo>
                  <a:pt x="52463" y="1033"/>
                  <a:pt x="52739" y="1029"/>
                  <a:pt x="53016" y="1029"/>
                </a:cubicBezTo>
                <a:cubicBezTo>
                  <a:pt x="54401" y="1029"/>
                  <a:pt x="55799" y="1142"/>
                  <a:pt x="57178" y="1368"/>
                </a:cubicBezTo>
                <a:cubicBezTo>
                  <a:pt x="57584" y="1422"/>
                  <a:pt x="57937" y="1531"/>
                  <a:pt x="58344" y="1612"/>
                </a:cubicBezTo>
                <a:cubicBezTo>
                  <a:pt x="58724" y="1693"/>
                  <a:pt x="59103" y="1802"/>
                  <a:pt x="59483" y="1910"/>
                </a:cubicBezTo>
                <a:cubicBezTo>
                  <a:pt x="60215" y="2100"/>
                  <a:pt x="60948" y="2372"/>
                  <a:pt x="61680" y="2697"/>
                </a:cubicBezTo>
                <a:cubicBezTo>
                  <a:pt x="63091" y="3294"/>
                  <a:pt x="64365" y="4162"/>
                  <a:pt x="65423" y="5274"/>
                </a:cubicBezTo>
                <a:cubicBezTo>
                  <a:pt x="66291" y="6142"/>
                  <a:pt x="66888" y="7227"/>
                  <a:pt x="67241" y="8420"/>
                </a:cubicBezTo>
                <a:cubicBezTo>
                  <a:pt x="67566" y="9559"/>
                  <a:pt x="67566" y="10780"/>
                  <a:pt x="67213" y="11919"/>
                </a:cubicBezTo>
                <a:cubicBezTo>
                  <a:pt x="67078" y="12353"/>
                  <a:pt x="66861" y="12787"/>
                  <a:pt x="66590" y="13167"/>
                </a:cubicBezTo>
                <a:cubicBezTo>
                  <a:pt x="66318" y="13601"/>
                  <a:pt x="65966" y="14008"/>
                  <a:pt x="65559" y="14333"/>
                </a:cubicBezTo>
                <a:cubicBezTo>
                  <a:pt x="65152" y="14686"/>
                  <a:pt x="64691" y="14984"/>
                  <a:pt x="64230" y="15228"/>
                </a:cubicBezTo>
                <a:cubicBezTo>
                  <a:pt x="63742" y="15472"/>
                  <a:pt x="63226" y="15689"/>
                  <a:pt x="62684" y="15879"/>
                </a:cubicBezTo>
                <a:cubicBezTo>
                  <a:pt x="62114" y="16069"/>
                  <a:pt x="61572" y="16232"/>
                  <a:pt x="60975" y="16340"/>
                </a:cubicBezTo>
                <a:lnTo>
                  <a:pt x="61002" y="16340"/>
                </a:lnTo>
                <a:cubicBezTo>
                  <a:pt x="60243" y="16530"/>
                  <a:pt x="59456" y="16666"/>
                  <a:pt x="58642" y="16774"/>
                </a:cubicBezTo>
                <a:cubicBezTo>
                  <a:pt x="54953" y="17344"/>
                  <a:pt x="51237" y="17751"/>
                  <a:pt x="47521" y="18320"/>
                </a:cubicBezTo>
                <a:cubicBezTo>
                  <a:pt x="45813" y="18592"/>
                  <a:pt x="43887" y="18917"/>
                  <a:pt x="42476" y="19243"/>
                </a:cubicBezTo>
                <a:cubicBezTo>
                  <a:pt x="41581" y="19378"/>
                  <a:pt x="39954" y="19785"/>
                  <a:pt x="38815" y="20056"/>
                </a:cubicBezTo>
                <a:cubicBezTo>
                  <a:pt x="38796" y="20066"/>
                  <a:pt x="38777" y="20075"/>
                  <a:pt x="38756" y="20084"/>
                </a:cubicBezTo>
                <a:lnTo>
                  <a:pt x="38756" y="20084"/>
                </a:lnTo>
                <a:lnTo>
                  <a:pt x="37567" y="20382"/>
                </a:lnTo>
                <a:cubicBezTo>
                  <a:pt x="37133" y="20517"/>
                  <a:pt x="36672" y="20653"/>
                  <a:pt x="36211" y="20816"/>
                </a:cubicBezTo>
                <a:cubicBezTo>
                  <a:pt x="35234" y="21168"/>
                  <a:pt x="34177" y="21521"/>
                  <a:pt x="33173" y="21955"/>
                </a:cubicBezTo>
                <a:cubicBezTo>
                  <a:pt x="32956" y="21982"/>
                  <a:pt x="32956" y="21982"/>
                  <a:pt x="31871" y="22416"/>
                </a:cubicBezTo>
                <a:cubicBezTo>
                  <a:pt x="31871" y="22470"/>
                  <a:pt x="31681" y="22552"/>
                  <a:pt x="31139" y="22823"/>
                </a:cubicBezTo>
                <a:lnTo>
                  <a:pt x="30027" y="23392"/>
                </a:lnTo>
                <a:lnTo>
                  <a:pt x="29213" y="23826"/>
                </a:lnTo>
                <a:cubicBezTo>
                  <a:pt x="28915" y="23989"/>
                  <a:pt x="28589" y="24179"/>
                  <a:pt x="28236" y="24396"/>
                </a:cubicBezTo>
                <a:lnTo>
                  <a:pt x="27450" y="24857"/>
                </a:lnTo>
                <a:cubicBezTo>
                  <a:pt x="27179" y="25020"/>
                  <a:pt x="26934" y="25210"/>
                  <a:pt x="26663" y="25372"/>
                </a:cubicBezTo>
                <a:cubicBezTo>
                  <a:pt x="26419" y="25535"/>
                  <a:pt x="26148" y="25725"/>
                  <a:pt x="25904" y="25888"/>
                </a:cubicBezTo>
                <a:lnTo>
                  <a:pt x="25171" y="26430"/>
                </a:lnTo>
                <a:lnTo>
                  <a:pt x="25199" y="26430"/>
                </a:lnTo>
                <a:cubicBezTo>
                  <a:pt x="24683" y="26810"/>
                  <a:pt x="24249" y="27190"/>
                  <a:pt x="23734" y="27651"/>
                </a:cubicBezTo>
                <a:cubicBezTo>
                  <a:pt x="22323" y="28871"/>
                  <a:pt x="21049" y="30228"/>
                  <a:pt x="19909" y="31692"/>
                </a:cubicBezTo>
                <a:lnTo>
                  <a:pt x="19421" y="32370"/>
                </a:lnTo>
                <a:cubicBezTo>
                  <a:pt x="19258" y="32642"/>
                  <a:pt x="19096" y="32940"/>
                  <a:pt x="18879" y="33266"/>
                </a:cubicBezTo>
                <a:lnTo>
                  <a:pt x="18553" y="33808"/>
                </a:lnTo>
                <a:cubicBezTo>
                  <a:pt x="18445" y="33971"/>
                  <a:pt x="18336" y="34188"/>
                  <a:pt x="18228" y="34378"/>
                </a:cubicBezTo>
                <a:cubicBezTo>
                  <a:pt x="17984" y="34812"/>
                  <a:pt x="17767" y="35246"/>
                  <a:pt x="17577" y="35707"/>
                </a:cubicBezTo>
                <a:lnTo>
                  <a:pt x="17197" y="36602"/>
                </a:lnTo>
                <a:cubicBezTo>
                  <a:pt x="17088" y="36900"/>
                  <a:pt x="16980" y="37198"/>
                  <a:pt x="16872" y="37497"/>
                </a:cubicBezTo>
                <a:cubicBezTo>
                  <a:pt x="16627" y="38121"/>
                  <a:pt x="16465" y="38772"/>
                  <a:pt x="16356" y="39450"/>
                </a:cubicBezTo>
                <a:cubicBezTo>
                  <a:pt x="16166" y="40806"/>
                  <a:pt x="16329" y="42189"/>
                  <a:pt x="16899" y="43437"/>
                </a:cubicBezTo>
                <a:cubicBezTo>
                  <a:pt x="17197" y="44115"/>
                  <a:pt x="17739" y="44685"/>
                  <a:pt x="18390" y="45064"/>
                </a:cubicBezTo>
                <a:cubicBezTo>
                  <a:pt x="18847" y="45302"/>
                  <a:pt x="19352" y="45416"/>
                  <a:pt x="19865" y="45416"/>
                </a:cubicBezTo>
                <a:cubicBezTo>
                  <a:pt x="20114" y="45416"/>
                  <a:pt x="20366" y="45389"/>
                  <a:pt x="20615" y="45336"/>
                </a:cubicBezTo>
                <a:cubicBezTo>
                  <a:pt x="21266" y="45173"/>
                  <a:pt x="21917" y="44875"/>
                  <a:pt x="22486" y="44495"/>
                </a:cubicBezTo>
                <a:cubicBezTo>
                  <a:pt x="23056" y="44142"/>
                  <a:pt x="23544" y="43762"/>
                  <a:pt x="24086" y="43410"/>
                </a:cubicBezTo>
                <a:cubicBezTo>
                  <a:pt x="25226" y="42623"/>
                  <a:pt x="26148" y="41972"/>
                  <a:pt x="27124" y="41348"/>
                </a:cubicBezTo>
                <a:cubicBezTo>
                  <a:pt x="27638" y="41022"/>
                  <a:pt x="28091" y="40695"/>
                  <a:pt x="28328" y="40507"/>
                </a:cubicBezTo>
                <a:lnTo>
                  <a:pt x="28328" y="40507"/>
                </a:lnTo>
                <a:lnTo>
                  <a:pt x="28019" y="40725"/>
                </a:lnTo>
                <a:lnTo>
                  <a:pt x="28481" y="40372"/>
                </a:lnTo>
                <a:lnTo>
                  <a:pt x="28399" y="40426"/>
                </a:lnTo>
                <a:lnTo>
                  <a:pt x="29104" y="39938"/>
                </a:lnTo>
                <a:lnTo>
                  <a:pt x="29104" y="39938"/>
                </a:lnTo>
                <a:lnTo>
                  <a:pt x="29077" y="39965"/>
                </a:lnTo>
                <a:lnTo>
                  <a:pt x="30461" y="39043"/>
                </a:lnTo>
                <a:lnTo>
                  <a:pt x="31112" y="38555"/>
                </a:lnTo>
                <a:cubicBezTo>
                  <a:pt x="33037" y="37198"/>
                  <a:pt x="35099" y="35761"/>
                  <a:pt x="37160" y="34432"/>
                </a:cubicBezTo>
                <a:cubicBezTo>
                  <a:pt x="38571" y="33564"/>
                  <a:pt x="40849" y="32126"/>
                  <a:pt x="42856" y="31258"/>
                </a:cubicBezTo>
                <a:cubicBezTo>
                  <a:pt x="43477" y="30980"/>
                  <a:pt x="43692" y="30888"/>
                  <a:pt x="43649" y="30888"/>
                </a:cubicBezTo>
                <a:cubicBezTo>
                  <a:pt x="43645" y="30888"/>
                  <a:pt x="43640" y="30888"/>
                  <a:pt x="43634" y="30889"/>
                </a:cubicBezTo>
                <a:lnTo>
                  <a:pt x="43634" y="30889"/>
                </a:lnTo>
                <a:cubicBezTo>
                  <a:pt x="44122" y="30677"/>
                  <a:pt x="44625" y="30480"/>
                  <a:pt x="45142" y="30307"/>
                </a:cubicBezTo>
                <a:lnTo>
                  <a:pt x="45142" y="30307"/>
                </a:lnTo>
                <a:cubicBezTo>
                  <a:pt x="45121" y="30316"/>
                  <a:pt x="45101" y="30326"/>
                  <a:pt x="45080" y="30336"/>
                </a:cubicBezTo>
                <a:cubicBezTo>
                  <a:pt x="45127" y="30316"/>
                  <a:pt x="45175" y="30297"/>
                  <a:pt x="45222" y="30280"/>
                </a:cubicBezTo>
                <a:lnTo>
                  <a:pt x="45222" y="30280"/>
                </a:lnTo>
                <a:cubicBezTo>
                  <a:pt x="45195" y="30289"/>
                  <a:pt x="45168" y="30298"/>
                  <a:pt x="45142" y="30307"/>
                </a:cubicBezTo>
                <a:lnTo>
                  <a:pt x="45142" y="30307"/>
                </a:lnTo>
                <a:cubicBezTo>
                  <a:pt x="45284" y="30241"/>
                  <a:pt x="45430" y="30194"/>
                  <a:pt x="45596" y="30146"/>
                </a:cubicBezTo>
                <a:cubicBezTo>
                  <a:pt x="47265" y="29628"/>
                  <a:pt x="48990" y="29353"/>
                  <a:pt x="50740" y="29353"/>
                </a:cubicBezTo>
                <a:cubicBezTo>
                  <a:pt x="51095" y="29353"/>
                  <a:pt x="51450" y="29364"/>
                  <a:pt x="51807" y="29387"/>
                </a:cubicBezTo>
                <a:cubicBezTo>
                  <a:pt x="53028" y="29441"/>
                  <a:pt x="54248" y="29712"/>
                  <a:pt x="55415" y="30146"/>
                </a:cubicBezTo>
                <a:cubicBezTo>
                  <a:pt x="56581" y="30580"/>
                  <a:pt x="57639" y="31231"/>
                  <a:pt x="58561" y="32072"/>
                </a:cubicBezTo>
                <a:cubicBezTo>
                  <a:pt x="58968" y="32425"/>
                  <a:pt x="59347" y="32859"/>
                  <a:pt x="59673" y="33293"/>
                </a:cubicBezTo>
                <a:cubicBezTo>
                  <a:pt x="60161" y="33944"/>
                  <a:pt x="60568" y="34649"/>
                  <a:pt x="60894" y="35408"/>
                </a:cubicBezTo>
                <a:cubicBezTo>
                  <a:pt x="61219" y="36168"/>
                  <a:pt x="61463" y="36981"/>
                  <a:pt x="61545" y="37795"/>
                </a:cubicBezTo>
                <a:cubicBezTo>
                  <a:pt x="61707" y="39124"/>
                  <a:pt x="61490" y="40453"/>
                  <a:pt x="60894" y="41647"/>
                </a:cubicBezTo>
                <a:cubicBezTo>
                  <a:pt x="60812" y="41810"/>
                  <a:pt x="60731" y="41999"/>
                  <a:pt x="60622" y="42162"/>
                </a:cubicBezTo>
                <a:cubicBezTo>
                  <a:pt x="60541" y="42325"/>
                  <a:pt x="60432" y="42460"/>
                  <a:pt x="60324" y="42596"/>
                </a:cubicBezTo>
                <a:lnTo>
                  <a:pt x="60161" y="42840"/>
                </a:lnTo>
                <a:lnTo>
                  <a:pt x="59971" y="43030"/>
                </a:lnTo>
                <a:cubicBezTo>
                  <a:pt x="59844" y="43158"/>
                  <a:pt x="59740" y="43310"/>
                  <a:pt x="59615" y="43440"/>
                </a:cubicBezTo>
                <a:lnTo>
                  <a:pt x="59615" y="43440"/>
                </a:lnTo>
                <a:lnTo>
                  <a:pt x="59239" y="43762"/>
                </a:lnTo>
                <a:cubicBezTo>
                  <a:pt x="59158" y="43844"/>
                  <a:pt x="59076" y="43925"/>
                  <a:pt x="58968" y="44007"/>
                </a:cubicBezTo>
                <a:lnTo>
                  <a:pt x="58615" y="44278"/>
                </a:lnTo>
                <a:cubicBezTo>
                  <a:pt x="58100" y="44685"/>
                  <a:pt x="57530" y="45010"/>
                  <a:pt x="56961" y="45308"/>
                </a:cubicBezTo>
                <a:cubicBezTo>
                  <a:pt x="55198" y="46068"/>
                  <a:pt x="53299" y="46529"/>
                  <a:pt x="51400" y="46610"/>
                </a:cubicBezTo>
                <a:cubicBezTo>
                  <a:pt x="50997" y="46628"/>
                  <a:pt x="50593" y="46637"/>
                  <a:pt x="50189" y="46637"/>
                </a:cubicBezTo>
                <a:cubicBezTo>
                  <a:pt x="49318" y="46637"/>
                  <a:pt x="48447" y="46595"/>
                  <a:pt x="47576" y="46502"/>
                </a:cubicBezTo>
                <a:cubicBezTo>
                  <a:pt x="46301" y="46393"/>
                  <a:pt x="45026" y="46231"/>
                  <a:pt x="43724" y="46095"/>
                </a:cubicBezTo>
                <a:cubicBezTo>
                  <a:pt x="42328" y="45948"/>
                  <a:pt x="40908" y="45825"/>
                  <a:pt x="39486" y="45825"/>
                </a:cubicBezTo>
                <a:cubicBezTo>
                  <a:pt x="38283" y="45825"/>
                  <a:pt x="37079" y="45913"/>
                  <a:pt x="35885" y="46149"/>
                </a:cubicBezTo>
                <a:cubicBezTo>
                  <a:pt x="35560" y="46204"/>
                  <a:pt x="35261" y="46258"/>
                  <a:pt x="34963" y="46339"/>
                </a:cubicBezTo>
                <a:cubicBezTo>
                  <a:pt x="34665" y="46421"/>
                  <a:pt x="34339" y="46529"/>
                  <a:pt x="34041" y="46638"/>
                </a:cubicBezTo>
                <a:cubicBezTo>
                  <a:pt x="33444" y="46855"/>
                  <a:pt x="32875" y="47126"/>
                  <a:pt x="32332" y="47478"/>
                </a:cubicBezTo>
                <a:cubicBezTo>
                  <a:pt x="31220" y="48129"/>
                  <a:pt x="30244" y="48970"/>
                  <a:pt x="29430" y="49974"/>
                </a:cubicBezTo>
                <a:cubicBezTo>
                  <a:pt x="28589" y="50977"/>
                  <a:pt x="28019" y="52144"/>
                  <a:pt x="27694" y="53419"/>
                </a:cubicBezTo>
                <a:cubicBezTo>
                  <a:pt x="27558" y="54042"/>
                  <a:pt x="27504" y="54693"/>
                  <a:pt x="27585" y="55371"/>
                </a:cubicBezTo>
                <a:cubicBezTo>
                  <a:pt x="27613" y="55697"/>
                  <a:pt x="27667" y="56022"/>
                  <a:pt x="27748" y="56321"/>
                </a:cubicBezTo>
                <a:lnTo>
                  <a:pt x="27802" y="56565"/>
                </a:lnTo>
                <a:lnTo>
                  <a:pt x="27911" y="56836"/>
                </a:lnTo>
                <a:cubicBezTo>
                  <a:pt x="27992" y="57080"/>
                  <a:pt x="28101" y="57270"/>
                  <a:pt x="28209" y="57514"/>
                </a:cubicBezTo>
                <a:cubicBezTo>
                  <a:pt x="28236" y="57596"/>
                  <a:pt x="28264" y="57677"/>
                  <a:pt x="28318" y="57758"/>
                </a:cubicBezTo>
                <a:cubicBezTo>
                  <a:pt x="28399" y="57758"/>
                  <a:pt x="28508" y="57704"/>
                  <a:pt x="28589" y="57704"/>
                </a:cubicBezTo>
                <a:lnTo>
                  <a:pt x="29159" y="57514"/>
                </a:lnTo>
                <a:lnTo>
                  <a:pt x="29728" y="57351"/>
                </a:lnTo>
                <a:cubicBezTo>
                  <a:pt x="29918" y="57297"/>
                  <a:pt x="30081" y="57243"/>
                  <a:pt x="30244" y="57189"/>
                </a:cubicBezTo>
                <a:cubicBezTo>
                  <a:pt x="30596" y="57107"/>
                  <a:pt x="30922" y="56999"/>
                  <a:pt x="31274" y="56917"/>
                </a:cubicBezTo>
                <a:cubicBezTo>
                  <a:pt x="31952" y="56728"/>
                  <a:pt x="32630" y="56565"/>
                  <a:pt x="33336" y="56402"/>
                </a:cubicBezTo>
                <a:cubicBezTo>
                  <a:pt x="34692" y="56077"/>
                  <a:pt x="36102" y="55805"/>
                  <a:pt x="37486" y="55616"/>
                </a:cubicBezTo>
                <a:cubicBezTo>
                  <a:pt x="39764" y="55263"/>
                  <a:pt x="42070" y="55046"/>
                  <a:pt x="44375" y="54992"/>
                </a:cubicBezTo>
                <a:lnTo>
                  <a:pt x="45569" y="54965"/>
                </a:lnTo>
                <a:lnTo>
                  <a:pt x="46871" y="54965"/>
                </a:lnTo>
                <a:lnTo>
                  <a:pt x="47521" y="54992"/>
                </a:lnTo>
                <a:cubicBezTo>
                  <a:pt x="49393" y="55019"/>
                  <a:pt x="51237" y="55317"/>
                  <a:pt x="53001" y="55914"/>
                </a:cubicBezTo>
                <a:cubicBezTo>
                  <a:pt x="53868" y="56212"/>
                  <a:pt x="54682" y="56619"/>
                  <a:pt x="55442" y="57134"/>
                </a:cubicBezTo>
                <a:cubicBezTo>
                  <a:pt x="56174" y="57623"/>
                  <a:pt x="56798" y="58274"/>
                  <a:pt x="57232" y="59033"/>
                </a:cubicBezTo>
                <a:cubicBezTo>
                  <a:pt x="57530" y="59576"/>
                  <a:pt x="57720" y="60172"/>
                  <a:pt x="57801" y="60796"/>
                </a:cubicBezTo>
                <a:cubicBezTo>
                  <a:pt x="57856" y="61393"/>
                  <a:pt x="57774" y="62017"/>
                  <a:pt x="57612" y="62613"/>
                </a:cubicBezTo>
                <a:cubicBezTo>
                  <a:pt x="57422" y="63210"/>
                  <a:pt x="57123" y="63780"/>
                  <a:pt x="56744" y="64268"/>
                </a:cubicBezTo>
                <a:cubicBezTo>
                  <a:pt x="56364" y="64783"/>
                  <a:pt x="55930" y="65244"/>
                  <a:pt x="55442" y="65624"/>
                </a:cubicBezTo>
                <a:cubicBezTo>
                  <a:pt x="54628" y="66275"/>
                  <a:pt x="53706" y="66791"/>
                  <a:pt x="52729" y="67116"/>
                </a:cubicBezTo>
                <a:cubicBezTo>
                  <a:pt x="51726" y="67414"/>
                  <a:pt x="50695" y="67631"/>
                  <a:pt x="49664" y="67713"/>
                </a:cubicBezTo>
                <a:cubicBezTo>
                  <a:pt x="48968" y="67767"/>
                  <a:pt x="48266" y="67785"/>
                  <a:pt x="47559" y="67785"/>
                </a:cubicBezTo>
                <a:cubicBezTo>
                  <a:pt x="46144" y="67785"/>
                  <a:pt x="44710" y="67713"/>
                  <a:pt x="43263" y="67713"/>
                </a:cubicBezTo>
                <a:cubicBezTo>
                  <a:pt x="43139" y="67710"/>
                  <a:pt x="43015" y="67709"/>
                  <a:pt x="42891" y="67709"/>
                </a:cubicBezTo>
                <a:cubicBezTo>
                  <a:pt x="41527" y="67709"/>
                  <a:pt x="40187" y="67846"/>
                  <a:pt x="38869" y="68120"/>
                </a:cubicBezTo>
                <a:cubicBezTo>
                  <a:pt x="37431" y="68418"/>
                  <a:pt x="36048" y="68988"/>
                  <a:pt x="34882" y="69856"/>
                </a:cubicBezTo>
                <a:cubicBezTo>
                  <a:pt x="33661" y="70723"/>
                  <a:pt x="32766" y="71944"/>
                  <a:pt x="32278" y="73354"/>
                </a:cubicBezTo>
                <a:cubicBezTo>
                  <a:pt x="31763" y="74765"/>
                  <a:pt x="31627" y="76311"/>
                  <a:pt x="31871" y="77803"/>
                </a:cubicBezTo>
                <a:cubicBezTo>
                  <a:pt x="31871" y="77911"/>
                  <a:pt x="31925" y="78020"/>
                  <a:pt x="31925" y="78128"/>
                </a:cubicBezTo>
                <a:cubicBezTo>
                  <a:pt x="31979" y="78345"/>
                  <a:pt x="32034" y="78562"/>
                  <a:pt x="32088" y="78752"/>
                </a:cubicBezTo>
                <a:cubicBezTo>
                  <a:pt x="32115" y="78969"/>
                  <a:pt x="32169" y="79186"/>
                  <a:pt x="32251" y="79376"/>
                </a:cubicBezTo>
                <a:lnTo>
                  <a:pt x="32468" y="80000"/>
                </a:lnTo>
                <a:lnTo>
                  <a:pt x="32712" y="80569"/>
                </a:lnTo>
                <a:cubicBezTo>
                  <a:pt x="32793" y="80786"/>
                  <a:pt x="32902" y="80976"/>
                  <a:pt x="33010" y="81166"/>
                </a:cubicBezTo>
                <a:cubicBezTo>
                  <a:pt x="33092" y="81356"/>
                  <a:pt x="33200" y="81546"/>
                  <a:pt x="33309" y="81736"/>
                </a:cubicBezTo>
                <a:cubicBezTo>
                  <a:pt x="34204" y="83173"/>
                  <a:pt x="35451" y="84367"/>
                  <a:pt x="36943" y="85208"/>
                </a:cubicBezTo>
                <a:cubicBezTo>
                  <a:pt x="37920" y="85777"/>
                  <a:pt x="38950" y="86211"/>
                  <a:pt x="40035" y="86510"/>
                </a:cubicBezTo>
                <a:cubicBezTo>
                  <a:pt x="41450" y="86894"/>
                  <a:pt x="42911" y="87097"/>
                  <a:pt x="44383" y="87097"/>
                </a:cubicBezTo>
                <a:cubicBezTo>
                  <a:pt x="44886" y="87097"/>
                  <a:pt x="45390" y="87073"/>
                  <a:pt x="45894" y="87025"/>
                </a:cubicBezTo>
                <a:cubicBezTo>
                  <a:pt x="46165" y="87025"/>
                  <a:pt x="46382" y="86998"/>
                  <a:pt x="46545" y="86971"/>
                </a:cubicBezTo>
                <a:cubicBezTo>
                  <a:pt x="46823" y="86931"/>
                  <a:pt x="46912" y="86906"/>
                  <a:pt x="46855" y="86906"/>
                </a:cubicBezTo>
                <a:cubicBezTo>
                  <a:pt x="46834" y="86906"/>
                  <a:pt x="46793" y="86909"/>
                  <a:pt x="46735" y="86916"/>
                </a:cubicBezTo>
                <a:cubicBezTo>
                  <a:pt x="46491" y="86916"/>
                  <a:pt x="45948" y="86971"/>
                  <a:pt x="45189" y="86971"/>
                </a:cubicBezTo>
                <a:cubicBezTo>
                  <a:pt x="44983" y="86978"/>
                  <a:pt x="44779" y="86982"/>
                  <a:pt x="44574" y="86982"/>
                </a:cubicBezTo>
                <a:cubicBezTo>
                  <a:pt x="43349" y="86982"/>
                  <a:pt x="42143" y="86843"/>
                  <a:pt x="40958" y="86564"/>
                </a:cubicBezTo>
                <a:cubicBezTo>
                  <a:pt x="40252" y="86401"/>
                  <a:pt x="39574" y="86184"/>
                  <a:pt x="38923" y="85940"/>
                </a:cubicBezTo>
                <a:cubicBezTo>
                  <a:pt x="38293" y="85688"/>
                  <a:pt x="37687" y="85389"/>
                  <a:pt x="37125" y="85043"/>
                </a:cubicBezTo>
                <a:lnTo>
                  <a:pt x="37125" y="85043"/>
                </a:lnTo>
                <a:cubicBezTo>
                  <a:pt x="38018" y="85508"/>
                  <a:pt x="38960" y="85898"/>
                  <a:pt x="39927" y="86211"/>
                </a:cubicBezTo>
                <a:cubicBezTo>
                  <a:pt x="40849" y="86482"/>
                  <a:pt x="41798" y="86672"/>
                  <a:pt x="42775" y="86754"/>
                </a:cubicBezTo>
                <a:cubicBezTo>
                  <a:pt x="43408" y="86816"/>
                  <a:pt x="44042" y="86849"/>
                  <a:pt x="44676" y="86849"/>
                </a:cubicBezTo>
                <a:cubicBezTo>
                  <a:pt x="45425" y="86849"/>
                  <a:pt x="46175" y="86802"/>
                  <a:pt x="46925" y="86699"/>
                </a:cubicBezTo>
                <a:cubicBezTo>
                  <a:pt x="47494" y="86645"/>
                  <a:pt x="48037" y="86564"/>
                  <a:pt x="48579" y="86401"/>
                </a:cubicBezTo>
                <a:cubicBezTo>
                  <a:pt x="48634" y="86374"/>
                  <a:pt x="48579" y="86374"/>
                  <a:pt x="48579" y="86347"/>
                </a:cubicBezTo>
                <a:cubicBezTo>
                  <a:pt x="47576" y="86537"/>
                  <a:pt x="46545" y="86645"/>
                  <a:pt x="45514" y="86672"/>
                </a:cubicBezTo>
                <a:cubicBezTo>
                  <a:pt x="44646" y="86672"/>
                  <a:pt x="43778" y="86645"/>
                  <a:pt x="42910" y="86537"/>
                </a:cubicBezTo>
                <a:cubicBezTo>
                  <a:pt x="42015" y="86428"/>
                  <a:pt x="41120" y="86238"/>
                  <a:pt x="40252" y="85994"/>
                </a:cubicBezTo>
                <a:cubicBezTo>
                  <a:pt x="38408" y="85479"/>
                  <a:pt x="36699" y="84529"/>
                  <a:pt x="35316" y="83255"/>
                </a:cubicBezTo>
                <a:cubicBezTo>
                  <a:pt x="34692" y="82658"/>
                  <a:pt x="34149" y="81953"/>
                  <a:pt x="33715" y="81220"/>
                </a:cubicBezTo>
                <a:cubicBezTo>
                  <a:pt x="33281" y="80461"/>
                  <a:pt x="32956" y="79674"/>
                  <a:pt x="32739" y="78834"/>
                </a:cubicBezTo>
                <a:cubicBezTo>
                  <a:pt x="32386" y="77532"/>
                  <a:pt x="32332" y="76175"/>
                  <a:pt x="32549" y="74873"/>
                </a:cubicBezTo>
                <a:cubicBezTo>
                  <a:pt x="32739" y="73571"/>
                  <a:pt x="33309" y="72351"/>
                  <a:pt x="34177" y="71374"/>
                </a:cubicBezTo>
                <a:cubicBezTo>
                  <a:pt x="34421" y="71049"/>
                  <a:pt x="34719" y="70778"/>
                  <a:pt x="35044" y="70534"/>
                </a:cubicBezTo>
                <a:cubicBezTo>
                  <a:pt x="35560" y="70127"/>
                  <a:pt x="36102" y="69801"/>
                  <a:pt x="36699" y="69530"/>
                </a:cubicBezTo>
                <a:lnTo>
                  <a:pt x="36699" y="69530"/>
                </a:lnTo>
                <a:cubicBezTo>
                  <a:pt x="35885" y="69910"/>
                  <a:pt x="35126" y="70425"/>
                  <a:pt x="34475" y="71049"/>
                </a:cubicBezTo>
                <a:cubicBezTo>
                  <a:pt x="33797" y="71781"/>
                  <a:pt x="33281" y="72622"/>
                  <a:pt x="32929" y="73544"/>
                </a:cubicBezTo>
                <a:cubicBezTo>
                  <a:pt x="32576" y="74602"/>
                  <a:pt x="32413" y="75687"/>
                  <a:pt x="32468" y="76799"/>
                </a:cubicBezTo>
                <a:cubicBezTo>
                  <a:pt x="32495" y="77233"/>
                  <a:pt x="32549" y="77640"/>
                  <a:pt x="32630" y="78074"/>
                </a:cubicBezTo>
                <a:cubicBezTo>
                  <a:pt x="32712" y="78508"/>
                  <a:pt x="32820" y="78915"/>
                  <a:pt x="32956" y="79349"/>
                </a:cubicBezTo>
                <a:cubicBezTo>
                  <a:pt x="33092" y="79756"/>
                  <a:pt x="33254" y="80135"/>
                  <a:pt x="33444" y="80542"/>
                </a:cubicBezTo>
                <a:cubicBezTo>
                  <a:pt x="33634" y="80922"/>
                  <a:pt x="33851" y="81275"/>
                  <a:pt x="34068" y="81654"/>
                </a:cubicBezTo>
                <a:cubicBezTo>
                  <a:pt x="34502" y="82278"/>
                  <a:pt x="34990" y="82875"/>
                  <a:pt x="35560" y="83390"/>
                </a:cubicBezTo>
                <a:cubicBezTo>
                  <a:pt x="35831" y="83634"/>
                  <a:pt x="36129" y="83851"/>
                  <a:pt x="36455" y="84096"/>
                </a:cubicBezTo>
                <a:cubicBezTo>
                  <a:pt x="36591" y="84177"/>
                  <a:pt x="36753" y="84313"/>
                  <a:pt x="36916" y="84394"/>
                </a:cubicBezTo>
                <a:lnTo>
                  <a:pt x="37377" y="84692"/>
                </a:lnTo>
                <a:cubicBezTo>
                  <a:pt x="38679" y="85425"/>
                  <a:pt x="40117" y="85940"/>
                  <a:pt x="41581" y="86184"/>
                </a:cubicBezTo>
                <a:cubicBezTo>
                  <a:pt x="42247" y="86313"/>
                  <a:pt x="43065" y="86391"/>
                  <a:pt x="43216" y="86391"/>
                </a:cubicBezTo>
                <a:cubicBezTo>
                  <a:pt x="43256" y="86391"/>
                  <a:pt x="43250" y="86385"/>
                  <a:pt x="43182" y="86374"/>
                </a:cubicBezTo>
                <a:cubicBezTo>
                  <a:pt x="42856" y="86320"/>
                  <a:pt x="41690" y="86184"/>
                  <a:pt x="40822" y="85940"/>
                </a:cubicBezTo>
                <a:lnTo>
                  <a:pt x="40008" y="85723"/>
                </a:lnTo>
                <a:cubicBezTo>
                  <a:pt x="39737" y="85642"/>
                  <a:pt x="39493" y="85533"/>
                  <a:pt x="39222" y="85452"/>
                </a:cubicBezTo>
                <a:cubicBezTo>
                  <a:pt x="38326" y="85099"/>
                  <a:pt x="37486" y="84665"/>
                  <a:pt x="36699" y="84123"/>
                </a:cubicBezTo>
                <a:cubicBezTo>
                  <a:pt x="36509" y="83987"/>
                  <a:pt x="36319" y="83851"/>
                  <a:pt x="36129" y="83716"/>
                </a:cubicBezTo>
                <a:lnTo>
                  <a:pt x="35587" y="83255"/>
                </a:lnTo>
                <a:cubicBezTo>
                  <a:pt x="35234" y="82929"/>
                  <a:pt x="34936" y="82577"/>
                  <a:pt x="34638" y="82224"/>
                </a:cubicBezTo>
                <a:cubicBezTo>
                  <a:pt x="34041" y="81465"/>
                  <a:pt x="33580" y="80651"/>
                  <a:pt x="33227" y="79756"/>
                </a:cubicBezTo>
                <a:cubicBezTo>
                  <a:pt x="32902" y="78861"/>
                  <a:pt x="32685" y="77938"/>
                  <a:pt x="32630" y="76989"/>
                </a:cubicBezTo>
                <a:cubicBezTo>
                  <a:pt x="32549" y="76094"/>
                  <a:pt x="32630" y="75226"/>
                  <a:pt x="32847" y="74358"/>
                </a:cubicBezTo>
                <a:cubicBezTo>
                  <a:pt x="33037" y="73490"/>
                  <a:pt x="33390" y="72704"/>
                  <a:pt x="33905" y="71971"/>
                </a:cubicBezTo>
                <a:cubicBezTo>
                  <a:pt x="34936" y="70561"/>
                  <a:pt x="36509" y="69639"/>
                  <a:pt x="38218" y="69150"/>
                </a:cubicBezTo>
                <a:cubicBezTo>
                  <a:pt x="39439" y="68798"/>
                  <a:pt x="40686" y="68608"/>
                  <a:pt x="41934" y="68581"/>
                </a:cubicBezTo>
                <a:cubicBezTo>
                  <a:pt x="42329" y="68564"/>
                  <a:pt x="42727" y="68557"/>
                  <a:pt x="43126" y="68557"/>
                </a:cubicBezTo>
                <a:cubicBezTo>
                  <a:pt x="44014" y="68557"/>
                  <a:pt x="44906" y="68589"/>
                  <a:pt x="45786" y="68608"/>
                </a:cubicBezTo>
                <a:cubicBezTo>
                  <a:pt x="46314" y="68623"/>
                  <a:pt x="46846" y="68634"/>
                  <a:pt x="47380" y="68634"/>
                </a:cubicBezTo>
                <a:cubicBezTo>
                  <a:pt x="48793" y="68634"/>
                  <a:pt x="50220" y="68558"/>
                  <a:pt x="51617" y="68282"/>
                </a:cubicBezTo>
                <a:cubicBezTo>
                  <a:pt x="53624" y="67930"/>
                  <a:pt x="55442" y="66953"/>
                  <a:pt x="56852" y="65516"/>
                </a:cubicBezTo>
                <a:cubicBezTo>
                  <a:pt x="57232" y="65109"/>
                  <a:pt x="57584" y="64648"/>
                  <a:pt x="57856" y="64160"/>
                </a:cubicBezTo>
                <a:cubicBezTo>
                  <a:pt x="58154" y="63671"/>
                  <a:pt x="58371" y="63129"/>
                  <a:pt x="58534" y="62559"/>
                </a:cubicBezTo>
                <a:cubicBezTo>
                  <a:pt x="58561" y="62424"/>
                  <a:pt x="58588" y="62288"/>
                  <a:pt x="58615" y="62125"/>
                </a:cubicBezTo>
                <a:cubicBezTo>
                  <a:pt x="58642" y="61990"/>
                  <a:pt x="58669" y="61854"/>
                  <a:pt x="58669" y="61718"/>
                </a:cubicBezTo>
                <a:lnTo>
                  <a:pt x="58697" y="61284"/>
                </a:lnTo>
                <a:lnTo>
                  <a:pt x="58697" y="60878"/>
                </a:lnTo>
                <a:cubicBezTo>
                  <a:pt x="58669" y="60606"/>
                  <a:pt x="58642" y="60335"/>
                  <a:pt x="58561" y="60091"/>
                </a:cubicBezTo>
                <a:cubicBezTo>
                  <a:pt x="58534" y="59847"/>
                  <a:pt x="58452" y="59603"/>
                  <a:pt x="58344" y="59359"/>
                </a:cubicBezTo>
                <a:cubicBezTo>
                  <a:pt x="57910" y="58192"/>
                  <a:pt x="57123" y="57189"/>
                  <a:pt x="56093" y="56511"/>
                </a:cubicBezTo>
                <a:cubicBezTo>
                  <a:pt x="55089" y="55805"/>
                  <a:pt x="54004" y="55290"/>
                  <a:pt x="52865" y="54937"/>
                </a:cubicBezTo>
                <a:cubicBezTo>
                  <a:pt x="51726" y="54612"/>
                  <a:pt x="50559" y="54368"/>
                  <a:pt x="49366" y="54232"/>
                </a:cubicBezTo>
                <a:cubicBezTo>
                  <a:pt x="49068" y="54205"/>
                  <a:pt x="48796" y="54178"/>
                  <a:pt x="48498" y="54178"/>
                </a:cubicBezTo>
                <a:cubicBezTo>
                  <a:pt x="48200" y="54151"/>
                  <a:pt x="47901" y="54151"/>
                  <a:pt x="47603" y="54124"/>
                </a:cubicBezTo>
                <a:cubicBezTo>
                  <a:pt x="47223" y="54124"/>
                  <a:pt x="46831" y="54112"/>
                  <a:pt x="46444" y="54112"/>
                </a:cubicBezTo>
                <a:cubicBezTo>
                  <a:pt x="46250" y="54112"/>
                  <a:pt x="46057" y="54115"/>
                  <a:pt x="45867" y="54124"/>
                </a:cubicBezTo>
                <a:cubicBezTo>
                  <a:pt x="42015" y="54124"/>
                  <a:pt x="38191" y="54531"/>
                  <a:pt x="34421" y="55290"/>
                </a:cubicBezTo>
                <a:cubicBezTo>
                  <a:pt x="33498" y="55480"/>
                  <a:pt x="32576" y="55697"/>
                  <a:pt x="31708" y="55914"/>
                </a:cubicBezTo>
                <a:cubicBezTo>
                  <a:pt x="31247" y="56050"/>
                  <a:pt x="30786" y="56158"/>
                  <a:pt x="30352" y="56294"/>
                </a:cubicBezTo>
                <a:lnTo>
                  <a:pt x="29674" y="56483"/>
                </a:lnTo>
                <a:lnTo>
                  <a:pt x="29050" y="56673"/>
                </a:lnTo>
                <a:lnTo>
                  <a:pt x="28806" y="56755"/>
                </a:lnTo>
                <a:cubicBezTo>
                  <a:pt x="28752" y="56673"/>
                  <a:pt x="28725" y="56592"/>
                  <a:pt x="28698" y="56511"/>
                </a:cubicBezTo>
                <a:lnTo>
                  <a:pt x="28643" y="56375"/>
                </a:lnTo>
                <a:cubicBezTo>
                  <a:pt x="28616" y="56294"/>
                  <a:pt x="28589" y="56212"/>
                  <a:pt x="28589" y="56131"/>
                </a:cubicBezTo>
                <a:cubicBezTo>
                  <a:pt x="28535" y="55995"/>
                  <a:pt x="28508" y="55833"/>
                  <a:pt x="28481" y="55670"/>
                </a:cubicBezTo>
                <a:cubicBezTo>
                  <a:pt x="28291" y="54503"/>
                  <a:pt x="28508" y="53310"/>
                  <a:pt x="29023" y="52225"/>
                </a:cubicBezTo>
                <a:lnTo>
                  <a:pt x="29023" y="52279"/>
                </a:lnTo>
                <a:cubicBezTo>
                  <a:pt x="29294" y="51601"/>
                  <a:pt x="29674" y="51004"/>
                  <a:pt x="30135" y="50462"/>
                </a:cubicBezTo>
                <a:cubicBezTo>
                  <a:pt x="30976" y="49458"/>
                  <a:pt x="31952" y="48645"/>
                  <a:pt x="33092" y="48021"/>
                </a:cubicBezTo>
                <a:cubicBezTo>
                  <a:pt x="33688" y="47695"/>
                  <a:pt x="34285" y="47424"/>
                  <a:pt x="34936" y="47234"/>
                </a:cubicBezTo>
                <a:cubicBezTo>
                  <a:pt x="35587" y="47072"/>
                  <a:pt x="36238" y="46909"/>
                  <a:pt x="36916" y="46827"/>
                </a:cubicBezTo>
                <a:cubicBezTo>
                  <a:pt x="37786" y="46723"/>
                  <a:pt x="38655" y="46674"/>
                  <a:pt x="39532" y="46674"/>
                </a:cubicBezTo>
                <a:cubicBezTo>
                  <a:pt x="40022" y="46674"/>
                  <a:pt x="40515" y="46690"/>
                  <a:pt x="41012" y="46719"/>
                </a:cubicBezTo>
                <a:cubicBezTo>
                  <a:pt x="43751" y="46882"/>
                  <a:pt x="46518" y="47343"/>
                  <a:pt x="49339" y="47478"/>
                </a:cubicBezTo>
                <a:cubicBezTo>
                  <a:pt x="49650" y="47499"/>
                  <a:pt x="49960" y="47508"/>
                  <a:pt x="50271" y="47508"/>
                </a:cubicBezTo>
                <a:cubicBezTo>
                  <a:pt x="50774" y="47508"/>
                  <a:pt x="51277" y="47485"/>
                  <a:pt x="51780" y="47451"/>
                </a:cubicBezTo>
                <a:cubicBezTo>
                  <a:pt x="52187" y="47424"/>
                  <a:pt x="52567" y="47370"/>
                  <a:pt x="52919" y="47343"/>
                </a:cubicBezTo>
                <a:lnTo>
                  <a:pt x="53868" y="47180"/>
                </a:lnTo>
                <a:cubicBezTo>
                  <a:pt x="55496" y="46882"/>
                  <a:pt x="57069" y="46285"/>
                  <a:pt x="58480" y="45471"/>
                </a:cubicBezTo>
                <a:cubicBezTo>
                  <a:pt x="60351" y="44413"/>
                  <a:pt x="61707" y="42650"/>
                  <a:pt x="62250" y="40589"/>
                </a:cubicBezTo>
                <a:cubicBezTo>
                  <a:pt x="62494" y="39640"/>
                  <a:pt x="62548" y="38636"/>
                  <a:pt x="62440" y="37660"/>
                </a:cubicBezTo>
                <a:cubicBezTo>
                  <a:pt x="62304" y="36710"/>
                  <a:pt x="62060" y="35761"/>
                  <a:pt x="61653" y="34866"/>
                </a:cubicBezTo>
                <a:cubicBezTo>
                  <a:pt x="61300" y="34052"/>
                  <a:pt x="60812" y="33266"/>
                  <a:pt x="60270" y="32560"/>
                </a:cubicBezTo>
                <a:cubicBezTo>
                  <a:pt x="59727" y="31909"/>
                  <a:pt x="59103" y="31313"/>
                  <a:pt x="58425" y="30797"/>
                </a:cubicBezTo>
                <a:cubicBezTo>
                  <a:pt x="56933" y="29712"/>
                  <a:pt x="55198" y="29007"/>
                  <a:pt x="53380" y="28682"/>
                </a:cubicBezTo>
                <a:cubicBezTo>
                  <a:pt x="52485" y="28532"/>
                  <a:pt x="51576" y="28458"/>
                  <a:pt x="50664" y="28458"/>
                </a:cubicBezTo>
                <a:cubicBezTo>
                  <a:pt x="49752" y="28458"/>
                  <a:pt x="48837" y="28532"/>
                  <a:pt x="47928" y="28682"/>
                </a:cubicBezTo>
                <a:cubicBezTo>
                  <a:pt x="46545" y="28926"/>
                  <a:pt x="45189" y="29278"/>
                  <a:pt x="43887" y="29767"/>
                </a:cubicBezTo>
                <a:cubicBezTo>
                  <a:pt x="43209" y="30038"/>
                  <a:pt x="42504" y="30363"/>
                  <a:pt x="41798" y="30716"/>
                </a:cubicBezTo>
                <a:lnTo>
                  <a:pt x="41853" y="30689"/>
                </a:lnTo>
                <a:lnTo>
                  <a:pt x="41853" y="30689"/>
                </a:lnTo>
                <a:cubicBezTo>
                  <a:pt x="40307" y="31448"/>
                  <a:pt x="38815" y="32289"/>
                  <a:pt x="37377" y="33211"/>
                </a:cubicBezTo>
                <a:cubicBezTo>
                  <a:pt x="35858" y="34188"/>
                  <a:pt x="34529" y="35083"/>
                  <a:pt x="32929" y="36222"/>
                </a:cubicBezTo>
                <a:cubicBezTo>
                  <a:pt x="31844" y="36981"/>
                  <a:pt x="30244" y="38066"/>
                  <a:pt x="28942" y="38934"/>
                </a:cubicBezTo>
                <a:lnTo>
                  <a:pt x="26392" y="40697"/>
                </a:lnTo>
                <a:lnTo>
                  <a:pt x="22432" y="43437"/>
                </a:lnTo>
                <a:cubicBezTo>
                  <a:pt x="21808" y="43898"/>
                  <a:pt x="21103" y="44224"/>
                  <a:pt x="20370" y="44441"/>
                </a:cubicBezTo>
                <a:cubicBezTo>
                  <a:pt x="20200" y="44478"/>
                  <a:pt x="20028" y="44497"/>
                  <a:pt x="19858" y="44497"/>
                </a:cubicBezTo>
                <a:cubicBezTo>
                  <a:pt x="19296" y="44497"/>
                  <a:pt x="18752" y="44293"/>
                  <a:pt x="18336" y="43898"/>
                </a:cubicBezTo>
                <a:cubicBezTo>
                  <a:pt x="18038" y="43627"/>
                  <a:pt x="17794" y="43301"/>
                  <a:pt x="17658" y="42922"/>
                </a:cubicBezTo>
                <a:cubicBezTo>
                  <a:pt x="17550" y="42732"/>
                  <a:pt x="17495" y="42542"/>
                  <a:pt x="17441" y="42352"/>
                </a:cubicBezTo>
                <a:cubicBezTo>
                  <a:pt x="17387" y="42135"/>
                  <a:pt x="17333" y="41945"/>
                  <a:pt x="17305" y="41728"/>
                </a:cubicBezTo>
                <a:cubicBezTo>
                  <a:pt x="17143" y="40887"/>
                  <a:pt x="17170" y="40046"/>
                  <a:pt x="17305" y="39206"/>
                </a:cubicBezTo>
                <a:cubicBezTo>
                  <a:pt x="17387" y="38772"/>
                  <a:pt x="17495" y="38365"/>
                  <a:pt x="17658" y="37958"/>
                </a:cubicBezTo>
                <a:lnTo>
                  <a:pt x="17875" y="37334"/>
                </a:lnTo>
                <a:lnTo>
                  <a:pt x="17984" y="37009"/>
                </a:lnTo>
                <a:cubicBezTo>
                  <a:pt x="18011" y="36900"/>
                  <a:pt x="18065" y="36792"/>
                  <a:pt x="18119" y="36710"/>
                </a:cubicBezTo>
                <a:cubicBezTo>
                  <a:pt x="18309" y="36303"/>
                  <a:pt x="18445" y="35869"/>
                  <a:pt x="18662" y="35490"/>
                </a:cubicBezTo>
                <a:lnTo>
                  <a:pt x="19313" y="34296"/>
                </a:lnTo>
                <a:cubicBezTo>
                  <a:pt x="19448" y="34052"/>
                  <a:pt x="19638" y="33754"/>
                  <a:pt x="19828" y="33455"/>
                </a:cubicBezTo>
                <a:cubicBezTo>
                  <a:pt x="19936" y="33293"/>
                  <a:pt x="20018" y="33130"/>
                  <a:pt x="20126" y="32994"/>
                </a:cubicBezTo>
                <a:lnTo>
                  <a:pt x="20452" y="32533"/>
                </a:lnTo>
                <a:lnTo>
                  <a:pt x="20994" y="31774"/>
                </a:lnTo>
                <a:lnTo>
                  <a:pt x="21591" y="31068"/>
                </a:lnTo>
                <a:cubicBezTo>
                  <a:pt x="21990" y="30563"/>
                  <a:pt x="22441" y="30084"/>
                  <a:pt x="22893" y="29631"/>
                </a:cubicBezTo>
                <a:lnTo>
                  <a:pt x="22893" y="29631"/>
                </a:lnTo>
                <a:lnTo>
                  <a:pt x="22947" y="29604"/>
                </a:lnTo>
                <a:cubicBezTo>
                  <a:pt x="24168" y="28410"/>
                  <a:pt x="25497" y="27325"/>
                  <a:pt x="26907" y="26349"/>
                </a:cubicBezTo>
                <a:lnTo>
                  <a:pt x="26907" y="26349"/>
                </a:lnTo>
                <a:lnTo>
                  <a:pt x="26880" y="26376"/>
                </a:lnTo>
                <a:lnTo>
                  <a:pt x="27558" y="25915"/>
                </a:lnTo>
                <a:lnTo>
                  <a:pt x="27504" y="25942"/>
                </a:lnTo>
                <a:cubicBezTo>
                  <a:pt x="27721" y="25806"/>
                  <a:pt x="27965" y="25644"/>
                  <a:pt x="28182" y="25508"/>
                </a:cubicBezTo>
                <a:lnTo>
                  <a:pt x="28182" y="25508"/>
                </a:lnTo>
                <a:lnTo>
                  <a:pt x="28128" y="25535"/>
                </a:lnTo>
                <a:lnTo>
                  <a:pt x="28779" y="25128"/>
                </a:lnTo>
                <a:lnTo>
                  <a:pt x="28752" y="25156"/>
                </a:lnTo>
                <a:cubicBezTo>
                  <a:pt x="29131" y="24911"/>
                  <a:pt x="29538" y="24694"/>
                  <a:pt x="29945" y="24450"/>
                </a:cubicBezTo>
                <a:cubicBezTo>
                  <a:pt x="30840" y="23989"/>
                  <a:pt x="32332" y="23284"/>
                  <a:pt x="33444" y="22823"/>
                </a:cubicBezTo>
                <a:lnTo>
                  <a:pt x="33444" y="22823"/>
                </a:lnTo>
                <a:lnTo>
                  <a:pt x="33390" y="22850"/>
                </a:lnTo>
                <a:cubicBezTo>
                  <a:pt x="34041" y="22579"/>
                  <a:pt x="34665" y="22335"/>
                  <a:pt x="35316" y="22118"/>
                </a:cubicBezTo>
                <a:cubicBezTo>
                  <a:pt x="35777" y="21982"/>
                  <a:pt x="36129" y="21874"/>
                  <a:pt x="36753" y="21684"/>
                </a:cubicBezTo>
                <a:cubicBezTo>
                  <a:pt x="38462" y="21087"/>
                  <a:pt x="40225" y="20626"/>
                  <a:pt x="41988" y="20273"/>
                </a:cubicBezTo>
                <a:lnTo>
                  <a:pt x="41961" y="20273"/>
                </a:lnTo>
                <a:cubicBezTo>
                  <a:pt x="43372" y="20002"/>
                  <a:pt x="44673" y="19758"/>
                  <a:pt x="46138" y="19487"/>
                </a:cubicBezTo>
                <a:cubicBezTo>
                  <a:pt x="47304" y="19297"/>
                  <a:pt x="48742" y="19080"/>
                  <a:pt x="50044" y="18890"/>
                </a:cubicBezTo>
                <a:lnTo>
                  <a:pt x="50121" y="18877"/>
                </a:lnTo>
                <a:lnTo>
                  <a:pt x="50121" y="18877"/>
                </a:lnTo>
                <a:lnTo>
                  <a:pt x="51102" y="18781"/>
                </a:lnTo>
                <a:cubicBezTo>
                  <a:pt x="52133" y="18646"/>
                  <a:pt x="53462" y="18456"/>
                  <a:pt x="53814" y="18402"/>
                </a:cubicBezTo>
                <a:cubicBezTo>
                  <a:pt x="55849" y="18185"/>
                  <a:pt x="57774" y="17859"/>
                  <a:pt x="59727" y="17561"/>
                </a:cubicBezTo>
                <a:lnTo>
                  <a:pt x="59998" y="17561"/>
                </a:lnTo>
                <a:cubicBezTo>
                  <a:pt x="60859" y="17434"/>
                  <a:pt x="61720" y="17213"/>
                  <a:pt x="62537" y="16919"/>
                </a:cubicBezTo>
                <a:lnTo>
                  <a:pt x="62537" y="16919"/>
                </a:lnTo>
                <a:lnTo>
                  <a:pt x="62684" y="16883"/>
                </a:lnTo>
                <a:lnTo>
                  <a:pt x="63308" y="16693"/>
                </a:lnTo>
                <a:lnTo>
                  <a:pt x="63714" y="16530"/>
                </a:lnTo>
                <a:cubicBezTo>
                  <a:pt x="63959" y="16449"/>
                  <a:pt x="63742" y="16557"/>
                  <a:pt x="64148" y="16395"/>
                </a:cubicBezTo>
                <a:cubicBezTo>
                  <a:pt x="64664" y="16178"/>
                  <a:pt x="65179" y="15906"/>
                  <a:pt x="65640" y="15635"/>
                </a:cubicBezTo>
                <a:cubicBezTo>
                  <a:pt x="65855" y="15485"/>
                  <a:pt x="65951" y="15436"/>
                  <a:pt x="65995" y="15436"/>
                </a:cubicBezTo>
                <a:cubicBezTo>
                  <a:pt x="66006" y="15436"/>
                  <a:pt x="66014" y="15440"/>
                  <a:pt x="66020" y="15445"/>
                </a:cubicBezTo>
                <a:cubicBezTo>
                  <a:pt x="66590" y="14984"/>
                  <a:pt x="67078" y="14442"/>
                  <a:pt x="67512" y="13845"/>
                </a:cubicBezTo>
                <a:lnTo>
                  <a:pt x="67729" y="13465"/>
                </a:lnTo>
                <a:cubicBezTo>
                  <a:pt x="67810" y="13357"/>
                  <a:pt x="67837" y="13248"/>
                  <a:pt x="67892" y="13140"/>
                </a:cubicBezTo>
                <a:cubicBezTo>
                  <a:pt x="67946" y="13004"/>
                  <a:pt x="68000" y="12868"/>
                  <a:pt x="68027" y="12760"/>
                </a:cubicBezTo>
                <a:lnTo>
                  <a:pt x="68027" y="12706"/>
                </a:lnTo>
                <a:cubicBezTo>
                  <a:pt x="67892" y="13031"/>
                  <a:pt x="67702" y="13357"/>
                  <a:pt x="67512" y="13628"/>
                </a:cubicBezTo>
                <a:lnTo>
                  <a:pt x="67322" y="13899"/>
                </a:lnTo>
                <a:lnTo>
                  <a:pt x="67186" y="14062"/>
                </a:lnTo>
                <a:cubicBezTo>
                  <a:pt x="67129" y="14119"/>
                  <a:pt x="67101" y="14142"/>
                  <a:pt x="67093" y="14142"/>
                </a:cubicBezTo>
                <a:cubicBezTo>
                  <a:pt x="67083" y="14142"/>
                  <a:pt x="67112" y="14098"/>
                  <a:pt x="67159" y="14035"/>
                </a:cubicBezTo>
                <a:cubicBezTo>
                  <a:pt x="67512" y="13574"/>
                  <a:pt x="67783" y="13058"/>
                  <a:pt x="68000" y="12543"/>
                </a:cubicBezTo>
                <a:cubicBezTo>
                  <a:pt x="68163" y="12136"/>
                  <a:pt x="68271" y="11702"/>
                  <a:pt x="68325" y="11268"/>
                </a:cubicBezTo>
                <a:cubicBezTo>
                  <a:pt x="68431" y="10743"/>
                  <a:pt x="68459" y="10192"/>
                  <a:pt x="68461" y="9640"/>
                </a:cubicBezTo>
                <a:lnTo>
                  <a:pt x="68461" y="9640"/>
                </a:lnTo>
                <a:cubicBezTo>
                  <a:pt x="68461" y="9640"/>
                  <a:pt x="68461" y="9640"/>
                  <a:pt x="68461" y="9641"/>
                </a:cubicBezTo>
                <a:lnTo>
                  <a:pt x="68461" y="9586"/>
                </a:lnTo>
                <a:cubicBezTo>
                  <a:pt x="68461" y="9604"/>
                  <a:pt x="68461" y="9622"/>
                  <a:pt x="68461" y="9640"/>
                </a:cubicBezTo>
                <a:lnTo>
                  <a:pt x="68461" y="9640"/>
                </a:lnTo>
                <a:cubicBezTo>
                  <a:pt x="68407" y="9206"/>
                  <a:pt x="68325" y="8800"/>
                  <a:pt x="68190" y="8366"/>
                </a:cubicBezTo>
                <a:cubicBezTo>
                  <a:pt x="67973" y="7525"/>
                  <a:pt x="67647" y="6738"/>
                  <a:pt x="67186" y="6006"/>
                </a:cubicBezTo>
                <a:cubicBezTo>
                  <a:pt x="66698" y="5220"/>
                  <a:pt x="66074" y="4541"/>
                  <a:pt x="65396" y="3918"/>
                </a:cubicBezTo>
                <a:cubicBezTo>
                  <a:pt x="65071" y="3619"/>
                  <a:pt x="64718" y="3294"/>
                  <a:pt x="64365" y="3022"/>
                </a:cubicBezTo>
                <a:cubicBezTo>
                  <a:pt x="63702" y="2606"/>
                  <a:pt x="63499" y="2483"/>
                  <a:pt x="63486" y="2483"/>
                </a:cubicBezTo>
                <a:lnTo>
                  <a:pt x="63486" y="2483"/>
                </a:lnTo>
                <a:cubicBezTo>
                  <a:pt x="63469" y="2483"/>
                  <a:pt x="63835" y="2730"/>
                  <a:pt x="63815" y="2730"/>
                </a:cubicBezTo>
                <a:cubicBezTo>
                  <a:pt x="63809" y="2730"/>
                  <a:pt x="63765" y="2706"/>
                  <a:pt x="63660" y="2643"/>
                </a:cubicBezTo>
                <a:cubicBezTo>
                  <a:pt x="62856" y="2160"/>
                  <a:pt x="62024" y="1757"/>
                  <a:pt x="61140" y="1433"/>
                </a:cubicBezTo>
                <a:lnTo>
                  <a:pt x="61140" y="1433"/>
                </a:lnTo>
                <a:lnTo>
                  <a:pt x="61002" y="1341"/>
                </a:lnTo>
                <a:cubicBezTo>
                  <a:pt x="60487" y="1151"/>
                  <a:pt x="59944" y="1015"/>
                  <a:pt x="59429" y="907"/>
                </a:cubicBezTo>
                <a:cubicBezTo>
                  <a:pt x="59212" y="853"/>
                  <a:pt x="58941" y="771"/>
                  <a:pt x="58534" y="690"/>
                </a:cubicBezTo>
                <a:cubicBezTo>
                  <a:pt x="58154" y="608"/>
                  <a:pt x="57639" y="473"/>
                  <a:pt x="56879" y="364"/>
                </a:cubicBezTo>
                <a:lnTo>
                  <a:pt x="56879" y="364"/>
                </a:lnTo>
                <a:lnTo>
                  <a:pt x="57639" y="473"/>
                </a:lnTo>
                <a:lnTo>
                  <a:pt x="58154" y="581"/>
                </a:lnTo>
                <a:cubicBezTo>
                  <a:pt x="58452" y="636"/>
                  <a:pt x="58642" y="690"/>
                  <a:pt x="58751" y="690"/>
                </a:cubicBezTo>
                <a:cubicBezTo>
                  <a:pt x="58791" y="703"/>
                  <a:pt x="58832" y="710"/>
                  <a:pt x="58873" y="710"/>
                </a:cubicBezTo>
                <a:cubicBezTo>
                  <a:pt x="58914" y="710"/>
                  <a:pt x="58954" y="703"/>
                  <a:pt x="58995" y="690"/>
                </a:cubicBezTo>
                <a:lnTo>
                  <a:pt x="59049" y="690"/>
                </a:lnTo>
                <a:cubicBezTo>
                  <a:pt x="58751" y="608"/>
                  <a:pt x="58344" y="554"/>
                  <a:pt x="58154" y="527"/>
                </a:cubicBezTo>
                <a:cubicBezTo>
                  <a:pt x="57883" y="473"/>
                  <a:pt x="57720" y="446"/>
                  <a:pt x="57503" y="419"/>
                </a:cubicBezTo>
                <a:lnTo>
                  <a:pt x="57557" y="419"/>
                </a:lnTo>
                <a:cubicBezTo>
                  <a:pt x="56933" y="337"/>
                  <a:pt x="56337" y="229"/>
                  <a:pt x="55713" y="174"/>
                </a:cubicBezTo>
                <a:cubicBezTo>
                  <a:pt x="55415" y="147"/>
                  <a:pt x="55116" y="120"/>
                  <a:pt x="54791" y="93"/>
                </a:cubicBezTo>
                <a:lnTo>
                  <a:pt x="53841" y="39"/>
                </a:lnTo>
                <a:cubicBezTo>
                  <a:pt x="53485" y="13"/>
                  <a:pt x="53128" y="1"/>
                  <a:pt x="5277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">
  <p:cSld name="CUSTOM_4_1_2">
    <p:spTree>
      <p:nvGrpSpPr>
        <p:cNvPr id="1" name="Shape 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7" name="Google Shape;887;p21"/>
          <p:cNvSpPr txBox="1">
            <a:spLocks noGrp="1"/>
          </p:cNvSpPr>
          <p:nvPr>
            <p:ph type="title"/>
          </p:nvPr>
        </p:nvSpPr>
        <p:spPr>
          <a:xfrm>
            <a:off x="711081" y="3356175"/>
            <a:ext cx="2557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9pPr>
          </a:lstStyle>
          <a:p>
            <a:endParaRPr/>
          </a:p>
        </p:txBody>
      </p:sp>
      <p:sp>
        <p:nvSpPr>
          <p:cNvPr id="888" name="Google Shape;888;p21"/>
          <p:cNvSpPr txBox="1">
            <a:spLocks noGrp="1"/>
          </p:cNvSpPr>
          <p:nvPr>
            <p:ph type="subTitle" idx="1"/>
          </p:nvPr>
        </p:nvSpPr>
        <p:spPr>
          <a:xfrm>
            <a:off x="711075" y="3750250"/>
            <a:ext cx="2557200" cy="85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 sz="1400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889" name="Google Shape;889;p21"/>
          <p:cNvSpPr txBox="1">
            <a:spLocks noGrp="1"/>
          </p:cNvSpPr>
          <p:nvPr>
            <p:ph type="title" idx="2"/>
          </p:nvPr>
        </p:nvSpPr>
        <p:spPr>
          <a:xfrm>
            <a:off x="3293400" y="3356175"/>
            <a:ext cx="2557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9pPr>
          </a:lstStyle>
          <a:p>
            <a:endParaRPr/>
          </a:p>
        </p:txBody>
      </p:sp>
      <p:sp>
        <p:nvSpPr>
          <p:cNvPr id="890" name="Google Shape;890;p21"/>
          <p:cNvSpPr txBox="1">
            <a:spLocks noGrp="1"/>
          </p:cNvSpPr>
          <p:nvPr>
            <p:ph type="subTitle" idx="3"/>
          </p:nvPr>
        </p:nvSpPr>
        <p:spPr>
          <a:xfrm>
            <a:off x="3293371" y="3750250"/>
            <a:ext cx="2557200" cy="85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 sz="14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891" name="Google Shape;891;p21"/>
          <p:cNvSpPr txBox="1">
            <a:spLocks noGrp="1"/>
          </p:cNvSpPr>
          <p:nvPr>
            <p:ph type="title" idx="4"/>
          </p:nvPr>
        </p:nvSpPr>
        <p:spPr>
          <a:xfrm>
            <a:off x="5875713" y="3356175"/>
            <a:ext cx="2557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9pPr>
          </a:lstStyle>
          <a:p>
            <a:endParaRPr/>
          </a:p>
        </p:txBody>
      </p:sp>
      <p:sp>
        <p:nvSpPr>
          <p:cNvPr id="892" name="Google Shape;892;p21"/>
          <p:cNvSpPr txBox="1">
            <a:spLocks noGrp="1"/>
          </p:cNvSpPr>
          <p:nvPr>
            <p:ph type="subTitle" idx="5"/>
          </p:nvPr>
        </p:nvSpPr>
        <p:spPr>
          <a:xfrm>
            <a:off x="5875698" y="3750250"/>
            <a:ext cx="2557200" cy="85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 sz="14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893" name="Google Shape;893;p21"/>
          <p:cNvSpPr/>
          <p:nvPr/>
        </p:nvSpPr>
        <p:spPr>
          <a:xfrm rot="-9939482">
            <a:off x="7347524" y="-1334074"/>
            <a:ext cx="3151563" cy="3058391"/>
          </a:xfrm>
          <a:custGeom>
            <a:avLst/>
            <a:gdLst/>
            <a:ahLst/>
            <a:cxnLst/>
            <a:rect l="l" t="t" r="r" b="b"/>
            <a:pathLst>
              <a:path w="126067" h="122340" extrusionOk="0">
                <a:moveTo>
                  <a:pt x="53372" y="0"/>
                </a:moveTo>
                <a:cubicBezTo>
                  <a:pt x="50944" y="0"/>
                  <a:pt x="48529" y="321"/>
                  <a:pt x="46155" y="1029"/>
                </a:cubicBezTo>
                <a:cubicBezTo>
                  <a:pt x="45541" y="1189"/>
                  <a:pt x="45040" y="1575"/>
                  <a:pt x="44722" y="2121"/>
                </a:cubicBezTo>
                <a:cubicBezTo>
                  <a:pt x="44123" y="2102"/>
                  <a:pt x="43525" y="2092"/>
                  <a:pt x="42927" y="2092"/>
                </a:cubicBezTo>
                <a:cubicBezTo>
                  <a:pt x="33632" y="2092"/>
                  <a:pt x="24385" y="4433"/>
                  <a:pt x="16242" y="9605"/>
                </a:cubicBezTo>
                <a:cubicBezTo>
                  <a:pt x="6984" y="15520"/>
                  <a:pt x="0" y="27075"/>
                  <a:pt x="5414" y="37903"/>
                </a:cubicBezTo>
                <a:cubicBezTo>
                  <a:pt x="12124" y="51347"/>
                  <a:pt x="28912" y="51893"/>
                  <a:pt x="41651" y="54759"/>
                </a:cubicBezTo>
                <a:cubicBezTo>
                  <a:pt x="58143" y="58490"/>
                  <a:pt x="72155" y="69272"/>
                  <a:pt x="79980" y="84285"/>
                </a:cubicBezTo>
                <a:cubicBezTo>
                  <a:pt x="83688" y="91291"/>
                  <a:pt x="84894" y="98320"/>
                  <a:pt x="86190" y="106009"/>
                </a:cubicBezTo>
                <a:cubicBezTo>
                  <a:pt x="87191" y="111901"/>
                  <a:pt x="89079" y="117906"/>
                  <a:pt x="94812" y="120727"/>
                </a:cubicBezTo>
                <a:cubicBezTo>
                  <a:pt x="97076" y="121841"/>
                  <a:pt x="99369" y="122340"/>
                  <a:pt x="101613" y="122340"/>
                </a:cubicBezTo>
                <a:cubicBezTo>
                  <a:pt x="109626" y="122340"/>
                  <a:pt x="117002" y="115982"/>
                  <a:pt x="120130" y="108625"/>
                </a:cubicBezTo>
                <a:cubicBezTo>
                  <a:pt x="126067" y="94749"/>
                  <a:pt x="123291" y="76346"/>
                  <a:pt x="119038" y="62379"/>
                </a:cubicBezTo>
                <a:cubicBezTo>
                  <a:pt x="113920" y="45455"/>
                  <a:pt x="104138" y="30305"/>
                  <a:pt x="90854" y="18659"/>
                </a:cubicBezTo>
                <a:cubicBezTo>
                  <a:pt x="81210" y="10233"/>
                  <a:pt x="67084" y="0"/>
                  <a:pt x="533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94" name="Google Shape;894;p21"/>
          <p:cNvGrpSpPr/>
          <p:nvPr/>
        </p:nvGrpSpPr>
        <p:grpSpPr>
          <a:xfrm rot="-476913">
            <a:off x="4623784" y="-1495118"/>
            <a:ext cx="2557542" cy="2262721"/>
            <a:chOff x="1749700" y="889800"/>
            <a:chExt cx="4276500" cy="3783525"/>
          </a:xfrm>
        </p:grpSpPr>
        <p:sp>
          <p:nvSpPr>
            <p:cNvPr id="895" name="Google Shape;895;p21"/>
            <p:cNvSpPr/>
            <p:nvPr/>
          </p:nvSpPr>
          <p:spPr>
            <a:xfrm>
              <a:off x="2226200" y="889800"/>
              <a:ext cx="183125" cy="226500"/>
            </a:xfrm>
            <a:custGeom>
              <a:avLst/>
              <a:gdLst/>
              <a:ahLst/>
              <a:cxnLst/>
              <a:rect l="l" t="t" r="r" b="b"/>
              <a:pathLst>
                <a:path w="7325" h="9060" extrusionOk="0">
                  <a:moveTo>
                    <a:pt x="3299" y="1"/>
                  </a:moveTo>
                  <a:cubicBezTo>
                    <a:pt x="2841" y="1"/>
                    <a:pt x="2390" y="173"/>
                    <a:pt x="2047" y="502"/>
                  </a:cubicBezTo>
                  <a:cubicBezTo>
                    <a:pt x="1753" y="835"/>
                    <a:pt x="1510" y="1203"/>
                    <a:pt x="1317" y="1604"/>
                  </a:cubicBezTo>
                  <a:lnTo>
                    <a:pt x="1317" y="1604"/>
                  </a:lnTo>
                  <a:cubicBezTo>
                    <a:pt x="1359" y="1507"/>
                    <a:pt x="1373" y="1467"/>
                    <a:pt x="1366" y="1467"/>
                  </a:cubicBezTo>
                  <a:cubicBezTo>
                    <a:pt x="1336" y="1467"/>
                    <a:pt x="865" y="2344"/>
                    <a:pt x="796" y="2481"/>
                  </a:cubicBezTo>
                  <a:cubicBezTo>
                    <a:pt x="0" y="3937"/>
                    <a:pt x="137" y="5234"/>
                    <a:pt x="728" y="6689"/>
                  </a:cubicBezTo>
                  <a:cubicBezTo>
                    <a:pt x="1345" y="8277"/>
                    <a:pt x="2705" y="9059"/>
                    <a:pt x="4024" y="9059"/>
                  </a:cubicBezTo>
                  <a:cubicBezTo>
                    <a:pt x="5577" y="9059"/>
                    <a:pt x="7074" y="7976"/>
                    <a:pt x="7234" y="5848"/>
                  </a:cubicBezTo>
                  <a:cubicBezTo>
                    <a:pt x="7325" y="4255"/>
                    <a:pt x="7097" y="2982"/>
                    <a:pt x="5960" y="1776"/>
                  </a:cubicBezTo>
                  <a:cubicBezTo>
                    <a:pt x="5664" y="1503"/>
                    <a:pt x="5346" y="1230"/>
                    <a:pt x="5027" y="980"/>
                  </a:cubicBezTo>
                  <a:cubicBezTo>
                    <a:pt x="4777" y="684"/>
                    <a:pt x="4504" y="434"/>
                    <a:pt x="4186" y="229"/>
                  </a:cubicBezTo>
                  <a:cubicBezTo>
                    <a:pt x="3906" y="76"/>
                    <a:pt x="3601" y="1"/>
                    <a:pt x="3299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21"/>
            <p:cNvSpPr/>
            <p:nvPr/>
          </p:nvSpPr>
          <p:spPr>
            <a:xfrm>
              <a:off x="2327350" y="1533200"/>
              <a:ext cx="283725" cy="185850"/>
            </a:xfrm>
            <a:custGeom>
              <a:avLst/>
              <a:gdLst/>
              <a:ahLst/>
              <a:cxnLst/>
              <a:rect l="l" t="t" r="r" b="b"/>
              <a:pathLst>
                <a:path w="11349" h="7434" extrusionOk="0">
                  <a:moveTo>
                    <a:pt x="6546" y="1"/>
                  </a:moveTo>
                  <a:cubicBezTo>
                    <a:pt x="6377" y="1"/>
                    <a:pt x="6205" y="13"/>
                    <a:pt x="6031" y="39"/>
                  </a:cubicBezTo>
                  <a:cubicBezTo>
                    <a:pt x="4030" y="334"/>
                    <a:pt x="2392" y="2040"/>
                    <a:pt x="1163" y="3542"/>
                  </a:cubicBezTo>
                  <a:cubicBezTo>
                    <a:pt x="1" y="4928"/>
                    <a:pt x="618" y="7434"/>
                    <a:pt x="2647" y="7434"/>
                  </a:cubicBezTo>
                  <a:cubicBezTo>
                    <a:pt x="2683" y="7434"/>
                    <a:pt x="2719" y="7433"/>
                    <a:pt x="2756" y="7432"/>
                  </a:cubicBezTo>
                  <a:cubicBezTo>
                    <a:pt x="5008" y="7318"/>
                    <a:pt x="7419" y="7022"/>
                    <a:pt x="9080" y="5361"/>
                  </a:cubicBezTo>
                  <a:cubicBezTo>
                    <a:pt x="11348" y="3114"/>
                    <a:pt x="9247" y="1"/>
                    <a:pt x="6546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21"/>
            <p:cNvSpPr/>
            <p:nvPr/>
          </p:nvSpPr>
          <p:spPr>
            <a:xfrm>
              <a:off x="2677400" y="1195275"/>
              <a:ext cx="265350" cy="220825"/>
            </a:xfrm>
            <a:custGeom>
              <a:avLst/>
              <a:gdLst/>
              <a:ahLst/>
              <a:cxnLst/>
              <a:rect l="l" t="t" r="r" b="b"/>
              <a:pathLst>
                <a:path w="10614" h="8833" extrusionOk="0">
                  <a:moveTo>
                    <a:pt x="5747" y="0"/>
                  </a:moveTo>
                  <a:cubicBezTo>
                    <a:pt x="5142" y="0"/>
                    <a:pt x="4503" y="134"/>
                    <a:pt x="3858" y="430"/>
                  </a:cubicBezTo>
                  <a:cubicBezTo>
                    <a:pt x="2493" y="1067"/>
                    <a:pt x="1765" y="2045"/>
                    <a:pt x="1219" y="3387"/>
                  </a:cubicBezTo>
                  <a:cubicBezTo>
                    <a:pt x="0" y="6257"/>
                    <a:pt x="1858" y="8832"/>
                    <a:pt x="4511" y="8832"/>
                  </a:cubicBezTo>
                  <a:cubicBezTo>
                    <a:pt x="5076" y="8832"/>
                    <a:pt x="5677" y="8716"/>
                    <a:pt x="6292" y="8460"/>
                  </a:cubicBezTo>
                  <a:cubicBezTo>
                    <a:pt x="7634" y="7891"/>
                    <a:pt x="8612" y="7164"/>
                    <a:pt x="9249" y="5821"/>
                  </a:cubicBezTo>
                  <a:cubicBezTo>
                    <a:pt x="10614" y="2849"/>
                    <a:pt x="8538" y="0"/>
                    <a:pt x="5747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21"/>
            <p:cNvSpPr/>
            <p:nvPr/>
          </p:nvSpPr>
          <p:spPr>
            <a:xfrm>
              <a:off x="1795700" y="1310500"/>
              <a:ext cx="278100" cy="217600"/>
            </a:xfrm>
            <a:custGeom>
              <a:avLst/>
              <a:gdLst/>
              <a:ahLst/>
              <a:cxnLst/>
              <a:rect l="l" t="t" r="r" b="b"/>
              <a:pathLst>
                <a:path w="11124" h="8704" extrusionOk="0">
                  <a:moveTo>
                    <a:pt x="5323" y="1"/>
                  </a:moveTo>
                  <a:cubicBezTo>
                    <a:pt x="4021" y="1"/>
                    <a:pt x="2717" y="518"/>
                    <a:pt x="1524" y="1554"/>
                  </a:cubicBezTo>
                  <a:cubicBezTo>
                    <a:pt x="410" y="2509"/>
                    <a:pt x="0" y="4807"/>
                    <a:pt x="910" y="6058"/>
                  </a:cubicBezTo>
                  <a:cubicBezTo>
                    <a:pt x="2137" y="7723"/>
                    <a:pt x="3746" y="8703"/>
                    <a:pt x="5530" y="8703"/>
                  </a:cubicBezTo>
                  <a:cubicBezTo>
                    <a:pt x="6426" y="8703"/>
                    <a:pt x="7367" y="8456"/>
                    <a:pt x="8326" y="7923"/>
                  </a:cubicBezTo>
                  <a:cubicBezTo>
                    <a:pt x="10510" y="6717"/>
                    <a:pt x="11124" y="3351"/>
                    <a:pt x="9190" y="1622"/>
                  </a:cubicBezTo>
                  <a:cubicBezTo>
                    <a:pt x="7983" y="541"/>
                    <a:pt x="6654" y="1"/>
                    <a:pt x="5323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21"/>
            <p:cNvSpPr/>
            <p:nvPr/>
          </p:nvSpPr>
          <p:spPr>
            <a:xfrm>
              <a:off x="2706175" y="2238800"/>
              <a:ext cx="236600" cy="344700"/>
            </a:xfrm>
            <a:custGeom>
              <a:avLst/>
              <a:gdLst/>
              <a:ahLst/>
              <a:cxnLst/>
              <a:rect l="l" t="t" r="r" b="b"/>
              <a:pathLst>
                <a:path w="9464" h="13788" extrusionOk="0">
                  <a:moveTo>
                    <a:pt x="4399" y="1"/>
                  </a:moveTo>
                  <a:cubicBezTo>
                    <a:pt x="3113" y="1"/>
                    <a:pt x="1775" y="902"/>
                    <a:pt x="1524" y="2433"/>
                  </a:cubicBezTo>
                  <a:cubicBezTo>
                    <a:pt x="0" y="5253"/>
                    <a:pt x="0" y="9371"/>
                    <a:pt x="1661" y="11964"/>
                  </a:cubicBezTo>
                  <a:cubicBezTo>
                    <a:pt x="2447" y="13225"/>
                    <a:pt x="3581" y="13787"/>
                    <a:pt x="4714" y="13787"/>
                  </a:cubicBezTo>
                  <a:cubicBezTo>
                    <a:pt x="6238" y="13787"/>
                    <a:pt x="7761" y="12772"/>
                    <a:pt x="8439" y="11077"/>
                  </a:cubicBezTo>
                  <a:cubicBezTo>
                    <a:pt x="9463" y="8529"/>
                    <a:pt x="8758" y="4207"/>
                    <a:pt x="6824" y="1932"/>
                  </a:cubicBezTo>
                  <a:cubicBezTo>
                    <a:pt x="6457" y="596"/>
                    <a:pt x="5445" y="1"/>
                    <a:pt x="4399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21"/>
            <p:cNvSpPr/>
            <p:nvPr/>
          </p:nvSpPr>
          <p:spPr>
            <a:xfrm>
              <a:off x="2003275" y="2384950"/>
              <a:ext cx="313925" cy="216875"/>
            </a:xfrm>
            <a:custGeom>
              <a:avLst/>
              <a:gdLst/>
              <a:ahLst/>
              <a:cxnLst/>
              <a:rect l="l" t="t" r="r" b="b"/>
              <a:pathLst>
                <a:path w="12557" h="8675" extrusionOk="0">
                  <a:moveTo>
                    <a:pt x="8629" y="0"/>
                  </a:moveTo>
                  <a:cubicBezTo>
                    <a:pt x="8514" y="0"/>
                    <a:pt x="8398" y="7"/>
                    <a:pt x="8280" y="22"/>
                  </a:cubicBezTo>
                  <a:cubicBezTo>
                    <a:pt x="5937" y="295"/>
                    <a:pt x="3776" y="749"/>
                    <a:pt x="2002" y="2456"/>
                  </a:cubicBezTo>
                  <a:cubicBezTo>
                    <a:pt x="0" y="4389"/>
                    <a:pt x="1115" y="7574"/>
                    <a:pt x="3594" y="8370"/>
                  </a:cubicBezTo>
                  <a:cubicBezTo>
                    <a:pt x="4282" y="8583"/>
                    <a:pt x="4978" y="8675"/>
                    <a:pt x="5672" y="8675"/>
                  </a:cubicBezTo>
                  <a:cubicBezTo>
                    <a:pt x="6908" y="8675"/>
                    <a:pt x="8139" y="8383"/>
                    <a:pt x="9304" y="7960"/>
                  </a:cubicBezTo>
                  <a:cubicBezTo>
                    <a:pt x="11215" y="7301"/>
                    <a:pt x="12557" y="5640"/>
                    <a:pt x="12261" y="3547"/>
                  </a:cubicBezTo>
                  <a:cubicBezTo>
                    <a:pt x="12025" y="1855"/>
                    <a:pt x="10498" y="0"/>
                    <a:pt x="8629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21"/>
            <p:cNvSpPr/>
            <p:nvPr/>
          </p:nvSpPr>
          <p:spPr>
            <a:xfrm>
              <a:off x="1749700" y="1859925"/>
              <a:ext cx="205825" cy="179750"/>
            </a:xfrm>
            <a:custGeom>
              <a:avLst/>
              <a:gdLst/>
              <a:ahLst/>
              <a:cxnLst/>
              <a:rect l="l" t="t" r="r" b="b"/>
              <a:pathLst>
                <a:path w="8233" h="7190" extrusionOk="0">
                  <a:moveTo>
                    <a:pt x="4008" y="0"/>
                  </a:moveTo>
                  <a:cubicBezTo>
                    <a:pt x="1924" y="0"/>
                    <a:pt x="0" y="1624"/>
                    <a:pt x="339" y="4030"/>
                  </a:cubicBezTo>
                  <a:cubicBezTo>
                    <a:pt x="611" y="5922"/>
                    <a:pt x="2314" y="7190"/>
                    <a:pt x="4046" y="7190"/>
                  </a:cubicBezTo>
                  <a:cubicBezTo>
                    <a:pt x="4917" y="7190"/>
                    <a:pt x="5796" y="6869"/>
                    <a:pt x="6504" y="6146"/>
                  </a:cubicBezTo>
                  <a:lnTo>
                    <a:pt x="6799" y="5827"/>
                  </a:lnTo>
                  <a:cubicBezTo>
                    <a:pt x="8232" y="4371"/>
                    <a:pt x="8096" y="1528"/>
                    <a:pt x="6094" y="573"/>
                  </a:cubicBezTo>
                  <a:lnTo>
                    <a:pt x="5730" y="391"/>
                  </a:lnTo>
                  <a:cubicBezTo>
                    <a:pt x="5173" y="125"/>
                    <a:pt x="4585" y="0"/>
                    <a:pt x="4008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21"/>
            <p:cNvSpPr/>
            <p:nvPr/>
          </p:nvSpPr>
          <p:spPr>
            <a:xfrm>
              <a:off x="2389975" y="2023950"/>
              <a:ext cx="197925" cy="153525"/>
            </a:xfrm>
            <a:custGeom>
              <a:avLst/>
              <a:gdLst/>
              <a:ahLst/>
              <a:cxnLst/>
              <a:rect l="l" t="t" r="r" b="b"/>
              <a:pathLst>
                <a:path w="7917" h="6141" extrusionOk="0">
                  <a:moveTo>
                    <a:pt x="3454" y="1"/>
                  </a:moveTo>
                  <a:cubicBezTo>
                    <a:pt x="3076" y="1"/>
                    <a:pt x="2699" y="30"/>
                    <a:pt x="2321" y="85"/>
                  </a:cubicBezTo>
                  <a:cubicBezTo>
                    <a:pt x="728" y="313"/>
                    <a:pt x="0" y="2474"/>
                    <a:pt x="774" y="3725"/>
                  </a:cubicBezTo>
                  <a:cubicBezTo>
                    <a:pt x="1138" y="4339"/>
                    <a:pt x="1616" y="4862"/>
                    <a:pt x="2184" y="5294"/>
                  </a:cubicBezTo>
                  <a:cubicBezTo>
                    <a:pt x="2853" y="5842"/>
                    <a:pt x="3672" y="6141"/>
                    <a:pt x="4466" y="6141"/>
                  </a:cubicBezTo>
                  <a:cubicBezTo>
                    <a:pt x="5454" y="6141"/>
                    <a:pt x="6404" y="5679"/>
                    <a:pt x="6984" y="4657"/>
                  </a:cubicBezTo>
                  <a:cubicBezTo>
                    <a:pt x="7917" y="3020"/>
                    <a:pt x="7052" y="586"/>
                    <a:pt x="5119" y="199"/>
                  </a:cubicBezTo>
                  <a:cubicBezTo>
                    <a:pt x="4564" y="64"/>
                    <a:pt x="4009" y="1"/>
                    <a:pt x="3454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21"/>
            <p:cNvSpPr/>
            <p:nvPr/>
          </p:nvSpPr>
          <p:spPr>
            <a:xfrm>
              <a:off x="3245425" y="1472775"/>
              <a:ext cx="196275" cy="197875"/>
            </a:xfrm>
            <a:custGeom>
              <a:avLst/>
              <a:gdLst/>
              <a:ahLst/>
              <a:cxnLst/>
              <a:rect l="l" t="t" r="r" b="b"/>
              <a:pathLst>
                <a:path w="7851" h="7915" extrusionOk="0">
                  <a:moveTo>
                    <a:pt x="4513" y="0"/>
                  </a:moveTo>
                  <a:cubicBezTo>
                    <a:pt x="3580" y="0"/>
                    <a:pt x="2631" y="393"/>
                    <a:pt x="2042" y="1273"/>
                  </a:cubicBezTo>
                  <a:cubicBezTo>
                    <a:pt x="1382" y="2205"/>
                    <a:pt x="1314" y="3115"/>
                    <a:pt x="905" y="4116"/>
                  </a:cubicBezTo>
                  <a:cubicBezTo>
                    <a:pt x="0" y="6112"/>
                    <a:pt x="1639" y="7915"/>
                    <a:pt x="3287" y="7915"/>
                  </a:cubicBezTo>
                  <a:cubicBezTo>
                    <a:pt x="4044" y="7915"/>
                    <a:pt x="4802" y="7535"/>
                    <a:pt x="5318" y="6618"/>
                  </a:cubicBezTo>
                  <a:cubicBezTo>
                    <a:pt x="5977" y="5458"/>
                    <a:pt x="6705" y="4662"/>
                    <a:pt x="7160" y="3343"/>
                  </a:cubicBezTo>
                  <a:cubicBezTo>
                    <a:pt x="7850" y="1302"/>
                    <a:pt x="6209" y="0"/>
                    <a:pt x="4513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21"/>
            <p:cNvSpPr/>
            <p:nvPr/>
          </p:nvSpPr>
          <p:spPr>
            <a:xfrm>
              <a:off x="3247675" y="933050"/>
              <a:ext cx="233625" cy="177075"/>
            </a:xfrm>
            <a:custGeom>
              <a:avLst/>
              <a:gdLst/>
              <a:ahLst/>
              <a:cxnLst/>
              <a:rect l="l" t="t" r="r" b="b"/>
              <a:pathLst>
                <a:path w="9345" h="7083" extrusionOk="0">
                  <a:moveTo>
                    <a:pt x="4773" y="0"/>
                  </a:moveTo>
                  <a:cubicBezTo>
                    <a:pt x="1" y="0"/>
                    <a:pt x="650" y="7082"/>
                    <a:pt x="4517" y="7082"/>
                  </a:cubicBezTo>
                  <a:cubicBezTo>
                    <a:pt x="4872" y="7082"/>
                    <a:pt x="5253" y="7023"/>
                    <a:pt x="5660" y="6893"/>
                  </a:cubicBezTo>
                  <a:cubicBezTo>
                    <a:pt x="9345" y="5710"/>
                    <a:pt x="8890" y="0"/>
                    <a:pt x="4773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21"/>
            <p:cNvSpPr/>
            <p:nvPr/>
          </p:nvSpPr>
          <p:spPr>
            <a:xfrm>
              <a:off x="2950925" y="1955475"/>
              <a:ext cx="288750" cy="274600"/>
            </a:xfrm>
            <a:custGeom>
              <a:avLst/>
              <a:gdLst/>
              <a:ahLst/>
              <a:cxnLst/>
              <a:rect l="l" t="t" r="r" b="b"/>
              <a:pathLst>
                <a:path w="11550" h="10984" extrusionOk="0">
                  <a:moveTo>
                    <a:pt x="2898" y="0"/>
                  </a:moveTo>
                  <a:cubicBezTo>
                    <a:pt x="1277" y="0"/>
                    <a:pt x="0" y="2136"/>
                    <a:pt x="788" y="3711"/>
                  </a:cubicBezTo>
                  <a:cubicBezTo>
                    <a:pt x="1402" y="4917"/>
                    <a:pt x="1834" y="6168"/>
                    <a:pt x="2403" y="7374"/>
                  </a:cubicBezTo>
                  <a:cubicBezTo>
                    <a:pt x="3131" y="8852"/>
                    <a:pt x="4245" y="9785"/>
                    <a:pt x="5633" y="10604"/>
                  </a:cubicBezTo>
                  <a:cubicBezTo>
                    <a:pt x="6092" y="10865"/>
                    <a:pt x="6611" y="10984"/>
                    <a:pt x="7138" y="10984"/>
                  </a:cubicBezTo>
                  <a:cubicBezTo>
                    <a:pt x="9272" y="10984"/>
                    <a:pt x="11549" y="9040"/>
                    <a:pt x="10637" y="6759"/>
                  </a:cubicBezTo>
                  <a:cubicBezTo>
                    <a:pt x="9932" y="5008"/>
                    <a:pt x="9250" y="3689"/>
                    <a:pt x="7612" y="2619"/>
                  </a:cubicBezTo>
                  <a:cubicBezTo>
                    <a:pt x="6452" y="1846"/>
                    <a:pt x="5246" y="1209"/>
                    <a:pt x="4109" y="413"/>
                  </a:cubicBezTo>
                  <a:cubicBezTo>
                    <a:pt x="3701" y="125"/>
                    <a:pt x="3289" y="0"/>
                    <a:pt x="2898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21"/>
            <p:cNvSpPr/>
            <p:nvPr/>
          </p:nvSpPr>
          <p:spPr>
            <a:xfrm>
              <a:off x="3434650" y="2244700"/>
              <a:ext cx="193450" cy="190850"/>
            </a:xfrm>
            <a:custGeom>
              <a:avLst/>
              <a:gdLst/>
              <a:ahLst/>
              <a:cxnLst/>
              <a:rect l="l" t="t" r="r" b="b"/>
              <a:pathLst>
                <a:path w="7738" h="7634" extrusionOk="0">
                  <a:moveTo>
                    <a:pt x="4717" y="0"/>
                  </a:moveTo>
                  <a:cubicBezTo>
                    <a:pt x="4251" y="0"/>
                    <a:pt x="3785" y="100"/>
                    <a:pt x="3367" y="309"/>
                  </a:cubicBezTo>
                  <a:cubicBezTo>
                    <a:pt x="2617" y="695"/>
                    <a:pt x="1934" y="1241"/>
                    <a:pt x="1366" y="1901"/>
                  </a:cubicBezTo>
                  <a:cubicBezTo>
                    <a:pt x="1" y="3402"/>
                    <a:pt x="46" y="5677"/>
                    <a:pt x="1729" y="6951"/>
                  </a:cubicBezTo>
                  <a:cubicBezTo>
                    <a:pt x="2324" y="7401"/>
                    <a:pt x="3089" y="7634"/>
                    <a:pt x="3850" y="7634"/>
                  </a:cubicBezTo>
                  <a:cubicBezTo>
                    <a:pt x="5012" y="7634"/>
                    <a:pt x="6166" y="7091"/>
                    <a:pt x="6688" y="5950"/>
                  </a:cubicBezTo>
                  <a:cubicBezTo>
                    <a:pt x="7189" y="4972"/>
                    <a:pt x="7507" y="3880"/>
                    <a:pt x="7598" y="2765"/>
                  </a:cubicBezTo>
                  <a:cubicBezTo>
                    <a:pt x="7737" y="1044"/>
                    <a:pt x="6228" y="0"/>
                    <a:pt x="4717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21"/>
            <p:cNvSpPr/>
            <p:nvPr/>
          </p:nvSpPr>
          <p:spPr>
            <a:xfrm>
              <a:off x="3624350" y="1588700"/>
              <a:ext cx="234575" cy="157375"/>
            </a:xfrm>
            <a:custGeom>
              <a:avLst/>
              <a:gdLst/>
              <a:ahLst/>
              <a:cxnLst/>
              <a:rect l="l" t="t" r="r" b="b"/>
              <a:pathLst>
                <a:path w="9383" h="6295" extrusionOk="0">
                  <a:moveTo>
                    <a:pt x="5571" y="1"/>
                  </a:moveTo>
                  <a:cubicBezTo>
                    <a:pt x="3880" y="1"/>
                    <a:pt x="3007" y="894"/>
                    <a:pt x="1853" y="2004"/>
                  </a:cubicBezTo>
                  <a:cubicBezTo>
                    <a:pt x="1" y="3771"/>
                    <a:pt x="1695" y="6295"/>
                    <a:pt x="3840" y="6295"/>
                  </a:cubicBezTo>
                  <a:cubicBezTo>
                    <a:pt x="3987" y="6295"/>
                    <a:pt x="4136" y="6283"/>
                    <a:pt x="4287" y="6258"/>
                  </a:cubicBezTo>
                  <a:cubicBezTo>
                    <a:pt x="6084" y="5985"/>
                    <a:pt x="7017" y="5689"/>
                    <a:pt x="8108" y="4142"/>
                  </a:cubicBezTo>
                  <a:cubicBezTo>
                    <a:pt x="9382" y="2368"/>
                    <a:pt x="7608" y="71"/>
                    <a:pt x="5697" y="2"/>
                  </a:cubicBezTo>
                  <a:cubicBezTo>
                    <a:pt x="5655" y="1"/>
                    <a:pt x="5612" y="1"/>
                    <a:pt x="5571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21"/>
            <p:cNvSpPr/>
            <p:nvPr/>
          </p:nvSpPr>
          <p:spPr>
            <a:xfrm>
              <a:off x="3196375" y="2966875"/>
              <a:ext cx="193950" cy="304450"/>
            </a:xfrm>
            <a:custGeom>
              <a:avLst/>
              <a:gdLst/>
              <a:ahLst/>
              <a:cxnLst/>
              <a:rect l="l" t="t" r="r" b="b"/>
              <a:pathLst>
                <a:path w="7758" h="12178" extrusionOk="0">
                  <a:moveTo>
                    <a:pt x="3248" y="0"/>
                  </a:moveTo>
                  <a:cubicBezTo>
                    <a:pt x="1824" y="0"/>
                    <a:pt x="296" y="1239"/>
                    <a:pt x="569" y="3109"/>
                  </a:cubicBezTo>
                  <a:cubicBezTo>
                    <a:pt x="683" y="3973"/>
                    <a:pt x="114" y="5247"/>
                    <a:pt x="69" y="6134"/>
                  </a:cubicBezTo>
                  <a:cubicBezTo>
                    <a:pt x="0" y="7272"/>
                    <a:pt x="182" y="8432"/>
                    <a:pt x="615" y="9501"/>
                  </a:cubicBezTo>
                  <a:cubicBezTo>
                    <a:pt x="1193" y="11008"/>
                    <a:pt x="2407" y="12177"/>
                    <a:pt x="4054" y="12177"/>
                  </a:cubicBezTo>
                  <a:cubicBezTo>
                    <a:pt x="4223" y="12177"/>
                    <a:pt x="4396" y="12165"/>
                    <a:pt x="4573" y="12140"/>
                  </a:cubicBezTo>
                  <a:cubicBezTo>
                    <a:pt x="6370" y="11889"/>
                    <a:pt x="7712" y="10388"/>
                    <a:pt x="7735" y="8568"/>
                  </a:cubicBezTo>
                  <a:cubicBezTo>
                    <a:pt x="7757" y="7272"/>
                    <a:pt x="7507" y="5975"/>
                    <a:pt x="6961" y="4792"/>
                  </a:cubicBezTo>
                  <a:cubicBezTo>
                    <a:pt x="6506" y="3769"/>
                    <a:pt x="5642" y="2927"/>
                    <a:pt x="5392" y="1835"/>
                  </a:cubicBezTo>
                  <a:cubicBezTo>
                    <a:pt x="5100" y="552"/>
                    <a:pt x="4197" y="0"/>
                    <a:pt x="3248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21"/>
            <p:cNvSpPr/>
            <p:nvPr/>
          </p:nvSpPr>
          <p:spPr>
            <a:xfrm>
              <a:off x="2532150" y="3339825"/>
              <a:ext cx="221250" cy="225125"/>
            </a:xfrm>
            <a:custGeom>
              <a:avLst/>
              <a:gdLst/>
              <a:ahLst/>
              <a:cxnLst/>
              <a:rect l="l" t="t" r="r" b="b"/>
              <a:pathLst>
                <a:path w="8850" h="9005" extrusionOk="0">
                  <a:moveTo>
                    <a:pt x="4832" y="1"/>
                  </a:moveTo>
                  <a:cubicBezTo>
                    <a:pt x="3906" y="1"/>
                    <a:pt x="2946" y="324"/>
                    <a:pt x="2161" y="952"/>
                  </a:cubicBezTo>
                  <a:cubicBezTo>
                    <a:pt x="0" y="2704"/>
                    <a:pt x="23" y="4888"/>
                    <a:pt x="979" y="7253"/>
                  </a:cubicBezTo>
                  <a:cubicBezTo>
                    <a:pt x="1449" y="8423"/>
                    <a:pt x="2772" y="9004"/>
                    <a:pt x="4032" y="9004"/>
                  </a:cubicBezTo>
                  <a:cubicBezTo>
                    <a:pt x="4660" y="9004"/>
                    <a:pt x="5272" y="8860"/>
                    <a:pt x="5755" y="8573"/>
                  </a:cubicBezTo>
                  <a:cubicBezTo>
                    <a:pt x="8053" y="7208"/>
                    <a:pt x="8849" y="5161"/>
                    <a:pt x="8189" y="2590"/>
                  </a:cubicBezTo>
                  <a:cubicBezTo>
                    <a:pt x="7727" y="837"/>
                    <a:pt x="6321" y="1"/>
                    <a:pt x="4832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21"/>
            <p:cNvSpPr/>
            <p:nvPr/>
          </p:nvSpPr>
          <p:spPr>
            <a:xfrm>
              <a:off x="1958625" y="3174175"/>
              <a:ext cx="242000" cy="191000"/>
            </a:xfrm>
            <a:custGeom>
              <a:avLst/>
              <a:gdLst/>
              <a:ahLst/>
              <a:cxnLst/>
              <a:rect l="l" t="t" r="r" b="b"/>
              <a:pathLst>
                <a:path w="9680" h="7640" extrusionOk="0">
                  <a:moveTo>
                    <a:pt x="4775" y="1"/>
                  </a:moveTo>
                  <a:cubicBezTo>
                    <a:pt x="4719" y="1"/>
                    <a:pt x="4663" y="1"/>
                    <a:pt x="4607" y="3"/>
                  </a:cubicBezTo>
                  <a:cubicBezTo>
                    <a:pt x="4588" y="3"/>
                    <a:pt x="4569" y="3"/>
                    <a:pt x="4550" y="3"/>
                  </a:cubicBezTo>
                  <a:cubicBezTo>
                    <a:pt x="1226" y="3"/>
                    <a:pt x="0" y="3975"/>
                    <a:pt x="1991" y="6282"/>
                  </a:cubicBezTo>
                  <a:cubicBezTo>
                    <a:pt x="2754" y="7148"/>
                    <a:pt x="3834" y="7640"/>
                    <a:pt x="4978" y="7640"/>
                  </a:cubicBezTo>
                  <a:cubicBezTo>
                    <a:pt x="5096" y="7640"/>
                    <a:pt x="5215" y="7634"/>
                    <a:pt x="5335" y="7624"/>
                  </a:cubicBezTo>
                  <a:cubicBezTo>
                    <a:pt x="7678" y="7419"/>
                    <a:pt x="9680" y="5440"/>
                    <a:pt x="8974" y="2915"/>
                  </a:cubicBezTo>
                  <a:cubicBezTo>
                    <a:pt x="8838" y="2369"/>
                    <a:pt x="8565" y="1846"/>
                    <a:pt x="8178" y="1414"/>
                  </a:cubicBezTo>
                  <a:cubicBezTo>
                    <a:pt x="7285" y="498"/>
                    <a:pt x="6057" y="1"/>
                    <a:pt x="4775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21"/>
            <p:cNvSpPr/>
            <p:nvPr/>
          </p:nvSpPr>
          <p:spPr>
            <a:xfrm>
              <a:off x="2539550" y="2853075"/>
              <a:ext cx="256500" cy="211525"/>
            </a:xfrm>
            <a:custGeom>
              <a:avLst/>
              <a:gdLst/>
              <a:ahLst/>
              <a:cxnLst/>
              <a:rect l="l" t="t" r="r" b="b"/>
              <a:pathLst>
                <a:path w="10260" h="8461" extrusionOk="0">
                  <a:moveTo>
                    <a:pt x="4757" y="0"/>
                  </a:moveTo>
                  <a:cubicBezTo>
                    <a:pt x="4293" y="0"/>
                    <a:pt x="3827" y="51"/>
                    <a:pt x="3367" y="154"/>
                  </a:cubicBezTo>
                  <a:cubicBezTo>
                    <a:pt x="1069" y="609"/>
                    <a:pt x="0" y="3498"/>
                    <a:pt x="1137" y="5432"/>
                  </a:cubicBezTo>
                  <a:cubicBezTo>
                    <a:pt x="2002" y="6933"/>
                    <a:pt x="3207" y="7661"/>
                    <a:pt x="4800" y="8275"/>
                  </a:cubicBezTo>
                  <a:cubicBezTo>
                    <a:pt x="5137" y="8403"/>
                    <a:pt x="5486" y="8461"/>
                    <a:pt x="5835" y="8461"/>
                  </a:cubicBezTo>
                  <a:cubicBezTo>
                    <a:pt x="7420" y="8461"/>
                    <a:pt x="9014" y="7262"/>
                    <a:pt x="9554" y="5864"/>
                  </a:cubicBezTo>
                  <a:cubicBezTo>
                    <a:pt x="10259" y="4044"/>
                    <a:pt x="9668" y="1769"/>
                    <a:pt x="7848" y="814"/>
                  </a:cubicBezTo>
                  <a:cubicBezTo>
                    <a:pt x="6895" y="274"/>
                    <a:pt x="5831" y="0"/>
                    <a:pt x="4757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21"/>
            <p:cNvSpPr/>
            <p:nvPr/>
          </p:nvSpPr>
          <p:spPr>
            <a:xfrm>
              <a:off x="3151475" y="2647950"/>
              <a:ext cx="320175" cy="314225"/>
            </a:xfrm>
            <a:custGeom>
              <a:avLst/>
              <a:gdLst/>
              <a:ahLst/>
              <a:cxnLst/>
              <a:rect l="l" t="t" r="r" b="b"/>
              <a:pathLst>
                <a:path w="12807" h="12569" extrusionOk="0">
                  <a:moveTo>
                    <a:pt x="6778" y="1"/>
                  </a:moveTo>
                  <a:cubicBezTo>
                    <a:pt x="5404" y="1"/>
                    <a:pt x="4128" y="608"/>
                    <a:pt x="3412" y="1808"/>
                  </a:cubicBezTo>
                  <a:cubicBezTo>
                    <a:pt x="1683" y="2923"/>
                    <a:pt x="227" y="4788"/>
                    <a:pt x="136" y="6812"/>
                  </a:cubicBezTo>
                  <a:cubicBezTo>
                    <a:pt x="1" y="10193"/>
                    <a:pt x="3214" y="12568"/>
                    <a:pt x="6370" y="12568"/>
                  </a:cubicBezTo>
                  <a:cubicBezTo>
                    <a:pt x="6400" y="12568"/>
                    <a:pt x="6430" y="12568"/>
                    <a:pt x="6460" y="12568"/>
                  </a:cubicBezTo>
                  <a:cubicBezTo>
                    <a:pt x="9758" y="12545"/>
                    <a:pt x="12602" y="9861"/>
                    <a:pt x="12715" y="6539"/>
                  </a:cubicBezTo>
                  <a:cubicBezTo>
                    <a:pt x="12806" y="3560"/>
                    <a:pt x="10531" y="489"/>
                    <a:pt x="7506" y="56"/>
                  </a:cubicBezTo>
                  <a:cubicBezTo>
                    <a:pt x="7262" y="19"/>
                    <a:pt x="7019" y="1"/>
                    <a:pt x="6778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21"/>
            <p:cNvSpPr/>
            <p:nvPr/>
          </p:nvSpPr>
          <p:spPr>
            <a:xfrm>
              <a:off x="3489825" y="1861150"/>
              <a:ext cx="179150" cy="139350"/>
            </a:xfrm>
            <a:custGeom>
              <a:avLst/>
              <a:gdLst/>
              <a:ahLst/>
              <a:cxnLst/>
              <a:rect l="l" t="t" r="r" b="b"/>
              <a:pathLst>
                <a:path w="7166" h="5574" extrusionOk="0">
                  <a:moveTo>
                    <a:pt x="3594" y="0"/>
                  </a:moveTo>
                  <a:cubicBezTo>
                    <a:pt x="0" y="0"/>
                    <a:pt x="0" y="5574"/>
                    <a:pt x="3594" y="5574"/>
                  </a:cubicBezTo>
                  <a:cubicBezTo>
                    <a:pt x="7166" y="5574"/>
                    <a:pt x="7166" y="0"/>
                    <a:pt x="3594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21"/>
            <p:cNvSpPr/>
            <p:nvPr/>
          </p:nvSpPr>
          <p:spPr>
            <a:xfrm>
              <a:off x="3652450" y="2995700"/>
              <a:ext cx="192300" cy="155750"/>
            </a:xfrm>
            <a:custGeom>
              <a:avLst/>
              <a:gdLst/>
              <a:ahLst/>
              <a:cxnLst/>
              <a:rect l="l" t="t" r="r" b="b"/>
              <a:pathLst>
                <a:path w="7692" h="6230" extrusionOk="0">
                  <a:moveTo>
                    <a:pt x="3570" y="0"/>
                  </a:moveTo>
                  <a:cubicBezTo>
                    <a:pt x="3443" y="0"/>
                    <a:pt x="3314" y="8"/>
                    <a:pt x="3186" y="22"/>
                  </a:cubicBezTo>
                  <a:cubicBezTo>
                    <a:pt x="1616" y="113"/>
                    <a:pt x="1" y="1660"/>
                    <a:pt x="615" y="3366"/>
                  </a:cubicBezTo>
                  <a:cubicBezTo>
                    <a:pt x="1161" y="4890"/>
                    <a:pt x="1889" y="5687"/>
                    <a:pt x="3504" y="6119"/>
                  </a:cubicBezTo>
                  <a:cubicBezTo>
                    <a:pt x="3793" y="6194"/>
                    <a:pt x="4067" y="6229"/>
                    <a:pt x="4325" y="6229"/>
                  </a:cubicBezTo>
                  <a:cubicBezTo>
                    <a:pt x="6704" y="6229"/>
                    <a:pt x="7691" y="3230"/>
                    <a:pt x="6234" y="1342"/>
                  </a:cubicBezTo>
                  <a:cubicBezTo>
                    <a:pt x="5605" y="490"/>
                    <a:pt x="4616" y="0"/>
                    <a:pt x="3570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21"/>
            <p:cNvSpPr/>
            <p:nvPr/>
          </p:nvSpPr>
          <p:spPr>
            <a:xfrm>
              <a:off x="2518350" y="3867100"/>
              <a:ext cx="206050" cy="166900"/>
            </a:xfrm>
            <a:custGeom>
              <a:avLst/>
              <a:gdLst/>
              <a:ahLst/>
              <a:cxnLst/>
              <a:rect l="l" t="t" r="r" b="b"/>
              <a:pathLst>
                <a:path w="8242" h="6676" extrusionOk="0">
                  <a:moveTo>
                    <a:pt x="4399" y="1"/>
                  </a:moveTo>
                  <a:cubicBezTo>
                    <a:pt x="3869" y="1"/>
                    <a:pt x="3336" y="133"/>
                    <a:pt x="2850" y="425"/>
                  </a:cubicBezTo>
                  <a:lnTo>
                    <a:pt x="2395" y="721"/>
                  </a:lnTo>
                  <a:cubicBezTo>
                    <a:pt x="0" y="2171"/>
                    <a:pt x="576" y="6675"/>
                    <a:pt x="3630" y="6675"/>
                  </a:cubicBezTo>
                  <a:cubicBezTo>
                    <a:pt x="3738" y="6675"/>
                    <a:pt x="3850" y="6670"/>
                    <a:pt x="3964" y="6658"/>
                  </a:cubicBezTo>
                  <a:lnTo>
                    <a:pt x="4488" y="6590"/>
                  </a:lnTo>
                  <a:cubicBezTo>
                    <a:pt x="6558" y="6362"/>
                    <a:pt x="8241" y="4656"/>
                    <a:pt x="7672" y="2450"/>
                  </a:cubicBezTo>
                  <a:cubicBezTo>
                    <a:pt x="7289" y="999"/>
                    <a:pt x="5855" y="1"/>
                    <a:pt x="4399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21"/>
            <p:cNvSpPr/>
            <p:nvPr/>
          </p:nvSpPr>
          <p:spPr>
            <a:xfrm>
              <a:off x="2267150" y="3707100"/>
              <a:ext cx="242850" cy="211025"/>
            </a:xfrm>
            <a:custGeom>
              <a:avLst/>
              <a:gdLst/>
              <a:ahLst/>
              <a:cxnLst/>
              <a:rect l="l" t="t" r="r" b="b"/>
              <a:pathLst>
                <a:path w="9714" h="8441" extrusionOk="0">
                  <a:moveTo>
                    <a:pt x="4845" y="1"/>
                  </a:moveTo>
                  <a:cubicBezTo>
                    <a:pt x="2320" y="1"/>
                    <a:pt x="0" y="2639"/>
                    <a:pt x="842" y="5210"/>
                  </a:cubicBezTo>
                  <a:lnTo>
                    <a:pt x="955" y="5506"/>
                  </a:lnTo>
                  <a:cubicBezTo>
                    <a:pt x="1524" y="7462"/>
                    <a:pt x="3190" y="8440"/>
                    <a:pt x="4857" y="8440"/>
                  </a:cubicBezTo>
                  <a:cubicBezTo>
                    <a:pt x="6523" y="8440"/>
                    <a:pt x="8189" y="7462"/>
                    <a:pt x="8758" y="5506"/>
                  </a:cubicBezTo>
                  <a:lnTo>
                    <a:pt x="8872" y="5210"/>
                  </a:lnTo>
                  <a:cubicBezTo>
                    <a:pt x="9713" y="2639"/>
                    <a:pt x="7393" y="1"/>
                    <a:pt x="4845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21"/>
            <p:cNvSpPr/>
            <p:nvPr/>
          </p:nvSpPr>
          <p:spPr>
            <a:xfrm>
              <a:off x="3253800" y="3352875"/>
              <a:ext cx="176325" cy="238050"/>
            </a:xfrm>
            <a:custGeom>
              <a:avLst/>
              <a:gdLst/>
              <a:ahLst/>
              <a:cxnLst/>
              <a:rect l="l" t="t" r="r" b="b"/>
              <a:pathLst>
                <a:path w="7053" h="9522" extrusionOk="0">
                  <a:moveTo>
                    <a:pt x="3063" y="0"/>
                  </a:moveTo>
                  <a:cubicBezTo>
                    <a:pt x="1572" y="0"/>
                    <a:pt x="60" y="958"/>
                    <a:pt x="274" y="2682"/>
                  </a:cubicBezTo>
                  <a:cubicBezTo>
                    <a:pt x="410" y="3592"/>
                    <a:pt x="1" y="4275"/>
                    <a:pt x="1" y="5185"/>
                  </a:cubicBezTo>
                  <a:cubicBezTo>
                    <a:pt x="1" y="6185"/>
                    <a:pt x="410" y="7141"/>
                    <a:pt x="888" y="7982"/>
                  </a:cubicBezTo>
                  <a:cubicBezTo>
                    <a:pt x="1480" y="9012"/>
                    <a:pt x="2587" y="9521"/>
                    <a:pt x="3683" y="9521"/>
                  </a:cubicBezTo>
                  <a:cubicBezTo>
                    <a:pt x="5032" y="9521"/>
                    <a:pt x="6362" y="8750"/>
                    <a:pt x="6689" y="7232"/>
                  </a:cubicBezTo>
                  <a:cubicBezTo>
                    <a:pt x="7053" y="5457"/>
                    <a:pt x="6757" y="4229"/>
                    <a:pt x="5938" y="2887"/>
                  </a:cubicBezTo>
                  <a:cubicBezTo>
                    <a:pt x="5824" y="2591"/>
                    <a:pt x="5756" y="2296"/>
                    <a:pt x="5711" y="1977"/>
                  </a:cubicBezTo>
                  <a:cubicBezTo>
                    <a:pt x="5456" y="625"/>
                    <a:pt x="4267" y="0"/>
                    <a:pt x="3063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21"/>
            <p:cNvSpPr/>
            <p:nvPr/>
          </p:nvSpPr>
          <p:spPr>
            <a:xfrm>
              <a:off x="3582775" y="2711750"/>
              <a:ext cx="129700" cy="113975"/>
            </a:xfrm>
            <a:custGeom>
              <a:avLst/>
              <a:gdLst/>
              <a:ahLst/>
              <a:cxnLst/>
              <a:rect l="l" t="t" r="r" b="b"/>
              <a:pathLst>
                <a:path w="5188" h="4559" extrusionOk="0">
                  <a:moveTo>
                    <a:pt x="2595" y="1"/>
                  </a:moveTo>
                  <a:cubicBezTo>
                    <a:pt x="1679" y="1"/>
                    <a:pt x="763" y="518"/>
                    <a:pt x="513" y="1553"/>
                  </a:cubicBezTo>
                  <a:lnTo>
                    <a:pt x="422" y="1872"/>
                  </a:lnTo>
                  <a:cubicBezTo>
                    <a:pt x="1" y="3660"/>
                    <a:pt x="1308" y="4559"/>
                    <a:pt x="2606" y="4559"/>
                  </a:cubicBezTo>
                  <a:cubicBezTo>
                    <a:pt x="3901" y="4559"/>
                    <a:pt x="5187" y="3666"/>
                    <a:pt x="4744" y="1872"/>
                  </a:cubicBezTo>
                  <a:lnTo>
                    <a:pt x="4676" y="1553"/>
                  </a:lnTo>
                  <a:cubicBezTo>
                    <a:pt x="4426" y="518"/>
                    <a:pt x="3510" y="1"/>
                    <a:pt x="2595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21"/>
            <p:cNvSpPr/>
            <p:nvPr/>
          </p:nvSpPr>
          <p:spPr>
            <a:xfrm>
              <a:off x="3683175" y="3719650"/>
              <a:ext cx="191950" cy="166825"/>
            </a:xfrm>
            <a:custGeom>
              <a:avLst/>
              <a:gdLst/>
              <a:ahLst/>
              <a:cxnLst/>
              <a:rect l="l" t="t" r="r" b="b"/>
              <a:pathLst>
                <a:path w="7678" h="6673" extrusionOk="0">
                  <a:moveTo>
                    <a:pt x="4056" y="1"/>
                  </a:moveTo>
                  <a:cubicBezTo>
                    <a:pt x="3160" y="1"/>
                    <a:pt x="2263" y="307"/>
                    <a:pt x="1638" y="932"/>
                  </a:cubicBezTo>
                  <a:cubicBezTo>
                    <a:pt x="0" y="2592"/>
                    <a:pt x="569" y="6164"/>
                    <a:pt x="3162" y="6551"/>
                  </a:cubicBezTo>
                  <a:lnTo>
                    <a:pt x="3572" y="6619"/>
                  </a:lnTo>
                  <a:cubicBezTo>
                    <a:pt x="3799" y="6655"/>
                    <a:pt x="4021" y="6673"/>
                    <a:pt x="4235" y="6673"/>
                  </a:cubicBezTo>
                  <a:cubicBezTo>
                    <a:pt x="6291" y="6673"/>
                    <a:pt x="7677" y="5049"/>
                    <a:pt x="7348" y="2865"/>
                  </a:cubicBezTo>
                  <a:cubicBezTo>
                    <a:pt x="7325" y="2729"/>
                    <a:pt x="7302" y="2592"/>
                    <a:pt x="7280" y="2456"/>
                  </a:cubicBezTo>
                  <a:cubicBezTo>
                    <a:pt x="7024" y="839"/>
                    <a:pt x="5540" y="1"/>
                    <a:pt x="4056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21"/>
            <p:cNvSpPr/>
            <p:nvPr/>
          </p:nvSpPr>
          <p:spPr>
            <a:xfrm>
              <a:off x="3697825" y="4246275"/>
              <a:ext cx="218100" cy="175300"/>
            </a:xfrm>
            <a:custGeom>
              <a:avLst/>
              <a:gdLst/>
              <a:ahLst/>
              <a:cxnLst/>
              <a:rect l="l" t="t" r="r" b="b"/>
              <a:pathLst>
                <a:path w="8724" h="7012" extrusionOk="0">
                  <a:moveTo>
                    <a:pt x="5929" y="1"/>
                  </a:moveTo>
                  <a:cubicBezTo>
                    <a:pt x="5713" y="1"/>
                    <a:pt x="5489" y="36"/>
                    <a:pt x="5260" y="112"/>
                  </a:cubicBezTo>
                  <a:cubicBezTo>
                    <a:pt x="3918" y="567"/>
                    <a:pt x="2826" y="1022"/>
                    <a:pt x="1803" y="2068"/>
                  </a:cubicBezTo>
                  <a:cubicBezTo>
                    <a:pt x="1" y="3889"/>
                    <a:pt x="1638" y="7012"/>
                    <a:pt x="3812" y="7012"/>
                  </a:cubicBezTo>
                  <a:cubicBezTo>
                    <a:pt x="4272" y="7012"/>
                    <a:pt x="4757" y="6872"/>
                    <a:pt x="5238" y="6550"/>
                  </a:cubicBezTo>
                  <a:cubicBezTo>
                    <a:pt x="6352" y="5799"/>
                    <a:pt x="7285" y="4753"/>
                    <a:pt x="7899" y="3524"/>
                  </a:cubicBezTo>
                  <a:cubicBezTo>
                    <a:pt x="8724" y="2056"/>
                    <a:pt x="7574" y="1"/>
                    <a:pt x="5929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21"/>
            <p:cNvSpPr/>
            <p:nvPr/>
          </p:nvSpPr>
          <p:spPr>
            <a:xfrm>
              <a:off x="2856525" y="4282625"/>
              <a:ext cx="175475" cy="138900"/>
            </a:xfrm>
            <a:custGeom>
              <a:avLst/>
              <a:gdLst/>
              <a:ahLst/>
              <a:cxnLst/>
              <a:rect l="l" t="t" r="r" b="b"/>
              <a:pathLst>
                <a:path w="7019" h="5556" extrusionOk="0">
                  <a:moveTo>
                    <a:pt x="3735" y="1"/>
                  </a:moveTo>
                  <a:cubicBezTo>
                    <a:pt x="3211" y="1"/>
                    <a:pt x="2661" y="190"/>
                    <a:pt x="2152" y="637"/>
                  </a:cubicBezTo>
                  <a:cubicBezTo>
                    <a:pt x="1447" y="1274"/>
                    <a:pt x="1197" y="1888"/>
                    <a:pt x="765" y="2684"/>
                  </a:cubicBezTo>
                  <a:cubicBezTo>
                    <a:pt x="1" y="4082"/>
                    <a:pt x="1129" y="5556"/>
                    <a:pt x="2475" y="5556"/>
                  </a:cubicBezTo>
                  <a:cubicBezTo>
                    <a:pt x="2773" y="5556"/>
                    <a:pt x="3080" y="5484"/>
                    <a:pt x="3381" y="5323"/>
                  </a:cubicBezTo>
                  <a:cubicBezTo>
                    <a:pt x="4200" y="4891"/>
                    <a:pt x="4814" y="4641"/>
                    <a:pt x="5451" y="3936"/>
                  </a:cubicBezTo>
                  <a:cubicBezTo>
                    <a:pt x="7018" y="2227"/>
                    <a:pt x="5531" y="1"/>
                    <a:pt x="3735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21"/>
            <p:cNvSpPr/>
            <p:nvPr/>
          </p:nvSpPr>
          <p:spPr>
            <a:xfrm>
              <a:off x="3037700" y="3743500"/>
              <a:ext cx="209300" cy="162100"/>
            </a:xfrm>
            <a:custGeom>
              <a:avLst/>
              <a:gdLst/>
              <a:ahLst/>
              <a:cxnLst/>
              <a:rect l="l" t="t" r="r" b="b"/>
              <a:pathLst>
                <a:path w="8372" h="6484" extrusionOk="0">
                  <a:moveTo>
                    <a:pt x="4186" y="1"/>
                  </a:moveTo>
                  <a:cubicBezTo>
                    <a:pt x="1" y="1"/>
                    <a:pt x="1" y="6484"/>
                    <a:pt x="4186" y="6484"/>
                  </a:cubicBezTo>
                  <a:cubicBezTo>
                    <a:pt x="8372" y="6484"/>
                    <a:pt x="8372" y="1"/>
                    <a:pt x="4186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21"/>
            <p:cNvSpPr/>
            <p:nvPr/>
          </p:nvSpPr>
          <p:spPr>
            <a:xfrm>
              <a:off x="3500625" y="4075050"/>
              <a:ext cx="174600" cy="134800"/>
            </a:xfrm>
            <a:custGeom>
              <a:avLst/>
              <a:gdLst/>
              <a:ahLst/>
              <a:cxnLst/>
              <a:rect l="l" t="t" r="r" b="b"/>
              <a:pathLst>
                <a:path w="6984" h="5392" extrusionOk="0">
                  <a:moveTo>
                    <a:pt x="3503" y="0"/>
                  </a:moveTo>
                  <a:cubicBezTo>
                    <a:pt x="0" y="0"/>
                    <a:pt x="0" y="5392"/>
                    <a:pt x="3503" y="5392"/>
                  </a:cubicBezTo>
                  <a:cubicBezTo>
                    <a:pt x="6984" y="5392"/>
                    <a:pt x="6984" y="0"/>
                    <a:pt x="3503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21"/>
            <p:cNvSpPr/>
            <p:nvPr/>
          </p:nvSpPr>
          <p:spPr>
            <a:xfrm>
              <a:off x="2911450" y="3001375"/>
              <a:ext cx="178600" cy="138775"/>
            </a:xfrm>
            <a:custGeom>
              <a:avLst/>
              <a:gdLst/>
              <a:ahLst/>
              <a:cxnLst/>
              <a:rect l="l" t="t" r="r" b="b"/>
              <a:pathLst>
                <a:path w="7144" h="5551" extrusionOk="0">
                  <a:moveTo>
                    <a:pt x="3572" y="0"/>
                  </a:moveTo>
                  <a:cubicBezTo>
                    <a:pt x="1" y="0"/>
                    <a:pt x="1" y="5551"/>
                    <a:pt x="3572" y="5551"/>
                  </a:cubicBezTo>
                  <a:cubicBezTo>
                    <a:pt x="7144" y="5551"/>
                    <a:pt x="7144" y="0"/>
                    <a:pt x="3572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21"/>
            <p:cNvSpPr/>
            <p:nvPr/>
          </p:nvSpPr>
          <p:spPr>
            <a:xfrm>
              <a:off x="3544425" y="3350275"/>
              <a:ext cx="166075" cy="121125"/>
            </a:xfrm>
            <a:custGeom>
              <a:avLst/>
              <a:gdLst/>
              <a:ahLst/>
              <a:cxnLst/>
              <a:rect l="l" t="t" r="r" b="b"/>
              <a:pathLst>
                <a:path w="6643" h="4845" extrusionOk="0">
                  <a:moveTo>
                    <a:pt x="3126" y="0"/>
                  </a:moveTo>
                  <a:cubicBezTo>
                    <a:pt x="17" y="0"/>
                    <a:pt x="0" y="4845"/>
                    <a:pt x="3123" y="4845"/>
                  </a:cubicBezTo>
                  <a:cubicBezTo>
                    <a:pt x="3314" y="4845"/>
                    <a:pt x="3516" y="4826"/>
                    <a:pt x="3731" y="4788"/>
                  </a:cubicBezTo>
                  <a:lnTo>
                    <a:pt x="4367" y="4674"/>
                  </a:lnTo>
                  <a:cubicBezTo>
                    <a:pt x="6642" y="4265"/>
                    <a:pt x="6642" y="580"/>
                    <a:pt x="4367" y="170"/>
                  </a:cubicBezTo>
                  <a:lnTo>
                    <a:pt x="3731" y="57"/>
                  </a:lnTo>
                  <a:cubicBezTo>
                    <a:pt x="3517" y="18"/>
                    <a:pt x="3316" y="0"/>
                    <a:pt x="3126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21"/>
            <p:cNvSpPr/>
            <p:nvPr/>
          </p:nvSpPr>
          <p:spPr>
            <a:xfrm>
              <a:off x="4353075" y="3522925"/>
              <a:ext cx="187700" cy="347900"/>
            </a:xfrm>
            <a:custGeom>
              <a:avLst/>
              <a:gdLst/>
              <a:ahLst/>
              <a:cxnLst/>
              <a:rect l="l" t="t" r="r" b="b"/>
              <a:pathLst>
                <a:path w="7508" h="13916" extrusionOk="0">
                  <a:moveTo>
                    <a:pt x="4508" y="0"/>
                  </a:moveTo>
                  <a:cubicBezTo>
                    <a:pt x="3298" y="0"/>
                    <a:pt x="2002" y="742"/>
                    <a:pt x="1570" y="1977"/>
                  </a:cubicBezTo>
                  <a:cubicBezTo>
                    <a:pt x="501" y="5139"/>
                    <a:pt x="1" y="8937"/>
                    <a:pt x="1206" y="12145"/>
                  </a:cubicBezTo>
                  <a:cubicBezTo>
                    <a:pt x="1614" y="13235"/>
                    <a:pt x="2657" y="13915"/>
                    <a:pt x="3686" y="13915"/>
                  </a:cubicBezTo>
                  <a:cubicBezTo>
                    <a:pt x="4439" y="13915"/>
                    <a:pt x="5184" y="13550"/>
                    <a:pt x="5665" y="12713"/>
                  </a:cubicBezTo>
                  <a:cubicBezTo>
                    <a:pt x="7485" y="9483"/>
                    <a:pt x="7508" y="5548"/>
                    <a:pt x="6871" y="1977"/>
                  </a:cubicBezTo>
                  <a:cubicBezTo>
                    <a:pt x="6612" y="599"/>
                    <a:pt x="5595" y="0"/>
                    <a:pt x="4508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21"/>
            <p:cNvSpPr/>
            <p:nvPr/>
          </p:nvSpPr>
          <p:spPr>
            <a:xfrm>
              <a:off x="3884475" y="3526250"/>
              <a:ext cx="200775" cy="135950"/>
            </a:xfrm>
            <a:custGeom>
              <a:avLst/>
              <a:gdLst/>
              <a:ahLst/>
              <a:cxnLst/>
              <a:rect l="l" t="t" r="r" b="b"/>
              <a:pathLst>
                <a:path w="8031" h="5438" extrusionOk="0">
                  <a:moveTo>
                    <a:pt x="3385" y="1"/>
                  </a:moveTo>
                  <a:cubicBezTo>
                    <a:pt x="3083" y="1"/>
                    <a:pt x="2780" y="31"/>
                    <a:pt x="2480" y="92"/>
                  </a:cubicBezTo>
                  <a:cubicBezTo>
                    <a:pt x="1" y="479"/>
                    <a:pt x="319" y="3572"/>
                    <a:pt x="1866" y="4733"/>
                  </a:cubicBezTo>
                  <a:cubicBezTo>
                    <a:pt x="2640" y="5324"/>
                    <a:pt x="3527" y="5438"/>
                    <a:pt x="4482" y="5438"/>
                  </a:cubicBezTo>
                  <a:cubicBezTo>
                    <a:pt x="6984" y="5438"/>
                    <a:pt x="8031" y="1866"/>
                    <a:pt x="5733" y="638"/>
                  </a:cubicBezTo>
                  <a:cubicBezTo>
                    <a:pt x="5018" y="222"/>
                    <a:pt x="4206" y="1"/>
                    <a:pt x="3385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21"/>
            <p:cNvSpPr/>
            <p:nvPr/>
          </p:nvSpPr>
          <p:spPr>
            <a:xfrm>
              <a:off x="4163150" y="4152950"/>
              <a:ext cx="244225" cy="149975"/>
            </a:xfrm>
            <a:custGeom>
              <a:avLst/>
              <a:gdLst/>
              <a:ahLst/>
              <a:cxnLst/>
              <a:rect l="l" t="t" r="r" b="b"/>
              <a:pathLst>
                <a:path w="9769" h="5999" extrusionOk="0">
                  <a:moveTo>
                    <a:pt x="3737" y="0"/>
                  </a:moveTo>
                  <a:cubicBezTo>
                    <a:pt x="3354" y="0"/>
                    <a:pt x="2960" y="54"/>
                    <a:pt x="2548" y="183"/>
                  </a:cubicBezTo>
                  <a:cubicBezTo>
                    <a:pt x="728" y="751"/>
                    <a:pt x="0" y="3026"/>
                    <a:pt x="1388" y="4459"/>
                  </a:cubicBezTo>
                  <a:cubicBezTo>
                    <a:pt x="2502" y="5597"/>
                    <a:pt x="3731" y="5733"/>
                    <a:pt x="5232" y="5961"/>
                  </a:cubicBezTo>
                  <a:cubicBezTo>
                    <a:pt x="5409" y="5986"/>
                    <a:pt x="5580" y="5999"/>
                    <a:pt x="5746" y="5999"/>
                  </a:cubicBezTo>
                  <a:cubicBezTo>
                    <a:pt x="8786" y="5999"/>
                    <a:pt x="9769" y="1828"/>
                    <a:pt x="6597" y="706"/>
                  </a:cubicBezTo>
                  <a:cubicBezTo>
                    <a:pt x="5618" y="347"/>
                    <a:pt x="4710" y="0"/>
                    <a:pt x="3737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21"/>
            <p:cNvSpPr/>
            <p:nvPr/>
          </p:nvSpPr>
          <p:spPr>
            <a:xfrm>
              <a:off x="4896125" y="3932625"/>
              <a:ext cx="246525" cy="186950"/>
            </a:xfrm>
            <a:custGeom>
              <a:avLst/>
              <a:gdLst/>
              <a:ahLst/>
              <a:cxnLst/>
              <a:rect l="l" t="t" r="r" b="b"/>
              <a:pathLst>
                <a:path w="9861" h="7478" extrusionOk="0">
                  <a:moveTo>
                    <a:pt x="6107" y="1"/>
                  </a:moveTo>
                  <a:cubicBezTo>
                    <a:pt x="6029" y="1"/>
                    <a:pt x="5951" y="4"/>
                    <a:pt x="5872" y="11"/>
                  </a:cubicBezTo>
                  <a:cubicBezTo>
                    <a:pt x="4689" y="79"/>
                    <a:pt x="3665" y="215"/>
                    <a:pt x="2778" y="1102"/>
                  </a:cubicBezTo>
                  <a:cubicBezTo>
                    <a:pt x="2164" y="1717"/>
                    <a:pt x="1936" y="2445"/>
                    <a:pt x="1595" y="3195"/>
                  </a:cubicBezTo>
                  <a:cubicBezTo>
                    <a:pt x="1" y="4790"/>
                    <a:pt x="1099" y="7477"/>
                    <a:pt x="3079" y="7477"/>
                  </a:cubicBezTo>
                  <a:cubicBezTo>
                    <a:pt x="3472" y="7477"/>
                    <a:pt x="3899" y="7371"/>
                    <a:pt x="4348" y="7131"/>
                  </a:cubicBezTo>
                  <a:lnTo>
                    <a:pt x="4348" y="7131"/>
                  </a:lnTo>
                  <a:cubicBezTo>
                    <a:pt x="4283" y="7171"/>
                    <a:pt x="4476" y="7185"/>
                    <a:pt x="4761" y="7185"/>
                  </a:cubicBezTo>
                  <a:cubicBezTo>
                    <a:pt x="5280" y="7185"/>
                    <a:pt x="6103" y="7137"/>
                    <a:pt x="6236" y="7108"/>
                  </a:cubicBezTo>
                  <a:cubicBezTo>
                    <a:pt x="7441" y="6789"/>
                    <a:pt x="8124" y="5948"/>
                    <a:pt x="8715" y="4924"/>
                  </a:cubicBezTo>
                  <a:cubicBezTo>
                    <a:pt x="9860" y="2964"/>
                    <a:pt x="8468" y="1"/>
                    <a:pt x="6107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21"/>
            <p:cNvSpPr/>
            <p:nvPr/>
          </p:nvSpPr>
          <p:spPr>
            <a:xfrm>
              <a:off x="4843300" y="3335850"/>
              <a:ext cx="214425" cy="225575"/>
            </a:xfrm>
            <a:custGeom>
              <a:avLst/>
              <a:gdLst/>
              <a:ahLst/>
              <a:cxnLst/>
              <a:rect l="l" t="t" r="r" b="b"/>
              <a:pathLst>
                <a:path w="8577" h="9023" extrusionOk="0">
                  <a:moveTo>
                    <a:pt x="4479" y="0"/>
                  </a:moveTo>
                  <a:cubicBezTo>
                    <a:pt x="4181" y="0"/>
                    <a:pt x="3883" y="43"/>
                    <a:pt x="3594" y="133"/>
                  </a:cubicBezTo>
                  <a:lnTo>
                    <a:pt x="3253" y="247"/>
                  </a:lnTo>
                  <a:cubicBezTo>
                    <a:pt x="1911" y="656"/>
                    <a:pt x="614" y="1703"/>
                    <a:pt x="341" y="3159"/>
                  </a:cubicBezTo>
                  <a:cubicBezTo>
                    <a:pt x="0" y="4592"/>
                    <a:pt x="182" y="6116"/>
                    <a:pt x="819" y="7435"/>
                  </a:cubicBezTo>
                  <a:cubicBezTo>
                    <a:pt x="1339" y="8563"/>
                    <a:pt x="2439" y="9023"/>
                    <a:pt x="3559" y="9023"/>
                  </a:cubicBezTo>
                  <a:cubicBezTo>
                    <a:pt x="4155" y="9023"/>
                    <a:pt x="4756" y="8893"/>
                    <a:pt x="5278" y="8663"/>
                  </a:cubicBezTo>
                  <a:cubicBezTo>
                    <a:pt x="6438" y="8163"/>
                    <a:pt x="7211" y="7276"/>
                    <a:pt x="7871" y="6229"/>
                  </a:cubicBezTo>
                  <a:cubicBezTo>
                    <a:pt x="8576" y="4978"/>
                    <a:pt x="8576" y="3432"/>
                    <a:pt x="7871" y="2180"/>
                  </a:cubicBezTo>
                  <a:lnTo>
                    <a:pt x="7666" y="1862"/>
                  </a:lnTo>
                  <a:cubicBezTo>
                    <a:pt x="7039" y="774"/>
                    <a:pt x="5755" y="0"/>
                    <a:pt x="4479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21"/>
            <p:cNvSpPr/>
            <p:nvPr/>
          </p:nvSpPr>
          <p:spPr>
            <a:xfrm>
              <a:off x="4666925" y="3855150"/>
              <a:ext cx="191050" cy="163825"/>
            </a:xfrm>
            <a:custGeom>
              <a:avLst/>
              <a:gdLst/>
              <a:ahLst/>
              <a:cxnLst/>
              <a:rect l="l" t="t" r="r" b="b"/>
              <a:pathLst>
                <a:path w="7642" h="6553" extrusionOk="0">
                  <a:moveTo>
                    <a:pt x="3839" y="1"/>
                  </a:moveTo>
                  <a:cubicBezTo>
                    <a:pt x="1082" y="1"/>
                    <a:pt x="0" y="3857"/>
                    <a:pt x="1801" y="5657"/>
                  </a:cubicBezTo>
                  <a:cubicBezTo>
                    <a:pt x="2414" y="6271"/>
                    <a:pt x="3255" y="6553"/>
                    <a:pt x="4101" y="6553"/>
                  </a:cubicBezTo>
                  <a:cubicBezTo>
                    <a:pt x="5861" y="6553"/>
                    <a:pt x="7642" y="5334"/>
                    <a:pt x="7442" y="3337"/>
                  </a:cubicBezTo>
                  <a:lnTo>
                    <a:pt x="7419" y="2996"/>
                  </a:lnTo>
                  <a:cubicBezTo>
                    <a:pt x="7237" y="1290"/>
                    <a:pt x="6191" y="243"/>
                    <a:pt x="4485" y="61"/>
                  </a:cubicBezTo>
                  <a:lnTo>
                    <a:pt x="4144" y="16"/>
                  </a:lnTo>
                  <a:cubicBezTo>
                    <a:pt x="4040" y="6"/>
                    <a:pt x="3938" y="1"/>
                    <a:pt x="3839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21"/>
            <p:cNvSpPr/>
            <p:nvPr/>
          </p:nvSpPr>
          <p:spPr>
            <a:xfrm>
              <a:off x="5385250" y="3407400"/>
              <a:ext cx="250825" cy="194525"/>
            </a:xfrm>
            <a:custGeom>
              <a:avLst/>
              <a:gdLst/>
              <a:ahLst/>
              <a:cxnLst/>
              <a:rect l="l" t="t" r="r" b="b"/>
              <a:pathLst>
                <a:path w="10033" h="7781" extrusionOk="0">
                  <a:moveTo>
                    <a:pt x="5005" y="1"/>
                  </a:moveTo>
                  <a:cubicBezTo>
                    <a:pt x="1" y="1"/>
                    <a:pt x="1" y="7780"/>
                    <a:pt x="5005" y="7780"/>
                  </a:cubicBezTo>
                  <a:cubicBezTo>
                    <a:pt x="10032" y="7780"/>
                    <a:pt x="10032" y="1"/>
                    <a:pt x="5005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21"/>
            <p:cNvSpPr/>
            <p:nvPr/>
          </p:nvSpPr>
          <p:spPr>
            <a:xfrm>
              <a:off x="5173125" y="3149225"/>
              <a:ext cx="186550" cy="328425"/>
            </a:xfrm>
            <a:custGeom>
              <a:avLst/>
              <a:gdLst/>
              <a:ahLst/>
              <a:cxnLst/>
              <a:rect l="l" t="t" r="r" b="b"/>
              <a:pathLst>
                <a:path w="7462" h="13137" extrusionOk="0">
                  <a:moveTo>
                    <a:pt x="3292" y="0"/>
                  </a:moveTo>
                  <a:cubicBezTo>
                    <a:pt x="2290" y="0"/>
                    <a:pt x="1320" y="655"/>
                    <a:pt x="1343" y="1980"/>
                  </a:cubicBezTo>
                  <a:cubicBezTo>
                    <a:pt x="1388" y="3663"/>
                    <a:pt x="1388" y="4891"/>
                    <a:pt x="751" y="6438"/>
                  </a:cubicBezTo>
                  <a:cubicBezTo>
                    <a:pt x="1" y="8121"/>
                    <a:pt x="137" y="10078"/>
                    <a:pt x="1138" y="11624"/>
                  </a:cubicBezTo>
                  <a:cubicBezTo>
                    <a:pt x="1716" y="12591"/>
                    <a:pt x="2825" y="13136"/>
                    <a:pt x="3906" y="13136"/>
                  </a:cubicBezTo>
                  <a:cubicBezTo>
                    <a:pt x="4910" y="13136"/>
                    <a:pt x="5889" y="12665"/>
                    <a:pt x="6393" y="11624"/>
                  </a:cubicBezTo>
                  <a:cubicBezTo>
                    <a:pt x="7234" y="9918"/>
                    <a:pt x="7462" y="8190"/>
                    <a:pt x="6598" y="6438"/>
                  </a:cubicBezTo>
                  <a:cubicBezTo>
                    <a:pt x="6347" y="5892"/>
                    <a:pt x="5915" y="5414"/>
                    <a:pt x="5733" y="4846"/>
                  </a:cubicBezTo>
                  <a:cubicBezTo>
                    <a:pt x="5437" y="3959"/>
                    <a:pt x="5506" y="2889"/>
                    <a:pt x="5437" y="1980"/>
                  </a:cubicBezTo>
                  <a:cubicBezTo>
                    <a:pt x="5346" y="666"/>
                    <a:pt x="4302" y="0"/>
                    <a:pt x="3292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21"/>
            <p:cNvSpPr/>
            <p:nvPr/>
          </p:nvSpPr>
          <p:spPr>
            <a:xfrm>
              <a:off x="5200825" y="3921075"/>
              <a:ext cx="353350" cy="199425"/>
            </a:xfrm>
            <a:custGeom>
              <a:avLst/>
              <a:gdLst/>
              <a:ahLst/>
              <a:cxnLst/>
              <a:rect l="l" t="t" r="r" b="b"/>
              <a:pathLst>
                <a:path w="14134" h="7977" extrusionOk="0">
                  <a:moveTo>
                    <a:pt x="7050" y="0"/>
                  </a:moveTo>
                  <a:cubicBezTo>
                    <a:pt x="6033" y="0"/>
                    <a:pt x="5004" y="189"/>
                    <a:pt x="3988" y="518"/>
                  </a:cubicBezTo>
                  <a:cubicBezTo>
                    <a:pt x="3880" y="506"/>
                    <a:pt x="3774" y="501"/>
                    <a:pt x="3670" y="501"/>
                  </a:cubicBezTo>
                  <a:cubicBezTo>
                    <a:pt x="953" y="501"/>
                    <a:pt x="0" y="4398"/>
                    <a:pt x="2805" y="5341"/>
                  </a:cubicBezTo>
                  <a:cubicBezTo>
                    <a:pt x="4303" y="6922"/>
                    <a:pt x="6348" y="7976"/>
                    <a:pt x="8523" y="7976"/>
                  </a:cubicBezTo>
                  <a:cubicBezTo>
                    <a:pt x="8694" y="7976"/>
                    <a:pt x="8866" y="7970"/>
                    <a:pt x="9038" y="7956"/>
                  </a:cubicBezTo>
                  <a:cubicBezTo>
                    <a:pt x="12632" y="7683"/>
                    <a:pt x="14134" y="3066"/>
                    <a:pt x="10858" y="1041"/>
                  </a:cubicBezTo>
                  <a:cubicBezTo>
                    <a:pt x="9643" y="312"/>
                    <a:pt x="8356" y="0"/>
                    <a:pt x="7050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21"/>
            <p:cNvSpPr/>
            <p:nvPr/>
          </p:nvSpPr>
          <p:spPr>
            <a:xfrm>
              <a:off x="5754325" y="3980375"/>
              <a:ext cx="271875" cy="188325"/>
            </a:xfrm>
            <a:custGeom>
              <a:avLst/>
              <a:gdLst/>
              <a:ahLst/>
              <a:cxnLst/>
              <a:rect l="l" t="t" r="r" b="b"/>
              <a:pathLst>
                <a:path w="10875" h="7533" extrusionOk="0">
                  <a:moveTo>
                    <a:pt x="5448" y="1"/>
                  </a:moveTo>
                  <a:cubicBezTo>
                    <a:pt x="4353" y="1"/>
                    <a:pt x="3268" y="334"/>
                    <a:pt x="2457" y="1058"/>
                  </a:cubicBezTo>
                  <a:cubicBezTo>
                    <a:pt x="410" y="1649"/>
                    <a:pt x="1" y="4834"/>
                    <a:pt x="1980" y="5744"/>
                  </a:cubicBezTo>
                  <a:cubicBezTo>
                    <a:pt x="2860" y="6900"/>
                    <a:pt x="4341" y="7532"/>
                    <a:pt x="5800" y="7532"/>
                  </a:cubicBezTo>
                  <a:cubicBezTo>
                    <a:pt x="6264" y="7532"/>
                    <a:pt x="6727" y="7468"/>
                    <a:pt x="7166" y="7336"/>
                  </a:cubicBezTo>
                  <a:cubicBezTo>
                    <a:pt x="10146" y="6449"/>
                    <a:pt x="10874" y="2263"/>
                    <a:pt x="8031" y="648"/>
                  </a:cubicBezTo>
                  <a:cubicBezTo>
                    <a:pt x="7260" y="227"/>
                    <a:pt x="6350" y="1"/>
                    <a:pt x="5448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21"/>
            <p:cNvSpPr/>
            <p:nvPr/>
          </p:nvSpPr>
          <p:spPr>
            <a:xfrm>
              <a:off x="5580875" y="4411875"/>
              <a:ext cx="216700" cy="236975"/>
            </a:xfrm>
            <a:custGeom>
              <a:avLst/>
              <a:gdLst/>
              <a:ahLst/>
              <a:cxnLst/>
              <a:rect l="l" t="t" r="r" b="b"/>
              <a:pathLst>
                <a:path w="8668" h="9479" extrusionOk="0">
                  <a:moveTo>
                    <a:pt x="4482" y="0"/>
                  </a:moveTo>
                  <a:cubicBezTo>
                    <a:pt x="2851" y="0"/>
                    <a:pt x="1240" y="1214"/>
                    <a:pt x="615" y="2837"/>
                  </a:cubicBezTo>
                  <a:cubicBezTo>
                    <a:pt x="1" y="4452"/>
                    <a:pt x="456" y="6022"/>
                    <a:pt x="1184" y="7501"/>
                  </a:cubicBezTo>
                  <a:cubicBezTo>
                    <a:pt x="1814" y="8762"/>
                    <a:pt x="3276" y="9478"/>
                    <a:pt x="4670" y="9478"/>
                  </a:cubicBezTo>
                  <a:cubicBezTo>
                    <a:pt x="4986" y="9478"/>
                    <a:pt x="5298" y="9442"/>
                    <a:pt x="5597" y="9366"/>
                  </a:cubicBezTo>
                  <a:cubicBezTo>
                    <a:pt x="7371" y="8888"/>
                    <a:pt x="8372" y="7319"/>
                    <a:pt x="8508" y="5567"/>
                  </a:cubicBezTo>
                  <a:cubicBezTo>
                    <a:pt x="8668" y="3816"/>
                    <a:pt x="8099" y="2428"/>
                    <a:pt x="6939" y="1131"/>
                  </a:cubicBezTo>
                  <a:cubicBezTo>
                    <a:pt x="6208" y="338"/>
                    <a:pt x="5342" y="0"/>
                    <a:pt x="4482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21"/>
            <p:cNvSpPr/>
            <p:nvPr/>
          </p:nvSpPr>
          <p:spPr>
            <a:xfrm>
              <a:off x="5731675" y="3595750"/>
              <a:ext cx="242750" cy="181425"/>
            </a:xfrm>
            <a:custGeom>
              <a:avLst/>
              <a:gdLst/>
              <a:ahLst/>
              <a:cxnLst/>
              <a:rect l="l" t="t" r="r" b="b"/>
              <a:pathLst>
                <a:path w="9710" h="7257" extrusionOk="0">
                  <a:moveTo>
                    <a:pt x="5615" y="0"/>
                  </a:moveTo>
                  <a:cubicBezTo>
                    <a:pt x="5329" y="0"/>
                    <a:pt x="5025" y="35"/>
                    <a:pt x="4706" y="110"/>
                  </a:cubicBezTo>
                  <a:cubicBezTo>
                    <a:pt x="3068" y="474"/>
                    <a:pt x="2249" y="1407"/>
                    <a:pt x="1293" y="2726"/>
                  </a:cubicBezTo>
                  <a:cubicBezTo>
                    <a:pt x="0" y="4532"/>
                    <a:pt x="1723" y="7256"/>
                    <a:pt x="3806" y="7256"/>
                  </a:cubicBezTo>
                  <a:cubicBezTo>
                    <a:pt x="3848" y="7256"/>
                    <a:pt x="3890" y="7255"/>
                    <a:pt x="3932" y="7253"/>
                  </a:cubicBezTo>
                  <a:cubicBezTo>
                    <a:pt x="5570" y="7184"/>
                    <a:pt x="6707" y="6889"/>
                    <a:pt x="7913" y="5729"/>
                  </a:cubicBezTo>
                  <a:lnTo>
                    <a:pt x="7845" y="5638"/>
                  </a:lnTo>
                  <a:cubicBezTo>
                    <a:pt x="9710" y="3669"/>
                    <a:pt x="8554" y="0"/>
                    <a:pt x="5615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21"/>
            <p:cNvSpPr/>
            <p:nvPr/>
          </p:nvSpPr>
          <p:spPr>
            <a:xfrm>
              <a:off x="5104900" y="3659900"/>
              <a:ext cx="147875" cy="114325"/>
            </a:xfrm>
            <a:custGeom>
              <a:avLst/>
              <a:gdLst/>
              <a:ahLst/>
              <a:cxnLst/>
              <a:rect l="l" t="t" r="r" b="b"/>
              <a:pathLst>
                <a:path w="5915" h="4573" extrusionOk="0">
                  <a:moveTo>
                    <a:pt x="2957" y="1"/>
                  </a:moveTo>
                  <a:cubicBezTo>
                    <a:pt x="0" y="1"/>
                    <a:pt x="0" y="4573"/>
                    <a:pt x="2957" y="4573"/>
                  </a:cubicBezTo>
                  <a:cubicBezTo>
                    <a:pt x="5892" y="4573"/>
                    <a:pt x="5914" y="1"/>
                    <a:pt x="2957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21"/>
            <p:cNvSpPr/>
            <p:nvPr/>
          </p:nvSpPr>
          <p:spPr>
            <a:xfrm>
              <a:off x="5576900" y="3102725"/>
              <a:ext cx="223525" cy="187425"/>
            </a:xfrm>
            <a:custGeom>
              <a:avLst/>
              <a:gdLst/>
              <a:ahLst/>
              <a:cxnLst/>
              <a:rect l="l" t="t" r="r" b="b"/>
              <a:pathLst>
                <a:path w="8941" h="7497" extrusionOk="0">
                  <a:moveTo>
                    <a:pt x="5085" y="1"/>
                  </a:moveTo>
                  <a:cubicBezTo>
                    <a:pt x="4214" y="1"/>
                    <a:pt x="3344" y="325"/>
                    <a:pt x="2662" y="973"/>
                  </a:cubicBezTo>
                  <a:cubicBezTo>
                    <a:pt x="1092" y="2452"/>
                    <a:pt x="1" y="6342"/>
                    <a:pt x="2798" y="7252"/>
                  </a:cubicBezTo>
                  <a:cubicBezTo>
                    <a:pt x="3263" y="7417"/>
                    <a:pt x="3740" y="7496"/>
                    <a:pt x="4211" y="7496"/>
                  </a:cubicBezTo>
                  <a:cubicBezTo>
                    <a:pt x="5493" y="7496"/>
                    <a:pt x="6725" y="6906"/>
                    <a:pt x="7507" y="5841"/>
                  </a:cubicBezTo>
                  <a:cubicBezTo>
                    <a:pt x="8622" y="4363"/>
                    <a:pt x="8940" y="2406"/>
                    <a:pt x="7507" y="973"/>
                  </a:cubicBezTo>
                  <a:cubicBezTo>
                    <a:pt x="6825" y="325"/>
                    <a:pt x="5955" y="1"/>
                    <a:pt x="5085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21"/>
            <p:cNvSpPr/>
            <p:nvPr/>
          </p:nvSpPr>
          <p:spPr>
            <a:xfrm>
              <a:off x="4744225" y="4350900"/>
              <a:ext cx="212850" cy="272900"/>
            </a:xfrm>
            <a:custGeom>
              <a:avLst/>
              <a:gdLst/>
              <a:ahLst/>
              <a:cxnLst/>
              <a:rect l="l" t="t" r="r" b="b"/>
              <a:pathLst>
                <a:path w="8514" h="10916" extrusionOk="0">
                  <a:moveTo>
                    <a:pt x="2737" y="0"/>
                  </a:moveTo>
                  <a:cubicBezTo>
                    <a:pt x="1353" y="0"/>
                    <a:pt x="0" y="1479"/>
                    <a:pt x="779" y="3161"/>
                  </a:cubicBezTo>
                  <a:cubicBezTo>
                    <a:pt x="1325" y="4366"/>
                    <a:pt x="1916" y="5572"/>
                    <a:pt x="2439" y="6800"/>
                  </a:cubicBezTo>
                  <a:cubicBezTo>
                    <a:pt x="2985" y="8097"/>
                    <a:pt x="3304" y="9257"/>
                    <a:pt x="4350" y="10235"/>
                  </a:cubicBezTo>
                  <a:cubicBezTo>
                    <a:pt x="4857" y="10710"/>
                    <a:pt x="5416" y="10915"/>
                    <a:pt x="5950" y="10915"/>
                  </a:cubicBezTo>
                  <a:cubicBezTo>
                    <a:pt x="7312" y="10915"/>
                    <a:pt x="8514" y="9584"/>
                    <a:pt x="8285" y="7983"/>
                  </a:cubicBezTo>
                  <a:cubicBezTo>
                    <a:pt x="8081" y="6618"/>
                    <a:pt x="7216" y="5618"/>
                    <a:pt x="6511" y="4480"/>
                  </a:cubicBezTo>
                  <a:cubicBezTo>
                    <a:pt x="5806" y="3320"/>
                    <a:pt x="5146" y="2205"/>
                    <a:pt x="4464" y="1068"/>
                  </a:cubicBezTo>
                  <a:cubicBezTo>
                    <a:pt x="4019" y="314"/>
                    <a:pt x="3374" y="0"/>
                    <a:pt x="2737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21"/>
            <p:cNvSpPr/>
            <p:nvPr/>
          </p:nvSpPr>
          <p:spPr>
            <a:xfrm>
              <a:off x="3826475" y="4462325"/>
              <a:ext cx="271850" cy="211000"/>
            </a:xfrm>
            <a:custGeom>
              <a:avLst/>
              <a:gdLst/>
              <a:ahLst/>
              <a:cxnLst/>
              <a:rect l="l" t="t" r="r" b="b"/>
              <a:pathLst>
                <a:path w="10874" h="8440" extrusionOk="0">
                  <a:moveTo>
                    <a:pt x="5437" y="0"/>
                  </a:moveTo>
                  <a:cubicBezTo>
                    <a:pt x="1" y="0"/>
                    <a:pt x="1" y="8440"/>
                    <a:pt x="5437" y="8440"/>
                  </a:cubicBezTo>
                  <a:cubicBezTo>
                    <a:pt x="10874" y="8440"/>
                    <a:pt x="10874" y="0"/>
                    <a:pt x="5437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21"/>
            <p:cNvSpPr/>
            <p:nvPr/>
          </p:nvSpPr>
          <p:spPr>
            <a:xfrm>
              <a:off x="2341075" y="4212675"/>
              <a:ext cx="229775" cy="177450"/>
            </a:xfrm>
            <a:custGeom>
              <a:avLst/>
              <a:gdLst/>
              <a:ahLst/>
              <a:cxnLst/>
              <a:rect l="l" t="t" r="r" b="b"/>
              <a:pathLst>
                <a:path w="9191" h="7098" extrusionOk="0">
                  <a:moveTo>
                    <a:pt x="4595" y="0"/>
                  </a:moveTo>
                  <a:cubicBezTo>
                    <a:pt x="0" y="0"/>
                    <a:pt x="0" y="7098"/>
                    <a:pt x="4595" y="7098"/>
                  </a:cubicBezTo>
                  <a:cubicBezTo>
                    <a:pt x="9190" y="7098"/>
                    <a:pt x="9167" y="0"/>
                    <a:pt x="4595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21"/>
            <p:cNvSpPr/>
            <p:nvPr/>
          </p:nvSpPr>
          <p:spPr>
            <a:xfrm>
              <a:off x="3104825" y="4105200"/>
              <a:ext cx="183700" cy="142750"/>
            </a:xfrm>
            <a:custGeom>
              <a:avLst/>
              <a:gdLst/>
              <a:ahLst/>
              <a:cxnLst/>
              <a:rect l="l" t="t" r="r" b="b"/>
              <a:pathLst>
                <a:path w="7348" h="5710" extrusionOk="0">
                  <a:moveTo>
                    <a:pt x="3685" y="0"/>
                  </a:moveTo>
                  <a:cubicBezTo>
                    <a:pt x="0" y="0"/>
                    <a:pt x="0" y="5710"/>
                    <a:pt x="3685" y="5710"/>
                  </a:cubicBezTo>
                  <a:cubicBezTo>
                    <a:pt x="7348" y="5710"/>
                    <a:pt x="7348" y="0"/>
                    <a:pt x="3685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4" name="Google Shape;944;p21"/>
          <p:cNvSpPr txBox="1">
            <a:spLocks noGrp="1"/>
          </p:cNvSpPr>
          <p:nvPr>
            <p:ph type="title" idx="6"/>
          </p:nvPr>
        </p:nvSpPr>
        <p:spPr>
          <a:xfrm>
            <a:off x="720000" y="540000"/>
            <a:ext cx="5927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Font typeface="Merriweather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45" name="Google Shape;945;p21"/>
          <p:cNvSpPr/>
          <p:nvPr/>
        </p:nvSpPr>
        <p:spPr>
          <a:xfrm rot="-2700000">
            <a:off x="7917379" y="-336656"/>
            <a:ext cx="1667238" cy="2121052"/>
          </a:xfrm>
          <a:custGeom>
            <a:avLst/>
            <a:gdLst/>
            <a:ahLst/>
            <a:cxnLst/>
            <a:rect l="l" t="t" r="r" b="b"/>
            <a:pathLst>
              <a:path w="68462" h="87097" extrusionOk="0">
                <a:moveTo>
                  <a:pt x="38749" y="20088"/>
                </a:moveTo>
                <a:lnTo>
                  <a:pt x="38749" y="20088"/>
                </a:lnTo>
                <a:cubicBezTo>
                  <a:pt x="38711" y="20104"/>
                  <a:pt x="38665" y="20121"/>
                  <a:pt x="38598" y="20138"/>
                </a:cubicBezTo>
                <a:lnTo>
                  <a:pt x="38082" y="20300"/>
                </a:lnTo>
                <a:cubicBezTo>
                  <a:pt x="38137" y="20273"/>
                  <a:pt x="38191" y="20246"/>
                  <a:pt x="38245" y="20219"/>
                </a:cubicBezTo>
                <a:lnTo>
                  <a:pt x="38749" y="20088"/>
                </a:lnTo>
                <a:close/>
                <a:moveTo>
                  <a:pt x="10986" y="19595"/>
                </a:moveTo>
                <a:cubicBezTo>
                  <a:pt x="10199" y="20273"/>
                  <a:pt x="9928" y="20517"/>
                  <a:pt x="8517" y="21792"/>
                </a:cubicBezTo>
                <a:cubicBezTo>
                  <a:pt x="9304" y="21006"/>
                  <a:pt x="10118" y="20273"/>
                  <a:pt x="10986" y="19595"/>
                </a:cubicBezTo>
                <a:close/>
                <a:moveTo>
                  <a:pt x="8409" y="22172"/>
                </a:moveTo>
                <a:lnTo>
                  <a:pt x="8273" y="22308"/>
                </a:lnTo>
                <a:lnTo>
                  <a:pt x="7679" y="22848"/>
                </a:lnTo>
                <a:lnTo>
                  <a:pt x="7679" y="22848"/>
                </a:lnTo>
                <a:cubicBezTo>
                  <a:pt x="7859" y="22670"/>
                  <a:pt x="8039" y="22515"/>
                  <a:pt x="8219" y="22335"/>
                </a:cubicBezTo>
                <a:lnTo>
                  <a:pt x="8409" y="22172"/>
                </a:lnTo>
                <a:close/>
                <a:moveTo>
                  <a:pt x="8626" y="21819"/>
                </a:moveTo>
                <a:cubicBezTo>
                  <a:pt x="8138" y="22253"/>
                  <a:pt x="7649" y="22687"/>
                  <a:pt x="6754" y="23582"/>
                </a:cubicBezTo>
                <a:cubicBezTo>
                  <a:pt x="7487" y="22823"/>
                  <a:pt x="7921" y="22389"/>
                  <a:pt x="8192" y="22145"/>
                </a:cubicBezTo>
                <a:cubicBezTo>
                  <a:pt x="8327" y="22036"/>
                  <a:pt x="8463" y="21928"/>
                  <a:pt x="8626" y="21819"/>
                </a:cubicBezTo>
                <a:close/>
                <a:moveTo>
                  <a:pt x="7677" y="22796"/>
                </a:moveTo>
                <a:lnTo>
                  <a:pt x="7677" y="22796"/>
                </a:lnTo>
                <a:lnTo>
                  <a:pt x="7677" y="22796"/>
                </a:lnTo>
                <a:cubicBezTo>
                  <a:pt x="7323" y="23149"/>
                  <a:pt x="6971" y="23502"/>
                  <a:pt x="6641" y="23855"/>
                </a:cubicBezTo>
                <a:lnTo>
                  <a:pt x="6641" y="23855"/>
                </a:lnTo>
                <a:cubicBezTo>
                  <a:pt x="6960" y="23485"/>
                  <a:pt x="7305" y="23140"/>
                  <a:pt x="7677" y="22796"/>
                </a:cubicBezTo>
                <a:close/>
                <a:moveTo>
                  <a:pt x="6076" y="24288"/>
                </a:moveTo>
                <a:lnTo>
                  <a:pt x="6022" y="24342"/>
                </a:lnTo>
                <a:lnTo>
                  <a:pt x="6022" y="24342"/>
                </a:lnTo>
                <a:lnTo>
                  <a:pt x="6022" y="24342"/>
                </a:lnTo>
                <a:lnTo>
                  <a:pt x="6076" y="24288"/>
                </a:lnTo>
                <a:close/>
                <a:moveTo>
                  <a:pt x="5975" y="24396"/>
                </a:moveTo>
                <a:lnTo>
                  <a:pt x="5859" y="24559"/>
                </a:lnTo>
                <a:lnTo>
                  <a:pt x="5859" y="24532"/>
                </a:lnTo>
                <a:lnTo>
                  <a:pt x="5975" y="24396"/>
                </a:lnTo>
                <a:close/>
                <a:moveTo>
                  <a:pt x="5267" y="25585"/>
                </a:moveTo>
                <a:lnTo>
                  <a:pt x="5235" y="25617"/>
                </a:lnTo>
                <a:lnTo>
                  <a:pt x="5235" y="25617"/>
                </a:lnTo>
                <a:lnTo>
                  <a:pt x="5267" y="25585"/>
                </a:lnTo>
                <a:close/>
                <a:moveTo>
                  <a:pt x="5515" y="25090"/>
                </a:moveTo>
                <a:cubicBezTo>
                  <a:pt x="5526" y="25090"/>
                  <a:pt x="5497" y="25132"/>
                  <a:pt x="5398" y="25264"/>
                </a:cubicBezTo>
                <a:cubicBezTo>
                  <a:pt x="5290" y="25372"/>
                  <a:pt x="5154" y="25535"/>
                  <a:pt x="4964" y="25834"/>
                </a:cubicBezTo>
                <a:cubicBezTo>
                  <a:pt x="4747" y="26105"/>
                  <a:pt x="4476" y="26457"/>
                  <a:pt x="4123" y="26973"/>
                </a:cubicBezTo>
                <a:cubicBezTo>
                  <a:pt x="4747" y="26023"/>
                  <a:pt x="5073" y="25617"/>
                  <a:pt x="5452" y="25128"/>
                </a:cubicBezTo>
                <a:cubicBezTo>
                  <a:pt x="5484" y="25107"/>
                  <a:pt x="5508" y="25090"/>
                  <a:pt x="5515" y="25090"/>
                </a:cubicBezTo>
                <a:close/>
                <a:moveTo>
                  <a:pt x="54791" y="29197"/>
                </a:moveTo>
                <a:lnTo>
                  <a:pt x="54953" y="29251"/>
                </a:lnTo>
                <a:lnTo>
                  <a:pt x="55089" y="29305"/>
                </a:lnTo>
                <a:lnTo>
                  <a:pt x="54791" y="29197"/>
                </a:lnTo>
                <a:close/>
                <a:moveTo>
                  <a:pt x="45650" y="30146"/>
                </a:moveTo>
                <a:cubicBezTo>
                  <a:pt x="45507" y="30187"/>
                  <a:pt x="45364" y="30228"/>
                  <a:pt x="45222" y="30280"/>
                </a:cubicBezTo>
                <a:lnTo>
                  <a:pt x="45222" y="30280"/>
                </a:lnTo>
                <a:cubicBezTo>
                  <a:pt x="45363" y="30234"/>
                  <a:pt x="45506" y="30189"/>
                  <a:pt x="45650" y="30146"/>
                </a:cubicBezTo>
                <a:close/>
                <a:moveTo>
                  <a:pt x="3310" y="28220"/>
                </a:moveTo>
                <a:lnTo>
                  <a:pt x="3310" y="28220"/>
                </a:lnTo>
                <a:cubicBezTo>
                  <a:pt x="3120" y="28573"/>
                  <a:pt x="2930" y="28899"/>
                  <a:pt x="2767" y="29278"/>
                </a:cubicBezTo>
                <a:cubicBezTo>
                  <a:pt x="2577" y="29631"/>
                  <a:pt x="2414" y="29984"/>
                  <a:pt x="2279" y="30336"/>
                </a:cubicBezTo>
                <a:lnTo>
                  <a:pt x="2197" y="30526"/>
                </a:lnTo>
                <a:cubicBezTo>
                  <a:pt x="2306" y="30173"/>
                  <a:pt x="2442" y="29875"/>
                  <a:pt x="2631" y="29495"/>
                </a:cubicBezTo>
                <a:cubicBezTo>
                  <a:pt x="2713" y="29305"/>
                  <a:pt x="2821" y="29116"/>
                  <a:pt x="2930" y="28899"/>
                </a:cubicBezTo>
                <a:cubicBezTo>
                  <a:pt x="3038" y="28709"/>
                  <a:pt x="3174" y="28465"/>
                  <a:pt x="3310" y="28220"/>
                </a:cubicBezTo>
                <a:close/>
                <a:moveTo>
                  <a:pt x="50625" y="28637"/>
                </a:moveTo>
                <a:cubicBezTo>
                  <a:pt x="51222" y="28637"/>
                  <a:pt x="51819" y="28670"/>
                  <a:pt x="52414" y="28735"/>
                </a:cubicBezTo>
                <a:lnTo>
                  <a:pt x="52414" y="28735"/>
                </a:lnTo>
                <a:cubicBezTo>
                  <a:pt x="51885" y="28680"/>
                  <a:pt x="51352" y="28656"/>
                  <a:pt x="50821" y="28656"/>
                </a:cubicBezTo>
                <a:cubicBezTo>
                  <a:pt x="50497" y="28656"/>
                  <a:pt x="50174" y="28665"/>
                  <a:pt x="49854" y="28682"/>
                </a:cubicBezTo>
                <a:cubicBezTo>
                  <a:pt x="49529" y="28709"/>
                  <a:pt x="49230" y="28736"/>
                  <a:pt x="48905" y="28790"/>
                </a:cubicBezTo>
                <a:lnTo>
                  <a:pt x="48335" y="28817"/>
                </a:lnTo>
                <a:cubicBezTo>
                  <a:pt x="46328" y="29116"/>
                  <a:pt x="44375" y="29712"/>
                  <a:pt x="42531" y="30580"/>
                </a:cubicBezTo>
                <a:lnTo>
                  <a:pt x="42531" y="30580"/>
                </a:lnTo>
                <a:lnTo>
                  <a:pt x="42585" y="30553"/>
                </a:lnTo>
                <a:cubicBezTo>
                  <a:pt x="42992" y="30336"/>
                  <a:pt x="43372" y="30173"/>
                  <a:pt x="43860" y="29984"/>
                </a:cubicBezTo>
                <a:cubicBezTo>
                  <a:pt x="44538" y="29712"/>
                  <a:pt x="45216" y="29495"/>
                  <a:pt x="45894" y="29305"/>
                </a:cubicBezTo>
                <a:cubicBezTo>
                  <a:pt x="46599" y="29116"/>
                  <a:pt x="47332" y="28953"/>
                  <a:pt x="48064" y="28844"/>
                </a:cubicBezTo>
                <a:cubicBezTo>
                  <a:pt x="48913" y="28705"/>
                  <a:pt x="49769" y="28637"/>
                  <a:pt x="50625" y="28637"/>
                </a:cubicBezTo>
                <a:close/>
                <a:moveTo>
                  <a:pt x="43387" y="30988"/>
                </a:moveTo>
                <a:lnTo>
                  <a:pt x="43387" y="30988"/>
                </a:lnTo>
                <a:cubicBezTo>
                  <a:pt x="43224" y="31063"/>
                  <a:pt x="43051" y="31133"/>
                  <a:pt x="42878" y="31205"/>
                </a:cubicBezTo>
                <a:lnTo>
                  <a:pt x="42878" y="31205"/>
                </a:lnTo>
                <a:cubicBezTo>
                  <a:pt x="43048" y="31128"/>
                  <a:pt x="43217" y="31055"/>
                  <a:pt x="43387" y="30988"/>
                </a:cubicBezTo>
                <a:close/>
                <a:moveTo>
                  <a:pt x="41093" y="32072"/>
                </a:moveTo>
                <a:lnTo>
                  <a:pt x="40985" y="32153"/>
                </a:lnTo>
                <a:lnTo>
                  <a:pt x="40713" y="32289"/>
                </a:lnTo>
                <a:lnTo>
                  <a:pt x="40849" y="32208"/>
                </a:lnTo>
                <a:lnTo>
                  <a:pt x="41093" y="32072"/>
                </a:lnTo>
                <a:close/>
                <a:moveTo>
                  <a:pt x="1411" y="32696"/>
                </a:moveTo>
                <a:lnTo>
                  <a:pt x="1357" y="32940"/>
                </a:lnTo>
                <a:cubicBezTo>
                  <a:pt x="1357" y="32962"/>
                  <a:pt x="1339" y="33002"/>
                  <a:pt x="1332" y="33002"/>
                </a:cubicBezTo>
                <a:cubicBezTo>
                  <a:pt x="1331" y="33002"/>
                  <a:pt x="1330" y="32999"/>
                  <a:pt x="1330" y="32994"/>
                </a:cubicBezTo>
                <a:lnTo>
                  <a:pt x="1384" y="32777"/>
                </a:lnTo>
                <a:lnTo>
                  <a:pt x="1411" y="32696"/>
                </a:lnTo>
                <a:close/>
                <a:moveTo>
                  <a:pt x="39303" y="33076"/>
                </a:moveTo>
                <a:lnTo>
                  <a:pt x="38950" y="33320"/>
                </a:lnTo>
                <a:lnTo>
                  <a:pt x="39167" y="33157"/>
                </a:lnTo>
                <a:lnTo>
                  <a:pt x="39303" y="33076"/>
                </a:lnTo>
                <a:close/>
                <a:moveTo>
                  <a:pt x="60769" y="33587"/>
                </a:moveTo>
                <a:lnTo>
                  <a:pt x="60769" y="33587"/>
                </a:lnTo>
                <a:cubicBezTo>
                  <a:pt x="60838" y="33697"/>
                  <a:pt x="60906" y="33807"/>
                  <a:pt x="60975" y="33916"/>
                </a:cubicBezTo>
                <a:cubicBezTo>
                  <a:pt x="60901" y="33813"/>
                  <a:pt x="60835" y="33702"/>
                  <a:pt x="60769" y="33587"/>
                </a:cubicBezTo>
                <a:close/>
                <a:moveTo>
                  <a:pt x="60975" y="33916"/>
                </a:moveTo>
                <a:cubicBezTo>
                  <a:pt x="61068" y="34040"/>
                  <a:pt x="61134" y="34173"/>
                  <a:pt x="61194" y="34304"/>
                </a:cubicBezTo>
                <a:lnTo>
                  <a:pt x="61194" y="34304"/>
                </a:lnTo>
                <a:cubicBezTo>
                  <a:pt x="61127" y="34175"/>
                  <a:pt x="61056" y="34046"/>
                  <a:pt x="60975" y="33916"/>
                </a:cubicBezTo>
                <a:close/>
                <a:moveTo>
                  <a:pt x="651" y="36303"/>
                </a:moveTo>
                <a:lnTo>
                  <a:pt x="651" y="36358"/>
                </a:lnTo>
                <a:lnTo>
                  <a:pt x="543" y="37090"/>
                </a:lnTo>
                <a:lnTo>
                  <a:pt x="543" y="37063"/>
                </a:lnTo>
                <a:lnTo>
                  <a:pt x="651" y="36303"/>
                </a:lnTo>
                <a:close/>
                <a:moveTo>
                  <a:pt x="597" y="37470"/>
                </a:moveTo>
                <a:lnTo>
                  <a:pt x="570" y="37741"/>
                </a:lnTo>
                <a:cubicBezTo>
                  <a:pt x="570" y="37814"/>
                  <a:pt x="548" y="37822"/>
                  <a:pt x="544" y="37842"/>
                </a:cubicBezTo>
                <a:lnTo>
                  <a:pt x="544" y="37842"/>
                </a:lnTo>
                <a:lnTo>
                  <a:pt x="570" y="37578"/>
                </a:lnTo>
                <a:cubicBezTo>
                  <a:pt x="570" y="37524"/>
                  <a:pt x="570" y="37497"/>
                  <a:pt x="597" y="37470"/>
                </a:cubicBezTo>
                <a:close/>
                <a:moveTo>
                  <a:pt x="33146" y="36276"/>
                </a:moveTo>
                <a:lnTo>
                  <a:pt x="30298" y="38283"/>
                </a:lnTo>
                <a:cubicBezTo>
                  <a:pt x="30786" y="37877"/>
                  <a:pt x="30786" y="37877"/>
                  <a:pt x="33146" y="36276"/>
                </a:cubicBezTo>
                <a:close/>
                <a:moveTo>
                  <a:pt x="28481" y="40399"/>
                </a:moveTo>
                <a:lnTo>
                  <a:pt x="28426" y="40426"/>
                </a:lnTo>
                <a:cubicBezTo>
                  <a:pt x="28400" y="40449"/>
                  <a:pt x="28367" y="40476"/>
                  <a:pt x="28328" y="40507"/>
                </a:cubicBezTo>
                <a:lnTo>
                  <a:pt x="28328" y="40507"/>
                </a:lnTo>
                <a:lnTo>
                  <a:pt x="28481" y="40399"/>
                </a:lnTo>
                <a:close/>
                <a:moveTo>
                  <a:pt x="245" y="41536"/>
                </a:moveTo>
                <a:cubicBezTo>
                  <a:pt x="245" y="41537"/>
                  <a:pt x="245" y="41538"/>
                  <a:pt x="245" y="41538"/>
                </a:cubicBezTo>
                <a:lnTo>
                  <a:pt x="245" y="41593"/>
                </a:lnTo>
                <a:cubicBezTo>
                  <a:pt x="245" y="41574"/>
                  <a:pt x="245" y="41555"/>
                  <a:pt x="245" y="41536"/>
                </a:cubicBezTo>
                <a:close/>
                <a:moveTo>
                  <a:pt x="43652" y="46854"/>
                </a:moveTo>
                <a:cubicBezTo>
                  <a:pt x="43910" y="46881"/>
                  <a:pt x="44169" y="46908"/>
                  <a:pt x="44429" y="46936"/>
                </a:cubicBezTo>
                <a:lnTo>
                  <a:pt x="45894" y="47072"/>
                </a:lnTo>
                <a:lnTo>
                  <a:pt x="45840" y="47072"/>
                </a:lnTo>
                <a:lnTo>
                  <a:pt x="46708" y="47126"/>
                </a:lnTo>
                <a:cubicBezTo>
                  <a:pt x="47440" y="47234"/>
                  <a:pt x="48064" y="47289"/>
                  <a:pt x="48606" y="47343"/>
                </a:cubicBezTo>
                <a:cubicBezTo>
                  <a:pt x="47494" y="47316"/>
                  <a:pt x="46220" y="47153"/>
                  <a:pt x="45107" y="47017"/>
                </a:cubicBezTo>
                <a:lnTo>
                  <a:pt x="44619" y="46990"/>
                </a:lnTo>
                <a:lnTo>
                  <a:pt x="44402" y="46936"/>
                </a:lnTo>
                <a:lnTo>
                  <a:pt x="43652" y="46854"/>
                </a:lnTo>
                <a:close/>
                <a:moveTo>
                  <a:pt x="62277" y="39016"/>
                </a:moveTo>
                <a:lnTo>
                  <a:pt x="62304" y="39070"/>
                </a:lnTo>
                <a:cubicBezTo>
                  <a:pt x="62304" y="39206"/>
                  <a:pt x="62304" y="39341"/>
                  <a:pt x="62277" y="39450"/>
                </a:cubicBezTo>
                <a:lnTo>
                  <a:pt x="62223" y="39829"/>
                </a:lnTo>
                <a:lnTo>
                  <a:pt x="62168" y="40209"/>
                </a:lnTo>
                <a:lnTo>
                  <a:pt x="62060" y="40589"/>
                </a:lnTo>
                <a:cubicBezTo>
                  <a:pt x="61762" y="41728"/>
                  <a:pt x="61219" y="42759"/>
                  <a:pt x="60460" y="43627"/>
                </a:cubicBezTo>
                <a:cubicBezTo>
                  <a:pt x="59700" y="44495"/>
                  <a:pt x="58805" y="45200"/>
                  <a:pt x="57774" y="45742"/>
                </a:cubicBezTo>
                <a:cubicBezTo>
                  <a:pt x="57340" y="45987"/>
                  <a:pt x="56879" y="46176"/>
                  <a:pt x="56418" y="46366"/>
                </a:cubicBezTo>
                <a:cubicBezTo>
                  <a:pt x="55550" y="46665"/>
                  <a:pt x="54682" y="46909"/>
                  <a:pt x="53787" y="47072"/>
                </a:cubicBezTo>
                <a:cubicBezTo>
                  <a:pt x="52865" y="47234"/>
                  <a:pt x="51970" y="47316"/>
                  <a:pt x="51075" y="47343"/>
                </a:cubicBezTo>
                <a:lnTo>
                  <a:pt x="50342" y="47343"/>
                </a:lnTo>
                <a:cubicBezTo>
                  <a:pt x="51319" y="47343"/>
                  <a:pt x="52322" y="47261"/>
                  <a:pt x="53272" y="47099"/>
                </a:cubicBezTo>
                <a:cubicBezTo>
                  <a:pt x="54248" y="46963"/>
                  <a:pt x="55225" y="46719"/>
                  <a:pt x="56147" y="46366"/>
                </a:cubicBezTo>
                <a:cubicBezTo>
                  <a:pt x="57096" y="46041"/>
                  <a:pt x="57991" y="45580"/>
                  <a:pt x="58805" y="45010"/>
                </a:cubicBezTo>
                <a:cubicBezTo>
                  <a:pt x="59646" y="44441"/>
                  <a:pt x="60351" y="43735"/>
                  <a:pt x="60948" y="42894"/>
                </a:cubicBezTo>
                <a:cubicBezTo>
                  <a:pt x="61192" y="42542"/>
                  <a:pt x="61409" y="42189"/>
                  <a:pt x="61599" y="41810"/>
                </a:cubicBezTo>
                <a:cubicBezTo>
                  <a:pt x="61680" y="41620"/>
                  <a:pt x="61734" y="41430"/>
                  <a:pt x="61816" y="41240"/>
                </a:cubicBezTo>
                <a:cubicBezTo>
                  <a:pt x="61897" y="41023"/>
                  <a:pt x="61979" y="40833"/>
                  <a:pt x="62033" y="40643"/>
                </a:cubicBezTo>
                <a:lnTo>
                  <a:pt x="62114" y="40236"/>
                </a:lnTo>
                <a:cubicBezTo>
                  <a:pt x="62141" y="40101"/>
                  <a:pt x="62168" y="39965"/>
                  <a:pt x="62195" y="39829"/>
                </a:cubicBezTo>
                <a:lnTo>
                  <a:pt x="62250" y="39423"/>
                </a:lnTo>
                <a:lnTo>
                  <a:pt x="62277" y="39016"/>
                </a:lnTo>
                <a:close/>
                <a:moveTo>
                  <a:pt x="46681" y="54639"/>
                </a:moveTo>
                <a:cubicBezTo>
                  <a:pt x="47277" y="54639"/>
                  <a:pt x="47901" y="54639"/>
                  <a:pt x="48498" y="54693"/>
                </a:cubicBezTo>
                <a:lnTo>
                  <a:pt x="48498" y="54720"/>
                </a:lnTo>
                <a:cubicBezTo>
                  <a:pt x="47847" y="54693"/>
                  <a:pt x="47196" y="54693"/>
                  <a:pt x="46545" y="54666"/>
                </a:cubicBezTo>
                <a:lnTo>
                  <a:pt x="46572" y="54666"/>
                </a:lnTo>
                <a:cubicBezTo>
                  <a:pt x="46599" y="54639"/>
                  <a:pt x="46654" y="54639"/>
                  <a:pt x="46681" y="54639"/>
                </a:cubicBezTo>
                <a:close/>
                <a:moveTo>
                  <a:pt x="43760" y="54729"/>
                </a:moveTo>
                <a:lnTo>
                  <a:pt x="43760" y="54729"/>
                </a:lnTo>
                <a:cubicBezTo>
                  <a:pt x="43401" y="54753"/>
                  <a:pt x="43058" y="54778"/>
                  <a:pt x="42693" y="54802"/>
                </a:cubicBezTo>
                <a:lnTo>
                  <a:pt x="42395" y="54802"/>
                </a:lnTo>
                <a:cubicBezTo>
                  <a:pt x="42857" y="54778"/>
                  <a:pt x="43318" y="54753"/>
                  <a:pt x="43760" y="54729"/>
                </a:cubicBezTo>
                <a:close/>
                <a:moveTo>
                  <a:pt x="39503" y="46546"/>
                </a:moveTo>
                <a:cubicBezTo>
                  <a:pt x="39524" y="46546"/>
                  <a:pt x="39545" y="46546"/>
                  <a:pt x="39566" y="46546"/>
                </a:cubicBezTo>
                <a:lnTo>
                  <a:pt x="39566" y="46546"/>
                </a:lnTo>
                <a:cubicBezTo>
                  <a:pt x="38788" y="46552"/>
                  <a:pt x="38015" y="46601"/>
                  <a:pt x="37242" y="46692"/>
                </a:cubicBezTo>
                <a:cubicBezTo>
                  <a:pt x="36536" y="46773"/>
                  <a:pt x="35831" y="46909"/>
                  <a:pt x="35126" y="47072"/>
                </a:cubicBezTo>
                <a:cubicBezTo>
                  <a:pt x="34394" y="47289"/>
                  <a:pt x="33688" y="47560"/>
                  <a:pt x="33037" y="47939"/>
                </a:cubicBezTo>
                <a:cubicBezTo>
                  <a:pt x="31383" y="48835"/>
                  <a:pt x="29999" y="50191"/>
                  <a:pt x="29104" y="51845"/>
                </a:cubicBezTo>
                <a:cubicBezTo>
                  <a:pt x="28670" y="52605"/>
                  <a:pt x="28426" y="53446"/>
                  <a:pt x="28318" y="54286"/>
                </a:cubicBezTo>
                <a:cubicBezTo>
                  <a:pt x="28291" y="54720"/>
                  <a:pt x="28291" y="55154"/>
                  <a:pt x="28345" y="55561"/>
                </a:cubicBezTo>
                <a:cubicBezTo>
                  <a:pt x="28372" y="55778"/>
                  <a:pt x="28426" y="55968"/>
                  <a:pt x="28481" y="56185"/>
                </a:cubicBezTo>
                <a:cubicBezTo>
                  <a:pt x="28508" y="56294"/>
                  <a:pt x="28535" y="56402"/>
                  <a:pt x="28562" y="56483"/>
                </a:cubicBezTo>
                <a:cubicBezTo>
                  <a:pt x="28589" y="56565"/>
                  <a:pt x="28616" y="56619"/>
                  <a:pt x="28643" y="56673"/>
                </a:cubicBezTo>
                <a:lnTo>
                  <a:pt x="28725" y="56863"/>
                </a:lnTo>
                <a:cubicBezTo>
                  <a:pt x="28725" y="56872"/>
                  <a:pt x="28728" y="56875"/>
                  <a:pt x="28732" y="56875"/>
                </a:cubicBezTo>
                <a:cubicBezTo>
                  <a:pt x="28740" y="56875"/>
                  <a:pt x="28752" y="56863"/>
                  <a:pt x="28752" y="56863"/>
                </a:cubicBezTo>
                <a:lnTo>
                  <a:pt x="28806" y="56863"/>
                </a:lnTo>
                <a:lnTo>
                  <a:pt x="28915" y="56836"/>
                </a:lnTo>
                <a:lnTo>
                  <a:pt x="29430" y="56673"/>
                </a:lnTo>
                <a:cubicBezTo>
                  <a:pt x="29864" y="56565"/>
                  <a:pt x="30298" y="56429"/>
                  <a:pt x="30732" y="56321"/>
                </a:cubicBezTo>
                <a:lnTo>
                  <a:pt x="32007" y="55968"/>
                </a:lnTo>
                <a:lnTo>
                  <a:pt x="33309" y="55670"/>
                </a:lnTo>
                <a:cubicBezTo>
                  <a:pt x="36374" y="54965"/>
                  <a:pt x="39493" y="54531"/>
                  <a:pt x="42612" y="54341"/>
                </a:cubicBezTo>
                <a:cubicBezTo>
                  <a:pt x="43792" y="54280"/>
                  <a:pt x="44957" y="54249"/>
                  <a:pt x="46129" y="54249"/>
                </a:cubicBezTo>
                <a:cubicBezTo>
                  <a:pt x="46520" y="54249"/>
                  <a:pt x="46911" y="54253"/>
                  <a:pt x="47304" y="54259"/>
                </a:cubicBezTo>
                <a:cubicBezTo>
                  <a:pt x="48878" y="54259"/>
                  <a:pt x="50451" y="54449"/>
                  <a:pt x="51970" y="54829"/>
                </a:cubicBezTo>
                <a:cubicBezTo>
                  <a:pt x="53326" y="55127"/>
                  <a:pt x="54601" y="55697"/>
                  <a:pt x="55767" y="56429"/>
                </a:cubicBezTo>
                <a:cubicBezTo>
                  <a:pt x="56364" y="56836"/>
                  <a:pt x="56879" y="57297"/>
                  <a:pt x="57340" y="57840"/>
                </a:cubicBezTo>
                <a:cubicBezTo>
                  <a:pt x="57557" y="58111"/>
                  <a:pt x="57747" y="58409"/>
                  <a:pt x="57910" y="58708"/>
                </a:cubicBezTo>
                <a:cubicBezTo>
                  <a:pt x="57991" y="58870"/>
                  <a:pt x="58073" y="59033"/>
                  <a:pt x="58154" y="59196"/>
                </a:cubicBezTo>
                <a:lnTo>
                  <a:pt x="58317" y="59711"/>
                </a:lnTo>
                <a:cubicBezTo>
                  <a:pt x="58805" y="61257"/>
                  <a:pt x="58561" y="63047"/>
                  <a:pt x="57367" y="64702"/>
                </a:cubicBezTo>
                <a:cubicBezTo>
                  <a:pt x="57937" y="63834"/>
                  <a:pt x="58344" y="62858"/>
                  <a:pt x="58480" y="61854"/>
                </a:cubicBezTo>
                <a:cubicBezTo>
                  <a:pt x="58588" y="60796"/>
                  <a:pt x="58371" y="59765"/>
                  <a:pt x="57883" y="58843"/>
                </a:cubicBezTo>
                <a:cubicBezTo>
                  <a:pt x="57422" y="57975"/>
                  <a:pt x="56744" y="57216"/>
                  <a:pt x="55930" y="56646"/>
                </a:cubicBezTo>
                <a:cubicBezTo>
                  <a:pt x="55198" y="56131"/>
                  <a:pt x="54384" y="55670"/>
                  <a:pt x="53516" y="55344"/>
                </a:cubicBezTo>
                <a:cubicBezTo>
                  <a:pt x="53299" y="55290"/>
                  <a:pt x="53055" y="55209"/>
                  <a:pt x="52838" y="55182"/>
                </a:cubicBezTo>
                <a:cubicBezTo>
                  <a:pt x="51482" y="54775"/>
                  <a:pt x="50071" y="54503"/>
                  <a:pt x="48661" y="54422"/>
                </a:cubicBezTo>
                <a:cubicBezTo>
                  <a:pt x="48335" y="54395"/>
                  <a:pt x="47928" y="54368"/>
                  <a:pt x="47494" y="54368"/>
                </a:cubicBezTo>
                <a:cubicBezTo>
                  <a:pt x="47205" y="54368"/>
                  <a:pt x="46904" y="54356"/>
                  <a:pt x="46606" y="54356"/>
                </a:cubicBezTo>
                <a:cubicBezTo>
                  <a:pt x="46458" y="54356"/>
                  <a:pt x="46310" y="54359"/>
                  <a:pt x="46165" y="54368"/>
                </a:cubicBezTo>
                <a:lnTo>
                  <a:pt x="45867" y="54368"/>
                </a:lnTo>
                <a:cubicBezTo>
                  <a:pt x="42558" y="54422"/>
                  <a:pt x="39276" y="54693"/>
                  <a:pt x="36021" y="55236"/>
                </a:cubicBezTo>
                <a:cubicBezTo>
                  <a:pt x="35506" y="55344"/>
                  <a:pt x="35126" y="55426"/>
                  <a:pt x="34746" y="55507"/>
                </a:cubicBezTo>
                <a:cubicBezTo>
                  <a:pt x="33905" y="55670"/>
                  <a:pt x="33064" y="55833"/>
                  <a:pt x="32196" y="56050"/>
                </a:cubicBezTo>
                <a:cubicBezTo>
                  <a:pt x="31410" y="56239"/>
                  <a:pt x="30542" y="56483"/>
                  <a:pt x="29782" y="56700"/>
                </a:cubicBezTo>
                <a:lnTo>
                  <a:pt x="29077" y="56917"/>
                </a:lnTo>
                <a:lnTo>
                  <a:pt x="28779" y="56999"/>
                </a:lnTo>
                <a:lnTo>
                  <a:pt x="28725" y="57026"/>
                </a:lnTo>
                <a:cubicBezTo>
                  <a:pt x="28707" y="57026"/>
                  <a:pt x="28688" y="57038"/>
                  <a:pt x="28670" y="57038"/>
                </a:cubicBezTo>
                <a:cubicBezTo>
                  <a:pt x="28661" y="57038"/>
                  <a:pt x="28652" y="57035"/>
                  <a:pt x="28643" y="57026"/>
                </a:cubicBezTo>
                <a:lnTo>
                  <a:pt x="28589" y="56890"/>
                </a:lnTo>
                <a:cubicBezTo>
                  <a:pt x="28562" y="56782"/>
                  <a:pt x="28508" y="56700"/>
                  <a:pt x="28481" y="56619"/>
                </a:cubicBezTo>
                <a:cubicBezTo>
                  <a:pt x="28453" y="56511"/>
                  <a:pt x="28399" y="56375"/>
                  <a:pt x="28372" y="56267"/>
                </a:cubicBezTo>
                <a:cubicBezTo>
                  <a:pt x="28318" y="56022"/>
                  <a:pt x="28264" y="55778"/>
                  <a:pt x="28236" y="55534"/>
                </a:cubicBezTo>
                <a:cubicBezTo>
                  <a:pt x="28128" y="54503"/>
                  <a:pt x="28264" y="53473"/>
                  <a:pt x="28698" y="52523"/>
                </a:cubicBezTo>
                <a:cubicBezTo>
                  <a:pt x="29837" y="49974"/>
                  <a:pt x="32007" y="48021"/>
                  <a:pt x="34692" y="47153"/>
                </a:cubicBezTo>
                <a:cubicBezTo>
                  <a:pt x="34990" y="47044"/>
                  <a:pt x="35343" y="46963"/>
                  <a:pt x="35668" y="46909"/>
                </a:cubicBezTo>
                <a:cubicBezTo>
                  <a:pt x="36021" y="46827"/>
                  <a:pt x="36346" y="46773"/>
                  <a:pt x="36699" y="46719"/>
                </a:cubicBezTo>
                <a:cubicBezTo>
                  <a:pt x="37617" y="46607"/>
                  <a:pt x="38560" y="46546"/>
                  <a:pt x="39503" y="46546"/>
                </a:cubicBezTo>
                <a:close/>
                <a:moveTo>
                  <a:pt x="52772" y="1"/>
                </a:moveTo>
                <a:cubicBezTo>
                  <a:pt x="52016" y="1"/>
                  <a:pt x="51261" y="55"/>
                  <a:pt x="50505" y="147"/>
                </a:cubicBezTo>
                <a:cubicBezTo>
                  <a:pt x="50261" y="174"/>
                  <a:pt x="49637" y="202"/>
                  <a:pt x="49203" y="283"/>
                </a:cubicBezTo>
                <a:lnTo>
                  <a:pt x="48959" y="283"/>
                </a:lnTo>
                <a:cubicBezTo>
                  <a:pt x="48145" y="419"/>
                  <a:pt x="47684" y="500"/>
                  <a:pt x="47223" y="608"/>
                </a:cubicBezTo>
                <a:cubicBezTo>
                  <a:pt x="46572" y="717"/>
                  <a:pt x="46247" y="798"/>
                  <a:pt x="45894" y="880"/>
                </a:cubicBezTo>
                <a:cubicBezTo>
                  <a:pt x="45541" y="934"/>
                  <a:pt x="45162" y="1042"/>
                  <a:pt x="44456" y="1205"/>
                </a:cubicBezTo>
                <a:cubicBezTo>
                  <a:pt x="42639" y="1666"/>
                  <a:pt x="40768" y="2263"/>
                  <a:pt x="38977" y="2887"/>
                </a:cubicBezTo>
                <a:cubicBezTo>
                  <a:pt x="38543" y="3050"/>
                  <a:pt x="37893" y="3267"/>
                  <a:pt x="37214" y="3538"/>
                </a:cubicBezTo>
                <a:cubicBezTo>
                  <a:pt x="36536" y="3782"/>
                  <a:pt x="35804" y="4107"/>
                  <a:pt x="35153" y="4352"/>
                </a:cubicBezTo>
                <a:cubicBezTo>
                  <a:pt x="35158" y="4351"/>
                  <a:pt x="35161" y="4350"/>
                  <a:pt x="35164" y="4350"/>
                </a:cubicBezTo>
                <a:cubicBezTo>
                  <a:pt x="35256" y="4350"/>
                  <a:pt x="34236" y="4795"/>
                  <a:pt x="33471" y="5111"/>
                </a:cubicBezTo>
                <a:cubicBezTo>
                  <a:pt x="32495" y="5572"/>
                  <a:pt x="31491" y="6006"/>
                  <a:pt x="30569" y="6467"/>
                </a:cubicBezTo>
                <a:cubicBezTo>
                  <a:pt x="29159" y="7145"/>
                  <a:pt x="28236" y="7661"/>
                  <a:pt x="27396" y="8149"/>
                </a:cubicBezTo>
                <a:lnTo>
                  <a:pt x="27423" y="8122"/>
                </a:lnTo>
                <a:lnTo>
                  <a:pt x="26690" y="8529"/>
                </a:lnTo>
                <a:lnTo>
                  <a:pt x="26745" y="8501"/>
                </a:lnTo>
                <a:lnTo>
                  <a:pt x="26745" y="8501"/>
                </a:lnTo>
                <a:lnTo>
                  <a:pt x="24114" y="9993"/>
                </a:lnTo>
                <a:cubicBezTo>
                  <a:pt x="22459" y="10916"/>
                  <a:pt x="20750" y="12000"/>
                  <a:pt x="19041" y="13167"/>
                </a:cubicBezTo>
                <a:lnTo>
                  <a:pt x="17387" y="14333"/>
                </a:lnTo>
                <a:cubicBezTo>
                  <a:pt x="15461" y="15662"/>
                  <a:pt x="14457" y="16449"/>
                  <a:pt x="13590" y="17154"/>
                </a:cubicBezTo>
                <a:lnTo>
                  <a:pt x="13617" y="17127"/>
                </a:lnTo>
                <a:lnTo>
                  <a:pt x="13617" y="17127"/>
                </a:lnTo>
                <a:cubicBezTo>
                  <a:pt x="13454" y="17235"/>
                  <a:pt x="13698" y="16991"/>
                  <a:pt x="12423" y="17941"/>
                </a:cubicBezTo>
                <a:cubicBezTo>
                  <a:pt x="11745" y="18483"/>
                  <a:pt x="10958" y="19107"/>
                  <a:pt x="10145" y="19812"/>
                </a:cubicBezTo>
                <a:lnTo>
                  <a:pt x="10823" y="19297"/>
                </a:lnTo>
                <a:lnTo>
                  <a:pt x="10823" y="19297"/>
                </a:lnTo>
                <a:cubicBezTo>
                  <a:pt x="9792" y="20165"/>
                  <a:pt x="8517" y="21250"/>
                  <a:pt x="7270" y="22470"/>
                </a:cubicBezTo>
                <a:lnTo>
                  <a:pt x="7297" y="22443"/>
                </a:lnTo>
                <a:lnTo>
                  <a:pt x="6700" y="23040"/>
                </a:lnTo>
                <a:lnTo>
                  <a:pt x="6754" y="23013"/>
                </a:lnTo>
                <a:lnTo>
                  <a:pt x="6754" y="23013"/>
                </a:lnTo>
                <a:cubicBezTo>
                  <a:pt x="5127" y="24613"/>
                  <a:pt x="3744" y="26430"/>
                  <a:pt x="2659" y="28410"/>
                </a:cubicBezTo>
                <a:lnTo>
                  <a:pt x="2740" y="28248"/>
                </a:lnTo>
                <a:lnTo>
                  <a:pt x="2659" y="28356"/>
                </a:lnTo>
                <a:cubicBezTo>
                  <a:pt x="2279" y="29143"/>
                  <a:pt x="1926" y="29929"/>
                  <a:pt x="1628" y="30743"/>
                </a:cubicBezTo>
                <a:cubicBezTo>
                  <a:pt x="1465" y="31177"/>
                  <a:pt x="1330" y="31530"/>
                  <a:pt x="1248" y="31801"/>
                </a:cubicBezTo>
                <a:cubicBezTo>
                  <a:pt x="1140" y="32072"/>
                  <a:pt x="1113" y="32289"/>
                  <a:pt x="1058" y="32452"/>
                </a:cubicBezTo>
                <a:cubicBezTo>
                  <a:pt x="950" y="32777"/>
                  <a:pt x="923" y="32994"/>
                  <a:pt x="841" y="33347"/>
                </a:cubicBezTo>
                <a:lnTo>
                  <a:pt x="868" y="33347"/>
                </a:lnTo>
                <a:lnTo>
                  <a:pt x="868" y="33401"/>
                </a:lnTo>
                <a:lnTo>
                  <a:pt x="1085" y="32642"/>
                </a:lnTo>
                <a:lnTo>
                  <a:pt x="1085" y="32669"/>
                </a:lnTo>
                <a:lnTo>
                  <a:pt x="1113" y="32669"/>
                </a:lnTo>
                <a:cubicBezTo>
                  <a:pt x="1113" y="32662"/>
                  <a:pt x="1114" y="32662"/>
                  <a:pt x="1118" y="32662"/>
                </a:cubicBezTo>
                <a:lnTo>
                  <a:pt x="1118" y="32662"/>
                </a:lnTo>
                <a:cubicBezTo>
                  <a:pt x="1129" y="32662"/>
                  <a:pt x="1160" y="32662"/>
                  <a:pt x="1221" y="32479"/>
                </a:cubicBezTo>
                <a:cubicBezTo>
                  <a:pt x="1330" y="32262"/>
                  <a:pt x="1465" y="31692"/>
                  <a:pt x="2008" y="30390"/>
                </a:cubicBezTo>
                <a:cubicBezTo>
                  <a:pt x="2116" y="30146"/>
                  <a:pt x="2252" y="29902"/>
                  <a:pt x="2360" y="29685"/>
                </a:cubicBezTo>
                <a:cubicBezTo>
                  <a:pt x="2523" y="29305"/>
                  <a:pt x="2686" y="29007"/>
                  <a:pt x="2821" y="28736"/>
                </a:cubicBezTo>
                <a:cubicBezTo>
                  <a:pt x="2984" y="28437"/>
                  <a:pt x="3120" y="28166"/>
                  <a:pt x="3282" y="27895"/>
                </a:cubicBezTo>
                <a:cubicBezTo>
                  <a:pt x="3499" y="27515"/>
                  <a:pt x="3798" y="27081"/>
                  <a:pt x="4069" y="26674"/>
                </a:cubicBezTo>
                <a:lnTo>
                  <a:pt x="4096" y="26647"/>
                </a:lnTo>
                <a:lnTo>
                  <a:pt x="4096" y="26647"/>
                </a:lnTo>
                <a:cubicBezTo>
                  <a:pt x="3337" y="27759"/>
                  <a:pt x="2713" y="28926"/>
                  <a:pt x="2170" y="30173"/>
                </a:cubicBezTo>
                <a:cubicBezTo>
                  <a:pt x="1655" y="31448"/>
                  <a:pt x="1248" y="32750"/>
                  <a:pt x="950" y="34079"/>
                </a:cubicBezTo>
                <a:lnTo>
                  <a:pt x="1085" y="33727"/>
                </a:lnTo>
                <a:lnTo>
                  <a:pt x="1085" y="33727"/>
                </a:lnTo>
                <a:cubicBezTo>
                  <a:pt x="760" y="35083"/>
                  <a:pt x="543" y="36439"/>
                  <a:pt x="407" y="37822"/>
                </a:cubicBezTo>
                <a:lnTo>
                  <a:pt x="407" y="37795"/>
                </a:lnTo>
                <a:cubicBezTo>
                  <a:pt x="353" y="38365"/>
                  <a:pt x="299" y="38989"/>
                  <a:pt x="190" y="40101"/>
                </a:cubicBezTo>
                <a:lnTo>
                  <a:pt x="190" y="40046"/>
                </a:lnTo>
                <a:cubicBezTo>
                  <a:pt x="109" y="41321"/>
                  <a:pt x="55" y="42569"/>
                  <a:pt x="0" y="43952"/>
                </a:cubicBezTo>
                <a:cubicBezTo>
                  <a:pt x="82" y="42677"/>
                  <a:pt x="163" y="41647"/>
                  <a:pt x="272" y="40426"/>
                </a:cubicBezTo>
                <a:lnTo>
                  <a:pt x="272" y="40426"/>
                </a:lnTo>
                <a:cubicBezTo>
                  <a:pt x="272" y="40609"/>
                  <a:pt x="247" y="41067"/>
                  <a:pt x="245" y="41536"/>
                </a:cubicBezTo>
                <a:lnTo>
                  <a:pt x="245" y="41536"/>
                </a:lnTo>
                <a:cubicBezTo>
                  <a:pt x="299" y="40560"/>
                  <a:pt x="380" y="39612"/>
                  <a:pt x="489" y="38555"/>
                </a:cubicBezTo>
                <a:cubicBezTo>
                  <a:pt x="597" y="37524"/>
                  <a:pt x="706" y="36792"/>
                  <a:pt x="814" y="36141"/>
                </a:cubicBezTo>
                <a:cubicBezTo>
                  <a:pt x="896" y="35517"/>
                  <a:pt x="1004" y="34947"/>
                  <a:pt x="1140" y="34242"/>
                </a:cubicBezTo>
                <a:lnTo>
                  <a:pt x="1140" y="34188"/>
                </a:lnTo>
                <a:cubicBezTo>
                  <a:pt x="1031" y="34676"/>
                  <a:pt x="923" y="35164"/>
                  <a:pt x="841" y="35652"/>
                </a:cubicBezTo>
                <a:lnTo>
                  <a:pt x="841" y="35625"/>
                </a:lnTo>
                <a:lnTo>
                  <a:pt x="819" y="35625"/>
                </a:lnTo>
                <a:cubicBezTo>
                  <a:pt x="952" y="34830"/>
                  <a:pt x="1032" y="34428"/>
                  <a:pt x="1113" y="34079"/>
                </a:cubicBezTo>
                <a:cubicBezTo>
                  <a:pt x="1194" y="33700"/>
                  <a:pt x="1302" y="33401"/>
                  <a:pt x="1492" y="32750"/>
                </a:cubicBezTo>
                <a:lnTo>
                  <a:pt x="1492" y="32804"/>
                </a:lnTo>
                <a:cubicBezTo>
                  <a:pt x="1872" y="31475"/>
                  <a:pt x="2360" y="30201"/>
                  <a:pt x="3011" y="28980"/>
                </a:cubicBezTo>
                <a:cubicBezTo>
                  <a:pt x="3635" y="27814"/>
                  <a:pt x="4367" y="26702"/>
                  <a:pt x="5208" y="25644"/>
                </a:cubicBezTo>
                <a:lnTo>
                  <a:pt x="5235" y="25617"/>
                </a:lnTo>
                <a:lnTo>
                  <a:pt x="5235" y="25617"/>
                </a:lnTo>
                <a:cubicBezTo>
                  <a:pt x="4422" y="26647"/>
                  <a:pt x="3716" y="27732"/>
                  <a:pt x="3147" y="28899"/>
                </a:cubicBezTo>
                <a:cubicBezTo>
                  <a:pt x="3608" y="28058"/>
                  <a:pt x="4150" y="27244"/>
                  <a:pt x="4747" y="26485"/>
                </a:cubicBezTo>
                <a:cubicBezTo>
                  <a:pt x="5127" y="25942"/>
                  <a:pt x="5425" y="25535"/>
                  <a:pt x="5751" y="25156"/>
                </a:cubicBezTo>
                <a:lnTo>
                  <a:pt x="5751" y="25156"/>
                </a:lnTo>
                <a:lnTo>
                  <a:pt x="5724" y="25183"/>
                </a:lnTo>
                <a:cubicBezTo>
                  <a:pt x="5886" y="24966"/>
                  <a:pt x="6076" y="24776"/>
                  <a:pt x="6239" y="24586"/>
                </a:cubicBezTo>
                <a:cubicBezTo>
                  <a:pt x="6402" y="24396"/>
                  <a:pt x="6564" y="24206"/>
                  <a:pt x="6754" y="24017"/>
                </a:cubicBezTo>
                <a:lnTo>
                  <a:pt x="6754" y="24017"/>
                </a:lnTo>
                <a:lnTo>
                  <a:pt x="6727" y="24043"/>
                </a:lnTo>
                <a:lnTo>
                  <a:pt x="7243" y="23474"/>
                </a:lnTo>
                <a:lnTo>
                  <a:pt x="7188" y="23501"/>
                </a:lnTo>
                <a:cubicBezTo>
                  <a:pt x="7915" y="22794"/>
                  <a:pt x="8210" y="22544"/>
                  <a:pt x="8245" y="22544"/>
                </a:cubicBezTo>
                <a:cubicBezTo>
                  <a:pt x="8260" y="22544"/>
                  <a:pt x="8229" y="22588"/>
                  <a:pt x="8165" y="22660"/>
                </a:cubicBezTo>
                <a:cubicBezTo>
                  <a:pt x="7921" y="22904"/>
                  <a:pt x="7785" y="23094"/>
                  <a:pt x="7649" y="23257"/>
                </a:cubicBezTo>
                <a:cubicBezTo>
                  <a:pt x="8327" y="22606"/>
                  <a:pt x="8951" y="22091"/>
                  <a:pt x="9494" y="21629"/>
                </a:cubicBezTo>
                <a:cubicBezTo>
                  <a:pt x="10389" y="20897"/>
                  <a:pt x="11637" y="19866"/>
                  <a:pt x="13183" y="18673"/>
                </a:cubicBezTo>
                <a:cubicBezTo>
                  <a:pt x="14376" y="17778"/>
                  <a:pt x="15597" y="16856"/>
                  <a:pt x="16763" y="16015"/>
                </a:cubicBezTo>
                <a:cubicBezTo>
                  <a:pt x="22106" y="12109"/>
                  <a:pt x="27857" y="8746"/>
                  <a:pt x="33878" y="6006"/>
                </a:cubicBezTo>
                <a:lnTo>
                  <a:pt x="33878" y="6006"/>
                </a:lnTo>
                <a:lnTo>
                  <a:pt x="33851" y="6033"/>
                </a:lnTo>
                <a:cubicBezTo>
                  <a:pt x="37459" y="4379"/>
                  <a:pt x="41229" y="3050"/>
                  <a:pt x="45080" y="2046"/>
                </a:cubicBezTo>
                <a:cubicBezTo>
                  <a:pt x="45758" y="1883"/>
                  <a:pt x="46464" y="1748"/>
                  <a:pt x="47196" y="1585"/>
                </a:cubicBezTo>
                <a:cubicBezTo>
                  <a:pt x="48823" y="1287"/>
                  <a:pt x="50505" y="1097"/>
                  <a:pt x="52187" y="1042"/>
                </a:cubicBezTo>
                <a:cubicBezTo>
                  <a:pt x="52463" y="1033"/>
                  <a:pt x="52739" y="1029"/>
                  <a:pt x="53016" y="1029"/>
                </a:cubicBezTo>
                <a:cubicBezTo>
                  <a:pt x="54401" y="1029"/>
                  <a:pt x="55799" y="1142"/>
                  <a:pt x="57178" y="1368"/>
                </a:cubicBezTo>
                <a:cubicBezTo>
                  <a:pt x="57584" y="1422"/>
                  <a:pt x="57937" y="1531"/>
                  <a:pt x="58344" y="1612"/>
                </a:cubicBezTo>
                <a:cubicBezTo>
                  <a:pt x="58724" y="1693"/>
                  <a:pt x="59103" y="1802"/>
                  <a:pt x="59483" y="1910"/>
                </a:cubicBezTo>
                <a:cubicBezTo>
                  <a:pt x="60215" y="2100"/>
                  <a:pt x="60948" y="2372"/>
                  <a:pt x="61680" y="2697"/>
                </a:cubicBezTo>
                <a:cubicBezTo>
                  <a:pt x="63091" y="3294"/>
                  <a:pt x="64365" y="4162"/>
                  <a:pt x="65423" y="5274"/>
                </a:cubicBezTo>
                <a:cubicBezTo>
                  <a:pt x="66291" y="6142"/>
                  <a:pt x="66888" y="7227"/>
                  <a:pt x="67241" y="8420"/>
                </a:cubicBezTo>
                <a:cubicBezTo>
                  <a:pt x="67566" y="9559"/>
                  <a:pt x="67566" y="10780"/>
                  <a:pt x="67213" y="11919"/>
                </a:cubicBezTo>
                <a:cubicBezTo>
                  <a:pt x="67078" y="12353"/>
                  <a:pt x="66861" y="12787"/>
                  <a:pt x="66590" y="13167"/>
                </a:cubicBezTo>
                <a:cubicBezTo>
                  <a:pt x="66318" y="13601"/>
                  <a:pt x="65966" y="14008"/>
                  <a:pt x="65559" y="14333"/>
                </a:cubicBezTo>
                <a:cubicBezTo>
                  <a:pt x="65152" y="14686"/>
                  <a:pt x="64691" y="14984"/>
                  <a:pt x="64230" y="15228"/>
                </a:cubicBezTo>
                <a:cubicBezTo>
                  <a:pt x="63742" y="15472"/>
                  <a:pt x="63226" y="15689"/>
                  <a:pt x="62684" y="15879"/>
                </a:cubicBezTo>
                <a:cubicBezTo>
                  <a:pt x="62114" y="16069"/>
                  <a:pt x="61572" y="16232"/>
                  <a:pt x="60975" y="16340"/>
                </a:cubicBezTo>
                <a:lnTo>
                  <a:pt x="61002" y="16340"/>
                </a:lnTo>
                <a:cubicBezTo>
                  <a:pt x="60243" y="16530"/>
                  <a:pt x="59456" y="16666"/>
                  <a:pt x="58642" y="16774"/>
                </a:cubicBezTo>
                <a:cubicBezTo>
                  <a:pt x="54953" y="17344"/>
                  <a:pt x="51237" y="17751"/>
                  <a:pt x="47521" y="18320"/>
                </a:cubicBezTo>
                <a:cubicBezTo>
                  <a:pt x="45813" y="18592"/>
                  <a:pt x="43887" y="18917"/>
                  <a:pt x="42476" y="19243"/>
                </a:cubicBezTo>
                <a:cubicBezTo>
                  <a:pt x="41581" y="19378"/>
                  <a:pt x="39954" y="19785"/>
                  <a:pt x="38815" y="20056"/>
                </a:cubicBezTo>
                <a:cubicBezTo>
                  <a:pt x="38796" y="20066"/>
                  <a:pt x="38777" y="20075"/>
                  <a:pt x="38756" y="20084"/>
                </a:cubicBezTo>
                <a:lnTo>
                  <a:pt x="38756" y="20084"/>
                </a:lnTo>
                <a:lnTo>
                  <a:pt x="37567" y="20382"/>
                </a:lnTo>
                <a:cubicBezTo>
                  <a:pt x="37133" y="20517"/>
                  <a:pt x="36672" y="20653"/>
                  <a:pt x="36211" y="20816"/>
                </a:cubicBezTo>
                <a:cubicBezTo>
                  <a:pt x="35234" y="21168"/>
                  <a:pt x="34177" y="21521"/>
                  <a:pt x="33173" y="21955"/>
                </a:cubicBezTo>
                <a:cubicBezTo>
                  <a:pt x="32956" y="21982"/>
                  <a:pt x="32956" y="21982"/>
                  <a:pt x="31871" y="22416"/>
                </a:cubicBezTo>
                <a:cubicBezTo>
                  <a:pt x="31871" y="22470"/>
                  <a:pt x="31681" y="22552"/>
                  <a:pt x="31139" y="22823"/>
                </a:cubicBezTo>
                <a:lnTo>
                  <a:pt x="30027" y="23392"/>
                </a:lnTo>
                <a:lnTo>
                  <a:pt x="29213" y="23826"/>
                </a:lnTo>
                <a:cubicBezTo>
                  <a:pt x="28915" y="23989"/>
                  <a:pt x="28589" y="24179"/>
                  <a:pt x="28236" y="24396"/>
                </a:cubicBezTo>
                <a:lnTo>
                  <a:pt x="27450" y="24857"/>
                </a:lnTo>
                <a:cubicBezTo>
                  <a:pt x="27179" y="25020"/>
                  <a:pt x="26934" y="25210"/>
                  <a:pt x="26663" y="25372"/>
                </a:cubicBezTo>
                <a:cubicBezTo>
                  <a:pt x="26419" y="25535"/>
                  <a:pt x="26148" y="25725"/>
                  <a:pt x="25904" y="25888"/>
                </a:cubicBezTo>
                <a:lnTo>
                  <a:pt x="25171" y="26430"/>
                </a:lnTo>
                <a:lnTo>
                  <a:pt x="25199" y="26430"/>
                </a:lnTo>
                <a:cubicBezTo>
                  <a:pt x="24683" y="26810"/>
                  <a:pt x="24249" y="27190"/>
                  <a:pt x="23734" y="27651"/>
                </a:cubicBezTo>
                <a:cubicBezTo>
                  <a:pt x="22323" y="28871"/>
                  <a:pt x="21049" y="30228"/>
                  <a:pt x="19909" y="31692"/>
                </a:cubicBezTo>
                <a:lnTo>
                  <a:pt x="19421" y="32370"/>
                </a:lnTo>
                <a:cubicBezTo>
                  <a:pt x="19258" y="32642"/>
                  <a:pt x="19096" y="32940"/>
                  <a:pt x="18879" y="33266"/>
                </a:cubicBezTo>
                <a:lnTo>
                  <a:pt x="18553" y="33808"/>
                </a:lnTo>
                <a:cubicBezTo>
                  <a:pt x="18445" y="33971"/>
                  <a:pt x="18336" y="34188"/>
                  <a:pt x="18228" y="34378"/>
                </a:cubicBezTo>
                <a:cubicBezTo>
                  <a:pt x="17984" y="34812"/>
                  <a:pt x="17767" y="35246"/>
                  <a:pt x="17577" y="35707"/>
                </a:cubicBezTo>
                <a:lnTo>
                  <a:pt x="17197" y="36602"/>
                </a:lnTo>
                <a:cubicBezTo>
                  <a:pt x="17088" y="36900"/>
                  <a:pt x="16980" y="37198"/>
                  <a:pt x="16872" y="37497"/>
                </a:cubicBezTo>
                <a:cubicBezTo>
                  <a:pt x="16627" y="38121"/>
                  <a:pt x="16465" y="38772"/>
                  <a:pt x="16356" y="39450"/>
                </a:cubicBezTo>
                <a:cubicBezTo>
                  <a:pt x="16166" y="40806"/>
                  <a:pt x="16329" y="42189"/>
                  <a:pt x="16899" y="43437"/>
                </a:cubicBezTo>
                <a:cubicBezTo>
                  <a:pt x="17197" y="44115"/>
                  <a:pt x="17739" y="44685"/>
                  <a:pt x="18390" y="45064"/>
                </a:cubicBezTo>
                <a:cubicBezTo>
                  <a:pt x="18847" y="45302"/>
                  <a:pt x="19352" y="45416"/>
                  <a:pt x="19865" y="45416"/>
                </a:cubicBezTo>
                <a:cubicBezTo>
                  <a:pt x="20114" y="45416"/>
                  <a:pt x="20366" y="45389"/>
                  <a:pt x="20615" y="45336"/>
                </a:cubicBezTo>
                <a:cubicBezTo>
                  <a:pt x="21266" y="45173"/>
                  <a:pt x="21917" y="44875"/>
                  <a:pt x="22486" y="44495"/>
                </a:cubicBezTo>
                <a:cubicBezTo>
                  <a:pt x="23056" y="44142"/>
                  <a:pt x="23544" y="43762"/>
                  <a:pt x="24086" y="43410"/>
                </a:cubicBezTo>
                <a:cubicBezTo>
                  <a:pt x="25226" y="42623"/>
                  <a:pt x="26148" y="41972"/>
                  <a:pt x="27124" y="41348"/>
                </a:cubicBezTo>
                <a:cubicBezTo>
                  <a:pt x="27638" y="41022"/>
                  <a:pt x="28091" y="40695"/>
                  <a:pt x="28328" y="40507"/>
                </a:cubicBezTo>
                <a:lnTo>
                  <a:pt x="28328" y="40507"/>
                </a:lnTo>
                <a:lnTo>
                  <a:pt x="28019" y="40725"/>
                </a:lnTo>
                <a:lnTo>
                  <a:pt x="28481" y="40372"/>
                </a:lnTo>
                <a:lnTo>
                  <a:pt x="28399" y="40426"/>
                </a:lnTo>
                <a:lnTo>
                  <a:pt x="29104" y="39938"/>
                </a:lnTo>
                <a:lnTo>
                  <a:pt x="29104" y="39938"/>
                </a:lnTo>
                <a:lnTo>
                  <a:pt x="29077" y="39965"/>
                </a:lnTo>
                <a:lnTo>
                  <a:pt x="30461" y="39043"/>
                </a:lnTo>
                <a:lnTo>
                  <a:pt x="31112" y="38555"/>
                </a:lnTo>
                <a:cubicBezTo>
                  <a:pt x="33037" y="37198"/>
                  <a:pt x="35099" y="35761"/>
                  <a:pt x="37160" y="34432"/>
                </a:cubicBezTo>
                <a:cubicBezTo>
                  <a:pt x="38571" y="33564"/>
                  <a:pt x="40849" y="32126"/>
                  <a:pt x="42856" y="31258"/>
                </a:cubicBezTo>
                <a:cubicBezTo>
                  <a:pt x="43477" y="30980"/>
                  <a:pt x="43692" y="30888"/>
                  <a:pt x="43649" y="30888"/>
                </a:cubicBezTo>
                <a:cubicBezTo>
                  <a:pt x="43645" y="30888"/>
                  <a:pt x="43640" y="30888"/>
                  <a:pt x="43634" y="30889"/>
                </a:cubicBezTo>
                <a:lnTo>
                  <a:pt x="43634" y="30889"/>
                </a:lnTo>
                <a:cubicBezTo>
                  <a:pt x="44122" y="30677"/>
                  <a:pt x="44625" y="30480"/>
                  <a:pt x="45142" y="30307"/>
                </a:cubicBezTo>
                <a:lnTo>
                  <a:pt x="45142" y="30307"/>
                </a:lnTo>
                <a:cubicBezTo>
                  <a:pt x="45121" y="30316"/>
                  <a:pt x="45101" y="30326"/>
                  <a:pt x="45080" y="30336"/>
                </a:cubicBezTo>
                <a:cubicBezTo>
                  <a:pt x="45127" y="30316"/>
                  <a:pt x="45175" y="30297"/>
                  <a:pt x="45222" y="30280"/>
                </a:cubicBezTo>
                <a:lnTo>
                  <a:pt x="45222" y="30280"/>
                </a:lnTo>
                <a:cubicBezTo>
                  <a:pt x="45195" y="30289"/>
                  <a:pt x="45168" y="30298"/>
                  <a:pt x="45142" y="30307"/>
                </a:cubicBezTo>
                <a:lnTo>
                  <a:pt x="45142" y="30307"/>
                </a:lnTo>
                <a:cubicBezTo>
                  <a:pt x="45284" y="30241"/>
                  <a:pt x="45430" y="30194"/>
                  <a:pt x="45596" y="30146"/>
                </a:cubicBezTo>
                <a:cubicBezTo>
                  <a:pt x="47265" y="29628"/>
                  <a:pt x="48990" y="29353"/>
                  <a:pt x="50740" y="29353"/>
                </a:cubicBezTo>
                <a:cubicBezTo>
                  <a:pt x="51095" y="29353"/>
                  <a:pt x="51450" y="29364"/>
                  <a:pt x="51807" y="29387"/>
                </a:cubicBezTo>
                <a:cubicBezTo>
                  <a:pt x="53028" y="29441"/>
                  <a:pt x="54248" y="29712"/>
                  <a:pt x="55415" y="30146"/>
                </a:cubicBezTo>
                <a:cubicBezTo>
                  <a:pt x="56581" y="30580"/>
                  <a:pt x="57639" y="31231"/>
                  <a:pt x="58561" y="32072"/>
                </a:cubicBezTo>
                <a:cubicBezTo>
                  <a:pt x="58968" y="32425"/>
                  <a:pt x="59347" y="32859"/>
                  <a:pt x="59673" y="33293"/>
                </a:cubicBezTo>
                <a:cubicBezTo>
                  <a:pt x="60161" y="33944"/>
                  <a:pt x="60568" y="34649"/>
                  <a:pt x="60894" y="35408"/>
                </a:cubicBezTo>
                <a:cubicBezTo>
                  <a:pt x="61219" y="36168"/>
                  <a:pt x="61463" y="36981"/>
                  <a:pt x="61545" y="37795"/>
                </a:cubicBezTo>
                <a:cubicBezTo>
                  <a:pt x="61707" y="39124"/>
                  <a:pt x="61490" y="40453"/>
                  <a:pt x="60894" y="41647"/>
                </a:cubicBezTo>
                <a:cubicBezTo>
                  <a:pt x="60812" y="41810"/>
                  <a:pt x="60731" y="41999"/>
                  <a:pt x="60622" y="42162"/>
                </a:cubicBezTo>
                <a:cubicBezTo>
                  <a:pt x="60541" y="42325"/>
                  <a:pt x="60432" y="42460"/>
                  <a:pt x="60324" y="42596"/>
                </a:cubicBezTo>
                <a:lnTo>
                  <a:pt x="60161" y="42840"/>
                </a:lnTo>
                <a:lnTo>
                  <a:pt x="59971" y="43030"/>
                </a:lnTo>
                <a:cubicBezTo>
                  <a:pt x="59844" y="43158"/>
                  <a:pt x="59740" y="43310"/>
                  <a:pt x="59615" y="43440"/>
                </a:cubicBezTo>
                <a:lnTo>
                  <a:pt x="59615" y="43440"/>
                </a:lnTo>
                <a:lnTo>
                  <a:pt x="59239" y="43762"/>
                </a:lnTo>
                <a:cubicBezTo>
                  <a:pt x="59158" y="43844"/>
                  <a:pt x="59076" y="43925"/>
                  <a:pt x="58968" y="44007"/>
                </a:cubicBezTo>
                <a:lnTo>
                  <a:pt x="58615" y="44278"/>
                </a:lnTo>
                <a:cubicBezTo>
                  <a:pt x="58100" y="44685"/>
                  <a:pt x="57530" y="45010"/>
                  <a:pt x="56961" y="45308"/>
                </a:cubicBezTo>
                <a:cubicBezTo>
                  <a:pt x="55198" y="46068"/>
                  <a:pt x="53299" y="46529"/>
                  <a:pt x="51400" y="46610"/>
                </a:cubicBezTo>
                <a:cubicBezTo>
                  <a:pt x="50997" y="46628"/>
                  <a:pt x="50593" y="46637"/>
                  <a:pt x="50189" y="46637"/>
                </a:cubicBezTo>
                <a:cubicBezTo>
                  <a:pt x="49318" y="46637"/>
                  <a:pt x="48447" y="46595"/>
                  <a:pt x="47576" y="46502"/>
                </a:cubicBezTo>
                <a:cubicBezTo>
                  <a:pt x="46301" y="46393"/>
                  <a:pt x="45026" y="46231"/>
                  <a:pt x="43724" y="46095"/>
                </a:cubicBezTo>
                <a:cubicBezTo>
                  <a:pt x="42328" y="45948"/>
                  <a:pt x="40908" y="45825"/>
                  <a:pt x="39486" y="45825"/>
                </a:cubicBezTo>
                <a:cubicBezTo>
                  <a:pt x="38283" y="45825"/>
                  <a:pt x="37079" y="45913"/>
                  <a:pt x="35885" y="46149"/>
                </a:cubicBezTo>
                <a:cubicBezTo>
                  <a:pt x="35560" y="46204"/>
                  <a:pt x="35261" y="46258"/>
                  <a:pt x="34963" y="46339"/>
                </a:cubicBezTo>
                <a:cubicBezTo>
                  <a:pt x="34665" y="46421"/>
                  <a:pt x="34339" y="46529"/>
                  <a:pt x="34041" y="46638"/>
                </a:cubicBezTo>
                <a:cubicBezTo>
                  <a:pt x="33444" y="46855"/>
                  <a:pt x="32875" y="47126"/>
                  <a:pt x="32332" y="47478"/>
                </a:cubicBezTo>
                <a:cubicBezTo>
                  <a:pt x="31220" y="48129"/>
                  <a:pt x="30244" y="48970"/>
                  <a:pt x="29430" y="49974"/>
                </a:cubicBezTo>
                <a:cubicBezTo>
                  <a:pt x="28589" y="50977"/>
                  <a:pt x="28019" y="52144"/>
                  <a:pt x="27694" y="53419"/>
                </a:cubicBezTo>
                <a:cubicBezTo>
                  <a:pt x="27558" y="54042"/>
                  <a:pt x="27504" y="54693"/>
                  <a:pt x="27585" y="55371"/>
                </a:cubicBezTo>
                <a:cubicBezTo>
                  <a:pt x="27613" y="55697"/>
                  <a:pt x="27667" y="56022"/>
                  <a:pt x="27748" y="56321"/>
                </a:cubicBezTo>
                <a:lnTo>
                  <a:pt x="27802" y="56565"/>
                </a:lnTo>
                <a:lnTo>
                  <a:pt x="27911" y="56836"/>
                </a:lnTo>
                <a:cubicBezTo>
                  <a:pt x="27992" y="57080"/>
                  <a:pt x="28101" y="57270"/>
                  <a:pt x="28209" y="57514"/>
                </a:cubicBezTo>
                <a:cubicBezTo>
                  <a:pt x="28236" y="57596"/>
                  <a:pt x="28264" y="57677"/>
                  <a:pt x="28318" y="57758"/>
                </a:cubicBezTo>
                <a:cubicBezTo>
                  <a:pt x="28399" y="57758"/>
                  <a:pt x="28508" y="57704"/>
                  <a:pt x="28589" y="57704"/>
                </a:cubicBezTo>
                <a:lnTo>
                  <a:pt x="29159" y="57514"/>
                </a:lnTo>
                <a:lnTo>
                  <a:pt x="29728" y="57351"/>
                </a:lnTo>
                <a:cubicBezTo>
                  <a:pt x="29918" y="57297"/>
                  <a:pt x="30081" y="57243"/>
                  <a:pt x="30244" y="57189"/>
                </a:cubicBezTo>
                <a:cubicBezTo>
                  <a:pt x="30596" y="57107"/>
                  <a:pt x="30922" y="56999"/>
                  <a:pt x="31274" y="56917"/>
                </a:cubicBezTo>
                <a:cubicBezTo>
                  <a:pt x="31952" y="56728"/>
                  <a:pt x="32630" y="56565"/>
                  <a:pt x="33336" y="56402"/>
                </a:cubicBezTo>
                <a:cubicBezTo>
                  <a:pt x="34692" y="56077"/>
                  <a:pt x="36102" y="55805"/>
                  <a:pt x="37486" y="55616"/>
                </a:cubicBezTo>
                <a:cubicBezTo>
                  <a:pt x="39764" y="55263"/>
                  <a:pt x="42070" y="55046"/>
                  <a:pt x="44375" y="54992"/>
                </a:cubicBezTo>
                <a:lnTo>
                  <a:pt x="45569" y="54965"/>
                </a:lnTo>
                <a:lnTo>
                  <a:pt x="46871" y="54965"/>
                </a:lnTo>
                <a:lnTo>
                  <a:pt x="47521" y="54992"/>
                </a:lnTo>
                <a:cubicBezTo>
                  <a:pt x="49393" y="55019"/>
                  <a:pt x="51237" y="55317"/>
                  <a:pt x="53001" y="55914"/>
                </a:cubicBezTo>
                <a:cubicBezTo>
                  <a:pt x="53868" y="56212"/>
                  <a:pt x="54682" y="56619"/>
                  <a:pt x="55442" y="57134"/>
                </a:cubicBezTo>
                <a:cubicBezTo>
                  <a:pt x="56174" y="57623"/>
                  <a:pt x="56798" y="58274"/>
                  <a:pt x="57232" y="59033"/>
                </a:cubicBezTo>
                <a:cubicBezTo>
                  <a:pt x="57530" y="59576"/>
                  <a:pt x="57720" y="60172"/>
                  <a:pt x="57801" y="60796"/>
                </a:cubicBezTo>
                <a:cubicBezTo>
                  <a:pt x="57856" y="61393"/>
                  <a:pt x="57774" y="62017"/>
                  <a:pt x="57612" y="62613"/>
                </a:cubicBezTo>
                <a:cubicBezTo>
                  <a:pt x="57422" y="63210"/>
                  <a:pt x="57123" y="63780"/>
                  <a:pt x="56744" y="64268"/>
                </a:cubicBezTo>
                <a:cubicBezTo>
                  <a:pt x="56364" y="64783"/>
                  <a:pt x="55930" y="65244"/>
                  <a:pt x="55442" y="65624"/>
                </a:cubicBezTo>
                <a:cubicBezTo>
                  <a:pt x="54628" y="66275"/>
                  <a:pt x="53706" y="66791"/>
                  <a:pt x="52729" y="67116"/>
                </a:cubicBezTo>
                <a:cubicBezTo>
                  <a:pt x="51726" y="67414"/>
                  <a:pt x="50695" y="67631"/>
                  <a:pt x="49664" y="67713"/>
                </a:cubicBezTo>
                <a:cubicBezTo>
                  <a:pt x="48968" y="67767"/>
                  <a:pt x="48266" y="67785"/>
                  <a:pt x="47559" y="67785"/>
                </a:cubicBezTo>
                <a:cubicBezTo>
                  <a:pt x="46144" y="67785"/>
                  <a:pt x="44710" y="67713"/>
                  <a:pt x="43263" y="67713"/>
                </a:cubicBezTo>
                <a:cubicBezTo>
                  <a:pt x="43139" y="67710"/>
                  <a:pt x="43015" y="67709"/>
                  <a:pt x="42891" y="67709"/>
                </a:cubicBezTo>
                <a:cubicBezTo>
                  <a:pt x="41527" y="67709"/>
                  <a:pt x="40187" y="67846"/>
                  <a:pt x="38869" y="68120"/>
                </a:cubicBezTo>
                <a:cubicBezTo>
                  <a:pt x="37431" y="68418"/>
                  <a:pt x="36048" y="68988"/>
                  <a:pt x="34882" y="69856"/>
                </a:cubicBezTo>
                <a:cubicBezTo>
                  <a:pt x="33661" y="70723"/>
                  <a:pt x="32766" y="71944"/>
                  <a:pt x="32278" y="73354"/>
                </a:cubicBezTo>
                <a:cubicBezTo>
                  <a:pt x="31763" y="74765"/>
                  <a:pt x="31627" y="76311"/>
                  <a:pt x="31871" y="77803"/>
                </a:cubicBezTo>
                <a:cubicBezTo>
                  <a:pt x="31871" y="77911"/>
                  <a:pt x="31925" y="78020"/>
                  <a:pt x="31925" y="78128"/>
                </a:cubicBezTo>
                <a:cubicBezTo>
                  <a:pt x="31979" y="78345"/>
                  <a:pt x="32034" y="78562"/>
                  <a:pt x="32088" y="78752"/>
                </a:cubicBezTo>
                <a:cubicBezTo>
                  <a:pt x="32115" y="78969"/>
                  <a:pt x="32169" y="79186"/>
                  <a:pt x="32251" y="79376"/>
                </a:cubicBezTo>
                <a:lnTo>
                  <a:pt x="32468" y="80000"/>
                </a:lnTo>
                <a:lnTo>
                  <a:pt x="32712" y="80569"/>
                </a:lnTo>
                <a:cubicBezTo>
                  <a:pt x="32793" y="80786"/>
                  <a:pt x="32902" y="80976"/>
                  <a:pt x="33010" y="81166"/>
                </a:cubicBezTo>
                <a:cubicBezTo>
                  <a:pt x="33092" y="81356"/>
                  <a:pt x="33200" y="81546"/>
                  <a:pt x="33309" y="81736"/>
                </a:cubicBezTo>
                <a:cubicBezTo>
                  <a:pt x="34204" y="83173"/>
                  <a:pt x="35451" y="84367"/>
                  <a:pt x="36943" y="85208"/>
                </a:cubicBezTo>
                <a:cubicBezTo>
                  <a:pt x="37920" y="85777"/>
                  <a:pt x="38950" y="86211"/>
                  <a:pt x="40035" y="86510"/>
                </a:cubicBezTo>
                <a:cubicBezTo>
                  <a:pt x="41450" y="86894"/>
                  <a:pt x="42911" y="87097"/>
                  <a:pt x="44383" y="87097"/>
                </a:cubicBezTo>
                <a:cubicBezTo>
                  <a:pt x="44886" y="87097"/>
                  <a:pt x="45390" y="87073"/>
                  <a:pt x="45894" y="87025"/>
                </a:cubicBezTo>
                <a:cubicBezTo>
                  <a:pt x="46165" y="87025"/>
                  <a:pt x="46382" y="86998"/>
                  <a:pt x="46545" y="86971"/>
                </a:cubicBezTo>
                <a:cubicBezTo>
                  <a:pt x="46823" y="86931"/>
                  <a:pt x="46912" y="86906"/>
                  <a:pt x="46855" y="86906"/>
                </a:cubicBezTo>
                <a:cubicBezTo>
                  <a:pt x="46834" y="86906"/>
                  <a:pt x="46793" y="86909"/>
                  <a:pt x="46735" y="86916"/>
                </a:cubicBezTo>
                <a:cubicBezTo>
                  <a:pt x="46491" y="86916"/>
                  <a:pt x="45948" y="86971"/>
                  <a:pt x="45189" y="86971"/>
                </a:cubicBezTo>
                <a:cubicBezTo>
                  <a:pt x="44983" y="86978"/>
                  <a:pt x="44779" y="86982"/>
                  <a:pt x="44574" y="86982"/>
                </a:cubicBezTo>
                <a:cubicBezTo>
                  <a:pt x="43349" y="86982"/>
                  <a:pt x="42143" y="86843"/>
                  <a:pt x="40958" y="86564"/>
                </a:cubicBezTo>
                <a:cubicBezTo>
                  <a:pt x="40252" y="86401"/>
                  <a:pt x="39574" y="86184"/>
                  <a:pt x="38923" y="85940"/>
                </a:cubicBezTo>
                <a:cubicBezTo>
                  <a:pt x="38293" y="85688"/>
                  <a:pt x="37687" y="85389"/>
                  <a:pt x="37125" y="85043"/>
                </a:cubicBezTo>
                <a:lnTo>
                  <a:pt x="37125" y="85043"/>
                </a:lnTo>
                <a:cubicBezTo>
                  <a:pt x="38018" y="85508"/>
                  <a:pt x="38960" y="85898"/>
                  <a:pt x="39927" y="86211"/>
                </a:cubicBezTo>
                <a:cubicBezTo>
                  <a:pt x="40849" y="86482"/>
                  <a:pt x="41798" y="86672"/>
                  <a:pt x="42775" y="86754"/>
                </a:cubicBezTo>
                <a:cubicBezTo>
                  <a:pt x="43408" y="86816"/>
                  <a:pt x="44042" y="86849"/>
                  <a:pt x="44676" y="86849"/>
                </a:cubicBezTo>
                <a:cubicBezTo>
                  <a:pt x="45425" y="86849"/>
                  <a:pt x="46175" y="86802"/>
                  <a:pt x="46925" y="86699"/>
                </a:cubicBezTo>
                <a:cubicBezTo>
                  <a:pt x="47494" y="86645"/>
                  <a:pt x="48037" y="86564"/>
                  <a:pt x="48579" y="86401"/>
                </a:cubicBezTo>
                <a:cubicBezTo>
                  <a:pt x="48634" y="86374"/>
                  <a:pt x="48579" y="86374"/>
                  <a:pt x="48579" y="86347"/>
                </a:cubicBezTo>
                <a:cubicBezTo>
                  <a:pt x="47576" y="86537"/>
                  <a:pt x="46545" y="86645"/>
                  <a:pt x="45514" y="86672"/>
                </a:cubicBezTo>
                <a:cubicBezTo>
                  <a:pt x="44646" y="86672"/>
                  <a:pt x="43778" y="86645"/>
                  <a:pt x="42910" y="86537"/>
                </a:cubicBezTo>
                <a:cubicBezTo>
                  <a:pt x="42015" y="86428"/>
                  <a:pt x="41120" y="86238"/>
                  <a:pt x="40252" y="85994"/>
                </a:cubicBezTo>
                <a:cubicBezTo>
                  <a:pt x="38408" y="85479"/>
                  <a:pt x="36699" y="84529"/>
                  <a:pt x="35316" y="83255"/>
                </a:cubicBezTo>
                <a:cubicBezTo>
                  <a:pt x="34692" y="82658"/>
                  <a:pt x="34149" y="81953"/>
                  <a:pt x="33715" y="81220"/>
                </a:cubicBezTo>
                <a:cubicBezTo>
                  <a:pt x="33281" y="80461"/>
                  <a:pt x="32956" y="79674"/>
                  <a:pt x="32739" y="78834"/>
                </a:cubicBezTo>
                <a:cubicBezTo>
                  <a:pt x="32386" y="77532"/>
                  <a:pt x="32332" y="76175"/>
                  <a:pt x="32549" y="74873"/>
                </a:cubicBezTo>
                <a:cubicBezTo>
                  <a:pt x="32739" y="73571"/>
                  <a:pt x="33309" y="72351"/>
                  <a:pt x="34177" y="71374"/>
                </a:cubicBezTo>
                <a:cubicBezTo>
                  <a:pt x="34421" y="71049"/>
                  <a:pt x="34719" y="70778"/>
                  <a:pt x="35044" y="70534"/>
                </a:cubicBezTo>
                <a:cubicBezTo>
                  <a:pt x="35560" y="70127"/>
                  <a:pt x="36102" y="69801"/>
                  <a:pt x="36699" y="69530"/>
                </a:cubicBezTo>
                <a:lnTo>
                  <a:pt x="36699" y="69530"/>
                </a:lnTo>
                <a:cubicBezTo>
                  <a:pt x="35885" y="69910"/>
                  <a:pt x="35126" y="70425"/>
                  <a:pt x="34475" y="71049"/>
                </a:cubicBezTo>
                <a:cubicBezTo>
                  <a:pt x="33797" y="71781"/>
                  <a:pt x="33281" y="72622"/>
                  <a:pt x="32929" y="73544"/>
                </a:cubicBezTo>
                <a:cubicBezTo>
                  <a:pt x="32576" y="74602"/>
                  <a:pt x="32413" y="75687"/>
                  <a:pt x="32468" y="76799"/>
                </a:cubicBezTo>
                <a:cubicBezTo>
                  <a:pt x="32495" y="77233"/>
                  <a:pt x="32549" y="77640"/>
                  <a:pt x="32630" y="78074"/>
                </a:cubicBezTo>
                <a:cubicBezTo>
                  <a:pt x="32712" y="78508"/>
                  <a:pt x="32820" y="78915"/>
                  <a:pt x="32956" y="79349"/>
                </a:cubicBezTo>
                <a:cubicBezTo>
                  <a:pt x="33092" y="79756"/>
                  <a:pt x="33254" y="80135"/>
                  <a:pt x="33444" y="80542"/>
                </a:cubicBezTo>
                <a:cubicBezTo>
                  <a:pt x="33634" y="80922"/>
                  <a:pt x="33851" y="81275"/>
                  <a:pt x="34068" y="81654"/>
                </a:cubicBezTo>
                <a:cubicBezTo>
                  <a:pt x="34502" y="82278"/>
                  <a:pt x="34990" y="82875"/>
                  <a:pt x="35560" y="83390"/>
                </a:cubicBezTo>
                <a:cubicBezTo>
                  <a:pt x="35831" y="83634"/>
                  <a:pt x="36129" y="83851"/>
                  <a:pt x="36455" y="84096"/>
                </a:cubicBezTo>
                <a:cubicBezTo>
                  <a:pt x="36591" y="84177"/>
                  <a:pt x="36753" y="84313"/>
                  <a:pt x="36916" y="84394"/>
                </a:cubicBezTo>
                <a:lnTo>
                  <a:pt x="37377" y="84692"/>
                </a:lnTo>
                <a:cubicBezTo>
                  <a:pt x="38679" y="85425"/>
                  <a:pt x="40117" y="85940"/>
                  <a:pt x="41581" y="86184"/>
                </a:cubicBezTo>
                <a:cubicBezTo>
                  <a:pt x="42247" y="86313"/>
                  <a:pt x="43065" y="86391"/>
                  <a:pt x="43216" y="86391"/>
                </a:cubicBezTo>
                <a:cubicBezTo>
                  <a:pt x="43256" y="86391"/>
                  <a:pt x="43250" y="86385"/>
                  <a:pt x="43182" y="86374"/>
                </a:cubicBezTo>
                <a:cubicBezTo>
                  <a:pt x="42856" y="86320"/>
                  <a:pt x="41690" y="86184"/>
                  <a:pt x="40822" y="85940"/>
                </a:cubicBezTo>
                <a:lnTo>
                  <a:pt x="40008" y="85723"/>
                </a:lnTo>
                <a:cubicBezTo>
                  <a:pt x="39737" y="85642"/>
                  <a:pt x="39493" y="85533"/>
                  <a:pt x="39222" y="85452"/>
                </a:cubicBezTo>
                <a:cubicBezTo>
                  <a:pt x="38326" y="85099"/>
                  <a:pt x="37486" y="84665"/>
                  <a:pt x="36699" y="84123"/>
                </a:cubicBezTo>
                <a:cubicBezTo>
                  <a:pt x="36509" y="83987"/>
                  <a:pt x="36319" y="83851"/>
                  <a:pt x="36129" y="83716"/>
                </a:cubicBezTo>
                <a:lnTo>
                  <a:pt x="35587" y="83255"/>
                </a:lnTo>
                <a:cubicBezTo>
                  <a:pt x="35234" y="82929"/>
                  <a:pt x="34936" y="82577"/>
                  <a:pt x="34638" y="82224"/>
                </a:cubicBezTo>
                <a:cubicBezTo>
                  <a:pt x="34041" y="81465"/>
                  <a:pt x="33580" y="80651"/>
                  <a:pt x="33227" y="79756"/>
                </a:cubicBezTo>
                <a:cubicBezTo>
                  <a:pt x="32902" y="78861"/>
                  <a:pt x="32685" y="77938"/>
                  <a:pt x="32630" y="76989"/>
                </a:cubicBezTo>
                <a:cubicBezTo>
                  <a:pt x="32549" y="76094"/>
                  <a:pt x="32630" y="75226"/>
                  <a:pt x="32847" y="74358"/>
                </a:cubicBezTo>
                <a:cubicBezTo>
                  <a:pt x="33037" y="73490"/>
                  <a:pt x="33390" y="72704"/>
                  <a:pt x="33905" y="71971"/>
                </a:cubicBezTo>
                <a:cubicBezTo>
                  <a:pt x="34936" y="70561"/>
                  <a:pt x="36509" y="69639"/>
                  <a:pt x="38218" y="69150"/>
                </a:cubicBezTo>
                <a:cubicBezTo>
                  <a:pt x="39439" y="68798"/>
                  <a:pt x="40686" y="68608"/>
                  <a:pt x="41934" y="68581"/>
                </a:cubicBezTo>
                <a:cubicBezTo>
                  <a:pt x="42329" y="68564"/>
                  <a:pt x="42727" y="68557"/>
                  <a:pt x="43126" y="68557"/>
                </a:cubicBezTo>
                <a:cubicBezTo>
                  <a:pt x="44014" y="68557"/>
                  <a:pt x="44906" y="68589"/>
                  <a:pt x="45786" y="68608"/>
                </a:cubicBezTo>
                <a:cubicBezTo>
                  <a:pt x="46314" y="68623"/>
                  <a:pt x="46846" y="68634"/>
                  <a:pt x="47380" y="68634"/>
                </a:cubicBezTo>
                <a:cubicBezTo>
                  <a:pt x="48793" y="68634"/>
                  <a:pt x="50220" y="68558"/>
                  <a:pt x="51617" y="68282"/>
                </a:cubicBezTo>
                <a:cubicBezTo>
                  <a:pt x="53624" y="67930"/>
                  <a:pt x="55442" y="66953"/>
                  <a:pt x="56852" y="65516"/>
                </a:cubicBezTo>
                <a:cubicBezTo>
                  <a:pt x="57232" y="65109"/>
                  <a:pt x="57584" y="64648"/>
                  <a:pt x="57856" y="64160"/>
                </a:cubicBezTo>
                <a:cubicBezTo>
                  <a:pt x="58154" y="63671"/>
                  <a:pt x="58371" y="63129"/>
                  <a:pt x="58534" y="62559"/>
                </a:cubicBezTo>
                <a:cubicBezTo>
                  <a:pt x="58561" y="62424"/>
                  <a:pt x="58588" y="62288"/>
                  <a:pt x="58615" y="62125"/>
                </a:cubicBezTo>
                <a:cubicBezTo>
                  <a:pt x="58642" y="61990"/>
                  <a:pt x="58669" y="61854"/>
                  <a:pt x="58669" y="61718"/>
                </a:cubicBezTo>
                <a:lnTo>
                  <a:pt x="58697" y="61284"/>
                </a:lnTo>
                <a:lnTo>
                  <a:pt x="58697" y="60878"/>
                </a:lnTo>
                <a:cubicBezTo>
                  <a:pt x="58669" y="60606"/>
                  <a:pt x="58642" y="60335"/>
                  <a:pt x="58561" y="60091"/>
                </a:cubicBezTo>
                <a:cubicBezTo>
                  <a:pt x="58534" y="59847"/>
                  <a:pt x="58452" y="59603"/>
                  <a:pt x="58344" y="59359"/>
                </a:cubicBezTo>
                <a:cubicBezTo>
                  <a:pt x="57910" y="58192"/>
                  <a:pt x="57123" y="57189"/>
                  <a:pt x="56093" y="56511"/>
                </a:cubicBezTo>
                <a:cubicBezTo>
                  <a:pt x="55089" y="55805"/>
                  <a:pt x="54004" y="55290"/>
                  <a:pt x="52865" y="54937"/>
                </a:cubicBezTo>
                <a:cubicBezTo>
                  <a:pt x="51726" y="54612"/>
                  <a:pt x="50559" y="54368"/>
                  <a:pt x="49366" y="54232"/>
                </a:cubicBezTo>
                <a:cubicBezTo>
                  <a:pt x="49068" y="54205"/>
                  <a:pt x="48796" y="54178"/>
                  <a:pt x="48498" y="54178"/>
                </a:cubicBezTo>
                <a:cubicBezTo>
                  <a:pt x="48200" y="54151"/>
                  <a:pt x="47901" y="54151"/>
                  <a:pt x="47603" y="54124"/>
                </a:cubicBezTo>
                <a:cubicBezTo>
                  <a:pt x="47223" y="54124"/>
                  <a:pt x="46831" y="54112"/>
                  <a:pt x="46444" y="54112"/>
                </a:cubicBezTo>
                <a:cubicBezTo>
                  <a:pt x="46250" y="54112"/>
                  <a:pt x="46057" y="54115"/>
                  <a:pt x="45867" y="54124"/>
                </a:cubicBezTo>
                <a:cubicBezTo>
                  <a:pt x="42015" y="54124"/>
                  <a:pt x="38191" y="54531"/>
                  <a:pt x="34421" y="55290"/>
                </a:cubicBezTo>
                <a:cubicBezTo>
                  <a:pt x="33498" y="55480"/>
                  <a:pt x="32576" y="55697"/>
                  <a:pt x="31708" y="55914"/>
                </a:cubicBezTo>
                <a:cubicBezTo>
                  <a:pt x="31247" y="56050"/>
                  <a:pt x="30786" y="56158"/>
                  <a:pt x="30352" y="56294"/>
                </a:cubicBezTo>
                <a:lnTo>
                  <a:pt x="29674" y="56483"/>
                </a:lnTo>
                <a:lnTo>
                  <a:pt x="29050" y="56673"/>
                </a:lnTo>
                <a:lnTo>
                  <a:pt x="28806" y="56755"/>
                </a:lnTo>
                <a:cubicBezTo>
                  <a:pt x="28752" y="56673"/>
                  <a:pt x="28725" y="56592"/>
                  <a:pt x="28698" y="56511"/>
                </a:cubicBezTo>
                <a:lnTo>
                  <a:pt x="28643" y="56375"/>
                </a:lnTo>
                <a:cubicBezTo>
                  <a:pt x="28616" y="56294"/>
                  <a:pt x="28589" y="56212"/>
                  <a:pt x="28589" y="56131"/>
                </a:cubicBezTo>
                <a:cubicBezTo>
                  <a:pt x="28535" y="55995"/>
                  <a:pt x="28508" y="55833"/>
                  <a:pt x="28481" y="55670"/>
                </a:cubicBezTo>
                <a:cubicBezTo>
                  <a:pt x="28291" y="54503"/>
                  <a:pt x="28508" y="53310"/>
                  <a:pt x="29023" y="52225"/>
                </a:cubicBezTo>
                <a:lnTo>
                  <a:pt x="29023" y="52279"/>
                </a:lnTo>
                <a:cubicBezTo>
                  <a:pt x="29294" y="51601"/>
                  <a:pt x="29674" y="51004"/>
                  <a:pt x="30135" y="50462"/>
                </a:cubicBezTo>
                <a:cubicBezTo>
                  <a:pt x="30976" y="49458"/>
                  <a:pt x="31952" y="48645"/>
                  <a:pt x="33092" y="48021"/>
                </a:cubicBezTo>
                <a:cubicBezTo>
                  <a:pt x="33688" y="47695"/>
                  <a:pt x="34285" y="47424"/>
                  <a:pt x="34936" y="47234"/>
                </a:cubicBezTo>
                <a:cubicBezTo>
                  <a:pt x="35587" y="47072"/>
                  <a:pt x="36238" y="46909"/>
                  <a:pt x="36916" y="46827"/>
                </a:cubicBezTo>
                <a:cubicBezTo>
                  <a:pt x="37786" y="46723"/>
                  <a:pt x="38655" y="46674"/>
                  <a:pt x="39532" y="46674"/>
                </a:cubicBezTo>
                <a:cubicBezTo>
                  <a:pt x="40022" y="46674"/>
                  <a:pt x="40515" y="46690"/>
                  <a:pt x="41012" y="46719"/>
                </a:cubicBezTo>
                <a:cubicBezTo>
                  <a:pt x="43751" y="46882"/>
                  <a:pt x="46518" y="47343"/>
                  <a:pt x="49339" y="47478"/>
                </a:cubicBezTo>
                <a:cubicBezTo>
                  <a:pt x="49650" y="47499"/>
                  <a:pt x="49960" y="47508"/>
                  <a:pt x="50271" y="47508"/>
                </a:cubicBezTo>
                <a:cubicBezTo>
                  <a:pt x="50774" y="47508"/>
                  <a:pt x="51277" y="47485"/>
                  <a:pt x="51780" y="47451"/>
                </a:cubicBezTo>
                <a:cubicBezTo>
                  <a:pt x="52187" y="47424"/>
                  <a:pt x="52567" y="47370"/>
                  <a:pt x="52919" y="47343"/>
                </a:cubicBezTo>
                <a:lnTo>
                  <a:pt x="53868" y="47180"/>
                </a:lnTo>
                <a:cubicBezTo>
                  <a:pt x="55496" y="46882"/>
                  <a:pt x="57069" y="46285"/>
                  <a:pt x="58480" y="45471"/>
                </a:cubicBezTo>
                <a:cubicBezTo>
                  <a:pt x="60351" y="44413"/>
                  <a:pt x="61707" y="42650"/>
                  <a:pt x="62250" y="40589"/>
                </a:cubicBezTo>
                <a:cubicBezTo>
                  <a:pt x="62494" y="39640"/>
                  <a:pt x="62548" y="38636"/>
                  <a:pt x="62440" y="37660"/>
                </a:cubicBezTo>
                <a:cubicBezTo>
                  <a:pt x="62304" y="36710"/>
                  <a:pt x="62060" y="35761"/>
                  <a:pt x="61653" y="34866"/>
                </a:cubicBezTo>
                <a:cubicBezTo>
                  <a:pt x="61300" y="34052"/>
                  <a:pt x="60812" y="33266"/>
                  <a:pt x="60270" y="32560"/>
                </a:cubicBezTo>
                <a:cubicBezTo>
                  <a:pt x="59727" y="31909"/>
                  <a:pt x="59103" y="31313"/>
                  <a:pt x="58425" y="30797"/>
                </a:cubicBezTo>
                <a:cubicBezTo>
                  <a:pt x="56933" y="29712"/>
                  <a:pt x="55198" y="29007"/>
                  <a:pt x="53380" y="28682"/>
                </a:cubicBezTo>
                <a:cubicBezTo>
                  <a:pt x="52485" y="28532"/>
                  <a:pt x="51576" y="28458"/>
                  <a:pt x="50664" y="28458"/>
                </a:cubicBezTo>
                <a:cubicBezTo>
                  <a:pt x="49752" y="28458"/>
                  <a:pt x="48837" y="28532"/>
                  <a:pt x="47928" y="28682"/>
                </a:cubicBezTo>
                <a:cubicBezTo>
                  <a:pt x="46545" y="28926"/>
                  <a:pt x="45189" y="29278"/>
                  <a:pt x="43887" y="29767"/>
                </a:cubicBezTo>
                <a:cubicBezTo>
                  <a:pt x="43209" y="30038"/>
                  <a:pt x="42504" y="30363"/>
                  <a:pt x="41798" y="30716"/>
                </a:cubicBezTo>
                <a:lnTo>
                  <a:pt x="41853" y="30689"/>
                </a:lnTo>
                <a:lnTo>
                  <a:pt x="41853" y="30689"/>
                </a:lnTo>
                <a:cubicBezTo>
                  <a:pt x="40307" y="31448"/>
                  <a:pt x="38815" y="32289"/>
                  <a:pt x="37377" y="33211"/>
                </a:cubicBezTo>
                <a:cubicBezTo>
                  <a:pt x="35858" y="34188"/>
                  <a:pt x="34529" y="35083"/>
                  <a:pt x="32929" y="36222"/>
                </a:cubicBezTo>
                <a:cubicBezTo>
                  <a:pt x="31844" y="36981"/>
                  <a:pt x="30244" y="38066"/>
                  <a:pt x="28942" y="38934"/>
                </a:cubicBezTo>
                <a:lnTo>
                  <a:pt x="26392" y="40697"/>
                </a:lnTo>
                <a:lnTo>
                  <a:pt x="22432" y="43437"/>
                </a:lnTo>
                <a:cubicBezTo>
                  <a:pt x="21808" y="43898"/>
                  <a:pt x="21103" y="44224"/>
                  <a:pt x="20370" y="44441"/>
                </a:cubicBezTo>
                <a:cubicBezTo>
                  <a:pt x="20200" y="44478"/>
                  <a:pt x="20028" y="44497"/>
                  <a:pt x="19858" y="44497"/>
                </a:cubicBezTo>
                <a:cubicBezTo>
                  <a:pt x="19296" y="44497"/>
                  <a:pt x="18752" y="44293"/>
                  <a:pt x="18336" y="43898"/>
                </a:cubicBezTo>
                <a:cubicBezTo>
                  <a:pt x="18038" y="43627"/>
                  <a:pt x="17794" y="43301"/>
                  <a:pt x="17658" y="42922"/>
                </a:cubicBezTo>
                <a:cubicBezTo>
                  <a:pt x="17550" y="42732"/>
                  <a:pt x="17495" y="42542"/>
                  <a:pt x="17441" y="42352"/>
                </a:cubicBezTo>
                <a:cubicBezTo>
                  <a:pt x="17387" y="42135"/>
                  <a:pt x="17333" y="41945"/>
                  <a:pt x="17305" y="41728"/>
                </a:cubicBezTo>
                <a:cubicBezTo>
                  <a:pt x="17143" y="40887"/>
                  <a:pt x="17170" y="40046"/>
                  <a:pt x="17305" y="39206"/>
                </a:cubicBezTo>
                <a:cubicBezTo>
                  <a:pt x="17387" y="38772"/>
                  <a:pt x="17495" y="38365"/>
                  <a:pt x="17658" y="37958"/>
                </a:cubicBezTo>
                <a:lnTo>
                  <a:pt x="17875" y="37334"/>
                </a:lnTo>
                <a:lnTo>
                  <a:pt x="17984" y="37009"/>
                </a:lnTo>
                <a:cubicBezTo>
                  <a:pt x="18011" y="36900"/>
                  <a:pt x="18065" y="36792"/>
                  <a:pt x="18119" y="36710"/>
                </a:cubicBezTo>
                <a:cubicBezTo>
                  <a:pt x="18309" y="36303"/>
                  <a:pt x="18445" y="35869"/>
                  <a:pt x="18662" y="35490"/>
                </a:cubicBezTo>
                <a:lnTo>
                  <a:pt x="19313" y="34296"/>
                </a:lnTo>
                <a:cubicBezTo>
                  <a:pt x="19448" y="34052"/>
                  <a:pt x="19638" y="33754"/>
                  <a:pt x="19828" y="33455"/>
                </a:cubicBezTo>
                <a:cubicBezTo>
                  <a:pt x="19936" y="33293"/>
                  <a:pt x="20018" y="33130"/>
                  <a:pt x="20126" y="32994"/>
                </a:cubicBezTo>
                <a:lnTo>
                  <a:pt x="20452" y="32533"/>
                </a:lnTo>
                <a:lnTo>
                  <a:pt x="20994" y="31774"/>
                </a:lnTo>
                <a:lnTo>
                  <a:pt x="21591" y="31068"/>
                </a:lnTo>
                <a:cubicBezTo>
                  <a:pt x="21990" y="30563"/>
                  <a:pt x="22441" y="30084"/>
                  <a:pt x="22893" y="29631"/>
                </a:cubicBezTo>
                <a:lnTo>
                  <a:pt x="22893" y="29631"/>
                </a:lnTo>
                <a:lnTo>
                  <a:pt x="22947" y="29604"/>
                </a:lnTo>
                <a:cubicBezTo>
                  <a:pt x="24168" y="28410"/>
                  <a:pt x="25497" y="27325"/>
                  <a:pt x="26907" y="26349"/>
                </a:cubicBezTo>
                <a:lnTo>
                  <a:pt x="26907" y="26349"/>
                </a:lnTo>
                <a:lnTo>
                  <a:pt x="26880" y="26376"/>
                </a:lnTo>
                <a:lnTo>
                  <a:pt x="27558" y="25915"/>
                </a:lnTo>
                <a:lnTo>
                  <a:pt x="27504" y="25942"/>
                </a:lnTo>
                <a:cubicBezTo>
                  <a:pt x="27721" y="25806"/>
                  <a:pt x="27965" y="25644"/>
                  <a:pt x="28182" y="25508"/>
                </a:cubicBezTo>
                <a:lnTo>
                  <a:pt x="28182" y="25508"/>
                </a:lnTo>
                <a:lnTo>
                  <a:pt x="28128" y="25535"/>
                </a:lnTo>
                <a:lnTo>
                  <a:pt x="28779" y="25128"/>
                </a:lnTo>
                <a:lnTo>
                  <a:pt x="28752" y="25156"/>
                </a:lnTo>
                <a:cubicBezTo>
                  <a:pt x="29131" y="24911"/>
                  <a:pt x="29538" y="24694"/>
                  <a:pt x="29945" y="24450"/>
                </a:cubicBezTo>
                <a:cubicBezTo>
                  <a:pt x="30840" y="23989"/>
                  <a:pt x="32332" y="23284"/>
                  <a:pt x="33444" y="22823"/>
                </a:cubicBezTo>
                <a:lnTo>
                  <a:pt x="33444" y="22823"/>
                </a:lnTo>
                <a:lnTo>
                  <a:pt x="33390" y="22850"/>
                </a:lnTo>
                <a:cubicBezTo>
                  <a:pt x="34041" y="22579"/>
                  <a:pt x="34665" y="22335"/>
                  <a:pt x="35316" y="22118"/>
                </a:cubicBezTo>
                <a:cubicBezTo>
                  <a:pt x="35777" y="21982"/>
                  <a:pt x="36129" y="21874"/>
                  <a:pt x="36753" y="21684"/>
                </a:cubicBezTo>
                <a:cubicBezTo>
                  <a:pt x="38462" y="21087"/>
                  <a:pt x="40225" y="20626"/>
                  <a:pt x="41988" y="20273"/>
                </a:cubicBezTo>
                <a:lnTo>
                  <a:pt x="41961" y="20273"/>
                </a:lnTo>
                <a:cubicBezTo>
                  <a:pt x="43372" y="20002"/>
                  <a:pt x="44673" y="19758"/>
                  <a:pt x="46138" y="19487"/>
                </a:cubicBezTo>
                <a:cubicBezTo>
                  <a:pt x="47304" y="19297"/>
                  <a:pt x="48742" y="19080"/>
                  <a:pt x="50044" y="18890"/>
                </a:cubicBezTo>
                <a:lnTo>
                  <a:pt x="50121" y="18877"/>
                </a:lnTo>
                <a:lnTo>
                  <a:pt x="50121" y="18877"/>
                </a:lnTo>
                <a:lnTo>
                  <a:pt x="51102" y="18781"/>
                </a:lnTo>
                <a:cubicBezTo>
                  <a:pt x="52133" y="18646"/>
                  <a:pt x="53462" y="18456"/>
                  <a:pt x="53814" y="18402"/>
                </a:cubicBezTo>
                <a:cubicBezTo>
                  <a:pt x="55849" y="18185"/>
                  <a:pt x="57774" y="17859"/>
                  <a:pt x="59727" y="17561"/>
                </a:cubicBezTo>
                <a:lnTo>
                  <a:pt x="59998" y="17561"/>
                </a:lnTo>
                <a:cubicBezTo>
                  <a:pt x="60859" y="17434"/>
                  <a:pt x="61720" y="17213"/>
                  <a:pt x="62537" y="16919"/>
                </a:cubicBezTo>
                <a:lnTo>
                  <a:pt x="62537" y="16919"/>
                </a:lnTo>
                <a:lnTo>
                  <a:pt x="62684" y="16883"/>
                </a:lnTo>
                <a:lnTo>
                  <a:pt x="63308" y="16693"/>
                </a:lnTo>
                <a:lnTo>
                  <a:pt x="63714" y="16530"/>
                </a:lnTo>
                <a:cubicBezTo>
                  <a:pt x="63959" y="16449"/>
                  <a:pt x="63742" y="16557"/>
                  <a:pt x="64148" y="16395"/>
                </a:cubicBezTo>
                <a:cubicBezTo>
                  <a:pt x="64664" y="16178"/>
                  <a:pt x="65179" y="15906"/>
                  <a:pt x="65640" y="15635"/>
                </a:cubicBezTo>
                <a:cubicBezTo>
                  <a:pt x="65855" y="15485"/>
                  <a:pt x="65951" y="15436"/>
                  <a:pt x="65995" y="15436"/>
                </a:cubicBezTo>
                <a:cubicBezTo>
                  <a:pt x="66006" y="15436"/>
                  <a:pt x="66014" y="15440"/>
                  <a:pt x="66020" y="15445"/>
                </a:cubicBezTo>
                <a:cubicBezTo>
                  <a:pt x="66590" y="14984"/>
                  <a:pt x="67078" y="14442"/>
                  <a:pt x="67512" y="13845"/>
                </a:cubicBezTo>
                <a:lnTo>
                  <a:pt x="67729" y="13465"/>
                </a:lnTo>
                <a:cubicBezTo>
                  <a:pt x="67810" y="13357"/>
                  <a:pt x="67837" y="13248"/>
                  <a:pt x="67892" y="13140"/>
                </a:cubicBezTo>
                <a:cubicBezTo>
                  <a:pt x="67946" y="13004"/>
                  <a:pt x="68000" y="12868"/>
                  <a:pt x="68027" y="12760"/>
                </a:cubicBezTo>
                <a:lnTo>
                  <a:pt x="68027" y="12706"/>
                </a:lnTo>
                <a:cubicBezTo>
                  <a:pt x="67892" y="13031"/>
                  <a:pt x="67702" y="13357"/>
                  <a:pt x="67512" y="13628"/>
                </a:cubicBezTo>
                <a:lnTo>
                  <a:pt x="67322" y="13899"/>
                </a:lnTo>
                <a:lnTo>
                  <a:pt x="67186" y="14062"/>
                </a:lnTo>
                <a:cubicBezTo>
                  <a:pt x="67129" y="14119"/>
                  <a:pt x="67101" y="14142"/>
                  <a:pt x="67093" y="14142"/>
                </a:cubicBezTo>
                <a:cubicBezTo>
                  <a:pt x="67083" y="14142"/>
                  <a:pt x="67112" y="14098"/>
                  <a:pt x="67159" y="14035"/>
                </a:cubicBezTo>
                <a:cubicBezTo>
                  <a:pt x="67512" y="13574"/>
                  <a:pt x="67783" y="13058"/>
                  <a:pt x="68000" y="12543"/>
                </a:cubicBezTo>
                <a:cubicBezTo>
                  <a:pt x="68163" y="12136"/>
                  <a:pt x="68271" y="11702"/>
                  <a:pt x="68325" y="11268"/>
                </a:cubicBezTo>
                <a:cubicBezTo>
                  <a:pt x="68431" y="10743"/>
                  <a:pt x="68459" y="10192"/>
                  <a:pt x="68461" y="9640"/>
                </a:cubicBezTo>
                <a:lnTo>
                  <a:pt x="68461" y="9640"/>
                </a:lnTo>
                <a:cubicBezTo>
                  <a:pt x="68461" y="9640"/>
                  <a:pt x="68461" y="9640"/>
                  <a:pt x="68461" y="9641"/>
                </a:cubicBezTo>
                <a:lnTo>
                  <a:pt x="68461" y="9586"/>
                </a:lnTo>
                <a:cubicBezTo>
                  <a:pt x="68461" y="9604"/>
                  <a:pt x="68461" y="9622"/>
                  <a:pt x="68461" y="9640"/>
                </a:cubicBezTo>
                <a:lnTo>
                  <a:pt x="68461" y="9640"/>
                </a:lnTo>
                <a:cubicBezTo>
                  <a:pt x="68407" y="9206"/>
                  <a:pt x="68325" y="8800"/>
                  <a:pt x="68190" y="8366"/>
                </a:cubicBezTo>
                <a:cubicBezTo>
                  <a:pt x="67973" y="7525"/>
                  <a:pt x="67647" y="6738"/>
                  <a:pt x="67186" y="6006"/>
                </a:cubicBezTo>
                <a:cubicBezTo>
                  <a:pt x="66698" y="5220"/>
                  <a:pt x="66074" y="4541"/>
                  <a:pt x="65396" y="3918"/>
                </a:cubicBezTo>
                <a:cubicBezTo>
                  <a:pt x="65071" y="3619"/>
                  <a:pt x="64718" y="3294"/>
                  <a:pt x="64365" y="3022"/>
                </a:cubicBezTo>
                <a:cubicBezTo>
                  <a:pt x="63702" y="2606"/>
                  <a:pt x="63499" y="2483"/>
                  <a:pt x="63486" y="2483"/>
                </a:cubicBezTo>
                <a:lnTo>
                  <a:pt x="63486" y="2483"/>
                </a:lnTo>
                <a:cubicBezTo>
                  <a:pt x="63469" y="2483"/>
                  <a:pt x="63835" y="2730"/>
                  <a:pt x="63815" y="2730"/>
                </a:cubicBezTo>
                <a:cubicBezTo>
                  <a:pt x="63809" y="2730"/>
                  <a:pt x="63765" y="2706"/>
                  <a:pt x="63660" y="2643"/>
                </a:cubicBezTo>
                <a:cubicBezTo>
                  <a:pt x="62856" y="2160"/>
                  <a:pt x="62024" y="1757"/>
                  <a:pt x="61140" y="1433"/>
                </a:cubicBezTo>
                <a:lnTo>
                  <a:pt x="61140" y="1433"/>
                </a:lnTo>
                <a:lnTo>
                  <a:pt x="61002" y="1341"/>
                </a:lnTo>
                <a:cubicBezTo>
                  <a:pt x="60487" y="1151"/>
                  <a:pt x="59944" y="1015"/>
                  <a:pt x="59429" y="907"/>
                </a:cubicBezTo>
                <a:cubicBezTo>
                  <a:pt x="59212" y="853"/>
                  <a:pt x="58941" y="771"/>
                  <a:pt x="58534" y="690"/>
                </a:cubicBezTo>
                <a:cubicBezTo>
                  <a:pt x="58154" y="608"/>
                  <a:pt x="57639" y="473"/>
                  <a:pt x="56879" y="364"/>
                </a:cubicBezTo>
                <a:lnTo>
                  <a:pt x="56879" y="364"/>
                </a:lnTo>
                <a:lnTo>
                  <a:pt x="57639" y="473"/>
                </a:lnTo>
                <a:lnTo>
                  <a:pt x="58154" y="581"/>
                </a:lnTo>
                <a:cubicBezTo>
                  <a:pt x="58452" y="636"/>
                  <a:pt x="58642" y="690"/>
                  <a:pt x="58751" y="690"/>
                </a:cubicBezTo>
                <a:cubicBezTo>
                  <a:pt x="58791" y="703"/>
                  <a:pt x="58832" y="710"/>
                  <a:pt x="58873" y="710"/>
                </a:cubicBezTo>
                <a:cubicBezTo>
                  <a:pt x="58914" y="710"/>
                  <a:pt x="58954" y="703"/>
                  <a:pt x="58995" y="690"/>
                </a:cubicBezTo>
                <a:lnTo>
                  <a:pt x="59049" y="690"/>
                </a:lnTo>
                <a:cubicBezTo>
                  <a:pt x="58751" y="608"/>
                  <a:pt x="58344" y="554"/>
                  <a:pt x="58154" y="527"/>
                </a:cubicBezTo>
                <a:cubicBezTo>
                  <a:pt x="57883" y="473"/>
                  <a:pt x="57720" y="446"/>
                  <a:pt x="57503" y="419"/>
                </a:cubicBezTo>
                <a:lnTo>
                  <a:pt x="57557" y="419"/>
                </a:lnTo>
                <a:cubicBezTo>
                  <a:pt x="56933" y="337"/>
                  <a:pt x="56337" y="229"/>
                  <a:pt x="55713" y="174"/>
                </a:cubicBezTo>
                <a:cubicBezTo>
                  <a:pt x="55415" y="147"/>
                  <a:pt x="55116" y="120"/>
                  <a:pt x="54791" y="93"/>
                </a:cubicBezTo>
                <a:lnTo>
                  <a:pt x="53841" y="39"/>
                </a:lnTo>
                <a:cubicBezTo>
                  <a:pt x="53485" y="13"/>
                  <a:pt x="53128" y="1"/>
                  <a:pt x="5277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CUSTOM_17">
    <p:spTree>
      <p:nvGrpSpPr>
        <p:cNvPr id="1" name="Shape 1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0" name="Google Shape;1140;p25"/>
          <p:cNvSpPr txBox="1">
            <a:spLocks noGrp="1"/>
          </p:cNvSpPr>
          <p:nvPr>
            <p:ph type="title" hasCustomPrompt="1"/>
          </p:nvPr>
        </p:nvSpPr>
        <p:spPr>
          <a:xfrm>
            <a:off x="6503400" y="1265675"/>
            <a:ext cx="1920600" cy="114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Merriweather"/>
              <a:buNone/>
              <a:defRPr sz="8000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r>
              <a:t>xx%</a:t>
            </a:r>
          </a:p>
        </p:txBody>
      </p:sp>
      <p:sp>
        <p:nvSpPr>
          <p:cNvPr id="1141" name="Google Shape;1141;p25"/>
          <p:cNvSpPr txBox="1">
            <a:spLocks noGrp="1"/>
          </p:cNvSpPr>
          <p:nvPr>
            <p:ph type="title" idx="2"/>
          </p:nvPr>
        </p:nvSpPr>
        <p:spPr>
          <a:xfrm>
            <a:off x="5439600" y="2339375"/>
            <a:ext cx="2984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Font typeface="Merriweather"/>
              <a:buNone/>
              <a:defRPr sz="3000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1142" name="Google Shape;1142;p25"/>
          <p:cNvSpPr txBox="1">
            <a:spLocks noGrp="1"/>
          </p:cNvSpPr>
          <p:nvPr>
            <p:ph type="subTitle" idx="1"/>
          </p:nvPr>
        </p:nvSpPr>
        <p:spPr>
          <a:xfrm>
            <a:off x="5740975" y="2912075"/>
            <a:ext cx="2682900" cy="65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 sz="14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1143" name="Google Shape;1143;p25"/>
          <p:cNvSpPr/>
          <p:nvPr/>
        </p:nvSpPr>
        <p:spPr>
          <a:xfrm rot="-5779059" flipH="1">
            <a:off x="6768990" y="-1841165"/>
            <a:ext cx="2602199" cy="3015276"/>
          </a:xfrm>
          <a:custGeom>
            <a:avLst/>
            <a:gdLst/>
            <a:ahLst/>
            <a:cxnLst/>
            <a:rect l="l" t="t" r="r" b="b"/>
            <a:pathLst>
              <a:path w="132415" h="153493" extrusionOk="0">
                <a:moveTo>
                  <a:pt x="65330" y="1"/>
                </a:moveTo>
                <a:cubicBezTo>
                  <a:pt x="60091" y="1"/>
                  <a:pt x="54855" y="737"/>
                  <a:pt x="49841" y="2215"/>
                </a:cubicBezTo>
                <a:cubicBezTo>
                  <a:pt x="32507" y="7333"/>
                  <a:pt x="20815" y="24531"/>
                  <a:pt x="2753" y="27237"/>
                </a:cubicBezTo>
                <a:cubicBezTo>
                  <a:pt x="2685" y="27195"/>
                  <a:pt x="2609" y="27174"/>
                  <a:pt x="2536" y="27174"/>
                </a:cubicBezTo>
                <a:cubicBezTo>
                  <a:pt x="2416" y="27174"/>
                  <a:pt x="2301" y="27229"/>
                  <a:pt x="2230" y="27328"/>
                </a:cubicBezTo>
                <a:cubicBezTo>
                  <a:pt x="1661" y="27465"/>
                  <a:pt x="1320" y="27988"/>
                  <a:pt x="1411" y="28534"/>
                </a:cubicBezTo>
                <a:cubicBezTo>
                  <a:pt x="183" y="30923"/>
                  <a:pt x="274" y="34153"/>
                  <a:pt x="137" y="36700"/>
                </a:cubicBezTo>
                <a:cubicBezTo>
                  <a:pt x="1" y="40386"/>
                  <a:pt x="206" y="44093"/>
                  <a:pt x="774" y="47733"/>
                </a:cubicBezTo>
                <a:cubicBezTo>
                  <a:pt x="774" y="47847"/>
                  <a:pt x="820" y="47938"/>
                  <a:pt x="865" y="48051"/>
                </a:cubicBezTo>
                <a:cubicBezTo>
                  <a:pt x="865" y="48727"/>
                  <a:pt x="1499" y="49293"/>
                  <a:pt x="2133" y="49293"/>
                </a:cubicBezTo>
                <a:cubicBezTo>
                  <a:pt x="2460" y="49293"/>
                  <a:pt x="2786" y="49143"/>
                  <a:pt x="3026" y="48779"/>
                </a:cubicBezTo>
                <a:cubicBezTo>
                  <a:pt x="14302" y="31159"/>
                  <a:pt x="34018" y="21045"/>
                  <a:pt x="53956" y="21045"/>
                </a:cubicBezTo>
                <a:cubicBezTo>
                  <a:pt x="64829" y="21045"/>
                  <a:pt x="75768" y="24053"/>
                  <a:pt x="85440" y="30490"/>
                </a:cubicBezTo>
                <a:cubicBezTo>
                  <a:pt x="99134" y="39589"/>
                  <a:pt x="106323" y="53738"/>
                  <a:pt x="105481" y="70162"/>
                </a:cubicBezTo>
                <a:cubicBezTo>
                  <a:pt x="104594" y="87018"/>
                  <a:pt x="97451" y="102941"/>
                  <a:pt x="97519" y="119888"/>
                </a:cubicBezTo>
                <a:cubicBezTo>
                  <a:pt x="97565" y="133013"/>
                  <a:pt x="103115" y="148823"/>
                  <a:pt x="116673" y="153463"/>
                </a:cubicBezTo>
                <a:cubicBezTo>
                  <a:pt x="116745" y="153483"/>
                  <a:pt x="116817" y="153492"/>
                  <a:pt x="116888" y="153492"/>
                </a:cubicBezTo>
                <a:cubicBezTo>
                  <a:pt x="117313" y="153492"/>
                  <a:pt x="117703" y="153161"/>
                  <a:pt x="117742" y="152713"/>
                </a:cubicBezTo>
                <a:lnTo>
                  <a:pt x="125817" y="149346"/>
                </a:lnTo>
                <a:cubicBezTo>
                  <a:pt x="127319" y="148709"/>
                  <a:pt x="129389" y="148231"/>
                  <a:pt x="130844" y="147231"/>
                </a:cubicBezTo>
                <a:cubicBezTo>
                  <a:pt x="131208" y="147208"/>
                  <a:pt x="131504" y="146958"/>
                  <a:pt x="131618" y="146616"/>
                </a:cubicBezTo>
                <a:cubicBezTo>
                  <a:pt x="131868" y="146366"/>
                  <a:pt x="132096" y="146070"/>
                  <a:pt x="132255" y="145775"/>
                </a:cubicBezTo>
                <a:cubicBezTo>
                  <a:pt x="132414" y="145547"/>
                  <a:pt x="132323" y="145229"/>
                  <a:pt x="132050" y="145138"/>
                </a:cubicBezTo>
                <a:cubicBezTo>
                  <a:pt x="131686" y="145016"/>
                  <a:pt x="131302" y="144966"/>
                  <a:pt x="130911" y="144966"/>
                </a:cubicBezTo>
                <a:cubicBezTo>
                  <a:pt x="130716" y="144966"/>
                  <a:pt x="130518" y="144979"/>
                  <a:pt x="130321" y="145001"/>
                </a:cubicBezTo>
                <a:cubicBezTo>
                  <a:pt x="116855" y="133923"/>
                  <a:pt x="108256" y="118864"/>
                  <a:pt x="109758" y="100871"/>
                </a:cubicBezTo>
                <a:cubicBezTo>
                  <a:pt x="111282" y="82309"/>
                  <a:pt x="121086" y="64976"/>
                  <a:pt x="118311" y="46004"/>
                </a:cubicBezTo>
                <a:cubicBezTo>
                  <a:pt x="116150" y="31241"/>
                  <a:pt x="107710" y="17479"/>
                  <a:pt x="95404" y="9039"/>
                </a:cubicBezTo>
                <a:cubicBezTo>
                  <a:pt x="86609" y="3034"/>
                  <a:pt x="75967" y="1"/>
                  <a:pt x="6533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4" name="Google Shape;1144;p25"/>
          <p:cNvSpPr/>
          <p:nvPr/>
        </p:nvSpPr>
        <p:spPr>
          <a:xfrm rot="7348272">
            <a:off x="6852422" y="3625442"/>
            <a:ext cx="2879387" cy="2853719"/>
          </a:xfrm>
          <a:custGeom>
            <a:avLst/>
            <a:gdLst/>
            <a:ahLst/>
            <a:cxnLst/>
            <a:rect l="l" t="t" r="r" b="b"/>
            <a:pathLst>
              <a:path w="104663" h="109762" extrusionOk="0">
                <a:moveTo>
                  <a:pt x="61492" y="0"/>
                </a:moveTo>
                <a:cubicBezTo>
                  <a:pt x="50465" y="0"/>
                  <a:pt x="40621" y="9146"/>
                  <a:pt x="32052" y="15324"/>
                </a:cubicBezTo>
                <a:cubicBezTo>
                  <a:pt x="19882" y="24104"/>
                  <a:pt x="10169" y="35842"/>
                  <a:pt x="3800" y="49422"/>
                </a:cubicBezTo>
                <a:cubicBezTo>
                  <a:pt x="1639" y="54040"/>
                  <a:pt x="1" y="59795"/>
                  <a:pt x="2913" y="63981"/>
                </a:cubicBezTo>
                <a:cubicBezTo>
                  <a:pt x="5239" y="67321"/>
                  <a:pt x="9616" y="68315"/>
                  <a:pt x="13780" y="68315"/>
                </a:cubicBezTo>
                <a:cubicBezTo>
                  <a:pt x="14380" y="68315"/>
                  <a:pt x="14976" y="68295"/>
                  <a:pt x="15560" y="68257"/>
                </a:cubicBezTo>
                <a:cubicBezTo>
                  <a:pt x="18177" y="68104"/>
                  <a:pt x="20852" y="67736"/>
                  <a:pt x="23463" y="67736"/>
                </a:cubicBezTo>
                <a:cubicBezTo>
                  <a:pt x="25504" y="67736"/>
                  <a:pt x="27507" y="67961"/>
                  <a:pt x="29413" y="68690"/>
                </a:cubicBezTo>
                <a:cubicBezTo>
                  <a:pt x="35510" y="71055"/>
                  <a:pt x="38626" y="77789"/>
                  <a:pt x="40287" y="84112"/>
                </a:cubicBezTo>
                <a:cubicBezTo>
                  <a:pt x="41925" y="90413"/>
                  <a:pt x="42857" y="97260"/>
                  <a:pt x="46883" y="102401"/>
                </a:cubicBezTo>
                <a:cubicBezTo>
                  <a:pt x="50905" y="107554"/>
                  <a:pt x="57119" y="109761"/>
                  <a:pt x="63668" y="109761"/>
                </a:cubicBezTo>
                <a:cubicBezTo>
                  <a:pt x="69898" y="109761"/>
                  <a:pt x="76430" y="107763"/>
                  <a:pt x="81664" y="104403"/>
                </a:cubicBezTo>
                <a:cubicBezTo>
                  <a:pt x="95882" y="95236"/>
                  <a:pt x="104139" y="78198"/>
                  <a:pt x="104412" y="61274"/>
                </a:cubicBezTo>
                <a:cubicBezTo>
                  <a:pt x="104662" y="44327"/>
                  <a:pt x="97588" y="27767"/>
                  <a:pt x="86623" y="14846"/>
                </a:cubicBezTo>
                <a:cubicBezTo>
                  <a:pt x="81164" y="8431"/>
                  <a:pt x="74431" y="2608"/>
                  <a:pt x="66242" y="584"/>
                </a:cubicBezTo>
                <a:cubicBezTo>
                  <a:pt x="64635" y="183"/>
                  <a:pt x="63051" y="0"/>
                  <a:pt x="6149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45" name="Google Shape;1145;p25"/>
          <p:cNvGrpSpPr/>
          <p:nvPr/>
        </p:nvGrpSpPr>
        <p:grpSpPr>
          <a:xfrm rot="9345223">
            <a:off x="5893316" y="4446582"/>
            <a:ext cx="1928623" cy="1706300"/>
            <a:chOff x="1749700" y="889800"/>
            <a:chExt cx="4276500" cy="3783525"/>
          </a:xfrm>
        </p:grpSpPr>
        <p:sp>
          <p:nvSpPr>
            <p:cNvPr id="1146" name="Google Shape;1146;p25"/>
            <p:cNvSpPr/>
            <p:nvPr/>
          </p:nvSpPr>
          <p:spPr>
            <a:xfrm>
              <a:off x="2226200" y="889800"/>
              <a:ext cx="183125" cy="226500"/>
            </a:xfrm>
            <a:custGeom>
              <a:avLst/>
              <a:gdLst/>
              <a:ahLst/>
              <a:cxnLst/>
              <a:rect l="l" t="t" r="r" b="b"/>
              <a:pathLst>
                <a:path w="7325" h="9060" extrusionOk="0">
                  <a:moveTo>
                    <a:pt x="3299" y="1"/>
                  </a:moveTo>
                  <a:cubicBezTo>
                    <a:pt x="2841" y="1"/>
                    <a:pt x="2390" y="173"/>
                    <a:pt x="2047" y="502"/>
                  </a:cubicBezTo>
                  <a:cubicBezTo>
                    <a:pt x="1753" y="835"/>
                    <a:pt x="1510" y="1203"/>
                    <a:pt x="1317" y="1604"/>
                  </a:cubicBezTo>
                  <a:lnTo>
                    <a:pt x="1317" y="1604"/>
                  </a:lnTo>
                  <a:cubicBezTo>
                    <a:pt x="1359" y="1507"/>
                    <a:pt x="1373" y="1467"/>
                    <a:pt x="1366" y="1467"/>
                  </a:cubicBezTo>
                  <a:cubicBezTo>
                    <a:pt x="1336" y="1467"/>
                    <a:pt x="865" y="2344"/>
                    <a:pt x="796" y="2481"/>
                  </a:cubicBezTo>
                  <a:cubicBezTo>
                    <a:pt x="0" y="3937"/>
                    <a:pt x="137" y="5234"/>
                    <a:pt x="728" y="6689"/>
                  </a:cubicBezTo>
                  <a:cubicBezTo>
                    <a:pt x="1345" y="8277"/>
                    <a:pt x="2705" y="9059"/>
                    <a:pt x="4024" y="9059"/>
                  </a:cubicBezTo>
                  <a:cubicBezTo>
                    <a:pt x="5577" y="9059"/>
                    <a:pt x="7074" y="7976"/>
                    <a:pt x="7234" y="5848"/>
                  </a:cubicBezTo>
                  <a:cubicBezTo>
                    <a:pt x="7325" y="4255"/>
                    <a:pt x="7097" y="2982"/>
                    <a:pt x="5960" y="1776"/>
                  </a:cubicBezTo>
                  <a:cubicBezTo>
                    <a:pt x="5664" y="1503"/>
                    <a:pt x="5346" y="1230"/>
                    <a:pt x="5027" y="980"/>
                  </a:cubicBezTo>
                  <a:cubicBezTo>
                    <a:pt x="4777" y="684"/>
                    <a:pt x="4504" y="434"/>
                    <a:pt x="4186" y="229"/>
                  </a:cubicBezTo>
                  <a:cubicBezTo>
                    <a:pt x="3906" y="76"/>
                    <a:pt x="3601" y="1"/>
                    <a:pt x="32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25"/>
            <p:cNvSpPr/>
            <p:nvPr/>
          </p:nvSpPr>
          <p:spPr>
            <a:xfrm>
              <a:off x="2327350" y="1533200"/>
              <a:ext cx="283725" cy="185850"/>
            </a:xfrm>
            <a:custGeom>
              <a:avLst/>
              <a:gdLst/>
              <a:ahLst/>
              <a:cxnLst/>
              <a:rect l="l" t="t" r="r" b="b"/>
              <a:pathLst>
                <a:path w="11349" h="7434" extrusionOk="0">
                  <a:moveTo>
                    <a:pt x="6546" y="1"/>
                  </a:moveTo>
                  <a:cubicBezTo>
                    <a:pt x="6377" y="1"/>
                    <a:pt x="6205" y="13"/>
                    <a:pt x="6031" y="39"/>
                  </a:cubicBezTo>
                  <a:cubicBezTo>
                    <a:pt x="4030" y="334"/>
                    <a:pt x="2392" y="2040"/>
                    <a:pt x="1163" y="3542"/>
                  </a:cubicBezTo>
                  <a:cubicBezTo>
                    <a:pt x="1" y="4928"/>
                    <a:pt x="618" y="7434"/>
                    <a:pt x="2647" y="7434"/>
                  </a:cubicBezTo>
                  <a:cubicBezTo>
                    <a:pt x="2683" y="7434"/>
                    <a:pt x="2719" y="7433"/>
                    <a:pt x="2756" y="7432"/>
                  </a:cubicBezTo>
                  <a:cubicBezTo>
                    <a:pt x="5008" y="7318"/>
                    <a:pt x="7419" y="7022"/>
                    <a:pt x="9080" y="5361"/>
                  </a:cubicBezTo>
                  <a:cubicBezTo>
                    <a:pt x="11348" y="3114"/>
                    <a:pt x="9247" y="1"/>
                    <a:pt x="65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25"/>
            <p:cNvSpPr/>
            <p:nvPr/>
          </p:nvSpPr>
          <p:spPr>
            <a:xfrm>
              <a:off x="2677400" y="1195275"/>
              <a:ext cx="265350" cy="220825"/>
            </a:xfrm>
            <a:custGeom>
              <a:avLst/>
              <a:gdLst/>
              <a:ahLst/>
              <a:cxnLst/>
              <a:rect l="l" t="t" r="r" b="b"/>
              <a:pathLst>
                <a:path w="10614" h="8833" extrusionOk="0">
                  <a:moveTo>
                    <a:pt x="5747" y="0"/>
                  </a:moveTo>
                  <a:cubicBezTo>
                    <a:pt x="5142" y="0"/>
                    <a:pt x="4503" y="134"/>
                    <a:pt x="3858" y="430"/>
                  </a:cubicBezTo>
                  <a:cubicBezTo>
                    <a:pt x="2493" y="1067"/>
                    <a:pt x="1765" y="2045"/>
                    <a:pt x="1219" y="3387"/>
                  </a:cubicBezTo>
                  <a:cubicBezTo>
                    <a:pt x="0" y="6257"/>
                    <a:pt x="1858" y="8832"/>
                    <a:pt x="4511" y="8832"/>
                  </a:cubicBezTo>
                  <a:cubicBezTo>
                    <a:pt x="5076" y="8832"/>
                    <a:pt x="5677" y="8716"/>
                    <a:pt x="6292" y="8460"/>
                  </a:cubicBezTo>
                  <a:cubicBezTo>
                    <a:pt x="7634" y="7891"/>
                    <a:pt x="8612" y="7164"/>
                    <a:pt x="9249" y="5821"/>
                  </a:cubicBezTo>
                  <a:cubicBezTo>
                    <a:pt x="10614" y="2849"/>
                    <a:pt x="8538" y="0"/>
                    <a:pt x="57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25"/>
            <p:cNvSpPr/>
            <p:nvPr/>
          </p:nvSpPr>
          <p:spPr>
            <a:xfrm>
              <a:off x="1795700" y="1310500"/>
              <a:ext cx="278100" cy="217600"/>
            </a:xfrm>
            <a:custGeom>
              <a:avLst/>
              <a:gdLst/>
              <a:ahLst/>
              <a:cxnLst/>
              <a:rect l="l" t="t" r="r" b="b"/>
              <a:pathLst>
                <a:path w="11124" h="8704" extrusionOk="0">
                  <a:moveTo>
                    <a:pt x="5323" y="1"/>
                  </a:moveTo>
                  <a:cubicBezTo>
                    <a:pt x="4021" y="1"/>
                    <a:pt x="2717" y="518"/>
                    <a:pt x="1524" y="1554"/>
                  </a:cubicBezTo>
                  <a:cubicBezTo>
                    <a:pt x="410" y="2509"/>
                    <a:pt x="0" y="4807"/>
                    <a:pt x="910" y="6058"/>
                  </a:cubicBezTo>
                  <a:cubicBezTo>
                    <a:pt x="2137" y="7723"/>
                    <a:pt x="3746" y="8703"/>
                    <a:pt x="5530" y="8703"/>
                  </a:cubicBezTo>
                  <a:cubicBezTo>
                    <a:pt x="6426" y="8703"/>
                    <a:pt x="7367" y="8456"/>
                    <a:pt x="8326" y="7923"/>
                  </a:cubicBezTo>
                  <a:cubicBezTo>
                    <a:pt x="10510" y="6717"/>
                    <a:pt x="11124" y="3351"/>
                    <a:pt x="9190" y="1622"/>
                  </a:cubicBezTo>
                  <a:cubicBezTo>
                    <a:pt x="7983" y="541"/>
                    <a:pt x="6654" y="1"/>
                    <a:pt x="53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25"/>
            <p:cNvSpPr/>
            <p:nvPr/>
          </p:nvSpPr>
          <p:spPr>
            <a:xfrm>
              <a:off x="2706175" y="2238800"/>
              <a:ext cx="236600" cy="344700"/>
            </a:xfrm>
            <a:custGeom>
              <a:avLst/>
              <a:gdLst/>
              <a:ahLst/>
              <a:cxnLst/>
              <a:rect l="l" t="t" r="r" b="b"/>
              <a:pathLst>
                <a:path w="9464" h="13788" extrusionOk="0">
                  <a:moveTo>
                    <a:pt x="4399" y="1"/>
                  </a:moveTo>
                  <a:cubicBezTo>
                    <a:pt x="3113" y="1"/>
                    <a:pt x="1775" y="902"/>
                    <a:pt x="1524" y="2433"/>
                  </a:cubicBezTo>
                  <a:cubicBezTo>
                    <a:pt x="0" y="5253"/>
                    <a:pt x="0" y="9371"/>
                    <a:pt x="1661" y="11964"/>
                  </a:cubicBezTo>
                  <a:cubicBezTo>
                    <a:pt x="2447" y="13225"/>
                    <a:pt x="3581" y="13787"/>
                    <a:pt x="4714" y="13787"/>
                  </a:cubicBezTo>
                  <a:cubicBezTo>
                    <a:pt x="6238" y="13787"/>
                    <a:pt x="7761" y="12772"/>
                    <a:pt x="8439" y="11077"/>
                  </a:cubicBezTo>
                  <a:cubicBezTo>
                    <a:pt x="9463" y="8529"/>
                    <a:pt x="8758" y="4207"/>
                    <a:pt x="6824" y="1932"/>
                  </a:cubicBezTo>
                  <a:cubicBezTo>
                    <a:pt x="6457" y="596"/>
                    <a:pt x="5445" y="1"/>
                    <a:pt x="43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25"/>
            <p:cNvSpPr/>
            <p:nvPr/>
          </p:nvSpPr>
          <p:spPr>
            <a:xfrm>
              <a:off x="2003275" y="2384950"/>
              <a:ext cx="313925" cy="216875"/>
            </a:xfrm>
            <a:custGeom>
              <a:avLst/>
              <a:gdLst/>
              <a:ahLst/>
              <a:cxnLst/>
              <a:rect l="l" t="t" r="r" b="b"/>
              <a:pathLst>
                <a:path w="12557" h="8675" extrusionOk="0">
                  <a:moveTo>
                    <a:pt x="8629" y="0"/>
                  </a:moveTo>
                  <a:cubicBezTo>
                    <a:pt x="8514" y="0"/>
                    <a:pt x="8398" y="7"/>
                    <a:pt x="8280" y="22"/>
                  </a:cubicBezTo>
                  <a:cubicBezTo>
                    <a:pt x="5937" y="295"/>
                    <a:pt x="3776" y="749"/>
                    <a:pt x="2002" y="2456"/>
                  </a:cubicBezTo>
                  <a:cubicBezTo>
                    <a:pt x="0" y="4389"/>
                    <a:pt x="1115" y="7574"/>
                    <a:pt x="3594" y="8370"/>
                  </a:cubicBezTo>
                  <a:cubicBezTo>
                    <a:pt x="4282" y="8583"/>
                    <a:pt x="4978" y="8675"/>
                    <a:pt x="5672" y="8675"/>
                  </a:cubicBezTo>
                  <a:cubicBezTo>
                    <a:pt x="6908" y="8675"/>
                    <a:pt x="8139" y="8383"/>
                    <a:pt x="9304" y="7960"/>
                  </a:cubicBezTo>
                  <a:cubicBezTo>
                    <a:pt x="11215" y="7301"/>
                    <a:pt x="12557" y="5640"/>
                    <a:pt x="12261" y="3547"/>
                  </a:cubicBezTo>
                  <a:cubicBezTo>
                    <a:pt x="12025" y="1855"/>
                    <a:pt x="10498" y="0"/>
                    <a:pt x="86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25"/>
            <p:cNvSpPr/>
            <p:nvPr/>
          </p:nvSpPr>
          <p:spPr>
            <a:xfrm>
              <a:off x="1749700" y="1859925"/>
              <a:ext cx="205825" cy="179750"/>
            </a:xfrm>
            <a:custGeom>
              <a:avLst/>
              <a:gdLst/>
              <a:ahLst/>
              <a:cxnLst/>
              <a:rect l="l" t="t" r="r" b="b"/>
              <a:pathLst>
                <a:path w="8233" h="7190" extrusionOk="0">
                  <a:moveTo>
                    <a:pt x="4008" y="0"/>
                  </a:moveTo>
                  <a:cubicBezTo>
                    <a:pt x="1924" y="0"/>
                    <a:pt x="0" y="1624"/>
                    <a:pt x="339" y="4030"/>
                  </a:cubicBezTo>
                  <a:cubicBezTo>
                    <a:pt x="611" y="5922"/>
                    <a:pt x="2314" y="7190"/>
                    <a:pt x="4046" y="7190"/>
                  </a:cubicBezTo>
                  <a:cubicBezTo>
                    <a:pt x="4917" y="7190"/>
                    <a:pt x="5796" y="6869"/>
                    <a:pt x="6504" y="6146"/>
                  </a:cubicBezTo>
                  <a:lnTo>
                    <a:pt x="6799" y="5827"/>
                  </a:lnTo>
                  <a:cubicBezTo>
                    <a:pt x="8232" y="4371"/>
                    <a:pt x="8096" y="1528"/>
                    <a:pt x="6094" y="573"/>
                  </a:cubicBezTo>
                  <a:lnTo>
                    <a:pt x="5730" y="391"/>
                  </a:lnTo>
                  <a:cubicBezTo>
                    <a:pt x="5173" y="125"/>
                    <a:pt x="4585" y="0"/>
                    <a:pt x="40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25"/>
            <p:cNvSpPr/>
            <p:nvPr/>
          </p:nvSpPr>
          <p:spPr>
            <a:xfrm>
              <a:off x="2389975" y="2023950"/>
              <a:ext cx="197925" cy="153525"/>
            </a:xfrm>
            <a:custGeom>
              <a:avLst/>
              <a:gdLst/>
              <a:ahLst/>
              <a:cxnLst/>
              <a:rect l="l" t="t" r="r" b="b"/>
              <a:pathLst>
                <a:path w="7917" h="6141" extrusionOk="0">
                  <a:moveTo>
                    <a:pt x="3454" y="1"/>
                  </a:moveTo>
                  <a:cubicBezTo>
                    <a:pt x="3076" y="1"/>
                    <a:pt x="2699" y="30"/>
                    <a:pt x="2321" y="85"/>
                  </a:cubicBezTo>
                  <a:cubicBezTo>
                    <a:pt x="728" y="313"/>
                    <a:pt x="0" y="2474"/>
                    <a:pt x="774" y="3725"/>
                  </a:cubicBezTo>
                  <a:cubicBezTo>
                    <a:pt x="1138" y="4339"/>
                    <a:pt x="1616" y="4862"/>
                    <a:pt x="2184" y="5294"/>
                  </a:cubicBezTo>
                  <a:cubicBezTo>
                    <a:pt x="2853" y="5842"/>
                    <a:pt x="3672" y="6141"/>
                    <a:pt x="4466" y="6141"/>
                  </a:cubicBezTo>
                  <a:cubicBezTo>
                    <a:pt x="5454" y="6141"/>
                    <a:pt x="6404" y="5679"/>
                    <a:pt x="6984" y="4657"/>
                  </a:cubicBezTo>
                  <a:cubicBezTo>
                    <a:pt x="7917" y="3020"/>
                    <a:pt x="7052" y="586"/>
                    <a:pt x="5119" y="199"/>
                  </a:cubicBezTo>
                  <a:cubicBezTo>
                    <a:pt x="4564" y="64"/>
                    <a:pt x="4009" y="1"/>
                    <a:pt x="3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25"/>
            <p:cNvSpPr/>
            <p:nvPr/>
          </p:nvSpPr>
          <p:spPr>
            <a:xfrm>
              <a:off x="3245425" y="1472775"/>
              <a:ext cx="196275" cy="197875"/>
            </a:xfrm>
            <a:custGeom>
              <a:avLst/>
              <a:gdLst/>
              <a:ahLst/>
              <a:cxnLst/>
              <a:rect l="l" t="t" r="r" b="b"/>
              <a:pathLst>
                <a:path w="7851" h="7915" extrusionOk="0">
                  <a:moveTo>
                    <a:pt x="4513" y="0"/>
                  </a:moveTo>
                  <a:cubicBezTo>
                    <a:pt x="3580" y="0"/>
                    <a:pt x="2631" y="393"/>
                    <a:pt x="2042" y="1273"/>
                  </a:cubicBezTo>
                  <a:cubicBezTo>
                    <a:pt x="1382" y="2205"/>
                    <a:pt x="1314" y="3115"/>
                    <a:pt x="905" y="4116"/>
                  </a:cubicBezTo>
                  <a:cubicBezTo>
                    <a:pt x="0" y="6112"/>
                    <a:pt x="1639" y="7915"/>
                    <a:pt x="3287" y="7915"/>
                  </a:cubicBezTo>
                  <a:cubicBezTo>
                    <a:pt x="4044" y="7915"/>
                    <a:pt x="4802" y="7535"/>
                    <a:pt x="5318" y="6618"/>
                  </a:cubicBezTo>
                  <a:cubicBezTo>
                    <a:pt x="5977" y="5458"/>
                    <a:pt x="6705" y="4662"/>
                    <a:pt x="7160" y="3343"/>
                  </a:cubicBezTo>
                  <a:cubicBezTo>
                    <a:pt x="7850" y="1302"/>
                    <a:pt x="6209" y="0"/>
                    <a:pt x="45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25"/>
            <p:cNvSpPr/>
            <p:nvPr/>
          </p:nvSpPr>
          <p:spPr>
            <a:xfrm>
              <a:off x="3247675" y="933050"/>
              <a:ext cx="233625" cy="177075"/>
            </a:xfrm>
            <a:custGeom>
              <a:avLst/>
              <a:gdLst/>
              <a:ahLst/>
              <a:cxnLst/>
              <a:rect l="l" t="t" r="r" b="b"/>
              <a:pathLst>
                <a:path w="9345" h="7083" extrusionOk="0">
                  <a:moveTo>
                    <a:pt x="4773" y="0"/>
                  </a:moveTo>
                  <a:cubicBezTo>
                    <a:pt x="1" y="0"/>
                    <a:pt x="650" y="7082"/>
                    <a:pt x="4517" y="7082"/>
                  </a:cubicBezTo>
                  <a:cubicBezTo>
                    <a:pt x="4872" y="7082"/>
                    <a:pt x="5253" y="7023"/>
                    <a:pt x="5660" y="6893"/>
                  </a:cubicBezTo>
                  <a:cubicBezTo>
                    <a:pt x="9345" y="5710"/>
                    <a:pt x="8890" y="0"/>
                    <a:pt x="47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25"/>
            <p:cNvSpPr/>
            <p:nvPr/>
          </p:nvSpPr>
          <p:spPr>
            <a:xfrm>
              <a:off x="2950925" y="1955475"/>
              <a:ext cx="288750" cy="274600"/>
            </a:xfrm>
            <a:custGeom>
              <a:avLst/>
              <a:gdLst/>
              <a:ahLst/>
              <a:cxnLst/>
              <a:rect l="l" t="t" r="r" b="b"/>
              <a:pathLst>
                <a:path w="11550" h="10984" extrusionOk="0">
                  <a:moveTo>
                    <a:pt x="2898" y="0"/>
                  </a:moveTo>
                  <a:cubicBezTo>
                    <a:pt x="1277" y="0"/>
                    <a:pt x="0" y="2136"/>
                    <a:pt x="788" y="3711"/>
                  </a:cubicBezTo>
                  <a:cubicBezTo>
                    <a:pt x="1402" y="4917"/>
                    <a:pt x="1834" y="6168"/>
                    <a:pt x="2403" y="7374"/>
                  </a:cubicBezTo>
                  <a:cubicBezTo>
                    <a:pt x="3131" y="8852"/>
                    <a:pt x="4245" y="9785"/>
                    <a:pt x="5633" y="10604"/>
                  </a:cubicBezTo>
                  <a:cubicBezTo>
                    <a:pt x="6092" y="10865"/>
                    <a:pt x="6611" y="10984"/>
                    <a:pt x="7138" y="10984"/>
                  </a:cubicBezTo>
                  <a:cubicBezTo>
                    <a:pt x="9272" y="10984"/>
                    <a:pt x="11549" y="9040"/>
                    <a:pt x="10637" y="6759"/>
                  </a:cubicBezTo>
                  <a:cubicBezTo>
                    <a:pt x="9932" y="5008"/>
                    <a:pt x="9250" y="3689"/>
                    <a:pt x="7612" y="2619"/>
                  </a:cubicBezTo>
                  <a:cubicBezTo>
                    <a:pt x="6452" y="1846"/>
                    <a:pt x="5246" y="1209"/>
                    <a:pt x="4109" y="413"/>
                  </a:cubicBezTo>
                  <a:cubicBezTo>
                    <a:pt x="3701" y="125"/>
                    <a:pt x="3289" y="0"/>
                    <a:pt x="28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25"/>
            <p:cNvSpPr/>
            <p:nvPr/>
          </p:nvSpPr>
          <p:spPr>
            <a:xfrm>
              <a:off x="3434650" y="2244700"/>
              <a:ext cx="193450" cy="190850"/>
            </a:xfrm>
            <a:custGeom>
              <a:avLst/>
              <a:gdLst/>
              <a:ahLst/>
              <a:cxnLst/>
              <a:rect l="l" t="t" r="r" b="b"/>
              <a:pathLst>
                <a:path w="7738" h="7634" extrusionOk="0">
                  <a:moveTo>
                    <a:pt x="4717" y="0"/>
                  </a:moveTo>
                  <a:cubicBezTo>
                    <a:pt x="4251" y="0"/>
                    <a:pt x="3785" y="100"/>
                    <a:pt x="3367" y="309"/>
                  </a:cubicBezTo>
                  <a:cubicBezTo>
                    <a:pt x="2617" y="695"/>
                    <a:pt x="1934" y="1241"/>
                    <a:pt x="1366" y="1901"/>
                  </a:cubicBezTo>
                  <a:cubicBezTo>
                    <a:pt x="1" y="3402"/>
                    <a:pt x="46" y="5677"/>
                    <a:pt x="1729" y="6951"/>
                  </a:cubicBezTo>
                  <a:cubicBezTo>
                    <a:pt x="2324" y="7401"/>
                    <a:pt x="3089" y="7634"/>
                    <a:pt x="3850" y="7634"/>
                  </a:cubicBezTo>
                  <a:cubicBezTo>
                    <a:pt x="5012" y="7634"/>
                    <a:pt x="6166" y="7091"/>
                    <a:pt x="6688" y="5950"/>
                  </a:cubicBezTo>
                  <a:cubicBezTo>
                    <a:pt x="7189" y="4972"/>
                    <a:pt x="7507" y="3880"/>
                    <a:pt x="7598" y="2765"/>
                  </a:cubicBezTo>
                  <a:cubicBezTo>
                    <a:pt x="7737" y="1044"/>
                    <a:pt x="6228" y="0"/>
                    <a:pt x="47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25"/>
            <p:cNvSpPr/>
            <p:nvPr/>
          </p:nvSpPr>
          <p:spPr>
            <a:xfrm>
              <a:off x="3624350" y="1588700"/>
              <a:ext cx="234575" cy="157375"/>
            </a:xfrm>
            <a:custGeom>
              <a:avLst/>
              <a:gdLst/>
              <a:ahLst/>
              <a:cxnLst/>
              <a:rect l="l" t="t" r="r" b="b"/>
              <a:pathLst>
                <a:path w="9383" h="6295" extrusionOk="0">
                  <a:moveTo>
                    <a:pt x="5571" y="1"/>
                  </a:moveTo>
                  <a:cubicBezTo>
                    <a:pt x="3880" y="1"/>
                    <a:pt x="3007" y="894"/>
                    <a:pt x="1853" y="2004"/>
                  </a:cubicBezTo>
                  <a:cubicBezTo>
                    <a:pt x="1" y="3771"/>
                    <a:pt x="1695" y="6295"/>
                    <a:pt x="3840" y="6295"/>
                  </a:cubicBezTo>
                  <a:cubicBezTo>
                    <a:pt x="3987" y="6295"/>
                    <a:pt x="4136" y="6283"/>
                    <a:pt x="4287" y="6258"/>
                  </a:cubicBezTo>
                  <a:cubicBezTo>
                    <a:pt x="6084" y="5985"/>
                    <a:pt x="7017" y="5689"/>
                    <a:pt x="8108" y="4142"/>
                  </a:cubicBezTo>
                  <a:cubicBezTo>
                    <a:pt x="9382" y="2368"/>
                    <a:pt x="7608" y="71"/>
                    <a:pt x="5697" y="2"/>
                  </a:cubicBezTo>
                  <a:cubicBezTo>
                    <a:pt x="5655" y="1"/>
                    <a:pt x="5612" y="1"/>
                    <a:pt x="5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25"/>
            <p:cNvSpPr/>
            <p:nvPr/>
          </p:nvSpPr>
          <p:spPr>
            <a:xfrm>
              <a:off x="3196375" y="2966875"/>
              <a:ext cx="193950" cy="304450"/>
            </a:xfrm>
            <a:custGeom>
              <a:avLst/>
              <a:gdLst/>
              <a:ahLst/>
              <a:cxnLst/>
              <a:rect l="l" t="t" r="r" b="b"/>
              <a:pathLst>
                <a:path w="7758" h="12178" extrusionOk="0">
                  <a:moveTo>
                    <a:pt x="3248" y="0"/>
                  </a:moveTo>
                  <a:cubicBezTo>
                    <a:pt x="1824" y="0"/>
                    <a:pt x="296" y="1239"/>
                    <a:pt x="569" y="3109"/>
                  </a:cubicBezTo>
                  <a:cubicBezTo>
                    <a:pt x="683" y="3973"/>
                    <a:pt x="114" y="5247"/>
                    <a:pt x="69" y="6134"/>
                  </a:cubicBezTo>
                  <a:cubicBezTo>
                    <a:pt x="0" y="7272"/>
                    <a:pt x="182" y="8432"/>
                    <a:pt x="615" y="9501"/>
                  </a:cubicBezTo>
                  <a:cubicBezTo>
                    <a:pt x="1193" y="11008"/>
                    <a:pt x="2407" y="12177"/>
                    <a:pt x="4054" y="12177"/>
                  </a:cubicBezTo>
                  <a:cubicBezTo>
                    <a:pt x="4223" y="12177"/>
                    <a:pt x="4396" y="12165"/>
                    <a:pt x="4573" y="12140"/>
                  </a:cubicBezTo>
                  <a:cubicBezTo>
                    <a:pt x="6370" y="11889"/>
                    <a:pt x="7712" y="10388"/>
                    <a:pt x="7735" y="8568"/>
                  </a:cubicBezTo>
                  <a:cubicBezTo>
                    <a:pt x="7757" y="7272"/>
                    <a:pt x="7507" y="5975"/>
                    <a:pt x="6961" y="4792"/>
                  </a:cubicBezTo>
                  <a:cubicBezTo>
                    <a:pt x="6506" y="3769"/>
                    <a:pt x="5642" y="2927"/>
                    <a:pt x="5392" y="1835"/>
                  </a:cubicBezTo>
                  <a:cubicBezTo>
                    <a:pt x="5100" y="552"/>
                    <a:pt x="4197" y="0"/>
                    <a:pt x="32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25"/>
            <p:cNvSpPr/>
            <p:nvPr/>
          </p:nvSpPr>
          <p:spPr>
            <a:xfrm>
              <a:off x="2532150" y="3339825"/>
              <a:ext cx="221250" cy="225125"/>
            </a:xfrm>
            <a:custGeom>
              <a:avLst/>
              <a:gdLst/>
              <a:ahLst/>
              <a:cxnLst/>
              <a:rect l="l" t="t" r="r" b="b"/>
              <a:pathLst>
                <a:path w="8850" h="9005" extrusionOk="0">
                  <a:moveTo>
                    <a:pt x="4832" y="1"/>
                  </a:moveTo>
                  <a:cubicBezTo>
                    <a:pt x="3906" y="1"/>
                    <a:pt x="2946" y="324"/>
                    <a:pt x="2161" y="952"/>
                  </a:cubicBezTo>
                  <a:cubicBezTo>
                    <a:pt x="0" y="2704"/>
                    <a:pt x="23" y="4888"/>
                    <a:pt x="979" y="7253"/>
                  </a:cubicBezTo>
                  <a:cubicBezTo>
                    <a:pt x="1449" y="8423"/>
                    <a:pt x="2772" y="9004"/>
                    <a:pt x="4032" y="9004"/>
                  </a:cubicBezTo>
                  <a:cubicBezTo>
                    <a:pt x="4660" y="9004"/>
                    <a:pt x="5272" y="8860"/>
                    <a:pt x="5755" y="8573"/>
                  </a:cubicBezTo>
                  <a:cubicBezTo>
                    <a:pt x="8053" y="7208"/>
                    <a:pt x="8849" y="5161"/>
                    <a:pt x="8189" y="2590"/>
                  </a:cubicBezTo>
                  <a:cubicBezTo>
                    <a:pt x="7727" y="837"/>
                    <a:pt x="6321" y="1"/>
                    <a:pt x="48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25"/>
            <p:cNvSpPr/>
            <p:nvPr/>
          </p:nvSpPr>
          <p:spPr>
            <a:xfrm>
              <a:off x="1958625" y="3174175"/>
              <a:ext cx="242000" cy="191000"/>
            </a:xfrm>
            <a:custGeom>
              <a:avLst/>
              <a:gdLst/>
              <a:ahLst/>
              <a:cxnLst/>
              <a:rect l="l" t="t" r="r" b="b"/>
              <a:pathLst>
                <a:path w="9680" h="7640" extrusionOk="0">
                  <a:moveTo>
                    <a:pt x="4775" y="1"/>
                  </a:moveTo>
                  <a:cubicBezTo>
                    <a:pt x="4719" y="1"/>
                    <a:pt x="4663" y="1"/>
                    <a:pt x="4607" y="3"/>
                  </a:cubicBezTo>
                  <a:cubicBezTo>
                    <a:pt x="4588" y="3"/>
                    <a:pt x="4569" y="3"/>
                    <a:pt x="4550" y="3"/>
                  </a:cubicBezTo>
                  <a:cubicBezTo>
                    <a:pt x="1226" y="3"/>
                    <a:pt x="0" y="3975"/>
                    <a:pt x="1991" y="6282"/>
                  </a:cubicBezTo>
                  <a:cubicBezTo>
                    <a:pt x="2754" y="7148"/>
                    <a:pt x="3834" y="7640"/>
                    <a:pt x="4978" y="7640"/>
                  </a:cubicBezTo>
                  <a:cubicBezTo>
                    <a:pt x="5096" y="7640"/>
                    <a:pt x="5215" y="7634"/>
                    <a:pt x="5335" y="7624"/>
                  </a:cubicBezTo>
                  <a:cubicBezTo>
                    <a:pt x="7678" y="7419"/>
                    <a:pt x="9680" y="5440"/>
                    <a:pt x="8974" y="2915"/>
                  </a:cubicBezTo>
                  <a:cubicBezTo>
                    <a:pt x="8838" y="2369"/>
                    <a:pt x="8565" y="1846"/>
                    <a:pt x="8178" y="1414"/>
                  </a:cubicBezTo>
                  <a:cubicBezTo>
                    <a:pt x="7285" y="498"/>
                    <a:pt x="6057" y="1"/>
                    <a:pt x="47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25"/>
            <p:cNvSpPr/>
            <p:nvPr/>
          </p:nvSpPr>
          <p:spPr>
            <a:xfrm>
              <a:off x="2539550" y="2853075"/>
              <a:ext cx="256500" cy="211525"/>
            </a:xfrm>
            <a:custGeom>
              <a:avLst/>
              <a:gdLst/>
              <a:ahLst/>
              <a:cxnLst/>
              <a:rect l="l" t="t" r="r" b="b"/>
              <a:pathLst>
                <a:path w="10260" h="8461" extrusionOk="0">
                  <a:moveTo>
                    <a:pt x="4757" y="0"/>
                  </a:moveTo>
                  <a:cubicBezTo>
                    <a:pt x="4293" y="0"/>
                    <a:pt x="3827" y="51"/>
                    <a:pt x="3367" y="154"/>
                  </a:cubicBezTo>
                  <a:cubicBezTo>
                    <a:pt x="1069" y="609"/>
                    <a:pt x="0" y="3498"/>
                    <a:pt x="1137" y="5432"/>
                  </a:cubicBezTo>
                  <a:cubicBezTo>
                    <a:pt x="2002" y="6933"/>
                    <a:pt x="3207" y="7661"/>
                    <a:pt x="4800" y="8275"/>
                  </a:cubicBezTo>
                  <a:cubicBezTo>
                    <a:pt x="5137" y="8403"/>
                    <a:pt x="5486" y="8461"/>
                    <a:pt x="5835" y="8461"/>
                  </a:cubicBezTo>
                  <a:cubicBezTo>
                    <a:pt x="7420" y="8461"/>
                    <a:pt x="9014" y="7262"/>
                    <a:pt x="9554" y="5864"/>
                  </a:cubicBezTo>
                  <a:cubicBezTo>
                    <a:pt x="10259" y="4044"/>
                    <a:pt x="9668" y="1769"/>
                    <a:pt x="7848" y="814"/>
                  </a:cubicBezTo>
                  <a:cubicBezTo>
                    <a:pt x="6895" y="274"/>
                    <a:pt x="5831" y="0"/>
                    <a:pt x="47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25"/>
            <p:cNvSpPr/>
            <p:nvPr/>
          </p:nvSpPr>
          <p:spPr>
            <a:xfrm>
              <a:off x="3151475" y="2647950"/>
              <a:ext cx="320175" cy="314225"/>
            </a:xfrm>
            <a:custGeom>
              <a:avLst/>
              <a:gdLst/>
              <a:ahLst/>
              <a:cxnLst/>
              <a:rect l="l" t="t" r="r" b="b"/>
              <a:pathLst>
                <a:path w="12807" h="12569" extrusionOk="0">
                  <a:moveTo>
                    <a:pt x="6778" y="1"/>
                  </a:moveTo>
                  <a:cubicBezTo>
                    <a:pt x="5404" y="1"/>
                    <a:pt x="4128" y="608"/>
                    <a:pt x="3412" y="1808"/>
                  </a:cubicBezTo>
                  <a:cubicBezTo>
                    <a:pt x="1683" y="2923"/>
                    <a:pt x="227" y="4788"/>
                    <a:pt x="136" y="6812"/>
                  </a:cubicBezTo>
                  <a:cubicBezTo>
                    <a:pt x="1" y="10193"/>
                    <a:pt x="3214" y="12568"/>
                    <a:pt x="6370" y="12568"/>
                  </a:cubicBezTo>
                  <a:cubicBezTo>
                    <a:pt x="6400" y="12568"/>
                    <a:pt x="6430" y="12568"/>
                    <a:pt x="6460" y="12568"/>
                  </a:cubicBezTo>
                  <a:cubicBezTo>
                    <a:pt x="9758" y="12545"/>
                    <a:pt x="12602" y="9861"/>
                    <a:pt x="12715" y="6539"/>
                  </a:cubicBezTo>
                  <a:cubicBezTo>
                    <a:pt x="12806" y="3560"/>
                    <a:pt x="10531" y="489"/>
                    <a:pt x="7506" y="56"/>
                  </a:cubicBezTo>
                  <a:cubicBezTo>
                    <a:pt x="7262" y="19"/>
                    <a:pt x="7019" y="1"/>
                    <a:pt x="67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25"/>
            <p:cNvSpPr/>
            <p:nvPr/>
          </p:nvSpPr>
          <p:spPr>
            <a:xfrm>
              <a:off x="3489825" y="1861150"/>
              <a:ext cx="179150" cy="139350"/>
            </a:xfrm>
            <a:custGeom>
              <a:avLst/>
              <a:gdLst/>
              <a:ahLst/>
              <a:cxnLst/>
              <a:rect l="l" t="t" r="r" b="b"/>
              <a:pathLst>
                <a:path w="7166" h="5574" extrusionOk="0">
                  <a:moveTo>
                    <a:pt x="3594" y="0"/>
                  </a:moveTo>
                  <a:cubicBezTo>
                    <a:pt x="0" y="0"/>
                    <a:pt x="0" y="5574"/>
                    <a:pt x="3594" y="5574"/>
                  </a:cubicBezTo>
                  <a:cubicBezTo>
                    <a:pt x="7166" y="5574"/>
                    <a:pt x="7166" y="0"/>
                    <a:pt x="35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25"/>
            <p:cNvSpPr/>
            <p:nvPr/>
          </p:nvSpPr>
          <p:spPr>
            <a:xfrm>
              <a:off x="3652450" y="2995700"/>
              <a:ext cx="192300" cy="155750"/>
            </a:xfrm>
            <a:custGeom>
              <a:avLst/>
              <a:gdLst/>
              <a:ahLst/>
              <a:cxnLst/>
              <a:rect l="l" t="t" r="r" b="b"/>
              <a:pathLst>
                <a:path w="7692" h="6230" extrusionOk="0">
                  <a:moveTo>
                    <a:pt x="3570" y="0"/>
                  </a:moveTo>
                  <a:cubicBezTo>
                    <a:pt x="3443" y="0"/>
                    <a:pt x="3314" y="8"/>
                    <a:pt x="3186" y="22"/>
                  </a:cubicBezTo>
                  <a:cubicBezTo>
                    <a:pt x="1616" y="113"/>
                    <a:pt x="1" y="1660"/>
                    <a:pt x="615" y="3366"/>
                  </a:cubicBezTo>
                  <a:cubicBezTo>
                    <a:pt x="1161" y="4890"/>
                    <a:pt x="1889" y="5687"/>
                    <a:pt x="3504" y="6119"/>
                  </a:cubicBezTo>
                  <a:cubicBezTo>
                    <a:pt x="3793" y="6194"/>
                    <a:pt x="4067" y="6229"/>
                    <a:pt x="4325" y="6229"/>
                  </a:cubicBezTo>
                  <a:cubicBezTo>
                    <a:pt x="6704" y="6229"/>
                    <a:pt x="7691" y="3230"/>
                    <a:pt x="6234" y="1342"/>
                  </a:cubicBezTo>
                  <a:cubicBezTo>
                    <a:pt x="5605" y="490"/>
                    <a:pt x="4616" y="0"/>
                    <a:pt x="35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25"/>
            <p:cNvSpPr/>
            <p:nvPr/>
          </p:nvSpPr>
          <p:spPr>
            <a:xfrm>
              <a:off x="2518350" y="3867100"/>
              <a:ext cx="206050" cy="166900"/>
            </a:xfrm>
            <a:custGeom>
              <a:avLst/>
              <a:gdLst/>
              <a:ahLst/>
              <a:cxnLst/>
              <a:rect l="l" t="t" r="r" b="b"/>
              <a:pathLst>
                <a:path w="8242" h="6676" extrusionOk="0">
                  <a:moveTo>
                    <a:pt x="4399" y="1"/>
                  </a:moveTo>
                  <a:cubicBezTo>
                    <a:pt x="3869" y="1"/>
                    <a:pt x="3336" y="133"/>
                    <a:pt x="2850" y="425"/>
                  </a:cubicBezTo>
                  <a:lnTo>
                    <a:pt x="2395" y="721"/>
                  </a:lnTo>
                  <a:cubicBezTo>
                    <a:pt x="0" y="2171"/>
                    <a:pt x="576" y="6675"/>
                    <a:pt x="3630" y="6675"/>
                  </a:cubicBezTo>
                  <a:cubicBezTo>
                    <a:pt x="3738" y="6675"/>
                    <a:pt x="3850" y="6670"/>
                    <a:pt x="3964" y="6658"/>
                  </a:cubicBezTo>
                  <a:lnTo>
                    <a:pt x="4488" y="6590"/>
                  </a:lnTo>
                  <a:cubicBezTo>
                    <a:pt x="6558" y="6362"/>
                    <a:pt x="8241" y="4656"/>
                    <a:pt x="7672" y="2450"/>
                  </a:cubicBezTo>
                  <a:cubicBezTo>
                    <a:pt x="7289" y="999"/>
                    <a:pt x="5855" y="1"/>
                    <a:pt x="43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25"/>
            <p:cNvSpPr/>
            <p:nvPr/>
          </p:nvSpPr>
          <p:spPr>
            <a:xfrm>
              <a:off x="2267150" y="3707100"/>
              <a:ext cx="242850" cy="211025"/>
            </a:xfrm>
            <a:custGeom>
              <a:avLst/>
              <a:gdLst/>
              <a:ahLst/>
              <a:cxnLst/>
              <a:rect l="l" t="t" r="r" b="b"/>
              <a:pathLst>
                <a:path w="9714" h="8441" extrusionOk="0">
                  <a:moveTo>
                    <a:pt x="4845" y="1"/>
                  </a:moveTo>
                  <a:cubicBezTo>
                    <a:pt x="2320" y="1"/>
                    <a:pt x="0" y="2639"/>
                    <a:pt x="842" y="5210"/>
                  </a:cubicBezTo>
                  <a:lnTo>
                    <a:pt x="955" y="5506"/>
                  </a:lnTo>
                  <a:cubicBezTo>
                    <a:pt x="1524" y="7462"/>
                    <a:pt x="3190" y="8440"/>
                    <a:pt x="4857" y="8440"/>
                  </a:cubicBezTo>
                  <a:cubicBezTo>
                    <a:pt x="6523" y="8440"/>
                    <a:pt x="8189" y="7462"/>
                    <a:pt x="8758" y="5506"/>
                  </a:cubicBezTo>
                  <a:lnTo>
                    <a:pt x="8872" y="5210"/>
                  </a:lnTo>
                  <a:cubicBezTo>
                    <a:pt x="9713" y="2639"/>
                    <a:pt x="7393" y="1"/>
                    <a:pt x="48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25"/>
            <p:cNvSpPr/>
            <p:nvPr/>
          </p:nvSpPr>
          <p:spPr>
            <a:xfrm>
              <a:off x="3253800" y="3352875"/>
              <a:ext cx="176325" cy="238050"/>
            </a:xfrm>
            <a:custGeom>
              <a:avLst/>
              <a:gdLst/>
              <a:ahLst/>
              <a:cxnLst/>
              <a:rect l="l" t="t" r="r" b="b"/>
              <a:pathLst>
                <a:path w="7053" h="9522" extrusionOk="0">
                  <a:moveTo>
                    <a:pt x="3063" y="0"/>
                  </a:moveTo>
                  <a:cubicBezTo>
                    <a:pt x="1572" y="0"/>
                    <a:pt x="60" y="958"/>
                    <a:pt x="274" y="2682"/>
                  </a:cubicBezTo>
                  <a:cubicBezTo>
                    <a:pt x="410" y="3592"/>
                    <a:pt x="1" y="4275"/>
                    <a:pt x="1" y="5185"/>
                  </a:cubicBezTo>
                  <a:cubicBezTo>
                    <a:pt x="1" y="6185"/>
                    <a:pt x="410" y="7141"/>
                    <a:pt x="888" y="7982"/>
                  </a:cubicBezTo>
                  <a:cubicBezTo>
                    <a:pt x="1480" y="9012"/>
                    <a:pt x="2587" y="9521"/>
                    <a:pt x="3683" y="9521"/>
                  </a:cubicBezTo>
                  <a:cubicBezTo>
                    <a:pt x="5032" y="9521"/>
                    <a:pt x="6362" y="8750"/>
                    <a:pt x="6689" y="7232"/>
                  </a:cubicBezTo>
                  <a:cubicBezTo>
                    <a:pt x="7053" y="5457"/>
                    <a:pt x="6757" y="4229"/>
                    <a:pt x="5938" y="2887"/>
                  </a:cubicBezTo>
                  <a:cubicBezTo>
                    <a:pt x="5824" y="2591"/>
                    <a:pt x="5756" y="2296"/>
                    <a:pt x="5711" y="1977"/>
                  </a:cubicBezTo>
                  <a:cubicBezTo>
                    <a:pt x="5456" y="625"/>
                    <a:pt x="4267" y="0"/>
                    <a:pt x="3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25"/>
            <p:cNvSpPr/>
            <p:nvPr/>
          </p:nvSpPr>
          <p:spPr>
            <a:xfrm>
              <a:off x="3582775" y="2711750"/>
              <a:ext cx="129700" cy="113975"/>
            </a:xfrm>
            <a:custGeom>
              <a:avLst/>
              <a:gdLst/>
              <a:ahLst/>
              <a:cxnLst/>
              <a:rect l="l" t="t" r="r" b="b"/>
              <a:pathLst>
                <a:path w="5188" h="4559" extrusionOk="0">
                  <a:moveTo>
                    <a:pt x="2595" y="1"/>
                  </a:moveTo>
                  <a:cubicBezTo>
                    <a:pt x="1679" y="1"/>
                    <a:pt x="763" y="518"/>
                    <a:pt x="513" y="1553"/>
                  </a:cubicBezTo>
                  <a:lnTo>
                    <a:pt x="422" y="1872"/>
                  </a:lnTo>
                  <a:cubicBezTo>
                    <a:pt x="1" y="3660"/>
                    <a:pt x="1308" y="4559"/>
                    <a:pt x="2606" y="4559"/>
                  </a:cubicBezTo>
                  <a:cubicBezTo>
                    <a:pt x="3901" y="4559"/>
                    <a:pt x="5187" y="3666"/>
                    <a:pt x="4744" y="1872"/>
                  </a:cubicBezTo>
                  <a:lnTo>
                    <a:pt x="4676" y="1553"/>
                  </a:lnTo>
                  <a:cubicBezTo>
                    <a:pt x="4426" y="518"/>
                    <a:pt x="3510" y="1"/>
                    <a:pt x="25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25"/>
            <p:cNvSpPr/>
            <p:nvPr/>
          </p:nvSpPr>
          <p:spPr>
            <a:xfrm>
              <a:off x="3683175" y="3719650"/>
              <a:ext cx="191950" cy="166825"/>
            </a:xfrm>
            <a:custGeom>
              <a:avLst/>
              <a:gdLst/>
              <a:ahLst/>
              <a:cxnLst/>
              <a:rect l="l" t="t" r="r" b="b"/>
              <a:pathLst>
                <a:path w="7678" h="6673" extrusionOk="0">
                  <a:moveTo>
                    <a:pt x="4056" y="1"/>
                  </a:moveTo>
                  <a:cubicBezTo>
                    <a:pt x="3160" y="1"/>
                    <a:pt x="2263" y="307"/>
                    <a:pt x="1638" y="932"/>
                  </a:cubicBezTo>
                  <a:cubicBezTo>
                    <a:pt x="0" y="2592"/>
                    <a:pt x="569" y="6164"/>
                    <a:pt x="3162" y="6551"/>
                  </a:cubicBezTo>
                  <a:lnTo>
                    <a:pt x="3572" y="6619"/>
                  </a:lnTo>
                  <a:cubicBezTo>
                    <a:pt x="3799" y="6655"/>
                    <a:pt x="4021" y="6673"/>
                    <a:pt x="4235" y="6673"/>
                  </a:cubicBezTo>
                  <a:cubicBezTo>
                    <a:pt x="6291" y="6673"/>
                    <a:pt x="7677" y="5049"/>
                    <a:pt x="7348" y="2865"/>
                  </a:cubicBezTo>
                  <a:cubicBezTo>
                    <a:pt x="7325" y="2729"/>
                    <a:pt x="7302" y="2592"/>
                    <a:pt x="7280" y="2456"/>
                  </a:cubicBezTo>
                  <a:cubicBezTo>
                    <a:pt x="7024" y="839"/>
                    <a:pt x="5540" y="1"/>
                    <a:pt x="40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25"/>
            <p:cNvSpPr/>
            <p:nvPr/>
          </p:nvSpPr>
          <p:spPr>
            <a:xfrm>
              <a:off x="3697825" y="4246275"/>
              <a:ext cx="218100" cy="175300"/>
            </a:xfrm>
            <a:custGeom>
              <a:avLst/>
              <a:gdLst/>
              <a:ahLst/>
              <a:cxnLst/>
              <a:rect l="l" t="t" r="r" b="b"/>
              <a:pathLst>
                <a:path w="8724" h="7012" extrusionOk="0">
                  <a:moveTo>
                    <a:pt x="5929" y="1"/>
                  </a:moveTo>
                  <a:cubicBezTo>
                    <a:pt x="5713" y="1"/>
                    <a:pt x="5489" y="36"/>
                    <a:pt x="5260" y="112"/>
                  </a:cubicBezTo>
                  <a:cubicBezTo>
                    <a:pt x="3918" y="567"/>
                    <a:pt x="2826" y="1022"/>
                    <a:pt x="1803" y="2068"/>
                  </a:cubicBezTo>
                  <a:cubicBezTo>
                    <a:pt x="1" y="3889"/>
                    <a:pt x="1638" y="7012"/>
                    <a:pt x="3812" y="7012"/>
                  </a:cubicBezTo>
                  <a:cubicBezTo>
                    <a:pt x="4272" y="7012"/>
                    <a:pt x="4757" y="6872"/>
                    <a:pt x="5238" y="6550"/>
                  </a:cubicBezTo>
                  <a:cubicBezTo>
                    <a:pt x="6352" y="5799"/>
                    <a:pt x="7285" y="4753"/>
                    <a:pt x="7899" y="3524"/>
                  </a:cubicBezTo>
                  <a:cubicBezTo>
                    <a:pt x="8724" y="2056"/>
                    <a:pt x="7574" y="1"/>
                    <a:pt x="59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25"/>
            <p:cNvSpPr/>
            <p:nvPr/>
          </p:nvSpPr>
          <p:spPr>
            <a:xfrm>
              <a:off x="2856525" y="4282625"/>
              <a:ext cx="175475" cy="138900"/>
            </a:xfrm>
            <a:custGeom>
              <a:avLst/>
              <a:gdLst/>
              <a:ahLst/>
              <a:cxnLst/>
              <a:rect l="l" t="t" r="r" b="b"/>
              <a:pathLst>
                <a:path w="7019" h="5556" extrusionOk="0">
                  <a:moveTo>
                    <a:pt x="3735" y="1"/>
                  </a:moveTo>
                  <a:cubicBezTo>
                    <a:pt x="3211" y="1"/>
                    <a:pt x="2661" y="190"/>
                    <a:pt x="2152" y="637"/>
                  </a:cubicBezTo>
                  <a:cubicBezTo>
                    <a:pt x="1447" y="1274"/>
                    <a:pt x="1197" y="1888"/>
                    <a:pt x="765" y="2684"/>
                  </a:cubicBezTo>
                  <a:cubicBezTo>
                    <a:pt x="1" y="4082"/>
                    <a:pt x="1129" y="5556"/>
                    <a:pt x="2475" y="5556"/>
                  </a:cubicBezTo>
                  <a:cubicBezTo>
                    <a:pt x="2773" y="5556"/>
                    <a:pt x="3080" y="5484"/>
                    <a:pt x="3381" y="5323"/>
                  </a:cubicBezTo>
                  <a:cubicBezTo>
                    <a:pt x="4200" y="4891"/>
                    <a:pt x="4814" y="4641"/>
                    <a:pt x="5451" y="3936"/>
                  </a:cubicBezTo>
                  <a:cubicBezTo>
                    <a:pt x="7018" y="2227"/>
                    <a:pt x="5531" y="1"/>
                    <a:pt x="3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25"/>
            <p:cNvSpPr/>
            <p:nvPr/>
          </p:nvSpPr>
          <p:spPr>
            <a:xfrm>
              <a:off x="3037700" y="3743500"/>
              <a:ext cx="209300" cy="162100"/>
            </a:xfrm>
            <a:custGeom>
              <a:avLst/>
              <a:gdLst/>
              <a:ahLst/>
              <a:cxnLst/>
              <a:rect l="l" t="t" r="r" b="b"/>
              <a:pathLst>
                <a:path w="8372" h="6484" extrusionOk="0">
                  <a:moveTo>
                    <a:pt x="4186" y="1"/>
                  </a:moveTo>
                  <a:cubicBezTo>
                    <a:pt x="1" y="1"/>
                    <a:pt x="1" y="6484"/>
                    <a:pt x="4186" y="6484"/>
                  </a:cubicBezTo>
                  <a:cubicBezTo>
                    <a:pt x="8372" y="6484"/>
                    <a:pt x="8372" y="1"/>
                    <a:pt x="41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25"/>
            <p:cNvSpPr/>
            <p:nvPr/>
          </p:nvSpPr>
          <p:spPr>
            <a:xfrm>
              <a:off x="3500625" y="4075050"/>
              <a:ext cx="174600" cy="134800"/>
            </a:xfrm>
            <a:custGeom>
              <a:avLst/>
              <a:gdLst/>
              <a:ahLst/>
              <a:cxnLst/>
              <a:rect l="l" t="t" r="r" b="b"/>
              <a:pathLst>
                <a:path w="6984" h="5392" extrusionOk="0">
                  <a:moveTo>
                    <a:pt x="3503" y="0"/>
                  </a:moveTo>
                  <a:cubicBezTo>
                    <a:pt x="0" y="0"/>
                    <a:pt x="0" y="5392"/>
                    <a:pt x="3503" y="5392"/>
                  </a:cubicBezTo>
                  <a:cubicBezTo>
                    <a:pt x="6984" y="5392"/>
                    <a:pt x="6984" y="0"/>
                    <a:pt x="35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25"/>
            <p:cNvSpPr/>
            <p:nvPr/>
          </p:nvSpPr>
          <p:spPr>
            <a:xfrm>
              <a:off x="2911450" y="3001375"/>
              <a:ext cx="178600" cy="138775"/>
            </a:xfrm>
            <a:custGeom>
              <a:avLst/>
              <a:gdLst/>
              <a:ahLst/>
              <a:cxnLst/>
              <a:rect l="l" t="t" r="r" b="b"/>
              <a:pathLst>
                <a:path w="7144" h="5551" extrusionOk="0">
                  <a:moveTo>
                    <a:pt x="3572" y="0"/>
                  </a:moveTo>
                  <a:cubicBezTo>
                    <a:pt x="1" y="0"/>
                    <a:pt x="1" y="5551"/>
                    <a:pt x="3572" y="5551"/>
                  </a:cubicBezTo>
                  <a:cubicBezTo>
                    <a:pt x="7144" y="5551"/>
                    <a:pt x="7144" y="0"/>
                    <a:pt x="35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25"/>
            <p:cNvSpPr/>
            <p:nvPr/>
          </p:nvSpPr>
          <p:spPr>
            <a:xfrm>
              <a:off x="3544425" y="3350275"/>
              <a:ext cx="166075" cy="121125"/>
            </a:xfrm>
            <a:custGeom>
              <a:avLst/>
              <a:gdLst/>
              <a:ahLst/>
              <a:cxnLst/>
              <a:rect l="l" t="t" r="r" b="b"/>
              <a:pathLst>
                <a:path w="6643" h="4845" extrusionOk="0">
                  <a:moveTo>
                    <a:pt x="3126" y="0"/>
                  </a:moveTo>
                  <a:cubicBezTo>
                    <a:pt x="17" y="0"/>
                    <a:pt x="0" y="4845"/>
                    <a:pt x="3123" y="4845"/>
                  </a:cubicBezTo>
                  <a:cubicBezTo>
                    <a:pt x="3314" y="4845"/>
                    <a:pt x="3516" y="4826"/>
                    <a:pt x="3731" y="4788"/>
                  </a:cubicBezTo>
                  <a:lnTo>
                    <a:pt x="4367" y="4674"/>
                  </a:lnTo>
                  <a:cubicBezTo>
                    <a:pt x="6642" y="4265"/>
                    <a:pt x="6642" y="580"/>
                    <a:pt x="4367" y="170"/>
                  </a:cubicBezTo>
                  <a:lnTo>
                    <a:pt x="3731" y="57"/>
                  </a:lnTo>
                  <a:cubicBezTo>
                    <a:pt x="3517" y="18"/>
                    <a:pt x="3316" y="0"/>
                    <a:pt x="31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25"/>
            <p:cNvSpPr/>
            <p:nvPr/>
          </p:nvSpPr>
          <p:spPr>
            <a:xfrm>
              <a:off x="4353075" y="3522925"/>
              <a:ext cx="187700" cy="347900"/>
            </a:xfrm>
            <a:custGeom>
              <a:avLst/>
              <a:gdLst/>
              <a:ahLst/>
              <a:cxnLst/>
              <a:rect l="l" t="t" r="r" b="b"/>
              <a:pathLst>
                <a:path w="7508" h="13916" extrusionOk="0">
                  <a:moveTo>
                    <a:pt x="4508" y="0"/>
                  </a:moveTo>
                  <a:cubicBezTo>
                    <a:pt x="3298" y="0"/>
                    <a:pt x="2002" y="742"/>
                    <a:pt x="1570" y="1977"/>
                  </a:cubicBezTo>
                  <a:cubicBezTo>
                    <a:pt x="501" y="5139"/>
                    <a:pt x="1" y="8937"/>
                    <a:pt x="1206" y="12145"/>
                  </a:cubicBezTo>
                  <a:cubicBezTo>
                    <a:pt x="1614" y="13235"/>
                    <a:pt x="2657" y="13915"/>
                    <a:pt x="3686" y="13915"/>
                  </a:cubicBezTo>
                  <a:cubicBezTo>
                    <a:pt x="4439" y="13915"/>
                    <a:pt x="5184" y="13550"/>
                    <a:pt x="5665" y="12713"/>
                  </a:cubicBezTo>
                  <a:cubicBezTo>
                    <a:pt x="7485" y="9483"/>
                    <a:pt x="7508" y="5548"/>
                    <a:pt x="6871" y="1977"/>
                  </a:cubicBezTo>
                  <a:cubicBezTo>
                    <a:pt x="6612" y="599"/>
                    <a:pt x="5595" y="0"/>
                    <a:pt x="4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25"/>
            <p:cNvSpPr/>
            <p:nvPr/>
          </p:nvSpPr>
          <p:spPr>
            <a:xfrm>
              <a:off x="3884475" y="3526250"/>
              <a:ext cx="200775" cy="135950"/>
            </a:xfrm>
            <a:custGeom>
              <a:avLst/>
              <a:gdLst/>
              <a:ahLst/>
              <a:cxnLst/>
              <a:rect l="l" t="t" r="r" b="b"/>
              <a:pathLst>
                <a:path w="8031" h="5438" extrusionOk="0">
                  <a:moveTo>
                    <a:pt x="3385" y="1"/>
                  </a:moveTo>
                  <a:cubicBezTo>
                    <a:pt x="3083" y="1"/>
                    <a:pt x="2780" y="31"/>
                    <a:pt x="2480" y="92"/>
                  </a:cubicBezTo>
                  <a:cubicBezTo>
                    <a:pt x="1" y="479"/>
                    <a:pt x="319" y="3572"/>
                    <a:pt x="1866" y="4733"/>
                  </a:cubicBezTo>
                  <a:cubicBezTo>
                    <a:pt x="2640" y="5324"/>
                    <a:pt x="3527" y="5438"/>
                    <a:pt x="4482" y="5438"/>
                  </a:cubicBezTo>
                  <a:cubicBezTo>
                    <a:pt x="6984" y="5438"/>
                    <a:pt x="8031" y="1866"/>
                    <a:pt x="5733" y="638"/>
                  </a:cubicBezTo>
                  <a:cubicBezTo>
                    <a:pt x="5018" y="222"/>
                    <a:pt x="4206" y="1"/>
                    <a:pt x="3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25"/>
            <p:cNvSpPr/>
            <p:nvPr/>
          </p:nvSpPr>
          <p:spPr>
            <a:xfrm>
              <a:off x="4163150" y="4152950"/>
              <a:ext cx="244225" cy="149975"/>
            </a:xfrm>
            <a:custGeom>
              <a:avLst/>
              <a:gdLst/>
              <a:ahLst/>
              <a:cxnLst/>
              <a:rect l="l" t="t" r="r" b="b"/>
              <a:pathLst>
                <a:path w="9769" h="5999" extrusionOk="0">
                  <a:moveTo>
                    <a:pt x="3737" y="0"/>
                  </a:moveTo>
                  <a:cubicBezTo>
                    <a:pt x="3354" y="0"/>
                    <a:pt x="2960" y="54"/>
                    <a:pt x="2548" y="183"/>
                  </a:cubicBezTo>
                  <a:cubicBezTo>
                    <a:pt x="728" y="751"/>
                    <a:pt x="0" y="3026"/>
                    <a:pt x="1388" y="4459"/>
                  </a:cubicBezTo>
                  <a:cubicBezTo>
                    <a:pt x="2502" y="5597"/>
                    <a:pt x="3731" y="5733"/>
                    <a:pt x="5232" y="5961"/>
                  </a:cubicBezTo>
                  <a:cubicBezTo>
                    <a:pt x="5409" y="5986"/>
                    <a:pt x="5580" y="5999"/>
                    <a:pt x="5746" y="5999"/>
                  </a:cubicBezTo>
                  <a:cubicBezTo>
                    <a:pt x="8786" y="5999"/>
                    <a:pt x="9769" y="1828"/>
                    <a:pt x="6597" y="706"/>
                  </a:cubicBezTo>
                  <a:cubicBezTo>
                    <a:pt x="5618" y="347"/>
                    <a:pt x="4710" y="0"/>
                    <a:pt x="37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25"/>
            <p:cNvSpPr/>
            <p:nvPr/>
          </p:nvSpPr>
          <p:spPr>
            <a:xfrm>
              <a:off x="4896125" y="3932625"/>
              <a:ext cx="246525" cy="186950"/>
            </a:xfrm>
            <a:custGeom>
              <a:avLst/>
              <a:gdLst/>
              <a:ahLst/>
              <a:cxnLst/>
              <a:rect l="l" t="t" r="r" b="b"/>
              <a:pathLst>
                <a:path w="9861" h="7478" extrusionOk="0">
                  <a:moveTo>
                    <a:pt x="6107" y="1"/>
                  </a:moveTo>
                  <a:cubicBezTo>
                    <a:pt x="6029" y="1"/>
                    <a:pt x="5951" y="4"/>
                    <a:pt x="5872" y="11"/>
                  </a:cubicBezTo>
                  <a:cubicBezTo>
                    <a:pt x="4689" y="79"/>
                    <a:pt x="3665" y="215"/>
                    <a:pt x="2778" y="1102"/>
                  </a:cubicBezTo>
                  <a:cubicBezTo>
                    <a:pt x="2164" y="1717"/>
                    <a:pt x="1936" y="2445"/>
                    <a:pt x="1595" y="3195"/>
                  </a:cubicBezTo>
                  <a:cubicBezTo>
                    <a:pt x="1" y="4790"/>
                    <a:pt x="1099" y="7477"/>
                    <a:pt x="3079" y="7477"/>
                  </a:cubicBezTo>
                  <a:cubicBezTo>
                    <a:pt x="3472" y="7477"/>
                    <a:pt x="3899" y="7371"/>
                    <a:pt x="4348" y="7131"/>
                  </a:cubicBezTo>
                  <a:lnTo>
                    <a:pt x="4348" y="7131"/>
                  </a:lnTo>
                  <a:cubicBezTo>
                    <a:pt x="4283" y="7171"/>
                    <a:pt x="4476" y="7185"/>
                    <a:pt x="4761" y="7185"/>
                  </a:cubicBezTo>
                  <a:cubicBezTo>
                    <a:pt x="5280" y="7185"/>
                    <a:pt x="6103" y="7137"/>
                    <a:pt x="6236" y="7108"/>
                  </a:cubicBezTo>
                  <a:cubicBezTo>
                    <a:pt x="7441" y="6789"/>
                    <a:pt x="8124" y="5948"/>
                    <a:pt x="8715" y="4924"/>
                  </a:cubicBezTo>
                  <a:cubicBezTo>
                    <a:pt x="9860" y="2964"/>
                    <a:pt x="8468" y="1"/>
                    <a:pt x="6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25"/>
            <p:cNvSpPr/>
            <p:nvPr/>
          </p:nvSpPr>
          <p:spPr>
            <a:xfrm>
              <a:off x="4843300" y="3335850"/>
              <a:ext cx="214425" cy="225575"/>
            </a:xfrm>
            <a:custGeom>
              <a:avLst/>
              <a:gdLst/>
              <a:ahLst/>
              <a:cxnLst/>
              <a:rect l="l" t="t" r="r" b="b"/>
              <a:pathLst>
                <a:path w="8577" h="9023" extrusionOk="0">
                  <a:moveTo>
                    <a:pt x="4479" y="0"/>
                  </a:moveTo>
                  <a:cubicBezTo>
                    <a:pt x="4181" y="0"/>
                    <a:pt x="3883" y="43"/>
                    <a:pt x="3594" y="133"/>
                  </a:cubicBezTo>
                  <a:lnTo>
                    <a:pt x="3253" y="247"/>
                  </a:lnTo>
                  <a:cubicBezTo>
                    <a:pt x="1911" y="656"/>
                    <a:pt x="614" y="1703"/>
                    <a:pt x="341" y="3159"/>
                  </a:cubicBezTo>
                  <a:cubicBezTo>
                    <a:pt x="0" y="4592"/>
                    <a:pt x="182" y="6116"/>
                    <a:pt x="819" y="7435"/>
                  </a:cubicBezTo>
                  <a:cubicBezTo>
                    <a:pt x="1339" y="8563"/>
                    <a:pt x="2439" y="9023"/>
                    <a:pt x="3559" y="9023"/>
                  </a:cubicBezTo>
                  <a:cubicBezTo>
                    <a:pt x="4155" y="9023"/>
                    <a:pt x="4756" y="8893"/>
                    <a:pt x="5278" y="8663"/>
                  </a:cubicBezTo>
                  <a:cubicBezTo>
                    <a:pt x="6438" y="8163"/>
                    <a:pt x="7211" y="7276"/>
                    <a:pt x="7871" y="6229"/>
                  </a:cubicBezTo>
                  <a:cubicBezTo>
                    <a:pt x="8576" y="4978"/>
                    <a:pt x="8576" y="3432"/>
                    <a:pt x="7871" y="2180"/>
                  </a:cubicBezTo>
                  <a:lnTo>
                    <a:pt x="7666" y="1862"/>
                  </a:lnTo>
                  <a:cubicBezTo>
                    <a:pt x="7039" y="774"/>
                    <a:pt x="5755" y="0"/>
                    <a:pt x="44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25"/>
            <p:cNvSpPr/>
            <p:nvPr/>
          </p:nvSpPr>
          <p:spPr>
            <a:xfrm>
              <a:off x="4666925" y="3855150"/>
              <a:ext cx="191050" cy="163825"/>
            </a:xfrm>
            <a:custGeom>
              <a:avLst/>
              <a:gdLst/>
              <a:ahLst/>
              <a:cxnLst/>
              <a:rect l="l" t="t" r="r" b="b"/>
              <a:pathLst>
                <a:path w="7642" h="6553" extrusionOk="0">
                  <a:moveTo>
                    <a:pt x="3839" y="1"/>
                  </a:moveTo>
                  <a:cubicBezTo>
                    <a:pt x="1082" y="1"/>
                    <a:pt x="0" y="3857"/>
                    <a:pt x="1801" y="5657"/>
                  </a:cubicBezTo>
                  <a:cubicBezTo>
                    <a:pt x="2414" y="6271"/>
                    <a:pt x="3255" y="6553"/>
                    <a:pt x="4101" y="6553"/>
                  </a:cubicBezTo>
                  <a:cubicBezTo>
                    <a:pt x="5861" y="6553"/>
                    <a:pt x="7642" y="5334"/>
                    <a:pt x="7442" y="3337"/>
                  </a:cubicBezTo>
                  <a:lnTo>
                    <a:pt x="7419" y="2996"/>
                  </a:lnTo>
                  <a:cubicBezTo>
                    <a:pt x="7237" y="1290"/>
                    <a:pt x="6191" y="243"/>
                    <a:pt x="4485" y="61"/>
                  </a:cubicBezTo>
                  <a:lnTo>
                    <a:pt x="4144" y="16"/>
                  </a:lnTo>
                  <a:cubicBezTo>
                    <a:pt x="4040" y="6"/>
                    <a:pt x="3938" y="1"/>
                    <a:pt x="38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25"/>
            <p:cNvSpPr/>
            <p:nvPr/>
          </p:nvSpPr>
          <p:spPr>
            <a:xfrm>
              <a:off x="5385250" y="3407400"/>
              <a:ext cx="250825" cy="194525"/>
            </a:xfrm>
            <a:custGeom>
              <a:avLst/>
              <a:gdLst/>
              <a:ahLst/>
              <a:cxnLst/>
              <a:rect l="l" t="t" r="r" b="b"/>
              <a:pathLst>
                <a:path w="10033" h="7781" extrusionOk="0">
                  <a:moveTo>
                    <a:pt x="5005" y="1"/>
                  </a:moveTo>
                  <a:cubicBezTo>
                    <a:pt x="1" y="1"/>
                    <a:pt x="1" y="7780"/>
                    <a:pt x="5005" y="7780"/>
                  </a:cubicBezTo>
                  <a:cubicBezTo>
                    <a:pt x="10032" y="7780"/>
                    <a:pt x="10032" y="1"/>
                    <a:pt x="50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25"/>
            <p:cNvSpPr/>
            <p:nvPr/>
          </p:nvSpPr>
          <p:spPr>
            <a:xfrm>
              <a:off x="5173125" y="3149225"/>
              <a:ext cx="186550" cy="328425"/>
            </a:xfrm>
            <a:custGeom>
              <a:avLst/>
              <a:gdLst/>
              <a:ahLst/>
              <a:cxnLst/>
              <a:rect l="l" t="t" r="r" b="b"/>
              <a:pathLst>
                <a:path w="7462" h="13137" extrusionOk="0">
                  <a:moveTo>
                    <a:pt x="3292" y="0"/>
                  </a:moveTo>
                  <a:cubicBezTo>
                    <a:pt x="2290" y="0"/>
                    <a:pt x="1320" y="655"/>
                    <a:pt x="1343" y="1980"/>
                  </a:cubicBezTo>
                  <a:cubicBezTo>
                    <a:pt x="1388" y="3663"/>
                    <a:pt x="1388" y="4891"/>
                    <a:pt x="751" y="6438"/>
                  </a:cubicBezTo>
                  <a:cubicBezTo>
                    <a:pt x="1" y="8121"/>
                    <a:pt x="137" y="10078"/>
                    <a:pt x="1138" y="11624"/>
                  </a:cubicBezTo>
                  <a:cubicBezTo>
                    <a:pt x="1716" y="12591"/>
                    <a:pt x="2825" y="13136"/>
                    <a:pt x="3906" y="13136"/>
                  </a:cubicBezTo>
                  <a:cubicBezTo>
                    <a:pt x="4910" y="13136"/>
                    <a:pt x="5889" y="12665"/>
                    <a:pt x="6393" y="11624"/>
                  </a:cubicBezTo>
                  <a:cubicBezTo>
                    <a:pt x="7234" y="9918"/>
                    <a:pt x="7462" y="8190"/>
                    <a:pt x="6598" y="6438"/>
                  </a:cubicBezTo>
                  <a:cubicBezTo>
                    <a:pt x="6347" y="5892"/>
                    <a:pt x="5915" y="5414"/>
                    <a:pt x="5733" y="4846"/>
                  </a:cubicBezTo>
                  <a:cubicBezTo>
                    <a:pt x="5437" y="3959"/>
                    <a:pt x="5506" y="2889"/>
                    <a:pt x="5437" y="1980"/>
                  </a:cubicBezTo>
                  <a:cubicBezTo>
                    <a:pt x="5346" y="666"/>
                    <a:pt x="4302" y="0"/>
                    <a:pt x="32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25"/>
            <p:cNvSpPr/>
            <p:nvPr/>
          </p:nvSpPr>
          <p:spPr>
            <a:xfrm>
              <a:off x="5200825" y="3921075"/>
              <a:ext cx="353350" cy="199425"/>
            </a:xfrm>
            <a:custGeom>
              <a:avLst/>
              <a:gdLst/>
              <a:ahLst/>
              <a:cxnLst/>
              <a:rect l="l" t="t" r="r" b="b"/>
              <a:pathLst>
                <a:path w="14134" h="7977" extrusionOk="0">
                  <a:moveTo>
                    <a:pt x="7050" y="0"/>
                  </a:moveTo>
                  <a:cubicBezTo>
                    <a:pt x="6033" y="0"/>
                    <a:pt x="5004" y="189"/>
                    <a:pt x="3988" y="518"/>
                  </a:cubicBezTo>
                  <a:cubicBezTo>
                    <a:pt x="3880" y="506"/>
                    <a:pt x="3774" y="501"/>
                    <a:pt x="3670" y="501"/>
                  </a:cubicBezTo>
                  <a:cubicBezTo>
                    <a:pt x="953" y="501"/>
                    <a:pt x="0" y="4398"/>
                    <a:pt x="2805" y="5341"/>
                  </a:cubicBezTo>
                  <a:cubicBezTo>
                    <a:pt x="4303" y="6922"/>
                    <a:pt x="6348" y="7976"/>
                    <a:pt x="8523" y="7976"/>
                  </a:cubicBezTo>
                  <a:cubicBezTo>
                    <a:pt x="8694" y="7976"/>
                    <a:pt x="8866" y="7970"/>
                    <a:pt x="9038" y="7956"/>
                  </a:cubicBezTo>
                  <a:cubicBezTo>
                    <a:pt x="12632" y="7683"/>
                    <a:pt x="14134" y="3066"/>
                    <a:pt x="10858" y="1041"/>
                  </a:cubicBezTo>
                  <a:cubicBezTo>
                    <a:pt x="9643" y="312"/>
                    <a:pt x="8356" y="0"/>
                    <a:pt x="70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25"/>
            <p:cNvSpPr/>
            <p:nvPr/>
          </p:nvSpPr>
          <p:spPr>
            <a:xfrm>
              <a:off x="5754325" y="3980375"/>
              <a:ext cx="271875" cy="188325"/>
            </a:xfrm>
            <a:custGeom>
              <a:avLst/>
              <a:gdLst/>
              <a:ahLst/>
              <a:cxnLst/>
              <a:rect l="l" t="t" r="r" b="b"/>
              <a:pathLst>
                <a:path w="10875" h="7533" extrusionOk="0">
                  <a:moveTo>
                    <a:pt x="5448" y="1"/>
                  </a:moveTo>
                  <a:cubicBezTo>
                    <a:pt x="4353" y="1"/>
                    <a:pt x="3268" y="334"/>
                    <a:pt x="2457" y="1058"/>
                  </a:cubicBezTo>
                  <a:cubicBezTo>
                    <a:pt x="410" y="1649"/>
                    <a:pt x="1" y="4834"/>
                    <a:pt x="1980" y="5744"/>
                  </a:cubicBezTo>
                  <a:cubicBezTo>
                    <a:pt x="2860" y="6900"/>
                    <a:pt x="4341" y="7532"/>
                    <a:pt x="5800" y="7532"/>
                  </a:cubicBezTo>
                  <a:cubicBezTo>
                    <a:pt x="6264" y="7532"/>
                    <a:pt x="6727" y="7468"/>
                    <a:pt x="7166" y="7336"/>
                  </a:cubicBezTo>
                  <a:cubicBezTo>
                    <a:pt x="10146" y="6449"/>
                    <a:pt x="10874" y="2263"/>
                    <a:pt x="8031" y="648"/>
                  </a:cubicBezTo>
                  <a:cubicBezTo>
                    <a:pt x="7260" y="227"/>
                    <a:pt x="6350" y="1"/>
                    <a:pt x="54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25"/>
            <p:cNvSpPr/>
            <p:nvPr/>
          </p:nvSpPr>
          <p:spPr>
            <a:xfrm>
              <a:off x="5580875" y="4411875"/>
              <a:ext cx="216700" cy="236975"/>
            </a:xfrm>
            <a:custGeom>
              <a:avLst/>
              <a:gdLst/>
              <a:ahLst/>
              <a:cxnLst/>
              <a:rect l="l" t="t" r="r" b="b"/>
              <a:pathLst>
                <a:path w="8668" h="9479" extrusionOk="0">
                  <a:moveTo>
                    <a:pt x="4482" y="0"/>
                  </a:moveTo>
                  <a:cubicBezTo>
                    <a:pt x="2851" y="0"/>
                    <a:pt x="1240" y="1214"/>
                    <a:pt x="615" y="2837"/>
                  </a:cubicBezTo>
                  <a:cubicBezTo>
                    <a:pt x="1" y="4452"/>
                    <a:pt x="456" y="6022"/>
                    <a:pt x="1184" y="7501"/>
                  </a:cubicBezTo>
                  <a:cubicBezTo>
                    <a:pt x="1814" y="8762"/>
                    <a:pt x="3276" y="9478"/>
                    <a:pt x="4670" y="9478"/>
                  </a:cubicBezTo>
                  <a:cubicBezTo>
                    <a:pt x="4986" y="9478"/>
                    <a:pt x="5298" y="9442"/>
                    <a:pt x="5597" y="9366"/>
                  </a:cubicBezTo>
                  <a:cubicBezTo>
                    <a:pt x="7371" y="8888"/>
                    <a:pt x="8372" y="7319"/>
                    <a:pt x="8508" y="5567"/>
                  </a:cubicBezTo>
                  <a:cubicBezTo>
                    <a:pt x="8668" y="3816"/>
                    <a:pt x="8099" y="2428"/>
                    <a:pt x="6939" y="1131"/>
                  </a:cubicBezTo>
                  <a:cubicBezTo>
                    <a:pt x="6208" y="338"/>
                    <a:pt x="5342" y="0"/>
                    <a:pt x="44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25"/>
            <p:cNvSpPr/>
            <p:nvPr/>
          </p:nvSpPr>
          <p:spPr>
            <a:xfrm>
              <a:off x="5731675" y="3595750"/>
              <a:ext cx="242750" cy="181425"/>
            </a:xfrm>
            <a:custGeom>
              <a:avLst/>
              <a:gdLst/>
              <a:ahLst/>
              <a:cxnLst/>
              <a:rect l="l" t="t" r="r" b="b"/>
              <a:pathLst>
                <a:path w="9710" h="7257" extrusionOk="0">
                  <a:moveTo>
                    <a:pt x="5615" y="0"/>
                  </a:moveTo>
                  <a:cubicBezTo>
                    <a:pt x="5329" y="0"/>
                    <a:pt x="5025" y="35"/>
                    <a:pt x="4706" y="110"/>
                  </a:cubicBezTo>
                  <a:cubicBezTo>
                    <a:pt x="3068" y="474"/>
                    <a:pt x="2249" y="1407"/>
                    <a:pt x="1293" y="2726"/>
                  </a:cubicBezTo>
                  <a:cubicBezTo>
                    <a:pt x="0" y="4532"/>
                    <a:pt x="1723" y="7256"/>
                    <a:pt x="3806" y="7256"/>
                  </a:cubicBezTo>
                  <a:cubicBezTo>
                    <a:pt x="3848" y="7256"/>
                    <a:pt x="3890" y="7255"/>
                    <a:pt x="3932" y="7253"/>
                  </a:cubicBezTo>
                  <a:cubicBezTo>
                    <a:pt x="5570" y="7184"/>
                    <a:pt x="6707" y="6889"/>
                    <a:pt x="7913" y="5729"/>
                  </a:cubicBezTo>
                  <a:lnTo>
                    <a:pt x="7845" y="5638"/>
                  </a:lnTo>
                  <a:cubicBezTo>
                    <a:pt x="9710" y="3669"/>
                    <a:pt x="8554" y="0"/>
                    <a:pt x="56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25"/>
            <p:cNvSpPr/>
            <p:nvPr/>
          </p:nvSpPr>
          <p:spPr>
            <a:xfrm>
              <a:off x="5104900" y="3659900"/>
              <a:ext cx="147875" cy="114325"/>
            </a:xfrm>
            <a:custGeom>
              <a:avLst/>
              <a:gdLst/>
              <a:ahLst/>
              <a:cxnLst/>
              <a:rect l="l" t="t" r="r" b="b"/>
              <a:pathLst>
                <a:path w="5915" h="4573" extrusionOk="0">
                  <a:moveTo>
                    <a:pt x="2957" y="1"/>
                  </a:moveTo>
                  <a:cubicBezTo>
                    <a:pt x="0" y="1"/>
                    <a:pt x="0" y="4573"/>
                    <a:pt x="2957" y="4573"/>
                  </a:cubicBezTo>
                  <a:cubicBezTo>
                    <a:pt x="5892" y="4573"/>
                    <a:pt x="5914" y="1"/>
                    <a:pt x="29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25"/>
            <p:cNvSpPr/>
            <p:nvPr/>
          </p:nvSpPr>
          <p:spPr>
            <a:xfrm>
              <a:off x="5576900" y="3102725"/>
              <a:ext cx="223525" cy="187425"/>
            </a:xfrm>
            <a:custGeom>
              <a:avLst/>
              <a:gdLst/>
              <a:ahLst/>
              <a:cxnLst/>
              <a:rect l="l" t="t" r="r" b="b"/>
              <a:pathLst>
                <a:path w="8941" h="7497" extrusionOk="0">
                  <a:moveTo>
                    <a:pt x="5085" y="1"/>
                  </a:moveTo>
                  <a:cubicBezTo>
                    <a:pt x="4214" y="1"/>
                    <a:pt x="3344" y="325"/>
                    <a:pt x="2662" y="973"/>
                  </a:cubicBezTo>
                  <a:cubicBezTo>
                    <a:pt x="1092" y="2452"/>
                    <a:pt x="1" y="6342"/>
                    <a:pt x="2798" y="7252"/>
                  </a:cubicBezTo>
                  <a:cubicBezTo>
                    <a:pt x="3263" y="7417"/>
                    <a:pt x="3740" y="7496"/>
                    <a:pt x="4211" y="7496"/>
                  </a:cubicBezTo>
                  <a:cubicBezTo>
                    <a:pt x="5493" y="7496"/>
                    <a:pt x="6725" y="6906"/>
                    <a:pt x="7507" y="5841"/>
                  </a:cubicBezTo>
                  <a:cubicBezTo>
                    <a:pt x="8622" y="4363"/>
                    <a:pt x="8940" y="2406"/>
                    <a:pt x="7507" y="973"/>
                  </a:cubicBezTo>
                  <a:cubicBezTo>
                    <a:pt x="6825" y="325"/>
                    <a:pt x="5955" y="1"/>
                    <a:pt x="50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25"/>
            <p:cNvSpPr/>
            <p:nvPr/>
          </p:nvSpPr>
          <p:spPr>
            <a:xfrm>
              <a:off x="4744225" y="4350900"/>
              <a:ext cx="212850" cy="272900"/>
            </a:xfrm>
            <a:custGeom>
              <a:avLst/>
              <a:gdLst/>
              <a:ahLst/>
              <a:cxnLst/>
              <a:rect l="l" t="t" r="r" b="b"/>
              <a:pathLst>
                <a:path w="8514" h="10916" extrusionOk="0">
                  <a:moveTo>
                    <a:pt x="2737" y="0"/>
                  </a:moveTo>
                  <a:cubicBezTo>
                    <a:pt x="1353" y="0"/>
                    <a:pt x="0" y="1479"/>
                    <a:pt x="779" y="3161"/>
                  </a:cubicBezTo>
                  <a:cubicBezTo>
                    <a:pt x="1325" y="4366"/>
                    <a:pt x="1916" y="5572"/>
                    <a:pt x="2439" y="6800"/>
                  </a:cubicBezTo>
                  <a:cubicBezTo>
                    <a:pt x="2985" y="8097"/>
                    <a:pt x="3304" y="9257"/>
                    <a:pt x="4350" y="10235"/>
                  </a:cubicBezTo>
                  <a:cubicBezTo>
                    <a:pt x="4857" y="10710"/>
                    <a:pt x="5416" y="10915"/>
                    <a:pt x="5950" y="10915"/>
                  </a:cubicBezTo>
                  <a:cubicBezTo>
                    <a:pt x="7312" y="10915"/>
                    <a:pt x="8514" y="9584"/>
                    <a:pt x="8285" y="7983"/>
                  </a:cubicBezTo>
                  <a:cubicBezTo>
                    <a:pt x="8081" y="6618"/>
                    <a:pt x="7216" y="5618"/>
                    <a:pt x="6511" y="4480"/>
                  </a:cubicBezTo>
                  <a:cubicBezTo>
                    <a:pt x="5806" y="3320"/>
                    <a:pt x="5146" y="2205"/>
                    <a:pt x="4464" y="1068"/>
                  </a:cubicBezTo>
                  <a:cubicBezTo>
                    <a:pt x="4019" y="314"/>
                    <a:pt x="3374" y="0"/>
                    <a:pt x="27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25"/>
            <p:cNvSpPr/>
            <p:nvPr/>
          </p:nvSpPr>
          <p:spPr>
            <a:xfrm>
              <a:off x="3826475" y="4462325"/>
              <a:ext cx="271850" cy="211000"/>
            </a:xfrm>
            <a:custGeom>
              <a:avLst/>
              <a:gdLst/>
              <a:ahLst/>
              <a:cxnLst/>
              <a:rect l="l" t="t" r="r" b="b"/>
              <a:pathLst>
                <a:path w="10874" h="8440" extrusionOk="0">
                  <a:moveTo>
                    <a:pt x="5437" y="0"/>
                  </a:moveTo>
                  <a:cubicBezTo>
                    <a:pt x="1" y="0"/>
                    <a:pt x="1" y="8440"/>
                    <a:pt x="5437" y="8440"/>
                  </a:cubicBezTo>
                  <a:cubicBezTo>
                    <a:pt x="10874" y="8440"/>
                    <a:pt x="10874" y="0"/>
                    <a:pt x="54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25"/>
            <p:cNvSpPr/>
            <p:nvPr/>
          </p:nvSpPr>
          <p:spPr>
            <a:xfrm>
              <a:off x="2341075" y="4212675"/>
              <a:ext cx="229775" cy="177450"/>
            </a:xfrm>
            <a:custGeom>
              <a:avLst/>
              <a:gdLst/>
              <a:ahLst/>
              <a:cxnLst/>
              <a:rect l="l" t="t" r="r" b="b"/>
              <a:pathLst>
                <a:path w="9191" h="7098" extrusionOk="0">
                  <a:moveTo>
                    <a:pt x="4595" y="0"/>
                  </a:moveTo>
                  <a:cubicBezTo>
                    <a:pt x="0" y="0"/>
                    <a:pt x="0" y="7098"/>
                    <a:pt x="4595" y="7098"/>
                  </a:cubicBezTo>
                  <a:cubicBezTo>
                    <a:pt x="9190" y="7098"/>
                    <a:pt x="9167" y="0"/>
                    <a:pt x="45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25"/>
            <p:cNvSpPr/>
            <p:nvPr/>
          </p:nvSpPr>
          <p:spPr>
            <a:xfrm>
              <a:off x="3104825" y="4105200"/>
              <a:ext cx="183700" cy="142750"/>
            </a:xfrm>
            <a:custGeom>
              <a:avLst/>
              <a:gdLst/>
              <a:ahLst/>
              <a:cxnLst/>
              <a:rect l="l" t="t" r="r" b="b"/>
              <a:pathLst>
                <a:path w="7348" h="5710" extrusionOk="0">
                  <a:moveTo>
                    <a:pt x="3685" y="0"/>
                  </a:moveTo>
                  <a:cubicBezTo>
                    <a:pt x="0" y="0"/>
                    <a:pt x="0" y="5710"/>
                    <a:pt x="3685" y="5710"/>
                  </a:cubicBezTo>
                  <a:cubicBezTo>
                    <a:pt x="7348" y="5710"/>
                    <a:pt x="7348" y="0"/>
                    <a:pt x="36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5" name="Google Shape;1195;p25"/>
          <p:cNvSpPr/>
          <p:nvPr/>
        </p:nvSpPr>
        <p:spPr>
          <a:xfrm rot="-4707170">
            <a:off x="-435950" y="-799769"/>
            <a:ext cx="2761607" cy="2679542"/>
          </a:xfrm>
          <a:custGeom>
            <a:avLst/>
            <a:gdLst/>
            <a:ahLst/>
            <a:cxnLst/>
            <a:rect l="l" t="t" r="r" b="b"/>
            <a:pathLst>
              <a:path w="126067" h="122340" extrusionOk="0">
                <a:moveTo>
                  <a:pt x="53372" y="0"/>
                </a:moveTo>
                <a:cubicBezTo>
                  <a:pt x="50944" y="0"/>
                  <a:pt x="48529" y="321"/>
                  <a:pt x="46155" y="1029"/>
                </a:cubicBezTo>
                <a:cubicBezTo>
                  <a:pt x="45541" y="1189"/>
                  <a:pt x="45040" y="1575"/>
                  <a:pt x="44722" y="2121"/>
                </a:cubicBezTo>
                <a:cubicBezTo>
                  <a:pt x="44123" y="2102"/>
                  <a:pt x="43525" y="2092"/>
                  <a:pt x="42927" y="2092"/>
                </a:cubicBezTo>
                <a:cubicBezTo>
                  <a:pt x="33632" y="2092"/>
                  <a:pt x="24385" y="4433"/>
                  <a:pt x="16242" y="9605"/>
                </a:cubicBezTo>
                <a:cubicBezTo>
                  <a:pt x="6984" y="15520"/>
                  <a:pt x="0" y="27075"/>
                  <a:pt x="5414" y="37903"/>
                </a:cubicBezTo>
                <a:cubicBezTo>
                  <a:pt x="12124" y="51347"/>
                  <a:pt x="28912" y="51893"/>
                  <a:pt x="41651" y="54759"/>
                </a:cubicBezTo>
                <a:cubicBezTo>
                  <a:pt x="58143" y="58490"/>
                  <a:pt x="72155" y="69272"/>
                  <a:pt x="79980" y="84285"/>
                </a:cubicBezTo>
                <a:cubicBezTo>
                  <a:pt x="83688" y="91291"/>
                  <a:pt x="84894" y="98320"/>
                  <a:pt x="86190" y="106009"/>
                </a:cubicBezTo>
                <a:cubicBezTo>
                  <a:pt x="87191" y="111901"/>
                  <a:pt x="89079" y="117906"/>
                  <a:pt x="94812" y="120727"/>
                </a:cubicBezTo>
                <a:cubicBezTo>
                  <a:pt x="97076" y="121841"/>
                  <a:pt x="99369" y="122340"/>
                  <a:pt x="101613" y="122340"/>
                </a:cubicBezTo>
                <a:cubicBezTo>
                  <a:pt x="109626" y="122340"/>
                  <a:pt x="117002" y="115982"/>
                  <a:pt x="120130" y="108625"/>
                </a:cubicBezTo>
                <a:cubicBezTo>
                  <a:pt x="126067" y="94749"/>
                  <a:pt x="123291" y="76346"/>
                  <a:pt x="119038" y="62379"/>
                </a:cubicBezTo>
                <a:cubicBezTo>
                  <a:pt x="113920" y="45455"/>
                  <a:pt x="104138" y="30305"/>
                  <a:pt x="90854" y="18659"/>
                </a:cubicBezTo>
                <a:cubicBezTo>
                  <a:pt x="81210" y="10233"/>
                  <a:pt x="67084" y="0"/>
                  <a:pt x="533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6" name="Google Shape;1196;p25"/>
          <p:cNvGrpSpPr/>
          <p:nvPr/>
        </p:nvGrpSpPr>
        <p:grpSpPr>
          <a:xfrm rot="-5564517">
            <a:off x="294428" y="4002626"/>
            <a:ext cx="851160" cy="1354719"/>
            <a:chOff x="2665800" y="994925"/>
            <a:chExt cx="2326725" cy="3703250"/>
          </a:xfrm>
        </p:grpSpPr>
        <p:sp>
          <p:nvSpPr>
            <p:cNvPr id="1197" name="Google Shape;1197;p25"/>
            <p:cNvSpPr/>
            <p:nvPr/>
          </p:nvSpPr>
          <p:spPr>
            <a:xfrm>
              <a:off x="2922825" y="994925"/>
              <a:ext cx="2069700" cy="2082450"/>
            </a:xfrm>
            <a:custGeom>
              <a:avLst/>
              <a:gdLst/>
              <a:ahLst/>
              <a:cxnLst/>
              <a:rect l="l" t="t" r="r" b="b"/>
              <a:pathLst>
                <a:path w="82788" h="83298" extrusionOk="0">
                  <a:moveTo>
                    <a:pt x="31490" y="0"/>
                  </a:moveTo>
                  <a:cubicBezTo>
                    <a:pt x="31252" y="0"/>
                    <a:pt x="31015" y="2"/>
                    <a:pt x="30778" y="5"/>
                  </a:cubicBezTo>
                  <a:cubicBezTo>
                    <a:pt x="22771" y="73"/>
                    <a:pt x="14286" y="1665"/>
                    <a:pt x="8326" y="6988"/>
                  </a:cubicBezTo>
                  <a:cubicBezTo>
                    <a:pt x="2344" y="12334"/>
                    <a:pt x="1" y="22297"/>
                    <a:pt x="5028" y="28553"/>
                  </a:cubicBezTo>
                  <a:cubicBezTo>
                    <a:pt x="6734" y="30669"/>
                    <a:pt x="9077" y="32147"/>
                    <a:pt x="11329" y="33694"/>
                  </a:cubicBezTo>
                  <a:cubicBezTo>
                    <a:pt x="20155" y="39745"/>
                    <a:pt x="28094" y="46979"/>
                    <a:pt x="34918" y="55236"/>
                  </a:cubicBezTo>
                  <a:cubicBezTo>
                    <a:pt x="40901" y="62470"/>
                    <a:pt x="46087" y="70545"/>
                    <a:pt x="53389" y="76459"/>
                  </a:cubicBezTo>
                  <a:cubicBezTo>
                    <a:pt x="59159" y="81130"/>
                    <a:pt x="64764" y="83298"/>
                    <a:pt x="69314" y="83298"/>
                  </a:cubicBezTo>
                  <a:cubicBezTo>
                    <a:pt x="77949" y="83298"/>
                    <a:pt x="82787" y="75492"/>
                    <a:pt x="77752" y="62174"/>
                  </a:cubicBezTo>
                  <a:cubicBezTo>
                    <a:pt x="70859" y="43999"/>
                    <a:pt x="60987" y="26574"/>
                    <a:pt x="49977" y="10583"/>
                  </a:cubicBezTo>
                  <a:cubicBezTo>
                    <a:pt x="47680" y="7239"/>
                    <a:pt x="45177" y="3827"/>
                    <a:pt x="41561" y="1938"/>
                  </a:cubicBezTo>
                  <a:cubicBezTo>
                    <a:pt x="38495" y="342"/>
                    <a:pt x="34952" y="0"/>
                    <a:pt x="3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25"/>
            <p:cNvSpPr/>
            <p:nvPr/>
          </p:nvSpPr>
          <p:spPr>
            <a:xfrm>
              <a:off x="2665800" y="3446975"/>
              <a:ext cx="1078250" cy="1251200"/>
            </a:xfrm>
            <a:custGeom>
              <a:avLst/>
              <a:gdLst/>
              <a:ahLst/>
              <a:cxnLst/>
              <a:rect l="l" t="t" r="r" b="b"/>
              <a:pathLst>
                <a:path w="43130" h="50048" extrusionOk="0">
                  <a:moveTo>
                    <a:pt x="24048" y="0"/>
                  </a:moveTo>
                  <a:cubicBezTo>
                    <a:pt x="16617" y="0"/>
                    <a:pt x="8393" y="4303"/>
                    <a:pt x="5027" y="9837"/>
                  </a:cubicBezTo>
                  <a:cubicBezTo>
                    <a:pt x="3139" y="12953"/>
                    <a:pt x="2161" y="16525"/>
                    <a:pt x="1479" y="20096"/>
                  </a:cubicBezTo>
                  <a:cubicBezTo>
                    <a:pt x="114" y="27307"/>
                    <a:pt x="0" y="35178"/>
                    <a:pt x="3617" y="41570"/>
                  </a:cubicBezTo>
                  <a:cubicBezTo>
                    <a:pt x="6418" y="46489"/>
                    <a:pt x="11980" y="50047"/>
                    <a:pt x="17443" y="50047"/>
                  </a:cubicBezTo>
                  <a:cubicBezTo>
                    <a:pt x="19079" y="50047"/>
                    <a:pt x="20706" y="49728"/>
                    <a:pt x="22247" y="49031"/>
                  </a:cubicBezTo>
                  <a:cubicBezTo>
                    <a:pt x="27593" y="46597"/>
                    <a:pt x="30300" y="40728"/>
                    <a:pt x="32597" y="35337"/>
                  </a:cubicBezTo>
                  <a:cubicBezTo>
                    <a:pt x="36578" y="25897"/>
                    <a:pt x="43129" y="9655"/>
                    <a:pt x="32324" y="2330"/>
                  </a:cubicBezTo>
                  <a:cubicBezTo>
                    <a:pt x="29947" y="709"/>
                    <a:pt x="27063" y="0"/>
                    <a:pt x="24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9" name="Google Shape;1199;p25"/>
          <p:cNvSpPr/>
          <p:nvPr/>
        </p:nvSpPr>
        <p:spPr>
          <a:xfrm rot="7062516">
            <a:off x="7651181" y="-721065"/>
            <a:ext cx="1545631" cy="1966344"/>
          </a:xfrm>
          <a:custGeom>
            <a:avLst/>
            <a:gdLst/>
            <a:ahLst/>
            <a:cxnLst/>
            <a:rect l="l" t="t" r="r" b="b"/>
            <a:pathLst>
              <a:path w="68462" h="87097" extrusionOk="0">
                <a:moveTo>
                  <a:pt x="38749" y="20088"/>
                </a:moveTo>
                <a:lnTo>
                  <a:pt x="38749" y="20088"/>
                </a:lnTo>
                <a:cubicBezTo>
                  <a:pt x="38711" y="20104"/>
                  <a:pt x="38665" y="20121"/>
                  <a:pt x="38598" y="20138"/>
                </a:cubicBezTo>
                <a:lnTo>
                  <a:pt x="38082" y="20300"/>
                </a:lnTo>
                <a:cubicBezTo>
                  <a:pt x="38137" y="20273"/>
                  <a:pt x="38191" y="20246"/>
                  <a:pt x="38245" y="20219"/>
                </a:cubicBezTo>
                <a:lnTo>
                  <a:pt x="38749" y="20088"/>
                </a:lnTo>
                <a:close/>
                <a:moveTo>
                  <a:pt x="10986" y="19595"/>
                </a:moveTo>
                <a:cubicBezTo>
                  <a:pt x="10199" y="20273"/>
                  <a:pt x="9928" y="20517"/>
                  <a:pt x="8517" y="21792"/>
                </a:cubicBezTo>
                <a:cubicBezTo>
                  <a:pt x="9304" y="21006"/>
                  <a:pt x="10118" y="20273"/>
                  <a:pt x="10986" y="19595"/>
                </a:cubicBezTo>
                <a:close/>
                <a:moveTo>
                  <a:pt x="8409" y="22172"/>
                </a:moveTo>
                <a:lnTo>
                  <a:pt x="8273" y="22308"/>
                </a:lnTo>
                <a:lnTo>
                  <a:pt x="7679" y="22848"/>
                </a:lnTo>
                <a:lnTo>
                  <a:pt x="7679" y="22848"/>
                </a:lnTo>
                <a:cubicBezTo>
                  <a:pt x="7859" y="22670"/>
                  <a:pt x="8039" y="22515"/>
                  <a:pt x="8219" y="22335"/>
                </a:cubicBezTo>
                <a:lnTo>
                  <a:pt x="8409" y="22172"/>
                </a:lnTo>
                <a:close/>
                <a:moveTo>
                  <a:pt x="8626" y="21819"/>
                </a:moveTo>
                <a:cubicBezTo>
                  <a:pt x="8138" y="22253"/>
                  <a:pt x="7649" y="22687"/>
                  <a:pt x="6754" y="23582"/>
                </a:cubicBezTo>
                <a:cubicBezTo>
                  <a:pt x="7487" y="22823"/>
                  <a:pt x="7921" y="22389"/>
                  <a:pt x="8192" y="22145"/>
                </a:cubicBezTo>
                <a:cubicBezTo>
                  <a:pt x="8327" y="22036"/>
                  <a:pt x="8463" y="21928"/>
                  <a:pt x="8626" y="21819"/>
                </a:cubicBezTo>
                <a:close/>
                <a:moveTo>
                  <a:pt x="7677" y="22796"/>
                </a:moveTo>
                <a:lnTo>
                  <a:pt x="7677" y="22796"/>
                </a:lnTo>
                <a:lnTo>
                  <a:pt x="7677" y="22796"/>
                </a:lnTo>
                <a:cubicBezTo>
                  <a:pt x="7323" y="23149"/>
                  <a:pt x="6971" y="23502"/>
                  <a:pt x="6641" y="23855"/>
                </a:cubicBezTo>
                <a:lnTo>
                  <a:pt x="6641" y="23855"/>
                </a:lnTo>
                <a:cubicBezTo>
                  <a:pt x="6960" y="23485"/>
                  <a:pt x="7305" y="23140"/>
                  <a:pt x="7677" y="22796"/>
                </a:cubicBezTo>
                <a:close/>
                <a:moveTo>
                  <a:pt x="6076" y="24288"/>
                </a:moveTo>
                <a:lnTo>
                  <a:pt x="6022" y="24342"/>
                </a:lnTo>
                <a:lnTo>
                  <a:pt x="6022" y="24342"/>
                </a:lnTo>
                <a:lnTo>
                  <a:pt x="6022" y="24342"/>
                </a:lnTo>
                <a:lnTo>
                  <a:pt x="6076" y="24288"/>
                </a:lnTo>
                <a:close/>
                <a:moveTo>
                  <a:pt x="5975" y="24396"/>
                </a:moveTo>
                <a:lnTo>
                  <a:pt x="5859" y="24559"/>
                </a:lnTo>
                <a:lnTo>
                  <a:pt x="5859" y="24532"/>
                </a:lnTo>
                <a:lnTo>
                  <a:pt x="5975" y="24396"/>
                </a:lnTo>
                <a:close/>
                <a:moveTo>
                  <a:pt x="5267" y="25585"/>
                </a:moveTo>
                <a:lnTo>
                  <a:pt x="5235" y="25617"/>
                </a:lnTo>
                <a:lnTo>
                  <a:pt x="5235" y="25617"/>
                </a:lnTo>
                <a:lnTo>
                  <a:pt x="5267" y="25585"/>
                </a:lnTo>
                <a:close/>
                <a:moveTo>
                  <a:pt x="5515" y="25090"/>
                </a:moveTo>
                <a:cubicBezTo>
                  <a:pt x="5526" y="25090"/>
                  <a:pt x="5497" y="25132"/>
                  <a:pt x="5398" y="25264"/>
                </a:cubicBezTo>
                <a:cubicBezTo>
                  <a:pt x="5290" y="25372"/>
                  <a:pt x="5154" y="25535"/>
                  <a:pt x="4964" y="25834"/>
                </a:cubicBezTo>
                <a:cubicBezTo>
                  <a:pt x="4747" y="26105"/>
                  <a:pt x="4476" y="26457"/>
                  <a:pt x="4123" y="26973"/>
                </a:cubicBezTo>
                <a:cubicBezTo>
                  <a:pt x="4747" y="26023"/>
                  <a:pt x="5073" y="25617"/>
                  <a:pt x="5452" y="25128"/>
                </a:cubicBezTo>
                <a:cubicBezTo>
                  <a:pt x="5484" y="25107"/>
                  <a:pt x="5508" y="25090"/>
                  <a:pt x="5515" y="25090"/>
                </a:cubicBezTo>
                <a:close/>
                <a:moveTo>
                  <a:pt x="54791" y="29197"/>
                </a:moveTo>
                <a:lnTo>
                  <a:pt x="54953" y="29251"/>
                </a:lnTo>
                <a:lnTo>
                  <a:pt x="55089" y="29305"/>
                </a:lnTo>
                <a:lnTo>
                  <a:pt x="54791" y="29197"/>
                </a:lnTo>
                <a:close/>
                <a:moveTo>
                  <a:pt x="45650" y="30146"/>
                </a:moveTo>
                <a:cubicBezTo>
                  <a:pt x="45507" y="30187"/>
                  <a:pt x="45364" y="30228"/>
                  <a:pt x="45222" y="30280"/>
                </a:cubicBezTo>
                <a:lnTo>
                  <a:pt x="45222" y="30280"/>
                </a:lnTo>
                <a:cubicBezTo>
                  <a:pt x="45363" y="30234"/>
                  <a:pt x="45506" y="30189"/>
                  <a:pt x="45650" y="30146"/>
                </a:cubicBezTo>
                <a:close/>
                <a:moveTo>
                  <a:pt x="3310" y="28220"/>
                </a:moveTo>
                <a:lnTo>
                  <a:pt x="3310" y="28220"/>
                </a:lnTo>
                <a:cubicBezTo>
                  <a:pt x="3120" y="28573"/>
                  <a:pt x="2930" y="28899"/>
                  <a:pt x="2767" y="29278"/>
                </a:cubicBezTo>
                <a:cubicBezTo>
                  <a:pt x="2577" y="29631"/>
                  <a:pt x="2414" y="29984"/>
                  <a:pt x="2279" y="30336"/>
                </a:cubicBezTo>
                <a:lnTo>
                  <a:pt x="2197" y="30526"/>
                </a:lnTo>
                <a:cubicBezTo>
                  <a:pt x="2306" y="30173"/>
                  <a:pt x="2442" y="29875"/>
                  <a:pt x="2631" y="29495"/>
                </a:cubicBezTo>
                <a:cubicBezTo>
                  <a:pt x="2713" y="29305"/>
                  <a:pt x="2821" y="29116"/>
                  <a:pt x="2930" y="28899"/>
                </a:cubicBezTo>
                <a:cubicBezTo>
                  <a:pt x="3038" y="28709"/>
                  <a:pt x="3174" y="28465"/>
                  <a:pt x="3310" y="28220"/>
                </a:cubicBezTo>
                <a:close/>
                <a:moveTo>
                  <a:pt x="50625" y="28637"/>
                </a:moveTo>
                <a:cubicBezTo>
                  <a:pt x="51222" y="28637"/>
                  <a:pt x="51819" y="28670"/>
                  <a:pt x="52414" y="28735"/>
                </a:cubicBezTo>
                <a:lnTo>
                  <a:pt x="52414" y="28735"/>
                </a:lnTo>
                <a:cubicBezTo>
                  <a:pt x="51885" y="28680"/>
                  <a:pt x="51352" y="28656"/>
                  <a:pt x="50821" y="28656"/>
                </a:cubicBezTo>
                <a:cubicBezTo>
                  <a:pt x="50497" y="28656"/>
                  <a:pt x="50174" y="28665"/>
                  <a:pt x="49854" y="28682"/>
                </a:cubicBezTo>
                <a:cubicBezTo>
                  <a:pt x="49529" y="28709"/>
                  <a:pt x="49230" y="28736"/>
                  <a:pt x="48905" y="28790"/>
                </a:cubicBezTo>
                <a:lnTo>
                  <a:pt x="48335" y="28817"/>
                </a:lnTo>
                <a:cubicBezTo>
                  <a:pt x="46328" y="29116"/>
                  <a:pt x="44375" y="29712"/>
                  <a:pt x="42531" y="30580"/>
                </a:cubicBezTo>
                <a:lnTo>
                  <a:pt x="42531" y="30580"/>
                </a:lnTo>
                <a:lnTo>
                  <a:pt x="42585" y="30553"/>
                </a:lnTo>
                <a:cubicBezTo>
                  <a:pt x="42992" y="30336"/>
                  <a:pt x="43372" y="30173"/>
                  <a:pt x="43860" y="29984"/>
                </a:cubicBezTo>
                <a:cubicBezTo>
                  <a:pt x="44538" y="29712"/>
                  <a:pt x="45216" y="29495"/>
                  <a:pt x="45894" y="29305"/>
                </a:cubicBezTo>
                <a:cubicBezTo>
                  <a:pt x="46599" y="29116"/>
                  <a:pt x="47332" y="28953"/>
                  <a:pt x="48064" y="28844"/>
                </a:cubicBezTo>
                <a:cubicBezTo>
                  <a:pt x="48913" y="28705"/>
                  <a:pt x="49769" y="28637"/>
                  <a:pt x="50625" y="28637"/>
                </a:cubicBezTo>
                <a:close/>
                <a:moveTo>
                  <a:pt x="43387" y="30988"/>
                </a:moveTo>
                <a:lnTo>
                  <a:pt x="43387" y="30988"/>
                </a:lnTo>
                <a:cubicBezTo>
                  <a:pt x="43224" y="31063"/>
                  <a:pt x="43051" y="31133"/>
                  <a:pt x="42878" y="31205"/>
                </a:cubicBezTo>
                <a:lnTo>
                  <a:pt x="42878" y="31205"/>
                </a:lnTo>
                <a:cubicBezTo>
                  <a:pt x="43048" y="31128"/>
                  <a:pt x="43217" y="31055"/>
                  <a:pt x="43387" y="30988"/>
                </a:cubicBezTo>
                <a:close/>
                <a:moveTo>
                  <a:pt x="41093" y="32072"/>
                </a:moveTo>
                <a:lnTo>
                  <a:pt x="40985" y="32153"/>
                </a:lnTo>
                <a:lnTo>
                  <a:pt x="40713" y="32289"/>
                </a:lnTo>
                <a:lnTo>
                  <a:pt x="40849" y="32208"/>
                </a:lnTo>
                <a:lnTo>
                  <a:pt x="41093" y="32072"/>
                </a:lnTo>
                <a:close/>
                <a:moveTo>
                  <a:pt x="1411" y="32696"/>
                </a:moveTo>
                <a:lnTo>
                  <a:pt x="1357" y="32940"/>
                </a:lnTo>
                <a:cubicBezTo>
                  <a:pt x="1357" y="32962"/>
                  <a:pt x="1339" y="33002"/>
                  <a:pt x="1332" y="33002"/>
                </a:cubicBezTo>
                <a:cubicBezTo>
                  <a:pt x="1331" y="33002"/>
                  <a:pt x="1330" y="32999"/>
                  <a:pt x="1330" y="32994"/>
                </a:cubicBezTo>
                <a:lnTo>
                  <a:pt x="1384" y="32777"/>
                </a:lnTo>
                <a:lnTo>
                  <a:pt x="1411" y="32696"/>
                </a:lnTo>
                <a:close/>
                <a:moveTo>
                  <a:pt x="39303" y="33076"/>
                </a:moveTo>
                <a:lnTo>
                  <a:pt x="38950" y="33320"/>
                </a:lnTo>
                <a:lnTo>
                  <a:pt x="39167" y="33157"/>
                </a:lnTo>
                <a:lnTo>
                  <a:pt x="39303" y="33076"/>
                </a:lnTo>
                <a:close/>
                <a:moveTo>
                  <a:pt x="60769" y="33587"/>
                </a:moveTo>
                <a:lnTo>
                  <a:pt x="60769" y="33587"/>
                </a:lnTo>
                <a:cubicBezTo>
                  <a:pt x="60838" y="33697"/>
                  <a:pt x="60906" y="33807"/>
                  <a:pt x="60975" y="33916"/>
                </a:cubicBezTo>
                <a:cubicBezTo>
                  <a:pt x="60901" y="33813"/>
                  <a:pt x="60835" y="33702"/>
                  <a:pt x="60769" y="33587"/>
                </a:cubicBezTo>
                <a:close/>
                <a:moveTo>
                  <a:pt x="60975" y="33916"/>
                </a:moveTo>
                <a:cubicBezTo>
                  <a:pt x="61068" y="34040"/>
                  <a:pt x="61134" y="34173"/>
                  <a:pt x="61194" y="34304"/>
                </a:cubicBezTo>
                <a:lnTo>
                  <a:pt x="61194" y="34304"/>
                </a:lnTo>
                <a:cubicBezTo>
                  <a:pt x="61127" y="34175"/>
                  <a:pt x="61056" y="34046"/>
                  <a:pt x="60975" y="33916"/>
                </a:cubicBezTo>
                <a:close/>
                <a:moveTo>
                  <a:pt x="651" y="36303"/>
                </a:moveTo>
                <a:lnTo>
                  <a:pt x="651" y="36358"/>
                </a:lnTo>
                <a:lnTo>
                  <a:pt x="543" y="37090"/>
                </a:lnTo>
                <a:lnTo>
                  <a:pt x="543" y="37063"/>
                </a:lnTo>
                <a:lnTo>
                  <a:pt x="651" y="36303"/>
                </a:lnTo>
                <a:close/>
                <a:moveTo>
                  <a:pt x="597" y="37470"/>
                </a:moveTo>
                <a:lnTo>
                  <a:pt x="570" y="37741"/>
                </a:lnTo>
                <a:cubicBezTo>
                  <a:pt x="570" y="37814"/>
                  <a:pt x="548" y="37822"/>
                  <a:pt x="544" y="37842"/>
                </a:cubicBezTo>
                <a:lnTo>
                  <a:pt x="544" y="37842"/>
                </a:lnTo>
                <a:lnTo>
                  <a:pt x="570" y="37578"/>
                </a:lnTo>
                <a:cubicBezTo>
                  <a:pt x="570" y="37524"/>
                  <a:pt x="570" y="37497"/>
                  <a:pt x="597" y="37470"/>
                </a:cubicBezTo>
                <a:close/>
                <a:moveTo>
                  <a:pt x="33146" y="36276"/>
                </a:moveTo>
                <a:lnTo>
                  <a:pt x="30298" y="38283"/>
                </a:lnTo>
                <a:cubicBezTo>
                  <a:pt x="30786" y="37877"/>
                  <a:pt x="30786" y="37877"/>
                  <a:pt x="33146" y="36276"/>
                </a:cubicBezTo>
                <a:close/>
                <a:moveTo>
                  <a:pt x="28481" y="40399"/>
                </a:moveTo>
                <a:lnTo>
                  <a:pt x="28426" y="40426"/>
                </a:lnTo>
                <a:cubicBezTo>
                  <a:pt x="28400" y="40449"/>
                  <a:pt x="28367" y="40476"/>
                  <a:pt x="28328" y="40507"/>
                </a:cubicBezTo>
                <a:lnTo>
                  <a:pt x="28328" y="40507"/>
                </a:lnTo>
                <a:lnTo>
                  <a:pt x="28481" y="40399"/>
                </a:lnTo>
                <a:close/>
                <a:moveTo>
                  <a:pt x="245" y="41536"/>
                </a:moveTo>
                <a:cubicBezTo>
                  <a:pt x="245" y="41537"/>
                  <a:pt x="245" y="41538"/>
                  <a:pt x="245" y="41538"/>
                </a:cubicBezTo>
                <a:lnTo>
                  <a:pt x="245" y="41593"/>
                </a:lnTo>
                <a:cubicBezTo>
                  <a:pt x="245" y="41574"/>
                  <a:pt x="245" y="41555"/>
                  <a:pt x="245" y="41536"/>
                </a:cubicBezTo>
                <a:close/>
                <a:moveTo>
                  <a:pt x="43652" y="46854"/>
                </a:moveTo>
                <a:cubicBezTo>
                  <a:pt x="43910" y="46881"/>
                  <a:pt x="44169" y="46908"/>
                  <a:pt x="44429" y="46936"/>
                </a:cubicBezTo>
                <a:lnTo>
                  <a:pt x="45894" y="47072"/>
                </a:lnTo>
                <a:lnTo>
                  <a:pt x="45840" y="47072"/>
                </a:lnTo>
                <a:lnTo>
                  <a:pt x="46708" y="47126"/>
                </a:lnTo>
                <a:cubicBezTo>
                  <a:pt x="47440" y="47234"/>
                  <a:pt x="48064" y="47289"/>
                  <a:pt x="48606" y="47343"/>
                </a:cubicBezTo>
                <a:cubicBezTo>
                  <a:pt x="47494" y="47316"/>
                  <a:pt x="46220" y="47153"/>
                  <a:pt x="45107" y="47017"/>
                </a:cubicBezTo>
                <a:lnTo>
                  <a:pt x="44619" y="46990"/>
                </a:lnTo>
                <a:lnTo>
                  <a:pt x="44402" y="46936"/>
                </a:lnTo>
                <a:lnTo>
                  <a:pt x="43652" y="46854"/>
                </a:lnTo>
                <a:close/>
                <a:moveTo>
                  <a:pt x="62277" y="39016"/>
                </a:moveTo>
                <a:lnTo>
                  <a:pt x="62304" y="39070"/>
                </a:lnTo>
                <a:cubicBezTo>
                  <a:pt x="62304" y="39206"/>
                  <a:pt x="62304" y="39341"/>
                  <a:pt x="62277" y="39450"/>
                </a:cubicBezTo>
                <a:lnTo>
                  <a:pt x="62223" y="39829"/>
                </a:lnTo>
                <a:lnTo>
                  <a:pt x="62168" y="40209"/>
                </a:lnTo>
                <a:lnTo>
                  <a:pt x="62060" y="40589"/>
                </a:lnTo>
                <a:cubicBezTo>
                  <a:pt x="61762" y="41728"/>
                  <a:pt x="61219" y="42759"/>
                  <a:pt x="60460" y="43627"/>
                </a:cubicBezTo>
                <a:cubicBezTo>
                  <a:pt x="59700" y="44495"/>
                  <a:pt x="58805" y="45200"/>
                  <a:pt x="57774" y="45742"/>
                </a:cubicBezTo>
                <a:cubicBezTo>
                  <a:pt x="57340" y="45987"/>
                  <a:pt x="56879" y="46176"/>
                  <a:pt x="56418" y="46366"/>
                </a:cubicBezTo>
                <a:cubicBezTo>
                  <a:pt x="55550" y="46665"/>
                  <a:pt x="54682" y="46909"/>
                  <a:pt x="53787" y="47072"/>
                </a:cubicBezTo>
                <a:cubicBezTo>
                  <a:pt x="52865" y="47234"/>
                  <a:pt x="51970" y="47316"/>
                  <a:pt x="51075" y="47343"/>
                </a:cubicBezTo>
                <a:lnTo>
                  <a:pt x="50342" y="47343"/>
                </a:lnTo>
                <a:cubicBezTo>
                  <a:pt x="51319" y="47343"/>
                  <a:pt x="52322" y="47261"/>
                  <a:pt x="53272" y="47099"/>
                </a:cubicBezTo>
                <a:cubicBezTo>
                  <a:pt x="54248" y="46963"/>
                  <a:pt x="55225" y="46719"/>
                  <a:pt x="56147" y="46366"/>
                </a:cubicBezTo>
                <a:cubicBezTo>
                  <a:pt x="57096" y="46041"/>
                  <a:pt x="57991" y="45580"/>
                  <a:pt x="58805" y="45010"/>
                </a:cubicBezTo>
                <a:cubicBezTo>
                  <a:pt x="59646" y="44441"/>
                  <a:pt x="60351" y="43735"/>
                  <a:pt x="60948" y="42894"/>
                </a:cubicBezTo>
                <a:cubicBezTo>
                  <a:pt x="61192" y="42542"/>
                  <a:pt x="61409" y="42189"/>
                  <a:pt x="61599" y="41810"/>
                </a:cubicBezTo>
                <a:cubicBezTo>
                  <a:pt x="61680" y="41620"/>
                  <a:pt x="61734" y="41430"/>
                  <a:pt x="61816" y="41240"/>
                </a:cubicBezTo>
                <a:cubicBezTo>
                  <a:pt x="61897" y="41023"/>
                  <a:pt x="61979" y="40833"/>
                  <a:pt x="62033" y="40643"/>
                </a:cubicBezTo>
                <a:lnTo>
                  <a:pt x="62114" y="40236"/>
                </a:lnTo>
                <a:cubicBezTo>
                  <a:pt x="62141" y="40101"/>
                  <a:pt x="62168" y="39965"/>
                  <a:pt x="62195" y="39829"/>
                </a:cubicBezTo>
                <a:lnTo>
                  <a:pt x="62250" y="39423"/>
                </a:lnTo>
                <a:lnTo>
                  <a:pt x="62277" y="39016"/>
                </a:lnTo>
                <a:close/>
                <a:moveTo>
                  <a:pt x="46681" y="54639"/>
                </a:moveTo>
                <a:cubicBezTo>
                  <a:pt x="47277" y="54639"/>
                  <a:pt x="47901" y="54639"/>
                  <a:pt x="48498" y="54693"/>
                </a:cubicBezTo>
                <a:lnTo>
                  <a:pt x="48498" y="54720"/>
                </a:lnTo>
                <a:cubicBezTo>
                  <a:pt x="47847" y="54693"/>
                  <a:pt x="47196" y="54693"/>
                  <a:pt x="46545" y="54666"/>
                </a:cubicBezTo>
                <a:lnTo>
                  <a:pt x="46572" y="54666"/>
                </a:lnTo>
                <a:cubicBezTo>
                  <a:pt x="46599" y="54639"/>
                  <a:pt x="46654" y="54639"/>
                  <a:pt x="46681" y="54639"/>
                </a:cubicBezTo>
                <a:close/>
                <a:moveTo>
                  <a:pt x="43760" y="54729"/>
                </a:moveTo>
                <a:lnTo>
                  <a:pt x="43760" y="54729"/>
                </a:lnTo>
                <a:cubicBezTo>
                  <a:pt x="43401" y="54753"/>
                  <a:pt x="43058" y="54778"/>
                  <a:pt x="42693" y="54802"/>
                </a:cubicBezTo>
                <a:lnTo>
                  <a:pt x="42395" y="54802"/>
                </a:lnTo>
                <a:cubicBezTo>
                  <a:pt x="42857" y="54778"/>
                  <a:pt x="43318" y="54753"/>
                  <a:pt x="43760" y="54729"/>
                </a:cubicBezTo>
                <a:close/>
                <a:moveTo>
                  <a:pt x="39503" y="46546"/>
                </a:moveTo>
                <a:cubicBezTo>
                  <a:pt x="39524" y="46546"/>
                  <a:pt x="39545" y="46546"/>
                  <a:pt x="39566" y="46546"/>
                </a:cubicBezTo>
                <a:lnTo>
                  <a:pt x="39566" y="46546"/>
                </a:lnTo>
                <a:cubicBezTo>
                  <a:pt x="38788" y="46552"/>
                  <a:pt x="38015" y="46601"/>
                  <a:pt x="37242" y="46692"/>
                </a:cubicBezTo>
                <a:cubicBezTo>
                  <a:pt x="36536" y="46773"/>
                  <a:pt x="35831" y="46909"/>
                  <a:pt x="35126" y="47072"/>
                </a:cubicBezTo>
                <a:cubicBezTo>
                  <a:pt x="34394" y="47289"/>
                  <a:pt x="33688" y="47560"/>
                  <a:pt x="33037" y="47939"/>
                </a:cubicBezTo>
                <a:cubicBezTo>
                  <a:pt x="31383" y="48835"/>
                  <a:pt x="29999" y="50191"/>
                  <a:pt x="29104" y="51845"/>
                </a:cubicBezTo>
                <a:cubicBezTo>
                  <a:pt x="28670" y="52605"/>
                  <a:pt x="28426" y="53446"/>
                  <a:pt x="28318" y="54286"/>
                </a:cubicBezTo>
                <a:cubicBezTo>
                  <a:pt x="28291" y="54720"/>
                  <a:pt x="28291" y="55154"/>
                  <a:pt x="28345" y="55561"/>
                </a:cubicBezTo>
                <a:cubicBezTo>
                  <a:pt x="28372" y="55778"/>
                  <a:pt x="28426" y="55968"/>
                  <a:pt x="28481" y="56185"/>
                </a:cubicBezTo>
                <a:cubicBezTo>
                  <a:pt x="28508" y="56294"/>
                  <a:pt x="28535" y="56402"/>
                  <a:pt x="28562" y="56483"/>
                </a:cubicBezTo>
                <a:cubicBezTo>
                  <a:pt x="28589" y="56565"/>
                  <a:pt x="28616" y="56619"/>
                  <a:pt x="28643" y="56673"/>
                </a:cubicBezTo>
                <a:lnTo>
                  <a:pt x="28725" y="56863"/>
                </a:lnTo>
                <a:cubicBezTo>
                  <a:pt x="28725" y="56872"/>
                  <a:pt x="28728" y="56875"/>
                  <a:pt x="28732" y="56875"/>
                </a:cubicBezTo>
                <a:cubicBezTo>
                  <a:pt x="28740" y="56875"/>
                  <a:pt x="28752" y="56863"/>
                  <a:pt x="28752" y="56863"/>
                </a:cubicBezTo>
                <a:lnTo>
                  <a:pt x="28806" y="56863"/>
                </a:lnTo>
                <a:lnTo>
                  <a:pt x="28915" y="56836"/>
                </a:lnTo>
                <a:lnTo>
                  <a:pt x="29430" y="56673"/>
                </a:lnTo>
                <a:cubicBezTo>
                  <a:pt x="29864" y="56565"/>
                  <a:pt x="30298" y="56429"/>
                  <a:pt x="30732" y="56321"/>
                </a:cubicBezTo>
                <a:lnTo>
                  <a:pt x="32007" y="55968"/>
                </a:lnTo>
                <a:lnTo>
                  <a:pt x="33309" y="55670"/>
                </a:lnTo>
                <a:cubicBezTo>
                  <a:pt x="36374" y="54965"/>
                  <a:pt x="39493" y="54531"/>
                  <a:pt x="42612" y="54341"/>
                </a:cubicBezTo>
                <a:cubicBezTo>
                  <a:pt x="43792" y="54280"/>
                  <a:pt x="44957" y="54249"/>
                  <a:pt x="46129" y="54249"/>
                </a:cubicBezTo>
                <a:cubicBezTo>
                  <a:pt x="46520" y="54249"/>
                  <a:pt x="46911" y="54253"/>
                  <a:pt x="47304" y="54259"/>
                </a:cubicBezTo>
                <a:cubicBezTo>
                  <a:pt x="48878" y="54259"/>
                  <a:pt x="50451" y="54449"/>
                  <a:pt x="51970" y="54829"/>
                </a:cubicBezTo>
                <a:cubicBezTo>
                  <a:pt x="53326" y="55127"/>
                  <a:pt x="54601" y="55697"/>
                  <a:pt x="55767" y="56429"/>
                </a:cubicBezTo>
                <a:cubicBezTo>
                  <a:pt x="56364" y="56836"/>
                  <a:pt x="56879" y="57297"/>
                  <a:pt x="57340" y="57840"/>
                </a:cubicBezTo>
                <a:cubicBezTo>
                  <a:pt x="57557" y="58111"/>
                  <a:pt x="57747" y="58409"/>
                  <a:pt x="57910" y="58708"/>
                </a:cubicBezTo>
                <a:cubicBezTo>
                  <a:pt x="57991" y="58870"/>
                  <a:pt x="58073" y="59033"/>
                  <a:pt x="58154" y="59196"/>
                </a:cubicBezTo>
                <a:lnTo>
                  <a:pt x="58317" y="59711"/>
                </a:lnTo>
                <a:cubicBezTo>
                  <a:pt x="58805" y="61257"/>
                  <a:pt x="58561" y="63047"/>
                  <a:pt x="57367" y="64702"/>
                </a:cubicBezTo>
                <a:cubicBezTo>
                  <a:pt x="57937" y="63834"/>
                  <a:pt x="58344" y="62858"/>
                  <a:pt x="58480" y="61854"/>
                </a:cubicBezTo>
                <a:cubicBezTo>
                  <a:pt x="58588" y="60796"/>
                  <a:pt x="58371" y="59765"/>
                  <a:pt x="57883" y="58843"/>
                </a:cubicBezTo>
                <a:cubicBezTo>
                  <a:pt x="57422" y="57975"/>
                  <a:pt x="56744" y="57216"/>
                  <a:pt x="55930" y="56646"/>
                </a:cubicBezTo>
                <a:cubicBezTo>
                  <a:pt x="55198" y="56131"/>
                  <a:pt x="54384" y="55670"/>
                  <a:pt x="53516" y="55344"/>
                </a:cubicBezTo>
                <a:cubicBezTo>
                  <a:pt x="53299" y="55290"/>
                  <a:pt x="53055" y="55209"/>
                  <a:pt x="52838" y="55182"/>
                </a:cubicBezTo>
                <a:cubicBezTo>
                  <a:pt x="51482" y="54775"/>
                  <a:pt x="50071" y="54503"/>
                  <a:pt x="48661" y="54422"/>
                </a:cubicBezTo>
                <a:cubicBezTo>
                  <a:pt x="48335" y="54395"/>
                  <a:pt x="47928" y="54368"/>
                  <a:pt x="47494" y="54368"/>
                </a:cubicBezTo>
                <a:cubicBezTo>
                  <a:pt x="47205" y="54368"/>
                  <a:pt x="46904" y="54356"/>
                  <a:pt x="46606" y="54356"/>
                </a:cubicBezTo>
                <a:cubicBezTo>
                  <a:pt x="46458" y="54356"/>
                  <a:pt x="46310" y="54359"/>
                  <a:pt x="46165" y="54368"/>
                </a:cubicBezTo>
                <a:lnTo>
                  <a:pt x="45867" y="54368"/>
                </a:lnTo>
                <a:cubicBezTo>
                  <a:pt x="42558" y="54422"/>
                  <a:pt x="39276" y="54693"/>
                  <a:pt x="36021" y="55236"/>
                </a:cubicBezTo>
                <a:cubicBezTo>
                  <a:pt x="35506" y="55344"/>
                  <a:pt x="35126" y="55426"/>
                  <a:pt x="34746" y="55507"/>
                </a:cubicBezTo>
                <a:cubicBezTo>
                  <a:pt x="33905" y="55670"/>
                  <a:pt x="33064" y="55833"/>
                  <a:pt x="32196" y="56050"/>
                </a:cubicBezTo>
                <a:cubicBezTo>
                  <a:pt x="31410" y="56239"/>
                  <a:pt x="30542" y="56483"/>
                  <a:pt x="29782" y="56700"/>
                </a:cubicBezTo>
                <a:lnTo>
                  <a:pt x="29077" y="56917"/>
                </a:lnTo>
                <a:lnTo>
                  <a:pt x="28779" y="56999"/>
                </a:lnTo>
                <a:lnTo>
                  <a:pt x="28725" y="57026"/>
                </a:lnTo>
                <a:cubicBezTo>
                  <a:pt x="28707" y="57026"/>
                  <a:pt x="28688" y="57038"/>
                  <a:pt x="28670" y="57038"/>
                </a:cubicBezTo>
                <a:cubicBezTo>
                  <a:pt x="28661" y="57038"/>
                  <a:pt x="28652" y="57035"/>
                  <a:pt x="28643" y="57026"/>
                </a:cubicBezTo>
                <a:lnTo>
                  <a:pt x="28589" y="56890"/>
                </a:lnTo>
                <a:cubicBezTo>
                  <a:pt x="28562" y="56782"/>
                  <a:pt x="28508" y="56700"/>
                  <a:pt x="28481" y="56619"/>
                </a:cubicBezTo>
                <a:cubicBezTo>
                  <a:pt x="28453" y="56511"/>
                  <a:pt x="28399" y="56375"/>
                  <a:pt x="28372" y="56267"/>
                </a:cubicBezTo>
                <a:cubicBezTo>
                  <a:pt x="28318" y="56022"/>
                  <a:pt x="28264" y="55778"/>
                  <a:pt x="28236" y="55534"/>
                </a:cubicBezTo>
                <a:cubicBezTo>
                  <a:pt x="28128" y="54503"/>
                  <a:pt x="28264" y="53473"/>
                  <a:pt x="28698" y="52523"/>
                </a:cubicBezTo>
                <a:cubicBezTo>
                  <a:pt x="29837" y="49974"/>
                  <a:pt x="32007" y="48021"/>
                  <a:pt x="34692" y="47153"/>
                </a:cubicBezTo>
                <a:cubicBezTo>
                  <a:pt x="34990" y="47044"/>
                  <a:pt x="35343" y="46963"/>
                  <a:pt x="35668" y="46909"/>
                </a:cubicBezTo>
                <a:cubicBezTo>
                  <a:pt x="36021" y="46827"/>
                  <a:pt x="36346" y="46773"/>
                  <a:pt x="36699" y="46719"/>
                </a:cubicBezTo>
                <a:cubicBezTo>
                  <a:pt x="37617" y="46607"/>
                  <a:pt x="38560" y="46546"/>
                  <a:pt x="39503" y="46546"/>
                </a:cubicBezTo>
                <a:close/>
                <a:moveTo>
                  <a:pt x="52772" y="1"/>
                </a:moveTo>
                <a:cubicBezTo>
                  <a:pt x="52016" y="1"/>
                  <a:pt x="51261" y="55"/>
                  <a:pt x="50505" y="147"/>
                </a:cubicBezTo>
                <a:cubicBezTo>
                  <a:pt x="50261" y="174"/>
                  <a:pt x="49637" y="202"/>
                  <a:pt x="49203" y="283"/>
                </a:cubicBezTo>
                <a:lnTo>
                  <a:pt x="48959" y="283"/>
                </a:lnTo>
                <a:cubicBezTo>
                  <a:pt x="48145" y="419"/>
                  <a:pt x="47684" y="500"/>
                  <a:pt x="47223" y="608"/>
                </a:cubicBezTo>
                <a:cubicBezTo>
                  <a:pt x="46572" y="717"/>
                  <a:pt x="46247" y="798"/>
                  <a:pt x="45894" y="880"/>
                </a:cubicBezTo>
                <a:cubicBezTo>
                  <a:pt x="45541" y="934"/>
                  <a:pt x="45162" y="1042"/>
                  <a:pt x="44456" y="1205"/>
                </a:cubicBezTo>
                <a:cubicBezTo>
                  <a:pt x="42639" y="1666"/>
                  <a:pt x="40768" y="2263"/>
                  <a:pt x="38977" y="2887"/>
                </a:cubicBezTo>
                <a:cubicBezTo>
                  <a:pt x="38543" y="3050"/>
                  <a:pt x="37893" y="3267"/>
                  <a:pt x="37214" y="3538"/>
                </a:cubicBezTo>
                <a:cubicBezTo>
                  <a:pt x="36536" y="3782"/>
                  <a:pt x="35804" y="4107"/>
                  <a:pt x="35153" y="4352"/>
                </a:cubicBezTo>
                <a:cubicBezTo>
                  <a:pt x="35158" y="4351"/>
                  <a:pt x="35161" y="4350"/>
                  <a:pt x="35164" y="4350"/>
                </a:cubicBezTo>
                <a:cubicBezTo>
                  <a:pt x="35256" y="4350"/>
                  <a:pt x="34236" y="4795"/>
                  <a:pt x="33471" y="5111"/>
                </a:cubicBezTo>
                <a:cubicBezTo>
                  <a:pt x="32495" y="5572"/>
                  <a:pt x="31491" y="6006"/>
                  <a:pt x="30569" y="6467"/>
                </a:cubicBezTo>
                <a:cubicBezTo>
                  <a:pt x="29159" y="7145"/>
                  <a:pt x="28236" y="7661"/>
                  <a:pt x="27396" y="8149"/>
                </a:cubicBezTo>
                <a:lnTo>
                  <a:pt x="27423" y="8122"/>
                </a:lnTo>
                <a:lnTo>
                  <a:pt x="26690" y="8529"/>
                </a:lnTo>
                <a:lnTo>
                  <a:pt x="26745" y="8501"/>
                </a:lnTo>
                <a:lnTo>
                  <a:pt x="26745" y="8501"/>
                </a:lnTo>
                <a:lnTo>
                  <a:pt x="24114" y="9993"/>
                </a:lnTo>
                <a:cubicBezTo>
                  <a:pt x="22459" y="10916"/>
                  <a:pt x="20750" y="12000"/>
                  <a:pt x="19041" y="13167"/>
                </a:cubicBezTo>
                <a:lnTo>
                  <a:pt x="17387" y="14333"/>
                </a:lnTo>
                <a:cubicBezTo>
                  <a:pt x="15461" y="15662"/>
                  <a:pt x="14457" y="16449"/>
                  <a:pt x="13590" y="17154"/>
                </a:cubicBezTo>
                <a:lnTo>
                  <a:pt x="13617" y="17127"/>
                </a:lnTo>
                <a:lnTo>
                  <a:pt x="13617" y="17127"/>
                </a:lnTo>
                <a:cubicBezTo>
                  <a:pt x="13454" y="17235"/>
                  <a:pt x="13698" y="16991"/>
                  <a:pt x="12423" y="17941"/>
                </a:cubicBezTo>
                <a:cubicBezTo>
                  <a:pt x="11745" y="18483"/>
                  <a:pt x="10958" y="19107"/>
                  <a:pt x="10145" y="19812"/>
                </a:cubicBezTo>
                <a:lnTo>
                  <a:pt x="10823" y="19297"/>
                </a:lnTo>
                <a:lnTo>
                  <a:pt x="10823" y="19297"/>
                </a:lnTo>
                <a:cubicBezTo>
                  <a:pt x="9792" y="20165"/>
                  <a:pt x="8517" y="21250"/>
                  <a:pt x="7270" y="22470"/>
                </a:cubicBezTo>
                <a:lnTo>
                  <a:pt x="7297" y="22443"/>
                </a:lnTo>
                <a:lnTo>
                  <a:pt x="6700" y="23040"/>
                </a:lnTo>
                <a:lnTo>
                  <a:pt x="6754" y="23013"/>
                </a:lnTo>
                <a:lnTo>
                  <a:pt x="6754" y="23013"/>
                </a:lnTo>
                <a:cubicBezTo>
                  <a:pt x="5127" y="24613"/>
                  <a:pt x="3744" y="26430"/>
                  <a:pt x="2659" y="28410"/>
                </a:cubicBezTo>
                <a:lnTo>
                  <a:pt x="2740" y="28248"/>
                </a:lnTo>
                <a:lnTo>
                  <a:pt x="2659" y="28356"/>
                </a:lnTo>
                <a:cubicBezTo>
                  <a:pt x="2279" y="29143"/>
                  <a:pt x="1926" y="29929"/>
                  <a:pt x="1628" y="30743"/>
                </a:cubicBezTo>
                <a:cubicBezTo>
                  <a:pt x="1465" y="31177"/>
                  <a:pt x="1330" y="31530"/>
                  <a:pt x="1248" y="31801"/>
                </a:cubicBezTo>
                <a:cubicBezTo>
                  <a:pt x="1140" y="32072"/>
                  <a:pt x="1113" y="32289"/>
                  <a:pt x="1058" y="32452"/>
                </a:cubicBezTo>
                <a:cubicBezTo>
                  <a:pt x="950" y="32777"/>
                  <a:pt x="923" y="32994"/>
                  <a:pt x="841" y="33347"/>
                </a:cubicBezTo>
                <a:lnTo>
                  <a:pt x="868" y="33347"/>
                </a:lnTo>
                <a:lnTo>
                  <a:pt x="868" y="33401"/>
                </a:lnTo>
                <a:lnTo>
                  <a:pt x="1085" y="32642"/>
                </a:lnTo>
                <a:lnTo>
                  <a:pt x="1085" y="32669"/>
                </a:lnTo>
                <a:lnTo>
                  <a:pt x="1113" y="32669"/>
                </a:lnTo>
                <a:cubicBezTo>
                  <a:pt x="1113" y="32662"/>
                  <a:pt x="1114" y="32662"/>
                  <a:pt x="1118" y="32662"/>
                </a:cubicBezTo>
                <a:lnTo>
                  <a:pt x="1118" y="32662"/>
                </a:lnTo>
                <a:cubicBezTo>
                  <a:pt x="1129" y="32662"/>
                  <a:pt x="1160" y="32662"/>
                  <a:pt x="1221" y="32479"/>
                </a:cubicBezTo>
                <a:cubicBezTo>
                  <a:pt x="1330" y="32262"/>
                  <a:pt x="1465" y="31692"/>
                  <a:pt x="2008" y="30390"/>
                </a:cubicBezTo>
                <a:cubicBezTo>
                  <a:pt x="2116" y="30146"/>
                  <a:pt x="2252" y="29902"/>
                  <a:pt x="2360" y="29685"/>
                </a:cubicBezTo>
                <a:cubicBezTo>
                  <a:pt x="2523" y="29305"/>
                  <a:pt x="2686" y="29007"/>
                  <a:pt x="2821" y="28736"/>
                </a:cubicBezTo>
                <a:cubicBezTo>
                  <a:pt x="2984" y="28437"/>
                  <a:pt x="3120" y="28166"/>
                  <a:pt x="3282" y="27895"/>
                </a:cubicBezTo>
                <a:cubicBezTo>
                  <a:pt x="3499" y="27515"/>
                  <a:pt x="3798" y="27081"/>
                  <a:pt x="4069" y="26674"/>
                </a:cubicBezTo>
                <a:lnTo>
                  <a:pt x="4096" y="26647"/>
                </a:lnTo>
                <a:lnTo>
                  <a:pt x="4096" y="26647"/>
                </a:lnTo>
                <a:cubicBezTo>
                  <a:pt x="3337" y="27759"/>
                  <a:pt x="2713" y="28926"/>
                  <a:pt x="2170" y="30173"/>
                </a:cubicBezTo>
                <a:cubicBezTo>
                  <a:pt x="1655" y="31448"/>
                  <a:pt x="1248" y="32750"/>
                  <a:pt x="950" y="34079"/>
                </a:cubicBezTo>
                <a:lnTo>
                  <a:pt x="1085" y="33727"/>
                </a:lnTo>
                <a:lnTo>
                  <a:pt x="1085" y="33727"/>
                </a:lnTo>
                <a:cubicBezTo>
                  <a:pt x="760" y="35083"/>
                  <a:pt x="543" y="36439"/>
                  <a:pt x="407" y="37822"/>
                </a:cubicBezTo>
                <a:lnTo>
                  <a:pt x="407" y="37795"/>
                </a:lnTo>
                <a:cubicBezTo>
                  <a:pt x="353" y="38365"/>
                  <a:pt x="299" y="38989"/>
                  <a:pt x="190" y="40101"/>
                </a:cubicBezTo>
                <a:lnTo>
                  <a:pt x="190" y="40046"/>
                </a:lnTo>
                <a:cubicBezTo>
                  <a:pt x="109" y="41321"/>
                  <a:pt x="55" y="42569"/>
                  <a:pt x="0" y="43952"/>
                </a:cubicBezTo>
                <a:cubicBezTo>
                  <a:pt x="82" y="42677"/>
                  <a:pt x="163" y="41647"/>
                  <a:pt x="272" y="40426"/>
                </a:cubicBezTo>
                <a:lnTo>
                  <a:pt x="272" y="40426"/>
                </a:lnTo>
                <a:cubicBezTo>
                  <a:pt x="272" y="40609"/>
                  <a:pt x="247" y="41067"/>
                  <a:pt x="245" y="41536"/>
                </a:cubicBezTo>
                <a:lnTo>
                  <a:pt x="245" y="41536"/>
                </a:lnTo>
                <a:cubicBezTo>
                  <a:pt x="299" y="40560"/>
                  <a:pt x="380" y="39612"/>
                  <a:pt x="489" y="38555"/>
                </a:cubicBezTo>
                <a:cubicBezTo>
                  <a:pt x="597" y="37524"/>
                  <a:pt x="706" y="36792"/>
                  <a:pt x="814" y="36141"/>
                </a:cubicBezTo>
                <a:cubicBezTo>
                  <a:pt x="896" y="35517"/>
                  <a:pt x="1004" y="34947"/>
                  <a:pt x="1140" y="34242"/>
                </a:cubicBezTo>
                <a:lnTo>
                  <a:pt x="1140" y="34188"/>
                </a:lnTo>
                <a:cubicBezTo>
                  <a:pt x="1031" y="34676"/>
                  <a:pt x="923" y="35164"/>
                  <a:pt x="841" y="35652"/>
                </a:cubicBezTo>
                <a:lnTo>
                  <a:pt x="841" y="35625"/>
                </a:lnTo>
                <a:lnTo>
                  <a:pt x="819" y="35625"/>
                </a:lnTo>
                <a:cubicBezTo>
                  <a:pt x="952" y="34830"/>
                  <a:pt x="1032" y="34428"/>
                  <a:pt x="1113" y="34079"/>
                </a:cubicBezTo>
                <a:cubicBezTo>
                  <a:pt x="1194" y="33700"/>
                  <a:pt x="1302" y="33401"/>
                  <a:pt x="1492" y="32750"/>
                </a:cubicBezTo>
                <a:lnTo>
                  <a:pt x="1492" y="32804"/>
                </a:lnTo>
                <a:cubicBezTo>
                  <a:pt x="1872" y="31475"/>
                  <a:pt x="2360" y="30201"/>
                  <a:pt x="3011" y="28980"/>
                </a:cubicBezTo>
                <a:cubicBezTo>
                  <a:pt x="3635" y="27814"/>
                  <a:pt x="4367" y="26702"/>
                  <a:pt x="5208" y="25644"/>
                </a:cubicBezTo>
                <a:lnTo>
                  <a:pt x="5235" y="25617"/>
                </a:lnTo>
                <a:lnTo>
                  <a:pt x="5235" y="25617"/>
                </a:lnTo>
                <a:cubicBezTo>
                  <a:pt x="4422" y="26647"/>
                  <a:pt x="3716" y="27732"/>
                  <a:pt x="3147" y="28899"/>
                </a:cubicBezTo>
                <a:cubicBezTo>
                  <a:pt x="3608" y="28058"/>
                  <a:pt x="4150" y="27244"/>
                  <a:pt x="4747" y="26485"/>
                </a:cubicBezTo>
                <a:cubicBezTo>
                  <a:pt x="5127" y="25942"/>
                  <a:pt x="5425" y="25535"/>
                  <a:pt x="5751" y="25156"/>
                </a:cubicBezTo>
                <a:lnTo>
                  <a:pt x="5751" y="25156"/>
                </a:lnTo>
                <a:lnTo>
                  <a:pt x="5724" y="25183"/>
                </a:lnTo>
                <a:cubicBezTo>
                  <a:pt x="5886" y="24966"/>
                  <a:pt x="6076" y="24776"/>
                  <a:pt x="6239" y="24586"/>
                </a:cubicBezTo>
                <a:cubicBezTo>
                  <a:pt x="6402" y="24396"/>
                  <a:pt x="6564" y="24206"/>
                  <a:pt x="6754" y="24017"/>
                </a:cubicBezTo>
                <a:lnTo>
                  <a:pt x="6754" y="24017"/>
                </a:lnTo>
                <a:lnTo>
                  <a:pt x="6727" y="24043"/>
                </a:lnTo>
                <a:lnTo>
                  <a:pt x="7243" y="23474"/>
                </a:lnTo>
                <a:lnTo>
                  <a:pt x="7188" y="23501"/>
                </a:lnTo>
                <a:cubicBezTo>
                  <a:pt x="7915" y="22794"/>
                  <a:pt x="8210" y="22544"/>
                  <a:pt x="8245" y="22544"/>
                </a:cubicBezTo>
                <a:cubicBezTo>
                  <a:pt x="8260" y="22544"/>
                  <a:pt x="8229" y="22588"/>
                  <a:pt x="8165" y="22660"/>
                </a:cubicBezTo>
                <a:cubicBezTo>
                  <a:pt x="7921" y="22904"/>
                  <a:pt x="7785" y="23094"/>
                  <a:pt x="7649" y="23257"/>
                </a:cubicBezTo>
                <a:cubicBezTo>
                  <a:pt x="8327" y="22606"/>
                  <a:pt x="8951" y="22091"/>
                  <a:pt x="9494" y="21629"/>
                </a:cubicBezTo>
                <a:cubicBezTo>
                  <a:pt x="10389" y="20897"/>
                  <a:pt x="11637" y="19866"/>
                  <a:pt x="13183" y="18673"/>
                </a:cubicBezTo>
                <a:cubicBezTo>
                  <a:pt x="14376" y="17778"/>
                  <a:pt x="15597" y="16856"/>
                  <a:pt x="16763" y="16015"/>
                </a:cubicBezTo>
                <a:cubicBezTo>
                  <a:pt x="22106" y="12109"/>
                  <a:pt x="27857" y="8746"/>
                  <a:pt x="33878" y="6006"/>
                </a:cubicBezTo>
                <a:lnTo>
                  <a:pt x="33878" y="6006"/>
                </a:lnTo>
                <a:lnTo>
                  <a:pt x="33851" y="6033"/>
                </a:lnTo>
                <a:cubicBezTo>
                  <a:pt x="37459" y="4379"/>
                  <a:pt x="41229" y="3050"/>
                  <a:pt x="45080" y="2046"/>
                </a:cubicBezTo>
                <a:cubicBezTo>
                  <a:pt x="45758" y="1883"/>
                  <a:pt x="46464" y="1748"/>
                  <a:pt x="47196" y="1585"/>
                </a:cubicBezTo>
                <a:cubicBezTo>
                  <a:pt x="48823" y="1287"/>
                  <a:pt x="50505" y="1097"/>
                  <a:pt x="52187" y="1042"/>
                </a:cubicBezTo>
                <a:cubicBezTo>
                  <a:pt x="52463" y="1033"/>
                  <a:pt x="52739" y="1029"/>
                  <a:pt x="53016" y="1029"/>
                </a:cubicBezTo>
                <a:cubicBezTo>
                  <a:pt x="54401" y="1029"/>
                  <a:pt x="55799" y="1142"/>
                  <a:pt x="57178" y="1368"/>
                </a:cubicBezTo>
                <a:cubicBezTo>
                  <a:pt x="57584" y="1422"/>
                  <a:pt x="57937" y="1531"/>
                  <a:pt x="58344" y="1612"/>
                </a:cubicBezTo>
                <a:cubicBezTo>
                  <a:pt x="58724" y="1693"/>
                  <a:pt x="59103" y="1802"/>
                  <a:pt x="59483" y="1910"/>
                </a:cubicBezTo>
                <a:cubicBezTo>
                  <a:pt x="60215" y="2100"/>
                  <a:pt x="60948" y="2372"/>
                  <a:pt x="61680" y="2697"/>
                </a:cubicBezTo>
                <a:cubicBezTo>
                  <a:pt x="63091" y="3294"/>
                  <a:pt x="64365" y="4162"/>
                  <a:pt x="65423" y="5274"/>
                </a:cubicBezTo>
                <a:cubicBezTo>
                  <a:pt x="66291" y="6142"/>
                  <a:pt x="66888" y="7227"/>
                  <a:pt x="67241" y="8420"/>
                </a:cubicBezTo>
                <a:cubicBezTo>
                  <a:pt x="67566" y="9559"/>
                  <a:pt x="67566" y="10780"/>
                  <a:pt x="67213" y="11919"/>
                </a:cubicBezTo>
                <a:cubicBezTo>
                  <a:pt x="67078" y="12353"/>
                  <a:pt x="66861" y="12787"/>
                  <a:pt x="66590" y="13167"/>
                </a:cubicBezTo>
                <a:cubicBezTo>
                  <a:pt x="66318" y="13601"/>
                  <a:pt x="65966" y="14008"/>
                  <a:pt x="65559" y="14333"/>
                </a:cubicBezTo>
                <a:cubicBezTo>
                  <a:pt x="65152" y="14686"/>
                  <a:pt x="64691" y="14984"/>
                  <a:pt x="64230" y="15228"/>
                </a:cubicBezTo>
                <a:cubicBezTo>
                  <a:pt x="63742" y="15472"/>
                  <a:pt x="63226" y="15689"/>
                  <a:pt x="62684" y="15879"/>
                </a:cubicBezTo>
                <a:cubicBezTo>
                  <a:pt x="62114" y="16069"/>
                  <a:pt x="61572" y="16232"/>
                  <a:pt x="60975" y="16340"/>
                </a:cubicBezTo>
                <a:lnTo>
                  <a:pt x="61002" y="16340"/>
                </a:lnTo>
                <a:cubicBezTo>
                  <a:pt x="60243" y="16530"/>
                  <a:pt x="59456" y="16666"/>
                  <a:pt x="58642" y="16774"/>
                </a:cubicBezTo>
                <a:cubicBezTo>
                  <a:pt x="54953" y="17344"/>
                  <a:pt x="51237" y="17751"/>
                  <a:pt x="47521" y="18320"/>
                </a:cubicBezTo>
                <a:cubicBezTo>
                  <a:pt x="45813" y="18592"/>
                  <a:pt x="43887" y="18917"/>
                  <a:pt x="42476" y="19243"/>
                </a:cubicBezTo>
                <a:cubicBezTo>
                  <a:pt x="41581" y="19378"/>
                  <a:pt x="39954" y="19785"/>
                  <a:pt x="38815" y="20056"/>
                </a:cubicBezTo>
                <a:cubicBezTo>
                  <a:pt x="38796" y="20066"/>
                  <a:pt x="38777" y="20075"/>
                  <a:pt x="38756" y="20084"/>
                </a:cubicBezTo>
                <a:lnTo>
                  <a:pt x="38756" y="20084"/>
                </a:lnTo>
                <a:lnTo>
                  <a:pt x="37567" y="20382"/>
                </a:lnTo>
                <a:cubicBezTo>
                  <a:pt x="37133" y="20517"/>
                  <a:pt x="36672" y="20653"/>
                  <a:pt x="36211" y="20816"/>
                </a:cubicBezTo>
                <a:cubicBezTo>
                  <a:pt x="35234" y="21168"/>
                  <a:pt x="34177" y="21521"/>
                  <a:pt x="33173" y="21955"/>
                </a:cubicBezTo>
                <a:cubicBezTo>
                  <a:pt x="32956" y="21982"/>
                  <a:pt x="32956" y="21982"/>
                  <a:pt x="31871" y="22416"/>
                </a:cubicBezTo>
                <a:cubicBezTo>
                  <a:pt x="31871" y="22470"/>
                  <a:pt x="31681" y="22552"/>
                  <a:pt x="31139" y="22823"/>
                </a:cubicBezTo>
                <a:lnTo>
                  <a:pt x="30027" y="23392"/>
                </a:lnTo>
                <a:lnTo>
                  <a:pt x="29213" y="23826"/>
                </a:lnTo>
                <a:cubicBezTo>
                  <a:pt x="28915" y="23989"/>
                  <a:pt x="28589" y="24179"/>
                  <a:pt x="28236" y="24396"/>
                </a:cubicBezTo>
                <a:lnTo>
                  <a:pt x="27450" y="24857"/>
                </a:lnTo>
                <a:cubicBezTo>
                  <a:pt x="27179" y="25020"/>
                  <a:pt x="26934" y="25210"/>
                  <a:pt x="26663" y="25372"/>
                </a:cubicBezTo>
                <a:cubicBezTo>
                  <a:pt x="26419" y="25535"/>
                  <a:pt x="26148" y="25725"/>
                  <a:pt x="25904" y="25888"/>
                </a:cubicBezTo>
                <a:lnTo>
                  <a:pt x="25171" y="26430"/>
                </a:lnTo>
                <a:lnTo>
                  <a:pt x="25199" y="26430"/>
                </a:lnTo>
                <a:cubicBezTo>
                  <a:pt x="24683" y="26810"/>
                  <a:pt x="24249" y="27190"/>
                  <a:pt x="23734" y="27651"/>
                </a:cubicBezTo>
                <a:cubicBezTo>
                  <a:pt x="22323" y="28871"/>
                  <a:pt x="21049" y="30228"/>
                  <a:pt x="19909" y="31692"/>
                </a:cubicBezTo>
                <a:lnTo>
                  <a:pt x="19421" y="32370"/>
                </a:lnTo>
                <a:cubicBezTo>
                  <a:pt x="19258" y="32642"/>
                  <a:pt x="19096" y="32940"/>
                  <a:pt x="18879" y="33266"/>
                </a:cubicBezTo>
                <a:lnTo>
                  <a:pt x="18553" y="33808"/>
                </a:lnTo>
                <a:cubicBezTo>
                  <a:pt x="18445" y="33971"/>
                  <a:pt x="18336" y="34188"/>
                  <a:pt x="18228" y="34378"/>
                </a:cubicBezTo>
                <a:cubicBezTo>
                  <a:pt x="17984" y="34812"/>
                  <a:pt x="17767" y="35246"/>
                  <a:pt x="17577" y="35707"/>
                </a:cubicBezTo>
                <a:lnTo>
                  <a:pt x="17197" y="36602"/>
                </a:lnTo>
                <a:cubicBezTo>
                  <a:pt x="17088" y="36900"/>
                  <a:pt x="16980" y="37198"/>
                  <a:pt x="16872" y="37497"/>
                </a:cubicBezTo>
                <a:cubicBezTo>
                  <a:pt x="16627" y="38121"/>
                  <a:pt x="16465" y="38772"/>
                  <a:pt x="16356" y="39450"/>
                </a:cubicBezTo>
                <a:cubicBezTo>
                  <a:pt x="16166" y="40806"/>
                  <a:pt x="16329" y="42189"/>
                  <a:pt x="16899" y="43437"/>
                </a:cubicBezTo>
                <a:cubicBezTo>
                  <a:pt x="17197" y="44115"/>
                  <a:pt x="17739" y="44685"/>
                  <a:pt x="18390" y="45064"/>
                </a:cubicBezTo>
                <a:cubicBezTo>
                  <a:pt x="18847" y="45302"/>
                  <a:pt x="19352" y="45416"/>
                  <a:pt x="19865" y="45416"/>
                </a:cubicBezTo>
                <a:cubicBezTo>
                  <a:pt x="20114" y="45416"/>
                  <a:pt x="20366" y="45389"/>
                  <a:pt x="20615" y="45336"/>
                </a:cubicBezTo>
                <a:cubicBezTo>
                  <a:pt x="21266" y="45173"/>
                  <a:pt x="21917" y="44875"/>
                  <a:pt x="22486" y="44495"/>
                </a:cubicBezTo>
                <a:cubicBezTo>
                  <a:pt x="23056" y="44142"/>
                  <a:pt x="23544" y="43762"/>
                  <a:pt x="24086" y="43410"/>
                </a:cubicBezTo>
                <a:cubicBezTo>
                  <a:pt x="25226" y="42623"/>
                  <a:pt x="26148" y="41972"/>
                  <a:pt x="27124" y="41348"/>
                </a:cubicBezTo>
                <a:cubicBezTo>
                  <a:pt x="27638" y="41022"/>
                  <a:pt x="28091" y="40695"/>
                  <a:pt x="28328" y="40507"/>
                </a:cubicBezTo>
                <a:lnTo>
                  <a:pt x="28328" y="40507"/>
                </a:lnTo>
                <a:lnTo>
                  <a:pt x="28019" y="40725"/>
                </a:lnTo>
                <a:lnTo>
                  <a:pt x="28481" y="40372"/>
                </a:lnTo>
                <a:lnTo>
                  <a:pt x="28399" y="40426"/>
                </a:lnTo>
                <a:lnTo>
                  <a:pt x="29104" y="39938"/>
                </a:lnTo>
                <a:lnTo>
                  <a:pt x="29104" y="39938"/>
                </a:lnTo>
                <a:lnTo>
                  <a:pt x="29077" y="39965"/>
                </a:lnTo>
                <a:lnTo>
                  <a:pt x="30461" y="39043"/>
                </a:lnTo>
                <a:lnTo>
                  <a:pt x="31112" y="38555"/>
                </a:lnTo>
                <a:cubicBezTo>
                  <a:pt x="33037" y="37198"/>
                  <a:pt x="35099" y="35761"/>
                  <a:pt x="37160" y="34432"/>
                </a:cubicBezTo>
                <a:cubicBezTo>
                  <a:pt x="38571" y="33564"/>
                  <a:pt x="40849" y="32126"/>
                  <a:pt x="42856" y="31258"/>
                </a:cubicBezTo>
                <a:cubicBezTo>
                  <a:pt x="43477" y="30980"/>
                  <a:pt x="43692" y="30888"/>
                  <a:pt x="43649" y="30888"/>
                </a:cubicBezTo>
                <a:cubicBezTo>
                  <a:pt x="43645" y="30888"/>
                  <a:pt x="43640" y="30888"/>
                  <a:pt x="43634" y="30889"/>
                </a:cubicBezTo>
                <a:lnTo>
                  <a:pt x="43634" y="30889"/>
                </a:lnTo>
                <a:cubicBezTo>
                  <a:pt x="44122" y="30677"/>
                  <a:pt x="44625" y="30480"/>
                  <a:pt x="45142" y="30307"/>
                </a:cubicBezTo>
                <a:lnTo>
                  <a:pt x="45142" y="30307"/>
                </a:lnTo>
                <a:cubicBezTo>
                  <a:pt x="45121" y="30316"/>
                  <a:pt x="45101" y="30326"/>
                  <a:pt x="45080" y="30336"/>
                </a:cubicBezTo>
                <a:cubicBezTo>
                  <a:pt x="45127" y="30316"/>
                  <a:pt x="45175" y="30297"/>
                  <a:pt x="45222" y="30280"/>
                </a:cubicBezTo>
                <a:lnTo>
                  <a:pt x="45222" y="30280"/>
                </a:lnTo>
                <a:cubicBezTo>
                  <a:pt x="45195" y="30289"/>
                  <a:pt x="45168" y="30298"/>
                  <a:pt x="45142" y="30307"/>
                </a:cubicBezTo>
                <a:lnTo>
                  <a:pt x="45142" y="30307"/>
                </a:lnTo>
                <a:cubicBezTo>
                  <a:pt x="45284" y="30241"/>
                  <a:pt x="45430" y="30194"/>
                  <a:pt x="45596" y="30146"/>
                </a:cubicBezTo>
                <a:cubicBezTo>
                  <a:pt x="47265" y="29628"/>
                  <a:pt x="48990" y="29353"/>
                  <a:pt x="50740" y="29353"/>
                </a:cubicBezTo>
                <a:cubicBezTo>
                  <a:pt x="51095" y="29353"/>
                  <a:pt x="51450" y="29364"/>
                  <a:pt x="51807" y="29387"/>
                </a:cubicBezTo>
                <a:cubicBezTo>
                  <a:pt x="53028" y="29441"/>
                  <a:pt x="54248" y="29712"/>
                  <a:pt x="55415" y="30146"/>
                </a:cubicBezTo>
                <a:cubicBezTo>
                  <a:pt x="56581" y="30580"/>
                  <a:pt x="57639" y="31231"/>
                  <a:pt x="58561" y="32072"/>
                </a:cubicBezTo>
                <a:cubicBezTo>
                  <a:pt x="58968" y="32425"/>
                  <a:pt x="59347" y="32859"/>
                  <a:pt x="59673" y="33293"/>
                </a:cubicBezTo>
                <a:cubicBezTo>
                  <a:pt x="60161" y="33944"/>
                  <a:pt x="60568" y="34649"/>
                  <a:pt x="60894" y="35408"/>
                </a:cubicBezTo>
                <a:cubicBezTo>
                  <a:pt x="61219" y="36168"/>
                  <a:pt x="61463" y="36981"/>
                  <a:pt x="61545" y="37795"/>
                </a:cubicBezTo>
                <a:cubicBezTo>
                  <a:pt x="61707" y="39124"/>
                  <a:pt x="61490" y="40453"/>
                  <a:pt x="60894" y="41647"/>
                </a:cubicBezTo>
                <a:cubicBezTo>
                  <a:pt x="60812" y="41810"/>
                  <a:pt x="60731" y="41999"/>
                  <a:pt x="60622" y="42162"/>
                </a:cubicBezTo>
                <a:cubicBezTo>
                  <a:pt x="60541" y="42325"/>
                  <a:pt x="60432" y="42460"/>
                  <a:pt x="60324" y="42596"/>
                </a:cubicBezTo>
                <a:lnTo>
                  <a:pt x="60161" y="42840"/>
                </a:lnTo>
                <a:lnTo>
                  <a:pt x="59971" y="43030"/>
                </a:lnTo>
                <a:cubicBezTo>
                  <a:pt x="59844" y="43158"/>
                  <a:pt x="59740" y="43310"/>
                  <a:pt x="59615" y="43440"/>
                </a:cubicBezTo>
                <a:lnTo>
                  <a:pt x="59615" y="43440"/>
                </a:lnTo>
                <a:lnTo>
                  <a:pt x="59239" y="43762"/>
                </a:lnTo>
                <a:cubicBezTo>
                  <a:pt x="59158" y="43844"/>
                  <a:pt x="59076" y="43925"/>
                  <a:pt x="58968" y="44007"/>
                </a:cubicBezTo>
                <a:lnTo>
                  <a:pt x="58615" y="44278"/>
                </a:lnTo>
                <a:cubicBezTo>
                  <a:pt x="58100" y="44685"/>
                  <a:pt x="57530" y="45010"/>
                  <a:pt x="56961" y="45308"/>
                </a:cubicBezTo>
                <a:cubicBezTo>
                  <a:pt x="55198" y="46068"/>
                  <a:pt x="53299" y="46529"/>
                  <a:pt x="51400" y="46610"/>
                </a:cubicBezTo>
                <a:cubicBezTo>
                  <a:pt x="50997" y="46628"/>
                  <a:pt x="50593" y="46637"/>
                  <a:pt x="50189" y="46637"/>
                </a:cubicBezTo>
                <a:cubicBezTo>
                  <a:pt x="49318" y="46637"/>
                  <a:pt x="48447" y="46595"/>
                  <a:pt x="47576" y="46502"/>
                </a:cubicBezTo>
                <a:cubicBezTo>
                  <a:pt x="46301" y="46393"/>
                  <a:pt x="45026" y="46231"/>
                  <a:pt x="43724" y="46095"/>
                </a:cubicBezTo>
                <a:cubicBezTo>
                  <a:pt x="42328" y="45948"/>
                  <a:pt x="40908" y="45825"/>
                  <a:pt x="39486" y="45825"/>
                </a:cubicBezTo>
                <a:cubicBezTo>
                  <a:pt x="38283" y="45825"/>
                  <a:pt x="37079" y="45913"/>
                  <a:pt x="35885" y="46149"/>
                </a:cubicBezTo>
                <a:cubicBezTo>
                  <a:pt x="35560" y="46204"/>
                  <a:pt x="35261" y="46258"/>
                  <a:pt x="34963" y="46339"/>
                </a:cubicBezTo>
                <a:cubicBezTo>
                  <a:pt x="34665" y="46421"/>
                  <a:pt x="34339" y="46529"/>
                  <a:pt x="34041" y="46638"/>
                </a:cubicBezTo>
                <a:cubicBezTo>
                  <a:pt x="33444" y="46855"/>
                  <a:pt x="32875" y="47126"/>
                  <a:pt x="32332" y="47478"/>
                </a:cubicBezTo>
                <a:cubicBezTo>
                  <a:pt x="31220" y="48129"/>
                  <a:pt x="30244" y="48970"/>
                  <a:pt x="29430" y="49974"/>
                </a:cubicBezTo>
                <a:cubicBezTo>
                  <a:pt x="28589" y="50977"/>
                  <a:pt x="28019" y="52144"/>
                  <a:pt x="27694" y="53419"/>
                </a:cubicBezTo>
                <a:cubicBezTo>
                  <a:pt x="27558" y="54042"/>
                  <a:pt x="27504" y="54693"/>
                  <a:pt x="27585" y="55371"/>
                </a:cubicBezTo>
                <a:cubicBezTo>
                  <a:pt x="27613" y="55697"/>
                  <a:pt x="27667" y="56022"/>
                  <a:pt x="27748" y="56321"/>
                </a:cubicBezTo>
                <a:lnTo>
                  <a:pt x="27802" y="56565"/>
                </a:lnTo>
                <a:lnTo>
                  <a:pt x="27911" y="56836"/>
                </a:lnTo>
                <a:cubicBezTo>
                  <a:pt x="27992" y="57080"/>
                  <a:pt x="28101" y="57270"/>
                  <a:pt x="28209" y="57514"/>
                </a:cubicBezTo>
                <a:cubicBezTo>
                  <a:pt x="28236" y="57596"/>
                  <a:pt x="28264" y="57677"/>
                  <a:pt x="28318" y="57758"/>
                </a:cubicBezTo>
                <a:cubicBezTo>
                  <a:pt x="28399" y="57758"/>
                  <a:pt x="28508" y="57704"/>
                  <a:pt x="28589" y="57704"/>
                </a:cubicBezTo>
                <a:lnTo>
                  <a:pt x="29159" y="57514"/>
                </a:lnTo>
                <a:lnTo>
                  <a:pt x="29728" y="57351"/>
                </a:lnTo>
                <a:cubicBezTo>
                  <a:pt x="29918" y="57297"/>
                  <a:pt x="30081" y="57243"/>
                  <a:pt x="30244" y="57189"/>
                </a:cubicBezTo>
                <a:cubicBezTo>
                  <a:pt x="30596" y="57107"/>
                  <a:pt x="30922" y="56999"/>
                  <a:pt x="31274" y="56917"/>
                </a:cubicBezTo>
                <a:cubicBezTo>
                  <a:pt x="31952" y="56728"/>
                  <a:pt x="32630" y="56565"/>
                  <a:pt x="33336" y="56402"/>
                </a:cubicBezTo>
                <a:cubicBezTo>
                  <a:pt x="34692" y="56077"/>
                  <a:pt x="36102" y="55805"/>
                  <a:pt x="37486" y="55616"/>
                </a:cubicBezTo>
                <a:cubicBezTo>
                  <a:pt x="39764" y="55263"/>
                  <a:pt x="42070" y="55046"/>
                  <a:pt x="44375" y="54992"/>
                </a:cubicBezTo>
                <a:lnTo>
                  <a:pt x="45569" y="54965"/>
                </a:lnTo>
                <a:lnTo>
                  <a:pt x="46871" y="54965"/>
                </a:lnTo>
                <a:lnTo>
                  <a:pt x="47521" y="54992"/>
                </a:lnTo>
                <a:cubicBezTo>
                  <a:pt x="49393" y="55019"/>
                  <a:pt x="51237" y="55317"/>
                  <a:pt x="53001" y="55914"/>
                </a:cubicBezTo>
                <a:cubicBezTo>
                  <a:pt x="53868" y="56212"/>
                  <a:pt x="54682" y="56619"/>
                  <a:pt x="55442" y="57134"/>
                </a:cubicBezTo>
                <a:cubicBezTo>
                  <a:pt x="56174" y="57623"/>
                  <a:pt x="56798" y="58274"/>
                  <a:pt x="57232" y="59033"/>
                </a:cubicBezTo>
                <a:cubicBezTo>
                  <a:pt x="57530" y="59576"/>
                  <a:pt x="57720" y="60172"/>
                  <a:pt x="57801" y="60796"/>
                </a:cubicBezTo>
                <a:cubicBezTo>
                  <a:pt x="57856" y="61393"/>
                  <a:pt x="57774" y="62017"/>
                  <a:pt x="57612" y="62613"/>
                </a:cubicBezTo>
                <a:cubicBezTo>
                  <a:pt x="57422" y="63210"/>
                  <a:pt x="57123" y="63780"/>
                  <a:pt x="56744" y="64268"/>
                </a:cubicBezTo>
                <a:cubicBezTo>
                  <a:pt x="56364" y="64783"/>
                  <a:pt x="55930" y="65244"/>
                  <a:pt x="55442" y="65624"/>
                </a:cubicBezTo>
                <a:cubicBezTo>
                  <a:pt x="54628" y="66275"/>
                  <a:pt x="53706" y="66791"/>
                  <a:pt x="52729" y="67116"/>
                </a:cubicBezTo>
                <a:cubicBezTo>
                  <a:pt x="51726" y="67414"/>
                  <a:pt x="50695" y="67631"/>
                  <a:pt x="49664" y="67713"/>
                </a:cubicBezTo>
                <a:cubicBezTo>
                  <a:pt x="48968" y="67767"/>
                  <a:pt x="48266" y="67785"/>
                  <a:pt x="47559" y="67785"/>
                </a:cubicBezTo>
                <a:cubicBezTo>
                  <a:pt x="46144" y="67785"/>
                  <a:pt x="44710" y="67713"/>
                  <a:pt x="43263" y="67713"/>
                </a:cubicBezTo>
                <a:cubicBezTo>
                  <a:pt x="43139" y="67710"/>
                  <a:pt x="43015" y="67709"/>
                  <a:pt x="42891" y="67709"/>
                </a:cubicBezTo>
                <a:cubicBezTo>
                  <a:pt x="41527" y="67709"/>
                  <a:pt x="40187" y="67846"/>
                  <a:pt x="38869" y="68120"/>
                </a:cubicBezTo>
                <a:cubicBezTo>
                  <a:pt x="37431" y="68418"/>
                  <a:pt x="36048" y="68988"/>
                  <a:pt x="34882" y="69856"/>
                </a:cubicBezTo>
                <a:cubicBezTo>
                  <a:pt x="33661" y="70723"/>
                  <a:pt x="32766" y="71944"/>
                  <a:pt x="32278" y="73354"/>
                </a:cubicBezTo>
                <a:cubicBezTo>
                  <a:pt x="31763" y="74765"/>
                  <a:pt x="31627" y="76311"/>
                  <a:pt x="31871" y="77803"/>
                </a:cubicBezTo>
                <a:cubicBezTo>
                  <a:pt x="31871" y="77911"/>
                  <a:pt x="31925" y="78020"/>
                  <a:pt x="31925" y="78128"/>
                </a:cubicBezTo>
                <a:cubicBezTo>
                  <a:pt x="31979" y="78345"/>
                  <a:pt x="32034" y="78562"/>
                  <a:pt x="32088" y="78752"/>
                </a:cubicBezTo>
                <a:cubicBezTo>
                  <a:pt x="32115" y="78969"/>
                  <a:pt x="32169" y="79186"/>
                  <a:pt x="32251" y="79376"/>
                </a:cubicBezTo>
                <a:lnTo>
                  <a:pt x="32468" y="80000"/>
                </a:lnTo>
                <a:lnTo>
                  <a:pt x="32712" y="80569"/>
                </a:lnTo>
                <a:cubicBezTo>
                  <a:pt x="32793" y="80786"/>
                  <a:pt x="32902" y="80976"/>
                  <a:pt x="33010" y="81166"/>
                </a:cubicBezTo>
                <a:cubicBezTo>
                  <a:pt x="33092" y="81356"/>
                  <a:pt x="33200" y="81546"/>
                  <a:pt x="33309" y="81736"/>
                </a:cubicBezTo>
                <a:cubicBezTo>
                  <a:pt x="34204" y="83173"/>
                  <a:pt x="35451" y="84367"/>
                  <a:pt x="36943" y="85208"/>
                </a:cubicBezTo>
                <a:cubicBezTo>
                  <a:pt x="37920" y="85777"/>
                  <a:pt x="38950" y="86211"/>
                  <a:pt x="40035" y="86510"/>
                </a:cubicBezTo>
                <a:cubicBezTo>
                  <a:pt x="41450" y="86894"/>
                  <a:pt x="42911" y="87097"/>
                  <a:pt x="44383" y="87097"/>
                </a:cubicBezTo>
                <a:cubicBezTo>
                  <a:pt x="44886" y="87097"/>
                  <a:pt x="45390" y="87073"/>
                  <a:pt x="45894" y="87025"/>
                </a:cubicBezTo>
                <a:cubicBezTo>
                  <a:pt x="46165" y="87025"/>
                  <a:pt x="46382" y="86998"/>
                  <a:pt x="46545" y="86971"/>
                </a:cubicBezTo>
                <a:cubicBezTo>
                  <a:pt x="46823" y="86931"/>
                  <a:pt x="46912" y="86906"/>
                  <a:pt x="46855" y="86906"/>
                </a:cubicBezTo>
                <a:cubicBezTo>
                  <a:pt x="46834" y="86906"/>
                  <a:pt x="46793" y="86909"/>
                  <a:pt x="46735" y="86916"/>
                </a:cubicBezTo>
                <a:cubicBezTo>
                  <a:pt x="46491" y="86916"/>
                  <a:pt x="45948" y="86971"/>
                  <a:pt x="45189" y="86971"/>
                </a:cubicBezTo>
                <a:cubicBezTo>
                  <a:pt x="44983" y="86978"/>
                  <a:pt x="44779" y="86982"/>
                  <a:pt x="44574" y="86982"/>
                </a:cubicBezTo>
                <a:cubicBezTo>
                  <a:pt x="43349" y="86982"/>
                  <a:pt x="42143" y="86843"/>
                  <a:pt x="40958" y="86564"/>
                </a:cubicBezTo>
                <a:cubicBezTo>
                  <a:pt x="40252" y="86401"/>
                  <a:pt x="39574" y="86184"/>
                  <a:pt x="38923" y="85940"/>
                </a:cubicBezTo>
                <a:cubicBezTo>
                  <a:pt x="38293" y="85688"/>
                  <a:pt x="37687" y="85389"/>
                  <a:pt x="37125" y="85043"/>
                </a:cubicBezTo>
                <a:lnTo>
                  <a:pt x="37125" y="85043"/>
                </a:lnTo>
                <a:cubicBezTo>
                  <a:pt x="38018" y="85508"/>
                  <a:pt x="38960" y="85898"/>
                  <a:pt x="39927" y="86211"/>
                </a:cubicBezTo>
                <a:cubicBezTo>
                  <a:pt x="40849" y="86482"/>
                  <a:pt x="41798" y="86672"/>
                  <a:pt x="42775" y="86754"/>
                </a:cubicBezTo>
                <a:cubicBezTo>
                  <a:pt x="43408" y="86816"/>
                  <a:pt x="44042" y="86849"/>
                  <a:pt x="44676" y="86849"/>
                </a:cubicBezTo>
                <a:cubicBezTo>
                  <a:pt x="45425" y="86849"/>
                  <a:pt x="46175" y="86802"/>
                  <a:pt x="46925" y="86699"/>
                </a:cubicBezTo>
                <a:cubicBezTo>
                  <a:pt x="47494" y="86645"/>
                  <a:pt x="48037" y="86564"/>
                  <a:pt x="48579" y="86401"/>
                </a:cubicBezTo>
                <a:cubicBezTo>
                  <a:pt x="48634" y="86374"/>
                  <a:pt x="48579" y="86374"/>
                  <a:pt x="48579" y="86347"/>
                </a:cubicBezTo>
                <a:cubicBezTo>
                  <a:pt x="47576" y="86537"/>
                  <a:pt x="46545" y="86645"/>
                  <a:pt x="45514" y="86672"/>
                </a:cubicBezTo>
                <a:cubicBezTo>
                  <a:pt x="44646" y="86672"/>
                  <a:pt x="43778" y="86645"/>
                  <a:pt x="42910" y="86537"/>
                </a:cubicBezTo>
                <a:cubicBezTo>
                  <a:pt x="42015" y="86428"/>
                  <a:pt x="41120" y="86238"/>
                  <a:pt x="40252" y="85994"/>
                </a:cubicBezTo>
                <a:cubicBezTo>
                  <a:pt x="38408" y="85479"/>
                  <a:pt x="36699" y="84529"/>
                  <a:pt x="35316" y="83255"/>
                </a:cubicBezTo>
                <a:cubicBezTo>
                  <a:pt x="34692" y="82658"/>
                  <a:pt x="34149" y="81953"/>
                  <a:pt x="33715" y="81220"/>
                </a:cubicBezTo>
                <a:cubicBezTo>
                  <a:pt x="33281" y="80461"/>
                  <a:pt x="32956" y="79674"/>
                  <a:pt x="32739" y="78834"/>
                </a:cubicBezTo>
                <a:cubicBezTo>
                  <a:pt x="32386" y="77532"/>
                  <a:pt x="32332" y="76175"/>
                  <a:pt x="32549" y="74873"/>
                </a:cubicBezTo>
                <a:cubicBezTo>
                  <a:pt x="32739" y="73571"/>
                  <a:pt x="33309" y="72351"/>
                  <a:pt x="34177" y="71374"/>
                </a:cubicBezTo>
                <a:cubicBezTo>
                  <a:pt x="34421" y="71049"/>
                  <a:pt x="34719" y="70778"/>
                  <a:pt x="35044" y="70534"/>
                </a:cubicBezTo>
                <a:cubicBezTo>
                  <a:pt x="35560" y="70127"/>
                  <a:pt x="36102" y="69801"/>
                  <a:pt x="36699" y="69530"/>
                </a:cubicBezTo>
                <a:lnTo>
                  <a:pt x="36699" y="69530"/>
                </a:lnTo>
                <a:cubicBezTo>
                  <a:pt x="35885" y="69910"/>
                  <a:pt x="35126" y="70425"/>
                  <a:pt x="34475" y="71049"/>
                </a:cubicBezTo>
                <a:cubicBezTo>
                  <a:pt x="33797" y="71781"/>
                  <a:pt x="33281" y="72622"/>
                  <a:pt x="32929" y="73544"/>
                </a:cubicBezTo>
                <a:cubicBezTo>
                  <a:pt x="32576" y="74602"/>
                  <a:pt x="32413" y="75687"/>
                  <a:pt x="32468" y="76799"/>
                </a:cubicBezTo>
                <a:cubicBezTo>
                  <a:pt x="32495" y="77233"/>
                  <a:pt x="32549" y="77640"/>
                  <a:pt x="32630" y="78074"/>
                </a:cubicBezTo>
                <a:cubicBezTo>
                  <a:pt x="32712" y="78508"/>
                  <a:pt x="32820" y="78915"/>
                  <a:pt x="32956" y="79349"/>
                </a:cubicBezTo>
                <a:cubicBezTo>
                  <a:pt x="33092" y="79756"/>
                  <a:pt x="33254" y="80135"/>
                  <a:pt x="33444" y="80542"/>
                </a:cubicBezTo>
                <a:cubicBezTo>
                  <a:pt x="33634" y="80922"/>
                  <a:pt x="33851" y="81275"/>
                  <a:pt x="34068" y="81654"/>
                </a:cubicBezTo>
                <a:cubicBezTo>
                  <a:pt x="34502" y="82278"/>
                  <a:pt x="34990" y="82875"/>
                  <a:pt x="35560" y="83390"/>
                </a:cubicBezTo>
                <a:cubicBezTo>
                  <a:pt x="35831" y="83634"/>
                  <a:pt x="36129" y="83851"/>
                  <a:pt x="36455" y="84096"/>
                </a:cubicBezTo>
                <a:cubicBezTo>
                  <a:pt x="36591" y="84177"/>
                  <a:pt x="36753" y="84313"/>
                  <a:pt x="36916" y="84394"/>
                </a:cubicBezTo>
                <a:lnTo>
                  <a:pt x="37377" y="84692"/>
                </a:lnTo>
                <a:cubicBezTo>
                  <a:pt x="38679" y="85425"/>
                  <a:pt x="40117" y="85940"/>
                  <a:pt x="41581" y="86184"/>
                </a:cubicBezTo>
                <a:cubicBezTo>
                  <a:pt x="42247" y="86313"/>
                  <a:pt x="43065" y="86391"/>
                  <a:pt x="43216" y="86391"/>
                </a:cubicBezTo>
                <a:cubicBezTo>
                  <a:pt x="43256" y="86391"/>
                  <a:pt x="43250" y="86385"/>
                  <a:pt x="43182" y="86374"/>
                </a:cubicBezTo>
                <a:cubicBezTo>
                  <a:pt x="42856" y="86320"/>
                  <a:pt x="41690" y="86184"/>
                  <a:pt x="40822" y="85940"/>
                </a:cubicBezTo>
                <a:lnTo>
                  <a:pt x="40008" y="85723"/>
                </a:lnTo>
                <a:cubicBezTo>
                  <a:pt x="39737" y="85642"/>
                  <a:pt x="39493" y="85533"/>
                  <a:pt x="39222" y="85452"/>
                </a:cubicBezTo>
                <a:cubicBezTo>
                  <a:pt x="38326" y="85099"/>
                  <a:pt x="37486" y="84665"/>
                  <a:pt x="36699" y="84123"/>
                </a:cubicBezTo>
                <a:cubicBezTo>
                  <a:pt x="36509" y="83987"/>
                  <a:pt x="36319" y="83851"/>
                  <a:pt x="36129" y="83716"/>
                </a:cubicBezTo>
                <a:lnTo>
                  <a:pt x="35587" y="83255"/>
                </a:lnTo>
                <a:cubicBezTo>
                  <a:pt x="35234" y="82929"/>
                  <a:pt x="34936" y="82577"/>
                  <a:pt x="34638" y="82224"/>
                </a:cubicBezTo>
                <a:cubicBezTo>
                  <a:pt x="34041" y="81465"/>
                  <a:pt x="33580" y="80651"/>
                  <a:pt x="33227" y="79756"/>
                </a:cubicBezTo>
                <a:cubicBezTo>
                  <a:pt x="32902" y="78861"/>
                  <a:pt x="32685" y="77938"/>
                  <a:pt x="32630" y="76989"/>
                </a:cubicBezTo>
                <a:cubicBezTo>
                  <a:pt x="32549" y="76094"/>
                  <a:pt x="32630" y="75226"/>
                  <a:pt x="32847" y="74358"/>
                </a:cubicBezTo>
                <a:cubicBezTo>
                  <a:pt x="33037" y="73490"/>
                  <a:pt x="33390" y="72704"/>
                  <a:pt x="33905" y="71971"/>
                </a:cubicBezTo>
                <a:cubicBezTo>
                  <a:pt x="34936" y="70561"/>
                  <a:pt x="36509" y="69639"/>
                  <a:pt x="38218" y="69150"/>
                </a:cubicBezTo>
                <a:cubicBezTo>
                  <a:pt x="39439" y="68798"/>
                  <a:pt x="40686" y="68608"/>
                  <a:pt x="41934" y="68581"/>
                </a:cubicBezTo>
                <a:cubicBezTo>
                  <a:pt x="42329" y="68564"/>
                  <a:pt x="42727" y="68557"/>
                  <a:pt x="43126" y="68557"/>
                </a:cubicBezTo>
                <a:cubicBezTo>
                  <a:pt x="44014" y="68557"/>
                  <a:pt x="44906" y="68589"/>
                  <a:pt x="45786" y="68608"/>
                </a:cubicBezTo>
                <a:cubicBezTo>
                  <a:pt x="46314" y="68623"/>
                  <a:pt x="46846" y="68634"/>
                  <a:pt x="47380" y="68634"/>
                </a:cubicBezTo>
                <a:cubicBezTo>
                  <a:pt x="48793" y="68634"/>
                  <a:pt x="50220" y="68558"/>
                  <a:pt x="51617" y="68282"/>
                </a:cubicBezTo>
                <a:cubicBezTo>
                  <a:pt x="53624" y="67930"/>
                  <a:pt x="55442" y="66953"/>
                  <a:pt x="56852" y="65516"/>
                </a:cubicBezTo>
                <a:cubicBezTo>
                  <a:pt x="57232" y="65109"/>
                  <a:pt x="57584" y="64648"/>
                  <a:pt x="57856" y="64160"/>
                </a:cubicBezTo>
                <a:cubicBezTo>
                  <a:pt x="58154" y="63671"/>
                  <a:pt x="58371" y="63129"/>
                  <a:pt x="58534" y="62559"/>
                </a:cubicBezTo>
                <a:cubicBezTo>
                  <a:pt x="58561" y="62424"/>
                  <a:pt x="58588" y="62288"/>
                  <a:pt x="58615" y="62125"/>
                </a:cubicBezTo>
                <a:cubicBezTo>
                  <a:pt x="58642" y="61990"/>
                  <a:pt x="58669" y="61854"/>
                  <a:pt x="58669" y="61718"/>
                </a:cubicBezTo>
                <a:lnTo>
                  <a:pt x="58697" y="61284"/>
                </a:lnTo>
                <a:lnTo>
                  <a:pt x="58697" y="60878"/>
                </a:lnTo>
                <a:cubicBezTo>
                  <a:pt x="58669" y="60606"/>
                  <a:pt x="58642" y="60335"/>
                  <a:pt x="58561" y="60091"/>
                </a:cubicBezTo>
                <a:cubicBezTo>
                  <a:pt x="58534" y="59847"/>
                  <a:pt x="58452" y="59603"/>
                  <a:pt x="58344" y="59359"/>
                </a:cubicBezTo>
                <a:cubicBezTo>
                  <a:pt x="57910" y="58192"/>
                  <a:pt x="57123" y="57189"/>
                  <a:pt x="56093" y="56511"/>
                </a:cubicBezTo>
                <a:cubicBezTo>
                  <a:pt x="55089" y="55805"/>
                  <a:pt x="54004" y="55290"/>
                  <a:pt x="52865" y="54937"/>
                </a:cubicBezTo>
                <a:cubicBezTo>
                  <a:pt x="51726" y="54612"/>
                  <a:pt x="50559" y="54368"/>
                  <a:pt x="49366" y="54232"/>
                </a:cubicBezTo>
                <a:cubicBezTo>
                  <a:pt x="49068" y="54205"/>
                  <a:pt x="48796" y="54178"/>
                  <a:pt x="48498" y="54178"/>
                </a:cubicBezTo>
                <a:cubicBezTo>
                  <a:pt x="48200" y="54151"/>
                  <a:pt x="47901" y="54151"/>
                  <a:pt x="47603" y="54124"/>
                </a:cubicBezTo>
                <a:cubicBezTo>
                  <a:pt x="47223" y="54124"/>
                  <a:pt x="46831" y="54112"/>
                  <a:pt x="46444" y="54112"/>
                </a:cubicBezTo>
                <a:cubicBezTo>
                  <a:pt x="46250" y="54112"/>
                  <a:pt x="46057" y="54115"/>
                  <a:pt x="45867" y="54124"/>
                </a:cubicBezTo>
                <a:cubicBezTo>
                  <a:pt x="42015" y="54124"/>
                  <a:pt x="38191" y="54531"/>
                  <a:pt x="34421" y="55290"/>
                </a:cubicBezTo>
                <a:cubicBezTo>
                  <a:pt x="33498" y="55480"/>
                  <a:pt x="32576" y="55697"/>
                  <a:pt x="31708" y="55914"/>
                </a:cubicBezTo>
                <a:cubicBezTo>
                  <a:pt x="31247" y="56050"/>
                  <a:pt x="30786" y="56158"/>
                  <a:pt x="30352" y="56294"/>
                </a:cubicBezTo>
                <a:lnTo>
                  <a:pt x="29674" y="56483"/>
                </a:lnTo>
                <a:lnTo>
                  <a:pt x="29050" y="56673"/>
                </a:lnTo>
                <a:lnTo>
                  <a:pt x="28806" y="56755"/>
                </a:lnTo>
                <a:cubicBezTo>
                  <a:pt x="28752" y="56673"/>
                  <a:pt x="28725" y="56592"/>
                  <a:pt x="28698" y="56511"/>
                </a:cubicBezTo>
                <a:lnTo>
                  <a:pt x="28643" y="56375"/>
                </a:lnTo>
                <a:cubicBezTo>
                  <a:pt x="28616" y="56294"/>
                  <a:pt x="28589" y="56212"/>
                  <a:pt x="28589" y="56131"/>
                </a:cubicBezTo>
                <a:cubicBezTo>
                  <a:pt x="28535" y="55995"/>
                  <a:pt x="28508" y="55833"/>
                  <a:pt x="28481" y="55670"/>
                </a:cubicBezTo>
                <a:cubicBezTo>
                  <a:pt x="28291" y="54503"/>
                  <a:pt x="28508" y="53310"/>
                  <a:pt x="29023" y="52225"/>
                </a:cubicBezTo>
                <a:lnTo>
                  <a:pt x="29023" y="52279"/>
                </a:lnTo>
                <a:cubicBezTo>
                  <a:pt x="29294" y="51601"/>
                  <a:pt x="29674" y="51004"/>
                  <a:pt x="30135" y="50462"/>
                </a:cubicBezTo>
                <a:cubicBezTo>
                  <a:pt x="30976" y="49458"/>
                  <a:pt x="31952" y="48645"/>
                  <a:pt x="33092" y="48021"/>
                </a:cubicBezTo>
                <a:cubicBezTo>
                  <a:pt x="33688" y="47695"/>
                  <a:pt x="34285" y="47424"/>
                  <a:pt x="34936" y="47234"/>
                </a:cubicBezTo>
                <a:cubicBezTo>
                  <a:pt x="35587" y="47072"/>
                  <a:pt x="36238" y="46909"/>
                  <a:pt x="36916" y="46827"/>
                </a:cubicBezTo>
                <a:cubicBezTo>
                  <a:pt x="37786" y="46723"/>
                  <a:pt x="38655" y="46674"/>
                  <a:pt x="39532" y="46674"/>
                </a:cubicBezTo>
                <a:cubicBezTo>
                  <a:pt x="40022" y="46674"/>
                  <a:pt x="40515" y="46690"/>
                  <a:pt x="41012" y="46719"/>
                </a:cubicBezTo>
                <a:cubicBezTo>
                  <a:pt x="43751" y="46882"/>
                  <a:pt x="46518" y="47343"/>
                  <a:pt x="49339" y="47478"/>
                </a:cubicBezTo>
                <a:cubicBezTo>
                  <a:pt x="49650" y="47499"/>
                  <a:pt x="49960" y="47508"/>
                  <a:pt x="50271" y="47508"/>
                </a:cubicBezTo>
                <a:cubicBezTo>
                  <a:pt x="50774" y="47508"/>
                  <a:pt x="51277" y="47485"/>
                  <a:pt x="51780" y="47451"/>
                </a:cubicBezTo>
                <a:cubicBezTo>
                  <a:pt x="52187" y="47424"/>
                  <a:pt x="52567" y="47370"/>
                  <a:pt x="52919" y="47343"/>
                </a:cubicBezTo>
                <a:lnTo>
                  <a:pt x="53868" y="47180"/>
                </a:lnTo>
                <a:cubicBezTo>
                  <a:pt x="55496" y="46882"/>
                  <a:pt x="57069" y="46285"/>
                  <a:pt x="58480" y="45471"/>
                </a:cubicBezTo>
                <a:cubicBezTo>
                  <a:pt x="60351" y="44413"/>
                  <a:pt x="61707" y="42650"/>
                  <a:pt x="62250" y="40589"/>
                </a:cubicBezTo>
                <a:cubicBezTo>
                  <a:pt x="62494" y="39640"/>
                  <a:pt x="62548" y="38636"/>
                  <a:pt x="62440" y="37660"/>
                </a:cubicBezTo>
                <a:cubicBezTo>
                  <a:pt x="62304" y="36710"/>
                  <a:pt x="62060" y="35761"/>
                  <a:pt x="61653" y="34866"/>
                </a:cubicBezTo>
                <a:cubicBezTo>
                  <a:pt x="61300" y="34052"/>
                  <a:pt x="60812" y="33266"/>
                  <a:pt x="60270" y="32560"/>
                </a:cubicBezTo>
                <a:cubicBezTo>
                  <a:pt x="59727" y="31909"/>
                  <a:pt x="59103" y="31313"/>
                  <a:pt x="58425" y="30797"/>
                </a:cubicBezTo>
                <a:cubicBezTo>
                  <a:pt x="56933" y="29712"/>
                  <a:pt x="55198" y="29007"/>
                  <a:pt x="53380" y="28682"/>
                </a:cubicBezTo>
                <a:cubicBezTo>
                  <a:pt x="52485" y="28532"/>
                  <a:pt x="51576" y="28458"/>
                  <a:pt x="50664" y="28458"/>
                </a:cubicBezTo>
                <a:cubicBezTo>
                  <a:pt x="49752" y="28458"/>
                  <a:pt x="48837" y="28532"/>
                  <a:pt x="47928" y="28682"/>
                </a:cubicBezTo>
                <a:cubicBezTo>
                  <a:pt x="46545" y="28926"/>
                  <a:pt x="45189" y="29278"/>
                  <a:pt x="43887" y="29767"/>
                </a:cubicBezTo>
                <a:cubicBezTo>
                  <a:pt x="43209" y="30038"/>
                  <a:pt x="42504" y="30363"/>
                  <a:pt x="41798" y="30716"/>
                </a:cubicBezTo>
                <a:lnTo>
                  <a:pt x="41853" y="30689"/>
                </a:lnTo>
                <a:lnTo>
                  <a:pt x="41853" y="30689"/>
                </a:lnTo>
                <a:cubicBezTo>
                  <a:pt x="40307" y="31448"/>
                  <a:pt x="38815" y="32289"/>
                  <a:pt x="37377" y="33211"/>
                </a:cubicBezTo>
                <a:cubicBezTo>
                  <a:pt x="35858" y="34188"/>
                  <a:pt x="34529" y="35083"/>
                  <a:pt x="32929" y="36222"/>
                </a:cubicBezTo>
                <a:cubicBezTo>
                  <a:pt x="31844" y="36981"/>
                  <a:pt x="30244" y="38066"/>
                  <a:pt x="28942" y="38934"/>
                </a:cubicBezTo>
                <a:lnTo>
                  <a:pt x="26392" y="40697"/>
                </a:lnTo>
                <a:lnTo>
                  <a:pt x="22432" y="43437"/>
                </a:lnTo>
                <a:cubicBezTo>
                  <a:pt x="21808" y="43898"/>
                  <a:pt x="21103" y="44224"/>
                  <a:pt x="20370" y="44441"/>
                </a:cubicBezTo>
                <a:cubicBezTo>
                  <a:pt x="20200" y="44478"/>
                  <a:pt x="20028" y="44497"/>
                  <a:pt x="19858" y="44497"/>
                </a:cubicBezTo>
                <a:cubicBezTo>
                  <a:pt x="19296" y="44497"/>
                  <a:pt x="18752" y="44293"/>
                  <a:pt x="18336" y="43898"/>
                </a:cubicBezTo>
                <a:cubicBezTo>
                  <a:pt x="18038" y="43627"/>
                  <a:pt x="17794" y="43301"/>
                  <a:pt x="17658" y="42922"/>
                </a:cubicBezTo>
                <a:cubicBezTo>
                  <a:pt x="17550" y="42732"/>
                  <a:pt x="17495" y="42542"/>
                  <a:pt x="17441" y="42352"/>
                </a:cubicBezTo>
                <a:cubicBezTo>
                  <a:pt x="17387" y="42135"/>
                  <a:pt x="17333" y="41945"/>
                  <a:pt x="17305" y="41728"/>
                </a:cubicBezTo>
                <a:cubicBezTo>
                  <a:pt x="17143" y="40887"/>
                  <a:pt x="17170" y="40046"/>
                  <a:pt x="17305" y="39206"/>
                </a:cubicBezTo>
                <a:cubicBezTo>
                  <a:pt x="17387" y="38772"/>
                  <a:pt x="17495" y="38365"/>
                  <a:pt x="17658" y="37958"/>
                </a:cubicBezTo>
                <a:lnTo>
                  <a:pt x="17875" y="37334"/>
                </a:lnTo>
                <a:lnTo>
                  <a:pt x="17984" y="37009"/>
                </a:lnTo>
                <a:cubicBezTo>
                  <a:pt x="18011" y="36900"/>
                  <a:pt x="18065" y="36792"/>
                  <a:pt x="18119" y="36710"/>
                </a:cubicBezTo>
                <a:cubicBezTo>
                  <a:pt x="18309" y="36303"/>
                  <a:pt x="18445" y="35869"/>
                  <a:pt x="18662" y="35490"/>
                </a:cubicBezTo>
                <a:lnTo>
                  <a:pt x="19313" y="34296"/>
                </a:lnTo>
                <a:cubicBezTo>
                  <a:pt x="19448" y="34052"/>
                  <a:pt x="19638" y="33754"/>
                  <a:pt x="19828" y="33455"/>
                </a:cubicBezTo>
                <a:cubicBezTo>
                  <a:pt x="19936" y="33293"/>
                  <a:pt x="20018" y="33130"/>
                  <a:pt x="20126" y="32994"/>
                </a:cubicBezTo>
                <a:lnTo>
                  <a:pt x="20452" y="32533"/>
                </a:lnTo>
                <a:lnTo>
                  <a:pt x="20994" y="31774"/>
                </a:lnTo>
                <a:lnTo>
                  <a:pt x="21591" y="31068"/>
                </a:lnTo>
                <a:cubicBezTo>
                  <a:pt x="21990" y="30563"/>
                  <a:pt x="22441" y="30084"/>
                  <a:pt x="22893" y="29631"/>
                </a:cubicBezTo>
                <a:lnTo>
                  <a:pt x="22893" y="29631"/>
                </a:lnTo>
                <a:lnTo>
                  <a:pt x="22947" y="29604"/>
                </a:lnTo>
                <a:cubicBezTo>
                  <a:pt x="24168" y="28410"/>
                  <a:pt x="25497" y="27325"/>
                  <a:pt x="26907" y="26349"/>
                </a:cubicBezTo>
                <a:lnTo>
                  <a:pt x="26907" y="26349"/>
                </a:lnTo>
                <a:lnTo>
                  <a:pt x="26880" y="26376"/>
                </a:lnTo>
                <a:lnTo>
                  <a:pt x="27558" y="25915"/>
                </a:lnTo>
                <a:lnTo>
                  <a:pt x="27504" y="25942"/>
                </a:lnTo>
                <a:cubicBezTo>
                  <a:pt x="27721" y="25806"/>
                  <a:pt x="27965" y="25644"/>
                  <a:pt x="28182" y="25508"/>
                </a:cubicBezTo>
                <a:lnTo>
                  <a:pt x="28182" y="25508"/>
                </a:lnTo>
                <a:lnTo>
                  <a:pt x="28128" y="25535"/>
                </a:lnTo>
                <a:lnTo>
                  <a:pt x="28779" y="25128"/>
                </a:lnTo>
                <a:lnTo>
                  <a:pt x="28752" y="25156"/>
                </a:lnTo>
                <a:cubicBezTo>
                  <a:pt x="29131" y="24911"/>
                  <a:pt x="29538" y="24694"/>
                  <a:pt x="29945" y="24450"/>
                </a:cubicBezTo>
                <a:cubicBezTo>
                  <a:pt x="30840" y="23989"/>
                  <a:pt x="32332" y="23284"/>
                  <a:pt x="33444" y="22823"/>
                </a:cubicBezTo>
                <a:lnTo>
                  <a:pt x="33444" y="22823"/>
                </a:lnTo>
                <a:lnTo>
                  <a:pt x="33390" y="22850"/>
                </a:lnTo>
                <a:cubicBezTo>
                  <a:pt x="34041" y="22579"/>
                  <a:pt x="34665" y="22335"/>
                  <a:pt x="35316" y="22118"/>
                </a:cubicBezTo>
                <a:cubicBezTo>
                  <a:pt x="35777" y="21982"/>
                  <a:pt x="36129" y="21874"/>
                  <a:pt x="36753" y="21684"/>
                </a:cubicBezTo>
                <a:cubicBezTo>
                  <a:pt x="38462" y="21087"/>
                  <a:pt x="40225" y="20626"/>
                  <a:pt x="41988" y="20273"/>
                </a:cubicBezTo>
                <a:lnTo>
                  <a:pt x="41961" y="20273"/>
                </a:lnTo>
                <a:cubicBezTo>
                  <a:pt x="43372" y="20002"/>
                  <a:pt x="44673" y="19758"/>
                  <a:pt x="46138" y="19487"/>
                </a:cubicBezTo>
                <a:cubicBezTo>
                  <a:pt x="47304" y="19297"/>
                  <a:pt x="48742" y="19080"/>
                  <a:pt x="50044" y="18890"/>
                </a:cubicBezTo>
                <a:lnTo>
                  <a:pt x="50121" y="18877"/>
                </a:lnTo>
                <a:lnTo>
                  <a:pt x="50121" y="18877"/>
                </a:lnTo>
                <a:lnTo>
                  <a:pt x="51102" y="18781"/>
                </a:lnTo>
                <a:cubicBezTo>
                  <a:pt x="52133" y="18646"/>
                  <a:pt x="53462" y="18456"/>
                  <a:pt x="53814" y="18402"/>
                </a:cubicBezTo>
                <a:cubicBezTo>
                  <a:pt x="55849" y="18185"/>
                  <a:pt x="57774" y="17859"/>
                  <a:pt x="59727" y="17561"/>
                </a:cubicBezTo>
                <a:lnTo>
                  <a:pt x="59998" y="17561"/>
                </a:lnTo>
                <a:cubicBezTo>
                  <a:pt x="60859" y="17434"/>
                  <a:pt x="61720" y="17213"/>
                  <a:pt x="62537" y="16919"/>
                </a:cubicBezTo>
                <a:lnTo>
                  <a:pt x="62537" y="16919"/>
                </a:lnTo>
                <a:lnTo>
                  <a:pt x="62684" y="16883"/>
                </a:lnTo>
                <a:lnTo>
                  <a:pt x="63308" y="16693"/>
                </a:lnTo>
                <a:lnTo>
                  <a:pt x="63714" y="16530"/>
                </a:lnTo>
                <a:cubicBezTo>
                  <a:pt x="63959" y="16449"/>
                  <a:pt x="63742" y="16557"/>
                  <a:pt x="64148" y="16395"/>
                </a:cubicBezTo>
                <a:cubicBezTo>
                  <a:pt x="64664" y="16178"/>
                  <a:pt x="65179" y="15906"/>
                  <a:pt x="65640" y="15635"/>
                </a:cubicBezTo>
                <a:cubicBezTo>
                  <a:pt x="65855" y="15485"/>
                  <a:pt x="65951" y="15436"/>
                  <a:pt x="65995" y="15436"/>
                </a:cubicBezTo>
                <a:cubicBezTo>
                  <a:pt x="66006" y="15436"/>
                  <a:pt x="66014" y="15440"/>
                  <a:pt x="66020" y="15445"/>
                </a:cubicBezTo>
                <a:cubicBezTo>
                  <a:pt x="66590" y="14984"/>
                  <a:pt x="67078" y="14442"/>
                  <a:pt x="67512" y="13845"/>
                </a:cubicBezTo>
                <a:lnTo>
                  <a:pt x="67729" y="13465"/>
                </a:lnTo>
                <a:cubicBezTo>
                  <a:pt x="67810" y="13357"/>
                  <a:pt x="67837" y="13248"/>
                  <a:pt x="67892" y="13140"/>
                </a:cubicBezTo>
                <a:cubicBezTo>
                  <a:pt x="67946" y="13004"/>
                  <a:pt x="68000" y="12868"/>
                  <a:pt x="68027" y="12760"/>
                </a:cubicBezTo>
                <a:lnTo>
                  <a:pt x="68027" y="12706"/>
                </a:lnTo>
                <a:cubicBezTo>
                  <a:pt x="67892" y="13031"/>
                  <a:pt x="67702" y="13357"/>
                  <a:pt x="67512" y="13628"/>
                </a:cubicBezTo>
                <a:lnTo>
                  <a:pt x="67322" y="13899"/>
                </a:lnTo>
                <a:lnTo>
                  <a:pt x="67186" y="14062"/>
                </a:lnTo>
                <a:cubicBezTo>
                  <a:pt x="67129" y="14119"/>
                  <a:pt x="67101" y="14142"/>
                  <a:pt x="67093" y="14142"/>
                </a:cubicBezTo>
                <a:cubicBezTo>
                  <a:pt x="67083" y="14142"/>
                  <a:pt x="67112" y="14098"/>
                  <a:pt x="67159" y="14035"/>
                </a:cubicBezTo>
                <a:cubicBezTo>
                  <a:pt x="67512" y="13574"/>
                  <a:pt x="67783" y="13058"/>
                  <a:pt x="68000" y="12543"/>
                </a:cubicBezTo>
                <a:cubicBezTo>
                  <a:pt x="68163" y="12136"/>
                  <a:pt x="68271" y="11702"/>
                  <a:pt x="68325" y="11268"/>
                </a:cubicBezTo>
                <a:cubicBezTo>
                  <a:pt x="68431" y="10743"/>
                  <a:pt x="68459" y="10192"/>
                  <a:pt x="68461" y="9640"/>
                </a:cubicBezTo>
                <a:lnTo>
                  <a:pt x="68461" y="9640"/>
                </a:lnTo>
                <a:cubicBezTo>
                  <a:pt x="68461" y="9640"/>
                  <a:pt x="68461" y="9640"/>
                  <a:pt x="68461" y="9641"/>
                </a:cubicBezTo>
                <a:lnTo>
                  <a:pt x="68461" y="9586"/>
                </a:lnTo>
                <a:cubicBezTo>
                  <a:pt x="68461" y="9604"/>
                  <a:pt x="68461" y="9622"/>
                  <a:pt x="68461" y="9640"/>
                </a:cubicBezTo>
                <a:lnTo>
                  <a:pt x="68461" y="9640"/>
                </a:lnTo>
                <a:cubicBezTo>
                  <a:pt x="68407" y="9206"/>
                  <a:pt x="68325" y="8800"/>
                  <a:pt x="68190" y="8366"/>
                </a:cubicBezTo>
                <a:cubicBezTo>
                  <a:pt x="67973" y="7525"/>
                  <a:pt x="67647" y="6738"/>
                  <a:pt x="67186" y="6006"/>
                </a:cubicBezTo>
                <a:cubicBezTo>
                  <a:pt x="66698" y="5220"/>
                  <a:pt x="66074" y="4541"/>
                  <a:pt x="65396" y="3918"/>
                </a:cubicBezTo>
                <a:cubicBezTo>
                  <a:pt x="65071" y="3619"/>
                  <a:pt x="64718" y="3294"/>
                  <a:pt x="64365" y="3022"/>
                </a:cubicBezTo>
                <a:cubicBezTo>
                  <a:pt x="63702" y="2606"/>
                  <a:pt x="63499" y="2483"/>
                  <a:pt x="63486" y="2483"/>
                </a:cubicBezTo>
                <a:lnTo>
                  <a:pt x="63486" y="2483"/>
                </a:lnTo>
                <a:cubicBezTo>
                  <a:pt x="63469" y="2483"/>
                  <a:pt x="63835" y="2730"/>
                  <a:pt x="63815" y="2730"/>
                </a:cubicBezTo>
                <a:cubicBezTo>
                  <a:pt x="63809" y="2730"/>
                  <a:pt x="63765" y="2706"/>
                  <a:pt x="63660" y="2643"/>
                </a:cubicBezTo>
                <a:cubicBezTo>
                  <a:pt x="62856" y="2160"/>
                  <a:pt x="62024" y="1757"/>
                  <a:pt x="61140" y="1433"/>
                </a:cubicBezTo>
                <a:lnTo>
                  <a:pt x="61140" y="1433"/>
                </a:lnTo>
                <a:lnTo>
                  <a:pt x="61002" y="1341"/>
                </a:lnTo>
                <a:cubicBezTo>
                  <a:pt x="60487" y="1151"/>
                  <a:pt x="59944" y="1015"/>
                  <a:pt x="59429" y="907"/>
                </a:cubicBezTo>
                <a:cubicBezTo>
                  <a:pt x="59212" y="853"/>
                  <a:pt x="58941" y="771"/>
                  <a:pt x="58534" y="690"/>
                </a:cubicBezTo>
                <a:cubicBezTo>
                  <a:pt x="58154" y="608"/>
                  <a:pt x="57639" y="473"/>
                  <a:pt x="56879" y="364"/>
                </a:cubicBezTo>
                <a:lnTo>
                  <a:pt x="56879" y="364"/>
                </a:lnTo>
                <a:lnTo>
                  <a:pt x="57639" y="473"/>
                </a:lnTo>
                <a:lnTo>
                  <a:pt x="58154" y="581"/>
                </a:lnTo>
                <a:cubicBezTo>
                  <a:pt x="58452" y="636"/>
                  <a:pt x="58642" y="690"/>
                  <a:pt x="58751" y="690"/>
                </a:cubicBezTo>
                <a:cubicBezTo>
                  <a:pt x="58791" y="703"/>
                  <a:pt x="58832" y="710"/>
                  <a:pt x="58873" y="710"/>
                </a:cubicBezTo>
                <a:cubicBezTo>
                  <a:pt x="58914" y="710"/>
                  <a:pt x="58954" y="703"/>
                  <a:pt x="58995" y="690"/>
                </a:cubicBezTo>
                <a:lnTo>
                  <a:pt x="59049" y="690"/>
                </a:lnTo>
                <a:cubicBezTo>
                  <a:pt x="58751" y="608"/>
                  <a:pt x="58344" y="554"/>
                  <a:pt x="58154" y="527"/>
                </a:cubicBezTo>
                <a:cubicBezTo>
                  <a:pt x="57883" y="473"/>
                  <a:pt x="57720" y="446"/>
                  <a:pt x="57503" y="419"/>
                </a:cubicBezTo>
                <a:lnTo>
                  <a:pt x="57557" y="419"/>
                </a:lnTo>
                <a:cubicBezTo>
                  <a:pt x="56933" y="337"/>
                  <a:pt x="56337" y="229"/>
                  <a:pt x="55713" y="174"/>
                </a:cubicBezTo>
                <a:cubicBezTo>
                  <a:pt x="55415" y="147"/>
                  <a:pt x="55116" y="120"/>
                  <a:pt x="54791" y="93"/>
                </a:cubicBezTo>
                <a:lnTo>
                  <a:pt x="53841" y="39"/>
                </a:lnTo>
                <a:cubicBezTo>
                  <a:pt x="53485" y="13"/>
                  <a:pt x="53128" y="1"/>
                  <a:pt x="5277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Google Shape;76;p3"/>
          <p:cNvSpPr/>
          <p:nvPr/>
        </p:nvSpPr>
        <p:spPr>
          <a:xfrm rot="567115">
            <a:off x="-390761" y="4000122"/>
            <a:ext cx="2338039" cy="1263057"/>
          </a:xfrm>
          <a:custGeom>
            <a:avLst/>
            <a:gdLst/>
            <a:ahLst/>
            <a:cxnLst/>
            <a:rect l="l" t="t" r="r" b="b"/>
            <a:pathLst>
              <a:path w="172176" h="93013" extrusionOk="0">
                <a:moveTo>
                  <a:pt x="13424" y="1"/>
                </a:moveTo>
                <a:cubicBezTo>
                  <a:pt x="6875" y="1"/>
                  <a:pt x="1" y="7379"/>
                  <a:pt x="918" y="15924"/>
                </a:cubicBezTo>
                <a:cubicBezTo>
                  <a:pt x="1532" y="21520"/>
                  <a:pt x="4876" y="27298"/>
                  <a:pt x="9653" y="29891"/>
                </a:cubicBezTo>
                <a:cubicBezTo>
                  <a:pt x="11675" y="30994"/>
                  <a:pt x="14155" y="31195"/>
                  <a:pt x="16658" y="31195"/>
                </a:cubicBezTo>
                <a:cubicBezTo>
                  <a:pt x="18084" y="31195"/>
                  <a:pt x="19518" y="31130"/>
                  <a:pt x="20878" y="31130"/>
                </a:cubicBezTo>
                <a:cubicBezTo>
                  <a:pt x="23334" y="31130"/>
                  <a:pt x="25551" y="31341"/>
                  <a:pt x="27055" y="32530"/>
                </a:cubicBezTo>
                <a:cubicBezTo>
                  <a:pt x="32196" y="36647"/>
                  <a:pt x="21641" y="50637"/>
                  <a:pt x="33174" y="57166"/>
                </a:cubicBezTo>
                <a:cubicBezTo>
                  <a:pt x="34809" y="58091"/>
                  <a:pt x="36338" y="58421"/>
                  <a:pt x="37796" y="58421"/>
                </a:cubicBezTo>
                <a:cubicBezTo>
                  <a:pt x="41411" y="58421"/>
                  <a:pt x="44594" y="56394"/>
                  <a:pt x="47908" y="56394"/>
                </a:cubicBezTo>
                <a:cubicBezTo>
                  <a:pt x="48482" y="56394"/>
                  <a:pt x="49059" y="56455"/>
                  <a:pt x="49643" y="56597"/>
                </a:cubicBezTo>
                <a:cubicBezTo>
                  <a:pt x="61199" y="59418"/>
                  <a:pt x="53942" y="66356"/>
                  <a:pt x="56808" y="74363"/>
                </a:cubicBezTo>
                <a:cubicBezTo>
                  <a:pt x="59096" y="80762"/>
                  <a:pt x="64139" y="83660"/>
                  <a:pt x="69661" y="83660"/>
                </a:cubicBezTo>
                <a:cubicBezTo>
                  <a:pt x="72816" y="83660"/>
                  <a:pt x="76126" y="82715"/>
                  <a:pt x="79169" y="80937"/>
                </a:cubicBezTo>
                <a:cubicBezTo>
                  <a:pt x="85309" y="77360"/>
                  <a:pt x="88766" y="71995"/>
                  <a:pt x="92323" y="71995"/>
                </a:cubicBezTo>
                <a:cubicBezTo>
                  <a:pt x="94353" y="71995"/>
                  <a:pt x="96416" y="73743"/>
                  <a:pt x="99028" y="78571"/>
                </a:cubicBezTo>
                <a:cubicBezTo>
                  <a:pt x="101757" y="83598"/>
                  <a:pt x="104282" y="89194"/>
                  <a:pt x="110856" y="91856"/>
                </a:cubicBezTo>
                <a:cubicBezTo>
                  <a:pt x="112729" y="92609"/>
                  <a:pt x="114750" y="93012"/>
                  <a:pt x="116765" y="93012"/>
                </a:cubicBezTo>
                <a:cubicBezTo>
                  <a:pt x="118520" y="93012"/>
                  <a:pt x="120270" y="92706"/>
                  <a:pt x="121912" y="92060"/>
                </a:cubicBezTo>
                <a:cubicBezTo>
                  <a:pt x="128486" y="89467"/>
                  <a:pt x="128213" y="81733"/>
                  <a:pt x="132876" y="79003"/>
                </a:cubicBezTo>
                <a:cubicBezTo>
                  <a:pt x="134160" y="78244"/>
                  <a:pt x="135425" y="77925"/>
                  <a:pt x="136686" y="77925"/>
                </a:cubicBezTo>
                <a:cubicBezTo>
                  <a:pt x="143268" y="77925"/>
                  <a:pt x="149760" y="86601"/>
                  <a:pt x="158416" y="86601"/>
                </a:cubicBezTo>
                <a:cubicBezTo>
                  <a:pt x="160623" y="86601"/>
                  <a:pt x="162970" y="86037"/>
                  <a:pt x="165496" y="84622"/>
                </a:cubicBezTo>
                <a:cubicBezTo>
                  <a:pt x="172175" y="80875"/>
                  <a:pt x="169959" y="72972"/>
                  <a:pt x="162077" y="72972"/>
                </a:cubicBezTo>
                <a:cubicBezTo>
                  <a:pt x="161155" y="72972"/>
                  <a:pt x="160154" y="73080"/>
                  <a:pt x="159081" y="73316"/>
                </a:cubicBezTo>
                <a:cubicBezTo>
                  <a:pt x="158715" y="73397"/>
                  <a:pt x="158347" y="73435"/>
                  <a:pt x="157976" y="73435"/>
                </a:cubicBezTo>
                <a:cubicBezTo>
                  <a:pt x="150852" y="73435"/>
                  <a:pt x="142851" y="59325"/>
                  <a:pt x="135074" y="59325"/>
                </a:cubicBezTo>
                <a:cubicBezTo>
                  <a:pt x="134675" y="59325"/>
                  <a:pt x="134275" y="59362"/>
                  <a:pt x="133877" y="59440"/>
                </a:cubicBezTo>
                <a:cubicBezTo>
                  <a:pt x="124869" y="61192"/>
                  <a:pt x="125779" y="71906"/>
                  <a:pt x="120251" y="74295"/>
                </a:cubicBezTo>
                <a:cubicBezTo>
                  <a:pt x="119428" y="74650"/>
                  <a:pt x="118631" y="74813"/>
                  <a:pt x="117855" y="74813"/>
                </a:cubicBezTo>
                <a:cubicBezTo>
                  <a:pt x="109695" y="74813"/>
                  <a:pt x="103883" y="56807"/>
                  <a:pt x="94183" y="55664"/>
                </a:cubicBezTo>
                <a:cubicBezTo>
                  <a:pt x="93938" y="55636"/>
                  <a:pt x="93686" y="55623"/>
                  <a:pt x="93430" y="55623"/>
                </a:cubicBezTo>
                <a:cubicBezTo>
                  <a:pt x="86556" y="55623"/>
                  <a:pt x="75789" y="65324"/>
                  <a:pt x="72873" y="65324"/>
                </a:cubicBezTo>
                <a:cubicBezTo>
                  <a:pt x="72806" y="65324"/>
                  <a:pt x="72744" y="65319"/>
                  <a:pt x="72686" y="65309"/>
                </a:cubicBezTo>
                <a:cubicBezTo>
                  <a:pt x="67022" y="64308"/>
                  <a:pt x="73824" y="49522"/>
                  <a:pt x="66294" y="43449"/>
                </a:cubicBezTo>
                <a:cubicBezTo>
                  <a:pt x="63998" y="41595"/>
                  <a:pt x="61334" y="41044"/>
                  <a:pt x="58636" y="41044"/>
                </a:cubicBezTo>
                <a:cubicBezTo>
                  <a:pt x="54692" y="41044"/>
                  <a:pt x="50674" y="42220"/>
                  <a:pt x="47621" y="42220"/>
                </a:cubicBezTo>
                <a:cubicBezTo>
                  <a:pt x="45126" y="42220"/>
                  <a:pt x="43276" y="41435"/>
                  <a:pt x="42637" y="38581"/>
                </a:cubicBezTo>
                <a:cubicBezTo>
                  <a:pt x="41181" y="32007"/>
                  <a:pt x="49643" y="25342"/>
                  <a:pt x="42955" y="18199"/>
                </a:cubicBezTo>
                <a:cubicBezTo>
                  <a:pt x="41467" y="16620"/>
                  <a:pt x="37463" y="14421"/>
                  <a:pt x="32834" y="14421"/>
                </a:cubicBezTo>
                <a:cubicBezTo>
                  <a:pt x="30530" y="14421"/>
                  <a:pt x="28071" y="14966"/>
                  <a:pt x="25690" y="16402"/>
                </a:cubicBezTo>
                <a:cubicBezTo>
                  <a:pt x="23977" y="17225"/>
                  <a:pt x="22634" y="17583"/>
                  <a:pt x="21586" y="17583"/>
                </a:cubicBezTo>
                <a:cubicBezTo>
                  <a:pt x="14867" y="17583"/>
                  <a:pt x="20261" y="2862"/>
                  <a:pt x="17978" y="1366"/>
                </a:cubicBezTo>
                <a:cubicBezTo>
                  <a:pt x="16554" y="427"/>
                  <a:pt x="14999" y="1"/>
                  <a:pt x="1342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77;p3"/>
          <p:cNvSpPr/>
          <p:nvPr/>
        </p:nvSpPr>
        <p:spPr>
          <a:xfrm rot="204617">
            <a:off x="7390994" y="-963939"/>
            <a:ext cx="2527118" cy="2649617"/>
          </a:xfrm>
          <a:custGeom>
            <a:avLst/>
            <a:gdLst/>
            <a:ahLst/>
            <a:cxnLst/>
            <a:rect l="l" t="t" r="r" b="b"/>
            <a:pathLst>
              <a:path w="118601" h="124350" extrusionOk="0">
                <a:moveTo>
                  <a:pt x="69677" y="1"/>
                </a:moveTo>
                <a:cubicBezTo>
                  <a:pt x="57181" y="1"/>
                  <a:pt x="46020" y="10360"/>
                  <a:pt x="36320" y="17351"/>
                </a:cubicBezTo>
                <a:cubicBezTo>
                  <a:pt x="22532" y="27309"/>
                  <a:pt x="11517" y="40596"/>
                  <a:pt x="4306" y="55995"/>
                </a:cubicBezTo>
                <a:cubicBezTo>
                  <a:pt x="1876" y="61252"/>
                  <a:pt x="1" y="67750"/>
                  <a:pt x="3302" y="72504"/>
                </a:cubicBezTo>
                <a:cubicBezTo>
                  <a:pt x="5955" y="76264"/>
                  <a:pt x="10905" y="77405"/>
                  <a:pt x="15618" y="77405"/>
                </a:cubicBezTo>
                <a:cubicBezTo>
                  <a:pt x="16301" y="77405"/>
                  <a:pt x="16980" y="77381"/>
                  <a:pt x="17645" y="77338"/>
                </a:cubicBezTo>
                <a:cubicBezTo>
                  <a:pt x="20601" y="77161"/>
                  <a:pt x="23615" y="76743"/>
                  <a:pt x="26561" y="76743"/>
                </a:cubicBezTo>
                <a:cubicBezTo>
                  <a:pt x="28881" y="76743"/>
                  <a:pt x="31160" y="77002"/>
                  <a:pt x="33335" y="77840"/>
                </a:cubicBezTo>
                <a:cubicBezTo>
                  <a:pt x="40230" y="80508"/>
                  <a:pt x="43769" y="88141"/>
                  <a:pt x="45644" y="95300"/>
                </a:cubicBezTo>
                <a:cubicBezTo>
                  <a:pt x="47520" y="102458"/>
                  <a:pt x="48550" y="110197"/>
                  <a:pt x="53120" y="116008"/>
                </a:cubicBezTo>
                <a:cubicBezTo>
                  <a:pt x="57684" y="121846"/>
                  <a:pt x="64728" y="124350"/>
                  <a:pt x="72147" y="124350"/>
                </a:cubicBezTo>
                <a:cubicBezTo>
                  <a:pt x="79196" y="124350"/>
                  <a:pt x="86583" y="122089"/>
                  <a:pt x="92503" y="118280"/>
                </a:cubicBezTo>
                <a:cubicBezTo>
                  <a:pt x="108643" y="107899"/>
                  <a:pt x="117967" y="88590"/>
                  <a:pt x="118284" y="69414"/>
                </a:cubicBezTo>
                <a:cubicBezTo>
                  <a:pt x="118601" y="50210"/>
                  <a:pt x="110571" y="31456"/>
                  <a:pt x="98156" y="16823"/>
                </a:cubicBezTo>
                <a:cubicBezTo>
                  <a:pt x="91975" y="9533"/>
                  <a:pt x="84315" y="2955"/>
                  <a:pt x="75044" y="657"/>
                </a:cubicBezTo>
                <a:cubicBezTo>
                  <a:pt x="73229" y="207"/>
                  <a:pt x="71440" y="1"/>
                  <a:pt x="6967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" name="Google Shape;78;p3"/>
          <p:cNvGrpSpPr/>
          <p:nvPr/>
        </p:nvGrpSpPr>
        <p:grpSpPr>
          <a:xfrm rot="4687003">
            <a:off x="8261910" y="-91077"/>
            <a:ext cx="638407" cy="1016099"/>
            <a:chOff x="2665800" y="994925"/>
            <a:chExt cx="2326725" cy="3703250"/>
          </a:xfrm>
        </p:grpSpPr>
        <p:sp>
          <p:nvSpPr>
            <p:cNvPr id="79" name="Google Shape;79;p3"/>
            <p:cNvSpPr/>
            <p:nvPr/>
          </p:nvSpPr>
          <p:spPr>
            <a:xfrm>
              <a:off x="2922825" y="994925"/>
              <a:ext cx="2069700" cy="2082450"/>
            </a:xfrm>
            <a:custGeom>
              <a:avLst/>
              <a:gdLst/>
              <a:ahLst/>
              <a:cxnLst/>
              <a:rect l="l" t="t" r="r" b="b"/>
              <a:pathLst>
                <a:path w="82788" h="83298" extrusionOk="0">
                  <a:moveTo>
                    <a:pt x="31490" y="0"/>
                  </a:moveTo>
                  <a:cubicBezTo>
                    <a:pt x="31252" y="0"/>
                    <a:pt x="31015" y="2"/>
                    <a:pt x="30778" y="5"/>
                  </a:cubicBezTo>
                  <a:cubicBezTo>
                    <a:pt x="22771" y="73"/>
                    <a:pt x="14286" y="1665"/>
                    <a:pt x="8326" y="6988"/>
                  </a:cubicBezTo>
                  <a:cubicBezTo>
                    <a:pt x="2344" y="12334"/>
                    <a:pt x="1" y="22297"/>
                    <a:pt x="5028" y="28553"/>
                  </a:cubicBezTo>
                  <a:cubicBezTo>
                    <a:pt x="6734" y="30669"/>
                    <a:pt x="9077" y="32147"/>
                    <a:pt x="11329" y="33694"/>
                  </a:cubicBezTo>
                  <a:cubicBezTo>
                    <a:pt x="20155" y="39745"/>
                    <a:pt x="28094" y="46979"/>
                    <a:pt x="34918" y="55236"/>
                  </a:cubicBezTo>
                  <a:cubicBezTo>
                    <a:pt x="40901" y="62470"/>
                    <a:pt x="46087" y="70545"/>
                    <a:pt x="53389" y="76459"/>
                  </a:cubicBezTo>
                  <a:cubicBezTo>
                    <a:pt x="59159" y="81130"/>
                    <a:pt x="64764" y="83298"/>
                    <a:pt x="69314" y="83298"/>
                  </a:cubicBezTo>
                  <a:cubicBezTo>
                    <a:pt x="77949" y="83298"/>
                    <a:pt x="82787" y="75492"/>
                    <a:pt x="77752" y="62174"/>
                  </a:cubicBezTo>
                  <a:cubicBezTo>
                    <a:pt x="70859" y="43999"/>
                    <a:pt x="60987" y="26574"/>
                    <a:pt x="49977" y="10583"/>
                  </a:cubicBezTo>
                  <a:cubicBezTo>
                    <a:pt x="47680" y="7239"/>
                    <a:pt x="45177" y="3827"/>
                    <a:pt x="41561" y="1938"/>
                  </a:cubicBezTo>
                  <a:cubicBezTo>
                    <a:pt x="38495" y="342"/>
                    <a:pt x="34952" y="0"/>
                    <a:pt x="314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3"/>
            <p:cNvSpPr/>
            <p:nvPr/>
          </p:nvSpPr>
          <p:spPr>
            <a:xfrm>
              <a:off x="2665800" y="3446975"/>
              <a:ext cx="1078250" cy="1251200"/>
            </a:xfrm>
            <a:custGeom>
              <a:avLst/>
              <a:gdLst/>
              <a:ahLst/>
              <a:cxnLst/>
              <a:rect l="l" t="t" r="r" b="b"/>
              <a:pathLst>
                <a:path w="43130" h="50048" extrusionOk="0">
                  <a:moveTo>
                    <a:pt x="24048" y="0"/>
                  </a:moveTo>
                  <a:cubicBezTo>
                    <a:pt x="16617" y="0"/>
                    <a:pt x="8393" y="4303"/>
                    <a:pt x="5027" y="9837"/>
                  </a:cubicBezTo>
                  <a:cubicBezTo>
                    <a:pt x="3139" y="12953"/>
                    <a:pt x="2161" y="16525"/>
                    <a:pt x="1479" y="20096"/>
                  </a:cubicBezTo>
                  <a:cubicBezTo>
                    <a:pt x="114" y="27307"/>
                    <a:pt x="0" y="35178"/>
                    <a:pt x="3617" y="41570"/>
                  </a:cubicBezTo>
                  <a:cubicBezTo>
                    <a:pt x="6418" y="46489"/>
                    <a:pt x="11980" y="50047"/>
                    <a:pt x="17443" y="50047"/>
                  </a:cubicBezTo>
                  <a:cubicBezTo>
                    <a:pt x="19079" y="50047"/>
                    <a:pt x="20706" y="49728"/>
                    <a:pt x="22247" y="49031"/>
                  </a:cubicBezTo>
                  <a:cubicBezTo>
                    <a:pt x="27593" y="46597"/>
                    <a:pt x="30300" y="40728"/>
                    <a:pt x="32597" y="35337"/>
                  </a:cubicBezTo>
                  <a:cubicBezTo>
                    <a:pt x="36578" y="25897"/>
                    <a:pt x="43129" y="9655"/>
                    <a:pt x="32324" y="2330"/>
                  </a:cubicBezTo>
                  <a:cubicBezTo>
                    <a:pt x="29947" y="709"/>
                    <a:pt x="27063" y="0"/>
                    <a:pt x="240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" name="Google Shape;81;p3"/>
          <p:cNvSpPr/>
          <p:nvPr/>
        </p:nvSpPr>
        <p:spPr>
          <a:xfrm rot="6267587">
            <a:off x="-38577" y="-1438860"/>
            <a:ext cx="2367769" cy="2743559"/>
          </a:xfrm>
          <a:custGeom>
            <a:avLst/>
            <a:gdLst/>
            <a:ahLst/>
            <a:cxnLst/>
            <a:rect l="l" t="t" r="r" b="b"/>
            <a:pathLst>
              <a:path w="132415" h="153493" extrusionOk="0">
                <a:moveTo>
                  <a:pt x="65330" y="1"/>
                </a:moveTo>
                <a:cubicBezTo>
                  <a:pt x="60091" y="1"/>
                  <a:pt x="54855" y="737"/>
                  <a:pt x="49841" y="2215"/>
                </a:cubicBezTo>
                <a:cubicBezTo>
                  <a:pt x="32507" y="7333"/>
                  <a:pt x="20815" y="24531"/>
                  <a:pt x="2753" y="27237"/>
                </a:cubicBezTo>
                <a:cubicBezTo>
                  <a:pt x="2685" y="27195"/>
                  <a:pt x="2609" y="27174"/>
                  <a:pt x="2536" y="27174"/>
                </a:cubicBezTo>
                <a:cubicBezTo>
                  <a:pt x="2416" y="27174"/>
                  <a:pt x="2301" y="27229"/>
                  <a:pt x="2230" y="27328"/>
                </a:cubicBezTo>
                <a:cubicBezTo>
                  <a:pt x="1661" y="27465"/>
                  <a:pt x="1320" y="27988"/>
                  <a:pt x="1411" y="28534"/>
                </a:cubicBezTo>
                <a:cubicBezTo>
                  <a:pt x="183" y="30923"/>
                  <a:pt x="274" y="34153"/>
                  <a:pt x="137" y="36700"/>
                </a:cubicBezTo>
                <a:cubicBezTo>
                  <a:pt x="1" y="40386"/>
                  <a:pt x="206" y="44093"/>
                  <a:pt x="774" y="47733"/>
                </a:cubicBezTo>
                <a:cubicBezTo>
                  <a:pt x="774" y="47847"/>
                  <a:pt x="820" y="47938"/>
                  <a:pt x="865" y="48051"/>
                </a:cubicBezTo>
                <a:cubicBezTo>
                  <a:pt x="865" y="48727"/>
                  <a:pt x="1499" y="49293"/>
                  <a:pt x="2133" y="49293"/>
                </a:cubicBezTo>
                <a:cubicBezTo>
                  <a:pt x="2460" y="49293"/>
                  <a:pt x="2786" y="49143"/>
                  <a:pt x="3026" y="48779"/>
                </a:cubicBezTo>
                <a:cubicBezTo>
                  <a:pt x="14302" y="31159"/>
                  <a:pt x="34018" y="21045"/>
                  <a:pt x="53956" y="21045"/>
                </a:cubicBezTo>
                <a:cubicBezTo>
                  <a:pt x="64829" y="21045"/>
                  <a:pt x="75768" y="24053"/>
                  <a:pt x="85440" y="30490"/>
                </a:cubicBezTo>
                <a:cubicBezTo>
                  <a:pt x="99134" y="39589"/>
                  <a:pt x="106323" y="53738"/>
                  <a:pt x="105481" y="70162"/>
                </a:cubicBezTo>
                <a:cubicBezTo>
                  <a:pt x="104594" y="87018"/>
                  <a:pt x="97451" y="102941"/>
                  <a:pt x="97519" y="119888"/>
                </a:cubicBezTo>
                <a:cubicBezTo>
                  <a:pt x="97565" y="133013"/>
                  <a:pt x="103115" y="148823"/>
                  <a:pt x="116673" y="153463"/>
                </a:cubicBezTo>
                <a:cubicBezTo>
                  <a:pt x="116745" y="153483"/>
                  <a:pt x="116817" y="153492"/>
                  <a:pt x="116888" y="153492"/>
                </a:cubicBezTo>
                <a:cubicBezTo>
                  <a:pt x="117313" y="153492"/>
                  <a:pt x="117703" y="153161"/>
                  <a:pt x="117742" y="152713"/>
                </a:cubicBezTo>
                <a:lnTo>
                  <a:pt x="125817" y="149346"/>
                </a:lnTo>
                <a:cubicBezTo>
                  <a:pt x="127319" y="148709"/>
                  <a:pt x="129389" y="148231"/>
                  <a:pt x="130844" y="147231"/>
                </a:cubicBezTo>
                <a:cubicBezTo>
                  <a:pt x="131208" y="147208"/>
                  <a:pt x="131504" y="146958"/>
                  <a:pt x="131618" y="146616"/>
                </a:cubicBezTo>
                <a:cubicBezTo>
                  <a:pt x="131868" y="146366"/>
                  <a:pt x="132096" y="146070"/>
                  <a:pt x="132255" y="145775"/>
                </a:cubicBezTo>
                <a:cubicBezTo>
                  <a:pt x="132414" y="145547"/>
                  <a:pt x="132323" y="145229"/>
                  <a:pt x="132050" y="145138"/>
                </a:cubicBezTo>
                <a:cubicBezTo>
                  <a:pt x="131686" y="145016"/>
                  <a:pt x="131302" y="144966"/>
                  <a:pt x="130911" y="144966"/>
                </a:cubicBezTo>
                <a:cubicBezTo>
                  <a:pt x="130716" y="144966"/>
                  <a:pt x="130518" y="144979"/>
                  <a:pt x="130321" y="145001"/>
                </a:cubicBezTo>
                <a:cubicBezTo>
                  <a:pt x="116855" y="133923"/>
                  <a:pt x="108256" y="118864"/>
                  <a:pt x="109758" y="100871"/>
                </a:cubicBezTo>
                <a:cubicBezTo>
                  <a:pt x="111282" y="82309"/>
                  <a:pt x="121086" y="64976"/>
                  <a:pt x="118311" y="46004"/>
                </a:cubicBezTo>
                <a:cubicBezTo>
                  <a:pt x="116150" y="31241"/>
                  <a:pt x="107710" y="17479"/>
                  <a:pt x="95404" y="9039"/>
                </a:cubicBezTo>
                <a:cubicBezTo>
                  <a:pt x="86609" y="3034"/>
                  <a:pt x="75967" y="1"/>
                  <a:pt x="6533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82;p3"/>
          <p:cNvSpPr txBox="1">
            <a:spLocks noGrp="1"/>
          </p:cNvSpPr>
          <p:nvPr>
            <p:ph type="title" hasCustomPrompt="1"/>
          </p:nvPr>
        </p:nvSpPr>
        <p:spPr>
          <a:xfrm>
            <a:off x="720000" y="1259300"/>
            <a:ext cx="1920600" cy="114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Merriweather"/>
              <a:buNone/>
              <a:defRPr sz="8000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r>
              <a:t>xx%</a:t>
            </a:r>
          </a:p>
        </p:txBody>
      </p:sp>
      <p:sp>
        <p:nvSpPr>
          <p:cNvPr id="83" name="Google Shape;83;p3"/>
          <p:cNvSpPr txBox="1">
            <a:spLocks noGrp="1"/>
          </p:cNvSpPr>
          <p:nvPr>
            <p:ph type="title" idx="2"/>
          </p:nvPr>
        </p:nvSpPr>
        <p:spPr>
          <a:xfrm>
            <a:off x="720000" y="2333000"/>
            <a:ext cx="2984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Font typeface="Merriweather"/>
              <a:buNone/>
              <a:defRPr sz="3000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84" name="Google Shape;84;p3"/>
          <p:cNvSpPr txBox="1">
            <a:spLocks noGrp="1"/>
          </p:cNvSpPr>
          <p:nvPr>
            <p:ph type="subTitle" idx="1"/>
          </p:nvPr>
        </p:nvSpPr>
        <p:spPr>
          <a:xfrm>
            <a:off x="720000" y="2905700"/>
            <a:ext cx="2682900" cy="66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 sz="14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" name="Google Shape;160;p6"/>
          <p:cNvSpPr/>
          <p:nvPr/>
        </p:nvSpPr>
        <p:spPr>
          <a:xfrm rot="-657057">
            <a:off x="7413624" y="-369781"/>
            <a:ext cx="2007542" cy="1084515"/>
          </a:xfrm>
          <a:custGeom>
            <a:avLst/>
            <a:gdLst/>
            <a:ahLst/>
            <a:cxnLst/>
            <a:rect l="l" t="t" r="r" b="b"/>
            <a:pathLst>
              <a:path w="172176" h="93013" extrusionOk="0">
                <a:moveTo>
                  <a:pt x="13424" y="1"/>
                </a:moveTo>
                <a:cubicBezTo>
                  <a:pt x="6875" y="1"/>
                  <a:pt x="1" y="7379"/>
                  <a:pt x="918" y="15924"/>
                </a:cubicBezTo>
                <a:cubicBezTo>
                  <a:pt x="1532" y="21520"/>
                  <a:pt x="4876" y="27298"/>
                  <a:pt x="9653" y="29891"/>
                </a:cubicBezTo>
                <a:cubicBezTo>
                  <a:pt x="11675" y="30994"/>
                  <a:pt x="14155" y="31195"/>
                  <a:pt x="16658" y="31195"/>
                </a:cubicBezTo>
                <a:cubicBezTo>
                  <a:pt x="18084" y="31195"/>
                  <a:pt x="19518" y="31130"/>
                  <a:pt x="20878" y="31130"/>
                </a:cubicBezTo>
                <a:cubicBezTo>
                  <a:pt x="23334" y="31130"/>
                  <a:pt x="25551" y="31341"/>
                  <a:pt x="27055" y="32530"/>
                </a:cubicBezTo>
                <a:cubicBezTo>
                  <a:pt x="32196" y="36647"/>
                  <a:pt x="21641" y="50637"/>
                  <a:pt x="33174" y="57166"/>
                </a:cubicBezTo>
                <a:cubicBezTo>
                  <a:pt x="34809" y="58091"/>
                  <a:pt x="36338" y="58421"/>
                  <a:pt x="37796" y="58421"/>
                </a:cubicBezTo>
                <a:cubicBezTo>
                  <a:pt x="41411" y="58421"/>
                  <a:pt x="44594" y="56394"/>
                  <a:pt x="47908" y="56394"/>
                </a:cubicBezTo>
                <a:cubicBezTo>
                  <a:pt x="48482" y="56394"/>
                  <a:pt x="49059" y="56455"/>
                  <a:pt x="49643" y="56597"/>
                </a:cubicBezTo>
                <a:cubicBezTo>
                  <a:pt x="61199" y="59418"/>
                  <a:pt x="53942" y="66356"/>
                  <a:pt x="56808" y="74363"/>
                </a:cubicBezTo>
                <a:cubicBezTo>
                  <a:pt x="59096" y="80762"/>
                  <a:pt x="64139" y="83660"/>
                  <a:pt x="69661" y="83660"/>
                </a:cubicBezTo>
                <a:cubicBezTo>
                  <a:pt x="72816" y="83660"/>
                  <a:pt x="76126" y="82715"/>
                  <a:pt x="79169" y="80937"/>
                </a:cubicBezTo>
                <a:cubicBezTo>
                  <a:pt x="85309" y="77360"/>
                  <a:pt x="88766" y="71995"/>
                  <a:pt x="92323" y="71995"/>
                </a:cubicBezTo>
                <a:cubicBezTo>
                  <a:pt x="94353" y="71995"/>
                  <a:pt x="96416" y="73743"/>
                  <a:pt x="99028" y="78571"/>
                </a:cubicBezTo>
                <a:cubicBezTo>
                  <a:pt x="101757" y="83598"/>
                  <a:pt x="104282" y="89194"/>
                  <a:pt x="110856" y="91856"/>
                </a:cubicBezTo>
                <a:cubicBezTo>
                  <a:pt x="112729" y="92609"/>
                  <a:pt x="114750" y="93012"/>
                  <a:pt x="116765" y="93012"/>
                </a:cubicBezTo>
                <a:cubicBezTo>
                  <a:pt x="118520" y="93012"/>
                  <a:pt x="120270" y="92706"/>
                  <a:pt x="121912" y="92060"/>
                </a:cubicBezTo>
                <a:cubicBezTo>
                  <a:pt x="128486" y="89467"/>
                  <a:pt x="128213" y="81733"/>
                  <a:pt x="132876" y="79003"/>
                </a:cubicBezTo>
                <a:cubicBezTo>
                  <a:pt x="134160" y="78244"/>
                  <a:pt x="135425" y="77925"/>
                  <a:pt x="136686" y="77925"/>
                </a:cubicBezTo>
                <a:cubicBezTo>
                  <a:pt x="143268" y="77925"/>
                  <a:pt x="149760" y="86601"/>
                  <a:pt x="158416" y="86601"/>
                </a:cubicBezTo>
                <a:cubicBezTo>
                  <a:pt x="160623" y="86601"/>
                  <a:pt x="162970" y="86037"/>
                  <a:pt x="165496" y="84622"/>
                </a:cubicBezTo>
                <a:cubicBezTo>
                  <a:pt x="172175" y="80875"/>
                  <a:pt x="169959" y="72972"/>
                  <a:pt x="162077" y="72972"/>
                </a:cubicBezTo>
                <a:cubicBezTo>
                  <a:pt x="161155" y="72972"/>
                  <a:pt x="160154" y="73080"/>
                  <a:pt x="159081" y="73316"/>
                </a:cubicBezTo>
                <a:cubicBezTo>
                  <a:pt x="158715" y="73397"/>
                  <a:pt x="158347" y="73435"/>
                  <a:pt x="157976" y="73435"/>
                </a:cubicBezTo>
                <a:cubicBezTo>
                  <a:pt x="150852" y="73435"/>
                  <a:pt x="142851" y="59325"/>
                  <a:pt x="135074" y="59325"/>
                </a:cubicBezTo>
                <a:cubicBezTo>
                  <a:pt x="134675" y="59325"/>
                  <a:pt x="134275" y="59362"/>
                  <a:pt x="133877" y="59440"/>
                </a:cubicBezTo>
                <a:cubicBezTo>
                  <a:pt x="124869" y="61192"/>
                  <a:pt x="125779" y="71906"/>
                  <a:pt x="120251" y="74295"/>
                </a:cubicBezTo>
                <a:cubicBezTo>
                  <a:pt x="119428" y="74650"/>
                  <a:pt x="118631" y="74813"/>
                  <a:pt x="117855" y="74813"/>
                </a:cubicBezTo>
                <a:cubicBezTo>
                  <a:pt x="109695" y="74813"/>
                  <a:pt x="103883" y="56807"/>
                  <a:pt x="94183" y="55664"/>
                </a:cubicBezTo>
                <a:cubicBezTo>
                  <a:pt x="93938" y="55636"/>
                  <a:pt x="93686" y="55623"/>
                  <a:pt x="93430" y="55623"/>
                </a:cubicBezTo>
                <a:cubicBezTo>
                  <a:pt x="86556" y="55623"/>
                  <a:pt x="75789" y="65324"/>
                  <a:pt x="72873" y="65324"/>
                </a:cubicBezTo>
                <a:cubicBezTo>
                  <a:pt x="72806" y="65324"/>
                  <a:pt x="72744" y="65319"/>
                  <a:pt x="72686" y="65309"/>
                </a:cubicBezTo>
                <a:cubicBezTo>
                  <a:pt x="67022" y="64308"/>
                  <a:pt x="73824" y="49522"/>
                  <a:pt x="66294" y="43449"/>
                </a:cubicBezTo>
                <a:cubicBezTo>
                  <a:pt x="63998" y="41595"/>
                  <a:pt x="61334" y="41044"/>
                  <a:pt x="58636" y="41044"/>
                </a:cubicBezTo>
                <a:cubicBezTo>
                  <a:pt x="54692" y="41044"/>
                  <a:pt x="50674" y="42220"/>
                  <a:pt x="47621" y="42220"/>
                </a:cubicBezTo>
                <a:cubicBezTo>
                  <a:pt x="45126" y="42220"/>
                  <a:pt x="43276" y="41435"/>
                  <a:pt x="42637" y="38581"/>
                </a:cubicBezTo>
                <a:cubicBezTo>
                  <a:pt x="41181" y="32007"/>
                  <a:pt x="49643" y="25342"/>
                  <a:pt x="42955" y="18199"/>
                </a:cubicBezTo>
                <a:cubicBezTo>
                  <a:pt x="41467" y="16620"/>
                  <a:pt x="37463" y="14421"/>
                  <a:pt x="32834" y="14421"/>
                </a:cubicBezTo>
                <a:cubicBezTo>
                  <a:pt x="30530" y="14421"/>
                  <a:pt x="28071" y="14966"/>
                  <a:pt x="25690" y="16402"/>
                </a:cubicBezTo>
                <a:cubicBezTo>
                  <a:pt x="23977" y="17225"/>
                  <a:pt x="22634" y="17583"/>
                  <a:pt x="21586" y="17583"/>
                </a:cubicBezTo>
                <a:cubicBezTo>
                  <a:pt x="14867" y="17583"/>
                  <a:pt x="20261" y="2862"/>
                  <a:pt x="17978" y="1366"/>
                </a:cubicBezTo>
                <a:cubicBezTo>
                  <a:pt x="16554" y="427"/>
                  <a:pt x="14999" y="1"/>
                  <a:pt x="1342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" name="Google Shape;161;p6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5927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Font typeface="Merriweather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2" name="Google Shape;162;p6"/>
          <p:cNvSpPr/>
          <p:nvPr/>
        </p:nvSpPr>
        <p:spPr>
          <a:xfrm rot="6873964" flipH="1">
            <a:off x="-971062" y="3770201"/>
            <a:ext cx="1796084" cy="2083680"/>
          </a:xfrm>
          <a:custGeom>
            <a:avLst/>
            <a:gdLst/>
            <a:ahLst/>
            <a:cxnLst/>
            <a:rect l="l" t="t" r="r" b="b"/>
            <a:pathLst>
              <a:path w="133103" h="154416" extrusionOk="0">
                <a:moveTo>
                  <a:pt x="53121" y="1"/>
                </a:moveTo>
                <a:cubicBezTo>
                  <a:pt x="51997" y="1"/>
                  <a:pt x="50872" y="29"/>
                  <a:pt x="49747" y="85"/>
                </a:cubicBezTo>
                <a:cubicBezTo>
                  <a:pt x="12919" y="1950"/>
                  <a:pt x="4388" y="85547"/>
                  <a:pt x="4343" y="86093"/>
                </a:cubicBezTo>
                <a:cubicBezTo>
                  <a:pt x="0" y="136543"/>
                  <a:pt x="19671" y="154416"/>
                  <a:pt x="44860" y="154416"/>
                </a:cubicBezTo>
                <a:cubicBezTo>
                  <a:pt x="82741" y="154416"/>
                  <a:pt x="133103" y="113995"/>
                  <a:pt x="133048" y="83159"/>
                </a:cubicBezTo>
                <a:cubicBezTo>
                  <a:pt x="132957" y="49538"/>
                  <a:pt x="109004" y="19079"/>
                  <a:pt x="81525" y="6295"/>
                </a:cubicBezTo>
                <a:cubicBezTo>
                  <a:pt x="72627" y="2132"/>
                  <a:pt x="62923" y="1"/>
                  <a:pt x="531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3" name="Google Shape;163;p6"/>
          <p:cNvGrpSpPr/>
          <p:nvPr/>
        </p:nvGrpSpPr>
        <p:grpSpPr>
          <a:xfrm rot="-8463753" flipH="1">
            <a:off x="-405039" y="4409891"/>
            <a:ext cx="1189264" cy="1156339"/>
            <a:chOff x="7947391" y="-480937"/>
            <a:chExt cx="1346701" cy="1309323"/>
          </a:xfrm>
        </p:grpSpPr>
        <p:sp>
          <p:nvSpPr>
            <p:cNvPr id="164" name="Google Shape;164;p6"/>
            <p:cNvSpPr/>
            <p:nvPr/>
          </p:nvSpPr>
          <p:spPr>
            <a:xfrm rot="-1013057">
              <a:off x="8198288" y="347701"/>
              <a:ext cx="147105" cy="101628"/>
            </a:xfrm>
            <a:custGeom>
              <a:avLst/>
              <a:gdLst/>
              <a:ahLst/>
              <a:cxnLst/>
              <a:rect l="l" t="t" r="r" b="b"/>
              <a:pathLst>
                <a:path w="12557" h="8675" extrusionOk="0">
                  <a:moveTo>
                    <a:pt x="8629" y="0"/>
                  </a:moveTo>
                  <a:cubicBezTo>
                    <a:pt x="8514" y="0"/>
                    <a:pt x="8398" y="7"/>
                    <a:pt x="8280" y="22"/>
                  </a:cubicBezTo>
                  <a:cubicBezTo>
                    <a:pt x="5937" y="295"/>
                    <a:pt x="3776" y="749"/>
                    <a:pt x="2002" y="2456"/>
                  </a:cubicBezTo>
                  <a:cubicBezTo>
                    <a:pt x="0" y="4389"/>
                    <a:pt x="1115" y="7574"/>
                    <a:pt x="3594" y="8370"/>
                  </a:cubicBezTo>
                  <a:cubicBezTo>
                    <a:pt x="4282" y="8583"/>
                    <a:pt x="4978" y="8675"/>
                    <a:pt x="5672" y="8675"/>
                  </a:cubicBezTo>
                  <a:cubicBezTo>
                    <a:pt x="6908" y="8675"/>
                    <a:pt x="8139" y="8383"/>
                    <a:pt x="9304" y="7960"/>
                  </a:cubicBezTo>
                  <a:cubicBezTo>
                    <a:pt x="11215" y="7301"/>
                    <a:pt x="12557" y="5640"/>
                    <a:pt x="12261" y="3547"/>
                  </a:cubicBezTo>
                  <a:cubicBezTo>
                    <a:pt x="12025" y="1855"/>
                    <a:pt x="10498" y="0"/>
                    <a:pt x="86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6"/>
            <p:cNvSpPr/>
            <p:nvPr/>
          </p:nvSpPr>
          <p:spPr>
            <a:xfrm rot="-1013057">
              <a:off x="8566892" y="710110"/>
              <a:ext cx="103678" cy="105494"/>
            </a:xfrm>
            <a:custGeom>
              <a:avLst/>
              <a:gdLst/>
              <a:ahLst/>
              <a:cxnLst/>
              <a:rect l="l" t="t" r="r" b="b"/>
              <a:pathLst>
                <a:path w="8850" h="9005" extrusionOk="0">
                  <a:moveTo>
                    <a:pt x="4832" y="1"/>
                  </a:moveTo>
                  <a:cubicBezTo>
                    <a:pt x="3906" y="1"/>
                    <a:pt x="2946" y="324"/>
                    <a:pt x="2161" y="952"/>
                  </a:cubicBezTo>
                  <a:cubicBezTo>
                    <a:pt x="0" y="2704"/>
                    <a:pt x="23" y="4888"/>
                    <a:pt x="979" y="7253"/>
                  </a:cubicBezTo>
                  <a:cubicBezTo>
                    <a:pt x="1449" y="8423"/>
                    <a:pt x="2772" y="9004"/>
                    <a:pt x="4032" y="9004"/>
                  </a:cubicBezTo>
                  <a:cubicBezTo>
                    <a:pt x="4660" y="9004"/>
                    <a:pt x="5272" y="8860"/>
                    <a:pt x="5755" y="8573"/>
                  </a:cubicBezTo>
                  <a:cubicBezTo>
                    <a:pt x="8053" y="7208"/>
                    <a:pt x="8849" y="5161"/>
                    <a:pt x="8189" y="2590"/>
                  </a:cubicBezTo>
                  <a:cubicBezTo>
                    <a:pt x="7727" y="837"/>
                    <a:pt x="6321" y="1"/>
                    <a:pt x="48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6"/>
            <p:cNvSpPr/>
            <p:nvPr/>
          </p:nvSpPr>
          <p:spPr>
            <a:xfrm rot="-1013057">
              <a:off x="8284647" y="712822"/>
              <a:ext cx="113401" cy="89503"/>
            </a:xfrm>
            <a:custGeom>
              <a:avLst/>
              <a:gdLst/>
              <a:ahLst/>
              <a:cxnLst/>
              <a:rect l="l" t="t" r="r" b="b"/>
              <a:pathLst>
                <a:path w="9680" h="7640" extrusionOk="0">
                  <a:moveTo>
                    <a:pt x="4775" y="1"/>
                  </a:moveTo>
                  <a:cubicBezTo>
                    <a:pt x="4719" y="1"/>
                    <a:pt x="4663" y="1"/>
                    <a:pt x="4607" y="3"/>
                  </a:cubicBezTo>
                  <a:cubicBezTo>
                    <a:pt x="4588" y="3"/>
                    <a:pt x="4569" y="3"/>
                    <a:pt x="4550" y="3"/>
                  </a:cubicBezTo>
                  <a:cubicBezTo>
                    <a:pt x="1226" y="3"/>
                    <a:pt x="0" y="3975"/>
                    <a:pt x="1991" y="6282"/>
                  </a:cubicBezTo>
                  <a:cubicBezTo>
                    <a:pt x="2754" y="7148"/>
                    <a:pt x="3834" y="7640"/>
                    <a:pt x="4978" y="7640"/>
                  </a:cubicBezTo>
                  <a:cubicBezTo>
                    <a:pt x="5096" y="7640"/>
                    <a:pt x="5215" y="7634"/>
                    <a:pt x="5335" y="7624"/>
                  </a:cubicBezTo>
                  <a:cubicBezTo>
                    <a:pt x="7678" y="7419"/>
                    <a:pt x="9680" y="5440"/>
                    <a:pt x="8974" y="2915"/>
                  </a:cubicBezTo>
                  <a:cubicBezTo>
                    <a:pt x="8838" y="2369"/>
                    <a:pt x="8565" y="1846"/>
                    <a:pt x="8178" y="1414"/>
                  </a:cubicBezTo>
                  <a:cubicBezTo>
                    <a:pt x="7285" y="498"/>
                    <a:pt x="6057" y="1"/>
                    <a:pt x="47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6"/>
            <p:cNvSpPr/>
            <p:nvPr/>
          </p:nvSpPr>
          <p:spPr>
            <a:xfrm rot="-1013057">
              <a:off x="8502682" y="488583"/>
              <a:ext cx="120196" cy="99121"/>
            </a:xfrm>
            <a:custGeom>
              <a:avLst/>
              <a:gdLst/>
              <a:ahLst/>
              <a:cxnLst/>
              <a:rect l="l" t="t" r="r" b="b"/>
              <a:pathLst>
                <a:path w="10260" h="8461" extrusionOk="0">
                  <a:moveTo>
                    <a:pt x="4757" y="0"/>
                  </a:moveTo>
                  <a:cubicBezTo>
                    <a:pt x="4293" y="0"/>
                    <a:pt x="3827" y="51"/>
                    <a:pt x="3367" y="154"/>
                  </a:cubicBezTo>
                  <a:cubicBezTo>
                    <a:pt x="1069" y="609"/>
                    <a:pt x="0" y="3498"/>
                    <a:pt x="1137" y="5432"/>
                  </a:cubicBezTo>
                  <a:cubicBezTo>
                    <a:pt x="2002" y="6933"/>
                    <a:pt x="3207" y="7661"/>
                    <a:pt x="4800" y="8275"/>
                  </a:cubicBezTo>
                  <a:cubicBezTo>
                    <a:pt x="5137" y="8403"/>
                    <a:pt x="5486" y="8461"/>
                    <a:pt x="5835" y="8461"/>
                  </a:cubicBezTo>
                  <a:cubicBezTo>
                    <a:pt x="7420" y="8461"/>
                    <a:pt x="9014" y="7262"/>
                    <a:pt x="9554" y="5864"/>
                  </a:cubicBezTo>
                  <a:cubicBezTo>
                    <a:pt x="10259" y="4044"/>
                    <a:pt x="9668" y="1769"/>
                    <a:pt x="7848" y="814"/>
                  </a:cubicBezTo>
                  <a:cubicBezTo>
                    <a:pt x="6895" y="274"/>
                    <a:pt x="5831" y="0"/>
                    <a:pt x="4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6"/>
            <p:cNvSpPr/>
            <p:nvPr/>
          </p:nvSpPr>
          <p:spPr>
            <a:xfrm rot="-1013057">
              <a:off x="9017970" y="406003"/>
              <a:ext cx="90112" cy="72984"/>
            </a:xfrm>
            <a:custGeom>
              <a:avLst/>
              <a:gdLst/>
              <a:ahLst/>
              <a:cxnLst/>
              <a:rect l="l" t="t" r="r" b="b"/>
              <a:pathLst>
                <a:path w="7692" h="6230" extrusionOk="0">
                  <a:moveTo>
                    <a:pt x="3570" y="0"/>
                  </a:moveTo>
                  <a:cubicBezTo>
                    <a:pt x="3443" y="0"/>
                    <a:pt x="3314" y="8"/>
                    <a:pt x="3186" y="22"/>
                  </a:cubicBezTo>
                  <a:cubicBezTo>
                    <a:pt x="1616" y="113"/>
                    <a:pt x="1" y="1660"/>
                    <a:pt x="615" y="3366"/>
                  </a:cubicBezTo>
                  <a:cubicBezTo>
                    <a:pt x="1161" y="4890"/>
                    <a:pt x="1889" y="5687"/>
                    <a:pt x="3504" y="6119"/>
                  </a:cubicBezTo>
                  <a:cubicBezTo>
                    <a:pt x="3793" y="6194"/>
                    <a:pt x="4067" y="6229"/>
                    <a:pt x="4325" y="6229"/>
                  </a:cubicBezTo>
                  <a:cubicBezTo>
                    <a:pt x="6704" y="6229"/>
                    <a:pt x="7691" y="3230"/>
                    <a:pt x="6234" y="1342"/>
                  </a:cubicBezTo>
                  <a:cubicBezTo>
                    <a:pt x="5605" y="490"/>
                    <a:pt x="4616" y="0"/>
                    <a:pt x="3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6"/>
            <p:cNvSpPr/>
            <p:nvPr/>
          </p:nvSpPr>
          <p:spPr>
            <a:xfrm rot="-1013057">
              <a:off x="8096734" y="-344260"/>
              <a:ext cx="85812" cy="106138"/>
            </a:xfrm>
            <a:custGeom>
              <a:avLst/>
              <a:gdLst/>
              <a:ahLst/>
              <a:cxnLst/>
              <a:rect l="l" t="t" r="r" b="b"/>
              <a:pathLst>
                <a:path w="7325" h="9060" extrusionOk="0">
                  <a:moveTo>
                    <a:pt x="3299" y="1"/>
                  </a:moveTo>
                  <a:cubicBezTo>
                    <a:pt x="2841" y="1"/>
                    <a:pt x="2390" y="173"/>
                    <a:pt x="2047" y="502"/>
                  </a:cubicBezTo>
                  <a:cubicBezTo>
                    <a:pt x="1753" y="835"/>
                    <a:pt x="1510" y="1203"/>
                    <a:pt x="1317" y="1604"/>
                  </a:cubicBezTo>
                  <a:lnTo>
                    <a:pt x="1317" y="1604"/>
                  </a:lnTo>
                  <a:cubicBezTo>
                    <a:pt x="1359" y="1507"/>
                    <a:pt x="1373" y="1467"/>
                    <a:pt x="1366" y="1467"/>
                  </a:cubicBezTo>
                  <a:cubicBezTo>
                    <a:pt x="1336" y="1467"/>
                    <a:pt x="865" y="2344"/>
                    <a:pt x="796" y="2481"/>
                  </a:cubicBezTo>
                  <a:cubicBezTo>
                    <a:pt x="0" y="3937"/>
                    <a:pt x="137" y="5234"/>
                    <a:pt x="728" y="6689"/>
                  </a:cubicBezTo>
                  <a:cubicBezTo>
                    <a:pt x="1345" y="8277"/>
                    <a:pt x="2705" y="9059"/>
                    <a:pt x="4024" y="9059"/>
                  </a:cubicBezTo>
                  <a:cubicBezTo>
                    <a:pt x="5577" y="9059"/>
                    <a:pt x="7074" y="7976"/>
                    <a:pt x="7234" y="5848"/>
                  </a:cubicBezTo>
                  <a:cubicBezTo>
                    <a:pt x="7325" y="4255"/>
                    <a:pt x="7097" y="2982"/>
                    <a:pt x="5960" y="1776"/>
                  </a:cubicBezTo>
                  <a:cubicBezTo>
                    <a:pt x="5664" y="1503"/>
                    <a:pt x="5346" y="1230"/>
                    <a:pt x="5027" y="980"/>
                  </a:cubicBezTo>
                  <a:cubicBezTo>
                    <a:pt x="4777" y="684"/>
                    <a:pt x="4504" y="434"/>
                    <a:pt x="4186" y="229"/>
                  </a:cubicBezTo>
                  <a:cubicBezTo>
                    <a:pt x="3906" y="76"/>
                    <a:pt x="3601" y="1"/>
                    <a:pt x="3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6"/>
            <p:cNvSpPr/>
            <p:nvPr/>
          </p:nvSpPr>
          <p:spPr>
            <a:xfrm rot="-1013057">
              <a:off x="8225874" y="-75962"/>
              <a:ext cx="132953" cy="87089"/>
            </a:xfrm>
            <a:custGeom>
              <a:avLst/>
              <a:gdLst/>
              <a:ahLst/>
              <a:cxnLst/>
              <a:rect l="l" t="t" r="r" b="b"/>
              <a:pathLst>
                <a:path w="11349" h="7434" extrusionOk="0">
                  <a:moveTo>
                    <a:pt x="6546" y="1"/>
                  </a:moveTo>
                  <a:cubicBezTo>
                    <a:pt x="6377" y="1"/>
                    <a:pt x="6205" y="13"/>
                    <a:pt x="6031" y="39"/>
                  </a:cubicBezTo>
                  <a:cubicBezTo>
                    <a:pt x="4030" y="334"/>
                    <a:pt x="2392" y="2040"/>
                    <a:pt x="1163" y="3542"/>
                  </a:cubicBezTo>
                  <a:cubicBezTo>
                    <a:pt x="1" y="4928"/>
                    <a:pt x="618" y="7434"/>
                    <a:pt x="2647" y="7434"/>
                  </a:cubicBezTo>
                  <a:cubicBezTo>
                    <a:pt x="2683" y="7434"/>
                    <a:pt x="2719" y="7433"/>
                    <a:pt x="2756" y="7432"/>
                  </a:cubicBezTo>
                  <a:cubicBezTo>
                    <a:pt x="5008" y="7318"/>
                    <a:pt x="7419" y="7022"/>
                    <a:pt x="9080" y="5361"/>
                  </a:cubicBezTo>
                  <a:cubicBezTo>
                    <a:pt x="11348" y="3114"/>
                    <a:pt x="9247" y="1"/>
                    <a:pt x="65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6"/>
            <p:cNvSpPr/>
            <p:nvPr/>
          </p:nvSpPr>
          <p:spPr>
            <a:xfrm rot="-1013057">
              <a:off x="8339411" y="-274232"/>
              <a:ext cx="124343" cy="103479"/>
            </a:xfrm>
            <a:custGeom>
              <a:avLst/>
              <a:gdLst/>
              <a:ahLst/>
              <a:cxnLst/>
              <a:rect l="l" t="t" r="r" b="b"/>
              <a:pathLst>
                <a:path w="10614" h="8833" extrusionOk="0">
                  <a:moveTo>
                    <a:pt x="5747" y="0"/>
                  </a:moveTo>
                  <a:cubicBezTo>
                    <a:pt x="5142" y="0"/>
                    <a:pt x="4503" y="134"/>
                    <a:pt x="3858" y="430"/>
                  </a:cubicBezTo>
                  <a:cubicBezTo>
                    <a:pt x="2493" y="1067"/>
                    <a:pt x="1765" y="2045"/>
                    <a:pt x="1219" y="3387"/>
                  </a:cubicBezTo>
                  <a:cubicBezTo>
                    <a:pt x="0" y="6257"/>
                    <a:pt x="1858" y="8832"/>
                    <a:pt x="4511" y="8832"/>
                  </a:cubicBezTo>
                  <a:cubicBezTo>
                    <a:pt x="5076" y="8832"/>
                    <a:pt x="5677" y="8716"/>
                    <a:pt x="6292" y="8460"/>
                  </a:cubicBezTo>
                  <a:cubicBezTo>
                    <a:pt x="7634" y="7891"/>
                    <a:pt x="8612" y="7164"/>
                    <a:pt x="9249" y="5821"/>
                  </a:cubicBezTo>
                  <a:cubicBezTo>
                    <a:pt x="10614" y="2849"/>
                    <a:pt x="8538" y="0"/>
                    <a:pt x="57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6"/>
            <p:cNvSpPr/>
            <p:nvPr/>
          </p:nvSpPr>
          <p:spPr>
            <a:xfrm rot="-1013057">
              <a:off x="7959390" y="-103401"/>
              <a:ext cx="130318" cy="101967"/>
            </a:xfrm>
            <a:custGeom>
              <a:avLst/>
              <a:gdLst/>
              <a:ahLst/>
              <a:cxnLst/>
              <a:rect l="l" t="t" r="r" b="b"/>
              <a:pathLst>
                <a:path w="11124" h="8704" extrusionOk="0">
                  <a:moveTo>
                    <a:pt x="5323" y="1"/>
                  </a:moveTo>
                  <a:cubicBezTo>
                    <a:pt x="4021" y="1"/>
                    <a:pt x="2717" y="518"/>
                    <a:pt x="1524" y="1554"/>
                  </a:cubicBezTo>
                  <a:cubicBezTo>
                    <a:pt x="410" y="2509"/>
                    <a:pt x="0" y="4807"/>
                    <a:pt x="910" y="6058"/>
                  </a:cubicBezTo>
                  <a:cubicBezTo>
                    <a:pt x="2137" y="7723"/>
                    <a:pt x="3746" y="8703"/>
                    <a:pt x="5530" y="8703"/>
                  </a:cubicBezTo>
                  <a:cubicBezTo>
                    <a:pt x="6426" y="8703"/>
                    <a:pt x="7367" y="8456"/>
                    <a:pt x="8326" y="7923"/>
                  </a:cubicBezTo>
                  <a:cubicBezTo>
                    <a:pt x="10510" y="6717"/>
                    <a:pt x="11124" y="3351"/>
                    <a:pt x="9190" y="1622"/>
                  </a:cubicBezTo>
                  <a:cubicBezTo>
                    <a:pt x="7983" y="541"/>
                    <a:pt x="6654" y="1"/>
                    <a:pt x="53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6"/>
            <p:cNvSpPr/>
            <p:nvPr/>
          </p:nvSpPr>
          <p:spPr>
            <a:xfrm rot="-1013057">
              <a:off x="8503057" y="190474"/>
              <a:ext cx="110871" cy="161526"/>
            </a:xfrm>
            <a:custGeom>
              <a:avLst/>
              <a:gdLst/>
              <a:ahLst/>
              <a:cxnLst/>
              <a:rect l="l" t="t" r="r" b="b"/>
              <a:pathLst>
                <a:path w="9464" h="13788" extrusionOk="0">
                  <a:moveTo>
                    <a:pt x="4399" y="1"/>
                  </a:moveTo>
                  <a:cubicBezTo>
                    <a:pt x="3113" y="1"/>
                    <a:pt x="1775" y="902"/>
                    <a:pt x="1524" y="2433"/>
                  </a:cubicBezTo>
                  <a:cubicBezTo>
                    <a:pt x="0" y="5253"/>
                    <a:pt x="0" y="9371"/>
                    <a:pt x="1661" y="11964"/>
                  </a:cubicBezTo>
                  <a:cubicBezTo>
                    <a:pt x="2447" y="13225"/>
                    <a:pt x="3581" y="13787"/>
                    <a:pt x="4714" y="13787"/>
                  </a:cubicBezTo>
                  <a:cubicBezTo>
                    <a:pt x="6238" y="13787"/>
                    <a:pt x="7761" y="12772"/>
                    <a:pt x="8439" y="11077"/>
                  </a:cubicBezTo>
                  <a:cubicBezTo>
                    <a:pt x="9463" y="8529"/>
                    <a:pt x="8758" y="4207"/>
                    <a:pt x="6824" y="1932"/>
                  </a:cubicBezTo>
                  <a:cubicBezTo>
                    <a:pt x="6457" y="596"/>
                    <a:pt x="5445" y="1"/>
                    <a:pt x="4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6"/>
            <p:cNvSpPr/>
            <p:nvPr/>
          </p:nvSpPr>
          <p:spPr>
            <a:xfrm rot="-1013057">
              <a:off x="8011695" y="154523"/>
              <a:ext cx="96450" cy="84231"/>
            </a:xfrm>
            <a:custGeom>
              <a:avLst/>
              <a:gdLst/>
              <a:ahLst/>
              <a:cxnLst/>
              <a:rect l="l" t="t" r="r" b="b"/>
              <a:pathLst>
                <a:path w="8233" h="7190" extrusionOk="0">
                  <a:moveTo>
                    <a:pt x="4008" y="0"/>
                  </a:moveTo>
                  <a:cubicBezTo>
                    <a:pt x="1924" y="0"/>
                    <a:pt x="0" y="1624"/>
                    <a:pt x="339" y="4030"/>
                  </a:cubicBezTo>
                  <a:cubicBezTo>
                    <a:pt x="611" y="5922"/>
                    <a:pt x="2314" y="7190"/>
                    <a:pt x="4046" y="7190"/>
                  </a:cubicBezTo>
                  <a:cubicBezTo>
                    <a:pt x="4917" y="7190"/>
                    <a:pt x="5796" y="6869"/>
                    <a:pt x="6504" y="6146"/>
                  </a:cubicBezTo>
                  <a:lnTo>
                    <a:pt x="6799" y="5827"/>
                  </a:lnTo>
                  <a:cubicBezTo>
                    <a:pt x="8232" y="4371"/>
                    <a:pt x="8096" y="1528"/>
                    <a:pt x="6094" y="573"/>
                  </a:cubicBezTo>
                  <a:lnTo>
                    <a:pt x="5730" y="391"/>
                  </a:lnTo>
                  <a:cubicBezTo>
                    <a:pt x="5173" y="125"/>
                    <a:pt x="4585" y="0"/>
                    <a:pt x="40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6"/>
            <p:cNvSpPr/>
            <p:nvPr/>
          </p:nvSpPr>
          <p:spPr>
            <a:xfrm rot="-1013057">
              <a:off x="8319413" y="141733"/>
              <a:ext cx="92748" cy="71942"/>
            </a:xfrm>
            <a:custGeom>
              <a:avLst/>
              <a:gdLst/>
              <a:ahLst/>
              <a:cxnLst/>
              <a:rect l="l" t="t" r="r" b="b"/>
              <a:pathLst>
                <a:path w="7917" h="6141" extrusionOk="0">
                  <a:moveTo>
                    <a:pt x="3454" y="1"/>
                  </a:moveTo>
                  <a:cubicBezTo>
                    <a:pt x="3076" y="1"/>
                    <a:pt x="2699" y="30"/>
                    <a:pt x="2321" y="85"/>
                  </a:cubicBezTo>
                  <a:cubicBezTo>
                    <a:pt x="728" y="313"/>
                    <a:pt x="0" y="2474"/>
                    <a:pt x="774" y="3725"/>
                  </a:cubicBezTo>
                  <a:cubicBezTo>
                    <a:pt x="1138" y="4339"/>
                    <a:pt x="1616" y="4862"/>
                    <a:pt x="2184" y="5294"/>
                  </a:cubicBezTo>
                  <a:cubicBezTo>
                    <a:pt x="2853" y="5842"/>
                    <a:pt x="3672" y="6141"/>
                    <a:pt x="4466" y="6141"/>
                  </a:cubicBezTo>
                  <a:cubicBezTo>
                    <a:pt x="5454" y="6141"/>
                    <a:pt x="6404" y="5679"/>
                    <a:pt x="6984" y="4657"/>
                  </a:cubicBezTo>
                  <a:cubicBezTo>
                    <a:pt x="7917" y="3020"/>
                    <a:pt x="7052" y="586"/>
                    <a:pt x="5119" y="199"/>
                  </a:cubicBezTo>
                  <a:cubicBezTo>
                    <a:pt x="4564" y="64"/>
                    <a:pt x="4009" y="1"/>
                    <a:pt x="34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6"/>
            <p:cNvSpPr/>
            <p:nvPr/>
          </p:nvSpPr>
          <p:spPr>
            <a:xfrm rot="-1013057">
              <a:off x="8631017" y="-222177"/>
              <a:ext cx="91974" cy="92724"/>
            </a:xfrm>
            <a:custGeom>
              <a:avLst/>
              <a:gdLst/>
              <a:ahLst/>
              <a:cxnLst/>
              <a:rect l="l" t="t" r="r" b="b"/>
              <a:pathLst>
                <a:path w="7851" h="7915" extrusionOk="0">
                  <a:moveTo>
                    <a:pt x="4513" y="0"/>
                  </a:moveTo>
                  <a:cubicBezTo>
                    <a:pt x="3580" y="0"/>
                    <a:pt x="2631" y="393"/>
                    <a:pt x="2042" y="1273"/>
                  </a:cubicBezTo>
                  <a:cubicBezTo>
                    <a:pt x="1382" y="2205"/>
                    <a:pt x="1314" y="3115"/>
                    <a:pt x="905" y="4116"/>
                  </a:cubicBezTo>
                  <a:cubicBezTo>
                    <a:pt x="0" y="6112"/>
                    <a:pt x="1639" y="7915"/>
                    <a:pt x="3287" y="7915"/>
                  </a:cubicBezTo>
                  <a:cubicBezTo>
                    <a:pt x="4044" y="7915"/>
                    <a:pt x="4802" y="7535"/>
                    <a:pt x="5318" y="6618"/>
                  </a:cubicBezTo>
                  <a:cubicBezTo>
                    <a:pt x="5977" y="5458"/>
                    <a:pt x="6705" y="4662"/>
                    <a:pt x="7160" y="3343"/>
                  </a:cubicBezTo>
                  <a:cubicBezTo>
                    <a:pt x="7850" y="1302"/>
                    <a:pt x="6209" y="0"/>
                    <a:pt x="4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6"/>
            <p:cNvSpPr/>
            <p:nvPr/>
          </p:nvSpPr>
          <p:spPr>
            <a:xfrm rot="-1013057">
              <a:off x="8556776" y="-466827"/>
              <a:ext cx="109477" cy="82977"/>
            </a:xfrm>
            <a:custGeom>
              <a:avLst/>
              <a:gdLst/>
              <a:ahLst/>
              <a:cxnLst/>
              <a:rect l="l" t="t" r="r" b="b"/>
              <a:pathLst>
                <a:path w="9345" h="7083" extrusionOk="0">
                  <a:moveTo>
                    <a:pt x="4773" y="0"/>
                  </a:moveTo>
                  <a:cubicBezTo>
                    <a:pt x="1" y="0"/>
                    <a:pt x="650" y="7082"/>
                    <a:pt x="4517" y="7082"/>
                  </a:cubicBezTo>
                  <a:cubicBezTo>
                    <a:pt x="4872" y="7082"/>
                    <a:pt x="5253" y="7023"/>
                    <a:pt x="5660" y="6893"/>
                  </a:cubicBezTo>
                  <a:cubicBezTo>
                    <a:pt x="9345" y="5710"/>
                    <a:pt x="8890" y="0"/>
                    <a:pt x="47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6"/>
            <p:cNvSpPr/>
            <p:nvPr/>
          </p:nvSpPr>
          <p:spPr>
            <a:xfrm rot="-1013057">
              <a:off x="8568946" y="27280"/>
              <a:ext cx="135308" cy="128678"/>
            </a:xfrm>
            <a:custGeom>
              <a:avLst/>
              <a:gdLst/>
              <a:ahLst/>
              <a:cxnLst/>
              <a:rect l="l" t="t" r="r" b="b"/>
              <a:pathLst>
                <a:path w="11550" h="10984" extrusionOk="0">
                  <a:moveTo>
                    <a:pt x="2898" y="0"/>
                  </a:moveTo>
                  <a:cubicBezTo>
                    <a:pt x="1277" y="0"/>
                    <a:pt x="0" y="2136"/>
                    <a:pt x="788" y="3711"/>
                  </a:cubicBezTo>
                  <a:cubicBezTo>
                    <a:pt x="1402" y="4917"/>
                    <a:pt x="1834" y="6168"/>
                    <a:pt x="2403" y="7374"/>
                  </a:cubicBezTo>
                  <a:cubicBezTo>
                    <a:pt x="3131" y="8852"/>
                    <a:pt x="4245" y="9785"/>
                    <a:pt x="5633" y="10604"/>
                  </a:cubicBezTo>
                  <a:cubicBezTo>
                    <a:pt x="6092" y="10865"/>
                    <a:pt x="6611" y="10984"/>
                    <a:pt x="7138" y="10984"/>
                  </a:cubicBezTo>
                  <a:cubicBezTo>
                    <a:pt x="9272" y="10984"/>
                    <a:pt x="11549" y="9040"/>
                    <a:pt x="10637" y="6759"/>
                  </a:cubicBezTo>
                  <a:cubicBezTo>
                    <a:pt x="9932" y="5008"/>
                    <a:pt x="9250" y="3689"/>
                    <a:pt x="7612" y="2619"/>
                  </a:cubicBezTo>
                  <a:cubicBezTo>
                    <a:pt x="6452" y="1846"/>
                    <a:pt x="5246" y="1209"/>
                    <a:pt x="4109" y="413"/>
                  </a:cubicBezTo>
                  <a:cubicBezTo>
                    <a:pt x="3701" y="125"/>
                    <a:pt x="3289" y="0"/>
                    <a:pt x="28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6"/>
            <p:cNvSpPr/>
            <p:nvPr/>
          </p:nvSpPr>
          <p:spPr>
            <a:xfrm rot="-1013057">
              <a:off x="8820475" y="98464"/>
              <a:ext cx="90651" cy="89432"/>
            </a:xfrm>
            <a:custGeom>
              <a:avLst/>
              <a:gdLst/>
              <a:ahLst/>
              <a:cxnLst/>
              <a:rect l="l" t="t" r="r" b="b"/>
              <a:pathLst>
                <a:path w="7738" h="7634" extrusionOk="0">
                  <a:moveTo>
                    <a:pt x="4717" y="0"/>
                  </a:moveTo>
                  <a:cubicBezTo>
                    <a:pt x="4251" y="0"/>
                    <a:pt x="3785" y="100"/>
                    <a:pt x="3367" y="309"/>
                  </a:cubicBezTo>
                  <a:cubicBezTo>
                    <a:pt x="2617" y="695"/>
                    <a:pt x="1934" y="1241"/>
                    <a:pt x="1366" y="1901"/>
                  </a:cubicBezTo>
                  <a:cubicBezTo>
                    <a:pt x="1" y="3402"/>
                    <a:pt x="46" y="5677"/>
                    <a:pt x="1729" y="6951"/>
                  </a:cubicBezTo>
                  <a:cubicBezTo>
                    <a:pt x="2324" y="7401"/>
                    <a:pt x="3089" y="7634"/>
                    <a:pt x="3850" y="7634"/>
                  </a:cubicBezTo>
                  <a:cubicBezTo>
                    <a:pt x="5012" y="7634"/>
                    <a:pt x="6166" y="7091"/>
                    <a:pt x="6688" y="5950"/>
                  </a:cubicBezTo>
                  <a:cubicBezTo>
                    <a:pt x="7189" y="4972"/>
                    <a:pt x="7507" y="3880"/>
                    <a:pt x="7598" y="2765"/>
                  </a:cubicBezTo>
                  <a:cubicBezTo>
                    <a:pt x="7737" y="1044"/>
                    <a:pt x="6228" y="0"/>
                    <a:pt x="47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6"/>
            <p:cNvSpPr/>
            <p:nvPr/>
          </p:nvSpPr>
          <p:spPr>
            <a:xfrm rot="-1013057">
              <a:off x="8813561" y="-223965"/>
              <a:ext cx="109922" cy="73746"/>
            </a:xfrm>
            <a:custGeom>
              <a:avLst/>
              <a:gdLst/>
              <a:ahLst/>
              <a:cxnLst/>
              <a:rect l="l" t="t" r="r" b="b"/>
              <a:pathLst>
                <a:path w="9383" h="6295" extrusionOk="0">
                  <a:moveTo>
                    <a:pt x="5571" y="1"/>
                  </a:moveTo>
                  <a:cubicBezTo>
                    <a:pt x="3880" y="1"/>
                    <a:pt x="3007" y="894"/>
                    <a:pt x="1853" y="2004"/>
                  </a:cubicBezTo>
                  <a:cubicBezTo>
                    <a:pt x="1" y="3771"/>
                    <a:pt x="1695" y="6295"/>
                    <a:pt x="3840" y="6295"/>
                  </a:cubicBezTo>
                  <a:cubicBezTo>
                    <a:pt x="3987" y="6295"/>
                    <a:pt x="4136" y="6283"/>
                    <a:pt x="4287" y="6258"/>
                  </a:cubicBezTo>
                  <a:cubicBezTo>
                    <a:pt x="6084" y="5985"/>
                    <a:pt x="7017" y="5689"/>
                    <a:pt x="8108" y="4142"/>
                  </a:cubicBezTo>
                  <a:cubicBezTo>
                    <a:pt x="9382" y="2368"/>
                    <a:pt x="7608" y="71"/>
                    <a:pt x="5697" y="2"/>
                  </a:cubicBezTo>
                  <a:cubicBezTo>
                    <a:pt x="5655" y="1"/>
                    <a:pt x="5612" y="1"/>
                    <a:pt x="55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6"/>
            <p:cNvSpPr/>
            <p:nvPr/>
          </p:nvSpPr>
          <p:spPr>
            <a:xfrm rot="-1013057">
              <a:off x="8755497" y="307952"/>
              <a:ext cx="150034" cy="147246"/>
            </a:xfrm>
            <a:custGeom>
              <a:avLst/>
              <a:gdLst/>
              <a:ahLst/>
              <a:cxnLst/>
              <a:rect l="l" t="t" r="r" b="b"/>
              <a:pathLst>
                <a:path w="12807" h="12569" extrusionOk="0">
                  <a:moveTo>
                    <a:pt x="6778" y="1"/>
                  </a:moveTo>
                  <a:cubicBezTo>
                    <a:pt x="5404" y="1"/>
                    <a:pt x="4128" y="608"/>
                    <a:pt x="3412" y="1808"/>
                  </a:cubicBezTo>
                  <a:cubicBezTo>
                    <a:pt x="1683" y="2923"/>
                    <a:pt x="227" y="4788"/>
                    <a:pt x="136" y="6812"/>
                  </a:cubicBezTo>
                  <a:cubicBezTo>
                    <a:pt x="1" y="10193"/>
                    <a:pt x="3214" y="12568"/>
                    <a:pt x="6370" y="12568"/>
                  </a:cubicBezTo>
                  <a:cubicBezTo>
                    <a:pt x="6400" y="12568"/>
                    <a:pt x="6430" y="12568"/>
                    <a:pt x="6460" y="12568"/>
                  </a:cubicBezTo>
                  <a:cubicBezTo>
                    <a:pt x="9758" y="12545"/>
                    <a:pt x="12602" y="9861"/>
                    <a:pt x="12715" y="6539"/>
                  </a:cubicBezTo>
                  <a:cubicBezTo>
                    <a:pt x="12806" y="3560"/>
                    <a:pt x="10531" y="489"/>
                    <a:pt x="7506" y="56"/>
                  </a:cubicBezTo>
                  <a:cubicBezTo>
                    <a:pt x="7262" y="19"/>
                    <a:pt x="7019" y="1"/>
                    <a:pt x="67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6"/>
            <p:cNvSpPr/>
            <p:nvPr/>
          </p:nvSpPr>
          <p:spPr>
            <a:xfrm rot="-1013057">
              <a:off x="8789654" y="-79536"/>
              <a:ext cx="83950" cy="65299"/>
            </a:xfrm>
            <a:custGeom>
              <a:avLst/>
              <a:gdLst/>
              <a:ahLst/>
              <a:cxnLst/>
              <a:rect l="l" t="t" r="r" b="b"/>
              <a:pathLst>
                <a:path w="7166" h="5574" extrusionOk="0">
                  <a:moveTo>
                    <a:pt x="3594" y="0"/>
                  </a:moveTo>
                  <a:cubicBezTo>
                    <a:pt x="0" y="0"/>
                    <a:pt x="0" y="5574"/>
                    <a:pt x="3594" y="5574"/>
                  </a:cubicBezTo>
                  <a:cubicBezTo>
                    <a:pt x="7166" y="5574"/>
                    <a:pt x="7166" y="0"/>
                    <a:pt x="35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6"/>
            <p:cNvSpPr/>
            <p:nvPr/>
          </p:nvSpPr>
          <p:spPr>
            <a:xfrm rot="-1013057">
              <a:off x="8945872" y="292844"/>
              <a:ext cx="60777" cy="53409"/>
            </a:xfrm>
            <a:custGeom>
              <a:avLst/>
              <a:gdLst/>
              <a:ahLst/>
              <a:cxnLst/>
              <a:rect l="l" t="t" r="r" b="b"/>
              <a:pathLst>
                <a:path w="5188" h="4559" extrusionOk="0">
                  <a:moveTo>
                    <a:pt x="2595" y="1"/>
                  </a:moveTo>
                  <a:cubicBezTo>
                    <a:pt x="1679" y="1"/>
                    <a:pt x="763" y="518"/>
                    <a:pt x="513" y="1553"/>
                  </a:cubicBezTo>
                  <a:lnTo>
                    <a:pt x="422" y="1872"/>
                  </a:lnTo>
                  <a:cubicBezTo>
                    <a:pt x="1" y="3660"/>
                    <a:pt x="1308" y="4559"/>
                    <a:pt x="2606" y="4559"/>
                  </a:cubicBezTo>
                  <a:cubicBezTo>
                    <a:pt x="3901" y="4559"/>
                    <a:pt x="5187" y="3666"/>
                    <a:pt x="4744" y="1872"/>
                  </a:cubicBezTo>
                  <a:lnTo>
                    <a:pt x="4676" y="1553"/>
                  </a:lnTo>
                  <a:cubicBezTo>
                    <a:pt x="4426" y="518"/>
                    <a:pt x="3510" y="1"/>
                    <a:pt x="2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6"/>
            <p:cNvSpPr/>
            <p:nvPr/>
          </p:nvSpPr>
          <p:spPr>
            <a:xfrm rot="-1013057">
              <a:off x="9131034" y="726352"/>
              <a:ext cx="89948" cy="78174"/>
            </a:xfrm>
            <a:custGeom>
              <a:avLst/>
              <a:gdLst/>
              <a:ahLst/>
              <a:cxnLst/>
              <a:rect l="l" t="t" r="r" b="b"/>
              <a:pathLst>
                <a:path w="7678" h="6673" extrusionOk="0">
                  <a:moveTo>
                    <a:pt x="4056" y="1"/>
                  </a:moveTo>
                  <a:cubicBezTo>
                    <a:pt x="3160" y="1"/>
                    <a:pt x="2263" y="307"/>
                    <a:pt x="1638" y="932"/>
                  </a:cubicBezTo>
                  <a:cubicBezTo>
                    <a:pt x="0" y="2592"/>
                    <a:pt x="569" y="6164"/>
                    <a:pt x="3162" y="6551"/>
                  </a:cubicBezTo>
                  <a:lnTo>
                    <a:pt x="3572" y="6619"/>
                  </a:lnTo>
                  <a:cubicBezTo>
                    <a:pt x="3799" y="6655"/>
                    <a:pt x="4021" y="6673"/>
                    <a:pt x="4235" y="6673"/>
                  </a:cubicBezTo>
                  <a:cubicBezTo>
                    <a:pt x="6291" y="6673"/>
                    <a:pt x="7677" y="5049"/>
                    <a:pt x="7348" y="2865"/>
                  </a:cubicBezTo>
                  <a:cubicBezTo>
                    <a:pt x="7325" y="2729"/>
                    <a:pt x="7302" y="2592"/>
                    <a:pt x="7280" y="2456"/>
                  </a:cubicBezTo>
                  <a:cubicBezTo>
                    <a:pt x="7024" y="839"/>
                    <a:pt x="5540" y="1"/>
                    <a:pt x="40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6"/>
            <p:cNvSpPr/>
            <p:nvPr/>
          </p:nvSpPr>
          <p:spPr>
            <a:xfrm rot="-1013057">
              <a:off x="8685462" y="510501"/>
              <a:ext cx="83692" cy="65030"/>
            </a:xfrm>
            <a:custGeom>
              <a:avLst/>
              <a:gdLst/>
              <a:ahLst/>
              <a:cxnLst/>
              <a:rect l="l" t="t" r="r" b="b"/>
              <a:pathLst>
                <a:path w="7144" h="5551" extrusionOk="0">
                  <a:moveTo>
                    <a:pt x="3572" y="0"/>
                  </a:moveTo>
                  <a:cubicBezTo>
                    <a:pt x="1" y="0"/>
                    <a:pt x="1" y="5551"/>
                    <a:pt x="3572" y="5551"/>
                  </a:cubicBezTo>
                  <a:cubicBezTo>
                    <a:pt x="7144" y="5551"/>
                    <a:pt x="7144" y="0"/>
                    <a:pt x="3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6"/>
            <p:cNvSpPr/>
            <p:nvPr/>
          </p:nvSpPr>
          <p:spPr>
            <a:xfrm rot="-1013057">
              <a:off x="9015698" y="581831"/>
              <a:ext cx="77823" cy="56759"/>
            </a:xfrm>
            <a:custGeom>
              <a:avLst/>
              <a:gdLst/>
              <a:ahLst/>
              <a:cxnLst/>
              <a:rect l="l" t="t" r="r" b="b"/>
              <a:pathLst>
                <a:path w="6643" h="4845" extrusionOk="0">
                  <a:moveTo>
                    <a:pt x="3126" y="0"/>
                  </a:moveTo>
                  <a:cubicBezTo>
                    <a:pt x="17" y="0"/>
                    <a:pt x="0" y="4845"/>
                    <a:pt x="3123" y="4845"/>
                  </a:cubicBezTo>
                  <a:cubicBezTo>
                    <a:pt x="3314" y="4845"/>
                    <a:pt x="3516" y="4826"/>
                    <a:pt x="3731" y="4788"/>
                  </a:cubicBezTo>
                  <a:lnTo>
                    <a:pt x="4367" y="4674"/>
                  </a:lnTo>
                  <a:cubicBezTo>
                    <a:pt x="6642" y="4265"/>
                    <a:pt x="6642" y="580"/>
                    <a:pt x="4367" y="170"/>
                  </a:cubicBezTo>
                  <a:lnTo>
                    <a:pt x="3731" y="57"/>
                  </a:lnTo>
                  <a:cubicBezTo>
                    <a:pt x="3517" y="18"/>
                    <a:pt x="3316" y="0"/>
                    <a:pt x="3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6"/>
            <p:cNvSpPr/>
            <p:nvPr/>
          </p:nvSpPr>
          <p:spPr>
            <a:xfrm rot="-1013057">
              <a:off x="9192785" y="611946"/>
              <a:ext cx="94083" cy="63706"/>
            </a:xfrm>
            <a:custGeom>
              <a:avLst/>
              <a:gdLst/>
              <a:ahLst/>
              <a:cxnLst/>
              <a:rect l="l" t="t" r="r" b="b"/>
              <a:pathLst>
                <a:path w="8031" h="5438" extrusionOk="0">
                  <a:moveTo>
                    <a:pt x="3385" y="1"/>
                  </a:moveTo>
                  <a:cubicBezTo>
                    <a:pt x="3083" y="1"/>
                    <a:pt x="2780" y="31"/>
                    <a:pt x="2480" y="92"/>
                  </a:cubicBezTo>
                  <a:cubicBezTo>
                    <a:pt x="1" y="479"/>
                    <a:pt x="319" y="3572"/>
                    <a:pt x="1866" y="4733"/>
                  </a:cubicBezTo>
                  <a:cubicBezTo>
                    <a:pt x="2640" y="5324"/>
                    <a:pt x="3527" y="5438"/>
                    <a:pt x="4482" y="5438"/>
                  </a:cubicBezTo>
                  <a:cubicBezTo>
                    <a:pt x="6984" y="5438"/>
                    <a:pt x="8031" y="1866"/>
                    <a:pt x="5733" y="638"/>
                  </a:cubicBezTo>
                  <a:cubicBezTo>
                    <a:pt x="5018" y="222"/>
                    <a:pt x="4206" y="1"/>
                    <a:pt x="33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7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5352000" cy="627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Font typeface="Merriweather"/>
              <a:buNone/>
              <a:defRPr sz="3000"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Font typeface="Merriweather"/>
              <a:buNone/>
              <a:defRPr sz="3000" b="1">
                <a:latin typeface="Merriweather"/>
                <a:ea typeface="Merriweather"/>
                <a:cs typeface="Merriweather"/>
                <a:sym typeface="Merriweathe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Font typeface="Merriweather"/>
              <a:buNone/>
              <a:defRPr sz="3000" b="1">
                <a:latin typeface="Merriweather"/>
                <a:ea typeface="Merriweather"/>
                <a:cs typeface="Merriweather"/>
                <a:sym typeface="Merriweathe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Font typeface="Merriweather"/>
              <a:buNone/>
              <a:defRPr sz="3000" b="1">
                <a:latin typeface="Merriweather"/>
                <a:ea typeface="Merriweather"/>
                <a:cs typeface="Merriweather"/>
                <a:sym typeface="Merriweathe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Font typeface="Merriweather"/>
              <a:buNone/>
              <a:defRPr sz="3000" b="1">
                <a:latin typeface="Merriweather"/>
                <a:ea typeface="Merriweather"/>
                <a:cs typeface="Merriweather"/>
                <a:sym typeface="Merriweathe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Font typeface="Merriweather"/>
              <a:buNone/>
              <a:defRPr sz="3000" b="1">
                <a:latin typeface="Merriweather"/>
                <a:ea typeface="Merriweather"/>
                <a:cs typeface="Merriweather"/>
                <a:sym typeface="Merriweathe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Font typeface="Merriweather"/>
              <a:buNone/>
              <a:defRPr sz="3000" b="1">
                <a:latin typeface="Merriweather"/>
                <a:ea typeface="Merriweather"/>
                <a:cs typeface="Merriweather"/>
                <a:sym typeface="Merriweathe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Font typeface="Merriweather"/>
              <a:buNone/>
              <a:defRPr sz="3000" b="1">
                <a:latin typeface="Merriweather"/>
                <a:ea typeface="Merriweather"/>
                <a:cs typeface="Merriweather"/>
                <a:sym typeface="Merriweathe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Font typeface="Merriweather"/>
              <a:buNone/>
              <a:defRPr sz="3000" b="1"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endParaRPr/>
          </a:p>
        </p:txBody>
      </p:sp>
      <p:sp>
        <p:nvSpPr>
          <p:cNvPr id="190" name="Google Shape;190;p7"/>
          <p:cNvSpPr txBox="1">
            <a:spLocks noGrp="1"/>
          </p:cNvSpPr>
          <p:nvPr>
            <p:ph type="subTitle" idx="1"/>
          </p:nvPr>
        </p:nvSpPr>
        <p:spPr>
          <a:xfrm>
            <a:off x="720000" y="1688925"/>
            <a:ext cx="4856100" cy="229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91" name="Google Shape;191;p7"/>
          <p:cNvSpPr/>
          <p:nvPr/>
        </p:nvSpPr>
        <p:spPr>
          <a:xfrm rot="-10508718">
            <a:off x="-993076" y="3624195"/>
            <a:ext cx="2461083" cy="2580983"/>
          </a:xfrm>
          <a:custGeom>
            <a:avLst/>
            <a:gdLst/>
            <a:ahLst/>
            <a:cxnLst/>
            <a:rect l="l" t="t" r="r" b="b"/>
            <a:pathLst>
              <a:path w="104663" h="109762" extrusionOk="0">
                <a:moveTo>
                  <a:pt x="61492" y="0"/>
                </a:moveTo>
                <a:cubicBezTo>
                  <a:pt x="50465" y="0"/>
                  <a:pt x="40621" y="9146"/>
                  <a:pt x="32052" y="15324"/>
                </a:cubicBezTo>
                <a:cubicBezTo>
                  <a:pt x="19882" y="24104"/>
                  <a:pt x="10169" y="35842"/>
                  <a:pt x="3800" y="49422"/>
                </a:cubicBezTo>
                <a:cubicBezTo>
                  <a:pt x="1639" y="54040"/>
                  <a:pt x="1" y="59795"/>
                  <a:pt x="2913" y="63981"/>
                </a:cubicBezTo>
                <a:cubicBezTo>
                  <a:pt x="5239" y="67321"/>
                  <a:pt x="9616" y="68315"/>
                  <a:pt x="13780" y="68315"/>
                </a:cubicBezTo>
                <a:cubicBezTo>
                  <a:pt x="14380" y="68315"/>
                  <a:pt x="14976" y="68295"/>
                  <a:pt x="15560" y="68257"/>
                </a:cubicBezTo>
                <a:cubicBezTo>
                  <a:pt x="18177" y="68104"/>
                  <a:pt x="20852" y="67736"/>
                  <a:pt x="23463" y="67736"/>
                </a:cubicBezTo>
                <a:cubicBezTo>
                  <a:pt x="25504" y="67736"/>
                  <a:pt x="27507" y="67961"/>
                  <a:pt x="29413" y="68690"/>
                </a:cubicBezTo>
                <a:cubicBezTo>
                  <a:pt x="35510" y="71055"/>
                  <a:pt x="38626" y="77789"/>
                  <a:pt x="40287" y="84112"/>
                </a:cubicBezTo>
                <a:cubicBezTo>
                  <a:pt x="41925" y="90413"/>
                  <a:pt x="42857" y="97260"/>
                  <a:pt x="46883" y="102401"/>
                </a:cubicBezTo>
                <a:cubicBezTo>
                  <a:pt x="50905" y="107554"/>
                  <a:pt x="57119" y="109761"/>
                  <a:pt x="63668" y="109761"/>
                </a:cubicBezTo>
                <a:cubicBezTo>
                  <a:pt x="69898" y="109761"/>
                  <a:pt x="76430" y="107763"/>
                  <a:pt x="81664" y="104403"/>
                </a:cubicBezTo>
                <a:cubicBezTo>
                  <a:pt x="95882" y="95236"/>
                  <a:pt x="104139" y="78198"/>
                  <a:pt x="104412" y="61274"/>
                </a:cubicBezTo>
                <a:cubicBezTo>
                  <a:pt x="104662" y="44327"/>
                  <a:pt x="97588" y="27767"/>
                  <a:pt x="86623" y="14846"/>
                </a:cubicBezTo>
                <a:cubicBezTo>
                  <a:pt x="81164" y="8431"/>
                  <a:pt x="74431" y="2608"/>
                  <a:pt x="66242" y="584"/>
                </a:cubicBezTo>
                <a:cubicBezTo>
                  <a:pt x="64635" y="183"/>
                  <a:pt x="63051" y="0"/>
                  <a:pt x="6149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2" name="Google Shape;192;p7"/>
          <p:cNvGrpSpPr/>
          <p:nvPr/>
        </p:nvGrpSpPr>
        <p:grpSpPr>
          <a:xfrm rot="-8088779">
            <a:off x="-1189426" y="4070768"/>
            <a:ext cx="2038148" cy="1802933"/>
            <a:chOff x="1749700" y="889800"/>
            <a:chExt cx="4276500" cy="3783525"/>
          </a:xfrm>
        </p:grpSpPr>
        <p:sp>
          <p:nvSpPr>
            <p:cNvPr id="193" name="Google Shape;193;p7"/>
            <p:cNvSpPr/>
            <p:nvPr/>
          </p:nvSpPr>
          <p:spPr>
            <a:xfrm>
              <a:off x="2226200" y="889800"/>
              <a:ext cx="183125" cy="226500"/>
            </a:xfrm>
            <a:custGeom>
              <a:avLst/>
              <a:gdLst/>
              <a:ahLst/>
              <a:cxnLst/>
              <a:rect l="l" t="t" r="r" b="b"/>
              <a:pathLst>
                <a:path w="7325" h="9060" extrusionOk="0">
                  <a:moveTo>
                    <a:pt x="3299" y="1"/>
                  </a:moveTo>
                  <a:cubicBezTo>
                    <a:pt x="2841" y="1"/>
                    <a:pt x="2390" y="173"/>
                    <a:pt x="2047" y="502"/>
                  </a:cubicBezTo>
                  <a:cubicBezTo>
                    <a:pt x="1753" y="835"/>
                    <a:pt x="1510" y="1203"/>
                    <a:pt x="1317" y="1604"/>
                  </a:cubicBezTo>
                  <a:lnTo>
                    <a:pt x="1317" y="1604"/>
                  </a:lnTo>
                  <a:cubicBezTo>
                    <a:pt x="1359" y="1507"/>
                    <a:pt x="1373" y="1467"/>
                    <a:pt x="1366" y="1467"/>
                  </a:cubicBezTo>
                  <a:cubicBezTo>
                    <a:pt x="1336" y="1467"/>
                    <a:pt x="865" y="2344"/>
                    <a:pt x="796" y="2481"/>
                  </a:cubicBezTo>
                  <a:cubicBezTo>
                    <a:pt x="0" y="3937"/>
                    <a:pt x="137" y="5234"/>
                    <a:pt x="728" y="6689"/>
                  </a:cubicBezTo>
                  <a:cubicBezTo>
                    <a:pt x="1345" y="8277"/>
                    <a:pt x="2705" y="9059"/>
                    <a:pt x="4024" y="9059"/>
                  </a:cubicBezTo>
                  <a:cubicBezTo>
                    <a:pt x="5577" y="9059"/>
                    <a:pt x="7074" y="7976"/>
                    <a:pt x="7234" y="5848"/>
                  </a:cubicBezTo>
                  <a:cubicBezTo>
                    <a:pt x="7325" y="4255"/>
                    <a:pt x="7097" y="2982"/>
                    <a:pt x="5960" y="1776"/>
                  </a:cubicBezTo>
                  <a:cubicBezTo>
                    <a:pt x="5664" y="1503"/>
                    <a:pt x="5346" y="1230"/>
                    <a:pt x="5027" y="980"/>
                  </a:cubicBezTo>
                  <a:cubicBezTo>
                    <a:pt x="4777" y="684"/>
                    <a:pt x="4504" y="434"/>
                    <a:pt x="4186" y="229"/>
                  </a:cubicBezTo>
                  <a:cubicBezTo>
                    <a:pt x="3906" y="76"/>
                    <a:pt x="3601" y="1"/>
                    <a:pt x="32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7"/>
            <p:cNvSpPr/>
            <p:nvPr/>
          </p:nvSpPr>
          <p:spPr>
            <a:xfrm>
              <a:off x="2327350" y="1533200"/>
              <a:ext cx="283725" cy="185850"/>
            </a:xfrm>
            <a:custGeom>
              <a:avLst/>
              <a:gdLst/>
              <a:ahLst/>
              <a:cxnLst/>
              <a:rect l="l" t="t" r="r" b="b"/>
              <a:pathLst>
                <a:path w="11349" h="7434" extrusionOk="0">
                  <a:moveTo>
                    <a:pt x="6546" y="1"/>
                  </a:moveTo>
                  <a:cubicBezTo>
                    <a:pt x="6377" y="1"/>
                    <a:pt x="6205" y="13"/>
                    <a:pt x="6031" y="39"/>
                  </a:cubicBezTo>
                  <a:cubicBezTo>
                    <a:pt x="4030" y="334"/>
                    <a:pt x="2392" y="2040"/>
                    <a:pt x="1163" y="3542"/>
                  </a:cubicBezTo>
                  <a:cubicBezTo>
                    <a:pt x="1" y="4928"/>
                    <a:pt x="618" y="7434"/>
                    <a:pt x="2647" y="7434"/>
                  </a:cubicBezTo>
                  <a:cubicBezTo>
                    <a:pt x="2683" y="7434"/>
                    <a:pt x="2719" y="7433"/>
                    <a:pt x="2756" y="7432"/>
                  </a:cubicBezTo>
                  <a:cubicBezTo>
                    <a:pt x="5008" y="7318"/>
                    <a:pt x="7419" y="7022"/>
                    <a:pt x="9080" y="5361"/>
                  </a:cubicBezTo>
                  <a:cubicBezTo>
                    <a:pt x="11348" y="3114"/>
                    <a:pt x="9247" y="1"/>
                    <a:pt x="65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7"/>
            <p:cNvSpPr/>
            <p:nvPr/>
          </p:nvSpPr>
          <p:spPr>
            <a:xfrm>
              <a:off x="2677400" y="1195275"/>
              <a:ext cx="265350" cy="220825"/>
            </a:xfrm>
            <a:custGeom>
              <a:avLst/>
              <a:gdLst/>
              <a:ahLst/>
              <a:cxnLst/>
              <a:rect l="l" t="t" r="r" b="b"/>
              <a:pathLst>
                <a:path w="10614" h="8833" extrusionOk="0">
                  <a:moveTo>
                    <a:pt x="5747" y="0"/>
                  </a:moveTo>
                  <a:cubicBezTo>
                    <a:pt x="5142" y="0"/>
                    <a:pt x="4503" y="134"/>
                    <a:pt x="3858" y="430"/>
                  </a:cubicBezTo>
                  <a:cubicBezTo>
                    <a:pt x="2493" y="1067"/>
                    <a:pt x="1765" y="2045"/>
                    <a:pt x="1219" y="3387"/>
                  </a:cubicBezTo>
                  <a:cubicBezTo>
                    <a:pt x="0" y="6257"/>
                    <a:pt x="1858" y="8832"/>
                    <a:pt x="4511" y="8832"/>
                  </a:cubicBezTo>
                  <a:cubicBezTo>
                    <a:pt x="5076" y="8832"/>
                    <a:pt x="5677" y="8716"/>
                    <a:pt x="6292" y="8460"/>
                  </a:cubicBezTo>
                  <a:cubicBezTo>
                    <a:pt x="7634" y="7891"/>
                    <a:pt x="8612" y="7164"/>
                    <a:pt x="9249" y="5821"/>
                  </a:cubicBezTo>
                  <a:cubicBezTo>
                    <a:pt x="10614" y="2849"/>
                    <a:pt x="8538" y="0"/>
                    <a:pt x="57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7"/>
            <p:cNvSpPr/>
            <p:nvPr/>
          </p:nvSpPr>
          <p:spPr>
            <a:xfrm>
              <a:off x="1795700" y="1310500"/>
              <a:ext cx="278100" cy="217600"/>
            </a:xfrm>
            <a:custGeom>
              <a:avLst/>
              <a:gdLst/>
              <a:ahLst/>
              <a:cxnLst/>
              <a:rect l="l" t="t" r="r" b="b"/>
              <a:pathLst>
                <a:path w="11124" h="8704" extrusionOk="0">
                  <a:moveTo>
                    <a:pt x="5323" y="1"/>
                  </a:moveTo>
                  <a:cubicBezTo>
                    <a:pt x="4021" y="1"/>
                    <a:pt x="2717" y="518"/>
                    <a:pt x="1524" y="1554"/>
                  </a:cubicBezTo>
                  <a:cubicBezTo>
                    <a:pt x="410" y="2509"/>
                    <a:pt x="0" y="4807"/>
                    <a:pt x="910" y="6058"/>
                  </a:cubicBezTo>
                  <a:cubicBezTo>
                    <a:pt x="2137" y="7723"/>
                    <a:pt x="3746" y="8703"/>
                    <a:pt x="5530" y="8703"/>
                  </a:cubicBezTo>
                  <a:cubicBezTo>
                    <a:pt x="6426" y="8703"/>
                    <a:pt x="7367" y="8456"/>
                    <a:pt x="8326" y="7923"/>
                  </a:cubicBezTo>
                  <a:cubicBezTo>
                    <a:pt x="10510" y="6717"/>
                    <a:pt x="11124" y="3351"/>
                    <a:pt x="9190" y="1622"/>
                  </a:cubicBezTo>
                  <a:cubicBezTo>
                    <a:pt x="7983" y="541"/>
                    <a:pt x="6654" y="1"/>
                    <a:pt x="53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7"/>
            <p:cNvSpPr/>
            <p:nvPr/>
          </p:nvSpPr>
          <p:spPr>
            <a:xfrm>
              <a:off x="2706175" y="2238800"/>
              <a:ext cx="236600" cy="344700"/>
            </a:xfrm>
            <a:custGeom>
              <a:avLst/>
              <a:gdLst/>
              <a:ahLst/>
              <a:cxnLst/>
              <a:rect l="l" t="t" r="r" b="b"/>
              <a:pathLst>
                <a:path w="9464" h="13788" extrusionOk="0">
                  <a:moveTo>
                    <a:pt x="4399" y="1"/>
                  </a:moveTo>
                  <a:cubicBezTo>
                    <a:pt x="3113" y="1"/>
                    <a:pt x="1775" y="902"/>
                    <a:pt x="1524" y="2433"/>
                  </a:cubicBezTo>
                  <a:cubicBezTo>
                    <a:pt x="0" y="5253"/>
                    <a:pt x="0" y="9371"/>
                    <a:pt x="1661" y="11964"/>
                  </a:cubicBezTo>
                  <a:cubicBezTo>
                    <a:pt x="2447" y="13225"/>
                    <a:pt x="3581" y="13787"/>
                    <a:pt x="4714" y="13787"/>
                  </a:cubicBezTo>
                  <a:cubicBezTo>
                    <a:pt x="6238" y="13787"/>
                    <a:pt x="7761" y="12772"/>
                    <a:pt x="8439" y="11077"/>
                  </a:cubicBezTo>
                  <a:cubicBezTo>
                    <a:pt x="9463" y="8529"/>
                    <a:pt x="8758" y="4207"/>
                    <a:pt x="6824" y="1932"/>
                  </a:cubicBezTo>
                  <a:cubicBezTo>
                    <a:pt x="6457" y="596"/>
                    <a:pt x="5445" y="1"/>
                    <a:pt x="43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7"/>
            <p:cNvSpPr/>
            <p:nvPr/>
          </p:nvSpPr>
          <p:spPr>
            <a:xfrm>
              <a:off x="2003275" y="2384950"/>
              <a:ext cx="313925" cy="216875"/>
            </a:xfrm>
            <a:custGeom>
              <a:avLst/>
              <a:gdLst/>
              <a:ahLst/>
              <a:cxnLst/>
              <a:rect l="l" t="t" r="r" b="b"/>
              <a:pathLst>
                <a:path w="12557" h="8675" extrusionOk="0">
                  <a:moveTo>
                    <a:pt x="8629" y="0"/>
                  </a:moveTo>
                  <a:cubicBezTo>
                    <a:pt x="8514" y="0"/>
                    <a:pt x="8398" y="7"/>
                    <a:pt x="8280" y="22"/>
                  </a:cubicBezTo>
                  <a:cubicBezTo>
                    <a:pt x="5937" y="295"/>
                    <a:pt x="3776" y="749"/>
                    <a:pt x="2002" y="2456"/>
                  </a:cubicBezTo>
                  <a:cubicBezTo>
                    <a:pt x="0" y="4389"/>
                    <a:pt x="1115" y="7574"/>
                    <a:pt x="3594" y="8370"/>
                  </a:cubicBezTo>
                  <a:cubicBezTo>
                    <a:pt x="4282" y="8583"/>
                    <a:pt x="4978" y="8675"/>
                    <a:pt x="5672" y="8675"/>
                  </a:cubicBezTo>
                  <a:cubicBezTo>
                    <a:pt x="6908" y="8675"/>
                    <a:pt x="8139" y="8383"/>
                    <a:pt x="9304" y="7960"/>
                  </a:cubicBezTo>
                  <a:cubicBezTo>
                    <a:pt x="11215" y="7301"/>
                    <a:pt x="12557" y="5640"/>
                    <a:pt x="12261" y="3547"/>
                  </a:cubicBezTo>
                  <a:cubicBezTo>
                    <a:pt x="12025" y="1855"/>
                    <a:pt x="10498" y="0"/>
                    <a:pt x="86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7"/>
            <p:cNvSpPr/>
            <p:nvPr/>
          </p:nvSpPr>
          <p:spPr>
            <a:xfrm>
              <a:off x="1749700" y="1859925"/>
              <a:ext cx="205825" cy="179750"/>
            </a:xfrm>
            <a:custGeom>
              <a:avLst/>
              <a:gdLst/>
              <a:ahLst/>
              <a:cxnLst/>
              <a:rect l="l" t="t" r="r" b="b"/>
              <a:pathLst>
                <a:path w="8233" h="7190" extrusionOk="0">
                  <a:moveTo>
                    <a:pt x="4008" y="0"/>
                  </a:moveTo>
                  <a:cubicBezTo>
                    <a:pt x="1924" y="0"/>
                    <a:pt x="0" y="1624"/>
                    <a:pt x="339" y="4030"/>
                  </a:cubicBezTo>
                  <a:cubicBezTo>
                    <a:pt x="611" y="5922"/>
                    <a:pt x="2314" y="7190"/>
                    <a:pt x="4046" y="7190"/>
                  </a:cubicBezTo>
                  <a:cubicBezTo>
                    <a:pt x="4917" y="7190"/>
                    <a:pt x="5796" y="6869"/>
                    <a:pt x="6504" y="6146"/>
                  </a:cubicBezTo>
                  <a:lnTo>
                    <a:pt x="6799" y="5827"/>
                  </a:lnTo>
                  <a:cubicBezTo>
                    <a:pt x="8232" y="4371"/>
                    <a:pt x="8096" y="1528"/>
                    <a:pt x="6094" y="573"/>
                  </a:cubicBezTo>
                  <a:lnTo>
                    <a:pt x="5730" y="391"/>
                  </a:lnTo>
                  <a:cubicBezTo>
                    <a:pt x="5173" y="125"/>
                    <a:pt x="4585" y="0"/>
                    <a:pt x="40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7"/>
            <p:cNvSpPr/>
            <p:nvPr/>
          </p:nvSpPr>
          <p:spPr>
            <a:xfrm>
              <a:off x="2389975" y="2023950"/>
              <a:ext cx="197925" cy="153525"/>
            </a:xfrm>
            <a:custGeom>
              <a:avLst/>
              <a:gdLst/>
              <a:ahLst/>
              <a:cxnLst/>
              <a:rect l="l" t="t" r="r" b="b"/>
              <a:pathLst>
                <a:path w="7917" h="6141" extrusionOk="0">
                  <a:moveTo>
                    <a:pt x="3454" y="1"/>
                  </a:moveTo>
                  <a:cubicBezTo>
                    <a:pt x="3076" y="1"/>
                    <a:pt x="2699" y="30"/>
                    <a:pt x="2321" y="85"/>
                  </a:cubicBezTo>
                  <a:cubicBezTo>
                    <a:pt x="728" y="313"/>
                    <a:pt x="0" y="2474"/>
                    <a:pt x="774" y="3725"/>
                  </a:cubicBezTo>
                  <a:cubicBezTo>
                    <a:pt x="1138" y="4339"/>
                    <a:pt x="1616" y="4862"/>
                    <a:pt x="2184" y="5294"/>
                  </a:cubicBezTo>
                  <a:cubicBezTo>
                    <a:pt x="2853" y="5842"/>
                    <a:pt x="3672" y="6141"/>
                    <a:pt x="4466" y="6141"/>
                  </a:cubicBezTo>
                  <a:cubicBezTo>
                    <a:pt x="5454" y="6141"/>
                    <a:pt x="6404" y="5679"/>
                    <a:pt x="6984" y="4657"/>
                  </a:cubicBezTo>
                  <a:cubicBezTo>
                    <a:pt x="7917" y="3020"/>
                    <a:pt x="7052" y="586"/>
                    <a:pt x="5119" y="199"/>
                  </a:cubicBezTo>
                  <a:cubicBezTo>
                    <a:pt x="4564" y="64"/>
                    <a:pt x="4009" y="1"/>
                    <a:pt x="3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7"/>
            <p:cNvSpPr/>
            <p:nvPr/>
          </p:nvSpPr>
          <p:spPr>
            <a:xfrm>
              <a:off x="3245425" y="1472775"/>
              <a:ext cx="196275" cy="197875"/>
            </a:xfrm>
            <a:custGeom>
              <a:avLst/>
              <a:gdLst/>
              <a:ahLst/>
              <a:cxnLst/>
              <a:rect l="l" t="t" r="r" b="b"/>
              <a:pathLst>
                <a:path w="7851" h="7915" extrusionOk="0">
                  <a:moveTo>
                    <a:pt x="4513" y="0"/>
                  </a:moveTo>
                  <a:cubicBezTo>
                    <a:pt x="3580" y="0"/>
                    <a:pt x="2631" y="393"/>
                    <a:pt x="2042" y="1273"/>
                  </a:cubicBezTo>
                  <a:cubicBezTo>
                    <a:pt x="1382" y="2205"/>
                    <a:pt x="1314" y="3115"/>
                    <a:pt x="905" y="4116"/>
                  </a:cubicBezTo>
                  <a:cubicBezTo>
                    <a:pt x="0" y="6112"/>
                    <a:pt x="1639" y="7915"/>
                    <a:pt x="3287" y="7915"/>
                  </a:cubicBezTo>
                  <a:cubicBezTo>
                    <a:pt x="4044" y="7915"/>
                    <a:pt x="4802" y="7535"/>
                    <a:pt x="5318" y="6618"/>
                  </a:cubicBezTo>
                  <a:cubicBezTo>
                    <a:pt x="5977" y="5458"/>
                    <a:pt x="6705" y="4662"/>
                    <a:pt x="7160" y="3343"/>
                  </a:cubicBezTo>
                  <a:cubicBezTo>
                    <a:pt x="7850" y="1302"/>
                    <a:pt x="6209" y="0"/>
                    <a:pt x="45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7"/>
            <p:cNvSpPr/>
            <p:nvPr/>
          </p:nvSpPr>
          <p:spPr>
            <a:xfrm>
              <a:off x="3247675" y="933050"/>
              <a:ext cx="233625" cy="177075"/>
            </a:xfrm>
            <a:custGeom>
              <a:avLst/>
              <a:gdLst/>
              <a:ahLst/>
              <a:cxnLst/>
              <a:rect l="l" t="t" r="r" b="b"/>
              <a:pathLst>
                <a:path w="9345" h="7083" extrusionOk="0">
                  <a:moveTo>
                    <a:pt x="4773" y="0"/>
                  </a:moveTo>
                  <a:cubicBezTo>
                    <a:pt x="1" y="0"/>
                    <a:pt x="650" y="7082"/>
                    <a:pt x="4517" y="7082"/>
                  </a:cubicBezTo>
                  <a:cubicBezTo>
                    <a:pt x="4872" y="7082"/>
                    <a:pt x="5253" y="7023"/>
                    <a:pt x="5660" y="6893"/>
                  </a:cubicBezTo>
                  <a:cubicBezTo>
                    <a:pt x="9345" y="5710"/>
                    <a:pt x="8890" y="0"/>
                    <a:pt x="47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7"/>
            <p:cNvSpPr/>
            <p:nvPr/>
          </p:nvSpPr>
          <p:spPr>
            <a:xfrm>
              <a:off x="2950925" y="1955475"/>
              <a:ext cx="288750" cy="274600"/>
            </a:xfrm>
            <a:custGeom>
              <a:avLst/>
              <a:gdLst/>
              <a:ahLst/>
              <a:cxnLst/>
              <a:rect l="l" t="t" r="r" b="b"/>
              <a:pathLst>
                <a:path w="11550" h="10984" extrusionOk="0">
                  <a:moveTo>
                    <a:pt x="2898" y="0"/>
                  </a:moveTo>
                  <a:cubicBezTo>
                    <a:pt x="1277" y="0"/>
                    <a:pt x="0" y="2136"/>
                    <a:pt x="788" y="3711"/>
                  </a:cubicBezTo>
                  <a:cubicBezTo>
                    <a:pt x="1402" y="4917"/>
                    <a:pt x="1834" y="6168"/>
                    <a:pt x="2403" y="7374"/>
                  </a:cubicBezTo>
                  <a:cubicBezTo>
                    <a:pt x="3131" y="8852"/>
                    <a:pt x="4245" y="9785"/>
                    <a:pt x="5633" y="10604"/>
                  </a:cubicBezTo>
                  <a:cubicBezTo>
                    <a:pt x="6092" y="10865"/>
                    <a:pt x="6611" y="10984"/>
                    <a:pt x="7138" y="10984"/>
                  </a:cubicBezTo>
                  <a:cubicBezTo>
                    <a:pt x="9272" y="10984"/>
                    <a:pt x="11549" y="9040"/>
                    <a:pt x="10637" y="6759"/>
                  </a:cubicBezTo>
                  <a:cubicBezTo>
                    <a:pt x="9932" y="5008"/>
                    <a:pt x="9250" y="3689"/>
                    <a:pt x="7612" y="2619"/>
                  </a:cubicBezTo>
                  <a:cubicBezTo>
                    <a:pt x="6452" y="1846"/>
                    <a:pt x="5246" y="1209"/>
                    <a:pt x="4109" y="413"/>
                  </a:cubicBezTo>
                  <a:cubicBezTo>
                    <a:pt x="3701" y="125"/>
                    <a:pt x="3289" y="0"/>
                    <a:pt x="28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7"/>
            <p:cNvSpPr/>
            <p:nvPr/>
          </p:nvSpPr>
          <p:spPr>
            <a:xfrm>
              <a:off x="3434650" y="2244700"/>
              <a:ext cx="193450" cy="190850"/>
            </a:xfrm>
            <a:custGeom>
              <a:avLst/>
              <a:gdLst/>
              <a:ahLst/>
              <a:cxnLst/>
              <a:rect l="l" t="t" r="r" b="b"/>
              <a:pathLst>
                <a:path w="7738" h="7634" extrusionOk="0">
                  <a:moveTo>
                    <a:pt x="4717" y="0"/>
                  </a:moveTo>
                  <a:cubicBezTo>
                    <a:pt x="4251" y="0"/>
                    <a:pt x="3785" y="100"/>
                    <a:pt x="3367" y="309"/>
                  </a:cubicBezTo>
                  <a:cubicBezTo>
                    <a:pt x="2617" y="695"/>
                    <a:pt x="1934" y="1241"/>
                    <a:pt x="1366" y="1901"/>
                  </a:cubicBezTo>
                  <a:cubicBezTo>
                    <a:pt x="1" y="3402"/>
                    <a:pt x="46" y="5677"/>
                    <a:pt x="1729" y="6951"/>
                  </a:cubicBezTo>
                  <a:cubicBezTo>
                    <a:pt x="2324" y="7401"/>
                    <a:pt x="3089" y="7634"/>
                    <a:pt x="3850" y="7634"/>
                  </a:cubicBezTo>
                  <a:cubicBezTo>
                    <a:pt x="5012" y="7634"/>
                    <a:pt x="6166" y="7091"/>
                    <a:pt x="6688" y="5950"/>
                  </a:cubicBezTo>
                  <a:cubicBezTo>
                    <a:pt x="7189" y="4972"/>
                    <a:pt x="7507" y="3880"/>
                    <a:pt x="7598" y="2765"/>
                  </a:cubicBezTo>
                  <a:cubicBezTo>
                    <a:pt x="7737" y="1044"/>
                    <a:pt x="6228" y="0"/>
                    <a:pt x="47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7"/>
            <p:cNvSpPr/>
            <p:nvPr/>
          </p:nvSpPr>
          <p:spPr>
            <a:xfrm>
              <a:off x="3624350" y="1588700"/>
              <a:ext cx="234575" cy="157375"/>
            </a:xfrm>
            <a:custGeom>
              <a:avLst/>
              <a:gdLst/>
              <a:ahLst/>
              <a:cxnLst/>
              <a:rect l="l" t="t" r="r" b="b"/>
              <a:pathLst>
                <a:path w="9383" h="6295" extrusionOk="0">
                  <a:moveTo>
                    <a:pt x="5571" y="1"/>
                  </a:moveTo>
                  <a:cubicBezTo>
                    <a:pt x="3880" y="1"/>
                    <a:pt x="3007" y="894"/>
                    <a:pt x="1853" y="2004"/>
                  </a:cubicBezTo>
                  <a:cubicBezTo>
                    <a:pt x="1" y="3771"/>
                    <a:pt x="1695" y="6295"/>
                    <a:pt x="3840" y="6295"/>
                  </a:cubicBezTo>
                  <a:cubicBezTo>
                    <a:pt x="3987" y="6295"/>
                    <a:pt x="4136" y="6283"/>
                    <a:pt x="4287" y="6258"/>
                  </a:cubicBezTo>
                  <a:cubicBezTo>
                    <a:pt x="6084" y="5985"/>
                    <a:pt x="7017" y="5689"/>
                    <a:pt x="8108" y="4142"/>
                  </a:cubicBezTo>
                  <a:cubicBezTo>
                    <a:pt x="9382" y="2368"/>
                    <a:pt x="7608" y="71"/>
                    <a:pt x="5697" y="2"/>
                  </a:cubicBezTo>
                  <a:cubicBezTo>
                    <a:pt x="5655" y="1"/>
                    <a:pt x="5612" y="1"/>
                    <a:pt x="5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7"/>
            <p:cNvSpPr/>
            <p:nvPr/>
          </p:nvSpPr>
          <p:spPr>
            <a:xfrm>
              <a:off x="3196375" y="2966875"/>
              <a:ext cx="193950" cy="304450"/>
            </a:xfrm>
            <a:custGeom>
              <a:avLst/>
              <a:gdLst/>
              <a:ahLst/>
              <a:cxnLst/>
              <a:rect l="l" t="t" r="r" b="b"/>
              <a:pathLst>
                <a:path w="7758" h="12178" extrusionOk="0">
                  <a:moveTo>
                    <a:pt x="3248" y="0"/>
                  </a:moveTo>
                  <a:cubicBezTo>
                    <a:pt x="1824" y="0"/>
                    <a:pt x="296" y="1239"/>
                    <a:pt x="569" y="3109"/>
                  </a:cubicBezTo>
                  <a:cubicBezTo>
                    <a:pt x="683" y="3973"/>
                    <a:pt x="114" y="5247"/>
                    <a:pt x="69" y="6134"/>
                  </a:cubicBezTo>
                  <a:cubicBezTo>
                    <a:pt x="0" y="7272"/>
                    <a:pt x="182" y="8432"/>
                    <a:pt x="615" y="9501"/>
                  </a:cubicBezTo>
                  <a:cubicBezTo>
                    <a:pt x="1193" y="11008"/>
                    <a:pt x="2407" y="12177"/>
                    <a:pt x="4054" y="12177"/>
                  </a:cubicBezTo>
                  <a:cubicBezTo>
                    <a:pt x="4223" y="12177"/>
                    <a:pt x="4396" y="12165"/>
                    <a:pt x="4573" y="12140"/>
                  </a:cubicBezTo>
                  <a:cubicBezTo>
                    <a:pt x="6370" y="11889"/>
                    <a:pt x="7712" y="10388"/>
                    <a:pt x="7735" y="8568"/>
                  </a:cubicBezTo>
                  <a:cubicBezTo>
                    <a:pt x="7757" y="7272"/>
                    <a:pt x="7507" y="5975"/>
                    <a:pt x="6961" y="4792"/>
                  </a:cubicBezTo>
                  <a:cubicBezTo>
                    <a:pt x="6506" y="3769"/>
                    <a:pt x="5642" y="2927"/>
                    <a:pt x="5392" y="1835"/>
                  </a:cubicBezTo>
                  <a:cubicBezTo>
                    <a:pt x="5100" y="552"/>
                    <a:pt x="4197" y="0"/>
                    <a:pt x="32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7"/>
            <p:cNvSpPr/>
            <p:nvPr/>
          </p:nvSpPr>
          <p:spPr>
            <a:xfrm>
              <a:off x="2532150" y="3339825"/>
              <a:ext cx="221250" cy="225125"/>
            </a:xfrm>
            <a:custGeom>
              <a:avLst/>
              <a:gdLst/>
              <a:ahLst/>
              <a:cxnLst/>
              <a:rect l="l" t="t" r="r" b="b"/>
              <a:pathLst>
                <a:path w="8850" h="9005" extrusionOk="0">
                  <a:moveTo>
                    <a:pt x="4832" y="1"/>
                  </a:moveTo>
                  <a:cubicBezTo>
                    <a:pt x="3906" y="1"/>
                    <a:pt x="2946" y="324"/>
                    <a:pt x="2161" y="952"/>
                  </a:cubicBezTo>
                  <a:cubicBezTo>
                    <a:pt x="0" y="2704"/>
                    <a:pt x="23" y="4888"/>
                    <a:pt x="979" y="7253"/>
                  </a:cubicBezTo>
                  <a:cubicBezTo>
                    <a:pt x="1449" y="8423"/>
                    <a:pt x="2772" y="9004"/>
                    <a:pt x="4032" y="9004"/>
                  </a:cubicBezTo>
                  <a:cubicBezTo>
                    <a:pt x="4660" y="9004"/>
                    <a:pt x="5272" y="8860"/>
                    <a:pt x="5755" y="8573"/>
                  </a:cubicBezTo>
                  <a:cubicBezTo>
                    <a:pt x="8053" y="7208"/>
                    <a:pt x="8849" y="5161"/>
                    <a:pt x="8189" y="2590"/>
                  </a:cubicBezTo>
                  <a:cubicBezTo>
                    <a:pt x="7727" y="837"/>
                    <a:pt x="6321" y="1"/>
                    <a:pt x="48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7"/>
            <p:cNvSpPr/>
            <p:nvPr/>
          </p:nvSpPr>
          <p:spPr>
            <a:xfrm>
              <a:off x="1958625" y="3174175"/>
              <a:ext cx="242000" cy="191000"/>
            </a:xfrm>
            <a:custGeom>
              <a:avLst/>
              <a:gdLst/>
              <a:ahLst/>
              <a:cxnLst/>
              <a:rect l="l" t="t" r="r" b="b"/>
              <a:pathLst>
                <a:path w="9680" h="7640" extrusionOk="0">
                  <a:moveTo>
                    <a:pt x="4775" y="1"/>
                  </a:moveTo>
                  <a:cubicBezTo>
                    <a:pt x="4719" y="1"/>
                    <a:pt x="4663" y="1"/>
                    <a:pt x="4607" y="3"/>
                  </a:cubicBezTo>
                  <a:cubicBezTo>
                    <a:pt x="4588" y="3"/>
                    <a:pt x="4569" y="3"/>
                    <a:pt x="4550" y="3"/>
                  </a:cubicBezTo>
                  <a:cubicBezTo>
                    <a:pt x="1226" y="3"/>
                    <a:pt x="0" y="3975"/>
                    <a:pt x="1991" y="6282"/>
                  </a:cubicBezTo>
                  <a:cubicBezTo>
                    <a:pt x="2754" y="7148"/>
                    <a:pt x="3834" y="7640"/>
                    <a:pt x="4978" y="7640"/>
                  </a:cubicBezTo>
                  <a:cubicBezTo>
                    <a:pt x="5096" y="7640"/>
                    <a:pt x="5215" y="7634"/>
                    <a:pt x="5335" y="7624"/>
                  </a:cubicBezTo>
                  <a:cubicBezTo>
                    <a:pt x="7678" y="7419"/>
                    <a:pt x="9680" y="5440"/>
                    <a:pt x="8974" y="2915"/>
                  </a:cubicBezTo>
                  <a:cubicBezTo>
                    <a:pt x="8838" y="2369"/>
                    <a:pt x="8565" y="1846"/>
                    <a:pt x="8178" y="1414"/>
                  </a:cubicBezTo>
                  <a:cubicBezTo>
                    <a:pt x="7285" y="498"/>
                    <a:pt x="6057" y="1"/>
                    <a:pt x="47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7"/>
            <p:cNvSpPr/>
            <p:nvPr/>
          </p:nvSpPr>
          <p:spPr>
            <a:xfrm>
              <a:off x="2539550" y="2853075"/>
              <a:ext cx="256500" cy="211525"/>
            </a:xfrm>
            <a:custGeom>
              <a:avLst/>
              <a:gdLst/>
              <a:ahLst/>
              <a:cxnLst/>
              <a:rect l="l" t="t" r="r" b="b"/>
              <a:pathLst>
                <a:path w="10260" h="8461" extrusionOk="0">
                  <a:moveTo>
                    <a:pt x="4757" y="0"/>
                  </a:moveTo>
                  <a:cubicBezTo>
                    <a:pt x="4293" y="0"/>
                    <a:pt x="3827" y="51"/>
                    <a:pt x="3367" y="154"/>
                  </a:cubicBezTo>
                  <a:cubicBezTo>
                    <a:pt x="1069" y="609"/>
                    <a:pt x="0" y="3498"/>
                    <a:pt x="1137" y="5432"/>
                  </a:cubicBezTo>
                  <a:cubicBezTo>
                    <a:pt x="2002" y="6933"/>
                    <a:pt x="3207" y="7661"/>
                    <a:pt x="4800" y="8275"/>
                  </a:cubicBezTo>
                  <a:cubicBezTo>
                    <a:pt x="5137" y="8403"/>
                    <a:pt x="5486" y="8461"/>
                    <a:pt x="5835" y="8461"/>
                  </a:cubicBezTo>
                  <a:cubicBezTo>
                    <a:pt x="7420" y="8461"/>
                    <a:pt x="9014" y="7262"/>
                    <a:pt x="9554" y="5864"/>
                  </a:cubicBezTo>
                  <a:cubicBezTo>
                    <a:pt x="10259" y="4044"/>
                    <a:pt x="9668" y="1769"/>
                    <a:pt x="7848" y="814"/>
                  </a:cubicBezTo>
                  <a:cubicBezTo>
                    <a:pt x="6895" y="274"/>
                    <a:pt x="5831" y="0"/>
                    <a:pt x="47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7"/>
            <p:cNvSpPr/>
            <p:nvPr/>
          </p:nvSpPr>
          <p:spPr>
            <a:xfrm>
              <a:off x="3151475" y="2647950"/>
              <a:ext cx="320175" cy="314225"/>
            </a:xfrm>
            <a:custGeom>
              <a:avLst/>
              <a:gdLst/>
              <a:ahLst/>
              <a:cxnLst/>
              <a:rect l="l" t="t" r="r" b="b"/>
              <a:pathLst>
                <a:path w="12807" h="12569" extrusionOk="0">
                  <a:moveTo>
                    <a:pt x="6778" y="1"/>
                  </a:moveTo>
                  <a:cubicBezTo>
                    <a:pt x="5404" y="1"/>
                    <a:pt x="4128" y="608"/>
                    <a:pt x="3412" y="1808"/>
                  </a:cubicBezTo>
                  <a:cubicBezTo>
                    <a:pt x="1683" y="2923"/>
                    <a:pt x="227" y="4788"/>
                    <a:pt x="136" y="6812"/>
                  </a:cubicBezTo>
                  <a:cubicBezTo>
                    <a:pt x="1" y="10193"/>
                    <a:pt x="3214" y="12568"/>
                    <a:pt x="6370" y="12568"/>
                  </a:cubicBezTo>
                  <a:cubicBezTo>
                    <a:pt x="6400" y="12568"/>
                    <a:pt x="6430" y="12568"/>
                    <a:pt x="6460" y="12568"/>
                  </a:cubicBezTo>
                  <a:cubicBezTo>
                    <a:pt x="9758" y="12545"/>
                    <a:pt x="12602" y="9861"/>
                    <a:pt x="12715" y="6539"/>
                  </a:cubicBezTo>
                  <a:cubicBezTo>
                    <a:pt x="12806" y="3560"/>
                    <a:pt x="10531" y="489"/>
                    <a:pt x="7506" y="56"/>
                  </a:cubicBezTo>
                  <a:cubicBezTo>
                    <a:pt x="7262" y="19"/>
                    <a:pt x="7019" y="1"/>
                    <a:pt x="67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7"/>
            <p:cNvSpPr/>
            <p:nvPr/>
          </p:nvSpPr>
          <p:spPr>
            <a:xfrm>
              <a:off x="3489825" y="1861150"/>
              <a:ext cx="179150" cy="139350"/>
            </a:xfrm>
            <a:custGeom>
              <a:avLst/>
              <a:gdLst/>
              <a:ahLst/>
              <a:cxnLst/>
              <a:rect l="l" t="t" r="r" b="b"/>
              <a:pathLst>
                <a:path w="7166" h="5574" extrusionOk="0">
                  <a:moveTo>
                    <a:pt x="3594" y="0"/>
                  </a:moveTo>
                  <a:cubicBezTo>
                    <a:pt x="0" y="0"/>
                    <a:pt x="0" y="5574"/>
                    <a:pt x="3594" y="5574"/>
                  </a:cubicBezTo>
                  <a:cubicBezTo>
                    <a:pt x="7166" y="5574"/>
                    <a:pt x="7166" y="0"/>
                    <a:pt x="35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7"/>
            <p:cNvSpPr/>
            <p:nvPr/>
          </p:nvSpPr>
          <p:spPr>
            <a:xfrm>
              <a:off x="3652450" y="2995700"/>
              <a:ext cx="192300" cy="155750"/>
            </a:xfrm>
            <a:custGeom>
              <a:avLst/>
              <a:gdLst/>
              <a:ahLst/>
              <a:cxnLst/>
              <a:rect l="l" t="t" r="r" b="b"/>
              <a:pathLst>
                <a:path w="7692" h="6230" extrusionOk="0">
                  <a:moveTo>
                    <a:pt x="3570" y="0"/>
                  </a:moveTo>
                  <a:cubicBezTo>
                    <a:pt x="3443" y="0"/>
                    <a:pt x="3314" y="8"/>
                    <a:pt x="3186" y="22"/>
                  </a:cubicBezTo>
                  <a:cubicBezTo>
                    <a:pt x="1616" y="113"/>
                    <a:pt x="1" y="1660"/>
                    <a:pt x="615" y="3366"/>
                  </a:cubicBezTo>
                  <a:cubicBezTo>
                    <a:pt x="1161" y="4890"/>
                    <a:pt x="1889" y="5687"/>
                    <a:pt x="3504" y="6119"/>
                  </a:cubicBezTo>
                  <a:cubicBezTo>
                    <a:pt x="3793" y="6194"/>
                    <a:pt x="4067" y="6229"/>
                    <a:pt x="4325" y="6229"/>
                  </a:cubicBezTo>
                  <a:cubicBezTo>
                    <a:pt x="6704" y="6229"/>
                    <a:pt x="7691" y="3230"/>
                    <a:pt x="6234" y="1342"/>
                  </a:cubicBezTo>
                  <a:cubicBezTo>
                    <a:pt x="5605" y="490"/>
                    <a:pt x="4616" y="0"/>
                    <a:pt x="35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7"/>
            <p:cNvSpPr/>
            <p:nvPr/>
          </p:nvSpPr>
          <p:spPr>
            <a:xfrm>
              <a:off x="2518350" y="3867100"/>
              <a:ext cx="206050" cy="166900"/>
            </a:xfrm>
            <a:custGeom>
              <a:avLst/>
              <a:gdLst/>
              <a:ahLst/>
              <a:cxnLst/>
              <a:rect l="l" t="t" r="r" b="b"/>
              <a:pathLst>
                <a:path w="8242" h="6676" extrusionOk="0">
                  <a:moveTo>
                    <a:pt x="4399" y="1"/>
                  </a:moveTo>
                  <a:cubicBezTo>
                    <a:pt x="3869" y="1"/>
                    <a:pt x="3336" y="133"/>
                    <a:pt x="2850" y="425"/>
                  </a:cubicBezTo>
                  <a:lnTo>
                    <a:pt x="2395" y="721"/>
                  </a:lnTo>
                  <a:cubicBezTo>
                    <a:pt x="0" y="2171"/>
                    <a:pt x="576" y="6675"/>
                    <a:pt x="3630" y="6675"/>
                  </a:cubicBezTo>
                  <a:cubicBezTo>
                    <a:pt x="3738" y="6675"/>
                    <a:pt x="3850" y="6670"/>
                    <a:pt x="3964" y="6658"/>
                  </a:cubicBezTo>
                  <a:lnTo>
                    <a:pt x="4488" y="6590"/>
                  </a:lnTo>
                  <a:cubicBezTo>
                    <a:pt x="6558" y="6362"/>
                    <a:pt x="8241" y="4656"/>
                    <a:pt x="7672" y="2450"/>
                  </a:cubicBezTo>
                  <a:cubicBezTo>
                    <a:pt x="7289" y="999"/>
                    <a:pt x="5855" y="1"/>
                    <a:pt x="43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7"/>
            <p:cNvSpPr/>
            <p:nvPr/>
          </p:nvSpPr>
          <p:spPr>
            <a:xfrm>
              <a:off x="2267150" y="3707100"/>
              <a:ext cx="242850" cy="211025"/>
            </a:xfrm>
            <a:custGeom>
              <a:avLst/>
              <a:gdLst/>
              <a:ahLst/>
              <a:cxnLst/>
              <a:rect l="l" t="t" r="r" b="b"/>
              <a:pathLst>
                <a:path w="9714" h="8441" extrusionOk="0">
                  <a:moveTo>
                    <a:pt x="4845" y="1"/>
                  </a:moveTo>
                  <a:cubicBezTo>
                    <a:pt x="2320" y="1"/>
                    <a:pt x="0" y="2639"/>
                    <a:pt x="842" y="5210"/>
                  </a:cubicBezTo>
                  <a:lnTo>
                    <a:pt x="955" y="5506"/>
                  </a:lnTo>
                  <a:cubicBezTo>
                    <a:pt x="1524" y="7462"/>
                    <a:pt x="3190" y="8440"/>
                    <a:pt x="4857" y="8440"/>
                  </a:cubicBezTo>
                  <a:cubicBezTo>
                    <a:pt x="6523" y="8440"/>
                    <a:pt x="8189" y="7462"/>
                    <a:pt x="8758" y="5506"/>
                  </a:cubicBezTo>
                  <a:lnTo>
                    <a:pt x="8872" y="5210"/>
                  </a:lnTo>
                  <a:cubicBezTo>
                    <a:pt x="9713" y="2639"/>
                    <a:pt x="7393" y="1"/>
                    <a:pt x="48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7"/>
            <p:cNvSpPr/>
            <p:nvPr/>
          </p:nvSpPr>
          <p:spPr>
            <a:xfrm>
              <a:off x="3253800" y="3352875"/>
              <a:ext cx="176325" cy="238050"/>
            </a:xfrm>
            <a:custGeom>
              <a:avLst/>
              <a:gdLst/>
              <a:ahLst/>
              <a:cxnLst/>
              <a:rect l="l" t="t" r="r" b="b"/>
              <a:pathLst>
                <a:path w="7053" h="9522" extrusionOk="0">
                  <a:moveTo>
                    <a:pt x="3063" y="0"/>
                  </a:moveTo>
                  <a:cubicBezTo>
                    <a:pt x="1572" y="0"/>
                    <a:pt x="60" y="958"/>
                    <a:pt x="274" y="2682"/>
                  </a:cubicBezTo>
                  <a:cubicBezTo>
                    <a:pt x="410" y="3592"/>
                    <a:pt x="1" y="4275"/>
                    <a:pt x="1" y="5185"/>
                  </a:cubicBezTo>
                  <a:cubicBezTo>
                    <a:pt x="1" y="6185"/>
                    <a:pt x="410" y="7141"/>
                    <a:pt x="888" y="7982"/>
                  </a:cubicBezTo>
                  <a:cubicBezTo>
                    <a:pt x="1480" y="9012"/>
                    <a:pt x="2587" y="9521"/>
                    <a:pt x="3683" y="9521"/>
                  </a:cubicBezTo>
                  <a:cubicBezTo>
                    <a:pt x="5032" y="9521"/>
                    <a:pt x="6362" y="8750"/>
                    <a:pt x="6689" y="7232"/>
                  </a:cubicBezTo>
                  <a:cubicBezTo>
                    <a:pt x="7053" y="5457"/>
                    <a:pt x="6757" y="4229"/>
                    <a:pt x="5938" y="2887"/>
                  </a:cubicBezTo>
                  <a:cubicBezTo>
                    <a:pt x="5824" y="2591"/>
                    <a:pt x="5756" y="2296"/>
                    <a:pt x="5711" y="1977"/>
                  </a:cubicBezTo>
                  <a:cubicBezTo>
                    <a:pt x="5456" y="625"/>
                    <a:pt x="4267" y="0"/>
                    <a:pt x="3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7"/>
            <p:cNvSpPr/>
            <p:nvPr/>
          </p:nvSpPr>
          <p:spPr>
            <a:xfrm>
              <a:off x="3582775" y="2711750"/>
              <a:ext cx="129700" cy="113975"/>
            </a:xfrm>
            <a:custGeom>
              <a:avLst/>
              <a:gdLst/>
              <a:ahLst/>
              <a:cxnLst/>
              <a:rect l="l" t="t" r="r" b="b"/>
              <a:pathLst>
                <a:path w="5188" h="4559" extrusionOk="0">
                  <a:moveTo>
                    <a:pt x="2595" y="1"/>
                  </a:moveTo>
                  <a:cubicBezTo>
                    <a:pt x="1679" y="1"/>
                    <a:pt x="763" y="518"/>
                    <a:pt x="513" y="1553"/>
                  </a:cubicBezTo>
                  <a:lnTo>
                    <a:pt x="422" y="1872"/>
                  </a:lnTo>
                  <a:cubicBezTo>
                    <a:pt x="1" y="3660"/>
                    <a:pt x="1308" y="4559"/>
                    <a:pt x="2606" y="4559"/>
                  </a:cubicBezTo>
                  <a:cubicBezTo>
                    <a:pt x="3901" y="4559"/>
                    <a:pt x="5187" y="3666"/>
                    <a:pt x="4744" y="1872"/>
                  </a:cubicBezTo>
                  <a:lnTo>
                    <a:pt x="4676" y="1553"/>
                  </a:lnTo>
                  <a:cubicBezTo>
                    <a:pt x="4426" y="518"/>
                    <a:pt x="3510" y="1"/>
                    <a:pt x="25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7"/>
            <p:cNvSpPr/>
            <p:nvPr/>
          </p:nvSpPr>
          <p:spPr>
            <a:xfrm>
              <a:off x="3683175" y="3719650"/>
              <a:ext cx="191950" cy="166825"/>
            </a:xfrm>
            <a:custGeom>
              <a:avLst/>
              <a:gdLst/>
              <a:ahLst/>
              <a:cxnLst/>
              <a:rect l="l" t="t" r="r" b="b"/>
              <a:pathLst>
                <a:path w="7678" h="6673" extrusionOk="0">
                  <a:moveTo>
                    <a:pt x="4056" y="1"/>
                  </a:moveTo>
                  <a:cubicBezTo>
                    <a:pt x="3160" y="1"/>
                    <a:pt x="2263" y="307"/>
                    <a:pt x="1638" y="932"/>
                  </a:cubicBezTo>
                  <a:cubicBezTo>
                    <a:pt x="0" y="2592"/>
                    <a:pt x="569" y="6164"/>
                    <a:pt x="3162" y="6551"/>
                  </a:cubicBezTo>
                  <a:lnTo>
                    <a:pt x="3572" y="6619"/>
                  </a:lnTo>
                  <a:cubicBezTo>
                    <a:pt x="3799" y="6655"/>
                    <a:pt x="4021" y="6673"/>
                    <a:pt x="4235" y="6673"/>
                  </a:cubicBezTo>
                  <a:cubicBezTo>
                    <a:pt x="6291" y="6673"/>
                    <a:pt x="7677" y="5049"/>
                    <a:pt x="7348" y="2865"/>
                  </a:cubicBezTo>
                  <a:cubicBezTo>
                    <a:pt x="7325" y="2729"/>
                    <a:pt x="7302" y="2592"/>
                    <a:pt x="7280" y="2456"/>
                  </a:cubicBezTo>
                  <a:cubicBezTo>
                    <a:pt x="7024" y="839"/>
                    <a:pt x="5540" y="1"/>
                    <a:pt x="40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7"/>
            <p:cNvSpPr/>
            <p:nvPr/>
          </p:nvSpPr>
          <p:spPr>
            <a:xfrm>
              <a:off x="3697825" y="4246275"/>
              <a:ext cx="218100" cy="175300"/>
            </a:xfrm>
            <a:custGeom>
              <a:avLst/>
              <a:gdLst/>
              <a:ahLst/>
              <a:cxnLst/>
              <a:rect l="l" t="t" r="r" b="b"/>
              <a:pathLst>
                <a:path w="8724" h="7012" extrusionOk="0">
                  <a:moveTo>
                    <a:pt x="5929" y="1"/>
                  </a:moveTo>
                  <a:cubicBezTo>
                    <a:pt x="5713" y="1"/>
                    <a:pt x="5489" y="36"/>
                    <a:pt x="5260" y="112"/>
                  </a:cubicBezTo>
                  <a:cubicBezTo>
                    <a:pt x="3918" y="567"/>
                    <a:pt x="2826" y="1022"/>
                    <a:pt x="1803" y="2068"/>
                  </a:cubicBezTo>
                  <a:cubicBezTo>
                    <a:pt x="1" y="3889"/>
                    <a:pt x="1638" y="7012"/>
                    <a:pt x="3812" y="7012"/>
                  </a:cubicBezTo>
                  <a:cubicBezTo>
                    <a:pt x="4272" y="7012"/>
                    <a:pt x="4757" y="6872"/>
                    <a:pt x="5238" y="6550"/>
                  </a:cubicBezTo>
                  <a:cubicBezTo>
                    <a:pt x="6352" y="5799"/>
                    <a:pt x="7285" y="4753"/>
                    <a:pt x="7899" y="3524"/>
                  </a:cubicBezTo>
                  <a:cubicBezTo>
                    <a:pt x="8724" y="2056"/>
                    <a:pt x="7574" y="1"/>
                    <a:pt x="59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7"/>
            <p:cNvSpPr/>
            <p:nvPr/>
          </p:nvSpPr>
          <p:spPr>
            <a:xfrm>
              <a:off x="2856525" y="4282625"/>
              <a:ext cx="175475" cy="138900"/>
            </a:xfrm>
            <a:custGeom>
              <a:avLst/>
              <a:gdLst/>
              <a:ahLst/>
              <a:cxnLst/>
              <a:rect l="l" t="t" r="r" b="b"/>
              <a:pathLst>
                <a:path w="7019" h="5556" extrusionOk="0">
                  <a:moveTo>
                    <a:pt x="3735" y="1"/>
                  </a:moveTo>
                  <a:cubicBezTo>
                    <a:pt x="3211" y="1"/>
                    <a:pt x="2661" y="190"/>
                    <a:pt x="2152" y="637"/>
                  </a:cubicBezTo>
                  <a:cubicBezTo>
                    <a:pt x="1447" y="1274"/>
                    <a:pt x="1197" y="1888"/>
                    <a:pt x="765" y="2684"/>
                  </a:cubicBezTo>
                  <a:cubicBezTo>
                    <a:pt x="1" y="4082"/>
                    <a:pt x="1129" y="5556"/>
                    <a:pt x="2475" y="5556"/>
                  </a:cubicBezTo>
                  <a:cubicBezTo>
                    <a:pt x="2773" y="5556"/>
                    <a:pt x="3080" y="5484"/>
                    <a:pt x="3381" y="5323"/>
                  </a:cubicBezTo>
                  <a:cubicBezTo>
                    <a:pt x="4200" y="4891"/>
                    <a:pt x="4814" y="4641"/>
                    <a:pt x="5451" y="3936"/>
                  </a:cubicBezTo>
                  <a:cubicBezTo>
                    <a:pt x="7018" y="2227"/>
                    <a:pt x="5531" y="1"/>
                    <a:pt x="3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7"/>
            <p:cNvSpPr/>
            <p:nvPr/>
          </p:nvSpPr>
          <p:spPr>
            <a:xfrm>
              <a:off x="3037700" y="3743500"/>
              <a:ext cx="209300" cy="162100"/>
            </a:xfrm>
            <a:custGeom>
              <a:avLst/>
              <a:gdLst/>
              <a:ahLst/>
              <a:cxnLst/>
              <a:rect l="l" t="t" r="r" b="b"/>
              <a:pathLst>
                <a:path w="8372" h="6484" extrusionOk="0">
                  <a:moveTo>
                    <a:pt x="4186" y="1"/>
                  </a:moveTo>
                  <a:cubicBezTo>
                    <a:pt x="1" y="1"/>
                    <a:pt x="1" y="6484"/>
                    <a:pt x="4186" y="6484"/>
                  </a:cubicBezTo>
                  <a:cubicBezTo>
                    <a:pt x="8372" y="6484"/>
                    <a:pt x="8372" y="1"/>
                    <a:pt x="41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7"/>
            <p:cNvSpPr/>
            <p:nvPr/>
          </p:nvSpPr>
          <p:spPr>
            <a:xfrm>
              <a:off x="3500625" y="4075050"/>
              <a:ext cx="174600" cy="134800"/>
            </a:xfrm>
            <a:custGeom>
              <a:avLst/>
              <a:gdLst/>
              <a:ahLst/>
              <a:cxnLst/>
              <a:rect l="l" t="t" r="r" b="b"/>
              <a:pathLst>
                <a:path w="6984" h="5392" extrusionOk="0">
                  <a:moveTo>
                    <a:pt x="3503" y="0"/>
                  </a:moveTo>
                  <a:cubicBezTo>
                    <a:pt x="0" y="0"/>
                    <a:pt x="0" y="5392"/>
                    <a:pt x="3503" y="5392"/>
                  </a:cubicBezTo>
                  <a:cubicBezTo>
                    <a:pt x="6984" y="5392"/>
                    <a:pt x="6984" y="0"/>
                    <a:pt x="35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7"/>
            <p:cNvSpPr/>
            <p:nvPr/>
          </p:nvSpPr>
          <p:spPr>
            <a:xfrm>
              <a:off x="2911450" y="3001375"/>
              <a:ext cx="178600" cy="138775"/>
            </a:xfrm>
            <a:custGeom>
              <a:avLst/>
              <a:gdLst/>
              <a:ahLst/>
              <a:cxnLst/>
              <a:rect l="l" t="t" r="r" b="b"/>
              <a:pathLst>
                <a:path w="7144" h="5551" extrusionOk="0">
                  <a:moveTo>
                    <a:pt x="3572" y="0"/>
                  </a:moveTo>
                  <a:cubicBezTo>
                    <a:pt x="1" y="0"/>
                    <a:pt x="1" y="5551"/>
                    <a:pt x="3572" y="5551"/>
                  </a:cubicBezTo>
                  <a:cubicBezTo>
                    <a:pt x="7144" y="5551"/>
                    <a:pt x="7144" y="0"/>
                    <a:pt x="35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7"/>
            <p:cNvSpPr/>
            <p:nvPr/>
          </p:nvSpPr>
          <p:spPr>
            <a:xfrm>
              <a:off x="3544425" y="3350275"/>
              <a:ext cx="166075" cy="121125"/>
            </a:xfrm>
            <a:custGeom>
              <a:avLst/>
              <a:gdLst/>
              <a:ahLst/>
              <a:cxnLst/>
              <a:rect l="l" t="t" r="r" b="b"/>
              <a:pathLst>
                <a:path w="6643" h="4845" extrusionOk="0">
                  <a:moveTo>
                    <a:pt x="3126" y="0"/>
                  </a:moveTo>
                  <a:cubicBezTo>
                    <a:pt x="17" y="0"/>
                    <a:pt x="0" y="4845"/>
                    <a:pt x="3123" y="4845"/>
                  </a:cubicBezTo>
                  <a:cubicBezTo>
                    <a:pt x="3314" y="4845"/>
                    <a:pt x="3516" y="4826"/>
                    <a:pt x="3731" y="4788"/>
                  </a:cubicBezTo>
                  <a:lnTo>
                    <a:pt x="4367" y="4674"/>
                  </a:lnTo>
                  <a:cubicBezTo>
                    <a:pt x="6642" y="4265"/>
                    <a:pt x="6642" y="580"/>
                    <a:pt x="4367" y="170"/>
                  </a:cubicBezTo>
                  <a:lnTo>
                    <a:pt x="3731" y="57"/>
                  </a:lnTo>
                  <a:cubicBezTo>
                    <a:pt x="3517" y="18"/>
                    <a:pt x="3316" y="0"/>
                    <a:pt x="31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7"/>
            <p:cNvSpPr/>
            <p:nvPr/>
          </p:nvSpPr>
          <p:spPr>
            <a:xfrm>
              <a:off x="4353075" y="3522925"/>
              <a:ext cx="187700" cy="347900"/>
            </a:xfrm>
            <a:custGeom>
              <a:avLst/>
              <a:gdLst/>
              <a:ahLst/>
              <a:cxnLst/>
              <a:rect l="l" t="t" r="r" b="b"/>
              <a:pathLst>
                <a:path w="7508" h="13916" extrusionOk="0">
                  <a:moveTo>
                    <a:pt x="4508" y="0"/>
                  </a:moveTo>
                  <a:cubicBezTo>
                    <a:pt x="3298" y="0"/>
                    <a:pt x="2002" y="742"/>
                    <a:pt x="1570" y="1977"/>
                  </a:cubicBezTo>
                  <a:cubicBezTo>
                    <a:pt x="501" y="5139"/>
                    <a:pt x="1" y="8937"/>
                    <a:pt x="1206" y="12145"/>
                  </a:cubicBezTo>
                  <a:cubicBezTo>
                    <a:pt x="1614" y="13235"/>
                    <a:pt x="2657" y="13915"/>
                    <a:pt x="3686" y="13915"/>
                  </a:cubicBezTo>
                  <a:cubicBezTo>
                    <a:pt x="4439" y="13915"/>
                    <a:pt x="5184" y="13550"/>
                    <a:pt x="5665" y="12713"/>
                  </a:cubicBezTo>
                  <a:cubicBezTo>
                    <a:pt x="7485" y="9483"/>
                    <a:pt x="7508" y="5548"/>
                    <a:pt x="6871" y="1977"/>
                  </a:cubicBezTo>
                  <a:cubicBezTo>
                    <a:pt x="6612" y="599"/>
                    <a:pt x="5595" y="0"/>
                    <a:pt x="4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7"/>
            <p:cNvSpPr/>
            <p:nvPr/>
          </p:nvSpPr>
          <p:spPr>
            <a:xfrm>
              <a:off x="3884475" y="3526250"/>
              <a:ext cx="200775" cy="135950"/>
            </a:xfrm>
            <a:custGeom>
              <a:avLst/>
              <a:gdLst/>
              <a:ahLst/>
              <a:cxnLst/>
              <a:rect l="l" t="t" r="r" b="b"/>
              <a:pathLst>
                <a:path w="8031" h="5438" extrusionOk="0">
                  <a:moveTo>
                    <a:pt x="3385" y="1"/>
                  </a:moveTo>
                  <a:cubicBezTo>
                    <a:pt x="3083" y="1"/>
                    <a:pt x="2780" y="31"/>
                    <a:pt x="2480" y="92"/>
                  </a:cubicBezTo>
                  <a:cubicBezTo>
                    <a:pt x="1" y="479"/>
                    <a:pt x="319" y="3572"/>
                    <a:pt x="1866" y="4733"/>
                  </a:cubicBezTo>
                  <a:cubicBezTo>
                    <a:pt x="2640" y="5324"/>
                    <a:pt x="3527" y="5438"/>
                    <a:pt x="4482" y="5438"/>
                  </a:cubicBezTo>
                  <a:cubicBezTo>
                    <a:pt x="6984" y="5438"/>
                    <a:pt x="8031" y="1866"/>
                    <a:pt x="5733" y="638"/>
                  </a:cubicBezTo>
                  <a:cubicBezTo>
                    <a:pt x="5018" y="222"/>
                    <a:pt x="4206" y="1"/>
                    <a:pt x="3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7"/>
            <p:cNvSpPr/>
            <p:nvPr/>
          </p:nvSpPr>
          <p:spPr>
            <a:xfrm>
              <a:off x="4163150" y="4152950"/>
              <a:ext cx="244225" cy="149975"/>
            </a:xfrm>
            <a:custGeom>
              <a:avLst/>
              <a:gdLst/>
              <a:ahLst/>
              <a:cxnLst/>
              <a:rect l="l" t="t" r="r" b="b"/>
              <a:pathLst>
                <a:path w="9769" h="5999" extrusionOk="0">
                  <a:moveTo>
                    <a:pt x="3737" y="0"/>
                  </a:moveTo>
                  <a:cubicBezTo>
                    <a:pt x="3354" y="0"/>
                    <a:pt x="2960" y="54"/>
                    <a:pt x="2548" y="183"/>
                  </a:cubicBezTo>
                  <a:cubicBezTo>
                    <a:pt x="728" y="751"/>
                    <a:pt x="0" y="3026"/>
                    <a:pt x="1388" y="4459"/>
                  </a:cubicBezTo>
                  <a:cubicBezTo>
                    <a:pt x="2502" y="5597"/>
                    <a:pt x="3731" y="5733"/>
                    <a:pt x="5232" y="5961"/>
                  </a:cubicBezTo>
                  <a:cubicBezTo>
                    <a:pt x="5409" y="5986"/>
                    <a:pt x="5580" y="5999"/>
                    <a:pt x="5746" y="5999"/>
                  </a:cubicBezTo>
                  <a:cubicBezTo>
                    <a:pt x="8786" y="5999"/>
                    <a:pt x="9769" y="1828"/>
                    <a:pt x="6597" y="706"/>
                  </a:cubicBezTo>
                  <a:cubicBezTo>
                    <a:pt x="5618" y="347"/>
                    <a:pt x="4710" y="0"/>
                    <a:pt x="37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7"/>
            <p:cNvSpPr/>
            <p:nvPr/>
          </p:nvSpPr>
          <p:spPr>
            <a:xfrm>
              <a:off x="4896125" y="3932625"/>
              <a:ext cx="246525" cy="186950"/>
            </a:xfrm>
            <a:custGeom>
              <a:avLst/>
              <a:gdLst/>
              <a:ahLst/>
              <a:cxnLst/>
              <a:rect l="l" t="t" r="r" b="b"/>
              <a:pathLst>
                <a:path w="9861" h="7478" extrusionOk="0">
                  <a:moveTo>
                    <a:pt x="6107" y="1"/>
                  </a:moveTo>
                  <a:cubicBezTo>
                    <a:pt x="6029" y="1"/>
                    <a:pt x="5951" y="4"/>
                    <a:pt x="5872" y="11"/>
                  </a:cubicBezTo>
                  <a:cubicBezTo>
                    <a:pt x="4689" y="79"/>
                    <a:pt x="3665" y="215"/>
                    <a:pt x="2778" y="1102"/>
                  </a:cubicBezTo>
                  <a:cubicBezTo>
                    <a:pt x="2164" y="1717"/>
                    <a:pt x="1936" y="2445"/>
                    <a:pt x="1595" y="3195"/>
                  </a:cubicBezTo>
                  <a:cubicBezTo>
                    <a:pt x="1" y="4790"/>
                    <a:pt x="1099" y="7477"/>
                    <a:pt x="3079" y="7477"/>
                  </a:cubicBezTo>
                  <a:cubicBezTo>
                    <a:pt x="3472" y="7477"/>
                    <a:pt x="3899" y="7371"/>
                    <a:pt x="4348" y="7131"/>
                  </a:cubicBezTo>
                  <a:lnTo>
                    <a:pt x="4348" y="7131"/>
                  </a:lnTo>
                  <a:cubicBezTo>
                    <a:pt x="4283" y="7171"/>
                    <a:pt x="4476" y="7185"/>
                    <a:pt x="4761" y="7185"/>
                  </a:cubicBezTo>
                  <a:cubicBezTo>
                    <a:pt x="5280" y="7185"/>
                    <a:pt x="6103" y="7137"/>
                    <a:pt x="6236" y="7108"/>
                  </a:cubicBezTo>
                  <a:cubicBezTo>
                    <a:pt x="7441" y="6789"/>
                    <a:pt x="8124" y="5948"/>
                    <a:pt x="8715" y="4924"/>
                  </a:cubicBezTo>
                  <a:cubicBezTo>
                    <a:pt x="9860" y="2964"/>
                    <a:pt x="8468" y="1"/>
                    <a:pt x="6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7"/>
            <p:cNvSpPr/>
            <p:nvPr/>
          </p:nvSpPr>
          <p:spPr>
            <a:xfrm>
              <a:off x="4843300" y="3335850"/>
              <a:ext cx="214425" cy="225575"/>
            </a:xfrm>
            <a:custGeom>
              <a:avLst/>
              <a:gdLst/>
              <a:ahLst/>
              <a:cxnLst/>
              <a:rect l="l" t="t" r="r" b="b"/>
              <a:pathLst>
                <a:path w="8577" h="9023" extrusionOk="0">
                  <a:moveTo>
                    <a:pt x="4479" y="0"/>
                  </a:moveTo>
                  <a:cubicBezTo>
                    <a:pt x="4181" y="0"/>
                    <a:pt x="3883" y="43"/>
                    <a:pt x="3594" y="133"/>
                  </a:cubicBezTo>
                  <a:lnTo>
                    <a:pt x="3253" y="247"/>
                  </a:lnTo>
                  <a:cubicBezTo>
                    <a:pt x="1911" y="656"/>
                    <a:pt x="614" y="1703"/>
                    <a:pt x="341" y="3159"/>
                  </a:cubicBezTo>
                  <a:cubicBezTo>
                    <a:pt x="0" y="4592"/>
                    <a:pt x="182" y="6116"/>
                    <a:pt x="819" y="7435"/>
                  </a:cubicBezTo>
                  <a:cubicBezTo>
                    <a:pt x="1339" y="8563"/>
                    <a:pt x="2439" y="9023"/>
                    <a:pt x="3559" y="9023"/>
                  </a:cubicBezTo>
                  <a:cubicBezTo>
                    <a:pt x="4155" y="9023"/>
                    <a:pt x="4756" y="8893"/>
                    <a:pt x="5278" y="8663"/>
                  </a:cubicBezTo>
                  <a:cubicBezTo>
                    <a:pt x="6438" y="8163"/>
                    <a:pt x="7211" y="7276"/>
                    <a:pt x="7871" y="6229"/>
                  </a:cubicBezTo>
                  <a:cubicBezTo>
                    <a:pt x="8576" y="4978"/>
                    <a:pt x="8576" y="3432"/>
                    <a:pt x="7871" y="2180"/>
                  </a:cubicBezTo>
                  <a:lnTo>
                    <a:pt x="7666" y="1862"/>
                  </a:lnTo>
                  <a:cubicBezTo>
                    <a:pt x="7039" y="774"/>
                    <a:pt x="5755" y="0"/>
                    <a:pt x="44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7"/>
            <p:cNvSpPr/>
            <p:nvPr/>
          </p:nvSpPr>
          <p:spPr>
            <a:xfrm>
              <a:off x="4666925" y="3855150"/>
              <a:ext cx="191050" cy="163825"/>
            </a:xfrm>
            <a:custGeom>
              <a:avLst/>
              <a:gdLst/>
              <a:ahLst/>
              <a:cxnLst/>
              <a:rect l="l" t="t" r="r" b="b"/>
              <a:pathLst>
                <a:path w="7642" h="6553" extrusionOk="0">
                  <a:moveTo>
                    <a:pt x="3839" y="1"/>
                  </a:moveTo>
                  <a:cubicBezTo>
                    <a:pt x="1082" y="1"/>
                    <a:pt x="0" y="3857"/>
                    <a:pt x="1801" y="5657"/>
                  </a:cubicBezTo>
                  <a:cubicBezTo>
                    <a:pt x="2414" y="6271"/>
                    <a:pt x="3255" y="6553"/>
                    <a:pt x="4101" y="6553"/>
                  </a:cubicBezTo>
                  <a:cubicBezTo>
                    <a:pt x="5861" y="6553"/>
                    <a:pt x="7642" y="5334"/>
                    <a:pt x="7442" y="3337"/>
                  </a:cubicBezTo>
                  <a:lnTo>
                    <a:pt x="7419" y="2996"/>
                  </a:lnTo>
                  <a:cubicBezTo>
                    <a:pt x="7237" y="1290"/>
                    <a:pt x="6191" y="243"/>
                    <a:pt x="4485" y="61"/>
                  </a:cubicBezTo>
                  <a:lnTo>
                    <a:pt x="4144" y="16"/>
                  </a:lnTo>
                  <a:cubicBezTo>
                    <a:pt x="4040" y="6"/>
                    <a:pt x="3938" y="1"/>
                    <a:pt x="38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7"/>
            <p:cNvSpPr/>
            <p:nvPr/>
          </p:nvSpPr>
          <p:spPr>
            <a:xfrm>
              <a:off x="5385250" y="3407400"/>
              <a:ext cx="250825" cy="194525"/>
            </a:xfrm>
            <a:custGeom>
              <a:avLst/>
              <a:gdLst/>
              <a:ahLst/>
              <a:cxnLst/>
              <a:rect l="l" t="t" r="r" b="b"/>
              <a:pathLst>
                <a:path w="10033" h="7781" extrusionOk="0">
                  <a:moveTo>
                    <a:pt x="5005" y="1"/>
                  </a:moveTo>
                  <a:cubicBezTo>
                    <a:pt x="1" y="1"/>
                    <a:pt x="1" y="7780"/>
                    <a:pt x="5005" y="7780"/>
                  </a:cubicBezTo>
                  <a:cubicBezTo>
                    <a:pt x="10032" y="7780"/>
                    <a:pt x="10032" y="1"/>
                    <a:pt x="50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7"/>
            <p:cNvSpPr/>
            <p:nvPr/>
          </p:nvSpPr>
          <p:spPr>
            <a:xfrm>
              <a:off x="5173125" y="3149225"/>
              <a:ext cx="186550" cy="328425"/>
            </a:xfrm>
            <a:custGeom>
              <a:avLst/>
              <a:gdLst/>
              <a:ahLst/>
              <a:cxnLst/>
              <a:rect l="l" t="t" r="r" b="b"/>
              <a:pathLst>
                <a:path w="7462" h="13137" extrusionOk="0">
                  <a:moveTo>
                    <a:pt x="3292" y="0"/>
                  </a:moveTo>
                  <a:cubicBezTo>
                    <a:pt x="2290" y="0"/>
                    <a:pt x="1320" y="655"/>
                    <a:pt x="1343" y="1980"/>
                  </a:cubicBezTo>
                  <a:cubicBezTo>
                    <a:pt x="1388" y="3663"/>
                    <a:pt x="1388" y="4891"/>
                    <a:pt x="751" y="6438"/>
                  </a:cubicBezTo>
                  <a:cubicBezTo>
                    <a:pt x="1" y="8121"/>
                    <a:pt x="137" y="10078"/>
                    <a:pt x="1138" y="11624"/>
                  </a:cubicBezTo>
                  <a:cubicBezTo>
                    <a:pt x="1716" y="12591"/>
                    <a:pt x="2825" y="13136"/>
                    <a:pt x="3906" y="13136"/>
                  </a:cubicBezTo>
                  <a:cubicBezTo>
                    <a:pt x="4910" y="13136"/>
                    <a:pt x="5889" y="12665"/>
                    <a:pt x="6393" y="11624"/>
                  </a:cubicBezTo>
                  <a:cubicBezTo>
                    <a:pt x="7234" y="9918"/>
                    <a:pt x="7462" y="8190"/>
                    <a:pt x="6598" y="6438"/>
                  </a:cubicBezTo>
                  <a:cubicBezTo>
                    <a:pt x="6347" y="5892"/>
                    <a:pt x="5915" y="5414"/>
                    <a:pt x="5733" y="4846"/>
                  </a:cubicBezTo>
                  <a:cubicBezTo>
                    <a:pt x="5437" y="3959"/>
                    <a:pt x="5506" y="2889"/>
                    <a:pt x="5437" y="1980"/>
                  </a:cubicBezTo>
                  <a:cubicBezTo>
                    <a:pt x="5346" y="666"/>
                    <a:pt x="4302" y="0"/>
                    <a:pt x="32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7"/>
            <p:cNvSpPr/>
            <p:nvPr/>
          </p:nvSpPr>
          <p:spPr>
            <a:xfrm>
              <a:off x="5200825" y="3921075"/>
              <a:ext cx="353350" cy="199425"/>
            </a:xfrm>
            <a:custGeom>
              <a:avLst/>
              <a:gdLst/>
              <a:ahLst/>
              <a:cxnLst/>
              <a:rect l="l" t="t" r="r" b="b"/>
              <a:pathLst>
                <a:path w="14134" h="7977" extrusionOk="0">
                  <a:moveTo>
                    <a:pt x="7050" y="0"/>
                  </a:moveTo>
                  <a:cubicBezTo>
                    <a:pt x="6033" y="0"/>
                    <a:pt x="5004" y="189"/>
                    <a:pt x="3988" y="518"/>
                  </a:cubicBezTo>
                  <a:cubicBezTo>
                    <a:pt x="3880" y="506"/>
                    <a:pt x="3774" y="501"/>
                    <a:pt x="3670" y="501"/>
                  </a:cubicBezTo>
                  <a:cubicBezTo>
                    <a:pt x="953" y="501"/>
                    <a:pt x="0" y="4398"/>
                    <a:pt x="2805" y="5341"/>
                  </a:cubicBezTo>
                  <a:cubicBezTo>
                    <a:pt x="4303" y="6922"/>
                    <a:pt x="6348" y="7976"/>
                    <a:pt x="8523" y="7976"/>
                  </a:cubicBezTo>
                  <a:cubicBezTo>
                    <a:pt x="8694" y="7976"/>
                    <a:pt x="8866" y="7970"/>
                    <a:pt x="9038" y="7956"/>
                  </a:cubicBezTo>
                  <a:cubicBezTo>
                    <a:pt x="12632" y="7683"/>
                    <a:pt x="14134" y="3066"/>
                    <a:pt x="10858" y="1041"/>
                  </a:cubicBezTo>
                  <a:cubicBezTo>
                    <a:pt x="9643" y="312"/>
                    <a:pt x="8356" y="0"/>
                    <a:pt x="70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7"/>
            <p:cNvSpPr/>
            <p:nvPr/>
          </p:nvSpPr>
          <p:spPr>
            <a:xfrm>
              <a:off x="5754325" y="3980375"/>
              <a:ext cx="271875" cy="188325"/>
            </a:xfrm>
            <a:custGeom>
              <a:avLst/>
              <a:gdLst/>
              <a:ahLst/>
              <a:cxnLst/>
              <a:rect l="l" t="t" r="r" b="b"/>
              <a:pathLst>
                <a:path w="10875" h="7533" extrusionOk="0">
                  <a:moveTo>
                    <a:pt x="5448" y="1"/>
                  </a:moveTo>
                  <a:cubicBezTo>
                    <a:pt x="4353" y="1"/>
                    <a:pt x="3268" y="334"/>
                    <a:pt x="2457" y="1058"/>
                  </a:cubicBezTo>
                  <a:cubicBezTo>
                    <a:pt x="410" y="1649"/>
                    <a:pt x="1" y="4834"/>
                    <a:pt x="1980" y="5744"/>
                  </a:cubicBezTo>
                  <a:cubicBezTo>
                    <a:pt x="2860" y="6900"/>
                    <a:pt x="4341" y="7532"/>
                    <a:pt x="5800" y="7532"/>
                  </a:cubicBezTo>
                  <a:cubicBezTo>
                    <a:pt x="6264" y="7532"/>
                    <a:pt x="6727" y="7468"/>
                    <a:pt x="7166" y="7336"/>
                  </a:cubicBezTo>
                  <a:cubicBezTo>
                    <a:pt x="10146" y="6449"/>
                    <a:pt x="10874" y="2263"/>
                    <a:pt x="8031" y="648"/>
                  </a:cubicBezTo>
                  <a:cubicBezTo>
                    <a:pt x="7260" y="227"/>
                    <a:pt x="6350" y="1"/>
                    <a:pt x="54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7"/>
            <p:cNvSpPr/>
            <p:nvPr/>
          </p:nvSpPr>
          <p:spPr>
            <a:xfrm>
              <a:off x="5580875" y="4411875"/>
              <a:ext cx="216700" cy="236975"/>
            </a:xfrm>
            <a:custGeom>
              <a:avLst/>
              <a:gdLst/>
              <a:ahLst/>
              <a:cxnLst/>
              <a:rect l="l" t="t" r="r" b="b"/>
              <a:pathLst>
                <a:path w="8668" h="9479" extrusionOk="0">
                  <a:moveTo>
                    <a:pt x="4482" y="0"/>
                  </a:moveTo>
                  <a:cubicBezTo>
                    <a:pt x="2851" y="0"/>
                    <a:pt x="1240" y="1214"/>
                    <a:pt x="615" y="2837"/>
                  </a:cubicBezTo>
                  <a:cubicBezTo>
                    <a:pt x="1" y="4452"/>
                    <a:pt x="456" y="6022"/>
                    <a:pt x="1184" y="7501"/>
                  </a:cubicBezTo>
                  <a:cubicBezTo>
                    <a:pt x="1814" y="8762"/>
                    <a:pt x="3276" y="9478"/>
                    <a:pt x="4670" y="9478"/>
                  </a:cubicBezTo>
                  <a:cubicBezTo>
                    <a:pt x="4986" y="9478"/>
                    <a:pt x="5298" y="9442"/>
                    <a:pt x="5597" y="9366"/>
                  </a:cubicBezTo>
                  <a:cubicBezTo>
                    <a:pt x="7371" y="8888"/>
                    <a:pt x="8372" y="7319"/>
                    <a:pt x="8508" y="5567"/>
                  </a:cubicBezTo>
                  <a:cubicBezTo>
                    <a:pt x="8668" y="3816"/>
                    <a:pt x="8099" y="2428"/>
                    <a:pt x="6939" y="1131"/>
                  </a:cubicBezTo>
                  <a:cubicBezTo>
                    <a:pt x="6208" y="338"/>
                    <a:pt x="5342" y="0"/>
                    <a:pt x="44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7"/>
            <p:cNvSpPr/>
            <p:nvPr/>
          </p:nvSpPr>
          <p:spPr>
            <a:xfrm>
              <a:off x="5731675" y="3595750"/>
              <a:ext cx="242750" cy="181425"/>
            </a:xfrm>
            <a:custGeom>
              <a:avLst/>
              <a:gdLst/>
              <a:ahLst/>
              <a:cxnLst/>
              <a:rect l="l" t="t" r="r" b="b"/>
              <a:pathLst>
                <a:path w="9710" h="7257" extrusionOk="0">
                  <a:moveTo>
                    <a:pt x="5615" y="0"/>
                  </a:moveTo>
                  <a:cubicBezTo>
                    <a:pt x="5329" y="0"/>
                    <a:pt x="5025" y="35"/>
                    <a:pt x="4706" y="110"/>
                  </a:cubicBezTo>
                  <a:cubicBezTo>
                    <a:pt x="3068" y="474"/>
                    <a:pt x="2249" y="1407"/>
                    <a:pt x="1293" y="2726"/>
                  </a:cubicBezTo>
                  <a:cubicBezTo>
                    <a:pt x="0" y="4532"/>
                    <a:pt x="1723" y="7256"/>
                    <a:pt x="3806" y="7256"/>
                  </a:cubicBezTo>
                  <a:cubicBezTo>
                    <a:pt x="3848" y="7256"/>
                    <a:pt x="3890" y="7255"/>
                    <a:pt x="3932" y="7253"/>
                  </a:cubicBezTo>
                  <a:cubicBezTo>
                    <a:pt x="5570" y="7184"/>
                    <a:pt x="6707" y="6889"/>
                    <a:pt x="7913" y="5729"/>
                  </a:cubicBezTo>
                  <a:lnTo>
                    <a:pt x="7845" y="5638"/>
                  </a:lnTo>
                  <a:cubicBezTo>
                    <a:pt x="9710" y="3669"/>
                    <a:pt x="8554" y="0"/>
                    <a:pt x="56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7"/>
            <p:cNvSpPr/>
            <p:nvPr/>
          </p:nvSpPr>
          <p:spPr>
            <a:xfrm>
              <a:off x="5104900" y="3659900"/>
              <a:ext cx="147875" cy="114325"/>
            </a:xfrm>
            <a:custGeom>
              <a:avLst/>
              <a:gdLst/>
              <a:ahLst/>
              <a:cxnLst/>
              <a:rect l="l" t="t" r="r" b="b"/>
              <a:pathLst>
                <a:path w="5915" h="4573" extrusionOk="0">
                  <a:moveTo>
                    <a:pt x="2957" y="1"/>
                  </a:moveTo>
                  <a:cubicBezTo>
                    <a:pt x="0" y="1"/>
                    <a:pt x="0" y="4573"/>
                    <a:pt x="2957" y="4573"/>
                  </a:cubicBezTo>
                  <a:cubicBezTo>
                    <a:pt x="5892" y="4573"/>
                    <a:pt x="5914" y="1"/>
                    <a:pt x="29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7"/>
            <p:cNvSpPr/>
            <p:nvPr/>
          </p:nvSpPr>
          <p:spPr>
            <a:xfrm>
              <a:off x="5576900" y="3102725"/>
              <a:ext cx="223525" cy="187425"/>
            </a:xfrm>
            <a:custGeom>
              <a:avLst/>
              <a:gdLst/>
              <a:ahLst/>
              <a:cxnLst/>
              <a:rect l="l" t="t" r="r" b="b"/>
              <a:pathLst>
                <a:path w="8941" h="7497" extrusionOk="0">
                  <a:moveTo>
                    <a:pt x="5085" y="1"/>
                  </a:moveTo>
                  <a:cubicBezTo>
                    <a:pt x="4214" y="1"/>
                    <a:pt x="3344" y="325"/>
                    <a:pt x="2662" y="973"/>
                  </a:cubicBezTo>
                  <a:cubicBezTo>
                    <a:pt x="1092" y="2452"/>
                    <a:pt x="1" y="6342"/>
                    <a:pt x="2798" y="7252"/>
                  </a:cubicBezTo>
                  <a:cubicBezTo>
                    <a:pt x="3263" y="7417"/>
                    <a:pt x="3740" y="7496"/>
                    <a:pt x="4211" y="7496"/>
                  </a:cubicBezTo>
                  <a:cubicBezTo>
                    <a:pt x="5493" y="7496"/>
                    <a:pt x="6725" y="6906"/>
                    <a:pt x="7507" y="5841"/>
                  </a:cubicBezTo>
                  <a:cubicBezTo>
                    <a:pt x="8622" y="4363"/>
                    <a:pt x="8940" y="2406"/>
                    <a:pt x="7507" y="973"/>
                  </a:cubicBezTo>
                  <a:cubicBezTo>
                    <a:pt x="6825" y="325"/>
                    <a:pt x="5955" y="1"/>
                    <a:pt x="50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7"/>
            <p:cNvSpPr/>
            <p:nvPr/>
          </p:nvSpPr>
          <p:spPr>
            <a:xfrm>
              <a:off x="4744225" y="4350900"/>
              <a:ext cx="212850" cy="272900"/>
            </a:xfrm>
            <a:custGeom>
              <a:avLst/>
              <a:gdLst/>
              <a:ahLst/>
              <a:cxnLst/>
              <a:rect l="l" t="t" r="r" b="b"/>
              <a:pathLst>
                <a:path w="8514" h="10916" extrusionOk="0">
                  <a:moveTo>
                    <a:pt x="2737" y="0"/>
                  </a:moveTo>
                  <a:cubicBezTo>
                    <a:pt x="1353" y="0"/>
                    <a:pt x="0" y="1479"/>
                    <a:pt x="779" y="3161"/>
                  </a:cubicBezTo>
                  <a:cubicBezTo>
                    <a:pt x="1325" y="4366"/>
                    <a:pt x="1916" y="5572"/>
                    <a:pt x="2439" y="6800"/>
                  </a:cubicBezTo>
                  <a:cubicBezTo>
                    <a:pt x="2985" y="8097"/>
                    <a:pt x="3304" y="9257"/>
                    <a:pt x="4350" y="10235"/>
                  </a:cubicBezTo>
                  <a:cubicBezTo>
                    <a:pt x="4857" y="10710"/>
                    <a:pt x="5416" y="10915"/>
                    <a:pt x="5950" y="10915"/>
                  </a:cubicBezTo>
                  <a:cubicBezTo>
                    <a:pt x="7312" y="10915"/>
                    <a:pt x="8514" y="9584"/>
                    <a:pt x="8285" y="7983"/>
                  </a:cubicBezTo>
                  <a:cubicBezTo>
                    <a:pt x="8081" y="6618"/>
                    <a:pt x="7216" y="5618"/>
                    <a:pt x="6511" y="4480"/>
                  </a:cubicBezTo>
                  <a:cubicBezTo>
                    <a:pt x="5806" y="3320"/>
                    <a:pt x="5146" y="2205"/>
                    <a:pt x="4464" y="1068"/>
                  </a:cubicBezTo>
                  <a:cubicBezTo>
                    <a:pt x="4019" y="314"/>
                    <a:pt x="3374" y="0"/>
                    <a:pt x="27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7"/>
            <p:cNvSpPr/>
            <p:nvPr/>
          </p:nvSpPr>
          <p:spPr>
            <a:xfrm>
              <a:off x="3826475" y="4462325"/>
              <a:ext cx="271850" cy="211000"/>
            </a:xfrm>
            <a:custGeom>
              <a:avLst/>
              <a:gdLst/>
              <a:ahLst/>
              <a:cxnLst/>
              <a:rect l="l" t="t" r="r" b="b"/>
              <a:pathLst>
                <a:path w="10874" h="8440" extrusionOk="0">
                  <a:moveTo>
                    <a:pt x="5437" y="0"/>
                  </a:moveTo>
                  <a:cubicBezTo>
                    <a:pt x="1" y="0"/>
                    <a:pt x="1" y="8440"/>
                    <a:pt x="5437" y="8440"/>
                  </a:cubicBezTo>
                  <a:cubicBezTo>
                    <a:pt x="10874" y="8440"/>
                    <a:pt x="10874" y="0"/>
                    <a:pt x="54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7"/>
            <p:cNvSpPr/>
            <p:nvPr/>
          </p:nvSpPr>
          <p:spPr>
            <a:xfrm>
              <a:off x="2341075" y="4212675"/>
              <a:ext cx="229775" cy="177450"/>
            </a:xfrm>
            <a:custGeom>
              <a:avLst/>
              <a:gdLst/>
              <a:ahLst/>
              <a:cxnLst/>
              <a:rect l="l" t="t" r="r" b="b"/>
              <a:pathLst>
                <a:path w="9191" h="7098" extrusionOk="0">
                  <a:moveTo>
                    <a:pt x="4595" y="0"/>
                  </a:moveTo>
                  <a:cubicBezTo>
                    <a:pt x="0" y="0"/>
                    <a:pt x="0" y="7098"/>
                    <a:pt x="4595" y="7098"/>
                  </a:cubicBezTo>
                  <a:cubicBezTo>
                    <a:pt x="9190" y="7098"/>
                    <a:pt x="9167" y="0"/>
                    <a:pt x="45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7"/>
            <p:cNvSpPr/>
            <p:nvPr/>
          </p:nvSpPr>
          <p:spPr>
            <a:xfrm>
              <a:off x="3104825" y="4105200"/>
              <a:ext cx="183700" cy="142750"/>
            </a:xfrm>
            <a:custGeom>
              <a:avLst/>
              <a:gdLst/>
              <a:ahLst/>
              <a:cxnLst/>
              <a:rect l="l" t="t" r="r" b="b"/>
              <a:pathLst>
                <a:path w="7348" h="5710" extrusionOk="0">
                  <a:moveTo>
                    <a:pt x="3685" y="0"/>
                  </a:moveTo>
                  <a:cubicBezTo>
                    <a:pt x="0" y="0"/>
                    <a:pt x="0" y="5710"/>
                    <a:pt x="3685" y="5710"/>
                  </a:cubicBezTo>
                  <a:cubicBezTo>
                    <a:pt x="7348" y="5710"/>
                    <a:pt x="7348" y="0"/>
                    <a:pt x="36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2" name="Google Shape;242;p7"/>
          <p:cNvSpPr/>
          <p:nvPr/>
        </p:nvSpPr>
        <p:spPr>
          <a:xfrm rot="658164">
            <a:off x="7207029" y="-582371"/>
            <a:ext cx="2610320" cy="2532549"/>
          </a:xfrm>
          <a:custGeom>
            <a:avLst/>
            <a:gdLst/>
            <a:ahLst/>
            <a:cxnLst/>
            <a:rect l="l" t="t" r="r" b="b"/>
            <a:pathLst>
              <a:path w="126067" h="122340" extrusionOk="0">
                <a:moveTo>
                  <a:pt x="53372" y="0"/>
                </a:moveTo>
                <a:cubicBezTo>
                  <a:pt x="50944" y="0"/>
                  <a:pt x="48529" y="321"/>
                  <a:pt x="46155" y="1029"/>
                </a:cubicBezTo>
                <a:cubicBezTo>
                  <a:pt x="45541" y="1189"/>
                  <a:pt x="45040" y="1575"/>
                  <a:pt x="44722" y="2121"/>
                </a:cubicBezTo>
                <a:cubicBezTo>
                  <a:pt x="44123" y="2102"/>
                  <a:pt x="43525" y="2092"/>
                  <a:pt x="42927" y="2092"/>
                </a:cubicBezTo>
                <a:cubicBezTo>
                  <a:pt x="33632" y="2092"/>
                  <a:pt x="24385" y="4433"/>
                  <a:pt x="16242" y="9605"/>
                </a:cubicBezTo>
                <a:cubicBezTo>
                  <a:pt x="6984" y="15520"/>
                  <a:pt x="0" y="27075"/>
                  <a:pt x="5414" y="37903"/>
                </a:cubicBezTo>
                <a:cubicBezTo>
                  <a:pt x="12124" y="51347"/>
                  <a:pt x="28912" y="51893"/>
                  <a:pt x="41651" y="54759"/>
                </a:cubicBezTo>
                <a:cubicBezTo>
                  <a:pt x="58143" y="58490"/>
                  <a:pt x="72155" y="69272"/>
                  <a:pt x="79980" y="84285"/>
                </a:cubicBezTo>
                <a:cubicBezTo>
                  <a:pt x="83688" y="91291"/>
                  <a:pt x="84894" y="98320"/>
                  <a:pt x="86190" y="106009"/>
                </a:cubicBezTo>
                <a:cubicBezTo>
                  <a:pt x="87191" y="111901"/>
                  <a:pt x="89079" y="117906"/>
                  <a:pt x="94812" y="120727"/>
                </a:cubicBezTo>
                <a:cubicBezTo>
                  <a:pt x="97076" y="121841"/>
                  <a:pt x="99369" y="122340"/>
                  <a:pt x="101613" y="122340"/>
                </a:cubicBezTo>
                <a:cubicBezTo>
                  <a:pt x="109626" y="122340"/>
                  <a:pt x="117002" y="115982"/>
                  <a:pt x="120130" y="108625"/>
                </a:cubicBezTo>
                <a:cubicBezTo>
                  <a:pt x="126067" y="94749"/>
                  <a:pt x="123291" y="76346"/>
                  <a:pt x="119038" y="62379"/>
                </a:cubicBezTo>
                <a:cubicBezTo>
                  <a:pt x="113920" y="45455"/>
                  <a:pt x="104138" y="30305"/>
                  <a:pt x="90854" y="18659"/>
                </a:cubicBezTo>
                <a:cubicBezTo>
                  <a:pt x="81210" y="10233"/>
                  <a:pt x="67084" y="0"/>
                  <a:pt x="533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3" name="Google Shape;243;p7"/>
          <p:cNvSpPr/>
          <p:nvPr/>
        </p:nvSpPr>
        <p:spPr>
          <a:xfrm rot="70176">
            <a:off x="7672874" y="-152404"/>
            <a:ext cx="2172022" cy="1173371"/>
          </a:xfrm>
          <a:custGeom>
            <a:avLst/>
            <a:gdLst/>
            <a:ahLst/>
            <a:cxnLst/>
            <a:rect l="l" t="t" r="r" b="b"/>
            <a:pathLst>
              <a:path w="172176" h="93013" extrusionOk="0">
                <a:moveTo>
                  <a:pt x="13424" y="1"/>
                </a:moveTo>
                <a:cubicBezTo>
                  <a:pt x="6875" y="1"/>
                  <a:pt x="1" y="7379"/>
                  <a:pt x="918" y="15924"/>
                </a:cubicBezTo>
                <a:cubicBezTo>
                  <a:pt x="1532" y="21520"/>
                  <a:pt x="4876" y="27298"/>
                  <a:pt x="9653" y="29891"/>
                </a:cubicBezTo>
                <a:cubicBezTo>
                  <a:pt x="11675" y="30994"/>
                  <a:pt x="14155" y="31195"/>
                  <a:pt x="16658" y="31195"/>
                </a:cubicBezTo>
                <a:cubicBezTo>
                  <a:pt x="18084" y="31195"/>
                  <a:pt x="19518" y="31130"/>
                  <a:pt x="20878" y="31130"/>
                </a:cubicBezTo>
                <a:cubicBezTo>
                  <a:pt x="23334" y="31130"/>
                  <a:pt x="25551" y="31341"/>
                  <a:pt x="27055" y="32530"/>
                </a:cubicBezTo>
                <a:cubicBezTo>
                  <a:pt x="32196" y="36647"/>
                  <a:pt x="21641" y="50637"/>
                  <a:pt x="33174" y="57166"/>
                </a:cubicBezTo>
                <a:cubicBezTo>
                  <a:pt x="34809" y="58091"/>
                  <a:pt x="36338" y="58421"/>
                  <a:pt x="37796" y="58421"/>
                </a:cubicBezTo>
                <a:cubicBezTo>
                  <a:pt x="41411" y="58421"/>
                  <a:pt x="44594" y="56394"/>
                  <a:pt x="47908" y="56394"/>
                </a:cubicBezTo>
                <a:cubicBezTo>
                  <a:pt x="48482" y="56394"/>
                  <a:pt x="49059" y="56455"/>
                  <a:pt x="49643" y="56597"/>
                </a:cubicBezTo>
                <a:cubicBezTo>
                  <a:pt x="61199" y="59418"/>
                  <a:pt x="53942" y="66356"/>
                  <a:pt x="56808" y="74363"/>
                </a:cubicBezTo>
                <a:cubicBezTo>
                  <a:pt x="59096" y="80762"/>
                  <a:pt x="64139" y="83660"/>
                  <a:pt x="69661" y="83660"/>
                </a:cubicBezTo>
                <a:cubicBezTo>
                  <a:pt x="72816" y="83660"/>
                  <a:pt x="76126" y="82715"/>
                  <a:pt x="79169" y="80937"/>
                </a:cubicBezTo>
                <a:cubicBezTo>
                  <a:pt x="85309" y="77360"/>
                  <a:pt x="88766" y="71995"/>
                  <a:pt x="92323" y="71995"/>
                </a:cubicBezTo>
                <a:cubicBezTo>
                  <a:pt x="94353" y="71995"/>
                  <a:pt x="96416" y="73743"/>
                  <a:pt x="99028" y="78571"/>
                </a:cubicBezTo>
                <a:cubicBezTo>
                  <a:pt x="101757" y="83598"/>
                  <a:pt x="104282" y="89194"/>
                  <a:pt x="110856" y="91856"/>
                </a:cubicBezTo>
                <a:cubicBezTo>
                  <a:pt x="112729" y="92609"/>
                  <a:pt x="114750" y="93012"/>
                  <a:pt x="116765" y="93012"/>
                </a:cubicBezTo>
                <a:cubicBezTo>
                  <a:pt x="118520" y="93012"/>
                  <a:pt x="120270" y="92706"/>
                  <a:pt x="121912" y="92060"/>
                </a:cubicBezTo>
                <a:cubicBezTo>
                  <a:pt x="128486" y="89467"/>
                  <a:pt x="128213" y="81733"/>
                  <a:pt x="132876" y="79003"/>
                </a:cubicBezTo>
                <a:cubicBezTo>
                  <a:pt x="134160" y="78244"/>
                  <a:pt x="135425" y="77925"/>
                  <a:pt x="136686" y="77925"/>
                </a:cubicBezTo>
                <a:cubicBezTo>
                  <a:pt x="143268" y="77925"/>
                  <a:pt x="149760" y="86601"/>
                  <a:pt x="158416" y="86601"/>
                </a:cubicBezTo>
                <a:cubicBezTo>
                  <a:pt x="160623" y="86601"/>
                  <a:pt x="162970" y="86037"/>
                  <a:pt x="165496" y="84622"/>
                </a:cubicBezTo>
                <a:cubicBezTo>
                  <a:pt x="172175" y="80875"/>
                  <a:pt x="169959" y="72972"/>
                  <a:pt x="162077" y="72972"/>
                </a:cubicBezTo>
                <a:cubicBezTo>
                  <a:pt x="161155" y="72972"/>
                  <a:pt x="160154" y="73080"/>
                  <a:pt x="159081" y="73316"/>
                </a:cubicBezTo>
                <a:cubicBezTo>
                  <a:pt x="158715" y="73397"/>
                  <a:pt x="158347" y="73435"/>
                  <a:pt x="157976" y="73435"/>
                </a:cubicBezTo>
                <a:cubicBezTo>
                  <a:pt x="150852" y="73435"/>
                  <a:pt x="142851" y="59325"/>
                  <a:pt x="135074" y="59325"/>
                </a:cubicBezTo>
                <a:cubicBezTo>
                  <a:pt x="134675" y="59325"/>
                  <a:pt x="134275" y="59362"/>
                  <a:pt x="133877" y="59440"/>
                </a:cubicBezTo>
                <a:cubicBezTo>
                  <a:pt x="124869" y="61192"/>
                  <a:pt x="125779" y="71906"/>
                  <a:pt x="120251" y="74295"/>
                </a:cubicBezTo>
                <a:cubicBezTo>
                  <a:pt x="119428" y="74650"/>
                  <a:pt x="118631" y="74813"/>
                  <a:pt x="117855" y="74813"/>
                </a:cubicBezTo>
                <a:cubicBezTo>
                  <a:pt x="109695" y="74813"/>
                  <a:pt x="103883" y="56807"/>
                  <a:pt x="94183" y="55664"/>
                </a:cubicBezTo>
                <a:cubicBezTo>
                  <a:pt x="93938" y="55636"/>
                  <a:pt x="93686" y="55623"/>
                  <a:pt x="93430" y="55623"/>
                </a:cubicBezTo>
                <a:cubicBezTo>
                  <a:pt x="86556" y="55623"/>
                  <a:pt x="75789" y="65324"/>
                  <a:pt x="72873" y="65324"/>
                </a:cubicBezTo>
                <a:cubicBezTo>
                  <a:pt x="72806" y="65324"/>
                  <a:pt x="72744" y="65319"/>
                  <a:pt x="72686" y="65309"/>
                </a:cubicBezTo>
                <a:cubicBezTo>
                  <a:pt x="67022" y="64308"/>
                  <a:pt x="73824" y="49522"/>
                  <a:pt x="66294" y="43449"/>
                </a:cubicBezTo>
                <a:cubicBezTo>
                  <a:pt x="63998" y="41595"/>
                  <a:pt x="61334" y="41044"/>
                  <a:pt x="58636" y="41044"/>
                </a:cubicBezTo>
                <a:cubicBezTo>
                  <a:pt x="54692" y="41044"/>
                  <a:pt x="50674" y="42220"/>
                  <a:pt x="47621" y="42220"/>
                </a:cubicBezTo>
                <a:cubicBezTo>
                  <a:pt x="45126" y="42220"/>
                  <a:pt x="43276" y="41435"/>
                  <a:pt x="42637" y="38581"/>
                </a:cubicBezTo>
                <a:cubicBezTo>
                  <a:pt x="41181" y="32007"/>
                  <a:pt x="49643" y="25342"/>
                  <a:pt x="42955" y="18199"/>
                </a:cubicBezTo>
                <a:cubicBezTo>
                  <a:pt x="41467" y="16620"/>
                  <a:pt x="37463" y="14421"/>
                  <a:pt x="32834" y="14421"/>
                </a:cubicBezTo>
                <a:cubicBezTo>
                  <a:pt x="30530" y="14421"/>
                  <a:pt x="28071" y="14966"/>
                  <a:pt x="25690" y="16402"/>
                </a:cubicBezTo>
                <a:cubicBezTo>
                  <a:pt x="23977" y="17225"/>
                  <a:pt x="22634" y="17583"/>
                  <a:pt x="21586" y="17583"/>
                </a:cubicBezTo>
                <a:cubicBezTo>
                  <a:pt x="14867" y="17583"/>
                  <a:pt x="20261" y="2862"/>
                  <a:pt x="17978" y="1366"/>
                </a:cubicBezTo>
                <a:cubicBezTo>
                  <a:pt x="16554" y="427"/>
                  <a:pt x="14999" y="1"/>
                  <a:pt x="1342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4" name="Google Shape;244;p7"/>
          <p:cNvSpPr/>
          <p:nvPr/>
        </p:nvSpPr>
        <p:spPr>
          <a:xfrm rot="3721777" flipH="1">
            <a:off x="7020368" y="4232633"/>
            <a:ext cx="2589633" cy="3000837"/>
          </a:xfrm>
          <a:custGeom>
            <a:avLst/>
            <a:gdLst/>
            <a:ahLst/>
            <a:cxnLst/>
            <a:rect l="l" t="t" r="r" b="b"/>
            <a:pathLst>
              <a:path w="132415" h="153493" extrusionOk="0">
                <a:moveTo>
                  <a:pt x="65330" y="1"/>
                </a:moveTo>
                <a:cubicBezTo>
                  <a:pt x="60091" y="1"/>
                  <a:pt x="54855" y="737"/>
                  <a:pt x="49841" y="2215"/>
                </a:cubicBezTo>
                <a:cubicBezTo>
                  <a:pt x="32507" y="7333"/>
                  <a:pt x="20815" y="24531"/>
                  <a:pt x="2753" y="27237"/>
                </a:cubicBezTo>
                <a:cubicBezTo>
                  <a:pt x="2685" y="27195"/>
                  <a:pt x="2609" y="27174"/>
                  <a:pt x="2536" y="27174"/>
                </a:cubicBezTo>
                <a:cubicBezTo>
                  <a:pt x="2416" y="27174"/>
                  <a:pt x="2301" y="27229"/>
                  <a:pt x="2230" y="27328"/>
                </a:cubicBezTo>
                <a:cubicBezTo>
                  <a:pt x="1661" y="27465"/>
                  <a:pt x="1320" y="27988"/>
                  <a:pt x="1411" y="28534"/>
                </a:cubicBezTo>
                <a:cubicBezTo>
                  <a:pt x="183" y="30923"/>
                  <a:pt x="274" y="34153"/>
                  <a:pt x="137" y="36700"/>
                </a:cubicBezTo>
                <a:cubicBezTo>
                  <a:pt x="1" y="40386"/>
                  <a:pt x="206" y="44093"/>
                  <a:pt x="774" y="47733"/>
                </a:cubicBezTo>
                <a:cubicBezTo>
                  <a:pt x="774" y="47847"/>
                  <a:pt x="820" y="47938"/>
                  <a:pt x="865" y="48051"/>
                </a:cubicBezTo>
                <a:cubicBezTo>
                  <a:pt x="865" y="48727"/>
                  <a:pt x="1499" y="49293"/>
                  <a:pt x="2133" y="49293"/>
                </a:cubicBezTo>
                <a:cubicBezTo>
                  <a:pt x="2460" y="49293"/>
                  <a:pt x="2786" y="49143"/>
                  <a:pt x="3026" y="48779"/>
                </a:cubicBezTo>
                <a:cubicBezTo>
                  <a:pt x="14302" y="31159"/>
                  <a:pt x="34018" y="21045"/>
                  <a:pt x="53956" y="21045"/>
                </a:cubicBezTo>
                <a:cubicBezTo>
                  <a:pt x="64829" y="21045"/>
                  <a:pt x="75768" y="24053"/>
                  <a:pt x="85440" y="30490"/>
                </a:cubicBezTo>
                <a:cubicBezTo>
                  <a:pt x="99134" y="39589"/>
                  <a:pt x="106323" y="53738"/>
                  <a:pt x="105481" y="70162"/>
                </a:cubicBezTo>
                <a:cubicBezTo>
                  <a:pt x="104594" y="87018"/>
                  <a:pt x="97451" y="102941"/>
                  <a:pt x="97519" y="119888"/>
                </a:cubicBezTo>
                <a:cubicBezTo>
                  <a:pt x="97565" y="133013"/>
                  <a:pt x="103115" y="148823"/>
                  <a:pt x="116673" y="153463"/>
                </a:cubicBezTo>
                <a:cubicBezTo>
                  <a:pt x="116745" y="153483"/>
                  <a:pt x="116817" y="153492"/>
                  <a:pt x="116888" y="153492"/>
                </a:cubicBezTo>
                <a:cubicBezTo>
                  <a:pt x="117313" y="153492"/>
                  <a:pt x="117703" y="153161"/>
                  <a:pt x="117742" y="152713"/>
                </a:cubicBezTo>
                <a:lnTo>
                  <a:pt x="125817" y="149346"/>
                </a:lnTo>
                <a:cubicBezTo>
                  <a:pt x="127319" y="148709"/>
                  <a:pt x="129389" y="148231"/>
                  <a:pt x="130844" y="147231"/>
                </a:cubicBezTo>
                <a:cubicBezTo>
                  <a:pt x="131208" y="147208"/>
                  <a:pt x="131504" y="146958"/>
                  <a:pt x="131618" y="146616"/>
                </a:cubicBezTo>
                <a:cubicBezTo>
                  <a:pt x="131868" y="146366"/>
                  <a:pt x="132096" y="146070"/>
                  <a:pt x="132255" y="145775"/>
                </a:cubicBezTo>
                <a:cubicBezTo>
                  <a:pt x="132414" y="145547"/>
                  <a:pt x="132323" y="145229"/>
                  <a:pt x="132050" y="145138"/>
                </a:cubicBezTo>
                <a:cubicBezTo>
                  <a:pt x="131686" y="145016"/>
                  <a:pt x="131302" y="144966"/>
                  <a:pt x="130911" y="144966"/>
                </a:cubicBezTo>
                <a:cubicBezTo>
                  <a:pt x="130716" y="144966"/>
                  <a:pt x="130518" y="144979"/>
                  <a:pt x="130321" y="145001"/>
                </a:cubicBezTo>
                <a:cubicBezTo>
                  <a:pt x="116855" y="133923"/>
                  <a:pt x="108256" y="118864"/>
                  <a:pt x="109758" y="100871"/>
                </a:cubicBezTo>
                <a:cubicBezTo>
                  <a:pt x="111282" y="82309"/>
                  <a:pt x="121086" y="64976"/>
                  <a:pt x="118311" y="46004"/>
                </a:cubicBezTo>
                <a:cubicBezTo>
                  <a:pt x="116150" y="31241"/>
                  <a:pt x="107710" y="17479"/>
                  <a:pt x="95404" y="9039"/>
                </a:cubicBezTo>
                <a:cubicBezTo>
                  <a:pt x="86609" y="3034"/>
                  <a:pt x="75967" y="1"/>
                  <a:pt x="6533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" name="Google Shape;245;p7"/>
          <p:cNvSpPr/>
          <p:nvPr/>
        </p:nvSpPr>
        <p:spPr>
          <a:xfrm rot="2700000" flipH="1">
            <a:off x="8123789" y="3968535"/>
            <a:ext cx="1270035" cy="1615732"/>
          </a:xfrm>
          <a:custGeom>
            <a:avLst/>
            <a:gdLst/>
            <a:ahLst/>
            <a:cxnLst/>
            <a:rect l="l" t="t" r="r" b="b"/>
            <a:pathLst>
              <a:path w="68462" h="87097" extrusionOk="0">
                <a:moveTo>
                  <a:pt x="38749" y="20088"/>
                </a:moveTo>
                <a:lnTo>
                  <a:pt x="38749" y="20088"/>
                </a:lnTo>
                <a:cubicBezTo>
                  <a:pt x="38711" y="20104"/>
                  <a:pt x="38665" y="20121"/>
                  <a:pt x="38598" y="20138"/>
                </a:cubicBezTo>
                <a:lnTo>
                  <a:pt x="38082" y="20300"/>
                </a:lnTo>
                <a:cubicBezTo>
                  <a:pt x="38137" y="20273"/>
                  <a:pt x="38191" y="20246"/>
                  <a:pt x="38245" y="20219"/>
                </a:cubicBezTo>
                <a:lnTo>
                  <a:pt x="38749" y="20088"/>
                </a:lnTo>
                <a:close/>
                <a:moveTo>
                  <a:pt x="10986" y="19595"/>
                </a:moveTo>
                <a:cubicBezTo>
                  <a:pt x="10199" y="20273"/>
                  <a:pt x="9928" y="20517"/>
                  <a:pt x="8517" y="21792"/>
                </a:cubicBezTo>
                <a:cubicBezTo>
                  <a:pt x="9304" y="21006"/>
                  <a:pt x="10118" y="20273"/>
                  <a:pt x="10986" y="19595"/>
                </a:cubicBezTo>
                <a:close/>
                <a:moveTo>
                  <a:pt x="8409" y="22172"/>
                </a:moveTo>
                <a:lnTo>
                  <a:pt x="8273" y="22308"/>
                </a:lnTo>
                <a:lnTo>
                  <a:pt x="7679" y="22848"/>
                </a:lnTo>
                <a:lnTo>
                  <a:pt x="7679" y="22848"/>
                </a:lnTo>
                <a:cubicBezTo>
                  <a:pt x="7859" y="22670"/>
                  <a:pt x="8039" y="22515"/>
                  <a:pt x="8219" y="22335"/>
                </a:cubicBezTo>
                <a:lnTo>
                  <a:pt x="8409" y="22172"/>
                </a:lnTo>
                <a:close/>
                <a:moveTo>
                  <a:pt x="8626" y="21819"/>
                </a:moveTo>
                <a:cubicBezTo>
                  <a:pt x="8138" y="22253"/>
                  <a:pt x="7649" y="22687"/>
                  <a:pt x="6754" y="23582"/>
                </a:cubicBezTo>
                <a:cubicBezTo>
                  <a:pt x="7487" y="22823"/>
                  <a:pt x="7921" y="22389"/>
                  <a:pt x="8192" y="22145"/>
                </a:cubicBezTo>
                <a:cubicBezTo>
                  <a:pt x="8327" y="22036"/>
                  <a:pt x="8463" y="21928"/>
                  <a:pt x="8626" y="21819"/>
                </a:cubicBezTo>
                <a:close/>
                <a:moveTo>
                  <a:pt x="7677" y="22796"/>
                </a:moveTo>
                <a:lnTo>
                  <a:pt x="7677" y="22796"/>
                </a:lnTo>
                <a:lnTo>
                  <a:pt x="7677" y="22796"/>
                </a:lnTo>
                <a:cubicBezTo>
                  <a:pt x="7323" y="23149"/>
                  <a:pt x="6971" y="23502"/>
                  <a:pt x="6641" y="23855"/>
                </a:cubicBezTo>
                <a:lnTo>
                  <a:pt x="6641" y="23855"/>
                </a:lnTo>
                <a:cubicBezTo>
                  <a:pt x="6960" y="23485"/>
                  <a:pt x="7305" y="23140"/>
                  <a:pt x="7677" y="22796"/>
                </a:cubicBezTo>
                <a:close/>
                <a:moveTo>
                  <a:pt x="6076" y="24288"/>
                </a:moveTo>
                <a:lnTo>
                  <a:pt x="6022" y="24342"/>
                </a:lnTo>
                <a:lnTo>
                  <a:pt x="6022" y="24342"/>
                </a:lnTo>
                <a:lnTo>
                  <a:pt x="6022" y="24342"/>
                </a:lnTo>
                <a:lnTo>
                  <a:pt x="6076" y="24288"/>
                </a:lnTo>
                <a:close/>
                <a:moveTo>
                  <a:pt x="5975" y="24396"/>
                </a:moveTo>
                <a:lnTo>
                  <a:pt x="5859" y="24559"/>
                </a:lnTo>
                <a:lnTo>
                  <a:pt x="5859" y="24532"/>
                </a:lnTo>
                <a:lnTo>
                  <a:pt x="5975" y="24396"/>
                </a:lnTo>
                <a:close/>
                <a:moveTo>
                  <a:pt x="5267" y="25585"/>
                </a:moveTo>
                <a:lnTo>
                  <a:pt x="5235" y="25617"/>
                </a:lnTo>
                <a:lnTo>
                  <a:pt x="5235" y="25617"/>
                </a:lnTo>
                <a:lnTo>
                  <a:pt x="5267" y="25585"/>
                </a:lnTo>
                <a:close/>
                <a:moveTo>
                  <a:pt x="5515" y="25090"/>
                </a:moveTo>
                <a:cubicBezTo>
                  <a:pt x="5526" y="25090"/>
                  <a:pt x="5497" y="25132"/>
                  <a:pt x="5398" y="25264"/>
                </a:cubicBezTo>
                <a:cubicBezTo>
                  <a:pt x="5290" y="25372"/>
                  <a:pt x="5154" y="25535"/>
                  <a:pt x="4964" y="25834"/>
                </a:cubicBezTo>
                <a:cubicBezTo>
                  <a:pt x="4747" y="26105"/>
                  <a:pt x="4476" y="26457"/>
                  <a:pt x="4123" y="26973"/>
                </a:cubicBezTo>
                <a:cubicBezTo>
                  <a:pt x="4747" y="26023"/>
                  <a:pt x="5073" y="25617"/>
                  <a:pt x="5452" y="25128"/>
                </a:cubicBezTo>
                <a:cubicBezTo>
                  <a:pt x="5484" y="25107"/>
                  <a:pt x="5508" y="25090"/>
                  <a:pt x="5515" y="25090"/>
                </a:cubicBezTo>
                <a:close/>
                <a:moveTo>
                  <a:pt x="54791" y="29197"/>
                </a:moveTo>
                <a:lnTo>
                  <a:pt x="54953" y="29251"/>
                </a:lnTo>
                <a:lnTo>
                  <a:pt x="55089" y="29305"/>
                </a:lnTo>
                <a:lnTo>
                  <a:pt x="54791" y="29197"/>
                </a:lnTo>
                <a:close/>
                <a:moveTo>
                  <a:pt x="45650" y="30146"/>
                </a:moveTo>
                <a:cubicBezTo>
                  <a:pt x="45507" y="30187"/>
                  <a:pt x="45364" y="30228"/>
                  <a:pt x="45222" y="30280"/>
                </a:cubicBezTo>
                <a:lnTo>
                  <a:pt x="45222" y="30280"/>
                </a:lnTo>
                <a:cubicBezTo>
                  <a:pt x="45363" y="30234"/>
                  <a:pt x="45506" y="30189"/>
                  <a:pt x="45650" y="30146"/>
                </a:cubicBezTo>
                <a:close/>
                <a:moveTo>
                  <a:pt x="3310" y="28220"/>
                </a:moveTo>
                <a:lnTo>
                  <a:pt x="3310" y="28220"/>
                </a:lnTo>
                <a:cubicBezTo>
                  <a:pt x="3120" y="28573"/>
                  <a:pt x="2930" y="28899"/>
                  <a:pt x="2767" y="29278"/>
                </a:cubicBezTo>
                <a:cubicBezTo>
                  <a:pt x="2577" y="29631"/>
                  <a:pt x="2414" y="29984"/>
                  <a:pt x="2279" y="30336"/>
                </a:cubicBezTo>
                <a:lnTo>
                  <a:pt x="2197" y="30526"/>
                </a:lnTo>
                <a:cubicBezTo>
                  <a:pt x="2306" y="30173"/>
                  <a:pt x="2442" y="29875"/>
                  <a:pt x="2631" y="29495"/>
                </a:cubicBezTo>
                <a:cubicBezTo>
                  <a:pt x="2713" y="29305"/>
                  <a:pt x="2821" y="29116"/>
                  <a:pt x="2930" y="28899"/>
                </a:cubicBezTo>
                <a:cubicBezTo>
                  <a:pt x="3038" y="28709"/>
                  <a:pt x="3174" y="28465"/>
                  <a:pt x="3310" y="28220"/>
                </a:cubicBezTo>
                <a:close/>
                <a:moveTo>
                  <a:pt x="50625" y="28637"/>
                </a:moveTo>
                <a:cubicBezTo>
                  <a:pt x="51222" y="28637"/>
                  <a:pt x="51819" y="28670"/>
                  <a:pt x="52414" y="28735"/>
                </a:cubicBezTo>
                <a:lnTo>
                  <a:pt x="52414" y="28735"/>
                </a:lnTo>
                <a:cubicBezTo>
                  <a:pt x="51885" y="28680"/>
                  <a:pt x="51352" y="28656"/>
                  <a:pt x="50821" y="28656"/>
                </a:cubicBezTo>
                <a:cubicBezTo>
                  <a:pt x="50497" y="28656"/>
                  <a:pt x="50174" y="28665"/>
                  <a:pt x="49854" y="28682"/>
                </a:cubicBezTo>
                <a:cubicBezTo>
                  <a:pt x="49529" y="28709"/>
                  <a:pt x="49230" y="28736"/>
                  <a:pt x="48905" y="28790"/>
                </a:cubicBezTo>
                <a:lnTo>
                  <a:pt x="48335" y="28817"/>
                </a:lnTo>
                <a:cubicBezTo>
                  <a:pt x="46328" y="29116"/>
                  <a:pt x="44375" y="29712"/>
                  <a:pt x="42531" y="30580"/>
                </a:cubicBezTo>
                <a:lnTo>
                  <a:pt x="42531" y="30580"/>
                </a:lnTo>
                <a:lnTo>
                  <a:pt x="42585" y="30553"/>
                </a:lnTo>
                <a:cubicBezTo>
                  <a:pt x="42992" y="30336"/>
                  <a:pt x="43372" y="30173"/>
                  <a:pt x="43860" y="29984"/>
                </a:cubicBezTo>
                <a:cubicBezTo>
                  <a:pt x="44538" y="29712"/>
                  <a:pt x="45216" y="29495"/>
                  <a:pt x="45894" y="29305"/>
                </a:cubicBezTo>
                <a:cubicBezTo>
                  <a:pt x="46599" y="29116"/>
                  <a:pt x="47332" y="28953"/>
                  <a:pt x="48064" y="28844"/>
                </a:cubicBezTo>
                <a:cubicBezTo>
                  <a:pt x="48913" y="28705"/>
                  <a:pt x="49769" y="28637"/>
                  <a:pt x="50625" y="28637"/>
                </a:cubicBezTo>
                <a:close/>
                <a:moveTo>
                  <a:pt x="43387" y="30988"/>
                </a:moveTo>
                <a:lnTo>
                  <a:pt x="43387" y="30988"/>
                </a:lnTo>
                <a:cubicBezTo>
                  <a:pt x="43224" y="31063"/>
                  <a:pt x="43051" y="31133"/>
                  <a:pt x="42878" y="31205"/>
                </a:cubicBezTo>
                <a:lnTo>
                  <a:pt x="42878" y="31205"/>
                </a:lnTo>
                <a:cubicBezTo>
                  <a:pt x="43048" y="31128"/>
                  <a:pt x="43217" y="31055"/>
                  <a:pt x="43387" y="30988"/>
                </a:cubicBezTo>
                <a:close/>
                <a:moveTo>
                  <a:pt x="41093" y="32072"/>
                </a:moveTo>
                <a:lnTo>
                  <a:pt x="40985" y="32153"/>
                </a:lnTo>
                <a:lnTo>
                  <a:pt x="40713" y="32289"/>
                </a:lnTo>
                <a:lnTo>
                  <a:pt x="40849" y="32208"/>
                </a:lnTo>
                <a:lnTo>
                  <a:pt x="41093" y="32072"/>
                </a:lnTo>
                <a:close/>
                <a:moveTo>
                  <a:pt x="1411" y="32696"/>
                </a:moveTo>
                <a:lnTo>
                  <a:pt x="1357" y="32940"/>
                </a:lnTo>
                <a:cubicBezTo>
                  <a:pt x="1357" y="32962"/>
                  <a:pt x="1339" y="33002"/>
                  <a:pt x="1332" y="33002"/>
                </a:cubicBezTo>
                <a:cubicBezTo>
                  <a:pt x="1331" y="33002"/>
                  <a:pt x="1330" y="32999"/>
                  <a:pt x="1330" y="32994"/>
                </a:cubicBezTo>
                <a:lnTo>
                  <a:pt x="1384" y="32777"/>
                </a:lnTo>
                <a:lnTo>
                  <a:pt x="1411" y="32696"/>
                </a:lnTo>
                <a:close/>
                <a:moveTo>
                  <a:pt x="39303" y="33076"/>
                </a:moveTo>
                <a:lnTo>
                  <a:pt x="38950" y="33320"/>
                </a:lnTo>
                <a:lnTo>
                  <a:pt x="39167" y="33157"/>
                </a:lnTo>
                <a:lnTo>
                  <a:pt x="39303" y="33076"/>
                </a:lnTo>
                <a:close/>
                <a:moveTo>
                  <a:pt x="60769" y="33587"/>
                </a:moveTo>
                <a:lnTo>
                  <a:pt x="60769" y="33587"/>
                </a:lnTo>
                <a:cubicBezTo>
                  <a:pt x="60838" y="33697"/>
                  <a:pt x="60906" y="33807"/>
                  <a:pt x="60975" y="33916"/>
                </a:cubicBezTo>
                <a:cubicBezTo>
                  <a:pt x="60901" y="33813"/>
                  <a:pt x="60835" y="33702"/>
                  <a:pt x="60769" y="33587"/>
                </a:cubicBezTo>
                <a:close/>
                <a:moveTo>
                  <a:pt x="60975" y="33916"/>
                </a:moveTo>
                <a:cubicBezTo>
                  <a:pt x="61068" y="34040"/>
                  <a:pt x="61134" y="34173"/>
                  <a:pt x="61194" y="34304"/>
                </a:cubicBezTo>
                <a:lnTo>
                  <a:pt x="61194" y="34304"/>
                </a:lnTo>
                <a:cubicBezTo>
                  <a:pt x="61127" y="34175"/>
                  <a:pt x="61056" y="34046"/>
                  <a:pt x="60975" y="33916"/>
                </a:cubicBezTo>
                <a:close/>
                <a:moveTo>
                  <a:pt x="651" y="36303"/>
                </a:moveTo>
                <a:lnTo>
                  <a:pt x="651" y="36358"/>
                </a:lnTo>
                <a:lnTo>
                  <a:pt x="543" y="37090"/>
                </a:lnTo>
                <a:lnTo>
                  <a:pt x="543" y="37063"/>
                </a:lnTo>
                <a:lnTo>
                  <a:pt x="651" y="36303"/>
                </a:lnTo>
                <a:close/>
                <a:moveTo>
                  <a:pt x="597" y="37470"/>
                </a:moveTo>
                <a:lnTo>
                  <a:pt x="570" y="37741"/>
                </a:lnTo>
                <a:cubicBezTo>
                  <a:pt x="570" y="37814"/>
                  <a:pt x="548" y="37822"/>
                  <a:pt x="544" y="37842"/>
                </a:cubicBezTo>
                <a:lnTo>
                  <a:pt x="544" y="37842"/>
                </a:lnTo>
                <a:lnTo>
                  <a:pt x="570" y="37578"/>
                </a:lnTo>
                <a:cubicBezTo>
                  <a:pt x="570" y="37524"/>
                  <a:pt x="570" y="37497"/>
                  <a:pt x="597" y="37470"/>
                </a:cubicBezTo>
                <a:close/>
                <a:moveTo>
                  <a:pt x="33146" y="36276"/>
                </a:moveTo>
                <a:lnTo>
                  <a:pt x="30298" y="38283"/>
                </a:lnTo>
                <a:cubicBezTo>
                  <a:pt x="30786" y="37877"/>
                  <a:pt x="30786" y="37877"/>
                  <a:pt x="33146" y="36276"/>
                </a:cubicBezTo>
                <a:close/>
                <a:moveTo>
                  <a:pt x="28481" y="40399"/>
                </a:moveTo>
                <a:lnTo>
                  <a:pt x="28426" y="40426"/>
                </a:lnTo>
                <a:cubicBezTo>
                  <a:pt x="28400" y="40449"/>
                  <a:pt x="28367" y="40476"/>
                  <a:pt x="28328" y="40507"/>
                </a:cubicBezTo>
                <a:lnTo>
                  <a:pt x="28328" y="40507"/>
                </a:lnTo>
                <a:lnTo>
                  <a:pt x="28481" y="40399"/>
                </a:lnTo>
                <a:close/>
                <a:moveTo>
                  <a:pt x="245" y="41536"/>
                </a:moveTo>
                <a:cubicBezTo>
                  <a:pt x="245" y="41537"/>
                  <a:pt x="245" y="41538"/>
                  <a:pt x="245" y="41538"/>
                </a:cubicBezTo>
                <a:lnTo>
                  <a:pt x="245" y="41593"/>
                </a:lnTo>
                <a:cubicBezTo>
                  <a:pt x="245" y="41574"/>
                  <a:pt x="245" y="41555"/>
                  <a:pt x="245" y="41536"/>
                </a:cubicBezTo>
                <a:close/>
                <a:moveTo>
                  <a:pt x="43652" y="46854"/>
                </a:moveTo>
                <a:cubicBezTo>
                  <a:pt x="43910" y="46881"/>
                  <a:pt x="44169" y="46908"/>
                  <a:pt x="44429" y="46936"/>
                </a:cubicBezTo>
                <a:lnTo>
                  <a:pt x="45894" y="47072"/>
                </a:lnTo>
                <a:lnTo>
                  <a:pt x="45840" y="47072"/>
                </a:lnTo>
                <a:lnTo>
                  <a:pt x="46708" y="47126"/>
                </a:lnTo>
                <a:cubicBezTo>
                  <a:pt x="47440" y="47234"/>
                  <a:pt x="48064" y="47289"/>
                  <a:pt x="48606" y="47343"/>
                </a:cubicBezTo>
                <a:cubicBezTo>
                  <a:pt x="47494" y="47316"/>
                  <a:pt x="46220" y="47153"/>
                  <a:pt x="45107" y="47017"/>
                </a:cubicBezTo>
                <a:lnTo>
                  <a:pt x="44619" y="46990"/>
                </a:lnTo>
                <a:lnTo>
                  <a:pt x="44402" y="46936"/>
                </a:lnTo>
                <a:lnTo>
                  <a:pt x="43652" y="46854"/>
                </a:lnTo>
                <a:close/>
                <a:moveTo>
                  <a:pt x="62277" y="39016"/>
                </a:moveTo>
                <a:lnTo>
                  <a:pt x="62304" y="39070"/>
                </a:lnTo>
                <a:cubicBezTo>
                  <a:pt x="62304" y="39206"/>
                  <a:pt x="62304" y="39341"/>
                  <a:pt x="62277" y="39450"/>
                </a:cubicBezTo>
                <a:lnTo>
                  <a:pt x="62223" y="39829"/>
                </a:lnTo>
                <a:lnTo>
                  <a:pt x="62168" y="40209"/>
                </a:lnTo>
                <a:lnTo>
                  <a:pt x="62060" y="40589"/>
                </a:lnTo>
                <a:cubicBezTo>
                  <a:pt x="61762" y="41728"/>
                  <a:pt x="61219" y="42759"/>
                  <a:pt x="60460" y="43627"/>
                </a:cubicBezTo>
                <a:cubicBezTo>
                  <a:pt x="59700" y="44495"/>
                  <a:pt x="58805" y="45200"/>
                  <a:pt x="57774" y="45742"/>
                </a:cubicBezTo>
                <a:cubicBezTo>
                  <a:pt x="57340" y="45987"/>
                  <a:pt x="56879" y="46176"/>
                  <a:pt x="56418" y="46366"/>
                </a:cubicBezTo>
                <a:cubicBezTo>
                  <a:pt x="55550" y="46665"/>
                  <a:pt x="54682" y="46909"/>
                  <a:pt x="53787" y="47072"/>
                </a:cubicBezTo>
                <a:cubicBezTo>
                  <a:pt x="52865" y="47234"/>
                  <a:pt x="51970" y="47316"/>
                  <a:pt x="51075" y="47343"/>
                </a:cubicBezTo>
                <a:lnTo>
                  <a:pt x="50342" y="47343"/>
                </a:lnTo>
                <a:cubicBezTo>
                  <a:pt x="51319" y="47343"/>
                  <a:pt x="52322" y="47261"/>
                  <a:pt x="53272" y="47099"/>
                </a:cubicBezTo>
                <a:cubicBezTo>
                  <a:pt x="54248" y="46963"/>
                  <a:pt x="55225" y="46719"/>
                  <a:pt x="56147" y="46366"/>
                </a:cubicBezTo>
                <a:cubicBezTo>
                  <a:pt x="57096" y="46041"/>
                  <a:pt x="57991" y="45580"/>
                  <a:pt x="58805" y="45010"/>
                </a:cubicBezTo>
                <a:cubicBezTo>
                  <a:pt x="59646" y="44441"/>
                  <a:pt x="60351" y="43735"/>
                  <a:pt x="60948" y="42894"/>
                </a:cubicBezTo>
                <a:cubicBezTo>
                  <a:pt x="61192" y="42542"/>
                  <a:pt x="61409" y="42189"/>
                  <a:pt x="61599" y="41810"/>
                </a:cubicBezTo>
                <a:cubicBezTo>
                  <a:pt x="61680" y="41620"/>
                  <a:pt x="61734" y="41430"/>
                  <a:pt x="61816" y="41240"/>
                </a:cubicBezTo>
                <a:cubicBezTo>
                  <a:pt x="61897" y="41023"/>
                  <a:pt x="61979" y="40833"/>
                  <a:pt x="62033" y="40643"/>
                </a:cubicBezTo>
                <a:lnTo>
                  <a:pt x="62114" y="40236"/>
                </a:lnTo>
                <a:cubicBezTo>
                  <a:pt x="62141" y="40101"/>
                  <a:pt x="62168" y="39965"/>
                  <a:pt x="62195" y="39829"/>
                </a:cubicBezTo>
                <a:lnTo>
                  <a:pt x="62250" y="39423"/>
                </a:lnTo>
                <a:lnTo>
                  <a:pt x="62277" y="39016"/>
                </a:lnTo>
                <a:close/>
                <a:moveTo>
                  <a:pt x="46681" y="54639"/>
                </a:moveTo>
                <a:cubicBezTo>
                  <a:pt x="47277" y="54639"/>
                  <a:pt x="47901" y="54639"/>
                  <a:pt x="48498" y="54693"/>
                </a:cubicBezTo>
                <a:lnTo>
                  <a:pt x="48498" y="54720"/>
                </a:lnTo>
                <a:cubicBezTo>
                  <a:pt x="47847" y="54693"/>
                  <a:pt x="47196" y="54693"/>
                  <a:pt x="46545" y="54666"/>
                </a:cubicBezTo>
                <a:lnTo>
                  <a:pt x="46572" y="54666"/>
                </a:lnTo>
                <a:cubicBezTo>
                  <a:pt x="46599" y="54639"/>
                  <a:pt x="46654" y="54639"/>
                  <a:pt x="46681" y="54639"/>
                </a:cubicBezTo>
                <a:close/>
                <a:moveTo>
                  <a:pt x="43760" y="54729"/>
                </a:moveTo>
                <a:lnTo>
                  <a:pt x="43760" y="54729"/>
                </a:lnTo>
                <a:cubicBezTo>
                  <a:pt x="43401" y="54753"/>
                  <a:pt x="43058" y="54778"/>
                  <a:pt x="42693" y="54802"/>
                </a:cubicBezTo>
                <a:lnTo>
                  <a:pt x="42395" y="54802"/>
                </a:lnTo>
                <a:cubicBezTo>
                  <a:pt x="42857" y="54778"/>
                  <a:pt x="43318" y="54753"/>
                  <a:pt x="43760" y="54729"/>
                </a:cubicBezTo>
                <a:close/>
                <a:moveTo>
                  <a:pt x="39503" y="46546"/>
                </a:moveTo>
                <a:cubicBezTo>
                  <a:pt x="39524" y="46546"/>
                  <a:pt x="39545" y="46546"/>
                  <a:pt x="39566" y="46546"/>
                </a:cubicBezTo>
                <a:lnTo>
                  <a:pt x="39566" y="46546"/>
                </a:lnTo>
                <a:cubicBezTo>
                  <a:pt x="38788" y="46552"/>
                  <a:pt x="38015" y="46601"/>
                  <a:pt x="37242" y="46692"/>
                </a:cubicBezTo>
                <a:cubicBezTo>
                  <a:pt x="36536" y="46773"/>
                  <a:pt x="35831" y="46909"/>
                  <a:pt x="35126" y="47072"/>
                </a:cubicBezTo>
                <a:cubicBezTo>
                  <a:pt x="34394" y="47289"/>
                  <a:pt x="33688" y="47560"/>
                  <a:pt x="33037" y="47939"/>
                </a:cubicBezTo>
                <a:cubicBezTo>
                  <a:pt x="31383" y="48835"/>
                  <a:pt x="29999" y="50191"/>
                  <a:pt x="29104" y="51845"/>
                </a:cubicBezTo>
                <a:cubicBezTo>
                  <a:pt x="28670" y="52605"/>
                  <a:pt x="28426" y="53446"/>
                  <a:pt x="28318" y="54286"/>
                </a:cubicBezTo>
                <a:cubicBezTo>
                  <a:pt x="28291" y="54720"/>
                  <a:pt x="28291" y="55154"/>
                  <a:pt x="28345" y="55561"/>
                </a:cubicBezTo>
                <a:cubicBezTo>
                  <a:pt x="28372" y="55778"/>
                  <a:pt x="28426" y="55968"/>
                  <a:pt x="28481" y="56185"/>
                </a:cubicBezTo>
                <a:cubicBezTo>
                  <a:pt x="28508" y="56294"/>
                  <a:pt x="28535" y="56402"/>
                  <a:pt x="28562" y="56483"/>
                </a:cubicBezTo>
                <a:cubicBezTo>
                  <a:pt x="28589" y="56565"/>
                  <a:pt x="28616" y="56619"/>
                  <a:pt x="28643" y="56673"/>
                </a:cubicBezTo>
                <a:lnTo>
                  <a:pt x="28725" y="56863"/>
                </a:lnTo>
                <a:cubicBezTo>
                  <a:pt x="28725" y="56872"/>
                  <a:pt x="28728" y="56875"/>
                  <a:pt x="28732" y="56875"/>
                </a:cubicBezTo>
                <a:cubicBezTo>
                  <a:pt x="28740" y="56875"/>
                  <a:pt x="28752" y="56863"/>
                  <a:pt x="28752" y="56863"/>
                </a:cubicBezTo>
                <a:lnTo>
                  <a:pt x="28806" y="56863"/>
                </a:lnTo>
                <a:lnTo>
                  <a:pt x="28915" y="56836"/>
                </a:lnTo>
                <a:lnTo>
                  <a:pt x="29430" y="56673"/>
                </a:lnTo>
                <a:cubicBezTo>
                  <a:pt x="29864" y="56565"/>
                  <a:pt x="30298" y="56429"/>
                  <a:pt x="30732" y="56321"/>
                </a:cubicBezTo>
                <a:lnTo>
                  <a:pt x="32007" y="55968"/>
                </a:lnTo>
                <a:lnTo>
                  <a:pt x="33309" y="55670"/>
                </a:lnTo>
                <a:cubicBezTo>
                  <a:pt x="36374" y="54965"/>
                  <a:pt x="39493" y="54531"/>
                  <a:pt x="42612" y="54341"/>
                </a:cubicBezTo>
                <a:cubicBezTo>
                  <a:pt x="43792" y="54280"/>
                  <a:pt x="44957" y="54249"/>
                  <a:pt x="46129" y="54249"/>
                </a:cubicBezTo>
                <a:cubicBezTo>
                  <a:pt x="46520" y="54249"/>
                  <a:pt x="46911" y="54253"/>
                  <a:pt x="47304" y="54259"/>
                </a:cubicBezTo>
                <a:cubicBezTo>
                  <a:pt x="48878" y="54259"/>
                  <a:pt x="50451" y="54449"/>
                  <a:pt x="51970" y="54829"/>
                </a:cubicBezTo>
                <a:cubicBezTo>
                  <a:pt x="53326" y="55127"/>
                  <a:pt x="54601" y="55697"/>
                  <a:pt x="55767" y="56429"/>
                </a:cubicBezTo>
                <a:cubicBezTo>
                  <a:pt x="56364" y="56836"/>
                  <a:pt x="56879" y="57297"/>
                  <a:pt x="57340" y="57840"/>
                </a:cubicBezTo>
                <a:cubicBezTo>
                  <a:pt x="57557" y="58111"/>
                  <a:pt x="57747" y="58409"/>
                  <a:pt x="57910" y="58708"/>
                </a:cubicBezTo>
                <a:cubicBezTo>
                  <a:pt x="57991" y="58870"/>
                  <a:pt x="58073" y="59033"/>
                  <a:pt x="58154" y="59196"/>
                </a:cubicBezTo>
                <a:lnTo>
                  <a:pt x="58317" y="59711"/>
                </a:lnTo>
                <a:cubicBezTo>
                  <a:pt x="58805" y="61257"/>
                  <a:pt x="58561" y="63047"/>
                  <a:pt x="57367" y="64702"/>
                </a:cubicBezTo>
                <a:cubicBezTo>
                  <a:pt x="57937" y="63834"/>
                  <a:pt x="58344" y="62858"/>
                  <a:pt x="58480" y="61854"/>
                </a:cubicBezTo>
                <a:cubicBezTo>
                  <a:pt x="58588" y="60796"/>
                  <a:pt x="58371" y="59765"/>
                  <a:pt x="57883" y="58843"/>
                </a:cubicBezTo>
                <a:cubicBezTo>
                  <a:pt x="57422" y="57975"/>
                  <a:pt x="56744" y="57216"/>
                  <a:pt x="55930" y="56646"/>
                </a:cubicBezTo>
                <a:cubicBezTo>
                  <a:pt x="55198" y="56131"/>
                  <a:pt x="54384" y="55670"/>
                  <a:pt x="53516" y="55344"/>
                </a:cubicBezTo>
                <a:cubicBezTo>
                  <a:pt x="53299" y="55290"/>
                  <a:pt x="53055" y="55209"/>
                  <a:pt x="52838" y="55182"/>
                </a:cubicBezTo>
                <a:cubicBezTo>
                  <a:pt x="51482" y="54775"/>
                  <a:pt x="50071" y="54503"/>
                  <a:pt x="48661" y="54422"/>
                </a:cubicBezTo>
                <a:cubicBezTo>
                  <a:pt x="48335" y="54395"/>
                  <a:pt x="47928" y="54368"/>
                  <a:pt x="47494" y="54368"/>
                </a:cubicBezTo>
                <a:cubicBezTo>
                  <a:pt x="47205" y="54368"/>
                  <a:pt x="46904" y="54356"/>
                  <a:pt x="46606" y="54356"/>
                </a:cubicBezTo>
                <a:cubicBezTo>
                  <a:pt x="46458" y="54356"/>
                  <a:pt x="46310" y="54359"/>
                  <a:pt x="46165" y="54368"/>
                </a:cubicBezTo>
                <a:lnTo>
                  <a:pt x="45867" y="54368"/>
                </a:lnTo>
                <a:cubicBezTo>
                  <a:pt x="42558" y="54422"/>
                  <a:pt x="39276" y="54693"/>
                  <a:pt x="36021" y="55236"/>
                </a:cubicBezTo>
                <a:cubicBezTo>
                  <a:pt x="35506" y="55344"/>
                  <a:pt x="35126" y="55426"/>
                  <a:pt x="34746" y="55507"/>
                </a:cubicBezTo>
                <a:cubicBezTo>
                  <a:pt x="33905" y="55670"/>
                  <a:pt x="33064" y="55833"/>
                  <a:pt x="32196" y="56050"/>
                </a:cubicBezTo>
                <a:cubicBezTo>
                  <a:pt x="31410" y="56239"/>
                  <a:pt x="30542" y="56483"/>
                  <a:pt x="29782" y="56700"/>
                </a:cubicBezTo>
                <a:lnTo>
                  <a:pt x="29077" y="56917"/>
                </a:lnTo>
                <a:lnTo>
                  <a:pt x="28779" y="56999"/>
                </a:lnTo>
                <a:lnTo>
                  <a:pt x="28725" y="57026"/>
                </a:lnTo>
                <a:cubicBezTo>
                  <a:pt x="28707" y="57026"/>
                  <a:pt x="28688" y="57038"/>
                  <a:pt x="28670" y="57038"/>
                </a:cubicBezTo>
                <a:cubicBezTo>
                  <a:pt x="28661" y="57038"/>
                  <a:pt x="28652" y="57035"/>
                  <a:pt x="28643" y="57026"/>
                </a:cubicBezTo>
                <a:lnTo>
                  <a:pt x="28589" y="56890"/>
                </a:lnTo>
                <a:cubicBezTo>
                  <a:pt x="28562" y="56782"/>
                  <a:pt x="28508" y="56700"/>
                  <a:pt x="28481" y="56619"/>
                </a:cubicBezTo>
                <a:cubicBezTo>
                  <a:pt x="28453" y="56511"/>
                  <a:pt x="28399" y="56375"/>
                  <a:pt x="28372" y="56267"/>
                </a:cubicBezTo>
                <a:cubicBezTo>
                  <a:pt x="28318" y="56022"/>
                  <a:pt x="28264" y="55778"/>
                  <a:pt x="28236" y="55534"/>
                </a:cubicBezTo>
                <a:cubicBezTo>
                  <a:pt x="28128" y="54503"/>
                  <a:pt x="28264" y="53473"/>
                  <a:pt x="28698" y="52523"/>
                </a:cubicBezTo>
                <a:cubicBezTo>
                  <a:pt x="29837" y="49974"/>
                  <a:pt x="32007" y="48021"/>
                  <a:pt x="34692" y="47153"/>
                </a:cubicBezTo>
                <a:cubicBezTo>
                  <a:pt x="34990" y="47044"/>
                  <a:pt x="35343" y="46963"/>
                  <a:pt x="35668" y="46909"/>
                </a:cubicBezTo>
                <a:cubicBezTo>
                  <a:pt x="36021" y="46827"/>
                  <a:pt x="36346" y="46773"/>
                  <a:pt x="36699" y="46719"/>
                </a:cubicBezTo>
                <a:cubicBezTo>
                  <a:pt x="37617" y="46607"/>
                  <a:pt x="38560" y="46546"/>
                  <a:pt x="39503" y="46546"/>
                </a:cubicBezTo>
                <a:close/>
                <a:moveTo>
                  <a:pt x="52772" y="1"/>
                </a:moveTo>
                <a:cubicBezTo>
                  <a:pt x="52016" y="1"/>
                  <a:pt x="51261" y="55"/>
                  <a:pt x="50505" y="147"/>
                </a:cubicBezTo>
                <a:cubicBezTo>
                  <a:pt x="50261" y="174"/>
                  <a:pt x="49637" y="202"/>
                  <a:pt x="49203" y="283"/>
                </a:cubicBezTo>
                <a:lnTo>
                  <a:pt x="48959" y="283"/>
                </a:lnTo>
                <a:cubicBezTo>
                  <a:pt x="48145" y="419"/>
                  <a:pt x="47684" y="500"/>
                  <a:pt x="47223" y="608"/>
                </a:cubicBezTo>
                <a:cubicBezTo>
                  <a:pt x="46572" y="717"/>
                  <a:pt x="46247" y="798"/>
                  <a:pt x="45894" y="880"/>
                </a:cubicBezTo>
                <a:cubicBezTo>
                  <a:pt x="45541" y="934"/>
                  <a:pt x="45162" y="1042"/>
                  <a:pt x="44456" y="1205"/>
                </a:cubicBezTo>
                <a:cubicBezTo>
                  <a:pt x="42639" y="1666"/>
                  <a:pt x="40768" y="2263"/>
                  <a:pt x="38977" y="2887"/>
                </a:cubicBezTo>
                <a:cubicBezTo>
                  <a:pt x="38543" y="3050"/>
                  <a:pt x="37893" y="3267"/>
                  <a:pt x="37214" y="3538"/>
                </a:cubicBezTo>
                <a:cubicBezTo>
                  <a:pt x="36536" y="3782"/>
                  <a:pt x="35804" y="4107"/>
                  <a:pt x="35153" y="4352"/>
                </a:cubicBezTo>
                <a:cubicBezTo>
                  <a:pt x="35158" y="4351"/>
                  <a:pt x="35161" y="4350"/>
                  <a:pt x="35164" y="4350"/>
                </a:cubicBezTo>
                <a:cubicBezTo>
                  <a:pt x="35256" y="4350"/>
                  <a:pt x="34236" y="4795"/>
                  <a:pt x="33471" y="5111"/>
                </a:cubicBezTo>
                <a:cubicBezTo>
                  <a:pt x="32495" y="5572"/>
                  <a:pt x="31491" y="6006"/>
                  <a:pt x="30569" y="6467"/>
                </a:cubicBezTo>
                <a:cubicBezTo>
                  <a:pt x="29159" y="7145"/>
                  <a:pt x="28236" y="7661"/>
                  <a:pt x="27396" y="8149"/>
                </a:cubicBezTo>
                <a:lnTo>
                  <a:pt x="27423" y="8122"/>
                </a:lnTo>
                <a:lnTo>
                  <a:pt x="26690" y="8529"/>
                </a:lnTo>
                <a:lnTo>
                  <a:pt x="26745" y="8501"/>
                </a:lnTo>
                <a:lnTo>
                  <a:pt x="26745" y="8501"/>
                </a:lnTo>
                <a:lnTo>
                  <a:pt x="24114" y="9993"/>
                </a:lnTo>
                <a:cubicBezTo>
                  <a:pt x="22459" y="10916"/>
                  <a:pt x="20750" y="12000"/>
                  <a:pt x="19041" y="13167"/>
                </a:cubicBezTo>
                <a:lnTo>
                  <a:pt x="17387" y="14333"/>
                </a:lnTo>
                <a:cubicBezTo>
                  <a:pt x="15461" y="15662"/>
                  <a:pt x="14457" y="16449"/>
                  <a:pt x="13590" y="17154"/>
                </a:cubicBezTo>
                <a:lnTo>
                  <a:pt x="13617" y="17127"/>
                </a:lnTo>
                <a:lnTo>
                  <a:pt x="13617" y="17127"/>
                </a:lnTo>
                <a:cubicBezTo>
                  <a:pt x="13454" y="17235"/>
                  <a:pt x="13698" y="16991"/>
                  <a:pt x="12423" y="17941"/>
                </a:cubicBezTo>
                <a:cubicBezTo>
                  <a:pt x="11745" y="18483"/>
                  <a:pt x="10958" y="19107"/>
                  <a:pt x="10145" y="19812"/>
                </a:cubicBezTo>
                <a:lnTo>
                  <a:pt x="10823" y="19297"/>
                </a:lnTo>
                <a:lnTo>
                  <a:pt x="10823" y="19297"/>
                </a:lnTo>
                <a:cubicBezTo>
                  <a:pt x="9792" y="20165"/>
                  <a:pt x="8517" y="21250"/>
                  <a:pt x="7270" y="22470"/>
                </a:cubicBezTo>
                <a:lnTo>
                  <a:pt x="7297" y="22443"/>
                </a:lnTo>
                <a:lnTo>
                  <a:pt x="6700" y="23040"/>
                </a:lnTo>
                <a:lnTo>
                  <a:pt x="6754" y="23013"/>
                </a:lnTo>
                <a:lnTo>
                  <a:pt x="6754" y="23013"/>
                </a:lnTo>
                <a:cubicBezTo>
                  <a:pt x="5127" y="24613"/>
                  <a:pt x="3744" y="26430"/>
                  <a:pt x="2659" y="28410"/>
                </a:cubicBezTo>
                <a:lnTo>
                  <a:pt x="2740" y="28248"/>
                </a:lnTo>
                <a:lnTo>
                  <a:pt x="2659" y="28356"/>
                </a:lnTo>
                <a:cubicBezTo>
                  <a:pt x="2279" y="29143"/>
                  <a:pt x="1926" y="29929"/>
                  <a:pt x="1628" y="30743"/>
                </a:cubicBezTo>
                <a:cubicBezTo>
                  <a:pt x="1465" y="31177"/>
                  <a:pt x="1330" y="31530"/>
                  <a:pt x="1248" y="31801"/>
                </a:cubicBezTo>
                <a:cubicBezTo>
                  <a:pt x="1140" y="32072"/>
                  <a:pt x="1113" y="32289"/>
                  <a:pt x="1058" y="32452"/>
                </a:cubicBezTo>
                <a:cubicBezTo>
                  <a:pt x="950" y="32777"/>
                  <a:pt x="923" y="32994"/>
                  <a:pt x="841" y="33347"/>
                </a:cubicBezTo>
                <a:lnTo>
                  <a:pt x="868" y="33347"/>
                </a:lnTo>
                <a:lnTo>
                  <a:pt x="868" y="33401"/>
                </a:lnTo>
                <a:lnTo>
                  <a:pt x="1085" y="32642"/>
                </a:lnTo>
                <a:lnTo>
                  <a:pt x="1085" y="32669"/>
                </a:lnTo>
                <a:lnTo>
                  <a:pt x="1113" y="32669"/>
                </a:lnTo>
                <a:cubicBezTo>
                  <a:pt x="1113" y="32662"/>
                  <a:pt x="1114" y="32662"/>
                  <a:pt x="1118" y="32662"/>
                </a:cubicBezTo>
                <a:lnTo>
                  <a:pt x="1118" y="32662"/>
                </a:lnTo>
                <a:cubicBezTo>
                  <a:pt x="1129" y="32662"/>
                  <a:pt x="1160" y="32662"/>
                  <a:pt x="1221" y="32479"/>
                </a:cubicBezTo>
                <a:cubicBezTo>
                  <a:pt x="1330" y="32262"/>
                  <a:pt x="1465" y="31692"/>
                  <a:pt x="2008" y="30390"/>
                </a:cubicBezTo>
                <a:cubicBezTo>
                  <a:pt x="2116" y="30146"/>
                  <a:pt x="2252" y="29902"/>
                  <a:pt x="2360" y="29685"/>
                </a:cubicBezTo>
                <a:cubicBezTo>
                  <a:pt x="2523" y="29305"/>
                  <a:pt x="2686" y="29007"/>
                  <a:pt x="2821" y="28736"/>
                </a:cubicBezTo>
                <a:cubicBezTo>
                  <a:pt x="2984" y="28437"/>
                  <a:pt x="3120" y="28166"/>
                  <a:pt x="3282" y="27895"/>
                </a:cubicBezTo>
                <a:cubicBezTo>
                  <a:pt x="3499" y="27515"/>
                  <a:pt x="3798" y="27081"/>
                  <a:pt x="4069" y="26674"/>
                </a:cubicBezTo>
                <a:lnTo>
                  <a:pt x="4096" y="26647"/>
                </a:lnTo>
                <a:lnTo>
                  <a:pt x="4096" y="26647"/>
                </a:lnTo>
                <a:cubicBezTo>
                  <a:pt x="3337" y="27759"/>
                  <a:pt x="2713" y="28926"/>
                  <a:pt x="2170" y="30173"/>
                </a:cubicBezTo>
                <a:cubicBezTo>
                  <a:pt x="1655" y="31448"/>
                  <a:pt x="1248" y="32750"/>
                  <a:pt x="950" y="34079"/>
                </a:cubicBezTo>
                <a:lnTo>
                  <a:pt x="1085" y="33727"/>
                </a:lnTo>
                <a:lnTo>
                  <a:pt x="1085" y="33727"/>
                </a:lnTo>
                <a:cubicBezTo>
                  <a:pt x="760" y="35083"/>
                  <a:pt x="543" y="36439"/>
                  <a:pt x="407" y="37822"/>
                </a:cubicBezTo>
                <a:lnTo>
                  <a:pt x="407" y="37795"/>
                </a:lnTo>
                <a:cubicBezTo>
                  <a:pt x="353" y="38365"/>
                  <a:pt x="299" y="38989"/>
                  <a:pt x="190" y="40101"/>
                </a:cubicBezTo>
                <a:lnTo>
                  <a:pt x="190" y="40046"/>
                </a:lnTo>
                <a:cubicBezTo>
                  <a:pt x="109" y="41321"/>
                  <a:pt x="55" y="42569"/>
                  <a:pt x="0" y="43952"/>
                </a:cubicBezTo>
                <a:cubicBezTo>
                  <a:pt x="82" y="42677"/>
                  <a:pt x="163" y="41647"/>
                  <a:pt x="272" y="40426"/>
                </a:cubicBezTo>
                <a:lnTo>
                  <a:pt x="272" y="40426"/>
                </a:lnTo>
                <a:cubicBezTo>
                  <a:pt x="272" y="40609"/>
                  <a:pt x="247" y="41067"/>
                  <a:pt x="245" y="41536"/>
                </a:cubicBezTo>
                <a:lnTo>
                  <a:pt x="245" y="41536"/>
                </a:lnTo>
                <a:cubicBezTo>
                  <a:pt x="299" y="40560"/>
                  <a:pt x="380" y="39612"/>
                  <a:pt x="489" y="38555"/>
                </a:cubicBezTo>
                <a:cubicBezTo>
                  <a:pt x="597" y="37524"/>
                  <a:pt x="706" y="36792"/>
                  <a:pt x="814" y="36141"/>
                </a:cubicBezTo>
                <a:cubicBezTo>
                  <a:pt x="896" y="35517"/>
                  <a:pt x="1004" y="34947"/>
                  <a:pt x="1140" y="34242"/>
                </a:cubicBezTo>
                <a:lnTo>
                  <a:pt x="1140" y="34188"/>
                </a:lnTo>
                <a:cubicBezTo>
                  <a:pt x="1031" y="34676"/>
                  <a:pt x="923" y="35164"/>
                  <a:pt x="841" y="35652"/>
                </a:cubicBezTo>
                <a:lnTo>
                  <a:pt x="841" y="35625"/>
                </a:lnTo>
                <a:lnTo>
                  <a:pt x="819" y="35625"/>
                </a:lnTo>
                <a:cubicBezTo>
                  <a:pt x="952" y="34830"/>
                  <a:pt x="1032" y="34428"/>
                  <a:pt x="1113" y="34079"/>
                </a:cubicBezTo>
                <a:cubicBezTo>
                  <a:pt x="1194" y="33700"/>
                  <a:pt x="1302" y="33401"/>
                  <a:pt x="1492" y="32750"/>
                </a:cubicBezTo>
                <a:lnTo>
                  <a:pt x="1492" y="32804"/>
                </a:lnTo>
                <a:cubicBezTo>
                  <a:pt x="1872" y="31475"/>
                  <a:pt x="2360" y="30201"/>
                  <a:pt x="3011" y="28980"/>
                </a:cubicBezTo>
                <a:cubicBezTo>
                  <a:pt x="3635" y="27814"/>
                  <a:pt x="4367" y="26702"/>
                  <a:pt x="5208" y="25644"/>
                </a:cubicBezTo>
                <a:lnTo>
                  <a:pt x="5235" y="25617"/>
                </a:lnTo>
                <a:lnTo>
                  <a:pt x="5235" y="25617"/>
                </a:lnTo>
                <a:cubicBezTo>
                  <a:pt x="4422" y="26647"/>
                  <a:pt x="3716" y="27732"/>
                  <a:pt x="3147" y="28899"/>
                </a:cubicBezTo>
                <a:cubicBezTo>
                  <a:pt x="3608" y="28058"/>
                  <a:pt x="4150" y="27244"/>
                  <a:pt x="4747" y="26485"/>
                </a:cubicBezTo>
                <a:cubicBezTo>
                  <a:pt x="5127" y="25942"/>
                  <a:pt x="5425" y="25535"/>
                  <a:pt x="5751" y="25156"/>
                </a:cubicBezTo>
                <a:lnTo>
                  <a:pt x="5751" y="25156"/>
                </a:lnTo>
                <a:lnTo>
                  <a:pt x="5724" y="25183"/>
                </a:lnTo>
                <a:cubicBezTo>
                  <a:pt x="5886" y="24966"/>
                  <a:pt x="6076" y="24776"/>
                  <a:pt x="6239" y="24586"/>
                </a:cubicBezTo>
                <a:cubicBezTo>
                  <a:pt x="6402" y="24396"/>
                  <a:pt x="6564" y="24206"/>
                  <a:pt x="6754" y="24017"/>
                </a:cubicBezTo>
                <a:lnTo>
                  <a:pt x="6754" y="24017"/>
                </a:lnTo>
                <a:lnTo>
                  <a:pt x="6727" y="24043"/>
                </a:lnTo>
                <a:lnTo>
                  <a:pt x="7243" y="23474"/>
                </a:lnTo>
                <a:lnTo>
                  <a:pt x="7188" y="23501"/>
                </a:lnTo>
                <a:cubicBezTo>
                  <a:pt x="7915" y="22794"/>
                  <a:pt x="8210" y="22544"/>
                  <a:pt x="8245" y="22544"/>
                </a:cubicBezTo>
                <a:cubicBezTo>
                  <a:pt x="8260" y="22544"/>
                  <a:pt x="8229" y="22588"/>
                  <a:pt x="8165" y="22660"/>
                </a:cubicBezTo>
                <a:cubicBezTo>
                  <a:pt x="7921" y="22904"/>
                  <a:pt x="7785" y="23094"/>
                  <a:pt x="7649" y="23257"/>
                </a:cubicBezTo>
                <a:cubicBezTo>
                  <a:pt x="8327" y="22606"/>
                  <a:pt x="8951" y="22091"/>
                  <a:pt x="9494" y="21629"/>
                </a:cubicBezTo>
                <a:cubicBezTo>
                  <a:pt x="10389" y="20897"/>
                  <a:pt x="11637" y="19866"/>
                  <a:pt x="13183" y="18673"/>
                </a:cubicBezTo>
                <a:cubicBezTo>
                  <a:pt x="14376" y="17778"/>
                  <a:pt x="15597" y="16856"/>
                  <a:pt x="16763" y="16015"/>
                </a:cubicBezTo>
                <a:cubicBezTo>
                  <a:pt x="22106" y="12109"/>
                  <a:pt x="27857" y="8746"/>
                  <a:pt x="33878" y="6006"/>
                </a:cubicBezTo>
                <a:lnTo>
                  <a:pt x="33878" y="6006"/>
                </a:lnTo>
                <a:lnTo>
                  <a:pt x="33851" y="6033"/>
                </a:lnTo>
                <a:cubicBezTo>
                  <a:pt x="37459" y="4379"/>
                  <a:pt x="41229" y="3050"/>
                  <a:pt x="45080" y="2046"/>
                </a:cubicBezTo>
                <a:cubicBezTo>
                  <a:pt x="45758" y="1883"/>
                  <a:pt x="46464" y="1748"/>
                  <a:pt x="47196" y="1585"/>
                </a:cubicBezTo>
                <a:cubicBezTo>
                  <a:pt x="48823" y="1287"/>
                  <a:pt x="50505" y="1097"/>
                  <a:pt x="52187" y="1042"/>
                </a:cubicBezTo>
                <a:cubicBezTo>
                  <a:pt x="52463" y="1033"/>
                  <a:pt x="52739" y="1029"/>
                  <a:pt x="53016" y="1029"/>
                </a:cubicBezTo>
                <a:cubicBezTo>
                  <a:pt x="54401" y="1029"/>
                  <a:pt x="55799" y="1142"/>
                  <a:pt x="57178" y="1368"/>
                </a:cubicBezTo>
                <a:cubicBezTo>
                  <a:pt x="57584" y="1422"/>
                  <a:pt x="57937" y="1531"/>
                  <a:pt x="58344" y="1612"/>
                </a:cubicBezTo>
                <a:cubicBezTo>
                  <a:pt x="58724" y="1693"/>
                  <a:pt x="59103" y="1802"/>
                  <a:pt x="59483" y="1910"/>
                </a:cubicBezTo>
                <a:cubicBezTo>
                  <a:pt x="60215" y="2100"/>
                  <a:pt x="60948" y="2372"/>
                  <a:pt x="61680" y="2697"/>
                </a:cubicBezTo>
                <a:cubicBezTo>
                  <a:pt x="63091" y="3294"/>
                  <a:pt x="64365" y="4162"/>
                  <a:pt x="65423" y="5274"/>
                </a:cubicBezTo>
                <a:cubicBezTo>
                  <a:pt x="66291" y="6142"/>
                  <a:pt x="66888" y="7227"/>
                  <a:pt x="67241" y="8420"/>
                </a:cubicBezTo>
                <a:cubicBezTo>
                  <a:pt x="67566" y="9559"/>
                  <a:pt x="67566" y="10780"/>
                  <a:pt x="67213" y="11919"/>
                </a:cubicBezTo>
                <a:cubicBezTo>
                  <a:pt x="67078" y="12353"/>
                  <a:pt x="66861" y="12787"/>
                  <a:pt x="66590" y="13167"/>
                </a:cubicBezTo>
                <a:cubicBezTo>
                  <a:pt x="66318" y="13601"/>
                  <a:pt x="65966" y="14008"/>
                  <a:pt x="65559" y="14333"/>
                </a:cubicBezTo>
                <a:cubicBezTo>
                  <a:pt x="65152" y="14686"/>
                  <a:pt x="64691" y="14984"/>
                  <a:pt x="64230" y="15228"/>
                </a:cubicBezTo>
                <a:cubicBezTo>
                  <a:pt x="63742" y="15472"/>
                  <a:pt x="63226" y="15689"/>
                  <a:pt x="62684" y="15879"/>
                </a:cubicBezTo>
                <a:cubicBezTo>
                  <a:pt x="62114" y="16069"/>
                  <a:pt x="61572" y="16232"/>
                  <a:pt x="60975" y="16340"/>
                </a:cubicBezTo>
                <a:lnTo>
                  <a:pt x="61002" y="16340"/>
                </a:lnTo>
                <a:cubicBezTo>
                  <a:pt x="60243" y="16530"/>
                  <a:pt x="59456" y="16666"/>
                  <a:pt x="58642" y="16774"/>
                </a:cubicBezTo>
                <a:cubicBezTo>
                  <a:pt x="54953" y="17344"/>
                  <a:pt x="51237" y="17751"/>
                  <a:pt x="47521" y="18320"/>
                </a:cubicBezTo>
                <a:cubicBezTo>
                  <a:pt x="45813" y="18592"/>
                  <a:pt x="43887" y="18917"/>
                  <a:pt x="42476" y="19243"/>
                </a:cubicBezTo>
                <a:cubicBezTo>
                  <a:pt x="41581" y="19378"/>
                  <a:pt x="39954" y="19785"/>
                  <a:pt x="38815" y="20056"/>
                </a:cubicBezTo>
                <a:cubicBezTo>
                  <a:pt x="38796" y="20066"/>
                  <a:pt x="38777" y="20075"/>
                  <a:pt x="38756" y="20084"/>
                </a:cubicBezTo>
                <a:lnTo>
                  <a:pt x="38756" y="20084"/>
                </a:lnTo>
                <a:lnTo>
                  <a:pt x="37567" y="20382"/>
                </a:lnTo>
                <a:cubicBezTo>
                  <a:pt x="37133" y="20517"/>
                  <a:pt x="36672" y="20653"/>
                  <a:pt x="36211" y="20816"/>
                </a:cubicBezTo>
                <a:cubicBezTo>
                  <a:pt x="35234" y="21168"/>
                  <a:pt x="34177" y="21521"/>
                  <a:pt x="33173" y="21955"/>
                </a:cubicBezTo>
                <a:cubicBezTo>
                  <a:pt x="32956" y="21982"/>
                  <a:pt x="32956" y="21982"/>
                  <a:pt x="31871" y="22416"/>
                </a:cubicBezTo>
                <a:cubicBezTo>
                  <a:pt x="31871" y="22470"/>
                  <a:pt x="31681" y="22552"/>
                  <a:pt x="31139" y="22823"/>
                </a:cubicBezTo>
                <a:lnTo>
                  <a:pt x="30027" y="23392"/>
                </a:lnTo>
                <a:lnTo>
                  <a:pt x="29213" y="23826"/>
                </a:lnTo>
                <a:cubicBezTo>
                  <a:pt x="28915" y="23989"/>
                  <a:pt x="28589" y="24179"/>
                  <a:pt x="28236" y="24396"/>
                </a:cubicBezTo>
                <a:lnTo>
                  <a:pt x="27450" y="24857"/>
                </a:lnTo>
                <a:cubicBezTo>
                  <a:pt x="27179" y="25020"/>
                  <a:pt x="26934" y="25210"/>
                  <a:pt x="26663" y="25372"/>
                </a:cubicBezTo>
                <a:cubicBezTo>
                  <a:pt x="26419" y="25535"/>
                  <a:pt x="26148" y="25725"/>
                  <a:pt x="25904" y="25888"/>
                </a:cubicBezTo>
                <a:lnTo>
                  <a:pt x="25171" y="26430"/>
                </a:lnTo>
                <a:lnTo>
                  <a:pt x="25199" y="26430"/>
                </a:lnTo>
                <a:cubicBezTo>
                  <a:pt x="24683" y="26810"/>
                  <a:pt x="24249" y="27190"/>
                  <a:pt x="23734" y="27651"/>
                </a:cubicBezTo>
                <a:cubicBezTo>
                  <a:pt x="22323" y="28871"/>
                  <a:pt x="21049" y="30228"/>
                  <a:pt x="19909" y="31692"/>
                </a:cubicBezTo>
                <a:lnTo>
                  <a:pt x="19421" y="32370"/>
                </a:lnTo>
                <a:cubicBezTo>
                  <a:pt x="19258" y="32642"/>
                  <a:pt x="19096" y="32940"/>
                  <a:pt x="18879" y="33266"/>
                </a:cubicBezTo>
                <a:lnTo>
                  <a:pt x="18553" y="33808"/>
                </a:lnTo>
                <a:cubicBezTo>
                  <a:pt x="18445" y="33971"/>
                  <a:pt x="18336" y="34188"/>
                  <a:pt x="18228" y="34378"/>
                </a:cubicBezTo>
                <a:cubicBezTo>
                  <a:pt x="17984" y="34812"/>
                  <a:pt x="17767" y="35246"/>
                  <a:pt x="17577" y="35707"/>
                </a:cubicBezTo>
                <a:lnTo>
                  <a:pt x="17197" y="36602"/>
                </a:lnTo>
                <a:cubicBezTo>
                  <a:pt x="17088" y="36900"/>
                  <a:pt x="16980" y="37198"/>
                  <a:pt x="16872" y="37497"/>
                </a:cubicBezTo>
                <a:cubicBezTo>
                  <a:pt x="16627" y="38121"/>
                  <a:pt x="16465" y="38772"/>
                  <a:pt x="16356" y="39450"/>
                </a:cubicBezTo>
                <a:cubicBezTo>
                  <a:pt x="16166" y="40806"/>
                  <a:pt x="16329" y="42189"/>
                  <a:pt x="16899" y="43437"/>
                </a:cubicBezTo>
                <a:cubicBezTo>
                  <a:pt x="17197" y="44115"/>
                  <a:pt x="17739" y="44685"/>
                  <a:pt x="18390" y="45064"/>
                </a:cubicBezTo>
                <a:cubicBezTo>
                  <a:pt x="18847" y="45302"/>
                  <a:pt x="19352" y="45416"/>
                  <a:pt x="19865" y="45416"/>
                </a:cubicBezTo>
                <a:cubicBezTo>
                  <a:pt x="20114" y="45416"/>
                  <a:pt x="20366" y="45389"/>
                  <a:pt x="20615" y="45336"/>
                </a:cubicBezTo>
                <a:cubicBezTo>
                  <a:pt x="21266" y="45173"/>
                  <a:pt x="21917" y="44875"/>
                  <a:pt x="22486" y="44495"/>
                </a:cubicBezTo>
                <a:cubicBezTo>
                  <a:pt x="23056" y="44142"/>
                  <a:pt x="23544" y="43762"/>
                  <a:pt x="24086" y="43410"/>
                </a:cubicBezTo>
                <a:cubicBezTo>
                  <a:pt x="25226" y="42623"/>
                  <a:pt x="26148" y="41972"/>
                  <a:pt x="27124" y="41348"/>
                </a:cubicBezTo>
                <a:cubicBezTo>
                  <a:pt x="27638" y="41022"/>
                  <a:pt x="28091" y="40695"/>
                  <a:pt x="28328" y="40507"/>
                </a:cubicBezTo>
                <a:lnTo>
                  <a:pt x="28328" y="40507"/>
                </a:lnTo>
                <a:lnTo>
                  <a:pt x="28019" y="40725"/>
                </a:lnTo>
                <a:lnTo>
                  <a:pt x="28481" y="40372"/>
                </a:lnTo>
                <a:lnTo>
                  <a:pt x="28399" y="40426"/>
                </a:lnTo>
                <a:lnTo>
                  <a:pt x="29104" y="39938"/>
                </a:lnTo>
                <a:lnTo>
                  <a:pt x="29104" y="39938"/>
                </a:lnTo>
                <a:lnTo>
                  <a:pt x="29077" y="39965"/>
                </a:lnTo>
                <a:lnTo>
                  <a:pt x="30461" y="39043"/>
                </a:lnTo>
                <a:lnTo>
                  <a:pt x="31112" y="38555"/>
                </a:lnTo>
                <a:cubicBezTo>
                  <a:pt x="33037" y="37198"/>
                  <a:pt x="35099" y="35761"/>
                  <a:pt x="37160" y="34432"/>
                </a:cubicBezTo>
                <a:cubicBezTo>
                  <a:pt x="38571" y="33564"/>
                  <a:pt x="40849" y="32126"/>
                  <a:pt x="42856" y="31258"/>
                </a:cubicBezTo>
                <a:cubicBezTo>
                  <a:pt x="43477" y="30980"/>
                  <a:pt x="43692" y="30888"/>
                  <a:pt x="43649" y="30888"/>
                </a:cubicBezTo>
                <a:cubicBezTo>
                  <a:pt x="43645" y="30888"/>
                  <a:pt x="43640" y="30888"/>
                  <a:pt x="43634" y="30889"/>
                </a:cubicBezTo>
                <a:lnTo>
                  <a:pt x="43634" y="30889"/>
                </a:lnTo>
                <a:cubicBezTo>
                  <a:pt x="44122" y="30677"/>
                  <a:pt x="44625" y="30480"/>
                  <a:pt x="45142" y="30307"/>
                </a:cubicBezTo>
                <a:lnTo>
                  <a:pt x="45142" y="30307"/>
                </a:lnTo>
                <a:cubicBezTo>
                  <a:pt x="45121" y="30316"/>
                  <a:pt x="45101" y="30326"/>
                  <a:pt x="45080" y="30336"/>
                </a:cubicBezTo>
                <a:cubicBezTo>
                  <a:pt x="45127" y="30316"/>
                  <a:pt x="45175" y="30297"/>
                  <a:pt x="45222" y="30280"/>
                </a:cubicBezTo>
                <a:lnTo>
                  <a:pt x="45222" y="30280"/>
                </a:lnTo>
                <a:cubicBezTo>
                  <a:pt x="45195" y="30289"/>
                  <a:pt x="45168" y="30298"/>
                  <a:pt x="45142" y="30307"/>
                </a:cubicBezTo>
                <a:lnTo>
                  <a:pt x="45142" y="30307"/>
                </a:lnTo>
                <a:cubicBezTo>
                  <a:pt x="45284" y="30241"/>
                  <a:pt x="45430" y="30194"/>
                  <a:pt x="45596" y="30146"/>
                </a:cubicBezTo>
                <a:cubicBezTo>
                  <a:pt x="47265" y="29628"/>
                  <a:pt x="48990" y="29353"/>
                  <a:pt x="50740" y="29353"/>
                </a:cubicBezTo>
                <a:cubicBezTo>
                  <a:pt x="51095" y="29353"/>
                  <a:pt x="51450" y="29364"/>
                  <a:pt x="51807" y="29387"/>
                </a:cubicBezTo>
                <a:cubicBezTo>
                  <a:pt x="53028" y="29441"/>
                  <a:pt x="54248" y="29712"/>
                  <a:pt x="55415" y="30146"/>
                </a:cubicBezTo>
                <a:cubicBezTo>
                  <a:pt x="56581" y="30580"/>
                  <a:pt x="57639" y="31231"/>
                  <a:pt x="58561" y="32072"/>
                </a:cubicBezTo>
                <a:cubicBezTo>
                  <a:pt x="58968" y="32425"/>
                  <a:pt x="59347" y="32859"/>
                  <a:pt x="59673" y="33293"/>
                </a:cubicBezTo>
                <a:cubicBezTo>
                  <a:pt x="60161" y="33944"/>
                  <a:pt x="60568" y="34649"/>
                  <a:pt x="60894" y="35408"/>
                </a:cubicBezTo>
                <a:cubicBezTo>
                  <a:pt x="61219" y="36168"/>
                  <a:pt x="61463" y="36981"/>
                  <a:pt x="61545" y="37795"/>
                </a:cubicBezTo>
                <a:cubicBezTo>
                  <a:pt x="61707" y="39124"/>
                  <a:pt x="61490" y="40453"/>
                  <a:pt x="60894" y="41647"/>
                </a:cubicBezTo>
                <a:cubicBezTo>
                  <a:pt x="60812" y="41810"/>
                  <a:pt x="60731" y="41999"/>
                  <a:pt x="60622" y="42162"/>
                </a:cubicBezTo>
                <a:cubicBezTo>
                  <a:pt x="60541" y="42325"/>
                  <a:pt x="60432" y="42460"/>
                  <a:pt x="60324" y="42596"/>
                </a:cubicBezTo>
                <a:lnTo>
                  <a:pt x="60161" y="42840"/>
                </a:lnTo>
                <a:lnTo>
                  <a:pt x="59971" y="43030"/>
                </a:lnTo>
                <a:cubicBezTo>
                  <a:pt x="59844" y="43158"/>
                  <a:pt x="59740" y="43310"/>
                  <a:pt x="59615" y="43440"/>
                </a:cubicBezTo>
                <a:lnTo>
                  <a:pt x="59615" y="43440"/>
                </a:lnTo>
                <a:lnTo>
                  <a:pt x="59239" y="43762"/>
                </a:lnTo>
                <a:cubicBezTo>
                  <a:pt x="59158" y="43844"/>
                  <a:pt x="59076" y="43925"/>
                  <a:pt x="58968" y="44007"/>
                </a:cubicBezTo>
                <a:lnTo>
                  <a:pt x="58615" y="44278"/>
                </a:lnTo>
                <a:cubicBezTo>
                  <a:pt x="58100" y="44685"/>
                  <a:pt x="57530" y="45010"/>
                  <a:pt x="56961" y="45308"/>
                </a:cubicBezTo>
                <a:cubicBezTo>
                  <a:pt x="55198" y="46068"/>
                  <a:pt x="53299" y="46529"/>
                  <a:pt x="51400" y="46610"/>
                </a:cubicBezTo>
                <a:cubicBezTo>
                  <a:pt x="50997" y="46628"/>
                  <a:pt x="50593" y="46637"/>
                  <a:pt x="50189" y="46637"/>
                </a:cubicBezTo>
                <a:cubicBezTo>
                  <a:pt x="49318" y="46637"/>
                  <a:pt x="48447" y="46595"/>
                  <a:pt x="47576" y="46502"/>
                </a:cubicBezTo>
                <a:cubicBezTo>
                  <a:pt x="46301" y="46393"/>
                  <a:pt x="45026" y="46231"/>
                  <a:pt x="43724" y="46095"/>
                </a:cubicBezTo>
                <a:cubicBezTo>
                  <a:pt x="42328" y="45948"/>
                  <a:pt x="40908" y="45825"/>
                  <a:pt x="39486" y="45825"/>
                </a:cubicBezTo>
                <a:cubicBezTo>
                  <a:pt x="38283" y="45825"/>
                  <a:pt x="37079" y="45913"/>
                  <a:pt x="35885" y="46149"/>
                </a:cubicBezTo>
                <a:cubicBezTo>
                  <a:pt x="35560" y="46204"/>
                  <a:pt x="35261" y="46258"/>
                  <a:pt x="34963" y="46339"/>
                </a:cubicBezTo>
                <a:cubicBezTo>
                  <a:pt x="34665" y="46421"/>
                  <a:pt x="34339" y="46529"/>
                  <a:pt x="34041" y="46638"/>
                </a:cubicBezTo>
                <a:cubicBezTo>
                  <a:pt x="33444" y="46855"/>
                  <a:pt x="32875" y="47126"/>
                  <a:pt x="32332" y="47478"/>
                </a:cubicBezTo>
                <a:cubicBezTo>
                  <a:pt x="31220" y="48129"/>
                  <a:pt x="30244" y="48970"/>
                  <a:pt x="29430" y="49974"/>
                </a:cubicBezTo>
                <a:cubicBezTo>
                  <a:pt x="28589" y="50977"/>
                  <a:pt x="28019" y="52144"/>
                  <a:pt x="27694" y="53419"/>
                </a:cubicBezTo>
                <a:cubicBezTo>
                  <a:pt x="27558" y="54042"/>
                  <a:pt x="27504" y="54693"/>
                  <a:pt x="27585" y="55371"/>
                </a:cubicBezTo>
                <a:cubicBezTo>
                  <a:pt x="27613" y="55697"/>
                  <a:pt x="27667" y="56022"/>
                  <a:pt x="27748" y="56321"/>
                </a:cubicBezTo>
                <a:lnTo>
                  <a:pt x="27802" y="56565"/>
                </a:lnTo>
                <a:lnTo>
                  <a:pt x="27911" y="56836"/>
                </a:lnTo>
                <a:cubicBezTo>
                  <a:pt x="27992" y="57080"/>
                  <a:pt x="28101" y="57270"/>
                  <a:pt x="28209" y="57514"/>
                </a:cubicBezTo>
                <a:cubicBezTo>
                  <a:pt x="28236" y="57596"/>
                  <a:pt x="28264" y="57677"/>
                  <a:pt x="28318" y="57758"/>
                </a:cubicBezTo>
                <a:cubicBezTo>
                  <a:pt x="28399" y="57758"/>
                  <a:pt x="28508" y="57704"/>
                  <a:pt x="28589" y="57704"/>
                </a:cubicBezTo>
                <a:lnTo>
                  <a:pt x="29159" y="57514"/>
                </a:lnTo>
                <a:lnTo>
                  <a:pt x="29728" y="57351"/>
                </a:lnTo>
                <a:cubicBezTo>
                  <a:pt x="29918" y="57297"/>
                  <a:pt x="30081" y="57243"/>
                  <a:pt x="30244" y="57189"/>
                </a:cubicBezTo>
                <a:cubicBezTo>
                  <a:pt x="30596" y="57107"/>
                  <a:pt x="30922" y="56999"/>
                  <a:pt x="31274" y="56917"/>
                </a:cubicBezTo>
                <a:cubicBezTo>
                  <a:pt x="31952" y="56728"/>
                  <a:pt x="32630" y="56565"/>
                  <a:pt x="33336" y="56402"/>
                </a:cubicBezTo>
                <a:cubicBezTo>
                  <a:pt x="34692" y="56077"/>
                  <a:pt x="36102" y="55805"/>
                  <a:pt x="37486" y="55616"/>
                </a:cubicBezTo>
                <a:cubicBezTo>
                  <a:pt x="39764" y="55263"/>
                  <a:pt x="42070" y="55046"/>
                  <a:pt x="44375" y="54992"/>
                </a:cubicBezTo>
                <a:lnTo>
                  <a:pt x="45569" y="54965"/>
                </a:lnTo>
                <a:lnTo>
                  <a:pt x="46871" y="54965"/>
                </a:lnTo>
                <a:lnTo>
                  <a:pt x="47521" y="54992"/>
                </a:lnTo>
                <a:cubicBezTo>
                  <a:pt x="49393" y="55019"/>
                  <a:pt x="51237" y="55317"/>
                  <a:pt x="53001" y="55914"/>
                </a:cubicBezTo>
                <a:cubicBezTo>
                  <a:pt x="53868" y="56212"/>
                  <a:pt x="54682" y="56619"/>
                  <a:pt x="55442" y="57134"/>
                </a:cubicBezTo>
                <a:cubicBezTo>
                  <a:pt x="56174" y="57623"/>
                  <a:pt x="56798" y="58274"/>
                  <a:pt x="57232" y="59033"/>
                </a:cubicBezTo>
                <a:cubicBezTo>
                  <a:pt x="57530" y="59576"/>
                  <a:pt x="57720" y="60172"/>
                  <a:pt x="57801" y="60796"/>
                </a:cubicBezTo>
                <a:cubicBezTo>
                  <a:pt x="57856" y="61393"/>
                  <a:pt x="57774" y="62017"/>
                  <a:pt x="57612" y="62613"/>
                </a:cubicBezTo>
                <a:cubicBezTo>
                  <a:pt x="57422" y="63210"/>
                  <a:pt x="57123" y="63780"/>
                  <a:pt x="56744" y="64268"/>
                </a:cubicBezTo>
                <a:cubicBezTo>
                  <a:pt x="56364" y="64783"/>
                  <a:pt x="55930" y="65244"/>
                  <a:pt x="55442" y="65624"/>
                </a:cubicBezTo>
                <a:cubicBezTo>
                  <a:pt x="54628" y="66275"/>
                  <a:pt x="53706" y="66791"/>
                  <a:pt x="52729" y="67116"/>
                </a:cubicBezTo>
                <a:cubicBezTo>
                  <a:pt x="51726" y="67414"/>
                  <a:pt x="50695" y="67631"/>
                  <a:pt x="49664" y="67713"/>
                </a:cubicBezTo>
                <a:cubicBezTo>
                  <a:pt x="48968" y="67767"/>
                  <a:pt x="48266" y="67785"/>
                  <a:pt x="47559" y="67785"/>
                </a:cubicBezTo>
                <a:cubicBezTo>
                  <a:pt x="46144" y="67785"/>
                  <a:pt x="44710" y="67713"/>
                  <a:pt x="43263" y="67713"/>
                </a:cubicBezTo>
                <a:cubicBezTo>
                  <a:pt x="43139" y="67710"/>
                  <a:pt x="43015" y="67709"/>
                  <a:pt x="42891" y="67709"/>
                </a:cubicBezTo>
                <a:cubicBezTo>
                  <a:pt x="41527" y="67709"/>
                  <a:pt x="40187" y="67846"/>
                  <a:pt x="38869" y="68120"/>
                </a:cubicBezTo>
                <a:cubicBezTo>
                  <a:pt x="37431" y="68418"/>
                  <a:pt x="36048" y="68988"/>
                  <a:pt x="34882" y="69856"/>
                </a:cubicBezTo>
                <a:cubicBezTo>
                  <a:pt x="33661" y="70723"/>
                  <a:pt x="32766" y="71944"/>
                  <a:pt x="32278" y="73354"/>
                </a:cubicBezTo>
                <a:cubicBezTo>
                  <a:pt x="31763" y="74765"/>
                  <a:pt x="31627" y="76311"/>
                  <a:pt x="31871" y="77803"/>
                </a:cubicBezTo>
                <a:cubicBezTo>
                  <a:pt x="31871" y="77911"/>
                  <a:pt x="31925" y="78020"/>
                  <a:pt x="31925" y="78128"/>
                </a:cubicBezTo>
                <a:cubicBezTo>
                  <a:pt x="31979" y="78345"/>
                  <a:pt x="32034" y="78562"/>
                  <a:pt x="32088" y="78752"/>
                </a:cubicBezTo>
                <a:cubicBezTo>
                  <a:pt x="32115" y="78969"/>
                  <a:pt x="32169" y="79186"/>
                  <a:pt x="32251" y="79376"/>
                </a:cubicBezTo>
                <a:lnTo>
                  <a:pt x="32468" y="80000"/>
                </a:lnTo>
                <a:lnTo>
                  <a:pt x="32712" y="80569"/>
                </a:lnTo>
                <a:cubicBezTo>
                  <a:pt x="32793" y="80786"/>
                  <a:pt x="32902" y="80976"/>
                  <a:pt x="33010" y="81166"/>
                </a:cubicBezTo>
                <a:cubicBezTo>
                  <a:pt x="33092" y="81356"/>
                  <a:pt x="33200" y="81546"/>
                  <a:pt x="33309" y="81736"/>
                </a:cubicBezTo>
                <a:cubicBezTo>
                  <a:pt x="34204" y="83173"/>
                  <a:pt x="35451" y="84367"/>
                  <a:pt x="36943" y="85208"/>
                </a:cubicBezTo>
                <a:cubicBezTo>
                  <a:pt x="37920" y="85777"/>
                  <a:pt x="38950" y="86211"/>
                  <a:pt x="40035" y="86510"/>
                </a:cubicBezTo>
                <a:cubicBezTo>
                  <a:pt x="41450" y="86894"/>
                  <a:pt x="42911" y="87097"/>
                  <a:pt x="44383" y="87097"/>
                </a:cubicBezTo>
                <a:cubicBezTo>
                  <a:pt x="44886" y="87097"/>
                  <a:pt x="45390" y="87073"/>
                  <a:pt x="45894" y="87025"/>
                </a:cubicBezTo>
                <a:cubicBezTo>
                  <a:pt x="46165" y="87025"/>
                  <a:pt x="46382" y="86998"/>
                  <a:pt x="46545" y="86971"/>
                </a:cubicBezTo>
                <a:cubicBezTo>
                  <a:pt x="46823" y="86931"/>
                  <a:pt x="46912" y="86906"/>
                  <a:pt x="46855" y="86906"/>
                </a:cubicBezTo>
                <a:cubicBezTo>
                  <a:pt x="46834" y="86906"/>
                  <a:pt x="46793" y="86909"/>
                  <a:pt x="46735" y="86916"/>
                </a:cubicBezTo>
                <a:cubicBezTo>
                  <a:pt x="46491" y="86916"/>
                  <a:pt x="45948" y="86971"/>
                  <a:pt x="45189" y="86971"/>
                </a:cubicBezTo>
                <a:cubicBezTo>
                  <a:pt x="44983" y="86978"/>
                  <a:pt x="44779" y="86982"/>
                  <a:pt x="44574" y="86982"/>
                </a:cubicBezTo>
                <a:cubicBezTo>
                  <a:pt x="43349" y="86982"/>
                  <a:pt x="42143" y="86843"/>
                  <a:pt x="40958" y="86564"/>
                </a:cubicBezTo>
                <a:cubicBezTo>
                  <a:pt x="40252" y="86401"/>
                  <a:pt x="39574" y="86184"/>
                  <a:pt x="38923" y="85940"/>
                </a:cubicBezTo>
                <a:cubicBezTo>
                  <a:pt x="38293" y="85688"/>
                  <a:pt x="37687" y="85389"/>
                  <a:pt x="37125" y="85043"/>
                </a:cubicBezTo>
                <a:lnTo>
                  <a:pt x="37125" y="85043"/>
                </a:lnTo>
                <a:cubicBezTo>
                  <a:pt x="38018" y="85508"/>
                  <a:pt x="38960" y="85898"/>
                  <a:pt x="39927" y="86211"/>
                </a:cubicBezTo>
                <a:cubicBezTo>
                  <a:pt x="40849" y="86482"/>
                  <a:pt x="41798" y="86672"/>
                  <a:pt x="42775" y="86754"/>
                </a:cubicBezTo>
                <a:cubicBezTo>
                  <a:pt x="43408" y="86816"/>
                  <a:pt x="44042" y="86849"/>
                  <a:pt x="44676" y="86849"/>
                </a:cubicBezTo>
                <a:cubicBezTo>
                  <a:pt x="45425" y="86849"/>
                  <a:pt x="46175" y="86802"/>
                  <a:pt x="46925" y="86699"/>
                </a:cubicBezTo>
                <a:cubicBezTo>
                  <a:pt x="47494" y="86645"/>
                  <a:pt x="48037" y="86564"/>
                  <a:pt x="48579" y="86401"/>
                </a:cubicBezTo>
                <a:cubicBezTo>
                  <a:pt x="48634" y="86374"/>
                  <a:pt x="48579" y="86374"/>
                  <a:pt x="48579" y="86347"/>
                </a:cubicBezTo>
                <a:cubicBezTo>
                  <a:pt x="47576" y="86537"/>
                  <a:pt x="46545" y="86645"/>
                  <a:pt x="45514" y="86672"/>
                </a:cubicBezTo>
                <a:cubicBezTo>
                  <a:pt x="44646" y="86672"/>
                  <a:pt x="43778" y="86645"/>
                  <a:pt x="42910" y="86537"/>
                </a:cubicBezTo>
                <a:cubicBezTo>
                  <a:pt x="42015" y="86428"/>
                  <a:pt x="41120" y="86238"/>
                  <a:pt x="40252" y="85994"/>
                </a:cubicBezTo>
                <a:cubicBezTo>
                  <a:pt x="38408" y="85479"/>
                  <a:pt x="36699" y="84529"/>
                  <a:pt x="35316" y="83255"/>
                </a:cubicBezTo>
                <a:cubicBezTo>
                  <a:pt x="34692" y="82658"/>
                  <a:pt x="34149" y="81953"/>
                  <a:pt x="33715" y="81220"/>
                </a:cubicBezTo>
                <a:cubicBezTo>
                  <a:pt x="33281" y="80461"/>
                  <a:pt x="32956" y="79674"/>
                  <a:pt x="32739" y="78834"/>
                </a:cubicBezTo>
                <a:cubicBezTo>
                  <a:pt x="32386" y="77532"/>
                  <a:pt x="32332" y="76175"/>
                  <a:pt x="32549" y="74873"/>
                </a:cubicBezTo>
                <a:cubicBezTo>
                  <a:pt x="32739" y="73571"/>
                  <a:pt x="33309" y="72351"/>
                  <a:pt x="34177" y="71374"/>
                </a:cubicBezTo>
                <a:cubicBezTo>
                  <a:pt x="34421" y="71049"/>
                  <a:pt x="34719" y="70778"/>
                  <a:pt x="35044" y="70534"/>
                </a:cubicBezTo>
                <a:cubicBezTo>
                  <a:pt x="35560" y="70127"/>
                  <a:pt x="36102" y="69801"/>
                  <a:pt x="36699" y="69530"/>
                </a:cubicBezTo>
                <a:lnTo>
                  <a:pt x="36699" y="69530"/>
                </a:lnTo>
                <a:cubicBezTo>
                  <a:pt x="35885" y="69910"/>
                  <a:pt x="35126" y="70425"/>
                  <a:pt x="34475" y="71049"/>
                </a:cubicBezTo>
                <a:cubicBezTo>
                  <a:pt x="33797" y="71781"/>
                  <a:pt x="33281" y="72622"/>
                  <a:pt x="32929" y="73544"/>
                </a:cubicBezTo>
                <a:cubicBezTo>
                  <a:pt x="32576" y="74602"/>
                  <a:pt x="32413" y="75687"/>
                  <a:pt x="32468" y="76799"/>
                </a:cubicBezTo>
                <a:cubicBezTo>
                  <a:pt x="32495" y="77233"/>
                  <a:pt x="32549" y="77640"/>
                  <a:pt x="32630" y="78074"/>
                </a:cubicBezTo>
                <a:cubicBezTo>
                  <a:pt x="32712" y="78508"/>
                  <a:pt x="32820" y="78915"/>
                  <a:pt x="32956" y="79349"/>
                </a:cubicBezTo>
                <a:cubicBezTo>
                  <a:pt x="33092" y="79756"/>
                  <a:pt x="33254" y="80135"/>
                  <a:pt x="33444" y="80542"/>
                </a:cubicBezTo>
                <a:cubicBezTo>
                  <a:pt x="33634" y="80922"/>
                  <a:pt x="33851" y="81275"/>
                  <a:pt x="34068" y="81654"/>
                </a:cubicBezTo>
                <a:cubicBezTo>
                  <a:pt x="34502" y="82278"/>
                  <a:pt x="34990" y="82875"/>
                  <a:pt x="35560" y="83390"/>
                </a:cubicBezTo>
                <a:cubicBezTo>
                  <a:pt x="35831" y="83634"/>
                  <a:pt x="36129" y="83851"/>
                  <a:pt x="36455" y="84096"/>
                </a:cubicBezTo>
                <a:cubicBezTo>
                  <a:pt x="36591" y="84177"/>
                  <a:pt x="36753" y="84313"/>
                  <a:pt x="36916" y="84394"/>
                </a:cubicBezTo>
                <a:lnTo>
                  <a:pt x="37377" y="84692"/>
                </a:lnTo>
                <a:cubicBezTo>
                  <a:pt x="38679" y="85425"/>
                  <a:pt x="40117" y="85940"/>
                  <a:pt x="41581" y="86184"/>
                </a:cubicBezTo>
                <a:cubicBezTo>
                  <a:pt x="42247" y="86313"/>
                  <a:pt x="43065" y="86391"/>
                  <a:pt x="43216" y="86391"/>
                </a:cubicBezTo>
                <a:cubicBezTo>
                  <a:pt x="43256" y="86391"/>
                  <a:pt x="43250" y="86385"/>
                  <a:pt x="43182" y="86374"/>
                </a:cubicBezTo>
                <a:cubicBezTo>
                  <a:pt x="42856" y="86320"/>
                  <a:pt x="41690" y="86184"/>
                  <a:pt x="40822" y="85940"/>
                </a:cubicBezTo>
                <a:lnTo>
                  <a:pt x="40008" y="85723"/>
                </a:lnTo>
                <a:cubicBezTo>
                  <a:pt x="39737" y="85642"/>
                  <a:pt x="39493" y="85533"/>
                  <a:pt x="39222" y="85452"/>
                </a:cubicBezTo>
                <a:cubicBezTo>
                  <a:pt x="38326" y="85099"/>
                  <a:pt x="37486" y="84665"/>
                  <a:pt x="36699" y="84123"/>
                </a:cubicBezTo>
                <a:cubicBezTo>
                  <a:pt x="36509" y="83987"/>
                  <a:pt x="36319" y="83851"/>
                  <a:pt x="36129" y="83716"/>
                </a:cubicBezTo>
                <a:lnTo>
                  <a:pt x="35587" y="83255"/>
                </a:lnTo>
                <a:cubicBezTo>
                  <a:pt x="35234" y="82929"/>
                  <a:pt x="34936" y="82577"/>
                  <a:pt x="34638" y="82224"/>
                </a:cubicBezTo>
                <a:cubicBezTo>
                  <a:pt x="34041" y="81465"/>
                  <a:pt x="33580" y="80651"/>
                  <a:pt x="33227" y="79756"/>
                </a:cubicBezTo>
                <a:cubicBezTo>
                  <a:pt x="32902" y="78861"/>
                  <a:pt x="32685" y="77938"/>
                  <a:pt x="32630" y="76989"/>
                </a:cubicBezTo>
                <a:cubicBezTo>
                  <a:pt x="32549" y="76094"/>
                  <a:pt x="32630" y="75226"/>
                  <a:pt x="32847" y="74358"/>
                </a:cubicBezTo>
                <a:cubicBezTo>
                  <a:pt x="33037" y="73490"/>
                  <a:pt x="33390" y="72704"/>
                  <a:pt x="33905" y="71971"/>
                </a:cubicBezTo>
                <a:cubicBezTo>
                  <a:pt x="34936" y="70561"/>
                  <a:pt x="36509" y="69639"/>
                  <a:pt x="38218" y="69150"/>
                </a:cubicBezTo>
                <a:cubicBezTo>
                  <a:pt x="39439" y="68798"/>
                  <a:pt x="40686" y="68608"/>
                  <a:pt x="41934" y="68581"/>
                </a:cubicBezTo>
                <a:cubicBezTo>
                  <a:pt x="42329" y="68564"/>
                  <a:pt x="42727" y="68557"/>
                  <a:pt x="43126" y="68557"/>
                </a:cubicBezTo>
                <a:cubicBezTo>
                  <a:pt x="44014" y="68557"/>
                  <a:pt x="44906" y="68589"/>
                  <a:pt x="45786" y="68608"/>
                </a:cubicBezTo>
                <a:cubicBezTo>
                  <a:pt x="46314" y="68623"/>
                  <a:pt x="46846" y="68634"/>
                  <a:pt x="47380" y="68634"/>
                </a:cubicBezTo>
                <a:cubicBezTo>
                  <a:pt x="48793" y="68634"/>
                  <a:pt x="50220" y="68558"/>
                  <a:pt x="51617" y="68282"/>
                </a:cubicBezTo>
                <a:cubicBezTo>
                  <a:pt x="53624" y="67930"/>
                  <a:pt x="55442" y="66953"/>
                  <a:pt x="56852" y="65516"/>
                </a:cubicBezTo>
                <a:cubicBezTo>
                  <a:pt x="57232" y="65109"/>
                  <a:pt x="57584" y="64648"/>
                  <a:pt x="57856" y="64160"/>
                </a:cubicBezTo>
                <a:cubicBezTo>
                  <a:pt x="58154" y="63671"/>
                  <a:pt x="58371" y="63129"/>
                  <a:pt x="58534" y="62559"/>
                </a:cubicBezTo>
                <a:cubicBezTo>
                  <a:pt x="58561" y="62424"/>
                  <a:pt x="58588" y="62288"/>
                  <a:pt x="58615" y="62125"/>
                </a:cubicBezTo>
                <a:cubicBezTo>
                  <a:pt x="58642" y="61990"/>
                  <a:pt x="58669" y="61854"/>
                  <a:pt x="58669" y="61718"/>
                </a:cubicBezTo>
                <a:lnTo>
                  <a:pt x="58697" y="61284"/>
                </a:lnTo>
                <a:lnTo>
                  <a:pt x="58697" y="60878"/>
                </a:lnTo>
                <a:cubicBezTo>
                  <a:pt x="58669" y="60606"/>
                  <a:pt x="58642" y="60335"/>
                  <a:pt x="58561" y="60091"/>
                </a:cubicBezTo>
                <a:cubicBezTo>
                  <a:pt x="58534" y="59847"/>
                  <a:pt x="58452" y="59603"/>
                  <a:pt x="58344" y="59359"/>
                </a:cubicBezTo>
                <a:cubicBezTo>
                  <a:pt x="57910" y="58192"/>
                  <a:pt x="57123" y="57189"/>
                  <a:pt x="56093" y="56511"/>
                </a:cubicBezTo>
                <a:cubicBezTo>
                  <a:pt x="55089" y="55805"/>
                  <a:pt x="54004" y="55290"/>
                  <a:pt x="52865" y="54937"/>
                </a:cubicBezTo>
                <a:cubicBezTo>
                  <a:pt x="51726" y="54612"/>
                  <a:pt x="50559" y="54368"/>
                  <a:pt x="49366" y="54232"/>
                </a:cubicBezTo>
                <a:cubicBezTo>
                  <a:pt x="49068" y="54205"/>
                  <a:pt x="48796" y="54178"/>
                  <a:pt x="48498" y="54178"/>
                </a:cubicBezTo>
                <a:cubicBezTo>
                  <a:pt x="48200" y="54151"/>
                  <a:pt x="47901" y="54151"/>
                  <a:pt x="47603" y="54124"/>
                </a:cubicBezTo>
                <a:cubicBezTo>
                  <a:pt x="47223" y="54124"/>
                  <a:pt x="46831" y="54112"/>
                  <a:pt x="46444" y="54112"/>
                </a:cubicBezTo>
                <a:cubicBezTo>
                  <a:pt x="46250" y="54112"/>
                  <a:pt x="46057" y="54115"/>
                  <a:pt x="45867" y="54124"/>
                </a:cubicBezTo>
                <a:cubicBezTo>
                  <a:pt x="42015" y="54124"/>
                  <a:pt x="38191" y="54531"/>
                  <a:pt x="34421" y="55290"/>
                </a:cubicBezTo>
                <a:cubicBezTo>
                  <a:pt x="33498" y="55480"/>
                  <a:pt x="32576" y="55697"/>
                  <a:pt x="31708" y="55914"/>
                </a:cubicBezTo>
                <a:cubicBezTo>
                  <a:pt x="31247" y="56050"/>
                  <a:pt x="30786" y="56158"/>
                  <a:pt x="30352" y="56294"/>
                </a:cubicBezTo>
                <a:lnTo>
                  <a:pt x="29674" y="56483"/>
                </a:lnTo>
                <a:lnTo>
                  <a:pt x="29050" y="56673"/>
                </a:lnTo>
                <a:lnTo>
                  <a:pt x="28806" y="56755"/>
                </a:lnTo>
                <a:cubicBezTo>
                  <a:pt x="28752" y="56673"/>
                  <a:pt x="28725" y="56592"/>
                  <a:pt x="28698" y="56511"/>
                </a:cubicBezTo>
                <a:lnTo>
                  <a:pt x="28643" y="56375"/>
                </a:lnTo>
                <a:cubicBezTo>
                  <a:pt x="28616" y="56294"/>
                  <a:pt x="28589" y="56212"/>
                  <a:pt x="28589" y="56131"/>
                </a:cubicBezTo>
                <a:cubicBezTo>
                  <a:pt x="28535" y="55995"/>
                  <a:pt x="28508" y="55833"/>
                  <a:pt x="28481" y="55670"/>
                </a:cubicBezTo>
                <a:cubicBezTo>
                  <a:pt x="28291" y="54503"/>
                  <a:pt x="28508" y="53310"/>
                  <a:pt x="29023" y="52225"/>
                </a:cubicBezTo>
                <a:lnTo>
                  <a:pt x="29023" y="52279"/>
                </a:lnTo>
                <a:cubicBezTo>
                  <a:pt x="29294" y="51601"/>
                  <a:pt x="29674" y="51004"/>
                  <a:pt x="30135" y="50462"/>
                </a:cubicBezTo>
                <a:cubicBezTo>
                  <a:pt x="30976" y="49458"/>
                  <a:pt x="31952" y="48645"/>
                  <a:pt x="33092" y="48021"/>
                </a:cubicBezTo>
                <a:cubicBezTo>
                  <a:pt x="33688" y="47695"/>
                  <a:pt x="34285" y="47424"/>
                  <a:pt x="34936" y="47234"/>
                </a:cubicBezTo>
                <a:cubicBezTo>
                  <a:pt x="35587" y="47072"/>
                  <a:pt x="36238" y="46909"/>
                  <a:pt x="36916" y="46827"/>
                </a:cubicBezTo>
                <a:cubicBezTo>
                  <a:pt x="37786" y="46723"/>
                  <a:pt x="38655" y="46674"/>
                  <a:pt x="39532" y="46674"/>
                </a:cubicBezTo>
                <a:cubicBezTo>
                  <a:pt x="40022" y="46674"/>
                  <a:pt x="40515" y="46690"/>
                  <a:pt x="41012" y="46719"/>
                </a:cubicBezTo>
                <a:cubicBezTo>
                  <a:pt x="43751" y="46882"/>
                  <a:pt x="46518" y="47343"/>
                  <a:pt x="49339" y="47478"/>
                </a:cubicBezTo>
                <a:cubicBezTo>
                  <a:pt x="49650" y="47499"/>
                  <a:pt x="49960" y="47508"/>
                  <a:pt x="50271" y="47508"/>
                </a:cubicBezTo>
                <a:cubicBezTo>
                  <a:pt x="50774" y="47508"/>
                  <a:pt x="51277" y="47485"/>
                  <a:pt x="51780" y="47451"/>
                </a:cubicBezTo>
                <a:cubicBezTo>
                  <a:pt x="52187" y="47424"/>
                  <a:pt x="52567" y="47370"/>
                  <a:pt x="52919" y="47343"/>
                </a:cubicBezTo>
                <a:lnTo>
                  <a:pt x="53868" y="47180"/>
                </a:lnTo>
                <a:cubicBezTo>
                  <a:pt x="55496" y="46882"/>
                  <a:pt x="57069" y="46285"/>
                  <a:pt x="58480" y="45471"/>
                </a:cubicBezTo>
                <a:cubicBezTo>
                  <a:pt x="60351" y="44413"/>
                  <a:pt x="61707" y="42650"/>
                  <a:pt x="62250" y="40589"/>
                </a:cubicBezTo>
                <a:cubicBezTo>
                  <a:pt x="62494" y="39640"/>
                  <a:pt x="62548" y="38636"/>
                  <a:pt x="62440" y="37660"/>
                </a:cubicBezTo>
                <a:cubicBezTo>
                  <a:pt x="62304" y="36710"/>
                  <a:pt x="62060" y="35761"/>
                  <a:pt x="61653" y="34866"/>
                </a:cubicBezTo>
                <a:cubicBezTo>
                  <a:pt x="61300" y="34052"/>
                  <a:pt x="60812" y="33266"/>
                  <a:pt x="60270" y="32560"/>
                </a:cubicBezTo>
                <a:cubicBezTo>
                  <a:pt x="59727" y="31909"/>
                  <a:pt x="59103" y="31313"/>
                  <a:pt x="58425" y="30797"/>
                </a:cubicBezTo>
                <a:cubicBezTo>
                  <a:pt x="56933" y="29712"/>
                  <a:pt x="55198" y="29007"/>
                  <a:pt x="53380" y="28682"/>
                </a:cubicBezTo>
                <a:cubicBezTo>
                  <a:pt x="52485" y="28532"/>
                  <a:pt x="51576" y="28458"/>
                  <a:pt x="50664" y="28458"/>
                </a:cubicBezTo>
                <a:cubicBezTo>
                  <a:pt x="49752" y="28458"/>
                  <a:pt x="48837" y="28532"/>
                  <a:pt x="47928" y="28682"/>
                </a:cubicBezTo>
                <a:cubicBezTo>
                  <a:pt x="46545" y="28926"/>
                  <a:pt x="45189" y="29278"/>
                  <a:pt x="43887" y="29767"/>
                </a:cubicBezTo>
                <a:cubicBezTo>
                  <a:pt x="43209" y="30038"/>
                  <a:pt x="42504" y="30363"/>
                  <a:pt x="41798" y="30716"/>
                </a:cubicBezTo>
                <a:lnTo>
                  <a:pt x="41853" y="30689"/>
                </a:lnTo>
                <a:lnTo>
                  <a:pt x="41853" y="30689"/>
                </a:lnTo>
                <a:cubicBezTo>
                  <a:pt x="40307" y="31448"/>
                  <a:pt x="38815" y="32289"/>
                  <a:pt x="37377" y="33211"/>
                </a:cubicBezTo>
                <a:cubicBezTo>
                  <a:pt x="35858" y="34188"/>
                  <a:pt x="34529" y="35083"/>
                  <a:pt x="32929" y="36222"/>
                </a:cubicBezTo>
                <a:cubicBezTo>
                  <a:pt x="31844" y="36981"/>
                  <a:pt x="30244" y="38066"/>
                  <a:pt x="28942" y="38934"/>
                </a:cubicBezTo>
                <a:lnTo>
                  <a:pt x="26392" y="40697"/>
                </a:lnTo>
                <a:lnTo>
                  <a:pt x="22432" y="43437"/>
                </a:lnTo>
                <a:cubicBezTo>
                  <a:pt x="21808" y="43898"/>
                  <a:pt x="21103" y="44224"/>
                  <a:pt x="20370" y="44441"/>
                </a:cubicBezTo>
                <a:cubicBezTo>
                  <a:pt x="20200" y="44478"/>
                  <a:pt x="20028" y="44497"/>
                  <a:pt x="19858" y="44497"/>
                </a:cubicBezTo>
                <a:cubicBezTo>
                  <a:pt x="19296" y="44497"/>
                  <a:pt x="18752" y="44293"/>
                  <a:pt x="18336" y="43898"/>
                </a:cubicBezTo>
                <a:cubicBezTo>
                  <a:pt x="18038" y="43627"/>
                  <a:pt x="17794" y="43301"/>
                  <a:pt x="17658" y="42922"/>
                </a:cubicBezTo>
                <a:cubicBezTo>
                  <a:pt x="17550" y="42732"/>
                  <a:pt x="17495" y="42542"/>
                  <a:pt x="17441" y="42352"/>
                </a:cubicBezTo>
                <a:cubicBezTo>
                  <a:pt x="17387" y="42135"/>
                  <a:pt x="17333" y="41945"/>
                  <a:pt x="17305" y="41728"/>
                </a:cubicBezTo>
                <a:cubicBezTo>
                  <a:pt x="17143" y="40887"/>
                  <a:pt x="17170" y="40046"/>
                  <a:pt x="17305" y="39206"/>
                </a:cubicBezTo>
                <a:cubicBezTo>
                  <a:pt x="17387" y="38772"/>
                  <a:pt x="17495" y="38365"/>
                  <a:pt x="17658" y="37958"/>
                </a:cubicBezTo>
                <a:lnTo>
                  <a:pt x="17875" y="37334"/>
                </a:lnTo>
                <a:lnTo>
                  <a:pt x="17984" y="37009"/>
                </a:lnTo>
                <a:cubicBezTo>
                  <a:pt x="18011" y="36900"/>
                  <a:pt x="18065" y="36792"/>
                  <a:pt x="18119" y="36710"/>
                </a:cubicBezTo>
                <a:cubicBezTo>
                  <a:pt x="18309" y="36303"/>
                  <a:pt x="18445" y="35869"/>
                  <a:pt x="18662" y="35490"/>
                </a:cubicBezTo>
                <a:lnTo>
                  <a:pt x="19313" y="34296"/>
                </a:lnTo>
                <a:cubicBezTo>
                  <a:pt x="19448" y="34052"/>
                  <a:pt x="19638" y="33754"/>
                  <a:pt x="19828" y="33455"/>
                </a:cubicBezTo>
                <a:cubicBezTo>
                  <a:pt x="19936" y="33293"/>
                  <a:pt x="20018" y="33130"/>
                  <a:pt x="20126" y="32994"/>
                </a:cubicBezTo>
                <a:lnTo>
                  <a:pt x="20452" y="32533"/>
                </a:lnTo>
                <a:lnTo>
                  <a:pt x="20994" y="31774"/>
                </a:lnTo>
                <a:lnTo>
                  <a:pt x="21591" y="31068"/>
                </a:lnTo>
                <a:cubicBezTo>
                  <a:pt x="21990" y="30563"/>
                  <a:pt x="22441" y="30084"/>
                  <a:pt x="22893" y="29631"/>
                </a:cubicBezTo>
                <a:lnTo>
                  <a:pt x="22893" y="29631"/>
                </a:lnTo>
                <a:lnTo>
                  <a:pt x="22947" y="29604"/>
                </a:lnTo>
                <a:cubicBezTo>
                  <a:pt x="24168" y="28410"/>
                  <a:pt x="25497" y="27325"/>
                  <a:pt x="26907" y="26349"/>
                </a:cubicBezTo>
                <a:lnTo>
                  <a:pt x="26907" y="26349"/>
                </a:lnTo>
                <a:lnTo>
                  <a:pt x="26880" y="26376"/>
                </a:lnTo>
                <a:lnTo>
                  <a:pt x="27558" y="25915"/>
                </a:lnTo>
                <a:lnTo>
                  <a:pt x="27504" y="25942"/>
                </a:lnTo>
                <a:cubicBezTo>
                  <a:pt x="27721" y="25806"/>
                  <a:pt x="27965" y="25644"/>
                  <a:pt x="28182" y="25508"/>
                </a:cubicBezTo>
                <a:lnTo>
                  <a:pt x="28182" y="25508"/>
                </a:lnTo>
                <a:lnTo>
                  <a:pt x="28128" y="25535"/>
                </a:lnTo>
                <a:lnTo>
                  <a:pt x="28779" y="25128"/>
                </a:lnTo>
                <a:lnTo>
                  <a:pt x="28752" y="25156"/>
                </a:lnTo>
                <a:cubicBezTo>
                  <a:pt x="29131" y="24911"/>
                  <a:pt x="29538" y="24694"/>
                  <a:pt x="29945" y="24450"/>
                </a:cubicBezTo>
                <a:cubicBezTo>
                  <a:pt x="30840" y="23989"/>
                  <a:pt x="32332" y="23284"/>
                  <a:pt x="33444" y="22823"/>
                </a:cubicBezTo>
                <a:lnTo>
                  <a:pt x="33444" y="22823"/>
                </a:lnTo>
                <a:lnTo>
                  <a:pt x="33390" y="22850"/>
                </a:lnTo>
                <a:cubicBezTo>
                  <a:pt x="34041" y="22579"/>
                  <a:pt x="34665" y="22335"/>
                  <a:pt x="35316" y="22118"/>
                </a:cubicBezTo>
                <a:cubicBezTo>
                  <a:pt x="35777" y="21982"/>
                  <a:pt x="36129" y="21874"/>
                  <a:pt x="36753" y="21684"/>
                </a:cubicBezTo>
                <a:cubicBezTo>
                  <a:pt x="38462" y="21087"/>
                  <a:pt x="40225" y="20626"/>
                  <a:pt x="41988" y="20273"/>
                </a:cubicBezTo>
                <a:lnTo>
                  <a:pt x="41961" y="20273"/>
                </a:lnTo>
                <a:cubicBezTo>
                  <a:pt x="43372" y="20002"/>
                  <a:pt x="44673" y="19758"/>
                  <a:pt x="46138" y="19487"/>
                </a:cubicBezTo>
                <a:cubicBezTo>
                  <a:pt x="47304" y="19297"/>
                  <a:pt x="48742" y="19080"/>
                  <a:pt x="50044" y="18890"/>
                </a:cubicBezTo>
                <a:lnTo>
                  <a:pt x="50121" y="18877"/>
                </a:lnTo>
                <a:lnTo>
                  <a:pt x="50121" y="18877"/>
                </a:lnTo>
                <a:lnTo>
                  <a:pt x="51102" y="18781"/>
                </a:lnTo>
                <a:cubicBezTo>
                  <a:pt x="52133" y="18646"/>
                  <a:pt x="53462" y="18456"/>
                  <a:pt x="53814" y="18402"/>
                </a:cubicBezTo>
                <a:cubicBezTo>
                  <a:pt x="55849" y="18185"/>
                  <a:pt x="57774" y="17859"/>
                  <a:pt x="59727" y="17561"/>
                </a:cubicBezTo>
                <a:lnTo>
                  <a:pt x="59998" y="17561"/>
                </a:lnTo>
                <a:cubicBezTo>
                  <a:pt x="60859" y="17434"/>
                  <a:pt x="61720" y="17213"/>
                  <a:pt x="62537" y="16919"/>
                </a:cubicBezTo>
                <a:lnTo>
                  <a:pt x="62537" y="16919"/>
                </a:lnTo>
                <a:lnTo>
                  <a:pt x="62684" y="16883"/>
                </a:lnTo>
                <a:lnTo>
                  <a:pt x="63308" y="16693"/>
                </a:lnTo>
                <a:lnTo>
                  <a:pt x="63714" y="16530"/>
                </a:lnTo>
                <a:cubicBezTo>
                  <a:pt x="63959" y="16449"/>
                  <a:pt x="63742" y="16557"/>
                  <a:pt x="64148" y="16395"/>
                </a:cubicBezTo>
                <a:cubicBezTo>
                  <a:pt x="64664" y="16178"/>
                  <a:pt x="65179" y="15906"/>
                  <a:pt x="65640" y="15635"/>
                </a:cubicBezTo>
                <a:cubicBezTo>
                  <a:pt x="65855" y="15485"/>
                  <a:pt x="65951" y="15436"/>
                  <a:pt x="65995" y="15436"/>
                </a:cubicBezTo>
                <a:cubicBezTo>
                  <a:pt x="66006" y="15436"/>
                  <a:pt x="66014" y="15440"/>
                  <a:pt x="66020" y="15445"/>
                </a:cubicBezTo>
                <a:cubicBezTo>
                  <a:pt x="66590" y="14984"/>
                  <a:pt x="67078" y="14442"/>
                  <a:pt x="67512" y="13845"/>
                </a:cubicBezTo>
                <a:lnTo>
                  <a:pt x="67729" y="13465"/>
                </a:lnTo>
                <a:cubicBezTo>
                  <a:pt x="67810" y="13357"/>
                  <a:pt x="67837" y="13248"/>
                  <a:pt x="67892" y="13140"/>
                </a:cubicBezTo>
                <a:cubicBezTo>
                  <a:pt x="67946" y="13004"/>
                  <a:pt x="68000" y="12868"/>
                  <a:pt x="68027" y="12760"/>
                </a:cubicBezTo>
                <a:lnTo>
                  <a:pt x="68027" y="12706"/>
                </a:lnTo>
                <a:cubicBezTo>
                  <a:pt x="67892" y="13031"/>
                  <a:pt x="67702" y="13357"/>
                  <a:pt x="67512" y="13628"/>
                </a:cubicBezTo>
                <a:lnTo>
                  <a:pt x="67322" y="13899"/>
                </a:lnTo>
                <a:lnTo>
                  <a:pt x="67186" y="14062"/>
                </a:lnTo>
                <a:cubicBezTo>
                  <a:pt x="67129" y="14119"/>
                  <a:pt x="67101" y="14142"/>
                  <a:pt x="67093" y="14142"/>
                </a:cubicBezTo>
                <a:cubicBezTo>
                  <a:pt x="67083" y="14142"/>
                  <a:pt x="67112" y="14098"/>
                  <a:pt x="67159" y="14035"/>
                </a:cubicBezTo>
                <a:cubicBezTo>
                  <a:pt x="67512" y="13574"/>
                  <a:pt x="67783" y="13058"/>
                  <a:pt x="68000" y="12543"/>
                </a:cubicBezTo>
                <a:cubicBezTo>
                  <a:pt x="68163" y="12136"/>
                  <a:pt x="68271" y="11702"/>
                  <a:pt x="68325" y="11268"/>
                </a:cubicBezTo>
                <a:cubicBezTo>
                  <a:pt x="68431" y="10743"/>
                  <a:pt x="68459" y="10192"/>
                  <a:pt x="68461" y="9640"/>
                </a:cubicBezTo>
                <a:lnTo>
                  <a:pt x="68461" y="9640"/>
                </a:lnTo>
                <a:cubicBezTo>
                  <a:pt x="68461" y="9640"/>
                  <a:pt x="68461" y="9640"/>
                  <a:pt x="68461" y="9641"/>
                </a:cubicBezTo>
                <a:lnTo>
                  <a:pt x="68461" y="9586"/>
                </a:lnTo>
                <a:cubicBezTo>
                  <a:pt x="68461" y="9604"/>
                  <a:pt x="68461" y="9622"/>
                  <a:pt x="68461" y="9640"/>
                </a:cubicBezTo>
                <a:lnTo>
                  <a:pt x="68461" y="9640"/>
                </a:lnTo>
                <a:cubicBezTo>
                  <a:pt x="68407" y="9206"/>
                  <a:pt x="68325" y="8800"/>
                  <a:pt x="68190" y="8366"/>
                </a:cubicBezTo>
                <a:cubicBezTo>
                  <a:pt x="67973" y="7525"/>
                  <a:pt x="67647" y="6738"/>
                  <a:pt x="67186" y="6006"/>
                </a:cubicBezTo>
                <a:cubicBezTo>
                  <a:pt x="66698" y="5220"/>
                  <a:pt x="66074" y="4541"/>
                  <a:pt x="65396" y="3918"/>
                </a:cubicBezTo>
                <a:cubicBezTo>
                  <a:pt x="65071" y="3619"/>
                  <a:pt x="64718" y="3294"/>
                  <a:pt x="64365" y="3022"/>
                </a:cubicBezTo>
                <a:cubicBezTo>
                  <a:pt x="63702" y="2606"/>
                  <a:pt x="63499" y="2483"/>
                  <a:pt x="63486" y="2483"/>
                </a:cubicBezTo>
                <a:lnTo>
                  <a:pt x="63486" y="2483"/>
                </a:lnTo>
                <a:cubicBezTo>
                  <a:pt x="63469" y="2483"/>
                  <a:pt x="63835" y="2730"/>
                  <a:pt x="63815" y="2730"/>
                </a:cubicBezTo>
                <a:cubicBezTo>
                  <a:pt x="63809" y="2730"/>
                  <a:pt x="63765" y="2706"/>
                  <a:pt x="63660" y="2643"/>
                </a:cubicBezTo>
                <a:cubicBezTo>
                  <a:pt x="62856" y="2160"/>
                  <a:pt x="62024" y="1757"/>
                  <a:pt x="61140" y="1433"/>
                </a:cubicBezTo>
                <a:lnTo>
                  <a:pt x="61140" y="1433"/>
                </a:lnTo>
                <a:lnTo>
                  <a:pt x="61002" y="1341"/>
                </a:lnTo>
                <a:cubicBezTo>
                  <a:pt x="60487" y="1151"/>
                  <a:pt x="59944" y="1015"/>
                  <a:pt x="59429" y="907"/>
                </a:cubicBezTo>
                <a:cubicBezTo>
                  <a:pt x="59212" y="853"/>
                  <a:pt x="58941" y="771"/>
                  <a:pt x="58534" y="690"/>
                </a:cubicBezTo>
                <a:cubicBezTo>
                  <a:pt x="58154" y="608"/>
                  <a:pt x="57639" y="473"/>
                  <a:pt x="56879" y="364"/>
                </a:cubicBezTo>
                <a:lnTo>
                  <a:pt x="56879" y="364"/>
                </a:lnTo>
                <a:lnTo>
                  <a:pt x="57639" y="473"/>
                </a:lnTo>
                <a:lnTo>
                  <a:pt x="58154" y="581"/>
                </a:lnTo>
                <a:cubicBezTo>
                  <a:pt x="58452" y="636"/>
                  <a:pt x="58642" y="690"/>
                  <a:pt x="58751" y="690"/>
                </a:cubicBezTo>
                <a:cubicBezTo>
                  <a:pt x="58791" y="703"/>
                  <a:pt x="58832" y="710"/>
                  <a:pt x="58873" y="710"/>
                </a:cubicBezTo>
                <a:cubicBezTo>
                  <a:pt x="58914" y="710"/>
                  <a:pt x="58954" y="703"/>
                  <a:pt x="58995" y="690"/>
                </a:cubicBezTo>
                <a:lnTo>
                  <a:pt x="59049" y="690"/>
                </a:lnTo>
                <a:cubicBezTo>
                  <a:pt x="58751" y="608"/>
                  <a:pt x="58344" y="554"/>
                  <a:pt x="58154" y="527"/>
                </a:cubicBezTo>
                <a:cubicBezTo>
                  <a:pt x="57883" y="473"/>
                  <a:pt x="57720" y="446"/>
                  <a:pt x="57503" y="419"/>
                </a:cubicBezTo>
                <a:lnTo>
                  <a:pt x="57557" y="419"/>
                </a:lnTo>
                <a:cubicBezTo>
                  <a:pt x="56933" y="337"/>
                  <a:pt x="56337" y="229"/>
                  <a:pt x="55713" y="174"/>
                </a:cubicBezTo>
                <a:cubicBezTo>
                  <a:pt x="55415" y="147"/>
                  <a:pt x="55116" y="120"/>
                  <a:pt x="54791" y="93"/>
                </a:cubicBezTo>
                <a:lnTo>
                  <a:pt x="53841" y="39"/>
                </a:lnTo>
                <a:cubicBezTo>
                  <a:pt x="53485" y="13"/>
                  <a:pt x="53128" y="1"/>
                  <a:pt x="5277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bg>
      <p:bgPr>
        <a:solidFill>
          <a:schemeClr val="accent3"/>
        </a:solidFill>
        <a:effectLst/>
      </p:bgPr>
    </p:bg>
    <p:spTree>
      <p:nvGrpSpPr>
        <p:cNvPr id="1" name="Shape 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" name="Google Shape;247;p8"/>
          <p:cNvSpPr/>
          <p:nvPr/>
        </p:nvSpPr>
        <p:spPr>
          <a:xfrm rot="2223556">
            <a:off x="-423626" y="-808151"/>
            <a:ext cx="5223997" cy="4268671"/>
          </a:xfrm>
          <a:custGeom>
            <a:avLst/>
            <a:gdLst/>
            <a:ahLst/>
            <a:cxnLst/>
            <a:rect l="l" t="t" r="r" b="b"/>
            <a:pathLst>
              <a:path w="139239" h="113776" extrusionOk="0">
                <a:moveTo>
                  <a:pt x="73529" y="1"/>
                </a:moveTo>
                <a:cubicBezTo>
                  <a:pt x="72268" y="1"/>
                  <a:pt x="71006" y="19"/>
                  <a:pt x="69744" y="59"/>
                </a:cubicBezTo>
                <a:lnTo>
                  <a:pt x="69426" y="104"/>
                </a:lnTo>
                <a:cubicBezTo>
                  <a:pt x="47065" y="3880"/>
                  <a:pt x="27480" y="17301"/>
                  <a:pt x="15924" y="36819"/>
                </a:cubicBezTo>
                <a:lnTo>
                  <a:pt x="2139" y="60044"/>
                </a:lnTo>
                <a:cubicBezTo>
                  <a:pt x="1" y="61955"/>
                  <a:pt x="23" y="65344"/>
                  <a:pt x="2230" y="67209"/>
                </a:cubicBezTo>
                <a:lnTo>
                  <a:pt x="2275" y="67232"/>
                </a:lnTo>
                <a:cubicBezTo>
                  <a:pt x="13945" y="77082"/>
                  <a:pt x="7439" y="92573"/>
                  <a:pt x="18517" y="103082"/>
                </a:cubicBezTo>
                <a:cubicBezTo>
                  <a:pt x="24932" y="109133"/>
                  <a:pt x="50568" y="108451"/>
                  <a:pt x="58507" y="112318"/>
                </a:cubicBezTo>
                <a:cubicBezTo>
                  <a:pt x="59940" y="113023"/>
                  <a:pt x="61464" y="113637"/>
                  <a:pt x="63079" y="113751"/>
                </a:cubicBezTo>
                <a:cubicBezTo>
                  <a:pt x="63296" y="113767"/>
                  <a:pt x="63511" y="113775"/>
                  <a:pt x="63725" y="113775"/>
                </a:cubicBezTo>
                <a:cubicBezTo>
                  <a:pt x="67381" y="113775"/>
                  <a:pt x="70691" y="111458"/>
                  <a:pt x="73657" y="109201"/>
                </a:cubicBezTo>
                <a:cubicBezTo>
                  <a:pt x="80959" y="103674"/>
                  <a:pt x="88261" y="98032"/>
                  <a:pt x="96473" y="93960"/>
                </a:cubicBezTo>
                <a:cubicBezTo>
                  <a:pt x="104321" y="90071"/>
                  <a:pt x="113010" y="87591"/>
                  <a:pt x="119743" y="82018"/>
                </a:cubicBezTo>
                <a:cubicBezTo>
                  <a:pt x="125499" y="77241"/>
                  <a:pt x="129366" y="70531"/>
                  <a:pt x="132300" y="63638"/>
                </a:cubicBezTo>
                <a:cubicBezTo>
                  <a:pt x="132346" y="63547"/>
                  <a:pt x="132391" y="63456"/>
                  <a:pt x="132437" y="63365"/>
                </a:cubicBezTo>
                <a:cubicBezTo>
                  <a:pt x="139238" y="47305"/>
                  <a:pt x="136008" y="28743"/>
                  <a:pt x="124361" y="15755"/>
                </a:cubicBezTo>
                <a:lnTo>
                  <a:pt x="122792" y="14003"/>
                </a:lnTo>
                <a:cubicBezTo>
                  <a:pt x="116400" y="6906"/>
                  <a:pt x="107596" y="2447"/>
                  <a:pt x="98088" y="1560"/>
                </a:cubicBezTo>
                <a:lnTo>
                  <a:pt x="97951" y="1537"/>
                </a:lnTo>
                <a:cubicBezTo>
                  <a:pt x="89835" y="769"/>
                  <a:pt x="81684" y="1"/>
                  <a:pt x="7352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8" name="Google Shape;248;p8"/>
          <p:cNvSpPr txBox="1">
            <a:spLocks noGrp="1"/>
          </p:cNvSpPr>
          <p:nvPr>
            <p:ph type="title"/>
          </p:nvPr>
        </p:nvSpPr>
        <p:spPr>
          <a:xfrm>
            <a:off x="1388100" y="526350"/>
            <a:ext cx="6367800" cy="40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8300"/>
              <a:buFont typeface="Merriweather"/>
              <a:buNone/>
              <a:defRPr sz="8300"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8300"/>
              <a:buFont typeface="Merriweather"/>
              <a:buNone/>
              <a:defRPr sz="8300" b="1">
                <a:latin typeface="Merriweather"/>
                <a:ea typeface="Merriweather"/>
                <a:cs typeface="Merriweather"/>
                <a:sym typeface="Merriweather"/>
              </a:defRPr>
            </a:lvl2pPr>
            <a:lvl3pPr lvl="2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8300"/>
              <a:buFont typeface="Merriweather"/>
              <a:buNone/>
              <a:defRPr sz="8300" b="1">
                <a:latin typeface="Merriweather"/>
                <a:ea typeface="Merriweather"/>
                <a:cs typeface="Merriweather"/>
                <a:sym typeface="Merriweather"/>
              </a:defRPr>
            </a:lvl3pPr>
            <a:lvl4pPr lvl="3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8300"/>
              <a:buFont typeface="Merriweather"/>
              <a:buNone/>
              <a:defRPr sz="8300" b="1">
                <a:latin typeface="Merriweather"/>
                <a:ea typeface="Merriweather"/>
                <a:cs typeface="Merriweather"/>
                <a:sym typeface="Merriweather"/>
              </a:defRPr>
            </a:lvl4pPr>
            <a:lvl5pPr lvl="4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8300"/>
              <a:buFont typeface="Merriweather"/>
              <a:buNone/>
              <a:defRPr sz="8300" b="1">
                <a:latin typeface="Merriweather"/>
                <a:ea typeface="Merriweather"/>
                <a:cs typeface="Merriweather"/>
                <a:sym typeface="Merriweather"/>
              </a:defRPr>
            </a:lvl5pPr>
            <a:lvl6pPr lvl="5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8300"/>
              <a:buFont typeface="Merriweather"/>
              <a:buNone/>
              <a:defRPr sz="8300" b="1">
                <a:latin typeface="Merriweather"/>
                <a:ea typeface="Merriweather"/>
                <a:cs typeface="Merriweather"/>
                <a:sym typeface="Merriweather"/>
              </a:defRPr>
            </a:lvl6pPr>
            <a:lvl7pPr lvl="6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8300"/>
              <a:buFont typeface="Merriweather"/>
              <a:buNone/>
              <a:defRPr sz="8300" b="1">
                <a:latin typeface="Merriweather"/>
                <a:ea typeface="Merriweather"/>
                <a:cs typeface="Merriweather"/>
                <a:sym typeface="Merriweather"/>
              </a:defRPr>
            </a:lvl7pPr>
            <a:lvl8pPr lvl="7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8300"/>
              <a:buFont typeface="Merriweather"/>
              <a:buNone/>
              <a:defRPr sz="8300" b="1">
                <a:latin typeface="Merriweather"/>
                <a:ea typeface="Merriweather"/>
                <a:cs typeface="Merriweather"/>
                <a:sym typeface="Merriweather"/>
              </a:defRPr>
            </a:lvl8pPr>
            <a:lvl9pPr lvl="8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8300"/>
              <a:buFont typeface="Merriweather"/>
              <a:buNone/>
              <a:defRPr sz="8300" b="1"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endParaRPr/>
          </a:p>
        </p:txBody>
      </p:sp>
      <p:sp>
        <p:nvSpPr>
          <p:cNvPr id="249" name="Google Shape;249;p8"/>
          <p:cNvSpPr/>
          <p:nvPr/>
        </p:nvSpPr>
        <p:spPr>
          <a:xfrm rot="-5400000">
            <a:off x="6261529" y="2885382"/>
            <a:ext cx="3310044" cy="3836941"/>
          </a:xfrm>
          <a:custGeom>
            <a:avLst/>
            <a:gdLst/>
            <a:ahLst/>
            <a:cxnLst/>
            <a:rect l="l" t="t" r="r" b="b"/>
            <a:pathLst>
              <a:path w="132415" h="153493" extrusionOk="0">
                <a:moveTo>
                  <a:pt x="65330" y="1"/>
                </a:moveTo>
                <a:cubicBezTo>
                  <a:pt x="60091" y="1"/>
                  <a:pt x="54855" y="737"/>
                  <a:pt x="49841" y="2215"/>
                </a:cubicBezTo>
                <a:cubicBezTo>
                  <a:pt x="32507" y="7333"/>
                  <a:pt x="20815" y="24531"/>
                  <a:pt x="2753" y="27237"/>
                </a:cubicBezTo>
                <a:cubicBezTo>
                  <a:pt x="2685" y="27195"/>
                  <a:pt x="2609" y="27174"/>
                  <a:pt x="2536" y="27174"/>
                </a:cubicBezTo>
                <a:cubicBezTo>
                  <a:pt x="2416" y="27174"/>
                  <a:pt x="2301" y="27229"/>
                  <a:pt x="2230" y="27328"/>
                </a:cubicBezTo>
                <a:cubicBezTo>
                  <a:pt x="1661" y="27465"/>
                  <a:pt x="1320" y="27988"/>
                  <a:pt x="1411" y="28534"/>
                </a:cubicBezTo>
                <a:cubicBezTo>
                  <a:pt x="183" y="30923"/>
                  <a:pt x="274" y="34153"/>
                  <a:pt x="137" y="36700"/>
                </a:cubicBezTo>
                <a:cubicBezTo>
                  <a:pt x="1" y="40386"/>
                  <a:pt x="206" y="44093"/>
                  <a:pt x="774" y="47733"/>
                </a:cubicBezTo>
                <a:cubicBezTo>
                  <a:pt x="774" y="47847"/>
                  <a:pt x="820" y="47938"/>
                  <a:pt x="865" y="48051"/>
                </a:cubicBezTo>
                <a:cubicBezTo>
                  <a:pt x="865" y="48727"/>
                  <a:pt x="1499" y="49293"/>
                  <a:pt x="2133" y="49293"/>
                </a:cubicBezTo>
                <a:cubicBezTo>
                  <a:pt x="2460" y="49293"/>
                  <a:pt x="2786" y="49143"/>
                  <a:pt x="3026" y="48779"/>
                </a:cubicBezTo>
                <a:cubicBezTo>
                  <a:pt x="14302" y="31159"/>
                  <a:pt x="34018" y="21045"/>
                  <a:pt x="53956" y="21045"/>
                </a:cubicBezTo>
                <a:cubicBezTo>
                  <a:pt x="64829" y="21045"/>
                  <a:pt x="75768" y="24053"/>
                  <a:pt x="85440" y="30490"/>
                </a:cubicBezTo>
                <a:cubicBezTo>
                  <a:pt x="99134" y="39589"/>
                  <a:pt x="106323" y="53738"/>
                  <a:pt x="105481" y="70162"/>
                </a:cubicBezTo>
                <a:cubicBezTo>
                  <a:pt x="104594" y="87018"/>
                  <a:pt x="97451" y="102941"/>
                  <a:pt x="97519" y="119888"/>
                </a:cubicBezTo>
                <a:cubicBezTo>
                  <a:pt x="97565" y="133013"/>
                  <a:pt x="103115" y="148823"/>
                  <a:pt x="116673" y="153463"/>
                </a:cubicBezTo>
                <a:cubicBezTo>
                  <a:pt x="116745" y="153483"/>
                  <a:pt x="116817" y="153492"/>
                  <a:pt x="116888" y="153492"/>
                </a:cubicBezTo>
                <a:cubicBezTo>
                  <a:pt x="117313" y="153492"/>
                  <a:pt x="117703" y="153161"/>
                  <a:pt x="117742" y="152713"/>
                </a:cubicBezTo>
                <a:lnTo>
                  <a:pt x="125817" y="149346"/>
                </a:lnTo>
                <a:cubicBezTo>
                  <a:pt x="127319" y="148709"/>
                  <a:pt x="129389" y="148231"/>
                  <a:pt x="130844" y="147231"/>
                </a:cubicBezTo>
                <a:cubicBezTo>
                  <a:pt x="131208" y="147208"/>
                  <a:pt x="131504" y="146958"/>
                  <a:pt x="131618" y="146616"/>
                </a:cubicBezTo>
                <a:cubicBezTo>
                  <a:pt x="131868" y="146366"/>
                  <a:pt x="132096" y="146070"/>
                  <a:pt x="132255" y="145775"/>
                </a:cubicBezTo>
                <a:cubicBezTo>
                  <a:pt x="132414" y="145547"/>
                  <a:pt x="132323" y="145229"/>
                  <a:pt x="132050" y="145138"/>
                </a:cubicBezTo>
                <a:cubicBezTo>
                  <a:pt x="131686" y="145016"/>
                  <a:pt x="131302" y="144966"/>
                  <a:pt x="130911" y="144966"/>
                </a:cubicBezTo>
                <a:cubicBezTo>
                  <a:pt x="130716" y="144966"/>
                  <a:pt x="130518" y="144979"/>
                  <a:pt x="130321" y="145001"/>
                </a:cubicBezTo>
                <a:cubicBezTo>
                  <a:pt x="116855" y="133923"/>
                  <a:pt x="108256" y="118864"/>
                  <a:pt x="109758" y="100871"/>
                </a:cubicBezTo>
                <a:cubicBezTo>
                  <a:pt x="111282" y="82309"/>
                  <a:pt x="121086" y="64976"/>
                  <a:pt x="118311" y="46004"/>
                </a:cubicBezTo>
                <a:cubicBezTo>
                  <a:pt x="116150" y="31241"/>
                  <a:pt x="107710" y="17479"/>
                  <a:pt x="95404" y="9039"/>
                </a:cubicBezTo>
                <a:cubicBezTo>
                  <a:pt x="86609" y="3034"/>
                  <a:pt x="75967" y="1"/>
                  <a:pt x="6533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0" name="Google Shape;250;p8"/>
          <p:cNvSpPr/>
          <p:nvPr/>
        </p:nvSpPr>
        <p:spPr>
          <a:xfrm rot="9910375">
            <a:off x="-116599" y="3298682"/>
            <a:ext cx="3563372" cy="3531507"/>
          </a:xfrm>
          <a:custGeom>
            <a:avLst/>
            <a:gdLst/>
            <a:ahLst/>
            <a:cxnLst/>
            <a:rect l="l" t="t" r="r" b="b"/>
            <a:pathLst>
              <a:path w="104663" h="109762" extrusionOk="0">
                <a:moveTo>
                  <a:pt x="61492" y="0"/>
                </a:moveTo>
                <a:cubicBezTo>
                  <a:pt x="50465" y="0"/>
                  <a:pt x="40621" y="9146"/>
                  <a:pt x="32052" y="15324"/>
                </a:cubicBezTo>
                <a:cubicBezTo>
                  <a:pt x="19882" y="24104"/>
                  <a:pt x="10169" y="35842"/>
                  <a:pt x="3800" y="49422"/>
                </a:cubicBezTo>
                <a:cubicBezTo>
                  <a:pt x="1639" y="54040"/>
                  <a:pt x="1" y="59795"/>
                  <a:pt x="2913" y="63981"/>
                </a:cubicBezTo>
                <a:cubicBezTo>
                  <a:pt x="5239" y="67321"/>
                  <a:pt x="9616" y="68315"/>
                  <a:pt x="13780" y="68315"/>
                </a:cubicBezTo>
                <a:cubicBezTo>
                  <a:pt x="14380" y="68315"/>
                  <a:pt x="14976" y="68295"/>
                  <a:pt x="15560" y="68257"/>
                </a:cubicBezTo>
                <a:cubicBezTo>
                  <a:pt x="18177" y="68104"/>
                  <a:pt x="20852" y="67736"/>
                  <a:pt x="23463" y="67736"/>
                </a:cubicBezTo>
                <a:cubicBezTo>
                  <a:pt x="25504" y="67736"/>
                  <a:pt x="27507" y="67961"/>
                  <a:pt x="29413" y="68690"/>
                </a:cubicBezTo>
                <a:cubicBezTo>
                  <a:pt x="35510" y="71055"/>
                  <a:pt x="38626" y="77789"/>
                  <a:pt x="40287" y="84112"/>
                </a:cubicBezTo>
                <a:cubicBezTo>
                  <a:pt x="41925" y="90413"/>
                  <a:pt x="42857" y="97260"/>
                  <a:pt x="46883" y="102401"/>
                </a:cubicBezTo>
                <a:cubicBezTo>
                  <a:pt x="50905" y="107554"/>
                  <a:pt x="57119" y="109761"/>
                  <a:pt x="63668" y="109761"/>
                </a:cubicBezTo>
                <a:cubicBezTo>
                  <a:pt x="69898" y="109761"/>
                  <a:pt x="76430" y="107763"/>
                  <a:pt x="81664" y="104403"/>
                </a:cubicBezTo>
                <a:cubicBezTo>
                  <a:pt x="95882" y="95236"/>
                  <a:pt x="104139" y="78198"/>
                  <a:pt x="104412" y="61274"/>
                </a:cubicBezTo>
                <a:cubicBezTo>
                  <a:pt x="104662" y="44327"/>
                  <a:pt x="97588" y="27767"/>
                  <a:pt x="86623" y="14846"/>
                </a:cubicBezTo>
                <a:cubicBezTo>
                  <a:pt x="81164" y="8431"/>
                  <a:pt x="74431" y="2608"/>
                  <a:pt x="66242" y="584"/>
                </a:cubicBezTo>
                <a:cubicBezTo>
                  <a:pt x="64635" y="183"/>
                  <a:pt x="63051" y="0"/>
                  <a:pt x="6149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1" name="Google Shape;251;p8"/>
          <p:cNvGrpSpPr/>
          <p:nvPr/>
        </p:nvGrpSpPr>
        <p:grpSpPr>
          <a:xfrm rot="-8789167">
            <a:off x="-457167" y="3769325"/>
            <a:ext cx="1928588" cy="1706269"/>
            <a:chOff x="1749700" y="889800"/>
            <a:chExt cx="4276500" cy="3783525"/>
          </a:xfrm>
        </p:grpSpPr>
        <p:sp>
          <p:nvSpPr>
            <p:cNvPr id="252" name="Google Shape;252;p8"/>
            <p:cNvSpPr/>
            <p:nvPr/>
          </p:nvSpPr>
          <p:spPr>
            <a:xfrm>
              <a:off x="2226200" y="889800"/>
              <a:ext cx="183125" cy="226500"/>
            </a:xfrm>
            <a:custGeom>
              <a:avLst/>
              <a:gdLst/>
              <a:ahLst/>
              <a:cxnLst/>
              <a:rect l="l" t="t" r="r" b="b"/>
              <a:pathLst>
                <a:path w="7325" h="9060" extrusionOk="0">
                  <a:moveTo>
                    <a:pt x="3299" y="1"/>
                  </a:moveTo>
                  <a:cubicBezTo>
                    <a:pt x="2841" y="1"/>
                    <a:pt x="2390" y="173"/>
                    <a:pt x="2047" y="502"/>
                  </a:cubicBezTo>
                  <a:cubicBezTo>
                    <a:pt x="1753" y="835"/>
                    <a:pt x="1510" y="1203"/>
                    <a:pt x="1317" y="1604"/>
                  </a:cubicBezTo>
                  <a:lnTo>
                    <a:pt x="1317" y="1604"/>
                  </a:lnTo>
                  <a:cubicBezTo>
                    <a:pt x="1359" y="1507"/>
                    <a:pt x="1373" y="1467"/>
                    <a:pt x="1366" y="1467"/>
                  </a:cubicBezTo>
                  <a:cubicBezTo>
                    <a:pt x="1336" y="1467"/>
                    <a:pt x="865" y="2344"/>
                    <a:pt x="796" y="2481"/>
                  </a:cubicBezTo>
                  <a:cubicBezTo>
                    <a:pt x="0" y="3937"/>
                    <a:pt x="137" y="5234"/>
                    <a:pt x="728" y="6689"/>
                  </a:cubicBezTo>
                  <a:cubicBezTo>
                    <a:pt x="1345" y="8277"/>
                    <a:pt x="2705" y="9059"/>
                    <a:pt x="4024" y="9059"/>
                  </a:cubicBezTo>
                  <a:cubicBezTo>
                    <a:pt x="5577" y="9059"/>
                    <a:pt x="7074" y="7976"/>
                    <a:pt x="7234" y="5848"/>
                  </a:cubicBezTo>
                  <a:cubicBezTo>
                    <a:pt x="7325" y="4255"/>
                    <a:pt x="7097" y="2982"/>
                    <a:pt x="5960" y="1776"/>
                  </a:cubicBezTo>
                  <a:cubicBezTo>
                    <a:pt x="5664" y="1503"/>
                    <a:pt x="5346" y="1230"/>
                    <a:pt x="5027" y="980"/>
                  </a:cubicBezTo>
                  <a:cubicBezTo>
                    <a:pt x="4777" y="684"/>
                    <a:pt x="4504" y="434"/>
                    <a:pt x="4186" y="229"/>
                  </a:cubicBezTo>
                  <a:cubicBezTo>
                    <a:pt x="3906" y="76"/>
                    <a:pt x="3601" y="1"/>
                    <a:pt x="32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8"/>
            <p:cNvSpPr/>
            <p:nvPr/>
          </p:nvSpPr>
          <p:spPr>
            <a:xfrm>
              <a:off x="2327350" y="1533200"/>
              <a:ext cx="283725" cy="185850"/>
            </a:xfrm>
            <a:custGeom>
              <a:avLst/>
              <a:gdLst/>
              <a:ahLst/>
              <a:cxnLst/>
              <a:rect l="l" t="t" r="r" b="b"/>
              <a:pathLst>
                <a:path w="11349" h="7434" extrusionOk="0">
                  <a:moveTo>
                    <a:pt x="6546" y="1"/>
                  </a:moveTo>
                  <a:cubicBezTo>
                    <a:pt x="6377" y="1"/>
                    <a:pt x="6205" y="13"/>
                    <a:pt x="6031" y="39"/>
                  </a:cubicBezTo>
                  <a:cubicBezTo>
                    <a:pt x="4030" y="334"/>
                    <a:pt x="2392" y="2040"/>
                    <a:pt x="1163" y="3542"/>
                  </a:cubicBezTo>
                  <a:cubicBezTo>
                    <a:pt x="1" y="4928"/>
                    <a:pt x="618" y="7434"/>
                    <a:pt x="2647" y="7434"/>
                  </a:cubicBezTo>
                  <a:cubicBezTo>
                    <a:pt x="2683" y="7434"/>
                    <a:pt x="2719" y="7433"/>
                    <a:pt x="2756" y="7432"/>
                  </a:cubicBezTo>
                  <a:cubicBezTo>
                    <a:pt x="5008" y="7318"/>
                    <a:pt x="7419" y="7022"/>
                    <a:pt x="9080" y="5361"/>
                  </a:cubicBezTo>
                  <a:cubicBezTo>
                    <a:pt x="11348" y="3114"/>
                    <a:pt x="9247" y="1"/>
                    <a:pt x="65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8"/>
            <p:cNvSpPr/>
            <p:nvPr/>
          </p:nvSpPr>
          <p:spPr>
            <a:xfrm>
              <a:off x="2677400" y="1195275"/>
              <a:ext cx="265350" cy="220825"/>
            </a:xfrm>
            <a:custGeom>
              <a:avLst/>
              <a:gdLst/>
              <a:ahLst/>
              <a:cxnLst/>
              <a:rect l="l" t="t" r="r" b="b"/>
              <a:pathLst>
                <a:path w="10614" h="8833" extrusionOk="0">
                  <a:moveTo>
                    <a:pt x="5747" y="0"/>
                  </a:moveTo>
                  <a:cubicBezTo>
                    <a:pt x="5142" y="0"/>
                    <a:pt x="4503" y="134"/>
                    <a:pt x="3858" y="430"/>
                  </a:cubicBezTo>
                  <a:cubicBezTo>
                    <a:pt x="2493" y="1067"/>
                    <a:pt x="1765" y="2045"/>
                    <a:pt x="1219" y="3387"/>
                  </a:cubicBezTo>
                  <a:cubicBezTo>
                    <a:pt x="0" y="6257"/>
                    <a:pt x="1858" y="8832"/>
                    <a:pt x="4511" y="8832"/>
                  </a:cubicBezTo>
                  <a:cubicBezTo>
                    <a:pt x="5076" y="8832"/>
                    <a:pt x="5677" y="8716"/>
                    <a:pt x="6292" y="8460"/>
                  </a:cubicBezTo>
                  <a:cubicBezTo>
                    <a:pt x="7634" y="7891"/>
                    <a:pt x="8612" y="7164"/>
                    <a:pt x="9249" y="5821"/>
                  </a:cubicBezTo>
                  <a:cubicBezTo>
                    <a:pt x="10614" y="2849"/>
                    <a:pt x="8538" y="0"/>
                    <a:pt x="57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8"/>
            <p:cNvSpPr/>
            <p:nvPr/>
          </p:nvSpPr>
          <p:spPr>
            <a:xfrm>
              <a:off x="1795700" y="1310500"/>
              <a:ext cx="278100" cy="217600"/>
            </a:xfrm>
            <a:custGeom>
              <a:avLst/>
              <a:gdLst/>
              <a:ahLst/>
              <a:cxnLst/>
              <a:rect l="l" t="t" r="r" b="b"/>
              <a:pathLst>
                <a:path w="11124" h="8704" extrusionOk="0">
                  <a:moveTo>
                    <a:pt x="5323" y="1"/>
                  </a:moveTo>
                  <a:cubicBezTo>
                    <a:pt x="4021" y="1"/>
                    <a:pt x="2717" y="518"/>
                    <a:pt x="1524" y="1554"/>
                  </a:cubicBezTo>
                  <a:cubicBezTo>
                    <a:pt x="410" y="2509"/>
                    <a:pt x="0" y="4807"/>
                    <a:pt x="910" y="6058"/>
                  </a:cubicBezTo>
                  <a:cubicBezTo>
                    <a:pt x="2137" y="7723"/>
                    <a:pt x="3746" y="8703"/>
                    <a:pt x="5530" y="8703"/>
                  </a:cubicBezTo>
                  <a:cubicBezTo>
                    <a:pt x="6426" y="8703"/>
                    <a:pt x="7367" y="8456"/>
                    <a:pt x="8326" y="7923"/>
                  </a:cubicBezTo>
                  <a:cubicBezTo>
                    <a:pt x="10510" y="6717"/>
                    <a:pt x="11124" y="3351"/>
                    <a:pt x="9190" y="1622"/>
                  </a:cubicBezTo>
                  <a:cubicBezTo>
                    <a:pt x="7983" y="541"/>
                    <a:pt x="6654" y="1"/>
                    <a:pt x="53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8"/>
            <p:cNvSpPr/>
            <p:nvPr/>
          </p:nvSpPr>
          <p:spPr>
            <a:xfrm>
              <a:off x="2706175" y="2238800"/>
              <a:ext cx="236600" cy="344700"/>
            </a:xfrm>
            <a:custGeom>
              <a:avLst/>
              <a:gdLst/>
              <a:ahLst/>
              <a:cxnLst/>
              <a:rect l="l" t="t" r="r" b="b"/>
              <a:pathLst>
                <a:path w="9464" h="13788" extrusionOk="0">
                  <a:moveTo>
                    <a:pt x="4399" y="1"/>
                  </a:moveTo>
                  <a:cubicBezTo>
                    <a:pt x="3113" y="1"/>
                    <a:pt x="1775" y="902"/>
                    <a:pt x="1524" y="2433"/>
                  </a:cubicBezTo>
                  <a:cubicBezTo>
                    <a:pt x="0" y="5253"/>
                    <a:pt x="0" y="9371"/>
                    <a:pt x="1661" y="11964"/>
                  </a:cubicBezTo>
                  <a:cubicBezTo>
                    <a:pt x="2447" y="13225"/>
                    <a:pt x="3581" y="13787"/>
                    <a:pt x="4714" y="13787"/>
                  </a:cubicBezTo>
                  <a:cubicBezTo>
                    <a:pt x="6238" y="13787"/>
                    <a:pt x="7761" y="12772"/>
                    <a:pt x="8439" y="11077"/>
                  </a:cubicBezTo>
                  <a:cubicBezTo>
                    <a:pt x="9463" y="8529"/>
                    <a:pt x="8758" y="4207"/>
                    <a:pt x="6824" y="1932"/>
                  </a:cubicBezTo>
                  <a:cubicBezTo>
                    <a:pt x="6457" y="596"/>
                    <a:pt x="5445" y="1"/>
                    <a:pt x="43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8"/>
            <p:cNvSpPr/>
            <p:nvPr/>
          </p:nvSpPr>
          <p:spPr>
            <a:xfrm>
              <a:off x="2003275" y="2384950"/>
              <a:ext cx="313925" cy="216875"/>
            </a:xfrm>
            <a:custGeom>
              <a:avLst/>
              <a:gdLst/>
              <a:ahLst/>
              <a:cxnLst/>
              <a:rect l="l" t="t" r="r" b="b"/>
              <a:pathLst>
                <a:path w="12557" h="8675" extrusionOk="0">
                  <a:moveTo>
                    <a:pt x="8629" y="0"/>
                  </a:moveTo>
                  <a:cubicBezTo>
                    <a:pt x="8514" y="0"/>
                    <a:pt x="8398" y="7"/>
                    <a:pt x="8280" y="22"/>
                  </a:cubicBezTo>
                  <a:cubicBezTo>
                    <a:pt x="5937" y="295"/>
                    <a:pt x="3776" y="749"/>
                    <a:pt x="2002" y="2456"/>
                  </a:cubicBezTo>
                  <a:cubicBezTo>
                    <a:pt x="0" y="4389"/>
                    <a:pt x="1115" y="7574"/>
                    <a:pt x="3594" y="8370"/>
                  </a:cubicBezTo>
                  <a:cubicBezTo>
                    <a:pt x="4282" y="8583"/>
                    <a:pt x="4978" y="8675"/>
                    <a:pt x="5672" y="8675"/>
                  </a:cubicBezTo>
                  <a:cubicBezTo>
                    <a:pt x="6908" y="8675"/>
                    <a:pt x="8139" y="8383"/>
                    <a:pt x="9304" y="7960"/>
                  </a:cubicBezTo>
                  <a:cubicBezTo>
                    <a:pt x="11215" y="7301"/>
                    <a:pt x="12557" y="5640"/>
                    <a:pt x="12261" y="3547"/>
                  </a:cubicBezTo>
                  <a:cubicBezTo>
                    <a:pt x="12025" y="1855"/>
                    <a:pt x="10498" y="0"/>
                    <a:pt x="86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8"/>
            <p:cNvSpPr/>
            <p:nvPr/>
          </p:nvSpPr>
          <p:spPr>
            <a:xfrm>
              <a:off x="1749700" y="1859925"/>
              <a:ext cx="205825" cy="179750"/>
            </a:xfrm>
            <a:custGeom>
              <a:avLst/>
              <a:gdLst/>
              <a:ahLst/>
              <a:cxnLst/>
              <a:rect l="l" t="t" r="r" b="b"/>
              <a:pathLst>
                <a:path w="8233" h="7190" extrusionOk="0">
                  <a:moveTo>
                    <a:pt x="4008" y="0"/>
                  </a:moveTo>
                  <a:cubicBezTo>
                    <a:pt x="1924" y="0"/>
                    <a:pt x="0" y="1624"/>
                    <a:pt x="339" y="4030"/>
                  </a:cubicBezTo>
                  <a:cubicBezTo>
                    <a:pt x="611" y="5922"/>
                    <a:pt x="2314" y="7190"/>
                    <a:pt x="4046" y="7190"/>
                  </a:cubicBezTo>
                  <a:cubicBezTo>
                    <a:pt x="4917" y="7190"/>
                    <a:pt x="5796" y="6869"/>
                    <a:pt x="6504" y="6146"/>
                  </a:cubicBezTo>
                  <a:lnTo>
                    <a:pt x="6799" y="5827"/>
                  </a:lnTo>
                  <a:cubicBezTo>
                    <a:pt x="8232" y="4371"/>
                    <a:pt x="8096" y="1528"/>
                    <a:pt x="6094" y="573"/>
                  </a:cubicBezTo>
                  <a:lnTo>
                    <a:pt x="5730" y="391"/>
                  </a:lnTo>
                  <a:cubicBezTo>
                    <a:pt x="5173" y="125"/>
                    <a:pt x="4585" y="0"/>
                    <a:pt x="40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8"/>
            <p:cNvSpPr/>
            <p:nvPr/>
          </p:nvSpPr>
          <p:spPr>
            <a:xfrm>
              <a:off x="2389975" y="2023950"/>
              <a:ext cx="197925" cy="153525"/>
            </a:xfrm>
            <a:custGeom>
              <a:avLst/>
              <a:gdLst/>
              <a:ahLst/>
              <a:cxnLst/>
              <a:rect l="l" t="t" r="r" b="b"/>
              <a:pathLst>
                <a:path w="7917" h="6141" extrusionOk="0">
                  <a:moveTo>
                    <a:pt x="3454" y="1"/>
                  </a:moveTo>
                  <a:cubicBezTo>
                    <a:pt x="3076" y="1"/>
                    <a:pt x="2699" y="30"/>
                    <a:pt x="2321" y="85"/>
                  </a:cubicBezTo>
                  <a:cubicBezTo>
                    <a:pt x="728" y="313"/>
                    <a:pt x="0" y="2474"/>
                    <a:pt x="774" y="3725"/>
                  </a:cubicBezTo>
                  <a:cubicBezTo>
                    <a:pt x="1138" y="4339"/>
                    <a:pt x="1616" y="4862"/>
                    <a:pt x="2184" y="5294"/>
                  </a:cubicBezTo>
                  <a:cubicBezTo>
                    <a:pt x="2853" y="5842"/>
                    <a:pt x="3672" y="6141"/>
                    <a:pt x="4466" y="6141"/>
                  </a:cubicBezTo>
                  <a:cubicBezTo>
                    <a:pt x="5454" y="6141"/>
                    <a:pt x="6404" y="5679"/>
                    <a:pt x="6984" y="4657"/>
                  </a:cubicBezTo>
                  <a:cubicBezTo>
                    <a:pt x="7917" y="3020"/>
                    <a:pt x="7052" y="586"/>
                    <a:pt x="5119" y="199"/>
                  </a:cubicBezTo>
                  <a:cubicBezTo>
                    <a:pt x="4564" y="64"/>
                    <a:pt x="4009" y="1"/>
                    <a:pt x="3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8"/>
            <p:cNvSpPr/>
            <p:nvPr/>
          </p:nvSpPr>
          <p:spPr>
            <a:xfrm>
              <a:off x="3245425" y="1472775"/>
              <a:ext cx="196275" cy="197875"/>
            </a:xfrm>
            <a:custGeom>
              <a:avLst/>
              <a:gdLst/>
              <a:ahLst/>
              <a:cxnLst/>
              <a:rect l="l" t="t" r="r" b="b"/>
              <a:pathLst>
                <a:path w="7851" h="7915" extrusionOk="0">
                  <a:moveTo>
                    <a:pt x="4513" y="0"/>
                  </a:moveTo>
                  <a:cubicBezTo>
                    <a:pt x="3580" y="0"/>
                    <a:pt x="2631" y="393"/>
                    <a:pt x="2042" y="1273"/>
                  </a:cubicBezTo>
                  <a:cubicBezTo>
                    <a:pt x="1382" y="2205"/>
                    <a:pt x="1314" y="3115"/>
                    <a:pt x="905" y="4116"/>
                  </a:cubicBezTo>
                  <a:cubicBezTo>
                    <a:pt x="0" y="6112"/>
                    <a:pt x="1639" y="7915"/>
                    <a:pt x="3287" y="7915"/>
                  </a:cubicBezTo>
                  <a:cubicBezTo>
                    <a:pt x="4044" y="7915"/>
                    <a:pt x="4802" y="7535"/>
                    <a:pt x="5318" y="6618"/>
                  </a:cubicBezTo>
                  <a:cubicBezTo>
                    <a:pt x="5977" y="5458"/>
                    <a:pt x="6705" y="4662"/>
                    <a:pt x="7160" y="3343"/>
                  </a:cubicBezTo>
                  <a:cubicBezTo>
                    <a:pt x="7850" y="1302"/>
                    <a:pt x="6209" y="0"/>
                    <a:pt x="45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8"/>
            <p:cNvSpPr/>
            <p:nvPr/>
          </p:nvSpPr>
          <p:spPr>
            <a:xfrm>
              <a:off x="3247675" y="933050"/>
              <a:ext cx="233625" cy="177075"/>
            </a:xfrm>
            <a:custGeom>
              <a:avLst/>
              <a:gdLst/>
              <a:ahLst/>
              <a:cxnLst/>
              <a:rect l="l" t="t" r="r" b="b"/>
              <a:pathLst>
                <a:path w="9345" h="7083" extrusionOk="0">
                  <a:moveTo>
                    <a:pt x="4773" y="0"/>
                  </a:moveTo>
                  <a:cubicBezTo>
                    <a:pt x="1" y="0"/>
                    <a:pt x="650" y="7082"/>
                    <a:pt x="4517" y="7082"/>
                  </a:cubicBezTo>
                  <a:cubicBezTo>
                    <a:pt x="4872" y="7082"/>
                    <a:pt x="5253" y="7023"/>
                    <a:pt x="5660" y="6893"/>
                  </a:cubicBezTo>
                  <a:cubicBezTo>
                    <a:pt x="9345" y="5710"/>
                    <a:pt x="8890" y="0"/>
                    <a:pt x="47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8"/>
            <p:cNvSpPr/>
            <p:nvPr/>
          </p:nvSpPr>
          <p:spPr>
            <a:xfrm>
              <a:off x="2950925" y="1955475"/>
              <a:ext cx="288750" cy="274600"/>
            </a:xfrm>
            <a:custGeom>
              <a:avLst/>
              <a:gdLst/>
              <a:ahLst/>
              <a:cxnLst/>
              <a:rect l="l" t="t" r="r" b="b"/>
              <a:pathLst>
                <a:path w="11550" h="10984" extrusionOk="0">
                  <a:moveTo>
                    <a:pt x="2898" y="0"/>
                  </a:moveTo>
                  <a:cubicBezTo>
                    <a:pt x="1277" y="0"/>
                    <a:pt x="0" y="2136"/>
                    <a:pt x="788" y="3711"/>
                  </a:cubicBezTo>
                  <a:cubicBezTo>
                    <a:pt x="1402" y="4917"/>
                    <a:pt x="1834" y="6168"/>
                    <a:pt x="2403" y="7374"/>
                  </a:cubicBezTo>
                  <a:cubicBezTo>
                    <a:pt x="3131" y="8852"/>
                    <a:pt x="4245" y="9785"/>
                    <a:pt x="5633" y="10604"/>
                  </a:cubicBezTo>
                  <a:cubicBezTo>
                    <a:pt x="6092" y="10865"/>
                    <a:pt x="6611" y="10984"/>
                    <a:pt x="7138" y="10984"/>
                  </a:cubicBezTo>
                  <a:cubicBezTo>
                    <a:pt x="9272" y="10984"/>
                    <a:pt x="11549" y="9040"/>
                    <a:pt x="10637" y="6759"/>
                  </a:cubicBezTo>
                  <a:cubicBezTo>
                    <a:pt x="9932" y="5008"/>
                    <a:pt x="9250" y="3689"/>
                    <a:pt x="7612" y="2619"/>
                  </a:cubicBezTo>
                  <a:cubicBezTo>
                    <a:pt x="6452" y="1846"/>
                    <a:pt x="5246" y="1209"/>
                    <a:pt x="4109" y="413"/>
                  </a:cubicBezTo>
                  <a:cubicBezTo>
                    <a:pt x="3701" y="125"/>
                    <a:pt x="3289" y="0"/>
                    <a:pt x="28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8"/>
            <p:cNvSpPr/>
            <p:nvPr/>
          </p:nvSpPr>
          <p:spPr>
            <a:xfrm>
              <a:off x="3434650" y="2244700"/>
              <a:ext cx="193450" cy="190850"/>
            </a:xfrm>
            <a:custGeom>
              <a:avLst/>
              <a:gdLst/>
              <a:ahLst/>
              <a:cxnLst/>
              <a:rect l="l" t="t" r="r" b="b"/>
              <a:pathLst>
                <a:path w="7738" h="7634" extrusionOk="0">
                  <a:moveTo>
                    <a:pt x="4717" y="0"/>
                  </a:moveTo>
                  <a:cubicBezTo>
                    <a:pt x="4251" y="0"/>
                    <a:pt x="3785" y="100"/>
                    <a:pt x="3367" y="309"/>
                  </a:cubicBezTo>
                  <a:cubicBezTo>
                    <a:pt x="2617" y="695"/>
                    <a:pt x="1934" y="1241"/>
                    <a:pt x="1366" y="1901"/>
                  </a:cubicBezTo>
                  <a:cubicBezTo>
                    <a:pt x="1" y="3402"/>
                    <a:pt x="46" y="5677"/>
                    <a:pt x="1729" y="6951"/>
                  </a:cubicBezTo>
                  <a:cubicBezTo>
                    <a:pt x="2324" y="7401"/>
                    <a:pt x="3089" y="7634"/>
                    <a:pt x="3850" y="7634"/>
                  </a:cubicBezTo>
                  <a:cubicBezTo>
                    <a:pt x="5012" y="7634"/>
                    <a:pt x="6166" y="7091"/>
                    <a:pt x="6688" y="5950"/>
                  </a:cubicBezTo>
                  <a:cubicBezTo>
                    <a:pt x="7189" y="4972"/>
                    <a:pt x="7507" y="3880"/>
                    <a:pt x="7598" y="2765"/>
                  </a:cubicBezTo>
                  <a:cubicBezTo>
                    <a:pt x="7737" y="1044"/>
                    <a:pt x="6228" y="0"/>
                    <a:pt x="47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8"/>
            <p:cNvSpPr/>
            <p:nvPr/>
          </p:nvSpPr>
          <p:spPr>
            <a:xfrm>
              <a:off x="3624350" y="1588700"/>
              <a:ext cx="234575" cy="157375"/>
            </a:xfrm>
            <a:custGeom>
              <a:avLst/>
              <a:gdLst/>
              <a:ahLst/>
              <a:cxnLst/>
              <a:rect l="l" t="t" r="r" b="b"/>
              <a:pathLst>
                <a:path w="9383" h="6295" extrusionOk="0">
                  <a:moveTo>
                    <a:pt x="5571" y="1"/>
                  </a:moveTo>
                  <a:cubicBezTo>
                    <a:pt x="3880" y="1"/>
                    <a:pt x="3007" y="894"/>
                    <a:pt x="1853" y="2004"/>
                  </a:cubicBezTo>
                  <a:cubicBezTo>
                    <a:pt x="1" y="3771"/>
                    <a:pt x="1695" y="6295"/>
                    <a:pt x="3840" y="6295"/>
                  </a:cubicBezTo>
                  <a:cubicBezTo>
                    <a:pt x="3987" y="6295"/>
                    <a:pt x="4136" y="6283"/>
                    <a:pt x="4287" y="6258"/>
                  </a:cubicBezTo>
                  <a:cubicBezTo>
                    <a:pt x="6084" y="5985"/>
                    <a:pt x="7017" y="5689"/>
                    <a:pt x="8108" y="4142"/>
                  </a:cubicBezTo>
                  <a:cubicBezTo>
                    <a:pt x="9382" y="2368"/>
                    <a:pt x="7608" y="71"/>
                    <a:pt x="5697" y="2"/>
                  </a:cubicBezTo>
                  <a:cubicBezTo>
                    <a:pt x="5655" y="1"/>
                    <a:pt x="5612" y="1"/>
                    <a:pt x="5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8"/>
            <p:cNvSpPr/>
            <p:nvPr/>
          </p:nvSpPr>
          <p:spPr>
            <a:xfrm>
              <a:off x="3196375" y="2966875"/>
              <a:ext cx="193950" cy="304450"/>
            </a:xfrm>
            <a:custGeom>
              <a:avLst/>
              <a:gdLst/>
              <a:ahLst/>
              <a:cxnLst/>
              <a:rect l="l" t="t" r="r" b="b"/>
              <a:pathLst>
                <a:path w="7758" h="12178" extrusionOk="0">
                  <a:moveTo>
                    <a:pt x="3248" y="0"/>
                  </a:moveTo>
                  <a:cubicBezTo>
                    <a:pt x="1824" y="0"/>
                    <a:pt x="296" y="1239"/>
                    <a:pt x="569" y="3109"/>
                  </a:cubicBezTo>
                  <a:cubicBezTo>
                    <a:pt x="683" y="3973"/>
                    <a:pt x="114" y="5247"/>
                    <a:pt x="69" y="6134"/>
                  </a:cubicBezTo>
                  <a:cubicBezTo>
                    <a:pt x="0" y="7272"/>
                    <a:pt x="182" y="8432"/>
                    <a:pt x="615" y="9501"/>
                  </a:cubicBezTo>
                  <a:cubicBezTo>
                    <a:pt x="1193" y="11008"/>
                    <a:pt x="2407" y="12177"/>
                    <a:pt x="4054" y="12177"/>
                  </a:cubicBezTo>
                  <a:cubicBezTo>
                    <a:pt x="4223" y="12177"/>
                    <a:pt x="4396" y="12165"/>
                    <a:pt x="4573" y="12140"/>
                  </a:cubicBezTo>
                  <a:cubicBezTo>
                    <a:pt x="6370" y="11889"/>
                    <a:pt x="7712" y="10388"/>
                    <a:pt x="7735" y="8568"/>
                  </a:cubicBezTo>
                  <a:cubicBezTo>
                    <a:pt x="7757" y="7272"/>
                    <a:pt x="7507" y="5975"/>
                    <a:pt x="6961" y="4792"/>
                  </a:cubicBezTo>
                  <a:cubicBezTo>
                    <a:pt x="6506" y="3769"/>
                    <a:pt x="5642" y="2927"/>
                    <a:pt x="5392" y="1835"/>
                  </a:cubicBezTo>
                  <a:cubicBezTo>
                    <a:pt x="5100" y="552"/>
                    <a:pt x="4197" y="0"/>
                    <a:pt x="32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8"/>
            <p:cNvSpPr/>
            <p:nvPr/>
          </p:nvSpPr>
          <p:spPr>
            <a:xfrm>
              <a:off x="2532150" y="3339825"/>
              <a:ext cx="221250" cy="225125"/>
            </a:xfrm>
            <a:custGeom>
              <a:avLst/>
              <a:gdLst/>
              <a:ahLst/>
              <a:cxnLst/>
              <a:rect l="l" t="t" r="r" b="b"/>
              <a:pathLst>
                <a:path w="8850" h="9005" extrusionOk="0">
                  <a:moveTo>
                    <a:pt x="4832" y="1"/>
                  </a:moveTo>
                  <a:cubicBezTo>
                    <a:pt x="3906" y="1"/>
                    <a:pt x="2946" y="324"/>
                    <a:pt x="2161" y="952"/>
                  </a:cubicBezTo>
                  <a:cubicBezTo>
                    <a:pt x="0" y="2704"/>
                    <a:pt x="23" y="4888"/>
                    <a:pt x="979" y="7253"/>
                  </a:cubicBezTo>
                  <a:cubicBezTo>
                    <a:pt x="1449" y="8423"/>
                    <a:pt x="2772" y="9004"/>
                    <a:pt x="4032" y="9004"/>
                  </a:cubicBezTo>
                  <a:cubicBezTo>
                    <a:pt x="4660" y="9004"/>
                    <a:pt x="5272" y="8860"/>
                    <a:pt x="5755" y="8573"/>
                  </a:cubicBezTo>
                  <a:cubicBezTo>
                    <a:pt x="8053" y="7208"/>
                    <a:pt x="8849" y="5161"/>
                    <a:pt x="8189" y="2590"/>
                  </a:cubicBezTo>
                  <a:cubicBezTo>
                    <a:pt x="7727" y="837"/>
                    <a:pt x="6321" y="1"/>
                    <a:pt x="48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8"/>
            <p:cNvSpPr/>
            <p:nvPr/>
          </p:nvSpPr>
          <p:spPr>
            <a:xfrm>
              <a:off x="1958625" y="3174175"/>
              <a:ext cx="242000" cy="191000"/>
            </a:xfrm>
            <a:custGeom>
              <a:avLst/>
              <a:gdLst/>
              <a:ahLst/>
              <a:cxnLst/>
              <a:rect l="l" t="t" r="r" b="b"/>
              <a:pathLst>
                <a:path w="9680" h="7640" extrusionOk="0">
                  <a:moveTo>
                    <a:pt x="4775" y="1"/>
                  </a:moveTo>
                  <a:cubicBezTo>
                    <a:pt x="4719" y="1"/>
                    <a:pt x="4663" y="1"/>
                    <a:pt x="4607" y="3"/>
                  </a:cubicBezTo>
                  <a:cubicBezTo>
                    <a:pt x="4588" y="3"/>
                    <a:pt x="4569" y="3"/>
                    <a:pt x="4550" y="3"/>
                  </a:cubicBezTo>
                  <a:cubicBezTo>
                    <a:pt x="1226" y="3"/>
                    <a:pt x="0" y="3975"/>
                    <a:pt x="1991" y="6282"/>
                  </a:cubicBezTo>
                  <a:cubicBezTo>
                    <a:pt x="2754" y="7148"/>
                    <a:pt x="3834" y="7640"/>
                    <a:pt x="4978" y="7640"/>
                  </a:cubicBezTo>
                  <a:cubicBezTo>
                    <a:pt x="5096" y="7640"/>
                    <a:pt x="5215" y="7634"/>
                    <a:pt x="5335" y="7624"/>
                  </a:cubicBezTo>
                  <a:cubicBezTo>
                    <a:pt x="7678" y="7419"/>
                    <a:pt x="9680" y="5440"/>
                    <a:pt x="8974" y="2915"/>
                  </a:cubicBezTo>
                  <a:cubicBezTo>
                    <a:pt x="8838" y="2369"/>
                    <a:pt x="8565" y="1846"/>
                    <a:pt x="8178" y="1414"/>
                  </a:cubicBezTo>
                  <a:cubicBezTo>
                    <a:pt x="7285" y="498"/>
                    <a:pt x="6057" y="1"/>
                    <a:pt x="47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8"/>
            <p:cNvSpPr/>
            <p:nvPr/>
          </p:nvSpPr>
          <p:spPr>
            <a:xfrm>
              <a:off x="2539550" y="2853075"/>
              <a:ext cx="256500" cy="211525"/>
            </a:xfrm>
            <a:custGeom>
              <a:avLst/>
              <a:gdLst/>
              <a:ahLst/>
              <a:cxnLst/>
              <a:rect l="l" t="t" r="r" b="b"/>
              <a:pathLst>
                <a:path w="10260" h="8461" extrusionOk="0">
                  <a:moveTo>
                    <a:pt x="4757" y="0"/>
                  </a:moveTo>
                  <a:cubicBezTo>
                    <a:pt x="4293" y="0"/>
                    <a:pt x="3827" y="51"/>
                    <a:pt x="3367" y="154"/>
                  </a:cubicBezTo>
                  <a:cubicBezTo>
                    <a:pt x="1069" y="609"/>
                    <a:pt x="0" y="3498"/>
                    <a:pt x="1137" y="5432"/>
                  </a:cubicBezTo>
                  <a:cubicBezTo>
                    <a:pt x="2002" y="6933"/>
                    <a:pt x="3207" y="7661"/>
                    <a:pt x="4800" y="8275"/>
                  </a:cubicBezTo>
                  <a:cubicBezTo>
                    <a:pt x="5137" y="8403"/>
                    <a:pt x="5486" y="8461"/>
                    <a:pt x="5835" y="8461"/>
                  </a:cubicBezTo>
                  <a:cubicBezTo>
                    <a:pt x="7420" y="8461"/>
                    <a:pt x="9014" y="7262"/>
                    <a:pt x="9554" y="5864"/>
                  </a:cubicBezTo>
                  <a:cubicBezTo>
                    <a:pt x="10259" y="4044"/>
                    <a:pt x="9668" y="1769"/>
                    <a:pt x="7848" y="814"/>
                  </a:cubicBezTo>
                  <a:cubicBezTo>
                    <a:pt x="6895" y="274"/>
                    <a:pt x="5831" y="0"/>
                    <a:pt x="47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8"/>
            <p:cNvSpPr/>
            <p:nvPr/>
          </p:nvSpPr>
          <p:spPr>
            <a:xfrm>
              <a:off x="3151475" y="2647950"/>
              <a:ext cx="320175" cy="314225"/>
            </a:xfrm>
            <a:custGeom>
              <a:avLst/>
              <a:gdLst/>
              <a:ahLst/>
              <a:cxnLst/>
              <a:rect l="l" t="t" r="r" b="b"/>
              <a:pathLst>
                <a:path w="12807" h="12569" extrusionOk="0">
                  <a:moveTo>
                    <a:pt x="6778" y="1"/>
                  </a:moveTo>
                  <a:cubicBezTo>
                    <a:pt x="5404" y="1"/>
                    <a:pt x="4128" y="608"/>
                    <a:pt x="3412" y="1808"/>
                  </a:cubicBezTo>
                  <a:cubicBezTo>
                    <a:pt x="1683" y="2923"/>
                    <a:pt x="227" y="4788"/>
                    <a:pt x="136" y="6812"/>
                  </a:cubicBezTo>
                  <a:cubicBezTo>
                    <a:pt x="1" y="10193"/>
                    <a:pt x="3214" y="12568"/>
                    <a:pt x="6370" y="12568"/>
                  </a:cubicBezTo>
                  <a:cubicBezTo>
                    <a:pt x="6400" y="12568"/>
                    <a:pt x="6430" y="12568"/>
                    <a:pt x="6460" y="12568"/>
                  </a:cubicBezTo>
                  <a:cubicBezTo>
                    <a:pt x="9758" y="12545"/>
                    <a:pt x="12602" y="9861"/>
                    <a:pt x="12715" y="6539"/>
                  </a:cubicBezTo>
                  <a:cubicBezTo>
                    <a:pt x="12806" y="3560"/>
                    <a:pt x="10531" y="489"/>
                    <a:pt x="7506" y="56"/>
                  </a:cubicBezTo>
                  <a:cubicBezTo>
                    <a:pt x="7262" y="19"/>
                    <a:pt x="7019" y="1"/>
                    <a:pt x="67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8"/>
            <p:cNvSpPr/>
            <p:nvPr/>
          </p:nvSpPr>
          <p:spPr>
            <a:xfrm>
              <a:off x="3489825" y="1861150"/>
              <a:ext cx="179150" cy="139350"/>
            </a:xfrm>
            <a:custGeom>
              <a:avLst/>
              <a:gdLst/>
              <a:ahLst/>
              <a:cxnLst/>
              <a:rect l="l" t="t" r="r" b="b"/>
              <a:pathLst>
                <a:path w="7166" h="5574" extrusionOk="0">
                  <a:moveTo>
                    <a:pt x="3594" y="0"/>
                  </a:moveTo>
                  <a:cubicBezTo>
                    <a:pt x="0" y="0"/>
                    <a:pt x="0" y="5574"/>
                    <a:pt x="3594" y="5574"/>
                  </a:cubicBezTo>
                  <a:cubicBezTo>
                    <a:pt x="7166" y="5574"/>
                    <a:pt x="7166" y="0"/>
                    <a:pt x="35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8"/>
            <p:cNvSpPr/>
            <p:nvPr/>
          </p:nvSpPr>
          <p:spPr>
            <a:xfrm>
              <a:off x="3652450" y="2995700"/>
              <a:ext cx="192300" cy="155750"/>
            </a:xfrm>
            <a:custGeom>
              <a:avLst/>
              <a:gdLst/>
              <a:ahLst/>
              <a:cxnLst/>
              <a:rect l="l" t="t" r="r" b="b"/>
              <a:pathLst>
                <a:path w="7692" h="6230" extrusionOk="0">
                  <a:moveTo>
                    <a:pt x="3570" y="0"/>
                  </a:moveTo>
                  <a:cubicBezTo>
                    <a:pt x="3443" y="0"/>
                    <a:pt x="3314" y="8"/>
                    <a:pt x="3186" y="22"/>
                  </a:cubicBezTo>
                  <a:cubicBezTo>
                    <a:pt x="1616" y="113"/>
                    <a:pt x="1" y="1660"/>
                    <a:pt x="615" y="3366"/>
                  </a:cubicBezTo>
                  <a:cubicBezTo>
                    <a:pt x="1161" y="4890"/>
                    <a:pt x="1889" y="5687"/>
                    <a:pt x="3504" y="6119"/>
                  </a:cubicBezTo>
                  <a:cubicBezTo>
                    <a:pt x="3793" y="6194"/>
                    <a:pt x="4067" y="6229"/>
                    <a:pt x="4325" y="6229"/>
                  </a:cubicBezTo>
                  <a:cubicBezTo>
                    <a:pt x="6704" y="6229"/>
                    <a:pt x="7691" y="3230"/>
                    <a:pt x="6234" y="1342"/>
                  </a:cubicBezTo>
                  <a:cubicBezTo>
                    <a:pt x="5605" y="490"/>
                    <a:pt x="4616" y="0"/>
                    <a:pt x="35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8"/>
            <p:cNvSpPr/>
            <p:nvPr/>
          </p:nvSpPr>
          <p:spPr>
            <a:xfrm>
              <a:off x="2518350" y="3867100"/>
              <a:ext cx="206050" cy="166900"/>
            </a:xfrm>
            <a:custGeom>
              <a:avLst/>
              <a:gdLst/>
              <a:ahLst/>
              <a:cxnLst/>
              <a:rect l="l" t="t" r="r" b="b"/>
              <a:pathLst>
                <a:path w="8242" h="6676" extrusionOk="0">
                  <a:moveTo>
                    <a:pt x="4399" y="1"/>
                  </a:moveTo>
                  <a:cubicBezTo>
                    <a:pt x="3869" y="1"/>
                    <a:pt x="3336" y="133"/>
                    <a:pt x="2850" y="425"/>
                  </a:cubicBezTo>
                  <a:lnTo>
                    <a:pt x="2395" y="721"/>
                  </a:lnTo>
                  <a:cubicBezTo>
                    <a:pt x="0" y="2171"/>
                    <a:pt x="576" y="6675"/>
                    <a:pt x="3630" y="6675"/>
                  </a:cubicBezTo>
                  <a:cubicBezTo>
                    <a:pt x="3738" y="6675"/>
                    <a:pt x="3850" y="6670"/>
                    <a:pt x="3964" y="6658"/>
                  </a:cubicBezTo>
                  <a:lnTo>
                    <a:pt x="4488" y="6590"/>
                  </a:lnTo>
                  <a:cubicBezTo>
                    <a:pt x="6558" y="6362"/>
                    <a:pt x="8241" y="4656"/>
                    <a:pt x="7672" y="2450"/>
                  </a:cubicBezTo>
                  <a:cubicBezTo>
                    <a:pt x="7289" y="999"/>
                    <a:pt x="5855" y="1"/>
                    <a:pt x="43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8"/>
            <p:cNvSpPr/>
            <p:nvPr/>
          </p:nvSpPr>
          <p:spPr>
            <a:xfrm>
              <a:off x="2267150" y="3707100"/>
              <a:ext cx="242850" cy="211025"/>
            </a:xfrm>
            <a:custGeom>
              <a:avLst/>
              <a:gdLst/>
              <a:ahLst/>
              <a:cxnLst/>
              <a:rect l="l" t="t" r="r" b="b"/>
              <a:pathLst>
                <a:path w="9714" h="8441" extrusionOk="0">
                  <a:moveTo>
                    <a:pt x="4845" y="1"/>
                  </a:moveTo>
                  <a:cubicBezTo>
                    <a:pt x="2320" y="1"/>
                    <a:pt x="0" y="2639"/>
                    <a:pt x="842" y="5210"/>
                  </a:cubicBezTo>
                  <a:lnTo>
                    <a:pt x="955" y="5506"/>
                  </a:lnTo>
                  <a:cubicBezTo>
                    <a:pt x="1524" y="7462"/>
                    <a:pt x="3190" y="8440"/>
                    <a:pt x="4857" y="8440"/>
                  </a:cubicBezTo>
                  <a:cubicBezTo>
                    <a:pt x="6523" y="8440"/>
                    <a:pt x="8189" y="7462"/>
                    <a:pt x="8758" y="5506"/>
                  </a:cubicBezTo>
                  <a:lnTo>
                    <a:pt x="8872" y="5210"/>
                  </a:lnTo>
                  <a:cubicBezTo>
                    <a:pt x="9713" y="2639"/>
                    <a:pt x="7393" y="1"/>
                    <a:pt x="48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8"/>
            <p:cNvSpPr/>
            <p:nvPr/>
          </p:nvSpPr>
          <p:spPr>
            <a:xfrm>
              <a:off x="3253800" y="3352875"/>
              <a:ext cx="176325" cy="238050"/>
            </a:xfrm>
            <a:custGeom>
              <a:avLst/>
              <a:gdLst/>
              <a:ahLst/>
              <a:cxnLst/>
              <a:rect l="l" t="t" r="r" b="b"/>
              <a:pathLst>
                <a:path w="7053" h="9522" extrusionOk="0">
                  <a:moveTo>
                    <a:pt x="3063" y="0"/>
                  </a:moveTo>
                  <a:cubicBezTo>
                    <a:pt x="1572" y="0"/>
                    <a:pt x="60" y="958"/>
                    <a:pt x="274" y="2682"/>
                  </a:cubicBezTo>
                  <a:cubicBezTo>
                    <a:pt x="410" y="3592"/>
                    <a:pt x="1" y="4275"/>
                    <a:pt x="1" y="5185"/>
                  </a:cubicBezTo>
                  <a:cubicBezTo>
                    <a:pt x="1" y="6185"/>
                    <a:pt x="410" y="7141"/>
                    <a:pt x="888" y="7982"/>
                  </a:cubicBezTo>
                  <a:cubicBezTo>
                    <a:pt x="1480" y="9012"/>
                    <a:pt x="2587" y="9521"/>
                    <a:pt x="3683" y="9521"/>
                  </a:cubicBezTo>
                  <a:cubicBezTo>
                    <a:pt x="5032" y="9521"/>
                    <a:pt x="6362" y="8750"/>
                    <a:pt x="6689" y="7232"/>
                  </a:cubicBezTo>
                  <a:cubicBezTo>
                    <a:pt x="7053" y="5457"/>
                    <a:pt x="6757" y="4229"/>
                    <a:pt x="5938" y="2887"/>
                  </a:cubicBezTo>
                  <a:cubicBezTo>
                    <a:pt x="5824" y="2591"/>
                    <a:pt x="5756" y="2296"/>
                    <a:pt x="5711" y="1977"/>
                  </a:cubicBezTo>
                  <a:cubicBezTo>
                    <a:pt x="5456" y="625"/>
                    <a:pt x="4267" y="0"/>
                    <a:pt x="3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8"/>
            <p:cNvSpPr/>
            <p:nvPr/>
          </p:nvSpPr>
          <p:spPr>
            <a:xfrm>
              <a:off x="3582775" y="2711750"/>
              <a:ext cx="129700" cy="113975"/>
            </a:xfrm>
            <a:custGeom>
              <a:avLst/>
              <a:gdLst/>
              <a:ahLst/>
              <a:cxnLst/>
              <a:rect l="l" t="t" r="r" b="b"/>
              <a:pathLst>
                <a:path w="5188" h="4559" extrusionOk="0">
                  <a:moveTo>
                    <a:pt x="2595" y="1"/>
                  </a:moveTo>
                  <a:cubicBezTo>
                    <a:pt x="1679" y="1"/>
                    <a:pt x="763" y="518"/>
                    <a:pt x="513" y="1553"/>
                  </a:cubicBezTo>
                  <a:lnTo>
                    <a:pt x="422" y="1872"/>
                  </a:lnTo>
                  <a:cubicBezTo>
                    <a:pt x="1" y="3660"/>
                    <a:pt x="1308" y="4559"/>
                    <a:pt x="2606" y="4559"/>
                  </a:cubicBezTo>
                  <a:cubicBezTo>
                    <a:pt x="3901" y="4559"/>
                    <a:pt x="5187" y="3666"/>
                    <a:pt x="4744" y="1872"/>
                  </a:cubicBezTo>
                  <a:lnTo>
                    <a:pt x="4676" y="1553"/>
                  </a:lnTo>
                  <a:cubicBezTo>
                    <a:pt x="4426" y="518"/>
                    <a:pt x="3510" y="1"/>
                    <a:pt x="25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8"/>
            <p:cNvSpPr/>
            <p:nvPr/>
          </p:nvSpPr>
          <p:spPr>
            <a:xfrm>
              <a:off x="3683175" y="3719650"/>
              <a:ext cx="191950" cy="166825"/>
            </a:xfrm>
            <a:custGeom>
              <a:avLst/>
              <a:gdLst/>
              <a:ahLst/>
              <a:cxnLst/>
              <a:rect l="l" t="t" r="r" b="b"/>
              <a:pathLst>
                <a:path w="7678" h="6673" extrusionOk="0">
                  <a:moveTo>
                    <a:pt x="4056" y="1"/>
                  </a:moveTo>
                  <a:cubicBezTo>
                    <a:pt x="3160" y="1"/>
                    <a:pt x="2263" y="307"/>
                    <a:pt x="1638" y="932"/>
                  </a:cubicBezTo>
                  <a:cubicBezTo>
                    <a:pt x="0" y="2592"/>
                    <a:pt x="569" y="6164"/>
                    <a:pt x="3162" y="6551"/>
                  </a:cubicBezTo>
                  <a:lnTo>
                    <a:pt x="3572" y="6619"/>
                  </a:lnTo>
                  <a:cubicBezTo>
                    <a:pt x="3799" y="6655"/>
                    <a:pt x="4021" y="6673"/>
                    <a:pt x="4235" y="6673"/>
                  </a:cubicBezTo>
                  <a:cubicBezTo>
                    <a:pt x="6291" y="6673"/>
                    <a:pt x="7677" y="5049"/>
                    <a:pt x="7348" y="2865"/>
                  </a:cubicBezTo>
                  <a:cubicBezTo>
                    <a:pt x="7325" y="2729"/>
                    <a:pt x="7302" y="2592"/>
                    <a:pt x="7280" y="2456"/>
                  </a:cubicBezTo>
                  <a:cubicBezTo>
                    <a:pt x="7024" y="839"/>
                    <a:pt x="5540" y="1"/>
                    <a:pt x="40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8"/>
            <p:cNvSpPr/>
            <p:nvPr/>
          </p:nvSpPr>
          <p:spPr>
            <a:xfrm>
              <a:off x="3697825" y="4246275"/>
              <a:ext cx="218100" cy="175300"/>
            </a:xfrm>
            <a:custGeom>
              <a:avLst/>
              <a:gdLst/>
              <a:ahLst/>
              <a:cxnLst/>
              <a:rect l="l" t="t" r="r" b="b"/>
              <a:pathLst>
                <a:path w="8724" h="7012" extrusionOk="0">
                  <a:moveTo>
                    <a:pt x="5929" y="1"/>
                  </a:moveTo>
                  <a:cubicBezTo>
                    <a:pt x="5713" y="1"/>
                    <a:pt x="5489" y="36"/>
                    <a:pt x="5260" y="112"/>
                  </a:cubicBezTo>
                  <a:cubicBezTo>
                    <a:pt x="3918" y="567"/>
                    <a:pt x="2826" y="1022"/>
                    <a:pt x="1803" y="2068"/>
                  </a:cubicBezTo>
                  <a:cubicBezTo>
                    <a:pt x="1" y="3889"/>
                    <a:pt x="1638" y="7012"/>
                    <a:pt x="3812" y="7012"/>
                  </a:cubicBezTo>
                  <a:cubicBezTo>
                    <a:pt x="4272" y="7012"/>
                    <a:pt x="4757" y="6872"/>
                    <a:pt x="5238" y="6550"/>
                  </a:cubicBezTo>
                  <a:cubicBezTo>
                    <a:pt x="6352" y="5799"/>
                    <a:pt x="7285" y="4753"/>
                    <a:pt x="7899" y="3524"/>
                  </a:cubicBezTo>
                  <a:cubicBezTo>
                    <a:pt x="8724" y="2056"/>
                    <a:pt x="7574" y="1"/>
                    <a:pt x="59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8"/>
            <p:cNvSpPr/>
            <p:nvPr/>
          </p:nvSpPr>
          <p:spPr>
            <a:xfrm>
              <a:off x="2856525" y="4282625"/>
              <a:ext cx="175475" cy="138900"/>
            </a:xfrm>
            <a:custGeom>
              <a:avLst/>
              <a:gdLst/>
              <a:ahLst/>
              <a:cxnLst/>
              <a:rect l="l" t="t" r="r" b="b"/>
              <a:pathLst>
                <a:path w="7019" h="5556" extrusionOk="0">
                  <a:moveTo>
                    <a:pt x="3735" y="1"/>
                  </a:moveTo>
                  <a:cubicBezTo>
                    <a:pt x="3211" y="1"/>
                    <a:pt x="2661" y="190"/>
                    <a:pt x="2152" y="637"/>
                  </a:cubicBezTo>
                  <a:cubicBezTo>
                    <a:pt x="1447" y="1274"/>
                    <a:pt x="1197" y="1888"/>
                    <a:pt x="765" y="2684"/>
                  </a:cubicBezTo>
                  <a:cubicBezTo>
                    <a:pt x="1" y="4082"/>
                    <a:pt x="1129" y="5556"/>
                    <a:pt x="2475" y="5556"/>
                  </a:cubicBezTo>
                  <a:cubicBezTo>
                    <a:pt x="2773" y="5556"/>
                    <a:pt x="3080" y="5484"/>
                    <a:pt x="3381" y="5323"/>
                  </a:cubicBezTo>
                  <a:cubicBezTo>
                    <a:pt x="4200" y="4891"/>
                    <a:pt x="4814" y="4641"/>
                    <a:pt x="5451" y="3936"/>
                  </a:cubicBezTo>
                  <a:cubicBezTo>
                    <a:pt x="7018" y="2227"/>
                    <a:pt x="5531" y="1"/>
                    <a:pt x="3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8"/>
            <p:cNvSpPr/>
            <p:nvPr/>
          </p:nvSpPr>
          <p:spPr>
            <a:xfrm>
              <a:off x="3037700" y="3743500"/>
              <a:ext cx="209300" cy="162100"/>
            </a:xfrm>
            <a:custGeom>
              <a:avLst/>
              <a:gdLst/>
              <a:ahLst/>
              <a:cxnLst/>
              <a:rect l="l" t="t" r="r" b="b"/>
              <a:pathLst>
                <a:path w="8372" h="6484" extrusionOk="0">
                  <a:moveTo>
                    <a:pt x="4186" y="1"/>
                  </a:moveTo>
                  <a:cubicBezTo>
                    <a:pt x="1" y="1"/>
                    <a:pt x="1" y="6484"/>
                    <a:pt x="4186" y="6484"/>
                  </a:cubicBezTo>
                  <a:cubicBezTo>
                    <a:pt x="8372" y="6484"/>
                    <a:pt x="8372" y="1"/>
                    <a:pt x="41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8"/>
            <p:cNvSpPr/>
            <p:nvPr/>
          </p:nvSpPr>
          <p:spPr>
            <a:xfrm>
              <a:off x="3500625" y="4075050"/>
              <a:ext cx="174600" cy="134800"/>
            </a:xfrm>
            <a:custGeom>
              <a:avLst/>
              <a:gdLst/>
              <a:ahLst/>
              <a:cxnLst/>
              <a:rect l="l" t="t" r="r" b="b"/>
              <a:pathLst>
                <a:path w="6984" h="5392" extrusionOk="0">
                  <a:moveTo>
                    <a:pt x="3503" y="0"/>
                  </a:moveTo>
                  <a:cubicBezTo>
                    <a:pt x="0" y="0"/>
                    <a:pt x="0" y="5392"/>
                    <a:pt x="3503" y="5392"/>
                  </a:cubicBezTo>
                  <a:cubicBezTo>
                    <a:pt x="6984" y="5392"/>
                    <a:pt x="6984" y="0"/>
                    <a:pt x="35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8"/>
            <p:cNvSpPr/>
            <p:nvPr/>
          </p:nvSpPr>
          <p:spPr>
            <a:xfrm>
              <a:off x="2911450" y="3001375"/>
              <a:ext cx="178600" cy="138775"/>
            </a:xfrm>
            <a:custGeom>
              <a:avLst/>
              <a:gdLst/>
              <a:ahLst/>
              <a:cxnLst/>
              <a:rect l="l" t="t" r="r" b="b"/>
              <a:pathLst>
                <a:path w="7144" h="5551" extrusionOk="0">
                  <a:moveTo>
                    <a:pt x="3572" y="0"/>
                  </a:moveTo>
                  <a:cubicBezTo>
                    <a:pt x="1" y="0"/>
                    <a:pt x="1" y="5551"/>
                    <a:pt x="3572" y="5551"/>
                  </a:cubicBezTo>
                  <a:cubicBezTo>
                    <a:pt x="7144" y="5551"/>
                    <a:pt x="7144" y="0"/>
                    <a:pt x="35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8"/>
            <p:cNvSpPr/>
            <p:nvPr/>
          </p:nvSpPr>
          <p:spPr>
            <a:xfrm>
              <a:off x="3544425" y="3350275"/>
              <a:ext cx="166075" cy="121125"/>
            </a:xfrm>
            <a:custGeom>
              <a:avLst/>
              <a:gdLst/>
              <a:ahLst/>
              <a:cxnLst/>
              <a:rect l="l" t="t" r="r" b="b"/>
              <a:pathLst>
                <a:path w="6643" h="4845" extrusionOk="0">
                  <a:moveTo>
                    <a:pt x="3126" y="0"/>
                  </a:moveTo>
                  <a:cubicBezTo>
                    <a:pt x="17" y="0"/>
                    <a:pt x="0" y="4845"/>
                    <a:pt x="3123" y="4845"/>
                  </a:cubicBezTo>
                  <a:cubicBezTo>
                    <a:pt x="3314" y="4845"/>
                    <a:pt x="3516" y="4826"/>
                    <a:pt x="3731" y="4788"/>
                  </a:cubicBezTo>
                  <a:lnTo>
                    <a:pt x="4367" y="4674"/>
                  </a:lnTo>
                  <a:cubicBezTo>
                    <a:pt x="6642" y="4265"/>
                    <a:pt x="6642" y="580"/>
                    <a:pt x="4367" y="170"/>
                  </a:cubicBezTo>
                  <a:lnTo>
                    <a:pt x="3731" y="57"/>
                  </a:lnTo>
                  <a:cubicBezTo>
                    <a:pt x="3517" y="18"/>
                    <a:pt x="3316" y="0"/>
                    <a:pt x="31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8"/>
            <p:cNvSpPr/>
            <p:nvPr/>
          </p:nvSpPr>
          <p:spPr>
            <a:xfrm>
              <a:off x="4353075" y="3522925"/>
              <a:ext cx="187700" cy="347900"/>
            </a:xfrm>
            <a:custGeom>
              <a:avLst/>
              <a:gdLst/>
              <a:ahLst/>
              <a:cxnLst/>
              <a:rect l="l" t="t" r="r" b="b"/>
              <a:pathLst>
                <a:path w="7508" h="13916" extrusionOk="0">
                  <a:moveTo>
                    <a:pt x="4508" y="0"/>
                  </a:moveTo>
                  <a:cubicBezTo>
                    <a:pt x="3298" y="0"/>
                    <a:pt x="2002" y="742"/>
                    <a:pt x="1570" y="1977"/>
                  </a:cubicBezTo>
                  <a:cubicBezTo>
                    <a:pt x="501" y="5139"/>
                    <a:pt x="1" y="8937"/>
                    <a:pt x="1206" y="12145"/>
                  </a:cubicBezTo>
                  <a:cubicBezTo>
                    <a:pt x="1614" y="13235"/>
                    <a:pt x="2657" y="13915"/>
                    <a:pt x="3686" y="13915"/>
                  </a:cubicBezTo>
                  <a:cubicBezTo>
                    <a:pt x="4439" y="13915"/>
                    <a:pt x="5184" y="13550"/>
                    <a:pt x="5665" y="12713"/>
                  </a:cubicBezTo>
                  <a:cubicBezTo>
                    <a:pt x="7485" y="9483"/>
                    <a:pt x="7508" y="5548"/>
                    <a:pt x="6871" y="1977"/>
                  </a:cubicBezTo>
                  <a:cubicBezTo>
                    <a:pt x="6612" y="599"/>
                    <a:pt x="5595" y="0"/>
                    <a:pt x="4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8"/>
            <p:cNvSpPr/>
            <p:nvPr/>
          </p:nvSpPr>
          <p:spPr>
            <a:xfrm>
              <a:off x="3884475" y="3526250"/>
              <a:ext cx="200775" cy="135950"/>
            </a:xfrm>
            <a:custGeom>
              <a:avLst/>
              <a:gdLst/>
              <a:ahLst/>
              <a:cxnLst/>
              <a:rect l="l" t="t" r="r" b="b"/>
              <a:pathLst>
                <a:path w="8031" h="5438" extrusionOk="0">
                  <a:moveTo>
                    <a:pt x="3385" y="1"/>
                  </a:moveTo>
                  <a:cubicBezTo>
                    <a:pt x="3083" y="1"/>
                    <a:pt x="2780" y="31"/>
                    <a:pt x="2480" y="92"/>
                  </a:cubicBezTo>
                  <a:cubicBezTo>
                    <a:pt x="1" y="479"/>
                    <a:pt x="319" y="3572"/>
                    <a:pt x="1866" y="4733"/>
                  </a:cubicBezTo>
                  <a:cubicBezTo>
                    <a:pt x="2640" y="5324"/>
                    <a:pt x="3527" y="5438"/>
                    <a:pt x="4482" y="5438"/>
                  </a:cubicBezTo>
                  <a:cubicBezTo>
                    <a:pt x="6984" y="5438"/>
                    <a:pt x="8031" y="1866"/>
                    <a:pt x="5733" y="638"/>
                  </a:cubicBezTo>
                  <a:cubicBezTo>
                    <a:pt x="5018" y="222"/>
                    <a:pt x="4206" y="1"/>
                    <a:pt x="3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8"/>
            <p:cNvSpPr/>
            <p:nvPr/>
          </p:nvSpPr>
          <p:spPr>
            <a:xfrm>
              <a:off x="4163150" y="4152950"/>
              <a:ext cx="244225" cy="149975"/>
            </a:xfrm>
            <a:custGeom>
              <a:avLst/>
              <a:gdLst/>
              <a:ahLst/>
              <a:cxnLst/>
              <a:rect l="l" t="t" r="r" b="b"/>
              <a:pathLst>
                <a:path w="9769" h="5999" extrusionOk="0">
                  <a:moveTo>
                    <a:pt x="3737" y="0"/>
                  </a:moveTo>
                  <a:cubicBezTo>
                    <a:pt x="3354" y="0"/>
                    <a:pt x="2960" y="54"/>
                    <a:pt x="2548" y="183"/>
                  </a:cubicBezTo>
                  <a:cubicBezTo>
                    <a:pt x="728" y="751"/>
                    <a:pt x="0" y="3026"/>
                    <a:pt x="1388" y="4459"/>
                  </a:cubicBezTo>
                  <a:cubicBezTo>
                    <a:pt x="2502" y="5597"/>
                    <a:pt x="3731" y="5733"/>
                    <a:pt x="5232" y="5961"/>
                  </a:cubicBezTo>
                  <a:cubicBezTo>
                    <a:pt x="5409" y="5986"/>
                    <a:pt x="5580" y="5999"/>
                    <a:pt x="5746" y="5999"/>
                  </a:cubicBezTo>
                  <a:cubicBezTo>
                    <a:pt x="8786" y="5999"/>
                    <a:pt x="9769" y="1828"/>
                    <a:pt x="6597" y="706"/>
                  </a:cubicBezTo>
                  <a:cubicBezTo>
                    <a:pt x="5618" y="347"/>
                    <a:pt x="4710" y="0"/>
                    <a:pt x="37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8"/>
            <p:cNvSpPr/>
            <p:nvPr/>
          </p:nvSpPr>
          <p:spPr>
            <a:xfrm>
              <a:off x="4896125" y="3932625"/>
              <a:ext cx="246525" cy="186950"/>
            </a:xfrm>
            <a:custGeom>
              <a:avLst/>
              <a:gdLst/>
              <a:ahLst/>
              <a:cxnLst/>
              <a:rect l="l" t="t" r="r" b="b"/>
              <a:pathLst>
                <a:path w="9861" h="7478" extrusionOk="0">
                  <a:moveTo>
                    <a:pt x="6107" y="1"/>
                  </a:moveTo>
                  <a:cubicBezTo>
                    <a:pt x="6029" y="1"/>
                    <a:pt x="5951" y="4"/>
                    <a:pt x="5872" y="11"/>
                  </a:cubicBezTo>
                  <a:cubicBezTo>
                    <a:pt x="4689" y="79"/>
                    <a:pt x="3665" y="215"/>
                    <a:pt x="2778" y="1102"/>
                  </a:cubicBezTo>
                  <a:cubicBezTo>
                    <a:pt x="2164" y="1717"/>
                    <a:pt x="1936" y="2445"/>
                    <a:pt x="1595" y="3195"/>
                  </a:cubicBezTo>
                  <a:cubicBezTo>
                    <a:pt x="1" y="4790"/>
                    <a:pt x="1099" y="7477"/>
                    <a:pt x="3079" y="7477"/>
                  </a:cubicBezTo>
                  <a:cubicBezTo>
                    <a:pt x="3472" y="7477"/>
                    <a:pt x="3899" y="7371"/>
                    <a:pt x="4348" y="7131"/>
                  </a:cubicBezTo>
                  <a:lnTo>
                    <a:pt x="4348" y="7131"/>
                  </a:lnTo>
                  <a:cubicBezTo>
                    <a:pt x="4283" y="7171"/>
                    <a:pt x="4476" y="7185"/>
                    <a:pt x="4761" y="7185"/>
                  </a:cubicBezTo>
                  <a:cubicBezTo>
                    <a:pt x="5280" y="7185"/>
                    <a:pt x="6103" y="7137"/>
                    <a:pt x="6236" y="7108"/>
                  </a:cubicBezTo>
                  <a:cubicBezTo>
                    <a:pt x="7441" y="6789"/>
                    <a:pt x="8124" y="5948"/>
                    <a:pt x="8715" y="4924"/>
                  </a:cubicBezTo>
                  <a:cubicBezTo>
                    <a:pt x="9860" y="2964"/>
                    <a:pt x="8468" y="1"/>
                    <a:pt x="6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8"/>
            <p:cNvSpPr/>
            <p:nvPr/>
          </p:nvSpPr>
          <p:spPr>
            <a:xfrm>
              <a:off x="4843300" y="3335850"/>
              <a:ext cx="214425" cy="225575"/>
            </a:xfrm>
            <a:custGeom>
              <a:avLst/>
              <a:gdLst/>
              <a:ahLst/>
              <a:cxnLst/>
              <a:rect l="l" t="t" r="r" b="b"/>
              <a:pathLst>
                <a:path w="8577" h="9023" extrusionOk="0">
                  <a:moveTo>
                    <a:pt x="4479" y="0"/>
                  </a:moveTo>
                  <a:cubicBezTo>
                    <a:pt x="4181" y="0"/>
                    <a:pt x="3883" y="43"/>
                    <a:pt x="3594" y="133"/>
                  </a:cubicBezTo>
                  <a:lnTo>
                    <a:pt x="3253" y="247"/>
                  </a:lnTo>
                  <a:cubicBezTo>
                    <a:pt x="1911" y="656"/>
                    <a:pt x="614" y="1703"/>
                    <a:pt x="341" y="3159"/>
                  </a:cubicBezTo>
                  <a:cubicBezTo>
                    <a:pt x="0" y="4592"/>
                    <a:pt x="182" y="6116"/>
                    <a:pt x="819" y="7435"/>
                  </a:cubicBezTo>
                  <a:cubicBezTo>
                    <a:pt x="1339" y="8563"/>
                    <a:pt x="2439" y="9023"/>
                    <a:pt x="3559" y="9023"/>
                  </a:cubicBezTo>
                  <a:cubicBezTo>
                    <a:pt x="4155" y="9023"/>
                    <a:pt x="4756" y="8893"/>
                    <a:pt x="5278" y="8663"/>
                  </a:cubicBezTo>
                  <a:cubicBezTo>
                    <a:pt x="6438" y="8163"/>
                    <a:pt x="7211" y="7276"/>
                    <a:pt x="7871" y="6229"/>
                  </a:cubicBezTo>
                  <a:cubicBezTo>
                    <a:pt x="8576" y="4978"/>
                    <a:pt x="8576" y="3432"/>
                    <a:pt x="7871" y="2180"/>
                  </a:cubicBezTo>
                  <a:lnTo>
                    <a:pt x="7666" y="1862"/>
                  </a:lnTo>
                  <a:cubicBezTo>
                    <a:pt x="7039" y="774"/>
                    <a:pt x="5755" y="0"/>
                    <a:pt x="44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8"/>
            <p:cNvSpPr/>
            <p:nvPr/>
          </p:nvSpPr>
          <p:spPr>
            <a:xfrm>
              <a:off x="4666925" y="3855150"/>
              <a:ext cx="191050" cy="163825"/>
            </a:xfrm>
            <a:custGeom>
              <a:avLst/>
              <a:gdLst/>
              <a:ahLst/>
              <a:cxnLst/>
              <a:rect l="l" t="t" r="r" b="b"/>
              <a:pathLst>
                <a:path w="7642" h="6553" extrusionOk="0">
                  <a:moveTo>
                    <a:pt x="3839" y="1"/>
                  </a:moveTo>
                  <a:cubicBezTo>
                    <a:pt x="1082" y="1"/>
                    <a:pt x="0" y="3857"/>
                    <a:pt x="1801" y="5657"/>
                  </a:cubicBezTo>
                  <a:cubicBezTo>
                    <a:pt x="2414" y="6271"/>
                    <a:pt x="3255" y="6553"/>
                    <a:pt x="4101" y="6553"/>
                  </a:cubicBezTo>
                  <a:cubicBezTo>
                    <a:pt x="5861" y="6553"/>
                    <a:pt x="7642" y="5334"/>
                    <a:pt x="7442" y="3337"/>
                  </a:cubicBezTo>
                  <a:lnTo>
                    <a:pt x="7419" y="2996"/>
                  </a:lnTo>
                  <a:cubicBezTo>
                    <a:pt x="7237" y="1290"/>
                    <a:pt x="6191" y="243"/>
                    <a:pt x="4485" y="61"/>
                  </a:cubicBezTo>
                  <a:lnTo>
                    <a:pt x="4144" y="16"/>
                  </a:lnTo>
                  <a:cubicBezTo>
                    <a:pt x="4040" y="6"/>
                    <a:pt x="3938" y="1"/>
                    <a:pt x="38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8"/>
            <p:cNvSpPr/>
            <p:nvPr/>
          </p:nvSpPr>
          <p:spPr>
            <a:xfrm>
              <a:off x="5385250" y="3407400"/>
              <a:ext cx="250825" cy="194525"/>
            </a:xfrm>
            <a:custGeom>
              <a:avLst/>
              <a:gdLst/>
              <a:ahLst/>
              <a:cxnLst/>
              <a:rect l="l" t="t" r="r" b="b"/>
              <a:pathLst>
                <a:path w="10033" h="7781" extrusionOk="0">
                  <a:moveTo>
                    <a:pt x="5005" y="1"/>
                  </a:moveTo>
                  <a:cubicBezTo>
                    <a:pt x="1" y="1"/>
                    <a:pt x="1" y="7780"/>
                    <a:pt x="5005" y="7780"/>
                  </a:cubicBezTo>
                  <a:cubicBezTo>
                    <a:pt x="10032" y="7780"/>
                    <a:pt x="10032" y="1"/>
                    <a:pt x="50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8"/>
            <p:cNvSpPr/>
            <p:nvPr/>
          </p:nvSpPr>
          <p:spPr>
            <a:xfrm>
              <a:off x="5173125" y="3149225"/>
              <a:ext cx="186550" cy="328425"/>
            </a:xfrm>
            <a:custGeom>
              <a:avLst/>
              <a:gdLst/>
              <a:ahLst/>
              <a:cxnLst/>
              <a:rect l="l" t="t" r="r" b="b"/>
              <a:pathLst>
                <a:path w="7462" h="13137" extrusionOk="0">
                  <a:moveTo>
                    <a:pt x="3292" y="0"/>
                  </a:moveTo>
                  <a:cubicBezTo>
                    <a:pt x="2290" y="0"/>
                    <a:pt x="1320" y="655"/>
                    <a:pt x="1343" y="1980"/>
                  </a:cubicBezTo>
                  <a:cubicBezTo>
                    <a:pt x="1388" y="3663"/>
                    <a:pt x="1388" y="4891"/>
                    <a:pt x="751" y="6438"/>
                  </a:cubicBezTo>
                  <a:cubicBezTo>
                    <a:pt x="1" y="8121"/>
                    <a:pt x="137" y="10078"/>
                    <a:pt x="1138" y="11624"/>
                  </a:cubicBezTo>
                  <a:cubicBezTo>
                    <a:pt x="1716" y="12591"/>
                    <a:pt x="2825" y="13136"/>
                    <a:pt x="3906" y="13136"/>
                  </a:cubicBezTo>
                  <a:cubicBezTo>
                    <a:pt x="4910" y="13136"/>
                    <a:pt x="5889" y="12665"/>
                    <a:pt x="6393" y="11624"/>
                  </a:cubicBezTo>
                  <a:cubicBezTo>
                    <a:pt x="7234" y="9918"/>
                    <a:pt x="7462" y="8190"/>
                    <a:pt x="6598" y="6438"/>
                  </a:cubicBezTo>
                  <a:cubicBezTo>
                    <a:pt x="6347" y="5892"/>
                    <a:pt x="5915" y="5414"/>
                    <a:pt x="5733" y="4846"/>
                  </a:cubicBezTo>
                  <a:cubicBezTo>
                    <a:pt x="5437" y="3959"/>
                    <a:pt x="5506" y="2889"/>
                    <a:pt x="5437" y="1980"/>
                  </a:cubicBezTo>
                  <a:cubicBezTo>
                    <a:pt x="5346" y="666"/>
                    <a:pt x="4302" y="0"/>
                    <a:pt x="32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8"/>
            <p:cNvSpPr/>
            <p:nvPr/>
          </p:nvSpPr>
          <p:spPr>
            <a:xfrm>
              <a:off x="5200825" y="3921075"/>
              <a:ext cx="353350" cy="199425"/>
            </a:xfrm>
            <a:custGeom>
              <a:avLst/>
              <a:gdLst/>
              <a:ahLst/>
              <a:cxnLst/>
              <a:rect l="l" t="t" r="r" b="b"/>
              <a:pathLst>
                <a:path w="14134" h="7977" extrusionOk="0">
                  <a:moveTo>
                    <a:pt x="7050" y="0"/>
                  </a:moveTo>
                  <a:cubicBezTo>
                    <a:pt x="6033" y="0"/>
                    <a:pt x="5004" y="189"/>
                    <a:pt x="3988" y="518"/>
                  </a:cubicBezTo>
                  <a:cubicBezTo>
                    <a:pt x="3880" y="506"/>
                    <a:pt x="3774" y="501"/>
                    <a:pt x="3670" y="501"/>
                  </a:cubicBezTo>
                  <a:cubicBezTo>
                    <a:pt x="953" y="501"/>
                    <a:pt x="0" y="4398"/>
                    <a:pt x="2805" y="5341"/>
                  </a:cubicBezTo>
                  <a:cubicBezTo>
                    <a:pt x="4303" y="6922"/>
                    <a:pt x="6348" y="7976"/>
                    <a:pt x="8523" y="7976"/>
                  </a:cubicBezTo>
                  <a:cubicBezTo>
                    <a:pt x="8694" y="7976"/>
                    <a:pt x="8866" y="7970"/>
                    <a:pt x="9038" y="7956"/>
                  </a:cubicBezTo>
                  <a:cubicBezTo>
                    <a:pt x="12632" y="7683"/>
                    <a:pt x="14134" y="3066"/>
                    <a:pt x="10858" y="1041"/>
                  </a:cubicBezTo>
                  <a:cubicBezTo>
                    <a:pt x="9643" y="312"/>
                    <a:pt x="8356" y="0"/>
                    <a:pt x="70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8"/>
            <p:cNvSpPr/>
            <p:nvPr/>
          </p:nvSpPr>
          <p:spPr>
            <a:xfrm>
              <a:off x="5754325" y="3980375"/>
              <a:ext cx="271875" cy="188325"/>
            </a:xfrm>
            <a:custGeom>
              <a:avLst/>
              <a:gdLst/>
              <a:ahLst/>
              <a:cxnLst/>
              <a:rect l="l" t="t" r="r" b="b"/>
              <a:pathLst>
                <a:path w="10875" h="7533" extrusionOk="0">
                  <a:moveTo>
                    <a:pt x="5448" y="1"/>
                  </a:moveTo>
                  <a:cubicBezTo>
                    <a:pt x="4353" y="1"/>
                    <a:pt x="3268" y="334"/>
                    <a:pt x="2457" y="1058"/>
                  </a:cubicBezTo>
                  <a:cubicBezTo>
                    <a:pt x="410" y="1649"/>
                    <a:pt x="1" y="4834"/>
                    <a:pt x="1980" y="5744"/>
                  </a:cubicBezTo>
                  <a:cubicBezTo>
                    <a:pt x="2860" y="6900"/>
                    <a:pt x="4341" y="7532"/>
                    <a:pt x="5800" y="7532"/>
                  </a:cubicBezTo>
                  <a:cubicBezTo>
                    <a:pt x="6264" y="7532"/>
                    <a:pt x="6727" y="7468"/>
                    <a:pt x="7166" y="7336"/>
                  </a:cubicBezTo>
                  <a:cubicBezTo>
                    <a:pt x="10146" y="6449"/>
                    <a:pt x="10874" y="2263"/>
                    <a:pt x="8031" y="648"/>
                  </a:cubicBezTo>
                  <a:cubicBezTo>
                    <a:pt x="7260" y="227"/>
                    <a:pt x="6350" y="1"/>
                    <a:pt x="54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8"/>
            <p:cNvSpPr/>
            <p:nvPr/>
          </p:nvSpPr>
          <p:spPr>
            <a:xfrm>
              <a:off x="5580875" y="4411875"/>
              <a:ext cx="216700" cy="236975"/>
            </a:xfrm>
            <a:custGeom>
              <a:avLst/>
              <a:gdLst/>
              <a:ahLst/>
              <a:cxnLst/>
              <a:rect l="l" t="t" r="r" b="b"/>
              <a:pathLst>
                <a:path w="8668" h="9479" extrusionOk="0">
                  <a:moveTo>
                    <a:pt x="4482" y="0"/>
                  </a:moveTo>
                  <a:cubicBezTo>
                    <a:pt x="2851" y="0"/>
                    <a:pt x="1240" y="1214"/>
                    <a:pt x="615" y="2837"/>
                  </a:cubicBezTo>
                  <a:cubicBezTo>
                    <a:pt x="1" y="4452"/>
                    <a:pt x="456" y="6022"/>
                    <a:pt x="1184" y="7501"/>
                  </a:cubicBezTo>
                  <a:cubicBezTo>
                    <a:pt x="1814" y="8762"/>
                    <a:pt x="3276" y="9478"/>
                    <a:pt x="4670" y="9478"/>
                  </a:cubicBezTo>
                  <a:cubicBezTo>
                    <a:pt x="4986" y="9478"/>
                    <a:pt x="5298" y="9442"/>
                    <a:pt x="5597" y="9366"/>
                  </a:cubicBezTo>
                  <a:cubicBezTo>
                    <a:pt x="7371" y="8888"/>
                    <a:pt x="8372" y="7319"/>
                    <a:pt x="8508" y="5567"/>
                  </a:cubicBezTo>
                  <a:cubicBezTo>
                    <a:pt x="8668" y="3816"/>
                    <a:pt x="8099" y="2428"/>
                    <a:pt x="6939" y="1131"/>
                  </a:cubicBezTo>
                  <a:cubicBezTo>
                    <a:pt x="6208" y="338"/>
                    <a:pt x="5342" y="0"/>
                    <a:pt x="44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8"/>
            <p:cNvSpPr/>
            <p:nvPr/>
          </p:nvSpPr>
          <p:spPr>
            <a:xfrm>
              <a:off x="5731675" y="3595750"/>
              <a:ext cx="242750" cy="181425"/>
            </a:xfrm>
            <a:custGeom>
              <a:avLst/>
              <a:gdLst/>
              <a:ahLst/>
              <a:cxnLst/>
              <a:rect l="l" t="t" r="r" b="b"/>
              <a:pathLst>
                <a:path w="9710" h="7257" extrusionOk="0">
                  <a:moveTo>
                    <a:pt x="5615" y="0"/>
                  </a:moveTo>
                  <a:cubicBezTo>
                    <a:pt x="5329" y="0"/>
                    <a:pt x="5025" y="35"/>
                    <a:pt x="4706" y="110"/>
                  </a:cubicBezTo>
                  <a:cubicBezTo>
                    <a:pt x="3068" y="474"/>
                    <a:pt x="2249" y="1407"/>
                    <a:pt x="1293" y="2726"/>
                  </a:cubicBezTo>
                  <a:cubicBezTo>
                    <a:pt x="0" y="4532"/>
                    <a:pt x="1723" y="7256"/>
                    <a:pt x="3806" y="7256"/>
                  </a:cubicBezTo>
                  <a:cubicBezTo>
                    <a:pt x="3848" y="7256"/>
                    <a:pt x="3890" y="7255"/>
                    <a:pt x="3932" y="7253"/>
                  </a:cubicBezTo>
                  <a:cubicBezTo>
                    <a:pt x="5570" y="7184"/>
                    <a:pt x="6707" y="6889"/>
                    <a:pt x="7913" y="5729"/>
                  </a:cubicBezTo>
                  <a:lnTo>
                    <a:pt x="7845" y="5638"/>
                  </a:lnTo>
                  <a:cubicBezTo>
                    <a:pt x="9710" y="3669"/>
                    <a:pt x="8554" y="0"/>
                    <a:pt x="56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8"/>
            <p:cNvSpPr/>
            <p:nvPr/>
          </p:nvSpPr>
          <p:spPr>
            <a:xfrm>
              <a:off x="5104900" y="3659900"/>
              <a:ext cx="147875" cy="114325"/>
            </a:xfrm>
            <a:custGeom>
              <a:avLst/>
              <a:gdLst/>
              <a:ahLst/>
              <a:cxnLst/>
              <a:rect l="l" t="t" r="r" b="b"/>
              <a:pathLst>
                <a:path w="5915" h="4573" extrusionOk="0">
                  <a:moveTo>
                    <a:pt x="2957" y="1"/>
                  </a:moveTo>
                  <a:cubicBezTo>
                    <a:pt x="0" y="1"/>
                    <a:pt x="0" y="4573"/>
                    <a:pt x="2957" y="4573"/>
                  </a:cubicBezTo>
                  <a:cubicBezTo>
                    <a:pt x="5892" y="4573"/>
                    <a:pt x="5914" y="1"/>
                    <a:pt x="29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8"/>
            <p:cNvSpPr/>
            <p:nvPr/>
          </p:nvSpPr>
          <p:spPr>
            <a:xfrm>
              <a:off x="5576900" y="3102725"/>
              <a:ext cx="223525" cy="187425"/>
            </a:xfrm>
            <a:custGeom>
              <a:avLst/>
              <a:gdLst/>
              <a:ahLst/>
              <a:cxnLst/>
              <a:rect l="l" t="t" r="r" b="b"/>
              <a:pathLst>
                <a:path w="8941" h="7497" extrusionOk="0">
                  <a:moveTo>
                    <a:pt x="5085" y="1"/>
                  </a:moveTo>
                  <a:cubicBezTo>
                    <a:pt x="4214" y="1"/>
                    <a:pt x="3344" y="325"/>
                    <a:pt x="2662" y="973"/>
                  </a:cubicBezTo>
                  <a:cubicBezTo>
                    <a:pt x="1092" y="2452"/>
                    <a:pt x="1" y="6342"/>
                    <a:pt x="2798" y="7252"/>
                  </a:cubicBezTo>
                  <a:cubicBezTo>
                    <a:pt x="3263" y="7417"/>
                    <a:pt x="3740" y="7496"/>
                    <a:pt x="4211" y="7496"/>
                  </a:cubicBezTo>
                  <a:cubicBezTo>
                    <a:pt x="5493" y="7496"/>
                    <a:pt x="6725" y="6906"/>
                    <a:pt x="7507" y="5841"/>
                  </a:cubicBezTo>
                  <a:cubicBezTo>
                    <a:pt x="8622" y="4363"/>
                    <a:pt x="8940" y="2406"/>
                    <a:pt x="7507" y="973"/>
                  </a:cubicBezTo>
                  <a:cubicBezTo>
                    <a:pt x="6825" y="325"/>
                    <a:pt x="5955" y="1"/>
                    <a:pt x="50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8"/>
            <p:cNvSpPr/>
            <p:nvPr/>
          </p:nvSpPr>
          <p:spPr>
            <a:xfrm>
              <a:off x="4744225" y="4350900"/>
              <a:ext cx="212850" cy="272900"/>
            </a:xfrm>
            <a:custGeom>
              <a:avLst/>
              <a:gdLst/>
              <a:ahLst/>
              <a:cxnLst/>
              <a:rect l="l" t="t" r="r" b="b"/>
              <a:pathLst>
                <a:path w="8514" h="10916" extrusionOk="0">
                  <a:moveTo>
                    <a:pt x="2737" y="0"/>
                  </a:moveTo>
                  <a:cubicBezTo>
                    <a:pt x="1353" y="0"/>
                    <a:pt x="0" y="1479"/>
                    <a:pt x="779" y="3161"/>
                  </a:cubicBezTo>
                  <a:cubicBezTo>
                    <a:pt x="1325" y="4366"/>
                    <a:pt x="1916" y="5572"/>
                    <a:pt x="2439" y="6800"/>
                  </a:cubicBezTo>
                  <a:cubicBezTo>
                    <a:pt x="2985" y="8097"/>
                    <a:pt x="3304" y="9257"/>
                    <a:pt x="4350" y="10235"/>
                  </a:cubicBezTo>
                  <a:cubicBezTo>
                    <a:pt x="4857" y="10710"/>
                    <a:pt x="5416" y="10915"/>
                    <a:pt x="5950" y="10915"/>
                  </a:cubicBezTo>
                  <a:cubicBezTo>
                    <a:pt x="7312" y="10915"/>
                    <a:pt x="8514" y="9584"/>
                    <a:pt x="8285" y="7983"/>
                  </a:cubicBezTo>
                  <a:cubicBezTo>
                    <a:pt x="8081" y="6618"/>
                    <a:pt x="7216" y="5618"/>
                    <a:pt x="6511" y="4480"/>
                  </a:cubicBezTo>
                  <a:cubicBezTo>
                    <a:pt x="5806" y="3320"/>
                    <a:pt x="5146" y="2205"/>
                    <a:pt x="4464" y="1068"/>
                  </a:cubicBezTo>
                  <a:cubicBezTo>
                    <a:pt x="4019" y="314"/>
                    <a:pt x="3374" y="0"/>
                    <a:pt x="27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8"/>
            <p:cNvSpPr/>
            <p:nvPr/>
          </p:nvSpPr>
          <p:spPr>
            <a:xfrm>
              <a:off x="3826475" y="4462325"/>
              <a:ext cx="271850" cy="211000"/>
            </a:xfrm>
            <a:custGeom>
              <a:avLst/>
              <a:gdLst/>
              <a:ahLst/>
              <a:cxnLst/>
              <a:rect l="l" t="t" r="r" b="b"/>
              <a:pathLst>
                <a:path w="10874" h="8440" extrusionOk="0">
                  <a:moveTo>
                    <a:pt x="5437" y="0"/>
                  </a:moveTo>
                  <a:cubicBezTo>
                    <a:pt x="1" y="0"/>
                    <a:pt x="1" y="8440"/>
                    <a:pt x="5437" y="8440"/>
                  </a:cubicBezTo>
                  <a:cubicBezTo>
                    <a:pt x="10874" y="8440"/>
                    <a:pt x="10874" y="0"/>
                    <a:pt x="54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8"/>
            <p:cNvSpPr/>
            <p:nvPr/>
          </p:nvSpPr>
          <p:spPr>
            <a:xfrm>
              <a:off x="2341075" y="4212675"/>
              <a:ext cx="229775" cy="177450"/>
            </a:xfrm>
            <a:custGeom>
              <a:avLst/>
              <a:gdLst/>
              <a:ahLst/>
              <a:cxnLst/>
              <a:rect l="l" t="t" r="r" b="b"/>
              <a:pathLst>
                <a:path w="9191" h="7098" extrusionOk="0">
                  <a:moveTo>
                    <a:pt x="4595" y="0"/>
                  </a:moveTo>
                  <a:cubicBezTo>
                    <a:pt x="0" y="0"/>
                    <a:pt x="0" y="7098"/>
                    <a:pt x="4595" y="7098"/>
                  </a:cubicBezTo>
                  <a:cubicBezTo>
                    <a:pt x="9190" y="7098"/>
                    <a:pt x="9167" y="0"/>
                    <a:pt x="45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8"/>
            <p:cNvSpPr/>
            <p:nvPr/>
          </p:nvSpPr>
          <p:spPr>
            <a:xfrm>
              <a:off x="3104825" y="4105200"/>
              <a:ext cx="183700" cy="142750"/>
            </a:xfrm>
            <a:custGeom>
              <a:avLst/>
              <a:gdLst/>
              <a:ahLst/>
              <a:cxnLst/>
              <a:rect l="l" t="t" r="r" b="b"/>
              <a:pathLst>
                <a:path w="7348" h="5710" extrusionOk="0">
                  <a:moveTo>
                    <a:pt x="3685" y="0"/>
                  </a:moveTo>
                  <a:cubicBezTo>
                    <a:pt x="0" y="0"/>
                    <a:pt x="0" y="5710"/>
                    <a:pt x="3685" y="5710"/>
                  </a:cubicBezTo>
                  <a:cubicBezTo>
                    <a:pt x="7348" y="5710"/>
                    <a:pt x="7348" y="0"/>
                    <a:pt x="36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1" name="Google Shape;301;p8"/>
          <p:cNvSpPr/>
          <p:nvPr/>
        </p:nvSpPr>
        <p:spPr>
          <a:xfrm rot="6653761">
            <a:off x="7254543" y="-753180"/>
            <a:ext cx="1711680" cy="2177590"/>
          </a:xfrm>
          <a:custGeom>
            <a:avLst/>
            <a:gdLst/>
            <a:ahLst/>
            <a:cxnLst/>
            <a:rect l="l" t="t" r="r" b="b"/>
            <a:pathLst>
              <a:path w="68462" h="87097" extrusionOk="0">
                <a:moveTo>
                  <a:pt x="38749" y="20088"/>
                </a:moveTo>
                <a:lnTo>
                  <a:pt x="38749" y="20088"/>
                </a:lnTo>
                <a:cubicBezTo>
                  <a:pt x="38711" y="20104"/>
                  <a:pt x="38665" y="20121"/>
                  <a:pt x="38598" y="20138"/>
                </a:cubicBezTo>
                <a:lnTo>
                  <a:pt x="38082" y="20300"/>
                </a:lnTo>
                <a:cubicBezTo>
                  <a:pt x="38137" y="20273"/>
                  <a:pt x="38191" y="20246"/>
                  <a:pt x="38245" y="20219"/>
                </a:cubicBezTo>
                <a:lnTo>
                  <a:pt x="38749" y="20088"/>
                </a:lnTo>
                <a:close/>
                <a:moveTo>
                  <a:pt x="10986" y="19595"/>
                </a:moveTo>
                <a:cubicBezTo>
                  <a:pt x="10199" y="20273"/>
                  <a:pt x="9928" y="20517"/>
                  <a:pt x="8517" y="21792"/>
                </a:cubicBezTo>
                <a:cubicBezTo>
                  <a:pt x="9304" y="21006"/>
                  <a:pt x="10118" y="20273"/>
                  <a:pt x="10986" y="19595"/>
                </a:cubicBezTo>
                <a:close/>
                <a:moveTo>
                  <a:pt x="8409" y="22172"/>
                </a:moveTo>
                <a:lnTo>
                  <a:pt x="8273" y="22308"/>
                </a:lnTo>
                <a:lnTo>
                  <a:pt x="7679" y="22848"/>
                </a:lnTo>
                <a:lnTo>
                  <a:pt x="7679" y="22848"/>
                </a:lnTo>
                <a:cubicBezTo>
                  <a:pt x="7859" y="22670"/>
                  <a:pt x="8039" y="22515"/>
                  <a:pt x="8219" y="22335"/>
                </a:cubicBezTo>
                <a:lnTo>
                  <a:pt x="8409" y="22172"/>
                </a:lnTo>
                <a:close/>
                <a:moveTo>
                  <a:pt x="8626" y="21819"/>
                </a:moveTo>
                <a:cubicBezTo>
                  <a:pt x="8138" y="22253"/>
                  <a:pt x="7649" y="22687"/>
                  <a:pt x="6754" y="23582"/>
                </a:cubicBezTo>
                <a:cubicBezTo>
                  <a:pt x="7487" y="22823"/>
                  <a:pt x="7921" y="22389"/>
                  <a:pt x="8192" y="22145"/>
                </a:cubicBezTo>
                <a:cubicBezTo>
                  <a:pt x="8327" y="22036"/>
                  <a:pt x="8463" y="21928"/>
                  <a:pt x="8626" y="21819"/>
                </a:cubicBezTo>
                <a:close/>
                <a:moveTo>
                  <a:pt x="7677" y="22796"/>
                </a:moveTo>
                <a:lnTo>
                  <a:pt x="7677" y="22796"/>
                </a:lnTo>
                <a:lnTo>
                  <a:pt x="7677" y="22796"/>
                </a:lnTo>
                <a:cubicBezTo>
                  <a:pt x="7323" y="23149"/>
                  <a:pt x="6971" y="23502"/>
                  <a:pt x="6641" y="23855"/>
                </a:cubicBezTo>
                <a:lnTo>
                  <a:pt x="6641" y="23855"/>
                </a:lnTo>
                <a:cubicBezTo>
                  <a:pt x="6960" y="23485"/>
                  <a:pt x="7305" y="23140"/>
                  <a:pt x="7677" y="22796"/>
                </a:cubicBezTo>
                <a:close/>
                <a:moveTo>
                  <a:pt x="6076" y="24288"/>
                </a:moveTo>
                <a:lnTo>
                  <a:pt x="6022" y="24342"/>
                </a:lnTo>
                <a:lnTo>
                  <a:pt x="6022" y="24342"/>
                </a:lnTo>
                <a:lnTo>
                  <a:pt x="6022" y="24342"/>
                </a:lnTo>
                <a:lnTo>
                  <a:pt x="6076" y="24288"/>
                </a:lnTo>
                <a:close/>
                <a:moveTo>
                  <a:pt x="5975" y="24396"/>
                </a:moveTo>
                <a:lnTo>
                  <a:pt x="5859" y="24559"/>
                </a:lnTo>
                <a:lnTo>
                  <a:pt x="5859" y="24532"/>
                </a:lnTo>
                <a:lnTo>
                  <a:pt x="5975" y="24396"/>
                </a:lnTo>
                <a:close/>
                <a:moveTo>
                  <a:pt x="5267" y="25585"/>
                </a:moveTo>
                <a:lnTo>
                  <a:pt x="5235" y="25617"/>
                </a:lnTo>
                <a:lnTo>
                  <a:pt x="5235" y="25617"/>
                </a:lnTo>
                <a:lnTo>
                  <a:pt x="5267" y="25585"/>
                </a:lnTo>
                <a:close/>
                <a:moveTo>
                  <a:pt x="5515" y="25090"/>
                </a:moveTo>
                <a:cubicBezTo>
                  <a:pt x="5526" y="25090"/>
                  <a:pt x="5497" y="25132"/>
                  <a:pt x="5398" y="25264"/>
                </a:cubicBezTo>
                <a:cubicBezTo>
                  <a:pt x="5290" y="25372"/>
                  <a:pt x="5154" y="25535"/>
                  <a:pt x="4964" y="25834"/>
                </a:cubicBezTo>
                <a:cubicBezTo>
                  <a:pt x="4747" y="26105"/>
                  <a:pt x="4476" y="26457"/>
                  <a:pt x="4123" y="26973"/>
                </a:cubicBezTo>
                <a:cubicBezTo>
                  <a:pt x="4747" y="26023"/>
                  <a:pt x="5073" y="25617"/>
                  <a:pt x="5452" y="25128"/>
                </a:cubicBezTo>
                <a:cubicBezTo>
                  <a:pt x="5484" y="25107"/>
                  <a:pt x="5508" y="25090"/>
                  <a:pt x="5515" y="25090"/>
                </a:cubicBezTo>
                <a:close/>
                <a:moveTo>
                  <a:pt x="54791" y="29197"/>
                </a:moveTo>
                <a:lnTo>
                  <a:pt x="54953" y="29251"/>
                </a:lnTo>
                <a:lnTo>
                  <a:pt x="55089" y="29305"/>
                </a:lnTo>
                <a:lnTo>
                  <a:pt x="54791" y="29197"/>
                </a:lnTo>
                <a:close/>
                <a:moveTo>
                  <a:pt x="45650" y="30146"/>
                </a:moveTo>
                <a:cubicBezTo>
                  <a:pt x="45507" y="30187"/>
                  <a:pt x="45364" y="30228"/>
                  <a:pt x="45222" y="30280"/>
                </a:cubicBezTo>
                <a:lnTo>
                  <a:pt x="45222" y="30280"/>
                </a:lnTo>
                <a:cubicBezTo>
                  <a:pt x="45363" y="30234"/>
                  <a:pt x="45506" y="30189"/>
                  <a:pt x="45650" y="30146"/>
                </a:cubicBezTo>
                <a:close/>
                <a:moveTo>
                  <a:pt x="3310" y="28220"/>
                </a:moveTo>
                <a:lnTo>
                  <a:pt x="3310" y="28220"/>
                </a:lnTo>
                <a:cubicBezTo>
                  <a:pt x="3120" y="28573"/>
                  <a:pt x="2930" y="28899"/>
                  <a:pt x="2767" y="29278"/>
                </a:cubicBezTo>
                <a:cubicBezTo>
                  <a:pt x="2577" y="29631"/>
                  <a:pt x="2414" y="29984"/>
                  <a:pt x="2279" y="30336"/>
                </a:cubicBezTo>
                <a:lnTo>
                  <a:pt x="2197" y="30526"/>
                </a:lnTo>
                <a:cubicBezTo>
                  <a:pt x="2306" y="30173"/>
                  <a:pt x="2442" y="29875"/>
                  <a:pt x="2631" y="29495"/>
                </a:cubicBezTo>
                <a:cubicBezTo>
                  <a:pt x="2713" y="29305"/>
                  <a:pt x="2821" y="29116"/>
                  <a:pt x="2930" y="28899"/>
                </a:cubicBezTo>
                <a:cubicBezTo>
                  <a:pt x="3038" y="28709"/>
                  <a:pt x="3174" y="28465"/>
                  <a:pt x="3310" y="28220"/>
                </a:cubicBezTo>
                <a:close/>
                <a:moveTo>
                  <a:pt x="50625" y="28637"/>
                </a:moveTo>
                <a:cubicBezTo>
                  <a:pt x="51222" y="28637"/>
                  <a:pt x="51819" y="28670"/>
                  <a:pt x="52414" y="28735"/>
                </a:cubicBezTo>
                <a:lnTo>
                  <a:pt x="52414" y="28735"/>
                </a:lnTo>
                <a:cubicBezTo>
                  <a:pt x="51885" y="28680"/>
                  <a:pt x="51352" y="28656"/>
                  <a:pt x="50821" y="28656"/>
                </a:cubicBezTo>
                <a:cubicBezTo>
                  <a:pt x="50497" y="28656"/>
                  <a:pt x="50174" y="28665"/>
                  <a:pt x="49854" y="28682"/>
                </a:cubicBezTo>
                <a:cubicBezTo>
                  <a:pt x="49529" y="28709"/>
                  <a:pt x="49230" y="28736"/>
                  <a:pt x="48905" y="28790"/>
                </a:cubicBezTo>
                <a:lnTo>
                  <a:pt x="48335" y="28817"/>
                </a:lnTo>
                <a:cubicBezTo>
                  <a:pt x="46328" y="29116"/>
                  <a:pt x="44375" y="29712"/>
                  <a:pt x="42531" y="30580"/>
                </a:cubicBezTo>
                <a:lnTo>
                  <a:pt x="42531" y="30580"/>
                </a:lnTo>
                <a:lnTo>
                  <a:pt x="42585" y="30553"/>
                </a:lnTo>
                <a:cubicBezTo>
                  <a:pt x="42992" y="30336"/>
                  <a:pt x="43372" y="30173"/>
                  <a:pt x="43860" y="29984"/>
                </a:cubicBezTo>
                <a:cubicBezTo>
                  <a:pt x="44538" y="29712"/>
                  <a:pt x="45216" y="29495"/>
                  <a:pt x="45894" y="29305"/>
                </a:cubicBezTo>
                <a:cubicBezTo>
                  <a:pt x="46599" y="29116"/>
                  <a:pt x="47332" y="28953"/>
                  <a:pt x="48064" y="28844"/>
                </a:cubicBezTo>
                <a:cubicBezTo>
                  <a:pt x="48913" y="28705"/>
                  <a:pt x="49769" y="28637"/>
                  <a:pt x="50625" y="28637"/>
                </a:cubicBezTo>
                <a:close/>
                <a:moveTo>
                  <a:pt x="43387" y="30988"/>
                </a:moveTo>
                <a:lnTo>
                  <a:pt x="43387" y="30988"/>
                </a:lnTo>
                <a:cubicBezTo>
                  <a:pt x="43224" y="31063"/>
                  <a:pt x="43051" y="31133"/>
                  <a:pt x="42878" y="31205"/>
                </a:cubicBezTo>
                <a:lnTo>
                  <a:pt x="42878" y="31205"/>
                </a:lnTo>
                <a:cubicBezTo>
                  <a:pt x="43048" y="31128"/>
                  <a:pt x="43217" y="31055"/>
                  <a:pt x="43387" y="30988"/>
                </a:cubicBezTo>
                <a:close/>
                <a:moveTo>
                  <a:pt x="41093" y="32072"/>
                </a:moveTo>
                <a:lnTo>
                  <a:pt x="40985" y="32153"/>
                </a:lnTo>
                <a:lnTo>
                  <a:pt x="40713" y="32289"/>
                </a:lnTo>
                <a:lnTo>
                  <a:pt x="40849" y="32208"/>
                </a:lnTo>
                <a:lnTo>
                  <a:pt x="41093" y="32072"/>
                </a:lnTo>
                <a:close/>
                <a:moveTo>
                  <a:pt x="1411" y="32696"/>
                </a:moveTo>
                <a:lnTo>
                  <a:pt x="1357" y="32940"/>
                </a:lnTo>
                <a:cubicBezTo>
                  <a:pt x="1357" y="32962"/>
                  <a:pt x="1339" y="33002"/>
                  <a:pt x="1332" y="33002"/>
                </a:cubicBezTo>
                <a:cubicBezTo>
                  <a:pt x="1331" y="33002"/>
                  <a:pt x="1330" y="32999"/>
                  <a:pt x="1330" y="32994"/>
                </a:cubicBezTo>
                <a:lnTo>
                  <a:pt x="1384" y="32777"/>
                </a:lnTo>
                <a:lnTo>
                  <a:pt x="1411" y="32696"/>
                </a:lnTo>
                <a:close/>
                <a:moveTo>
                  <a:pt x="39303" y="33076"/>
                </a:moveTo>
                <a:lnTo>
                  <a:pt x="38950" y="33320"/>
                </a:lnTo>
                <a:lnTo>
                  <a:pt x="39167" y="33157"/>
                </a:lnTo>
                <a:lnTo>
                  <a:pt x="39303" y="33076"/>
                </a:lnTo>
                <a:close/>
                <a:moveTo>
                  <a:pt x="60769" y="33587"/>
                </a:moveTo>
                <a:lnTo>
                  <a:pt x="60769" y="33587"/>
                </a:lnTo>
                <a:cubicBezTo>
                  <a:pt x="60838" y="33697"/>
                  <a:pt x="60906" y="33807"/>
                  <a:pt x="60975" y="33916"/>
                </a:cubicBezTo>
                <a:cubicBezTo>
                  <a:pt x="60901" y="33813"/>
                  <a:pt x="60835" y="33702"/>
                  <a:pt x="60769" y="33587"/>
                </a:cubicBezTo>
                <a:close/>
                <a:moveTo>
                  <a:pt x="60975" y="33916"/>
                </a:moveTo>
                <a:cubicBezTo>
                  <a:pt x="61068" y="34040"/>
                  <a:pt x="61134" y="34173"/>
                  <a:pt x="61194" y="34304"/>
                </a:cubicBezTo>
                <a:lnTo>
                  <a:pt x="61194" y="34304"/>
                </a:lnTo>
                <a:cubicBezTo>
                  <a:pt x="61127" y="34175"/>
                  <a:pt x="61056" y="34046"/>
                  <a:pt x="60975" y="33916"/>
                </a:cubicBezTo>
                <a:close/>
                <a:moveTo>
                  <a:pt x="651" y="36303"/>
                </a:moveTo>
                <a:lnTo>
                  <a:pt x="651" y="36358"/>
                </a:lnTo>
                <a:lnTo>
                  <a:pt x="543" y="37090"/>
                </a:lnTo>
                <a:lnTo>
                  <a:pt x="543" y="37063"/>
                </a:lnTo>
                <a:lnTo>
                  <a:pt x="651" y="36303"/>
                </a:lnTo>
                <a:close/>
                <a:moveTo>
                  <a:pt x="597" y="37470"/>
                </a:moveTo>
                <a:lnTo>
                  <a:pt x="570" y="37741"/>
                </a:lnTo>
                <a:cubicBezTo>
                  <a:pt x="570" y="37814"/>
                  <a:pt x="548" y="37822"/>
                  <a:pt x="544" y="37842"/>
                </a:cubicBezTo>
                <a:lnTo>
                  <a:pt x="544" y="37842"/>
                </a:lnTo>
                <a:lnTo>
                  <a:pt x="570" y="37578"/>
                </a:lnTo>
                <a:cubicBezTo>
                  <a:pt x="570" y="37524"/>
                  <a:pt x="570" y="37497"/>
                  <a:pt x="597" y="37470"/>
                </a:cubicBezTo>
                <a:close/>
                <a:moveTo>
                  <a:pt x="33146" y="36276"/>
                </a:moveTo>
                <a:lnTo>
                  <a:pt x="30298" y="38283"/>
                </a:lnTo>
                <a:cubicBezTo>
                  <a:pt x="30786" y="37877"/>
                  <a:pt x="30786" y="37877"/>
                  <a:pt x="33146" y="36276"/>
                </a:cubicBezTo>
                <a:close/>
                <a:moveTo>
                  <a:pt x="28481" y="40399"/>
                </a:moveTo>
                <a:lnTo>
                  <a:pt x="28426" y="40426"/>
                </a:lnTo>
                <a:cubicBezTo>
                  <a:pt x="28400" y="40449"/>
                  <a:pt x="28367" y="40476"/>
                  <a:pt x="28328" y="40507"/>
                </a:cubicBezTo>
                <a:lnTo>
                  <a:pt x="28328" y="40507"/>
                </a:lnTo>
                <a:lnTo>
                  <a:pt x="28481" y="40399"/>
                </a:lnTo>
                <a:close/>
                <a:moveTo>
                  <a:pt x="245" y="41536"/>
                </a:moveTo>
                <a:cubicBezTo>
                  <a:pt x="245" y="41537"/>
                  <a:pt x="245" y="41538"/>
                  <a:pt x="245" y="41538"/>
                </a:cubicBezTo>
                <a:lnTo>
                  <a:pt x="245" y="41593"/>
                </a:lnTo>
                <a:cubicBezTo>
                  <a:pt x="245" y="41574"/>
                  <a:pt x="245" y="41555"/>
                  <a:pt x="245" y="41536"/>
                </a:cubicBezTo>
                <a:close/>
                <a:moveTo>
                  <a:pt x="43652" y="46854"/>
                </a:moveTo>
                <a:cubicBezTo>
                  <a:pt x="43910" y="46881"/>
                  <a:pt x="44169" y="46908"/>
                  <a:pt x="44429" y="46936"/>
                </a:cubicBezTo>
                <a:lnTo>
                  <a:pt x="45894" y="47072"/>
                </a:lnTo>
                <a:lnTo>
                  <a:pt x="45840" y="47072"/>
                </a:lnTo>
                <a:lnTo>
                  <a:pt x="46708" y="47126"/>
                </a:lnTo>
                <a:cubicBezTo>
                  <a:pt x="47440" y="47234"/>
                  <a:pt x="48064" y="47289"/>
                  <a:pt x="48606" y="47343"/>
                </a:cubicBezTo>
                <a:cubicBezTo>
                  <a:pt x="47494" y="47316"/>
                  <a:pt x="46220" y="47153"/>
                  <a:pt x="45107" y="47017"/>
                </a:cubicBezTo>
                <a:lnTo>
                  <a:pt x="44619" y="46990"/>
                </a:lnTo>
                <a:lnTo>
                  <a:pt x="44402" y="46936"/>
                </a:lnTo>
                <a:lnTo>
                  <a:pt x="43652" y="46854"/>
                </a:lnTo>
                <a:close/>
                <a:moveTo>
                  <a:pt x="62277" y="39016"/>
                </a:moveTo>
                <a:lnTo>
                  <a:pt x="62304" y="39070"/>
                </a:lnTo>
                <a:cubicBezTo>
                  <a:pt x="62304" y="39206"/>
                  <a:pt x="62304" y="39341"/>
                  <a:pt x="62277" y="39450"/>
                </a:cubicBezTo>
                <a:lnTo>
                  <a:pt x="62223" y="39829"/>
                </a:lnTo>
                <a:lnTo>
                  <a:pt x="62168" y="40209"/>
                </a:lnTo>
                <a:lnTo>
                  <a:pt x="62060" y="40589"/>
                </a:lnTo>
                <a:cubicBezTo>
                  <a:pt x="61762" y="41728"/>
                  <a:pt x="61219" y="42759"/>
                  <a:pt x="60460" y="43627"/>
                </a:cubicBezTo>
                <a:cubicBezTo>
                  <a:pt x="59700" y="44495"/>
                  <a:pt x="58805" y="45200"/>
                  <a:pt x="57774" y="45742"/>
                </a:cubicBezTo>
                <a:cubicBezTo>
                  <a:pt x="57340" y="45987"/>
                  <a:pt x="56879" y="46176"/>
                  <a:pt x="56418" y="46366"/>
                </a:cubicBezTo>
                <a:cubicBezTo>
                  <a:pt x="55550" y="46665"/>
                  <a:pt x="54682" y="46909"/>
                  <a:pt x="53787" y="47072"/>
                </a:cubicBezTo>
                <a:cubicBezTo>
                  <a:pt x="52865" y="47234"/>
                  <a:pt x="51970" y="47316"/>
                  <a:pt x="51075" y="47343"/>
                </a:cubicBezTo>
                <a:lnTo>
                  <a:pt x="50342" y="47343"/>
                </a:lnTo>
                <a:cubicBezTo>
                  <a:pt x="51319" y="47343"/>
                  <a:pt x="52322" y="47261"/>
                  <a:pt x="53272" y="47099"/>
                </a:cubicBezTo>
                <a:cubicBezTo>
                  <a:pt x="54248" y="46963"/>
                  <a:pt x="55225" y="46719"/>
                  <a:pt x="56147" y="46366"/>
                </a:cubicBezTo>
                <a:cubicBezTo>
                  <a:pt x="57096" y="46041"/>
                  <a:pt x="57991" y="45580"/>
                  <a:pt x="58805" y="45010"/>
                </a:cubicBezTo>
                <a:cubicBezTo>
                  <a:pt x="59646" y="44441"/>
                  <a:pt x="60351" y="43735"/>
                  <a:pt x="60948" y="42894"/>
                </a:cubicBezTo>
                <a:cubicBezTo>
                  <a:pt x="61192" y="42542"/>
                  <a:pt x="61409" y="42189"/>
                  <a:pt x="61599" y="41810"/>
                </a:cubicBezTo>
                <a:cubicBezTo>
                  <a:pt x="61680" y="41620"/>
                  <a:pt x="61734" y="41430"/>
                  <a:pt x="61816" y="41240"/>
                </a:cubicBezTo>
                <a:cubicBezTo>
                  <a:pt x="61897" y="41023"/>
                  <a:pt x="61979" y="40833"/>
                  <a:pt x="62033" y="40643"/>
                </a:cubicBezTo>
                <a:lnTo>
                  <a:pt x="62114" y="40236"/>
                </a:lnTo>
                <a:cubicBezTo>
                  <a:pt x="62141" y="40101"/>
                  <a:pt x="62168" y="39965"/>
                  <a:pt x="62195" y="39829"/>
                </a:cubicBezTo>
                <a:lnTo>
                  <a:pt x="62250" y="39423"/>
                </a:lnTo>
                <a:lnTo>
                  <a:pt x="62277" y="39016"/>
                </a:lnTo>
                <a:close/>
                <a:moveTo>
                  <a:pt x="46681" y="54639"/>
                </a:moveTo>
                <a:cubicBezTo>
                  <a:pt x="47277" y="54639"/>
                  <a:pt x="47901" y="54639"/>
                  <a:pt x="48498" y="54693"/>
                </a:cubicBezTo>
                <a:lnTo>
                  <a:pt x="48498" y="54720"/>
                </a:lnTo>
                <a:cubicBezTo>
                  <a:pt x="47847" y="54693"/>
                  <a:pt x="47196" y="54693"/>
                  <a:pt x="46545" y="54666"/>
                </a:cubicBezTo>
                <a:lnTo>
                  <a:pt x="46572" y="54666"/>
                </a:lnTo>
                <a:cubicBezTo>
                  <a:pt x="46599" y="54639"/>
                  <a:pt x="46654" y="54639"/>
                  <a:pt x="46681" y="54639"/>
                </a:cubicBezTo>
                <a:close/>
                <a:moveTo>
                  <a:pt x="43760" y="54729"/>
                </a:moveTo>
                <a:lnTo>
                  <a:pt x="43760" y="54729"/>
                </a:lnTo>
                <a:cubicBezTo>
                  <a:pt x="43401" y="54753"/>
                  <a:pt x="43058" y="54778"/>
                  <a:pt x="42693" y="54802"/>
                </a:cubicBezTo>
                <a:lnTo>
                  <a:pt x="42395" y="54802"/>
                </a:lnTo>
                <a:cubicBezTo>
                  <a:pt x="42857" y="54778"/>
                  <a:pt x="43318" y="54753"/>
                  <a:pt x="43760" y="54729"/>
                </a:cubicBezTo>
                <a:close/>
                <a:moveTo>
                  <a:pt x="39503" y="46546"/>
                </a:moveTo>
                <a:cubicBezTo>
                  <a:pt x="39524" y="46546"/>
                  <a:pt x="39545" y="46546"/>
                  <a:pt x="39566" y="46546"/>
                </a:cubicBezTo>
                <a:lnTo>
                  <a:pt x="39566" y="46546"/>
                </a:lnTo>
                <a:cubicBezTo>
                  <a:pt x="38788" y="46552"/>
                  <a:pt x="38015" y="46601"/>
                  <a:pt x="37242" y="46692"/>
                </a:cubicBezTo>
                <a:cubicBezTo>
                  <a:pt x="36536" y="46773"/>
                  <a:pt x="35831" y="46909"/>
                  <a:pt x="35126" y="47072"/>
                </a:cubicBezTo>
                <a:cubicBezTo>
                  <a:pt x="34394" y="47289"/>
                  <a:pt x="33688" y="47560"/>
                  <a:pt x="33037" y="47939"/>
                </a:cubicBezTo>
                <a:cubicBezTo>
                  <a:pt x="31383" y="48835"/>
                  <a:pt x="29999" y="50191"/>
                  <a:pt x="29104" y="51845"/>
                </a:cubicBezTo>
                <a:cubicBezTo>
                  <a:pt x="28670" y="52605"/>
                  <a:pt x="28426" y="53446"/>
                  <a:pt x="28318" y="54286"/>
                </a:cubicBezTo>
                <a:cubicBezTo>
                  <a:pt x="28291" y="54720"/>
                  <a:pt x="28291" y="55154"/>
                  <a:pt x="28345" y="55561"/>
                </a:cubicBezTo>
                <a:cubicBezTo>
                  <a:pt x="28372" y="55778"/>
                  <a:pt x="28426" y="55968"/>
                  <a:pt x="28481" y="56185"/>
                </a:cubicBezTo>
                <a:cubicBezTo>
                  <a:pt x="28508" y="56294"/>
                  <a:pt x="28535" y="56402"/>
                  <a:pt x="28562" y="56483"/>
                </a:cubicBezTo>
                <a:cubicBezTo>
                  <a:pt x="28589" y="56565"/>
                  <a:pt x="28616" y="56619"/>
                  <a:pt x="28643" y="56673"/>
                </a:cubicBezTo>
                <a:lnTo>
                  <a:pt x="28725" y="56863"/>
                </a:lnTo>
                <a:cubicBezTo>
                  <a:pt x="28725" y="56872"/>
                  <a:pt x="28728" y="56875"/>
                  <a:pt x="28732" y="56875"/>
                </a:cubicBezTo>
                <a:cubicBezTo>
                  <a:pt x="28740" y="56875"/>
                  <a:pt x="28752" y="56863"/>
                  <a:pt x="28752" y="56863"/>
                </a:cubicBezTo>
                <a:lnTo>
                  <a:pt x="28806" y="56863"/>
                </a:lnTo>
                <a:lnTo>
                  <a:pt x="28915" y="56836"/>
                </a:lnTo>
                <a:lnTo>
                  <a:pt x="29430" y="56673"/>
                </a:lnTo>
                <a:cubicBezTo>
                  <a:pt x="29864" y="56565"/>
                  <a:pt x="30298" y="56429"/>
                  <a:pt x="30732" y="56321"/>
                </a:cubicBezTo>
                <a:lnTo>
                  <a:pt x="32007" y="55968"/>
                </a:lnTo>
                <a:lnTo>
                  <a:pt x="33309" y="55670"/>
                </a:lnTo>
                <a:cubicBezTo>
                  <a:pt x="36374" y="54965"/>
                  <a:pt x="39493" y="54531"/>
                  <a:pt x="42612" y="54341"/>
                </a:cubicBezTo>
                <a:cubicBezTo>
                  <a:pt x="43792" y="54280"/>
                  <a:pt x="44957" y="54249"/>
                  <a:pt x="46129" y="54249"/>
                </a:cubicBezTo>
                <a:cubicBezTo>
                  <a:pt x="46520" y="54249"/>
                  <a:pt x="46911" y="54253"/>
                  <a:pt x="47304" y="54259"/>
                </a:cubicBezTo>
                <a:cubicBezTo>
                  <a:pt x="48878" y="54259"/>
                  <a:pt x="50451" y="54449"/>
                  <a:pt x="51970" y="54829"/>
                </a:cubicBezTo>
                <a:cubicBezTo>
                  <a:pt x="53326" y="55127"/>
                  <a:pt x="54601" y="55697"/>
                  <a:pt x="55767" y="56429"/>
                </a:cubicBezTo>
                <a:cubicBezTo>
                  <a:pt x="56364" y="56836"/>
                  <a:pt x="56879" y="57297"/>
                  <a:pt x="57340" y="57840"/>
                </a:cubicBezTo>
                <a:cubicBezTo>
                  <a:pt x="57557" y="58111"/>
                  <a:pt x="57747" y="58409"/>
                  <a:pt x="57910" y="58708"/>
                </a:cubicBezTo>
                <a:cubicBezTo>
                  <a:pt x="57991" y="58870"/>
                  <a:pt x="58073" y="59033"/>
                  <a:pt x="58154" y="59196"/>
                </a:cubicBezTo>
                <a:lnTo>
                  <a:pt x="58317" y="59711"/>
                </a:lnTo>
                <a:cubicBezTo>
                  <a:pt x="58805" y="61257"/>
                  <a:pt x="58561" y="63047"/>
                  <a:pt x="57367" y="64702"/>
                </a:cubicBezTo>
                <a:cubicBezTo>
                  <a:pt x="57937" y="63834"/>
                  <a:pt x="58344" y="62858"/>
                  <a:pt x="58480" y="61854"/>
                </a:cubicBezTo>
                <a:cubicBezTo>
                  <a:pt x="58588" y="60796"/>
                  <a:pt x="58371" y="59765"/>
                  <a:pt x="57883" y="58843"/>
                </a:cubicBezTo>
                <a:cubicBezTo>
                  <a:pt x="57422" y="57975"/>
                  <a:pt x="56744" y="57216"/>
                  <a:pt x="55930" y="56646"/>
                </a:cubicBezTo>
                <a:cubicBezTo>
                  <a:pt x="55198" y="56131"/>
                  <a:pt x="54384" y="55670"/>
                  <a:pt x="53516" y="55344"/>
                </a:cubicBezTo>
                <a:cubicBezTo>
                  <a:pt x="53299" y="55290"/>
                  <a:pt x="53055" y="55209"/>
                  <a:pt x="52838" y="55182"/>
                </a:cubicBezTo>
                <a:cubicBezTo>
                  <a:pt x="51482" y="54775"/>
                  <a:pt x="50071" y="54503"/>
                  <a:pt x="48661" y="54422"/>
                </a:cubicBezTo>
                <a:cubicBezTo>
                  <a:pt x="48335" y="54395"/>
                  <a:pt x="47928" y="54368"/>
                  <a:pt x="47494" y="54368"/>
                </a:cubicBezTo>
                <a:cubicBezTo>
                  <a:pt x="47205" y="54368"/>
                  <a:pt x="46904" y="54356"/>
                  <a:pt x="46606" y="54356"/>
                </a:cubicBezTo>
                <a:cubicBezTo>
                  <a:pt x="46458" y="54356"/>
                  <a:pt x="46310" y="54359"/>
                  <a:pt x="46165" y="54368"/>
                </a:cubicBezTo>
                <a:lnTo>
                  <a:pt x="45867" y="54368"/>
                </a:lnTo>
                <a:cubicBezTo>
                  <a:pt x="42558" y="54422"/>
                  <a:pt x="39276" y="54693"/>
                  <a:pt x="36021" y="55236"/>
                </a:cubicBezTo>
                <a:cubicBezTo>
                  <a:pt x="35506" y="55344"/>
                  <a:pt x="35126" y="55426"/>
                  <a:pt x="34746" y="55507"/>
                </a:cubicBezTo>
                <a:cubicBezTo>
                  <a:pt x="33905" y="55670"/>
                  <a:pt x="33064" y="55833"/>
                  <a:pt x="32196" y="56050"/>
                </a:cubicBezTo>
                <a:cubicBezTo>
                  <a:pt x="31410" y="56239"/>
                  <a:pt x="30542" y="56483"/>
                  <a:pt x="29782" y="56700"/>
                </a:cubicBezTo>
                <a:lnTo>
                  <a:pt x="29077" y="56917"/>
                </a:lnTo>
                <a:lnTo>
                  <a:pt x="28779" y="56999"/>
                </a:lnTo>
                <a:lnTo>
                  <a:pt x="28725" y="57026"/>
                </a:lnTo>
                <a:cubicBezTo>
                  <a:pt x="28707" y="57026"/>
                  <a:pt x="28688" y="57038"/>
                  <a:pt x="28670" y="57038"/>
                </a:cubicBezTo>
                <a:cubicBezTo>
                  <a:pt x="28661" y="57038"/>
                  <a:pt x="28652" y="57035"/>
                  <a:pt x="28643" y="57026"/>
                </a:cubicBezTo>
                <a:lnTo>
                  <a:pt x="28589" y="56890"/>
                </a:lnTo>
                <a:cubicBezTo>
                  <a:pt x="28562" y="56782"/>
                  <a:pt x="28508" y="56700"/>
                  <a:pt x="28481" y="56619"/>
                </a:cubicBezTo>
                <a:cubicBezTo>
                  <a:pt x="28453" y="56511"/>
                  <a:pt x="28399" y="56375"/>
                  <a:pt x="28372" y="56267"/>
                </a:cubicBezTo>
                <a:cubicBezTo>
                  <a:pt x="28318" y="56022"/>
                  <a:pt x="28264" y="55778"/>
                  <a:pt x="28236" y="55534"/>
                </a:cubicBezTo>
                <a:cubicBezTo>
                  <a:pt x="28128" y="54503"/>
                  <a:pt x="28264" y="53473"/>
                  <a:pt x="28698" y="52523"/>
                </a:cubicBezTo>
                <a:cubicBezTo>
                  <a:pt x="29837" y="49974"/>
                  <a:pt x="32007" y="48021"/>
                  <a:pt x="34692" y="47153"/>
                </a:cubicBezTo>
                <a:cubicBezTo>
                  <a:pt x="34990" y="47044"/>
                  <a:pt x="35343" y="46963"/>
                  <a:pt x="35668" y="46909"/>
                </a:cubicBezTo>
                <a:cubicBezTo>
                  <a:pt x="36021" y="46827"/>
                  <a:pt x="36346" y="46773"/>
                  <a:pt x="36699" y="46719"/>
                </a:cubicBezTo>
                <a:cubicBezTo>
                  <a:pt x="37617" y="46607"/>
                  <a:pt x="38560" y="46546"/>
                  <a:pt x="39503" y="46546"/>
                </a:cubicBezTo>
                <a:close/>
                <a:moveTo>
                  <a:pt x="52772" y="1"/>
                </a:moveTo>
                <a:cubicBezTo>
                  <a:pt x="52016" y="1"/>
                  <a:pt x="51261" y="55"/>
                  <a:pt x="50505" y="147"/>
                </a:cubicBezTo>
                <a:cubicBezTo>
                  <a:pt x="50261" y="174"/>
                  <a:pt x="49637" y="202"/>
                  <a:pt x="49203" y="283"/>
                </a:cubicBezTo>
                <a:lnTo>
                  <a:pt x="48959" y="283"/>
                </a:lnTo>
                <a:cubicBezTo>
                  <a:pt x="48145" y="419"/>
                  <a:pt x="47684" y="500"/>
                  <a:pt x="47223" y="608"/>
                </a:cubicBezTo>
                <a:cubicBezTo>
                  <a:pt x="46572" y="717"/>
                  <a:pt x="46247" y="798"/>
                  <a:pt x="45894" y="880"/>
                </a:cubicBezTo>
                <a:cubicBezTo>
                  <a:pt x="45541" y="934"/>
                  <a:pt x="45162" y="1042"/>
                  <a:pt x="44456" y="1205"/>
                </a:cubicBezTo>
                <a:cubicBezTo>
                  <a:pt x="42639" y="1666"/>
                  <a:pt x="40768" y="2263"/>
                  <a:pt x="38977" y="2887"/>
                </a:cubicBezTo>
                <a:cubicBezTo>
                  <a:pt x="38543" y="3050"/>
                  <a:pt x="37893" y="3267"/>
                  <a:pt x="37214" y="3538"/>
                </a:cubicBezTo>
                <a:cubicBezTo>
                  <a:pt x="36536" y="3782"/>
                  <a:pt x="35804" y="4107"/>
                  <a:pt x="35153" y="4352"/>
                </a:cubicBezTo>
                <a:cubicBezTo>
                  <a:pt x="35158" y="4351"/>
                  <a:pt x="35161" y="4350"/>
                  <a:pt x="35164" y="4350"/>
                </a:cubicBezTo>
                <a:cubicBezTo>
                  <a:pt x="35256" y="4350"/>
                  <a:pt x="34236" y="4795"/>
                  <a:pt x="33471" y="5111"/>
                </a:cubicBezTo>
                <a:cubicBezTo>
                  <a:pt x="32495" y="5572"/>
                  <a:pt x="31491" y="6006"/>
                  <a:pt x="30569" y="6467"/>
                </a:cubicBezTo>
                <a:cubicBezTo>
                  <a:pt x="29159" y="7145"/>
                  <a:pt x="28236" y="7661"/>
                  <a:pt x="27396" y="8149"/>
                </a:cubicBezTo>
                <a:lnTo>
                  <a:pt x="27423" y="8122"/>
                </a:lnTo>
                <a:lnTo>
                  <a:pt x="26690" y="8529"/>
                </a:lnTo>
                <a:lnTo>
                  <a:pt x="26745" y="8501"/>
                </a:lnTo>
                <a:lnTo>
                  <a:pt x="26745" y="8501"/>
                </a:lnTo>
                <a:lnTo>
                  <a:pt x="24114" y="9993"/>
                </a:lnTo>
                <a:cubicBezTo>
                  <a:pt x="22459" y="10916"/>
                  <a:pt x="20750" y="12000"/>
                  <a:pt x="19041" y="13167"/>
                </a:cubicBezTo>
                <a:lnTo>
                  <a:pt x="17387" y="14333"/>
                </a:lnTo>
                <a:cubicBezTo>
                  <a:pt x="15461" y="15662"/>
                  <a:pt x="14457" y="16449"/>
                  <a:pt x="13590" y="17154"/>
                </a:cubicBezTo>
                <a:lnTo>
                  <a:pt x="13617" y="17127"/>
                </a:lnTo>
                <a:lnTo>
                  <a:pt x="13617" y="17127"/>
                </a:lnTo>
                <a:cubicBezTo>
                  <a:pt x="13454" y="17235"/>
                  <a:pt x="13698" y="16991"/>
                  <a:pt x="12423" y="17941"/>
                </a:cubicBezTo>
                <a:cubicBezTo>
                  <a:pt x="11745" y="18483"/>
                  <a:pt x="10958" y="19107"/>
                  <a:pt x="10145" y="19812"/>
                </a:cubicBezTo>
                <a:lnTo>
                  <a:pt x="10823" y="19297"/>
                </a:lnTo>
                <a:lnTo>
                  <a:pt x="10823" y="19297"/>
                </a:lnTo>
                <a:cubicBezTo>
                  <a:pt x="9792" y="20165"/>
                  <a:pt x="8517" y="21250"/>
                  <a:pt x="7270" y="22470"/>
                </a:cubicBezTo>
                <a:lnTo>
                  <a:pt x="7297" y="22443"/>
                </a:lnTo>
                <a:lnTo>
                  <a:pt x="6700" y="23040"/>
                </a:lnTo>
                <a:lnTo>
                  <a:pt x="6754" y="23013"/>
                </a:lnTo>
                <a:lnTo>
                  <a:pt x="6754" y="23013"/>
                </a:lnTo>
                <a:cubicBezTo>
                  <a:pt x="5127" y="24613"/>
                  <a:pt x="3744" y="26430"/>
                  <a:pt x="2659" y="28410"/>
                </a:cubicBezTo>
                <a:lnTo>
                  <a:pt x="2740" y="28248"/>
                </a:lnTo>
                <a:lnTo>
                  <a:pt x="2659" y="28356"/>
                </a:lnTo>
                <a:cubicBezTo>
                  <a:pt x="2279" y="29143"/>
                  <a:pt x="1926" y="29929"/>
                  <a:pt x="1628" y="30743"/>
                </a:cubicBezTo>
                <a:cubicBezTo>
                  <a:pt x="1465" y="31177"/>
                  <a:pt x="1330" y="31530"/>
                  <a:pt x="1248" y="31801"/>
                </a:cubicBezTo>
                <a:cubicBezTo>
                  <a:pt x="1140" y="32072"/>
                  <a:pt x="1113" y="32289"/>
                  <a:pt x="1058" y="32452"/>
                </a:cubicBezTo>
                <a:cubicBezTo>
                  <a:pt x="950" y="32777"/>
                  <a:pt x="923" y="32994"/>
                  <a:pt x="841" y="33347"/>
                </a:cubicBezTo>
                <a:lnTo>
                  <a:pt x="868" y="33347"/>
                </a:lnTo>
                <a:lnTo>
                  <a:pt x="868" y="33401"/>
                </a:lnTo>
                <a:lnTo>
                  <a:pt x="1085" y="32642"/>
                </a:lnTo>
                <a:lnTo>
                  <a:pt x="1085" y="32669"/>
                </a:lnTo>
                <a:lnTo>
                  <a:pt x="1113" y="32669"/>
                </a:lnTo>
                <a:cubicBezTo>
                  <a:pt x="1113" y="32662"/>
                  <a:pt x="1114" y="32662"/>
                  <a:pt x="1118" y="32662"/>
                </a:cubicBezTo>
                <a:lnTo>
                  <a:pt x="1118" y="32662"/>
                </a:lnTo>
                <a:cubicBezTo>
                  <a:pt x="1129" y="32662"/>
                  <a:pt x="1160" y="32662"/>
                  <a:pt x="1221" y="32479"/>
                </a:cubicBezTo>
                <a:cubicBezTo>
                  <a:pt x="1330" y="32262"/>
                  <a:pt x="1465" y="31692"/>
                  <a:pt x="2008" y="30390"/>
                </a:cubicBezTo>
                <a:cubicBezTo>
                  <a:pt x="2116" y="30146"/>
                  <a:pt x="2252" y="29902"/>
                  <a:pt x="2360" y="29685"/>
                </a:cubicBezTo>
                <a:cubicBezTo>
                  <a:pt x="2523" y="29305"/>
                  <a:pt x="2686" y="29007"/>
                  <a:pt x="2821" y="28736"/>
                </a:cubicBezTo>
                <a:cubicBezTo>
                  <a:pt x="2984" y="28437"/>
                  <a:pt x="3120" y="28166"/>
                  <a:pt x="3282" y="27895"/>
                </a:cubicBezTo>
                <a:cubicBezTo>
                  <a:pt x="3499" y="27515"/>
                  <a:pt x="3798" y="27081"/>
                  <a:pt x="4069" y="26674"/>
                </a:cubicBezTo>
                <a:lnTo>
                  <a:pt x="4096" y="26647"/>
                </a:lnTo>
                <a:lnTo>
                  <a:pt x="4096" y="26647"/>
                </a:lnTo>
                <a:cubicBezTo>
                  <a:pt x="3337" y="27759"/>
                  <a:pt x="2713" y="28926"/>
                  <a:pt x="2170" y="30173"/>
                </a:cubicBezTo>
                <a:cubicBezTo>
                  <a:pt x="1655" y="31448"/>
                  <a:pt x="1248" y="32750"/>
                  <a:pt x="950" y="34079"/>
                </a:cubicBezTo>
                <a:lnTo>
                  <a:pt x="1085" y="33727"/>
                </a:lnTo>
                <a:lnTo>
                  <a:pt x="1085" y="33727"/>
                </a:lnTo>
                <a:cubicBezTo>
                  <a:pt x="760" y="35083"/>
                  <a:pt x="543" y="36439"/>
                  <a:pt x="407" y="37822"/>
                </a:cubicBezTo>
                <a:lnTo>
                  <a:pt x="407" y="37795"/>
                </a:lnTo>
                <a:cubicBezTo>
                  <a:pt x="353" y="38365"/>
                  <a:pt x="299" y="38989"/>
                  <a:pt x="190" y="40101"/>
                </a:cubicBezTo>
                <a:lnTo>
                  <a:pt x="190" y="40046"/>
                </a:lnTo>
                <a:cubicBezTo>
                  <a:pt x="109" y="41321"/>
                  <a:pt x="55" y="42569"/>
                  <a:pt x="0" y="43952"/>
                </a:cubicBezTo>
                <a:cubicBezTo>
                  <a:pt x="82" y="42677"/>
                  <a:pt x="163" y="41647"/>
                  <a:pt x="272" y="40426"/>
                </a:cubicBezTo>
                <a:lnTo>
                  <a:pt x="272" y="40426"/>
                </a:lnTo>
                <a:cubicBezTo>
                  <a:pt x="272" y="40609"/>
                  <a:pt x="247" y="41067"/>
                  <a:pt x="245" y="41536"/>
                </a:cubicBezTo>
                <a:lnTo>
                  <a:pt x="245" y="41536"/>
                </a:lnTo>
                <a:cubicBezTo>
                  <a:pt x="299" y="40560"/>
                  <a:pt x="380" y="39612"/>
                  <a:pt x="489" y="38555"/>
                </a:cubicBezTo>
                <a:cubicBezTo>
                  <a:pt x="597" y="37524"/>
                  <a:pt x="706" y="36792"/>
                  <a:pt x="814" y="36141"/>
                </a:cubicBezTo>
                <a:cubicBezTo>
                  <a:pt x="896" y="35517"/>
                  <a:pt x="1004" y="34947"/>
                  <a:pt x="1140" y="34242"/>
                </a:cubicBezTo>
                <a:lnTo>
                  <a:pt x="1140" y="34188"/>
                </a:lnTo>
                <a:cubicBezTo>
                  <a:pt x="1031" y="34676"/>
                  <a:pt x="923" y="35164"/>
                  <a:pt x="841" y="35652"/>
                </a:cubicBezTo>
                <a:lnTo>
                  <a:pt x="841" y="35625"/>
                </a:lnTo>
                <a:lnTo>
                  <a:pt x="819" y="35625"/>
                </a:lnTo>
                <a:cubicBezTo>
                  <a:pt x="952" y="34830"/>
                  <a:pt x="1032" y="34428"/>
                  <a:pt x="1113" y="34079"/>
                </a:cubicBezTo>
                <a:cubicBezTo>
                  <a:pt x="1194" y="33700"/>
                  <a:pt x="1302" y="33401"/>
                  <a:pt x="1492" y="32750"/>
                </a:cubicBezTo>
                <a:lnTo>
                  <a:pt x="1492" y="32804"/>
                </a:lnTo>
                <a:cubicBezTo>
                  <a:pt x="1872" y="31475"/>
                  <a:pt x="2360" y="30201"/>
                  <a:pt x="3011" y="28980"/>
                </a:cubicBezTo>
                <a:cubicBezTo>
                  <a:pt x="3635" y="27814"/>
                  <a:pt x="4367" y="26702"/>
                  <a:pt x="5208" y="25644"/>
                </a:cubicBezTo>
                <a:lnTo>
                  <a:pt x="5235" y="25617"/>
                </a:lnTo>
                <a:lnTo>
                  <a:pt x="5235" y="25617"/>
                </a:lnTo>
                <a:cubicBezTo>
                  <a:pt x="4422" y="26647"/>
                  <a:pt x="3716" y="27732"/>
                  <a:pt x="3147" y="28899"/>
                </a:cubicBezTo>
                <a:cubicBezTo>
                  <a:pt x="3608" y="28058"/>
                  <a:pt x="4150" y="27244"/>
                  <a:pt x="4747" y="26485"/>
                </a:cubicBezTo>
                <a:cubicBezTo>
                  <a:pt x="5127" y="25942"/>
                  <a:pt x="5425" y="25535"/>
                  <a:pt x="5751" y="25156"/>
                </a:cubicBezTo>
                <a:lnTo>
                  <a:pt x="5751" y="25156"/>
                </a:lnTo>
                <a:lnTo>
                  <a:pt x="5724" y="25183"/>
                </a:lnTo>
                <a:cubicBezTo>
                  <a:pt x="5886" y="24966"/>
                  <a:pt x="6076" y="24776"/>
                  <a:pt x="6239" y="24586"/>
                </a:cubicBezTo>
                <a:cubicBezTo>
                  <a:pt x="6402" y="24396"/>
                  <a:pt x="6564" y="24206"/>
                  <a:pt x="6754" y="24017"/>
                </a:cubicBezTo>
                <a:lnTo>
                  <a:pt x="6754" y="24017"/>
                </a:lnTo>
                <a:lnTo>
                  <a:pt x="6727" y="24043"/>
                </a:lnTo>
                <a:lnTo>
                  <a:pt x="7243" y="23474"/>
                </a:lnTo>
                <a:lnTo>
                  <a:pt x="7188" y="23501"/>
                </a:lnTo>
                <a:cubicBezTo>
                  <a:pt x="7915" y="22794"/>
                  <a:pt x="8210" y="22544"/>
                  <a:pt x="8245" y="22544"/>
                </a:cubicBezTo>
                <a:cubicBezTo>
                  <a:pt x="8260" y="22544"/>
                  <a:pt x="8229" y="22588"/>
                  <a:pt x="8165" y="22660"/>
                </a:cubicBezTo>
                <a:cubicBezTo>
                  <a:pt x="7921" y="22904"/>
                  <a:pt x="7785" y="23094"/>
                  <a:pt x="7649" y="23257"/>
                </a:cubicBezTo>
                <a:cubicBezTo>
                  <a:pt x="8327" y="22606"/>
                  <a:pt x="8951" y="22091"/>
                  <a:pt x="9494" y="21629"/>
                </a:cubicBezTo>
                <a:cubicBezTo>
                  <a:pt x="10389" y="20897"/>
                  <a:pt x="11637" y="19866"/>
                  <a:pt x="13183" y="18673"/>
                </a:cubicBezTo>
                <a:cubicBezTo>
                  <a:pt x="14376" y="17778"/>
                  <a:pt x="15597" y="16856"/>
                  <a:pt x="16763" y="16015"/>
                </a:cubicBezTo>
                <a:cubicBezTo>
                  <a:pt x="22106" y="12109"/>
                  <a:pt x="27857" y="8746"/>
                  <a:pt x="33878" y="6006"/>
                </a:cubicBezTo>
                <a:lnTo>
                  <a:pt x="33878" y="6006"/>
                </a:lnTo>
                <a:lnTo>
                  <a:pt x="33851" y="6033"/>
                </a:lnTo>
                <a:cubicBezTo>
                  <a:pt x="37459" y="4379"/>
                  <a:pt x="41229" y="3050"/>
                  <a:pt x="45080" y="2046"/>
                </a:cubicBezTo>
                <a:cubicBezTo>
                  <a:pt x="45758" y="1883"/>
                  <a:pt x="46464" y="1748"/>
                  <a:pt x="47196" y="1585"/>
                </a:cubicBezTo>
                <a:cubicBezTo>
                  <a:pt x="48823" y="1287"/>
                  <a:pt x="50505" y="1097"/>
                  <a:pt x="52187" y="1042"/>
                </a:cubicBezTo>
                <a:cubicBezTo>
                  <a:pt x="52463" y="1033"/>
                  <a:pt x="52739" y="1029"/>
                  <a:pt x="53016" y="1029"/>
                </a:cubicBezTo>
                <a:cubicBezTo>
                  <a:pt x="54401" y="1029"/>
                  <a:pt x="55799" y="1142"/>
                  <a:pt x="57178" y="1368"/>
                </a:cubicBezTo>
                <a:cubicBezTo>
                  <a:pt x="57584" y="1422"/>
                  <a:pt x="57937" y="1531"/>
                  <a:pt x="58344" y="1612"/>
                </a:cubicBezTo>
                <a:cubicBezTo>
                  <a:pt x="58724" y="1693"/>
                  <a:pt x="59103" y="1802"/>
                  <a:pt x="59483" y="1910"/>
                </a:cubicBezTo>
                <a:cubicBezTo>
                  <a:pt x="60215" y="2100"/>
                  <a:pt x="60948" y="2372"/>
                  <a:pt x="61680" y="2697"/>
                </a:cubicBezTo>
                <a:cubicBezTo>
                  <a:pt x="63091" y="3294"/>
                  <a:pt x="64365" y="4162"/>
                  <a:pt x="65423" y="5274"/>
                </a:cubicBezTo>
                <a:cubicBezTo>
                  <a:pt x="66291" y="6142"/>
                  <a:pt x="66888" y="7227"/>
                  <a:pt x="67241" y="8420"/>
                </a:cubicBezTo>
                <a:cubicBezTo>
                  <a:pt x="67566" y="9559"/>
                  <a:pt x="67566" y="10780"/>
                  <a:pt x="67213" y="11919"/>
                </a:cubicBezTo>
                <a:cubicBezTo>
                  <a:pt x="67078" y="12353"/>
                  <a:pt x="66861" y="12787"/>
                  <a:pt x="66590" y="13167"/>
                </a:cubicBezTo>
                <a:cubicBezTo>
                  <a:pt x="66318" y="13601"/>
                  <a:pt x="65966" y="14008"/>
                  <a:pt x="65559" y="14333"/>
                </a:cubicBezTo>
                <a:cubicBezTo>
                  <a:pt x="65152" y="14686"/>
                  <a:pt x="64691" y="14984"/>
                  <a:pt x="64230" y="15228"/>
                </a:cubicBezTo>
                <a:cubicBezTo>
                  <a:pt x="63742" y="15472"/>
                  <a:pt x="63226" y="15689"/>
                  <a:pt x="62684" y="15879"/>
                </a:cubicBezTo>
                <a:cubicBezTo>
                  <a:pt x="62114" y="16069"/>
                  <a:pt x="61572" y="16232"/>
                  <a:pt x="60975" y="16340"/>
                </a:cubicBezTo>
                <a:lnTo>
                  <a:pt x="61002" y="16340"/>
                </a:lnTo>
                <a:cubicBezTo>
                  <a:pt x="60243" y="16530"/>
                  <a:pt x="59456" y="16666"/>
                  <a:pt x="58642" y="16774"/>
                </a:cubicBezTo>
                <a:cubicBezTo>
                  <a:pt x="54953" y="17344"/>
                  <a:pt x="51237" y="17751"/>
                  <a:pt x="47521" y="18320"/>
                </a:cubicBezTo>
                <a:cubicBezTo>
                  <a:pt x="45813" y="18592"/>
                  <a:pt x="43887" y="18917"/>
                  <a:pt x="42476" y="19243"/>
                </a:cubicBezTo>
                <a:cubicBezTo>
                  <a:pt x="41581" y="19378"/>
                  <a:pt x="39954" y="19785"/>
                  <a:pt x="38815" y="20056"/>
                </a:cubicBezTo>
                <a:cubicBezTo>
                  <a:pt x="38796" y="20066"/>
                  <a:pt x="38777" y="20075"/>
                  <a:pt x="38756" y="20084"/>
                </a:cubicBezTo>
                <a:lnTo>
                  <a:pt x="38756" y="20084"/>
                </a:lnTo>
                <a:lnTo>
                  <a:pt x="37567" y="20382"/>
                </a:lnTo>
                <a:cubicBezTo>
                  <a:pt x="37133" y="20517"/>
                  <a:pt x="36672" y="20653"/>
                  <a:pt x="36211" y="20816"/>
                </a:cubicBezTo>
                <a:cubicBezTo>
                  <a:pt x="35234" y="21168"/>
                  <a:pt x="34177" y="21521"/>
                  <a:pt x="33173" y="21955"/>
                </a:cubicBezTo>
                <a:cubicBezTo>
                  <a:pt x="32956" y="21982"/>
                  <a:pt x="32956" y="21982"/>
                  <a:pt x="31871" y="22416"/>
                </a:cubicBezTo>
                <a:cubicBezTo>
                  <a:pt x="31871" y="22470"/>
                  <a:pt x="31681" y="22552"/>
                  <a:pt x="31139" y="22823"/>
                </a:cubicBezTo>
                <a:lnTo>
                  <a:pt x="30027" y="23392"/>
                </a:lnTo>
                <a:lnTo>
                  <a:pt x="29213" y="23826"/>
                </a:lnTo>
                <a:cubicBezTo>
                  <a:pt x="28915" y="23989"/>
                  <a:pt x="28589" y="24179"/>
                  <a:pt x="28236" y="24396"/>
                </a:cubicBezTo>
                <a:lnTo>
                  <a:pt x="27450" y="24857"/>
                </a:lnTo>
                <a:cubicBezTo>
                  <a:pt x="27179" y="25020"/>
                  <a:pt x="26934" y="25210"/>
                  <a:pt x="26663" y="25372"/>
                </a:cubicBezTo>
                <a:cubicBezTo>
                  <a:pt x="26419" y="25535"/>
                  <a:pt x="26148" y="25725"/>
                  <a:pt x="25904" y="25888"/>
                </a:cubicBezTo>
                <a:lnTo>
                  <a:pt x="25171" y="26430"/>
                </a:lnTo>
                <a:lnTo>
                  <a:pt x="25199" y="26430"/>
                </a:lnTo>
                <a:cubicBezTo>
                  <a:pt x="24683" y="26810"/>
                  <a:pt x="24249" y="27190"/>
                  <a:pt x="23734" y="27651"/>
                </a:cubicBezTo>
                <a:cubicBezTo>
                  <a:pt x="22323" y="28871"/>
                  <a:pt x="21049" y="30228"/>
                  <a:pt x="19909" y="31692"/>
                </a:cubicBezTo>
                <a:lnTo>
                  <a:pt x="19421" y="32370"/>
                </a:lnTo>
                <a:cubicBezTo>
                  <a:pt x="19258" y="32642"/>
                  <a:pt x="19096" y="32940"/>
                  <a:pt x="18879" y="33266"/>
                </a:cubicBezTo>
                <a:lnTo>
                  <a:pt x="18553" y="33808"/>
                </a:lnTo>
                <a:cubicBezTo>
                  <a:pt x="18445" y="33971"/>
                  <a:pt x="18336" y="34188"/>
                  <a:pt x="18228" y="34378"/>
                </a:cubicBezTo>
                <a:cubicBezTo>
                  <a:pt x="17984" y="34812"/>
                  <a:pt x="17767" y="35246"/>
                  <a:pt x="17577" y="35707"/>
                </a:cubicBezTo>
                <a:lnTo>
                  <a:pt x="17197" y="36602"/>
                </a:lnTo>
                <a:cubicBezTo>
                  <a:pt x="17088" y="36900"/>
                  <a:pt x="16980" y="37198"/>
                  <a:pt x="16872" y="37497"/>
                </a:cubicBezTo>
                <a:cubicBezTo>
                  <a:pt x="16627" y="38121"/>
                  <a:pt x="16465" y="38772"/>
                  <a:pt x="16356" y="39450"/>
                </a:cubicBezTo>
                <a:cubicBezTo>
                  <a:pt x="16166" y="40806"/>
                  <a:pt x="16329" y="42189"/>
                  <a:pt x="16899" y="43437"/>
                </a:cubicBezTo>
                <a:cubicBezTo>
                  <a:pt x="17197" y="44115"/>
                  <a:pt x="17739" y="44685"/>
                  <a:pt x="18390" y="45064"/>
                </a:cubicBezTo>
                <a:cubicBezTo>
                  <a:pt x="18847" y="45302"/>
                  <a:pt x="19352" y="45416"/>
                  <a:pt x="19865" y="45416"/>
                </a:cubicBezTo>
                <a:cubicBezTo>
                  <a:pt x="20114" y="45416"/>
                  <a:pt x="20366" y="45389"/>
                  <a:pt x="20615" y="45336"/>
                </a:cubicBezTo>
                <a:cubicBezTo>
                  <a:pt x="21266" y="45173"/>
                  <a:pt x="21917" y="44875"/>
                  <a:pt x="22486" y="44495"/>
                </a:cubicBezTo>
                <a:cubicBezTo>
                  <a:pt x="23056" y="44142"/>
                  <a:pt x="23544" y="43762"/>
                  <a:pt x="24086" y="43410"/>
                </a:cubicBezTo>
                <a:cubicBezTo>
                  <a:pt x="25226" y="42623"/>
                  <a:pt x="26148" y="41972"/>
                  <a:pt x="27124" y="41348"/>
                </a:cubicBezTo>
                <a:cubicBezTo>
                  <a:pt x="27638" y="41022"/>
                  <a:pt x="28091" y="40695"/>
                  <a:pt x="28328" y="40507"/>
                </a:cubicBezTo>
                <a:lnTo>
                  <a:pt x="28328" y="40507"/>
                </a:lnTo>
                <a:lnTo>
                  <a:pt x="28019" y="40725"/>
                </a:lnTo>
                <a:lnTo>
                  <a:pt x="28481" y="40372"/>
                </a:lnTo>
                <a:lnTo>
                  <a:pt x="28399" y="40426"/>
                </a:lnTo>
                <a:lnTo>
                  <a:pt x="29104" y="39938"/>
                </a:lnTo>
                <a:lnTo>
                  <a:pt x="29104" y="39938"/>
                </a:lnTo>
                <a:lnTo>
                  <a:pt x="29077" y="39965"/>
                </a:lnTo>
                <a:lnTo>
                  <a:pt x="30461" y="39043"/>
                </a:lnTo>
                <a:lnTo>
                  <a:pt x="31112" y="38555"/>
                </a:lnTo>
                <a:cubicBezTo>
                  <a:pt x="33037" y="37198"/>
                  <a:pt x="35099" y="35761"/>
                  <a:pt x="37160" y="34432"/>
                </a:cubicBezTo>
                <a:cubicBezTo>
                  <a:pt x="38571" y="33564"/>
                  <a:pt x="40849" y="32126"/>
                  <a:pt x="42856" y="31258"/>
                </a:cubicBezTo>
                <a:cubicBezTo>
                  <a:pt x="43477" y="30980"/>
                  <a:pt x="43692" y="30888"/>
                  <a:pt x="43649" y="30888"/>
                </a:cubicBezTo>
                <a:cubicBezTo>
                  <a:pt x="43645" y="30888"/>
                  <a:pt x="43640" y="30888"/>
                  <a:pt x="43634" y="30889"/>
                </a:cubicBezTo>
                <a:lnTo>
                  <a:pt x="43634" y="30889"/>
                </a:lnTo>
                <a:cubicBezTo>
                  <a:pt x="44122" y="30677"/>
                  <a:pt x="44625" y="30480"/>
                  <a:pt x="45142" y="30307"/>
                </a:cubicBezTo>
                <a:lnTo>
                  <a:pt x="45142" y="30307"/>
                </a:lnTo>
                <a:cubicBezTo>
                  <a:pt x="45121" y="30316"/>
                  <a:pt x="45101" y="30326"/>
                  <a:pt x="45080" y="30336"/>
                </a:cubicBezTo>
                <a:cubicBezTo>
                  <a:pt x="45127" y="30316"/>
                  <a:pt x="45175" y="30297"/>
                  <a:pt x="45222" y="30280"/>
                </a:cubicBezTo>
                <a:lnTo>
                  <a:pt x="45222" y="30280"/>
                </a:lnTo>
                <a:cubicBezTo>
                  <a:pt x="45195" y="30289"/>
                  <a:pt x="45168" y="30298"/>
                  <a:pt x="45142" y="30307"/>
                </a:cubicBezTo>
                <a:lnTo>
                  <a:pt x="45142" y="30307"/>
                </a:lnTo>
                <a:cubicBezTo>
                  <a:pt x="45284" y="30241"/>
                  <a:pt x="45430" y="30194"/>
                  <a:pt x="45596" y="30146"/>
                </a:cubicBezTo>
                <a:cubicBezTo>
                  <a:pt x="47265" y="29628"/>
                  <a:pt x="48990" y="29353"/>
                  <a:pt x="50740" y="29353"/>
                </a:cubicBezTo>
                <a:cubicBezTo>
                  <a:pt x="51095" y="29353"/>
                  <a:pt x="51450" y="29364"/>
                  <a:pt x="51807" y="29387"/>
                </a:cubicBezTo>
                <a:cubicBezTo>
                  <a:pt x="53028" y="29441"/>
                  <a:pt x="54248" y="29712"/>
                  <a:pt x="55415" y="30146"/>
                </a:cubicBezTo>
                <a:cubicBezTo>
                  <a:pt x="56581" y="30580"/>
                  <a:pt x="57639" y="31231"/>
                  <a:pt x="58561" y="32072"/>
                </a:cubicBezTo>
                <a:cubicBezTo>
                  <a:pt x="58968" y="32425"/>
                  <a:pt x="59347" y="32859"/>
                  <a:pt x="59673" y="33293"/>
                </a:cubicBezTo>
                <a:cubicBezTo>
                  <a:pt x="60161" y="33944"/>
                  <a:pt x="60568" y="34649"/>
                  <a:pt x="60894" y="35408"/>
                </a:cubicBezTo>
                <a:cubicBezTo>
                  <a:pt x="61219" y="36168"/>
                  <a:pt x="61463" y="36981"/>
                  <a:pt x="61545" y="37795"/>
                </a:cubicBezTo>
                <a:cubicBezTo>
                  <a:pt x="61707" y="39124"/>
                  <a:pt x="61490" y="40453"/>
                  <a:pt x="60894" y="41647"/>
                </a:cubicBezTo>
                <a:cubicBezTo>
                  <a:pt x="60812" y="41810"/>
                  <a:pt x="60731" y="41999"/>
                  <a:pt x="60622" y="42162"/>
                </a:cubicBezTo>
                <a:cubicBezTo>
                  <a:pt x="60541" y="42325"/>
                  <a:pt x="60432" y="42460"/>
                  <a:pt x="60324" y="42596"/>
                </a:cubicBezTo>
                <a:lnTo>
                  <a:pt x="60161" y="42840"/>
                </a:lnTo>
                <a:lnTo>
                  <a:pt x="59971" y="43030"/>
                </a:lnTo>
                <a:cubicBezTo>
                  <a:pt x="59844" y="43158"/>
                  <a:pt x="59740" y="43310"/>
                  <a:pt x="59615" y="43440"/>
                </a:cubicBezTo>
                <a:lnTo>
                  <a:pt x="59615" y="43440"/>
                </a:lnTo>
                <a:lnTo>
                  <a:pt x="59239" y="43762"/>
                </a:lnTo>
                <a:cubicBezTo>
                  <a:pt x="59158" y="43844"/>
                  <a:pt x="59076" y="43925"/>
                  <a:pt x="58968" y="44007"/>
                </a:cubicBezTo>
                <a:lnTo>
                  <a:pt x="58615" y="44278"/>
                </a:lnTo>
                <a:cubicBezTo>
                  <a:pt x="58100" y="44685"/>
                  <a:pt x="57530" y="45010"/>
                  <a:pt x="56961" y="45308"/>
                </a:cubicBezTo>
                <a:cubicBezTo>
                  <a:pt x="55198" y="46068"/>
                  <a:pt x="53299" y="46529"/>
                  <a:pt x="51400" y="46610"/>
                </a:cubicBezTo>
                <a:cubicBezTo>
                  <a:pt x="50997" y="46628"/>
                  <a:pt x="50593" y="46637"/>
                  <a:pt x="50189" y="46637"/>
                </a:cubicBezTo>
                <a:cubicBezTo>
                  <a:pt x="49318" y="46637"/>
                  <a:pt x="48447" y="46595"/>
                  <a:pt x="47576" y="46502"/>
                </a:cubicBezTo>
                <a:cubicBezTo>
                  <a:pt x="46301" y="46393"/>
                  <a:pt x="45026" y="46231"/>
                  <a:pt x="43724" y="46095"/>
                </a:cubicBezTo>
                <a:cubicBezTo>
                  <a:pt x="42328" y="45948"/>
                  <a:pt x="40908" y="45825"/>
                  <a:pt x="39486" y="45825"/>
                </a:cubicBezTo>
                <a:cubicBezTo>
                  <a:pt x="38283" y="45825"/>
                  <a:pt x="37079" y="45913"/>
                  <a:pt x="35885" y="46149"/>
                </a:cubicBezTo>
                <a:cubicBezTo>
                  <a:pt x="35560" y="46204"/>
                  <a:pt x="35261" y="46258"/>
                  <a:pt x="34963" y="46339"/>
                </a:cubicBezTo>
                <a:cubicBezTo>
                  <a:pt x="34665" y="46421"/>
                  <a:pt x="34339" y="46529"/>
                  <a:pt x="34041" y="46638"/>
                </a:cubicBezTo>
                <a:cubicBezTo>
                  <a:pt x="33444" y="46855"/>
                  <a:pt x="32875" y="47126"/>
                  <a:pt x="32332" y="47478"/>
                </a:cubicBezTo>
                <a:cubicBezTo>
                  <a:pt x="31220" y="48129"/>
                  <a:pt x="30244" y="48970"/>
                  <a:pt x="29430" y="49974"/>
                </a:cubicBezTo>
                <a:cubicBezTo>
                  <a:pt x="28589" y="50977"/>
                  <a:pt x="28019" y="52144"/>
                  <a:pt x="27694" y="53419"/>
                </a:cubicBezTo>
                <a:cubicBezTo>
                  <a:pt x="27558" y="54042"/>
                  <a:pt x="27504" y="54693"/>
                  <a:pt x="27585" y="55371"/>
                </a:cubicBezTo>
                <a:cubicBezTo>
                  <a:pt x="27613" y="55697"/>
                  <a:pt x="27667" y="56022"/>
                  <a:pt x="27748" y="56321"/>
                </a:cubicBezTo>
                <a:lnTo>
                  <a:pt x="27802" y="56565"/>
                </a:lnTo>
                <a:lnTo>
                  <a:pt x="27911" y="56836"/>
                </a:lnTo>
                <a:cubicBezTo>
                  <a:pt x="27992" y="57080"/>
                  <a:pt x="28101" y="57270"/>
                  <a:pt x="28209" y="57514"/>
                </a:cubicBezTo>
                <a:cubicBezTo>
                  <a:pt x="28236" y="57596"/>
                  <a:pt x="28264" y="57677"/>
                  <a:pt x="28318" y="57758"/>
                </a:cubicBezTo>
                <a:cubicBezTo>
                  <a:pt x="28399" y="57758"/>
                  <a:pt x="28508" y="57704"/>
                  <a:pt x="28589" y="57704"/>
                </a:cubicBezTo>
                <a:lnTo>
                  <a:pt x="29159" y="57514"/>
                </a:lnTo>
                <a:lnTo>
                  <a:pt x="29728" y="57351"/>
                </a:lnTo>
                <a:cubicBezTo>
                  <a:pt x="29918" y="57297"/>
                  <a:pt x="30081" y="57243"/>
                  <a:pt x="30244" y="57189"/>
                </a:cubicBezTo>
                <a:cubicBezTo>
                  <a:pt x="30596" y="57107"/>
                  <a:pt x="30922" y="56999"/>
                  <a:pt x="31274" y="56917"/>
                </a:cubicBezTo>
                <a:cubicBezTo>
                  <a:pt x="31952" y="56728"/>
                  <a:pt x="32630" y="56565"/>
                  <a:pt x="33336" y="56402"/>
                </a:cubicBezTo>
                <a:cubicBezTo>
                  <a:pt x="34692" y="56077"/>
                  <a:pt x="36102" y="55805"/>
                  <a:pt x="37486" y="55616"/>
                </a:cubicBezTo>
                <a:cubicBezTo>
                  <a:pt x="39764" y="55263"/>
                  <a:pt x="42070" y="55046"/>
                  <a:pt x="44375" y="54992"/>
                </a:cubicBezTo>
                <a:lnTo>
                  <a:pt x="45569" y="54965"/>
                </a:lnTo>
                <a:lnTo>
                  <a:pt x="46871" y="54965"/>
                </a:lnTo>
                <a:lnTo>
                  <a:pt x="47521" y="54992"/>
                </a:lnTo>
                <a:cubicBezTo>
                  <a:pt x="49393" y="55019"/>
                  <a:pt x="51237" y="55317"/>
                  <a:pt x="53001" y="55914"/>
                </a:cubicBezTo>
                <a:cubicBezTo>
                  <a:pt x="53868" y="56212"/>
                  <a:pt x="54682" y="56619"/>
                  <a:pt x="55442" y="57134"/>
                </a:cubicBezTo>
                <a:cubicBezTo>
                  <a:pt x="56174" y="57623"/>
                  <a:pt x="56798" y="58274"/>
                  <a:pt x="57232" y="59033"/>
                </a:cubicBezTo>
                <a:cubicBezTo>
                  <a:pt x="57530" y="59576"/>
                  <a:pt x="57720" y="60172"/>
                  <a:pt x="57801" y="60796"/>
                </a:cubicBezTo>
                <a:cubicBezTo>
                  <a:pt x="57856" y="61393"/>
                  <a:pt x="57774" y="62017"/>
                  <a:pt x="57612" y="62613"/>
                </a:cubicBezTo>
                <a:cubicBezTo>
                  <a:pt x="57422" y="63210"/>
                  <a:pt x="57123" y="63780"/>
                  <a:pt x="56744" y="64268"/>
                </a:cubicBezTo>
                <a:cubicBezTo>
                  <a:pt x="56364" y="64783"/>
                  <a:pt x="55930" y="65244"/>
                  <a:pt x="55442" y="65624"/>
                </a:cubicBezTo>
                <a:cubicBezTo>
                  <a:pt x="54628" y="66275"/>
                  <a:pt x="53706" y="66791"/>
                  <a:pt x="52729" y="67116"/>
                </a:cubicBezTo>
                <a:cubicBezTo>
                  <a:pt x="51726" y="67414"/>
                  <a:pt x="50695" y="67631"/>
                  <a:pt x="49664" y="67713"/>
                </a:cubicBezTo>
                <a:cubicBezTo>
                  <a:pt x="48968" y="67767"/>
                  <a:pt x="48266" y="67785"/>
                  <a:pt x="47559" y="67785"/>
                </a:cubicBezTo>
                <a:cubicBezTo>
                  <a:pt x="46144" y="67785"/>
                  <a:pt x="44710" y="67713"/>
                  <a:pt x="43263" y="67713"/>
                </a:cubicBezTo>
                <a:cubicBezTo>
                  <a:pt x="43139" y="67710"/>
                  <a:pt x="43015" y="67709"/>
                  <a:pt x="42891" y="67709"/>
                </a:cubicBezTo>
                <a:cubicBezTo>
                  <a:pt x="41527" y="67709"/>
                  <a:pt x="40187" y="67846"/>
                  <a:pt x="38869" y="68120"/>
                </a:cubicBezTo>
                <a:cubicBezTo>
                  <a:pt x="37431" y="68418"/>
                  <a:pt x="36048" y="68988"/>
                  <a:pt x="34882" y="69856"/>
                </a:cubicBezTo>
                <a:cubicBezTo>
                  <a:pt x="33661" y="70723"/>
                  <a:pt x="32766" y="71944"/>
                  <a:pt x="32278" y="73354"/>
                </a:cubicBezTo>
                <a:cubicBezTo>
                  <a:pt x="31763" y="74765"/>
                  <a:pt x="31627" y="76311"/>
                  <a:pt x="31871" y="77803"/>
                </a:cubicBezTo>
                <a:cubicBezTo>
                  <a:pt x="31871" y="77911"/>
                  <a:pt x="31925" y="78020"/>
                  <a:pt x="31925" y="78128"/>
                </a:cubicBezTo>
                <a:cubicBezTo>
                  <a:pt x="31979" y="78345"/>
                  <a:pt x="32034" y="78562"/>
                  <a:pt x="32088" y="78752"/>
                </a:cubicBezTo>
                <a:cubicBezTo>
                  <a:pt x="32115" y="78969"/>
                  <a:pt x="32169" y="79186"/>
                  <a:pt x="32251" y="79376"/>
                </a:cubicBezTo>
                <a:lnTo>
                  <a:pt x="32468" y="80000"/>
                </a:lnTo>
                <a:lnTo>
                  <a:pt x="32712" y="80569"/>
                </a:lnTo>
                <a:cubicBezTo>
                  <a:pt x="32793" y="80786"/>
                  <a:pt x="32902" y="80976"/>
                  <a:pt x="33010" y="81166"/>
                </a:cubicBezTo>
                <a:cubicBezTo>
                  <a:pt x="33092" y="81356"/>
                  <a:pt x="33200" y="81546"/>
                  <a:pt x="33309" y="81736"/>
                </a:cubicBezTo>
                <a:cubicBezTo>
                  <a:pt x="34204" y="83173"/>
                  <a:pt x="35451" y="84367"/>
                  <a:pt x="36943" y="85208"/>
                </a:cubicBezTo>
                <a:cubicBezTo>
                  <a:pt x="37920" y="85777"/>
                  <a:pt x="38950" y="86211"/>
                  <a:pt x="40035" y="86510"/>
                </a:cubicBezTo>
                <a:cubicBezTo>
                  <a:pt x="41450" y="86894"/>
                  <a:pt x="42911" y="87097"/>
                  <a:pt x="44383" y="87097"/>
                </a:cubicBezTo>
                <a:cubicBezTo>
                  <a:pt x="44886" y="87097"/>
                  <a:pt x="45390" y="87073"/>
                  <a:pt x="45894" y="87025"/>
                </a:cubicBezTo>
                <a:cubicBezTo>
                  <a:pt x="46165" y="87025"/>
                  <a:pt x="46382" y="86998"/>
                  <a:pt x="46545" y="86971"/>
                </a:cubicBezTo>
                <a:cubicBezTo>
                  <a:pt x="46823" y="86931"/>
                  <a:pt x="46912" y="86906"/>
                  <a:pt x="46855" y="86906"/>
                </a:cubicBezTo>
                <a:cubicBezTo>
                  <a:pt x="46834" y="86906"/>
                  <a:pt x="46793" y="86909"/>
                  <a:pt x="46735" y="86916"/>
                </a:cubicBezTo>
                <a:cubicBezTo>
                  <a:pt x="46491" y="86916"/>
                  <a:pt x="45948" y="86971"/>
                  <a:pt x="45189" y="86971"/>
                </a:cubicBezTo>
                <a:cubicBezTo>
                  <a:pt x="44983" y="86978"/>
                  <a:pt x="44779" y="86982"/>
                  <a:pt x="44574" y="86982"/>
                </a:cubicBezTo>
                <a:cubicBezTo>
                  <a:pt x="43349" y="86982"/>
                  <a:pt x="42143" y="86843"/>
                  <a:pt x="40958" y="86564"/>
                </a:cubicBezTo>
                <a:cubicBezTo>
                  <a:pt x="40252" y="86401"/>
                  <a:pt x="39574" y="86184"/>
                  <a:pt x="38923" y="85940"/>
                </a:cubicBezTo>
                <a:cubicBezTo>
                  <a:pt x="38293" y="85688"/>
                  <a:pt x="37687" y="85389"/>
                  <a:pt x="37125" y="85043"/>
                </a:cubicBezTo>
                <a:lnTo>
                  <a:pt x="37125" y="85043"/>
                </a:lnTo>
                <a:cubicBezTo>
                  <a:pt x="38018" y="85508"/>
                  <a:pt x="38960" y="85898"/>
                  <a:pt x="39927" y="86211"/>
                </a:cubicBezTo>
                <a:cubicBezTo>
                  <a:pt x="40849" y="86482"/>
                  <a:pt x="41798" y="86672"/>
                  <a:pt x="42775" y="86754"/>
                </a:cubicBezTo>
                <a:cubicBezTo>
                  <a:pt x="43408" y="86816"/>
                  <a:pt x="44042" y="86849"/>
                  <a:pt x="44676" y="86849"/>
                </a:cubicBezTo>
                <a:cubicBezTo>
                  <a:pt x="45425" y="86849"/>
                  <a:pt x="46175" y="86802"/>
                  <a:pt x="46925" y="86699"/>
                </a:cubicBezTo>
                <a:cubicBezTo>
                  <a:pt x="47494" y="86645"/>
                  <a:pt x="48037" y="86564"/>
                  <a:pt x="48579" y="86401"/>
                </a:cubicBezTo>
                <a:cubicBezTo>
                  <a:pt x="48634" y="86374"/>
                  <a:pt x="48579" y="86374"/>
                  <a:pt x="48579" y="86347"/>
                </a:cubicBezTo>
                <a:cubicBezTo>
                  <a:pt x="47576" y="86537"/>
                  <a:pt x="46545" y="86645"/>
                  <a:pt x="45514" y="86672"/>
                </a:cubicBezTo>
                <a:cubicBezTo>
                  <a:pt x="44646" y="86672"/>
                  <a:pt x="43778" y="86645"/>
                  <a:pt x="42910" y="86537"/>
                </a:cubicBezTo>
                <a:cubicBezTo>
                  <a:pt x="42015" y="86428"/>
                  <a:pt x="41120" y="86238"/>
                  <a:pt x="40252" y="85994"/>
                </a:cubicBezTo>
                <a:cubicBezTo>
                  <a:pt x="38408" y="85479"/>
                  <a:pt x="36699" y="84529"/>
                  <a:pt x="35316" y="83255"/>
                </a:cubicBezTo>
                <a:cubicBezTo>
                  <a:pt x="34692" y="82658"/>
                  <a:pt x="34149" y="81953"/>
                  <a:pt x="33715" y="81220"/>
                </a:cubicBezTo>
                <a:cubicBezTo>
                  <a:pt x="33281" y="80461"/>
                  <a:pt x="32956" y="79674"/>
                  <a:pt x="32739" y="78834"/>
                </a:cubicBezTo>
                <a:cubicBezTo>
                  <a:pt x="32386" y="77532"/>
                  <a:pt x="32332" y="76175"/>
                  <a:pt x="32549" y="74873"/>
                </a:cubicBezTo>
                <a:cubicBezTo>
                  <a:pt x="32739" y="73571"/>
                  <a:pt x="33309" y="72351"/>
                  <a:pt x="34177" y="71374"/>
                </a:cubicBezTo>
                <a:cubicBezTo>
                  <a:pt x="34421" y="71049"/>
                  <a:pt x="34719" y="70778"/>
                  <a:pt x="35044" y="70534"/>
                </a:cubicBezTo>
                <a:cubicBezTo>
                  <a:pt x="35560" y="70127"/>
                  <a:pt x="36102" y="69801"/>
                  <a:pt x="36699" y="69530"/>
                </a:cubicBezTo>
                <a:lnTo>
                  <a:pt x="36699" y="69530"/>
                </a:lnTo>
                <a:cubicBezTo>
                  <a:pt x="35885" y="69910"/>
                  <a:pt x="35126" y="70425"/>
                  <a:pt x="34475" y="71049"/>
                </a:cubicBezTo>
                <a:cubicBezTo>
                  <a:pt x="33797" y="71781"/>
                  <a:pt x="33281" y="72622"/>
                  <a:pt x="32929" y="73544"/>
                </a:cubicBezTo>
                <a:cubicBezTo>
                  <a:pt x="32576" y="74602"/>
                  <a:pt x="32413" y="75687"/>
                  <a:pt x="32468" y="76799"/>
                </a:cubicBezTo>
                <a:cubicBezTo>
                  <a:pt x="32495" y="77233"/>
                  <a:pt x="32549" y="77640"/>
                  <a:pt x="32630" y="78074"/>
                </a:cubicBezTo>
                <a:cubicBezTo>
                  <a:pt x="32712" y="78508"/>
                  <a:pt x="32820" y="78915"/>
                  <a:pt x="32956" y="79349"/>
                </a:cubicBezTo>
                <a:cubicBezTo>
                  <a:pt x="33092" y="79756"/>
                  <a:pt x="33254" y="80135"/>
                  <a:pt x="33444" y="80542"/>
                </a:cubicBezTo>
                <a:cubicBezTo>
                  <a:pt x="33634" y="80922"/>
                  <a:pt x="33851" y="81275"/>
                  <a:pt x="34068" y="81654"/>
                </a:cubicBezTo>
                <a:cubicBezTo>
                  <a:pt x="34502" y="82278"/>
                  <a:pt x="34990" y="82875"/>
                  <a:pt x="35560" y="83390"/>
                </a:cubicBezTo>
                <a:cubicBezTo>
                  <a:pt x="35831" y="83634"/>
                  <a:pt x="36129" y="83851"/>
                  <a:pt x="36455" y="84096"/>
                </a:cubicBezTo>
                <a:cubicBezTo>
                  <a:pt x="36591" y="84177"/>
                  <a:pt x="36753" y="84313"/>
                  <a:pt x="36916" y="84394"/>
                </a:cubicBezTo>
                <a:lnTo>
                  <a:pt x="37377" y="84692"/>
                </a:lnTo>
                <a:cubicBezTo>
                  <a:pt x="38679" y="85425"/>
                  <a:pt x="40117" y="85940"/>
                  <a:pt x="41581" y="86184"/>
                </a:cubicBezTo>
                <a:cubicBezTo>
                  <a:pt x="42247" y="86313"/>
                  <a:pt x="43065" y="86391"/>
                  <a:pt x="43216" y="86391"/>
                </a:cubicBezTo>
                <a:cubicBezTo>
                  <a:pt x="43256" y="86391"/>
                  <a:pt x="43250" y="86385"/>
                  <a:pt x="43182" y="86374"/>
                </a:cubicBezTo>
                <a:cubicBezTo>
                  <a:pt x="42856" y="86320"/>
                  <a:pt x="41690" y="86184"/>
                  <a:pt x="40822" y="85940"/>
                </a:cubicBezTo>
                <a:lnTo>
                  <a:pt x="40008" y="85723"/>
                </a:lnTo>
                <a:cubicBezTo>
                  <a:pt x="39737" y="85642"/>
                  <a:pt x="39493" y="85533"/>
                  <a:pt x="39222" y="85452"/>
                </a:cubicBezTo>
                <a:cubicBezTo>
                  <a:pt x="38326" y="85099"/>
                  <a:pt x="37486" y="84665"/>
                  <a:pt x="36699" y="84123"/>
                </a:cubicBezTo>
                <a:cubicBezTo>
                  <a:pt x="36509" y="83987"/>
                  <a:pt x="36319" y="83851"/>
                  <a:pt x="36129" y="83716"/>
                </a:cubicBezTo>
                <a:lnTo>
                  <a:pt x="35587" y="83255"/>
                </a:lnTo>
                <a:cubicBezTo>
                  <a:pt x="35234" y="82929"/>
                  <a:pt x="34936" y="82577"/>
                  <a:pt x="34638" y="82224"/>
                </a:cubicBezTo>
                <a:cubicBezTo>
                  <a:pt x="34041" y="81465"/>
                  <a:pt x="33580" y="80651"/>
                  <a:pt x="33227" y="79756"/>
                </a:cubicBezTo>
                <a:cubicBezTo>
                  <a:pt x="32902" y="78861"/>
                  <a:pt x="32685" y="77938"/>
                  <a:pt x="32630" y="76989"/>
                </a:cubicBezTo>
                <a:cubicBezTo>
                  <a:pt x="32549" y="76094"/>
                  <a:pt x="32630" y="75226"/>
                  <a:pt x="32847" y="74358"/>
                </a:cubicBezTo>
                <a:cubicBezTo>
                  <a:pt x="33037" y="73490"/>
                  <a:pt x="33390" y="72704"/>
                  <a:pt x="33905" y="71971"/>
                </a:cubicBezTo>
                <a:cubicBezTo>
                  <a:pt x="34936" y="70561"/>
                  <a:pt x="36509" y="69639"/>
                  <a:pt x="38218" y="69150"/>
                </a:cubicBezTo>
                <a:cubicBezTo>
                  <a:pt x="39439" y="68798"/>
                  <a:pt x="40686" y="68608"/>
                  <a:pt x="41934" y="68581"/>
                </a:cubicBezTo>
                <a:cubicBezTo>
                  <a:pt x="42329" y="68564"/>
                  <a:pt x="42727" y="68557"/>
                  <a:pt x="43126" y="68557"/>
                </a:cubicBezTo>
                <a:cubicBezTo>
                  <a:pt x="44014" y="68557"/>
                  <a:pt x="44906" y="68589"/>
                  <a:pt x="45786" y="68608"/>
                </a:cubicBezTo>
                <a:cubicBezTo>
                  <a:pt x="46314" y="68623"/>
                  <a:pt x="46846" y="68634"/>
                  <a:pt x="47380" y="68634"/>
                </a:cubicBezTo>
                <a:cubicBezTo>
                  <a:pt x="48793" y="68634"/>
                  <a:pt x="50220" y="68558"/>
                  <a:pt x="51617" y="68282"/>
                </a:cubicBezTo>
                <a:cubicBezTo>
                  <a:pt x="53624" y="67930"/>
                  <a:pt x="55442" y="66953"/>
                  <a:pt x="56852" y="65516"/>
                </a:cubicBezTo>
                <a:cubicBezTo>
                  <a:pt x="57232" y="65109"/>
                  <a:pt x="57584" y="64648"/>
                  <a:pt x="57856" y="64160"/>
                </a:cubicBezTo>
                <a:cubicBezTo>
                  <a:pt x="58154" y="63671"/>
                  <a:pt x="58371" y="63129"/>
                  <a:pt x="58534" y="62559"/>
                </a:cubicBezTo>
                <a:cubicBezTo>
                  <a:pt x="58561" y="62424"/>
                  <a:pt x="58588" y="62288"/>
                  <a:pt x="58615" y="62125"/>
                </a:cubicBezTo>
                <a:cubicBezTo>
                  <a:pt x="58642" y="61990"/>
                  <a:pt x="58669" y="61854"/>
                  <a:pt x="58669" y="61718"/>
                </a:cubicBezTo>
                <a:lnTo>
                  <a:pt x="58697" y="61284"/>
                </a:lnTo>
                <a:lnTo>
                  <a:pt x="58697" y="60878"/>
                </a:lnTo>
                <a:cubicBezTo>
                  <a:pt x="58669" y="60606"/>
                  <a:pt x="58642" y="60335"/>
                  <a:pt x="58561" y="60091"/>
                </a:cubicBezTo>
                <a:cubicBezTo>
                  <a:pt x="58534" y="59847"/>
                  <a:pt x="58452" y="59603"/>
                  <a:pt x="58344" y="59359"/>
                </a:cubicBezTo>
                <a:cubicBezTo>
                  <a:pt x="57910" y="58192"/>
                  <a:pt x="57123" y="57189"/>
                  <a:pt x="56093" y="56511"/>
                </a:cubicBezTo>
                <a:cubicBezTo>
                  <a:pt x="55089" y="55805"/>
                  <a:pt x="54004" y="55290"/>
                  <a:pt x="52865" y="54937"/>
                </a:cubicBezTo>
                <a:cubicBezTo>
                  <a:pt x="51726" y="54612"/>
                  <a:pt x="50559" y="54368"/>
                  <a:pt x="49366" y="54232"/>
                </a:cubicBezTo>
                <a:cubicBezTo>
                  <a:pt x="49068" y="54205"/>
                  <a:pt x="48796" y="54178"/>
                  <a:pt x="48498" y="54178"/>
                </a:cubicBezTo>
                <a:cubicBezTo>
                  <a:pt x="48200" y="54151"/>
                  <a:pt x="47901" y="54151"/>
                  <a:pt x="47603" y="54124"/>
                </a:cubicBezTo>
                <a:cubicBezTo>
                  <a:pt x="47223" y="54124"/>
                  <a:pt x="46831" y="54112"/>
                  <a:pt x="46444" y="54112"/>
                </a:cubicBezTo>
                <a:cubicBezTo>
                  <a:pt x="46250" y="54112"/>
                  <a:pt x="46057" y="54115"/>
                  <a:pt x="45867" y="54124"/>
                </a:cubicBezTo>
                <a:cubicBezTo>
                  <a:pt x="42015" y="54124"/>
                  <a:pt x="38191" y="54531"/>
                  <a:pt x="34421" y="55290"/>
                </a:cubicBezTo>
                <a:cubicBezTo>
                  <a:pt x="33498" y="55480"/>
                  <a:pt x="32576" y="55697"/>
                  <a:pt x="31708" y="55914"/>
                </a:cubicBezTo>
                <a:cubicBezTo>
                  <a:pt x="31247" y="56050"/>
                  <a:pt x="30786" y="56158"/>
                  <a:pt x="30352" y="56294"/>
                </a:cubicBezTo>
                <a:lnTo>
                  <a:pt x="29674" y="56483"/>
                </a:lnTo>
                <a:lnTo>
                  <a:pt x="29050" y="56673"/>
                </a:lnTo>
                <a:lnTo>
                  <a:pt x="28806" y="56755"/>
                </a:lnTo>
                <a:cubicBezTo>
                  <a:pt x="28752" y="56673"/>
                  <a:pt x="28725" y="56592"/>
                  <a:pt x="28698" y="56511"/>
                </a:cubicBezTo>
                <a:lnTo>
                  <a:pt x="28643" y="56375"/>
                </a:lnTo>
                <a:cubicBezTo>
                  <a:pt x="28616" y="56294"/>
                  <a:pt x="28589" y="56212"/>
                  <a:pt x="28589" y="56131"/>
                </a:cubicBezTo>
                <a:cubicBezTo>
                  <a:pt x="28535" y="55995"/>
                  <a:pt x="28508" y="55833"/>
                  <a:pt x="28481" y="55670"/>
                </a:cubicBezTo>
                <a:cubicBezTo>
                  <a:pt x="28291" y="54503"/>
                  <a:pt x="28508" y="53310"/>
                  <a:pt x="29023" y="52225"/>
                </a:cubicBezTo>
                <a:lnTo>
                  <a:pt x="29023" y="52279"/>
                </a:lnTo>
                <a:cubicBezTo>
                  <a:pt x="29294" y="51601"/>
                  <a:pt x="29674" y="51004"/>
                  <a:pt x="30135" y="50462"/>
                </a:cubicBezTo>
                <a:cubicBezTo>
                  <a:pt x="30976" y="49458"/>
                  <a:pt x="31952" y="48645"/>
                  <a:pt x="33092" y="48021"/>
                </a:cubicBezTo>
                <a:cubicBezTo>
                  <a:pt x="33688" y="47695"/>
                  <a:pt x="34285" y="47424"/>
                  <a:pt x="34936" y="47234"/>
                </a:cubicBezTo>
                <a:cubicBezTo>
                  <a:pt x="35587" y="47072"/>
                  <a:pt x="36238" y="46909"/>
                  <a:pt x="36916" y="46827"/>
                </a:cubicBezTo>
                <a:cubicBezTo>
                  <a:pt x="37786" y="46723"/>
                  <a:pt x="38655" y="46674"/>
                  <a:pt x="39532" y="46674"/>
                </a:cubicBezTo>
                <a:cubicBezTo>
                  <a:pt x="40022" y="46674"/>
                  <a:pt x="40515" y="46690"/>
                  <a:pt x="41012" y="46719"/>
                </a:cubicBezTo>
                <a:cubicBezTo>
                  <a:pt x="43751" y="46882"/>
                  <a:pt x="46518" y="47343"/>
                  <a:pt x="49339" y="47478"/>
                </a:cubicBezTo>
                <a:cubicBezTo>
                  <a:pt x="49650" y="47499"/>
                  <a:pt x="49960" y="47508"/>
                  <a:pt x="50271" y="47508"/>
                </a:cubicBezTo>
                <a:cubicBezTo>
                  <a:pt x="50774" y="47508"/>
                  <a:pt x="51277" y="47485"/>
                  <a:pt x="51780" y="47451"/>
                </a:cubicBezTo>
                <a:cubicBezTo>
                  <a:pt x="52187" y="47424"/>
                  <a:pt x="52567" y="47370"/>
                  <a:pt x="52919" y="47343"/>
                </a:cubicBezTo>
                <a:lnTo>
                  <a:pt x="53868" y="47180"/>
                </a:lnTo>
                <a:cubicBezTo>
                  <a:pt x="55496" y="46882"/>
                  <a:pt x="57069" y="46285"/>
                  <a:pt x="58480" y="45471"/>
                </a:cubicBezTo>
                <a:cubicBezTo>
                  <a:pt x="60351" y="44413"/>
                  <a:pt x="61707" y="42650"/>
                  <a:pt x="62250" y="40589"/>
                </a:cubicBezTo>
                <a:cubicBezTo>
                  <a:pt x="62494" y="39640"/>
                  <a:pt x="62548" y="38636"/>
                  <a:pt x="62440" y="37660"/>
                </a:cubicBezTo>
                <a:cubicBezTo>
                  <a:pt x="62304" y="36710"/>
                  <a:pt x="62060" y="35761"/>
                  <a:pt x="61653" y="34866"/>
                </a:cubicBezTo>
                <a:cubicBezTo>
                  <a:pt x="61300" y="34052"/>
                  <a:pt x="60812" y="33266"/>
                  <a:pt x="60270" y="32560"/>
                </a:cubicBezTo>
                <a:cubicBezTo>
                  <a:pt x="59727" y="31909"/>
                  <a:pt x="59103" y="31313"/>
                  <a:pt x="58425" y="30797"/>
                </a:cubicBezTo>
                <a:cubicBezTo>
                  <a:pt x="56933" y="29712"/>
                  <a:pt x="55198" y="29007"/>
                  <a:pt x="53380" y="28682"/>
                </a:cubicBezTo>
                <a:cubicBezTo>
                  <a:pt x="52485" y="28532"/>
                  <a:pt x="51576" y="28458"/>
                  <a:pt x="50664" y="28458"/>
                </a:cubicBezTo>
                <a:cubicBezTo>
                  <a:pt x="49752" y="28458"/>
                  <a:pt x="48837" y="28532"/>
                  <a:pt x="47928" y="28682"/>
                </a:cubicBezTo>
                <a:cubicBezTo>
                  <a:pt x="46545" y="28926"/>
                  <a:pt x="45189" y="29278"/>
                  <a:pt x="43887" y="29767"/>
                </a:cubicBezTo>
                <a:cubicBezTo>
                  <a:pt x="43209" y="30038"/>
                  <a:pt x="42504" y="30363"/>
                  <a:pt x="41798" y="30716"/>
                </a:cubicBezTo>
                <a:lnTo>
                  <a:pt x="41853" y="30689"/>
                </a:lnTo>
                <a:lnTo>
                  <a:pt x="41853" y="30689"/>
                </a:lnTo>
                <a:cubicBezTo>
                  <a:pt x="40307" y="31448"/>
                  <a:pt x="38815" y="32289"/>
                  <a:pt x="37377" y="33211"/>
                </a:cubicBezTo>
                <a:cubicBezTo>
                  <a:pt x="35858" y="34188"/>
                  <a:pt x="34529" y="35083"/>
                  <a:pt x="32929" y="36222"/>
                </a:cubicBezTo>
                <a:cubicBezTo>
                  <a:pt x="31844" y="36981"/>
                  <a:pt x="30244" y="38066"/>
                  <a:pt x="28942" y="38934"/>
                </a:cubicBezTo>
                <a:lnTo>
                  <a:pt x="26392" y="40697"/>
                </a:lnTo>
                <a:lnTo>
                  <a:pt x="22432" y="43437"/>
                </a:lnTo>
                <a:cubicBezTo>
                  <a:pt x="21808" y="43898"/>
                  <a:pt x="21103" y="44224"/>
                  <a:pt x="20370" y="44441"/>
                </a:cubicBezTo>
                <a:cubicBezTo>
                  <a:pt x="20200" y="44478"/>
                  <a:pt x="20028" y="44497"/>
                  <a:pt x="19858" y="44497"/>
                </a:cubicBezTo>
                <a:cubicBezTo>
                  <a:pt x="19296" y="44497"/>
                  <a:pt x="18752" y="44293"/>
                  <a:pt x="18336" y="43898"/>
                </a:cubicBezTo>
                <a:cubicBezTo>
                  <a:pt x="18038" y="43627"/>
                  <a:pt x="17794" y="43301"/>
                  <a:pt x="17658" y="42922"/>
                </a:cubicBezTo>
                <a:cubicBezTo>
                  <a:pt x="17550" y="42732"/>
                  <a:pt x="17495" y="42542"/>
                  <a:pt x="17441" y="42352"/>
                </a:cubicBezTo>
                <a:cubicBezTo>
                  <a:pt x="17387" y="42135"/>
                  <a:pt x="17333" y="41945"/>
                  <a:pt x="17305" y="41728"/>
                </a:cubicBezTo>
                <a:cubicBezTo>
                  <a:pt x="17143" y="40887"/>
                  <a:pt x="17170" y="40046"/>
                  <a:pt x="17305" y="39206"/>
                </a:cubicBezTo>
                <a:cubicBezTo>
                  <a:pt x="17387" y="38772"/>
                  <a:pt x="17495" y="38365"/>
                  <a:pt x="17658" y="37958"/>
                </a:cubicBezTo>
                <a:lnTo>
                  <a:pt x="17875" y="37334"/>
                </a:lnTo>
                <a:lnTo>
                  <a:pt x="17984" y="37009"/>
                </a:lnTo>
                <a:cubicBezTo>
                  <a:pt x="18011" y="36900"/>
                  <a:pt x="18065" y="36792"/>
                  <a:pt x="18119" y="36710"/>
                </a:cubicBezTo>
                <a:cubicBezTo>
                  <a:pt x="18309" y="36303"/>
                  <a:pt x="18445" y="35869"/>
                  <a:pt x="18662" y="35490"/>
                </a:cubicBezTo>
                <a:lnTo>
                  <a:pt x="19313" y="34296"/>
                </a:lnTo>
                <a:cubicBezTo>
                  <a:pt x="19448" y="34052"/>
                  <a:pt x="19638" y="33754"/>
                  <a:pt x="19828" y="33455"/>
                </a:cubicBezTo>
                <a:cubicBezTo>
                  <a:pt x="19936" y="33293"/>
                  <a:pt x="20018" y="33130"/>
                  <a:pt x="20126" y="32994"/>
                </a:cubicBezTo>
                <a:lnTo>
                  <a:pt x="20452" y="32533"/>
                </a:lnTo>
                <a:lnTo>
                  <a:pt x="20994" y="31774"/>
                </a:lnTo>
                <a:lnTo>
                  <a:pt x="21591" y="31068"/>
                </a:lnTo>
                <a:cubicBezTo>
                  <a:pt x="21990" y="30563"/>
                  <a:pt x="22441" y="30084"/>
                  <a:pt x="22893" y="29631"/>
                </a:cubicBezTo>
                <a:lnTo>
                  <a:pt x="22893" y="29631"/>
                </a:lnTo>
                <a:lnTo>
                  <a:pt x="22947" y="29604"/>
                </a:lnTo>
                <a:cubicBezTo>
                  <a:pt x="24168" y="28410"/>
                  <a:pt x="25497" y="27325"/>
                  <a:pt x="26907" y="26349"/>
                </a:cubicBezTo>
                <a:lnTo>
                  <a:pt x="26907" y="26349"/>
                </a:lnTo>
                <a:lnTo>
                  <a:pt x="26880" y="26376"/>
                </a:lnTo>
                <a:lnTo>
                  <a:pt x="27558" y="25915"/>
                </a:lnTo>
                <a:lnTo>
                  <a:pt x="27504" y="25942"/>
                </a:lnTo>
                <a:cubicBezTo>
                  <a:pt x="27721" y="25806"/>
                  <a:pt x="27965" y="25644"/>
                  <a:pt x="28182" y="25508"/>
                </a:cubicBezTo>
                <a:lnTo>
                  <a:pt x="28182" y="25508"/>
                </a:lnTo>
                <a:lnTo>
                  <a:pt x="28128" y="25535"/>
                </a:lnTo>
                <a:lnTo>
                  <a:pt x="28779" y="25128"/>
                </a:lnTo>
                <a:lnTo>
                  <a:pt x="28752" y="25156"/>
                </a:lnTo>
                <a:cubicBezTo>
                  <a:pt x="29131" y="24911"/>
                  <a:pt x="29538" y="24694"/>
                  <a:pt x="29945" y="24450"/>
                </a:cubicBezTo>
                <a:cubicBezTo>
                  <a:pt x="30840" y="23989"/>
                  <a:pt x="32332" y="23284"/>
                  <a:pt x="33444" y="22823"/>
                </a:cubicBezTo>
                <a:lnTo>
                  <a:pt x="33444" y="22823"/>
                </a:lnTo>
                <a:lnTo>
                  <a:pt x="33390" y="22850"/>
                </a:lnTo>
                <a:cubicBezTo>
                  <a:pt x="34041" y="22579"/>
                  <a:pt x="34665" y="22335"/>
                  <a:pt x="35316" y="22118"/>
                </a:cubicBezTo>
                <a:cubicBezTo>
                  <a:pt x="35777" y="21982"/>
                  <a:pt x="36129" y="21874"/>
                  <a:pt x="36753" y="21684"/>
                </a:cubicBezTo>
                <a:cubicBezTo>
                  <a:pt x="38462" y="21087"/>
                  <a:pt x="40225" y="20626"/>
                  <a:pt x="41988" y="20273"/>
                </a:cubicBezTo>
                <a:lnTo>
                  <a:pt x="41961" y="20273"/>
                </a:lnTo>
                <a:cubicBezTo>
                  <a:pt x="43372" y="20002"/>
                  <a:pt x="44673" y="19758"/>
                  <a:pt x="46138" y="19487"/>
                </a:cubicBezTo>
                <a:cubicBezTo>
                  <a:pt x="47304" y="19297"/>
                  <a:pt x="48742" y="19080"/>
                  <a:pt x="50044" y="18890"/>
                </a:cubicBezTo>
                <a:lnTo>
                  <a:pt x="50121" y="18877"/>
                </a:lnTo>
                <a:lnTo>
                  <a:pt x="50121" y="18877"/>
                </a:lnTo>
                <a:lnTo>
                  <a:pt x="51102" y="18781"/>
                </a:lnTo>
                <a:cubicBezTo>
                  <a:pt x="52133" y="18646"/>
                  <a:pt x="53462" y="18456"/>
                  <a:pt x="53814" y="18402"/>
                </a:cubicBezTo>
                <a:cubicBezTo>
                  <a:pt x="55849" y="18185"/>
                  <a:pt x="57774" y="17859"/>
                  <a:pt x="59727" y="17561"/>
                </a:cubicBezTo>
                <a:lnTo>
                  <a:pt x="59998" y="17561"/>
                </a:lnTo>
                <a:cubicBezTo>
                  <a:pt x="60859" y="17434"/>
                  <a:pt x="61720" y="17213"/>
                  <a:pt x="62537" y="16919"/>
                </a:cubicBezTo>
                <a:lnTo>
                  <a:pt x="62537" y="16919"/>
                </a:lnTo>
                <a:lnTo>
                  <a:pt x="62684" y="16883"/>
                </a:lnTo>
                <a:lnTo>
                  <a:pt x="63308" y="16693"/>
                </a:lnTo>
                <a:lnTo>
                  <a:pt x="63714" y="16530"/>
                </a:lnTo>
                <a:cubicBezTo>
                  <a:pt x="63959" y="16449"/>
                  <a:pt x="63742" y="16557"/>
                  <a:pt x="64148" y="16395"/>
                </a:cubicBezTo>
                <a:cubicBezTo>
                  <a:pt x="64664" y="16178"/>
                  <a:pt x="65179" y="15906"/>
                  <a:pt x="65640" y="15635"/>
                </a:cubicBezTo>
                <a:cubicBezTo>
                  <a:pt x="65855" y="15485"/>
                  <a:pt x="65951" y="15436"/>
                  <a:pt x="65995" y="15436"/>
                </a:cubicBezTo>
                <a:cubicBezTo>
                  <a:pt x="66006" y="15436"/>
                  <a:pt x="66014" y="15440"/>
                  <a:pt x="66020" y="15445"/>
                </a:cubicBezTo>
                <a:cubicBezTo>
                  <a:pt x="66590" y="14984"/>
                  <a:pt x="67078" y="14442"/>
                  <a:pt x="67512" y="13845"/>
                </a:cubicBezTo>
                <a:lnTo>
                  <a:pt x="67729" y="13465"/>
                </a:lnTo>
                <a:cubicBezTo>
                  <a:pt x="67810" y="13357"/>
                  <a:pt x="67837" y="13248"/>
                  <a:pt x="67892" y="13140"/>
                </a:cubicBezTo>
                <a:cubicBezTo>
                  <a:pt x="67946" y="13004"/>
                  <a:pt x="68000" y="12868"/>
                  <a:pt x="68027" y="12760"/>
                </a:cubicBezTo>
                <a:lnTo>
                  <a:pt x="68027" y="12706"/>
                </a:lnTo>
                <a:cubicBezTo>
                  <a:pt x="67892" y="13031"/>
                  <a:pt x="67702" y="13357"/>
                  <a:pt x="67512" y="13628"/>
                </a:cubicBezTo>
                <a:lnTo>
                  <a:pt x="67322" y="13899"/>
                </a:lnTo>
                <a:lnTo>
                  <a:pt x="67186" y="14062"/>
                </a:lnTo>
                <a:cubicBezTo>
                  <a:pt x="67129" y="14119"/>
                  <a:pt x="67101" y="14142"/>
                  <a:pt x="67093" y="14142"/>
                </a:cubicBezTo>
                <a:cubicBezTo>
                  <a:pt x="67083" y="14142"/>
                  <a:pt x="67112" y="14098"/>
                  <a:pt x="67159" y="14035"/>
                </a:cubicBezTo>
                <a:cubicBezTo>
                  <a:pt x="67512" y="13574"/>
                  <a:pt x="67783" y="13058"/>
                  <a:pt x="68000" y="12543"/>
                </a:cubicBezTo>
                <a:cubicBezTo>
                  <a:pt x="68163" y="12136"/>
                  <a:pt x="68271" y="11702"/>
                  <a:pt x="68325" y="11268"/>
                </a:cubicBezTo>
                <a:cubicBezTo>
                  <a:pt x="68431" y="10743"/>
                  <a:pt x="68459" y="10192"/>
                  <a:pt x="68461" y="9640"/>
                </a:cubicBezTo>
                <a:lnTo>
                  <a:pt x="68461" y="9640"/>
                </a:lnTo>
                <a:cubicBezTo>
                  <a:pt x="68461" y="9640"/>
                  <a:pt x="68461" y="9640"/>
                  <a:pt x="68461" y="9641"/>
                </a:cubicBezTo>
                <a:lnTo>
                  <a:pt x="68461" y="9586"/>
                </a:lnTo>
                <a:cubicBezTo>
                  <a:pt x="68461" y="9604"/>
                  <a:pt x="68461" y="9622"/>
                  <a:pt x="68461" y="9640"/>
                </a:cubicBezTo>
                <a:lnTo>
                  <a:pt x="68461" y="9640"/>
                </a:lnTo>
                <a:cubicBezTo>
                  <a:pt x="68407" y="9206"/>
                  <a:pt x="68325" y="8800"/>
                  <a:pt x="68190" y="8366"/>
                </a:cubicBezTo>
                <a:cubicBezTo>
                  <a:pt x="67973" y="7525"/>
                  <a:pt x="67647" y="6738"/>
                  <a:pt x="67186" y="6006"/>
                </a:cubicBezTo>
                <a:cubicBezTo>
                  <a:pt x="66698" y="5220"/>
                  <a:pt x="66074" y="4541"/>
                  <a:pt x="65396" y="3918"/>
                </a:cubicBezTo>
                <a:cubicBezTo>
                  <a:pt x="65071" y="3619"/>
                  <a:pt x="64718" y="3294"/>
                  <a:pt x="64365" y="3022"/>
                </a:cubicBezTo>
                <a:cubicBezTo>
                  <a:pt x="63702" y="2606"/>
                  <a:pt x="63499" y="2483"/>
                  <a:pt x="63486" y="2483"/>
                </a:cubicBezTo>
                <a:lnTo>
                  <a:pt x="63486" y="2483"/>
                </a:lnTo>
                <a:cubicBezTo>
                  <a:pt x="63469" y="2483"/>
                  <a:pt x="63835" y="2730"/>
                  <a:pt x="63815" y="2730"/>
                </a:cubicBezTo>
                <a:cubicBezTo>
                  <a:pt x="63809" y="2730"/>
                  <a:pt x="63765" y="2706"/>
                  <a:pt x="63660" y="2643"/>
                </a:cubicBezTo>
                <a:cubicBezTo>
                  <a:pt x="62856" y="2160"/>
                  <a:pt x="62024" y="1757"/>
                  <a:pt x="61140" y="1433"/>
                </a:cubicBezTo>
                <a:lnTo>
                  <a:pt x="61140" y="1433"/>
                </a:lnTo>
                <a:lnTo>
                  <a:pt x="61002" y="1341"/>
                </a:lnTo>
                <a:cubicBezTo>
                  <a:pt x="60487" y="1151"/>
                  <a:pt x="59944" y="1015"/>
                  <a:pt x="59429" y="907"/>
                </a:cubicBezTo>
                <a:cubicBezTo>
                  <a:pt x="59212" y="853"/>
                  <a:pt x="58941" y="771"/>
                  <a:pt x="58534" y="690"/>
                </a:cubicBezTo>
                <a:cubicBezTo>
                  <a:pt x="58154" y="608"/>
                  <a:pt x="57639" y="473"/>
                  <a:pt x="56879" y="364"/>
                </a:cubicBezTo>
                <a:lnTo>
                  <a:pt x="56879" y="364"/>
                </a:lnTo>
                <a:lnTo>
                  <a:pt x="57639" y="473"/>
                </a:lnTo>
                <a:lnTo>
                  <a:pt x="58154" y="581"/>
                </a:lnTo>
                <a:cubicBezTo>
                  <a:pt x="58452" y="636"/>
                  <a:pt x="58642" y="690"/>
                  <a:pt x="58751" y="690"/>
                </a:cubicBezTo>
                <a:cubicBezTo>
                  <a:pt x="58791" y="703"/>
                  <a:pt x="58832" y="710"/>
                  <a:pt x="58873" y="710"/>
                </a:cubicBezTo>
                <a:cubicBezTo>
                  <a:pt x="58914" y="710"/>
                  <a:pt x="58954" y="703"/>
                  <a:pt x="58995" y="690"/>
                </a:cubicBezTo>
                <a:lnTo>
                  <a:pt x="59049" y="690"/>
                </a:lnTo>
                <a:cubicBezTo>
                  <a:pt x="58751" y="608"/>
                  <a:pt x="58344" y="554"/>
                  <a:pt x="58154" y="527"/>
                </a:cubicBezTo>
                <a:cubicBezTo>
                  <a:pt x="57883" y="473"/>
                  <a:pt x="57720" y="446"/>
                  <a:pt x="57503" y="419"/>
                </a:cubicBezTo>
                <a:lnTo>
                  <a:pt x="57557" y="419"/>
                </a:lnTo>
                <a:cubicBezTo>
                  <a:pt x="56933" y="337"/>
                  <a:pt x="56337" y="229"/>
                  <a:pt x="55713" y="174"/>
                </a:cubicBezTo>
                <a:cubicBezTo>
                  <a:pt x="55415" y="147"/>
                  <a:pt x="55116" y="120"/>
                  <a:pt x="54791" y="93"/>
                </a:cubicBezTo>
                <a:lnTo>
                  <a:pt x="53841" y="39"/>
                </a:lnTo>
                <a:cubicBezTo>
                  <a:pt x="53485" y="13"/>
                  <a:pt x="53128" y="1"/>
                  <a:pt x="5277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2" name="Google Shape;302;p8"/>
          <p:cNvGrpSpPr/>
          <p:nvPr/>
        </p:nvGrpSpPr>
        <p:grpSpPr>
          <a:xfrm>
            <a:off x="7634050" y="4324320"/>
            <a:ext cx="668111" cy="558356"/>
            <a:chOff x="11941" y="4642456"/>
            <a:chExt cx="530121" cy="442999"/>
          </a:xfrm>
        </p:grpSpPr>
        <p:sp>
          <p:nvSpPr>
            <p:cNvPr id="303" name="Google Shape;303;p8"/>
            <p:cNvSpPr/>
            <p:nvPr/>
          </p:nvSpPr>
          <p:spPr>
            <a:xfrm flipH="1">
              <a:off x="468210" y="4642456"/>
              <a:ext cx="73852" cy="442999"/>
            </a:xfrm>
            <a:custGeom>
              <a:avLst/>
              <a:gdLst/>
              <a:ahLst/>
              <a:cxnLst/>
              <a:rect l="l" t="t" r="r" b="b"/>
              <a:pathLst>
                <a:path w="3907" h="23436" extrusionOk="0">
                  <a:moveTo>
                    <a:pt x="2160" y="1"/>
                  </a:moveTo>
                  <a:cubicBezTo>
                    <a:pt x="1404" y="1"/>
                    <a:pt x="651" y="496"/>
                    <a:pt x="651" y="1486"/>
                  </a:cubicBezTo>
                  <a:lnTo>
                    <a:pt x="678" y="5256"/>
                  </a:lnTo>
                  <a:cubicBezTo>
                    <a:pt x="461" y="11006"/>
                    <a:pt x="0" y="16946"/>
                    <a:pt x="760" y="22561"/>
                  </a:cubicBezTo>
                  <a:cubicBezTo>
                    <a:pt x="850" y="23149"/>
                    <a:pt x="1375" y="23435"/>
                    <a:pt x="1909" y="23435"/>
                  </a:cubicBezTo>
                  <a:cubicBezTo>
                    <a:pt x="2015" y="23435"/>
                    <a:pt x="2121" y="23424"/>
                    <a:pt x="2224" y="23402"/>
                  </a:cubicBezTo>
                  <a:cubicBezTo>
                    <a:pt x="2267" y="23405"/>
                    <a:pt x="2310" y="23406"/>
                    <a:pt x="2353" y="23406"/>
                  </a:cubicBezTo>
                  <a:cubicBezTo>
                    <a:pt x="3127" y="23406"/>
                    <a:pt x="3906" y="22939"/>
                    <a:pt x="3906" y="21937"/>
                  </a:cubicBezTo>
                  <a:lnTo>
                    <a:pt x="3798" y="2652"/>
                  </a:lnTo>
                  <a:cubicBezTo>
                    <a:pt x="3798" y="2462"/>
                    <a:pt x="3770" y="2245"/>
                    <a:pt x="3689" y="2082"/>
                  </a:cubicBezTo>
                  <a:lnTo>
                    <a:pt x="3689" y="1486"/>
                  </a:lnTo>
                  <a:cubicBezTo>
                    <a:pt x="3676" y="496"/>
                    <a:pt x="2916" y="1"/>
                    <a:pt x="2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8"/>
            <p:cNvSpPr/>
            <p:nvPr/>
          </p:nvSpPr>
          <p:spPr>
            <a:xfrm flipH="1">
              <a:off x="354398" y="4642456"/>
              <a:ext cx="73852" cy="442999"/>
            </a:xfrm>
            <a:custGeom>
              <a:avLst/>
              <a:gdLst/>
              <a:ahLst/>
              <a:cxnLst/>
              <a:rect l="l" t="t" r="r" b="b"/>
              <a:pathLst>
                <a:path w="3907" h="23436" extrusionOk="0">
                  <a:moveTo>
                    <a:pt x="2160" y="1"/>
                  </a:moveTo>
                  <a:cubicBezTo>
                    <a:pt x="1404" y="1"/>
                    <a:pt x="652" y="496"/>
                    <a:pt x="652" y="1486"/>
                  </a:cubicBezTo>
                  <a:lnTo>
                    <a:pt x="679" y="5256"/>
                  </a:lnTo>
                  <a:cubicBezTo>
                    <a:pt x="462" y="11006"/>
                    <a:pt x="1" y="16946"/>
                    <a:pt x="760" y="22561"/>
                  </a:cubicBezTo>
                  <a:cubicBezTo>
                    <a:pt x="851" y="23149"/>
                    <a:pt x="1375" y="23435"/>
                    <a:pt x="1909" y="23435"/>
                  </a:cubicBezTo>
                  <a:cubicBezTo>
                    <a:pt x="2015" y="23435"/>
                    <a:pt x="2122" y="23424"/>
                    <a:pt x="2225" y="23402"/>
                  </a:cubicBezTo>
                  <a:cubicBezTo>
                    <a:pt x="2268" y="23405"/>
                    <a:pt x="2310" y="23406"/>
                    <a:pt x="2353" y="23406"/>
                  </a:cubicBezTo>
                  <a:cubicBezTo>
                    <a:pt x="3127" y="23406"/>
                    <a:pt x="3907" y="22939"/>
                    <a:pt x="3907" y="21937"/>
                  </a:cubicBezTo>
                  <a:lnTo>
                    <a:pt x="3798" y="2652"/>
                  </a:lnTo>
                  <a:cubicBezTo>
                    <a:pt x="3798" y="2462"/>
                    <a:pt x="3771" y="2245"/>
                    <a:pt x="3690" y="2082"/>
                  </a:cubicBezTo>
                  <a:lnTo>
                    <a:pt x="3690" y="1486"/>
                  </a:lnTo>
                  <a:cubicBezTo>
                    <a:pt x="3676" y="496"/>
                    <a:pt x="2917" y="1"/>
                    <a:pt x="2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8"/>
            <p:cNvSpPr/>
            <p:nvPr/>
          </p:nvSpPr>
          <p:spPr>
            <a:xfrm flipH="1">
              <a:off x="240113" y="4642456"/>
              <a:ext cx="73795" cy="442999"/>
            </a:xfrm>
            <a:custGeom>
              <a:avLst/>
              <a:gdLst/>
              <a:ahLst/>
              <a:cxnLst/>
              <a:rect l="l" t="t" r="r" b="b"/>
              <a:pathLst>
                <a:path w="3904" h="23436" extrusionOk="0">
                  <a:moveTo>
                    <a:pt x="2147" y="1"/>
                  </a:moveTo>
                  <a:cubicBezTo>
                    <a:pt x="1384" y="1"/>
                    <a:pt x="624" y="496"/>
                    <a:pt x="624" y="1486"/>
                  </a:cubicBezTo>
                  <a:lnTo>
                    <a:pt x="678" y="5256"/>
                  </a:lnTo>
                  <a:cubicBezTo>
                    <a:pt x="461" y="11006"/>
                    <a:pt x="0" y="16946"/>
                    <a:pt x="760" y="22561"/>
                  </a:cubicBezTo>
                  <a:cubicBezTo>
                    <a:pt x="828" y="23149"/>
                    <a:pt x="1368" y="23435"/>
                    <a:pt x="1907" y="23435"/>
                  </a:cubicBezTo>
                  <a:cubicBezTo>
                    <a:pt x="2014" y="23435"/>
                    <a:pt x="2121" y="23424"/>
                    <a:pt x="2225" y="23402"/>
                  </a:cubicBezTo>
                  <a:cubicBezTo>
                    <a:pt x="2297" y="23413"/>
                    <a:pt x="2369" y="23418"/>
                    <a:pt x="2440" y="23418"/>
                  </a:cubicBezTo>
                  <a:cubicBezTo>
                    <a:pt x="3222" y="23418"/>
                    <a:pt x="3904" y="22758"/>
                    <a:pt x="3879" y="21937"/>
                  </a:cubicBezTo>
                  <a:lnTo>
                    <a:pt x="3798" y="2652"/>
                  </a:lnTo>
                  <a:cubicBezTo>
                    <a:pt x="3771" y="2462"/>
                    <a:pt x="3743" y="2245"/>
                    <a:pt x="3689" y="2082"/>
                  </a:cubicBezTo>
                  <a:lnTo>
                    <a:pt x="3689" y="1486"/>
                  </a:lnTo>
                  <a:cubicBezTo>
                    <a:pt x="3676" y="496"/>
                    <a:pt x="2909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8"/>
            <p:cNvSpPr/>
            <p:nvPr/>
          </p:nvSpPr>
          <p:spPr>
            <a:xfrm flipH="1">
              <a:off x="126245" y="4642456"/>
              <a:ext cx="73852" cy="442999"/>
            </a:xfrm>
            <a:custGeom>
              <a:avLst/>
              <a:gdLst/>
              <a:ahLst/>
              <a:cxnLst/>
              <a:rect l="l" t="t" r="r" b="b"/>
              <a:pathLst>
                <a:path w="3907" h="23436" extrusionOk="0">
                  <a:moveTo>
                    <a:pt x="2147" y="1"/>
                  </a:moveTo>
                  <a:cubicBezTo>
                    <a:pt x="1384" y="1"/>
                    <a:pt x="625" y="496"/>
                    <a:pt x="625" y="1486"/>
                  </a:cubicBezTo>
                  <a:cubicBezTo>
                    <a:pt x="625" y="2733"/>
                    <a:pt x="652" y="4008"/>
                    <a:pt x="679" y="5256"/>
                  </a:cubicBezTo>
                  <a:cubicBezTo>
                    <a:pt x="462" y="11006"/>
                    <a:pt x="1" y="16946"/>
                    <a:pt x="760" y="22561"/>
                  </a:cubicBezTo>
                  <a:cubicBezTo>
                    <a:pt x="851" y="23149"/>
                    <a:pt x="1376" y="23435"/>
                    <a:pt x="1909" y="23435"/>
                  </a:cubicBezTo>
                  <a:cubicBezTo>
                    <a:pt x="2015" y="23435"/>
                    <a:pt x="2122" y="23424"/>
                    <a:pt x="2225" y="23402"/>
                  </a:cubicBezTo>
                  <a:cubicBezTo>
                    <a:pt x="2300" y="23413"/>
                    <a:pt x="2373" y="23418"/>
                    <a:pt x="2446" y="23418"/>
                  </a:cubicBezTo>
                  <a:cubicBezTo>
                    <a:pt x="3246" y="23418"/>
                    <a:pt x="3907" y="22758"/>
                    <a:pt x="3907" y="21937"/>
                  </a:cubicBezTo>
                  <a:cubicBezTo>
                    <a:pt x="3852" y="15509"/>
                    <a:pt x="3825" y="9080"/>
                    <a:pt x="3798" y="2652"/>
                  </a:cubicBezTo>
                  <a:cubicBezTo>
                    <a:pt x="3798" y="2462"/>
                    <a:pt x="3744" y="2245"/>
                    <a:pt x="3690" y="2082"/>
                  </a:cubicBezTo>
                  <a:lnTo>
                    <a:pt x="3690" y="1486"/>
                  </a:lnTo>
                  <a:cubicBezTo>
                    <a:pt x="3676" y="496"/>
                    <a:pt x="2910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8"/>
            <p:cNvSpPr/>
            <p:nvPr/>
          </p:nvSpPr>
          <p:spPr>
            <a:xfrm flipH="1">
              <a:off x="11941" y="4642456"/>
              <a:ext cx="74325" cy="442999"/>
            </a:xfrm>
            <a:custGeom>
              <a:avLst/>
              <a:gdLst/>
              <a:ahLst/>
              <a:cxnLst/>
              <a:rect l="l" t="t" r="r" b="b"/>
              <a:pathLst>
                <a:path w="3932" h="23436" extrusionOk="0">
                  <a:moveTo>
                    <a:pt x="2170" y="1"/>
                  </a:moveTo>
                  <a:cubicBezTo>
                    <a:pt x="1411" y="1"/>
                    <a:pt x="651" y="496"/>
                    <a:pt x="651" y="1486"/>
                  </a:cubicBezTo>
                  <a:lnTo>
                    <a:pt x="678" y="5256"/>
                  </a:lnTo>
                  <a:cubicBezTo>
                    <a:pt x="461" y="11006"/>
                    <a:pt x="0" y="16946"/>
                    <a:pt x="760" y="22561"/>
                  </a:cubicBezTo>
                  <a:cubicBezTo>
                    <a:pt x="850" y="23149"/>
                    <a:pt x="1375" y="23435"/>
                    <a:pt x="1909" y="23435"/>
                  </a:cubicBezTo>
                  <a:cubicBezTo>
                    <a:pt x="2015" y="23435"/>
                    <a:pt x="2121" y="23424"/>
                    <a:pt x="2225" y="23402"/>
                  </a:cubicBezTo>
                  <a:cubicBezTo>
                    <a:pt x="2299" y="23413"/>
                    <a:pt x="2373" y="23418"/>
                    <a:pt x="2446" y="23418"/>
                  </a:cubicBezTo>
                  <a:cubicBezTo>
                    <a:pt x="3249" y="23418"/>
                    <a:pt x="3931" y="22758"/>
                    <a:pt x="3906" y="21937"/>
                  </a:cubicBezTo>
                  <a:cubicBezTo>
                    <a:pt x="3879" y="15509"/>
                    <a:pt x="3852" y="9080"/>
                    <a:pt x="3798" y="2652"/>
                  </a:cubicBezTo>
                  <a:cubicBezTo>
                    <a:pt x="3798" y="2462"/>
                    <a:pt x="3771" y="2245"/>
                    <a:pt x="3689" y="2082"/>
                  </a:cubicBezTo>
                  <a:lnTo>
                    <a:pt x="3689" y="1486"/>
                  </a:lnTo>
                  <a:cubicBezTo>
                    <a:pt x="3689" y="496"/>
                    <a:pt x="2930" y="1"/>
                    <a:pt x="2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48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_15">
    <p:bg>
      <p:bgPr>
        <a:solidFill>
          <a:schemeClr val="lt1"/>
        </a:solidFill>
        <a:effectLst/>
      </p:bgPr>
    </p:bg>
    <p:spTree>
      <p:nvGrpSpPr>
        <p:cNvPr id="1" name="Shape 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8" name="Google Shape;488;p13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5321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Font typeface="Merriweather"/>
              <a:buNone/>
              <a:defRPr sz="3000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89" name="Google Shape;489;p13"/>
          <p:cNvSpPr txBox="1">
            <a:spLocks noGrp="1"/>
          </p:cNvSpPr>
          <p:nvPr>
            <p:ph type="title" idx="2"/>
          </p:nvPr>
        </p:nvSpPr>
        <p:spPr>
          <a:xfrm>
            <a:off x="1207013" y="1603075"/>
            <a:ext cx="3002700" cy="4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2022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9pPr>
          </a:lstStyle>
          <a:p>
            <a:endParaRPr/>
          </a:p>
        </p:txBody>
      </p:sp>
      <p:sp>
        <p:nvSpPr>
          <p:cNvPr id="490" name="Google Shape;490;p13"/>
          <p:cNvSpPr txBox="1">
            <a:spLocks noGrp="1"/>
          </p:cNvSpPr>
          <p:nvPr>
            <p:ph type="subTitle" idx="1"/>
          </p:nvPr>
        </p:nvSpPr>
        <p:spPr>
          <a:xfrm>
            <a:off x="1449413" y="2134325"/>
            <a:ext cx="2517900" cy="63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 sz="1400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1" name="Google Shape;491;p13"/>
          <p:cNvSpPr txBox="1">
            <a:spLocks noGrp="1"/>
          </p:cNvSpPr>
          <p:nvPr>
            <p:ph type="title" idx="3"/>
          </p:nvPr>
        </p:nvSpPr>
        <p:spPr>
          <a:xfrm>
            <a:off x="4934288" y="1603075"/>
            <a:ext cx="3002700" cy="4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2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9pPr>
          </a:lstStyle>
          <a:p>
            <a:endParaRPr/>
          </a:p>
        </p:txBody>
      </p:sp>
      <p:sp>
        <p:nvSpPr>
          <p:cNvPr id="492" name="Google Shape;492;p13"/>
          <p:cNvSpPr txBox="1">
            <a:spLocks noGrp="1"/>
          </p:cNvSpPr>
          <p:nvPr>
            <p:ph type="subTitle" idx="4"/>
          </p:nvPr>
        </p:nvSpPr>
        <p:spPr>
          <a:xfrm>
            <a:off x="5176688" y="2134325"/>
            <a:ext cx="2517900" cy="63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 sz="1400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3" name="Google Shape;493;p13"/>
          <p:cNvSpPr txBox="1">
            <a:spLocks noGrp="1"/>
          </p:cNvSpPr>
          <p:nvPr>
            <p:ph type="title" idx="5"/>
          </p:nvPr>
        </p:nvSpPr>
        <p:spPr>
          <a:xfrm>
            <a:off x="1207013" y="3276126"/>
            <a:ext cx="3002700" cy="4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2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9pPr>
          </a:lstStyle>
          <a:p>
            <a:endParaRPr/>
          </a:p>
        </p:txBody>
      </p:sp>
      <p:sp>
        <p:nvSpPr>
          <p:cNvPr id="494" name="Google Shape;494;p13"/>
          <p:cNvSpPr txBox="1">
            <a:spLocks noGrp="1"/>
          </p:cNvSpPr>
          <p:nvPr>
            <p:ph type="subTitle" idx="6"/>
          </p:nvPr>
        </p:nvSpPr>
        <p:spPr>
          <a:xfrm>
            <a:off x="1449413" y="3838943"/>
            <a:ext cx="2517900" cy="63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 sz="1400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5" name="Google Shape;495;p13"/>
          <p:cNvSpPr txBox="1">
            <a:spLocks noGrp="1"/>
          </p:cNvSpPr>
          <p:nvPr>
            <p:ph type="title" idx="7"/>
          </p:nvPr>
        </p:nvSpPr>
        <p:spPr>
          <a:xfrm>
            <a:off x="4934288" y="3276126"/>
            <a:ext cx="3002700" cy="4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2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1800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9pPr>
          </a:lstStyle>
          <a:p>
            <a:endParaRPr/>
          </a:p>
        </p:txBody>
      </p:sp>
      <p:sp>
        <p:nvSpPr>
          <p:cNvPr id="496" name="Google Shape;496;p13"/>
          <p:cNvSpPr txBox="1">
            <a:spLocks noGrp="1"/>
          </p:cNvSpPr>
          <p:nvPr>
            <p:ph type="subTitle" idx="8"/>
          </p:nvPr>
        </p:nvSpPr>
        <p:spPr>
          <a:xfrm>
            <a:off x="5176688" y="3838943"/>
            <a:ext cx="2517900" cy="63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 sz="1400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7" name="Google Shape;497;p13"/>
          <p:cNvSpPr/>
          <p:nvPr/>
        </p:nvSpPr>
        <p:spPr>
          <a:xfrm rot="-781455" flipH="1">
            <a:off x="7882355" y="3611332"/>
            <a:ext cx="2199022" cy="2306155"/>
          </a:xfrm>
          <a:custGeom>
            <a:avLst/>
            <a:gdLst/>
            <a:ahLst/>
            <a:cxnLst/>
            <a:rect l="l" t="t" r="r" b="b"/>
            <a:pathLst>
              <a:path w="104663" h="109762" extrusionOk="0">
                <a:moveTo>
                  <a:pt x="61492" y="0"/>
                </a:moveTo>
                <a:cubicBezTo>
                  <a:pt x="50465" y="0"/>
                  <a:pt x="40621" y="9146"/>
                  <a:pt x="32052" y="15324"/>
                </a:cubicBezTo>
                <a:cubicBezTo>
                  <a:pt x="19882" y="24104"/>
                  <a:pt x="10169" y="35842"/>
                  <a:pt x="3800" y="49422"/>
                </a:cubicBezTo>
                <a:cubicBezTo>
                  <a:pt x="1639" y="54040"/>
                  <a:pt x="1" y="59795"/>
                  <a:pt x="2913" y="63981"/>
                </a:cubicBezTo>
                <a:cubicBezTo>
                  <a:pt x="5239" y="67321"/>
                  <a:pt x="9616" y="68315"/>
                  <a:pt x="13780" y="68315"/>
                </a:cubicBezTo>
                <a:cubicBezTo>
                  <a:pt x="14380" y="68315"/>
                  <a:pt x="14976" y="68295"/>
                  <a:pt x="15560" y="68257"/>
                </a:cubicBezTo>
                <a:cubicBezTo>
                  <a:pt x="18177" y="68104"/>
                  <a:pt x="20852" y="67736"/>
                  <a:pt x="23463" y="67736"/>
                </a:cubicBezTo>
                <a:cubicBezTo>
                  <a:pt x="25504" y="67736"/>
                  <a:pt x="27507" y="67961"/>
                  <a:pt x="29413" y="68690"/>
                </a:cubicBezTo>
                <a:cubicBezTo>
                  <a:pt x="35510" y="71055"/>
                  <a:pt x="38626" y="77789"/>
                  <a:pt x="40287" y="84112"/>
                </a:cubicBezTo>
                <a:cubicBezTo>
                  <a:pt x="41925" y="90413"/>
                  <a:pt x="42857" y="97260"/>
                  <a:pt x="46883" y="102401"/>
                </a:cubicBezTo>
                <a:cubicBezTo>
                  <a:pt x="50905" y="107554"/>
                  <a:pt x="57119" y="109761"/>
                  <a:pt x="63668" y="109761"/>
                </a:cubicBezTo>
                <a:cubicBezTo>
                  <a:pt x="69898" y="109761"/>
                  <a:pt x="76430" y="107763"/>
                  <a:pt x="81664" y="104403"/>
                </a:cubicBezTo>
                <a:cubicBezTo>
                  <a:pt x="95882" y="95236"/>
                  <a:pt x="104139" y="78198"/>
                  <a:pt x="104412" y="61274"/>
                </a:cubicBezTo>
                <a:cubicBezTo>
                  <a:pt x="104662" y="44327"/>
                  <a:pt x="97588" y="27767"/>
                  <a:pt x="86623" y="14846"/>
                </a:cubicBezTo>
                <a:cubicBezTo>
                  <a:pt x="81164" y="8431"/>
                  <a:pt x="74431" y="2608"/>
                  <a:pt x="66242" y="584"/>
                </a:cubicBezTo>
                <a:cubicBezTo>
                  <a:pt x="64635" y="183"/>
                  <a:pt x="63051" y="0"/>
                  <a:pt x="6149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8" name="Google Shape;498;p13"/>
          <p:cNvGrpSpPr/>
          <p:nvPr/>
        </p:nvGrpSpPr>
        <p:grpSpPr>
          <a:xfrm rot="-865372" flipH="1">
            <a:off x="7437496" y="3535815"/>
            <a:ext cx="1936711" cy="1713456"/>
            <a:chOff x="1749700" y="889800"/>
            <a:chExt cx="4276500" cy="3783525"/>
          </a:xfrm>
        </p:grpSpPr>
        <p:sp>
          <p:nvSpPr>
            <p:cNvPr id="499" name="Google Shape;499;p13"/>
            <p:cNvSpPr/>
            <p:nvPr/>
          </p:nvSpPr>
          <p:spPr>
            <a:xfrm>
              <a:off x="2226200" y="889800"/>
              <a:ext cx="183125" cy="226500"/>
            </a:xfrm>
            <a:custGeom>
              <a:avLst/>
              <a:gdLst/>
              <a:ahLst/>
              <a:cxnLst/>
              <a:rect l="l" t="t" r="r" b="b"/>
              <a:pathLst>
                <a:path w="7325" h="9060" extrusionOk="0">
                  <a:moveTo>
                    <a:pt x="3299" y="1"/>
                  </a:moveTo>
                  <a:cubicBezTo>
                    <a:pt x="2841" y="1"/>
                    <a:pt x="2390" y="173"/>
                    <a:pt x="2047" y="502"/>
                  </a:cubicBezTo>
                  <a:cubicBezTo>
                    <a:pt x="1753" y="835"/>
                    <a:pt x="1510" y="1203"/>
                    <a:pt x="1317" y="1604"/>
                  </a:cubicBezTo>
                  <a:lnTo>
                    <a:pt x="1317" y="1604"/>
                  </a:lnTo>
                  <a:cubicBezTo>
                    <a:pt x="1359" y="1507"/>
                    <a:pt x="1373" y="1467"/>
                    <a:pt x="1366" y="1467"/>
                  </a:cubicBezTo>
                  <a:cubicBezTo>
                    <a:pt x="1336" y="1467"/>
                    <a:pt x="865" y="2344"/>
                    <a:pt x="796" y="2481"/>
                  </a:cubicBezTo>
                  <a:cubicBezTo>
                    <a:pt x="0" y="3937"/>
                    <a:pt x="137" y="5234"/>
                    <a:pt x="728" y="6689"/>
                  </a:cubicBezTo>
                  <a:cubicBezTo>
                    <a:pt x="1345" y="8277"/>
                    <a:pt x="2705" y="9059"/>
                    <a:pt x="4024" y="9059"/>
                  </a:cubicBezTo>
                  <a:cubicBezTo>
                    <a:pt x="5577" y="9059"/>
                    <a:pt x="7074" y="7976"/>
                    <a:pt x="7234" y="5848"/>
                  </a:cubicBezTo>
                  <a:cubicBezTo>
                    <a:pt x="7325" y="4255"/>
                    <a:pt x="7097" y="2982"/>
                    <a:pt x="5960" y="1776"/>
                  </a:cubicBezTo>
                  <a:cubicBezTo>
                    <a:pt x="5664" y="1503"/>
                    <a:pt x="5346" y="1230"/>
                    <a:pt x="5027" y="980"/>
                  </a:cubicBezTo>
                  <a:cubicBezTo>
                    <a:pt x="4777" y="684"/>
                    <a:pt x="4504" y="434"/>
                    <a:pt x="4186" y="229"/>
                  </a:cubicBezTo>
                  <a:cubicBezTo>
                    <a:pt x="3906" y="76"/>
                    <a:pt x="3601" y="1"/>
                    <a:pt x="3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13"/>
            <p:cNvSpPr/>
            <p:nvPr/>
          </p:nvSpPr>
          <p:spPr>
            <a:xfrm>
              <a:off x="2327350" y="1533200"/>
              <a:ext cx="283725" cy="185850"/>
            </a:xfrm>
            <a:custGeom>
              <a:avLst/>
              <a:gdLst/>
              <a:ahLst/>
              <a:cxnLst/>
              <a:rect l="l" t="t" r="r" b="b"/>
              <a:pathLst>
                <a:path w="11349" h="7434" extrusionOk="0">
                  <a:moveTo>
                    <a:pt x="6546" y="1"/>
                  </a:moveTo>
                  <a:cubicBezTo>
                    <a:pt x="6377" y="1"/>
                    <a:pt x="6205" y="13"/>
                    <a:pt x="6031" y="39"/>
                  </a:cubicBezTo>
                  <a:cubicBezTo>
                    <a:pt x="4030" y="334"/>
                    <a:pt x="2392" y="2040"/>
                    <a:pt x="1163" y="3542"/>
                  </a:cubicBezTo>
                  <a:cubicBezTo>
                    <a:pt x="1" y="4928"/>
                    <a:pt x="618" y="7434"/>
                    <a:pt x="2647" y="7434"/>
                  </a:cubicBezTo>
                  <a:cubicBezTo>
                    <a:pt x="2683" y="7434"/>
                    <a:pt x="2719" y="7433"/>
                    <a:pt x="2756" y="7432"/>
                  </a:cubicBezTo>
                  <a:cubicBezTo>
                    <a:pt x="5008" y="7318"/>
                    <a:pt x="7419" y="7022"/>
                    <a:pt x="9080" y="5361"/>
                  </a:cubicBezTo>
                  <a:cubicBezTo>
                    <a:pt x="11348" y="3114"/>
                    <a:pt x="9247" y="1"/>
                    <a:pt x="65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13"/>
            <p:cNvSpPr/>
            <p:nvPr/>
          </p:nvSpPr>
          <p:spPr>
            <a:xfrm>
              <a:off x="2677400" y="1195275"/>
              <a:ext cx="265350" cy="220825"/>
            </a:xfrm>
            <a:custGeom>
              <a:avLst/>
              <a:gdLst/>
              <a:ahLst/>
              <a:cxnLst/>
              <a:rect l="l" t="t" r="r" b="b"/>
              <a:pathLst>
                <a:path w="10614" h="8833" extrusionOk="0">
                  <a:moveTo>
                    <a:pt x="5747" y="0"/>
                  </a:moveTo>
                  <a:cubicBezTo>
                    <a:pt x="5142" y="0"/>
                    <a:pt x="4503" y="134"/>
                    <a:pt x="3858" y="430"/>
                  </a:cubicBezTo>
                  <a:cubicBezTo>
                    <a:pt x="2493" y="1067"/>
                    <a:pt x="1765" y="2045"/>
                    <a:pt x="1219" y="3387"/>
                  </a:cubicBezTo>
                  <a:cubicBezTo>
                    <a:pt x="0" y="6257"/>
                    <a:pt x="1858" y="8832"/>
                    <a:pt x="4511" y="8832"/>
                  </a:cubicBezTo>
                  <a:cubicBezTo>
                    <a:pt x="5076" y="8832"/>
                    <a:pt x="5677" y="8716"/>
                    <a:pt x="6292" y="8460"/>
                  </a:cubicBezTo>
                  <a:cubicBezTo>
                    <a:pt x="7634" y="7891"/>
                    <a:pt x="8612" y="7164"/>
                    <a:pt x="9249" y="5821"/>
                  </a:cubicBezTo>
                  <a:cubicBezTo>
                    <a:pt x="10614" y="2849"/>
                    <a:pt x="8538" y="0"/>
                    <a:pt x="57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13"/>
            <p:cNvSpPr/>
            <p:nvPr/>
          </p:nvSpPr>
          <p:spPr>
            <a:xfrm>
              <a:off x="1795700" y="1310500"/>
              <a:ext cx="278100" cy="217600"/>
            </a:xfrm>
            <a:custGeom>
              <a:avLst/>
              <a:gdLst/>
              <a:ahLst/>
              <a:cxnLst/>
              <a:rect l="l" t="t" r="r" b="b"/>
              <a:pathLst>
                <a:path w="11124" h="8704" extrusionOk="0">
                  <a:moveTo>
                    <a:pt x="5323" y="1"/>
                  </a:moveTo>
                  <a:cubicBezTo>
                    <a:pt x="4021" y="1"/>
                    <a:pt x="2717" y="518"/>
                    <a:pt x="1524" y="1554"/>
                  </a:cubicBezTo>
                  <a:cubicBezTo>
                    <a:pt x="410" y="2509"/>
                    <a:pt x="0" y="4807"/>
                    <a:pt x="910" y="6058"/>
                  </a:cubicBezTo>
                  <a:cubicBezTo>
                    <a:pt x="2137" y="7723"/>
                    <a:pt x="3746" y="8703"/>
                    <a:pt x="5530" y="8703"/>
                  </a:cubicBezTo>
                  <a:cubicBezTo>
                    <a:pt x="6426" y="8703"/>
                    <a:pt x="7367" y="8456"/>
                    <a:pt x="8326" y="7923"/>
                  </a:cubicBezTo>
                  <a:cubicBezTo>
                    <a:pt x="10510" y="6717"/>
                    <a:pt x="11124" y="3351"/>
                    <a:pt x="9190" y="1622"/>
                  </a:cubicBezTo>
                  <a:cubicBezTo>
                    <a:pt x="7983" y="541"/>
                    <a:pt x="6654" y="1"/>
                    <a:pt x="53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13"/>
            <p:cNvSpPr/>
            <p:nvPr/>
          </p:nvSpPr>
          <p:spPr>
            <a:xfrm>
              <a:off x="2706175" y="2238800"/>
              <a:ext cx="236600" cy="344700"/>
            </a:xfrm>
            <a:custGeom>
              <a:avLst/>
              <a:gdLst/>
              <a:ahLst/>
              <a:cxnLst/>
              <a:rect l="l" t="t" r="r" b="b"/>
              <a:pathLst>
                <a:path w="9464" h="13788" extrusionOk="0">
                  <a:moveTo>
                    <a:pt x="4399" y="1"/>
                  </a:moveTo>
                  <a:cubicBezTo>
                    <a:pt x="3113" y="1"/>
                    <a:pt x="1775" y="902"/>
                    <a:pt x="1524" y="2433"/>
                  </a:cubicBezTo>
                  <a:cubicBezTo>
                    <a:pt x="0" y="5253"/>
                    <a:pt x="0" y="9371"/>
                    <a:pt x="1661" y="11964"/>
                  </a:cubicBezTo>
                  <a:cubicBezTo>
                    <a:pt x="2447" y="13225"/>
                    <a:pt x="3581" y="13787"/>
                    <a:pt x="4714" y="13787"/>
                  </a:cubicBezTo>
                  <a:cubicBezTo>
                    <a:pt x="6238" y="13787"/>
                    <a:pt x="7761" y="12772"/>
                    <a:pt x="8439" y="11077"/>
                  </a:cubicBezTo>
                  <a:cubicBezTo>
                    <a:pt x="9463" y="8529"/>
                    <a:pt x="8758" y="4207"/>
                    <a:pt x="6824" y="1932"/>
                  </a:cubicBezTo>
                  <a:cubicBezTo>
                    <a:pt x="6457" y="596"/>
                    <a:pt x="5445" y="1"/>
                    <a:pt x="4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13"/>
            <p:cNvSpPr/>
            <p:nvPr/>
          </p:nvSpPr>
          <p:spPr>
            <a:xfrm>
              <a:off x="2003275" y="2384950"/>
              <a:ext cx="313925" cy="216875"/>
            </a:xfrm>
            <a:custGeom>
              <a:avLst/>
              <a:gdLst/>
              <a:ahLst/>
              <a:cxnLst/>
              <a:rect l="l" t="t" r="r" b="b"/>
              <a:pathLst>
                <a:path w="12557" h="8675" extrusionOk="0">
                  <a:moveTo>
                    <a:pt x="8629" y="0"/>
                  </a:moveTo>
                  <a:cubicBezTo>
                    <a:pt x="8514" y="0"/>
                    <a:pt x="8398" y="7"/>
                    <a:pt x="8280" y="22"/>
                  </a:cubicBezTo>
                  <a:cubicBezTo>
                    <a:pt x="5937" y="295"/>
                    <a:pt x="3776" y="749"/>
                    <a:pt x="2002" y="2456"/>
                  </a:cubicBezTo>
                  <a:cubicBezTo>
                    <a:pt x="0" y="4389"/>
                    <a:pt x="1115" y="7574"/>
                    <a:pt x="3594" y="8370"/>
                  </a:cubicBezTo>
                  <a:cubicBezTo>
                    <a:pt x="4282" y="8583"/>
                    <a:pt x="4978" y="8675"/>
                    <a:pt x="5672" y="8675"/>
                  </a:cubicBezTo>
                  <a:cubicBezTo>
                    <a:pt x="6908" y="8675"/>
                    <a:pt x="8139" y="8383"/>
                    <a:pt x="9304" y="7960"/>
                  </a:cubicBezTo>
                  <a:cubicBezTo>
                    <a:pt x="11215" y="7301"/>
                    <a:pt x="12557" y="5640"/>
                    <a:pt x="12261" y="3547"/>
                  </a:cubicBezTo>
                  <a:cubicBezTo>
                    <a:pt x="12025" y="1855"/>
                    <a:pt x="10498" y="0"/>
                    <a:pt x="86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13"/>
            <p:cNvSpPr/>
            <p:nvPr/>
          </p:nvSpPr>
          <p:spPr>
            <a:xfrm>
              <a:off x="1749700" y="1859925"/>
              <a:ext cx="205825" cy="179750"/>
            </a:xfrm>
            <a:custGeom>
              <a:avLst/>
              <a:gdLst/>
              <a:ahLst/>
              <a:cxnLst/>
              <a:rect l="l" t="t" r="r" b="b"/>
              <a:pathLst>
                <a:path w="8233" h="7190" extrusionOk="0">
                  <a:moveTo>
                    <a:pt x="4008" y="0"/>
                  </a:moveTo>
                  <a:cubicBezTo>
                    <a:pt x="1924" y="0"/>
                    <a:pt x="0" y="1624"/>
                    <a:pt x="339" y="4030"/>
                  </a:cubicBezTo>
                  <a:cubicBezTo>
                    <a:pt x="611" y="5922"/>
                    <a:pt x="2314" y="7190"/>
                    <a:pt x="4046" y="7190"/>
                  </a:cubicBezTo>
                  <a:cubicBezTo>
                    <a:pt x="4917" y="7190"/>
                    <a:pt x="5796" y="6869"/>
                    <a:pt x="6504" y="6146"/>
                  </a:cubicBezTo>
                  <a:lnTo>
                    <a:pt x="6799" y="5827"/>
                  </a:lnTo>
                  <a:cubicBezTo>
                    <a:pt x="8232" y="4371"/>
                    <a:pt x="8096" y="1528"/>
                    <a:pt x="6094" y="573"/>
                  </a:cubicBezTo>
                  <a:lnTo>
                    <a:pt x="5730" y="391"/>
                  </a:lnTo>
                  <a:cubicBezTo>
                    <a:pt x="5173" y="125"/>
                    <a:pt x="4585" y="0"/>
                    <a:pt x="40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13"/>
            <p:cNvSpPr/>
            <p:nvPr/>
          </p:nvSpPr>
          <p:spPr>
            <a:xfrm>
              <a:off x="2389975" y="2023950"/>
              <a:ext cx="197925" cy="153525"/>
            </a:xfrm>
            <a:custGeom>
              <a:avLst/>
              <a:gdLst/>
              <a:ahLst/>
              <a:cxnLst/>
              <a:rect l="l" t="t" r="r" b="b"/>
              <a:pathLst>
                <a:path w="7917" h="6141" extrusionOk="0">
                  <a:moveTo>
                    <a:pt x="3454" y="1"/>
                  </a:moveTo>
                  <a:cubicBezTo>
                    <a:pt x="3076" y="1"/>
                    <a:pt x="2699" y="30"/>
                    <a:pt x="2321" y="85"/>
                  </a:cubicBezTo>
                  <a:cubicBezTo>
                    <a:pt x="728" y="313"/>
                    <a:pt x="0" y="2474"/>
                    <a:pt x="774" y="3725"/>
                  </a:cubicBezTo>
                  <a:cubicBezTo>
                    <a:pt x="1138" y="4339"/>
                    <a:pt x="1616" y="4862"/>
                    <a:pt x="2184" y="5294"/>
                  </a:cubicBezTo>
                  <a:cubicBezTo>
                    <a:pt x="2853" y="5842"/>
                    <a:pt x="3672" y="6141"/>
                    <a:pt x="4466" y="6141"/>
                  </a:cubicBezTo>
                  <a:cubicBezTo>
                    <a:pt x="5454" y="6141"/>
                    <a:pt x="6404" y="5679"/>
                    <a:pt x="6984" y="4657"/>
                  </a:cubicBezTo>
                  <a:cubicBezTo>
                    <a:pt x="7917" y="3020"/>
                    <a:pt x="7052" y="586"/>
                    <a:pt x="5119" y="199"/>
                  </a:cubicBezTo>
                  <a:cubicBezTo>
                    <a:pt x="4564" y="64"/>
                    <a:pt x="4009" y="1"/>
                    <a:pt x="34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13"/>
            <p:cNvSpPr/>
            <p:nvPr/>
          </p:nvSpPr>
          <p:spPr>
            <a:xfrm>
              <a:off x="3245425" y="1472775"/>
              <a:ext cx="196275" cy="197875"/>
            </a:xfrm>
            <a:custGeom>
              <a:avLst/>
              <a:gdLst/>
              <a:ahLst/>
              <a:cxnLst/>
              <a:rect l="l" t="t" r="r" b="b"/>
              <a:pathLst>
                <a:path w="7851" h="7915" extrusionOk="0">
                  <a:moveTo>
                    <a:pt x="4513" y="0"/>
                  </a:moveTo>
                  <a:cubicBezTo>
                    <a:pt x="3580" y="0"/>
                    <a:pt x="2631" y="393"/>
                    <a:pt x="2042" y="1273"/>
                  </a:cubicBezTo>
                  <a:cubicBezTo>
                    <a:pt x="1382" y="2205"/>
                    <a:pt x="1314" y="3115"/>
                    <a:pt x="905" y="4116"/>
                  </a:cubicBezTo>
                  <a:cubicBezTo>
                    <a:pt x="0" y="6112"/>
                    <a:pt x="1639" y="7915"/>
                    <a:pt x="3287" y="7915"/>
                  </a:cubicBezTo>
                  <a:cubicBezTo>
                    <a:pt x="4044" y="7915"/>
                    <a:pt x="4802" y="7535"/>
                    <a:pt x="5318" y="6618"/>
                  </a:cubicBezTo>
                  <a:cubicBezTo>
                    <a:pt x="5977" y="5458"/>
                    <a:pt x="6705" y="4662"/>
                    <a:pt x="7160" y="3343"/>
                  </a:cubicBezTo>
                  <a:cubicBezTo>
                    <a:pt x="7850" y="1302"/>
                    <a:pt x="6209" y="0"/>
                    <a:pt x="4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13"/>
            <p:cNvSpPr/>
            <p:nvPr/>
          </p:nvSpPr>
          <p:spPr>
            <a:xfrm>
              <a:off x="3247675" y="933050"/>
              <a:ext cx="233625" cy="177075"/>
            </a:xfrm>
            <a:custGeom>
              <a:avLst/>
              <a:gdLst/>
              <a:ahLst/>
              <a:cxnLst/>
              <a:rect l="l" t="t" r="r" b="b"/>
              <a:pathLst>
                <a:path w="9345" h="7083" extrusionOk="0">
                  <a:moveTo>
                    <a:pt x="4773" y="0"/>
                  </a:moveTo>
                  <a:cubicBezTo>
                    <a:pt x="1" y="0"/>
                    <a:pt x="650" y="7082"/>
                    <a:pt x="4517" y="7082"/>
                  </a:cubicBezTo>
                  <a:cubicBezTo>
                    <a:pt x="4872" y="7082"/>
                    <a:pt x="5253" y="7023"/>
                    <a:pt x="5660" y="6893"/>
                  </a:cubicBezTo>
                  <a:cubicBezTo>
                    <a:pt x="9345" y="5710"/>
                    <a:pt x="8890" y="0"/>
                    <a:pt x="47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13"/>
            <p:cNvSpPr/>
            <p:nvPr/>
          </p:nvSpPr>
          <p:spPr>
            <a:xfrm>
              <a:off x="2950925" y="1955475"/>
              <a:ext cx="288750" cy="274600"/>
            </a:xfrm>
            <a:custGeom>
              <a:avLst/>
              <a:gdLst/>
              <a:ahLst/>
              <a:cxnLst/>
              <a:rect l="l" t="t" r="r" b="b"/>
              <a:pathLst>
                <a:path w="11550" h="10984" extrusionOk="0">
                  <a:moveTo>
                    <a:pt x="2898" y="0"/>
                  </a:moveTo>
                  <a:cubicBezTo>
                    <a:pt x="1277" y="0"/>
                    <a:pt x="0" y="2136"/>
                    <a:pt x="788" y="3711"/>
                  </a:cubicBezTo>
                  <a:cubicBezTo>
                    <a:pt x="1402" y="4917"/>
                    <a:pt x="1834" y="6168"/>
                    <a:pt x="2403" y="7374"/>
                  </a:cubicBezTo>
                  <a:cubicBezTo>
                    <a:pt x="3131" y="8852"/>
                    <a:pt x="4245" y="9785"/>
                    <a:pt x="5633" y="10604"/>
                  </a:cubicBezTo>
                  <a:cubicBezTo>
                    <a:pt x="6092" y="10865"/>
                    <a:pt x="6611" y="10984"/>
                    <a:pt x="7138" y="10984"/>
                  </a:cubicBezTo>
                  <a:cubicBezTo>
                    <a:pt x="9272" y="10984"/>
                    <a:pt x="11549" y="9040"/>
                    <a:pt x="10637" y="6759"/>
                  </a:cubicBezTo>
                  <a:cubicBezTo>
                    <a:pt x="9932" y="5008"/>
                    <a:pt x="9250" y="3689"/>
                    <a:pt x="7612" y="2619"/>
                  </a:cubicBezTo>
                  <a:cubicBezTo>
                    <a:pt x="6452" y="1846"/>
                    <a:pt x="5246" y="1209"/>
                    <a:pt x="4109" y="413"/>
                  </a:cubicBezTo>
                  <a:cubicBezTo>
                    <a:pt x="3701" y="125"/>
                    <a:pt x="3289" y="0"/>
                    <a:pt x="28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13"/>
            <p:cNvSpPr/>
            <p:nvPr/>
          </p:nvSpPr>
          <p:spPr>
            <a:xfrm>
              <a:off x="3434650" y="2244700"/>
              <a:ext cx="193450" cy="190850"/>
            </a:xfrm>
            <a:custGeom>
              <a:avLst/>
              <a:gdLst/>
              <a:ahLst/>
              <a:cxnLst/>
              <a:rect l="l" t="t" r="r" b="b"/>
              <a:pathLst>
                <a:path w="7738" h="7634" extrusionOk="0">
                  <a:moveTo>
                    <a:pt x="4717" y="0"/>
                  </a:moveTo>
                  <a:cubicBezTo>
                    <a:pt x="4251" y="0"/>
                    <a:pt x="3785" y="100"/>
                    <a:pt x="3367" y="309"/>
                  </a:cubicBezTo>
                  <a:cubicBezTo>
                    <a:pt x="2617" y="695"/>
                    <a:pt x="1934" y="1241"/>
                    <a:pt x="1366" y="1901"/>
                  </a:cubicBezTo>
                  <a:cubicBezTo>
                    <a:pt x="1" y="3402"/>
                    <a:pt x="46" y="5677"/>
                    <a:pt x="1729" y="6951"/>
                  </a:cubicBezTo>
                  <a:cubicBezTo>
                    <a:pt x="2324" y="7401"/>
                    <a:pt x="3089" y="7634"/>
                    <a:pt x="3850" y="7634"/>
                  </a:cubicBezTo>
                  <a:cubicBezTo>
                    <a:pt x="5012" y="7634"/>
                    <a:pt x="6166" y="7091"/>
                    <a:pt x="6688" y="5950"/>
                  </a:cubicBezTo>
                  <a:cubicBezTo>
                    <a:pt x="7189" y="4972"/>
                    <a:pt x="7507" y="3880"/>
                    <a:pt x="7598" y="2765"/>
                  </a:cubicBezTo>
                  <a:cubicBezTo>
                    <a:pt x="7737" y="1044"/>
                    <a:pt x="6228" y="0"/>
                    <a:pt x="47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13"/>
            <p:cNvSpPr/>
            <p:nvPr/>
          </p:nvSpPr>
          <p:spPr>
            <a:xfrm>
              <a:off x="3624350" y="1588700"/>
              <a:ext cx="234575" cy="157375"/>
            </a:xfrm>
            <a:custGeom>
              <a:avLst/>
              <a:gdLst/>
              <a:ahLst/>
              <a:cxnLst/>
              <a:rect l="l" t="t" r="r" b="b"/>
              <a:pathLst>
                <a:path w="9383" h="6295" extrusionOk="0">
                  <a:moveTo>
                    <a:pt x="5571" y="1"/>
                  </a:moveTo>
                  <a:cubicBezTo>
                    <a:pt x="3880" y="1"/>
                    <a:pt x="3007" y="894"/>
                    <a:pt x="1853" y="2004"/>
                  </a:cubicBezTo>
                  <a:cubicBezTo>
                    <a:pt x="1" y="3771"/>
                    <a:pt x="1695" y="6295"/>
                    <a:pt x="3840" y="6295"/>
                  </a:cubicBezTo>
                  <a:cubicBezTo>
                    <a:pt x="3987" y="6295"/>
                    <a:pt x="4136" y="6283"/>
                    <a:pt x="4287" y="6258"/>
                  </a:cubicBezTo>
                  <a:cubicBezTo>
                    <a:pt x="6084" y="5985"/>
                    <a:pt x="7017" y="5689"/>
                    <a:pt x="8108" y="4142"/>
                  </a:cubicBezTo>
                  <a:cubicBezTo>
                    <a:pt x="9382" y="2368"/>
                    <a:pt x="7608" y="71"/>
                    <a:pt x="5697" y="2"/>
                  </a:cubicBezTo>
                  <a:cubicBezTo>
                    <a:pt x="5655" y="1"/>
                    <a:pt x="5612" y="1"/>
                    <a:pt x="55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13"/>
            <p:cNvSpPr/>
            <p:nvPr/>
          </p:nvSpPr>
          <p:spPr>
            <a:xfrm>
              <a:off x="3196375" y="2966875"/>
              <a:ext cx="193950" cy="304450"/>
            </a:xfrm>
            <a:custGeom>
              <a:avLst/>
              <a:gdLst/>
              <a:ahLst/>
              <a:cxnLst/>
              <a:rect l="l" t="t" r="r" b="b"/>
              <a:pathLst>
                <a:path w="7758" h="12178" extrusionOk="0">
                  <a:moveTo>
                    <a:pt x="3248" y="0"/>
                  </a:moveTo>
                  <a:cubicBezTo>
                    <a:pt x="1824" y="0"/>
                    <a:pt x="296" y="1239"/>
                    <a:pt x="569" y="3109"/>
                  </a:cubicBezTo>
                  <a:cubicBezTo>
                    <a:pt x="683" y="3973"/>
                    <a:pt x="114" y="5247"/>
                    <a:pt x="69" y="6134"/>
                  </a:cubicBezTo>
                  <a:cubicBezTo>
                    <a:pt x="0" y="7272"/>
                    <a:pt x="182" y="8432"/>
                    <a:pt x="615" y="9501"/>
                  </a:cubicBezTo>
                  <a:cubicBezTo>
                    <a:pt x="1193" y="11008"/>
                    <a:pt x="2407" y="12177"/>
                    <a:pt x="4054" y="12177"/>
                  </a:cubicBezTo>
                  <a:cubicBezTo>
                    <a:pt x="4223" y="12177"/>
                    <a:pt x="4396" y="12165"/>
                    <a:pt x="4573" y="12140"/>
                  </a:cubicBezTo>
                  <a:cubicBezTo>
                    <a:pt x="6370" y="11889"/>
                    <a:pt x="7712" y="10388"/>
                    <a:pt x="7735" y="8568"/>
                  </a:cubicBezTo>
                  <a:cubicBezTo>
                    <a:pt x="7757" y="7272"/>
                    <a:pt x="7507" y="5975"/>
                    <a:pt x="6961" y="4792"/>
                  </a:cubicBezTo>
                  <a:cubicBezTo>
                    <a:pt x="6506" y="3769"/>
                    <a:pt x="5642" y="2927"/>
                    <a:pt x="5392" y="1835"/>
                  </a:cubicBezTo>
                  <a:cubicBezTo>
                    <a:pt x="5100" y="552"/>
                    <a:pt x="4197" y="0"/>
                    <a:pt x="3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13"/>
            <p:cNvSpPr/>
            <p:nvPr/>
          </p:nvSpPr>
          <p:spPr>
            <a:xfrm>
              <a:off x="2532150" y="3339825"/>
              <a:ext cx="221250" cy="225125"/>
            </a:xfrm>
            <a:custGeom>
              <a:avLst/>
              <a:gdLst/>
              <a:ahLst/>
              <a:cxnLst/>
              <a:rect l="l" t="t" r="r" b="b"/>
              <a:pathLst>
                <a:path w="8850" h="9005" extrusionOk="0">
                  <a:moveTo>
                    <a:pt x="4832" y="1"/>
                  </a:moveTo>
                  <a:cubicBezTo>
                    <a:pt x="3906" y="1"/>
                    <a:pt x="2946" y="324"/>
                    <a:pt x="2161" y="952"/>
                  </a:cubicBezTo>
                  <a:cubicBezTo>
                    <a:pt x="0" y="2704"/>
                    <a:pt x="23" y="4888"/>
                    <a:pt x="979" y="7253"/>
                  </a:cubicBezTo>
                  <a:cubicBezTo>
                    <a:pt x="1449" y="8423"/>
                    <a:pt x="2772" y="9004"/>
                    <a:pt x="4032" y="9004"/>
                  </a:cubicBezTo>
                  <a:cubicBezTo>
                    <a:pt x="4660" y="9004"/>
                    <a:pt x="5272" y="8860"/>
                    <a:pt x="5755" y="8573"/>
                  </a:cubicBezTo>
                  <a:cubicBezTo>
                    <a:pt x="8053" y="7208"/>
                    <a:pt x="8849" y="5161"/>
                    <a:pt x="8189" y="2590"/>
                  </a:cubicBezTo>
                  <a:cubicBezTo>
                    <a:pt x="7727" y="837"/>
                    <a:pt x="6321" y="1"/>
                    <a:pt x="48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13"/>
            <p:cNvSpPr/>
            <p:nvPr/>
          </p:nvSpPr>
          <p:spPr>
            <a:xfrm>
              <a:off x="1958625" y="3174175"/>
              <a:ext cx="242000" cy="191000"/>
            </a:xfrm>
            <a:custGeom>
              <a:avLst/>
              <a:gdLst/>
              <a:ahLst/>
              <a:cxnLst/>
              <a:rect l="l" t="t" r="r" b="b"/>
              <a:pathLst>
                <a:path w="9680" h="7640" extrusionOk="0">
                  <a:moveTo>
                    <a:pt x="4775" y="1"/>
                  </a:moveTo>
                  <a:cubicBezTo>
                    <a:pt x="4719" y="1"/>
                    <a:pt x="4663" y="1"/>
                    <a:pt x="4607" y="3"/>
                  </a:cubicBezTo>
                  <a:cubicBezTo>
                    <a:pt x="4588" y="3"/>
                    <a:pt x="4569" y="3"/>
                    <a:pt x="4550" y="3"/>
                  </a:cubicBezTo>
                  <a:cubicBezTo>
                    <a:pt x="1226" y="3"/>
                    <a:pt x="0" y="3975"/>
                    <a:pt x="1991" y="6282"/>
                  </a:cubicBezTo>
                  <a:cubicBezTo>
                    <a:pt x="2754" y="7148"/>
                    <a:pt x="3834" y="7640"/>
                    <a:pt x="4978" y="7640"/>
                  </a:cubicBezTo>
                  <a:cubicBezTo>
                    <a:pt x="5096" y="7640"/>
                    <a:pt x="5215" y="7634"/>
                    <a:pt x="5335" y="7624"/>
                  </a:cubicBezTo>
                  <a:cubicBezTo>
                    <a:pt x="7678" y="7419"/>
                    <a:pt x="9680" y="5440"/>
                    <a:pt x="8974" y="2915"/>
                  </a:cubicBezTo>
                  <a:cubicBezTo>
                    <a:pt x="8838" y="2369"/>
                    <a:pt x="8565" y="1846"/>
                    <a:pt x="8178" y="1414"/>
                  </a:cubicBezTo>
                  <a:cubicBezTo>
                    <a:pt x="7285" y="498"/>
                    <a:pt x="6057" y="1"/>
                    <a:pt x="47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13"/>
            <p:cNvSpPr/>
            <p:nvPr/>
          </p:nvSpPr>
          <p:spPr>
            <a:xfrm>
              <a:off x="2539550" y="2853075"/>
              <a:ext cx="256500" cy="211525"/>
            </a:xfrm>
            <a:custGeom>
              <a:avLst/>
              <a:gdLst/>
              <a:ahLst/>
              <a:cxnLst/>
              <a:rect l="l" t="t" r="r" b="b"/>
              <a:pathLst>
                <a:path w="10260" h="8461" extrusionOk="0">
                  <a:moveTo>
                    <a:pt x="4757" y="0"/>
                  </a:moveTo>
                  <a:cubicBezTo>
                    <a:pt x="4293" y="0"/>
                    <a:pt x="3827" y="51"/>
                    <a:pt x="3367" y="154"/>
                  </a:cubicBezTo>
                  <a:cubicBezTo>
                    <a:pt x="1069" y="609"/>
                    <a:pt x="0" y="3498"/>
                    <a:pt x="1137" y="5432"/>
                  </a:cubicBezTo>
                  <a:cubicBezTo>
                    <a:pt x="2002" y="6933"/>
                    <a:pt x="3207" y="7661"/>
                    <a:pt x="4800" y="8275"/>
                  </a:cubicBezTo>
                  <a:cubicBezTo>
                    <a:pt x="5137" y="8403"/>
                    <a:pt x="5486" y="8461"/>
                    <a:pt x="5835" y="8461"/>
                  </a:cubicBezTo>
                  <a:cubicBezTo>
                    <a:pt x="7420" y="8461"/>
                    <a:pt x="9014" y="7262"/>
                    <a:pt x="9554" y="5864"/>
                  </a:cubicBezTo>
                  <a:cubicBezTo>
                    <a:pt x="10259" y="4044"/>
                    <a:pt x="9668" y="1769"/>
                    <a:pt x="7848" y="814"/>
                  </a:cubicBezTo>
                  <a:cubicBezTo>
                    <a:pt x="6895" y="274"/>
                    <a:pt x="5831" y="0"/>
                    <a:pt x="4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13"/>
            <p:cNvSpPr/>
            <p:nvPr/>
          </p:nvSpPr>
          <p:spPr>
            <a:xfrm>
              <a:off x="3151475" y="2647950"/>
              <a:ext cx="320175" cy="314225"/>
            </a:xfrm>
            <a:custGeom>
              <a:avLst/>
              <a:gdLst/>
              <a:ahLst/>
              <a:cxnLst/>
              <a:rect l="l" t="t" r="r" b="b"/>
              <a:pathLst>
                <a:path w="12807" h="12569" extrusionOk="0">
                  <a:moveTo>
                    <a:pt x="6778" y="1"/>
                  </a:moveTo>
                  <a:cubicBezTo>
                    <a:pt x="5404" y="1"/>
                    <a:pt x="4128" y="608"/>
                    <a:pt x="3412" y="1808"/>
                  </a:cubicBezTo>
                  <a:cubicBezTo>
                    <a:pt x="1683" y="2923"/>
                    <a:pt x="227" y="4788"/>
                    <a:pt x="136" y="6812"/>
                  </a:cubicBezTo>
                  <a:cubicBezTo>
                    <a:pt x="1" y="10193"/>
                    <a:pt x="3214" y="12568"/>
                    <a:pt x="6370" y="12568"/>
                  </a:cubicBezTo>
                  <a:cubicBezTo>
                    <a:pt x="6400" y="12568"/>
                    <a:pt x="6430" y="12568"/>
                    <a:pt x="6460" y="12568"/>
                  </a:cubicBezTo>
                  <a:cubicBezTo>
                    <a:pt x="9758" y="12545"/>
                    <a:pt x="12602" y="9861"/>
                    <a:pt x="12715" y="6539"/>
                  </a:cubicBezTo>
                  <a:cubicBezTo>
                    <a:pt x="12806" y="3560"/>
                    <a:pt x="10531" y="489"/>
                    <a:pt x="7506" y="56"/>
                  </a:cubicBezTo>
                  <a:cubicBezTo>
                    <a:pt x="7262" y="19"/>
                    <a:pt x="7019" y="1"/>
                    <a:pt x="67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13"/>
            <p:cNvSpPr/>
            <p:nvPr/>
          </p:nvSpPr>
          <p:spPr>
            <a:xfrm>
              <a:off x="3489825" y="1861150"/>
              <a:ext cx="179150" cy="139350"/>
            </a:xfrm>
            <a:custGeom>
              <a:avLst/>
              <a:gdLst/>
              <a:ahLst/>
              <a:cxnLst/>
              <a:rect l="l" t="t" r="r" b="b"/>
              <a:pathLst>
                <a:path w="7166" h="5574" extrusionOk="0">
                  <a:moveTo>
                    <a:pt x="3594" y="0"/>
                  </a:moveTo>
                  <a:cubicBezTo>
                    <a:pt x="0" y="0"/>
                    <a:pt x="0" y="5574"/>
                    <a:pt x="3594" y="5574"/>
                  </a:cubicBezTo>
                  <a:cubicBezTo>
                    <a:pt x="7166" y="5574"/>
                    <a:pt x="7166" y="0"/>
                    <a:pt x="35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13"/>
            <p:cNvSpPr/>
            <p:nvPr/>
          </p:nvSpPr>
          <p:spPr>
            <a:xfrm>
              <a:off x="3652450" y="2995700"/>
              <a:ext cx="192300" cy="155750"/>
            </a:xfrm>
            <a:custGeom>
              <a:avLst/>
              <a:gdLst/>
              <a:ahLst/>
              <a:cxnLst/>
              <a:rect l="l" t="t" r="r" b="b"/>
              <a:pathLst>
                <a:path w="7692" h="6230" extrusionOk="0">
                  <a:moveTo>
                    <a:pt x="3570" y="0"/>
                  </a:moveTo>
                  <a:cubicBezTo>
                    <a:pt x="3443" y="0"/>
                    <a:pt x="3314" y="8"/>
                    <a:pt x="3186" y="22"/>
                  </a:cubicBezTo>
                  <a:cubicBezTo>
                    <a:pt x="1616" y="113"/>
                    <a:pt x="1" y="1660"/>
                    <a:pt x="615" y="3366"/>
                  </a:cubicBezTo>
                  <a:cubicBezTo>
                    <a:pt x="1161" y="4890"/>
                    <a:pt x="1889" y="5687"/>
                    <a:pt x="3504" y="6119"/>
                  </a:cubicBezTo>
                  <a:cubicBezTo>
                    <a:pt x="3793" y="6194"/>
                    <a:pt x="4067" y="6229"/>
                    <a:pt x="4325" y="6229"/>
                  </a:cubicBezTo>
                  <a:cubicBezTo>
                    <a:pt x="6704" y="6229"/>
                    <a:pt x="7691" y="3230"/>
                    <a:pt x="6234" y="1342"/>
                  </a:cubicBezTo>
                  <a:cubicBezTo>
                    <a:pt x="5605" y="490"/>
                    <a:pt x="4616" y="0"/>
                    <a:pt x="3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13"/>
            <p:cNvSpPr/>
            <p:nvPr/>
          </p:nvSpPr>
          <p:spPr>
            <a:xfrm>
              <a:off x="2518350" y="3867100"/>
              <a:ext cx="206050" cy="166900"/>
            </a:xfrm>
            <a:custGeom>
              <a:avLst/>
              <a:gdLst/>
              <a:ahLst/>
              <a:cxnLst/>
              <a:rect l="l" t="t" r="r" b="b"/>
              <a:pathLst>
                <a:path w="8242" h="6676" extrusionOk="0">
                  <a:moveTo>
                    <a:pt x="4399" y="1"/>
                  </a:moveTo>
                  <a:cubicBezTo>
                    <a:pt x="3869" y="1"/>
                    <a:pt x="3336" y="133"/>
                    <a:pt x="2850" y="425"/>
                  </a:cubicBezTo>
                  <a:lnTo>
                    <a:pt x="2395" y="721"/>
                  </a:lnTo>
                  <a:cubicBezTo>
                    <a:pt x="0" y="2171"/>
                    <a:pt x="576" y="6675"/>
                    <a:pt x="3630" y="6675"/>
                  </a:cubicBezTo>
                  <a:cubicBezTo>
                    <a:pt x="3738" y="6675"/>
                    <a:pt x="3850" y="6670"/>
                    <a:pt x="3964" y="6658"/>
                  </a:cubicBezTo>
                  <a:lnTo>
                    <a:pt x="4488" y="6590"/>
                  </a:lnTo>
                  <a:cubicBezTo>
                    <a:pt x="6558" y="6362"/>
                    <a:pt x="8241" y="4656"/>
                    <a:pt x="7672" y="2450"/>
                  </a:cubicBezTo>
                  <a:cubicBezTo>
                    <a:pt x="7289" y="999"/>
                    <a:pt x="5855" y="1"/>
                    <a:pt x="4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13"/>
            <p:cNvSpPr/>
            <p:nvPr/>
          </p:nvSpPr>
          <p:spPr>
            <a:xfrm>
              <a:off x="2267150" y="3707100"/>
              <a:ext cx="242850" cy="211025"/>
            </a:xfrm>
            <a:custGeom>
              <a:avLst/>
              <a:gdLst/>
              <a:ahLst/>
              <a:cxnLst/>
              <a:rect l="l" t="t" r="r" b="b"/>
              <a:pathLst>
                <a:path w="9714" h="8441" extrusionOk="0">
                  <a:moveTo>
                    <a:pt x="4845" y="1"/>
                  </a:moveTo>
                  <a:cubicBezTo>
                    <a:pt x="2320" y="1"/>
                    <a:pt x="0" y="2639"/>
                    <a:pt x="842" y="5210"/>
                  </a:cubicBezTo>
                  <a:lnTo>
                    <a:pt x="955" y="5506"/>
                  </a:lnTo>
                  <a:cubicBezTo>
                    <a:pt x="1524" y="7462"/>
                    <a:pt x="3190" y="8440"/>
                    <a:pt x="4857" y="8440"/>
                  </a:cubicBezTo>
                  <a:cubicBezTo>
                    <a:pt x="6523" y="8440"/>
                    <a:pt x="8189" y="7462"/>
                    <a:pt x="8758" y="5506"/>
                  </a:cubicBezTo>
                  <a:lnTo>
                    <a:pt x="8872" y="5210"/>
                  </a:lnTo>
                  <a:cubicBezTo>
                    <a:pt x="9713" y="2639"/>
                    <a:pt x="7393" y="1"/>
                    <a:pt x="48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13"/>
            <p:cNvSpPr/>
            <p:nvPr/>
          </p:nvSpPr>
          <p:spPr>
            <a:xfrm>
              <a:off x="3253800" y="3352875"/>
              <a:ext cx="176325" cy="238050"/>
            </a:xfrm>
            <a:custGeom>
              <a:avLst/>
              <a:gdLst/>
              <a:ahLst/>
              <a:cxnLst/>
              <a:rect l="l" t="t" r="r" b="b"/>
              <a:pathLst>
                <a:path w="7053" h="9522" extrusionOk="0">
                  <a:moveTo>
                    <a:pt x="3063" y="0"/>
                  </a:moveTo>
                  <a:cubicBezTo>
                    <a:pt x="1572" y="0"/>
                    <a:pt x="60" y="958"/>
                    <a:pt x="274" y="2682"/>
                  </a:cubicBezTo>
                  <a:cubicBezTo>
                    <a:pt x="410" y="3592"/>
                    <a:pt x="1" y="4275"/>
                    <a:pt x="1" y="5185"/>
                  </a:cubicBezTo>
                  <a:cubicBezTo>
                    <a:pt x="1" y="6185"/>
                    <a:pt x="410" y="7141"/>
                    <a:pt x="888" y="7982"/>
                  </a:cubicBezTo>
                  <a:cubicBezTo>
                    <a:pt x="1480" y="9012"/>
                    <a:pt x="2587" y="9521"/>
                    <a:pt x="3683" y="9521"/>
                  </a:cubicBezTo>
                  <a:cubicBezTo>
                    <a:pt x="5032" y="9521"/>
                    <a:pt x="6362" y="8750"/>
                    <a:pt x="6689" y="7232"/>
                  </a:cubicBezTo>
                  <a:cubicBezTo>
                    <a:pt x="7053" y="5457"/>
                    <a:pt x="6757" y="4229"/>
                    <a:pt x="5938" y="2887"/>
                  </a:cubicBezTo>
                  <a:cubicBezTo>
                    <a:pt x="5824" y="2591"/>
                    <a:pt x="5756" y="2296"/>
                    <a:pt x="5711" y="1977"/>
                  </a:cubicBezTo>
                  <a:cubicBezTo>
                    <a:pt x="5456" y="625"/>
                    <a:pt x="4267" y="0"/>
                    <a:pt x="30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13"/>
            <p:cNvSpPr/>
            <p:nvPr/>
          </p:nvSpPr>
          <p:spPr>
            <a:xfrm>
              <a:off x="3582775" y="2711750"/>
              <a:ext cx="129700" cy="113975"/>
            </a:xfrm>
            <a:custGeom>
              <a:avLst/>
              <a:gdLst/>
              <a:ahLst/>
              <a:cxnLst/>
              <a:rect l="l" t="t" r="r" b="b"/>
              <a:pathLst>
                <a:path w="5188" h="4559" extrusionOk="0">
                  <a:moveTo>
                    <a:pt x="2595" y="1"/>
                  </a:moveTo>
                  <a:cubicBezTo>
                    <a:pt x="1679" y="1"/>
                    <a:pt x="763" y="518"/>
                    <a:pt x="513" y="1553"/>
                  </a:cubicBezTo>
                  <a:lnTo>
                    <a:pt x="422" y="1872"/>
                  </a:lnTo>
                  <a:cubicBezTo>
                    <a:pt x="1" y="3660"/>
                    <a:pt x="1308" y="4559"/>
                    <a:pt x="2606" y="4559"/>
                  </a:cubicBezTo>
                  <a:cubicBezTo>
                    <a:pt x="3901" y="4559"/>
                    <a:pt x="5187" y="3666"/>
                    <a:pt x="4744" y="1872"/>
                  </a:cubicBezTo>
                  <a:lnTo>
                    <a:pt x="4676" y="1553"/>
                  </a:lnTo>
                  <a:cubicBezTo>
                    <a:pt x="4426" y="518"/>
                    <a:pt x="3510" y="1"/>
                    <a:pt x="2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13"/>
            <p:cNvSpPr/>
            <p:nvPr/>
          </p:nvSpPr>
          <p:spPr>
            <a:xfrm>
              <a:off x="3683175" y="3719650"/>
              <a:ext cx="191950" cy="166825"/>
            </a:xfrm>
            <a:custGeom>
              <a:avLst/>
              <a:gdLst/>
              <a:ahLst/>
              <a:cxnLst/>
              <a:rect l="l" t="t" r="r" b="b"/>
              <a:pathLst>
                <a:path w="7678" h="6673" extrusionOk="0">
                  <a:moveTo>
                    <a:pt x="4056" y="1"/>
                  </a:moveTo>
                  <a:cubicBezTo>
                    <a:pt x="3160" y="1"/>
                    <a:pt x="2263" y="307"/>
                    <a:pt x="1638" y="932"/>
                  </a:cubicBezTo>
                  <a:cubicBezTo>
                    <a:pt x="0" y="2592"/>
                    <a:pt x="569" y="6164"/>
                    <a:pt x="3162" y="6551"/>
                  </a:cubicBezTo>
                  <a:lnTo>
                    <a:pt x="3572" y="6619"/>
                  </a:lnTo>
                  <a:cubicBezTo>
                    <a:pt x="3799" y="6655"/>
                    <a:pt x="4021" y="6673"/>
                    <a:pt x="4235" y="6673"/>
                  </a:cubicBezTo>
                  <a:cubicBezTo>
                    <a:pt x="6291" y="6673"/>
                    <a:pt x="7677" y="5049"/>
                    <a:pt x="7348" y="2865"/>
                  </a:cubicBezTo>
                  <a:cubicBezTo>
                    <a:pt x="7325" y="2729"/>
                    <a:pt x="7302" y="2592"/>
                    <a:pt x="7280" y="2456"/>
                  </a:cubicBezTo>
                  <a:cubicBezTo>
                    <a:pt x="7024" y="839"/>
                    <a:pt x="5540" y="1"/>
                    <a:pt x="40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13"/>
            <p:cNvSpPr/>
            <p:nvPr/>
          </p:nvSpPr>
          <p:spPr>
            <a:xfrm>
              <a:off x="3697825" y="4246275"/>
              <a:ext cx="218100" cy="175300"/>
            </a:xfrm>
            <a:custGeom>
              <a:avLst/>
              <a:gdLst/>
              <a:ahLst/>
              <a:cxnLst/>
              <a:rect l="l" t="t" r="r" b="b"/>
              <a:pathLst>
                <a:path w="8724" h="7012" extrusionOk="0">
                  <a:moveTo>
                    <a:pt x="5929" y="1"/>
                  </a:moveTo>
                  <a:cubicBezTo>
                    <a:pt x="5713" y="1"/>
                    <a:pt x="5489" y="36"/>
                    <a:pt x="5260" y="112"/>
                  </a:cubicBezTo>
                  <a:cubicBezTo>
                    <a:pt x="3918" y="567"/>
                    <a:pt x="2826" y="1022"/>
                    <a:pt x="1803" y="2068"/>
                  </a:cubicBezTo>
                  <a:cubicBezTo>
                    <a:pt x="1" y="3889"/>
                    <a:pt x="1638" y="7012"/>
                    <a:pt x="3812" y="7012"/>
                  </a:cubicBezTo>
                  <a:cubicBezTo>
                    <a:pt x="4272" y="7012"/>
                    <a:pt x="4757" y="6872"/>
                    <a:pt x="5238" y="6550"/>
                  </a:cubicBezTo>
                  <a:cubicBezTo>
                    <a:pt x="6352" y="5799"/>
                    <a:pt x="7285" y="4753"/>
                    <a:pt x="7899" y="3524"/>
                  </a:cubicBezTo>
                  <a:cubicBezTo>
                    <a:pt x="8724" y="2056"/>
                    <a:pt x="7574" y="1"/>
                    <a:pt x="59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13"/>
            <p:cNvSpPr/>
            <p:nvPr/>
          </p:nvSpPr>
          <p:spPr>
            <a:xfrm>
              <a:off x="2856525" y="4282625"/>
              <a:ext cx="175475" cy="138900"/>
            </a:xfrm>
            <a:custGeom>
              <a:avLst/>
              <a:gdLst/>
              <a:ahLst/>
              <a:cxnLst/>
              <a:rect l="l" t="t" r="r" b="b"/>
              <a:pathLst>
                <a:path w="7019" h="5556" extrusionOk="0">
                  <a:moveTo>
                    <a:pt x="3735" y="1"/>
                  </a:moveTo>
                  <a:cubicBezTo>
                    <a:pt x="3211" y="1"/>
                    <a:pt x="2661" y="190"/>
                    <a:pt x="2152" y="637"/>
                  </a:cubicBezTo>
                  <a:cubicBezTo>
                    <a:pt x="1447" y="1274"/>
                    <a:pt x="1197" y="1888"/>
                    <a:pt x="765" y="2684"/>
                  </a:cubicBezTo>
                  <a:cubicBezTo>
                    <a:pt x="1" y="4082"/>
                    <a:pt x="1129" y="5556"/>
                    <a:pt x="2475" y="5556"/>
                  </a:cubicBezTo>
                  <a:cubicBezTo>
                    <a:pt x="2773" y="5556"/>
                    <a:pt x="3080" y="5484"/>
                    <a:pt x="3381" y="5323"/>
                  </a:cubicBezTo>
                  <a:cubicBezTo>
                    <a:pt x="4200" y="4891"/>
                    <a:pt x="4814" y="4641"/>
                    <a:pt x="5451" y="3936"/>
                  </a:cubicBezTo>
                  <a:cubicBezTo>
                    <a:pt x="7018" y="2227"/>
                    <a:pt x="5531" y="1"/>
                    <a:pt x="37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13"/>
            <p:cNvSpPr/>
            <p:nvPr/>
          </p:nvSpPr>
          <p:spPr>
            <a:xfrm>
              <a:off x="3037700" y="3743500"/>
              <a:ext cx="209300" cy="162100"/>
            </a:xfrm>
            <a:custGeom>
              <a:avLst/>
              <a:gdLst/>
              <a:ahLst/>
              <a:cxnLst/>
              <a:rect l="l" t="t" r="r" b="b"/>
              <a:pathLst>
                <a:path w="8372" h="6484" extrusionOk="0">
                  <a:moveTo>
                    <a:pt x="4186" y="1"/>
                  </a:moveTo>
                  <a:cubicBezTo>
                    <a:pt x="1" y="1"/>
                    <a:pt x="1" y="6484"/>
                    <a:pt x="4186" y="6484"/>
                  </a:cubicBezTo>
                  <a:cubicBezTo>
                    <a:pt x="8372" y="6484"/>
                    <a:pt x="8372" y="1"/>
                    <a:pt x="41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13"/>
            <p:cNvSpPr/>
            <p:nvPr/>
          </p:nvSpPr>
          <p:spPr>
            <a:xfrm>
              <a:off x="3500625" y="4075050"/>
              <a:ext cx="174600" cy="134800"/>
            </a:xfrm>
            <a:custGeom>
              <a:avLst/>
              <a:gdLst/>
              <a:ahLst/>
              <a:cxnLst/>
              <a:rect l="l" t="t" r="r" b="b"/>
              <a:pathLst>
                <a:path w="6984" h="5392" extrusionOk="0">
                  <a:moveTo>
                    <a:pt x="3503" y="0"/>
                  </a:moveTo>
                  <a:cubicBezTo>
                    <a:pt x="0" y="0"/>
                    <a:pt x="0" y="5392"/>
                    <a:pt x="3503" y="5392"/>
                  </a:cubicBezTo>
                  <a:cubicBezTo>
                    <a:pt x="6984" y="5392"/>
                    <a:pt x="6984" y="0"/>
                    <a:pt x="35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13"/>
            <p:cNvSpPr/>
            <p:nvPr/>
          </p:nvSpPr>
          <p:spPr>
            <a:xfrm>
              <a:off x="2911450" y="3001375"/>
              <a:ext cx="178600" cy="138775"/>
            </a:xfrm>
            <a:custGeom>
              <a:avLst/>
              <a:gdLst/>
              <a:ahLst/>
              <a:cxnLst/>
              <a:rect l="l" t="t" r="r" b="b"/>
              <a:pathLst>
                <a:path w="7144" h="5551" extrusionOk="0">
                  <a:moveTo>
                    <a:pt x="3572" y="0"/>
                  </a:moveTo>
                  <a:cubicBezTo>
                    <a:pt x="1" y="0"/>
                    <a:pt x="1" y="5551"/>
                    <a:pt x="3572" y="5551"/>
                  </a:cubicBezTo>
                  <a:cubicBezTo>
                    <a:pt x="7144" y="5551"/>
                    <a:pt x="7144" y="0"/>
                    <a:pt x="3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13"/>
            <p:cNvSpPr/>
            <p:nvPr/>
          </p:nvSpPr>
          <p:spPr>
            <a:xfrm>
              <a:off x="3544425" y="3350275"/>
              <a:ext cx="166075" cy="121125"/>
            </a:xfrm>
            <a:custGeom>
              <a:avLst/>
              <a:gdLst/>
              <a:ahLst/>
              <a:cxnLst/>
              <a:rect l="l" t="t" r="r" b="b"/>
              <a:pathLst>
                <a:path w="6643" h="4845" extrusionOk="0">
                  <a:moveTo>
                    <a:pt x="3126" y="0"/>
                  </a:moveTo>
                  <a:cubicBezTo>
                    <a:pt x="17" y="0"/>
                    <a:pt x="0" y="4845"/>
                    <a:pt x="3123" y="4845"/>
                  </a:cubicBezTo>
                  <a:cubicBezTo>
                    <a:pt x="3314" y="4845"/>
                    <a:pt x="3516" y="4826"/>
                    <a:pt x="3731" y="4788"/>
                  </a:cubicBezTo>
                  <a:lnTo>
                    <a:pt x="4367" y="4674"/>
                  </a:lnTo>
                  <a:cubicBezTo>
                    <a:pt x="6642" y="4265"/>
                    <a:pt x="6642" y="580"/>
                    <a:pt x="4367" y="170"/>
                  </a:cubicBezTo>
                  <a:lnTo>
                    <a:pt x="3731" y="57"/>
                  </a:lnTo>
                  <a:cubicBezTo>
                    <a:pt x="3517" y="18"/>
                    <a:pt x="3316" y="0"/>
                    <a:pt x="3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13"/>
            <p:cNvSpPr/>
            <p:nvPr/>
          </p:nvSpPr>
          <p:spPr>
            <a:xfrm>
              <a:off x="4353075" y="3522925"/>
              <a:ext cx="187700" cy="347900"/>
            </a:xfrm>
            <a:custGeom>
              <a:avLst/>
              <a:gdLst/>
              <a:ahLst/>
              <a:cxnLst/>
              <a:rect l="l" t="t" r="r" b="b"/>
              <a:pathLst>
                <a:path w="7508" h="13916" extrusionOk="0">
                  <a:moveTo>
                    <a:pt x="4508" y="0"/>
                  </a:moveTo>
                  <a:cubicBezTo>
                    <a:pt x="3298" y="0"/>
                    <a:pt x="2002" y="742"/>
                    <a:pt x="1570" y="1977"/>
                  </a:cubicBezTo>
                  <a:cubicBezTo>
                    <a:pt x="501" y="5139"/>
                    <a:pt x="1" y="8937"/>
                    <a:pt x="1206" y="12145"/>
                  </a:cubicBezTo>
                  <a:cubicBezTo>
                    <a:pt x="1614" y="13235"/>
                    <a:pt x="2657" y="13915"/>
                    <a:pt x="3686" y="13915"/>
                  </a:cubicBezTo>
                  <a:cubicBezTo>
                    <a:pt x="4439" y="13915"/>
                    <a:pt x="5184" y="13550"/>
                    <a:pt x="5665" y="12713"/>
                  </a:cubicBezTo>
                  <a:cubicBezTo>
                    <a:pt x="7485" y="9483"/>
                    <a:pt x="7508" y="5548"/>
                    <a:pt x="6871" y="1977"/>
                  </a:cubicBezTo>
                  <a:cubicBezTo>
                    <a:pt x="6612" y="599"/>
                    <a:pt x="5595" y="0"/>
                    <a:pt x="45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13"/>
            <p:cNvSpPr/>
            <p:nvPr/>
          </p:nvSpPr>
          <p:spPr>
            <a:xfrm>
              <a:off x="3884475" y="3526250"/>
              <a:ext cx="200775" cy="135950"/>
            </a:xfrm>
            <a:custGeom>
              <a:avLst/>
              <a:gdLst/>
              <a:ahLst/>
              <a:cxnLst/>
              <a:rect l="l" t="t" r="r" b="b"/>
              <a:pathLst>
                <a:path w="8031" h="5438" extrusionOk="0">
                  <a:moveTo>
                    <a:pt x="3385" y="1"/>
                  </a:moveTo>
                  <a:cubicBezTo>
                    <a:pt x="3083" y="1"/>
                    <a:pt x="2780" y="31"/>
                    <a:pt x="2480" y="92"/>
                  </a:cubicBezTo>
                  <a:cubicBezTo>
                    <a:pt x="1" y="479"/>
                    <a:pt x="319" y="3572"/>
                    <a:pt x="1866" y="4733"/>
                  </a:cubicBezTo>
                  <a:cubicBezTo>
                    <a:pt x="2640" y="5324"/>
                    <a:pt x="3527" y="5438"/>
                    <a:pt x="4482" y="5438"/>
                  </a:cubicBezTo>
                  <a:cubicBezTo>
                    <a:pt x="6984" y="5438"/>
                    <a:pt x="8031" y="1866"/>
                    <a:pt x="5733" y="638"/>
                  </a:cubicBezTo>
                  <a:cubicBezTo>
                    <a:pt x="5018" y="222"/>
                    <a:pt x="4206" y="1"/>
                    <a:pt x="33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13"/>
            <p:cNvSpPr/>
            <p:nvPr/>
          </p:nvSpPr>
          <p:spPr>
            <a:xfrm>
              <a:off x="4163150" y="4152950"/>
              <a:ext cx="244225" cy="149975"/>
            </a:xfrm>
            <a:custGeom>
              <a:avLst/>
              <a:gdLst/>
              <a:ahLst/>
              <a:cxnLst/>
              <a:rect l="l" t="t" r="r" b="b"/>
              <a:pathLst>
                <a:path w="9769" h="5999" extrusionOk="0">
                  <a:moveTo>
                    <a:pt x="3737" y="0"/>
                  </a:moveTo>
                  <a:cubicBezTo>
                    <a:pt x="3354" y="0"/>
                    <a:pt x="2960" y="54"/>
                    <a:pt x="2548" y="183"/>
                  </a:cubicBezTo>
                  <a:cubicBezTo>
                    <a:pt x="728" y="751"/>
                    <a:pt x="0" y="3026"/>
                    <a:pt x="1388" y="4459"/>
                  </a:cubicBezTo>
                  <a:cubicBezTo>
                    <a:pt x="2502" y="5597"/>
                    <a:pt x="3731" y="5733"/>
                    <a:pt x="5232" y="5961"/>
                  </a:cubicBezTo>
                  <a:cubicBezTo>
                    <a:pt x="5409" y="5986"/>
                    <a:pt x="5580" y="5999"/>
                    <a:pt x="5746" y="5999"/>
                  </a:cubicBezTo>
                  <a:cubicBezTo>
                    <a:pt x="8786" y="5999"/>
                    <a:pt x="9769" y="1828"/>
                    <a:pt x="6597" y="706"/>
                  </a:cubicBezTo>
                  <a:cubicBezTo>
                    <a:pt x="5618" y="347"/>
                    <a:pt x="4710" y="0"/>
                    <a:pt x="37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13"/>
            <p:cNvSpPr/>
            <p:nvPr/>
          </p:nvSpPr>
          <p:spPr>
            <a:xfrm>
              <a:off x="4896125" y="3932625"/>
              <a:ext cx="246525" cy="186950"/>
            </a:xfrm>
            <a:custGeom>
              <a:avLst/>
              <a:gdLst/>
              <a:ahLst/>
              <a:cxnLst/>
              <a:rect l="l" t="t" r="r" b="b"/>
              <a:pathLst>
                <a:path w="9861" h="7478" extrusionOk="0">
                  <a:moveTo>
                    <a:pt x="6107" y="1"/>
                  </a:moveTo>
                  <a:cubicBezTo>
                    <a:pt x="6029" y="1"/>
                    <a:pt x="5951" y="4"/>
                    <a:pt x="5872" y="11"/>
                  </a:cubicBezTo>
                  <a:cubicBezTo>
                    <a:pt x="4689" y="79"/>
                    <a:pt x="3665" y="215"/>
                    <a:pt x="2778" y="1102"/>
                  </a:cubicBezTo>
                  <a:cubicBezTo>
                    <a:pt x="2164" y="1717"/>
                    <a:pt x="1936" y="2445"/>
                    <a:pt x="1595" y="3195"/>
                  </a:cubicBezTo>
                  <a:cubicBezTo>
                    <a:pt x="1" y="4790"/>
                    <a:pt x="1099" y="7477"/>
                    <a:pt x="3079" y="7477"/>
                  </a:cubicBezTo>
                  <a:cubicBezTo>
                    <a:pt x="3472" y="7477"/>
                    <a:pt x="3899" y="7371"/>
                    <a:pt x="4348" y="7131"/>
                  </a:cubicBezTo>
                  <a:lnTo>
                    <a:pt x="4348" y="7131"/>
                  </a:lnTo>
                  <a:cubicBezTo>
                    <a:pt x="4283" y="7171"/>
                    <a:pt x="4476" y="7185"/>
                    <a:pt x="4761" y="7185"/>
                  </a:cubicBezTo>
                  <a:cubicBezTo>
                    <a:pt x="5280" y="7185"/>
                    <a:pt x="6103" y="7137"/>
                    <a:pt x="6236" y="7108"/>
                  </a:cubicBezTo>
                  <a:cubicBezTo>
                    <a:pt x="7441" y="6789"/>
                    <a:pt x="8124" y="5948"/>
                    <a:pt x="8715" y="4924"/>
                  </a:cubicBezTo>
                  <a:cubicBezTo>
                    <a:pt x="9860" y="2964"/>
                    <a:pt x="8468" y="1"/>
                    <a:pt x="6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13"/>
            <p:cNvSpPr/>
            <p:nvPr/>
          </p:nvSpPr>
          <p:spPr>
            <a:xfrm>
              <a:off x="4843300" y="3335850"/>
              <a:ext cx="214425" cy="225575"/>
            </a:xfrm>
            <a:custGeom>
              <a:avLst/>
              <a:gdLst/>
              <a:ahLst/>
              <a:cxnLst/>
              <a:rect l="l" t="t" r="r" b="b"/>
              <a:pathLst>
                <a:path w="8577" h="9023" extrusionOk="0">
                  <a:moveTo>
                    <a:pt x="4479" y="0"/>
                  </a:moveTo>
                  <a:cubicBezTo>
                    <a:pt x="4181" y="0"/>
                    <a:pt x="3883" y="43"/>
                    <a:pt x="3594" y="133"/>
                  </a:cubicBezTo>
                  <a:lnTo>
                    <a:pt x="3253" y="247"/>
                  </a:lnTo>
                  <a:cubicBezTo>
                    <a:pt x="1911" y="656"/>
                    <a:pt x="614" y="1703"/>
                    <a:pt x="341" y="3159"/>
                  </a:cubicBezTo>
                  <a:cubicBezTo>
                    <a:pt x="0" y="4592"/>
                    <a:pt x="182" y="6116"/>
                    <a:pt x="819" y="7435"/>
                  </a:cubicBezTo>
                  <a:cubicBezTo>
                    <a:pt x="1339" y="8563"/>
                    <a:pt x="2439" y="9023"/>
                    <a:pt x="3559" y="9023"/>
                  </a:cubicBezTo>
                  <a:cubicBezTo>
                    <a:pt x="4155" y="9023"/>
                    <a:pt x="4756" y="8893"/>
                    <a:pt x="5278" y="8663"/>
                  </a:cubicBezTo>
                  <a:cubicBezTo>
                    <a:pt x="6438" y="8163"/>
                    <a:pt x="7211" y="7276"/>
                    <a:pt x="7871" y="6229"/>
                  </a:cubicBezTo>
                  <a:cubicBezTo>
                    <a:pt x="8576" y="4978"/>
                    <a:pt x="8576" y="3432"/>
                    <a:pt x="7871" y="2180"/>
                  </a:cubicBezTo>
                  <a:lnTo>
                    <a:pt x="7666" y="1862"/>
                  </a:lnTo>
                  <a:cubicBezTo>
                    <a:pt x="7039" y="774"/>
                    <a:pt x="5755" y="0"/>
                    <a:pt x="44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13"/>
            <p:cNvSpPr/>
            <p:nvPr/>
          </p:nvSpPr>
          <p:spPr>
            <a:xfrm>
              <a:off x="4666925" y="3855150"/>
              <a:ext cx="191050" cy="163825"/>
            </a:xfrm>
            <a:custGeom>
              <a:avLst/>
              <a:gdLst/>
              <a:ahLst/>
              <a:cxnLst/>
              <a:rect l="l" t="t" r="r" b="b"/>
              <a:pathLst>
                <a:path w="7642" h="6553" extrusionOk="0">
                  <a:moveTo>
                    <a:pt x="3839" y="1"/>
                  </a:moveTo>
                  <a:cubicBezTo>
                    <a:pt x="1082" y="1"/>
                    <a:pt x="0" y="3857"/>
                    <a:pt x="1801" y="5657"/>
                  </a:cubicBezTo>
                  <a:cubicBezTo>
                    <a:pt x="2414" y="6271"/>
                    <a:pt x="3255" y="6553"/>
                    <a:pt x="4101" y="6553"/>
                  </a:cubicBezTo>
                  <a:cubicBezTo>
                    <a:pt x="5861" y="6553"/>
                    <a:pt x="7642" y="5334"/>
                    <a:pt x="7442" y="3337"/>
                  </a:cubicBezTo>
                  <a:lnTo>
                    <a:pt x="7419" y="2996"/>
                  </a:lnTo>
                  <a:cubicBezTo>
                    <a:pt x="7237" y="1290"/>
                    <a:pt x="6191" y="243"/>
                    <a:pt x="4485" y="61"/>
                  </a:cubicBezTo>
                  <a:lnTo>
                    <a:pt x="4144" y="16"/>
                  </a:lnTo>
                  <a:cubicBezTo>
                    <a:pt x="4040" y="6"/>
                    <a:pt x="3938" y="1"/>
                    <a:pt x="38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13"/>
            <p:cNvSpPr/>
            <p:nvPr/>
          </p:nvSpPr>
          <p:spPr>
            <a:xfrm>
              <a:off x="5385250" y="3407400"/>
              <a:ext cx="250825" cy="194525"/>
            </a:xfrm>
            <a:custGeom>
              <a:avLst/>
              <a:gdLst/>
              <a:ahLst/>
              <a:cxnLst/>
              <a:rect l="l" t="t" r="r" b="b"/>
              <a:pathLst>
                <a:path w="10033" h="7781" extrusionOk="0">
                  <a:moveTo>
                    <a:pt x="5005" y="1"/>
                  </a:moveTo>
                  <a:cubicBezTo>
                    <a:pt x="1" y="1"/>
                    <a:pt x="1" y="7780"/>
                    <a:pt x="5005" y="7780"/>
                  </a:cubicBezTo>
                  <a:cubicBezTo>
                    <a:pt x="10032" y="7780"/>
                    <a:pt x="10032" y="1"/>
                    <a:pt x="50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13"/>
            <p:cNvSpPr/>
            <p:nvPr/>
          </p:nvSpPr>
          <p:spPr>
            <a:xfrm>
              <a:off x="5173125" y="3149225"/>
              <a:ext cx="186550" cy="328425"/>
            </a:xfrm>
            <a:custGeom>
              <a:avLst/>
              <a:gdLst/>
              <a:ahLst/>
              <a:cxnLst/>
              <a:rect l="l" t="t" r="r" b="b"/>
              <a:pathLst>
                <a:path w="7462" h="13137" extrusionOk="0">
                  <a:moveTo>
                    <a:pt x="3292" y="0"/>
                  </a:moveTo>
                  <a:cubicBezTo>
                    <a:pt x="2290" y="0"/>
                    <a:pt x="1320" y="655"/>
                    <a:pt x="1343" y="1980"/>
                  </a:cubicBezTo>
                  <a:cubicBezTo>
                    <a:pt x="1388" y="3663"/>
                    <a:pt x="1388" y="4891"/>
                    <a:pt x="751" y="6438"/>
                  </a:cubicBezTo>
                  <a:cubicBezTo>
                    <a:pt x="1" y="8121"/>
                    <a:pt x="137" y="10078"/>
                    <a:pt x="1138" y="11624"/>
                  </a:cubicBezTo>
                  <a:cubicBezTo>
                    <a:pt x="1716" y="12591"/>
                    <a:pt x="2825" y="13136"/>
                    <a:pt x="3906" y="13136"/>
                  </a:cubicBezTo>
                  <a:cubicBezTo>
                    <a:pt x="4910" y="13136"/>
                    <a:pt x="5889" y="12665"/>
                    <a:pt x="6393" y="11624"/>
                  </a:cubicBezTo>
                  <a:cubicBezTo>
                    <a:pt x="7234" y="9918"/>
                    <a:pt x="7462" y="8190"/>
                    <a:pt x="6598" y="6438"/>
                  </a:cubicBezTo>
                  <a:cubicBezTo>
                    <a:pt x="6347" y="5892"/>
                    <a:pt x="5915" y="5414"/>
                    <a:pt x="5733" y="4846"/>
                  </a:cubicBezTo>
                  <a:cubicBezTo>
                    <a:pt x="5437" y="3959"/>
                    <a:pt x="5506" y="2889"/>
                    <a:pt x="5437" y="1980"/>
                  </a:cubicBezTo>
                  <a:cubicBezTo>
                    <a:pt x="5346" y="666"/>
                    <a:pt x="4302" y="0"/>
                    <a:pt x="3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13"/>
            <p:cNvSpPr/>
            <p:nvPr/>
          </p:nvSpPr>
          <p:spPr>
            <a:xfrm>
              <a:off x="5200825" y="3921075"/>
              <a:ext cx="353350" cy="199425"/>
            </a:xfrm>
            <a:custGeom>
              <a:avLst/>
              <a:gdLst/>
              <a:ahLst/>
              <a:cxnLst/>
              <a:rect l="l" t="t" r="r" b="b"/>
              <a:pathLst>
                <a:path w="14134" h="7977" extrusionOk="0">
                  <a:moveTo>
                    <a:pt x="7050" y="0"/>
                  </a:moveTo>
                  <a:cubicBezTo>
                    <a:pt x="6033" y="0"/>
                    <a:pt x="5004" y="189"/>
                    <a:pt x="3988" y="518"/>
                  </a:cubicBezTo>
                  <a:cubicBezTo>
                    <a:pt x="3880" y="506"/>
                    <a:pt x="3774" y="501"/>
                    <a:pt x="3670" y="501"/>
                  </a:cubicBezTo>
                  <a:cubicBezTo>
                    <a:pt x="953" y="501"/>
                    <a:pt x="0" y="4398"/>
                    <a:pt x="2805" y="5341"/>
                  </a:cubicBezTo>
                  <a:cubicBezTo>
                    <a:pt x="4303" y="6922"/>
                    <a:pt x="6348" y="7976"/>
                    <a:pt x="8523" y="7976"/>
                  </a:cubicBezTo>
                  <a:cubicBezTo>
                    <a:pt x="8694" y="7976"/>
                    <a:pt x="8866" y="7970"/>
                    <a:pt x="9038" y="7956"/>
                  </a:cubicBezTo>
                  <a:cubicBezTo>
                    <a:pt x="12632" y="7683"/>
                    <a:pt x="14134" y="3066"/>
                    <a:pt x="10858" y="1041"/>
                  </a:cubicBezTo>
                  <a:cubicBezTo>
                    <a:pt x="9643" y="312"/>
                    <a:pt x="8356" y="0"/>
                    <a:pt x="70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13"/>
            <p:cNvSpPr/>
            <p:nvPr/>
          </p:nvSpPr>
          <p:spPr>
            <a:xfrm>
              <a:off x="5754325" y="3980375"/>
              <a:ext cx="271875" cy="188325"/>
            </a:xfrm>
            <a:custGeom>
              <a:avLst/>
              <a:gdLst/>
              <a:ahLst/>
              <a:cxnLst/>
              <a:rect l="l" t="t" r="r" b="b"/>
              <a:pathLst>
                <a:path w="10875" h="7533" extrusionOk="0">
                  <a:moveTo>
                    <a:pt x="5448" y="1"/>
                  </a:moveTo>
                  <a:cubicBezTo>
                    <a:pt x="4353" y="1"/>
                    <a:pt x="3268" y="334"/>
                    <a:pt x="2457" y="1058"/>
                  </a:cubicBezTo>
                  <a:cubicBezTo>
                    <a:pt x="410" y="1649"/>
                    <a:pt x="1" y="4834"/>
                    <a:pt x="1980" y="5744"/>
                  </a:cubicBezTo>
                  <a:cubicBezTo>
                    <a:pt x="2860" y="6900"/>
                    <a:pt x="4341" y="7532"/>
                    <a:pt x="5800" y="7532"/>
                  </a:cubicBezTo>
                  <a:cubicBezTo>
                    <a:pt x="6264" y="7532"/>
                    <a:pt x="6727" y="7468"/>
                    <a:pt x="7166" y="7336"/>
                  </a:cubicBezTo>
                  <a:cubicBezTo>
                    <a:pt x="10146" y="6449"/>
                    <a:pt x="10874" y="2263"/>
                    <a:pt x="8031" y="648"/>
                  </a:cubicBezTo>
                  <a:cubicBezTo>
                    <a:pt x="7260" y="227"/>
                    <a:pt x="6350" y="1"/>
                    <a:pt x="54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13"/>
            <p:cNvSpPr/>
            <p:nvPr/>
          </p:nvSpPr>
          <p:spPr>
            <a:xfrm>
              <a:off x="5580875" y="4411875"/>
              <a:ext cx="216700" cy="236975"/>
            </a:xfrm>
            <a:custGeom>
              <a:avLst/>
              <a:gdLst/>
              <a:ahLst/>
              <a:cxnLst/>
              <a:rect l="l" t="t" r="r" b="b"/>
              <a:pathLst>
                <a:path w="8668" h="9479" extrusionOk="0">
                  <a:moveTo>
                    <a:pt x="4482" y="0"/>
                  </a:moveTo>
                  <a:cubicBezTo>
                    <a:pt x="2851" y="0"/>
                    <a:pt x="1240" y="1214"/>
                    <a:pt x="615" y="2837"/>
                  </a:cubicBezTo>
                  <a:cubicBezTo>
                    <a:pt x="1" y="4452"/>
                    <a:pt x="456" y="6022"/>
                    <a:pt x="1184" y="7501"/>
                  </a:cubicBezTo>
                  <a:cubicBezTo>
                    <a:pt x="1814" y="8762"/>
                    <a:pt x="3276" y="9478"/>
                    <a:pt x="4670" y="9478"/>
                  </a:cubicBezTo>
                  <a:cubicBezTo>
                    <a:pt x="4986" y="9478"/>
                    <a:pt x="5298" y="9442"/>
                    <a:pt x="5597" y="9366"/>
                  </a:cubicBezTo>
                  <a:cubicBezTo>
                    <a:pt x="7371" y="8888"/>
                    <a:pt x="8372" y="7319"/>
                    <a:pt x="8508" y="5567"/>
                  </a:cubicBezTo>
                  <a:cubicBezTo>
                    <a:pt x="8668" y="3816"/>
                    <a:pt x="8099" y="2428"/>
                    <a:pt x="6939" y="1131"/>
                  </a:cubicBezTo>
                  <a:cubicBezTo>
                    <a:pt x="6208" y="338"/>
                    <a:pt x="5342" y="0"/>
                    <a:pt x="4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13"/>
            <p:cNvSpPr/>
            <p:nvPr/>
          </p:nvSpPr>
          <p:spPr>
            <a:xfrm>
              <a:off x="5731675" y="3595750"/>
              <a:ext cx="242750" cy="181425"/>
            </a:xfrm>
            <a:custGeom>
              <a:avLst/>
              <a:gdLst/>
              <a:ahLst/>
              <a:cxnLst/>
              <a:rect l="l" t="t" r="r" b="b"/>
              <a:pathLst>
                <a:path w="9710" h="7257" extrusionOk="0">
                  <a:moveTo>
                    <a:pt x="5615" y="0"/>
                  </a:moveTo>
                  <a:cubicBezTo>
                    <a:pt x="5329" y="0"/>
                    <a:pt x="5025" y="35"/>
                    <a:pt x="4706" y="110"/>
                  </a:cubicBezTo>
                  <a:cubicBezTo>
                    <a:pt x="3068" y="474"/>
                    <a:pt x="2249" y="1407"/>
                    <a:pt x="1293" y="2726"/>
                  </a:cubicBezTo>
                  <a:cubicBezTo>
                    <a:pt x="0" y="4532"/>
                    <a:pt x="1723" y="7256"/>
                    <a:pt x="3806" y="7256"/>
                  </a:cubicBezTo>
                  <a:cubicBezTo>
                    <a:pt x="3848" y="7256"/>
                    <a:pt x="3890" y="7255"/>
                    <a:pt x="3932" y="7253"/>
                  </a:cubicBezTo>
                  <a:cubicBezTo>
                    <a:pt x="5570" y="7184"/>
                    <a:pt x="6707" y="6889"/>
                    <a:pt x="7913" y="5729"/>
                  </a:cubicBezTo>
                  <a:lnTo>
                    <a:pt x="7845" y="5638"/>
                  </a:lnTo>
                  <a:cubicBezTo>
                    <a:pt x="9710" y="3669"/>
                    <a:pt x="8554" y="0"/>
                    <a:pt x="56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13"/>
            <p:cNvSpPr/>
            <p:nvPr/>
          </p:nvSpPr>
          <p:spPr>
            <a:xfrm>
              <a:off x="5104900" y="3659900"/>
              <a:ext cx="147875" cy="114325"/>
            </a:xfrm>
            <a:custGeom>
              <a:avLst/>
              <a:gdLst/>
              <a:ahLst/>
              <a:cxnLst/>
              <a:rect l="l" t="t" r="r" b="b"/>
              <a:pathLst>
                <a:path w="5915" h="4573" extrusionOk="0">
                  <a:moveTo>
                    <a:pt x="2957" y="1"/>
                  </a:moveTo>
                  <a:cubicBezTo>
                    <a:pt x="0" y="1"/>
                    <a:pt x="0" y="4573"/>
                    <a:pt x="2957" y="4573"/>
                  </a:cubicBezTo>
                  <a:cubicBezTo>
                    <a:pt x="5892" y="4573"/>
                    <a:pt x="5914" y="1"/>
                    <a:pt x="29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13"/>
            <p:cNvSpPr/>
            <p:nvPr/>
          </p:nvSpPr>
          <p:spPr>
            <a:xfrm>
              <a:off x="5576900" y="3102725"/>
              <a:ext cx="223525" cy="187425"/>
            </a:xfrm>
            <a:custGeom>
              <a:avLst/>
              <a:gdLst/>
              <a:ahLst/>
              <a:cxnLst/>
              <a:rect l="l" t="t" r="r" b="b"/>
              <a:pathLst>
                <a:path w="8941" h="7497" extrusionOk="0">
                  <a:moveTo>
                    <a:pt x="5085" y="1"/>
                  </a:moveTo>
                  <a:cubicBezTo>
                    <a:pt x="4214" y="1"/>
                    <a:pt x="3344" y="325"/>
                    <a:pt x="2662" y="973"/>
                  </a:cubicBezTo>
                  <a:cubicBezTo>
                    <a:pt x="1092" y="2452"/>
                    <a:pt x="1" y="6342"/>
                    <a:pt x="2798" y="7252"/>
                  </a:cubicBezTo>
                  <a:cubicBezTo>
                    <a:pt x="3263" y="7417"/>
                    <a:pt x="3740" y="7496"/>
                    <a:pt x="4211" y="7496"/>
                  </a:cubicBezTo>
                  <a:cubicBezTo>
                    <a:pt x="5493" y="7496"/>
                    <a:pt x="6725" y="6906"/>
                    <a:pt x="7507" y="5841"/>
                  </a:cubicBezTo>
                  <a:cubicBezTo>
                    <a:pt x="8622" y="4363"/>
                    <a:pt x="8940" y="2406"/>
                    <a:pt x="7507" y="973"/>
                  </a:cubicBezTo>
                  <a:cubicBezTo>
                    <a:pt x="6825" y="325"/>
                    <a:pt x="5955" y="1"/>
                    <a:pt x="5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13"/>
            <p:cNvSpPr/>
            <p:nvPr/>
          </p:nvSpPr>
          <p:spPr>
            <a:xfrm>
              <a:off x="4744225" y="4350900"/>
              <a:ext cx="212850" cy="272900"/>
            </a:xfrm>
            <a:custGeom>
              <a:avLst/>
              <a:gdLst/>
              <a:ahLst/>
              <a:cxnLst/>
              <a:rect l="l" t="t" r="r" b="b"/>
              <a:pathLst>
                <a:path w="8514" h="10916" extrusionOk="0">
                  <a:moveTo>
                    <a:pt x="2737" y="0"/>
                  </a:moveTo>
                  <a:cubicBezTo>
                    <a:pt x="1353" y="0"/>
                    <a:pt x="0" y="1479"/>
                    <a:pt x="779" y="3161"/>
                  </a:cubicBezTo>
                  <a:cubicBezTo>
                    <a:pt x="1325" y="4366"/>
                    <a:pt x="1916" y="5572"/>
                    <a:pt x="2439" y="6800"/>
                  </a:cubicBezTo>
                  <a:cubicBezTo>
                    <a:pt x="2985" y="8097"/>
                    <a:pt x="3304" y="9257"/>
                    <a:pt x="4350" y="10235"/>
                  </a:cubicBezTo>
                  <a:cubicBezTo>
                    <a:pt x="4857" y="10710"/>
                    <a:pt x="5416" y="10915"/>
                    <a:pt x="5950" y="10915"/>
                  </a:cubicBezTo>
                  <a:cubicBezTo>
                    <a:pt x="7312" y="10915"/>
                    <a:pt x="8514" y="9584"/>
                    <a:pt x="8285" y="7983"/>
                  </a:cubicBezTo>
                  <a:cubicBezTo>
                    <a:pt x="8081" y="6618"/>
                    <a:pt x="7216" y="5618"/>
                    <a:pt x="6511" y="4480"/>
                  </a:cubicBezTo>
                  <a:cubicBezTo>
                    <a:pt x="5806" y="3320"/>
                    <a:pt x="5146" y="2205"/>
                    <a:pt x="4464" y="1068"/>
                  </a:cubicBezTo>
                  <a:cubicBezTo>
                    <a:pt x="4019" y="314"/>
                    <a:pt x="3374" y="0"/>
                    <a:pt x="27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13"/>
            <p:cNvSpPr/>
            <p:nvPr/>
          </p:nvSpPr>
          <p:spPr>
            <a:xfrm>
              <a:off x="3826475" y="4462325"/>
              <a:ext cx="271850" cy="211000"/>
            </a:xfrm>
            <a:custGeom>
              <a:avLst/>
              <a:gdLst/>
              <a:ahLst/>
              <a:cxnLst/>
              <a:rect l="l" t="t" r="r" b="b"/>
              <a:pathLst>
                <a:path w="10874" h="8440" extrusionOk="0">
                  <a:moveTo>
                    <a:pt x="5437" y="0"/>
                  </a:moveTo>
                  <a:cubicBezTo>
                    <a:pt x="1" y="0"/>
                    <a:pt x="1" y="8440"/>
                    <a:pt x="5437" y="8440"/>
                  </a:cubicBezTo>
                  <a:cubicBezTo>
                    <a:pt x="10874" y="8440"/>
                    <a:pt x="10874" y="0"/>
                    <a:pt x="5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13"/>
            <p:cNvSpPr/>
            <p:nvPr/>
          </p:nvSpPr>
          <p:spPr>
            <a:xfrm>
              <a:off x="2341075" y="4212675"/>
              <a:ext cx="229775" cy="177450"/>
            </a:xfrm>
            <a:custGeom>
              <a:avLst/>
              <a:gdLst/>
              <a:ahLst/>
              <a:cxnLst/>
              <a:rect l="l" t="t" r="r" b="b"/>
              <a:pathLst>
                <a:path w="9191" h="7098" extrusionOk="0">
                  <a:moveTo>
                    <a:pt x="4595" y="0"/>
                  </a:moveTo>
                  <a:cubicBezTo>
                    <a:pt x="0" y="0"/>
                    <a:pt x="0" y="7098"/>
                    <a:pt x="4595" y="7098"/>
                  </a:cubicBezTo>
                  <a:cubicBezTo>
                    <a:pt x="9190" y="7098"/>
                    <a:pt x="9167" y="0"/>
                    <a:pt x="4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13"/>
            <p:cNvSpPr/>
            <p:nvPr/>
          </p:nvSpPr>
          <p:spPr>
            <a:xfrm>
              <a:off x="3104825" y="4105200"/>
              <a:ext cx="183700" cy="142750"/>
            </a:xfrm>
            <a:custGeom>
              <a:avLst/>
              <a:gdLst/>
              <a:ahLst/>
              <a:cxnLst/>
              <a:rect l="l" t="t" r="r" b="b"/>
              <a:pathLst>
                <a:path w="7348" h="5710" extrusionOk="0">
                  <a:moveTo>
                    <a:pt x="3685" y="0"/>
                  </a:moveTo>
                  <a:cubicBezTo>
                    <a:pt x="0" y="0"/>
                    <a:pt x="0" y="5710"/>
                    <a:pt x="3685" y="5710"/>
                  </a:cubicBezTo>
                  <a:cubicBezTo>
                    <a:pt x="7348" y="5710"/>
                    <a:pt x="7348" y="0"/>
                    <a:pt x="3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8" name="Google Shape;548;p13"/>
          <p:cNvSpPr/>
          <p:nvPr/>
        </p:nvSpPr>
        <p:spPr>
          <a:xfrm rot="-5136104" flipH="1">
            <a:off x="7779287" y="-812979"/>
            <a:ext cx="1711799" cy="2177741"/>
          </a:xfrm>
          <a:custGeom>
            <a:avLst/>
            <a:gdLst/>
            <a:ahLst/>
            <a:cxnLst/>
            <a:rect l="l" t="t" r="r" b="b"/>
            <a:pathLst>
              <a:path w="68462" h="87097" extrusionOk="0">
                <a:moveTo>
                  <a:pt x="38749" y="20088"/>
                </a:moveTo>
                <a:lnTo>
                  <a:pt x="38749" y="20088"/>
                </a:lnTo>
                <a:cubicBezTo>
                  <a:pt x="38711" y="20104"/>
                  <a:pt x="38665" y="20121"/>
                  <a:pt x="38598" y="20138"/>
                </a:cubicBezTo>
                <a:lnTo>
                  <a:pt x="38082" y="20300"/>
                </a:lnTo>
                <a:cubicBezTo>
                  <a:pt x="38137" y="20273"/>
                  <a:pt x="38191" y="20246"/>
                  <a:pt x="38245" y="20219"/>
                </a:cubicBezTo>
                <a:lnTo>
                  <a:pt x="38749" y="20088"/>
                </a:lnTo>
                <a:close/>
                <a:moveTo>
                  <a:pt x="10986" y="19595"/>
                </a:moveTo>
                <a:cubicBezTo>
                  <a:pt x="10199" y="20273"/>
                  <a:pt x="9928" y="20517"/>
                  <a:pt x="8517" y="21792"/>
                </a:cubicBezTo>
                <a:cubicBezTo>
                  <a:pt x="9304" y="21006"/>
                  <a:pt x="10118" y="20273"/>
                  <a:pt x="10986" y="19595"/>
                </a:cubicBezTo>
                <a:close/>
                <a:moveTo>
                  <a:pt x="8409" y="22172"/>
                </a:moveTo>
                <a:lnTo>
                  <a:pt x="8273" y="22308"/>
                </a:lnTo>
                <a:lnTo>
                  <a:pt x="7679" y="22848"/>
                </a:lnTo>
                <a:lnTo>
                  <a:pt x="7679" y="22848"/>
                </a:lnTo>
                <a:cubicBezTo>
                  <a:pt x="7859" y="22670"/>
                  <a:pt x="8039" y="22515"/>
                  <a:pt x="8219" y="22335"/>
                </a:cubicBezTo>
                <a:lnTo>
                  <a:pt x="8409" y="22172"/>
                </a:lnTo>
                <a:close/>
                <a:moveTo>
                  <a:pt x="8626" y="21819"/>
                </a:moveTo>
                <a:cubicBezTo>
                  <a:pt x="8138" y="22253"/>
                  <a:pt x="7649" y="22687"/>
                  <a:pt x="6754" y="23582"/>
                </a:cubicBezTo>
                <a:cubicBezTo>
                  <a:pt x="7487" y="22823"/>
                  <a:pt x="7921" y="22389"/>
                  <a:pt x="8192" y="22145"/>
                </a:cubicBezTo>
                <a:cubicBezTo>
                  <a:pt x="8327" y="22036"/>
                  <a:pt x="8463" y="21928"/>
                  <a:pt x="8626" y="21819"/>
                </a:cubicBezTo>
                <a:close/>
                <a:moveTo>
                  <a:pt x="7677" y="22796"/>
                </a:moveTo>
                <a:lnTo>
                  <a:pt x="7677" y="22796"/>
                </a:lnTo>
                <a:lnTo>
                  <a:pt x="7677" y="22796"/>
                </a:lnTo>
                <a:cubicBezTo>
                  <a:pt x="7323" y="23149"/>
                  <a:pt x="6971" y="23502"/>
                  <a:pt x="6641" y="23855"/>
                </a:cubicBezTo>
                <a:lnTo>
                  <a:pt x="6641" y="23855"/>
                </a:lnTo>
                <a:cubicBezTo>
                  <a:pt x="6960" y="23485"/>
                  <a:pt x="7305" y="23140"/>
                  <a:pt x="7677" y="22796"/>
                </a:cubicBezTo>
                <a:close/>
                <a:moveTo>
                  <a:pt x="6076" y="24288"/>
                </a:moveTo>
                <a:lnTo>
                  <a:pt x="6022" y="24342"/>
                </a:lnTo>
                <a:lnTo>
                  <a:pt x="6022" y="24342"/>
                </a:lnTo>
                <a:lnTo>
                  <a:pt x="6022" y="24342"/>
                </a:lnTo>
                <a:lnTo>
                  <a:pt x="6076" y="24288"/>
                </a:lnTo>
                <a:close/>
                <a:moveTo>
                  <a:pt x="5975" y="24396"/>
                </a:moveTo>
                <a:lnTo>
                  <a:pt x="5859" y="24559"/>
                </a:lnTo>
                <a:lnTo>
                  <a:pt x="5859" y="24532"/>
                </a:lnTo>
                <a:lnTo>
                  <a:pt x="5975" y="24396"/>
                </a:lnTo>
                <a:close/>
                <a:moveTo>
                  <a:pt x="5267" y="25585"/>
                </a:moveTo>
                <a:lnTo>
                  <a:pt x="5235" y="25617"/>
                </a:lnTo>
                <a:lnTo>
                  <a:pt x="5235" y="25617"/>
                </a:lnTo>
                <a:lnTo>
                  <a:pt x="5267" y="25585"/>
                </a:lnTo>
                <a:close/>
                <a:moveTo>
                  <a:pt x="5515" y="25090"/>
                </a:moveTo>
                <a:cubicBezTo>
                  <a:pt x="5526" y="25090"/>
                  <a:pt x="5497" y="25132"/>
                  <a:pt x="5398" y="25264"/>
                </a:cubicBezTo>
                <a:cubicBezTo>
                  <a:pt x="5290" y="25372"/>
                  <a:pt x="5154" y="25535"/>
                  <a:pt x="4964" y="25834"/>
                </a:cubicBezTo>
                <a:cubicBezTo>
                  <a:pt x="4747" y="26105"/>
                  <a:pt x="4476" y="26457"/>
                  <a:pt x="4123" y="26973"/>
                </a:cubicBezTo>
                <a:cubicBezTo>
                  <a:pt x="4747" y="26023"/>
                  <a:pt x="5073" y="25617"/>
                  <a:pt x="5452" y="25128"/>
                </a:cubicBezTo>
                <a:cubicBezTo>
                  <a:pt x="5484" y="25107"/>
                  <a:pt x="5508" y="25090"/>
                  <a:pt x="5515" y="25090"/>
                </a:cubicBezTo>
                <a:close/>
                <a:moveTo>
                  <a:pt x="54791" y="29197"/>
                </a:moveTo>
                <a:lnTo>
                  <a:pt x="54953" y="29251"/>
                </a:lnTo>
                <a:lnTo>
                  <a:pt x="55089" y="29305"/>
                </a:lnTo>
                <a:lnTo>
                  <a:pt x="54791" y="29197"/>
                </a:lnTo>
                <a:close/>
                <a:moveTo>
                  <a:pt x="45650" y="30146"/>
                </a:moveTo>
                <a:cubicBezTo>
                  <a:pt x="45507" y="30187"/>
                  <a:pt x="45364" y="30228"/>
                  <a:pt x="45222" y="30280"/>
                </a:cubicBezTo>
                <a:lnTo>
                  <a:pt x="45222" y="30280"/>
                </a:lnTo>
                <a:cubicBezTo>
                  <a:pt x="45363" y="30234"/>
                  <a:pt x="45506" y="30189"/>
                  <a:pt x="45650" y="30146"/>
                </a:cubicBezTo>
                <a:close/>
                <a:moveTo>
                  <a:pt x="3310" y="28220"/>
                </a:moveTo>
                <a:lnTo>
                  <a:pt x="3310" y="28220"/>
                </a:lnTo>
                <a:cubicBezTo>
                  <a:pt x="3120" y="28573"/>
                  <a:pt x="2930" y="28899"/>
                  <a:pt x="2767" y="29278"/>
                </a:cubicBezTo>
                <a:cubicBezTo>
                  <a:pt x="2577" y="29631"/>
                  <a:pt x="2414" y="29984"/>
                  <a:pt x="2279" y="30336"/>
                </a:cubicBezTo>
                <a:lnTo>
                  <a:pt x="2197" y="30526"/>
                </a:lnTo>
                <a:cubicBezTo>
                  <a:pt x="2306" y="30173"/>
                  <a:pt x="2442" y="29875"/>
                  <a:pt x="2631" y="29495"/>
                </a:cubicBezTo>
                <a:cubicBezTo>
                  <a:pt x="2713" y="29305"/>
                  <a:pt x="2821" y="29116"/>
                  <a:pt x="2930" y="28899"/>
                </a:cubicBezTo>
                <a:cubicBezTo>
                  <a:pt x="3038" y="28709"/>
                  <a:pt x="3174" y="28465"/>
                  <a:pt x="3310" y="28220"/>
                </a:cubicBezTo>
                <a:close/>
                <a:moveTo>
                  <a:pt x="50625" y="28637"/>
                </a:moveTo>
                <a:cubicBezTo>
                  <a:pt x="51222" y="28637"/>
                  <a:pt x="51819" y="28670"/>
                  <a:pt x="52414" y="28735"/>
                </a:cubicBezTo>
                <a:lnTo>
                  <a:pt x="52414" y="28735"/>
                </a:lnTo>
                <a:cubicBezTo>
                  <a:pt x="51885" y="28680"/>
                  <a:pt x="51352" y="28656"/>
                  <a:pt x="50821" y="28656"/>
                </a:cubicBezTo>
                <a:cubicBezTo>
                  <a:pt x="50497" y="28656"/>
                  <a:pt x="50174" y="28665"/>
                  <a:pt x="49854" y="28682"/>
                </a:cubicBezTo>
                <a:cubicBezTo>
                  <a:pt x="49529" y="28709"/>
                  <a:pt x="49230" y="28736"/>
                  <a:pt x="48905" y="28790"/>
                </a:cubicBezTo>
                <a:lnTo>
                  <a:pt x="48335" y="28817"/>
                </a:lnTo>
                <a:cubicBezTo>
                  <a:pt x="46328" y="29116"/>
                  <a:pt x="44375" y="29712"/>
                  <a:pt x="42531" y="30580"/>
                </a:cubicBezTo>
                <a:lnTo>
                  <a:pt x="42531" y="30580"/>
                </a:lnTo>
                <a:lnTo>
                  <a:pt x="42585" y="30553"/>
                </a:lnTo>
                <a:cubicBezTo>
                  <a:pt x="42992" y="30336"/>
                  <a:pt x="43372" y="30173"/>
                  <a:pt x="43860" y="29984"/>
                </a:cubicBezTo>
                <a:cubicBezTo>
                  <a:pt x="44538" y="29712"/>
                  <a:pt x="45216" y="29495"/>
                  <a:pt x="45894" y="29305"/>
                </a:cubicBezTo>
                <a:cubicBezTo>
                  <a:pt x="46599" y="29116"/>
                  <a:pt x="47332" y="28953"/>
                  <a:pt x="48064" y="28844"/>
                </a:cubicBezTo>
                <a:cubicBezTo>
                  <a:pt x="48913" y="28705"/>
                  <a:pt x="49769" y="28637"/>
                  <a:pt x="50625" y="28637"/>
                </a:cubicBezTo>
                <a:close/>
                <a:moveTo>
                  <a:pt x="43387" y="30988"/>
                </a:moveTo>
                <a:lnTo>
                  <a:pt x="43387" y="30988"/>
                </a:lnTo>
                <a:cubicBezTo>
                  <a:pt x="43224" y="31063"/>
                  <a:pt x="43051" y="31133"/>
                  <a:pt x="42878" y="31205"/>
                </a:cubicBezTo>
                <a:lnTo>
                  <a:pt x="42878" y="31205"/>
                </a:lnTo>
                <a:cubicBezTo>
                  <a:pt x="43048" y="31128"/>
                  <a:pt x="43217" y="31055"/>
                  <a:pt x="43387" y="30988"/>
                </a:cubicBezTo>
                <a:close/>
                <a:moveTo>
                  <a:pt x="41093" y="32072"/>
                </a:moveTo>
                <a:lnTo>
                  <a:pt x="40985" y="32153"/>
                </a:lnTo>
                <a:lnTo>
                  <a:pt x="40713" y="32289"/>
                </a:lnTo>
                <a:lnTo>
                  <a:pt x="40849" y="32208"/>
                </a:lnTo>
                <a:lnTo>
                  <a:pt x="41093" y="32072"/>
                </a:lnTo>
                <a:close/>
                <a:moveTo>
                  <a:pt x="1411" y="32696"/>
                </a:moveTo>
                <a:lnTo>
                  <a:pt x="1357" y="32940"/>
                </a:lnTo>
                <a:cubicBezTo>
                  <a:pt x="1357" y="32962"/>
                  <a:pt x="1339" y="33002"/>
                  <a:pt x="1332" y="33002"/>
                </a:cubicBezTo>
                <a:cubicBezTo>
                  <a:pt x="1331" y="33002"/>
                  <a:pt x="1330" y="32999"/>
                  <a:pt x="1330" y="32994"/>
                </a:cubicBezTo>
                <a:lnTo>
                  <a:pt x="1384" y="32777"/>
                </a:lnTo>
                <a:lnTo>
                  <a:pt x="1411" y="32696"/>
                </a:lnTo>
                <a:close/>
                <a:moveTo>
                  <a:pt x="39303" y="33076"/>
                </a:moveTo>
                <a:lnTo>
                  <a:pt x="38950" y="33320"/>
                </a:lnTo>
                <a:lnTo>
                  <a:pt x="39167" y="33157"/>
                </a:lnTo>
                <a:lnTo>
                  <a:pt x="39303" y="33076"/>
                </a:lnTo>
                <a:close/>
                <a:moveTo>
                  <a:pt x="60769" y="33587"/>
                </a:moveTo>
                <a:lnTo>
                  <a:pt x="60769" y="33587"/>
                </a:lnTo>
                <a:cubicBezTo>
                  <a:pt x="60838" y="33697"/>
                  <a:pt x="60906" y="33807"/>
                  <a:pt x="60975" y="33916"/>
                </a:cubicBezTo>
                <a:cubicBezTo>
                  <a:pt x="60901" y="33813"/>
                  <a:pt x="60835" y="33702"/>
                  <a:pt x="60769" y="33587"/>
                </a:cubicBezTo>
                <a:close/>
                <a:moveTo>
                  <a:pt x="60975" y="33916"/>
                </a:moveTo>
                <a:cubicBezTo>
                  <a:pt x="61068" y="34040"/>
                  <a:pt x="61134" y="34173"/>
                  <a:pt x="61194" y="34304"/>
                </a:cubicBezTo>
                <a:lnTo>
                  <a:pt x="61194" y="34304"/>
                </a:lnTo>
                <a:cubicBezTo>
                  <a:pt x="61127" y="34175"/>
                  <a:pt x="61056" y="34046"/>
                  <a:pt x="60975" y="33916"/>
                </a:cubicBezTo>
                <a:close/>
                <a:moveTo>
                  <a:pt x="651" y="36303"/>
                </a:moveTo>
                <a:lnTo>
                  <a:pt x="651" y="36358"/>
                </a:lnTo>
                <a:lnTo>
                  <a:pt x="543" y="37090"/>
                </a:lnTo>
                <a:lnTo>
                  <a:pt x="543" y="37063"/>
                </a:lnTo>
                <a:lnTo>
                  <a:pt x="651" y="36303"/>
                </a:lnTo>
                <a:close/>
                <a:moveTo>
                  <a:pt x="597" y="37470"/>
                </a:moveTo>
                <a:lnTo>
                  <a:pt x="570" y="37741"/>
                </a:lnTo>
                <a:cubicBezTo>
                  <a:pt x="570" y="37814"/>
                  <a:pt x="548" y="37822"/>
                  <a:pt x="544" y="37842"/>
                </a:cubicBezTo>
                <a:lnTo>
                  <a:pt x="544" y="37842"/>
                </a:lnTo>
                <a:lnTo>
                  <a:pt x="570" y="37578"/>
                </a:lnTo>
                <a:cubicBezTo>
                  <a:pt x="570" y="37524"/>
                  <a:pt x="570" y="37497"/>
                  <a:pt x="597" y="37470"/>
                </a:cubicBezTo>
                <a:close/>
                <a:moveTo>
                  <a:pt x="33146" y="36276"/>
                </a:moveTo>
                <a:lnTo>
                  <a:pt x="30298" y="38283"/>
                </a:lnTo>
                <a:cubicBezTo>
                  <a:pt x="30786" y="37877"/>
                  <a:pt x="30786" y="37877"/>
                  <a:pt x="33146" y="36276"/>
                </a:cubicBezTo>
                <a:close/>
                <a:moveTo>
                  <a:pt x="28481" y="40399"/>
                </a:moveTo>
                <a:lnTo>
                  <a:pt x="28426" y="40426"/>
                </a:lnTo>
                <a:cubicBezTo>
                  <a:pt x="28400" y="40449"/>
                  <a:pt x="28367" y="40476"/>
                  <a:pt x="28328" y="40507"/>
                </a:cubicBezTo>
                <a:lnTo>
                  <a:pt x="28328" y="40507"/>
                </a:lnTo>
                <a:lnTo>
                  <a:pt x="28481" y="40399"/>
                </a:lnTo>
                <a:close/>
                <a:moveTo>
                  <a:pt x="245" y="41536"/>
                </a:moveTo>
                <a:cubicBezTo>
                  <a:pt x="245" y="41537"/>
                  <a:pt x="245" y="41538"/>
                  <a:pt x="245" y="41538"/>
                </a:cubicBezTo>
                <a:lnTo>
                  <a:pt x="245" y="41593"/>
                </a:lnTo>
                <a:cubicBezTo>
                  <a:pt x="245" y="41574"/>
                  <a:pt x="245" y="41555"/>
                  <a:pt x="245" y="41536"/>
                </a:cubicBezTo>
                <a:close/>
                <a:moveTo>
                  <a:pt x="43652" y="46854"/>
                </a:moveTo>
                <a:cubicBezTo>
                  <a:pt x="43910" y="46881"/>
                  <a:pt x="44169" y="46908"/>
                  <a:pt x="44429" y="46936"/>
                </a:cubicBezTo>
                <a:lnTo>
                  <a:pt x="45894" y="47072"/>
                </a:lnTo>
                <a:lnTo>
                  <a:pt x="45840" y="47072"/>
                </a:lnTo>
                <a:lnTo>
                  <a:pt x="46708" y="47126"/>
                </a:lnTo>
                <a:cubicBezTo>
                  <a:pt x="47440" y="47234"/>
                  <a:pt x="48064" y="47289"/>
                  <a:pt x="48606" y="47343"/>
                </a:cubicBezTo>
                <a:cubicBezTo>
                  <a:pt x="47494" y="47316"/>
                  <a:pt x="46220" y="47153"/>
                  <a:pt x="45107" y="47017"/>
                </a:cubicBezTo>
                <a:lnTo>
                  <a:pt x="44619" y="46990"/>
                </a:lnTo>
                <a:lnTo>
                  <a:pt x="44402" y="46936"/>
                </a:lnTo>
                <a:lnTo>
                  <a:pt x="43652" y="46854"/>
                </a:lnTo>
                <a:close/>
                <a:moveTo>
                  <a:pt x="62277" y="39016"/>
                </a:moveTo>
                <a:lnTo>
                  <a:pt x="62304" y="39070"/>
                </a:lnTo>
                <a:cubicBezTo>
                  <a:pt x="62304" y="39206"/>
                  <a:pt x="62304" y="39341"/>
                  <a:pt x="62277" y="39450"/>
                </a:cubicBezTo>
                <a:lnTo>
                  <a:pt x="62223" y="39829"/>
                </a:lnTo>
                <a:lnTo>
                  <a:pt x="62168" y="40209"/>
                </a:lnTo>
                <a:lnTo>
                  <a:pt x="62060" y="40589"/>
                </a:lnTo>
                <a:cubicBezTo>
                  <a:pt x="61762" y="41728"/>
                  <a:pt x="61219" y="42759"/>
                  <a:pt x="60460" y="43627"/>
                </a:cubicBezTo>
                <a:cubicBezTo>
                  <a:pt x="59700" y="44495"/>
                  <a:pt x="58805" y="45200"/>
                  <a:pt x="57774" y="45742"/>
                </a:cubicBezTo>
                <a:cubicBezTo>
                  <a:pt x="57340" y="45987"/>
                  <a:pt x="56879" y="46176"/>
                  <a:pt x="56418" y="46366"/>
                </a:cubicBezTo>
                <a:cubicBezTo>
                  <a:pt x="55550" y="46665"/>
                  <a:pt x="54682" y="46909"/>
                  <a:pt x="53787" y="47072"/>
                </a:cubicBezTo>
                <a:cubicBezTo>
                  <a:pt x="52865" y="47234"/>
                  <a:pt x="51970" y="47316"/>
                  <a:pt x="51075" y="47343"/>
                </a:cubicBezTo>
                <a:lnTo>
                  <a:pt x="50342" y="47343"/>
                </a:lnTo>
                <a:cubicBezTo>
                  <a:pt x="51319" y="47343"/>
                  <a:pt x="52322" y="47261"/>
                  <a:pt x="53272" y="47099"/>
                </a:cubicBezTo>
                <a:cubicBezTo>
                  <a:pt x="54248" y="46963"/>
                  <a:pt x="55225" y="46719"/>
                  <a:pt x="56147" y="46366"/>
                </a:cubicBezTo>
                <a:cubicBezTo>
                  <a:pt x="57096" y="46041"/>
                  <a:pt x="57991" y="45580"/>
                  <a:pt x="58805" y="45010"/>
                </a:cubicBezTo>
                <a:cubicBezTo>
                  <a:pt x="59646" y="44441"/>
                  <a:pt x="60351" y="43735"/>
                  <a:pt x="60948" y="42894"/>
                </a:cubicBezTo>
                <a:cubicBezTo>
                  <a:pt x="61192" y="42542"/>
                  <a:pt x="61409" y="42189"/>
                  <a:pt x="61599" y="41810"/>
                </a:cubicBezTo>
                <a:cubicBezTo>
                  <a:pt x="61680" y="41620"/>
                  <a:pt x="61734" y="41430"/>
                  <a:pt x="61816" y="41240"/>
                </a:cubicBezTo>
                <a:cubicBezTo>
                  <a:pt x="61897" y="41023"/>
                  <a:pt x="61979" y="40833"/>
                  <a:pt x="62033" y="40643"/>
                </a:cubicBezTo>
                <a:lnTo>
                  <a:pt x="62114" y="40236"/>
                </a:lnTo>
                <a:cubicBezTo>
                  <a:pt x="62141" y="40101"/>
                  <a:pt x="62168" y="39965"/>
                  <a:pt x="62195" y="39829"/>
                </a:cubicBezTo>
                <a:lnTo>
                  <a:pt x="62250" y="39423"/>
                </a:lnTo>
                <a:lnTo>
                  <a:pt x="62277" y="39016"/>
                </a:lnTo>
                <a:close/>
                <a:moveTo>
                  <a:pt x="46681" y="54639"/>
                </a:moveTo>
                <a:cubicBezTo>
                  <a:pt x="47277" y="54639"/>
                  <a:pt x="47901" y="54639"/>
                  <a:pt x="48498" y="54693"/>
                </a:cubicBezTo>
                <a:lnTo>
                  <a:pt x="48498" y="54720"/>
                </a:lnTo>
                <a:cubicBezTo>
                  <a:pt x="47847" y="54693"/>
                  <a:pt x="47196" y="54693"/>
                  <a:pt x="46545" y="54666"/>
                </a:cubicBezTo>
                <a:lnTo>
                  <a:pt x="46572" y="54666"/>
                </a:lnTo>
                <a:cubicBezTo>
                  <a:pt x="46599" y="54639"/>
                  <a:pt x="46654" y="54639"/>
                  <a:pt x="46681" y="54639"/>
                </a:cubicBezTo>
                <a:close/>
                <a:moveTo>
                  <a:pt x="43760" y="54729"/>
                </a:moveTo>
                <a:lnTo>
                  <a:pt x="43760" y="54729"/>
                </a:lnTo>
                <a:cubicBezTo>
                  <a:pt x="43401" y="54753"/>
                  <a:pt x="43058" y="54778"/>
                  <a:pt x="42693" y="54802"/>
                </a:cubicBezTo>
                <a:lnTo>
                  <a:pt x="42395" y="54802"/>
                </a:lnTo>
                <a:cubicBezTo>
                  <a:pt x="42857" y="54778"/>
                  <a:pt x="43318" y="54753"/>
                  <a:pt x="43760" y="54729"/>
                </a:cubicBezTo>
                <a:close/>
                <a:moveTo>
                  <a:pt x="39503" y="46546"/>
                </a:moveTo>
                <a:cubicBezTo>
                  <a:pt x="39524" y="46546"/>
                  <a:pt x="39545" y="46546"/>
                  <a:pt x="39566" y="46546"/>
                </a:cubicBezTo>
                <a:lnTo>
                  <a:pt x="39566" y="46546"/>
                </a:lnTo>
                <a:cubicBezTo>
                  <a:pt x="38788" y="46552"/>
                  <a:pt x="38015" y="46601"/>
                  <a:pt x="37242" y="46692"/>
                </a:cubicBezTo>
                <a:cubicBezTo>
                  <a:pt x="36536" y="46773"/>
                  <a:pt x="35831" y="46909"/>
                  <a:pt x="35126" y="47072"/>
                </a:cubicBezTo>
                <a:cubicBezTo>
                  <a:pt x="34394" y="47289"/>
                  <a:pt x="33688" y="47560"/>
                  <a:pt x="33037" y="47939"/>
                </a:cubicBezTo>
                <a:cubicBezTo>
                  <a:pt x="31383" y="48835"/>
                  <a:pt x="29999" y="50191"/>
                  <a:pt x="29104" y="51845"/>
                </a:cubicBezTo>
                <a:cubicBezTo>
                  <a:pt x="28670" y="52605"/>
                  <a:pt x="28426" y="53446"/>
                  <a:pt x="28318" y="54286"/>
                </a:cubicBezTo>
                <a:cubicBezTo>
                  <a:pt x="28291" y="54720"/>
                  <a:pt x="28291" y="55154"/>
                  <a:pt x="28345" y="55561"/>
                </a:cubicBezTo>
                <a:cubicBezTo>
                  <a:pt x="28372" y="55778"/>
                  <a:pt x="28426" y="55968"/>
                  <a:pt x="28481" y="56185"/>
                </a:cubicBezTo>
                <a:cubicBezTo>
                  <a:pt x="28508" y="56294"/>
                  <a:pt x="28535" y="56402"/>
                  <a:pt x="28562" y="56483"/>
                </a:cubicBezTo>
                <a:cubicBezTo>
                  <a:pt x="28589" y="56565"/>
                  <a:pt x="28616" y="56619"/>
                  <a:pt x="28643" y="56673"/>
                </a:cubicBezTo>
                <a:lnTo>
                  <a:pt x="28725" y="56863"/>
                </a:lnTo>
                <a:cubicBezTo>
                  <a:pt x="28725" y="56872"/>
                  <a:pt x="28728" y="56875"/>
                  <a:pt x="28732" y="56875"/>
                </a:cubicBezTo>
                <a:cubicBezTo>
                  <a:pt x="28740" y="56875"/>
                  <a:pt x="28752" y="56863"/>
                  <a:pt x="28752" y="56863"/>
                </a:cubicBezTo>
                <a:lnTo>
                  <a:pt x="28806" y="56863"/>
                </a:lnTo>
                <a:lnTo>
                  <a:pt x="28915" y="56836"/>
                </a:lnTo>
                <a:lnTo>
                  <a:pt x="29430" y="56673"/>
                </a:lnTo>
                <a:cubicBezTo>
                  <a:pt x="29864" y="56565"/>
                  <a:pt x="30298" y="56429"/>
                  <a:pt x="30732" y="56321"/>
                </a:cubicBezTo>
                <a:lnTo>
                  <a:pt x="32007" y="55968"/>
                </a:lnTo>
                <a:lnTo>
                  <a:pt x="33309" y="55670"/>
                </a:lnTo>
                <a:cubicBezTo>
                  <a:pt x="36374" y="54965"/>
                  <a:pt x="39493" y="54531"/>
                  <a:pt x="42612" y="54341"/>
                </a:cubicBezTo>
                <a:cubicBezTo>
                  <a:pt x="43792" y="54280"/>
                  <a:pt x="44957" y="54249"/>
                  <a:pt x="46129" y="54249"/>
                </a:cubicBezTo>
                <a:cubicBezTo>
                  <a:pt x="46520" y="54249"/>
                  <a:pt x="46911" y="54253"/>
                  <a:pt x="47304" y="54259"/>
                </a:cubicBezTo>
                <a:cubicBezTo>
                  <a:pt x="48878" y="54259"/>
                  <a:pt x="50451" y="54449"/>
                  <a:pt x="51970" y="54829"/>
                </a:cubicBezTo>
                <a:cubicBezTo>
                  <a:pt x="53326" y="55127"/>
                  <a:pt x="54601" y="55697"/>
                  <a:pt x="55767" y="56429"/>
                </a:cubicBezTo>
                <a:cubicBezTo>
                  <a:pt x="56364" y="56836"/>
                  <a:pt x="56879" y="57297"/>
                  <a:pt x="57340" y="57840"/>
                </a:cubicBezTo>
                <a:cubicBezTo>
                  <a:pt x="57557" y="58111"/>
                  <a:pt x="57747" y="58409"/>
                  <a:pt x="57910" y="58708"/>
                </a:cubicBezTo>
                <a:cubicBezTo>
                  <a:pt x="57991" y="58870"/>
                  <a:pt x="58073" y="59033"/>
                  <a:pt x="58154" y="59196"/>
                </a:cubicBezTo>
                <a:lnTo>
                  <a:pt x="58317" y="59711"/>
                </a:lnTo>
                <a:cubicBezTo>
                  <a:pt x="58805" y="61257"/>
                  <a:pt x="58561" y="63047"/>
                  <a:pt x="57367" y="64702"/>
                </a:cubicBezTo>
                <a:cubicBezTo>
                  <a:pt x="57937" y="63834"/>
                  <a:pt x="58344" y="62858"/>
                  <a:pt x="58480" y="61854"/>
                </a:cubicBezTo>
                <a:cubicBezTo>
                  <a:pt x="58588" y="60796"/>
                  <a:pt x="58371" y="59765"/>
                  <a:pt x="57883" y="58843"/>
                </a:cubicBezTo>
                <a:cubicBezTo>
                  <a:pt x="57422" y="57975"/>
                  <a:pt x="56744" y="57216"/>
                  <a:pt x="55930" y="56646"/>
                </a:cubicBezTo>
                <a:cubicBezTo>
                  <a:pt x="55198" y="56131"/>
                  <a:pt x="54384" y="55670"/>
                  <a:pt x="53516" y="55344"/>
                </a:cubicBezTo>
                <a:cubicBezTo>
                  <a:pt x="53299" y="55290"/>
                  <a:pt x="53055" y="55209"/>
                  <a:pt x="52838" y="55182"/>
                </a:cubicBezTo>
                <a:cubicBezTo>
                  <a:pt x="51482" y="54775"/>
                  <a:pt x="50071" y="54503"/>
                  <a:pt x="48661" y="54422"/>
                </a:cubicBezTo>
                <a:cubicBezTo>
                  <a:pt x="48335" y="54395"/>
                  <a:pt x="47928" y="54368"/>
                  <a:pt x="47494" y="54368"/>
                </a:cubicBezTo>
                <a:cubicBezTo>
                  <a:pt x="47205" y="54368"/>
                  <a:pt x="46904" y="54356"/>
                  <a:pt x="46606" y="54356"/>
                </a:cubicBezTo>
                <a:cubicBezTo>
                  <a:pt x="46458" y="54356"/>
                  <a:pt x="46310" y="54359"/>
                  <a:pt x="46165" y="54368"/>
                </a:cubicBezTo>
                <a:lnTo>
                  <a:pt x="45867" y="54368"/>
                </a:lnTo>
                <a:cubicBezTo>
                  <a:pt x="42558" y="54422"/>
                  <a:pt x="39276" y="54693"/>
                  <a:pt x="36021" y="55236"/>
                </a:cubicBezTo>
                <a:cubicBezTo>
                  <a:pt x="35506" y="55344"/>
                  <a:pt x="35126" y="55426"/>
                  <a:pt x="34746" y="55507"/>
                </a:cubicBezTo>
                <a:cubicBezTo>
                  <a:pt x="33905" y="55670"/>
                  <a:pt x="33064" y="55833"/>
                  <a:pt x="32196" y="56050"/>
                </a:cubicBezTo>
                <a:cubicBezTo>
                  <a:pt x="31410" y="56239"/>
                  <a:pt x="30542" y="56483"/>
                  <a:pt x="29782" y="56700"/>
                </a:cubicBezTo>
                <a:lnTo>
                  <a:pt x="29077" y="56917"/>
                </a:lnTo>
                <a:lnTo>
                  <a:pt x="28779" y="56999"/>
                </a:lnTo>
                <a:lnTo>
                  <a:pt x="28725" y="57026"/>
                </a:lnTo>
                <a:cubicBezTo>
                  <a:pt x="28707" y="57026"/>
                  <a:pt x="28688" y="57038"/>
                  <a:pt x="28670" y="57038"/>
                </a:cubicBezTo>
                <a:cubicBezTo>
                  <a:pt x="28661" y="57038"/>
                  <a:pt x="28652" y="57035"/>
                  <a:pt x="28643" y="57026"/>
                </a:cubicBezTo>
                <a:lnTo>
                  <a:pt x="28589" y="56890"/>
                </a:lnTo>
                <a:cubicBezTo>
                  <a:pt x="28562" y="56782"/>
                  <a:pt x="28508" y="56700"/>
                  <a:pt x="28481" y="56619"/>
                </a:cubicBezTo>
                <a:cubicBezTo>
                  <a:pt x="28453" y="56511"/>
                  <a:pt x="28399" y="56375"/>
                  <a:pt x="28372" y="56267"/>
                </a:cubicBezTo>
                <a:cubicBezTo>
                  <a:pt x="28318" y="56022"/>
                  <a:pt x="28264" y="55778"/>
                  <a:pt x="28236" y="55534"/>
                </a:cubicBezTo>
                <a:cubicBezTo>
                  <a:pt x="28128" y="54503"/>
                  <a:pt x="28264" y="53473"/>
                  <a:pt x="28698" y="52523"/>
                </a:cubicBezTo>
                <a:cubicBezTo>
                  <a:pt x="29837" y="49974"/>
                  <a:pt x="32007" y="48021"/>
                  <a:pt x="34692" y="47153"/>
                </a:cubicBezTo>
                <a:cubicBezTo>
                  <a:pt x="34990" y="47044"/>
                  <a:pt x="35343" y="46963"/>
                  <a:pt x="35668" y="46909"/>
                </a:cubicBezTo>
                <a:cubicBezTo>
                  <a:pt x="36021" y="46827"/>
                  <a:pt x="36346" y="46773"/>
                  <a:pt x="36699" y="46719"/>
                </a:cubicBezTo>
                <a:cubicBezTo>
                  <a:pt x="37617" y="46607"/>
                  <a:pt x="38560" y="46546"/>
                  <a:pt x="39503" y="46546"/>
                </a:cubicBezTo>
                <a:close/>
                <a:moveTo>
                  <a:pt x="52772" y="1"/>
                </a:moveTo>
                <a:cubicBezTo>
                  <a:pt x="52016" y="1"/>
                  <a:pt x="51261" y="55"/>
                  <a:pt x="50505" y="147"/>
                </a:cubicBezTo>
                <a:cubicBezTo>
                  <a:pt x="50261" y="174"/>
                  <a:pt x="49637" y="202"/>
                  <a:pt x="49203" y="283"/>
                </a:cubicBezTo>
                <a:lnTo>
                  <a:pt x="48959" y="283"/>
                </a:lnTo>
                <a:cubicBezTo>
                  <a:pt x="48145" y="419"/>
                  <a:pt x="47684" y="500"/>
                  <a:pt x="47223" y="608"/>
                </a:cubicBezTo>
                <a:cubicBezTo>
                  <a:pt x="46572" y="717"/>
                  <a:pt x="46247" y="798"/>
                  <a:pt x="45894" y="880"/>
                </a:cubicBezTo>
                <a:cubicBezTo>
                  <a:pt x="45541" y="934"/>
                  <a:pt x="45162" y="1042"/>
                  <a:pt x="44456" y="1205"/>
                </a:cubicBezTo>
                <a:cubicBezTo>
                  <a:pt x="42639" y="1666"/>
                  <a:pt x="40768" y="2263"/>
                  <a:pt x="38977" y="2887"/>
                </a:cubicBezTo>
                <a:cubicBezTo>
                  <a:pt x="38543" y="3050"/>
                  <a:pt x="37893" y="3267"/>
                  <a:pt x="37214" y="3538"/>
                </a:cubicBezTo>
                <a:cubicBezTo>
                  <a:pt x="36536" y="3782"/>
                  <a:pt x="35804" y="4107"/>
                  <a:pt x="35153" y="4352"/>
                </a:cubicBezTo>
                <a:cubicBezTo>
                  <a:pt x="35158" y="4351"/>
                  <a:pt x="35161" y="4350"/>
                  <a:pt x="35164" y="4350"/>
                </a:cubicBezTo>
                <a:cubicBezTo>
                  <a:pt x="35256" y="4350"/>
                  <a:pt x="34236" y="4795"/>
                  <a:pt x="33471" y="5111"/>
                </a:cubicBezTo>
                <a:cubicBezTo>
                  <a:pt x="32495" y="5572"/>
                  <a:pt x="31491" y="6006"/>
                  <a:pt x="30569" y="6467"/>
                </a:cubicBezTo>
                <a:cubicBezTo>
                  <a:pt x="29159" y="7145"/>
                  <a:pt x="28236" y="7661"/>
                  <a:pt x="27396" y="8149"/>
                </a:cubicBezTo>
                <a:lnTo>
                  <a:pt x="27423" y="8122"/>
                </a:lnTo>
                <a:lnTo>
                  <a:pt x="26690" y="8529"/>
                </a:lnTo>
                <a:lnTo>
                  <a:pt x="26745" y="8501"/>
                </a:lnTo>
                <a:lnTo>
                  <a:pt x="26745" y="8501"/>
                </a:lnTo>
                <a:lnTo>
                  <a:pt x="24114" y="9993"/>
                </a:lnTo>
                <a:cubicBezTo>
                  <a:pt x="22459" y="10916"/>
                  <a:pt x="20750" y="12000"/>
                  <a:pt x="19041" y="13167"/>
                </a:cubicBezTo>
                <a:lnTo>
                  <a:pt x="17387" y="14333"/>
                </a:lnTo>
                <a:cubicBezTo>
                  <a:pt x="15461" y="15662"/>
                  <a:pt x="14457" y="16449"/>
                  <a:pt x="13590" y="17154"/>
                </a:cubicBezTo>
                <a:lnTo>
                  <a:pt x="13617" y="17127"/>
                </a:lnTo>
                <a:lnTo>
                  <a:pt x="13617" y="17127"/>
                </a:lnTo>
                <a:cubicBezTo>
                  <a:pt x="13454" y="17235"/>
                  <a:pt x="13698" y="16991"/>
                  <a:pt x="12423" y="17941"/>
                </a:cubicBezTo>
                <a:cubicBezTo>
                  <a:pt x="11745" y="18483"/>
                  <a:pt x="10958" y="19107"/>
                  <a:pt x="10145" y="19812"/>
                </a:cubicBezTo>
                <a:lnTo>
                  <a:pt x="10823" y="19297"/>
                </a:lnTo>
                <a:lnTo>
                  <a:pt x="10823" y="19297"/>
                </a:lnTo>
                <a:cubicBezTo>
                  <a:pt x="9792" y="20165"/>
                  <a:pt x="8517" y="21250"/>
                  <a:pt x="7270" y="22470"/>
                </a:cubicBezTo>
                <a:lnTo>
                  <a:pt x="7297" y="22443"/>
                </a:lnTo>
                <a:lnTo>
                  <a:pt x="6700" y="23040"/>
                </a:lnTo>
                <a:lnTo>
                  <a:pt x="6754" y="23013"/>
                </a:lnTo>
                <a:lnTo>
                  <a:pt x="6754" y="23013"/>
                </a:lnTo>
                <a:cubicBezTo>
                  <a:pt x="5127" y="24613"/>
                  <a:pt x="3744" y="26430"/>
                  <a:pt x="2659" y="28410"/>
                </a:cubicBezTo>
                <a:lnTo>
                  <a:pt x="2740" y="28248"/>
                </a:lnTo>
                <a:lnTo>
                  <a:pt x="2659" y="28356"/>
                </a:lnTo>
                <a:cubicBezTo>
                  <a:pt x="2279" y="29143"/>
                  <a:pt x="1926" y="29929"/>
                  <a:pt x="1628" y="30743"/>
                </a:cubicBezTo>
                <a:cubicBezTo>
                  <a:pt x="1465" y="31177"/>
                  <a:pt x="1330" y="31530"/>
                  <a:pt x="1248" y="31801"/>
                </a:cubicBezTo>
                <a:cubicBezTo>
                  <a:pt x="1140" y="32072"/>
                  <a:pt x="1113" y="32289"/>
                  <a:pt x="1058" y="32452"/>
                </a:cubicBezTo>
                <a:cubicBezTo>
                  <a:pt x="950" y="32777"/>
                  <a:pt x="923" y="32994"/>
                  <a:pt x="841" y="33347"/>
                </a:cubicBezTo>
                <a:lnTo>
                  <a:pt x="868" y="33347"/>
                </a:lnTo>
                <a:lnTo>
                  <a:pt x="868" y="33401"/>
                </a:lnTo>
                <a:lnTo>
                  <a:pt x="1085" y="32642"/>
                </a:lnTo>
                <a:lnTo>
                  <a:pt x="1085" y="32669"/>
                </a:lnTo>
                <a:lnTo>
                  <a:pt x="1113" y="32669"/>
                </a:lnTo>
                <a:cubicBezTo>
                  <a:pt x="1113" y="32662"/>
                  <a:pt x="1114" y="32662"/>
                  <a:pt x="1118" y="32662"/>
                </a:cubicBezTo>
                <a:lnTo>
                  <a:pt x="1118" y="32662"/>
                </a:lnTo>
                <a:cubicBezTo>
                  <a:pt x="1129" y="32662"/>
                  <a:pt x="1160" y="32662"/>
                  <a:pt x="1221" y="32479"/>
                </a:cubicBezTo>
                <a:cubicBezTo>
                  <a:pt x="1330" y="32262"/>
                  <a:pt x="1465" y="31692"/>
                  <a:pt x="2008" y="30390"/>
                </a:cubicBezTo>
                <a:cubicBezTo>
                  <a:pt x="2116" y="30146"/>
                  <a:pt x="2252" y="29902"/>
                  <a:pt x="2360" y="29685"/>
                </a:cubicBezTo>
                <a:cubicBezTo>
                  <a:pt x="2523" y="29305"/>
                  <a:pt x="2686" y="29007"/>
                  <a:pt x="2821" y="28736"/>
                </a:cubicBezTo>
                <a:cubicBezTo>
                  <a:pt x="2984" y="28437"/>
                  <a:pt x="3120" y="28166"/>
                  <a:pt x="3282" y="27895"/>
                </a:cubicBezTo>
                <a:cubicBezTo>
                  <a:pt x="3499" y="27515"/>
                  <a:pt x="3798" y="27081"/>
                  <a:pt x="4069" y="26674"/>
                </a:cubicBezTo>
                <a:lnTo>
                  <a:pt x="4096" y="26647"/>
                </a:lnTo>
                <a:lnTo>
                  <a:pt x="4096" y="26647"/>
                </a:lnTo>
                <a:cubicBezTo>
                  <a:pt x="3337" y="27759"/>
                  <a:pt x="2713" y="28926"/>
                  <a:pt x="2170" y="30173"/>
                </a:cubicBezTo>
                <a:cubicBezTo>
                  <a:pt x="1655" y="31448"/>
                  <a:pt x="1248" y="32750"/>
                  <a:pt x="950" y="34079"/>
                </a:cubicBezTo>
                <a:lnTo>
                  <a:pt x="1085" y="33727"/>
                </a:lnTo>
                <a:lnTo>
                  <a:pt x="1085" y="33727"/>
                </a:lnTo>
                <a:cubicBezTo>
                  <a:pt x="760" y="35083"/>
                  <a:pt x="543" y="36439"/>
                  <a:pt x="407" y="37822"/>
                </a:cubicBezTo>
                <a:lnTo>
                  <a:pt x="407" y="37795"/>
                </a:lnTo>
                <a:cubicBezTo>
                  <a:pt x="353" y="38365"/>
                  <a:pt x="299" y="38989"/>
                  <a:pt x="190" y="40101"/>
                </a:cubicBezTo>
                <a:lnTo>
                  <a:pt x="190" y="40046"/>
                </a:lnTo>
                <a:cubicBezTo>
                  <a:pt x="109" y="41321"/>
                  <a:pt x="55" y="42569"/>
                  <a:pt x="0" y="43952"/>
                </a:cubicBezTo>
                <a:cubicBezTo>
                  <a:pt x="82" y="42677"/>
                  <a:pt x="163" y="41647"/>
                  <a:pt x="272" y="40426"/>
                </a:cubicBezTo>
                <a:lnTo>
                  <a:pt x="272" y="40426"/>
                </a:lnTo>
                <a:cubicBezTo>
                  <a:pt x="272" y="40609"/>
                  <a:pt x="247" y="41067"/>
                  <a:pt x="245" y="41536"/>
                </a:cubicBezTo>
                <a:lnTo>
                  <a:pt x="245" y="41536"/>
                </a:lnTo>
                <a:cubicBezTo>
                  <a:pt x="299" y="40560"/>
                  <a:pt x="380" y="39612"/>
                  <a:pt x="489" y="38555"/>
                </a:cubicBezTo>
                <a:cubicBezTo>
                  <a:pt x="597" y="37524"/>
                  <a:pt x="706" y="36792"/>
                  <a:pt x="814" y="36141"/>
                </a:cubicBezTo>
                <a:cubicBezTo>
                  <a:pt x="896" y="35517"/>
                  <a:pt x="1004" y="34947"/>
                  <a:pt x="1140" y="34242"/>
                </a:cubicBezTo>
                <a:lnTo>
                  <a:pt x="1140" y="34188"/>
                </a:lnTo>
                <a:cubicBezTo>
                  <a:pt x="1031" y="34676"/>
                  <a:pt x="923" y="35164"/>
                  <a:pt x="841" y="35652"/>
                </a:cubicBezTo>
                <a:lnTo>
                  <a:pt x="841" y="35625"/>
                </a:lnTo>
                <a:lnTo>
                  <a:pt x="819" y="35625"/>
                </a:lnTo>
                <a:cubicBezTo>
                  <a:pt x="952" y="34830"/>
                  <a:pt x="1032" y="34428"/>
                  <a:pt x="1113" y="34079"/>
                </a:cubicBezTo>
                <a:cubicBezTo>
                  <a:pt x="1194" y="33700"/>
                  <a:pt x="1302" y="33401"/>
                  <a:pt x="1492" y="32750"/>
                </a:cubicBezTo>
                <a:lnTo>
                  <a:pt x="1492" y="32804"/>
                </a:lnTo>
                <a:cubicBezTo>
                  <a:pt x="1872" y="31475"/>
                  <a:pt x="2360" y="30201"/>
                  <a:pt x="3011" y="28980"/>
                </a:cubicBezTo>
                <a:cubicBezTo>
                  <a:pt x="3635" y="27814"/>
                  <a:pt x="4367" y="26702"/>
                  <a:pt x="5208" y="25644"/>
                </a:cubicBezTo>
                <a:lnTo>
                  <a:pt x="5235" y="25617"/>
                </a:lnTo>
                <a:lnTo>
                  <a:pt x="5235" y="25617"/>
                </a:lnTo>
                <a:cubicBezTo>
                  <a:pt x="4422" y="26647"/>
                  <a:pt x="3716" y="27732"/>
                  <a:pt x="3147" y="28899"/>
                </a:cubicBezTo>
                <a:cubicBezTo>
                  <a:pt x="3608" y="28058"/>
                  <a:pt x="4150" y="27244"/>
                  <a:pt x="4747" y="26485"/>
                </a:cubicBezTo>
                <a:cubicBezTo>
                  <a:pt x="5127" y="25942"/>
                  <a:pt x="5425" y="25535"/>
                  <a:pt x="5751" y="25156"/>
                </a:cubicBezTo>
                <a:lnTo>
                  <a:pt x="5751" y="25156"/>
                </a:lnTo>
                <a:lnTo>
                  <a:pt x="5724" y="25183"/>
                </a:lnTo>
                <a:cubicBezTo>
                  <a:pt x="5886" y="24966"/>
                  <a:pt x="6076" y="24776"/>
                  <a:pt x="6239" y="24586"/>
                </a:cubicBezTo>
                <a:cubicBezTo>
                  <a:pt x="6402" y="24396"/>
                  <a:pt x="6564" y="24206"/>
                  <a:pt x="6754" y="24017"/>
                </a:cubicBezTo>
                <a:lnTo>
                  <a:pt x="6754" y="24017"/>
                </a:lnTo>
                <a:lnTo>
                  <a:pt x="6727" y="24043"/>
                </a:lnTo>
                <a:lnTo>
                  <a:pt x="7243" y="23474"/>
                </a:lnTo>
                <a:lnTo>
                  <a:pt x="7188" y="23501"/>
                </a:lnTo>
                <a:cubicBezTo>
                  <a:pt x="7915" y="22794"/>
                  <a:pt x="8210" y="22544"/>
                  <a:pt x="8245" y="22544"/>
                </a:cubicBezTo>
                <a:cubicBezTo>
                  <a:pt x="8260" y="22544"/>
                  <a:pt x="8229" y="22588"/>
                  <a:pt x="8165" y="22660"/>
                </a:cubicBezTo>
                <a:cubicBezTo>
                  <a:pt x="7921" y="22904"/>
                  <a:pt x="7785" y="23094"/>
                  <a:pt x="7649" y="23257"/>
                </a:cubicBezTo>
                <a:cubicBezTo>
                  <a:pt x="8327" y="22606"/>
                  <a:pt x="8951" y="22091"/>
                  <a:pt x="9494" y="21629"/>
                </a:cubicBezTo>
                <a:cubicBezTo>
                  <a:pt x="10389" y="20897"/>
                  <a:pt x="11637" y="19866"/>
                  <a:pt x="13183" y="18673"/>
                </a:cubicBezTo>
                <a:cubicBezTo>
                  <a:pt x="14376" y="17778"/>
                  <a:pt x="15597" y="16856"/>
                  <a:pt x="16763" y="16015"/>
                </a:cubicBezTo>
                <a:cubicBezTo>
                  <a:pt x="22106" y="12109"/>
                  <a:pt x="27857" y="8746"/>
                  <a:pt x="33878" y="6006"/>
                </a:cubicBezTo>
                <a:lnTo>
                  <a:pt x="33878" y="6006"/>
                </a:lnTo>
                <a:lnTo>
                  <a:pt x="33851" y="6033"/>
                </a:lnTo>
                <a:cubicBezTo>
                  <a:pt x="37459" y="4379"/>
                  <a:pt x="41229" y="3050"/>
                  <a:pt x="45080" y="2046"/>
                </a:cubicBezTo>
                <a:cubicBezTo>
                  <a:pt x="45758" y="1883"/>
                  <a:pt x="46464" y="1748"/>
                  <a:pt x="47196" y="1585"/>
                </a:cubicBezTo>
                <a:cubicBezTo>
                  <a:pt x="48823" y="1287"/>
                  <a:pt x="50505" y="1097"/>
                  <a:pt x="52187" y="1042"/>
                </a:cubicBezTo>
                <a:cubicBezTo>
                  <a:pt x="52463" y="1033"/>
                  <a:pt x="52739" y="1029"/>
                  <a:pt x="53016" y="1029"/>
                </a:cubicBezTo>
                <a:cubicBezTo>
                  <a:pt x="54401" y="1029"/>
                  <a:pt x="55799" y="1142"/>
                  <a:pt x="57178" y="1368"/>
                </a:cubicBezTo>
                <a:cubicBezTo>
                  <a:pt x="57584" y="1422"/>
                  <a:pt x="57937" y="1531"/>
                  <a:pt x="58344" y="1612"/>
                </a:cubicBezTo>
                <a:cubicBezTo>
                  <a:pt x="58724" y="1693"/>
                  <a:pt x="59103" y="1802"/>
                  <a:pt x="59483" y="1910"/>
                </a:cubicBezTo>
                <a:cubicBezTo>
                  <a:pt x="60215" y="2100"/>
                  <a:pt x="60948" y="2372"/>
                  <a:pt x="61680" y="2697"/>
                </a:cubicBezTo>
                <a:cubicBezTo>
                  <a:pt x="63091" y="3294"/>
                  <a:pt x="64365" y="4162"/>
                  <a:pt x="65423" y="5274"/>
                </a:cubicBezTo>
                <a:cubicBezTo>
                  <a:pt x="66291" y="6142"/>
                  <a:pt x="66888" y="7227"/>
                  <a:pt x="67241" y="8420"/>
                </a:cubicBezTo>
                <a:cubicBezTo>
                  <a:pt x="67566" y="9559"/>
                  <a:pt x="67566" y="10780"/>
                  <a:pt x="67213" y="11919"/>
                </a:cubicBezTo>
                <a:cubicBezTo>
                  <a:pt x="67078" y="12353"/>
                  <a:pt x="66861" y="12787"/>
                  <a:pt x="66590" y="13167"/>
                </a:cubicBezTo>
                <a:cubicBezTo>
                  <a:pt x="66318" y="13601"/>
                  <a:pt x="65966" y="14008"/>
                  <a:pt x="65559" y="14333"/>
                </a:cubicBezTo>
                <a:cubicBezTo>
                  <a:pt x="65152" y="14686"/>
                  <a:pt x="64691" y="14984"/>
                  <a:pt x="64230" y="15228"/>
                </a:cubicBezTo>
                <a:cubicBezTo>
                  <a:pt x="63742" y="15472"/>
                  <a:pt x="63226" y="15689"/>
                  <a:pt x="62684" y="15879"/>
                </a:cubicBezTo>
                <a:cubicBezTo>
                  <a:pt x="62114" y="16069"/>
                  <a:pt x="61572" y="16232"/>
                  <a:pt x="60975" y="16340"/>
                </a:cubicBezTo>
                <a:lnTo>
                  <a:pt x="61002" y="16340"/>
                </a:lnTo>
                <a:cubicBezTo>
                  <a:pt x="60243" y="16530"/>
                  <a:pt x="59456" y="16666"/>
                  <a:pt x="58642" y="16774"/>
                </a:cubicBezTo>
                <a:cubicBezTo>
                  <a:pt x="54953" y="17344"/>
                  <a:pt x="51237" y="17751"/>
                  <a:pt x="47521" y="18320"/>
                </a:cubicBezTo>
                <a:cubicBezTo>
                  <a:pt x="45813" y="18592"/>
                  <a:pt x="43887" y="18917"/>
                  <a:pt x="42476" y="19243"/>
                </a:cubicBezTo>
                <a:cubicBezTo>
                  <a:pt x="41581" y="19378"/>
                  <a:pt x="39954" y="19785"/>
                  <a:pt x="38815" y="20056"/>
                </a:cubicBezTo>
                <a:cubicBezTo>
                  <a:pt x="38796" y="20066"/>
                  <a:pt x="38777" y="20075"/>
                  <a:pt x="38756" y="20084"/>
                </a:cubicBezTo>
                <a:lnTo>
                  <a:pt x="38756" y="20084"/>
                </a:lnTo>
                <a:lnTo>
                  <a:pt x="37567" y="20382"/>
                </a:lnTo>
                <a:cubicBezTo>
                  <a:pt x="37133" y="20517"/>
                  <a:pt x="36672" y="20653"/>
                  <a:pt x="36211" y="20816"/>
                </a:cubicBezTo>
                <a:cubicBezTo>
                  <a:pt x="35234" y="21168"/>
                  <a:pt x="34177" y="21521"/>
                  <a:pt x="33173" y="21955"/>
                </a:cubicBezTo>
                <a:cubicBezTo>
                  <a:pt x="32956" y="21982"/>
                  <a:pt x="32956" y="21982"/>
                  <a:pt x="31871" y="22416"/>
                </a:cubicBezTo>
                <a:cubicBezTo>
                  <a:pt x="31871" y="22470"/>
                  <a:pt x="31681" y="22552"/>
                  <a:pt x="31139" y="22823"/>
                </a:cubicBezTo>
                <a:lnTo>
                  <a:pt x="30027" y="23392"/>
                </a:lnTo>
                <a:lnTo>
                  <a:pt x="29213" y="23826"/>
                </a:lnTo>
                <a:cubicBezTo>
                  <a:pt x="28915" y="23989"/>
                  <a:pt x="28589" y="24179"/>
                  <a:pt x="28236" y="24396"/>
                </a:cubicBezTo>
                <a:lnTo>
                  <a:pt x="27450" y="24857"/>
                </a:lnTo>
                <a:cubicBezTo>
                  <a:pt x="27179" y="25020"/>
                  <a:pt x="26934" y="25210"/>
                  <a:pt x="26663" y="25372"/>
                </a:cubicBezTo>
                <a:cubicBezTo>
                  <a:pt x="26419" y="25535"/>
                  <a:pt x="26148" y="25725"/>
                  <a:pt x="25904" y="25888"/>
                </a:cubicBezTo>
                <a:lnTo>
                  <a:pt x="25171" y="26430"/>
                </a:lnTo>
                <a:lnTo>
                  <a:pt x="25199" y="26430"/>
                </a:lnTo>
                <a:cubicBezTo>
                  <a:pt x="24683" y="26810"/>
                  <a:pt x="24249" y="27190"/>
                  <a:pt x="23734" y="27651"/>
                </a:cubicBezTo>
                <a:cubicBezTo>
                  <a:pt x="22323" y="28871"/>
                  <a:pt x="21049" y="30228"/>
                  <a:pt x="19909" y="31692"/>
                </a:cubicBezTo>
                <a:lnTo>
                  <a:pt x="19421" y="32370"/>
                </a:lnTo>
                <a:cubicBezTo>
                  <a:pt x="19258" y="32642"/>
                  <a:pt x="19096" y="32940"/>
                  <a:pt x="18879" y="33266"/>
                </a:cubicBezTo>
                <a:lnTo>
                  <a:pt x="18553" y="33808"/>
                </a:lnTo>
                <a:cubicBezTo>
                  <a:pt x="18445" y="33971"/>
                  <a:pt x="18336" y="34188"/>
                  <a:pt x="18228" y="34378"/>
                </a:cubicBezTo>
                <a:cubicBezTo>
                  <a:pt x="17984" y="34812"/>
                  <a:pt x="17767" y="35246"/>
                  <a:pt x="17577" y="35707"/>
                </a:cubicBezTo>
                <a:lnTo>
                  <a:pt x="17197" y="36602"/>
                </a:lnTo>
                <a:cubicBezTo>
                  <a:pt x="17088" y="36900"/>
                  <a:pt x="16980" y="37198"/>
                  <a:pt x="16872" y="37497"/>
                </a:cubicBezTo>
                <a:cubicBezTo>
                  <a:pt x="16627" y="38121"/>
                  <a:pt x="16465" y="38772"/>
                  <a:pt x="16356" y="39450"/>
                </a:cubicBezTo>
                <a:cubicBezTo>
                  <a:pt x="16166" y="40806"/>
                  <a:pt x="16329" y="42189"/>
                  <a:pt x="16899" y="43437"/>
                </a:cubicBezTo>
                <a:cubicBezTo>
                  <a:pt x="17197" y="44115"/>
                  <a:pt x="17739" y="44685"/>
                  <a:pt x="18390" y="45064"/>
                </a:cubicBezTo>
                <a:cubicBezTo>
                  <a:pt x="18847" y="45302"/>
                  <a:pt x="19352" y="45416"/>
                  <a:pt x="19865" y="45416"/>
                </a:cubicBezTo>
                <a:cubicBezTo>
                  <a:pt x="20114" y="45416"/>
                  <a:pt x="20366" y="45389"/>
                  <a:pt x="20615" y="45336"/>
                </a:cubicBezTo>
                <a:cubicBezTo>
                  <a:pt x="21266" y="45173"/>
                  <a:pt x="21917" y="44875"/>
                  <a:pt x="22486" y="44495"/>
                </a:cubicBezTo>
                <a:cubicBezTo>
                  <a:pt x="23056" y="44142"/>
                  <a:pt x="23544" y="43762"/>
                  <a:pt x="24086" y="43410"/>
                </a:cubicBezTo>
                <a:cubicBezTo>
                  <a:pt x="25226" y="42623"/>
                  <a:pt x="26148" y="41972"/>
                  <a:pt x="27124" y="41348"/>
                </a:cubicBezTo>
                <a:cubicBezTo>
                  <a:pt x="27638" y="41022"/>
                  <a:pt x="28091" y="40695"/>
                  <a:pt x="28328" y="40507"/>
                </a:cubicBezTo>
                <a:lnTo>
                  <a:pt x="28328" y="40507"/>
                </a:lnTo>
                <a:lnTo>
                  <a:pt x="28019" y="40725"/>
                </a:lnTo>
                <a:lnTo>
                  <a:pt x="28481" y="40372"/>
                </a:lnTo>
                <a:lnTo>
                  <a:pt x="28399" y="40426"/>
                </a:lnTo>
                <a:lnTo>
                  <a:pt x="29104" y="39938"/>
                </a:lnTo>
                <a:lnTo>
                  <a:pt x="29104" y="39938"/>
                </a:lnTo>
                <a:lnTo>
                  <a:pt x="29077" y="39965"/>
                </a:lnTo>
                <a:lnTo>
                  <a:pt x="30461" y="39043"/>
                </a:lnTo>
                <a:lnTo>
                  <a:pt x="31112" y="38555"/>
                </a:lnTo>
                <a:cubicBezTo>
                  <a:pt x="33037" y="37198"/>
                  <a:pt x="35099" y="35761"/>
                  <a:pt x="37160" y="34432"/>
                </a:cubicBezTo>
                <a:cubicBezTo>
                  <a:pt x="38571" y="33564"/>
                  <a:pt x="40849" y="32126"/>
                  <a:pt x="42856" y="31258"/>
                </a:cubicBezTo>
                <a:cubicBezTo>
                  <a:pt x="43477" y="30980"/>
                  <a:pt x="43692" y="30888"/>
                  <a:pt x="43649" y="30888"/>
                </a:cubicBezTo>
                <a:cubicBezTo>
                  <a:pt x="43645" y="30888"/>
                  <a:pt x="43640" y="30888"/>
                  <a:pt x="43634" y="30889"/>
                </a:cubicBezTo>
                <a:lnTo>
                  <a:pt x="43634" y="30889"/>
                </a:lnTo>
                <a:cubicBezTo>
                  <a:pt x="44122" y="30677"/>
                  <a:pt x="44625" y="30480"/>
                  <a:pt x="45142" y="30307"/>
                </a:cubicBezTo>
                <a:lnTo>
                  <a:pt x="45142" y="30307"/>
                </a:lnTo>
                <a:cubicBezTo>
                  <a:pt x="45121" y="30316"/>
                  <a:pt x="45101" y="30326"/>
                  <a:pt x="45080" y="30336"/>
                </a:cubicBezTo>
                <a:cubicBezTo>
                  <a:pt x="45127" y="30316"/>
                  <a:pt x="45175" y="30297"/>
                  <a:pt x="45222" y="30280"/>
                </a:cubicBezTo>
                <a:lnTo>
                  <a:pt x="45222" y="30280"/>
                </a:lnTo>
                <a:cubicBezTo>
                  <a:pt x="45195" y="30289"/>
                  <a:pt x="45168" y="30298"/>
                  <a:pt x="45142" y="30307"/>
                </a:cubicBezTo>
                <a:lnTo>
                  <a:pt x="45142" y="30307"/>
                </a:lnTo>
                <a:cubicBezTo>
                  <a:pt x="45284" y="30241"/>
                  <a:pt x="45430" y="30194"/>
                  <a:pt x="45596" y="30146"/>
                </a:cubicBezTo>
                <a:cubicBezTo>
                  <a:pt x="47265" y="29628"/>
                  <a:pt x="48990" y="29353"/>
                  <a:pt x="50740" y="29353"/>
                </a:cubicBezTo>
                <a:cubicBezTo>
                  <a:pt x="51095" y="29353"/>
                  <a:pt x="51450" y="29364"/>
                  <a:pt x="51807" y="29387"/>
                </a:cubicBezTo>
                <a:cubicBezTo>
                  <a:pt x="53028" y="29441"/>
                  <a:pt x="54248" y="29712"/>
                  <a:pt x="55415" y="30146"/>
                </a:cubicBezTo>
                <a:cubicBezTo>
                  <a:pt x="56581" y="30580"/>
                  <a:pt x="57639" y="31231"/>
                  <a:pt x="58561" y="32072"/>
                </a:cubicBezTo>
                <a:cubicBezTo>
                  <a:pt x="58968" y="32425"/>
                  <a:pt x="59347" y="32859"/>
                  <a:pt x="59673" y="33293"/>
                </a:cubicBezTo>
                <a:cubicBezTo>
                  <a:pt x="60161" y="33944"/>
                  <a:pt x="60568" y="34649"/>
                  <a:pt x="60894" y="35408"/>
                </a:cubicBezTo>
                <a:cubicBezTo>
                  <a:pt x="61219" y="36168"/>
                  <a:pt x="61463" y="36981"/>
                  <a:pt x="61545" y="37795"/>
                </a:cubicBezTo>
                <a:cubicBezTo>
                  <a:pt x="61707" y="39124"/>
                  <a:pt x="61490" y="40453"/>
                  <a:pt x="60894" y="41647"/>
                </a:cubicBezTo>
                <a:cubicBezTo>
                  <a:pt x="60812" y="41810"/>
                  <a:pt x="60731" y="41999"/>
                  <a:pt x="60622" y="42162"/>
                </a:cubicBezTo>
                <a:cubicBezTo>
                  <a:pt x="60541" y="42325"/>
                  <a:pt x="60432" y="42460"/>
                  <a:pt x="60324" y="42596"/>
                </a:cubicBezTo>
                <a:lnTo>
                  <a:pt x="60161" y="42840"/>
                </a:lnTo>
                <a:lnTo>
                  <a:pt x="59971" y="43030"/>
                </a:lnTo>
                <a:cubicBezTo>
                  <a:pt x="59844" y="43158"/>
                  <a:pt x="59740" y="43310"/>
                  <a:pt x="59615" y="43440"/>
                </a:cubicBezTo>
                <a:lnTo>
                  <a:pt x="59615" y="43440"/>
                </a:lnTo>
                <a:lnTo>
                  <a:pt x="59239" y="43762"/>
                </a:lnTo>
                <a:cubicBezTo>
                  <a:pt x="59158" y="43844"/>
                  <a:pt x="59076" y="43925"/>
                  <a:pt x="58968" y="44007"/>
                </a:cubicBezTo>
                <a:lnTo>
                  <a:pt x="58615" y="44278"/>
                </a:lnTo>
                <a:cubicBezTo>
                  <a:pt x="58100" y="44685"/>
                  <a:pt x="57530" y="45010"/>
                  <a:pt x="56961" y="45308"/>
                </a:cubicBezTo>
                <a:cubicBezTo>
                  <a:pt x="55198" y="46068"/>
                  <a:pt x="53299" y="46529"/>
                  <a:pt x="51400" y="46610"/>
                </a:cubicBezTo>
                <a:cubicBezTo>
                  <a:pt x="50997" y="46628"/>
                  <a:pt x="50593" y="46637"/>
                  <a:pt x="50189" y="46637"/>
                </a:cubicBezTo>
                <a:cubicBezTo>
                  <a:pt x="49318" y="46637"/>
                  <a:pt x="48447" y="46595"/>
                  <a:pt x="47576" y="46502"/>
                </a:cubicBezTo>
                <a:cubicBezTo>
                  <a:pt x="46301" y="46393"/>
                  <a:pt x="45026" y="46231"/>
                  <a:pt x="43724" y="46095"/>
                </a:cubicBezTo>
                <a:cubicBezTo>
                  <a:pt x="42328" y="45948"/>
                  <a:pt x="40908" y="45825"/>
                  <a:pt x="39486" y="45825"/>
                </a:cubicBezTo>
                <a:cubicBezTo>
                  <a:pt x="38283" y="45825"/>
                  <a:pt x="37079" y="45913"/>
                  <a:pt x="35885" y="46149"/>
                </a:cubicBezTo>
                <a:cubicBezTo>
                  <a:pt x="35560" y="46204"/>
                  <a:pt x="35261" y="46258"/>
                  <a:pt x="34963" y="46339"/>
                </a:cubicBezTo>
                <a:cubicBezTo>
                  <a:pt x="34665" y="46421"/>
                  <a:pt x="34339" y="46529"/>
                  <a:pt x="34041" y="46638"/>
                </a:cubicBezTo>
                <a:cubicBezTo>
                  <a:pt x="33444" y="46855"/>
                  <a:pt x="32875" y="47126"/>
                  <a:pt x="32332" y="47478"/>
                </a:cubicBezTo>
                <a:cubicBezTo>
                  <a:pt x="31220" y="48129"/>
                  <a:pt x="30244" y="48970"/>
                  <a:pt x="29430" y="49974"/>
                </a:cubicBezTo>
                <a:cubicBezTo>
                  <a:pt x="28589" y="50977"/>
                  <a:pt x="28019" y="52144"/>
                  <a:pt x="27694" y="53419"/>
                </a:cubicBezTo>
                <a:cubicBezTo>
                  <a:pt x="27558" y="54042"/>
                  <a:pt x="27504" y="54693"/>
                  <a:pt x="27585" y="55371"/>
                </a:cubicBezTo>
                <a:cubicBezTo>
                  <a:pt x="27613" y="55697"/>
                  <a:pt x="27667" y="56022"/>
                  <a:pt x="27748" y="56321"/>
                </a:cubicBezTo>
                <a:lnTo>
                  <a:pt x="27802" y="56565"/>
                </a:lnTo>
                <a:lnTo>
                  <a:pt x="27911" y="56836"/>
                </a:lnTo>
                <a:cubicBezTo>
                  <a:pt x="27992" y="57080"/>
                  <a:pt x="28101" y="57270"/>
                  <a:pt x="28209" y="57514"/>
                </a:cubicBezTo>
                <a:cubicBezTo>
                  <a:pt x="28236" y="57596"/>
                  <a:pt x="28264" y="57677"/>
                  <a:pt x="28318" y="57758"/>
                </a:cubicBezTo>
                <a:cubicBezTo>
                  <a:pt x="28399" y="57758"/>
                  <a:pt x="28508" y="57704"/>
                  <a:pt x="28589" y="57704"/>
                </a:cubicBezTo>
                <a:lnTo>
                  <a:pt x="29159" y="57514"/>
                </a:lnTo>
                <a:lnTo>
                  <a:pt x="29728" y="57351"/>
                </a:lnTo>
                <a:cubicBezTo>
                  <a:pt x="29918" y="57297"/>
                  <a:pt x="30081" y="57243"/>
                  <a:pt x="30244" y="57189"/>
                </a:cubicBezTo>
                <a:cubicBezTo>
                  <a:pt x="30596" y="57107"/>
                  <a:pt x="30922" y="56999"/>
                  <a:pt x="31274" y="56917"/>
                </a:cubicBezTo>
                <a:cubicBezTo>
                  <a:pt x="31952" y="56728"/>
                  <a:pt x="32630" y="56565"/>
                  <a:pt x="33336" y="56402"/>
                </a:cubicBezTo>
                <a:cubicBezTo>
                  <a:pt x="34692" y="56077"/>
                  <a:pt x="36102" y="55805"/>
                  <a:pt x="37486" y="55616"/>
                </a:cubicBezTo>
                <a:cubicBezTo>
                  <a:pt x="39764" y="55263"/>
                  <a:pt x="42070" y="55046"/>
                  <a:pt x="44375" y="54992"/>
                </a:cubicBezTo>
                <a:lnTo>
                  <a:pt x="45569" y="54965"/>
                </a:lnTo>
                <a:lnTo>
                  <a:pt x="46871" y="54965"/>
                </a:lnTo>
                <a:lnTo>
                  <a:pt x="47521" y="54992"/>
                </a:lnTo>
                <a:cubicBezTo>
                  <a:pt x="49393" y="55019"/>
                  <a:pt x="51237" y="55317"/>
                  <a:pt x="53001" y="55914"/>
                </a:cubicBezTo>
                <a:cubicBezTo>
                  <a:pt x="53868" y="56212"/>
                  <a:pt x="54682" y="56619"/>
                  <a:pt x="55442" y="57134"/>
                </a:cubicBezTo>
                <a:cubicBezTo>
                  <a:pt x="56174" y="57623"/>
                  <a:pt x="56798" y="58274"/>
                  <a:pt x="57232" y="59033"/>
                </a:cubicBezTo>
                <a:cubicBezTo>
                  <a:pt x="57530" y="59576"/>
                  <a:pt x="57720" y="60172"/>
                  <a:pt x="57801" y="60796"/>
                </a:cubicBezTo>
                <a:cubicBezTo>
                  <a:pt x="57856" y="61393"/>
                  <a:pt x="57774" y="62017"/>
                  <a:pt x="57612" y="62613"/>
                </a:cubicBezTo>
                <a:cubicBezTo>
                  <a:pt x="57422" y="63210"/>
                  <a:pt x="57123" y="63780"/>
                  <a:pt x="56744" y="64268"/>
                </a:cubicBezTo>
                <a:cubicBezTo>
                  <a:pt x="56364" y="64783"/>
                  <a:pt x="55930" y="65244"/>
                  <a:pt x="55442" y="65624"/>
                </a:cubicBezTo>
                <a:cubicBezTo>
                  <a:pt x="54628" y="66275"/>
                  <a:pt x="53706" y="66791"/>
                  <a:pt x="52729" y="67116"/>
                </a:cubicBezTo>
                <a:cubicBezTo>
                  <a:pt x="51726" y="67414"/>
                  <a:pt x="50695" y="67631"/>
                  <a:pt x="49664" y="67713"/>
                </a:cubicBezTo>
                <a:cubicBezTo>
                  <a:pt x="48968" y="67767"/>
                  <a:pt x="48266" y="67785"/>
                  <a:pt x="47559" y="67785"/>
                </a:cubicBezTo>
                <a:cubicBezTo>
                  <a:pt x="46144" y="67785"/>
                  <a:pt x="44710" y="67713"/>
                  <a:pt x="43263" y="67713"/>
                </a:cubicBezTo>
                <a:cubicBezTo>
                  <a:pt x="43139" y="67710"/>
                  <a:pt x="43015" y="67709"/>
                  <a:pt x="42891" y="67709"/>
                </a:cubicBezTo>
                <a:cubicBezTo>
                  <a:pt x="41527" y="67709"/>
                  <a:pt x="40187" y="67846"/>
                  <a:pt x="38869" y="68120"/>
                </a:cubicBezTo>
                <a:cubicBezTo>
                  <a:pt x="37431" y="68418"/>
                  <a:pt x="36048" y="68988"/>
                  <a:pt x="34882" y="69856"/>
                </a:cubicBezTo>
                <a:cubicBezTo>
                  <a:pt x="33661" y="70723"/>
                  <a:pt x="32766" y="71944"/>
                  <a:pt x="32278" y="73354"/>
                </a:cubicBezTo>
                <a:cubicBezTo>
                  <a:pt x="31763" y="74765"/>
                  <a:pt x="31627" y="76311"/>
                  <a:pt x="31871" y="77803"/>
                </a:cubicBezTo>
                <a:cubicBezTo>
                  <a:pt x="31871" y="77911"/>
                  <a:pt x="31925" y="78020"/>
                  <a:pt x="31925" y="78128"/>
                </a:cubicBezTo>
                <a:cubicBezTo>
                  <a:pt x="31979" y="78345"/>
                  <a:pt x="32034" y="78562"/>
                  <a:pt x="32088" y="78752"/>
                </a:cubicBezTo>
                <a:cubicBezTo>
                  <a:pt x="32115" y="78969"/>
                  <a:pt x="32169" y="79186"/>
                  <a:pt x="32251" y="79376"/>
                </a:cubicBezTo>
                <a:lnTo>
                  <a:pt x="32468" y="80000"/>
                </a:lnTo>
                <a:lnTo>
                  <a:pt x="32712" y="80569"/>
                </a:lnTo>
                <a:cubicBezTo>
                  <a:pt x="32793" y="80786"/>
                  <a:pt x="32902" y="80976"/>
                  <a:pt x="33010" y="81166"/>
                </a:cubicBezTo>
                <a:cubicBezTo>
                  <a:pt x="33092" y="81356"/>
                  <a:pt x="33200" y="81546"/>
                  <a:pt x="33309" y="81736"/>
                </a:cubicBezTo>
                <a:cubicBezTo>
                  <a:pt x="34204" y="83173"/>
                  <a:pt x="35451" y="84367"/>
                  <a:pt x="36943" y="85208"/>
                </a:cubicBezTo>
                <a:cubicBezTo>
                  <a:pt x="37920" y="85777"/>
                  <a:pt x="38950" y="86211"/>
                  <a:pt x="40035" y="86510"/>
                </a:cubicBezTo>
                <a:cubicBezTo>
                  <a:pt x="41450" y="86894"/>
                  <a:pt x="42911" y="87097"/>
                  <a:pt x="44383" y="87097"/>
                </a:cubicBezTo>
                <a:cubicBezTo>
                  <a:pt x="44886" y="87097"/>
                  <a:pt x="45390" y="87073"/>
                  <a:pt x="45894" y="87025"/>
                </a:cubicBezTo>
                <a:cubicBezTo>
                  <a:pt x="46165" y="87025"/>
                  <a:pt x="46382" y="86998"/>
                  <a:pt x="46545" y="86971"/>
                </a:cubicBezTo>
                <a:cubicBezTo>
                  <a:pt x="46823" y="86931"/>
                  <a:pt x="46912" y="86906"/>
                  <a:pt x="46855" y="86906"/>
                </a:cubicBezTo>
                <a:cubicBezTo>
                  <a:pt x="46834" y="86906"/>
                  <a:pt x="46793" y="86909"/>
                  <a:pt x="46735" y="86916"/>
                </a:cubicBezTo>
                <a:cubicBezTo>
                  <a:pt x="46491" y="86916"/>
                  <a:pt x="45948" y="86971"/>
                  <a:pt x="45189" y="86971"/>
                </a:cubicBezTo>
                <a:cubicBezTo>
                  <a:pt x="44983" y="86978"/>
                  <a:pt x="44779" y="86982"/>
                  <a:pt x="44574" y="86982"/>
                </a:cubicBezTo>
                <a:cubicBezTo>
                  <a:pt x="43349" y="86982"/>
                  <a:pt x="42143" y="86843"/>
                  <a:pt x="40958" y="86564"/>
                </a:cubicBezTo>
                <a:cubicBezTo>
                  <a:pt x="40252" y="86401"/>
                  <a:pt x="39574" y="86184"/>
                  <a:pt x="38923" y="85940"/>
                </a:cubicBezTo>
                <a:cubicBezTo>
                  <a:pt x="38293" y="85688"/>
                  <a:pt x="37687" y="85389"/>
                  <a:pt x="37125" y="85043"/>
                </a:cubicBezTo>
                <a:lnTo>
                  <a:pt x="37125" y="85043"/>
                </a:lnTo>
                <a:cubicBezTo>
                  <a:pt x="38018" y="85508"/>
                  <a:pt x="38960" y="85898"/>
                  <a:pt x="39927" y="86211"/>
                </a:cubicBezTo>
                <a:cubicBezTo>
                  <a:pt x="40849" y="86482"/>
                  <a:pt x="41798" y="86672"/>
                  <a:pt x="42775" y="86754"/>
                </a:cubicBezTo>
                <a:cubicBezTo>
                  <a:pt x="43408" y="86816"/>
                  <a:pt x="44042" y="86849"/>
                  <a:pt x="44676" y="86849"/>
                </a:cubicBezTo>
                <a:cubicBezTo>
                  <a:pt x="45425" y="86849"/>
                  <a:pt x="46175" y="86802"/>
                  <a:pt x="46925" y="86699"/>
                </a:cubicBezTo>
                <a:cubicBezTo>
                  <a:pt x="47494" y="86645"/>
                  <a:pt x="48037" y="86564"/>
                  <a:pt x="48579" y="86401"/>
                </a:cubicBezTo>
                <a:cubicBezTo>
                  <a:pt x="48634" y="86374"/>
                  <a:pt x="48579" y="86374"/>
                  <a:pt x="48579" y="86347"/>
                </a:cubicBezTo>
                <a:cubicBezTo>
                  <a:pt x="47576" y="86537"/>
                  <a:pt x="46545" y="86645"/>
                  <a:pt x="45514" y="86672"/>
                </a:cubicBezTo>
                <a:cubicBezTo>
                  <a:pt x="44646" y="86672"/>
                  <a:pt x="43778" y="86645"/>
                  <a:pt x="42910" y="86537"/>
                </a:cubicBezTo>
                <a:cubicBezTo>
                  <a:pt x="42015" y="86428"/>
                  <a:pt x="41120" y="86238"/>
                  <a:pt x="40252" y="85994"/>
                </a:cubicBezTo>
                <a:cubicBezTo>
                  <a:pt x="38408" y="85479"/>
                  <a:pt x="36699" y="84529"/>
                  <a:pt x="35316" y="83255"/>
                </a:cubicBezTo>
                <a:cubicBezTo>
                  <a:pt x="34692" y="82658"/>
                  <a:pt x="34149" y="81953"/>
                  <a:pt x="33715" y="81220"/>
                </a:cubicBezTo>
                <a:cubicBezTo>
                  <a:pt x="33281" y="80461"/>
                  <a:pt x="32956" y="79674"/>
                  <a:pt x="32739" y="78834"/>
                </a:cubicBezTo>
                <a:cubicBezTo>
                  <a:pt x="32386" y="77532"/>
                  <a:pt x="32332" y="76175"/>
                  <a:pt x="32549" y="74873"/>
                </a:cubicBezTo>
                <a:cubicBezTo>
                  <a:pt x="32739" y="73571"/>
                  <a:pt x="33309" y="72351"/>
                  <a:pt x="34177" y="71374"/>
                </a:cubicBezTo>
                <a:cubicBezTo>
                  <a:pt x="34421" y="71049"/>
                  <a:pt x="34719" y="70778"/>
                  <a:pt x="35044" y="70534"/>
                </a:cubicBezTo>
                <a:cubicBezTo>
                  <a:pt x="35560" y="70127"/>
                  <a:pt x="36102" y="69801"/>
                  <a:pt x="36699" y="69530"/>
                </a:cubicBezTo>
                <a:lnTo>
                  <a:pt x="36699" y="69530"/>
                </a:lnTo>
                <a:cubicBezTo>
                  <a:pt x="35885" y="69910"/>
                  <a:pt x="35126" y="70425"/>
                  <a:pt x="34475" y="71049"/>
                </a:cubicBezTo>
                <a:cubicBezTo>
                  <a:pt x="33797" y="71781"/>
                  <a:pt x="33281" y="72622"/>
                  <a:pt x="32929" y="73544"/>
                </a:cubicBezTo>
                <a:cubicBezTo>
                  <a:pt x="32576" y="74602"/>
                  <a:pt x="32413" y="75687"/>
                  <a:pt x="32468" y="76799"/>
                </a:cubicBezTo>
                <a:cubicBezTo>
                  <a:pt x="32495" y="77233"/>
                  <a:pt x="32549" y="77640"/>
                  <a:pt x="32630" y="78074"/>
                </a:cubicBezTo>
                <a:cubicBezTo>
                  <a:pt x="32712" y="78508"/>
                  <a:pt x="32820" y="78915"/>
                  <a:pt x="32956" y="79349"/>
                </a:cubicBezTo>
                <a:cubicBezTo>
                  <a:pt x="33092" y="79756"/>
                  <a:pt x="33254" y="80135"/>
                  <a:pt x="33444" y="80542"/>
                </a:cubicBezTo>
                <a:cubicBezTo>
                  <a:pt x="33634" y="80922"/>
                  <a:pt x="33851" y="81275"/>
                  <a:pt x="34068" y="81654"/>
                </a:cubicBezTo>
                <a:cubicBezTo>
                  <a:pt x="34502" y="82278"/>
                  <a:pt x="34990" y="82875"/>
                  <a:pt x="35560" y="83390"/>
                </a:cubicBezTo>
                <a:cubicBezTo>
                  <a:pt x="35831" y="83634"/>
                  <a:pt x="36129" y="83851"/>
                  <a:pt x="36455" y="84096"/>
                </a:cubicBezTo>
                <a:cubicBezTo>
                  <a:pt x="36591" y="84177"/>
                  <a:pt x="36753" y="84313"/>
                  <a:pt x="36916" y="84394"/>
                </a:cubicBezTo>
                <a:lnTo>
                  <a:pt x="37377" y="84692"/>
                </a:lnTo>
                <a:cubicBezTo>
                  <a:pt x="38679" y="85425"/>
                  <a:pt x="40117" y="85940"/>
                  <a:pt x="41581" y="86184"/>
                </a:cubicBezTo>
                <a:cubicBezTo>
                  <a:pt x="42247" y="86313"/>
                  <a:pt x="43065" y="86391"/>
                  <a:pt x="43216" y="86391"/>
                </a:cubicBezTo>
                <a:cubicBezTo>
                  <a:pt x="43256" y="86391"/>
                  <a:pt x="43250" y="86385"/>
                  <a:pt x="43182" y="86374"/>
                </a:cubicBezTo>
                <a:cubicBezTo>
                  <a:pt x="42856" y="86320"/>
                  <a:pt x="41690" y="86184"/>
                  <a:pt x="40822" y="85940"/>
                </a:cubicBezTo>
                <a:lnTo>
                  <a:pt x="40008" y="85723"/>
                </a:lnTo>
                <a:cubicBezTo>
                  <a:pt x="39737" y="85642"/>
                  <a:pt x="39493" y="85533"/>
                  <a:pt x="39222" y="85452"/>
                </a:cubicBezTo>
                <a:cubicBezTo>
                  <a:pt x="38326" y="85099"/>
                  <a:pt x="37486" y="84665"/>
                  <a:pt x="36699" y="84123"/>
                </a:cubicBezTo>
                <a:cubicBezTo>
                  <a:pt x="36509" y="83987"/>
                  <a:pt x="36319" y="83851"/>
                  <a:pt x="36129" y="83716"/>
                </a:cubicBezTo>
                <a:lnTo>
                  <a:pt x="35587" y="83255"/>
                </a:lnTo>
                <a:cubicBezTo>
                  <a:pt x="35234" y="82929"/>
                  <a:pt x="34936" y="82577"/>
                  <a:pt x="34638" y="82224"/>
                </a:cubicBezTo>
                <a:cubicBezTo>
                  <a:pt x="34041" y="81465"/>
                  <a:pt x="33580" y="80651"/>
                  <a:pt x="33227" y="79756"/>
                </a:cubicBezTo>
                <a:cubicBezTo>
                  <a:pt x="32902" y="78861"/>
                  <a:pt x="32685" y="77938"/>
                  <a:pt x="32630" y="76989"/>
                </a:cubicBezTo>
                <a:cubicBezTo>
                  <a:pt x="32549" y="76094"/>
                  <a:pt x="32630" y="75226"/>
                  <a:pt x="32847" y="74358"/>
                </a:cubicBezTo>
                <a:cubicBezTo>
                  <a:pt x="33037" y="73490"/>
                  <a:pt x="33390" y="72704"/>
                  <a:pt x="33905" y="71971"/>
                </a:cubicBezTo>
                <a:cubicBezTo>
                  <a:pt x="34936" y="70561"/>
                  <a:pt x="36509" y="69639"/>
                  <a:pt x="38218" y="69150"/>
                </a:cubicBezTo>
                <a:cubicBezTo>
                  <a:pt x="39439" y="68798"/>
                  <a:pt x="40686" y="68608"/>
                  <a:pt x="41934" y="68581"/>
                </a:cubicBezTo>
                <a:cubicBezTo>
                  <a:pt x="42329" y="68564"/>
                  <a:pt x="42727" y="68557"/>
                  <a:pt x="43126" y="68557"/>
                </a:cubicBezTo>
                <a:cubicBezTo>
                  <a:pt x="44014" y="68557"/>
                  <a:pt x="44906" y="68589"/>
                  <a:pt x="45786" y="68608"/>
                </a:cubicBezTo>
                <a:cubicBezTo>
                  <a:pt x="46314" y="68623"/>
                  <a:pt x="46846" y="68634"/>
                  <a:pt x="47380" y="68634"/>
                </a:cubicBezTo>
                <a:cubicBezTo>
                  <a:pt x="48793" y="68634"/>
                  <a:pt x="50220" y="68558"/>
                  <a:pt x="51617" y="68282"/>
                </a:cubicBezTo>
                <a:cubicBezTo>
                  <a:pt x="53624" y="67930"/>
                  <a:pt x="55442" y="66953"/>
                  <a:pt x="56852" y="65516"/>
                </a:cubicBezTo>
                <a:cubicBezTo>
                  <a:pt x="57232" y="65109"/>
                  <a:pt x="57584" y="64648"/>
                  <a:pt x="57856" y="64160"/>
                </a:cubicBezTo>
                <a:cubicBezTo>
                  <a:pt x="58154" y="63671"/>
                  <a:pt x="58371" y="63129"/>
                  <a:pt x="58534" y="62559"/>
                </a:cubicBezTo>
                <a:cubicBezTo>
                  <a:pt x="58561" y="62424"/>
                  <a:pt x="58588" y="62288"/>
                  <a:pt x="58615" y="62125"/>
                </a:cubicBezTo>
                <a:cubicBezTo>
                  <a:pt x="58642" y="61990"/>
                  <a:pt x="58669" y="61854"/>
                  <a:pt x="58669" y="61718"/>
                </a:cubicBezTo>
                <a:lnTo>
                  <a:pt x="58697" y="61284"/>
                </a:lnTo>
                <a:lnTo>
                  <a:pt x="58697" y="60878"/>
                </a:lnTo>
                <a:cubicBezTo>
                  <a:pt x="58669" y="60606"/>
                  <a:pt x="58642" y="60335"/>
                  <a:pt x="58561" y="60091"/>
                </a:cubicBezTo>
                <a:cubicBezTo>
                  <a:pt x="58534" y="59847"/>
                  <a:pt x="58452" y="59603"/>
                  <a:pt x="58344" y="59359"/>
                </a:cubicBezTo>
                <a:cubicBezTo>
                  <a:pt x="57910" y="58192"/>
                  <a:pt x="57123" y="57189"/>
                  <a:pt x="56093" y="56511"/>
                </a:cubicBezTo>
                <a:cubicBezTo>
                  <a:pt x="55089" y="55805"/>
                  <a:pt x="54004" y="55290"/>
                  <a:pt x="52865" y="54937"/>
                </a:cubicBezTo>
                <a:cubicBezTo>
                  <a:pt x="51726" y="54612"/>
                  <a:pt x="50559" y="54368"/>
                  <a:pt x="49366" y="54232"/>
                </a:cubicBezTo>
                <a:cubicBezTo>
                  <a:pt x="49068" y="54205"/>
                  <a:pt x="48796" y="54178"/>
                  <a:pt x="48498" y="54178"/>
                </a:cubicBezTo>
                <a:cubicBezTo>
                  <a:pt x="48200" y="54151"/>
                  <a:pt x="47901" y="54151"/>
                  <a:pt x="47603" y="54124"/>
                </a:cubicBezTo>
                <a:cubicBezTo>
                  <a:pt x="47223" y="54124"/>
                  <a:pt x="46831" y="54112"/>
                  <a:pt x="46444" y="54112"/>
                </a:cubicBezTo>
                <a:cubicBezTo>
                  <a:pt x="46250" y="54112"/>
                  <a:pt x="46057" y="54115"/>
                  <a:pt x="45867" y="54124"/>
                </a:cubicBezTo>
                <a:cubicBezTo>
                  <a:pt x="42015" y="54124"/>
                  <a:pt x="38191" y="54531"/>
                  <a:pt x="34421" y="55290"/>
                </a:cubicBezTo>
                <a:cubicBezTo>
                  <a:pt x="33498" y="55480"/>
                  <a:pt x="32576" y="55697"/>
                  <a:pt x="31708" y="55914"/>
                </a:cubicBezTo>
                <a:cubicBezTo>
                  <a:pt x="31247" y="56050"/>
                  <a:pt x="30786" y="56158"/>
                  <a:pt x="30352" y="56294"/>
                </a:cubicBezTo>
                <a:lnTo>
                  <a:pt x="29674" y="56483"/>
                </a:lnTo>
                <a:lnTo>
                  <a:pt x="29050" y="56673"/>
                </a:lnTo>
                <a:lnTo>
                  <a:pt x="28806" y="56755"/>
                </a:lnTo>
                <a:cubicBezTo>
                  <a:pt x="28752" y="56673"/>
                  <a:pt x="28725" y="56592"/>
                  <a:pt x="28698" y="56511"/>
                </a:cubicBezTo>
                <a:lnTo>
                  <a:pt x="28643" y="56375"/>
                </a:lnTo>
                <a:cubicBezTo>
                  <a:pt x="28616" y="56294"/>
                  <a:pt x="28589" y="56212"/>
                  <a:pt x="28589" y="56131"/>
                </a:cubicBezTo>
                <a:cubicBezTo>
                  <a:pt x="28535" y="55995"/>
                  <a:pt x="28508" y="55833"/>
                  <a:pt x="28481" y="55670"/>
                </a:cubicBezTo>
                <a:cubicBezTo>
                  <a:pt x="28291" y="54503"/>
                  <a:pt x="28508" y="53310"/>
                  <a:pt x="29023" y="52225"/>
                </a:cubicBezTo>
                <a:lnTo>
                  <a:pt x="29023" y="52279"/>
                </a:lnTo>
                <a:cubicBezTo>
                  <a:pt x="29294" y="51601"/>
                  <a:pt x="29674" y="51004"/>
                  <a:pt x="30135" y="50462"/>
                </a:cubicBezTo>
                <a:cubicBezTo>
                  <a:pt x="30976" y="49458"/>
                  <a:pt x="31952" y="48645"/>
                  <a:pt x="33092" y="48021"/>
                </a:cubicBezTo>
                <a:cubicBezTo>
                  <a:pt x="33688" y="47695"/>
                  <a:pt x="34285" y="47424"/>
                  <a:pt x="34936" y="47234"/>
                </a:cubicBezTo>
                <a:cubicBezTo>
                  <a:pt x="35587" y="47072"/>
                  <a:pt x="36238" y="46909"/>
                  <a:pt x="36916" y="46827"/>
                </a:cubicBezTo>
                <a:cubicBezTo>
                  <a:pt x="37786" y="46723"/>
                  <a:pt x="38655" y="46674"/>
                  <a:pt x="39532" y="46674"/>
                </a:cubicBezTo>
                <a:cubicBezTo>
                  <a:pt x="40022" y="46674"/>
                  <a:pt x="40515" y="46690"/>
                  <a:pt x="41012" y="46719"/>
                </a:cubicBezTo>
                <a:cubicBezTo>
                  <a:pt x="43751" y="46882"/>
                  <a:pt x="46518" y="47343"/>
                  <a:pt x="49339" y="47478"/>
                </a:cubicBezTo>
                <a:cubicBezTo>
                  <a:pt x="49650" y="47499"/>
                  <a:pt x="49960" y="47508"/>
                  <a:pt x="50271" y="47508"/>
                </a:cubicBezTo>
                <a:cubicBezTo>
                  <a:pt x="50774" y="47508"/>
                  <a:pt x="51277" y="47485"/>
                  <a:pt x="51780" y="47451"/>
                </a:cubicBezTo>
                <a:cubicBezTo>
                  <a:pt x="52187" y="47424"/>
                  <a:pt x="52567" y="47370"/>
                  <a:pt x="52919" y="47343"/>
                </a:cubicBezTo>
                <a:lnTo>
                  <a:pt x="53868" y="47180"/>
                </a:lnTo>
                <a:cubicBezTo>
                  <a:pt x="55496" y="46882"/>
                  <a:pt x="57069" y="46285"/>
                  <a:pt x="58480" y="45471"/>
                </a:cubicBezTo>
                <a:cubicBezTo>
                  <a:pt x="60351" y="44413"/>
                  <a:pt x="61707" y="42650"/>
                  <a:pt x="62250" y="40589"/>
                </a:cubicBezTo>
                <a:cubicBezTo>
                  <a:pt x="62494" y="39640"/>
                  <a:pt x="62548" y="38636"/>
                  <a:pt x="62440" y="37660"/>
                </a:cubicBezTo>
                <a:cubicBezTo>
                  <a:pt x="62304" y="36710"/>
                  <a:pt x="62060" y="35761"/>
                  <a:pt x="61653" y="34866"/>
                </a:cubicBezTo>
                <a:cubicBezTo>
                  <a:pt x="61300" y="34052"/>
                  <a:pt x="60812" y="33266"/>
                  <a:pt x="60270" y="32560"/>
                </a:cubicBezTo>
                <a:cubicBezTo>
                  <a:pt x="59727" y="31909"/>
                  <a:pt x="59103" y="31313"/>
                  <a:pt x="58425" y="30797"/>
                </a:cubicBezTo>
                <a:cubicBezTo>
                  <a:pt x="56933" y="29712"/>
                  <a:pt x="55198" y="29007"/>
                  <a:pt x="53380" y="28682"/>
                </a:cubicBezTo>
                <a:cubicBezTo>
                  <a:pt x="52485" y="28532"/>
                  <a:pt x="51576" y="28458"/>
                  <a:pt x="50664" y="28458"/>
                </a:cubicBezTo>
                <a:cubicBezTo>
                  <a:pt x="49752" y="28458"/>
                  <a:pt x="48837" y="28532"/>
                  <a:pt x="47928" y="28682"/>
                </a:cubicBezTo>
                <a:cubicBezTo>
                  <a:pt x="46545" y="28926"/>
                  <a:pt x="45189" y="29278"/>
                  <a:pt x="43887" y="29767"/>
                </a:cubicBezTo>
                <a:cubicBezTo>
                  <a:pt x="43209" y="30038"/>
                  <a:pt x="42504" y="30363"/>
                  <a:pt x="41798" y="30716"/>
                </a:cubicBezTo>
                <a:lnTo>
                  <a:pt x="41853" y="30689"/>
                </a:lnTo>
                <a:lnTo>
                  <a:pt x="41853" y="30689"/>
                </a:lnTo>
                <a:cubicBezTo>
                  <a:pt x="40307" y="31448"/>
                  <a:pt x="38815" y="32289"/>
                  <a:pt x="37377" y="33211"/>
                </a:cubicBezTo>
                <a:cubicBezTo>
                  <a:pt x="35858" y="34188"/>
                  <a:pt x="34529" y="35083"/>
                  <a:pt x="32929" y="36222"/>
                </a:cubicBezTo>
                <a:cubicBezTo>
                  <a:pt x="31844" y="36981"/>
                  <a:pt x="30244" y="38066"/>
                  <a:pt x="28942" y="38934"/>
                </a:cubicBezTo>
                <a:lnTo>
                  <a:pt x="26392" y="40697"/>
                </a:lnTo>
                <a:lnTo>
                  <a:pt x="22432" y="43437"/>
                </a:lnTo>
                <a:cubicBezTo>
                  <a:pt x="21808" y="43898"/>
                  <a:pt x="21103" y="44224"/>
                  <a:pt x="20370" y="44441"/>
                </a:cubicBezTo>
                <a:cubicBezTo>
                  <a:pt x="20200" y="44478"/>
                  <a:pt x="20028" y="44497"/>
                  <a:pt x="19858" y="44497"/>
                </a:cubicBezTo>
                <a:cubicBezTo>
                  <a:pt x="19296" y="44497"/>
                  <a:pt x="18752" y="44293"/>
                  <a:pt x="18336" y="43898"/>
                </a:cubicBezTo>
                <a:cubicBezTo>
                  <a:pt x="18038" y="43627"/>
                  <a:pt x="17794" y="43301"/>
                  <a:pt x="17658" y="42922"/>
                </a:cubicBezTo>
                <a:cubicBezTo>
                  <a:pt x="17550" y="42732"/>
                  <a:pt x="17495" y="42542"/>
                  <a:pt x="17441" y="42352"/>
                </a:cubicBezTo>
                <a:cubicBezTo>
                  <a:pt x="17387" y="42135"/>
                  <a:pt x="17333" y="41945"/>
                  <a:pt x="17305" y="41728"/>
                </a:cubicBezTo>
                <a:cubicBezTo>
                  <a:pt x="17143" y="40887"/>
                  <a:pt x="17170" y="40046"/>
                  <a:pt x="17305" y="39206"/>
                </a:cubicBezTo>
                <a:cubicBezTo>
                  <a:pt x="17387" y="38772"/>
                  <a:pt x="17495" y="38365"/>
                  <a:pt x="17658" y="37958"/>
                </a:cubicBezTo>
                <a:lnTo>
                  <a:pt x="17875" y="37334"/>
                </a:lnTo>
                <a:lnTo>
                  <a:pt x="17984" y="37009"/>
                </a:lnTo>
                <a:cubicBezTo>
                  <a:pt x="18011" y="36900"/>
                  <a:pt x="18065" y="36792"/>
                  <a:pt x="18119" y="36710"/>
                </a:cubicBezTo>
                <a:cubicBezTo>
                  <a:pt x="18309" y="36303"/>
                  <a:pt x="18445" y="35869"/>
                  <a:pt x="18662" y="35490"/>
                </a:cubicBezTo>
                <a:lnTo>
                  <a:pt x="19313" y="34296"/>
                </a:lnTo>
                <a:cubicBezTo>
                  <a:pt x="19448" y="34052"/>
                  <a:pt x="19638" y="33754"/>
                  <a:pt x="19828" y="33455"/>
                </a:cubicBezTo>
                <a:cubicBezTo>
                  <a:pt x="19936" y="33293"/>
                  <a:pt x="20018" y="33130"/>
                  <a:pt x="20126" y="32994"/>
                </a:cubicBezTo>
                <a:lnTo>
                  <a:pt x="20452" y="32533"/>
                </a:lnTo>
                <a:lnTo>
                  <a:pt x="20994" y="31774"/>
                </a:lnTo>
                <a:lnTo>
                  <a:pt x="21591" y="31068"/>
                </a:lnTo>
                <a:cubicBezTo>
                  <a:pt x="21990" y="30563"/>
                  <a:pt x="22441" y="30084"/>
                  <a:pt x="22893" y="29631"/>
                </a:cubicBezTo>
                <a:lnTo>
                  <a:pt x="22893" y="29631"/>
                </a:lnTo>
                <a:lnTo>
                  <a:pt x="22947" y="29604"/>
                </a:lnTo>
                <a:cubicBezTo>
                  <a:pt x="24168" y="28410"/>
                  <a:pt x="25497" y="27325"/>
                  <a:pt x="26907" y="26349"/>
                </a:cubicBezTo>
                <a:lnTo>
                  <a:pt x="26907" y="26349"/>
                </a:lnTo>
                <a:lnTo>
                  <a:pt x="26880" y="26376"/>
                </a:lnTo>
                <a:lnTo>
                  <a:pt x="27558" y="25915"/>
                </a:lnTo>
                <a:lnTo>
                  <a:pt x="27504" y="25942"/>
                </a:lnTo>
                <a:cubicBezTo>
                  <a:pt x="27721" y="25806"/>
                  <a:pt x="27965" y="25644"/>
                  <a:pt x="28182" y="25508"/>
                </a:cubicBezTo>
                <a:lnTo>
                  <a:pt x="28182" y="25508"/>
                </a:lnTo>
                <a:lnTo>
                  <a:pt x="28128" y="25535"/>
                </a:lnTo>
                <a:lnTo>
                  <a:pt x="28779" y="25128"/>
                </a:lnTo>
                <a:lnTo>
                  <a:pt x="28752" y="25156"/>
                </a:lnTo>
                <a:cubicBezTo>
                  <a:pt x="29131" y="24911"/>
                  <a:pt x="29538" y="24694"/>
                  <a:pt x="29945" y="24450"/>
                </a:cubicBezTo>
                <a:cubicBezTo>
                  <a:pt x="30840" y="23989"/>
                  <a:pt x="32332" y="23284"/>
                  <a:pt x="33444" y="22823"/>
                </a:cubicBezTo>
                <a:lnTo>
                  <a:pt x="33444" y="22823"/>
                </a:lnTo>
                <a:lnTo>
                  <a:pt x="33390" y="22850"/>
                </a:lnTo>
                <a:cubicBezTo>
                  <a:pt x="34041" y="22579"/>
                  <a:pt x="34665" y="22335"/>
                  <a:pt x="35316" y="22118"/>
                </a:cubicBezTo>
                <a:cubicBezTo>
                  <a:pt x="35777" y="21982"/>
                  <a:pt x="36129" y="21874"/>
                  <a:pt x="36753" y="21684"/>
                </a:cubicBezTo>
                <a:cubicBezTo>
                  <a:pt x="38462" y="21087"/>
                  <a:pt x="40225" y="20626"/>
                  <a:pt x="41988" y="20273"/>
                </a:cubicBezTo>
                <a:lnTo>
                  <a:pt x="41961" y="20273"/>
                </a:lnTo>
                <a:cubicBezTo>
                  <a:pt x="43372" y="20002"/>
                  <a:pt x="44673" y="19758"/>
                  <a:pt x="46138" y="19487"/>
                </a:cubicBezTo>
                <a:cubicBezTo>
                  <a:pt x="47304" y="19297"/>
                  <a:pt x="48742" y="19080"/>
                  <a:pt x="50044" y="18890"/>
                </a:cubicBezTo>
                <a:lnTo>
                  <a:pt x="50121" y="18877"/>
                </a:lnTo>
                <a:lnTo>
                  <a:pt x="50121" y="18877"/>
                </a:lnTo>
                <a:lnTo>
                  <a:pt x="51102" y="18781"/>
                </a:lnTo>
                <a:cubicBezTo>
                  <a:pt x="52133" y="18646"/>
                  <a:pt x="53462" y="18456"/>
                  <a:pt x="53814" y="18402"/>
                </a:cubicBezTo>
                <a:cubicBezTo>
                  <a:pt x="55849" y="18185"/>
                  <a:pt x="57774" y="17859"/>
                  <a:pt x="59727" y="17561"/>
                </a:cubicBezTo>
                <a:lnTo>
                  <a:pt x="59998" y="17561"/>
                </a:lnTo>
                <a:cubicBezTo>
                  <a:pt x="60859" y="17434"/>
                  <a:pt x="61720" y="17213"/>
                  <a:pt x="62537" y="16919"/>
                </a:cubicBezTo>
                <a:lnTo>
                  <a:pt x="62537" y="16919"/>
                </a:lnTo>
                <a:lnTo>
                  <a:pt x="62684" y="16883"/>
                </a:lnTo>
                <a:lnTo>
                  <a:pt x="63308" y="16693"/>
                </a:lnTo>
                <a:lnTo>
                  <a:pt x="63714" y="16530"/>
                </a:lnTo>
                <a:cubicBezTo>
                  <a:pt x="63959" y="16449"/>
                  <a:pt x="63742" y="16557"/>
                  <a:pt x="64148" y="16395"/>
                </a:cubicBezTo>
                <a:cubicBezTo>
                  <a:pt x="64664" y="16178"/>
                  <a:pt x="65179" y="15906"/>
                  <a:pt x="65640" y="15635"/>
                </a:cubicBezTo>
                <a:cubicBezTo>
                  <a:pt x="65855" y="15485"/>
                  <a:pt x="65951" y="15436"/>
                  <a:pt x="65995" y="15436"/>
                </a:cubicBezTo>
                <a:cubicBezTo>
                  <a:pt x="66006" y="15436"/>
                  <a:pt x="66014" y="15440"/>
                  <a:pt x="66020" y="15445"/>
                </a:cubicBezTo>
                <a:cubicBezTo>
                  <a:pt x="66590" y="14984"/>
                  <a:pt x="67078" y="14442"/>
                  <a:pt x="67512" y="13845"/>
                </a:cubicBezTo>
                <a:lnTo>
                  <a:pt x="67729" y="13465"/>
                </a:lnTo>
                <a:cubicBezTo>
                  <a:pt x="67810" y="13357"/>
                  <a:pt x="67837" y="13248"/>
                  <a:pt x="67892" y="13140"/>
                </a:cubicBezTo>
                <a:cubicBezTo>
                  <a:pt x="67946" y="13004"/>
                  <a:pt x="68000" y="12868"/>
                  <a:pt x="68027" y="12760"/>
                </a:cubicBezTo>
                <a:lnTo>
                  <a:pt x="68027" y="12706"/>
                </a:lnTo>
                <a:cubicBezTo>
                  <a:pt x="67892" y="13031"/>
                  <a:pt x="67702" y="13357"/>
                  <a:pt x="67512" y="13628"/>
                </a:cubicBezTo>
                <a:lnTo>
                  <a:pt x="67322" y="13899"/>
                </a:lnTo>
                <a:lnTo>
                  <a:pt x="67186" y="14062"/>
                </a:lnTo>
                <a:cubicBezTo>
                  <a:pt x="67129" y="14119"/>
                  <a:pt x="67101" y="14142"/>
                  <a:pt x="67093" y="14142"/>
                </a:cubicBezTo>
                <a:cubicBezTo>
                  <a:pt x="67083" y="14142"/>
                  <a:pt x="67112" y="14098"/>
                  <a:pt x="67159" y="14035"/>
                </a:cubicBezTo>
                <a:cubicBezTo>
                  <a:pt x="67512" y="13574"/>
                  <a:pt x="67783" y="13058"/>
                  <a:pt x="68000" y="12543"/>
                </a:cubicBezTo>
                <a:cubicBezTo>
                  <a:pt x="68163" y="12136"/>
                  <a:pt x="68271" y="11702"/>
                  <a:pt x="68325" y="11268"/>
                </a:cubicBezTo>
                <a:cubicBezTo>
                  <a:pt x="68431" y="10743"/>
                  <a:pt x="68459" y="10192"/>
                  <a:pt x="68461" y="9640"/>
                </a:cubicBezTo>
                <a:lnTo>
                  <a:pt x="68461" y="9640"/>
                </a:lnTo>
                <a:cubicBezTo>
                  <a:pt x="68461" y="9640"/>
                  <a:pt x="68461" y="9640"/>
                  <a:pt x="68461" y="9641"/>
                </a:cubicBezTo>
                <a:lnTo>
                  <a:pt x="68461" y="9586"/>
                </a:lnTo>
                <a:cubicBezTo>
                  <a:pt x="68461" y="9604"/>
                  <a:pt x="68461" y="9622"/>
                  <a:pt x="68461" y="9640"/>
                </a:cubicBezTo>
                <a:lnTo>
                  <a:pt x="68461" y="9640"/>
                </a:lnTo>
                <a:cubicBezTo>
                  <a:pt x="68407" y="9206"/>
                  <a:pt x="68325" y="8800"/>
                  <a:pt x="68190" y="8366"/>
                </a:cubicBezTo>
                <a:cubicBezTo>
                  <a:pt x="67973" y="7525"/>
                  <a:pt x="67647" y="6738"/>
                  <a:pt x="67186" y="6006"/>
                </a:cubicBezTo>
                <a:cubicBezTo>
                  <a:pt x="66698" y="5220"/>
                  <a:pt x="66074" y="4541"/>
                  <a:pt x="65396" y="3918"/>
                </a:cubicBezTo>
                <a:cubicBezTo>
                  <a:pt x="65071" y="3619"/>
                  <a:pt x="64718" y="3294"/>
                  <a:pt x="64365" y="3022"/>
                </a:cubicBezTo>
                <a:cubicBezTo>
                  <a:pt x="63702" y="2606"/>
                  <a:pt x="63499" y="2483"/>
                  <a:pt x="63486" y="2483"/>
                </a:cubicBezTo>
                <a:lnTo>
                  <a:pt x="63486" y="2483"/>
                </a:lnTo>
                <a:cubicBezTo>
                  <a:pt x="63469" y="2483"/>
                  <a:pt x="63835" y="2730"/>
                  <a:pt x="63815" y="2730"/>
                </a:cubicBezTo>
                <a:cubicBezTo>
                  <a:pt x="63809" y="2730"/>
                  <a:pt x="63765" y="2706"/>
                  <a:pt x="63660" y="2643"/>
                </a:cubicBezTo>
                <a:cubicBezTo>
                  <a:pt x="62856" y="2160"/>
                  <a:pt x="62024" y="1757"/>
                  <a:pt x="61140" y="1433"/>
                </a:cubicBezTo>
                <a:lnTo>
                  <a:pt x="61140" y="1433"/>
                </a:lnTo>
                <a:lnTo>
                  <a:pt x="61002" y="1341"/>
                </a:lnTo>
                <a:cubicBezTo>
                  <a:pt x="60487" y="1151"/>
                  <a:pt x="59944" y="1015"/>
                  <a:pt x="59429" y="907"/>
                </a:cubicBezTo>
                <a:cubicBezTo>
                  <a:pt x="59212" y="853"/>
                  <a:pt x="58941" y="771"/>
                  <a:pt x="58534" y="690"/>
                </a:cubicBezTo>
                <a:cubicBezTo>
                  <a:pt x="58154" y="608"/>
                  <a:pt x="57639" y="473"/>
                  <a:pt x="56879" y="364"/>
                </a:cubicBezTo>
                <a:lnTo>
                  <a:pt x="56879" y="364"/>
                </a:lnTo>
                <a:lnTo>
                  <a:pt x="57639" y="473"/>
                </a:lnTo>
                <a:lnTo>
                  <a:pt x="58154" y="581"/>
                </a:lnTo>
                <a:cubicBezTo>
                  <a:pt x="58452" y="636"/>
                  <a:pt x="58642" y="690"/>
                  <a:pt x="58751" y="690"/>
                </a:cubicBezTo>
                <a:cubicBezTo>
                  <a:pt x="58791" y="703"/>
                  <a:pt x="58832" y="710"/>
                  <a:pt x="58873" y="710"/>
                </a:cubicBezTo>
                <a:cubicBezTo>
                  <a:pt x="58914" y="710"/>
                  <a:pt x="58954" y="703"/>
                  <a:pt x="58995" y="690"/>
                </a:cubicBezTo>
                <a:lnTo>
                  <a:pt x="59049" y="690"/>
                </a:lnTo>
                <a:cubicBezTo>
                  <a:pt x="58751" y="608"/>
                  <a:pt x="58344" y="554"/>
                  <a:pt x="58154" y="527"/>
                </a:cubicBezTo>
                <a:cubicBezTo>
                  <a:pt x="57883" y="473"/>
                  <a:pt x="57720" y="446"/>
                  <a:pt x="57503" y="419"/>
                </a:cubicBezTo>
                <a:lnTo>
                  <a:pt x="57557" y="419"/>
                </a:lnTo>
                <a:cubicBezTo>
                  <a:pt x="56933" y="337"/>
                  <a:pt x="56337" y="229"/>
                  <a:pt x="55713" y="174"/>
                </a:cubicBezTo>
                <a:cubicBezTo>
                  <a:pt x="55415" y="147"/>
                  <a:pt x="55116" y="120"/>
                  <a:pt x="54791" y="93"/>
                </a:cubicBezTo>
                <a:lnTo>
                  <a:pt x="53841" y="39"/>
                </a:lnTo>
                <a:cubicBezTo>
                  <a:pt x="53485" y="13"/>
                  <a:pt x="53128" y="1"/>
                  <a:pt x="5277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9" name="Google Shape;549;p13"/>
          <p:cNvSpPr/>
          <p:nvPr/>
        </p:nvSpPr>
        <p:spPr>
          <a:xfrm rot="-10799215">
            <a:off x="-746640" y="3078608"/>
            <a:ext cx="2761498" cy="2679552"/>
          </a:xfrm>
          <a:custGeom>
            <a:avLst/>
            <a:gdLst/>
            <a:ahLst/>
            <a:cxnLst/>
            <a:rect l="l" t="t" r="r" b="b"/>
            <a:pathLst>
              <a:path w="126067" h="122340" extrusionOk="0">
                <a:moveTo>
                  <a:pt x="53372" y="0"/>
                </a:moveTo>
                <a:cubicBezTo>
                  <a:pt x="50944" y="0"/>
                  <a:pt x="48529" y="321"/>
                  <a:pt x="46155" y="1029"/>
                </a:cubicBezTo>
                <a:cubicBezTo>
                  <a:pt x="45541" y="1189"/>
                  <a:pt x="45040" y="1575"/>
                  <a:pt x="44722" y="2121"/>
                </a:cubicBezTo>
                <a:cubicBezTo>
                  <a:pt x="44123" y="2102"/>
                  <a:pt x="43525" y="2092"/>
                  <a:pt x="42927" y="2092"/>
                </a:cubicBezTo>
                <a:cubicBezTo>
                  <a:pt x="33632" y="2092"/>
                  <a:pt x="24385" y="4433"/>
                  <a:pt x="16242" y="9605"/>
                </a:cubicBezTo>
                <a:cubicBezTo>
                  <a:pt x="6984" y="15520"/>
                  <a:pt x="0" y="27075"/>
                  <a:pt x="5414" y="37903"/>
                </a:cubicBezTo>
                <a:cubicBezTo>
                  <a:pt x="12124" y="51347"/>
                  <a:pt x="28912" y="51893"/>
                  <a:pt x="41651" y="54759"/>
                </a:cubicBezTo>
                <a:cubicBezTo>
                  <a:pt x="58143" y="58490"/>
                  <a:pt x="72155" y="69272"/>
                  <a:pt x="79980" y="84285"/>
                </a:cubicBezTo>
                <a:cubicBezTo>
                  <a:pt x="83688" y="91291"/>
                  <a:pt x="84894" y="98320"/>
                  <a:pt x="86190" y="106009"/>
                </a:cubicBezTo>
                <a:cubicBezTo>
                  <a:pt x="87191" y="111901"/>
                  <a:pt x="89079" y="117906"/>
                  <a:pt x="94812" y="120727"/>
                </a:cubicBezTo>
                <a:cubicBezTo>
                  <a:pt x="97076" y="121841"/>
                  <a:pt x="99369" y="122340"/>
                  <a:pt x="101613" y="122340"/>
                </a:cubicBezTo>
                <a:cubicBezTo>
                  <a:pt x="109626" y="122340"/>
                  <a:pt x="117002" y="115982"/>
                  <a:pt x="120130" y="108625"/>
                </a:cubicBezTo>
                <a:cubicBezTo>
                  <a:pt x="126067" y="94749"/>
                  <a:pt x="123291" y="76346"/>
                  <a:pt x="119038" y="62379"/>
                </a:cubicBezTo>
                <a:cubicBezTo>
                  <a:pt x="113920" y="45455"/>
                  <a:pt x="104138" y="30305"/>
                  <a:pt x="90854" y="18659"/>
                </a:cubicBezTo>
                <a:cubicBezTo>
                  <a:pt x="81210" y="10233"/>
                  <a:pt x="67084" y="0"/>
                  <a:pt x="533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50" name="Google Shape;550;p13"/>
          <p:cNvGrpSpPr/>
          <p:nvPr/>
        </p:nvGrpSpPr>
        <p:grpSpPr>
          <a:xfrm flipH="1">
            <a:off x="393666" y="4196893"/>
            <a:ext cx="530121" cy="442999"/>
            <a:chOff x="3923575" y="2588450"/>
            <a:chExt cx="701125" cy="585900"/>
          </a:xfrm>
        </p:grpSpPr>
        <p:sp>
          <p:nvSpPr>
            <p:cNvPr id="551" name="Google Shape;551;p13"/>
            <p:cNvSpPr/>
            <p:nvPr/>
          </p:nvSpPr>
          <p:spPr>
            <a:xfrm>
              <a:off x="3923575" y="2588450"/>
              <a:ext cx="97675" cy="585900"/>
            </a:xfrm>
            <a:custGeom>
              <a:avLst/>
              <a:gdLst/>
              <a:ahLst/>
              <a:cxnLst/>
              <a:rect l="l" t="t" r="r" b="b"/>
              <a:pathLst>
                <a:path w="3907" h="23436" extrusionOk="0">
                  <a:moveTo>
                    <a:pt x="2160" y="1"/>
                  </a:moveTo>
                  <a:cubicBezTo>
                    <a:pt x="1404" y="1"/>
                    <a:pt x="651" y="496"/>
                    <a:pt x="651" y="1486"/>
                  </a:cubicBezTo>
                  <a:lnTo>
                    <a:pt x="678" y="5256"/>
                  </a:lnTo>
                  <a:cubicBezTo>
                    <a:pt x="461" y="11006"/>
                    <a:pt x="0" y="16946"/>
                    <a:pt x="760" y="22561"/>
                  </a:cubicBezTo>
                  <a:cubicBezTo>
                    <a:pt x="850" y="23149"/>
                    <a:pt x="1375" y="23435"/>
                    <a:pt x="1909" y="23435"/>
                  </a:cubicBezTo>
                  <a:cubicBezTo>
                    <a:pt x="2015" y="23435"/>
                    <a:pt x="2121" y="23424"/>
                    <a:pt x="2224" y="23402"/>
                  </a:cubicBezTo>
                  <a:cubicBezTo>
                    <a:pt x="2267" y="23405"/>
                    <a:pt x="2310" y="23406"/>
                    <a:pt x="2353" y="23406"/>
                  </a:cubicBezTo>
                  <a:cubicBezTo>
                    <a:pt x="3127" y="23406"/>
                    <a:pt x="3906" y="22939"/>
                    <a:pt x="3906" y="21937"/>
                  </a:cubicBezTo>
                  <a:lnTo>
                    <a:pt x="3798" y="2652"/>
                  </a:lnTo>
                  <a:cubicBezTo>
                    <a:pt x="3798" y="2462"/>
                    <a:pt x="3770" y="2245"/>
                    <a:pt x="3689" y="2082"/>
                  </a:cubicBezTo>
                  <a:lnTo>
                    <a:pt x="3689" y="1486"/>
                  </a:lnTo>
                  <a:cubicBezTo>
                    <a:pt x="3676" y="496"/>
                    <a:pt x="2916" y="1"/>
                    <a:pt x="2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13"/>
            <p:cNvSpPr/>
            <p:nvPr/>
          </p:nvSpPr>
          <p:spPr>
            <a:xfrm>
              <a:off x="4074100" y="2588450"/>
              <a:ext cx="97675" cy="585900"/>
            </a:xfrm>
            <a:custGeom>
              <a:avLst/>
              <a:gdLst/>
              <a:ahLst/>
              <a:cxnLst/>
              <a:rect l="l" t="t" r="r" b="b"/>
              <a:pathLst>
                <a:path w="3907" h="23436" extrusionOk="0">
                  <a:moveTo>
                    <a:pt x="2160" y="1"/>
                  </a:moveTo>
                  <a:cubicBezTo>
                    <a:pt x="1404" y="1"/>
                    <a:pt x="652" y="496"/>
                    <a:pt x="652" y="1486"/>
                  </a:cubicBezTo>
                  <a:lnTo>
                    <a:pt x="679" y="5256"/>
                  </a:lnTo>
                  <a:cubicBezTo>
                    <a:pt x="462" y="11006"/>
                    <a:pt x="1" y="16946"/>
                    <a:pt x="760" y="22561"/>
                  </a:cubicBezTo>
                  <a:cubicBezTo>
                    <a:pt x="851" y="23149"/>
                    <a:pt x="1375" y="23435"/>
                    <a:pt x="1909" y="23435"/>
                  </a:cubicBezTo>
                  <a:cubicBezTo>
                    <a:pt x="2015" y="23435"/>
                    <a:pt x="2122" y="23424"/>
                    <a:pt x="2225" y="23402"/>
                  </a:cubicBezTo>
                  <a:cubicBezTo>
                    <a:pt x="2268" y="23405"/>
                    <a:pt x="2310" y="23406"/>
                    <a:pt x="2353" y="23406"/>
                  </a:cubicBezTo>
                  <a:cubicBezTo>
                    <a:pt x="3127" y="23406"/>
                    <a:pt x="3907" y="22939"/>
                    <a:pt x="3907" y="21937"/>
                  </a:cubicBezTo>
                  <a:lnTo>
                    <a:pt x="3798" y="2652"/>
                  </a:lnTo>
                  <a:cubicBezTo>
                    <a:pt x="3798" y="2462"/>
                    <a:pt x="3771" y="2245"/>
                    <a:pt x="3690" y="2082"/>
                  </a:cubicBezTo>
                  <a:lnTo>
                    <a:pt x="3690" y="1486"/>
                  </a:lnTo>
                  <a:cubicBezTo>
                    <a:pt x="3676" y="496"/>
                    <a:pt x="2917" y="1"/>
                    <a:pt x="2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13"/>
            <p:cNvSpPr/>
            <p:nvPr/>
          </p:nvSpPr>
          <p:spPr>
            <a:xfrm>
              <a:off x="4225325" y="2588450"/>
              <a:ext cx="97600" cy="585900"/>
            </a:xfrm>
            <a:custGeom>
              <a:avLst/>
              <a:gdLst/>
              <a:ahLst/>
              <a:cxnLst/>
              <a:rect l="l" t="t" r="r" b="b"/>
              <a:pathLst>
                <a:path w="3904" h="23436" extrusionOk="0">
                  <a:moveTo>
                    <a:pt x="2147" y="1"/>
                  </a:moveTo>
                  <a:cubicBezTo>
                    <a:pt x="1384" y="1"/>
                    <a:pt x="624" y="496"/>
                    <a:pt x="624" y="1486"/>
                  </a:cubicBezTo>
                  <a:lnTo>
                    <a:pt x="678" y="5256"/>
                  </a:lnTo>
                  <a:cubicBezTo>
                    <a:pt x="461" y="11006"/>
                    <a:pt x="0" y="16946"/>
                    <a:pt x="760" y="22561"/>
                  </a:cubicBezTo>
                  <a:cubicBezTo>
                    <a:pt x="828" y="23149"/>
                    <a:pt x="1368" y="23435"/>
                    <a:pt x="1907" y="23435"/>
                  </a:cubicBezTo>
                  <a:cubicBezTo>
                    <a:pt x="2014" y="23435"/>
                    <a:pt x="2121" y="23424"/>
                    <a:pt x="2225" y="23402"/>
                  </a:cubicBezTo>
                  <a:cubicBezTo>
                    <a:pt x="2297" y="23413"/>
                    <a:pt x="2369" y="23418"/>
                    <a:pt x="2440" y="23418"/>
                  </a:cubicBezTo>
                  <a:cubicBezTo>
                    <a:pt x="3222" y="23418"/>
                    <a:pt x="3904" y="22758"/>
                    <a:pt x="3879" y="21937"/>
                  </a:cubicBezTo>
                  <a:lnTo>
                    <a:pt x="3798" y="2652"/>
                  </a:lnTo>
                  <a:cubicBezTo>
                    <a:pt x="3771" y="2462"/>
                    <a:pt x="3743" y="2245"/>
                    <a:pt x="3689" y="2082"/>
                  </a:cubicBezTo>
                  <a:lnTo>
                    <a:pt x="3689" y="1486"/>
                  </a:lnTo>
                  <a:cubicBezTo>
                    <a:pt x="3676" y="496"/>
                    <a:pt x="2909" y="1"/>
                    <a:pt x="2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13"/>
            <p:cNvSpPr/>
            <p:nvPr/>
          </p:nvSpPr>
          <p:spPr>
            <a:xfrm>
              <a:off x="4375850" y="2588450"/>
              <a:ext cx="97675" cy="585900"/>
            </a:xfrm>
            <a:custGeom>
              <a:avLst/>
              <a:gdLst/>
              <a:ahLst/>
              <a:cxnLst/>
              <a:rect l="l" t="t" r="r" b="b"/>
              <a:pathLst>
                <a:path w="3907" h="23436" extrusionOk="0">
                  <a:moveTo>
                    <a:pt x="2147" y="1"/>
                  </a:moveTo>
                  <a:cubicBezTo>
                    <a:pt x="1384" y="1"/>
                    <a:pt x="625" y="496"/>
                    <a:pt x="625" y="1486"/>
                  </a:cubicBezTo>
                  <a:cubicBezTo>
                    <a:pt x="625" y="2733"/>
                    <a:pt x="652" y="4008"/>
                    <a:pt x="679" y="5256"/>
                  </a:cubicBezTo>
                  <a:cubicBezTo>
                    <a:pt x="462" y="11006"/>
                    <a:pt x="1" y="16946"/>
                    <a:pt x="760" y="22561"/>
                  </a:cubicBezTo>
                  <a:cubicBezTo>
                    <a:pt x="851" y="23149"/>
                    <a:pt x="1376" y="23435"/>
                    <a:pt x="1909" y="23435"/>
                  </a:cubicBezTo>
                  <a:cubicBezTo>
                    <a:pt x="2015" y="23435"/>
                    <a:pt x="2122" y="23424"/>
                    <a:pt x="2225" y="23402"/>
                  </a:cubicBezTo>
                  <a:cubicBezTo>
                    <a:pt x="2300" y="23413"/>
                    <a:pt x="2373" y="23418"/>
                    <a:pt x="2446" y="23418"/>
                  </a:cubicBezTo>
                  <a:cubicBezTo>
                    <a:pt x="3246" y="23418"/>
                    <a:pt x="3907" y="22758"/>
                    <a:pt x="3907" y="21937"/>
                  </a:cubicBezTo>
                  <a:cubicBezTo>
                    <a:pt x="3852" y="15509"/>
                    <a:pt x="3825" y="9080"/>
                    <a:pt x="3798" y="2652"/>
                  </a:cubicBezTo>
                  <a:cubicBezTo>
                    <a:pt x="3798" y="2462"/>
                    <a:pt x="3744" y="2245"/>
                    <a:pt x="3690" y="2082"/>
                  </a:cubicBezTo>
                  <a:lnTo>
                    <a:pt x="3690" y="1486"/>
                  </a:lnTo>
                  <a:cubicBezTo>
                    <a:pt x="3676" y="496"/>
                    <a:pt x="2910" y="1"/>
                    <a:pt x="2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13"/>
            <p:cNvSpPr/>
            <p:nvPr/>
          </p:nvSpPr>
          <p:spPr>
            <a:xfrm>
              <a:off x="4526400" y="2588450"/>
              <a:ext cx="98300" cy="585900"/>
            </a:xfrm>
            <a:custGeom>
              <a:avLst/>
              <a:gdLst/>
              <a:ahLst/>
              <a:cxnLst/>
              <a:rect l="l" t="t" r="r" b="b"/>
              <a:pathLst>
                <a:path w="3932" h="23436" extrusionOk="0">
                  <a:moveTo>
                    <a:pt x="2170" y="1"/>
                  </a:moveTo>
                  <a:cubicBezTo>
                    <a:pt x="1411" y="1"/>
                    <a:pt x="651" y="496"/>
                    <a:pt x="651" y="1486"/>
                  </a:cubicBezTo>
                  <a:lnTo>
                    <a:pt x="678" y="5256"/>
                  </a:lnTo>
                  <a:cubicBezTo>
                    <a:pt x="461" y="11006"/>
                    <a:pt x="0" y="16946"/>
                    <a:pt x="760" y="22561"/>
                  </a:cubicBezTo>
                  <a:cubicBezTo>
                    <a:pt x="850" y="23149"/>
                    <a:pt x="1375" y="23435"/>
                    <a:pt x="1909" y="23435"/>
                  </a:cubicBezTo>
                  <a:cubicBezTo>
                    <a:pt x="2015" y="23435"/>
                    <a:pt x="2121" y="23424"/>
                    <a:pt x="2225" y="23402"/>
                  </a:cubicBezTo>
                  <a:cubicBezTo>
                    <a:pt x="2299" y="23413"/>
                    <a:pt x="2373" y="23418"/>
                    <a:pt x="2446" y="23418"/>
                  </a:cubicBezTo>
                  <a:cubicBezTo>
                    <a:pt x="3249" y="23418"/>
                    <a:pt x="3931" y="22758"/>
                    <a:pt x="3906" y="21937"/>
                  </a:cubicBezTo>
                  <a:cubicBezTo>
                    <a:pt x="3879" y="15509"/>
                    <a:pt x="3852" y="9080"/>
                    <a:pt x="3798" y="2652"/>
                  </a:cubicBezTo>
                  <a:cubicBezTo>
                    <a:pt x="3798" y="2462"/>
                    <a:pt x="3771" y="2245"/>
                    <a:pt x="3689" y="2082"/>
                  </a:cubicBezTo>
                  <a:lnTo>
                    <a:pt x="3689" y="1486"/>
                  </a:lnTo>
                  <a:cubicBezTo>
                    <a:pt x="3689" y="496"/>
                    <a:pt x="2930" y="1"/>
                    <a:pt x="21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7_1">
    <p:spTree>
      <p:nvGrpSpPr>
        <p:cNvPr id="1" name="Shape 6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Google Shape;693;p17"/>
          <p:cNvSpPr/>
          <p:nvPr/>
        </p:nvSpPr>
        <p:spPr>
          <a:xfrm rot="-2980682">
            <a:off x="-989162" y="3773194"/>
            <a:ext cx="2953380" cy="3423503"/>
          </a:xfrm>
          <a:custGeom>
            <a:avLst/>
            <a:gdLst/>
            <a:ahLst/>
            <a:cxnLst/>
            <a:rect l="l" t="t" r="r" b="b"/>
            <a:pathLst>
              <a:path w="132415" h="153493" extrusionOk="0">
                <a:moveTo>
                  <a:pt x="65330" y="1"/>
                </a:moveTo>
                <a:cubicBezTo>
                  <a:pt x="60091" y="1"/>
                  <a:pt x="54855" y="737"/>
                  <a:pt x="49841" y="2215"/>
                </a:cubicBezTo>
                <a:cubicBezTo>
                  <a:pt x="32507" y="7333"/>
                  <a:pt x="20815" y="24531"/>
                  <a:pt x="2753" y="27237"/>
                </a:cubicBezTo>
                <a:cubicBezTo>
                  <a:pt x="2685" y="27195"/>
                  <a:pt x="2609" y="27174"/>
                  <a:pt x="2536" y="27174"/>
                </a:cubicBezTo>
                <a:cubicBezTo>
                  <a:pt x="2416" y="27174"/>
                  <a:pt x="2301" y="27229"/>
                  <a:pt x="2230" y="27328"/>
                </a:cubicBezTo>
                <a:cubicBezTo>
                  <a:pt x="1661" y="27465"/>
                  <a:pt x="1320" y="27988"/>
                  <a:pt x="1411" y="28534"/>
                </a:cubicBezTo>
                <a:cubicBezTo>
                  <a:pt x="183" y="30923"/>
                  <a:pt x="274" y="34153"/>
                  <a:pt x="137" y="36700"/>
                </a:cubicBezTo>
                <a:cubicBezTo>
                  <a:pt x="1" y="40386"/>
                  <a:pt x="206" y="44093"/>
                  <a:pt x="774" y="47733"/>
                </a:cubicBezTo>
                <a:cubicBezTo>
                  <a:pt x="774" y="47847"/>
                  <a:pt x="820" y="47938"/>
                  <a:pt x="865" y="48051"/>
                </a:cubicBezTo>
                <a:cubicBezTo>
                  <a:pt x="865" y="48727"/>
                  <a:pt x="1499" y="49293"/>
                  <a:pt x="2133" y="49293"/>
                </a:cubicBezTo>
                <a:cubicBezTo>
                  <a:pt x="2460" y="49293"/>
                  <a:pt x="2786" y="49143"/>
                  <a:pt x="3026" y="48779"/>
                </a:cubicBezTo>
                <a:cubicBezTo>
                  <a:pt x="14302" y="31159"/>
                  <a:pt x="34018" y="21045"/>
                  <a:pt x="53956" y="21045"/>
                </a:cubicBezTo>
                <a:cubicBezTo>
                  <a:pt x="64829" y="21045"/>
                  <a:pt x="75768" y="24053"/>
                  <a:pt x="85440" y="30490"/>
                </a:cubicBezTo>
                <a:cubicBezTo>
                  <a:pt x="99134" y="39589"/>
                  <a:pt x="106323" y="53738"/>
                  <a:pt x="105481" y="70162"/>
                </a:cubicBezTo>
                <a:cubicBezTo>
                  <a:pt x="104594" y="87018"/>
                  <a:pt x="97451" y="102941"/>
                  <a:pt x="97519" y="119888"/>
                </a:cubicBezTo>
                <a:cubicBezTo>
                  <a:pt x="97565" y="133013"/>
                  <a:pt x="103115" y="148823"/>
                  <a:pt x="116673" y="153463"/>
                </a:cubicBezTo>
                <a:cubicBezTo>
                  <a:pt x="116745" y="153483"/>
                  <a:pt x="116817" y="153492"/>
                  <a:pt x="116888" y="153492"/>
                </a:cubicBezTo>
                <a:cubicBezTo>
                  <a:pt x="117313" y="153492"/>
                  <a:pt x="117703" y="153161"/>
                  <a:pt x="117742" y="152713"/>
                </a:cubicBezTo>
                <a:lnTo>
                  <a:pt x="125817" y="149346"/>
                </a:lnTo>
                <a:cubicBezTo>
                  <a:pt x="127319" y="148709"/>
                  <a:pt x="129389" y="148231"/>
                  <a:pt x="130844" y="147231"/>
                </a:cubicBezTo>
                <a:cubicBezTo>
                  <a:pt x="131208" y="147208"/>
                  <a:pt x="131504" y="146958"/>
                  <a:pt x="131618" y="146616"/>
                </a:cubicBezTo>
                <a:cubicBezTo>
                  <a:pt x="131868" y="146366"/>
                  <a:pt x="132096" y="146070"/>
                  <a:pt x="132255" y="145775"/>
                </a:cubicBezTo>
                <a:cubicBezTo>
                  <a:pt x="132414" y="145547"/>
                  <a:pt x="132323" y="145229"/>
                  <a:pt x="132050" y="145138"/>
                </a:cubicBezTo>
                <a:cubicBezTo>
                  <a:pt x="131686" y="145016"/>
                  <a:pt x="131302" y="144966"/>
                  <a:pt x="130911" y="144966"/>
                </a:cubicBezTo>
                <a:cubicBezTo>
                  <a:pt x="130716" y="144966"/>
                  <a:pt x="130518" y="144979"/>
                  <a:pt x="130321" y="145001"/>
                </a:cubicBezTo>
                <a:cubicBezTo>
                  <a:pt x="116855" y="133923"/>
                  <a:pt x="108256" y="118864"/>
                  <a:pt x="109758" y="100871"/>
                </a:cubicBezTo>
                <a:cubicBezTo>
                  <a:pt x="111282" y="82309"/>
                  <a:pt x="121086" y="64976"/>
                  <a:pt x="118311" y="46004"/>
                </a:cubicBezTo>
                <a:cubicBezTo>
                  <a:pt x="116150" y="31241"/>
                  <a:pt x="107710" y="17479"/>
                  <a:pt x="95404" y="9039"/>
                </a:cubicBezTo>
                <a:cubicBezTo>
                  <a:pt x="86609" y="3034"/>
                  <a:pt x="75967" y="1"/>
                  <a:pt x="6533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4" name="Google Shape;694;p17"/>
          <p:cNvSpPr txBox="1">
            <a:spLocks noGrp="1"/>
          </p:cNvSpPr>
          <p:nvPr>
            <p:ph type="title"/>
          </p:nvPr>
        </p:nvSpPr>
        <p:spPr>
          <a:xfrm>
            <a:off x="4170000" y="1801738"/>
            <a:ext cx="425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Font typeface="Merriweather"/>
              <a:buNone/>
              <a:defRPr sz="3000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Medium"/>
                <a:ea typeface="Montserrat Medium"/>
                <a:cs typeface="Montserrat Medium"/>
                <a:sym typeface="Montserrat Medium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Medium"/>
                <a:ea typeface="Montserrat Medium"/>
                <a:cs typeface="Montserrat Medium"/>
                <a:sym typeface="Montserrat Medium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Medium"/>
                <a:ea typeface="Montserrat Medium"/>
                <a:cs typeface="Montserrat Medium"/>
                <a:sym typeface="Montserrat Medium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Medium"/>
                <a:ea typeface="Montserrat Medium"/>
                <a:cs typeface="Montserrat Medium"/>
                <a:sym typeface="Montserrat Medium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Medium"/>
                <a:ea typeface="Montserrat Medium"/>
                <a:cs typeface="Montserrat Medium"/>
                <a:sym typeface="Montserrat Medium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Medium"/>
                <a:ea typeface="Montserrat Medium"/>
                <a:cs typeface="Montserrat Medium"/>
                <a:sym typeface="Montserrat Medium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Medium"/>
                <a:ea typeface="Montserrat Medium"/>
                <a:cs typeface="Montserrat Medium"/>
                <a:sym typeface="Montserrat Medium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Medium"/>
                <a:ea typeface="Montserrat Medium"/>
                <a:cs typeface="Montserrat Medium"/>
                <a:sym typeface="Montserrat Medium"/>
              </a:defRPr>
            </a:lvl9pPr>
          </a:lstStyle>
          <a:p>
            <a:endParaRPr/>
          </a:p>
        </p:txBody>
      </p:sp>
      <p:sp>
        <p:nvSpPr>
          <p:cNvPr id="695" name="Google Shape;695;p17"/>
          <p:cNvSpPr txBox="1">
            <a:spLocks noGrp="1"/>
          </p:cNvSpPr>
          <p:nvPr>
            <p:ph type="subTitle" idx="1"/>
          </p:nvPr>
        </p:nvSpPr>
        <p:spPr>
          <a:xfrm>
            <a:off x="4572000" y="2281900"/>
            <a:ext cx="3852000" cy="92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96" name="Google Shape;696;p17"/>
          <p:cNvGrpSpPr/>
          <p:nvPr/>
        </p:nvGrpSpPr>
        <p:grpSpPr>
          <a:xfrm rot="287828">
            <a:off x="-514754" y="3717011"/>
            <a:ext cx="2004575" cy="1773497"/>
            <a:chOff x="1749700" y="889800"/>
            <a:chExt cx="4276500" cy="3783525"/>
          </a:xfrm>
        </p:grpSpPr>
        <p:sp>
          <p:nvSpPr>
            <p:cNvPr id="697" name="Google Shape;697;p17"/>
            <p:cNvSpPr/>
            <p:nvPr/>
          </p:nvSpPr>
          <p:spPr>
            <a:xfrm>
              <a:off x="2226200" y="889800"/>
              <a:ext cx="183125" cy="226500"/>
            </a:xfrm>
            <a:custGeom>
              <a:avLst/>
              <a:gdLst/>
              <a:ahLst/>
              <a:cxnLst/>
              <a:rect l="l" t="t" r="r" b="b"/>
              <a:pathLst>
                <a:path w="7325" h="9060" extrusionOk="0">
                  <a:moveTo>
                    <a:pt x="3299" y="1"/>
                  </a:moveTo>
                  <a:cubicBezTo>
                    <a:pt x="2841" y="1"/>
                    <a:pt x="2390" y="173"/>
                    <a:pt x="2047" y="502"/>
                  </a:cubicBezTo>
                  <a:cubicBezTo>
                    <a:pt x="1753" y="835"/>
                    <a:pt x="1510" y="1203"/>
                    <a:pt x="1317" y="1604"/>
                  </a:cubicBezTo>
                  <a:lnTo>
                    <a:pt x="1317" y="1604"/>
                  </a:lnTo>
                  <a:cubicBezTo>
                    <a:pt x="1359" y="1507"/>
                    <a:pt x="1373" y="1467"/>
                    <a:pt x="1366" y="1467"/>
                  </a:cubicBezTo>
                  <a:cubicBezTo>
                    <a:pt x="1336" y="1467"/>
                    <a:pt x="865" y="2344"/>
                    <a:pt x="796" y="2481"/>
                  </a:cubicBezTo>
                  <a:cubicBezTo>
                    <a:pt x="0" y="3937"/>
                    <a:pt x="137" y="5234"/>
                    <a:pt x="728" y="6689"/>
                  </a:cubicBezTo>
                  <a:cubicBezTo>
                    <a:pt x="1345" y="8277"/>
                    <a:pt x="2705" y="9059"/>
                    <a:pt x="4024" y="9059"/>
                  </a:cubicBezTo>
                  <a:cubicBezTo>
                    <a:pt x="5577" y="9059"/>
                    <a:pt x="7074" y="7976"/>
                    <a:pt x="7234" y="5848"/>
                  </a:cubicBezTo>
                  <a:cubicBezTo>
                    <a:pt x="7325" y="4255"/>
                    <a:pt x="7097" y="2982"/>
                    <a:pt x="5960" y="1776"/>
                  </a:cubicBezTo>
                  <a:cubicBezTo>
                    <a:pt x="5664" y="1503"/>
                    <a:pt x="5346" y="1230"/>
                    <a:pt x="5027" y="980"/>
                  </a:cubicBezTo>
                  <a:cubicBezTo>
                    <a:pt x="4777" y="684"/>
                    <a:pt x="4504" y="434"/>
                    <a:pt x="4186" y="229"/>
                  </a:cubicBezTo>
                  <a:cubicBezTo>
                    <a:pt x="3906" y="76"/>
                    <a:pt x="3601" y="1"/>
                    <a:pt x="3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17"/>
            <p:cNvSpPr/>
            <p:nvPr/>
          </p:nvSpPr>
          <p:spPr>
            <a:xfrm>
              <a:off x="2327350" y="1533200"/>
              <a:ext cx="283725" cy="185850"/>
            </a:xfrm>
            <a:custGeom>
              <a:avLst/>
              <a:gdLst/>
              <a:ahLst/>
              <a:cxnLst/>
              <a:rect l="l" t="t" r="r" b="b"/>
              <a:pathLst>
                <a:path w="11349" h="7434" extrusionOk="0">
                  <a:moveTo>
                    <a:pt x="6546" y="1"/>
                  </a:moveTo>
                  <a:cubicBezTo>
                    <a:pt x="6377" y="1"/>
                    <a:pt x="6205" y="13"/>
                    <a:pt x="6031" y="39"/>
                  </a:cubicBezTo>
                  <a:cubicBezTo>
                    <a:pt x="4030" y="334"/>
                    <a:pt x="2392" y="2040"/>
                    <a:pt x="1163" y="3542"/>
                  </a:cubicBezTo>
                  <a:cubicBezTo>
                    <a:pt x="1" y="4928"/>
                    <a:pt x="618" y="7434"/>
                    <a:pt x="2647" y="7434"/>
                  </a:cubicBezTo>
                  <a:cubicBezTo>
                    <a:pt x="2683" y="7434"/>
                    <a:pt x="2719" y="7433"/>
                    <a:pt x="2756" y="7432"/>
                  </a:cubicBezTo>
                  <a:cubicBezTo>
                    <a:pt x="5008" y="7318"/>
                    <a:pt x="7419" y="7022"/>
                    <a:pt x="9080" y="5361"/>
                  </a:cubicBezTo>
                  <a:cubicBezTo>
                    <a:pt x="11348" y="3114"/>
                    <a:pt x="9247" y="1"/>
                    <a:pt x="65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17"/>
            <p:cNvSpPr/>
            <p:nvPr/>
          </p:nvSpPr>
          <p:spPr>
            <a:xfrm>
              <a:off x="2677400" y="1195275"/>
              <a:ext cx="265350" cy="220825"/>
            </a:xfrm>
            <a:custGeom>
              <a:avLst/>
              <a:gdLst/>
              <a:ahLst/>
              <a:cxnLst/>
              <a:rect l="l" t="t" r="r" b="b"/>
              <a:pathLst>
                <a:path w="10614" h="8833" extrusionOk="0">
                  <a:moveTo>
                    <a:pt x="5747" y="0"/>
                  </a:moveTo>
                  <a:cubicBezTo>
                    <a:pt x="5142" y="0"/>
                    <a:pt x="4503" y="134"/>
                    <a:pt x="3858" y="430"/>
                  </a:cubicBezTo>
                  <a:cubicBezTo>
                    <a:pt x="2493" y="1067"/>
                    <a:pt x="1765" y="2045"/>
                    <a:pt x="1219" y="3387"/>
                  </a:cubicBezTo>
                  <a:cubicBezTo>
                    <a:pt x="0" y="6257"/>
                    <a:pt x="1858" y="8832"/>
                    <a:pt x="4511" y="8832"/>
                  </a:cubicBezTo>
                  <a:cubicBezTo>
                    <a:pt x="5076" y="8832"/>
                    <a:pt x="5677" y="8716"/>
                    <a:pt x="6292" y="8460"/>
                  </a:cubicBezTo>
                  <a:cubicBezTo>
                    <a:pt x="7634" y="7891"/>
                    <a:pt x="8612" y="7164"/>
                    <a:pt x="9249" y="5821"/>
                  </a:cubicBezTo>
                  <a:cubicBezTo>
                    <a:pt x="10614" y="2849"/>
                    <a:pt x="8538" y="0"/>
                    <a:pt x="57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17"/>
            <p:cNvSpPr/>
            <p:nvPr/>
          </p:nvSpPr>
          <p:spPr>
            <a:xfrm>
              <a:off x="1795700" y="1310500"/>
              <a:ext cx="278100" cy="217600"/>
            </a:xfrm>
            <a:custGeom>
              <a:avLst/>
              <a:gdLst/>
              <a:ahLst/>
              <a:cxnLst/>
              <a:rect l="l" t="t" r="r" b="b"/>
              <a:pathLst>
                <a:path w="11124" h="8704" extrusionOk="0">
                  <a:moveTo>
                    <a:pt x="5323" y="1"/>
                  </a:moveTo>
                  <a:cubicBezTo>
                    <a:pt x="4021" y="1"/>
                    <a:pt x="2717" y="518"/>
                    <a:pt x="1524" y="1554"/>
                  </a:cubicBezTo>
                  <a:cubicBezTo>
                    <a:pt x="410" y="2509"/>
                    <a:pt x="0" y="4807"/>
                    <a:pt x="910" y="6058"/>
                  </a:cubicBezTo>
                  <a:cubicBezTo>
                    <a:pt x="2137" y="7723"/>
                    <a:pt x="3746" y="8703"/>
                    <a:pt x="5530" y="8703"/>
                  </a:cubicBezTo>
                  <a:cubicBezTo>
                    <a:pt x="6426" y="8703"/>
                    <a:pt x="7367" y="8456"/>
                    <a:pt x="8326" y="7923"/>
                  </a:cubicBezTo>
                  <a:cubicBezTo>
                    <a:pt x="10510" y="6717"/>
                    <a:pt x="11124" y="3351"/>
                    <a:pt x="9190" y="1622"/>
                  </a:cubicBezTo>
                  <a:cubicBezTo>
                    <a:pt x="7983" y="541"/>
                    <a:pt x="6654" y="1"/>
                    <a:pt x="53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17"/>
            <p:cNvSpPr/>
            <p:nvPr/>
          </p:nvSpPr>
          <p:spPr>
            <a:xfrm>
              <a:off x="2706175" y="2238800"/>
              <a:ext cx="236600" cy="344700"/>
            </a:xfrm>
            <a:custGeom>
              <a:avLst/>
              <a:gdLst/>
              <a:ahLst/>
              <a:cxnLst/>
              <a:rect l="l" t="t" r="r" b="b"/>
              <a:pathLst>
                <a:path w="9464" h="13788" extrusionOk="0">
                  <a:moveTo>
                    <a:pt x="4399" y="1"/>
                  </a:moveTo>
                  <a:cubicBezTo>
                    <a:pt x="3113" y="1"/>
                    <a:pt x="1775" y="902"/>
                    <a:pt x="1524" y="2433"/>
                  </a:cubicBezTo>
                  <a:cubicBezTo>
                    <a:pt x="0" y="5253"/>
                    <a:pt x="0" y="9371"/>
                    <a:pt x="1661" y="11964"/>
                  </a:cubicBezTo>
                  <a:cubicBezTo>
                    <a:pt x="2447" y="13225"/>
                    <a:pt x="3581" y="13787"/>
                    <a:pt x="4714" y="13787"/>
                  </a:cubicBezTo>
                  <a:cubicBezTo>
                    <a:pt x="6238" y="13787"/>
                    <a:pt x="7761" y="12772"/>
                    <a:pt x="8439" y="11077"/>
                  </a:cubicBezTo>
                  <a:cubicBezTo>
                    <a:pt x="9463" y="8529"/>
                    <a:pt x="8758" y="4207"/>
                    <a:pt x="6824" y="1932"/>
                  </a:cubicBezTo>
                  <a:cubicBezTo>
                    <a:pt x="6457" y="596"/>
                    <a:pt x="5445" y="1"/>
                    <a:pt x="4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17"/>
            <p:cNvSpPr/>
            <p:nvPr/>
          </p:nvSpPr>
          <p:spPr>
            <a:xfrm>
              <a:off x="2003275" y="2384950"/>
              <a:ext cx="313925" cy="216875"/>
            </a:xfrm>
            <a:custGeom>
              <a:avLst/>
              <a:gdLst/>
              <a:ahLst/>
              <a:cxnLst/>
              <a:rect l="l" t="t" r="r" b="b"/>
              <a:pathLst>
                <a:path w="12557" h="8675" extrusionOk="0">
                  <a:moveTo>
                    <a:pt x="8629" y="0"/>
                  </a:moveTo>
                  <a:cubicBezTo>
                    <a:pt x="8514" y="0"/>
                    <a:pt x="8398" y="7"/>
                    <a:pt x="8280" y="22"/>
                  </a:cubicBezTo>
                  <a:cubicBezTo>
                    <a:pt x="5937" y="295"/>
                    <a:pt x="3776" y="749"/>
                    <a:pt x="2002" y="2456"/>
                  </a:cubicBezTo>
                  <a:cubicBezTo>
                    <a:pt x="0" y="4389"/>
                    <a:pt x="1115" y="7574"/>
                    <a:pt x="3594" y="8370"/>
                  </a:cubicBezTo>
                  <a:cubicBezTo>
                    <a:pt x="4282" y="8583"/>
                    <a:pt x="4978" y="8675"/>
                    <a:pt x="5672" y="8675"/>
                  </a:cubicBezTo>
                  <a:cubicBezTo>
                    <a:pt x="6908" y="8675"/>
                    <a:pt x="8139" y="8383"/>
                    <a:pt x="9304" y="7960"/>
                  </a:cubicBezTo>
                  <a:cubicBezTo>
                    <a:pt x="11215" y="7301"/>
                    <a:pt x="12557" y="5640"/>
                    <a:pt x="12261" y="3547"/>
                  </a:cubicBezTo>
                  <a:cubicBezTo>
                    <a:pt x="12025" y="1855"/>
                    <a:pt x="10498" y="0"/>
                    <a:pt x="86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17"/>
            <p:cNvSpPr/>
            <p:nvPr/>
          </p:nvSpPr>
          <p:spPr>
            <a:xfrm>
              <a:off x="1749700" y="1859925"/>
              <a:ext cx="205825" cy="179750"/>
            </a:xfrm>
            <a:custGeom>
              <a:avLst/>
              <a:gdLst/>
              <a:ahLst/>
              <a:cxnLst/>
              <a:rect l="l" t="t" r="r" b="b"/>
              <a:pathLst>
                <a:path w="8233" h="7190" extrusionOk="0">
                  <a:moveTo>
                    <a:pt x="4008" y="0"/>
                  </a:moveTo>
                  <a:cubicBezTo>
                    <a:pt x="1924" y="0"/>
                    <a:pt x="0" y="1624"/>
                    <a:pt x="339" y="4030"/>
                  </a:cubicBezTo>
                  <a:cubicBezTo>
                    <a:pt x="611" y="5922"/>
                    <a:pt x="2314" y="7190"/>
                    <a:pt x="4046" y="7190"/>
                  </a:cubicBezTo>
                  <a:cubicBezTo>
                    <a:pt x="4917" y="7190"/>
                    <a:pt x="5796" y="6869"/>
                    <a:pt x="6504" y="6146"/>
                  </a:cubicBezTo>
                  <a:lnTo>
                    <a:pt x="6799" y="5827"/>
                  </a:lnTo>
                  <a:cubicBezTo>
                    <a:pt x="8232" y="4371"/>
                    <a:pt x="8096" y="1528"/>
                    <a:pt x="6094" y="573"/>
                  </a:cubicBezTo>
                  <a:lnTo>
                    <a:pt x="5730" y="391"/>
                  </a:lnTo>
                  <a:cubicBezTo>
                    <a:pt x="5173" y="125"/>
                    <a:pt x="4585" y="0"/>
                    <a:pt x="40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17"/>
            <p:cNvSpPr/>
            <p:nvPr/>
          </p:nvSpPr>
          <p:spPr>
            <a:xfrm>
              <a:off x="2389975" y="2023950"/>
              <a:ext cx="197925" cy="153525"/>
            </a:xfrm>
            <a:custGeom>
              <a:avLst/>
              <a:gdLst/>
              <a:ahLst/>
              <a:cxnLst/>
              <a:rect l="l" t="t" r="r" b="b"/>
              <a:pathLst>
                <a:path w="7917" h="6141" extrusionOk="0">
                  <a:moveTo>
                    <a:pt x="3454" y="1"/>
                  </a:moveTo>
                  <a:cubicBezTo>
                    <a:pt x="3076" y="1"/>
                    <a:pt x="2699" y="30"/>
                    <a:pt x="2321" y="85"/>
                  </a:cubicBezTo>
                  <a:cubicBezTo>
                    <a:pt x="728" y="313"/>
                    <a:pt x="0" y="2474"/>
                    <a:pt x="774" y="3725"/>
                  </a:cubicBezTo>
                  <a:cubicBezTo>
                    <a:pt x="1138" y="4339"/>
                    <a:pt x="1616" y="4862"/>
                    <a:pt x="2184" y="5294"/>
                  </a:cubicBezTo>
                  <a:cubicBezTo>
                    <a:pt x="2853" y="5842"/>
                    <a:pt x="3672" y="6141"/>
                    <a:pt x="4466" y="6141"/>
                  </a:cubicBezTo>
                  <a:cubicBezTo>
                    <a:pt x="5454" y="6141"/>
                    <a:pt x="6404" y="5679"/>
                    <a:pt x="6984" y="4657"/>
                  </a:cubicBezTo>
                  <a:cubicBezTo>
                    <a:pt x="7917" y="3020"/>
                    <a:pt x="7052" y="586"/>
                    <a:pt x="5119" y="199"/>
                  </a:cubicBezTo>
                  <a:cubicBezTo>
                    <a:pt x="4564" y="64"/>
                    <a:pt x="4009" y="1"/>
                    <a:pt x="34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17"/>
            <p:cNvSpPr/>
            <p:nvPr/>
          </p:nvSpPr>
          <p:spPr>
            <a:xfrm>
              <a:off x="3245425" y="1472775"/>
              <a:ext cx="196275" cy="197875"/>
            </a:xfrm>
            <a:custGeom>
              <a:avLst/>
              <a:gdLst/>
              <a:ahLst/>
              <a:cxnLst/>
              <a:rect l="l" t="t" r="r" b="b"/>
              <a:pathLst>
                <a:path w="7851" h="7915" extrusionOk="0">
                  <a:moveTo>
                    <a:pt x="4513" y="0"/>
                  </a:moveTo>
                  <a:cubicBezTo>
                    <a:pt x="3580" y="0"/>
                    <a:pt x="2631" y="393"/>
                    <a:pt x="2042" y="1273"/>
                  </a:cubicBezTo>
                  <a:cubicBezTo>
                    <a:pt x="1382" y="2205"/>
                    <a:pt x="1314" y="3115"/>
                    <a:pt x="905" y="4116"/>
                  </a:cubicBezTo>
                  <a:cubicBezTo>
                    <a:pt x="0" y="6112"/>
                    <a:pt x="1639" y="7915"/>
                    <a:pt x="3287" y="7915"/>
                  </a:cubicBezTo>
                  <a:cubicBezTo>
                    <a:pt x="4044" y="7915"/>
                    <a:pt x="4802" y="7535"/>
                    <a:pt x="5318" y="6618"/>
                  </a:cubicBezTo>
                  <a:cubicBezTo>
                    <a:pt x="5977" y="5458"/>
                    <a:pt x="6705" y="4662"/>
                    <a:pt x="7160" y="3343"/>
                  </a:cubicBezTo>
                  <a:cubicBezTo>
                    <a:pt x="7850" y="1302"/>
                    <a:pt x="6209" y="0"/>
                    <a:pt x="4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17"/>
            <p:cNvSpPr/>
            <p:nvPr/>
          </p:nvSpPr>
          <p:spPr>
            <a:xfrm>
              <a:off x="3247675" y="933050"/>
              <a:ext cx="233625" cy="177075"/>
            </a:xfrm>
            <a:custGeom>
              <a:avLst/>
              <a:gdLst/>
              <a:ahLst/>
              <a:cxnLst/>
              <a:rect l="l" t="t" r="r" b="b"/>
              <a:pathLst>
                <a:path w="9345" h="7083" extrusionOk="0">
                  <a:moveTo>
                    <a:pt x="4773" y="0"/>
                  </a:moveTo>
                  <a:cubicBezTo>
                    <a:pt x="1" y="0"/>
                    <a:pt x="650" y="7082"/>
                    <a:pt x="4517" y="7082"/>
                  </a:cubicBezTo>
                  <a:cubicBezTo>
                    <a:pt x="4872" y="7082"/>
                    <a:pt x="5253" y="7023"/>
                    <a:pt x="5660" y="6893"/>
                  </a:cubicBezTo>
                  <a:cubicBezTo>
                    <a:pt x="9345" y="5710"/>
                    <a:pt x="8890" y="0"/>
                    <a:pt x="47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17"/>
            <p:cNvSpPr/>
            <p:nvPr/>
          </p:nvSpPr>
          <p:spPr>
            <a:xfrm>
              <a:off x="2950925" y="1955475"/>
              <a:ext cx="288750" cy="274600"/>
            </a:xfrm>
            <a:custGeom>
              <a:avLst/>
              <a:gdLst/>
              <a:ahLst/>
              <a:cxnLst/>
              <a:rect l="l" t="t" r="r" b="b"/>
              <a:pathLst>
                <a:path w="11550" h="10984" extrusionOk="0">
                  <a:moveTo>
                    <a:pt x="2898" y="0"/>
                  </a:moveTo>
                  <a:cubicBezTo>
                    <a:pt x="1277" y="0"/>
                    <a:pt x="0" y="2136"/>
                    <a:pt x="788" y="3711"/>
                  </a:cubicBezTo>
                  <a:cubicBezTo>
                    <a:pt x="1402" y="4917"/>
                    <a:pt x="1834" y="6168"/>
                    <a:pt x="2403" y="7374"/>
                  </a:cubicBezTo>
                  <a:cubicBezTo>
                    <a:pt x="3131" y="8852"/>
                    <a:pt x="4245" y="9785"/>
                    <a:pt x="5633" y="10604"/>
                  </a:cubicBezTo>
                  <a:cubicBezTo>
                    <a:pt x="6092" y="10865"/>
                    <a:pt x="6611" y="10984"/>
                    <a:pt x="7138" y="10984"/>
                  </a:cubicBezTo>
                  <a:cubicBezTo>
                    <a:pt x="9272" y="10984"/>
                    <a:pt x="11549" y="9040"/>
                    <a:pt x="10637" y="6759"/>
                  </a:cubicBezTo>
                  <a:cubicBezTo>
                    <a:pt x="9932" y="5008"/>
                    <a:pt x="9250" y="3689"/>
                    <a:pt x="7612" y="2619"/>
                  </a:cubicBezTo>
                  <a:cubicBezTo>
                    <a:pt x="6452" y="1846"/>
                    <a:pt x="5246" y="1209"/>
                    <a:pt x="4109" y="413"/>
                  </a:cubicBezTo>
                  <a:cubicBezTo>
                    <a:pt x="3701" y="125"/>
                    <a:pt x="3289" y="0"/>
                    <a:pt x="28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17"/>
            <p:cNvSpPr/>
            <p:nvPr/>
          </p:nvSpPr>
          <p:spPr>
            <a:xfrm>
              <a:off x="3434650" y="2244700"/>
              <a:ext cx="193450" cy="190850"/>
            </a:xfrm>
            <a:custGeom>
              <a:avLst/>
              <a:gdLst/>
              <a:ahLst/>
              <a:cxnLst/>
              <a:rect l="l" t="t" r="r" b="b"/>
              <a:pathLst>
                <a:path w="7738" h="7634" extrusionOk="0">
                  <a:moveTo>
                    <a:pt x="4717" y="0"/>
                  </a:moveTo>
                  <a:cubicBezTo>
                    <a:pt x="4251" y="0"/>
                    <a:pt x="3785" y="100"/>
                    <a:pt x="3367" y="309"/>
                  </a:cubicBezTo>
                  <a:cubicBezTo>
                    <a:pt x="2617" y="695"/>
                    <a:pt x="1934" y="1241"/>
                    <a:pt x="1366" y="1901"/>
                  </a:cubicBezTo>
                  <a:cubicBezTo>
                    <a:pt x="1" y="3402"/>
                    <a:pt x="46" y="5677"/>
                    <a:pt x="1729" y="6951"/>
                  </a:cubicBezTo>
                  <a:cubicBezTo>
                    <a:pt x="2324" y="7401"/>
                    <a:pt x="3089" y="7634"/>
                    <a:pt x="3850" y="7634"/>
                  </a:cubicBezTo>
                  <a:cubicBezTo>
                    <a:pt x="5012" y="7634"/>
                    <a:pt x="6166" y="7091"/>
                    <a:pt x="6688" y="5950"/>
                  </a:cubicBezTo>
                  <a:cubicBezTo>
                    <a:pt x="7189" y="4972"/>
                    <a:pt x="7507" y="3880"/>
                    <a:pt x="7598" y="2765"/>
                  </a:cubicBezTo>
                  <a:cubicBezTo>
                    <a:pt x="7737" y="1044"/>
                    <a:pt x="6228" y="0"/>
                    <a:pt x="47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17"/>
            <p:cNvSpPr/>
            <p:nvPr/>
          </p:nvSpPr>
          <p:spPr>
            <a:xfrm>
              <a:off x="3624350" y="1588700"/>
              <a:ext cx="234575" cy="157375"/>
            </a:xfrm>
            <a:custGeom>
              <a:avLst/>
              <a:gdLst/>
              <a:ahLst/>
              <a:cxnLst/>
              <a:rect l="l" t="t" r="r" b="b"/>
              <a:pathLst>
                <a:path w="9383" h="6295" extrusionOk="0">
                  <a:moveTo>
                    <a:pt x="5571" y="1"/>
                  </a:moveTo>
                  <a:cubicBezTo>
                    <a:pt x="3880" y="1"/>
                    <a:pt x="3007" y="894"/>
                    <a:pt x="1853" y="2004"/>
                  </a:cubicBezTo>
                  <a:cubicBezTo>
                    <a:pt x="1" y="3771"/>
                    <a:pt x="1695" y="6295"/>
                    <a:pt x="3840" y="6295"/>
                  </a:cubicBezTo>
                  <a:cubicBezTo>
                    <a:pt x="3987" y="6295"/>
                    <a:pt x="4136" y="6283"/>
                    <a:pt x="4287" y="6258"/>
                  </a:cubicBezTo>
                  <a:cubicBezTo>
                    <a:pt x="6084" y="5985"/>
                    <a:pt x="7017" y="5689"/>
                    <a:pt x="8108" y="4142"/>
                  </a:cubicBezTo>
                  <a:cubicBezTo>
                    <a:pt x="9382" y="2368"/>
                    <a:pt x="7608" y="71"/>
                    <a:pt x="5697" y="2"/>
                  </a:cubicBezTo>
                  <a:cubicBezTo>
                    <a:pt x="5655" y="1"/>
                    <a:pt x="5612" y="1"/>
                    <a:pt x="55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17"/>
            <p:cNvSpPr/>
            <p:nvPr/>
          </p:nvSpPr>
          <p:spPr>
            <a:xfrm>
              <a:off x="3196375" y="2966875"/>
              <a:ext cx="193950" cy="304450"/>
            </a:xfrm>
            <a:custGeom>
              <a:avLst/>
              <a:gdLst/>
              <a:ahLst/>
              <a:cxnLst/>
              <a:rect l="l" t="t" r="r" b="b"/>
              <a:pathLst>
                <a:path w="7758" h="12178" extrusionOk="0">
                  <a:moveTo>
                    <a:pt x="3248" y="0"/>
                  </a:moveTo>
                  <a:cubicBezTo>
                    <a:pt x="1824" y="0"/>
                    <a:pt x="296" y="1239"/>
                    <a:pt x="569" y="3109"/>
                  </a:cubicBezTo>
                  <a:cubicBezTo>
                    <a:pt x="683" y="3973"/>
                    <a:pt x="114" y="5247"/>
                    <a:pt x="69" y="6134"/>
                  </a:cubicBezTo>
                  <a:cubicBezTo>
                    <a:pt x="0" y="7272"/>
                    <a:pt x="182" y="8432"/>
                    <a:pt x="615" y="9501"/>
                  </a:cubicBezTo>
                  <a:cubicBezTo>
                    <a:pt x="1193" y="11008"/>
                    <a:pt x="2407" y="12177"/>
                    <a:pt x="4054" y="12177"/>
                  </a:cubicBezTo>
                  <a:cubicBezTo>
                    <a:pt x="4223" y="12177"/>
                    <a:pt x="4396" y="12165"/>
                    <a:pt x="4573" y="12140"/>
                  </a:cubicBezTo>
                  <a:cubicBezTo>
                    <a:pt x="6370" y="11889"/>
                    <a:pt x="7712" y="10388"/>
                    <a:pt x="7735" y="8568"/>
                  </a:cubicBezTo>
                  <a:cubicBezTo>
                    <a:pt x="7757" y="7272"/>
                    <a:pt x="7507" y="5975"/>
                    <a:pt x="6961" y="4792"/>
                  </a:cubicBezTo>
                  <a:cubicBezTo>
                    <a:pt x="6506" y="3769"/>
                    <a:pt x="5642" y="2927"/>
                    <a:pt x="5392" y="1835"/>
                  </a:cubicBezTo>
                  <a:cubicBezTo>
                    <a:pt x="5100" y="552"/>
                    <a:pt x="4197" y="0"/>
                    <a:pt x="3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17"/>
            <p:cNvSpPr/>
            <p:nvPr/>
          </p:nvSpPr>
          <p:spPr>
            <a:xfrm>
              <a:off x="2532150" y="3339825"/>
              <a:ext cx="221250" cy="225125"/>
            </a:xfrm>
            <a:custGeom>
              <a:avLst/>
              <a:gdLst/>
              <a:ahLst/>
              <a:cxnLst/>
              <a:rect l="l" t="t" r="r" b="b"/>
              <a:pathLst>
                <a:path w="8850" h="9005" extrusionOk="0">
                  <a:moveTo>
                    <a:pt x="4832" y="1"/>
                  </a:moveTo>
                  <a:cubicBezTo>
                    <a:pt x="3906" y="1"/>
                    <a:pt x="2946" y="324"/>
                    <a:pt x="2161" y="952"/>
                  </a:cubicBezTo>
                  <a:cubicBezTo>
                    <a:pt x="0" y="2704"/>
                    <a:pt x="23" y="4888"/>
                    <a:pt x="979" y="7253"/>
                  </a:cubicBezTo>
                  <a:cubicBezTo>
                    <a:pt x="1449" y="8423"/>
                    <a:pt x="2772" y="9004"/>
                    <a:pt x="4032" y="9004"/>
                  </a:cubicBezTo>
                  <a:cubicBezTo>
                    <a:pt x="4660" y="9004"/>
                    <a:pt x="5272" y="8860"/>
                    <a:pt x="5755" y="8573"/>
                  </a:cubicBezTo>
                  <a:cubicBezTo>
                    <a:pt x="8053" y="7208"/>
                    <a:pt x="8849" y="5161"/>
                    <a:pt x="8189" y="2590"/>
                  </a:cubicBezTo>
                  <a:cubicBezTo>
                    <a:pt x="7727" y="837"/>
                    <a:pt x="6321" y="1"/>
                    <a:pt x="48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17"/>
            <p:cNvSpPr/>
            <p:nvPr/>
          </p:nvSpPr>
          <p:spPr>
            <a:xfrm>
              <a:off x="1958625" y="3174175"/>
              <a:ext cx="242000" cy="191000"/>
            </a:xfrm>
            <a:custGeom>
              <a:avLst/>
              <a:gdLst/>
              <a:ahLst/>
              <a:cxnLst/>
              <a:rect l="l" t="t" r="r" b="b"/>
              <a:pathLst>
                <a:path w="9680" h="7640" extrusionOk="0">
                  <a:moveTo>
                    <a:pt x="4775" y="1"/>
                  </a:moveTo>
                  <a:cubicBezTo>
                    <a:pt x="4719" y="1"/>
                    <a:pt x="4663" y="1"/>
                    <a:pt x="4607" y="3"/>
                  </a:cubicBezTo>
                  <a:cubicBezTo>
                    <a:pt x="4588" y="3"/>
                    <a:pt x="4569" y="3"/>
                    <a:pt x="4550" y="3"/>
                  </a:cubicBezTo>
                  <a:cubicBezTo>
                    <a:pt x="1226" y="3"/>
                    <a:pt x="0" y="3975"/>
                    <a:pt x="1991" y="6282"/>
                  </a:cubicBezTo>
                  <a:cubicBezTo>
                    <a:pt x="2754" y="7148"/>
                    <a:pt x="3834" y="7640"/>
                    <a:pt x="4978" y="7640"/>
                  </a:cubicBezTo>
                  <a:cubicBezTo>
                    <a:pt x="5096" y="7640"/>
                    <a:pt x="5215" y="7634"/>
                    <a:pt x="5335" y="7624"/>
                  </a:cubicBezTo>
                  <a:cubicBezTo>
                    <a:pt x="7678" y="7419"/>
                    <a:pt x="9680" y="5440"/>
                    <a:pt x="8974" y="2915"/>
                  </a:cubicBezTo>
                  <a:cubicBezTo>
                    <a:pt x="8838" y="2369"/>
                    <a:pt x="8565" y="1846"/>
                    <a:pt x="8178" y="1414"/>
                  </a:cubicBezTo>
                  <a:cubicBezTo>
                    <a:pt x="7285" y="498"/>
                    <a:pt x="6057" y="1"/>
                    <a:pt x="47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17"/>
            <p:cNvSpPr/>
            <p:nvPr/>
          </p:nvSpPr>
          <p:spPr>
            <a:xfrm>
              <a:off x="2539550" y="2853075"/>
              <a:ext cx="256500" cy="211525"/>
            </a:xfrm>
            <a:custGeom>
              <a:avLst/>
              <a:gdLst/>
              <a:ahLst/>
              <a:cxnLst/>
              <a:rect l="l" t="t" r="r" b="b"/>
              <a:pathLst>
                <a:path w="10260" h="8461" extrusionOk="0">
                  <a:moveTo>
                    <a:pt x="4757" y="0"/>
                  </a:moveTo>
                  <a:cubicBezTo>
                    <a:pt x="4293" y="0"/>
                    <a:pt x="3827" y="51"/>
                    <a:pt x="3367" y="154"/>
                  </a:cubicBezTo>
                  <a:cubicBezTo>
                    <a:pt x="1069" y="609"/>
                    <a:pt x="0" y="3498"/>
                    <a:pt x="1137" y="5432"/>
                  </a:cubicBezTo>
                  <a:cubicBezTo>
                    <a:pt x="2002" y="6933"/>
                    <a:pt x="3207" y="7661"/>
                    <a:pt x="4800" y="8275"/>
                  </a:cubicBezTo>
                  <a:cubicBezTo>
                    <a:pt x="5137" y="8403"/>
                    <a:pt x="5486" y="8461"/>
                    <a:pt x="5835" y="8461"/>
                  </a:cubicBezTo>
                  <a:cubicBezTo>
                    <a:pt x="7420" y="8461"/>
                    <a:pt x="9014" y="7262"/>
                    <a:pt x="9554" y="5864"/>
                  </a:cubicBezTo>
                  <a:cubicBezTo>
                    <a:pt x="10259" y="4044"/>
                    <a:pt x="9668" y="1769"/>
                    <a:pt x="7848" y="814"/>
                  </a:cubicBezTo>
                  <a:cubicBezTo>
                    <a:pt x="6895" y="274"/>
                    <a:pt x="5831" y="0"/>
                    <a:pt x="4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17"/>
            <p:cNvSpPr/>
            <p:nvPr/>
          </p:nvSpPr>
          <p:spPr>
            <a:xfrm>
              <a:off x="3151475" y="2647950"/>
              <a:ext cx="320175" cy="314225"/>
            </a:xfrm>
            <a:custGeom>
              <a:avLst/>
              <a:gdLst/>
              <a:ahLst/>
              <a:cxnLst/>
              <a:rect l="l" t="t" r="r" b="b"/>
              <a:pathLst>
                <a:path w="12807" h="12569" extrusionOk="0">
                  <a:moveTo>
                    <a:pt x="6778" y="1"/>
                  </a:moveTo>
                  <a:cubicBezTo>
                    <a:pt x="5404" y="1"/>
                    <a:pt x="4128" y="608"/>
                    <a:pt x="3412" y="1808"/>
                  </a:cubicBezTo>
                  <a:cubicBezTo>
                    <a:pt x="1683" y="2923"/>
                    <a:pt x="227" y="4788"/>
                    <a:pt x="136" y="6812"/>
                  </a:cubicBezTo>
                  <a:cubicBezTo>
                    <a:pt x="1" y="10193"/>
                    <a:pt x="3214" y="12568"/>
                    <a:pt x="6370" y="12568"/>
                  </a:cubicBezTo>
                  <a:cubicBezTo>
                    <a:pt x="6400" y="12568"/>
                    <a:pt x="6430" y="12568"/>
                    <a:pt x="6460" y="12568"/>
                  </a:cubicBezTo>
                  <a:cubicBezTo>
                    <a:pt x="9758" y="12545"/>
                    <a:pt x="12602" y="9861"/>
                    <a:pt x="12715" y="6539"/>
                  </a:cubicBezTo>
                  <a:cubicBezTo>
                    <a:pt x="12806" y="3560"/>
                    <a:pt x="10531" y="489"/>
                    <a:pt x="7506" y="56"/>
                  </a:cubicBezTo>
                  <a:cubicBezTo>
                    <a:pt x="7262" y="19"/>
                    <a:pt x="7019" y="1"/>
                    <a:pt x="67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17"/>
            <p:cNvSpPr/>
            <p:nvPr/>
          </p:nvSpPr>
          <p:spPr>
            <a:xfrm>
              <a:off x="3489825" y="1861150"/>
              <a:ext cx="179150" cy="139350"/>
            </a:xfrm>
            <a:custGeom>
              <a:avLst/>
              <a:gdLst/>
              <a:ahLst/>
              <a:cxnLst/>
              <a:rect l="l" t="t" r="r" b="b"/>
              <a:pathLst>
                <a:path w="7166" h="5574" extrusionOk="0">
                  <a:moveTo>
                    <a:pt x="3594" y="0"/>
                  </a:moveTo>
                  <a:cubicBezTo>
                    <a:pt x="0" y="0"/>
                    <a:pt x="0" y="5574"/>
                    <a:pt x="3594" y="5574"/>
                  </a:cubicBezTo>
                  <a:cubicBezTo>
                    <a:pt x="7166" y="5574"/>
                    <a:pt x="7166" y="0"/>
                    <a:pt x="35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17"/>
            <p:cNvSpPr/>
            <p:nvPr/>
          </p:nvSpPr>
          <p:spPr>
            <a:xfrm>
              <a:off x="3652450" y="2995700"/>
              <a:ext cx="192300" cy="155750"/>
            </a:xfrm>
            <a:custGeom>
              <a:avLst/>
              <a:gdLst/>
              <a:ahLst/>
              <a:cxnLst/>
              <a:rect l="l" t="t" r="r" b="b"/>
              <a:pathLst>
                <a:path w="7692" h="6230" extrusionOk="0">
                  <a:moveTo>
                    <a:pt x="3570" y="0"/>
                  </a:moveTo>
                  <a:cubicBezTo>
                    <a:pt x="3443" y="0"/>
                    <a:pt x="3314" y="8"/>
                    <a:pt x="3186" y="22"/>
                  </a:cubicBezTo>
                  <a:cubicBezTo>
                    <a:pt x="1616" y="113"/>
                    <a:pt x="1" y="1660"/>
                    <a:pt x="615" y="3366"/>
                  </a:cubicBezTo>
                  <a:cubicBezTo>
                    <a:pt x="1161" y="4890"/>
                    <a:pt x="1889" y="5687"/>
                    <a:pt x="3504" y="6119"/>
                  </a:cubicBezTo>
                  <a:cubicBezTo>
                    <a:pt x="3793" y="6194"/>
                    <a:pt x="4067" y="6229"/>
                    <a:pt x="4325" y="6229"/>
                  </a:cubicBezTo>
                  <a:cubicBezTo>
                    <a:pt x="6704" y="6229"/>
                    <a:pt x="7691" y="3230"/>
                    <a:pt x="6234" y="1342"/>
                  </a:cubicBezTo>
                  <a:cubicBezTo>
                    <a:pt x="5605" y="490"/>
                    <a:pt x="4616" y="0"/>
                    <a:pt x="3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17"/>
            <p:cNvSpPr/>
            <p:nvPr/>
          </p:nvSpPr>
          <p:spPr>
            <a:xfrm>
              <a:off x="2518350" y="3867100"/>
              <a:ext cx="206050" cy="166900"/>
            </a:xfrm>
            <a:custGeom>
              <a:avLst/>
              <a:gdLst/>
              <a:ahLst/>
              <a:cxnLst/>
              <a:rect l="l" t="t" r="r" b="b"/>
              <a:pathLst>
                <a:path w="8242" h="6676" extrusionOk="0">
                  <a:moveTo>
                    <a:pt x="4399" y="1"/>
                  </a:moveTo>
                  <a:cubicBezTo>
                    <a:pt x="3869" y="1"/>
                    <a:pt x="3336" y="133"/>
                    <a:pt x="2850" y="425"/>
                  </a:cubicBezTo>
                  <a:lnTo>
                    <a:pt x="2395" y="721"/>
                  </a:lnTo>
                  <a:cubicBezTo>
                    <a:pt x="0" y="2171"/>
                    <a:pt x="576" y="6675"/>
                    <a:pt x="3630" y="6675"/>
                  </a:cubicBezTo>
                  <a:cubicBezTo>
                    <a:pt x="3738" y="6675"/>
                    <a:pt x="3850" y="6670"/>
                    <a:pt x="3964" y="6658"/>
                  </a:cubicBezTo>
                  <a:lnTo>
                    <a:pt x="4488" y="6590"/>
                  </a:lnTo>
                  <a:cubicBezTo>
                    <a:pt x="6558" y="6362"/>
                    <a:pt x="8241" y="4656"/>
                    <a:pt x="7672" y="2450"/>
                  </a:cubicBezTo>
                  <a:cubicBezTo>
                    <a:pt x="7289" y="999"/>
                    <a:pt x="5855" y="1"/>
                    <a:pt x="4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17"/>
            <p:cNvSpPr/>
            <p:nvPr/>
          </p:nvSpPr>
          <p:spPr>
            <a:xfrm>
              <a:off x="2267150" y="3707100"/>
              <a:ext cx="242850" cy="211025"/>
            </a:xfrm>
            <a:custGeom>
              <a:avLst/>
              <a:gdLst/>
              <a:ahLst/>
              <a:cxnLst/>
              <a:rect l="l" t="t" r="r" b="b"/>
              <a:pathLst>
                <a:path w="9714" h="8441" extrusionOk="0">
                  <a:moveTo>
                    <a:pt x="4845" y="1"/>
                  </a:moveTo>
                  <a:cubicBezTo>
                    <a:pt x="2320" y="1"/>
                    <a:pt x="0" y="2639"/>
                    <a:pt x="842" y="5210"/>
                  </a:cubicBezTo>
                  <a:lnTo>
                    <a:pt x="955" y="5506"/>
                  </a:lnTo>
                  <a:cubicBezTo>
                    <a:pt x="1524" y="7462"/>
                    <a:pt x="3190" y="8440"/>
                    <a:pt x="4857" y="8440"/>
                  </a:cubicBezTo>
                  <a:cubicBezTo>
                    <a:pt x="6523" y="8440"/>
                    <a:pt x="8189" y="7462"/>
                    <a:pt x="8758" y="5506"/>
                  </a:cubicBezTo>
                  <a:lnTo>
                    <a:pt x="8872" y="5210"/>
                  </a:lnTo>
                  <a:cubicBezTo>
                    <a:pt x="9713" y="2639"/>
                    <a:pt x="7393" y="1"/>
                    <a:pt x="48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17"/>
            <p:cNvSpPr/>
            <p:nvPr/>
          </p:nvSpPr>
          <p:spPr>
            <a:xfrm>
              <a:off x="3253800" y="3352875"/>
              <a:ext cx="176325" cy="238050"/>
            </a:xfrm>
            <a:custGeom>
              <a:avLst/>
              <a:gdLst/>
              <a:ahLst/>
              <a:cxnLst/>
              <a:rect l="l" t="t" r="r" b="b"/>
              <a:pathLst>
                <a:path w="7053" h="9522" extrusionOk="0">
                  <a:moveTo>
                    <a:pt x="3063" y="0"/>
                  </a:moveTo>
                  <a:cubicBezTo>
                    <a:pt x="1572" y="0"/>
                    <a:pt x="60" y="958"/>
                    <a:pt x="274" y="2682"/>
                  </a:cubicBezTo>
                  <a:cubicBezTo>
                    <a:pt x="410" y="3592"/>
                    <a:pt x="1" y="4275"/>
                    <a:pt x="1" y="5185"/>
                  </a:cubicBezTo>
                  <a:cubicBezTo>
                    <a:pt x="1" y="6185"/>
                    <a:pt x="410" y="7141"/>
                    <a:pt x="888" y="7982"/>
                  </a:cubicBezTo>
                  <a:cubicBezTo>
                    <a:pt x="1480" y="9012"/>
                    <a:pt x="2587" y="9521"/>
                    <a:pt x="3683" y="9521"/>
                  </a:cubicBezTo>
                  <a:cubicBezTo>
                    <a:pt x="5032" y="9521"/>
                    <a:pt x="6362" y="8750"/>
                    <a:pt x="6689" y="7232"/>
                  </a:cubicBezTo>
                  <a:cubicBezTo>
                    <a:pt x="7053" y="5457"/>
                    <a:pt x="6757" y="4229"/>
                    <a:pt x="5938" y="2887"/>
                  </a:cubicBezTo>
                  <a:cubicBezTo>
                    <a:pt x="5824" y="2591"/>
                    <a:pt x="5756" y="2296"/>
                    <a:pt x="5711" y="1977"/>
                  </a:cubicBezTo>
                  <a:cubicBezTo>
                    <a:pt x="5456" y="625"/>
                    <a:pt x="4267" y="0"/>
                    <a:pt x="30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17"/>
            <p:cNvSpPr/>
            <p:nvPr/>
          </p:nvSpPr>
          <p:spPr>
            <a:xfrm>
              <a:off x="3582775" y="2711750"/>
              <a:ext cx="129700" cy="113975"/>
            </a:xfrm>
            <a:custGeom>
              <a:avLst/>
              <a:gdLst/>
              <a:ahLst/>
              <a:cxnLst/>
              <a:rect l="l" t="t" r="r" b="b"/>
              <a:pathLst>
                <a:path w="5188" h="4559" extrusionOk="0">
                  <a:moveTo>
                    <a:pt x="2595" y="1"/>
                  </a:moveTo>
                  <a:cubicBezTo>
                    <a:pt x="1679" y="1"/>
                    <a:pt x="763" y="518"/>
                    <a:pt x="513" y="1553"/>
                  </a:cubicBezTo>
                  <a:lnTo>
                    <a:pt x="422" y="1872"/>
                  </a:lnTo>
                  <a:cubicBezTo>
                    <a:pt x="1" y="3660"/>
                    <a:pt x="1308" y="4559"/>
                    <a:pt x="2606" y="4559"/>
                  </a:cubicBezTo>
                  <a:cubicBezTo>
                    <a:pt x="3901" y="4559"/>
                    <a:pt x="5187" y="3666"/>
                    <a:pt x="4744" y="1872"/>
                  </a:cubicBezTo>
                  <a:lnTo>
                    <a:pt x="4676" y="1553"/>
                  </a:lnTo>
                  <a:cubicBezTo>
                    <a:pt x="4426" y="518"/>
                    <a:pt x="3510" y="1"/>
                    <a:pt x="2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17"/>
            <p:cNvSpPr/>
            <p:nvPr/>
          </p:nvSpPr>
          <p:spPr>
            <a:xfrm>
              <a:off x="3683175" y="3719650"/>
              <a:ext cx="191950" cy="166825"/>
            </a:xfrm>
            <a:custGeom>
              <a:avLst/>
              <a:gdLst/>
              <a:ahLst/>
              <a:cxnLst/>
              <a:rect l="l" t="t" r="r" b="b"/>
              <a:pathLst>
                <a:path w="7678" h="6673" extrusionOk="0">
                  <a:moveTo>
                    <a:pt x="4056" y="1"/>
                  </a:moveTo>
                  <a:cubicBezTo>
                    <a:pt x="3160" y="1"/>
                    <a:pt x="2263" y="307"/>
                    <a:pt x="1638" y="932"/>
                  </a:cubicBezTo>
                  <a:cubicBezTo>
                    <a:pt x="0" y="2592"/>
                    <a:pt x="569" y="6164"/>
                    <a:pt x="3162" y="6551"/>
                  </a:cubicBezTo>
                  <a:lnTo>
                    <a:pt x="3572" y="6619"/>
                  </a:lnTo>
                  <a:cubicBezTo>
                    <a:pt x="3799" y="6655"/>
                    <a:pt x="4021" y="6673"/>
                    <a:pt x="4235" y="6673"/>
                  </a:cubicBezTo>
                  <a:cubicBezTo>
                    <a:pt x="6291" y="6673"/>
                    <a:pt x="7677" y="5049"/>
                    <a:pt x="7348" y="2865"/>
                  </a:cubicBezTo>
                  <a:cubicBezTo>
                    <a:pt x="7325" y="2729"/>
                    <a:pt x="7302" y="2592"/>
                    <a:pt x="7280" y="2456"/>
                  </a:cubicBezTo>
                  <a:cubicBezTo>
                    <a:pt x="7024" y="839"/>
                    <a:pt x="5540" y="1"/>
                    <a:pt x="40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17"/>
            <p:cNvSpPr/>
            <p:nvPr/>
          </p:nvSpPr>
          <p:spPr>
            <a:xfrm>
              <a:off x="3697825" y="4246275"/>
              <a:ext cx="218100" cy="175300"/>
            </a:xfrm>
            <a:custGeom>
              <a:avLst/>
              <a:gdLst/>
              <a:ahLst/>
              <a:cxnLst/>
              <a:rect l="l" t="t" r="r" b="b"/>
              <a:pathLst>
                <a:path w="8724" h="7012" extrusionOk="0">
                  <a:moveTo>
                    <a:pt x="5929" y="1"/>
                  </a:moveTo>
                  <a:cubicBezTo>
                    <a:pt x="5713" y="1"/>
                    <a:pt x="5489" y="36"/>
                    <a:pt x="5260" y="112"/>
                  </a:cubicBezTo>
                  <a:cubicBezTo>
                    <a:pt x="3918" y="567"/>
                    <a:pt x="2826" y="1022"/>
                    <a:pt x="1803" y="2068"/>
                  </a:cubicBezTo>
                  <a:cubicBezTo>
                    <a:pt x="1" y="3889"/>
                    <a:pt x="1638" y="7012"/>
                    <a:pt x="3812" y="7012"/>
                  </a:cubicBezTo>
                  <a:cubicBezTo>
                    <a:pt x="4272" y="7012"/>
                    <a:pt x="4757" y="6872"/>
                    <a:pt x="5238" y="6550"/>
                  </a:cubicBezTo>
                  <a:cubicBezTo>
                    <a:pt x="6352" y="5799"/>
                    <a:pt x="7285" y="4753"/>
                    <a:pt x="7899" y="3524"/>
                  </a:cubicBezTo>
                  <a:cubicBezTo>
                    <a:pt x="8724" y="2056"/>
                    <a:pt x="7574" y="1"/>
                    <a:pt x="59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17"/>
            <p:cNvSpPr/>
            <p:nvPr/>
          </p:nvSpPr>
          <p:spPr>
            <a:xfrm>
              <a:off x="2856525" y="4282625"/>
              <a:ext cx="175475" cy="138900"/>
            </a:xfrm>
            <a:custGeom>
              <a:avLst/>
              <a:gdLst/>
              <a:ahLst/>
              <a:cxnLst/>
              <a:rect l="l" t="t" r="r" b="b"/>
              <a:pathLst>
                <a:path w="7019" h="5556" extrusionOk="0">
                  <a:moveTo>
                    <a:pt x="3735" y="1"/>
                  </a:moveTo>
                  <a:cubicBezTo>
                    <a:pt x="3211" y="1"/>
                    <a:pt x="2661" y="190"/>
                    <a:pt x="2152" y="637"/>
                  </a:cubicBezTo>
                  <a:cubicBezTo>
                    <a:pt x="1447" y="1274"/>
                    <a:pt x="1197" y="1888"/>
                    <a:pt x="765" y="2684"/>
                  </a:cubicBezTo>
                  <a:cubicBezTo>
                    <a:pt x="1" y="4082"/>
                    <a:pt x="1129" y="5556"/>
                    <a:pt x="2475" y="5556"/>
                  </a:cubicBezTo>
                  <a:cubicBezTo>
                    <a:pt x="2773" y="5556"/>
                    <a:pt x="3080" y="5484"/>
                    <a:pt x="3381" y="5323"/>
                  </a:cubicBezTo>
                  <a:cubicBezTo>
                    <a:pt x="4200" y="4891"/>
                    <a:pt x="4814" y="4641"/>
                    <a:pt x="5451" y="3936"/>
                  </a:cubicBezTo>
                  <a:cubicBezTo>
                    <a:pt x="7018" y="2227"/>
                    <a:pt x="5531" y="1"/>
                    <a:pt x="37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17"/>
            <p:cNvSpPr/>
            <p:nvPr/>
          </p:nvSpPr>
          <p:spPr>
            <a:xfrm>
              <a:off x="3037700" y="3743500"/>
              <a:ext cx="209300" cy="162100"/>
            </a:xfrm>
            <a:custGeom>
              <a:avLst/>
              <a:gdLst/>
              <a:ahLst/>
              <a:cxnLst/>
              <a:rect l="l" t="t" r="r" b="b"/>
              <a:pathLst>
                <a:path w="8372" h="6484" extrusionOk="0">
                  <a:moveTo>
                    <a:pt x="4186" y="1"/>
                  </a:moveTo>
                  <a:cubicBezTo>
                    <a:pt x="1" y="1"/>
                    <a:pt x="1" y="6484"/>
                    <a:pt x="4186" y="6484"/>
                  </a:cubicBezTo>
                  <a:cubicBezTo>
                    <a:pt x="8372" y="6484"/>
                    <a:pt x="8372" y="1"/>
                    <a:pt x="41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17"/>
            <p:cNvSpPr/>
            <p:nvPr/>
          </p:nvSpPr>
          <p:spPr>
            <a:xfrm>
              <a:off x="3500625" y="4075050"/>
              <a:ext cx="174600" cy="134800"/>
            </a:xfrm>
            <a:custGeom>
              <a:avLst/>
              <a:gdLst/>
              <a:ahLst/>
              <a:cxnLst/>
              <a:rect l="l" t="t" r="r" b="b"/>
              <a:pathLst>
                <a:path w="6984" h="5392" extrusionOk="0">
                  <a:moveTo>
                    <a:pt x="3503" y="0"/>
                  </a:moveTo>
                  <a:cubicBezTo>
                    <a:pt x="0" y="0"/>
                    <a:pt x="0" y="5392"/>
                    <a:pt x="3503" y="5392"/>
                  </a:cubicBezTo>
                  <a:cubicBezTo>
                    <a:pt x="6984" y="5392"/>
                    <a:pt x="6984" y="0"/>
                    <a:pt x="35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17"/>
            <p:cNvSpPr/>
            <p:nvPr/>
          </p:nvSpPr>
          <p:spPr>
            <a:xfrm>
              <a:off x="2911450" y="3001375"/>
              <a:ext cx="178600" cy="138775"/>
            </a:xfrm>
            <a:custGeom>
              <a:avLst/>
              <a:gdLst/>
              <a:ahLst/>
              <a:cxnLst/>
              <a:rect l="l" t="t" r="r" b="b"/>
              <a:pathLst>
                <a:path w="7144" h="5551" extrusionOk="0">
                  <a:moveTo>
                    <a:pt x="3572" y="0"/>
                  </a:moveTo>
                  <a:cubicBezTo>
                    <a:pt x="1" y="0"/>
                    <a:pt x="1" y="5551"/>
                    <a:pt x="3572" y="5551"/>
                  </a:cubicBezTo>
                  <a:cubicBezTo>
                    <a:pt x="7144" y="5551"/>
                    <a:pt x="7144" y="0"/>
                    <a:pt x="3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17"/>
            <p:cNvSpPr/>
            <p:nvPr/>
          </p:nvSpPr>
          <p:spPr>
            <a:xfrm>
              <a:off x="3544425" y="3350275"/>
              <a:ext cx="166075" cy="121125"/>
            </a:xfrm>
            <a:custGeom>
              <a:avLst/>
              <a:gdLst/>
              <a:ahLst/>
              <a:cxnLst/>
              <a:rect l="l" t="t" r="r" b="b"/>
              <a:pathLst>
                <a:path w="6643" h="4845" extrusionOk="0">
                  <a:moveTo>
                    <a:pt x="3126" y="0"/>
                  </a:moveTo>
                  <a:cubicBezTo>
                    <a:pt x="17" y="0"/>
                    <a:pt x="0" y="4845"/>
                    <a:pt x="3123" y="4845"/>
                  </a:cubicBezTo>
                  <a:cubicBezTo>
                    <a:pt x="3314" y="4845"/>
                    <a:pt x="3516" y="4826"/>
                    <a:pt x="3731" y="4788"/>
                  </a:cubicBezTo>
                  <a:lnTo>
                    <a:pt x="4367" y="4674"/>
                  </a:lnTo>
                  <a:cubicBezTo>
                    <a:pt x="6642" y="4265"/>
                    <a:pt x="6642" y="580"/>
                    <a:pt x="4367" y="170"/>
                  </a:cubicBezTo>
                  <a:lnTo>
                    <a:pt x="3731" y="57"/>
                  </a:lnTo>
                  <a:cubicBezTo>
                    <a:pt x="3517" y="18"/>
                    <a:pt x="3316" y="0"/>
                    <a:pt x="3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17"/>
            <p:cNvSpPr/>
            <p:nvPr/>
          </p:nvSpPr>
          <p:spPr>
            <a:xfrm>
              <a:off x="4353075" y="3522925"/>
              <a:ext cx="187700" cy="347900"/>
            </a:xfrm>
            <a:custGeom>
              <a:avLst/>
              <a:gdLst/>
              <a:ahLst/>
              <a:cxnLst/>
              <a:rect l="l" t="t" r="r" b="b"/>
              <a:pathLst>
                <a:path w="7508" h="13916" extrusionOk="0">
                  <a:moveTo>
                    <a:pt x="4508" y="0"/>
                  </a:moveTo>
                  <a:cubicBezTo>
                    <a:pt x="3298" y="0"/>
                    <a:pt x="2002" y="742"/>
                    <a:pt x="1570" y="1977"/>
                  </a:cubicBezTo>
                  <a:cubicBezTo>
                    <a:pt x="501" y="5139"/>
                    <a:pt x="1" y="8937"/>
                    <a:pt x="1206" y="12145"/>
                  </a:cubicBezTo>
                  <a:cubicBezTo>
                    <a:pt x="1614" y="13235"/>
                    <a:pt x="2657" y="13915"/>
                    <a:pt x="3686" y="13915"/>
                  </a:cubicBezTo>
                  <a:cubicBezTo>
                    <a:pt x="4439" y="13915"/>
                    <a:pt x="5184" y="13550"/>
                    <a:pt x="5665" y="12713"/>
                  </a:cubicBezTo>
                  <a:cubicBezTo>
                    <a:pt x="7485" y="9483"/>
                    <a:pt x="7508" y="5548"/>
                    <a:pt x="6871" y="1977"/>
                  </a:cubicBezTo>
                  <a:cubicBezTo>
                    <a:pt x="6612" y="599"/>
                    <a:pt x="5595" y="0"/>
                    <a:pt x="45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17"/>
            <p:cNvSpPr/>
            <p:nvPr/>
          </p:nvSpPr>
          <p:spPr>
            <a:xfrm>
              <a:off x="3884475" y="3526250"/>
              <a:ext cx="200775" cy="135950"/>
            </a:xfrm>
            <a:custGeom>
              <a:avLst/>
              <a:gdLst/>
              <a:ahLst/>
              <a:cxnLst/>
              <a:rect l="l" t="t" r="r" b="b"/>
              <a:pathLst>
                <a:path w="8031" h="5438" extrusionOk="0">
                  <a:moveTo>
                    <a:pt x="3385" y="1"/>
                  </a:moveTo>
                  <a:cubicBezTo>
                    <a:pt x="3083" y="1"/>
                    <a:pt x="2780" y="31"/>
                    <a:pt x="2480" y="92"/>
                  </a:cubicBezTo>
                  <a:cubicBezTo>
                    <a:pt x="1" y="479"/>
                    <a:pt x="319" y="3572"/>
                    <a:pt x="1866" y="4733"/>
                  </a:cubicBezTo>
                  <a:cubicBezTo>
                    <a:pt x="2640" y="5324"/>
                    <a:pt x="3527" y="5438"/>
                    <a:pt x="4482" y="5438"/>
                  </a:cubicBezTo>
                  <a:cubicBezTo>
                    <a:pt x="6984" y="5438"/>
                    <a:pt x="8031" y="1866"/>
                    <a:pt x="5733" y="638"/>
                  </a:cubicBezTo>
                  <a:cubicBezTo>
                    <a:pt x="5018" y="222"/>
                    <a:pt x="4206" y="1"/>
                    <a:pt x="33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17"/>
            <p:cNvSpPr/>
            <p:nvPr/>
          </p:nvSpPr>
          <p:spPr>
            <a:xfrm>
              <a:off x="4163150" y="4152950"/>
              <a:ext cx="244225" cy="149975"/>
            </a:xfrm>
            <a:custGeom>
              <a:avLst/>
              <a:gdLst/>
              <a:ahLst/>
              <a:cxnLst/>
              <a:rect l="l" t="t" r="r" b="b"/>
              <a:pathLst>
                <a:path w="9769" h="5999" extrusionOk="0">
                  <a:moveTo>
                    <a:pt x="3737" y="0"/>
                  </a:moveTo>
                  <a:cubicBezTo>
                    <a:pt x="3354" y="0"/>
                    <a:pt x="2960" y="54"/>
                    <a:pt x="2548" y="183"/>
                  </a:cubicBezTo>
                  <a:cubicBezTo>
                    <a:pt x="728" y="751"/>
                    <a:pt x="0" y="3026"/>
                    <a:pt x="1388" y="4459"/>
                  </a:cubicBezTo>
                  <a:cubicBezTo>
                    <a:pt x="2502" y="5597"/>
                    <a:pt x="3731" y="5733"/>
                    <a:pt x="5232" y="5961"/>
                  </a:cubicBezTo>
                  <a:cubicBezTo>
                    <a:pt x="5409" y="5986"/>
                    <a:pt x="5580" y="5999"/>
                    <a:pt x="5746" y="5999"/>
                  </a:cubicBezTo>
                  <a:cubicBezTo>
                    <a:pt x="8786" y="5999"/>
                    <a:pt x="9769" y="1828"/>
                    <a:pt x="6597" y="706"/>
                  </a:cubicBezTo>
                  <a:cubicBezTo>
                    <a:pt x="5618" y="347"/>
                    <a:pt x="4710" y="0"/>
                    <a:pt x="37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17"/>
            <p:cNvSpPr/>
            <p:nvPr/>
          </p:nvSpPr>
          <p:spPr>
            <a:xfrm>
              <a:off x="4896125" y="3932625"/>
              <a:ext cx="246525" cy="186950"/>
            </a:xfrm>
            <a:custGeom>
              <a:avLst/>
              <a:gdLst/>
              <a:ahLst/>
              <a:cxnLst/>
              <a:rect l="l" t="t" r="r" b="b"/>
              <a:pathLst>
                <a:path w="9861" h="7478" extrusionOk="0">
                  <a:moveTo>
                    <a:pt x="6107" y="1"/>
                  </a:moveTo>
                  <a:cubicBezTo>
                    <a:pt x="6029" y="1"/>
                    <a:pt x="5951" y="4"/>
                    <a:pt x="5872" y="11"/>
                  </a:cubicBezTo>
                  <a:cubicBezTo>
                    <a:pt x="4689" y="79"/>
                    <a:pt x="3665" y="215"/>
                    <a:pt x="2778" y="1102"/>
                  </a:cubicBezTo>
                  <a:cubicBezTo>
                    <a:pt x="2164" y="1717"/>
                    <a:pt x="1936" y="2445"/>
                    <a:pt x="1595" y="3195"/>
                  </a:cubicBezTo>
                  <a:cubicBezTo>
                    <a:pt x="1" y="4790"/>
                    <a:pt x="1099" y="7477"/>
                    <a:pt x="3079" y="7477"/>
                  </a:cubicBezTo>
                  <a:cubicBezTo>
                    <a:pt x="3472" y="7477"/>
                    <a:pt x="3899" y="7371"/>
                    <a:pt x="4348" y="7131"/>
                  </a:cubicBezTo>
                  <a:lnTo>
                    <a:pt x="4348" y="7131"/>
                  </a:lnTo>
                  <a:cubicBezTo>
                    <a:pt x="4283" y="7171"/>
                    <a:pt x="4476" y="7185"/>
                    <a:pt x="4761" y="7185"/>
                  </a:cubicBezTo>
                  <a:cubicBezTo>
                    <a:pt x="5280" y="7185"/>
                    <a:pt x="6103" y="7137"/>
                    <a:pt x="6236" y="7108"/>
                  </a:cubicBezTo>
                  <a:cubicBezTo>
                    <a:pt x="7441" y="6789"/>
                    <a:pt x="8124" y="5948"/>
                    <a:pt x="8715" y="4924"/>
                  </a:cubicBezTo>
                  <a:cubicBezTo>
                    <a:pt x="9860" y="2964"/>
                    <a:pt x="8468" y="1"/>
                    <a:pt x="6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17"/>
            <p:cNvSpPr/>
            <p:nvPr/>
          </p:nvSpPr>
          <p:spPr>
            <a:xfrm>
              <a:off x="4843300" y="3335850"/>
              <a:ext cx="214425" cy="225575"/>
            </a:xfrm>
            <a:custGeom>
              <a:avLst/>
              <a:gdLst/>
              <a:ahLst/>
              <a:cxnLst/>
              <a:rect l="l" t="t" r="r" b="b"/>
              <a:pathLst>
                <a:path w="8577" h="9023" extrusionOk="0">
                  <a:moveTo>
                    <a:pt x="4479" y="0"/>
                  </a:moveTo>
                  <a:cubicBezTo>
                    <a:pt x="4181" y="0"/>
                    <a:pt x="3883" y="43"/>
                    <a:pt x="3594" y="133"/>
                  </a:cubicBezTo>
                  <a:lnTo>
                    <a:pt x="3253" y="247"/>
                  </a:lnTo>
                  <a:cubicBezTo>
                    <a:pt x="1911" y="656"/>
                    <a:pt x="614" y="1703"/>
                    <a:pt x="341" y="3159"/>
                  </a:cubicBezTo>
                  <a:cubicBezTo>
                    <a:pt x="0" y="4592"/>
                    <a:pt x="182" y="6116"/>
                    <a:pt x="819" y="7435"/>
                  </a:cubicBezTo>
                  <a:cubicBezTo>
                    <a:pt x="1339" y="8563"/>
                    <a:pt x="2439" y="9023"/>
                    <a:pt x="3559" y="9023"/>
                  </a:cubicBezTo>
                  <a:cubicBezTo>
                    <a:pt x="4155" y="9023"/>
                    <a:pt x="4756" y="8893"/>
                    <a:pt x="5278" y="8663"/>
                  </a:cubicBezTo>
                  <a:cubicBezTo>
                    <a:pt x="6438" y="8163"/>
                    <a:pt x="7211" y="7276"/>
                    <a:pt x="7871" y="6229"/>
                  </a:cubicBezTo>
                  <a:cubicBezTo>
                    <a:pt x="8576" y="4978"/>
                    <a:pt x="8576" y="3432"/>
                    <a:pt x="7871" y="2180"/>
                  </a:cubicBezTo>
                  <a:lnTo>
                    <a:pt x="7666" y="1862"/>
                  </a:lnTo>
                  <a:cubicBezTo>
                    <a:pt x="7039" y="774"/>
                    <a:pt x="5755" y="0"/>
                    <a:pt x="44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17"/>
            <p:cNvSpPr/>
            <p:nvPr/>
          </p:nvSpPr>
          <p:spPr>
            <a:xfrm>
              <a:off x="4666925" y="3855150"/>
              <a:ext cx="191050" cy="163825"/>
            </a:xfrm>
            <a:custGeom>
              <a:avLst/>
              <a:gdLst/>
              <a:ahLst/>
              <a:cxnLst/>
              <a:rect l="l" t="t" r="r" b="b"/>
              <a:pathLst>
                <a:path w="7642" h="6553" extrusionOk="0">
                  <a:moveTo>
                    <a:pt x="3839" y="1"/>
                  </a:moveTo>
                  <a:cubicBezTo>
                    <a:pt x="1082" y="1"/>
                    <a:pt x="0" y="3857"/>
                    <a:pt x="1801" y="5657"/>
                  </a:cubicBezTo>
                  <a:cubicBezTo>
                    <a:pt x="2414" y="6271"/>
                    <a:pt x="3255" y="6553"/>
                    <a:pt x="4101" y="6553"/>
                  </a:cubicBezTo>
                  <a:cubicBezTo>
                    <a:pt x="5861" y="6553"/>
                    <a:pt x="7642" y="5334"/>
                    <a:pt x="7442" y="3337"/>
                  </a:cubicBezTo>
                  <a:lnTo>
                    <a:pt x="7419" y="2996"/>
                  </a:lnTo>
                  <a:cubicBezTo>
                    <a:pt x="7237" y="1290"/>
                    <a:pt x="6191" y="243"/>
                    <a:pt x="4485" y="61"/>
                  </a:cubicBezTo>
                  <a:lnTo>
                    <a:pt x="4144" y="16"/>
                  </a:lnTo>
                  <a:cubicBezTo>
                    <a:pt x="4040" y="6"/>
                    <a:pt x="3938" y="1"/>
                    <a:pt x="38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17"/>
            <p:cNvSpPr/>
            <p:nvPr/>
          </p:nvSpPr>
          <p:spPr>
            <a:xfrm>
              <a:off x="5385250" y="3407400"/>
              <a:ext cx="250825" cy="194525"/>
            </a:xfrm>
            <a:custGeom>
              <a:avLst/>
              <a:gdLst/>
              <a:ahLst/>
              <a:cxnLst/>
              <a:rect l="l" t="t" r="r" b="b"/>
              <a:pathLst>
                <a:path w="10033" h="7781" extrusionOk="0">
                  <a:moveTo>
                    <a:pt x="5005" y="1"/>
                  </a:moveTo>
                  <a:cubicBezTo>
                    <a:pt x="1" y="1"/>
                    <a:pt x="1" y="7780"/>
                    <a:pt x="5005" y="7780"/>
                  </a:cubicBezTo>
                  <a:cubicBezTo>
                    <a:pt x="10032" y="7780"/>
                    <a:pt x="10032" y="1"/>
                    <a:pt x="50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17"/>
            <p:cNvSpPr/>
            <p:nvPr/>
          </p:nvSpPr>
          <p:spPr>
            <a:xfrm>
              <a:off x="5173125" y="3149225"/>
              <a:ext cx="186550" cy="328425"/>
            </a:xfrm>
            <a:custGeom>
              <a:avLst/>
              <a:gdLst/>
              <a:ahLst/>
              <a:cxnLst/>
              <a:rect l="l" t="t" r="r" b="b"/>
              <a:pathLst>
                <a:path w="7462" h="13137" extrusionOk="0">
                  <a:moveTo>
                    <a:pt x="3292" y="0"/>
                  </a:moveTo>
                  <a:cubicBezTo>
                    <a:pt x="2290" y="0"/>
                    <a:pt x="1320" y="655"/>
                    <a:pt x="1343" y="1980"/>
                  </a:cubicBezTo>
                  <a:cubicBezTo>
                    <a:pt x="1388" y="3663"/>
                    <a:pt x="1388" y="4891"/>
                    <a:pt x="751" y="6438"/>
                  </a:cubicBezTo>
                  <a:cubicBezTo>
                    <a:pt x="1" y="8121"/>
                    <a:pt x="137" y="10078"/>
                    <a:pt x="1138" y="11624"/>
                  </a:cubicBezTo>
                  <a:cubicBezTo>
                    <a:pt x="1716" y="12591"/>
                    <a:pt x="2825" y="13136"/>
                    <a:pt x="3906" y="13136"/>
                  </a:cubicBezTo>
                  <a:cubicBezTo>
                    <a:pt x="4910" y="13136"/>
                    <a:pt x="5889" y="12665"/>
                    <a:pt x="6393" y="11624"/>
                  </a:cubicBezTo>
                  <a:cubicBezTo>
                    <a:pt x="7234" y="9918"/>
                    <a:pt x="7462" y="8190"/>
                    <a:pt x="6598" y="6438"/>
                  </a:cubicBezTo>
                  <a:cubicBezTo>
                    <a:pt x="6347" y="5892"/>
                    <a:pt x="5915" y="5414"/>
                    <a:pt x="5733" y="4846"/>
                  </a:cubicBezTo>
                  <a:cubicBezTo>
                    <a:pt x="5437" y="3959"/>
                    <a:pt x="5506" y="2889"/>
                    <a:pt x="5437" y="1980"/>
                  </a:cubicBezTo>
                  <a:cubicBezTo>
                    <a:pt x="5346" y="666"/>
                    <a:pt x="4302" y="0"/>
                    <a:pt x="3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17"/>
            <p:cNvSpPr/>
            <p:nvPr/>
          </p:nvSpPr>
          <p:spPr>
            <a:xfrm>
              <a:off x="5200825" y="3921075"/>
              <a:ext cx="353350" cy="199425"/>
            </a:xfrm>
            <a:custGeom>
              <a:avLst/>
              <a:gdLst/>
              <a:ahLst/>
              <a:cxnLst/>
              <a:rect l="l" t="t" r="r" b="b"/>
              <a:pathLst>
                <a:path w="14134" h="7977" extrusionOk="0">
                  <a:moveTo>
                    <a:pt x="7050" y="0"/>
                  </a:moveTo>
                  <a:cubicBezTo>
                    <a:pt x="6033" y="0"/>
                    <a:pt x="5004" y="189"/>
                    <a:pt x="3988" y="518"/>
                  </a:cubicBezTo>
                  <a:cubicBezTo>
                    <a:pt x="3880" y="506"/>
                    <a:pt x="3774" y="501"/>
                    <a:pt x="3670" y="501"/>
                  </a:cubicBezTo>
                  <a:cubicBezTo>
                    <a:pt x="953" y="501"/>
                    <a:pt x="0" y="4398"/>
                    <a:pt x="2805" y="5341"/>
                  </a:cubicBezTo>
                  <a:cubicBezTo>
                    <a:pt x="4303" y="6922"/>
                    <a:pt x="6348" y="7976"/>
                    <a:pt x="8523" y="7976"/>
                  </a:cubicBezTo>
                  <a:cubicBezTo>
                    <a:pt x="8694" y="7976"/>
                    <a:pt x="8866" y="7970"/>
                    <a:pt x="9038" y="7956"/>
                  </a:cubicBezTo>
                  <a:cubicBezTo>
                    <a:pt x="12632" y="7683"/>
                    <a:pt x="14134" y="3066"/>
                    <a:pt x="10858" y="1041"/>
                  </a:cubicBezTo>
                  <a:cubicBezTo>
                    <a:pt x="9643" y="312"/>
                    <a:pt x="8356" y="0"/>
                    <a:pt x="70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17"/>
            <p:cNvSpPr/>
            <p:nvPr/>
          </p:nvSpPr>
          <p:spPr>
            <a:xfrm>
              <a:off x="5754325" y="3980375"/>
              <a:ext cx="271875" cy="188325"/>
            </a:xfrm>
            <a:custGeom>
              <a:avLst/>
              <a:gdLst/>
              <a:ahLst/>
              <a:cxnLst/>
              <a:rect l="l" t="t" r="r" b="b"/>
              <a:pathLst>
                <a:path w="10875" h="7533" extrusionOk="0">
                  <a:moveTo>
                    <a:pt x="5448" y="1"/>
                  </a:moveTo>
                  <a:cubicBezTo>
                    <a:pt x="4353" y="1"/>
                    <a:pt x="3268" y="334"/>
                    <a:pt x="2457" y="1058"/>
                  </a:cubicBezTo>
                  <a:cubicBezTo>
                    <a:pt x="410" y="1649"/>
                    <a:pt x="1" y="4834"/>
                    <a:pt x="1980" y="5744"/>
                  </a:cubicBezTo>
                  <a:cubicBezTo>
                    <a:pt x="2860" y="6900"/>
                    <a:pt x="4341" y="7532"/>
                    <a:pt x="5800" y="7532"/>
                  </a:cubicBezTo>
                  <a:cubicBezTo>
                    <a:pt x="6264" y="7532"/>
                    <a:pt x="6727" y="7468"/>
                    <a:pt x="7166" y="7336"/>
                  </a:cubicBezTo>
                  <a:cubicBezTo>
                    <a:pt x="10146" y="6449"/>
                    <a:pt x="10874" y="2263"/>
                    <a:pt x="8031" y="648"/>
                  </a:cubicBezTo>
                  <a:cubicBezTo>
                    <a:pt x="7260" y="227"/>
                    <a:pt x="6350" y="1"/>
                    <a:pt x="54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17"/>
            <p:cNvSpPr/>
            <p:nvPr/>
          </p:nvSpPr>
          <p:spPr>
            <a:xfrm>
              <a:off x="5580875" y="4411875"/>
              <a:ext cx="216700" cy="236975"/>
            </a:xfrm>
            <a:custGeom>
              <a:avLst/>
              <a:gdLst/>
              <a:ahLst/>
              <a:cxnLst/>
              <a:rect l="l" t="t" r="r" b="b"/>
              <a:pathLst>
                <a:path w="8668" h="9479" extrusionOk="0">
                  <a:moveTo>
                    <a:pt x="4482" y="0"/>
                  </a:moveTo>
                  <a:cubicBezTo>
                    <a:pt x="2851" y="0"/>
                    <a:pt x="1240" y="1214"/>
                    <a:pt x="615" y="2837"/>
                  </a:cubicBezTo>
                  <a:cubicBezTo>
                    <a:pt x="1" y="4452"/>
                    <a:pt x="456" y="6022"/>
                    <a:pt x="1184" y="7501"/>
                  </a:cubicBezTo>
                  <a:cubicBezTo>
                    <a:pt x="1814" y="8762"/>
                    <a:pt x="3276" y="9478"/>
                    <a:pt x="4670" y="9478"/>
                  </a:cubicBezTo>
                  <a:cubicBezTo>
                    <a:pt x="4986" y="9478"/>
                    <a:pt x="5298" y="9442"/>
                    <a:pt x="5597" y="9366"/>
                  </a:cubicBezTo>
                  <a:cubicBezTo>
                    <a:pt x="7371" y="8888"/>
                    <a:pt x="8372" y="7319"/>
                    <a:pt x="8508" y="5567"/>
                  </a:cubicBezTo>
                  <a:cubicBezTo>
                    <a:pt x="8668" y="3816"/>
                    <a:pt x="8099" y="2428"/>
                    <a:pt x="6939" y="1131"/>
                  </a:cubicBezTo>
                  <a:cubicBezTo>
                    <a:pt x="6208" y="338"/>
                    <a:pt x="5342" y="0"/>
                    <a:pt x="4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17"/>
            <p:cNvSpPr/>
            <p:nvPr/>
          </p:nvSpPr>
          <p:spPr>
            <a:xfrm>
              <a:off x="5731675" y="3595750"/>
              <a:ext cx="242750" cy="181425"/>
            </a:xfrm>
            <a:custGeom>
              <a:avLst/>
              <a:gdLst/>
              <a:ahLst/>
              <a:cxnLst/>
              <a:rect l="l" t="t" r="r" b="b"/>
              <a:pathLst>
                <a:path w="9710" h="7257" extrusionOk="0">
                  <a:moveTo>
                    <a:pt x="5615" y="0"/>
                  </a:moveTo>
                  <a:cubicBezTo>
                    <a:pt x="5329" y="0"/>
                    <a:pt x="5025" y="35"/>
                    <a:pt x="4706" y="110"/>
                  </a:cubicBezTo>
                  <a:cubicBezTo>
                    <a:pt x="3068" y="474"/>
                    <a:pt x="2249" y="1407"/>
                    <a:pt x="1293" y="2726"/>
                  </a:cubicBezTo>
                  <a:cubicBezTo>
                    <a:pt x="0" y="4532"/>
                    <a:pt x="1723" y="7256"/>
                    <a:pt x="3806" y="7256"/>
                  </a:cubicBezTo>
                  <a:cubicBezTo>
                    <a:pt x="3848" y="7256"/>
                    <a:pt x="3890" y="7255"/>
                    <a:pt x="3932" y="7253"/>
                  </a:cubicBezTo>
                  <a:cubicBezTo>
                    <a:pt x="5570" y="7184"/>
                    <a:pt x="6707" y="6889"/>
                    <a:pt x="7913" y="5729"/>
                  </a:cubicBezTo>
                  <a:lnTo>
                    <a:pt x="7845" y="5638"/>
                  </a:lnTo>
                  <a:cubicBezTo>
                    <a:pt x="9710" y="3669"/>
                    <a:pt x="8554" y="0"/>
                    <a:pt x="56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17"/>
            <p:cNvSpPr/>
            <p:nvPr/>
          </p:nvSpPr>
          <p:spPr>
            <a:xfrm>
              <a:off x="5104900" y="3659900"/>
              <a:ext cx="147875" cy="114325"/>
            </a:xfrm>
            <a:custGeom>
              <a:avLst/>
              <a:gdLst/>
              <a:ahLst/>
              <a:cxnLst/>
              <a:rect l="l" t="t" r="r" b="b"/>
              <a:pathLst>
                <a:path w="5915" h="4573" extrusionOk="0">
                  <a:moveTo>
                    <a:pt x="2957" y="1"/>
                  </a:moveTo>
                  <a:cubicBezTo>
                    <a:pt x="0" y="1"/>
                    <a:pt x="0" y="4573"/>
                    <a:pt x="2957" y="4573"/>
                  </a:cubicBezTo>
                  <a:cubicBezTo>
                    <a:pt x="5892" y="4573"/>
                    <a:pt x="5914" y="1"/>
                    <a:pt x="29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17"/>
            <p:cNvSpPr/>
            <p:nvPr/>
          </p:nvSpPr>
          <p:spPr>
            <a:xfrm>
              <a:off x="5576900" y="3102725"/>
              <a:ext cx="223525" cy="187425"/>
            </a:xfrm>
            <a:custGeom>
              <a:avLst/>
              <a:gdLst/>
              <a:ahLst/>
              <a:cxnLst/>
              <a:rect l="l" t="t" r="r" b="b"/>
              <a:pathLst>
                <a:path w="8941" h="7497" extrusionOk="0">
                  <a:moveTo>
                    <a:pt x="5085" y="1"/>
                  </a:moveTo>
                  <a:cubicBezTo>
                    <a:pt x="4214" y="1"/>
                    <a:pt x="3344" y="325"/>
                    <a:pt x="2662" y="973"/>
                  </a:cubicBezTo>
                  <a:cubicBezTo>
                    <a:pt x="1092" y="2452"/>
                    <a:pt x="1" y="6342"/>
                    <a:pt x="2798" y="7252"/>
                  </a:cubicBezTo>
                  <a:cubicBezTo>
                    <a:pt x="3263" y="7417"/>
                    <a:pt x="3740" y="7496"/>
                    <a:pt x="4211" y="7496"/>
                  </a:cubicBezTo>
                  <a:cubicBezTo>
                    <a:pt x="5493" y="7496"/>
                    <a:pt x="6725" y="6906"/>
                    <a:pt x="7507" y="5841"/>
                  </a:cubicBezTo>
                  <a:cubicBezTo>
                    <a:pt x="8622" y="4363"/>
                    <a:pt x="8940" y="2406"/>
                    <a:pt x="7507" y="973"/>
                  </a:cubicBezTo>
                  <a:cubicBezTo>
                    <a:pt x="6825" y="325"/>
                    <a:pt x="5955" y="1"/>
                    <a:pt x="5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17"/>
            <p:cNvSpPr/>
            <p:nvPr/>
          </p:nvSpPr>
          <p:spPr>
            <a:xfrm>
              <a:off x="4744225" y="4350900"/>
              <a:ext cx="212850" cy="272900"/>
            </a:xfrm>
            <a:custGeom>
              <a:avLst/>
              <a:gdLst/>
              <a:ahLst/>
              <a:cxnLst/>
              <a:rect l="l" t="t" r="r" b="b"/>
              <a:pathLst>
                <a:path w="8514" h="10916" extrusionOk="0">
                  <a:moveTo>
                    <a:pt x="2737" y="0"/>
                  </a:moveTo>
                  <a:cubicBezTo>
                    <a:pt x="1353" y="0"/>
                    <a:pt x="0" y="1479"/>
                    <a:pt x="779" y="3161"/>
                  </a:cubicBezTo>
                  <a:cubicBezTo>
                    <a:pt x="1325" y="4366"/>
                    <a:pt x="1916" y="5572"/>
                    <a:pt x="2439" y="6800"/>
                  </a:cubicBezTo>
                  <a:cubicBezTo>
                    <a:pt x="2985" y="8097"/>
                    <a:pt x="3304" y="9257"/>
                    <a:pt x="4350" y="10235"/>
                  </a:cubicBezTo>
                  <a:cubicBezTo>
                    <a:pt x="4857" y="10710"/>
                    <a:pt x="5416" y="10915"/>
                    <a:pt x="5950" y="10915"/>
                  </a:cubicBezTo>
                  <a:cubicBezTo>
                    <a:pt x="7312" y="10915"/>
                    <a:pt x="8514" y="9584"/>
                    <a:pt x="8285" y="7983"/>
                  </a:cubicBezTo>
                  <a:cubicBezTo>
                    <a:pt x="8081" y="6618"/>
                    <a:pt x="7216" y="5618"/>
                    <a:pt x="6511" y="4480"/>
                  </a:cubicBezTo>
                  <a:cubicBezTo>
                    <a:pt x="5806" y="3320"/>
                    <a:pt x="5146" y="2205"/>
                    <a:pt x="4464" y="1068"/>
                  </a:cubicBezTo>
                  <a:cubicBezTo>
                    <a:pt x="4019" y="314"/>
                    <a:pt x="3374" y="0"/>
                    <a:pt x="27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17"/>
            <p:cNvSpPr/>
            <p:nvPr/>
          </p:nvSpPr>
          <p:spPr>
            <a:xfrm>
              <a:off x="3826475" y="4462325"/>
              <a:ext cx="271850" cy="211000"/>
            </a:xfrm>
            <a:custGeom>
              <a:avLst/>
              <a:gdLst/>
              <a:ahLst/>
              <a:cxnLst/>
              <a:rect l="l" t="t" r="r" b="b"/>
              <a:pathLst>
                <a:path w="10874" h="8440" extrusionOk="0">
                  <a:moveTo>
                    <a:pt x="5437" y="0"/>
                  </a:moveTo>
                  <a:cubicBezTo>
                    <a:pt x="1" y="0"/>
                    <a:pt x="1" y="8440"/>
                    <a:pt x="5437" y="8440"/>
                  </a:cubicBezTo>
                  <a:cubicBezTo>
                    <a:pt x="10874" y="8440"/>
                    <a:pt x="10874" y="0"/>
                    <a:pt x="5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17"/>
            <p:cNvSpPr/>
            <p:nvPr/>
          </p:nvSpPr>
          <p:spPr>
            <a:xfrm>
              <a:off x="2341075" y="4212675"/>
              <a:ext cx="229775" cy="177450"/>
            </a:xfrm>
            <a:custGeom>
              <a:avLst/>
              <a:gdLst/>
              <a:ahLst/>
              <a:cxnLst/>
              <a:rect l="l" t="t" r="r" b="b"/>
              <a:pathLst>
                <a:path w="9191" h="7098" extrusionOk="0">
                  <a:moveTo>
                    <a:pt x="4595" y="0"/>
                  </a:moveTo>
                  <a:cubicBezTo>
                    <a:pt x="0" y="0"/>
                    <a:pt x="0" y="7098"/>
                    <a:pt x="4595" y="7098"/>
                  </a:cubicBezTo>
                  <a:cubicBezTo>
                    <a:pt x="9190" y="7098"/>
                    <a:pt x="9167" y="0"/>
                    <a:pt x="4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17"/>
            <p:cNvSpPr/>
            <p:nvPr/>
          </p:nvSpPr>
          <p:spPr>
            <a:xfrm>
              <a:off x="3104825" y="4105200"/>
              <a:ext cx="183700" cy="142750"/>
            </a:xfrm>
            <a:custGeom>
              <a:avLst/>
              <a:gdLst/>
              <a:ahLst/>
              <a:cxnLst/>
              <a:rect l="l" t="t" r="r" b="b"/>
              <a:pathLst>
                <a:path w="7348" h="5710" extrusionOk="0">
                  <a:moveTo>
                    <a:pt x="3685" y="0"/>
                  </a:moveTo>
                  <a:cubicBezTo>
                    <a:pt x="0" y="0"/>
                    <a:pt x="0" y="5710"/>
                    <a:pt x="3685" y="5710"/>
                  </a:cubicBezTo>
                  <a:cubicBezTo>
                    <a:pt x="7348" y="5710"/>
                    <a:pt x="7348" y="0"/>
                    <a:pt x="3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6" name="Google Shape;746;p17"/>
          <p:cNvSpPr/>
          <p:nvPr/>
        </p:nvSpPr>
        <p:spPr>
          <a:xfrm rot="-1685962">
            <a:off x="6844909" y="-1080011"/>
            <a:ext cx="2565270" cy="2689618"/>
          </a:xfrm>
          <a:custGeom>
            <a:avLst/>
            <a:gdLst/>
            <a:ahLst/>
            <a:cxnLst/>
            <a:rect l="l" t="t" r="r" b="b"/>
            <a:pathLst>
              <a:path w="118601" h="124350" extrusionOk="0">
                <a:moveTo>
                  <a:pt x="69677" y="1"/>
                </a:moveTo>
                <a:cubicBezTo>
                  <a:pt x="57181" y="1"/>
                  <a:pt x="46020" y="10360"/>
                  <a:pt x="36320" y="17351"/>
                </a:cubicBezTo>
                <a:cubicBezTo>
                  <a:pt x="22532" y="27309"/>
                  <a:pt x="11517" y="40596"/>
                  <a:pt x="4306" y="55995"/>
                </a:cubicBezTo>
                <a:cubicBezTo>
                  <a:pt x="1876" y="61252"/>
                  <a:pt x="1" y="67750"/>
                  <a:pt x="3302" y="72504"/>
                </a:cubicBezTo>
                <a:cubicBezTo>
                  <a:pt x="5955" y="76264"/>
                  <a:pt x="10905" y="77405"/>
                  <a:pt x="15618" y="77405"/>
                </a:cubicBezTo>
                <a:cubicBezTo>
                  <a:pt x="16301" y="77405"/>
                  <a:pt x="16980" y="77381"/>
                  <a:pt x="17645" y="77338"/>
                </a:cubicBezTo>
                <a:cubicBezTo>
                  <a:pt x="20601" y="77161"/>
                  <a:pt x="23615" y="76743"/>
                  <a:pt x="26561" y="76743"/>
                </a:cubicBezTo>
                <a:cubicBezTo>
                  <a:pt x="28881" y="76743"/>
                  <a:pt x="31160" y="77002"/>
                  <a:pt x="33335" y="77840"/>
                </a:cubicBezTo>
                <a:cubicBezTo>
                  <a:pt x="40230" y="80508"/>
                  <a:pt x="43769" y="88141"/>
                  <a:pt x="45644" y="95300"/>
                </a:cubicBezTo>
                <a:cubicBezTo>
                  <a:pt x="47520" y="102458"/>
                  <a:pt x="48550" y="110197"/>
                  <a:pt x="53120" y="116008"/>
                </a:cubicBezTo>
                <a:cubicBezTo>
                  <a:pt x="57684" y="121846"/>
                  <a:pt x="64728" y="124350"/>
                  <a:pt x="72147" y="124350"/>
                </a:cubicBezTo>
                <a:cubicBezTo>
                  <a:pt x="79196" y="124350"/>
                  <a:pt x="86583" y="122089"/>
                  <a:pt x="92503" y="118280"/>
                </a:cubicBezTo>
                <a:cubicBezTo>
                  <a:pt x="108643" y="107899"/>
                  <a:pt x="117967" y="88590"/>
                  <a:pt x="118284" y="69414"/>
                </a:cubicBezTo>
                <a:cubicBezTo>
                  <a:pt x="118601" y="50210"/>
                  <a:pt x="110571" y="31456"/>
                  <a:pt x="98156" y="16823"/>
                </a:cubicBezTo>
                <a:cubicBezTo>
                  <a:pt x="91975" y="9533"/>
                  <a:pt x="84315" y="2955"/>
                  <a:pt x="75044" y="657"/>
                </a:cubicBezTo>
                <a:cubicBezTo>
                  <a:pt x="73229" y="207"/>
                  <a:pt x="71440" y="1"/>
                  <a:pt x="696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7" name="Google Shape;747;p17"/>
          <p:cNvSpPr/>
          <p:nvPr/>
        </p:nvSpPr>
        <p:spPr>
          <a:xfrm rot="-2058141">
            <a:off x="6197819" y="3457966"/>
            <a:ext cx="3711508" cy="3602819"/>
          </a:xfrm>
          <a:custGeom>
            <a:avLst/>
            <a:gdLst/>
            <a:ahLst/>
            <a:cxnLst/>
            <a:rect l="l" t="t" r="r" b="b"/>
            <a:pathLst>
              <a:path w="79667" h="77334" extrusionOk="0">
                <a:moveTo>
                  <a:pt x="33717" y="1"/>
                </a:moveTo>
                <a:cubicBezTo>
                  <a:pt x="32185" y="1"/>
                  <a:pt x="30661" y="202"/>
                  <a:pt x="29162" y="646"/>
                </a:cubicBezTo>
                <a:cubicBezTo>
                  <a:pt x="28792" y="752"/>
                  <a:pt x="28449" y="990"/>
                  <a:pt x="28264" y="1333"/>
                </a:cubicBezTo>
                <a:cubicBezTo>
                  <a:pt x="27912" y="1323"/>
                  <a:pt x="27559" y="1317"/>
                  <a:pt x="27207" y="1317"/>
                </a:cubicBezTo>
                <a:cubicBezTo>
                  <a:pt x="21281" y="1317"/>
                  <a:pt x="15437" y="2796"/>
                  <a:pt x="10276" y="6087"/>
                </a:cubicBezTo>
                <a:cubicBezTo>
                  <a:pt x="4412" y="9812"/>
                  <a:pt x="1" y="17129"/>
                  <a:pt x="3408" y="23970"/>
                </a:cubicBezTo>
                <a:cubicBezTo>
                  <a:pt x="7661" y="32449"/>
                  <a:pt x="18279" y="32819"/>
                  <a:pt x="26309" y="34615"/>
                </a:cubicBezTo>
                <a:cubicBezTo>
                  <a:pt x="36743" y="36966"/>
                  <a:pt x="45592" y="43781"/>
                  <a:pt x="50558" y="53263"/>
                </a:cubicBezTo>
                <a:cubicBezTo>
                  <a:pt x="52882" y="57727"/>
                  <a:pt x="53648" y="62165"/>
                  <a:pt x="54467" y="67025"/>
                </a:cubicBezTo>
                <a:cubicBezTo>
                  <a:pt x="55101" y="70723"/>
                  <a:pt x="56290" y="74527"/>
                  <a:pt x="59908" y="76323"/>
                </a:cubicBezTo>
                <a:cubicBezTo>
                  <a:pt x="61339" y="77021"/>
                  <a:pt x="62787" y="77333"/>
                  <a:pt x="64203" y="77333"/>
                </a:cubicBezTo>
                <a:cubicBezTo>
                  <a:pt x="69272" y="77333"/>
                  <a:pt x="73933" y="73329"/>
                  <a:pt x="75915" y="68663"/>
                </a:cubicBezTo>
                <a:cubicBezTo>
                  <a:pt x="79666" y="59867"/>
                  <a:pt x="77923" y="48245"/>
                  <a:pt x="75229" y="39422"/>
                </a:cubicBezTo>
                <a:cubicBezTo>
                  <a:pt x="71980" y="28724"/>
                  <a:pt x="65799" y="19163"/>
                  <a:pt x="57399" y="11793"/>
                </a:cubicBezTo>
                <a:cubicBezTo>
                  <a:pt x="51315" y="6450"/>
                  <a:pt x="42389" y="1"/>
                  <a:pt x="3371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8" name="Google Shape;748;p17"/>
          <p:cNvSpPr/>
          <p:nvPr/>
        </p:nvSpPr>
        <p:spPr>
          <a:xfrm rot="-766920">
            <a:off x="6862596" y="-459122"/>
            <a:ext cx="1975713" cy="1067340"/>
          </a:xfrm>
          <a:custGeom>
            <a:avLst/>
            <a:gdLst/>
            <a:ahLst/>
            <a:cxnLst/>
            <a:rect l="l" t="t" r="r" b="b"/>
            <a:pathLst>
              <a:path w="111793" h="60394" extrusionOk="0">
                <a:moveTo>
                  <a:pt x="8698" y="0"/>
                </a:moveTo>
                <a:cubicBezTo>
                  <a:pt x="4448" y="0"/>
                  <a:pt x="1" y="4800"/>
                  <a:pt x="575" y="10353"/>
                </a:cubicBezTo>
                <a:cubicBezTo>
                  <a:pt x="971" y="13972"/>
                  <a:pt x="3137" y="17722"/>
                  <a:pt x="6254" y="19413"/>
                </a:cubicBezTo>
                <a:cubicBezTo>
                  <a:pt x="7568" y="20126"/>
                  <a:pt x="9180" y="20254"/>
                  <a:pt x="10807" y="20254"/>
                </a:cubicBezTo>
                <a:cubicBezTo>
                  <a:pt x="11718" y="20254"/>
                  <a:pt x="12633" y="20214"/>
                  <a:pt x="13504" y="20214"/>
                </a:cubicBezTo>
                <a:cubicBezTo>
                  <a:pt x="15113" y="20214"/>
                  <a:pt x="16569" y="20350"/>
                  <a:pt x="17560" y="21130"/>
                </a:cubicBezTo>
                <a:cubicBezTo>
                  <a:pt x="20888" y="23798"/>
                  <a:pt x="14020" y="32884"/>
                  <a:pt x="21522" y="37137"/>
                </a:cubicBezTo>
                <a:cubicBezTo>
                  <a:pt x="22579" y="37730"/>
                  <a:pt x="23568" y="37941"/>
                  <a:pt x="24512" y="37941"/>
                </a:cubicBezTo>
                <a:cubicBezTo>
                  <a:pt x="26858" y="37941"/>
                  <a:pt x="28923" y="36634"/>
                  <a:pt x="31063" y="36634"/>
                </a:cubicBezTo>
                <a:cubicBezTo>
                  <a:pt x="31437" y="36634"/>
                  <a:pt x="31813" y="36673"/>
                  <a:pt x="32193" y="36767"/>
                </a:cubicBezTo>
                <a:cubicBezTo>
                  <a:pt x="39695" y="38590"/>
                  <a:pt x="34993" y="43106"/>
                  <a:pt x="36868" y="48284"/>
                </a:cubicBezTo>
                <a:cubicBezTo>
                  <a:pt x="38347" y="52451"/>
                  <a:pt x="41622" y="54331"/>
                  <a:pt x="45210" y="54331"/>
                </a:cubicBezTo>
                <a:cubicBezTo>
                  <a:pt x="47262" y="54331"/>
                  <a:pt x="49417" y="53716"/>
                  <a:pt x="51396" y="52563"/>
                </a:cubicBezTo>
                <a:cubicBezTo>
                  <a:pt x="55381" y="50242"/>
                  <a:pt x="57622" y="46755"/>
                  <a:pt x="59930" y="46755"/>
                </a:cubicBezTo>
                <a:cubicBezTo>
                  <a:pt x="61248" y="46755"/>
                  <a:pt x="62587" y="47892"/>
                  <a:pt x="64286" y="51031"/>
                </a:cubicBezTo>
                <a:cubicBezTo>
                  <a:pt x="66056" y="54280"/>
                  <a:pt x="67694" y="57925"/>
                  <a:pt x="71947" y="59642"/>
                </a:cubicBezTo>
                <a:cubicBezTo>
                  <a:pt x="73154" y="60141"/>
                  <a:pt x="74434" y="60393"/>
                  <a:pt x="75714" y="60393"/>
                </a:cubicBezTo>
                <a:cubicBezTo>
                  <a:pt x="76871" y="60393"/>
                  <a:pt x="78028" y="60188"/>
                  <a:pt x="79131" y="59774"/>
                </a:cubicBezTo>
                <a:cubicBezTo>
                  <a:pt x="83410" y="58110"/>
                  <a:pt x="83226" y="53091"/>
                  <a:pt x="86263" y="51295"/>
                </a:cubicBezTo>
                <a:cubicBezTo>
                  <a:pt x="87089" y="50807"/>
                  <a:pt x="87903" y="50603"/>
                  <a:pt x="88716" y="50603"/>
                </a:cubicBezTo>
                <a:cubicBezTo>
                  <a:pt x="92980" y="50603"/>
                  <a:pt x="97213" y="56233"/>
                  <a:pt x="102836" y="56233"/>
                </a:cubicBezTo>
                <a:cubicBezTo>
                  <a:pt x="104275" y="56233"/>
                  <a:pt x="105804" y="55865"/>
                  <a:pt x="107447" y="54940"/>
                </a:cubicBezTo>
                <a:cubicBezTo>
                  <a:pt x="111792" y="52508"/>
                  <a:pt x="110353" y="47395"/>
                  <a:pt x="105262" y="47395"/>
                </a:cubicBezTo>
                <a:cubicBezTo>
                  <a:pt x="104658" y="47395"/>
                  <a:pt x="104003" y="47466"/>
                  <a:pt x="103300" y="47623"/>
                </a:cubicBezTo>
                <a:cubicBezTo>
                  <a:pt x="103062" y="47676"/>
                  <a:pt x="102823" y="47701"/>
                  <a:pt x="102581" y="47701"/>
                </a:cubicBezTo>
                <a:cubicBezTo>
                  <a:pt x="97946" y="47701"/>
                  <a:pt x="92740" y="38516"/>
                  <a:pt x="87692" y="38516"/>
                </a:cubicBezTo>
                <a:cubicBezTo>
                  <a:pt x="87436" y="38516"/>
                  <a:pt x="87179" y="38540"/>
                  <a:pt x="86924" y="38590"/>
                </a:cubicBezTo>
                <a:cubicBezTo>
                  <a:pt x="81086" y="39752"/>
                  <a:pt x="81667" y="46699"/>
                  <a:pt x="78075" y="48231"/>
                </a:cubicBezTo>
                <a:cubicBezTo>
                  <a:pt x="77543" y="48459"/>
                  <a:pt x="77028" y="48564"/>
                  <a:pt x="76527" y="48564"/>
                </a:cubicBezTo>
                <a:cubicBezTo>
                  <a:pt x="71231" y="48564"/>
                  <a:pt x="67466" y="36883"/>
                  <a:pt x="61143" y="36160"/>
                </a:cubicBezTo>
                <a:cubicBezTo>
                  <a:pt x="60981" y="36141"/>
                  <a:pt x="60814" y="36131"/>
                  <a:pt x="60644" y="36131"/>
                </a:cubicBezTo>
                <a:cubicBezTo>
                  <a:pt x="56178" y="36131"/>
                  <a:pt x="49201" y="42428"/>
                  <a:pt x="47310" y="42428"/>
                </a:cubicBezTo>
                <a:cubicBezTo>
                  <a:pt x="47270" y="42428"/>
                  <a:pt x="47232" y="42426"/>
                  <a:pt x="47196" y="42420"/>
                </a:cubicBezTo>
                <a:cubicBezTo>
                  <a:pt x="43525" y="41759"/>
                  <a:pt x="47910" y="32145"/>
                  <a:pt x="43049" y="28209"/>
                </a:cubicBezTo>
                <a:cubicBezTo>
                  <a:pt x="41560" y="27001"/>
                  <a:pt x="39828" y="26643"/>
                  <a:pt x="38073" y="26643"/>
                </a:cubicBezTo>
                <a:cubicBezTo>
                  <a:pt x="35513" y="26643"/>
                  <a:pt x="32902" y="27405"/>
                  <a:pt x="30918" y="27405"/>
                </a:cubicBezTo>
                <a:cubicBezTo>
                  <a:pt x="29295" y="27405"/>
                  <a:pt x="28091" y="26895"/>
                  <a:pt x="27676" y="25039"/>
                </a:cubicBezTo>
                <a:cubicBezTo>
                  <a:pt x="26725" y="20786"/>
                  <a:pt x="32246" y="16455"/>
                  <a:pt x="27888" y="11806"/>
                </a:cubicBezTo>
                <a:cubicBezTo>
                  <a:pt x="26918" y="10783"/>
                  <a:pt x="24323" y="9360"/>
                  <a:pt x="21315" y="9360"/>
                </a:cubicBezTo>
                <a:cubicBezTo>
                  <a:pt x="19816" y="9360"/>
                  <a:pt x="18216" y="9713"/>
                  <a:pt x="16661" y="10643"/>
                </a:cubicBezTo>
                <a:cubicBezTo>
                  <a:pt x="15545" y="11179"/>
                  <a:pt x="14670" y="11412"/>
                  <a:pt x="13987" y="11412"/>
                </a:cubicBezTo>
                <a:cubicBezTo>
                  <a:pt x="9614" y="11412"/>
                  <a:pt x="13131" y="1856"/>
                  <a:pt x="11669" y="897"/>
                </a:cubicBezTo>
                <a:cubicBezTo>
                  <a:pt x="10739" y="280"/>
                  <a:pt x="9725" y="0"/>
                  <a:pt x="869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9" name="Google Shape;749;p17"/>
          <p:cNvSpPr/>
          <p:nvPr/>
        </p:nvSpPr>
        <p:spPr>
          <a:xfrm rot="-4154607">
            <a:off x="6994669" y="3761466"/>
            <a:ext cx="1711560" cy="2177437"/>
          </a:xfrm>
          <a:custGeom>
            <a:avLst/>
            <a:gdLst/>
            <a:ahLst/>
            <a:cxnLst/>
            <a:rect l="l" t="t" r="r" b="b"/>
            <a:pathLst>
              <a:path w="68462" h="87097" extrusionOk="0">
                <a:moveTo>
                  <a:pt x="38749" y="20088"/>
                </a:moveTo>
                <a:lnTo>
                  <a:pt x="38749" y="20088"/>
                </a:lnTo>
                <a:cubicBezTo>
                  <a:pt x="38711" y="20104"/>
                  <a:pt x="38665" y="20121"/>
                  <a:pt x="38598" y="20138"/>
                </a:cubicBezTo>
                <a:lnTo>
                  <a:pt x="38082" y="20300"/>
                </a:lnTo>
                <a:cubicBezTo>
                  <a:pt x="38137" y="20273"/>
                  <a:pt x="38191" y="20246"/>
                  <a:pt x="38245" y="20219"/>
                </a:cubicBezTo>
                <a:lnTo>
                  <a:pt x="38749" y="20088"/>
                </a:lnTo>
                <a:close/>
                <a:moveTo>
                  <a:pt x="10986" y="19595"/>
                </a:moveTo>
                <a:cubicBezTo>
                  <a:pt x="10199" y="20273"/>
                  <a:pt x="9928" y="20517"/>
                  <a:pt x="8517" y="21792"/>
                </a:cubicBezTo>
                <a:cubicBezTo>
                  <a:pt x="9304" y="21006"/>
                  <a:pt x="10118" y="20273"/>
                  <a:pt x="10986" y="19595"/>
                </a:cubicBezTo>
                <a:close/>
                <a:moveTo>
                  <a:pt x="8409" y="22172"/>
                </a:moveTo>
                <a:lnTo>
                  <a:pt x="8273" y="22308"/>
                </a:lnTo>
                <a:lnTo>
                  <a:pt x="7679" y="22848"/>
                </a:lnTo>
                <a:lnTo>
                  <a:pt x="7679" y="22848"/>
                </a:lnTo>
                <a:cubicBezTo>
                  <a:pt x="7859" y="22670"/>
                  <a:pt x="8039" y="22515"/>
                  <a:pt x="8219" y="22335"/>
                </a:cubicBezTo>
                <a:lnTo>
                  <a:pt x="8409" y="22172"/>
                </a:lnTo>
                <a:close/>
                <a:moveTo>
                  <a:pt x="8626" y="21819"/>
                </a:moveTo>
                <a:cubicBezTo>
                  <a:pt x="8138" y="22253"/>
                  <a:pt x="7649" y="22687"/>
                  <a:pt x="6754" y="23582"/>
                </a:cubicBezTo>
                <a:cubicBezTo>
                  <a:pt x="7487" y="22823"/>
                  <a:pt x="7921" y="22389"/>
                  <a:pt x="8192" y="22145"/>
                </a:cubicBezTo>
                <a:cubicBezTo>
                  <a:pt x="8327" y="22036"/>
                  <a:pt x="8463" y="21928"/>
                  <a:pt x="8626" y="21819"/>
                </a:cubicBezTo>
                <a:close/>
                <a:moveTo>
                  <a:pt x="7677" y="22796"/>
                </a:moveTo>
                <a:lnTo>
                  <a:pt x="7677" y="22796"/>
                </a:lnTo>
                <a:lnTo>
                  <a:pt x="7677" y="22796"/>
                </a:lnTo>
                <a:cubicBezTo>
                  <a:pt x="7323" y="23149"/>
                  <a:pt x="6971" y="23502"/>
                  <a:pt x="6641" y="23855"/>
                </a:cubicBezTo>
                <a:lnTo>
                  <a:pt x="6641" y="23855"/>
                </a:lnTo>
                <a:cubicBezTo>
                  <a:pt x="6960" y="23485"/>
                  <a:pt x="7305" y="23140"/>
                  <a:pt x="7677" y="22796"/>
                </a:cubicBezTo>
                <a:close/>
                <a:moveTo>
                  <a:pt x="6076" y="24288"/>
                </a:moveTo>
                <a:lnTo>
                  <a:pt x="6022" y="24342"/>
                </a:lnTo>
                <a:lnTo>
                  <a:pt x="6022" y="24342"/>
                </a:lnTo>
                <a:lnTo>
                  <a:pt x="6022" y="24342"/>
                </a:lnTo>
                <a:lnTo>
                  <a:pt x="6076" y="24288"/>
                </a:lnTo>
                <a:close/>
                <a:moveTo>
                  <a:pt x="5975" y="24396"/>
                </a:moveTo>
                <a:lnTo>
                  <a:pt x="5859" y="24559"/>
                </a:lnTo>
                <a:lnTo>
                  <a:pt x="5859" y="24532"/>
                </a:lnTo>
                <a:lnTo>
                  <a:pt x="5975" y="24396"/>
                </a:lnTo>
                <a:close/>
                <a:moveTo>
                  <a:pt x="5267" y="25585"/>
                </a:moveTo>
                <a:lnTo>
                  <a:pt x="5235" y="25617"/>
                </a:lnTo>
                <a:lnTo>
                  <a:pt x="5235" y="25617"/>
                </a:lnTo>
                <a:lnTo>
                  <a:pt x="5267" y="25585"/>
                </a:lnTo>
                <a:close/>
                <a:moveTo>
                  <a:pt x="5515" y="25090"/>
                </a:moveTo>
                <a:cubicBezTo>
                  <a:pt x="5526" y="25090"/>
                  <a:pt x="5497" y="25132"/>
                  <a:pt x="5398" y="25264"/>
                </a:cubicBezTo>
                <a:cubicBezTo>
                  <a:pt x="5290" y="25372"/>
                  <a:pt x="5154" y="25535"/>
                  <a:pt x="4964" y="25834"/>
                </a:cubicBezTo>
                <a:cubicBezTo>
                  <a:pt x="4747" y="26105"/>
                  <a:pt x="4476" y="26457"/>
                  <a:pt x="4123" y="26973"/>
                </a:cubicBezTo>
                <a:cubicBezTo>
                  <a:pt x="4747" y="26023"/>
                  <a:pt x="5073" y="25617"/>
                  <a:pt x="5452" y="25128"/>
                </a:cubicBezTo>
                <a:cubicBezTo>
                  <a:pt x="5484" y="25107"/>
                  <a:pt x="5508" y="25090"/>
                  <a:pt x="5515" y="25090"/>
                </a:cubicBezTo>
                <a:close/>
                <a:moveTo>
                  <a:pt x="54791" y="29197"/>
                </a:moveTo>
                <a:lnTo>
                  <a:pt x="54953" y="29251"/>
                </a:lnTo>
                <a:lnTo>
                  <a:pt x="55089" y="29305"/>
                </a:lnTo>
                <a:lnTo>
                  <a:pt x="54791" y="29197"/>
                </a:lnTo>
                <a:close/>
                <a:moveTo>
                  <a:pt x="45650" y="30146"/>
                </a:moveTo>
                <a:cubicBezTo>
                  <a:pt x="45507" y="30187"/>
                  <a:pt x="45364" y="30228"/>
                  <a:pt x="45222" y="30280"/>
                </a:cubicBezTo>
                <a:lnTo>
                  <a:pt x="45222" y="30280"/>
                </a:lnTo>
                <a:cubicBezTo>
                  <a:pt x="45363" y="30234"/>
                  <a:pt x="45506" y="30189"/>
                  <a:pt x="45650" y="30146"/>
                </a:cubicBezTo>
                <a:close/>
                <a:moveTo>
                  <a:pt x="3310" y="28220"/>
                </a:moveTo>
                <a:lnTo>
                  <a:pt x="3310" y="28220"/>
                </a:lnTo>
                <a:cubicBezTo>
                  <a:pt x="3120" y="28573"/>
                  <a:pt x="2930" y="28899"/>
                  <a:pt x="2767" y="29278"/>
                </a:cubicBezTo>
                <a:cubicBezTo>
                  <a:pt x="2577" y="29631"/>
                  <a:pt x="2414" y="29984"/>
                  <a:pt x="2279" y="30336"/>
                </a:cubicBezTo>
                <a:lnTo>
                  <a:pt x="2197" y="30526"/>
                </a:lnTo>
                <a:cubicBezTo>
                  <a:pt x="2306" y="30173"/>
                  <a:pt x="2442" y="29875"/>
                  <a:pt x="2631" y="29495"/>
                </a:cubicBezTo>
                <a:cubicBezTo>
                  <a:pt x="2713" y="29305"/>
                  <a:pt x="2821" y="29116"/>
                  <a:pt x="2930" y="28899"/>
                </a:cubicBezTo>
                <a:cubicBezTo>
                  <a:pt x="3038" y="28709"/>
                  <a:pt x="3174" y="28465"/>
                  <a:pt x="3310" y="28220"/>
                </a:cubicBezTo>
                <a:close/>
                <a:moveTo>
                  <a:pt x="50625" y="28637"/>
                </a:moveTo>
                <a:cubicBezTo>
                  <a:pt x="51222" y="28637"/>
                  <a:pt x="51819" y="28670"/>
                  <a:pt x="52414" y="28735"/>
                </a:cubicBezTo>
                <a:lnTo>
                  <a:pt x="52414" y="28735"/>
                </a:lnTo>
                <a:cubicBezTo>
                  <a:pt x="51885" y="28680"/>
                  <a:pt x="51352" y="28656"/>
                  <a:pt x="50821" y="28656"/>
                </a:cubicBezTo>
                <a:cubicBezTo>
                  <a:pt x="50497" y="28656"/>
                  <a:pt x="50174" y="28665"/>
                  <a:pt x="49854" y="28682"/>
                </a:cubicBezTo>
                <a:cubicBezTo>
                  <a:pt x="49529" y="28709"/>
                  <a:pt x="49230" y="28736"/>
                  <a:pt x="48905" y="28790"/>
                </a:cubicBezTo>
                <a:lnTo>
                  <a:pt x="48335" y="28817"/>
                </a:lnTo>
                <a:cubicBezTo>
                  <a:pt x="46328" y="29116"/>
                  <a:pt x="44375" y="29712"/>
                  <a:pt x="42531" y="30580"/>
                </a:cubicBezTo>
                <a:lnTo>
                  <a:pt x="42531" y="30580"/>
                </a:lnTo>
                <a:lnTo>
                  <a:pt x="42585" y="30553"/>
                </a:lnTo>
                <a:cubicBezTo>
                  <a:pt x="42992" y="30336"/>
                  <a:pt x="43372" y="30173"/>
                  <a:pt x="43860" y="29984"/>
                </a:cubicBezTo>
                <a:cubicBezTo>
                  <a:pt x="44538" y="29712"/>
                  <a:pt x="45216" y="29495"/>
                  <a:pt x="45894" y="29305"/>
                </a:cubicBezTo>
                <a:cubicBezTo>
                  <a:pt x="46599" y="29116"/>
                  <a:pt x="47332" y="28953"/>
                  <a:pt x="48064" y="28844"/>
                </a:cubicBezTo>
                <a:cubicBezTo>
                  <a:pt x="48913" y="28705"/>
                  <a:pt x="49769" y="28637"/>
                  <a:pt x="50625" y="28637"/>
                </a:cubicBezTo>
                <a:close/>
                <a:moveTo>
                  <a:pt x="43387" y="30988"/>
                </a:moveTo>
                <a:lnTo>
                  <a:pt x="43387" y="30988"/>
                </a:lnTo>
                <a:cubicBezTo>
                  <a:pt x="43224" y="31063"/>
                  <a:pt x="43051" y="31133"/>
                  <a:pt x="42878" y="31205"/>
                </a:cubicBezTo>
                <a:lnTo>
                  <a:pt x="42878" y="31205"/>
                </a:lnTo>
                <a:cubicBezTo>
                  <a:pt x="43048" y="31128"/>
                  <a:pt x="43217" y="31055"/>
                  <a:pt x="43387" y="30988"/>
                </a:cubicBezTo>
                <a:close/>
                <a:moveTo>
                  <a:pt x="41093" y="32072"/>
                </a:moveTo>
                <a:lnTo>
                  <a:pt x="40985" y="32153"/>
                </a:lnTo>
                <a:lnTo>
                  <a:pt x="40713" y="32289"/>
                </a:lnTo>
                <a:lnTo>
                  <a:pt x="40849" y="32208"/>
                </a:lnTo>
                <a:lnTo>
                  <a:pt x="41093" y="32072"/>
                </a:lnTo>
                <a:close/>
                <a:moveTo>
                  <a:pt x="1411" y="32696"/>
                </a:moveTo>
                <a:lnTo>
                  <a:pt x="1357" y="32940"/>
                </a:lnTo>
                <a:cubicBezTo>
                  <a:pt x="1357" y="32962"/>
                  <a:pt x="1339" y="33002"/>
                  <a:pt x="1332" y="33002"/>
                </a:cubicBezTo>
                <a:cubicBezTo>
                  <a:pt x="1331" y="33002"/>
                  <a:pt x="1330" y="32999"/>
                  <a:pt x="1330" y="32994"/>
                </a:cubicBezTo>
                <a:lnTo>
                  <a:pt x="1384" y="32777"/>
                </a:lnTo>
                <a:lnTo>
                  <a:pt x="1411" y="32696"/>
                </a:lnTo>
                <a:close/>
                <a:moveTo>
                  <a:pt x="39303" y="33076"/>
                </a:moveTo>
                <a:lnTo>
                  <a:pt x="38950" y="33320"/>
                </a:lnTo>
                <a:lnTo>
                  <a:pt x="39167" y="33157"/>
                </a:lnTo>
                <a:lnTo>
                  <a:pt x="39303" y="33076"/>
                </a:lnTo>
                <a:close/>
                <a:moveTo>
                  <a:pt x="60769" y="33587"/>
                </a:moveTo>
                <a:lnTo>
                  <a:pt x="60769" y="33587"/>
                </a:lnTo>
                <a:cubicBezTo>
                  <a:pt x="60838" y="33697"/>
                  <a:pt x="60906" y="33807"/>
                  <a:pt x="60975" y="33916"/>
                </a:cubicBezTo>
                <a:cubicBezTo>
                  <a:pt x="60901" y="33813"/>
                  <a:pt x="60835" y="33702"/>
                  <a:pt x="60769" y="33587"/>
                </a:cubicBezTo>
                <a:close/>
                <a:moveTo>
                  <a:pt x="60975" y="33916"/>
                </a:moveTo>
                <a:cubicBezTo>
                  <a:pt x="61068" y="34040"/>
                  <a:pt x="61134" y="34173"/>
                  <a:pt x="61194" y="34304"/>
                </a:cubicBezTo>
                <a:lnTo>
                  <a:pt x="61194" y="34304"/>
                </a:lnTo>
                <a:cubicBezTo>
                  <a:pt x="61127" y="34175"/>
                  <a:pt x="61056" y="34046"/>
                  <a:pt x="60975" y="33916"/>
                </a:cubicBezTo>
                <a:close/>
                <a:moveTo>
                  <a:pt x="651" y="36303"/>
                </a:moveTo>
                <a:lnTo>
                  <a:pt x="651" y="36358"/>
                </a:lnTo>
                <a:lnTo>
                  <a:pt x="543" y="37090"/>
                </a:lnTo>
                <a:lnTo>
                  <a:pt x="543" y="37063"/>
                </a:lnTo>
                <a:lnTo>
                  <a:pt x="651" y="36303"/>
                </a:lnTo>
                <a:close/>
                <a:moveTo>
                  <a:pt x="597" y="37470"/>
                </a:moveTo>
                <a:lnTo>
                  <a:pt x="570" y="37741"/>
                </a:lnTo>
                <a:cubicBezTo>
                  <a:pt x="570" y="37814"/>
                  <a:pt x="548" y="37822"/>
                  <a:pt x="544" y="37842"/>
                </a:cubicBezTo>
                <a:lnTo>
                  <a:pt x="544" y="37842"/>
                </a:lnTo>
                <a:lnTo>
                  <a:pt x="570" y="37578"/>
                </a:lnTo>
                <a:cubicBezTo>
                  <a:pt x="570" y="37524"/>
                  <a:pt x="570" y="37497"/>
                  <a:pt x="597" y="37470"/>
                </a:cubicBezTo>
                <a:close/>
                <a:moveTo>
                  <a:pt x="33146" y="36276"/>
                </a:moveTo>
                <a:lnTo>
                  <a:pt x="30298" y="38283"/>
                </a:lnTo>
                <a:cubicBezTo>
                  <a:pt x="30786" y="37877"/>
                  <a:pt x="30786" y="37877"/>
                  <a:pt x="33146" y="36276"/>
                </a:cubicBezTo>
                <a:close/>
                <a:moveTo>
                  <a:pt x="28481" y="40399"/>
                </a:moveTo>
                <a:lnTo>
                  <a:pt x="28426" y="40426"/>
                </a:lnTo>
                <a:cubicBezTo>
                  <a:pt x="28400" y="40449"/>
                  <a:pt x="28367" y="40476"/>
                  <a:pt x="28328" y="40507"/>
                </a:cubicBezTo>
                <a:lnTo>
                  <a:pt x="28328" y="40507"/>
                </a:lnTo>
                <a:lnTo>
                  <a:pt x="28481" y="40399"/>
                </a:lnTo>
                <a:close/>
                <a:moveTo>
                  <a:pt x="245" y="41536"/>
                </a:moveTo>
                <a:cubicBezTo>
                  <a:pt x="245" y="41537"/>
                  <a:pt x="245" y="41538"/>
                  <a:pt x="245" y="41538"/>
                </a:cubicBezTo>
                <a:lnTo>
                  <a:pt x="245" y="41593"/>
                </a:lnTo>
                <a:cubicBezTo>
                  <a:pt x="245" y="41574"/>
                  <a:pt x="245" y="41555"/>
                  <a:pt x="245" y="41536"/>
                </a:cubicBezTo>
                <a:close/>
                <a:moveTo>
                  <a:pt x="43652" y="46854"/>
                </a:moveTo>
                <a:cubicBezTo>
                  <a:pt x="43910" y="46881"/>
                  <a:pt x="44169" y="46908"/>
                  <a:pt x="44429" y="46936"/>
                </a:cubicBezTo>
                <a:lnTo>
                  <a:pt x="45894" y="47072"/>
                </a:lnTo>
                <a:lnTo>
                  <a:pt x="45840" y="47072"/>
                </a:lnTo>
                <a:lnTo>
                  <a:pt x="46708" y="47126"/>
                </a:lnTo>
                <a:cubicBezTo>
                  <a:pt x="47440" y="47234"/>
                  <a:pt x="48064" y="47289"/>
                  <a:pt x="48606" y="47343"/>
                </a:cubicBezTo>
                <a:cubicBezTo>
                  <a:pt x="47494" y="47316"/>
                  <a:pt x="46220" y="47153"/>
                  <a:pt x="45107" y="47017"/>
                </a:cubicBezTo>
                <a:lnTo>
                  <a:pt x="44619" y="46990"/>
                </a:lnTo>
                <a:lnTo>
                  <a:pt x="44402" y="46936"/>
                </a:lnTo>
                <a:lnTo>
                  <a:pt x="43652" y="46854"/>
                </a:lnTo>
                <a:close/>
                <a:moveTo>
                  <a:pt x="62277" y="39016"/>
                </a:moveTo>
                <a:lnTo>
                  <a:pt x="62304" y="39070"/>
                </a:lnTo>
                <a:cubicBezTo>
                  <a:pt x="62304" y="39206"/>
                  <a:pt x="62304" y="39341"/>
                  <a:pt x="62277" y="39450"/>
                </a:cubicBezTo>
                <a:lnTo>
                  <a:pt x="62223" y="39829"/>
                </a:lnTo>
                <a:lnTo>
                  <a:pt x="62168" y="40209"/>
                </a:lnTo>
                <a:lnTo>
                  <a:pt x="62060" y="40589"/>
                </a:lnTo>
                <a:cubicBezTo>
                  <a:pt x="61762" y="41728"/>
                  <a:pt x="61219" y="42759"/>
                  <a:pt x="60460" y="43627"/>
                </a:cubicBezTo>
                <a:cubicBezTo>
                  <a:pt x="59700" y="44495"/>
                  <a:pt x="58805" y="45200"/>
                  <a:pt x="57774" y="45742"/>
                </a:cubicBezTo>
                <a:cubicBezTo>
                  <a:pt x="57340" y="45987"/>
                  <a:pt x="56879" y="46176"/>
                  <a:pt x="56418" y="46366"/>
                </a:cubicBezTo>
                <a:cubicBezTo>
                  <a:pt x="55550" y="46665"/>
                  <a:pt x="54682" y="46909"/>
                  <a:pt x="53787" y="47072"/>
                </a:cubicBezTo>
                <a:cubicBezTo>
                  <a:pt x="52865" y="47234"/>
                  <a:pt x="51970" y="47316"/>
                  <a:pt x="51075" y="47343"/>
                </a:cubicBezTo>
                <a:lnTo>
                  <a:pt x="50342" y="47343"/>
                </a:lnTo>
                <a:cubicBezTo>
                  <a:pt x="51319" y="47343"/>
                  <a:pt x="52322" y="47261"/>
                  <a:pt x="53272" y="47099"/>
                </a:cubicBezTo>
                <a:cubicBezTo>
                  <a:pt x="54248" y="46963"/>
                  <a:pt x="55225" y="46719"/>
                  <a:pt x="56147" y="46366"/>
                </a:cubicBezTo>
                <a:cubicBezTo>
                  <a:pt x="57096" y="46041"/>
                  <a:pt x="57991" y="45580"/>
                  <a:pt x="58805" y="45010"/>
                </a:cubicBezTo>
                <a:cubicBezTo>
                  <a:pt x="59646" y="44441"/>
                  <a:pt x="60351" y="43735"/>
                  <a:pt x="60948" y="42894"/>
                </a:cubicBezTo>
                <a:cubicBezTo>
                  <a:pt x="61192" y="42542"/>
                  <a:pt x="61409" y="42189"/>
                  <a:pt x="61599" y="41810"/>
                </a:cubicBezTo>
                <a:cubicBezTo>
                  <a:pt x="61680" y="41620"/>
                  <a:pt x="61734" y="41430"/>
                  <a:pt x="61816" y="41240"/>
                </a:cubicBezTo>
                <a:cubicBezTo>
                  <a:pt x="61897" y="41023"/>
                  <a:pt x="61979" y="40833"/>
                  <a:pt x="62033" y="40643"/>
                </a:cubicBezTo>
                <a:lnTo>
                  <a:pt x="62114" y="40236"/>
                </a:lnTo>
                <a:cubicBezTo>
                  <a:pt x="62141" y="40101"/>
                  <a:pt x="62168" y="39965"/>
                  <a:pt x="62195" y="39829"/>
                </a:cubicBezTo>
                <a:lnTo>
                  <a:pt x="62250" y="39423"/>
                </a:lnTo>
                <a:lnTo>
                  <a:pt x="62277" y="39016"/>
                </a:lnTo>
                <a:close/>
                <a:moveTo>
                  <a:pt x="46681" y="54639"/>
                </a:moveTo>
                <a:cubicBezTo>
                  <a:pt x="47277" y="54639"/>
                  <a:pt x="47901" y="54639"/>
                  <a:pt x="48498" y="54693"/>
                </a:cubicBezTo>
                <a:lnTo>
                  <a:pt x="48498" y="54720"/>
                </a:lnTo>
                <a:cubicBezTo>
                  <a:pt x="47847" y="54693"/>
                  <a:pt x="47196" y="54693"/>
                  <a:pt x="46545" y="54666"/>
                </a:cubicBezTo>
                <a:lnTo>
                  <a:pt x="46572" y="54666"/>
                </a:lnTo>
                <a:cubicBezTo>
                  <a:pt x="46599" y="54639"/>
                  <a:pt x="46654" y="54639"/>
                  <a:pt x="46681" y="54639"/>
                </a:cubicBezTo>
                <a:close/>
                <a:moveTo>
                  <a:pt x="43760" y="54729"/>
                </a:moveTo>
                <a:lnTo>
                  <a:pt x="43760" y="54729"/>
                </a:lnTo>
                <a:cubicBezTo>
                  <a:pt x="43401" y="54753"/>
                  <a:pt x="43058" y="54778"/>
                  <a:pt x="42693" y="54802"/>
                </a:cubicBezTo>
                <a:lnTo>
                  <a:pt x="42395" y="54802"/>
                </a:lnTo>
                <a:cubicBezTo>
                  <a:pt x="42857" y="54778"/>
                  <a:pt x="43318" y="54753"/>
                  <a:pt x="43760" y="54729"/>
                </a:cubicBezTo>
                <a:close/>
                <a:moveTo>
                  <a:pt x="39503" y="46546"/>
                </a:moveTo>
                <a:cubicBezTo>
                  <a:pt x="39524" y="46546"/>
                  <a:pt x="39545" y="46546"/>
                  <a:pt x="39566" y="46546"/>
                </a:cubicBezTo>
                <a:lnTo>
                  <a:pt x="39566" y="46546"/>
                </a:lnTo>
                <a:cubicBezTo>
                  <a:pt x="38788" y="46552"/>
                  <a:pt x="38015" y="46601"/>
                  <a:pt x="37242" y="46692"/>
                </a:cubicBezTo>
                <a:cubicBezTo>
                  <a:pt x="36536" y="46773"/>
                  <a:pt x="35831" y="46909"/>
                  <a:pt x="35126" y="47072"/>
                </a:cubicBezTo>
                <a:cubicBezTo>
                  <a:pt x="34394" y="47289"/>
                  <a:pt x="33688" y="47560"/>
                  <a:pt x="33037" y="47939"/>
                </a:cubicBezTo>
                <a:cubicBezTo>
                  <a:pt x="31383" y="48835"/>
                  <a:pt x="29999" y="50191"/>
                  <a:pt x="29104" y="51845"/>
                </a:cubicBezTo>
                <a:cubicBezTo>
                  <a:pt x="28670" y="52605"/>
                  <a:pt x="28426" y="53446"/>
                  <a:pt x="28318" y="54286"/>
                </a:cubicBezTo>
                <a:cubicBezTo>
                  <a:pt x="28291" y="54720"/>
                  <a:pt x="28291" y="55154"/>
                  <a:pt x="28345" y="55561"/>
                </a:cubicBezTo>
                <a:cubicBezTo>
                  <a:pt x="28372" y="55778"/>
                  <a:pt x="28426" y="55968"/>
                  <a:pt x="28481" y="56185"/>
                </a:cubicBezTo>
                <a:cubicBezTo>
                  <a:pt x="28508" y="56294"/>
                  <a:pt x="28535" y="56402"/>
                  <a:pt x="28562" y="56483"/>
                </a:cubicBezTo>
                <a:cubicBezTo>
                  <a:pt x="28589" y="56565"/>
                  <a:pt x="28616" y="56619"/>
                  <a:pt x="28643" y="56673"/>
                </a:cubicBezTo>
                <a:lnTo>
                  <a:pt x="28725" y="56863"/>
                </a:lnTo>
                <a:cubicBezTo>
                  <a:pt x="28725" y="56872"/>
                  <a:pt x="28728" y="56875"/>
                  <a:pt x="28732" y="56875"/>
                </a:cubicBezTo>
                <a:cubicBezTo>
                  <a:pt x="28740" y="56875"/>
                  <a:pt x="28752" y="56863"/>
                  <a:pt x="28752" y="56863"/>
                </a:cubicBezTo>
                <a:lnTo>
                  <a:pt x="28806" y="56863"/>
                </a:lnTo>
                <a:lnTo>
                  <a:pt x="28915" y="56836"/>
                </a:lnTo>
                <a:lnTo>
                  <a:pt x="29430" y="56673"/>
                </a:lnTo>
                <a:cubicBezTo>
                  <a:pt x="29864" y="56565"/>
                  <a:pt x="30298" y="56429"/>
                  <a:pt x="30732" y="56321"/>
                </a:cubicBezTo>
                <a:lnTo>
                  <a:pt x="32007" y="55968"/>
                </a:lnTo>
                <a:lnTo>
                  <a:pt x="33309" y="55670"/>
                </a:lnTo>
                <a:cubicBezTo>
                  <a:pt x="36374" y="54965"/>
                  <a:pt x="39493" y="54531"/>
                  <a:pt x="42612" y="54341"/>
                </a:cubicBezTo>
                <a:cubicBezTo>
                  <a:pt x="43792" y="54280"/>
                  <a:pt x="44957" y="54249"/>
                  <a:pt x="46129" y="54249"/>
                </a:cubicBezTo>
                <a:cubicBezTo>
                  <a:pt x="46520" y="54249"/>
                  <a:pt x="46911" y="54253"/>
                  <a:pt x="47304" y="54259"/>
                </a:cubicBezTo>
                <a:cubicBezTo>
                  <a:pt x="48878" y="54259"/>
                  <a:pt x="50451" y="54449"/>
                  <a:pt x="51970" y="54829"/>
                </a:cubicBezTo>
                <a:cubicBezTo>
                  <a:pt x="53326" y="55127"/>
                  <a:pt x="54601" y="55697"/>
                  <a:pt x="55767" y="56429"/>
                </a:cubicBezTo>
                <a:cubicBezTo>
                  <a:pt x="56364" y="56836"/>
                  <a:pt x="56879" y="57297"/>
                  <a:pt x="57340" y="57840"/>
                </a:cubicBezTo>
                <a:cubicBezTo>
                  <a:pt x="57557" y="58111"/>
                  <a:pt x="57747" y="58409"/>
                  <a:pt x="57910" y="58708"/>
                </a:cubicBezTo>
                <a:cubicBezTo>
                  <a:pt x="57991" y="58870"/>
                  <a:pt x="58073" y="59033"/>
                  <a:pt x="58154" y="59196"/>
                </a:cubicBezTo>
                <a:lnTo>
                  <a:pt x="58317" y="59711"/>
                </a:lnTo>
                <a:cubicBezTo>
                  <a:pt x="58805" y="61257"/>
                  <a:pt x="58561" y="63047"/>
                  <a:pt x="57367" y="64702"/>
                </a:cubicBezTo>
                <a:cubicBezTo>
                  <a:pt x="57937" y="63834"/>
                  <a:pt x="58344" y="62858"/>
                  <a:pt x="58480" y="61854"/>
                </a:cubicBezTo>
                <a:cubicBezTo>
                  <a:pt x="58588" y="60796"/>
                  <a:pt x="58371" y="59765"/>
                  <a:pt x="57883" y="58843"/>
                </a:cubicBezTo>
                <a:cubicBezTo>
                  <a:pt x="57422" y="57975"/>
                  <a:pt x="56744" y="57216"/>
                  <a:pt x="55930" y="56646"/>
                </a:cubicBezTo>
                <a:cubicBezTo>
                  <a:pt x="55198" y="56131"/>
                  <a:pt x="54384" y="55670"/>
                  <a:pt x="53516" y="55344"/>
                </a:cubicBezTo>
                <a:cubicBezTo>
                  <a:pt x="53299" y="55290"/>
                  <a:pt x="53055" y="55209"/>
                  <a:pt x="52838" y="55182"/>
                </a:cubicBezTo>
                <a:cubicBezTo>
                  <a:pt x="51482" y="54775"/>
                  <a:pt x="50071" y="54503"/>
                  <a:pt x="48661" y="54422"/>
                </a:cubicBezTo>
                <a:cubicBezTo>
                  <a:pt x="48335" y="54395"/>
                  <a:pt x="47928" y="54368"/>
                  <a:pt x="47494" y="54368"/>
                </a:cubicBezTo>
                <a:cubicBezTo>
                  <a:pt x="47205" y="54368"/>
                  <a:pt x="46904" y="54356"/>
                  <a:pt x="46606" y="54356"/>
                </a:cubicBezTo>
                <a:cubicBezTo>
                  <a:pt x="46458" y="54356"/>
                  <a:pt x="46310" y="54359"/>
                  <a:pt x="46165" y="54368"/>
                </a:cubicBezTo>
                <a:lnTo>
                  <a:pt x="45867" y="54368"/>
                </a:lnTo>
                <a:cubicBezTo>
                  <a:pt x="42558" y="54422"/>
                  <a:pt x="39276" y="54693"/>
                  <a:pt x="36021" y="55236"/>
                </a:cubicBezTo>
                <a:cubicBezTo>
                  <a:pt x="35506" y="55344"/>
                  <a:pt x="35126" y="55426"/>
                  <a:pt x="34746" y="55507"/>
                </a:cubicBezTo>
                <a:cubicBezTo>
                  <a:pt x="33905" y="55670"/>
                  <a:pt x="33064" y="55833"/>
                  <a:pt x="32196" y="56050"/>
                </a:cubicBezTo>
                <a:cubicBezTo>
                  <a:pt x="31410" y="56239"/>
                  <a:pt x="30542" y="56483"/>
                  <a:pt x="29782" y="56700"/>
                </a:cubicBezTo>
                <a:lnTo>
                  <a:pt x="29077" y="56917"/>
                </a:lnTo>
                <a:lnTo>
                  <a:pt x="28779" y="56999"/>
                </a:lnTo>
                <a:lnTo>
                  <a:pt x="28725" y="57026"/>
                </a:lnTo>
                <a:cubicBezTo>
                  <a:pt x="28707" y="57026"/>
                  <a:pt x="28688" y="57038"/>
                  <a:pt x="28670" y="57038"/>
                </a:cubicBezTo>
                <a:cubicBezTo>
                  <a:pt x="28661" y="57038"/>
                  <a:pt x="28652" y="57035"/>
                  <a:pt x="28643" y="57026"/>
                </a:cubicBezTo>
                <a:lnTo>
                  <a:pt x="28589" y="56890"/>
                </a:lnTo>
                <a:cubicBezTo>
                  <a:pt x="28562" y="56782"/>
                  <a:pt x="28508" y="56700"/>
                  <a:pt x="28481" y="56619"/>
                </a:cubicBezTo>
                <a:cubicBezTo>
                  <a:pt x="28453" y="56511"/>
                  <a:pt x="28399" y="56375"/>
                  <a:pt x="28372" y="56267"/>
                </a:cubicBezTo>
                <a:cubicBezTo>
                  <a:pt x="28318" y="56022"/>
                  <a:pt x="28264" y="55778"/>
                  <a:pt x="28236" y="55534"/>
                </a:cubicBezTo>
                <a:cubicBezTo>
                  <a:pt x="28128" y="54503"/>
                  <a:pt x="28264" y="53473"/>
                  <a:pt x="28698" y="52523"/>
                </a:cubicBezTo>
                <a:cubicBezTo>
                  <a:pt x="29837" y="49974"/>
                  <a:pt x="32007" y="48021"/>
                  <a:pt x="34692" y="47153"/>
                </a:cubicBezTo>
                <a:cubicBezTo>
                  <a:pt x="34990" y="47044"/>
                  <a:pt x="35343" y="46963"/>
                  <a:pt x="35668" y="46909"/>
                </a:cubicBezTo>
                <a:cubicBezTo>
                  <a:pt x="36021" y="46827"/>
                  <a:pt x="36346" y="46773"/>
                  <a:pt x="36699" y="46719"/>
                </a:cubicBezTo>
                <a:cubicBezTo>
                  <a:pt x="37617" y="46607"/>
                  <a:pt x="38560" y="46546"/>
                  <a:pt x="39503" y="46546"/>
                </a:cubicBezTo>
                <a:close/>
                <a:moveTo>
                  <a:pt x="52772" y="1"/>
                </a:moveTo>
                <a:cubicBezTo>
                  <a:pt x="52016" y="1"/>
                  <a:pt x="51261" y="55"/>
                  <a:pt x="50505" y="147"/>
                </a:cubicBezTo>
                <a:cubicBezTo>
                  <a:pt x="50261" y="174"/>
                  <a:pt x="49637" y="202"/>
                  <a:pt x="49203" y="283"/>
                </a:cubicBezTo>
                <a:lnTo>
                  <a:pt x="48959" y="283"/>
                </a:lnTo>
                <a:cubicBezTo>
                  <a:pt x="48145" y="419"/>
                  <a:pt x="47684" y="500"/>
                  <a:pt x="47223" y="608"/>
                </a:cubicBezTo>
                <a:cubicBezTo>
                  <a:pt x="46572" y="717"/>
                  <a:pt x="46247" y="798"/>
                  <a:pt x="45894" y="880"/>
                </a:cubicBezTo>
                <a:cubicBezTo>
                  <a:pt x="45541" y="934"/>
                  <a:pt x="45162" y="1042"/>
                  <a:pt x="44456" y="1205"/>
                </a:cubicBezTo>
                <a:cubicBezTo>
                  <a:pt x="42639" y="1666"/>
                  <a:pt x="40768" y="2263"/>
                  <a:pt x="38977" y="2887"/>
                </a:cubicBezTo>
                <a:cubicBezTo>
                  <a:pt x="38543" y="3050"/>
                  <a:pt x="37893" y="3267"/>
                  <a:pt x="37214" y="3538"/>
                </a:cubicBezTo>
                <a:cubicBezTo>
                  <a:pt x="36536" y="3782"/>
                  <a:pt x="35804" y="4107"/>
                  <a:pt x="35153" y="4352"/>
                </a:cubicBezTo>
                <a:cubicBezTo>
                  <a:pt x="35158" y="4351"/>
                  <a:pt x="35161" y="4350"/>
                  <a:pt x="35164" y="4350"/>
                </a:cubicBezTo>
                <a:cubicBezTo>
                  <a:pt x="35256" y="4350"/>
                  <a:pt x="34236" y="4795"/>
                  <a:pt x="33471" y="5111"/>
                </a:cubicBezTo>
                <a:cubicBezTo>
                  <a:pt x="32495" y="5572"/>
                  <a:pt x="31491" y="6006"/>
                  <a:pt x="30569" y="6467"/>
                </a:cubicBezTo>
                <a:cubicBezTo>
                  <a:pt x="29159" y="7145"/>
                  <a:pt x="28236" y="7661"/>
                  <a:pt x="27396" y="8149"/>
                </a:cubicBezTo>
                <a:lnTo>
                  <a:pt x="27423" y="8122"/>
                </a:lnTo>
                <a:lnTo>
                  <a:pt x="26690" y="8529"/>
                </a:lnTo>
                <a:lnTo>
                  <a:pt x="26745" y="8501"/>
                </a:lnTo>
                <a:lnTo>
                  <a:pt x="26745" y="8501"/>
                </a:lnTo>
                <a:lnTo>
                  <a:pt x="24114" y="9993"/>
                </a:lnTo>
                <a:cubicBezTo>
                  <a:pt x="22459" y="10916"/>
                  <a:pt x="20750" y="12000"/>
                  <a:pt x="19041" y="13167"/>
                </a:cubicBezTo>
                <a:lnTo>
                  <a:pt x="17387" y="14333"/>
                </a:lnTo>
                <a:cubicBezTo>
                  <a:pt x="15461" y="15662"/>
                  <a:pt x="14457" y="16449"/>
                  <a:pt x="13590" y="17154"/>
                </a:cubicBezTo>
                <a:lnTo>
                  <a:pt x="13617" y="17127"/>
                </a:lnTo>
                <a:lnTo>
                  <a:pt x="13617" y="17127"/>
                </a:lnTo>
                <a:cubicBezTo>
                  <a:pt x="13454" y="17235"/>
                  <a:pt x="13698" y="16991"/>
                  <a:pt x="12423" y="17941"/>
                </a:cubicBezTo>
                <a:cubicBezTo>
                  <a:pt x="11745" y="18483"/>
                  <a:pt x="10958" y="19107"/>
                  <a:pt x="10145" y="19812"/>
                </a:cubicBezTo>
                <a:lnTo>
                  <a:pt x="10823" y="19297"/>
                </a:lnTo>
                <a:lnTo>
                  <a:pt x="10823" y="19297"/>
                </a:lnTo>
                <a:cubicBezTo>
                  <a:pt x="9792" y="20165"/>
                  <a:pt x="8517" y="21250"/>
                  <a:pt x="7270" y="22470"/>
                </a:cubicBezTo>
                <a:lnTo>
                  <a:pt x="7297" y="22443"/>
                </a:lnTo>
                <a:lnTo>
                  <a:pt x="6700" y="23040"/>
                </a:lnTo>
                <a:lnTo>
                  <a:pt x="6754" y="23013"/>
                </a:lnTo>
                <a:lnTo>
                  <a:pt x="6754" y="23013"/>
                </a:lnTo>
                <a:cubicBezTo>
                  <a:pt x="5127" y="24613"/>
                  <a:pt x="3744" y="26430"/>
                  <a:pt x="2659" y="28410"/>
                </a:cubicBezTo>
                <a:lnTo>
                  <a:pt x="2740" y="28248"/>
                </a:lnTo>
                <a:lnTo>
                  <a:pt x="2659" y="28356"/>
                </a:lnTo>
                <a:cubicBezTo>
                  <a:pt x="2279" y="29143"/>
                  <a:pt x="1926" y="29929"/>
                  <a:pt x="1628" y="30743"/>
                </a:cubicBezTo>
                <a:cubicBezTo>
                  <a:pt x="1465" y="31177"/>
                  <a:pt x="1330" y="31530"/>
                  <a:pt x="1248" y="31801"/>
                </a:cubicBezTo>
                <a:cubicBezTo>
                  <a:pt x="1140" y="32072"/>
                  <a:pt x="1113" y="32289"/>
                  <a:pt x="1058" y="32452"/>
                </a:cubicBezTo>
                <a:cubicBezTo>
                  <a:pt x="950" y="32777"/>
                  <a:pt x="923" y="32994"/>
                  <a:pt x="841" y="33347"/>
                </a:cubicBezTo>
                <a:lnTo>
                  <a:pt x="868" y="33347"/>
                </a:lnTo>
                <a:lnTo>
                  <a:pt x="868" y="33401"/>
                </a:lnTo>
                <a:lnTo>
                  <a:pt x="1085" y="32642"/>
                </a:lnTo>
                <a:lnTo>
                  <a:pt x="1085" y="32669"/>
                </a:lnTo>
                <a:lnTo>
                  <a:pt x="1113" y="32669"/>
                </a:lnTo>
                <a:cubicBezTo>
                  <a:pt x="1113" y="32662"/>
                  <a:pt x="1114" y="32662"/>
                  <a:pt x="1118" y="32662"/>
                </a:cubicBezTo>
                <a:lnTo>
                  <a:pt x="1118" y="32662"/>
                </a:lnTo>
                <a:cubicBezTo>
                  <a:pt x="1129" y="32662"/>
                  <a:pt x="1160" y="32662"/>
                  <a:pt x="1221" y="32479"/>
                </a:cubicBezTo>
                <a:cubicBezTo>
                  <a:pt x="1330" y="32262"/>
                  <a:pt x="1465" y="31692"/>
                  <a:pt x="2008" y="30390"/>
                </a:cubicBezTo>
                <a:cubicBezTo>
                  <a:pt x="2116" y="30146"/>
                  <a:pt x="2252" y="29902"/>
                  <a:pt x="2360" y="29685"/>
                </a:cubicBezTo>
                <a:cubicBezTo>
                  <a:pt x="2523" y="29305"/>
                  <a:pt x="2686" y="29007"/>
                  <a:pt x="2821" y="28736"/>
                </a:cubicBezTo>
                <a:cubicBezTo>
                  <a:pt x="2984" y="28437"/>
                  <a:pt x="3120" y="28166"/>
                  <a:pt x="3282" y="27895"/>
                </a:cubicBezTo>
                <a:cubicBezTo>
                  <a:pt x="3499" y="27515"/>
                  <a:pt x="3798" y="27081"/>
                  <a:pt x="4069" y="26674"/>
                </a:cubicBezTo>
                <a:lnTo>
                  <a:pt x="4096" y="26647"/>
                </a:lnTo>
                <a:lnTo>
                  <a:pt x="4096" y="26647"/>
                </a:lnTo>
                <a:cubicBezTo>
                  <a:pt x="3337" y="27759"/>
                  <a:pt x="2713" y="28926"/>
                  <a:pt x="2170" y="30173"/>
                </a:cubicBezTo>
                <a:cubicBezTo>
                  <a:pt x="1655" y="31448"/>
                  <a:pt x="1248" y="32750"/>
                  <a:pt x="950" y="34079"/>
                </a:cubicBezTo>
                <a:lnTo>
                  <a:pt x="1085" y="33727"/>
                </a:lnTo>
                <a:lnTo>
                  <a:pt x="1085" y="33727"/>
                </a:lnTo>
                <a:cubicBezTo>
                  <a:pt x="760" y="35083"/>
                  <a:pt x="543" y="36439"/>
                  <a:pt x="407" y="37822"/>
                </a:cubicBezTo>
                <a:lnTo>
                  <a:pt x="407" y="37795"/>
                </a:lnTo>
                <a:cubicBezTo>
                  <a:pt x="353" y="38365"/>
                  <a:pt x="299" y="38989"/>
                  <a:pt x="190" y="40101"/>
                </a:cubicBezTo>
                <a:lnTo>
                  <a:pt x="190" y="40046"/>
                </a:lnTo>
                <a:cubicBezTo>
                  <a:pt x="109" y="41321"/>
                  <a:pt x="55" y="42569"/>
                  <a:pt x="0" y="43952"/>
                </a:cubicBezTo>
                <a:cubicBezTo>
                  <a:pt x="82" y="42677"/>
                  <a:pt x="163" y="41647"/>
                  <a:pt x="272" y="40426"/>
                </a:cubicBezTo>
                <a:lnTo>
                  <a:pt x="272" y="40426"/>
                </a:lnTo>
                <a:cubicBezTo>
                  <a:pt x="272" y="40609"/>
                  <a:pt x="247" y="41067"/>
                  <a:pt x="245" y="41536"/>
                </a:cubicBezTo>
                <a:lnTo>
                  <a:pt x="245" y="41536"/>
                </a:lnTo>
                <a:cubicBezTo>
                  <a:pt x="299" y="40560"/>
                  <a:pt x="380" y="39612"/>
                  <a:pt x="489" y="38555"/>
                </a:cubicBezTo>
                <a:cubicBezTo>
                  <a:pt x="597" y="37524"/>
                  <a:pt x="706" y="36792"/>
                  <a:pt x="814" y="36141"/>
                </a:cubicBezTo>
                <a:cubicBezTo>
                  <a:pt x="896" y="35517"/>
                  <a:pt x="1004" y="34947"/>
                  <a:pt x="1140" y="34242"/>
                </a:cubicBezTo>
                <a:lnTo>
                  <a:pt x="1140" y="34188"/>
                </a:lnTo>
                <a:cubicBezTo>
                  <a:pt x="1031" y="34676"/>
                  <a:pt x="923" y="35164"/>
                  <a:pt x="841" y="35652"/>
                </a:cubicBezTo>
                <a:lnTo>
                  <a:pt x="841" y="35625"/>
                </a:lnTo>
                <a:lnTo>
                  <a:pt x="819" y="35625"/>
                </a:lnTo>
                <a:cubicBezTo>
                  <a:pt x="952" y="34830"/>
                  <a:pt x="1032" y="34428"/>
                  <a:pt x="1113" y="34079"/>
                </a:cubicBezTo>
                <a:cubicBezTo>
                  <a:pt x="1194" y="33700"/>
                  <a:pt x="1302" y="33401"/>
                  <a:pt x="1492" y="32750"/>
                </a:cubicBezTo>
                <a:lnTo>
                  <a:pt x="1492" y="32804"/>
                </a:lnTo>
                <a:cubicBezTo>
                  <a:pt x="1872" y="31475"/>
                  <a:pt x="2360" y="30201"/>
                  <a:pt x="3011" y="28980"/>
                </a:cubicBezTo>
                <a:cubicBezTo>
                  <a:pt x="3635" y="27814"/>
                  <a:pt x="4367" y="26702"/>
                  <a:pt x="5208" y="25644"/>
                </a:cubicBezTo>
                <a:lnTo>
                  <a:pt x="5235" y="25617"/>
                </a:lnTo>
                <a:lnTo>
                  <a:pt x="5235" y="25617"/>
                </a:lnTo>
                <a:cubicBezTo>
                  <a:pt x="4422" y="26647"/>
                  <a:pt x="3716" y="27732"/>
                  <a:pt x="3147" y="28899"/>
                </a:cubicBezTo>
                <a:cubicBezTo>
                  <a:pt x="3608" y="28058"/>
                  <a:pt x="4150" y="27244"/>
                  <a:pt x="4747" y="26485"/>
                </a:cubicBezTo>
                <a:cubicBezTo>
                  <a:pt x="5127" y="25942"/>
                  <a:pt x="5425" y="25535"/>
                  <a:pt x="5751" y="25156"/>
                </a:cubicBezTo>
                <a:lnTo>
                  <a:pt x="5751" y="25156"/>
                </a:lnTo>
                <a:lnTo>
                  <a:pt x="5724" y="25183"/>
                </a:lnTo>
                <a:cubicBezTo>
                  <a:pt x="5886" y="24966"/>
                  <a:pt x="6076" y="24776"/>
                  <a:pt x="6239" y="24586"/>
                </a:cubicBezTo>
                <a:cubicBezTo>
                  <a:pt x="6402" y="24396"/>
                  <a:pt x="6564" y="24206"/>
                  <a:pt x="6754" y="24017"/>
                </a:cubicBezTo>
                <a:lnTo>
                  <a:pt x="6754" y="24017"/>
                </a:lnTo>
                <a:lnTo>
                  <a:pt x="6727" y="24043"/>
                </a:lnTo>
                <a:lnTo>
                  <a:pt x="7243" y="23474"/>
                </a:lnTo>
                <a:lnTo>
                  <a:pt x="7188" y="23501"/>
                </a:lnTo>
                <a:cubicBezTo>
                  <a:pt x="7915" y="22794"/>
                  <a:pt x="8210" y="22544"/>
                  <a:pt x="8245" y="22544"/>
                </a:cubicBezTo>
                <a:cubicBezTo>
                  <a:pt x="8260" y="22544"/>
                  <a:pt x="8229" y="22588"/>
                  <a:pt x="8165" y="22660"/>
                </a:cubicBezTo>
                <a:cubicBezTo>
                  <a:pt x="7921" y="22904"/>
                  <a:pt x="7785" y="23094"/>
                  <a:pt x="7649" y="23257"/>
                </a:cubicBezTo>
                <a:cubicBezTo>
                  <a:pt x="8327" y="22606"/>
                  <a:pt x="8951" y="22091"/>
                  <a:pt x="9494" y="21629"/>
                </a:cubicBezTo>
                <a:cubicBezTo>
                  <a:pt x="10389" y="20897"/>
                  <a:pt x="11637" y="19866"/>
                  <a:pt x="13183" y="18673"/>
                </a:cubicBezTo>
                <a:cubicBezTo>
                  <a:pt x="14376" y="17778"/>
                  <a:pt x="15597" y="16856"/>
                  <a:pt x="16763" y="16015"/>
                </a:cubicBezTo>
                <a:cubicBezTo>
                  <a:pt x="22106" y="12109"/>
                  <a:pt x="27857" y="8746"/>
                  <a:pt x="33878" y="6006"/>
                </a:cubicBezTo>
                <a:lnTo>
                  <a:pt x="33878" y="6006"/>
                </a:lnTo>
                <a:lnTo>
                  <a:pt x="33851" y="6033"/>
                </a:lnTo>
                <a:cubicBezTo>
                  <a:pt x="37459" y="4379"/>
                  <a:pt x="41229" y="3050"/>
                  <a:pt x="45080" y="2046"/>
                </a:cubicBezTo>
                <a:cubicBezTo>
                  <a:pt x="45758" y="1883"/>
                  <a:pt x="46464" y="1748"/>
                  <a:pt x="47196" y="1585"/>
                </a:cubicBezTo>
                <a:cubicBezTo>
                  <a:pt x="48823" y="1287"/>
                  <a:pt x="50505" y="1097"/>
                  <a:pt x="52187" y="1042"/>
                </a:cubicBezTo>
                <a:cubicBezTo>
                  <a:pt x="52463" y="1033"/>
                  <a:pt x="52739" y="1029"/>
                  <a:pt x="53016" y="1029"/>
                </a:cubicBezTo>
                <a:cubicBezTo>
                  <a:pt x="54401" y="1029"/>
                  <a:pt x="55799" y="1142"/>
                  <a:pt x="57178" y="1368"/>
                </a:cubicBezTo>
                <a:cubicBezTo>
                  <a:pt x="57584" y="1422"/>
                  <a:pt x="57937" y="1531"/>
                  <a:pt x="58344" y="1612"/>
                </a:cubicBezTo>
                <a:cubicBezTo>
                  <a:pt x="58724" y="1693"/>
                  <a:pt x="59103" y="1802"/>
                  <a:pt x="59483" y="1910"/>
                </a:cubicBezTo>
                <a:cubicBezTo>
                  <a:pt x="60215" y="2100"/>
                  <a:pt x="60948" y="2372"/>
                  <a:pt x="61680" y="2697"/>
                </a:cubicBezTo>
                <a:cubicBezTo>
                  <a:pt x="63091" y="3294"/>
                  <a:pt x="64365" y="4162"/>
                  <a:pt x="65423" y="5274"/>
                </a:cubicBezTo>
                <a:cubicBezTo>
                  <a:pt x="66291" y="6142"/>
                  <a:pt x="66888" y="7227"/>
                  <a:pt x="67241" y="8420"/>
                </a:cubicBezTo>
                <a:cubicBezTo>
                  <a:pt x="67566" y="9559"/>
                  <a:pt x="67566" y="10780"/>
                  <a:pt x="67213" y="11919"/>
                </a:cubicBezTo>
                <a:cubicBezTo>
                  <a:pt x="67078" y="12353"/>
                  <a:pt x="66861" y="12787"/>
                  <a:pt x="66590" y="13167"/>
                </a:cubicBezTo>
                <a:cubicBezTo>
                  <a:pt x="66318" y="13601"/>
                  <a:pt x="65966" y="14008"/>
                  <a:pt x="65559" y="14333"/>
                </a:cubicBezTo>
                <a:cubicBezTo>
                  <a:pt x="65152" y="14686"/>
                  <a:pt x="64691" y="14984"/>
                  <a:pt x="64230" y="15228"/>
                </a:cubicBezTo>
                <a:cubicBezTo>
                  <a:pt x="63742" y="15472"/>
                  <a:pt x="63226" y="15689"/>
                  <a:pt x="62684" y="15879"/>
                </a:cubicBezTo>
                <a:cubicBezTo>
                  <a:pt x="62114" y="16069"/>
                  <a:pt x="61572" y="16232"/>
                  <a:pt x="60975" y="16340"/>
                </a:cubicBezTo>
                <a:lnTo>
                  <a:pt x="61002" y="16340"/>
                </a:lnTo>
                <a:cubicBezTo>
                  <a:pt x="60243" y="16530"/>
                  <a:pt x="59456" y="16666"/>
                  <a:pt x="58642" y="16774"/>
                </a:cubicBezTo>
                <a:cubicBezTo>
                  <a:pt x="54953" y="17344"/>
                  <a:pt x="51237" y="17751"/>
                  <a:pt x="47521" y="18320"/>
                </a:cubicBezTo>
                <a:cubicBezTo>
                  <a:pt x="45813" y="18592"/>
                  <a:pt x="43887" y="18917"/>
                  <a:pt x="42476" y="19243"/>
                </a:cubicBezTo>
                <a:cubicBezTo>
                  <a:pt x="41581" y="19378"/>
                  <a:pt x="39954" y="19785"/>
                  <a:pt x="38815" y="20056"/>
                </a:cubicBezTo>
                <a:cubicBezTo>
                  <a:pt x="38796" y="20066"/>
                  <a:pt x="38777" y="20075"/>
                  <a:pt x="38756" y="20084"/>
                </a:cubicBezTo>
                <a:lnTo>
                  <a:pt x="38756" y="20084"/>
                </a:lnTo>
                <a:lnTo>
                  <a:pt x="37567" y="20382"/>
                </a:lnTo>
                <a:cubicBezTo>
                  <a:pt x="37133" y="20517"/>
                  <a:pt x="36672" y="20653"/>
                  <a:pt x="36211" y="20816"/>
                </a:cubicBezTo>
                <a:cubicBezTo>
                  <a:pt x="35234" y="21168"/>
                  <a:pt x="34177" y="21521"/>
                  <a:pt x="33173" y="21955"/>
                </a:cubicBezTo>
                <a:cubicBezTo>
                  <a:pt x="32956" y="21982"/>
                  <a:pt x="32956" y="21982"/>
                  <a:pt x="31871" y="22416"/>
                </a:cubicBezTo>
                <a:cubicBezTo>
                  <a:pt x="31871" y="22470"/>
                  <a:pt x="31681" y="22552"/>
                  <a:pt x="31139" y="22823"/>
                </a:cubicBezTo>
                <a:lnTo>
                  <a:pt x="30027" y="23392"/>
                </a:lnTo>
                <a:lnTo>
                  <a:pt x="29213" y="23826"/>
                </a:lnTo>
                <a:cubicBezTo>
                  <a:pt x="28915" y="23989"/>
                  <a:pt x="28589" y="24179"/>
                  <a:pt x="28236" y="24396"/>
                </a:cubicBezTo>
                <a:lnTo>
                  <a:pt x="27450" y="24857"/>
                </a:lnTo>
                <a:cubicBezTo>
                  <a:pt x="27179" y="25020"/>
                  <a:pt x="26934" y="25210"/>
                  <a:pt x="26663" y="25372"/>
                </a:cubicBezTo>
                <a:cubicBezTo>
                  <a:pt x="26419" y="25535"/>
                  <a:pt x="26148" y="25725"/>
                  <a:pt x="25904" y="25888"/>
                </a:cubicBezTo>
                <a:lnTo>
                  <a:pt x="25171" y="26430"/>
                </a:lnTo>
                <a:lnTo>
                  <a:pt x="25199" y="26430"/>
                </a:lnTo>
                <a:cubicBezTo>
                  <a:pt x="24683" y="26810"/>
                  <a:pt x="24249" y="27190"/>
                  <a:pt x="23734" y="27651"/>
                </a:cubicBezTo>
                <a:cubicBezTo>
                  <a:pt x="22323" y="28871"/>
                  <a:pt x="21049" y="30228"/>
                  <a:pt x="19909" y="31692"/>
                </a:cubicBezTo>
                <a:lnTo>
                  <a:pt x="19421" y="32370"/>
                </a:lnTo>
                <a:cubicBezTo>
                  <a:pt x="19258" y="32642"/>
                  <a:pt x="19096" y="32940"/>
                  <a:pt x="18879" y="33266"/>
                </a:cubicBezTo>
                <a:lnTo>
                  <a:pt x="18553" y="33808"/>
                </a:lnTo>
                <a:cubicBezTo>
                  <a:pt x="18445" y="33971"/>
                  <a:pt x="18336" y="34188"/>
                  <a:pt x="18228" y="34378"/>
                </a:cubicBezTo>
                <a:cubicBezTo>
                  <a:pt x="17984" y="34812"/>
                  <a:pt x="17767" y="35246"/>
                  <a:pt x="17577" y="35707"/>
                </a:cubicBezTo>
                <a:lnTo>
                  <a:pt x="17197" y="36602"/>
                </a:lnTo>
                <a:cubicBezTo>
                  <a:pt x="17088" y="36900"/>
                  <a:pt x="16980" y="37198"/>
                  <a:pt x="16872" y="37497"/>
                </a:cubicBezTo>
                <a:cubicBezTo>
                  <a:pt x="16627" y="38121"/>
                  <a:pt x="16465" y="38772"/>
                  <a:pt x="16356" y="39450"/>
                </a:cubicBezTo>
                <a:cubicBezTo>
                  <a:pt x="16166" y="40806"/>
                  <a:pt x="16329" y="42189"/>
                  <a:pt x="16899" y="43437"/>
                </a:cubicBezTo>
                <a:cubicBezTo>
                  <a:pt x="17197" y="44115"/>
                  <a:pt x="17739" y="44685"/>
                  <a:pt x="18390" y="45064"/>
                </a:cubicBezTo>
                <a:cubicBezTo>
                  <a:pt x="18847" y="45302"/>
                  <a:pt x="19352" y="45416"/>
                  <a:pt x="19865" y="45416"/>
                </a:cubicBezTo>
                <a:cubicBezTo>
                  <a:pt x="20114" y="45416"/>
                  <a:pt x="20366" y="45389"/>
                  <a:pt x="20615" y="45336"/>
                </a:cubicBezTo>
                <a:cubicBezTo>
                  <a:pt x="21266" y="45173"/>
                  <a:pt x="21917" y="44875"/>
                  <a:pt x="22486" y="44495"/>
                </a:cubicBezTo>
                <a:cubicBezTo>
                  <a:pt x="23056" y="44142"/>
                  <a:pt x="23544" y="43762"/>
                  <a:pt x="24086" y="43410"/>
                </a:cubicBezTo>
                <a:cubicBezTo>
                  <a:pt x="25226" y="42623"/>
                  <a:pt x="26148" y="41972"/>
                  <a:pt x="27124" y="41348"/>
                </a:cubicBezTo>
                <a:cubicBezTo>
                  <a:pt x="27638" y="41022"/>
                  <a:pt x="28091" y="40695"/>
                  <a:pt x="28328" y="40507"/>
                </a:cubicBezTo>
                <a:lnTo>
                  <a:pt x="28328" y="40507"/>
                </a:lnTo>
                <a:lnTo>
                  <a:pt x="28019" y="40725"/>
                </a:lnTo>
                <a:lnTo>
                  <a:pt x="28481" y="40372"/>
                </a:lnTo>
                <a:lnTo>
                  <a:pt x="28399" y="40426"/>
                </a:lnTo>
                <a:lnTo>
                  <a:pt x="29104" y="39938"/>
                </a:lnTo>
                <a:lnTo>
                  <a:pt x="29104" y="39938"/>
                </a:lnTo>
                <a:lnTo>
                  <a:pt x="29077" y="39965"/>
                </a:lnTo>
                <a:lnTo>
                  <a:pt x="30461" y="39043"/>
                </a:lnTo>
                <a:lnTo>
                  <a:pt x="31112" y="38555"/>
                </a:lnTo>
                <a:cubicBezTo>
                  <a:pt x="33037" y="37198"/>
                  <a:pt x="35099" y="35761"/>
                  <a:pt x="37160" y="34432"/>
                </a:cubicBezTo>
                <a:cubicBezTo>
                  <a:pt x="38571" y="33564"/>
                  <a:pt x="40849" y="32126"/>
                  <a:pt x="42856" y="31258"/>
                </a:cubicBezTo>
                <a:cubicBezTo>
                  <a:pt x="43477" y="30980"/>
                  <a:pt x="43692" y="30888"/>
                  <a:pt x="43649" y="30888"/>
                </a:cubicBezTo>
                <a:cubicBezTo>
                  <a:pt x="43645" y="30888"/>
                  <a:pt x="43640" y="30888"/>
                  <a:pt x="43634" y="30889"/>
                </a:cubicBezTo>
                <a:lnTo>
                  <a:pt x="43634" y="30889"/>
                </a:lnTo>
                <a:cubicBezTo>
                  <a:pt x="44122" y="30677"/>
                  <a:pt x="44625" y="30480"/>
                  <a:pt x="45142" y="30307"/>
                </a:cubicBezTo>
                <a:lnTo>
                  <a:pt x="45142" y="30307"/>
                </a:lnTo>
                <a:cubicBezTo>
                  <a:pt x="45121" y="30316"/>
                  <a:pt x="45101" y="30326"/>
                  <a:pt x="45080" y="30336"/>
                </a:cubicBezTo>
                <a:cubicBezTo>
                  <a:pt x="45127" y="30316"/>
                  <a:pt x="45175" y="30297"/>
                  <a:pt x="45222" y="30280"/>
                </a:cubicBezTo>
                <a:lnTo>
                  <a:pt x="45222" y="30280"/>
                </a:lnTo>
                <a:cubicBezTo>
                  <a:pt x="45195" y="30289"/>
                  <a:pt x="45168" y="30298"/>
                  <a:pt x="45142" y="30307"/>
                </a:cubicBezTo>
                <a:lnTo>
                  <a:pt x="45142" y="30307"/>
                </a:lnTo>
                <a:cubicBezTo>
                  <a:pt x="45284" y="30241"/>
                  <a:pt x="45430" y="30194"/>
                  <a:pt x="45596" y="30146"/>
                </a:cubicBezTo>
                <a:cubicBezTo>
                  <a:pt x="47265" y="29628"/>
                  <a:pt x="48990" y="29353"/>
                  <a:pt x="50740" y="29353"/>
                </a:cubicBezTo>
                <a:cubicBezTo>
                  <a:pt x="51095" y="29353"/>
                  <a:pt x="51450" y="29364"/>
                  <a:pt x="51807" y="29387"/>
                </a:cubicBezTo>
                <a:cubicBezTo>
                  <a:pt x="53028" y="29441"/>
                  <a:pt x="54248" y="29712"/>
                  <a:pt x="55415" y="30146"/>
                </a:cubicBezTo>
                <a:cubicBezTo>
                  <a:pt x="56581" y="30580"/>
                  <a:pt x="57639" y="31231"/>
                  <a:pt x="58561" y="32072"/>
                </a:cubicBezTo>
                <a:cubicBezTo>
                  <a:pt x="58968" y="32425"/>
                  <a:pt x="59347" y="32859"/>
                  <a:pt x="59673" y="33293"/>
                </a:cubicBezTo>
                <a:cubicBezTo>
                  <a:pt x="60161" y="33944"/>
                  <a:pt x="60568" y="34649"/>
                  <a:pt x="60894" y="35408"/>
                </a:cubicBezTo>
                <a:cubicBezTo>
                  <a:pt x="61219" y="36168"/>
                  <a:pt x="61463" y="36981"/>
                  <a:pt x="61545" y="37795"/>
                </a:cubicBezTo>
                <a:cubicBezTo>
                  <a:pt x="61707" y="39124"/>
                  <a:pt x="61490" y="40453"/>
                  <a:pt x="60894" y="41647"/>
                </a:cubicBezTo>
                <a:cubicBezTo>
                  <a:pt x="60812" y="41810"/>
                  <a:pt x="60731" y="41999"/>
                  <a:pt x="60622" y="42162"/>
                </a:cubicBezTo>
                <a:cubicBezTo>
                  <a:pt x="60541" y="42325"/>
                  <a:pt x="60432" y="42460"/>
                  <a:pt x="60324" y="42596"/>
                </a:cubicBezTo>
                <a:lnTo>
                  <a:pt x="60161" y="42840"/>
                </a:lnTo>
                <a:lnTo>
                  <a:pt x="59971" y="43030"/>
                </a:lnTo>
                <a:cubicBezTo>
                  <a:pt x="59844" y="43158"/>
                  <a:pt x="59740" y="43310"/>
                  <a:pt x="59615" y="43440"/>
                </a:cubicBezTo>
                <a:lnTo>
                  <a:pt x="59615" y="43440"/>
                </a:lnTo>
                <a:lnTo>
                  <a:pt x="59239" y="43762"/>
                </a:lnTo>
                <a:cubicBezTo>
                  <a:pt x="59158" y="43844"/>
                  <a:pt x="59076" y="43925"/>
                  <a:pt x="58968" y="44007"/>
                </a:cubicBezTo>
                <a:lnTo>
                  <a:pt x="58615" y="44278"/>
                </a:lnTo>
                <a:cubicBezTo>
                  <a:pt x="58100" y="44685"/>
                  <a:pt x="57530" y="45010"/>
                  <a:pt x="56961" y="45308"/>
                </a:cubicBezTo>
                <a:cubicBezTo>
                  <a:pt x="55198" y="46068"/>
                  <a:pt x="53299" y="46529"/>
                  <a:pt x="51400" y="46610"/>
                </a:cubicBezTo>
                <a:cubicBezTo>
                  <a:pt x="50997" y="46628"/>
                  <a:pt x="50593" y="46637"/>
                  <a:pt x="50189" y="46637"/>
                </a:cubicBezTo>
                <a:cubicBezTo>
                  <a:pt x="49318" y="46637"/>
                  <a:pt x="48447" y="46595"/>
                  <a:pt x="47576" y="46502"/>
                </a:cubicBezTo>
                <a:cubicBezTo>
                  <a:pt x="46301" y="46393"/>
                  <a:pt x="45026" y="46231"/>
                  <a:pt x="43724" y="46095"/>
                </a:cubicBezTo>
                <a:cubicBezTo>
                  <a:pt x="42328" y="45948"/>
                  <a:pt x="40908" y="45825"/>
                  <a:pt x="39486" y="45825"/>
                </a:cubicBezTo>
                <a:cubicBezTo>
                  <a:pt x="38283" y="45825"/>
                  <a:pt x="37079" y="45913"/>
                  <a:pt x="35885" y="46149"/>
                </a:cubicBezTo>
                <a:cubicBezTo>
                  <a:pt x="35560" y="46204"/>
                  <a:pt x="35261" y="46258"/>
                  <a:pt x="34963" y="46339"/>
                </a:cubicBezTo>
                <a:cubicBezTo>
                  <a:pt x="34665" y="46421"/>
                  <a:pt x="34339" y="46529"/>
                  <a:pt x="34041" y="46638"/>
                </a:cubicBezTo>
                <a:cubicBezTo>
                  <a:pt x="33444" y="46855"/>
                  <a:pt x="32875" y="47126"/>
                  <a:pt x="32332" y="47478"/>
                </a:cubicBezTo>
                <a:cubicBezTo>
                  <a:pt x="31220" y="48129"/>
                  <a:pt x="30244" y="48970"/>
                  <a:pt x="29430" y="49974"/>
                </a:cubicBezTo>
                <a:cubicBezTo>
                  <a:pt x="28589" y="50977"/>
                  <a:pt x="28019" y="52144"/>
                  <a:pt x="27694" y="53419"/>
                </a:cubicBezTo>
                <a:cubicBezTo>
                  <a:pt x="27558" y="54042"/>
                  <a:pt x="27504" y="54693"/>
                  <a:pt x="27585" y="55371"/>
                </a:cubicBezTo>
                <a:cubicBezTo>
                  <a:pt x="27613" y="55697"/>
                  <a:pt x="27667" y="56022"/>
                  <a:pt x="27748" y="56321"/>
                </a:cubicBezTo>
                <a:lnTo>
                  <a:pt x="27802" y="56565"/>
                </a:lnTo>
                <a:lnTo>
                  <a:pt x="27911" y="56836"/>
                </a:lnTo>
                <a:cubicBezTo>
                  <a:pt x="27992" y="57080"/>
                  <a:pt x="28101" y="57270"/>
                  <a:pt x="28209" y="57514"/>
                </a:cubicBezTo>
                <a:cubicBezTo>
                  <a:pt x="28236" y="57596"/>
                  <a:pt x="28264" y="57677"/>
                  <a:pt x="28318" y="57758"/>
                </a:cubicBezTo>
                <a:cubicBezTo>
                  <a:pt x="28399" y="57758"/>
                  <a:pt x="28508" y="57704"/>
                  <a:pt x="28589" y="57704"/>
                </a:cubicBezTo>
                <a:lnTo>
                  <a:pt x="29159" y="57514"/>
                </a:lnTo>
                <a:lnTo>
                  <a:pt x="29728" y="57351"/>
                </a:lnTo>
                <a:cubicBezTo>
                  <a:pt x="29918" y="57297"/>
                  <a:pt x="30081" y="57243"/>
                  <a:pt x="30244" y="57189"/>
                </a:cubicBezTo>
                <a:cubicBezTo>
                  <a:pt x="30596" y="57107"/>
                  <a:pt x="30922" y="56999"/>
                  <a:pt x="31274" y="56917"/>
                </a:cubicBezTo>
                <a:cubicBezTo>
                  <a:pt x="31952" y="56728"/>
                  <a:pt x="32630" y="56565"/>
                  <a:pt x="33336" y="56402"/>
                </a:cubicBezTo>
                <a:cubicBezTo>
                  <a:pt x="34692" y="56077"/>
                  <a:pt x="36102" y="55805"/>
                  <a:pt x="37486" y="55616"/>
                </a:cubicBezTo>
                <a:cubicBezTo>
                  <a:pt x="39764" y="55263"/>
                  <a:pt x="42070" y="55046"/>
                  <a:pt x="44375" y="54992"/>
                </a:cubicBezTo>
                <a:lnTo>
                  <a:pt x="45569" y="54965"/>
                </a:lnTo>
                <a:lnTo>
                  <a:pt x="46871" y="54965"/>
                </a:lnTo>
                <a:lnTo>
                  <a:pt x="47521" y="54992"/>
                </a:lnTo>
                <a:cubicBezTo>
                  <a:pt x="49393" y="55019"/>
                  <a:pt x="51237" y="55317"/>
                  <a:pt x="53001" y="55914"/>
                </a:cubicBezTo>
                <a:cubicBezTo>
                  <a:pt x="53868" y="56212"/>
                  <a:pt x="54682" y="56619"/>
                  <a:pt x="55442" y="57134"/>
                </a:cubicBezTo>
                <a:cubicBezTo>
                  <a:pt x="56174" y="57623"/>
                  <a:pt x="56798" y="58274"/>
                  <a:pt x="57232" y="59033"/>
                </a:cubicBezTo>
                <a:cubicBezTo>
                  <a:pt x="57530" y="59576"/>
                  <a:pt x="57720" y="60172"/>
                  <a:pt x="57801" y="60796"/>
                </a:cubicBezTo>
                <a:cubicBezTo>
                  <a:pt x="57856" y="61393"/>
                  <a:pt x="57774" y="62017"/>
                  <a:pt x="57612" y="62613"/>
                </a:cubicBezTo>
                <a:cubicBezTo>
                  <a:pt x="57422" y="63210"/>
                  <a:pt x="57123" y="63780"/>
                  <a:pt x="56744" y="64268"/>
                </a:cubicBezTo>
                <a:cubicBezTo>
                  <a:pt x="56364" y="64783"/>
                  <a:pt x="55930" y="65244"/>
                  <a:pt x="55442" y="65624"/>
                </a:cubicBezTo>
                <a:cubicBezTo>
                  <a:pt x="54628" y="66275"/>
                  <a:pt x="53706" y="66791"/>
                  <a:pt x="52729" y="67116"/>
                </a:cubicBezTo>
                <a:cubicBezTo>
                  <a:pt x="51726" y="67414"/>
                  <a:pt x="50695" y="67631"/>
                  <a:pt x="49664" y="67713"/>
                </a:cubicBezTo>
                <a:cubicBezTo>
                  <a:pt x="48968" y="67767"/>
                  <a:pt x="48266" y="67785"/>
                  <a:pt x="47559" y="67785"/>
                </a:cubicBezTo>
                <a:cubicBezTo>
                  <a:pt x="46144" y="67785"/>
                  <a:pt x="44710" y="67713"/>
                  <a:pt x="43263" y="67713"/>
                </a:cubicBezTo>
                <a:cubicBezTo>
                  <a:pt x="43139" y="67710"/>
                  <a:pt x="43015" y="67709"/>
                  <a:pt x="42891" y="67709"/>
                </a:cubicBezTo>
                <a:cubicBezTo>
                  <a:pt x="41527" y="67709"/>
                  <a:pt x="40187" y="67846"/>
                  <a:pt x="38869" y="68120"/>
                </a:cubicBezTo>
                <a:cubicBezTo>
                  <a:pt x="37431" y="68418"/>
                  <a:pt x="36048" y="68988"/>
                  <a:pt x="34882" y="69856"/>
                </a:cubicBezTo>
                <a:cubicBezTo>
                  <a:pt x="33661" y="70723"/>
                  <a:pt x="32766" y="71944"/>
                  <a:pt x="32278" y="73354"/>
                </a:cubicBezTo>
                <a:cubicBezTo>
                  <a:pt x="31763" y="74765"/>
                  <a:pt x="31627" y="76311"/>
                  <a:pt x="31871" y="77803"/>
                </a:cubicBezTo>
                <a:cubicBezTo>
                  <a:pt x="31871" y="77911"/>
                  <a:pt x="31925" y="78020"/>
                  <a:pt x="31925" y="78128"/>
                </a:cubicBezTo>
                <a:cubicBezTo>
                  <a:pt x="31979" y="78345"/>
                  <a:pt x="32034" y="78562"/>
                  <a:pt x="32088" y="78752"/>
                </a:cubicBezTo>
                <a:cubicBezTo>
                  <a:pt x="32115" y="78969"/>
                  <a:pt x="32169" y="79186"/>
                  <a:pt x="32251" y="79376"/>
                </a:cubicBezTo>
                <a:lnTo>
                  <a:pt x="32468" y="80000"/>
                </a:lnTo>
                <a:lnTo>
                  <a:pt x="32712" y="80569"/>
                </a:lnTo>
                <a:cubicBezTo>
                  <a:pt x="32793" y="80786"/>
                  <a:pt x="32902" y="80976"/>
                  <a:pt x="33010" y="81166"/>
                </a:cubicBezTo>
                <a:cubicBezTo>
                  <a:pt x="33092" y="81356"/>
                  <a:pt x="33200" y="81546"/>
                  <a:pt x="33309" y="81736"/>
                </a:cubicBezTo>
                <a:cubicBezTo>
                  <a:pt x="34204" y="83173"/>
                  <a:pt x="35451" y="84367"/>
                  <a:pt x="36943" y="85208"/>
                </a:cubicBezTo>
                <a:cubicBezTo>
                  <a:pt x="37920" y="85777"/>
                  <a:pt x="38950" y="86211"/>
                  <a:pt x="40035" y="86510"/>
                </a:cubicBezTo>
                <a:cubicBezTo>
                  <a:pt x="41450" y="86894"/>
                  <a:pt x="42911" y="87097"/>
                  <a:pt x="44383" y="87097"/>
                </a:cubicBezTo>
                <a:cubicBezTo>
                  <a:pt x="44886" y="87097"/>
                  <a:pt x="45390" y="87073"/>
                  <a:pt x="45894" y="87025"/>
                </a:cubicBezTo>
                <a:cubicBezTo>
                  <a:pt x="46165" y="87025"/>
                  <a:pt x="46382" y="86998"/>
                  <a:pt x="46545" y="86971"/>
                </a:cubicBezTo>
                <a:cubicBezTo>
                  <a:pt x="46823" y="86931"/>
                  <a:pt x="46912" y="86906"/>
                  <a:pt x="46855" y="86906"/>
                </a:cubicBezTo>
                <a:cubicBezTo>
                  <a:pt x="46834" y="86906"/>
                  <a:pt x="46793" y="86909"/>
                  <a:pt x="46735" y="86916"/>
                </a:cubicBezTo>
                <a:cubicBezTo>
                  <a:pt x="46491" y="86916"/>
                  <a:pt x="45948" y="86971"/>
                  <a:pt x="45189" y="86971"/>
                </a:cubicBezTo>
                <a:cubicBezTo>
                  <a:pt x="44983" y="86978"/>
                  <a:pt x="44779" y="86982"/>
                  <a:pt x="44574" y="86982"/>
                </a:cubicBezTo>
                <a:cubicBezTo>
                  <a:pt x="43349" y="86982"/>
                  <a:pt x="42143" y="86843"/>
                  <a:pt x="40958" y="86564"/>
                </a:cubicBezTo>
                <a:cubicBezTo>
                  <a:pt x="40252" y="86401"/>
                  <a:pt x="39574" y="86184"/>
                  <a:pt x="38923" y="85940"/>
                </a:cubicBezTo>
                <a:cubicBezTo>
                  <a:pt x="38293" y="85688"/>
                  <a:pt x="37687" y="85389"/>
                  <a:pt x="37125" y="85043"/>
                </a:cubicBezTo>
                <a:lnTo>
                  <a:pt x="37125" y="85043"/>
                </a:lnTo>
                <a:cubicBezTo>
                  <a:pt x="38018" y="85508"/>
                  <a:pt x="38960" y="85898"/>
                  <a:pt x="39927" y="86211"/>
                </a:cubicBezTo>
                <a:cubicBezTo>
                  <a:pt x="40849" y="86482"/>
                  <a:pt x="41798" y="86672"/>
                  <a:pt x="42775" y="86754"/>
                </a:cubicBezTo>
                <a:cubicBezTo>
                  <a:pt x="43408" y="86816"/>
                  <a:pt x="44042" y="86849"/>
                  <a:pt x="44676" y="86849"/>
                </a:cubicBezTo>
                <a:cubicBezTo>
                  <a:pt x="45425" y="86849"/>
                  <a:pt x="46175" y="86802"/>
                  <a:pt x="46925" y="86699"/>
                </a:cubicBezTo>
                <a:cubicBezTo>
                  <a:pt x="47494" y="86645"/>
                  <a:pt x="48037" y="86564"/>
                  <a:pt x="48579" y="86401"/>
                </a:cubicBezTo>
                <a:cubicBezTo>
                  <a:pt x="48634" y="86374"/>
                  <a:pt x="48579" y="86374"/>
                  <a:pt x="48579" y="86347"/>
                </a:cubicBezTo>
                <a:cubicBezTo>
                  <a:pt x="47576" y="86537"/>
                  <a:pt x="46545" y="86645"/>
                  <a:pt x="45514" y="86672"/>
                </a:cubicBezTo>
                <a:cubicBezTo>
                  <a:pt x="44646" y="86672"/>
                  <a:pt x="43778" y="86645"/>
                  <a:pt x="42910" y="86537"/>
                </a:cubicBezTo>
                <a:cubicBezTo>
                  <a:pt x="42015" y="86428"/>
                  <a:pt x="41120" y="86238"/>
                  <a:pt x="40252" y="85994"/>
                </a:cubicBezTo>
                <a:cubicBezTo>
                  <a:pt x="38408" y="85479"/>
                  <a:pt x="36699" y="84529"/>
                  <a:pt x="35316" y="83255"/>
                </a:cubicBezTo>
                <a:cubicBezTo>
                  <a:pt x="34692" y="82658"/>
                  <a:pt x="34149" y="81953"/>
                  <a:pt x="33715" y="81220"/>
                </a:cubicBezTo>
                <a:cubicBezTo>
                  <a:pt x="33281" y="80461"/>
                  <a:pt x="32956" y="79674"/>
                  <a:pt x="32739" y="78834"/>
                </a:cubicBezTo>
                <a:cubicBezTo>
                  <a:pt x="32386" y="77532"/>
                  <a:pt x="32332" y="76175"/>
                  <a:pt x="32549" y="74873"/>
                </a:cubicBezTo>
                <a:cubicBezTo>
                  <a:pt x="32739" y="73571"/>
                  <a:pt x="33309" y="72351"/>
                  <a:pt x="34177" y="71374"/>
                </a:cubicBezTo>
                <a:cubicBezTo>
                  <a:pt x="34421" y="71049"/>
                  <a:pt x="34719" y="70778"/>
                  <a:pt x="35044" y="70534"/>
                </a:cubicBezTo>
                <a:cubicBezTo>
                  <a:pt x="35560" y="70127"/>
                  <a:pt x="36102" y="69801"/>
                  <a:pt x="36699" y="69530"/>
                </a:cubicBezTo>
                <a:lnTo>
                  <a:pt x="36699" y="69530"/>
                </a:lnTo>
                <a:cubicBezTo>
                  <a:pt x="35885" y="69910"/>
                  <a:pt x="35126" y="70425"/>
                  <a:pt x="34475" y="71049"/>
                </a:cubicBezTo>
                <a:cubicBezTo>
                  <a:pt x="33797" y="71781"/>
                  <a:pt x="33281" y="72622"/>
                  <a:pt x="32929" y="73544"/>
                </a:cubicBezTo>
                <a:cubicBezTo>
                  <a:pt x="32576" y="74602"/>
                  <a:pt x="32413" y="75687"/>
                  <a:pt x="32468" y="76799"/>
                </a:cubicBezTo>
                <a:cubicBezTo>
                  <a:pt x="32495" y="77233"/>
                  <a:pt x="32549" y="77640"/>
                  <a:pt x="32630" y="78074"/>
                </a:cubicBezTo>
                <a:cubicBezTo>
                  <a:pt x="32712" y="78508"/>
                  <a:pt x="32820" y="78915"/>
                  <a:pt x="32956" y="79349"/>
                </a:cubicBezTo>
                <a:cubicBezTo>
                  <a:pt x="33092" y="79756"/>
                  <a:pt x="33254" y="80135"/>
                  <a:pt x="33444" y="80542"/>
                </a:cubicBezTo>
                <a:cubicBezTo>
                  <a:pt x="33634" y="80922"/>
                  <a:pt x="33851" y="81275"/>
                  <a:pt x="34068" y="81654"/>
                </a:cubicBezTo>
                <a:cubicBezTo>
                  <a:pt x="34502" y="82278"/>
                  <a:pt x="34990" y="82875"/>
                  <a:pt x="35560" y="83390"/>
                </a:cubicBezTo>
                <a:cubicBezTo>
                  <a:pt x="35831" y="83634"/>
                  <a:pt x="36129" y="83851"/>
                  <a:pt x="36455" y="84096"/>
                </a:cubicBezTo>
                <a:cubicBezTo>
                  <a:pt x="36591" y="84177"/>
                  <a:pt x="36753" y="84313"/>
                  <a:pt x="36916" y="84394"/>
                </a:cubicBezTo>
                <a:lnTo>
                  <a:pt x="37377" y="84692"/>
                </a:lnTo>
                <a:cubicBezTo>
                  <a:pt x="38679" y="85425"/>
                  <a:pt x="40117" y="85940"/>
                  <a:pt x="41581" y="86184"/>
                </a:cubicBezTo>
                <a:cubicBezTo>
                  <a:pt x="42247" y="86313"/>
                  <a:pt x="43065" y="86391"/>
                  <a:pt x="43216" y="86391"/>
                </a:cubicBezTo>
                <a:cubicBezTo>
                  <a:pt x="43256" y="86391"/>
                  <a:pt x="43250" y="86385"/>
                  <a:pt x="43182" y="86374"/>
                </a:cubicBezTo>
                <a:cubicBezTo>
                  <a:pt x="42856" y="86320"/>
                  <a:pt x="41690" y="86184"/>
                  <a:pt x="40822" y="85940"/>
                </a:cubicBezTo>
                <a:lnTo>
                  <a:pt x="40008" y="85723"/>
                </a:lnTo>
                <a:cubicBezTo>
                  <a:pt x="39737" y="85642"/>
                  <a:pt x="39493" y="85533"/>
                  <a:pt x="39222" y="85452"/>
                </a:cubicBezTo>
                <a:cubicBezTo>
                  <a:pt x="38326" y="85099"/>
                  <a:pt x="37486" y="84665"/>
                  <a:pt x="36699" y="84123"/>
                </a:cubicBezTo>
                <a:cubicBezTo>
                  <a:pt x="36509" y="83987"/>
                  <a:pt x="36319" y="83851"/>
                  <a:pt x="36129" y="83716"/>
                </a:cubicBezTo>
                <a:lnTo>
                  <a:pt x="35587" y="83255"/>
                </a:lnTo>
                <a:cubicBezTo>
                  <a:pt x="35234" y="82929"/>
                  <a:pt x="34936" y="82577"/>
                  <a:pt x="34638" y="82224"/>
                </a:cubicBezTo>
                <a:cubicBezTo>
                  <a:pt x="34041" y="81465"/>
                  <a:pt x="33580" y="80651"/>
                  <a:pt x="33227" y="79756"/>
                </a:cubicBezTo>
                <a:cubicBezTo>
                  <a:pt x="32902" y="78861"/>
                  <a:pt x="32685" y="77938"/>
                  <a:pt x="32630" y="76989"/>
                </a:cubicBezTo>
                <a:cubicBezTo>
                  <a:pt x="32549" y="76094"/>
                  <a:pt x="32630" y="75226"/>
                  <a:pt x="32847" y="74358"/>
                </a:cubicBezTo>
                <a:cubicBezTo>
                  <a:pt x="33037" y="73490"/>
                  <a:pt x="33390" y="72704"/>
                  <a:pt x="33905" y="71971"/>
                </a:cubicBezTo>
                <a:cubicBezTo>
                  <a:pt x="34936" y="70561"/>
                  <a:pt x="36509" y="69639"/>
                  <a:pt x="38218" y="69150"/>
                </a:cubicBezTo>
                <a:cubicBezTo>
                  <a:pt x="39439" y="68798"/>
                  <a:pt x="40686" y="68608"/>
                  <a:pt x="41934" y="68581"/>
                </a:cubicBezTo>
                <a:cubicBezTo>
                  <a:pt x="42329" y="68564"/>
                  <a:pt x="42727" y="68557"/>
                  <a:pt x="43126" y="68557"/>
                </a:cubicBezTo>
                <a:cubicBezTo>
                  <a:pt x="44014" y="68557"/>
                  <a:pt x="44906" y="68589"/>
                  <a:pt x="45786" y="68608"/>
                </a:cubicBezTo>
                <a:cubicBezTo>
                  <a:pt x="46314" y="68623"/>
                  <a:pt x="46846" y="68634"/>
                  <a:pt x="47380" y="68634"/>
                </a:cubicBezTo>
                <a:cubicBezTo>
                  <a:pt x="48793" y="68634"/>
                  <a:pt x="50220" y="68558"/>
                  <a:pt x="51617" y="68282"/>
                </a:cubicBezTo>
                <a:cubicBezTo>
                  <a:pt x="53624" y="67930"/>
                  <a:pt x="55442" y="66953"/>
                  <a:pt x="56852" y="65516"/>
                </a:cubicBezTo>
                <a:cubicBezTo>
                  <a:pt x="57232" y="65109"/>
                  <a:pt x="57584" y="64648"/>
                  <a:pt x="57856" y="64160"/>
                </a:cubicBezTo>
                <a:cubicBezTo>
                  <a:pt x="58154" y="63671"/>
                  <a:pt x="58371" y="63129"/>
                  <a:pt x="58534" y="62559"/>
                </a:cubicBezTo>
                <a:cubicBezTo>
                  <a:pt x="58561" y="62424"/>
                  <a:pt x="58588" y="62288"/>
                  <a:pt x="58615" y="62125"/>
                </a:cubicBezTo>
                <a:cubicBezTo>
                  <a:pt x="58642" y="61990"/>
                  <a:pt x="58669" y="61854"/>
                  <a:pt x="58669" y="61718"/>
                </a:cubicBezTo>
                <a:lnTo>
                  <a:pt x="58697" y="61284"/>
                </a:lnTo>
                <a:lnTo>
                  <a:pt x="58697" y="60878"/>
                </a:lnTo>
                <a:cubicBezTo>
                  <a:pt x="58669" y="60606"/>
                  <a:pt x="58642" y="60335"/>
                  <a:pt x="58561" y="60091"/>
                </a:cubicBezTo>
                <a:cubicBezTo>
                  <a:pt x="58534" y="59847"/>
                  <a:pt x="58452" y="59603"/>
                  <a:pt x="58344" y="59359"/>
                </a:cubicBezTo>
                <a:cubicBezTo>
                  <a:pt x="57910" y="58192"/>
                  <a:pt x="57123" y="57189"/>
                  <a:pt x="56093" y="56511"/>
                </a:cubicBezTo>
                <a:cubicBezTo>
                  <a:pt x="55089" y="55805"/>
                  <a:pt x="54004" y="55290"/>
                  <a:pt x="52865" y="54937"/>
                </a:cubicBezTo>
                <a:cubicBezTo>
                  <a:pt x="51726" y="54612"/>
                  <a:pt x="50559" y="54368"/>
                  <a:pt x="49366" y="54232"/>
                </a:cubicBezTo>
                <a:cubicBezTo>
                  <a:pt x="49068" y="54205"/>
                  <a:pt x="48796" y="54178"/>
                  <a:pt x="48498" y="54178"/>
                </a:cubicBezTo>
                <a:cubicBezTo>
                  <a:pt x="48200" y="54151"/>
                  <a:pt x="47901" y="54151"/>
                  <a:pt x="47603" y="54124"/>
                </a:cubicBezTo>
                <a:cubicBezTo>
                  <a:pt x="47223" y="54124"/>
                  <a:pt x="46831" y="54112"/>
                  <a:pt x="46444" y="54112"/>
                </a:cubicBezTo>
                <a:cubicBezTo>
                  <a:pt x="46250" y="54112"/>
                  <a:pt x="46057" y="54115"/>
                  <a:pt x="45867" y="54124"/>
                </a:cubicBezTo>
                <a:cubicBezTo>
                  <a:pt x="42015" y="54124"/>
                  <a:pt x="38191" y="54531"/>
                  <a:pt x="34421" y="55290"/>
                </a:cubicBezTo>
                <a:cubicBezTo>
                  <a:pt x="33498" y="55480"/>
                  <a:pt x="32576" y="55697"/>
                  <a:pt x="31708" y="55914"/>
                </a:cubicBezTo>
                <a:cubicBezTo>
                  <a:pt x="31247" y="56050"/>
                  <a:pt x="30786" y="56158"/>
                  <a:pt x="30352" y="56294"/>
                </a:cubicBezTo>
                <a:lnTo>
                  <a:pt x="29674" y="56483"/>
                </a:lnTo>
                <a:lnTo>
                  <a:pt x="29050" y="56673"/>
                </a:lnTo>
                <a:lnTo>
                  <a:pt x="28806" y="56755"/>
                </a:lnTo>
                <a:cubicBezTo>
                  <a:pt x="28752" y="56673"/>
                  <a:pt x="28725" y="56592"/>
                  <a:pt x="28698" y="56511"/>
                </a:cubicBezTo>
                <a:lnTo>
                  <a:pt x="28643" y="56375"/>
                </a:lnTo>
                <a:cubicBezTo>
                  <a:pt x="28616" y="56294"/>
                  <a:pt x="28589" y="56212"/>
                  <a:pt x="28589" y="56131"/>
                </a:cubicBezTo>
                <a:cubicBezTo>
                  <a:pt x="28535" y="55995"/>
                  <a:pt x="28508" y="55833"/>
                  <a:pt x="28481" y="55670"/>
                </a:cubicBezTo>
                <a:cubicBezTo>
                  <a:pt x="28291" y="54503"/>
                  <a:pt x="28508" y="53310"/>
                  <a:pt x="29023" y="52225"/>
                </a:cubicBezTo>
                <a:lnTo>
                  <a:pt x="29023" y="52279"/>
                </a:lnTo>
                <a:cubicBezTo>
                  <a:pt x="29294" y="51601"/>
                  <a:pt x="29674" y="51004"/>
                  <a:pt x="30135" y="50462"/>
                </a:cubicBezTo>
                <a:cubicBezTo>
                  <a:pt x="30976" y="49458"/>
                  <a:pt x="31952" y="48645"/>
                  <a:pt x="33092" y="48021"/>
                </a:cubicBezTo>
                <a:cubicBezTo>
                  <a:pt x="33688" y="47695"/>
                  <a:pt x="34285" y="47424"/>
                  <a:pt x="34936" y="47234"/>
                </a:cubicBezTo>
                <a:cubicBezTo>
                  <a:pt x="35587" y="47072"/>
                  <a:pt x="36238" y="46909"/>
                  <a:pt x="36916" y="46827"/>
                </a:cubicBezTo>
                <a:cubicBezTo>
                  <a:pt x="37786" y="46723"/>
                  <a:pt x="38655" y="46674"/>
                  <a:pt x="39532" y="46674"/>
                </a:cubicBezTo>
                <a:cubicBezTo>
                  <a:pt x="40022" y="46674"/>
                  <a:pt x="40515" y="46690"/>
                  <a:pt x="41012" y="46719"/>
                </a:cubicBezTo>
                <a:cubicBezTo>
                  <a:pt x="43751" y="46882"/>
                  <a:pt x="46518" y="47343"/>
                  <a:pt x="49339" y="47478"/>
                </a:cubicBezTo>
                <a:cubicBezTo>
                  <a:pt x="49650" y="47499"/>
                  <a:pt x="49960" y="47508"/>
                  <a:pt x="50271" y="47508"/>
                </a:cubicBezTo>
                <a:cubicBezTo>
                  <a:pt x="50774" y="47508"/>
                  <a:pt x="51277" y="47485"/>
                  <a:pt x="51780" y="47451"/>
                </a:cubicBezTo>
                <a:cubicBezTo>
                  <a:pt x="52187" y="47424"/>
                  <a:pt x="52567" y="47370"/>
                  <a:pt x="52919" y="47343"/>
                </a:cubicBezTo>
                <a:lnTo>
                  <a:pt x="53868" y="47180"/>
                </a:lnTo>
                <a:cubicBezTo>
                  <a:pt x="55496" y="46882"/>
                  <a:pt x="57069" y="46285"/>
                  <a:pt x="58480" y="45471"/>
                </a:cubicBezTo>
                <a:cubicBezTo>
                  <a:pt x="60351" y="44413"/>
                  <a:pt x="61707" y="42650"/>
                  <a:pt x="62250" y="40589"/>
                </a:cubicBezTo>
                <a:cubicBezTo>
                  <a:pt x="62494" y="39640"/>
                  <a:pt x="62548" y="38636"/>
                  <a:pt x="62440" y="37660"/>
                </a:cubicBezTo>
                <a:cubicBezTo>
                  <a:pt x="62304" y="36710"/>
                  <a:pt x="62060" y="35761"/>
                  <a:pt x="61653" y="34866"/>
                </a:cubicBezTo>
                <a:cubicBezTo>
                  <a:pt x="61300" y="34052"/>
                  <a:pt x="60812" y="33266"/>
                  <a:pt x="60270" y="32560"/>
                </a:cubicBezTo>
                <a:cubicBezTo>
                  <a:pt x="59727" y="31909"/>
                  <a:pt x="59103" y="31313"/>
                  <a:pt x="58425" y="30797"/>
                </a:cubicBezTo>
                <a:cubicBezTo>
                  <a:pt x="56933" y="29712"/>
                  <a:pt x="55198" y="29007"/>
                  <a:pt x="53380" y="28682"/>
                </a:cubicBezTo>
                <a:cubicBezTo>
                  <a:pt x="52485" y="28532"/>
                  <a:pt x="51576" y="28458"/>
                  <a:pt x="50664" y="28458"/>
                </a:cubicBezTo>
                <a:cubicBezTo>
                  <a:pt x="49752" y="28458"/>
                  <a:pt x="48837" y="28532"/>
                  <a:pt x="47928" y="28682"/>
                </a:cubicBezTo>
                <a:cubicBezTo>
                  <a:pt x="46545" y="28926"/>
                  <a:pt x="45189" y="29278"/>
                  <a:pt x="43887" y="29767"/>
                </a:cubicBezTo>
                <a:cubicBezTo>
                  <a:pt x="43209" y="30038"/>
                  <a:pt x="42504" y="30363"/>
                  <a:pt x="41798" y="30716"/>
                </a:cubicBezTo>
                <a:lnTo>
                  <a:pt x="41853" y="30689"/>
                </a:lnTo>
                <a:lnTo>
                  <a:pt x="41853" y="30689"/>
                </a:lnTo>
                <a:cubicBezTo>
                  <a:pt x="40307" y="31448"/>
                  <a:pt x="38815" y="32289"/>
                  <a:pt x="37377" y="33211"/>
                </a:cubicBezTo>
                <a:cubicBezTo>
                  <a:pt x="35858" y="34188"/>
                  <a:pt x="34529" y="35083"/>
                  <a:pt x="32929" y="36222"/>
                </a:cubicBezTo>
                <a:cubicBezTo>
                  <a:pt x="31844" y="36981"/>
                  <a:pt x="30244" y="38066"/>
                  <a:pt x="28942" y="38934"/>
                </a:cubicBezTo>
                <a:lnTo>
                  <a:pt x="26392" y="40697"/>
                </a:lnTo>
                <a:lnTo>
                  <a:pt x="22432" y="43437"/>
                </a:lnTo>
                <a:cubicBezTo>
                  <a:pt x="21808" y="43898"/>
                  <a:pt x="21103" y="44224"/>
                  <a:pt x="20370" y="44441"/>
                </a:cubicBezTo>
                <a:cubicBezTo>
                  <a:pt x="20200" y="44478"/>
                  <a:pt x="20028" y="44497"/>
                  <a:pt x="19858" y="44497"/>
                </a:cubicBezTo>
                <a:cubicBezTo>
                  <a:pt x="19296" y="44497"/>
                  <a:pt x="18752" y="44293"/>
                  <a:pt x="18336" y="43898"/>
                </a:cubicBezTo>
                <a:cubicBezTo>
                  <a:pt x="18038" y="43627"/>
                  <a:pt x="17794" y="43301"/>
                  <a:pt x="17658" y="42922"/>
                </a:cubicBezTo>
                <a:cubicBezTo>
                  <a:pt x="17550" y="42732"/>
                  <a:pt x="17495" y="42542"/>
                  <a:pt x="17441" y="42352"/>
                </a:cubicBezTo>
                <a:cubicBezTo>
                  <a:pt x="17387" y="42135"/>
                  <a:pt x="17333" y="41945"/>
                  <a:pt x="17305" y="41728"/>
                </a:cubicBezTo>
                <a:cubicBezTo>
                  <a:pt x="17143" y="40887"/>
                  <a:pt x="17170" y="40046"/>
                  <a:pt x="17305" y="39206"/>
                </a:cubicBezTo>
                <a:cubicBezTo>
                  <a:pt x="17387" y="38772"/>
                  <a:pt x="17495" y="38365"/>
                  <a:pt x="17658" y="37958"/>
                </a:cubicBezTo>
                <a:lnTo>
                  <a:pt x="17875" y="37334"/>
                </a:lnTo>
                <a:lnTo>
                  <a:pt x="17984" y="37009"/>
                </a:lnTo>
                <a:cubicBezTo>
                  <a:pt x="18011" y="36900"/>
                  <a:pt x="18065" y="36792"/>
                  <a:pt x="18119" y="36710"/>
                </a:cubicBezTo>
                <a:cubicBezTo>
                  <a:pt x="18309" y="36303"/>
                  <a:pt x="18445" y="35869"/>
                  <a:pt x="18662" y="35490"/>
                </a:cubicBezTo>
                <a:lnTo>
                  <a:pt x="19313" y="34296"/>
                </a:lnTo>
                <a:cubicBezTo>
                  <a:pt x="19448" y="34052"/>
                  <a:pt x="19638" y="33754"/>
                  <a:pt x="19828" y="33455"/>
                </a:cubicBezTo>
                <a:cubicBezTo>
                  <a:pt x="19936" y="33293"/>
                  <a:pt x="20018" y="33130"/>
                  <a:pt x="20126" y="32994"/>
                </a:cubicBezTo>
                <a:lnTo>
                  <a:pt x="20452" y="32533"/>
                </a:lnTo>
                <a:lnTo>
                  <a:pt x="20994" y="31774"/>
                </a:lnTo>
                <a:lnTo>
                  <a:pt x="21591" y="31068"/>
                </a:lnTo>
                <a:cubicBezTo>
                  <a:pt x="21990" y="30563"/>
                  <a:pt x="22441" y="30084"/>
                  <a:pt x="22893" y="29631"/>
                </a:cubicBezTo>
                <a:lnTo>
                  <a:pt x="22893" y="29631"/>
                </a:lnTo>
                <a:lnTo>
                  <a:pt x="22947" y="29604"/>
                </a:lnTo>
                <a:cubicBezTo>
                  <a:pt x="24168" y="28410"/>
                  <a:pt x="25497" y="27325"/>
                  <a:pt x="26907" y="26349"/>
                </a:cubicBezTo>
                <a:lnTo>
                  <a:pt x="26907" y="26349"/>
                </a:lnTo>
                <a:lnTo>
                  <a:pt x="26880" y="26376"/>
                </a:lnTo>
                <a:lnTo>
                  <a:pt x="27558" y="25915"/>
                </a:lnTo>
                <a:lnTo>
                  <a:pt x="27504" y="25942"/>
                </a:lnTo>
                <a:cubicBezTo>
                  <a:pt x="27721" y="25806"/>
                  <a:pt x="27965" y="25644"/>
                  <a:pt x="28182" y="25508"/>
                </a:cubicBezTo>
                <a:lnTo>
                  <a:pt x="28182" y="25508"/>
                </a:lnTo>
                <a:lnTo>
                  <a:pt x="28128" y="25535"/>
                </a:lnTo>
                <a:lnTo>
                  <a:pt x="28779" y="25128"/>
                </a:lnTo>
                <a:lnTo>
                  <a:pt x="28752" y="25156"/>
                </a:lnTo>
                <a:cubicBezTo>
                  <a:pt x="29131" y="24911"/>
                  <a:pt x="29538" y="24694"/>
                  <a:pt x="29945" y="24450"/>
                </a:cubicBezTo>
                <a:cubicBezTo>
                  <a:pt x="30840" y="23989"/>
                  <a:pt x="32332" y="23284"/>
                  <a:pt x="33444" y="22823"/>
                </a:cubicBezTo>
                <a:lnTo>
                  <a:pt x="33444" y="22823"/>
                </a:lnTo>
                <a:lnTo>
                  <a:pt x="33390" y="22850"/>
                </a:lnTo>
                <a:cubicBezTo>
                  <a:pt x="34041" y="22579"/>
                  <a:pt x="34665" y="22335"/>
                  <a:pt x="35316" y="22118"/>
                </a:cubicBezTo>
                <a:cubicBezTo>
                  <a:pt x="35777" y="21982"/>
                  <a:pt x="36129" y="21874"/>
                  <a:pt x="36753" y="21684"/>
                </a:cubicBezTo>
                <a:cubicBezTo>
                  <a:pt x="38462" y="21087"/>
                  <a:pt x="40225" y="20626"/>
                  <a:pt x="41988" y="20273"/>
                </a:cubicBezTo>
                <a:lnTo>
                  <a:pt x="41961" y="20273"/>
                </a:lnTo>
                <a:cubicBezTo>
                  <a:pt x="43372" y="20002"/>
                  <a:pt x="44673" y="19758"/>
                  <a:pt x="46138" y="19487"/>
                </a:cubicBezTo>
                <a:cubicBezTo>
                  <a:pt x="47304" y="19297"/>
                  <a:pt x="48742" y="19080"/>
                  <a:pt x="50044" y="18890"/>
                </a:cubicBezTo>
                <a:lnTo>
                  <a:pt x="50121" y="18877"/>
                </a:lnTo>
                <a:lnTo>
                  <a:pt x="50121" y="18877"/>
                </a:lnTo>
                <a:lnTo>
                  <a:pt x="51102" y="18781"/>
                </a:lnTo>
                <a:cubicBezTo>
                  <a:pt x="52133" y="18646"/>
                  <a:pt x="53462" y="18456"/>
                  <a:pt x="53814" y="18402"/>
                </a:cubicBezTo>
                <a:cubicBezTo>
                  <a:pt x="55849" y="18185"/>
                  <a:pt x="57774" y="17859"/>
                  <a:pt x="59727" y="17561"/>
                </a:cubicBezTo>
                <a:lnTo>
                  <a:pt x="59998" y="17561"/>
                </a:lnTo>
                <a:cubicBezTo>
                  <a:pt x="60859" y="17434"/>
                  <a:pt x="61720" y="17213"/>
                  <a:pt x="62537" y="16919"/>
                </a:cubicBezTo>
                <a:lnTo>
                  <a:pt x="62537" y="16919"/>
                </a:lnTo>
                <a:lnTo>
                  <a:pt x="62684" y="16883"/>
                </a:lnTo>
                <a:lnTo>
                  <a:pt x="63308" y="16693"/>
                </a:lnTo>
                <a:lnTo>
                  <a:pt x="63714" y="16530"/>
                </a:lnTo>
                <a:cubicBezTo>
                  <a:pt x="63959" y="16449"/>
                  <a:pt x="63742" y="16557"/>
                  <a:pt x="64148" y="16395"/>
                </a:cubicBezTo>
                <a:cubicBezTo>
                  <a:pt x="64664" y="16178"/>
                  <a:pt x="65179" y="15906"/>
                  <a:pt x="65640" y="15635"/>
                </a:cubicBezTo>
                <a:cubicBezTo>
                  <a:pt x="65855" y="15485"/>
                  <a:pt x="65951" y="15436"/>
                  <a:pt x="65995" y="15436"/>
                </a:cubicBezTo>
                <a:cubicBezTo>
                  <a:pt x="66006" y="15436"/>
                  <a:pt x="66014" y="15440"/>
                  <a:pt x="66020" y="15445"/>
                </a:cubicBezTo>
                <a:cubicBezTo>
                  <a:pt x="66590" y="14984"/>
                  <a:pt x="67078" y="14442"/>
                  <a:pt x="67512" y="13845"/>
                </a:cubicBezTo>
                <a:lnTo>
                  <a:pt x="67729" y="13465"/>
                </a:lnTo>
                <a:cubicBezTo>
                  <a:pt x="67810" y="13357"/>
                  <a:pt x="67837" y="13248"/>
                  <a:pt x="67892" y="13140"/>
                </a:cubicBezTo>
                <a:cubicBezTo>
                  <a:pt x="67946" y="13004"/>
                  <a:pt x="68000" y="12868"/>
                  <a:pt x="68027" y="12760"/>
                </a:cubicBezTo>
                <a:lnTo>
                  <a:pt x="68027" y="12706"/>
                </a:lnTo>
                <a:cubicBezTo>
                  <a:pt x="67892" y="13031"/>
                  <a:pt x="67702" y="13357"/>
                  <a:pt x="67512" y="13628"/>
                </a:cubicBezTo>
                <a:lnTo>
                  <a:pt x="67322" y="13899"/>
                </a:lnTo>
                <a:lnTo>
                  <a:pt x="67186" y="14062"/>
                </a:lnTo>
                <a:cubicBezTo>
                  <a:pt x="67129" y="14119"/>
                  <a:pt x="67101" y="14142"/>
                  <a:pt x="67093" y="14142"/>
                </a:cubicBezTo>
                <a:cubicBezTo>
                  <a:pt x="67083" y="14142"/>
                  <a:pt x="67112" y="14098"/>
                  <a:pt x="67159" y="14035"/>
                </a:cubicBezTo>
                <a:cubicBezTo>
                  <a:pt x="67512" y="13574"/>
                  <a:pt x="67783" y="13058"/>
                  <a:pt x="68000" y="12543"/>
                </a:cubicBezTo>
                <a:cubicBezTo>
                  <a:pt x="68163" y="12136"/>
                  <a:pt x="68271" y="11702"/>
                  <a:pt x="68325" y="11268"/>
                </a:cubicBezTo>
                <a:cubicBezTo>
                  <a:pt x="68431" y="10743"/>
                  <a:pt x="68459" y="10192"/>
                  <a:pt x="68461" y="9640"/>
                </a:cubicBezTo>
                <a:lnTo>
                  <a:pt x="68461" y="9640"/>
                </a:lnTo>
                <a:cubicBezTo>
                  <a:pt x="68461" y="9640"/>
                  <a:pt x="68461" y="9640"/>
                  <a:pt x="68461" y="9641"/>
                </a:cubicBezTo>
                <a:lnTo>
                  <a:pt x="68461" y="9586"/>
                </a:lnTo>
                <a:cubicBezTo>
                  <a:pt x="68461" y="9604"/>
                  <a:pt x="68461" y="9622"/>
                  <a:pt x="68461" y="9640"/>
                </a:cubicBezTo>
                <a:lnTo>
                  <a:pt x="68461" y="9640"/>
                </a:lnTo>
                <a:cubicBezTo>
                  <a:pt x="68407" y="9206"/>
                  <a:pt x="68325" y="8800"/>
                  <a:pt x="68190" y="8366"/>
                </a:cubicBezTo>
                <a:cubicBezTo>
                  <a:pt x="67973" y="7525"/>
                  <a:pt x="67647" y="6738"/>
                  <a:pt x="67186" y="6006"/>
                </a:cubicBezTo>
                <a:cubicBezTo>
                  <a:pt x="66698" y="5220"/>
                  <a:pt x="66074" y="4541"/>
                  <a:pt x="65396" y="3918"/>
                </a:cubicBezTo>
                <a:cubicBezTo>
                  <a:pt x="65071" y="3619"/>
                  <a:pt x="64718" y="3294"/>
                  <a:pt x="64365" y="3022"/>
                </a:cubicBezTo>
                <a:cubicBezTo>
                  <a:pt x="63702" y="2606"/>
                  <a:pt x="63499" y="2483"/>
                  <a:pt x="63486" y="2483"/>
                </a:cubicBezTo>
                <a:lnTo>
                  <a:pt x="63486" y="2483"/>
                </a:lnTo>
                <a:cubicBezTo>
                  <a:pt x="63469" y="2483"/>
                  <a:pt x="63835" y="2730"/>
                  <a:pt x="63815" y="2730"/>
                </a:cubicBezTo>
                <a:cubicBezTo>
                  <a:pt x="63809" y="2730"/>
                  <a:pt x="63765" y="2706"/>
                  <a:pt x="63660" y="2643"/>
                </a:cubicBezTo>
                <a:cubicBezTo>
                  <a:pt x="62856" y="2160"/>
                  <a:pt x="62024" y="1757"/>
                  <a:pt x="61140" y="1433"/>
                </a:cubicBezTo>
                <a:lnTo>
                  <a:pt x="61140" y="1433"/>
                </a:lnTo>
                <a:lnTo>
                  <a:pt x="61002" y="1341"/>
                </a:lnTo>
                <a:cubicBezTo>
                  <a:pt x="60487" y="1151"/>
                  <a:pt x="59944" y="1015"/>
                  <a:pt x="59429" y="907"/>
                </a:cubicBezTo>
                <a:cubicBezTo>
                  <a:pt x="59212" y="853"/>
                  <a:pt x="58941" y="771"/>
                  <a:pt x="58534" y="690"/>
                </a:cubicBezTo>
                <a:cubicBezTo>
                  <a:pt x="58154" y="608"/>
                  <a:pt x="57639" y="473"/>
                  <a:pt x="56879" y="364"/>
                </a:cubicBezTo>
                <a:lnTo>
                  <a:pt x="56879" y="364"/>
                </a:lnTo>
                <a:lnTo>
                  <a:pt x="57639" y="473"/>
                </a:lnTo>
                <a:lnTo>
                  <a:pt x="58154" y="581"/>
                </a:lnTo>
                <a:cubicBezTo>
                  <a:pt x="58452" y="636"/>
                  <a:pt x="58642" y="690"/>
                  <a:pt x="58751" y="690"/>
                </a:cubicBezTo>
                <a:cubicBezTo>
                  <a:pt x="58791" y="703"/>
                  <a:pt x="58832" y="710"/>
                  <a:pt x="58873" y="710"/>
                </a:cubicBezTo>
                <a:cubicBezTo>
                  <a:pt x="58914" y="710"/>
                  <a:pt x="58954" y="703"/>
                  <a:pt x="58995" y="690"/>
                </a:cubicBezTo>
                <a:lnTo>
                  <a:pt x="59049" y="690"/>
                </a:lnTo>
                <a:cubicBezTo>
                  <a:pt x="58751" y="608"/>
                  <a:pt x="58344" y="554"/>
                  <a:pt x="58154" y="527"/>
                </a:cubicBezTo>
                <a:cubicBezTo>
                  <a:pt x="57883" y="473"/>
                  <a:pt x="57720" y="446"/>
                  <a:pt x="57503" y="419"/>
                </a:cubicBezTo>
                <a:lnTo>
                  <a:pt x="57557" y="419"/>
                </a:lnTo>
                <a:cubicBezTo>
                  <a:pt x="56933" y="337"/>
                  <a:pt x="56337" y="229"/>
                  <a:pt x="55713" y="174"/>
                </a:cubicBezTo>
                <a:cubicBezTo>
                  <a:pt x="55415" y="147"/>
                  <a:pt x="55116" y="120"/>
                  <a:pt x="54791" y="93"/>
                </a:cubicBezTo>
                <a:lnTo>
                  <a:pt x="53841" y="39"/>
                </a:lnTo>
                <a:cubicBezTo>
                  <a:pt x="53485" y="13"/>
                  <a:pt x="53128" y="1"/>
                  <a:pt x="5277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CUSTOM_23">
    <p:spTree>
      <p:nvGrpSpPr>
        <p:cNvPr id="1" name="Shape 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" name="Google Shape;751;p18"/>
          <p:cNvSpPr/>
          <p:nvPr/>
        </p:nvSpPr>
        <p:spPr>
          <a:xfrm rot="10429041">
            <a:off x="-1111208" y="3703921"/>
            <a:ext cx="2616618" cy="2744095"/>
          </a:xfrm>
          <a:custGeom>
            <a:avLst/>
            <a:gdLst/>
            <a:ahLst/>
            <a:cxnLst/>
            <a:rect l="l" t="t" r="r" b="b"/>
            <a:pathLst>
              <a:path w="104663" h="109762" extrusionOk="0">
                <a:moveTo>
                  <a:pt x="61492" y="0"/>
                </a:moveTo>
                <a:cubicBezTo>
                  <a:pt x="50465" y="0"/>
                  <a:pt x="40621" y="9146"/>
                  <a:pt x="32052" y="15324"/>
                </a:cubicBezTo>
                <a:cubicBezTo>
                  <a:pt x="19882" y="24104"/>
                  <a:pt x="10169" y="35842"/>
                  <a:pt x="3800" y="49422"/>
                </a:cubicBezTo>
                <a:cubicBezTo>
                  <a:pt x="1639" y="54040"/>
                  <a:pt x="1" y="59795"/>
                  <a:pt x="2913" y="63981"/>
                </a:cubicBezTo>
                <a:cubicBezTo>
                  <a:pt x="5239" y="67321"/>
                  <a:pt x="9616" y="68315"/>
                  <a:pt x="13780" y="68315"/>
                </a:cubicBezTo>
                <a:cubicBezTo>
                  <a:pt x="14380" y="68315"/>
                  <a:pt x="14976" y="68295"/>
                  <a:pt x="15560" y="68257"/>
                </a:cubicBezTo>
                <a:cubicBezTo>
                  <a:pt x="18177" y="68104"/>
                  <a:pt x="20852" y="67736"/>
                  <a:pt x="23463" y="67736"/>
                </a:cubicBezTo>
                <a:cubicBezTo>
                  <a:pt x="25504" y="67736"/>
                  <a:pt x="27507" y="67961"/>
                  <a:pt x="29413" y="68690"/>
                </a:cubicBezTo>
                <a:cubicBezTo>
                  <a:pt x="35510" y="71055"/>
                  <a:pt x="38626" y="77789"/>
                  <a:pt x="40287" y="84112"/>
                </a:cubicBezTo>
                <a:cubicBezTo>
                  <a:pt x="41925" y="90413"/>
                  <a:pt x="42857" y="97260"/>
                  <a:pt x="46883" y="102401"/>
                </a:cubicBezTo>
                <a:cubicBezTo>
                  <a:pt x="50905" y="107554"/>
                  <a:pt x="57119" y="109761"/>
                  <a:pt x="63668" y="109761"/>
                </a:cubicBezTo>
                <a:cubicBezTo>
                  <a:pt x="69898" y="109761"/>
                  <a:pt x="76430" y="107763"/>
                  <a:pt x="81664" y="104403"/>
                </a:cubicBezTo>
                <a:cubicBezTo>
                  <a:pt x="95882" y="95236"/>
                  <a:pt x="104139" y="78198"/>
                  <a:pt x="104412" y="61274"/>
                </a:cubicBezTo>
                <a:cubicBezTo>
                  <a:pt x="104662" y="44327"/>
                  <a:pt x="97588" y="27767"/>
                  <a:pt x="86623" y="14846"/>
                </a:cubicBezTo>
                <a:cubicBezTo>
                  <a:pt x="81164" y="8431"/>
                  <a:pt x="74431" y="2608"/>
                  <a:pt x="66242" y="584"/>
                </a:cubicBezTo>
                <a:cubicBezTo>
                  <a:pt x="64635" y="183"/>
                  <a:pt x="63051" y="0"/>
                  <a:pt x="6149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2" name="Google Shape;752;p18"/>
          <p:cNvSpPr txBox="1">
            <a:spLocks noGrp="1"/>
          </p:cNvSpPr>
          <p:nvPr>
            <p:ph type="title"/>
          </p:nvPr>
        </p:nvSpPr>
        <p:spPr>
          <a:xfrm>
            <a:off x="5028900" y="1088088"/>
            <a:ext cx="3395100" cy="161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 sz="3000">
                <a:solidFill>
                  <a:schemeClr val="l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753" name="Google Shape;753;p18"/>
          <p:cNvSpPr txBox="1">
            <a:spLocks noGrp="1"/>
          </p:cNvSpPr>
          <p:nvPr>
            <p:ph type="subTitle" idx="1"/>
          </p:nvPr>
        </p:nvSpPr>
        <p:spPr>
          <a:xfrm>
            <a:off x="4937425" y="2823000"/>
            <a:ext cx="3486600" cy="119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54" name="Google Shape;754;p18"/>
          <p:cNvGrpSpPr/>
          <p:nvPr/>
        </p:nvGrpSpPr>
        <p:grpSpPr>
          <a:xfrm rot="-9290791">
            <a:off x="-689392" y="4088997"/>
            <a:ext cx="2080676" cy="1840825"/>
            <a:chOff x="1749700" y="889800"/>
            <a:chExt cx="4276500" cy="3783525"/>
          </a:xfrm>
        </p:grpSpPr>
        <p:sp>
          <p:nvSpPr>
            <p:cNvPr id="755" name="Google Shape;755;p18"/>
            <p:cNvSpPr/>
            <p:nvPr/>
          </p:nvSpPr>
          <p:spPr>
            <a:xfrm>
              <a:off x="2226200" y="889800"/>
              <a:ext cx="183125" cy="226500"/>
            </a:xfrm>
            <a:custGeom>
              <a:avLst/>
              <a:gdLst/>
              <a:ahLst/>
              <a:cxnLst/>
              <a:rect l="l" t="t" r="r" b="b"/>
              <a:pathLst>
                <a:path w="7325" h="9060" extrusionOk="0">
                  <a:moveTo>
                    <a:pt x="3299" y="1"/>
                  </a:moveTo>
                  <a:cubicBezTo>
                    <a:pt x="2841" y="1"/>
                    <a:pt x="2390" y="173"/>
                    <a:pt x="2047" y="502"/>
                  </a:cubicBezTo>
                  <a:cubicBezTo>
                    <a:pt x="1753" y="835"/>
                    <a:pt x="1510" y="1203"/>
                    <a:pt x="1317" y="1604"/>
                  </a:cubicBezTo>
                  <a:lnTo>
                    <a:pt x="1317" y="1604"/>
                  </a:lnTo>
                  <a:cubicBezTo>
                    <a:pt x="1359" y="1507"/>
                    <a:pt x="1373" y="1467"/>
                    <a:pt x="1366" y="1467"/>
                  </a:cubicBezTo>
                  <a:cubicBezTo>
                    <a:pt x="1336" y="1467"/>
                    <a:pt x="865" y="2344"/>
                    <a:pt x="796" y="2481"/>
                  </a:cubicBezTo>
                  <a:cubicBezTo>
                    <a:pt x="0" y="3937"/>
                    <a:pt x="137" y="5234"/>
                    <a:pt x="728" y="6689"/>
                  </a:cubicBezTo>
                  <a:cubicBezTo>
                    <a:pt x="1345" y="8277"/>
                    <a:pt x="2705" y="9059"/>
                    <a:pt x="4024" y="9059"/>
                  </a:cubicBezTo>
                  <a:cubicBezTo>
                    <a:pt x="5577" y="9059"/>
                    <a:pt x="7074" y="7976"/>
                    <a:pt x="7234" y="5848"/>
                  </a:cubicBezTo>
                  <a:cubicBezTo>
                    <a:pt x="7325" y="4255"/>
                    <a:pt x="7097" y="2982"/>
                    <a:pt x="5960" y="1776"/>
                  </a:cubicBezTo>
                  <a:cubicBezTo>
                    <a:pt x="5664" y="1503"/>
                    <a:pt x="5346" y="1230"/>
                    <a:pt x="5027" y="980"/>
                  </a:cubicBezTo>
                  <a:cubicBezTo>
                    <a:pt x="4777" y="684"/>
                    <a:pt x="4504" y="434"/>
                    <a:pt x="4186" y="229"/>
                  </a:cubicBezTo>
                  <a:cubicBezTo>
                    <a:pt x="3906" y="76"/>
                    <a:pt x="3601" y="1"/>
                    <a:pt x="3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18"/>
            <p:cNvSpPr/>
            <p:nvPr/>
          </p:nvSpPr>
          <p:spPr>
            <a:xfrm>
              <a:off x="2327350" y="1533200"/>
              <a:ext cx="283725" cy="185850"/>
            </a:xfrm>
            <a:custGeom>
              <a:avLst/>
              <a:gdLst/>
              <a:ahLst/>
              <a:cxnLst/>
              <a:rect l="l" t="t" r="r" b="b"/>
              <a:pathLst>
                <a:path w="11349" h="7434" extrusionOk="0">
                  <a:moveTo>
                    <a:pt x="6546" y="1"/>
                  </a:moveTo>
                  <a:cubicBezTo>
                    <a:pt x="6377" y="1"/>
                    <a:pt x="6205" y="13"/>
                    <a:pt x="6031" y="39"/>
                  </a:cubicBezTo>
                  <a:cubicBezTo>
                    <a:pt x="4030" y="334"/>
                    <a:pt x="2392" y="2040"/>
                    <a:pt x="1163" y="3542"/>
                  </a:cubicBezTo>
                  <a:cubicBezTo>
                    <a:pt x="1" y="4928"/>
                    <a:pt x="618" y="7434"/>
                    <a:pt x="2647" y="7434"/>
                  </a:cubicBezTo>
                  <a:cubicBezTo>
                    <a:pt x="2683" y="7434"/>
                    <a:pt x="2719" y="7433"/>
                    <a:pt x="2756" y="7432"/>
                  </a:cubicBezTo>
                  <a:cubicBezTo>
                    <a:pt x="5008" y="7318"/>
                    <a:pt x="7419" y="7022"/>
                    <a:pt x="9080" y="5361"/>
                  </a:cubicBezTo>
                  <a:cubicBezTo>
                    <a:pt x="11348" y="3114"/>
                    <a:pt x="9247" y="1"/>
                    <a:pt x="65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18"/>
            <p:cNvSpPr/>
            <p:nvPr/>
          </p:nvSpPr>
          <p:spPr>
            <a:xfrm>
              <a:off x="2677400" y="1195275"/>
              <a:ext cx="265350" cy="220825"/>
            </a:xfrm>
            <a:custGeom>
              <a:avLst/>
              <a:gdLst/>
              <a:ahLst/>
              <a:cxnLst/>
              <a:rect l="l" t="t" r="r" b="b"/>
              <a:pathLst>
                <a:path w="10614" h="8833" extrusionOk="0">
                  <a:moveTo>
                    <a:pt x="5747" y="0"/>
                  </a:moveTo>
                  <a:cubicBezTo>
                    <a:pt x="5142" y="0"/>
                    <a:pt x="4503" y="134"/>
                    <a:pt x="3858" y="430"/>
                  </a:cubicBezTo>
                  <a:cubicBezTo>
                    <a:pt x="2493" y="1067"/>
                    <a:pt x="1765" y="2045"/>
                    <a:pt x="1219" y="3387"/>
                  </a:cubicBezTo>
                  <a:cubicBezTo>
                    <a:pt x="0" y="6257"/>
                    <a:pt x="1858" y="8832"/>
                    <a:pt x="4511" y="8832"/>
                  </a:cubicBezTo>
                  <a:cubicBezTo>
                    <a:pt x="5076" y="8832"/>
                    <a:pt x="5677" y="8716"/>
                    <a:pt x="6292" y="8460"/>
                  </a:cubicBezTo>
                  <a:cubicBezTo>
                    <a:pt x="7634" y="7891"/>
                    <a:pt x="8612" y="7164"/>
                    <a:pt x="9249" y="5821"/>
                  </a:cubicBezTo>
                  <a:cubicBezTo>
                    <a:pt x="10614" y="2849"/>
                    <a:pt x="8538" y="0"/>
                    <a:pt x="57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18"/>
            <p:cNvSpPr/>
            <p:nvPr/>
          </p:nvSpPr>
          <p:spPr>
            <a:xfrm>
              <a:off x="1795700" y="1310500"/>
              <a:ext cx="278100" cy="217600"/>
            </a:xfrm>
            <a:custGeom>
              <a:avLst/>
              <a:gdLst/>
              <a:ahLst/>
              <a:cxnLst/>
              <a:rect l="l" t="t" r="r" b="b"/>
              <a:pathLst>
                <a:path w="11124" h="8704" extrusionOk="0">
                  <a:moveTo>
                    <a:pt x="5323" y="1"/>
                  </a:moveTo>
                  <a:cubicBezTo>
                    <a:pt x="4021" y="1"/>
                    <a:pt x="2717" y="518"/>
                    <a:pt x="1524" y="1554"/>
                  </a:cubicBezTo>
                  <a:cubicBezTo>
                    <a:pt x="410" y="2509"/>
                    <a:pt x="0" y="4807"/>
                    <a:pt x="910" y="6058"/>
                  </a:cubicBezTo>
                  <a:cubicBezTo>
                    <a:pt x="2137" y="7723"/>
                    <a:pt x="3746" y="8703"/>
                    <a:pt x="5530" y="8703"/>
                  </a:cubicBezTo>
                  <a:cubicBezTo>
                    <a:pt x="6426" y="8703"/>
                    <a:pt x="7367" y="8456"/>
                    <a:pt x="8326" y="7923"/>
                  </a:cubicBezTo>
                  <a:cubicBezTo>
                    <a:pt x="10510" y="6717"/>
                    <a:pt x="11124" y="3351"/>
                    <a:pt x="9190" y="1622"/>
                  </a:cubicBezTo>
                  <a:cubicBezTo>
                    <a:pt x="7983" y="541"/>
                    <a:pt x="6654" y="1"/>
                    <a:pt x="53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18"/>
            <p:cNvSpPr/>
            <p:nvPr/>
          </p:nvSpPr>
          <p:spPr>
            <a:xfrm>
              <a:off x="2706175" y="2238800"/>
              <a:ext cx="236600" cy="344700"/>
            </a:xfrm>
            <a:custGeom>
              <a:avLst/>
              <a:gdLst/>
              <a:ahLst/>
              <a:cxnLst/>
              <a:rect l="l" t="t" r="r" b="b"/>
              <a:pathLst>
                <a:path w="9464" h="13788" extrusionOk="0">
                  <a:moveTo>
                    <a:pt x="4399" y="1"/>
                  </a:moveTo>
                  <a:cubicBezTo>
                    <a:pt x="3113" y="1"/>
                    <a:pt x="1775" y="902"/>
                    <a:pt x="1524" y="2433"/>
                  </a:cubicBezTo>
                  <a:cubicBezTo>
                    <a:pt x="0" y="5253"/>
                    <a:pt x="0" y="9371"/>
                    <a:pt x="1661" y="11964"/>
                  </a:cubicBezTo>
                  <a:cubicBezTo>
                    <a:pt x="2447" y="13225"/>
                    <a:pt x="3581" y="13787"/>
                    <a:pt x="4714" y="13787"/>
                  </a:cubicBezTo>
                  <a:cubicBezTo>
                    <a:pt x="6238" y="13787"/>
                    <a:pt x="7761" y="12772"/>
                    <a:pt x="8439" y="11077"/>
                  </a:cubicBezTo>
                  <a:cubicBezTo>
                    <a:pt x="9463" y="8529"/>
                    <a:pt x="8758" y="4207"/>
                    <a:pt x="6824" y="1932"/>
                  </a:cubicBezTo>
                  <a:cubicBezTo>
                    <a:pt x="6457" y="596"/>
                    <a:pt x="5445" y="1"/>
                    <a:pt x="4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18"/>
            <p:cNvSpPr/>
            <p:nvPr/>
          </p:nvSpPr>
          <p:spPr>
            <a:xfrm>
              <a:off x="2003275" y="2384950"/>
              <a:ext cx="313925" cy="216875"/>
            </a:xfrm>
            <a:custGeom>
              <a:avLst/>
              <a:gdLst/>
              <a:ahLst/>
              <a:cxnLst/>
              <a:rect l="l" t="t" r="r" b="b"/>
              <a:pathLst>
                <a:path w="12557" h="8675" extrusionOk="0">
                  <a:moveTo>
                    <a:pt x="8629" y="0"/>
                  </a:moveTo>
                  <a:cubicBezTo>
                    <a:pt x="8514" y="0"/>
                    <a:pt x="8398" y="7"/>
                    <a:pt x="8280" y="22"/>
                  </a:cubicBezTo>
                  <a:cubicBezTo>
                    <a:pt x="5937" y="295"/>
                    <a:pt x="3776" y="749"/>
                    <a:pt x="2002" y="2456"/>
                  </a:cubicBezTo>
                  <a:cubicBezTo>
                    <a:pt x="0" y="4389"/>
                    <a:pt x="1115" y="7574"/>
                    <a:pt x="3594" y="8370"/>
                  </a:cubicBezTo>
                  <a:cubicBezTo>
                    <a:pt x="4282" y="8583"/>
                    <a:pt x="4978" y="8675"/>
                    <a:pt x="5672" y="8675"/>
                  </a:cubicBezTo>
                  <a:cubicBezTo>
                    <a:pt x="6908" y="8675"/>
                    <a:pt x="8139" y="8383"/>
                    <a:pt x="9304" y="7960"/>
                  </a:cubicBezTo>
                  <a:cubicBezTo>
                    <a:pt x="11215" y="7301"/>
                    <a:pt x="12557" y="5640"/>
                    <a:pt x="12261" y="3547"/>
                  </a:cubicBezTo>
                  <a:cubicBezTo>
                    <a:pt x="12025" y="1855"/>
                    <a:pt x="10498" y="0"/>
                    <a:pt x="86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18"/>
            <p:cNvSpPr/>
            <p:nvPr/>
          </p:nvSpPr>
          <p:spPr>
            <a:xfrm>
              <a:off x="1749700" y="1859925"/>
              <a:ext cx="205825" cy="179750"/>
            </a:xfrm>
            <a:custGeom>
              <a:avLst/>
              <a:gdLst/>
              <a:ahLst/>
              <a:cxnLst/>
              <a:rect l="l" t="t" r="r" b="b"/>
              <a:pathLst>
                <a:path w="8233" h="7190" extrusionOk="0">
                  <a:moveTo>
                    <a:pt x="4008" y="0"/>
                  </a:moveTo>
                  <a:cubicBezTo>
                    <a:pt x="1924" y="0"/>
                    <a:pt x="0" y="1624"/>
                    <a:pt x="339" y="4030"/>
                  </a:cubicBezTo>
                  <a:cubicBezTo>
                    <a:pt x="611" y="5922"/>
                    <a:pt x="2314" y="7190"/>
                    <a:pt x="4046" y="7190"/>
                  </a:cubicBezTo>
                  <a:cubicBezTo>
                    <a:pt x="4917" y="7190"/>
                    <a:pt x="5796" y="6869"/>
                    <a:pt x="6504" y="6146"/>
                  </a:cubicBezTo>
                  <a:lnTo>
                    <a:pt x="6799" y="5827"/>
                  </a:lnTo>
                  <a:cubicBezTo>
                    <a:pt x="8232" y="4371"/>
                    <a:pt x="8096" y="1528"/>
                    <a:pt x="6094" y="573"/>
                  </a:cubicBezTo>
                  <a:lnTo>
                    <a:pt x="5730" y="391"/>
                  </a:lnTo>
                  <a:cubicBezTo>
                    <a:pt x="5173" y="125"/>
                    <a:pt x="4585" y="0"/>
                    <a:pt x="40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18"/>
            <p:cNvSpPr/>
            <p:nvPr/>
          </p:nvSpPr>
          <p:spPr>
            <a:xfrm>
              <a:off x="2389975" y="2023950"/>
              <a:ext cx="197925" cy="153525"/>
            </a:xfrm>
            <a:custGeom>
              <a:avLst/>
              <a:gdLst/>
              <a:ahLst/>
              <a:cxnLst/>
              <a:rect l="l" t="t" r="r" b="b"/>
              <a:pathLst>
                <a:path w="7917" h="6141" extrusionOk="0">
                  <a:moveTo>
                    <a:pt x="3454" y="1"/>
                  </a:moveTo>
                  <a:cubicBezTo>
                    <a:pt x="3076" y="1"/>
                    <a:pt x="2699" y="30"/>
                    <a:pt x="2321" y="85"/>
                  </a:cubicBezTo>
                  <a:cubicBezTo>
                    <a:pt x="728" y="313"/>
                    <a:pt x="0" y="2474"/>
                    <a:pt x="774" y="3725"/>
                  </a:cubicBezTo>
                  <a:cubicBezTo>
                    <a:pt x="1138" y="4339"/>
                    <a:pt x="1616" y="4862"/>
                    <a:pt x="2184" y="5294"/>
                  </a:cubicBezTo>
                  <a:cubicBezTo>
                    <a:pt x="2853" y="5842"/>
                    <a:pt x="3672" y="6141"/>
                    <a:pt x="4466" y="6141"/>
                  </a:cubicBezTo>
                  <a:cubicBezTo>
                    <a:pt x="5454" y="6141"/>
                    <a:pt x="6404" y="5679"/>
                    <a:pt x="6984" y="4657"/>
                  </a:cubicBezTo>
                  <a:cubicBezTo>
                    <a:pt x="7917" y="3020"/>
                    <a:pt x="7052" y="586"/>
                    <a:pt x="5119" y="199"/>
                  </a:cubicBezTo>
                  <a:cubicBezTo>
                    <a:pt x="4564" y="64"/>
                    <a:pt x="4009" y="1"/>
                    <a:pt x="34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18"/>
            <p:cNvSpPr/>
            <p:nvPr/>
          </p:nvSpPr>
          <p:spPr>
            <a:xfrm>
              <a:off x="3245425" y="1472775"/>
              <a:ext cx="196275" cy="197875"/>
            </a:xfrm>
            <a:custGeom>
              <a:avLst/>
              <a:gdLst/>
              <a:ahLst/>
              <a:cxnLst/>
              <a:rect l="l" t="t" r="r" b="b"/>
              <a:pathLst>
                <a:path w="7851" h="7915" extrusionOk="0">
                  <a:moveTo>
                    <a:pt x="4513" y="0"/>
                  </a:moveTo>
                  <a:cubicBezTo>
                    <a:pt x="3580" y="0"/>
                    <a:pt x="2631" y="393"/>
                    <a:pt x="2042" y="1273"/>
                  </a:cubicBezTo>
                  <a:cubicBezTo>
                    <a:pt x="1382" y="2205"/>
                    <a:pt x="1314" y="3115"/>
                    <a:pt x="905" y="4116"/>
                  </a:cubicBezTo>
                  <a:cubicBezTo>
                    <a:pt x="0" y="6112"/>
                    <a:pt x="1639" y="7915"/>
                    <a:pt x="3287" y="7915"/>
                  </a:cubicBezTo>
                  <a:cubicBezTo>
                    <a:pt x="4044" y="7915"/>
                    <a:pt x="4802" y="7535"/>
                    <a:pt x="5318" y="6618"/>
                  </a:cubicBezTo>
                  <a:cubicBezTo>
                    <a:pt x="5977" y="5458"/>
                    <a:pt x="6705" y="4662"/>
                    <a:pt x="7160" y="3343"/>
                  </a:cubicBezTo>
                  <a:cubicBezTo>
                    <a:pt x="7850" y="1302"/>
                    <a:pt x="6209" y="0"/>
                    <a:pt x="4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18"/>
            <p:cNvSpPr/>
            <p:nvPr/>
          </p:nvSpPr>
          <p:spPr>
            <a:xfrm>
              <a:off x="3247675" y="933050"/>
              <a:ext cx="233625" cy="177075"/>
            </a:xfrm>
            <a:custGeom>
              <a:avLst/>
              <a:gdLst/>
              <a:ahLst/>
              <a:cxnLst/>
              <a:rect l="l" t="t" r="r" b="b"/>
              <a:pathLst>
                <a:path w="9345" h="7083" extrusionOk="0">
                  <a:moveTo>
                    <a:pt x="4773" y="0"/>
                  </a:moveTo>
                  <a:cubicBezTo>
                    <a:pt x="1" y="0"/>
                    <a:pt x="650" y="7082"/>
                    <a:pt x="4517" y="7082"/>
                  </a:cubicBezTo>
                  <a:cubicBezTo>
                    <a:pt x="4872" y="7082"/>
                    <a:pt x="5253" y="7023"/>
                    <a:pt x="5660" y="6893"/>
                  </a:cubicBezTo>
                  <a:cubicBezTo>
                    <a:pt x="9345" y="5710"/>
                    <a:pt x="8890" y="0"/>
                    <a:pt x="47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18"/>
            <p:cNvSpPr/>
            <p:nvPr/>
          </p:nvSpPr>
          <p:spPr>
            <a:xfrm>
              <a:off x="2950925" y="1955475"/>
              <a:ext cx="288750" cy="274600"/>
            </a:xfrm>
            <a:custGeom>
              <a:avLst/>
              <a:gdLst/>
              <a:ahLst/>
              <a:cxnLst/>
              <a:rect l="l" t="t" r="r" b="b"/>
              <a:pathLst>
                <a:path w="11550" h="10984" extrusionOk="0">
                  <a:moveTo>
                    <a:pt x="2898" y="0"/>
                  </a:moveTo>
                  <a:cubicBezTo>
                    <a:pt x="1277" y="0"/>
                    <a:pt x="0" y="2136"/>
                    <a:pt x="788" y="3711"/>
                  </a:cubicBezTo>
                  <a:cubicBezTo>
                    <a:pt x="1402" y="4917"/>
                    <a:pt x="1834" y="6168"/>
                    <a:pt x="2403" y="7374"/>
                  </a:cubicBezTo>
                  <a:cubicBezTo>
                    <a:pt x="3131" y="8852"/>
                    <a:pt x="4245" y="9785"/>
                    <a:pt x="5633" y="10604"/>
                  </a:cubicBezTo>
                  <a:cubicBezTo>
                    <a:pt x="6092" y="10865"/>
                    <a:pt x="6611" y="10984"/>
                    <a:pt x="7138" y="10984"/>
                  </a:cubicBezTo>
                  <a:cubicBezTo>
                    <a:pt x="9272" y="10984"/>
                    <a:pt x="11549" y="9040"/>
                    <a:pt x="10637" y="6759"/>
                  </a:cubicBezTo>
                  <a:cubicBezTo>
                    <a:pt x="9932" y="5008"/>
                    <a:pt x="9250" y="3689"/>
                    <a:pt x="7612" y="2619"/>
                  </a:cubicBezTo>
                  <a:cubicBezTo>
                    <a:pt x="6452" y="1846"/>
                    <a:pt x="5246" y="1209"/>
                    <a:pt x="4109" y="413"/>
                  </a:cubicBezTo>
                  <a:cubicBezTo>
                    <a:pt x="3701" y="125"/>
                    <a:pt x="3289" y="0"/>
                    <a:pt x="28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18"/>
            <p:cNvSpPr/>
            <p:nvPr/>
          </p:nvSpPr>
          <p:spPr>
            <a:xfrm>
              <a:off x="3434650" y="2244700"/>
              <a:ext cx="193450" cy="190850"/>
            </a:xfrm>
            <a:custGeom>
              <a:avLst/>
              <a:gdLst/>
              <a:ahLst/>
              <a:cxnLst/>
              <a:rect l="l" t="t" r="r" b="b"/>
              <a:pathLst>
                <a:path w="7738" h="7634" extrusionOk="0">
                  <a:moveTo>
                    <a:pt x="4717" y="0"/>
                  </a:moveTo>
                  <a:cubicBezTo>
                    <a:pt x="4251" y="0"/>
                    <a:pt x="3785" y="100"/>
                    <a:pt x="3367" y="309"/>
                  </a:cubicBezTo>
                  <a:cubicBezTo>
                    <a:pt x="2617" y="695"/>
                    <a:pt x="1934" y="1241"/>
                    <a:pt x="1366" y="1901"/>
                  </a:cubicBezTo>
                  <a:cubicBezTo>
                    <a:pt x="1" y="3402"/>
                    <a:pt x="46" y="5677"/>
                    <a:pt x="1729" y="6951"/>
                  </a:cubicBezTo>
                  <a:cubicBezTo>
                    <a:pt x="2324" y="7401"/>
                    <a:pt x="3089" y="7634"/>
                    <a:pt x="3850" y="7634"/>
                  </a:cubicBezTo>
                  <a:cubicBezTo>
                    <a:pt x="5012" y="7634"/>
                    <a:pt x="6166" y="7091"/>
                    <a:pt x="6688" y="5950"/>
                  </a:cubicBezTo>
                  <a:cubicBezTo>
                    <a:pt x="7189" y="4972"/>
                    <a:pt x="7507" y="3880"/>
                    <a:pt x="7598" y="2765"/>
                  </a:cubicBezTo>
                  <a:cubicBezTo>
                    <a:pt x="7737" y="1044"/>
                    <a:pt x="6228" y="0"/>
                    <a:pt x="47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18"/>
            <p:cNvSpPr/>
            <p:nvPr/>
          </p:nvSpPr>
          <p:spPr>
            <a:xfrm>
              <a:off x="3624350" y="1588700"/>
              <a:ext cx="234575" cy="157375"/>
            </a:xfrm>
            <a:custGeom>
              <a:avLst/>
              <a:gdLst/>
              <a:ahLst/>
              <a:cxnLst/>
              <a:rect l="l" t="t" r="r" b="b"/>
              <a:pathLst>
                <a:path w="9383" h="6295" extrusionOk="0">
                  <a:moveTo>
                    <a:pt x="5571" y="1"/>
                  </a:moveTo>
                  <a:cubicBezTo>
                    <a:pt x="3880" y="1"/>
                    <a:pt x="3007" y="894"/>
                    <a:pt x="1853" y="2004"/>
                  </a:cubicBezTo>
                  <a:cubicBezTo>
                    <a:pt x="1" y="3771"/>
                    <a:pt x="1695" y="6295"/>
                    <a:pt x="3840" y="6295"/>
                  </a:cubicBezTo>
                  <a:cubicBezTo>
                    <a:pt x="3987" y="6295"/>
                    <a:pt x="4136" y="6283"/>
                    <a:pt x="4287" y="6258"/>
                  </a:cubicBezTo>
                  <a:cubicBezTo>
                    <a:pt x="6084" y="5985"/>
                    <a:pt x="7017" y="5689"/>
                    <a:pt x="8108" y="4142"/>
                  </a:cubicBezTo>
                  <a:cubicBezTo>
                    <a:pt x="9382" y="2368"/>
                    <a:pt x="7608" y="71"/>
                    <a:pt x="5697" y="2"/>
                  </a:cubicBezTo>
                  <a:cubicBezTo>
                    <a:pt x="5655" y="1"/>
                    <a:pt x="5612" y="1"/>
                    <a:pt x="55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18"/>
            <p:cNvSpPr/>
            <p:nvPr/>
          </p:nvSpPr>
          <p:spPr>
            <a:xfrm>
              <a:off x="3196375" y="2966875"/>
              <a:ext cx="193950" cy="304450"/>
            </a:xfrm>
            <a:custGeom>
              <a:avLst/>
              <a:gdLst/>
              <a:ahLst/>
              <a:cxnLst/>
              <a:rect l="l" t="t" r="r" b="b"/>
              <a:pathLst>
                <a:path w="7758" h="12178" extrusionOk="0">
                  <a:moveTo>
                    <a:pt x="3248" y="0"/>
                  </a:moveTo>
                  <a:cubicBezTo>
                    <a:pt x="1824" y="0"/>
                    <a:pt x="296" y="1239"/>
                    <a:pt x="569" y="3109"/>
                  </a:cubicBezTo>
                  <a:cubicBezTo>
                    <a:pt x="683" y="3973"/>
                    <a:pt x="114" y="5247"/>
                    <a:pt x="69" y="6134"/>
                  </a:cubicBezTo>
                  <a:cubicBezTo>
                    <a:pt x="0" y="7272"/>
                    <a:pt x="182" y="8432"/>
                    <a:pt x="615" y="9501"/>
                  </a:cubicBezTo>
                  <a:cubicBezTo>
                    <a:pt x="1193" y="11008"/>
                    <a:pt x="2407" y="12177"/>
                    <a:pt x="4054" y="12177"/>
                  </a:cubicBezTo>
                  <a:cubicBezTo>
                    <a:pt x="4223" y="12177"/>
                    <a:pt x="4396" y="12165"/>
                    <a:pt x="4573" y="12140"/>
                  </a:cubicBezTo>
                  <a:cubicBezTo>
                    <a:pt x="6370" y="11889"/>
                    <a:pt x="7712" y="10388"/>
                    <a:pt x="7735" y="8568"/>
                  </a:cubicBezTo>
                  <a:cubicBezTo>
                    <a:pt x="7757" y="7272"/>
                    <a:pt x="7507" y="5975"/>
                    <a:pt x="6961" y="4792"/>
                  </a:cubicBezTo>
                  <a:cubicBezTo>
                    <a:pt x="6506" y="3769"/>
                    <a:pt x="5642" y="2927"/>
                    <a:pt x="5392" y="1835"/>
                  </a:cubicBezTo>
                  <a:cubicBezTo>
                    <a:pt x="5100" y="552"/>
                    <a:pt x="4197" y="0"/>
                    <a:pt x="3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18"/>
            <p:cNvSpPr/>
            <p:nvPr/>
          </p:nvSpPr>
          <p:spPr>
            <a:xfrm>
              <a:off x="2532150" y="3339825"/>
              <a:ext cx="221250" cy="225125"/>
            </a:xfrm>
            <a:custGeom>
              <a:avLst/>
              <a:gdLst/>
              <a:ahLst/>
              <a:cxnLst/>
              <a:rect l="l" t="t" r="r" b="b"/>
              <a:pathLst>
                <a:path w="8850" h="9005" extrusionOk="0">
                  <a:moveTo>
                    <a:pt x="4832" y="1"/>
                  </a:moveTo>
                  <a:cubicBezTo>
                    <a:pt x="3906" y="1"/>
                    <a:pt x="2946" y="324"/>
                    <a:pt x="2161" y="952"/>
                  </a:cubicBezTo>
                  <a:cubicBezTo>
                    <a:pt x="0" y="2704"/>
                    <a:pt x="23" y="4888"/>
                    <a:pt x="979" y="7253"/>
                  </a:cubicBezTo>
                  <a:cubicBezTo>
                    <a:pt x="1449" y="8423"/>
                    <a:pt x="2772" y="9004"/>
                    <a:pt x="4032" y="9004"/>
                  </a:cubicBezTo>
                  <a:cubicBezTo>
                    <a:pt x="4660" y="9004"/>
                    <a:pt x="5272" y="8860"/>
                    <a:pt x="5755" y="8573"/>
                  </a:cubicBezTo>
                  <a:cubicBezTo>
                    <a:pt x="8053" y="7208"/>
                    <a:pt x="8849" y="5161"/>
                    <a:pt x="8189" y="2590"/>
                  </a:cubicBezTo>
                  <a:cubicBezTo>
                    <a:pt x="7727" y="837"/>
                    <a:pt x="6321" y="1"/>
                    <a:pt x="48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18"/>
            <p:cNvSpPr/>
            <p:nvPr/>
          </p:nvSpPr>
          <p:spPr>
            <a:xfrm>
              <a:off x="1958625" y="3174175"/>
              <a:ext cx="242000" cy="191000"/>
            </a:xfrm>
            <a:custGeom>
              <a:avLst/>
              <a:gdLst/>
              <a:ahLst/>
              <a:cxnLst/>
              <a:rect l="l" t="t" r="r" b="b"/>
              <a:pathLst>
                <a:path w="9680" h="7640" extrusionOk="0">
                  <a:moveTo>
                    <a:pt x="4775" y="1"/>
                  </a:moveTo>
                  <a:cubicBezTo>
                    <a:pt x="4719" y="1"/>
                    <a:pt x="4663" y="1"/>
                    <a:pt x="4607" y="3"/>
                  </a:cubicBezTo>
                  <a:cubicBezTo>
                    <a:pt x="4588" y="3"/>
                    <a:pt x="4569" y="3"/>
                    <a:pt x="4550" y="3"/>
                  </a:cubicBezTo>
                  <a:cubicBezTo>
                    <a:pt x="1226" y="3"/>
                    <a:pt x="0" y="3975"/>
                    <a:pt x="1991" y="6282"/>
                  </a:cubicBezTo>
                  <a:cubicBezTo>
                    <a:pt x="2754" y="7148"/>
                    <a:pt x="3834" y="7640"/>
                    <a:pt x="4978" y="7640"/>
                  </a:cubicBezTo>
                  <a:cubicBezTo>
                    <a:pt x="5096" y="7640"/>
                    <a:pt x="5215" y="7634"/>
                    <a:pt x="5335" y="7624"/>
                  </a:cubicBezTo>
                  <a:cubicBezTo>
                    <a:pt x="7678" y="7419"/>
                    <a:pt x="9680" y="5440"/>
                    <a:pt x="8974" y="2915"/>
                  </a:cubicBezTo>
                  <a:cubicBezTo>
                    <a:pt x="8838" y="2369"/>
                    <a:pt x="8565" y="1846"/>
                    <a:pt x="8178" y="1414"/>
                  </a:cubicBezTo>
                  <a:cubicBezTo>
                    <a:pt x="7285" y="498"/>
                    <a:pt x="6057" y="1"/>
                    <a:pt x="47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18"/>
            <p:cNvSpPr/>
            <p:nvPr/>
          </p:nvSpPr>
          <p:spPr>
            <a:xfrm>
              <a:off x="2539550" y="2853075"/>
              <a:ext cx="256500" cy="211525"/>
            </a:xfrm>
            <a:custGeom>
              <a:avLst/>
              <a:gdLst/>
              <a:ahLst/>
              <a:cxnLst/>
              <a:rect l="l" t="t" r="r" b="b"/>
              <a:pathLst>
                <a:path w="10260" h="8461" extrusionOk="0">
                  <a:moveTo>
                    <a:pt x="4757" y="0"/>
                  </a:moveTo>
                  <a:cubicBezTo>
                    <a:pt x="4293" y="0"/>
                    <a:pt x="3827" y="51"/>
                    <a:pt x="3367" y="154"/>
                  </a:cubicBezTo>
                  <a:cubicBezTo>
                    <a:pt x="1069" y="609"/>
                    <a:pt x="0" y="3498"/>
                    <a:pt x="1137" y="5432"/>
                  </a:cubicBezTo>
                  <a:cubicBezTo>
                    <a:pt x="2002" y="6933"/>
                    <a:pt x="3207" y="7661"/>
                    <a:pt x="4800" y="8275"/>
                  </a:cubicBezTo>
                  <a:cubicBezTo>
                    <a:pt x="5137" y="8403"/>
                    <a:pt x="5486" y="8461"/>
                    <a:pt x="5835" y="8461"/>
                  </a:cubicBezTo>
                  <a:cubicBezTo>
                    <a:pt x="7420" y="8461"/>
                    <a:pt x="9014" y="7262"/>
                    <a:pt x="9554" y="5864"/>
                  </a:cubicBezTo>
                  <a:cubicBezTo>
                    <a:pt x="10259" y="4044"/>
                    <a:pt x="9668" y="1769"/>
                    <a:pt x="7848" y="814"/>
                  </a:cubicBezTo>
                  <a:cubicBezTo>
                    <a:pt x="6895" y="274"/>
                    <a:pt x="5831" y="0"/>
                    <a:pt x="4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18"/>
            <p:cNvSpPr/>
            <p:nvPr/>
          </p:nvSpPr>
          <p:spPr>
            <a:xfrm>
              <a:off x="3151475" y="2647950"/>
              <a:ext cx="320175" cy="314225"/>
            </a:xfrm>
            <a:custGeom>
              <a:avLst/>
              <a:gdLst/>
              <a:ahLst/>
              <a:cxnLst/>
              <a:rect l="l" t="t" r="r" b="b"/>
              <a:pathLst>
                <a:path w="12807" h="12569" extrusionOk="0">
                  <a:moveTo>
                    <a:pt x="6778" y="1"/>
                  </a:moveTo>
                  <a:cubicBezTo>
                    <a:pt x="5404" y="1"/>
                    <a:pt x="4128" y="608"/>
                    <a:pt x="3412" y="1808"/>
                  </a:cubicBezTo>
                  <a:cubicBezTo>
                    <a:pt x="1683" y="2923"/>
                    <a:pt x="227" y="4788"/>
                    <a:pt x="136" y="6812"/>
                  </a:cubicBezTo>
                  <a:cubicBezTo>
                    <a:pt x="1" y="10193"/>
                    <a:pt x="3214" y="12568"/>
                    <a:pt x="6370" y="12568"/>
                  </a:cubicBezTo>
                  <a:cubicBezTo>
                    <a:pt x="6400" y="12568"/>
                    <a:pt x="6430" y="12568"/>
                    <a:pt x="6460" y="12568"/>
                  </a:cubicBezTo>
                  <a:cubicBezTo>
                    <a:pt x="9758" y="12545"/>
                    <a:pt x="12602" y="9861"/>
                    <a:pt x="12715" y="6539"/>
                  </a:cubicBezTo>
                  <a:cubicBezTo>
                    <a:pt x="12806" y="3560"/>
                    <a:pt x="10531" y="489"/>
                    <a:pt x="7506" y="56"/>
                  </a:cubicBezTo>
                  <a:cubicBezTo>
                    <a:pt x="7262" y="19"/>
                    <a:pt x="7019" y="1"/>
                    <a:pt x="67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18"/>
            <p:cNvSpPr/>
            <p:nvPr/>
          </p:nvSpPr>
          <p:spPr>
            <a:xfrm>
              <a:off x="3489825" y="1861150"/>
              <a:ext cx="179150" cy="139350"/>
            </a:xfrm>
            <a:custGeom>
              <a:avLst/>
              <a:gdLst/>
              <a:ahLst/>
              <a:cxnLst/>
              <a:rect l="l" t="t" r="r" b="b"/>
              <a:pathLst>
                <a:path w="7166" h="5574" extrusionOk="0">
                  <a:moveTo>
                    <a:pt x="3594" y="0"/>
                  </a:moveTo>
                  <a:cubicBezTo>
                    <a:pt x="0" y="0"/>
                    <a:pt x="0" y="5574"/>
                    <a:pt x="3594" y="5574"/>
                  </a:cubicBezTo>
                  <a:cubicBezTo>
                    <a:pt x="7166" y="5574"/>
                    <a:pt x="7166" y="0"/>
                    <a:pt x="35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18"/>
            <p:cNvSpPr/>
            <p:nvPr/>
          </p:nvSpPr>
          <p:spPr>
            <a:xfrm>
              <a:off x="3652450" y="2995700"/>
              <a:ext cx="192300" cy="155750"/>
            </a:xfrm>
            <a:custGeom>
              <a:avLst/>
              <a:gdLst/>
              <a:ahLst/>
              <a:cxnLst/>
              <a:rect l="l" t="t" r="r" b="b"/>
              <a:pathLst>
                <a:path w="7692" h="6230" extrusionOk="0">
                  <a:moveTo>
                    <a:pt x="3570" y="0"/>
                  </a:moveTo>
                  <a:cubicBezTo>
                    <a:pt x="3443" y="0"/>
                    <a:pt x="3314" y="8"/>
                    <a:pt x="3186" y="22"/>
                  </a:cubicBezTo>
                  <a:cubicBezTo>
                    <a:pt x="1616" y="113"/>
                    <a:pt x="1" y="1660"/>
                    <a:pt x="615" y="3366"/>
                  </a:cubicBezTo>
                  <a:cubicBezTo>
                    <a:pt x="1161" y="4890"/>
                    <a:pt x="1889" y="5687"/>
                    <a:pt x="3504" y="6119"/>
                  </a:cubicBezTo>
                  <a:cubicBezTo>
                    <a:pt x="3793" y="6194"/>
                    <a:pt x="4067" y="6229"/>
                    <a:pt x="4325" y="6229"/>
                  </a:cubicBezTo>
                  <a:cubicBezTo>
                    <a:pt x="6704" y="6229"/>
                    <a:pt x="7691" y="3230"/>
                    <a:pt x="6234" y="1342"/>
                  </a:cubicBezTo>
                  <a:cubicBezTo>
                    <a:pt x="5605" y="490"/>
                    <a:pt x="4616" y="0"/>
                    <a:pt x="3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18"/>
            <p:cNvSpPr/>
            <p:nvPr/>
          </p:nvSpPr>
          <p:spPr>
            <a:xfrm>
              <a:off x="2518350" y="3867100"/>
              <a:ext cx="206050" cy="166900"/>
            </a:xfrm>
            <a:custGeom>
              <a:avLst/>
              <a:gdLst/>
              <a:ahLst/>
              <a:cxnLst/>
              <a:rect l="l" t="t" r="r" b="b"/>
              <a:pathLst>
                <a:path w="8242" h="6676" extrusionOk="0">
                  <a:moveTo>
                    <a:pt x="4399" y="1"/>
                  </a:moveTo>
                  <a:cubicBezTo>
                    <a:pt x="3869" y="1"/>
                    <a:pt x="3336" y="133"/>
                    <a:pt x="2850" y="425"/>
                  </a:cubicBezTo>
                  <a:lnTo>
                    <a:pt x="2395" y="721"/>
                  </a:lnTo>
                  <a:cubicBezTo>
                    <a:pt x="0" y="2171"/>
                    <a:pt x="576" y="6675"/>
                    <a:pt x="3630" y="6675"/>
                  </a:cubicBezTo>
                  <a:cubicBezTo>
                    <a:pt x="3738" y="6675"/>
                    <a:pt x="3850" y="6670"/>
                    <a:pt x="3964" y="6658"/>
                  </a:cubicBezTo>
                  <a:lnTo>
                    <a:pt x="4488" y="6590"/>
                  </a:lnTo>
                  <a:cubicBezTo>
                    <a:pt x="6558" y="6362"/>
                    <a:pt x="8241" y="4656"/>
                    <a:pt x="7672" y="2450"/>
                  </a:cubicBezTo>
                  <a:cubicBezTo>
                    <a:pt x="7289" y="999"/>
                    <a:pt x="5855" y="1"/>
                    <a:pt x="4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18"/>
            <p:cNvSpPr/>
            <p:nvPr/>
          </p:nvSpPr>
          <p:spPr>
            <a:xfrm>
              <a:off x="2267150" y="3707100"/>
              <a:ext cx="242850" cy="211025"/>
            </a:xfrm>
            <a:custGeom>
              <a:avLst/>
              <a:gdLst/>
              <a:ahLst/>
              <a:cxnLst/>
              <a:rect l="l" t="t" r="r" b="b"/>
              <a:pathLst>
                <a:path w="9714" h="8441" extrusionOk="0">
                  <a:moveTo>
                    <a:pt x="4845" y="1"/>
                  </a:moveTo>
                  <a:cubicBezTo>
                    <a:pt x="2320" y="1"/>
                    <a:pt x="0" y="2639"/>
                    <a:pt x="842" y="5210"/>
                  </a:cubicBezTo>
                  <a:lnTo>
                    <a:pt x="955" y="5506"/>
                  </a:lnTo>
                  <a:cubicBezTo>
                    <a:pt x="1524" y="7462"/>
                    <a:pt x="3190" y="8440"/>
                    <a:pt x="4857" y="8440"/>
                  </a:cubicBezTo>
                  <a:cubicBezTo>
                    <a:pt x="6523" y="8440"/>
                    <a:pt x="8189" y="7462"/>
                    <a:pt x="8758" y="5506"/>
                  </a:cubicBezTo>
                  <a:lnTo>
                    <a:pt x="8872" y="5210"/>
                  </a:lnTo>
                  <a:cubicBezTo>
                    <a:pt x="9713" y="2639"/>
                    <a:pt x="7393" y="1"/>
                    <a:pt x="48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18"/>
            <p:cNvSpPr/>
            <p:nvPr/>
          </p:nvSpPr>
          <p:spPr>
            <a:xfrm>
              <a:off x="3253800" y="3352875"/>
              <a:ext cx="176325" cy="238050"/>
            </a:xfrm>
            <a:custGeom>
              <a:avLst/>
              <a:gdLst/>
              <a:ahLst/>
              <a:cxnLst/>
              <a:rect l="l" t="t" r="r" b="b"/>
              <a:pathLst>
                <a:path w="7053" h="9522" extrusionOk="0">
                  <a:moveTo>
                    <a:pt x="3063" y="0"/>
                  </a:moveTo>
                  <a:cubicBezTo>
                    <a:pt x="1572" y="0"/>
                    <a:pt x="60" y="958"/>
                    <a:pt x="274" y="2682"/>
                  </a:cubicBezTo>
                  <a:cubicBezTo>
                    <a:pt x="410" y="3592"/>
                    <a:pt x="1" y="4275"/>
                    <a:pt x="1" y="5185"/>
                  </a:cubicBezTo>
                  <a:cubicBezTo>
                    <a:pt x="1" y="6185"/>
                    <a:pt x="410" y="7141"/>
                    <a:pt x="888" y="7982"/>
                  </a:cubicBezTo>
                  <a:cubicBezTo>
                    <a:pt x="1480" y="9012"/>
                    <a:pt x="2587" y="9521"/>
                    <a:pt x="3683" y="9521"/>
                  </a:cubicBezTo>
                  <a:cubicBezTo>
                    <a:pt x="5032" y="9521"/>
                    <a:pt x="6362" y="8750"/>
                    <a:pt x="6689" y="7232"/>
                  </a:cubicBezTo>
                  <a:cubicBezTo>
                    <a:pt x="7053" y="5457"/>
                    <a:pt x="6757" y="4229"/>
                    <a:pt x="5938" y="2887"/>
                  </a:cubicBezTo>
                  <a:cubicBezTo>
                    <a:pt x="5824" y="2591"/>
                    <a:pt x="5756" y="2296"/>
                    <a:pt x="5711" y="1977"/>
                  </a:cubicBezTo>
                  <a:cubicBezTo>
                    <a:pt x="5456" y="625"/>
                    <a:pt x="4267" y="0"/>
                    <a:pt x="30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18"/>
            <p:cNvSpPr/>
            <p:nvPr/>
          </p:nvSpPr>
          <p:spPr>
            <a:xfrm>
              <a:off x="3582775" y="2711750"/>
              <a:ext cx="129700" cy="113975"/>
            </a:xfrm>
            <a:custGeom>
              <a:avLst/>
              <a:gdLst/>
              <a:ahLst/>
              <a:cxnLst/>
              <a:rect l="l" t="t" r="r" b="b"/>
              <a:pathLst>
                <a:path w="5188" h="4559" extrusionOk="0">
                  <a:moveTo>
                    <a:pt x="2595" y="1"/>
                  </a:moveTo>
                  <a:cubicBezTo>
                    <a:pt x="1679" y="1"/>
                    <a:pt x="763" y="518"/>
                    <a:pt x="513" y="1553"/>
                  </a:cubicBezTo>
                  <a:lnTo>
                    <a:pt x="422" y="1872"/>
                  </a:lnTo>
                  <a:cubicBezTo>
                    <a:pt x="1" y="3660"/>
                    <a:pt x="1308" y="4559"/>
                    <a:pt x="2606" y="4559"/>
                  </a:cubicBezTo>
                  <a:cubicBezTo>
                    <a:pt x="3901" y="4559"/>
                    <a:pt x="5187" y="3666"/>
                    <a:pt x="4744" y="1872"/>
                  </a:cubicBezTo>
                  <a:lnTo>
                    <a:pt x="4676" y="1553"/>
                  </a:lnTo>
                  <a:cubicBezTo>
                    <a:pt x="4426" y="518"/>
                    <a:pt x="3510" y="1"/>
                    <a:pt x="2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18"/>
            <p:cNvSpPr/>
            <p:nvPr/>
          </p:nvSpPr>
          <p:spPr>
            <a:xfrm>
              <a:off x="3683175" y="3719650"/>
              <a:ext cx="191950" cy="166825"/>
            </a:xfrm>
            <a:custGeom>
              <a:avLst/>
              <a:gdLst/>
              <a:ahLst/>
              <a:cxnLst/>
              <a:rect l="l" t="t" r="r" b="b"/>
              <a:pathLst>
                <a:path w="7678" h="6673" extrusionOk="0">
                  <a:moveTo>
                    <a:pt x="4056" y="1"/>
                  </a:moveTo>
                  <a:cubicBezTo>
                    <a:pt x="3160" y="1"/>
                    <a:pt x="2263" y="307"/>
                    <a:pt x="1638" y="932"/>
                  </a:cubicBezTo>
                  <a:cubicBezTo>
                    <a:pt x="0" y="2592"/>
                    <a:pt x="569" y="6164"/>
                    <a:pt x="3162" y="6551"/>
                  </a:cubicBezTo>
                  <a:lnTo>
                    <a:pt x="3572" y="6619"/>
                  </a:lnTo>
                  <a:cubicBezTo>
                    <a:pt x="3799" y="6655"/>
                    <a:pt x="4021" y="6673"/>
                    <a:pt x="4235" y="6673"/>
                  </a:cubicBezTo>
                  <a:cubicBezTo>
                    <a:pt x="6291" y="6673"/>
                    <a:pt x="7677" y="5049"/>
                    <a:pt x="7348" y="2865"/>
                  </a:cubicBezTo>
                  <a:cubicBezTo>
                    <a:pt x="7325" y="2729"/>
                    <a:pt x="7302" y="2592"/>
                    <a:pt x="7280" y="2456"/>
                  </a:cubicBezTo>
                  <a:cubicBezTo>
                    <a:pt x="7024" y="839"/>
                    <a:pt x="5540" y="1"/>
                    <a:pt x="40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18"/>
            <p:cNvSpPr/>
            <p:nvPr/>
          </p:nvSpPr>
          <p:spPr>
            <a:xfrm>
              <a:off x="3697825" y="4246275"/>
              <a:ext cx="218100" cy="175300"/>
            </a:xfrm>
            <a:custGeom>
              <a:avLst/>
              <a:gdLst/>
              <a:ahLst/>
              <a:cxnLst/>
              <a:rect l="l" t="t" r="r" b="b"/>
              <a:pathLst>
                <a:path w="8724" h="7012" extrusionOk="0">
                  <a:moveTo>
                    <a:pt x="5929" y="1"/>
                  </a:moveTo>
                  <a:cubicBezTo>
                    <a:pt x="5713" y="1"/>
                    <a:pt x="5489" y="36"/>
                    <a:pt x="5260" y="112"/>
                  </a:cubicBezTo>
                  <a:cubicBezTo>
                    <a:pt x="3918" y="567"/>
                    <a:pt x="2826" y="1022"/>
                    <a:pt x="1803" y="2068"/>
                  </a:cubicBezTo>
                  <a:cubicBezTo>
                    <a:pt x="1" y="3889"/>
                    <a:pt x="1638" y="7012"/>
                    <a:pt x="3812" y="7012"/>
                  </a:cubicBezTo>
                  <a:cubicBezTo>
                    <a:pt x="4272" y="7012"/>
                    <a:pt x="4757" y="6872"/>
                    <a:pt x="5238" y="6550"/>
                  </a:cubicBezTo>
                  <a:cubicBezTo>
                    <a:pt x="6352" y="5799"/>
                    <a:pt x="7285" y="4753"/>
                    <a:pt x="7899" y="3524"/>
                  </a:cubicBezTo>
                  <a:cubicBezTo>
                    <a:pt x="8724" y="2056"/>
                    <a:pt x="7574" y="1"/>
                    <a:pt x="59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18"/>
            <p:cNvSpPr/>
            <p:nvPr/>
          </p:nvSpPr>
          <p:spPr>
            <a:xfrm>
              <a:off x="2856525" y="4282625"/>
              <a:ext cx="175475" cy="138900"/>
            </a:xfrm>
            <a:custGeom>
              <a:avLst/>
              <a:gdLst/>
              <a:ahLst/>
              <a:cxnLst/>
              <a:rect l="l" t="t" r="r" b="b"/>
              <a:pathLst>
                <a:path w="7019" h="5556" extrusionOk="0">
                  <a:moveTo>
                    <a:pt x="3735" y="1"/>
                  </a:moveTo>
                  <a:cubicBezTo>
                    <a:pt x="3211" y="1"/>
                    <a:pt x="2661" y="190"/>
                    <a:pt x="2152" y="637"/>
                  </a:cubicBezTo>
                  <a:cubicBezTo>
                    <a:pt x="1447" y="1274"/>
                    <a:pt x="1197" y="1888"/>
                    <a:pt x="765" y="2684"/>
                  </a:cubicBezTo>
                  <a:cubicBezTo>
                    <a:pt x="1" y="4082"/>
                    <a:pt x="1129" y="5556"/>
                    <a:pt x="2475" y="5556"/>
                  </a:cubicBezTo>
                  <a:cubicBezTo>
                    <a:pt x="2773" y="5556"/>
                    <a:pt x="3080" y="5484"/>
                    <a:pt x="3381" y="5323"/>
                  </a:cubicBezTo>
                  <a:cubicBezTo>
                    <a:pt x="4200" y="4891"/>
                    <a:pt x="4814" y="4641"/>
                    <a:pt x="5451" y="3936"/>
                  </a:cubicBezTo>
                  <a:cubicBezTo>
                    <a:pt x="7018" y="2227"/>
                    <a:pt x="5531" y="1"/>
                    <a:pt x="37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18"/>
            <p:cNvSpPr/>
            <p:nvPr/>
          </p:nvSpPr>
          <p:spPr>
            <a:xfrm>
              <a:off x="3037700" y="3743500"/>
              <a:ext cx="209300" cy="162100"/>
            </a:xfrm>
            <a:custGeom>
              <a:avLst/>
              <a:gdLst/>
              <a:ahLst/>
              <a:cxnLst/>
              <a:rect l="l" t="t" r="r" b="b"/>
              <a:pathLst>
                <a:path w="8372" h="6484" extrusionOk="0">
                  <a:moveTo>
                    <a:pt x="4186" y="1"/>
                  </a:moveTo>
                  <a:cubicBezTo>
                    <a:pt x="1" y="1"/>
                    <a:pt x="1" y="6484"/>
                    <a:pt x="4186" y="6484"/>
                  </a:cubicBezTo>
                  <a:cubicBezTo>
                    <a:pt x="8372" y="6484"/>
                    <a:pt x="8372" y="1"/>
                    <a:pt x="41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18"/>
            <p:cNvSpPr/>
            <p:nvPr/>
          </p:nvSpPr>
          <p:spPr>
            <a:xfrm>
              <a:off x="3500625" y="4075050"/>
              <a:ext cx="174600" cy="134800"/>
            </a:xfrm>
            <a:custGeom>
              <a:avLst/>
              <a:gdLst/>
              <a:ahLst/>
              <a:cxnLst/>
              <a:rect l="l" t="t" r="r" b="b"/>
              <a:pathLst>
                <a:path w="6984" h="5392" extrusionOk="0">
                  <a:moveTo>
                    <a:pt x="3503" y="0"/>
                  </a:moveTo>
                  <a:cubicBezTo>
                    <a:pt x="0" y="0"/>
                    <a:pt x="0" y="5392"/>
                    <a:pt x="3503" y="5392"/>
                  </a:cubicBezTo>
                  <a:cubicBezTo>
                    <a:pt x="6984" y="5392"/>
                    <a:pt x="6984" y="0"/>
                    <a:pt x="35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18"/>
            <p:cNvSpPr/>
            <p:nvPr/>
          </p:nvSpPr>
          <p:spPr>
            <a:xfrm>
              <a:off x="2911450" y="3001375"/>
              <a:ext cx="178600" cy="138775"/>
            </a:xfrm>
            <a:custGeom>
              <a:avLst/>
              <a:gdLst/>
              <a:ahLst/>
              <a:cxnLst/>
              <a:rect l="l" t="t" r="r" b="b"/>
              <a:pathLst>
                <a:path w="7144" h="5551" extrusionOk="0">
                  <a:moveTo>
                    <a:pt x="3572" y="0"/>
                  </a:moveTo>
                  <a:cubicBezTo>
                    <a:pt x="1" y="0"/>
                    <a:pt x="1" y="5551"/>
                    <a:pt x="3572" y="5551"/>
                  </a:cubicBezTo>
                  <a:cubicBezTo>
                    <a:pt x="7144" y="5551"/>
                    <a:pt x="7144" y="0"/>
                    <a:pt x="3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18"/>
            <p:cNvSpPr/>
            <p:nvPr/>
          </p:nvSpPr>
          <p:spPr>
            <a:xfrm>
              <a:off x="3544425" y="3350275"/>
              <a:ext cx="166075" cy="121125"/>
            </a:xfrm>
            <a:custGeom>
              <a:avLst/>
              <a:gdLst/>
              <a:ahLst/>
              <a:cxnLst/>
              <a:rect l="l" t="t" r="r" b="b"/>
              <a:pathLst>
                <a:path w="6643" h="4845" extrusionOk="0">
                  <a:moveTo>
                    <a:pt x="3126" y="0"/>
                  </a:moveTo>
                  <a:cubicBezTo>
                    <a:pt x="17" y="0"/>
                    <a:pt x="0" y="4845"/>
                    <a:pt x="3123" y="4845"/>
                  </a:cubicBezTo>
                  <a:cubicBezTo>
                    <a:pt x="3314" y="4845"/>
                    <a:pt x="3516" y="4826"/>
                    <a:pt x="3731" y="4788"/>
                  </a:cubicBezTo>
                  <a:lnTo>
                    <a:pt x="4367" y="4674"/>
                  </a:lnTo>
                  <a:cubicBezTo>
                    <a:pt x="6642" y="4265"/>
                    <a:pt x="6642" y="580"/>
                    <a:pt x="4367" y="170"/>
                  </a:cubicBezTo>
                  <a:lnTo>
                    <a:pt x="3731" y="57"/>
                  </a:lnTo>
                  <a:cubicBezTo>
                    <a:pt x="3517" y="18"/>
                    <a:pt x="3316" y="0"/>
                    <a:pt x="3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18"/>
            <p:cNvSpPr/>
            <p:nvPr/>
          </p:nvSpPr>
          <p:spPr>
            <a:xfrm>
              <a:off x="4353075" y="3522925"/>
              <a:ext cx="187700" cy="347900"/>
            </a:xfrm>
            <a:custGeom>
              <a:avLst/>
              <a:gdLst/>
              <a:ahLst/>
              <a:cxnLst/>
              <a:rect l="l" t="t" r="r" b="b"/>
              <a:pathLst>
                <a:path w="7508" h="13916" extrusionOk="0">
                  <a:moveTo>
                    <a:pt x="4508" y="0"/>
                  </a:moveTo>
                  <a:cubicBezTo>
                    <a:pt x="3298" y="0"/>
                    <a:pt x="2002" y="742"/>
                    <a:pt x="1570" y="1977"/>
                  </a:cubicBezTo>
                  <a:cubicBezTo>
                    <a:pt x="501" y="5139"/>
                    <a:pt x="1" y="8937"/>
                    <a:pt x="1206" y="12145"/>
                  </a:cubicBezTo>
                  <a:cubicBezTo>
                    <a:pt x="1614" y="13235"/>
                    <a:pt x="2657" y="13915"/>
                    <a:pt x="3686" y="13915"/>
                  </a:cubicBezTo>
                  <a:cubicBezTo>
                    <a:pt x="4439" y="13915"/>
                    <a:pt x="5184" y="13550"/>
                    <a:pt x="5665" y="12713"/>
                  </a:cubicBezTo>
                  <a:cubicBezTo>
                    <a:pt x="7485" y="9483"/>
                    <a:pt x="7508" y="5548"/>
                    <a:pt x="6871" y="1977"/>
                  </a:cubicBezTo>
                  <a:cubicBezTo>
                    <a:pt x="6612" y="599"/>
                    <a:pt x="5595" y="0"/>
                    <a:pt x="45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18"/>
            <p:cNvSpPr/>
            <p:nvPr/>
          </p:nvSpPr>
          <p:spPr>
            <a:xfrm>
              <a:off x="3884475" y="3526250"/>
              <a:ext cx="200775" cy="135950"/>
            </a:xfrm>
            <a:custGeom>
              <a:avLst/>
              <a:gdLst/>
              <a:ahLst/>
              <a:cxnLst/>
              <a:rect l="l" t="t" r="r" b="b"/>
              <a:pathLst>
                <a:path w="8031" h="5438" extrusionOk="0">
                  <a:moveTo>
                    <a:pt x="3385" y="1"/>
                  </a:moveTo>
                  <a:cubicBezTo>
                    <a:pt x="3083" y="1"/>
                    <a:pt x="2780" y="31"/>
                    <a:pt x="2480" y="92"/>
                  </a:cubicBezTo>
                  <a:cubicBezTo>
                    <a:pt x="1" y="479"/>
                    <a:pt x="319" y="3572"/>
                    <a:pt x="1866" y="4733"/>
                  </a:cubicBezTo>
                  <a:cubicBezTo>
                    <a:pt x="2640" y="5324"/>
                    <a:pt x="3527" y="5438"/>
                    <a:pt x="4482" y="5438"/>
                  </a:cubicBezTo>
                  <a:cubicBezTo>
                    <a:pt x="6984" y="5438"/>
                    <a:pt x="8031" y="1866"/>
                    <a:pt x="5733" y="638"/>
                  </a:cubicBezTo>
                  <a:cubicBezTo>
                    <a:pt x="5018" y="222"/>
                    <a:pt x="4206" y="1"/>
                    <a:pt x="33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18"/>
            <p:cNvSpPr/>
            <p:nvPr/>
          </p:nvSpPr>
          <p:spPr>
            <a:xfrm>
              <a:off x="4163150" y="4152950"/>
              <a:ext cx="244225" cy="149975"/>
            </a:xfrm>
            <a:custGeom>
              <a:avLst/>
              <a:gdLst/>
              <a:ahLst/>
              <a:cxnLst/>
              <a:rect l="l" t="t" r="r" b="b"/>
              <a:pathLst>
                <a:path w="9769" h="5999" extrusionOk="0">
                  <a:moveTo>
                    <a:pt x="3737" y="0"/>
                  </a:moveTo>
                  <a:cubicBezTo>
                    <a:pt x="3354" y="0"/>
                    <a:pt x="2960" y="54"/>
                    <a:pt x="2548" y="183"/>
                  </a:cubicBezTo>
                  <a:cubicBezTo>
                    <a:pt x="728" y="751"/>
                    <a:pt x="0" y="3026"/>
                    <a:pt x="1388" y="4459"/>
                  </a:cubicBezTo>
                  <a:cubicBezTo>
                    <a:pt x="2502" y="5597"/>
                    <a:pt x="3731" y="5733"/>
                    <a:pt x="5232" y="5961"/>
                  </a:cubicBezTo>
                  <a:cubicBezTo>
                    <a:pt x="5409" y="5986"/>
                    <a:pt x="5580" y="5999"/>
                    <a:pt x="5746" y="5999"/>
                  </a:cubicBezTo>
                  <a:cubicBezTo>
                    <a:pt x="8786" y="5999"/>
                    <a:pt x="9769" y="1828"/>
                    <a:pt x="6597" y="706"/>
                  </a:cubicBezTo>
                  <a:cubicBezTo>
                    <a:pt x="5618" y="347"/>
                    <a:pt x="4710" y="0"/>
                    <a:pt x="37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18"/>
            <p:cNvSpPr/>
            <p:nvPr/>
          </p:nvSpPr>
          <p:spPr>
            <a:xfrm>
              <a:off x="4896125" y="3932625"/>
              <a:ext cx="246525" cy="186950"/>
            </a:xfrm>
            <a:custGeom>
              <a:avLst/>
              <a:gdLst/>
              <a:ahLst/>
              <a:cxnLst/>
              <a:rect l="l" t="t" r="r" b="b"/>
              <a:pathLst>
                <a:path w="9861" h="7478" extrusionOk="0">
                  <a:moveTo>
                    <a:pt x="6107" y="1"/>
                  </a:moveTo>
                  <a:cubicBezTo>
                    <a:pt x="6029" y="1"/>
                    <a:pt x="5951" y="4"/>
                    <a:pt x="5872" y="11"/>
                  </a:cubicBezTo>
                  <a:cubicBezTo>
                    <a:pt x="4689" y="79"/>
                    <a:pt x="3665" y="215"/>
                    <a:pt x="2778" y="1102"/>
                  </a:cubicBezTo>
                  <a:cubicBezTo>
                    <a:pt x="2164" y="1717"/>
                    <a:pt x="1936" y="2445"/>
                    <a:pt x="1595" y="3195"/>
                  </a:cubicBezTo>
                  <a:cubicBezTo>
                    <a:pt x="1" y="4790"/>
                    <a:pt x="1099" y="7477"/>
                    <a:pt x="3079" y="7477"/>
                  </a:cubicBezTo>
                  <a:cubicBezTo>
                    <a:pt x="3472" y="7477"/>
                    <a:pt x="3899" y="7371"/>
                    <a:pt x="4348" y="7131"/>
                  </a:cubicBezTo>
                  <a:lnTo>
                    <a:pt x="4348" y="7131"/>
                  </a:lnTo>
                  <a:cubicBezTo>
                    <a:pt x="4283" y="7171"/>
                    <a:pt x="4476" y="7185"/>
                    <a:pt x="4761" y="7185"/>
                  </a:cubicBezTo>
                  <a:cubicBezTo>
                    <a:pt x="5280" y="7185"/>
                    <a:pt x="6103" y="7137"/>
                    <a:pt x="6236" y="7108"/>
                  </a:cubicBezTo>
                  <a:cubicBezTo>
                    <a:pt x="7441" y="6789"/>
                    <a:pt x="8124" y="5948"/>
                    <a:pt x="8715" y="4924"/>
                  </a:cubicBezTo>
                  <a:cubicBezTo>
                    <a:pt x="9860" y="2964"/>
                    <a:pt x="8468" y="1"/>
                    <a:pt x="6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18"/>
            <p:cNvSpPr/>
            <p:nvPr/>
          </p:nvSpPr>
          <p:spPr>
            <a:xfrm>
              <a:off x="4843300" y="3335850"/>
              <a:ext cx="214425" cy="225575"/>
            </a:xfrm>
            <a:custGeom>
              <a:avLst/>
              <a:gdLst/>
              <a:ahLst/>
              <a:cxnLst/>
              <a:rect l="l" t="t" r="r" b="b"/>
              <a:pathLst>
                <a:path w="8577" h="9023" extrusionOk="0">
                  <a:moveTo>
                    <a:pt x="4479" y="0"/>
                  </a:moveTo>
                  <a:cubicBezTo>
                    <a:pt x="4181" y="0"/>
                    <a:pt x="3883" y="43"/>
                    <a:pt x="3594" y="133"/>
                  </a:cubicBezTo>
                  <a:lnTo>
                    <a:pt x="3253" y="247"/>
                  </a:lnTo>
                  <a:cubicBezTo>
                    <a:pt x="1911" y="656"/>
                    <a:pt x="614" y="1703"/>
                    <a:pt x="341" y="3159"/>
                  </a:cubicBezTo>
                  <a:cubicBezTo>
                    <a:pt x="0" y="4592"/>
                    <a:pt x="182" y="6116"/>
                    <a:pt x="819" y="7435"/>
                  </a:cubicBezTo>
                  <a:cubicBezTo>
                    <a:pt x="1339" y="8563"/>
                    <a:pt x="2439" y="9023"/>
                    <a:pt x="3559" y="9023"/>
                  </a:cubicBezTo>
                  <a:cubicBezTo>
                    <a:pt x="4155" y="9023"/>
                    <a:pt x="4756" y="8893"/>
                    <a:pt x="5278" y="8663"/>
                  </a:cubicBezTo>
                  <a:cubicBezTo>
                    <a:pt x="6438" y="8163"/>
                    <a:pt x="7211" y="7276"/>
                    <a:pt x="7871" y="6229"/>
                  </a:cubicBezTo>
                  <a:cubicBezTo>
                    <a:pt x="8576" y="4978"/>
                    <a:pt x="8576" y="3432"/>
                    <a:pt x="7871" y="2180"/>
                  </a:cubicBezTo>
                  <a:lnTo>
                    <a:pt x="7666" y="1862"/>
                  </a:lnTo>
                  <a:cubicBezTo>
                    <a:pt x="7039" y="774"/>
                    <a:pt x="5755" y="0"/>
                    <a:pt x="44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18"/>
            <p:cNvSpPr/>
            <p:nvPr/>
          </p:nvSpPr>
          <p:spPr>
            <a:xfrm>
              <a:off x="4666925" y="3855150"/>
              <a:ext cx="191050" cy="163825"/>
            </a:xfrm>
            <a:custGeom>
              <a:avLst/>
              <a:gdLst/>
              <a:ahLst/>
              <a:cxnLst/>
              <a:rect l="l" t="t" r="r" b="b"/>
              <a:pathLst>
                <a:path w="7642" h="6553" extrusionOk="0">
                  <a:moveTo>
                    <a:pt x="3839" y="1"/>
                  </a:moveTo>
                  <a:cubicBezTo>
                    <a:pt x="1082" y="1"/>
                    <a:pt x="0" y="3857"/>
                    <a:pt x="1801" y="5657"/>
                  </a:cubicBezTo>
                  <a:cubicBezTo>
                    <a:pt x="2414" y="6271"/>
                    <a:pt x="3255" y="6553"/>
                    <a:pt x="4101" y="6553"/>
                  </a:cubicBezTo>
                  <a:cubicBezTo>
                    <a:pt x="5861" y="6553"/>
                    <a:pt x="7642" y="5334"/>
                    <a:pt x="7442" y="3337"/>
                  </a:cubicBezTo>
                  <a:lnTo>
                    <a:pt x="7419" y="2996"/>
                  </a:lnTo>
                  <a:cubicBezTo>
                    <a:pt x="7237" y="1290"/>
                    <a:pt x="6191" y="243"/>
                    <a:pt x="4485" y="61"/>
                  </a:cubicBezTo>
                  <a:lnTo>
                    <a:pt x="4144" y="16"/>
                  </a:lnTo>
                  <a:cubicBezTo>
                    <a:pt x="4040" y="6"/>
                    <a:pt x="3938" y="1"/>
                    <a:pt x="38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18"/>
            <p:cNvSpPr/>
            <p:nvPr/>
          </p:nvSpPr>
          <p:spPr>
            <a:xfrm>
              <a:off x="5385250" y="3407400"/>
              <a:ext cx="250825" cy="194525"/>
            </a:xfrm>
            <a:custGeom>
              <a:avLst/>
              <a:gdLst/>
              <a:ahLst/>
              <a:cxnLst/>
              <a:rect l="l" t="t" r="r" b="b"/>
              <a:pathLst>
                <a:path w="10033" h="7781" extrusionOk="0">
                  <a:moveTo>
                    <a:pt x="5005" y="1"/>
                  </a:moveTo>
                  <a:cubicBezTo>
                    <a:pt x="1" y="1"/>
                    <a:pt x="1" y="7780"/>
                    <a:pt x="5005" y="7780"/>
                  </a:cubicBezTo>
                  <a:cubicBezTo>
                    <a:pt x="10032" y="7780"/>
                    <a:pt x="10032" y="1"/>
                    <a:pt x="50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18"/>
            <p:cNvSpPr/>
            <p:nvPr/>
          </p:nvSpPr>
          <p:spPr>
            <a:xfrm>
              <a:off x="5173125" y="3149225"/>
              <a:ext cx="186550" cy="328425"/>
            </a:xfrm>
            <a:custGeom>
              <a:avLst/>
              <a:gdLst/>
              <a:ahLst/>
              <a:cxnLst/>
              <a:rect l="l" t="t" r="r" b="b"/>
              <a:pathLst>
                <a:path w="7462" h="13137" extrusionOk="0">
                  <a:moveTo>
                    <a:pt x="3292" y="0"/>
                  </a:moveTo>
                  <a:cubicBezTo>
                    <a:pt x="2290" y="0"/>
                    <a:pt x="1320" y="655"/>
                    <a:pt x="1343" y="1980"/>
                  </a:cubicBezTo>
                  <a:cubicBezTo>
                    <a:pt x="1388" y="3663"/>
                    <a:pt x="1388" y="4891"/>
                    <a:pt x="751" y="6438"/>
                  </a:cubicBezTo>
                  <a:cubicBezTo>
                    <a:pt x="1" y="8121"/>
                    <a:pt x="137" y="10078"/>
                    <a:pt x="1138" y="11624"/>
                  </a:cubicBezTo>
                  <a:cubicBezTo>
                    <a:pt x="1716" y="12591"/>
                    <a:pt x="2825" y="13136"/>
                    <a:pt x="3906" y="13136"/>
                  </a:cubicBezTo>
                  <a:cubicBezTo>
                    <a:pt x="4910" y="13136"/>
                    <a:pt x="5889" y="12665"/>
                    <a:pt x="6393" y="11624"/>
                  </a:cubicBezTo>
                  <a:cubicBezTo>
                    <a:pt x="7234" y="9918"/>
                    <a:pt x="7462" y="8190"/>
                    <a:pt x="6598" y="6438"/>
                  </a:cubicBezTo>
                  <a:cubicBezTo>
                    <a:pt x="6347" y="5892"/>
                    <a:pt x="5915" y="5414"/>
                    <a:pt x="5733" y="4846"/>
                  </a:cubicBezTo>
                  <a:cubicBezTo>
                    <a:pt x="5437" y="3959"/>
                    <a:pt x="5506" y="2889"/>
                    <a:pt x="5437" y="1980"/>
                  </a:cubicBezTo>
                  <a:cubicBezTo>
                    <a:pt x="5346" y="666"/>
                    <a:pt x="4302" y="0"/>
                    <a:pt x="3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18"/>
            <p:cNvSpPr/>
            <p:nvPr/>
          </p:nvSpPr>
          <p:spPr>
            <a:xfrm>
              <a:off x="5200825" y="3921075"/>
              <a:ext cx="353350" cy="199425"/>
            </a:xfrm>
            <a:custGeom>
              <a:avLst/>
              <a:gdLst/>
              <a:ahLst/>
              <a:cxnLst/>
              <a:rect l="l" t="t" r="r" b="b"/>
              <a:pathLst>
                <a:path w="14134" h="7977" extrusionOk="0">
                  <a:moveTo>
                    <a:pt x="7050" y="0"/>
                  </a:moveTo>
                  <a:cubicBezTo>
                    <a:pt x="6033" y="0"/>
                    <a:pt x="5004" y="189"/>
                    <a:pt x="3988" y="518"/>
                  </a:cubicBezTo>
                  <a:cubicBezTo>
                    <a:pt x="3880" y="506"/>
                    <a:pt x="3774" y="501"/>
                    <a:pt x="3670" y="501"/>
                  </a:cubicBezTo>
                  <a:cubicBezTo>
                    <a:pt x="953" y="501"/>
                    <a:pt x="0" y="4398"/>
                    <a:pt x="2805" y="5341"/>
                  </a:cubicBezTo>
                  <a:cubicBezTo>
                    <a:pt x="4303" y="6922"/>
                    <a:pt x="6348" y="7976"/>
                    <a:pt x="8523" y="7976"/>
                  </a:cubicBezTo>
                  <a:cubicBezTo>
                    <a:pt x="8694" y="7976"/>
                    <a:pt x="8866" y="7970"/>
                    <a:pt x="9038" y="7956"/>
                  </a:cubicBezTo>
                  <a:cubicBezTo>
                    <a:pt x="12632" y="7683"/>
                    <a:pt x="14134" y="3066"/>
                    <a:pt x="10858" y="1041"/>
                  </a:cubicBezTo>
                  <a:cubicBezTo>
                    <a:pt x="9643" y="312"/>
                    <a:pt x="8356" y="0"/>
                    <a:pt x="70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18"/>
            <p:cNvSpPr/>
            <p:nvPr/>
          </p:nvSpPr>
          <p:spPr>
            <a:xfrm>
              <a:off x="5754325" y="3980375"/>
              <a:ext cx="271875" cy="188325"/>
            </a:xfrm>
            <a:custGeom>
              <a:avLst/>
              <a:gdLst/>
              <a:ahLst/>
              <a:cxnLst/>
              <a:rect l="l" t="t" r="r" b="b"/>
              <a:pathLst>
                <a:path w="10875" h="7533" extrusionOk="0">
                  <a:moveTo>
                    <a:pt x="5448" y="1"/>
                  </a:moveTo>
                  <a:cubicBezTo>
                    <a:pt x="4353" y="1"/>
                    <a:pt x="3268" y="334"/>
                    <a:pt x="2457" y="1058"/>
                  </a:cubicBezTo>
                  <a:cubicBezTo>
                    <a:pt x="410" y="1649"/>
                    <a:pt x="1" y="4834"/>
                    <a:pt x="1980" y="5744"/>
                  </a:cubicBezTo>
                  <a:cubicBezTo>
                    <a:pt x="2860" y="6900"/>
                    <a:pt x="4341" y="7532"/>
                    <a:pt x="5800" y="7532"/>
                  </a:cubicBezTo>
                  <a:cubicBezTo>
                    <a:pt x="6264" y="7532"/>
                    <a:pt x="6727" y="7468"/>
                    <a:pt x="7166" y="7336"/>
                  </a:cubicBezTo>
                  <a:cubicBezTo>
                    <a:pt x="10146" y="6449"/>
                    <a:pt x="10874" y="2263"/>
                    <a:pt x="8031" y="648"/>
                  </a:cubicBezTo>
                  <a:cubicBezTo>
                    <a:pt x="7260" y="227"/>
                    <a:pt x="6350" y="1"/>
                    <a:pt x="54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18"/>
            <p:cNvSpPr/>
            <p:nvPr/>
          </p:nvSpPr>
          <p:spPr>
            <a:xfrm>
              <a:off x="5580875" y="4411875"/>
              <a:ext cx="216700" cy="236975"/>
            </a:xfrm>
            <a:custGeom>
              <a:avLst/>
              <a:gdLst/>
              <a:ahLst/>
              <a:cxnLst/>
              <a:rect l="l" t="t" r="r" b="b"/>
              <a:pathLst>
                <a:path w="8668" h="9479" extrusionOk="0">
                  <a:moveTo>
                    <a:pt x="4482" y="0"/>
                  </a:moveTo>
                  <a:cubicBezTo>
                    <a:pt x="2851" y="0"/>
                    <a:pt x="1240" y="1214"/>
                    <a:pt x="615" y="2837"/>
                  </a:cubicBezTo>
                  <a:cubicBezTo>
                    <a:pt x="1" y="4452"/>
                    <a:pt x="456" y="6022"/>
                    <a:pt x="1184" y="7501"/>
                  </a:cubicBezTo>
                  <a:cubicBezTo>
                    <a:pt x="1814" y="8762"/>
                    <a:pt x="3276" y="9478"/>
                    <a:pt x="4670" y="9478"/>
                  </a:cubicBezTo>
                  <a:cubicBezTo>
                    <a:pt x="4986" y="9478"/>
                    <a:pt x="5298" y="9442"/>
                    <a:pt x="5597" y="9366"/>
                  </a:cubicBezTo>
                  <a:cubicBezTo>
                    <a:pt x="7371" y="8888"/>
                    <a:pt x="8372" y="7319"/>
                    <a:pt x="8508" y="5567"/>
                  </a:cubicBezTo>
                  <a:cubicBezTo>
                    <a:pt x="8668" y="3816"/>
                    <a:pt x="8099" y="2428"/>
                    <a:pt x="6939" y="1131"/>
                  </a:cubicBezTo>
                  <a:cubicBezTo>
                    <a:pt x="6208" y="338"/>
                    <a:pt x="5342" y="0"/>
                    <a:pt x="4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18"/>
            <p:cNvSpPr/>
            <p:nvPr/>
          </p:nvSpPr>
          <p:spPr>
            <a:xfrm>
              <a:off x="5731675" y="3595750"/>
              <a:ext cx="242750" cy="181425"/>
            </a:xfrm>
            <a:custGeom>
              <a:avLst/>
              <a:gdLst/>
              <a:ahLst/>
              <a:cxnLst/>
              <a:rect l="l" t="t" r="r" b="b"/>
              <a:pathLst>
                <a:path w="9710" h="7257" extrusionOk="0">
                  <a:moveTo>
                    <a:pt x="5615" y="0"/>
                  </a:moveTo>
                  <a:cubicBezTo>
                    <a:pt x="5329" y="0"/>
                    <a:pt x="5025" y="35"/>
                    <a:pt x="4706" y="110"/>
                  </a:cubicBezTo>
                  <a:cubicBezTo>
                    <a:pt x="3068" y="474"/>
                    <a:pt x="2249" y="1407"/>
                    <a:pt x="1293" y="2726"/>
                  </a:cubicBezTo>
                  <a:cubicBezTo>
                    <a:pt x="0" y="4532"/>
                    <a:pt x="1723" y="7256"/>
                    <a:pt x="3806" y="7256"/>
                  </a:cubicBezTo>
                  <a:cubicBezTo>
                    <a:pt x="3848" y="7256"/>
                    <a:pt x="3890" y="7255"/>
                    <a:pt x="3932" y="7253"/>
                  </a:cubicBezTo>
                  <a:cubicBezTo>
                    <a:pt x="5570" y="7184"/>
                    <a:pt x="6707" y="6889"/>
                    <a:pt x="7913" y="5729"/>
                  </a:cubicBezTo>
                  <a:lnTo>
                    <a:pt x="7845" y="5638"/>
                  </a:lnTo>
                  <a:cubicBezTo>
                    <a:pt x="9710" y="3669"/>
                    <a:pt x="8554" y="0"/>
                    <a:pt x="56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18"/>
            <p:cNvSpPr/>
            <p:nvPr/>
          </p:nvSpPr>
          <p:spPr>
            <a:xfrm>
              <a:off x="5104900" y="3659900"/>
              <a:ext cx="147875" cy="114325"/>
            </a:xfrm>
            <a:custGeom>
              <a:avLst/>
              <a:gdLst/>
              <a:ahLst/>
              <a:cxnLst/>
              <a:rect l="l" t="t" r="r" b="b"/>
              <a:pathLst>
                <a:path w="5915" h="4573" extrusionOk="0">
                  <a:moveTo>
                    <a:pt x="2957" y="1"/>
                  </a:moveTo>
                  <a:cubicBezTo>
                    <a:pt x="0" y="1"/>
                    <a:pt x="0" y="4573"/>
                    <a:pt x="2957" y="4573"/>
                  </a:cubicBezTo>
                  <a:cubicBezTo>
                    <a:pt x="5892" y="4573"/>
                    <a:pt x="5914" y="1"/>
                    <a:pt x="29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18"/>
            <p:cNvSpPr/>
            <p:nvPr/>
          </p:nvSpPr>
          <p:spPr>
            <a:xfrm>
              <a:off x="5576900" y="3102725"/>
              <a:ext cx="223525" cy="187425"/>
            </a:xfrm>
            <a:custGeom>
              <a:avLst/>
              <a:gdLst/>
              <a:ahLst/>
              <a:cxnLst/>
              <a:rect l="l" t="t" r="r" b="b"/>
              <a:pathLst>
                <a:path w="8941" h="7497" extrusionOk="0">
                  <a:moveTo>
                    <a:pt x="5085" y="1"/>
                  </a:moveTo>
                  <a:cubicBezTo>
                    <a:pt x="4214" y="1"/>
                    <a:pt x="3344" y="325"/>
                    <a:pt x="2662" y="973"/>
                  </a:cubicBezTo>
                  <a:cubicBezTo>
                    <a:pt x="1092" y="2452"/>
                    <a:pt x="1" y="6342"/>
                    <a:pt x="2798" y="7252"/>
                  </a:cubicBezTo>
                  <a:cubicBezTo>
                    <a:pt x="3263" y="7417"/>
                    <a:pt x="3740" y="7496"/>
                    <a:pt x="4211" y="7496"/>
                  </a:cubicBezTo>
                  <a:cubicBezTo>
                    <a:pt x="5493" y="7496"/>
                    <a:pt x="6725" y="6906"/>
                    <a:pt x="7507" y="5841"/>
                  </a:cubicBezTo>
                  <a:cubicBezTo>
                    <a:pt x="8622" y="4363"/>
                    <a:pt x="8940" y="2406"/>
                    <a:pt x="7507" y="973"/>
                  </a:cubicBezTo>
                  <a:cubicBezTo>
                    <a:pt x="6825" y="325"/>
                    <a:pt x="5955" y="1"/>
                    <a:pt x="5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18"/>
            <p:cNvSpPr/>
            <p:nvPr/>
          </p:nvSpPr>
          <p:spPr>
            <a:xfrm>
              <a:off x="4744225" y="4350900"/>
              <a:ext cx="212850" cy="272900"/>
            </a:xfrm>
            <a:custGeom>
              <a:avLst/>
              <a:gdLst/>
              <a:ahLst/>
              <a:cxnLst/>
              <a:rect l="l" t="t" r="r" b="b"/>
              <a:pathLst>
                <a:path w="8514" h="10916" extrusionOk="0">
                  <a:moveTo>
                    <a:pt x="2737" y="0"/>
                  </a:moveTo>
                  <a:cubicBezTo>
                    <a:pt x="1353" y="0"/>
                    <a:pt x="0" y="1479"/>
                    <a:pt x="779" y="3161"/>
                  </a:cubicBezTo>
                  <a:cubicBezTo>
                    <a:pt x="1325" y="4366"/>
                    <a:pt x="1916" y="5572"/>
                    <a:pt x="2439" y="6800"/>
                  </a:cubicBezTo>
                  <a:cubicBezTo>
                    <a:pt x="2985" y="8097"/>
                    <a:pt x="3304" y="9257"/>
                    <a:pt x="4350" y="10235"/>
                  </a:cubicBezTo>
                  <a:cubicBezTo>
                    <a:pt x="4857" y="10710"/>
                    <a:pt x="5416" y="10915"/>
                    <a:pt x="5950" y="10915"/>
                  </a:cubicBezTo>
                  <a:cubicBezTo>
                    <a:pt x="7312" y="10915"/>
                    <a:pt x="8514" y="9584"/>
                    <a:pt x="8285" y="7983"/>
                  </a:cubicBezTo>
                  <a:cubicBezTo>
                    <a:pt x="8081" y="6618"/>
                    <a:pt x="7216" y="5618"/>
                    <a:pt x="6511" y="4480"/>
                  </a:cubicBezTo>
                  <a:cubicBezTo>
                    <a:pt x="5806" y="3320"/>
                    <a:pt x="5146" y="2205"/>
                    <a:pt x="4464" y="1068"/>
                  </a:cubicBezTo>
                  <a:cubicBezTo>
                    <a:pt x="4019" y="314"/>
                    <a:pt x="3374" y="0"/>
                    <a:pt x="27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18"/>
            <p:cNvSpPr/>
            <p:nvPr/>
          </p:nvSpPr>
          <p:spPr>
            <a:xfrm>
              <a:off x="3826475" y="4462325"/>
              <a:ext cx="271850" cy="211000"/>
            </a:xfrm>
            <a:custGeom>
              <a:avLst/>
              <a:gdLst/>
              <a:ahLst/>
              <a:cxnLst/>
              <a:rect l="l" t="t" r="r" b="b"/>
              <a:pathLst>
                <a:path w="10874" h="8440" extrusionOk="0">
                  <a:moveTo>
                    <a:pt x="5437" y="0"/>
                  </a:moveTo>
                  <a:cubicBezTo>
                    <a:pt x="1" y="0"/>
                    <a:pt x="1" y="8440"/>
                    <a:pt x="5437" y="8440"/>
                  </a:cubicBezTo>
                  <a:cubicBezTo>
                    <a:pt x="10874" y="8440"/>
                    <a:pt x="10874" y="0"/>
                    <a:pt x="5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18"/>
            <p:cNvSpPr/>
            <p:nvPr/>
          </p:nvSpPr>
          <p:spPr>
            <a:xfrm>
              <a:off x="2341075" y="4212675"/>
              <a:ext cx="229775" cy="177450"/>
            </a:xfrm>
            <a:custGeom>
              <a:avLst/>
              <a:gdLst/>
              <a:ahLst/>
              <a:cxnLst/>
              <a:rect l="l" t="t" r="r" b="b"/>
              <a:pathLst>
                <a:path w="9191" h="7098" extrusionOk="0">
                  <a:moveTo>
                    <a:pt x="4595" y="0"/>
                  </a:moveTo>
                  <a:cubicBezTo>
                    <a:pt x="0" y="0"/>
                    <a:pt x="0" y="7098"/>
                    <a:pt x="4595" y="7098"/>
                  </a:cubicBezTo>
                  <a:cubicBezTo>
                    <a:pt x="9190" y="7098"/>
                    <a:pt x="9167" y="0"/>
                    <a:pt x="4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18"/>
            <p:cNvSpPr/>
            <p:nvPr/>
          </p:nvSpPr>
          <p:spPr>
            <a:xfrm>
              <a:off x="3104825" y="4105200"/>
              <a:ext cx="183700" cy="142750"/>
            </a:xfrm>
            <a:custGeom>
              <a:avLst/>
              <a:gdLst/>
              <a:ahLst/>
              <a:cxnLst/>
              <a:rect l="l" t="t" r="r" b="b"/>
              <a:pathLst>
                <a:path w="7348" h="5710" extrusionOk="0">
                  <a:moveTo>
                    <a:pt x="3685" y="0"/>
                  </a:moveTo>
                  <a:cubicBezTo>
                    <a:pt x="0" y="0"/>
                    <a:pt x="0" y="5710"/>
                    <a:pt x="3685" y="5710"/>
                  </a:cubicBezTo>
                  <a:cubicBezTo>
                    <a:pt x="7348" y="5710"/>
                    <a:pt x="7348" y="0"/>
                    <a:pt x="3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4" name="Google Shape;804;p18"/>
          <p:cNvGrpSpPr/>
          <p:nvPr/>
        </p:nvGrpSpPr>
        <p:grpSpPr>
          <a:xfrm rot="3248415">
            <a:off x="8084770" y="4004823"/>
            <a:ext cx="1005674" cy="1600645"/>
            <a:chOff x="2665800" y="994925"/>
            <a:chExt cx="2326725" cy="3703250"/>
          </a:xfrm>
        </p:grpSpPr>
        <p:sp>
          <p:nvSpPr>
            <p:cNvPr id="805" name="Google Shape;805;p18"/>
            <p:cNvSpPr/>
            <p:nvPr/>
          </p:nvSpPr>
          <p:spPr>
            <a:xfrm>
              <a:off x="2922825" y="994925"/>
              <a:ext cx="2069700" cy="2082450"/>
            </a:xfrm>
            <a:custGeom>
              <a:avLst/>
              <a:gdLst/>
              <a:ahLst/>
              <a:cxnLst/>
              <a:rect l="l" t="t" r="r" b="b"/>
              <a:pathLst>
                <a:path w="82788" h="83298" extrusionOk="0">
                  <a:moveTo>
                    <a:pt x="31490" y="0"/>
                  </a:moveTo>
                  <a:cubicBezTo>
                    <a:pt x="31252" y="0"/>
                    <a:pt x="31015" y="2"/>
                    <a:pt x="30778" y="5"/>
                  </a:cubicBezTo>
                  <a:cubicBezTo>
                    <a:pt x="22771" y="73"/>
                    <a:pt x="14286" y="1665"/>
                    <a:pt x="8326" y="6988"/>
                  </a:cubicBezTo>
                  <a:cubicBezTo>
                    <a:pt x="2344" y="12334"/>
                    <a:pt x="1" y="22297"/>
                    <a:pt x="5028" y="28553"/>
                  </a:cubicBezTo>
                  <a:cubicBezTo>
                    <a:pt x="6734" y="30669"/>
                    <a:pt x="9077" y="32147"/>
                    <a:pt x="11329" y="33694"/>
                  </a:cubicBezTo>
                  <a:cubicBezTo>
                    <a:pt x="20155" y="39745"/>
                    <a:pt x="28094" y="46979"/>
                    <a:pt x="34918" y="55236"/>
                  </a:cubicBezTo>
                  <a:cubicBezTo>
                    <a:pt x="40901" y="62470"/>
                    <a:pt x="46087" y="70545"/>
                    <a:pt x="53389" y="76459"/>
                  </a:cubicBezTo>
                  <a:cubicBezTo>
                    <a:pt x="59159" y="81130"/>
                    <a:pt x="64764" y="83298"/>
                    <a:pt x="69314" y="83298"/>
                  </a:cubicBezTo>
                  <a:cubicBezTo>
                    <a:pt x="77949" y="83298"/>
                    <a:pt x="82787" y="75492"/>
                    <a:pt x="77752" y="62174"/>
                  </a:cubicBezTo>
                  <a:cubicBezTo>
                    <a:pt x="70859" y="43999"/>
                    <a:pt x="60987" y="26574"/>
                    <a:pt x="49977" y="10583"/>
                  </a:cubicBezTo>
                  <a:cubicBezTo>
                    <a:pt x="47680" y="7239"/>
                    <a:pt x="45177" y="3827"/>
                    <a:pt x="41561" y="1938"/>
                  </a:cubicBezTo>
                  <a:cubicBezTo>
                    <a:pt x="38495" y="342"/>
                    <a:pt x="34952" y="0"/>
                    <a:pt x="3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18"/>
            <p:cNvSpPr/>
            <p:nvPr/>
          </p:nvSpPr>
          <p:spPr>
            <a:xfrm>
              <a:off x="2665800" y="3446975"/>
              <a:ext cx="1078250" cy="1251200"/>
            </a:xfrm>
            <a:custGeom>
              <a:avLst/>
              <a:gdLst/>
              <a:ahLst/>
              <a:cxnLst/>
              <a:rect l="l" t="t" r="r" b="b"/>
              <a:pathLst>
                <a:path w="43130" h="50048" extrusionOk="0">
                  <a:moveTo>
                    <a:pt x="24048" y="0"/>
                  </a:moveTo>
                  <a:cubicBezTo>
                    <a:pt x="16617" y="0"/>
                    <a:pt x="8393" y="4303"/>
                    <a:pt x="5027" y="9837"/>
                  </a:cubicBezTo>
                  <a:cubicBezTo>
                    <a:pt x="3139" y="12953"/>
                    <a:pt x="2161" y="16525"/>
                    <a:pt x="1479" y="20096"/>
                  </a:cubicBezTo>
                  <a:cubicBezTo>
                    <a:pt x="114" y="27307"/>
                    <a:pt x="0" y="35178"/>
                    <a:pt x="3617" y="41570"/>
                  </a:cubicBezTo>
                  <a:cubicBezTo>
                    <a:pt x="6418" y="46489"/>
                    <a:pt x="11980" y="50047"/>
                    <a:pt x="17443" y="50047"/>
                  </a:cubicBezTo>
                  <a:cubicBezTo>
                    <a:pt x="19079" y="50047"/>
                    <a:pt x="20706" y="49728"/>
                    <a:pt x="22247" y="49031"/>
                  </a:cubicBezTo>
                  <a:cubicBezTo>
                    <a:pt x="27593" y="46597"/>
                    <a:pt x="30300" y="40728"/>
                    <a:pt x="32597" y="35337"/>
                  </a:cubicBezTo>
                  <a:cubicBezTo>
                    <a:pt x="36578" y="25897"/>
                    <a:pt x="43129" y="9655"/>
                    <a:pt x="32324" y="2330"/>
                  </a:cubicBezTo>
                  <a:cubicBezTo>
                    <a:pt x="29947" y="709"/>
                    <a:pt x="27063" y="0"/>
                    <a:pt x="24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7" name="Google Shape;807;p18"/>
          <p:cNvSpPr/>
          <p:nvPr/>
        </p:nvSpPr>
        <p:spPr>
          <a:xfrm rot="10227431">
            <a:off x="6436766" y="-2887378"/>
            <a:ext cx="3292711" cy="3815714"/>
          </a:xfrm>
          <a:custGeom>
            <a:avLst/>
            <a:gdLst/>
            <a:ahLst/>
            <a:cxnLst/>
            <a:rect l="l" t="t" r="r" b="b"/>
            <a:pathLst>
              <a:path w="132415" h="153493" extrusionOk="0">
                <a:moveTo>
                  <a:pt x="65330" y="1"/>
                </a:moveTo>
                <a:cubicBezTo>
                  <a:pt x="60091" y="1"/>
                  <a:pt x="54855" y="737"/>
                  <a:pt x="49841" y="2215"/>
                </a:cubicBezTo>
                <a:cubicBezTo>
                  <a:pt x="32507" y="7333"/>
                  <a:pt x="20815" y="24531"/>
                  <a:pt x="2753" y="27237"/>
                </a:cubicBezTo>
                <a:cubicBezTo>
                  <a:pt x="2685" y="27195"/>
                  <a:pt x="2609" y="27174"/>
                  <a:pt x="2536" y="27174"/>
                </a:cubicBezTo>
                <a:cubicBezTo>
                  <a:pt x="2416" y="27174"/>
                  <a:pt x="2301" y="27229"/>
                  <a:pt x="2230" y="27328"/>
                </a:cubicBezTo>
                <a:cubicBezTo>
                  <a:pt x="1661" y="27465"/>
                  <a:pt x="1320" y="27988"/>
                  <a:pt x="1411" y="28534"/>
                </a:cubicBezTo>
                <a:cubicBezTo>
                  <a:pt x="183" y="30923"/>
                  <a:pt x="274" y="34153"/>
                  <a:pt x="137" y="36700"/>
                </a:cubicBezTo>
                <a:cubicBezTo>
                  <a:pt x="1" y="40386"/>
                  <a:pt x="206" y="44093"/>
                  <a:pt x="774" y="47733"/>
                </a:cubicBezTo>
                <a:cubicBezTo>
                  <a:pt x="774" y="47847"/>
                  <a:pt x="820" y="47938"/>
                  <a:pt x="865" y="48051"/>
                </a:cubicBezTo>
                <a:cubicBezTo>
                  <a:pt x="865" y="48727"/>
                  <a:pt x="1499" y="49293"/>
                  <a:pt x="2133" y="49293"/>
                </a:cubicBezTo>
                <a:cubicBezTo>
                  <a:pt x="2460" y="49293"/>
                  <a:pt x="2786" y="49143"/>
                  <a:pt x="3026" y="48779"/>
                </a:cubicBezTo>
                <a:cubicBezTo>
                  <a:pt x="14302" y="31159"/>
                  <a:pt x="34018" y="21045"/>
                  <a:pt x="53956" y="21045"/>
                </a:cubicBezTo>
                <a:cubicBezTo>
                  <a:pt x="64829" y="21045"/>
                  <a:pt x="75768" y="24053"/>
                  <a:pt x="85440" y="30490"/>
                </a:cubicBezTo>
                <a:cubicBezTo>
                  <a:pt x="99134" y="39589"/>
                  <a:pt x="106323" y="53738"/>
                  <a:pt x="105481" y="70162"/>
                </a:cubicBezTo>
                <a:cubicBezTo>
                  <a:pt x="104594" y="87018"/>
                  <a:pt x="97451" y="102941"/>
                  <a:pt x="97519" y="119888"/>
                </a:cubicBezTo>
                <a:cubicBezTo>
                  <a:pt x="97565" y="133013"/>
                  <a:pt x="103115" y="148823"/>
                  <a:pt x="116673" y="153463"/>
                </a:cubicBezTo>
                <a:cubicBezTo>
                  <a:pt x="116745" y="153483"/>
                  <a:pt x="116817" y="153492"/>
                  <a:pt x="116888" y="153492"/>
                </a:cubicBezTo>
                <a:cubicBezTo>
                  <a:pt x="117313" y="153492"/>
                  <a:pt x="117703" y="153161"/>
                  <a:pt x="117742" y="152713"/>
                </a:cubicBezTo>
                <a:lnTo>
                  <a:pt x="125817" y="149346"/>
                </a:lnTo>
                <a:cubicBezTo>
                  <a:pt x="127319" y="148709"/>
                  <a:pt x="129389" y="148231"/>
                  <a:pt x="130844" y="147231"/>
                </a:cubicBezTo>
                <a:cubicBezTo>
                  <a:pt x="131208" y="147208"/>
                  <a:pt x="131504" y="146958"/>
                  <a:pt x="131618" y="146616"/>
                </a:cubicBezTo>
                <a:cubicBezTo>
                  <a:pt x="131868" y="146366"/>
                  <a:pt x="132096" y="146070"/>
                  <a:pt x="132255" y="145775"/>
                </a:cubicBezTo>
                <a:cubicBezTo>
                  <a:pt x="132414" y="145547"/>
                  <a:pt x="132323" y="145229"/>
                  <a:pt x="132050" y="145138"/>
                </a:cubicBezTo>
                <a:cubicBezTo>
                  <a:pt x="131686" y="145016"/>
                  <a:pt x="131302" y="144966"/>
                  <a:pt x="130911" y="144966"/>
                </a:cubicBezTo>
                <a:cubicBezTo>
                  <a:pt x="130716" y="144966"/>
                  <a:pt x="130518" y="144979"/>
                  <a:pt x="130321" y="145001"/>
                </a:cubicBezTo>
                <a:cubicBezTo>
                  <a:pt x="116855" y="133923"/>
                  <a:pt x="108256" y="118864"/>
                  <a:pt x="109758" y="100871"/>
                </a:cubicBezTo>
                <a:cubicBezTo>
                  <a:pt x="111282" y="82309"/>
                  <a:pt x="121086" y="64976"/>
                  <a:pt x="118311" y="46004"/>
                </a:cubicBezTo>
                <a:cubicBezTo>
                  <a:pt x="116150" y="31241"/>
                  <a:pt x="107710" y="17479"/>
                  <a:pt x="95404" y="9039"/>
                </a:cubicBezTo>
                <a:cubicBezTo>
                  <a:pt x="86609" y="3034"/>
                  <a:pt x="75967" y="1"/>
                  <a:pt x="653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8" name="Google Shape;808;p18"/>
          <p:cNvSpPr/>
          <p:nvPr/>
        </p:nvSpPr>
        <p:spPr>
          <a:xfrm rot="2700000">
            <a:off x="-345581" y="-885811"/>
            <a:ext cx="1557106" cy="1980942"/>
          </a:xfrm>
          <a:custGeom>
            <a:avLst/>
            <a:gdLst/>
            <a:ahLst/>
            <a:cxnLst/>
            <a:rect l="l" t="t" r="r" b="b"/>
            <a:pathLst>
              <a:path w="68462" h="87097" extrusionOk="0">
                <a:moveTo>
                  <a:pt x="38749" y="20088"/>
                </a:moveTo>
                <a:lnTo>
                  <a:pt x="38749" y="20088"/>
                </a:lnTo>
                <a:cubicBezTo>
                  <a:pt x="38711" y="20104"/>
                  <a:pt x="38665" y="20121"/>
                  <a:pt x="38598" y="20138"/>
                </a:cubicBezTo>
                <a:lnTo>
                  <a:pt x="38082" y="20300"/>
                </a:lnTo>
                <a:cubicBezTo>
                  <a:pt x="38137" y="20273"/>
                  <a:pt x="38191" y="20246"/>
                  <a:pt x="38245" y="20219"/>
                </a:cubicBezTo>
                <a:lnTo>
                  <a:pt x="38749" y="20088"/>
                </a:lnTo>
                <a:close/>
                <a:moveTo>
                  <a:pt x="10986" y="19595"/>
                </a:moveTo>
                <a:cubicBezTo>
                  <a:pt x="10199" y="20273"/>
                  <a:pt x="9928" y="20517"/>
                  <a:pt x="8517" y="21792"/>
                </a:cubicBezTo>
                <a:cubicBezTo>
                  <a:pt x="9304" y="21006"/>
                  <a:pt x="10118" y="20273"/>
                  <a:pt x="10986" y="19595"/>
                </a:cubicBezTo>
                <a:close/>
                <a:moveTo>
                  <a:pt x="8409" y="22172"/>
                </a:moveTo>
                <a:lnTo>
                  <a:pt x="8273" y="22308"/>
                </a:lnTo>
                <a:lnTo>
                  <a:pt x="7679" y="22848"/>
                </a:lnTo>
                <a:lnTo>
                  <a:pt x="7679" y="22848"/>
                </a:lnTo>
                <a:cubicBezTo>
                  <a:pt x="7859" y="22670"/>
                  <a:pt x="8039" y="22515"/>
                  <a:pt x="8219" y="22335"/>
                </a:cubicBezTo>
                <a:lnTo>
                  <a:pt x="8409" y="22172"/>
                </a:lnTo>
                <a:close/>
                <a:moveTo>
                  <a:pt x="8626" y="21819"/>
                </a:moveTo>
                <a:cubicBezTo>
                  <a:pt x="8138" y="22253"/>
                  <a:pt x="7649" y="22687"/>
                  <a:pt x="6754" y="23582"/>
                </a:cubicBezTo>
                <a:cubicBezTo>
                  <a:pt x="7487" y="22823"/>
                  <a:pt x="7921" y="22389"/>
                  <a:pt x="8192" y="22145"/>
                </a:cubicBezTo>
                <a:cubicBezTo>
                  <a:pt x="8327" y="22036"/>
                  <a:pt x="8463" y="21928"/>
                  <a:pt x="8626" y="21819"/>
                </a:cubicBezTo>
                <a:close/>
                <a:moveTo>
                  <a:pt x="7677" y="22796"/>
                </a:moveTo>
                <a:lnTo>
                  <a:pt x="7677" y="22796"/>
                </a:lnTo>
                <a:lnTo>
                  <a:pt x="7677" y="22796"/>
                </a:lnTo>
                <a:cubicBezTo>
                  <a:pt x="7323" y="23149"/>
                  <a:pt x="6971" y="23502"/>
                  <a:pt x="6641" y="23855"/>
                </a:cubicBezTo>
                <a:lnTo>
                  <a:pt x="6641" y="23855"/>
                </a:lnTo>
                <a:cubicBezTo>
                  <a:pt x="6960" y="23485"/>
                  <a:pt x="7305" y="23140"/>
                  <a:pt x="7677" y="22796"/>
                </a:cubicBezTo>
                <a:close/>
                <a:moveTo>
                  <a:pt x="6076" y="24288"/>
                </a:moveTo>
                <a:lnTo>
                  <a:pt x="6022" y="24342"/>
                </a:lnTo>
                <a:lnTo>
                  <a:pt x="6022" y="24342"/>
                </a:lnTo>
                <a:lnTo>
                  <a:pt x="6022" y="24342"/>
                </a:lnTo>
                <a:lnTo>
                  <a:pt x="6076" y="24288"/>
                </a:lnTo>
                <a:close/>
                <a:moveTo>
                  <a:pt x="5975" y="24396"/>
                </a:moveTo>
                <a:lnTo>
                  <a:pt x="5859" y="24559"/>
                </a:lnTo>
                <a:lnTo>
                  <a:pt x="5859" y="24532"/>
                </a:lnTo>
                <a:lnTo>
                  <a:pt x="5975" y="24396"/>
                </a:lnTo>
                <a:close/>
                <a:moveTo>
                  <a:pt x="5267" y="25585"/>
                </a:moveTo>
                <a:lnTo>
                  <a:pt x="5235" y="25617"/>
                </a:lnTo>
                <a:lnTo>
                  <a:pt x="5235" y="25617"/>
                </a:lnTo>
                <a:lnTo>
                  <a:pt x="5267" y="25585"/>
                </a:lnTo>
                <a:close/>
                <a:moveTo>
                  <a:pt x="5515" y="25090"/>
                </a:moveTo>
                <a:cubicBezTo>
                  <a:pt x="5526" y="25090"/>
                  <a:pt x="5497" y="25132"/>
                  <a:pt x="5398" y="25264"/>
                </a:cubicBezTo>
                <a:cubicBezTo>
                  <a:pt x="5290" y="25372"/>
                  <a:pt x="5154" y="25535"/>
                  <a:pt x="4964" y="25834"/>
                </a:cubicBezTo>
                <a:cubicBezTo>
                  <a:pt x="4747" y="26105"/>
                  <a:pt x="4476" y="26457"/>
                  <a:pt x="4123" y="26973"/>
                </a:cubicBezTo>
                <a:cubicBezTo>
                  <a:pt x="4747" y="26023"/>
                  <a:pt x="5073" y="25617"/>
                  <a:pt x="5452" y="25128"/>
                </a:cubicBezTo>
                <a:cubicBezTo>
                  <a:pt x="5484" y="25107"/>
                  <a:pt x="5508" y="25090"/>
                  <a:pt x="5515" y="25090"/>
                </a:cubicBezTo>
                <a:close/>
                <a:moveTo>
                  <a:pt x="54791" y="29197"/>
                </a:moveTo>
                <a:lnTo>
                  <a:pt x="54953" y="29251"/>
                </a:lnTo>
                <a:lnTo>
                  <a:pt x="55089" y="29305"/>
                </a:lnTo>
                <a:lnTo>
                  <a:pt x="54791" y="29197"/>
                </a:lnTo>
                <a:close/>
                <a:moveTo>
                  <a:pt x="45650" y="30146"/>
                </a:moveTo>
                <a:cubicBezTo>
                  <a:pt x="45507" y="30187"/>
                  <a:pt x="45364" y="30228"/>
                  <a:pt x="45222" y="30280"/>
                </a:cubicBezTo>
                <a:lnTo>
                  <a:pt x="45222" y="30280"/>
                </a:lnTo>
                <a:cubicBezTo>
                  <a:pt x="45363" y="30234"/>
                  <a:pt x="45506" y="30189"/>
                  <a:pt x="45650" y="30146"/>
                </a:cubicBezTo>
                <a:close/>
                <a:moveTo>
                  <a:pt x="3310" y="28220"/>
                </a:moveTo>
                <a:lnTo>
                  <a:pt x="3310" y="28220"/>
                </a:lnTo>
                <a:cubicBezTo>
                  <a:pt x="3120" y="28573"/>
                  <a:pt x="2930" y="28899"/>
                  <a:pt x="2767" y="29278"/>
                </a:cubicBezTo>
                <a:cubicBezTo>
                  <a:pt x="2577" y="29631"/>
                  <a:pt x="2414" y="29984"/>
                  <a:pt x="2279" y="30336"/>
                </a:cubicBezTo>
                <a:lnTo>
                  <a:pt x="2197" y="30526"/>
                </a:lnTo>
                <a:cubicBezTo>
                  <a:pt x="2306" y="30173"/>
                  <a:pt x="2442" y="29875"/>
                  <a:pt x="2631" y="29495"/>
                </a:cubicBezTo>
                <a:cubicBezTo>
                  <a:pt x="2713" y="29305"/>
                  <a:pt x="2821" y="29116"/>
                  <a:pt x="2930" y="28899"/>
                </a:cubicBezTo>
                <a:cubicBezTo>
                  <a:pt x="3038" y="28709"/>
                  <a:pt x="3174" y="28465"/>
                  <a:pt x="3310" y="28220"/>
                </a:cubicBezTo>
                <a:close/>
                <a:moveTo>
                  <a:pt x="50625" y="28637"/>
                </a:moveTo>
                <a:cubicBezTo>
                  <a:pt x="51222" y="28637"/>
                  <a:pt x="51819" y="28670"/>
                  <a:pt x="52414" y="28735"/>
                </a:cubicBezTo>
                <a:lnTo>
                  <a:pt x="52414" y="28735"/>
                </a:lnTo>
                <a:cubicBezTo>
                  <a:pt x="51885" y="28680"/>
                  <a:pt x="51352" y="28656"/>
                  <a:pt x="50821" y="28656"/>
                </a:cubicBezTo>
                <a:cubicBezTo>
                  <a:pt x="50497" y="28656"/>
                  <a:pt x="50174" y="28665"/>
                  <a:pt x="49854" y="28682"/>
                </a:cubicBezTo>
                <a:cubicBezTo>
                  <a:pt x="49529" y="28709"/>
                  <a:pt x="49230" y="28736"/>
                  <a:pt x="48905" y="28790"/>
                </a:cubicBezTo>
                <a:lnTo>
                  <a:pt x="48335" y="28817"/>
                </a:lnTo>
                <a:cubicBezTo>
                  <a:pt x="46328" y="29116"/>
                  <a:pt x="44375" y="29712"/>
                  <a:pt x="42531" y="30580"/>
                </a:cubicBezTo>
                <a:lnTo>
                  <a:pt x="42531" y="30580"/>
                </a:lnTo>
                <a:lnTo>
                  <a:pt x="42585" y="30553"/>
                </a:lnTo>
                <a:cubicBezTo>
                  <a:pt x="42992" y="30336"/>
                  <a:pt x="43372" y="30173"/>
                  <a:pt x="43860" y="29984"/>
                </a:cubicBezTo>
                <a:cubicBezTo>
                  <a:pt x="44538" y="29712"/>
                  <a:pt x="45216" y="29495"/>
                  <a:pt x="45894" y="29305"/>
                </a:cubicBezTo>
                <a:cubicBezTo>
                  <a:pt x="46599" y="29116"/>
                  <a:pt x="47332" y="28953"/>
                  <a:pt x="48064" y="28844"/>
                </a:cubicBezTo>
                <a:cubicBezTo>
                  <a:pt x="48913" y="28705"/>
                  <a:pt x="49769" y="28637"/>
                  <a:pt x="50625" y="28637"/>
                </a:cubicBezTo>
                <a:close/>
                <a:moveTo>
                  <a:pt x="43387" y="30988"/>
                </a:moveTo>
                <a:lnTo>
                  <a:pt x="43387" y="30988"/>
                </a:lnTo>
                <a:cubicBezTo>
                  <a:pt x="43224" y="31063"/>
                  <a:pt x="43051" y="31133"/>
                  <a:pt x="42878" y="31205"/>
                </a:cubicBezTo>
                <a:lnTo>
                  <a:pt x="42878" y="31205"/>
                </a:lnTo>
                <a:cubicBezTo>
                  <a:pt x="43048" y="31128"/>
                  <a:pt x="43217" y="31055"/>
                  <a:pt x="43387" y="30988"/>
                </a:cubicBezTo>
                <a:close/>
                <a:moveTo>
                  <a:pt x="41093" y="32072"/>
                </a:moveTo>
                <a:lnTo>
                  <a:pt x="40985" y="32153"/>
                </a:lnTo>
                <a:lnTo>
                  <a:pt x="40713" y="32289"/>
                </a:lnTo>
                <a:lnTo>
                  <a:pt x="40849" y="32208"/>
                </a:lnTo>
                <a:lnTo>
                  <a:pt x="41093" y="32072"/>
                </a:lnTo>
                <a:close/>
                <a:moveTo>
                  <a:pt x="1411" y="32696"/>
                </a:moveTo>
                <a:lnTo>
                  <a:pt x="1357" y="32940"/>
                </a:lnTo>
                <a:cubicBezTo>
                  <a:pt x="1357" y="32962"/>
                  <a:pt x="1339" y="33002"/>
                  <a:pt x="1332" y="33002"/>
                </a:cubicBezTo>
                <a:cubicBezTo>
                  <a:pt x="1331" y="33002"/>
                  <a:pt x="1330" y="32999"/>
                  <a:pt x="1330" y="32994"/>
                </a:cubicBezTo>
                <a:lnTo>
                  <a:pt x="1384" y="32777"/>
                </a:lnTo>
                <a:lnTo>
                  <a:pt x="1411" y="32696"/>
                </a:lnTo>
                <a:close/>
                <a:moveTo>
                  <a:pt x="39303" y="33076"/>
                </a:moveTo>
                <a:lnTo>
                  <a:pt x="38950" y="33320"/>
                </a:lnTo>
                <a:lnTo>
                  <a:pt x="39167" y="33157"/>
                </a:lnTo>
                <a:lnTo>
                  <a:pt x="39303" y="33076"/>
                </a:lnTo>
                <a:close/>
                <a:moveTo>
                  <a:pt x="60769" y="33587"/>
                </a:moveTo>
                <a:lnTo>
                  <a:pt x="60769" y="33587"/>
                </a:lnTo>
                <a:cubicBezTo>
                  <a:pt x="60838" y="33697"/>
                  <a:pt x="60906" y="33807"/>
                  <a:pt x="60975" y="33916"/>
                </a:cubicBezTo>
                <a:cubicBezTo>
                  <a:pt x="60901" y="33813"/>
                  <a:pt x="60835" y="33702"/>
                  <a:pt x="60769" y="33587"/>
                </a:cubicBezTo>
                <a:close/>
                <a:moveTo>
                  <a:pt x="60975" y="33916"/>
                </a:moveTo>
                <a:cubicBezTo>
                  <a:pt x="61068" y="34040"/>
                  <a:pt x="61134" y="34173"/>
                  <a:pt x="61194" y="34304"/>
                </a:cubicBezTo>
                <a:lnTo>
                  <a:pt x="61194" y="34304"/>
                </a:lnTo>
                <a:cubicBezTo>
                  <a:pt x="61127" y="34175"/>
                  <a:pt x="61056" y="34046"/>
                  <a:pt x="60975" y="33916"/>
                </a:cubicBezTo>
                <a:close/>
                <a:moveTo>
                  <a:pt x="651" y="36303"/>
                </a:moveTo>
                <a:lnTo>
                  <a:pt x="651" y="36358"/>
                </a:lnTo>
                <a:lnTo>
                  <a:pt x="543" y="37090"/>
                </a:lnTo>
                <a:lnTo>
                  <a:pt x="543" y="37063"/>
                </a:lnTo>
                <a:lnTo>
                  <a:pt x="651" y="36303"/>
                </a:lnTo>
                <a:close/>
                <a:moveTo>
                  <a:pt x="597" y="37470"/>
                </a:moveTo>
                <a:lnTo>
                  <a:pt x="570" y="37741"/>
                </a:lnTo>
                <a:cubicBezTo>
                  <a:pt x="570" y="37814"/>
                  <a:pt x="548" y="37822"/>
                  <a:pt x="544" y="37842"/>
                </a:cubicBezTo>
                <a:lnTo>
                  <a:pt x="544" y="37842"/>
                </a:lnTo>
                <a:lnTo>
                  <a:pt x="570" y="37578"/>
                </a:lnTo>
                <a:cubicBezTo>
                  <a:pt x="570" y="37524"/>
                  <a:pt x="570" y="37497"/>
                  <a:pt x="597" y="37470"/>
                </a:cubicBezTo>
                <a:close/>
                <a:moveTo>
                  <a:pt x="33146" y="36276"/>
                </a:moveTo>
                <a:lnTo>
                  <a:pt x="30298" y="38283"/>
                </a:lnTo>
                <a:cubicBezTo>
                  <a:pt x="30786" y="37877"/>
                  <a:pt x="30786" y="37877"/>
                  <a:pt x="33146" y="36276"/>
                </a:cubicBezTo>
                <a:close/>
                <a:moveTo>
                  <a:pt x="28481" y="40399"/>
                </a:moveTo>
                <a:lnTo>
                  <a:pt x="28426" y="40426"/>
                </a:lnTo>
                <a:cubicBezTo>
                  <a:pt x="28400" y="40449"/>
                  <a:pt x="28367" y="40476"/>
                  <a:pt x="28328" y="40507"/>
                </a:cubicBezTo>
                <a:lnTo>
                  <a:pt x="28328" y="40507"/>
                </a:lnTo>
                <a:lnTo>
                  <a:pt x="28481" y="40399"/>
                </a:lnTo>
                <a:close/>
                <a:moveTo>
                  <a:pt x="245" y="41536"/>
                </a:moveTo>
                <a:cubicBezTo>
                  <a:pt x="245" y="41537"/>
                  <a:pt x="245" y="41538"/>
                  <a:pt x="245" y="41538"/>
                </a:cubicBezTo>
                <a:lnTo>
                  <a:pt x="245" y="41593"/>
                </a:lnTo>
                <a:cubicBezTo>
                  <a:pt x="245" y="41574"/>
                  <a:pt x="245" y="41555"/>
                  <a:pt x="245" y="41536"/>
                </a:cubicBezTo>
                <a:close/>
                <a:moveTo>
                  <a:pt x="43652" y="46854"/>
                </a:moveTo>
                <a:cubicBezTo>
                  <a:pt x="43910" y="46881"/>
                  <a:pt x="44169" y="46908"/>
                  <a:pt x="44429" y="46936"/>
                </a:cubicBezTo>
                <a:lnTo>
                  <a:pt x="45894" y="47072"/>
                </a:lnTo>
                <a:lnTo>
                  <a:pt x="45840" y="47072"/>
                </a:lnTo>
                <a:lnTo>
                  <a:pt x="46708" y="47126"/>
                </a:lnTo>
                <a:cubicBezTo>
                  <a:pt x="47440" y="47234"/>
                  <a:pt x="48064" y="47289"/>
                  <a:pt x="48606" y="47343"/>
                </a:cubicBezTo>
                <a:cubicBezTo>
                  <a:pt x="47494" y="47316"/>
                  <a:pt x="46220" y="47153"/>
                  <a:pt x="45107" y="47017"/>
                </a:cubicBezTo>
                <a:lnTo>
                  <a:pt x="44619" y="46990"/>
                </a:lnTo>
                <a:lnTo>
                  <a:pt x="44402" y="46936"/>
                </a:lnTo>
                <a:lnTo>
                  <a:pt x="43652" y="46854"/>
                </a:lnTo>
                <a:close/>
                <a:moveTo>
                  <a:pt x="62277" y="39016"/>
                </a:moveTo>
                <a:lnTo>
                  <a:pt x="62304" y="39070"/>
                </a:lnTo>
                <a:cubicBezTo>
                  <a:pt x="62304" y="39206"/>
                  <a:pt x="62304" y="39341"/>
                  <a:pt x="62277" y="39450"/>
                </a:cubicBezTo>
                <a:lnTo>
                  <a:pt x="62223" y="39829"/>
                </a:lnTo>
                <a:lnTo>
                  <a:pt x="62168" y="40209"/>
                </a:lnTo>
                <a:lnTo>
                  <a:pt x="62060" y="40589"/>
                </a:lnTo>
                <a:cubicBezTo>
                  <a:pt x="61762" y="41728"/>
                  <a:pt x="61219" y="42759"/>
                  <a:pt x="60460" y="43627"/>
                </a:cubicBezTo>
                <a:cubicBezTo>
                  <a:pt x="59700" y="44495"/>
                  <a:pt x="58805" y="45200"/>
                  <a:pt x="57774" y="45742"/>
                </a:cubicBezTo>
                <a:cubicBezTo>
                  <a:pt x="57340" y="45987"/>
                  <a:pt x="56879" y="46176"/>
                  <a:pt x="56418" y="46366"/>
                </a:cubicBezTo>
                <a:cubicBezTo>
                  <a:pt x="55550" y="46665"/>
                  <a:pt x="54682" y="46909"/>
                  <a:pt x="53787" y="47072"/>
                </a:cubicBezTo>
                <a:cubicBezTo>
                  <a:pt x="52865" y="47234"/>
                  <a:pt x="51970" y="47316"/>
                  <a:pt x="51075" y="47343"/>
                </a:cubicBezTo>
                <a:lnTo>
                  <a:pt x="50342" y="47343"/>
                </a:lnTo>
                <a:cubicBezTo>
                  <a:pt x="51319" y="47343"/>
                  <a:pt x="52322" y="47261"/>
                  <a:pt x="53272" y="47099"/>
                </a:cubicBezTo>
                <a:cubicBezTo>
                  <a:pt x="54248" y="46963"/>
                  <a:pt x="55225" y="46719"/>
                  <a:pt x="56147" y="46366"/>
                </a:cubicBezTo>
                <a:cubicBezTo>
                  <a:pt x="57096" y="46041"/>
                  <a:pt x="57991" y="45580"/>
                  <a:pt x="58805" y="45010"/>
                </a:cubicBezTo>
                <a:cubicBezTo>
                  <a:pt x="59646" y="44441"/>
                  <a:pt x="60351" y="43735"/>
                  <a:pt x="60948" y="42894"/>
                </a:cubicBezTo>
                <a:cubicBezTo>
                  <a:pt x="61192" y="42542"/>
                  <a:pt x="61409" y="42189"/>
                  <a:pt x="61599" y="41810"/>
                </a:cubicBezTo>
                <a:cubicBezTo>
                  <a:pt x="61680" y="41620"/>
                  <a:pt x="61734" y="41430"/>
                  <a:pt x="61816" y="41240"/>
                </a:cubicBezTo>
                <a:cubicBezTo>
                  <a:pt x="61897" y="41023"/>
                  <a:pt x="61979" y="40833"/>
                  <a:pt x="62033" y="40643"/>
                </a:cubicBezTo>
                <a:lnTo>
                  <a:pt x="62114" y="40236"/>
                </a:lnTo>
                <a:cubicBezTo>
                  <a:pt x="62141" y="40101"/>
                  <a:pt x="62168" y="39965"/>
                  <a:pt x="62195" y="39829"/>
                </a:cubicBezTo>
                <a:lnTo>
                  <a:pt x="62250" y="39423"/>
                </a:lnTo>
                <a:lnTo>
                  <a:pt x="62277" y="39016"/>
                </a:lnTo>
                <a:close/>
                <a:moveTo>
                  <a:pt x="46681" y="54639"/>
                </a:moveTo>
                <a:cubicBezTo>
                  <a:pt x="47277" y="54639"/>
                  <a:pt x="47901" y="54639"/>
                  <a:pt x="48498" y="54693"/>
                </a:cubicBezTo>
                <a:lnTo>
                  <a:pt x="48498" y="54720"/>
                </a:lnTo>
                <a:cubicBezTo>
                  <a:pt x="47847" y="54693"/>
                  <a:pt x="47196" y="54693"/>
                  <a:pt x="46545" y="54666"/>
                </a:cubicBezTo>
                <a:lnTo>
                  <a:pt x="46572" y="54666"/>
                </a:lnTo>
                <a:cubicBezTo>
                  <a:pt x="46599" y="54639"/>
                  <a:pt x="46654" y="54639"/>
                  <a:pt x="46681" y="54639"/>
                </a:cubicBezTo>
                <a:close/>
                <a:moveTo>
                  <a:pt x="43760" y="54729"/>
                </a:moveTo>
                <a:lnTo>
                  <a:pt x="43760" y="54729"/>
                </a:lnTo>
                <a:cubicBezTo>
                  <a:pt x="43401" y="54753"/>
                  <a:pt x="43058" y="54778"/>
                  <a:pt x="42693" y="54802"/>
                </a:cubicBezTo>
                <a:lnTo>
                  <a:pt x="42395" y="54802"/>
                </a:lnTo>
                <a:cubicBezTo>
                  <a:pt x="42857" y="54778"/>
                  <a:pt x="43318" y="54753"/>
                  <a:pt x="43760" y="54729"/>
                </a:cubicBezTo>
                <a:close/>
                <a:moveTo>
                  <a:pt x="39503" y="46546"/>
                </a:moveTo>
                <a:cubicBezTo>
                  <a:pt x="39524" y="46546"/>
                  <a:pt x="39545" y="46546"/>
                  <a:pt x="39566" y="46546"/>
                </a:cubicBezTo>
                <a:lnTo>
                  <a:pt x="39566" y="46546"/>
                </a:lnTo>
                <a:cubicBezTo>
                  <a:pt x="38788" y="46552"/>
                  <a:pt x="38015" y="46601"/>
                  <a:pt x="37242" y="46692"/>
                </a:cubicBezTo>
                <a:cubicBezTo>
                  <a:pt x="36536" y="46773"/>
                  <a:pt x="35831" y="46909"/>
                  <a:pt x="35126" y="47072"/>
                </a:cubicBezTo>
                <a:cubicBezTo>
                  <a:pt x="34394" y="47289"/>
                  <a:pt x="33688" y="47560"/>
                  <a:pt x="33037" y="47939"/>
                </a:cubicBezTo>
                <a:cubicBezTo>
                  <a:pt x="31383" y="48835"/>
                  <a:pt x="29999" y="50191"/>
                  <a:pt x="29104" y="51845"/>
                </a:cubicBezTo>
                <a:cubicBezTo>
                  <a:pt x="28670" y="52605"/>
                  <a:pt x="28426" y="53446"/>
                  <a:pt x="28318" y="54286"/>
                </a:cubicBezTo>
                <a:cubicBezTo>
                  <a:pt x="28291" y="54720"/>
                  <a:pt x="28291" y="55154"/>
                  <a:pt x="28345" y="55561"/>
                </a:cubicBezTo>
                <a:cubicBezTo>
                  <a:pt x="28372" y="55778"/>
                  <a:pt x="28426" y="55968"/>
                  <a:pt x="28481" y="56185"/>
                </a:cubicBezTo>
                <a:cubicBezTo>
                  <a:pt x="28508" y="56294"/>
                  <a:pt x="28535" y="56402"/>
                  <a:pt x="28562" y="56483"/>
                </a:cubicBezTo>
                <a:cubicBezTo>
                  <a:pt x="28589" y="56565"/>
                  <a:pt x="28616" y="56619"/>
                  <a:pt x="28643" y="56673"/>
                </a:cubicBezTo>
                <a:lnTo>
                  <a:pt x="28725" y="56863"/>
                </a:lnTo>
                <a:cubicBezTo>
                  <a:pt x="28725" y="56872"/>
                  <a:pt x="28728" y="56875"/>
                  <a:pt x="28732" y="56875"/>
                </a:cubicBezTo>
                <a:cubicBezTo>
                  <a:pt x="28740" y="56875"/>
                  <a:pt x="28752" y="56863"/>
                  <a:pt x="28752" y="56863"/>
                </a:cubicBezTo>
                <a:lnTo>
                  <a:pt x="28806" y="56863"/>
                </a:lnTo>
                <a:lnTo>
                  <a:pt x="28915" y="56836"/>
                </a:lnTo>
                <a:lnTo>
                  <a:pt x="29430" y="56673"/>
                </a:lnTo>
                <a:cubicBezTo>
                  <a:pt x="29864" y="56565"/>
                  <a:pt x="30298" y="56429"/>
                  <a:pt x="30732" y="56321"/>
                </a:cubicBezTo>
                <a:lnTo>
                  <a:pt x="32007" y="55968"/>
                </a:lnTo>
                <a:lnTo>
                  <a:pt x="33309" y="55670"/>
                </a:lnTo>
                <a:cubicBezTo>
                  <a:pt x="36374" y="54965"/>
                  <a:pt x="39493" y="54531"/>
                  <a:pt x="42612" y="54341"/>
                </a:cubicBezTo>
                <a:cubicBezTo>
                  <a:pt x="43792" y="54280"/>
                  <a:pt x="44957" y="54249"/>
                  <a:pt x="46129" y="54249"/>
                </a:cubicBezTo>
                <a:cubicBezTo>
                  <a:pt x="46520" y="54249"/>
                  <a:pt x="46911" y="54253"/>
                  <a:pt x="47304" y="54259"/>
                </a:cubicBezTo>
                <a:cubicBezTo>
                  <a:pt x="48878" y="54259"/>
                  <a:pt x="50451" y="54449"/>
                  <a:pt x="51970" y="54829"/>
                </a:cubicBezTo>
                <a:cubicBezTo>
                  <a:pt x="53326" y="55127"/>
                  <a:pt x="54601" y="55697"/>
                  <a:pt x="55767" y="56429"/>
                </a:cubicBezTo>
                <a:cubicBezTo>
                  <a:pt x="56364" y="56836"/>
                  <a:pt x="56879" y="57297"/>
                  <a:pt x="57340" y="57840"/>
                </a:cubicBezTo>
                <a:cubicBezTo>
                  <a:pt x="57557" y="58111"/>
                  <a:pt x="57747" y="58409"/>
                  <a:pt x="57910" y="58708"/>
                </a:cubicBezTo>
                <a:cubicBezTo>
                  <a:pt x="57991" y="58870"/>
                  <a:pt x="58073" y="59033"/>
                  <a:pt x="58154" y="59196"/>
                </a:cubicBezTo>
                <a:lnTo>
                  <a:pt x="58317" y="59711"/>
                </a:lnTo>
                <a:cubicBezTo>
                  <a:pt x="58805" y="61257"/>
                  <a:pt x="58561" y="63047"/>
                  <a:pt x="57367" y="64702"/>
                </a:cubicBezTo>
                <a:cubicBezTo>
                  <a:pt x="57937" y="63834"/>
                  <a:pt x="58344" y="62858"/>
                  <a:pt x="58480" y="61854"/>
                </a:cubicBezTo>
                <a:cubicBezTo>
                  <a:pt x="58588" y="60796"/>
                  <a:pt x="58371" y="59765"/>
                  <a:pt x="57883" y="58843"/>
                </a:cubicBezTo>
                <a:cubicBezTo>
                  <a:pt x="57422" y="57975"/>
                  <a:pt x="56744" y="57216"/>
                  <a:pt x="55930" y="56646"/>
                </a:cubicBezTo>
                <a:cubicBezTo>
                  <a:pt x="55198" y="56131"/>
                  <a:pt x="54384" y="55670"/>
                  <a:pt x="53516" y="55344"/>
                </a:cubicBezTo>
                <a:cubicBezTo>
                  <a:pt x="53299" y="55290"/>
                  <a:pt x="53055" y="55209"/>
                  <a:pt x="52838" y="55182"/>
                </a:cubicBezTo>
                <a:cubicBezTo>
                  <a:pt x="51482" y="54775"/>
                  <a:pt x="50071" y="54503"/>
                  <a:pt x="48661" y="54422"/>
                </a:cubicBezTo>
                <a:cubicBezTo>
                  <a:pt x="48335" y="54395"/>
                  <a:pt x="47928" y="54368"/>
                  <a:pt x="47494" y="54368"/>
                </a:cubicBezTo>
                <a:cubicBezTo>
                  <a:pt x="47205" y="54368"/>
                  <a:pt x="46904" y="54356"/>
                  <a:pt x="46606" y="54356"/>
                </a:cubicBezTo>
                <a:cubicBezTo>
                  <a:pt x="46458" y="54356"/>
                  <a:pt x="46310" y="54359"/>
                  <a:pt x="46165" y="54368"/>
                </a:cubicBezTo>
                <a:lnTo>
                  <a:pt x="45867" y="54368"/>
                </a:lnTo>
                <a:cubicBezTo>
                  <a:pt x="42558" y="54422"/>
                  <a:pt x="39276" y="54693"/>
                  <a:pt x="36021" y="55236"/>
                </a:cubicBezTo>
                <a:cubicBezTo>
                  <a:pt x="35506" y="55344"/>
                  <a:pt x="35126" y="55426"/>
                  <a:pt x="34746" y="55507"/>
                </a:cubicBezTo>
                <a:cubicBezTo>
                  <a:pt x="33905" y="55670"/>
                  <a:pt x="33064" y="55833"/>
                  <a:pt x="32196" y="56050"/>
                </a:cubicBezTo>
                <a:cubicBezTo>
                  <a:pt x="31410" y="56239"/>
                  <a:pt x="30542" y="56483"/>
                  <a:pt x="29782" y="56700"/>
                </a:cubicBezTo>
                <a:lnTo>
                  <a:pt x="29077" y="56917"/>
                </a:lnTo>
                <a:lnTo>
                  <a:pt x="28779" y="56999"/>
                </a:lnTo>
                <a:lnTo>
                  <a:pt x="28725" y="57026"/>
                </a:lnTo>
                <a:cubicBezTo>
                  <a:pt x="28707" y="57026"/>
                  <a:pt x="28688" y="57038"/>
                  <a:pt x="28670" y="57038"/>
                </a:cubicBezTo>
                <a:cubicBezTo>
                  <a:pt x="28661" y="57038"/>
                  <a:pt x="28652" y="57035"/>
                  <a:pt x="28643" y="57026"/>
                </a:cubicBezTo>
                <a:lnTo>
                  <a:pt x="28589" y="56890"/>
                </a:lnTo>
                <a:cubicBezTo>
                  <a:pt x="28562" y="56782"/>
                  <a:pt x="28508" y="56700"/>
                  <a:pt x="28481" y="56619"/>
                </a:cubicBezTo>
                <a:cubicBezTo>
                  <a:pt x="28453" y="56511"/>
                  <a:pt x="28399" y="56375"/>
                  <a:pt x="28372" y="56267"/>
                </a:cubicBezTo>
                <a:cubicBezTo>
                  <a:pt x="28318" y="56022"/>
                  <a:pt x="28264" y="55778"/>
                  <a:pt x="28236" y="55534"/>
                </a:cubicBezTo>
                <a:cubicBezTo>
                  <a:pt x="28128" y="54503"/>
                  <a:pt x="28264" y="53473"/>
                  <a:pt x="28698" y="52523"/>
                </a:cubicBezTo>
                <a:cubicBezTo>
                  <a:pt x="29837" y="49974"/>
                  <a:pt x="32007" y="48021"/>
                  <a:pt x="34692" y="47153"/>
                </a:cubicBezTo>
                <a:cubicBezTo>
                  <a:pt x="34990" y="47044"/>
                  <a:pt x="35343" y="46963"/>
                  <a:pt x="35668" y="46909"/>
                </a:cubicBezTo>
                <a:cubicBezTo>
                  <a:pt x="36021" y="46827"/>
                  <a:pt x="36346" y="46773"/>
                  <a:pt x="36699" y="46719"/>
                </a:cubicBezTo>
                <a:cubicBezTo>
                  <a:pt x="37617" y="46607"/>
                  <a:pt x="38560" y="46546"/>
                  <a:pt x="39503" y="46546"/>
                </a:cubicBezTo>
                <a:close/>
                <a:moveTo>
                  <a:pt x="52772" y="1"/>
                </a:moveTo>
                <a:cubicBezTo>
                  <a:pt x="52016" y="1"/>
                  <a:pt x="51261" y="55"/>
                  <a:pt x="50505" y="147"/>
                </a:cubicBezTo>
                <a:cubicBezTo>
                  <a:pt x="50261" y="174"/>
                  <a:pt x="49637" y="202"/>
                  <a:pt x="49203" y="283"/>
                </a:cubicBezTo>
                <a:lnTo>
                  <a:pt x="48959" y="283"/>
                </a:lnTo>
                <a:cubicBezTo>
                  <a:pt x="48145" y="419"/>
                  <a:pt x="47684" y="500"/>
                  <a:pt x="47223" y="608"/>
                </a:cubicBezTo>
                <a:cubicBezTo>
                  <a:pt x="46572" y="717"/>
                  <a:pt x="46247" y="798"/>
                  <a:pt x="45894" y="880"/>
                </a:cubicBezTo>
                <a:cubicBezTo>
                  <a:pt x="45541" y="934"/>
                  <a:pt x="45162" y="1042"/>
                  <a:pt x="44456" y="1205"/>
                </a:cubicBezTo>
                <a:cubicBezTo>
                  <a:pt x="42639" y="1666"/>
                  <a:pt x="40768" y="2263"/>
                  <a:pt x="38977" y="2887"/>
                </a:cubicBezTo>
                <a:cubicBezTo>
                  <a:pt x="38543" y="3050"/>
                  <a:pt x="37893" y="3267"/>
                  <a:pt x="37214" y="3538"/>
                </a:cubicBezTo>
                <a:cubicBezTo>
                  <a:pt x="36536" y="3782"/>
                  <a:pt x="35804" y="4107"/>
                  <a:pt x="35153" y="4352"/>
                </a:cubicBezTo>
                <a:cubicBezTo>
                  <a:pt x="35158" y="4351"/>
                  <a:pt x="35161" y="4350"/>
                  <a:pt x="35164" y="4350"/>
                </a:cubicBezTo>
                <a:cubicBezTo>
                  <a:pt x="35256" y="4350"/>
                  <a:pt x="34236" y="4795"/>
                  <a:pt x="33471" y="5111"/>
                </a:cubicBezTo>
                <a:cubicBezTo>
                  <a:pt x="32495" y="5572"/>
                  <a:pt x="31491" y="6006"/>
                  <a:pt x="30569" y="6467"/>
                </a:cubicBezTo>
                <a:cubicBezTo>
                  <a:pt x="29159" y="7145"/>
                  <a:pt x="28236" y="7661"/>
                  <a:pt x="27396" y="8149"/>
                </a:cubicBezTo>
                <a:lnTo>
                  <a:pt x="27423" y="8122"/>
                </a:lnTo>
                <a:lnTo>
                  <a:pt x="26690" y="8529"/>
                </a:lnTo>
                <a:lnTo>
                  <a:pt x="26745" y="8501"/>
                </a:lnTo>
                <a:lnTo>
                  <a:pt x="26745" y="8501"/>
                </a:lnTo>
                <a:lnTo>
                  <a:pt x="24114" y="9993"/>
                </a:lnTo>
                <a:cubicBezTo>
                  <a:pt x="22459" y="10916"/>
                  <a:pt x="20750" y="12000"/>
                  <a:pt x="19041" y="13167"/>
                </a:cubicBezTo>
                <a:lnTo>
                  <a:pt x="17387" y="14333"/>
                </a:lnTo>
                <a:cubicBezTo>
                  <a:pt x="15461" y="15662"/>
                  <a:pt x="14457" y="16449"/>
                  <a:pt x="13590" y="17154"/>
                </a:cubicBezTo>
                <a:lnTo>
                  <a:pt x="13617" y="17127"/>
                </a:lnTo>
                <a:lnTo>
                  <a:pt x="13617" y="17127"/>
                </a:lnTo>
                <a:cubicBezTo>
                  <a:pt x="13454" y="17235"/>
                  <a:pt x="13698" y="16991"/>
                  <a:pt x="12423" y="17941"/>
                </a:cubicBezTo>
                <a:cubicBezTo>
                  <a:pt x="11745" y="18483"/>
                  <a:pt x="10958" y="19107"/>
                  <a:pt x="10145" y="19812"/>
                </a:cubicBezTo>
                <a:lnTo>
                  <a:pt x="10823" y="19297"/>
                </a:lnTo>
                <a:lnTo>
                  <a:pt x="10823" y="19297"/>
                </a:lnTo>
                <a:cubicBezTo>
                  <a:pt x="9792" y="20165"/>
                  <a:pt x="8517" y="21250"/>
                  <a:pt x="7270" y="22470"/>
                </a:cubicBezTo>
                <a:lnTo>
                  <a:pt x="7297" y="22443"/>
                </a:lnTo>
                <a:lnTo>
                  <a:pt x="6700" y="23040"/>
                </a:lnTo>
                <a:lnTo>
                  <a:pt x="6754" y="23013"/>
                </a:lnTo>
                <a:lnTo>
                  <a:pt x="6754" y="23013"/>
                </a:lnTo>
                <a:cubicBezTo>
                  <a:pt x="5127" y="24613"/>
                  <a:pt x="3744" y="26430"/>
                  <a:pt x="2659" y="28410"/>
                </a:cubicBezTo>
                <a:lnTo>
                  <a:pt x="2740" y="28248"/>
                </a:lnTo>
                <a:lnTo>
                  <a:pt x="2659" y="28356"/>
                </a:lnTo>
                <a:cubicBezTo>
                  <a:pt x="2279" y="29143"/>
                  <a:pt x="1926" y="29929"/>
                  <a:pt x="1628" y="30743"/>
                </a:cubicBezTo>
                <a:cubicBezTo>
                  <a:pt x="1465" y="31177"/>
                  <a:pt x="1330" y="31530"/>
                  <a:pt x="1248" y="31801"/>
                </a:cubicBezTo>
                <a:cubicBezTo>
                  <a:pt x="1140" y="32072"/>
                  <a:pt x="1113" y="32289"/>
                  <a:pt x="1058" y="32452"/>
                </a:cubicBezTo>
                <a:cubicBezTo>
                  <a:pt x="950" y="32777"/>
                  <a:pt x="923" y="32994"/>
                  <a:pt x="841" y="33347"/>
                </a:cubicBezTo>
                <a:lnTo>
                  <a:pt x="868" y="33347"/>
                </a:lnTo>
                <a:lnTo>
                  <a:pt x="868" y="33401"/>
                </a:lnTo>
                <a:lnTo>
                  <a:pt x="1085" y="32642"/>
                </a:lnTo>
                <a:lnTo>
                  <a:pt x="1085" y="32669"/>
                </a:lnTo>
                <a:lnTo>
                  <a:pt x="1113" y="32669"/>
                </a:lnTo>
                <a:cubicBezTo>
                  <a:pt x="1113" y="32662"/>
                  <a:pt x="1114" y="32662"/>
                  <a:pt x="1118" y="32662"/>
                </a:cubicBezTo>
                <a:lnTo>
                  <a:pt x="1118" y="32662"/>
                </a:lnTo>
                <a:cubicBezTo>
                  <a:pt x="1129" y="32662"/>
                  <a:pt x="1160" y="32662"/>
                  <a:pt x="1221" y="32479"/>
                </a:cubicBezTo>
                <a:cubicBezTo>
                  <a:pt x="1330" y="32262"/>
                  <a:pt x="1465" y="31692"/>
                  <a:pt x="2008" y="30390"/>
                </a:cubicBezTo>
                <a:cubicBezTo>
                  <a:pt x="2116" y="30146"/>
                  <a:pt x="2252" y="29902"/>
                  <a:pt x="2360" y="29685"/>
                </a:cubicBezTo>
                <a:cubicBezTo>
                  <a:pt x="2523" y="29305"/>
                  <a:pt x="2686" y="29007"/>
                  <a:pt x="2821" y="28736"/>
                </a:cubicBezTo>
                <a:cubicBezTo>
                  <a:pt x="2984" y="28437"/>
                  <a:pt x="3120" y="28166"/>
                  <a:pt x="3282" y="27895"/>
                </a:cubicBezTo>
                <a:cubicBezTo>
                  <a:pt x="3499" y="27515"/>
                  <a:pt x="3798" y="27081"/>
                  <a:pt x="4069" y="26674"/>
                </a:cubicBezTo>
                <a:lnTo>
                  <a:pt x="4096" y="26647"/>
                </a:lnTo>
                <a:lnTo>
                  <a:pt x="4096" y="26647"/>
                </a:lnTo>
                <a:cubicBezTo>
                  <a:pt x="3337" y="27759"/>
                  <a:pt x="2713" y="28926"/>
                  <a:pt x="2170" y="30173"/>
                </a:cubicBezTo>
                <a:cubicBezTo>
                  <a:pt x="1655" y="31448"/>
                  <a:pt x="1248" y="32750"/>
                  <a:pt x="950" y="34079"/>
                </a:cubicBezTo>
                <a:lnTo>
                  <a:pt x="1085" y="33727"/>
                </a:lnTo>
                <a:lnTo>
                  <a:pt x="1085" y="33727"/>
                </a:lnTo>
                <a:cubicBezTo>
                  <a:pt x="760" y="35083"/>
                  <a:pt x="543" y="36439"/>
                  <a:pt x="407" y="37822"/>
                </a:cubicBezTo>
                <a:lnTo>
                  <a:pt x="407" y="37795"/>
                </a:lnTo>
                <a:cubicBezTo>
                  <a:pt x="353" y="38365"/>
                  <a:pt x="299" y="38989"/>
                  <a:pt x="190" y="40101"/>
                </a:cubicBezTo>
                <a:lnTo>
                  <a:pt x="190" y="40046"/>
                </a:lnTo>
                <a:cubicBezTo>
                  <a:pt x="109" y="41321"/>
                  <a:pt x="55" y="42569"/>
                  <a:pt x="0" y="43952"/>
                </a:cubicBezTo>
                <a:cubicBezTo>
                  <a:pt x="82" y="42677"/>
                  <a:pt x="163" y="41647"/>
                  <a:pt x="272" y="40426"/>
                </a:cubicBezTo>
                <a:lnTo>
                  <a:pt x="272" y="40426"/>
                </a:lnTo>
                <a:cubicBezTo>
                  <a:pt x="272" y="40609"/>
                  <a:pt x="247" y="41067"/>
                  <a:pt x="245" y="41536"/>
                </a:cubicBezTo>
                <a:lnTo>
                  <a:pt x="245" y="41536"/>
                </a:lnTo>
                <a:cubicBezTo>
                  <a:pt x="299" y="40560"/>
                  <a:pt x="380" y="39612"/>
                  <a:pt x="489" y="38555"/>
                </a:cubicBezTo>
                <a:cubicBezTo>
                  <a:pt x="597" y="37524"/>
                  <a:pt x="706" y="36792"/>
                  <a:pt x="814" y="36141"/>
                </a:cubicBezTo>
                <a:cubicBezTo>
                  <a:pt x="896" y="35517"/>
                  <a:pt x="1004" y="34947"/>
                  <a:pt x="1140" y="34242"/>
                </a:cubicBezTo>
                <a:lnTo>
                  <a:pt x="1140" y="34188"/>
                </a:lnTo>
                <a:cubicBezTo>
                  <a:pt x="1031" y="34676"/>
                  <a:pt x="923" y="35164"/>
                  <a:pt x="841" y="35652"/>
                </a:cubicBezTo>
                <a:lnTo>
                  <a:pt x="841" y="35625"/>
                </a:lnTo>
                <a:lnTo>
                  <a:pt x="819" y="35625"/>
                </a:lnTo>
                <a:cubicBezTo>
                  <a:pt x="952" y="34830"/>
                  <a:pt x="1032" y="34428"/>
                  <a:pt x="1113" y="34079"/>
                </a:cubicBezTo>
                <a:cubicBezTo>
                  <a:pt x="1194" y="33700"/>
                  <a:pt x="1302" y="33401"/>
                  <a:pt x="1492" y="32750"/>
                </a:cubicBezTo>
                <a:lnTo>
                  <a:pt x="1492" y="32804"/>
                </a:lnTo>
                <a:cubicBezTo>
                  <a:pt x="1872" y="31475"/>
                  <a:pt x="2360" y="30201"/>
                  <a:pt x="3011" y="28980"/>
                </a:cubicBezTo>
                <a:cubicBezTo>
                  <a:pt x="3635" y="27814"/>
                  <a:pt x="4367" y="26702"/>
                  <a:pt x="5208" y="25644"/>
                </a:cubicBezTo>
                <a:lnTo>
                  <a:pt x="5235" y="25617"/>
                </a:lnTo>
                <a:lnTo>
                  <a:pt x="5235" y="25617"/>
                </a:lnTo>
                <a:cubicBezTo>
                  <a:pt x="4422" y="26647"/>
                  <a:pt x="3716" y="27732"/>
                  <a:pt x="3147" y="28899"/>
                </a:cubicBezTo>
                <a:cubicBezTo>
                  <a:pt x="3608" y="28058"/>
                  <a:pt x="4150" y="27244"/>
                  <a:pt x="4747" y="26485"/>
                </a:cubicBezTo>
                <a:cubicBezTo>
                  <a:pt x="5127" y="25942"/>
                  <a:pt x="5425" y="25535"/>
                  <a:pt x="5751" y="25156"/>
                </a:cubicBezTo>
                <a:lnTo>
                  <a:pt x="5751" y="25156"/>
                </a:lnTo>
                <a:lnTo>
                  <a:pt x="5724" y="25183"/>
                </a:lnTo>
                <a:cubicBezTo>
                  <a:pt x="5886" y="24966"/>
                  <a:pt x="6076" y="24776"/>
                  <a:pt x="6239" y="24586"/>
                </a:cubicBezTo>
                <a:cubicBezTo>
                  <a:pt x="6402" y="24396"/>
                  <a:pt x="6564" y="24206"/>
                  <a:pt x="6754" y="24017"/>
                </a:cubicBezTo>
                <a:lnTo>
                  <a:pt x="6754" y="24017"/>
                </a:lnTo>
                <a:lnTo>
                  <a:pt x="6727" y="24043"/>
                </a:lnTo>
                <a:lnTo>
                  <a:pt x="7243" y="23474"/>
                </a:lnTo>
                <a:lnTo>
                  <a:pt x="7188" y="23501"/>
                </a:lnTo>
                <a:cubicBezTo>
                  <a:pt x="7915" y="22794"/>
                  <a:pt x="8210" y="22544"/>
                  <a:pt x="8245" y="22544"/>
                </a:cubicBezTo>
                <a:cubicBezTo>
                  <a:pt x="8260" y="22544"/>
                  <a:pt x="8229" y="22588"/>
                  <a:pt x="8165" y="22660"/>
                </a:cubicBezTo>
                <a:cubicBezTo>
                  <a:pt x="7921" y="22904"/>
                  <a:pt x="7785" y="23094"/>
                  <a:pt x="7649" y="23257"/>
                </a:cubicBezTo>
                <a:cubicBezTo>
                  <a:pt x="8327" y="22606"/>
                  <a:pt x="8951" y="22091"/>
                  <a:pt x="9494" y="21629"/>
                </a:cubicBezTo>
                <a:cubicBezTo>
                  <a:pt x="10389" y="20897"/>
                  <a:pt x="11637" y="19866"/>
                  <a:pt x="13183" y="18673"/>
                </a:cubicBezTo>
                <a:cubicBezTo>
                  <a:pt x="14376" y="17778"/>
                  <a:pt x="15597" y="16856"/>
                  <a:pt x="16763" y="16015"/>
                </a:cubicBezTo>
                <a:cubicBezTo>
                  <a:pt x="22106" y="12109"/>
                  <a:pt x="27857" y="8746"/>
                  <a:pt x="33878" y="6006"/>
                </a:cubicBezTo>
                <a:lnTo>
                  <a:pt x="33878" y="6006"/>
                </a:lnTo>
                <a:lnTo>
                  <a:pt x="33851" y="6033"/>
                </a:lnTo>
                <a:cubicBezTo>
                  <a:pt x="37459" y="4379"/>
                  <a:pt x="41229" y="3050"/>
                  <a:pt x="45080" y="2046"/>
                </a:cubicBezTo>
                <a:cubicBezTo>
                  <a:pt x="45758" y="1883"/>
                  <a:pt x="46464" y="1748"/>
                  <a:pt x="47196" y="1585"/>
                </a:cubicBezTo>
                <a:cubicBezTo>
                  <a:pt x="48823" y="1287"/>
                  <a:pt x="50505" y="1097"/>
                  <a:pt x="52187" y="1042"/>
                </a:cubicBezTo>
                <a:cubicBezTo>
                  <a:pt x="52463" y="1033"/>
                  <a:pt x="52739" y="1029"/>
                  <a:pt x="53016" y="1029"/>
                </a:cubicBezTo>
                <a:cubicBezTo>
                  <a:pt x="54401" y="1029"/>
                  <a:pt x="55799" y="1142"/>
                  <a:pt x="57178" y="1368"/>
                </a:cubicBezTo>
                <a:cubicBezTo>
                  <a:pt x="57584" y="1422"/>
                  <a:pt x="57937" y="1531"/>
                  <a:pt x="58344" y="1612"/>
                </a:cubicBezTo>
                <a:cubicBezTo>
                  <a:pt x="58724" y="1693"/>
                  <a:pt x="59103" y="1802"/>
                  <a:pt x="59483" y="1910"/>
                </a:cubicBezTo>
                <a:cubicBezTo>
                  <a:pt x="60215" y="2100"/>
                  <a:pt x="60948" y="2372"/>
                  <a:pt x="61680" y="2697"/>
                </a:cubicBezTo>
                <a:cubicBezTo>
                  <a:pt x="63091" y="3294"/>
                  <a:pt x="64365" y="4162"/>
                  <a:pt x="65423" y="5274"/>
                </a:cubicBezTo>
                <a:cubicBezTo>
                  <a:pt x="66291" y="6142"/>
                  <a:pt x="66888" y="7227"/>
                  <a:pt x="67241" y="8420"/>
                </a:cubicBezTo>
                <a:cubicBezTo>
                  <a:pt x="67566" y="9559"/>
                  <a:pt x="67566" y="10780"/>
                  <a:pt x="67213" y="11919"/>
                </a:cubicBezTo>
                <a:cubicBezTo>
                  <a:pt x="67078" y="12353"/>
                  <a:pt x="66861" y="12787"/>
                  <a:pt x="66590" y="13167"/>
                </a:cubicBezTo>
                <a:cubicBezTo>
                  <a:pt x="66318" y="13601"/>
                  <a:pt x="65966" y="14008"/>
                  <a:pt x="65559" y="14333"/>
                </a:cubicBezTo>
                <a:cubicBezTo>
                  <a:pt x="65152" y="14686"/>
                  <a:pt x="64691" y="14984"/>
                  <a:pt x="64230" y="15228"/>
                </a:cubicBezTo>
                <a:cubicBezTo>
                  <a:pt x="63742" y="15472"/>
                  <a:pt x="63226" y="15689"/>
                  <a:pt x="62684" y="15879"/>
                </a:cubicBezTo>
                <a:cubicBezTo>
                  <a:pt x="62114" y="16069"/>
                  <a:pt x="61572" y="16232"/>
                  <a:pt x="60975" y="16340"/>
                </a:cubicBezTo>
                <a:lnTo>
                  <a:pt x="61002" y="16340"/>
                </a:lnTo>
                <a:cubicBezTo>
                  <a:pt x="60243" y="16530"/>
                  <a:pt x="59456" y="16666"/>
                  <a:pt x="58642" y="16774"/>
                </a:cubicBezTo>
                <a:cubicBezTo>
                  <a:pt x="54953" y="17344"/>
                  <a:pt x="51237" y="17751"/>
                  <a:pt x="47521" y="18320"/>
                </a:cubicBezTo>
                <a:cubicBezTo>
                  <a:pt x="45813" y="18592"/>
                  <a:pt x="43887" y="18917"/>
                  <a:pt x="42476" y="19243"/>
                </a:cubicBezTo>
                <a:cubicBezTo>
                  <a:pt x="41581" y="19378"/>
                  <a:pt x="39954" y="19785"/>
                  <a:pt x="38815" y="20056"/>
                </a:cubicBezTo>
                <a:cubicBezTo>
                  <a:pt x="38796" y="20066"/>
                  <a:pt x="38777" y="20075"/>
                  <a:pt x="38756" y="20084"/>
                </a:cubicBezTo>
                <a:lnTo>
                  <a:pt x="38756" y="20084"/>
                </a:lnTo>
                <a:lnTo>
                  <a:pt x="37567" y="20382"/>
                </a:lnTo>
                <a:cubicBezTo>
                  <a:pt x="37133" y="20517"/>
                  <a:pt x="36672" y="20653"/>
                  <a:pt x="36211" y="20816"/>
                </a:cubicBezTo>
                <a:cubicBezTo>
                  <a:pt x="35234" y="21168"/>
                  <a:pt x="34177" y="21521"/>
                  <a:pt x="33173" y="21955"/>
                </a:cubicBezTo>
                <a:cubicBezTo>
                  <a:pt x="32956" y="21982"/>
                  <a:pt x="32956" y="21982"/>
                  <a:pt x="31871" y="22416"/>
                </a:cubicBezTo>
                <a:cubicBezTo>
                  <a:pt x="31871" y="22470"/>
                  <a:pt x="31681" y="22552"/>
                  <a:pt x="31139" y="22823"/>
                </a:cubicBezTo>
                <a:lnTo>
                  <a:pt x="30027" y="23392"/>
                </a:lnTo>
                <a:lnTo>
                  <a:pt x="29213" y="23826"/>
                </a:lnTo>
                <a:cubicBezTo>
                  <a:pt x="28915" y="23989"/>
                  <a:pt x="28589" y="24179"/>
                  <a:pt x="28236" y="24396"/>
                </a:cubicBezTo>
                <a:lnTo>
                  <a:pt x="27450" y="24857"/>
                </a:lnTo>
                <a:cubicBezTo>
                  <a:pt x="27179" y="25020"/>
                  <a:pt x="26934" y="25210"/>
                  <a:pt x="26663" y="25372"/>
                </a:cubicBezTo>
                <a:cubicBezTo>
                  <a:pt x="26419" y="25535"/>
                  <a:pt x="26148" y="25725"/>
                  <a:pt x="25904" y="25888"/>
                </a:cubicBezTo>
                <a:lnTo>
                  <a:pt x="25171" y="26430"/>
                </a:lnTo>
                <a:lnTo>
                  <a:pt x="25199" y="26430"/>
                </a:lnTo>
                <a:cubicBezTo>
                  <a:pt x="24683" y="26810"/>
                  <a:pt x="24249" y="27190"/>
                  <a:pt x="23734" y="27651"/>
                </a:cubicBezTo>
                <a:cubicBezTo>
                  <a:pt x="22323" y="28871"/>
                  <a:pt x="21049" y="30228"/>
                  <a:pt x="19909" y="31692"/>
                </a:cubicBezTo>
                <a:lnTo>
                  <a:pt x="19421" y="32370"/>
                </a:lnTo>
                <a:cubicBezTo>
                  <a:pt x="19258" y="32642"/>
                  <a:pt x="19096" y="32940"/>
                  <a:pt x="18879" y="33266"/>
                </a:cubicBezTo>
                <a:lnTo>
                  <a:pt x="18553" y="33808"/>
                </a:lnTo>
                <a:cubicBezTo>
                  <a:pt x="18445" y="33971"/>
                  <a:pt x="18336" y="34188"/>
                  <a:pt x="18228" y="34378"/>
                </a:cubicBezTo>
                <a:cubicBezTo>
                  <a:pt x="17984" y="34812"/>
                  <a:pt x="17767" y="35246"/>
                  <a:pt x="17577" y="35707"/>
                </a:cubicBezTo>
                <a:lnTo>
                  <a:pt x="17197" y="36602"/>
                </a:lnTo>
                <a:cubicBezTo>
                  <a:pt x="17088" y="36900"/>
                  <a:pt x="16980" y="37198"/>
                  <a:pt x="16872" y="37497"/>
                </a:cubicBezTo>
                <a:cubicBezTo>
                  <a:pt x="16627" y="38121"/>
                  <a:pt x="16465" y="38772"/>
                  <a:pt x="16356" y="39450"/>
                </a:cubicBezTo>
                <a:cubicBezTo>
                  <a:pt x="16166" y="40806"/>
                  <a:pt x="16329" y="42189"/>
                  <a:pt x="16899" y="43437"/>
                </a:cubicBezTo>
                <a:cubicBezTo>
                  <a:pt x="17197" y="44115"/>
                  <a:pt x="17739" y="44685"/>
                  <a:pt x="18390" y="45064"/>
                </a:cubicBezTo>
                <a:cubicBezTo>
                  <a:pt x="18847" y="45302"/>
                  <a:pt x="19352" y="45416"/>
                  <a:pt x="19865" y="45416"/>
                </a:cubicBezTo>
                <a:cubicBezTo>
                  <a:pt x="20114" y="45416"/>
                  <a:pt x="20366" y="45389"/>
                  <a:pt x="20615" y="45336"/>
                </a:cubicBezTo>
                <a:cubicBezTo>
                  <a:pt x="21266" y="45173"/>
                  <a:pt x="21917" y="44875"/>
                  <a:pt x="22486" y="44495"/>
                </a:cubicBezTo>
                <a:cubicBezTo>
                  <a:pt x="23056" y="44142"/>
                  <a:pt x="23544" y="43762"/>
                  <a:pt x="24086" y="43410"/>
                </a:cubicBezTo>
                <a:cubicBezTo>
                  <a:pt x="25226" y="42623"/>
                  <a:pt x="26148" y="41972"/>
                  <a:pt x="27124" y="41348"/>
                </a:cubicBezTo>
                <a:cubicBezTo>
                  <a:pt x="27638" y="41022"/>
                  <a:pt x="28091" y="40695"/>
                  <a:pt x="28328" y="40507"/>
                </a:cubicBezTo>
                <a:lnTo>
                  <a:pt x="28328" y="40507"/>
                </a:lnTo>
                <a:lnTo>
                  <a:pt x="28019" y="40725"/>
                </a:lnTo>
                <a:lnTo>
                  <a:pt x="28481" y="40372"/>
                </a:lnTo>
                <a:lnTo>
                  <a:pt x="28399" y="40426"/>
                </a:lnTo>
                <a:lnTo>
                  <a:pt x="29104" y="39938"/>
                </a:lnTo>
                <a:lnTo>
                  <a:pt x="29104" y="39938"/>
                </a:lnTo>
                <a:lnTo>
                  <a:pt x="29077" y="39965"/>
                </a:lnTo>
                <a:lnTo>
                  <a:pt x="30461" y="39043"/>
                </a:lnTo>
                <a:lnTo>
                  <a:pt x="31112" y="38555"/>
                </a:lnTo>
                <a:cubicBezTo>
                  <a:pt x="33037" y="37198"/>
                  <a:pt x="35099" y="35761"/>
                  <a:pt x="37160" y="34432"/>
                </a:cubicBezTo>
                <a:cubicBezTo>
                  <a:pt x="38571" y="33564"/>
                  <a:pt x="40849" y="32126"/>
                  <a:pt x="42856" y="31258"/>
                </a:cubicBezTo>
                <a:cubicBezTo>
                  <a:pt x="43477" y="30980"/>
                  <a:pt x="43692" y="30888"/>
                  <a:pt x="43649" y="30888"/>
                </a:cubicBezTo>
                <a:cubicBezTo>
                  <a:pt x="43645" y="30888"/>
                  <a:pt x="43640" y="30888"/>
                  <a:pt x="43634" y="30889"/>
                </a:cubicBezTo>
                <a:lnTo>
                  <a:pt x="43634" y="30889"/>
                </a:lnTo>
                <a:cubicBezTo>
                  <a:pt x="44122" y="30677"/>
                  <a:pt x="44625" y="30480"/>
                  <a:pt x="45142" y="30307"/>
                </a:cubicBezTo>
                <a:lnTo>
                  <a:pt x="45142" y="30307"/>
                </a:lnTo>
                <a:cubicBezTo>
                  <a:pt x="45121" y="30316"/>
                  <a:pt x="45101" y="30326"/>
                  <a:pt x="45080" y="30336"/>
                </a:cubicBezTo>
                <a:cubicBezTo>
                  <a:pt x="45127" y="30316"/>
                  <a:pt x="45175" y="30297"/>
                  <a:pt x="45222" y="30280"/>
                </a:cubicBezTo>
                <a:lnTo>
                  <a:pt x="45222" y="30280"/>
                </a:lnTo>
                <a:cubicBezTo>
                  <a:pt x="45195" y="30289"/>
                  <a:pt x="45168" y="30298"/>
                  <a:pt x="45142" y="30307"/>
                </a:cubicBezTo>
                <a:lnTo>
                  <a:pt x="45142" y="30307"/>
                </a:lnTo>
                <a:cubicBezTo>
                  <a:pt x="45284" y="30241"/>
                  <a:pt x="45430" y="30194"/>
                  <a:pt x="45596" y="30146"/>
                </a:cubicBezTo>
                <a:cubicBezTo>
                  <a:pt x="47265" y="29628"/>
                  <a:pt x="48990" y="29353"/>
                  <a:pt x="50740" y="29353"/>
                </a:cubicBezTo>
                <a:cubicBezTo>
                  <a:pt x="51095" y="29353"/>
                  <a:pt x="51450" y="29364"/>
                  <a:pt x="51807" y="29387"/>
                </a:cubicBezTo>
                <a:cubicBezTo>
                  <a:pt x="53028" y="29441"/>
                  <a:pt x="54248" y="29712"/>
                  <a:pt x="55415" y="30146"/>
                </a:cubicBezTo>
                <a:cubicBezTo>
                  <a:pt x="56581" y="30580"/>
                  <a:pt x="57639" y="31231"/>
                  <a:pt x="58561" y="32072"/>
                </a:cubicBezTo>
                <a:cubicBezTo>
                  <a:pt x="58968" y="32425"/>
                  <a:pt x="59347" y="32859"/>
                  <a:pt x="59673" y="33293"/>
                </a:cubicBezTo>
                <a:cubicBezTo>
                  <a:pt x="60161" y="33944"/>
                  <a:pt x="60568" y="34649"/>
                  <a:pt x="60894" y="35408"/>
                </a:cubicBezTo>
                <a:cubicBezTo>
                  <a:pt x="61219" y="36168"/>
                  <a:pt x="61463" y="36981"/>
                  <a:pt x="61545" y="37795"/>
                </a:cubicBezTo>
                <a:cubicBezTo>
                  <a:pt x="61707" y="39124"/>
                  <a:pt x="61490" y="40453"/>
                  <a:pt x="60894" y="41647"/>
                </a:cubicBezTo>
                <a:cubicBezTo>
                  <a:pt x="60812" y="41810"/>
                  <a:pt x="60731" y="41999"/>
                  <a:pt x="60622" y="42162"/>
                </a:cubicBezTo>
                <a:cubicBezTo>
                  <a:pt x="60541" y="42325"/>
                  <a:pt x="60432" y="42460"/>
                  <a:pt x="60324" y="42596"/>
                </a:cubicBezTo>
                <a:lnTo>
                  <a:pt x="60161" y="42840"/>
                </a:lnTo>
                <a:lnTo>
                  <a:pt x="59971" y="43030"/>
                </a:lnTo>
                <a:cubicBezTo>
                  <a:pt x="59844" y="43158"/>
                  <a:pt x="59740" y="43310"/>
                  <a:pt x="59615" y="43440"/>
                </a:cubicBezTo>
                <a:lnTo>
                  <a:pt x="59615" y="43440"/>
                </a:lnTo>
                <a:lnTo>
                  <a:pt x="59239" y="43762"/>
                </a:lnTo>
                <a:cubicBezTo>
                  <a:pt x="59158" y="43844"/>
                  <a:pt x="59076" y="43925"/>
                  <a:pt x="58968" y="44007"/>
                </a:cubicBezTo>
                <a:lnTo>
                  <a:pt x="58615" y="44278"/>
                </a:lnTo>
                <a:cubicBezTo>
                  <a:pt x="58100" y="44685"/>
                  <a:pt x="57530" y="45010"/>
                  <a:pt x="56961" y="45308"/>
                </a:cubicBezTo>
                <a:cubicBezTo>
                  <a:pt x="55198" y="46068"/>
                  <a:pt x="53299" y="46529"/>
                  <a:pt x="51400" y="46610"/>
                </a:cubicBezTo>
                <a:cubicBezTo>
                  <a:pt x="50997" y="46628"/>
                  <a:pt x="50593" y="46637"/>
                  <a:pt x="50189" y="46637"/>
                </a:cubicBezTo>
                <a:cubicBezTo>
                  <a:pt x="49318" y="46637"/>
                  <a:pt x="48447" y="46595"/>
                  <a:pt x="47576" y="46502"/>
                </a:cubicBezTo>
                <a:cubicBezTo>
                  <a:pt x="46301" y="46393"/>
                  <a:pt x="45026" y="46231"/>
                  <a:pt x="43724" y="46095"/>
                </a:cubicBezTo>
                <a:cubicBezTo>
                  <a:pt x="42328" y="45948"/>
                  <a:pt x="40908" y="45825"/>
                  <a:pt x="39486" y="45825"/>
                </a:cubicBezTo>
                <a:cubicBezTo>
                  <a:pt x="38283" y="45825"/>
                  <a:pt x="37079" y="45913"/>
                  <a:pt x="35885" y="46149"/>
                </a:cubicBezTo>
                <a:cubicBezTo>
                  <a:pt x="35560" y="46204"/>
                  <a:pt x="35261" y="46258"/>
                  <a:pt x="34963" y="46339"/>
                </a:cubicBezTo>
                <a:cubicBezTo>
                  <a:pt x="34665" y="46421"/>
                  <a:pt x="34339" y="46529"/>
                  <a:pt x="34041" y="46638"/>
                </a:cubicBezTo>
                <a:cubicBezTo>
                  <a:pt x="33444" y="46855"/>
                  <a:pt x="32875" y="47126"/>
                  <a:pt x="32332" y="47478"/>
                </a:cubicBezTo>
                <a:cubicBezTo>
                  <a:pt x="31220" y="48129"/>
                  <a:pt x="30244" y="48970"/>
                  <a:pt x="29430" y="49974"/>
                </a:cubicBezTo>
                <a:cubicBezTo>
                  <a:pt x="28589" y="50977"/>
                  <a:pt x="28019" y="52144"/>
                  <a:pt x="27694" y="53419"/>
                </a:cubicBezTo>
                <a:cubicBezTo>
                  <a:pt x="27558" y="54042"/>
                  <a:pt x="27504" y="54693"/>
                  <a:pt x="27585" y="55371"/>
                </a:cubicBezTo>
                <a:cubicBezTo>
                  <a:pt x="27613" y="55697"/>
                  <a:pt x="27667" y="56022"/>
                  <a:pt x="27748" y="56321"/>
                </a:cubicBezTo>
                <a:lnTo>
                  <a:pt x="27802" y="56565"/>
                </a:lnTo>
                <a:lnTo>
                  <a:pt x="27911" y="56836"/>
                </a:lnTo>
                <a:cubicBezTo>
                  <a:pt x="27992" y="57080"/>
                  <a:pt x="28101" y="57270"/>
                  <a:pt x="28209" y="57514"/>
                </a:cubicBezTo>
                <a:cubicBezTo>
                  <a:pt x="28236" y="57596"/>
                  <a:pt x="28264" y="57677"/>
                  <a:pt x="28318" y="57758"/>
                </a:cubicBezTo>
                <a:cubicBezTo>
                  <a:pt x="28399" y="57758"/>
                  <a:pt x="28508" y="57704"/>
                  <a:pt x="28589" y="57704"/>
                </a:cubicBezTo>
                <a:lnTo>
                  <a:pt x="29159" y="57514"/>
                </a:lnTo>
                <a:lnTo>
                  <a:pt x="29728" y="57351"/>
                </a:lnTo>
                <a:cubicBezTo>
                  <a:pt x="29918" y="57297"/>
                  <a:pt x="30081" y="57243"/>
                  <a:pt x="30244" y="57189"/>
                </a:cubicBezTo>
                <a:cubicBezTo>
                  <a:pt x="30596" y="57107"/>
                  <a:pt x="30922" y="56999"/>
                  <a:pt x="31274" y="56917"/>
                </a:cubicBezTo>
                <a:cubicBezTo>
                  <a:pt x="31952" y="56728"/>
                  <a:pt x="32630" y="56565"/>
                  <a:pt x="33336" y="56402"/>
                </a:cubicBezTo>
                <a:cubicBezTo>
                  <a:pt x="34692" y="56077"/>
                  <a:pt x="36102" y="55805"/>
                  <a:pt x="37486" y="55616"/>
                </a:cubicBezTo>
                <a:cubicBezTo>
                  <a:pt x="39764" y="55263"/>
                  <a:pt x="42070" y="55046"/>
                  <a:pt x="44375" y="54992"/>
                </a:cubicBezTo>
                <a:lnTo>
                  <a:pt x="45569" y="54965"/>
                </a:lnTo>
                <a:lnTo>
                  <a:pt x="46871" y="54965"/>
                </a:lnTo>
                <a:lnTo>
                  <a:pt x="47521" y="54992"/>
                </a:lnTo>
                <a:cubicBezTo>
                  <a:pt x="49393" y="55019"/>
                  <a:pt x="51237" y="55317"/>
                  <a:pt x="53001" y="55914"/>
                </a:cubicBezTo>
                <a:cubicBezTo>
                  <a:pt x="53868" y="56212"/>
                  <a:pt x="54682" y="56619"/>
                  <a:pt x="55442" y="57134"/>
                </a:cubicBezTo>
                <a:cubicBezTo>
                  <a:pt x="56174" y="57623"/>
                  <a:pt x="56798" y="58274"/>
                  <a:pt x="57232" y="59033"/>
                </a:cubicBezTo>
                <a:cubicBezTo>
                  <a:pt x="57530" y="59576"/>
                  <a:pt x="57720" y="60172"/>
                  <a:pt x="57801" y="60796"/>
                </a:cubicBezTo>
                <a:cubicBezTo>
                  <a:pt x="57856" y="61393"/>
                  <a:pt x="57774" y="62017"/>
                  <a:pt x="57612" y="62613"/>
                </a:cubicBezTo>
                <a:cubicBezTo>
                  <a:pt x="57422" y="63210"/>
                  <a:pt x="57123" y="63780"/>
                  <a:pt x="56744" y="64268"/>
                </a:cubicBezTo>
                <a:cubicBezTo>
                  <a:pt x="56364" y="64783"/>
                  <a:pt x="55930" y="65244"/>
                  <a:pt x="55442" y="65624"/>
                </a:cubicBezTo>
                <a:cubicBezTo>
                  <a:pt x="54628" y="66275"/>
                  <a:pt x="53706" y="66791"/>
                  <a:pt x="52729" y="67116"/>
                </a:cubicBezTo>
                <a:cubicBezTo>
                  <a:pt x="51726" y="67414"/>
                  <a:pt x="50695" y="67631"/>
                  <a:pt x="49664" y="67713"/>
                </a:cubicBezTo>
                <a:cubicBezTo>
                  <a:pt x="48968" y="67767"/>
                  <a:pt x="48266" y="67785"/>
                  <a:pt x="47559" y="67785"/>
                </a:cubicBezTo>
                <a:cubicBezTo>
                  <a:pt x="46144" y="67785"/>
                  <a:pt x="44710" y="67713"/>
                  <a:pt x="43263" y="67713"/>
                </a:cubicBezTo>
                <a:cubicBezTo>
                  <a:pt x="43139" y="67710"/>
                  <a:pt x="43015" y="67709"/>
                  <a:pt x="42891" y="67709"/>
                </a:cubicBezTo>
                <a:cubicBezTo>
                  <a:pt x="41527" y="67709"/>
                  <a:pt x="40187" y="67846"/>
                  <a:pt x="38869" y="68120"/>
                </a:cubicBezTo>
                <a:cubicBezTo>
                  <a:pt x="37431" y="68418"/>
                  <a:pt x="36048" y="68988"/>
                  <a:pt x="34882" y="69856"/>
                </a:cubicBezTo>
                <a:cubicBezTo>
                  <a:pt x="33661" y="70723"/>
                  <a:pt x="32766" y="71944"/>
                  <a:pt x="32278" y="73354"/>
                </a:cubicBezTo>
                <a:cubicBezTo>
                  <a:pt x="31763" y="74765"/>
                  <a:pt x="31627" y="76311"/>
                  <a:pt x="31871" y="77803"/>
                </a:cubicBezTo>
                <a:cubicBezTo>
                  <a:pt x="31871" y="77911"/>
                  <a:pt x="31925" y="78020"/>
                  <a:pt x="31925" y="78128"/>
                </a:cubicBezTo>
                <a:cubicBezTo>
                  <a:pt x="31979" y="78345"/>
                  <a:pt x="32034" y="78562"/>
                  <a:pt x="32088" y="78752"/>
                </a:cubicBezTo>
                <a:cubicBezTo>
                  <a:pt x="32115" y="78969"/>
                  <a:pt x="32169" y="79186"/>
                  <a:pt x="32251" y="79376"/>
                </a:cubicBezTo>
                <a:lnTo>
                  <a:pt x="32468" y="80000"/>
                </a:lnTo>
                <a:lnTo>
                  <a:pt x="32712" y="80569"/>
                </a:lnTo>
                <a:cubicBezTo>
                  <a:pt x="32793" y="80786"/>
                  <a:pt x="32902" y="80976"/>
                  <a:pt x="33010" y="81166"/>
                </a:cubicBezTo>
                <a:cubicBezTo>
                  <a:pt x="33092" y="81356"/>
                  <a:pt x="33200" y="81546"/>
                  <a:pt x="33309" y="81736"/>
                </a:cubicBezTo>
                <a:cubicBezTo>
                  <a:pt x="34204" y="83173"/>
                  <a:pt x="35451" y="84367"/>
                  <a:pt x="36943" y="85208"/>
                </a:cubicBezTo>
                <a:cubicBezTo>
                  <a:pt x="37920" y="85777"/>
                  <a:pt x="38950" y="86211"/>
                  <a:pt x="40035" y="86510"/>
                </a:cubicBezTo>
                <a:cubicBezTo>
                  <a:pt x="41450" y="86894"/>
                  <a:pt x="42911" y="87097"/>
                  <a:pt x="44383" y="87097"/>
                </a:cubicBezTo>
                <a:cubicBezTo>
                  <a:pt x="44886" y="87097"/>
                  <a:pt x="45390" y="87073"/>
                  <a:pt x="45894" y="87025"/>
                </a:cubicBezTo>
                <a:cubicBezTo>
                  <a:pt x="46165" y="87025"/>
                  <a:pt x="46382" y="86998"/>
                  <a:pt x="46545" y="86971"/>
                </a:cubicBezTo>
                <a:cubicBezTo>
                  <a:pt x="46823" y="86931"/>
                  <a:pt x="46912" y="86906"/>
                  <a:pt x="46855" y="86906"/>
                </a:cubicBezTo>
                <a:cubicBezTo>
                  <a:pt x="46834" y="86906"/>
                  <a:pt x="46793" y="86909"/>
                  <a:pt x="46735" y="86916"/>
                </a:cubicBezTo>
                <a:cubicBezTo>
                  <a:pt x="46491" y="86916"/>
                  <a:pt x="45948" y="86971"/>
                  <a:pt x="45189" y="86971"/>
                </a:cubicBezTo>
                <a:cubicBezTo>
                  <a:pt x="44983" y="86978"/>
                  <a:pt x="44779" y="86982"/>
                  <a:pt x="44574" y="86982"/>
                </a:cubicBezTo>
                <a:cubicBezTo>
                  <a:pt x="43349" y="86982"/>
                  <a:pt x="42143" y="86843"/>
                  <a:pt x="40958" y="86564"/>
                </a:cubicBezTo>
                <a:cubicBezTo>
                  <a:pt x="40252" y="86401"/>
                  <a:pt x="39574" y="86184"/>
                  <a:pt x="38923" y="85940"/>
                </a:cubicBezTo>
                <a:cubicBezTo>
                  <a:pt x="38293" y="85688"/>
                  <a:pt x="37687" y="85389"/>
                  <a:pt x="37125" y="85043"/>
                </a:cubicBezTo>
                <a:lnTo>
                  <a:pt x="37125" y="85043"/>
                </a:lnTo>
                <a:cubicBezTo>
                  <a:pt x="38018" y="85508"/>
                  <a:pt x="38960" y="85898"/>
                  <a:pt x="39927" y="86211"/>
                </a:cubicBezTo>
                <a:cubicBezTo>
                  <a:pt x="40849" y="86482"/>
                  <a:pt x="41798" y="86672"/>
                  <a:pt x="42775" y="86754"/>
                </a:cubicBezTo>
                <a:cubicBezTo>
                  <a:pt x="43408" y="86816"/>
                  <a:pt x="44042" y="86849"/>
                  <a:pt x="44676" y="86849"/>
                </a:cubicBezTo>
                <a:cubicBezTo>
                  <a:pt x="45425" y="86849"/>
                  <a:pt x="46175" y="86802"/>
                  <a:pt x="46925" y="86699"/>
                </a:cubicBezTo>
                <a:cubicBezTo>
                  <a:pt x="47494" y="86645"/>
                  <a:pt x="48037" y="86564"/>
                  <a:pt x="48579" y="86401"/>
                </a:cubicBezTo>
                <a:cubicBezTo>
                  <a:pt x="48634" y="86374"/>
                  <a:pt x="48579" y="86374"/>
                  <a:pt x="48579" y="86347"/>
                </a:cubicBezTo>
                <a:cubicBezTo>
                  <a:pt x="47576" y="86537"/>
                  <a:pt x="46545" y="86645"/>
                  <a:pt x="45514" y="86672"/>
                </a:cubicBezTo>
                <a:cubicBezTo>
                  <a:pt x="44646" y="86672"/>
                  <a:pt x="43778" y="86645"/>
                  <a:pt x="42910" y="86537"/>
                </a:cubicBezTo>
                <a:cubicBezTo>
                  <a:pt x="42015" y="86428"/>
                  <a:pt x="41120" y="86238"/>
                  <a:pt x="40252" y="85994"/>
                </a:cubicBezTo>
                <a:cubicBezTo>
                  <a:pt x="38408" y="85479"/>
                  <a:pt x="36699" y="84529"/>
                  <a:pt x="35316" y="83255"/>
                </a:cubicBezTo>
                <a:cubicBezTo>
                  <a:pt x="34692" y="82658"/>
                  <a:pt x="34149" y="81953"/>
                  <a:pt x="33715" y="81220"/>
                </a:cubicBezTo>
                <a:cubicBezTo>
                  <a:pt x="33281" y="80461"/>
                  <a:pt x="32956" y="79674"/>
                  <a:pt x="32739" y="78834"/>
                </a:cubicBezTo>
                <a:cubicBezTo>
                  <a:pt x="32386" y="77532"/>
                  <a:pt x="32332" y="76175"/>
                  <a:pt x="32549" y="74873"/>
                </a:cubicBezTo>
                <a:cubicBezTo>
                  <a:pt x="32739" y="73571"/>
                  <a:pt x="33309" y="72351"/>
                  <a:pt x="34177" y="71374"/>
                </a:cubicBezTo>
                <a:cubicBezTo>
                  <a:pt x="34421" y="71049"/>
                  <a:pt x="34719" y="70778"/>
                  <a:pt x="35044" y="70534"/>
                </a:cubicBezTo>
                <a:cubicBezTo>
                  <a:pt x="35560" y="70127"/>
                  <a:pt x="36102" y="69801"/>
                  <a:pt x="36699" y="69530"/>
                </a:cubicBezTo>
                <a:lnTo>
                  <a:pt x="36699" y="69530"/>
                </a:lnTo>
                <a:cubicBezTo>
                  <a:pt x="35885" y="69910"/>
                  <a:pt x="35126" y="70425"/>
                  <a:pt x="34475" y="71049"/>
                </a:cubicBezTo>
                <a:cubicBezTo>
                  <a:pt x="33797" y="71781"/>
                  <a:pt x="33281" y="72622"/>
                  <a:pt x="32929" y="73544"/>
                </a:cubicBezTo>
                <a:cubicBezTo>
                  <a:pt x="32576" y="74602"/>
                  <a:pt x="32413" y="75687"/>
                  <a:pt x="32468" y="76799"/>
                </a:cubicBezTo>
                <a:cubicBezTo>
                  <a:pt x="32495" y="77233"/>
                  <a:pt x="32549" y="77640"/>
                  <a:pt x="32630" y="78074"/>
                </a:cubicBezTo>
                <a:cubicBezTo>
                  <a:pt x="32712" y="78508"/>
                  <a:pt x="32820" y="78915"/>
                  <a:pt x="32956" y="79349"/>
                </a:cubicBezTo>
                <a:cubicBezTo>
                  <a:pt x="33092" y="79756"/>
                  <a:pt x="33254" y="80135"/>
                  <a:pt x="33444" y="80542"/>
                </a:cubicBezTo>
                <a:cubicBezTo>
                  <a:pt x="33634" y="80922"/>
                  <a:pt x="33851" y="81275"/>
                  <a:pt x="34068" y="81654"/>
                </a:cubicBezTo>
                <a:cubicBezTo>
                  <a:pt x="34502" y="82278"/>
                  <a:pt x="34990" y="82875"/>
                  <a:pt x="35560" y="83390"/>
                </a:cubicBezTo>
                <a:cubicBezTo>
                  <a:pt x="35831" y="83634"/>
                  <a:pt x="36129" y="83851"/>
                  <a:pt x="36455" y="84096"/>
                </a:cubicBezTo>
                <a:cubicBezTo>
                  <a:pt x="36591" y="84177"/>
                  <a:pt x="36753" y="84313"/>
                  <a:pt x="36916" y="84394"/>
                </a:cubicBezTo>
                <a:lnTo>
                  <a:pt x="37377" y="84692"/>
                </a:lnTo>
                <a:cubicBezTo>
                  <a:pt x="38679" y="85425"/>
                  <a:pt x="40117" y="85940"/>
                  <a:pt x="41581" y="86184"/>
                </a:cubicBezTo>
                <a:cubicBezTo>
                  <a:pt x="42247" y="86313"/>
                  <a:pt x="43065" y="86391"/>
                  <a:pt x="43216" y="86391"/>
                </a:cubicBezTo>
                <a:cubicBezTo>
                  <a:pt x="43256" y="86391"/>
                  <a:pt x="43250" y="86385"/>
                  <a:pt x="43182" y="86374"/>
                </a:cubicBezTo>
                <a:cubicBezTo>
                  <a:pt x="42856" y="86320"/>
                  <a:pt x="41690" y="86184"/>
                  <a:pt x="40822" y="85940"/>
                </a:cubicBezTo>
                <a:lnTo>
                  <a:pt x="40008" y="85723"/>
                </a:lnTo>
                <a:cubicBezTo>
                  <a:pt x="39737" y="85642"/>
                  <a:pt x="39493" y="85533"/>
                  <a:pt x="39222" y="85452"/>
                </a:cubicBezTo>
                <a:cubicBezTo>
                  <a:pt x="38326" y="85099"/>
                  <a:pt x="37486" y="84665"/>
                  <a:pt x="36699" y="84123"/>
                </a:cubicBezTo>
                <a:cubicBezTo>
                  <a:pt x="36509" y="83987"/>
                  <a:pt x="36319" y="83851"/>
                  <a:pt x="36129" y="83716"/>
                </a:cubicBezTo>
                <a:lnTo>
                  <a:pt x="35587" y="83255"/>
                </a:lnTo>
                <a:cubicBezTo>
                  <a:pt x="35234" y="82929"/>
                  <a:pt x="34936" y="82577"/>
                  <a:pt x="34638" y="82224"/>
                </a:cubicBezTo>
                <a:cubicBezTo>
                  <a:pt x="34041" y="81465"/>
                  <a:pt x="33580" y="80651"/>
                  <a:pt x="33227" y="79756"/>
                </a:cubicBezTo>
                <a:cubicBezTo>
                  <a:pt x="32902" y="78861"/>
                  <a:pt x="32685" y="77938"/>
                  <a:pt x="32630" y="76989"/>
                </a:cubicBezTo>
                <a:cubicBezTo>
                  <a:pt x="32549" y="76094"/>
                  <a:pt x="32630" y="75226"/>
                  <a:pt x="32847" y="74358"/>
                </a:cubicBezTo>
                <a:cubicBezTo>
                  <a:pt x="33037" y="73490"/>
                  <a:pt x="33390" y="72704"/>
                  <a:pt x="33905" y="71971"/>
                </a:cubicBezTo>
                <a:cubicBezTo>
                  <a:pt x="34936" y="70561"/>
                  <a:pt x="36509" y="69639"/>
                  <a:pt x="38218" y="69150"/>
                </a:cubicBezTo>
                <a:cubicBezTo>
                  <a:pt x="39439" y="68798"/>
                  <a:pt x="40686" y="68608"/>
                  <a:pt x="41934" y="68581"/>
                </a:cubicBezTo>
                <a:cubicBezTo>
                  <a:pt x="42329" y="68564"/>
                  <a:pt x="42727" y="68557"/>
                  <a:pt x="43126" y="68557"/>
                </a:cubicBezTo>
                <a:cubicBezTo>
                  <a:pt x="44014" y="68557"/>
                  <a:pt x="44906" y="68589"/>
                  <a:pt x="45786" y="68608"/>
                </a:cubicBezTo>
                <a:cubicBezTo>
                  <a:pt x="46314" y="68623"/>
                  <a:pt x="46846" y="68634"/>
                  <a:pt x="47380" y="68634"/>
                </a:cubicBezTo>
                <a:cubicBezTo>
                  <a:pt x="48793" y="68634"/>
                  <a:pt x="50220" y="68558"/>
                  <a:pt x="51617" y="68282"/>
                </a:cubicBezTo>
                <a:cubicBezTo>
                  <a:pt x="53624" y="67930"/>
                  <a:pt x="55442" y="66953"/>
                  <a:pt x="56852" y="65516"/>
                </a:cubicBezTo>
                <a:cubicBezTo>
                  <a:pt x="57232" y="65109"/>
                  <a:pt x="57584" y="64648"/>
                  <a:pt x="57856" y="64160"/>
                </a:cubicBezTo>
                <a:cubicBezTo>
                  <a:pt x="58154" y="63671"/>
                  <a:pt x="58371" y="63129"/>
                  <a:pt x="58534" y="62559"/>
                </a:cubicBezTo>
                <a:cubicBezTo>
                  <a:pt x="58561" y="62424"/>
                  <a:pt x="58588" y="62288"/>
                  <a:pt x="58615" y="62125"/>
                </a:cubicBezTo>
                <a:cubicBezTo>
                  <a:pt x="58642" y="61990"/>
                  <a:pt x="58669" y="61854"/>
                  <a:pt x="58669" y="61718"/>
                </a:cubicBezTo>
                <a:lnTo>
                  <a:pt x="58697" y="61284"/>
                </a:lnTo>
                <a:lnTo>
                  <a:pt x="58697" y="60878"/>
                </a:lnTo>
                <a:cubicBezTo>
                  <a:pt x="58669" y="60606"/>
                  <a:pt x="58642" y="60335"/>
                  <a:pt x="58561" y="60091"/>
                </a:cubicBezTo>
                <a:cubicBezTo>
                  <a:pt x="58534" y="59847"/>
                  <a:pt x="58452" y="59603"/>
                  <a:pt x="58344" y="59359"/>
                </a:cubicBezTo>
                <a:cubicBezTo>
                  <a:pt x="57910" y="58192"/>
                  <a:pt x="57123" y="57189"/>
                  <a:pt x="56093" y="56511"/>
                </a:cubicBezTo>
                <a:cubicBezTo>
                  <a:pt x="55089" y="55805"/>
                  <a:pt x="54004" y="55290"/>
                  <a:pt x="52865" y="54937"/>
                </a:cubicBezTo>
                <a:cubicBezTo>
                  <a:pt x="51726" y="54612"/>
                  <a:pt x="50559" y="54368"/>
                  <a:pt x="49366" y="54232"/>
                </a:cubicBezTo>
                <a:cubicBezTo>
                  <a:pt x="49068" y="54205"/>
                  <a:pt x="48796" y="54178"/>
                  <a:pt x="48498" y="54178"/>
                </a:cubicBezTo>
                <a:cubicBezTo>
                  <a:pt x="48200" y="54151"/>
                  <a:pt x="47901" y="54151"/>
                  <a:pt x="47603" y="54124"/>
                </a:cubicBezTo>
                <a:cubicBezTo>
                  <a:pt x="47223" y="54124"/>
                  <a:pt x="46831" y="54112"/>
                  <a:pt x="46444" y="54112"/>
                </a:cubicBezTo>
                <a:cubicBezTo>
                  <a:pt x="46250" y="54112"/>
                  <a:pt x="46057" y="54115"/>
                  <a:pt x="45867" y="54124"/>
                </a:cubicBezTo>
                <a:cubicBezTo>
                  <a:pt x="42015" y="54124"/>
                  <a:pt x="38191" y="54531"/>
                  <a:pt x="34421" y="55290"/>
                </a:cubicBezTo>
                <a:cubicBezTo>
                  <a:pt x="33498" y="55480"/>
                  <a:pt x="32576" y="55697"/>
                  <a:pt x="31708" y="55914"/>
                </a:cubicBezTo>
                <a:cubicBezTo>
                  <a:pt x="31247" y="56050"/>
                  <a:pt x="30786" y="56158"/>
                  <a:pt x="30352" y="56294"/>
                </a:cubicBezTo>
                <a:lnTo>
                  <a:pt x="29674" y="56483"/>
                </a:lnTo>
                <a:lnTo>
                  <a:pt x="29050" y="56673"/>
                </a:lnTo>
                <a:lnTo>
                  <a:pt x="28806" y="56755"/>
                </a:lnTo>
                <a:cubicBezTo>
                  <a:pt x="28752" y="56673"/>
                  <a:pt x="28725" y="56592"/>
                  <a:pt x="28698" y="56511"/>
                </a:cubicBezTo>
                <a:lnTo>
                  <a:pt x="28643" y="56375"/>
                </a:lnTo>
                <a:cubicBezTo>
                  <a:pt x="28616" y="56294"/>
                  <a:pt x="28589" y="56212"/>
                  <a:pt x="28589" y="56131"/>
                </a:cubicBezTo>
                <a:cubicBezTo>
                  <a:pt x="28535" y="55995"/>
                  <a:pt x="28508" y="55833"/>
                  <a:pt x="28481" y="55670"/>
                </a:cubicBezTo>
                <a:cubicBezTo>
                  <a:pt x="28291" y="54503"/>
                  <a:pt x="28508" y="53310"/>
                  <a:pt x="29023" y="52225"/>
                </a:cubicBezTo>
                <a:lnTo>
                  <a:pt x="29023" y="52279"/>
                </a:lnTo>
                <a:cubicBezTo>
                  <a:pt x="29294" y="51601"/>
                  <a:pt x="29674" y="51004"/>
                  <a:pt x="30135" y="50462"/>
                </a:cubicBezTo>
                <a:cubicBezTo>
                  <a:pt x="30976" y="49458"/>
                  <a:pt x="31952" y="48645"/>
                  <a:pt x="33092" y="48021"/>
                </a:cubicBezTo>
                <a:cubicBezTo>
                  <a:pt x="33688" y="47695"/>
                  <a:pt x="34285" y="47424"/>
                  <a:pt x="34936" y="47234"/>
                </a:cubicBezTo>
                <a:cubicBezTo>
                  <a:pt x="35587" y="47072"/>
                  <a:pt x="36238" y="46909"/>
                  <a:pt x="36916" y="46827"/>
                </a:cubicBezTo>
                <a:cubicBezTo>
                  <a:pt x="37786" y="46723"/>
                  <a:pt x="38655" y="46674"/>
                  <a:pt x="39532" y="46674"/>
                </a:cubicBezTo>
                <a:cubicBezTo>
                  <a:pt x="40022" y="46674"/>
                  <a:pt x="40515" y="46690"/>
                  <a:pt x="41012" y="46719"/>
                </a:cubicBezTo>
                <a:cubicBezTo>
                  <a:pt x="43751" y="46882"/>
                  <a:pt x="46518" y="47343"/>
                  <a:pt x="49339" y="47478"/>
                </a:cubicBezTo>
                <a:cubicBezTo>
                  <a:pt x="49650" y="47499"/>
                  <a:pt x="49960" y="47508"/>
                  <a:pt x="50271" y="47508"/>
                </a:cubicBezTo>
                <a:cubicBezTo>
                  <a:pt x="50774" y="47508"/>
                  <a:pt x="51277" y="47485"/>
                  <a:pt x="51780" y="47451"/>
                </a:cubicBezTo>
                <a:cubicBezTo>
                  <a:pt x="52187" y="47424"/>
                  <a:pt x="52567" y="47370"/>
                  <a:pt x="52919" y="47343"/>
                </a:cubicBezTo>
                <a:lnTo>
                  <a:pt x="53868" y="47180"/>
                </a:lnTo>
                <a:cubicBezTo>
                  <a:pt x="55496" y="46882"/>
                  <a:pt x="57069" y="46285"/>
                  <a:pt x="58480" y="45471"/>
                </a:cubicBezTo>
                <a:cubicBezTo>
                  <a:pt x="60351" y="44413"/>
                  <a:pt x="61707" y="42650"/>
                  <a:pt x="62250" y="40589"/>
                </a:cubicBezTo>
                <a:cubicBezTo>
                  <a:pt x="62494" y="39640"/>
                  <a:pt x="62548" y="38636"/>
                  <a:pt x="62440" y="37660"/>
                </a:cubicBezTo>
                <a:cubicBezTo>
                  <a:pt x="62304" y="36710"/>
                  <a:pt x="62060" y="35761"/>
                  <a:pt x="61653" y="34866"/>
                </a:cubicBezTo>
                <a:cubicBezTo>
                  <a:pt x="61300" y="34052"/>
                  <a:pt x="60812" y="33266"/>
                  <a:pt x="60270" y="32560"/>
                </a:cubicBezTo>
                <a:cubicBezTo>
                  <a:pt x="59727" y="31909"/>
                  <a:pt x="59103" y="31313"/>
                  <a:pt x="58425" y="30797"/>
                </a:cubicBezTo>
                <a:cubicBezTo>
                  <a:pt x="56933" y="29712"/>
                  <a:pt x="55198" y="29007"/>
                  <a:pt x="53380" y="28682"/>
                </a:cubicBezTo>
                <a:cubicBezTo>
                  <a:pt x="52485" y="28532"/>
                  <a:pt x="51576" y="28458"/>
                  <a:pt x="50664" y="28458"/>
                </a:cubicBezTo>
                <a:cubicBezTo>
                  <a:pt x="49752" y="28458"/>
                  <a:pt x="48837" y="28532"/>
                  <a:pt x="47928" y="28682"/>
                </a:cubicBezTo>
                <a:cubicBezTo>
                  <a:pt x="46545" y="28926"/>
                  <a:pt x="45189" y="29278"/>
                  <a:pt x="43887" y="29767"/>
                </a:cubicBezTo>
                <a:cubicBezTo>
                  <a:pt x="43209" y="30038"/>
                  <a:pt x="42504" y="30363"/>
                  <a:pt x="41798" y="30716"/>
                </a:cubicBezTo>
                <a:lnTo>
                  <a:pt x="41853" y="30689"/>
                </a:lnTo>
                <a:lnTo>
                  <a:pt x="41853" y="30689"/>
                </a:lnTo>
                <a:cubicBezTo>
                  <a:pt x="40307" y="31448"/>
                  <a:pt x="38815" y="32289"/>
                  <a:pt x="37377" y="33211"/>
                </a:cubicBezTo>
                <a:cubicBezTo>
                  <a:pt x="35858" y="34188"/>
                  <a:pt x="34529" y="35083"/>
                  <a:pt x="32929" y="36222"/>
                </a:cubicBezTo>
                <a:cubicBezTo>
                  <a:pt x="31844" y="36981"/>
                  <a:pt x="30244" y="38066"/>
                  <a:pt x="28942" y="38934"/>
                </a:cubicBezTo>
                <a:lnTo>
                  <a:pt x="26392" y="40697"/>
                </a:lnTo>
                <a:lnTo>
                  <a:pt x="22432" y="43437"/>
                </a:lnTo>
                <a:cubicBezTo>
                  <a:pt x="21808" y="43898"/>
                  <a:pt x="21103" y="44224"/>
                  <a:pt x="20370" y="44441"/>
                </a:cubicBezTo>
                <a:cubicBezTo>
                  <a:pt x="20200" y="44478"/>
                  <a:pt x="20028" y="44497"/>
                  <a:pt x="19858" y="44497"/>
                </a:cubicBezTo>
                <a:cubicBezTo>
                  <a:pt x="19296" y="44497"/>
                  <a:pt x="18752" y="44293"/>
                  <a:pt x="18336" y="43898"/>
                </a:cubicBezTo>
                <a:cubicBezTo>
                  <a:pt x="18038" y="43627"/>
                  <a:pt x="17794" y="43301"/>
                  <a:pt x="17658" y="42922"/>
                </a:cubicBezTo>
                <a:cubicBezTo>
                  <a:pt x="17550" y="42732"/>
                  <a:pt x="17495" y="42542"/>
                  <a:pt x="17441" y="42352"/>
                </a:cubicBezTo>
                <a:cubicBezTo>
                  <a:pt x="17387" y="42135"/>
                  <a:pt x="17333" y="41945"/>
                  <a:pt x="17305" y="41728"/>
                </a:cubicBezTo>
                <a:cubicBezTo>
                  <a:pt x="17143" y="40887"/>
                  <a:pt x="17170" y="40046"/>
                  <a:pt x="17305" y="39206"/>
                </a:cubicBezTo>
                <a:cubicBezTo>
                  <a:pt x="17387" y="38772"/>
                  <a:pt x="17495" y="38365"/>
                  <a:pt x="17658" y="37958"/>
                </a:cubicBezTo>
                <a:lnTo>
                  <a:pt x="17875" y="37334"/>
                </a:lnTo>
                <a:lnTo>
                  <a:pt x="17984" y="37009"/>
                </a:lnTo>
                <a:cubicBezTo>
                  <a:pt x="18011" y="36900"/>
                  <a:pt x="18065" y="36792"/>
                  <a:pt x="18119" y="36710"/>
                </a:cubicBezTo>
                <a:cubicBezTo>
                  <a:pt x="18309" y="36303"/>
                  <a:pt x="18445" y="35869"/>
                  <a:pt x="18662" y="35490"/>
                </a:cubicBezTo>
                <a:lnTo>
                  <a:pt x="19313" y="34296"/>
                </a:lnTo>
                <a:cubicBezTo>
                  <a:pt x="19448" y="34052"/>
                  <a:pt x="19638" y="33754"/>
                  <a:pt x="19828" y="33455"/>
                </a:cubicBezTo>
                <a:cubicBezTo>
                  <a:pt x="19936" y="33293"/>
                  <a:pt x="20018" y="33130"/>
                  <a:pt x="20126" y="32994"/>
                </a:cubicBezTo>
                <a:lnTo>
                  <a:pt x="20452" y="32533"/>
                </a:lnTo>
                <a:lnTo>
                  <a:pt x="20994" y="31774"/>
                </a:lnTo>
                <a:lnTo>
                  <a:pt x="21591" y="31068"/>
                </a:lnTo>
                <a:cubicBezTo>
                  <a:pt x="21990" y="30563"/>
                  <a:pt x="22441" y="30084"/>
                  <a:pt x="22893" y="29631"/>
                </a:cubicBezTo>
                <a:lnTo>
                  <a:pt x="22893" y="29631"/>
                </a:lnTo>
                <a:lnTo>
                  <a:pt x="22947" y="29604"/>
                </a:lnTo>
                <a:cubicBezTo>
                  <a:pt x="24168" y="28410"/>
                  <a:pt x="25497" y="27325"/>
                  <a:pt x="26907" y="26349"/>
                </a:cubicBezTo>
                <a:lnTo>
                  <a:pt x="26907" y="26349"/>
                </a:lnTo>
                <a:lnTo>
                  <a:pt x="26880" y="26376"/>
                </a:lnTo>
                <a:lnTo>
                  <a:pt x="27558" y="25915"/>
                </a:lnTo>
                <a:lnTo>
                  <a:pt x="27504" y="25942"/>
                </a:lnTo>
                <a:cubicBezTo>
                  <a:pt x="27721" y="25806"/>
                  <a:pt x="27965" y="25644"/>
                  <a:pt x="28182" y="25508"/>
                </a:cubicBezTo>
                <a:lnTo>
                  <a:pt x="28182" y="25508"/>
                </a:lnTo>
                <a:lnTo>
                  <a:pt x="28128" y="25535"/>
                </a:lnTo>
                <a:lnTo>
                  <a:pt x="28779" y="25128"/>
                </a:lnTo>
                <a:lnTo>
                  <a:pt x="28752" y="25156"/>
                </a:lnTo>
                <a:cubicBezTo>
                  <a:pt x="29131" y="24911"/>
                  <a:pt x="29538" y="24694"/>
                  <a:pt x="29945" y="24450"/>
                </a:cubicBezTo>
                <a:cubicBezTo>
                  <a:pt x="30840" y="23989"/>
                  <a:pt x="32332" y="23284"/>
                  <a:pt x="33444" y="22823"/>
                </a:cubicBezTo>
                <a:lnTo>
                  <a:pt x="33444" y="22823"/>
                </a:lnTo>
                <a:lnTo>
                  <a:pt x="33390" y="22850"/>
                </a:lnTo>
                <a:cubicBezTo>
                  <a:pt x="34041" y="22579"/>
                  <a:pt x="34665" y="22335"/>
                  <a:pt x="35316" y="22118"/>
                </a:cubicBezTo>
                <a:cubicBezTo>
                  <a:pt x="35777" y="21982"/>
                  <a:pt x="36129" y="21874"/>
                  <a:pt x="36753" y="21684"/>
                </a:cubicBezTo>
                <a:cubicBezTo>
                  <a:pt x="38462" y="21087"/>
                  <a:pt x="40225" y="20626"/>
                  <a:pt x="41988" y="20273"/>
                </a:cubicBezTo>
                <a:lnTo>
                  <a:pt x="41961" y="20273"/>
                </a:lnTo>
                <a:cubicBezTo>
                  <a:pt x="43372" y="20002"/>
                  <a:pt x="44673" y="19758"/>
                  <a:pt x="46138" y="19487"/>
                </a:cubicBezTo>
                <a:cubicBezTo>
                  <a:pt x="47304" y="19297"/>
                  <a:pt x="48742" y="19080"/>
                  <a:pt x="50044" y="18890"/>
                </a:cubicBezTo>
                <a:lnTo>
                  <a:pt x="50121" y="18877"/>
                </a:lnTo>
                <a:lnTo>
                  <a:pt x="50121" y="18877"/>
                </a:lnTo>
                <a:lnTo>
                  <a:pt x="51102" y="18781"/>
                </a:lnTo>
                <a:cubicBezTo>
                  <a:pt x="52133" y="18646"/>
                  <a:pt x="53462" y="18456"/>
                  <a:pt x="53814" y="18402"/>
                </a:cubicBezTo>
                <a:cubicBezTo>
                  <a:pt x="55849" y="18185"/>
                  <a:pt x="57774" y="17859"/>
                  <a:pt x="59727" y="17561"/>
                </a:cubicBezTo>
                <a:lnTo>
                  <a:pt x="59998" y="17561"/>
                </a:lnTo>
                <a:cubicBezTo>
                  <a:pt x="60859" y="17434"/>
                  <a:pt x="61720" y="17213"/>
                  <a:pt x="62537" y="16919"/>
                </a:cubicBezTo>
                <a:lnTo>
                  <a:pt x="62537" y="16919"/>
                </a:lnTo>
                <a:lnTo>
                  <a:pt x="62684" y="16883"/>
                </a:lnTo>
                <a:lnTo>
                  <a:pt x="63308" y="16693"/>
                </a:lnTo>
                <a:lnTo>
                  <a:pt x="63714" y="16530"/>
                </a:lnTo>
                <a:cubicBezTo>
                  <a:pt x="63959" y="16449"/>
                  <a:pt x="63742" y="16557"/>
                  <a:pt x="64148" y="16395"/>
                </a:cubicBezTo>
                <a:cubicBezTo>
                  <a:pt x="64664" y="16178"/>
                  <a:pt x="65179" y="15906"/>
                  <a:pt x="65640" y="15635"/>
                </a:cubicBezTo>
                <a:cubicBezTo>
                  <a:pt x="65855" y="15485"/>
                  <a:pt x="65951" y="15436"/>
                  <a:pt x="65995" y="15436"/>
                </a:cubicBezTo>
                <a:cubicBezTo>
                  <a:pt x="66006" y="15436"/>
                  <a:pt x="66014" y="15440"/>
                  <a:pt x="66020" y="15445"/>
                </a:cubicBezTo>
                <a:cubicBezTo>
                  <a:pt x="66590" y="14984"/>
                  <a:pt x="67078" y="14442"/>
                  <a:pt x="67512" y="13845"/>
                </a:cubicBezTo>
                <a:lnTo>
                  <a:pt x="67729" y="13465"/>
                </a:lnTo>
                <a:cubicBezTo>
                  <a:pt x="67810" y="13357"/>
                  <a:pt x="67837" y="13248"/>
                  <a:pt x="67892" y="13140"/>
                </a:cubicBezTo>
                <a:cubicBezTo>
                  <a:pt x="67946" y="13004"/>
                  <a:pt x="68000" y="12868"/>
                  <a:pt x="68027" y="12760"/>
                </a:cubicBezTo>
                <a:lnTo>
                  <a:pt x="68027" y="12706"/>
                </a:lnTo>
                <a:cubicBezTo>
                  <a:pt x="67892" y="13031"/>
                  <a:pt x="67702" y="13357"/>
                  <a:pt x="67512" y="13628"/>
                </a:cubicBezTo>
                <a:lnTo>
                  <a:pt x="67322" y="13899"/>
                </a:lnTo>
                <a:lnTo>
                  <a:pt x="67186" y="14062"/>
                </a:lnTo>
                <a:cubicBezTo>
                  <a:pt x="67129" y="14119"/>
                  <a:pt x="67101" y="14142"/>
                  <a:pt x="67093" y="14142"/>
                </a:cubicBezTo>
                <a:cubicBezTo>
                  <a:pt x="67083" y="14142"/>
                  <a:pt x="67112" y="14098"/>
                  <a:pt x="67159" y="14035"/>
                </a:cubicBezTo>
                <a:cubicBezTo>
                  <a:pt x="67512" y="13574"/>
                  <a:pt x="67783" y="13058"/>
                  <a:pt x="68000" y="12543"/>
                </a:cubicBezTo>
                <a:cubicBezTo>
                  <a:pt x="68163" y="12136"/>
                  <a:pt x="68271" y="11702"/>
                  <a:pt x="68325" y="11268"/>
                </a:cubicBezTo>
                <a:cubicBezTo>
                  <a:pt x="68431" y="10743"/>
                  <a:pt x="68459" y="10192"/>
                  <a:pt x="68461" y="9640"/>
                </a:cubicBezTo>
                <a:lnTo>
                  <a:pt x="68461" y="9640"/>
                </a:lnTo>
                <a:cubicBezTo>
                  <a:pt x="68461" y="9640"/>
                  <a:pt x="68461" y="9640"/>
                  <a:pt x="68461" y="9641"/>
                </a:cubicBezTo>
                <a:lnTo>
                  <a:pt x="68461" y="9586"/>
                </a:lnTo>
                <a:cubicBezTo>
                  <a:pt x="68461" y="9604"/>
                  <a:pt x="68461" y="9622"/>
                  <a:pt x="68461" y="9640"/>
                </a:cubicBezTo>
                <a:lnTo>
                  <a:pt x="68461" y="9640"/>
                </a:lnTo>
                <a:cubicBezTo>
                  <a:pt x="68407" y="9206"/>
                  <a:pt x="68325" y="8800"/>
                  <a:pt x="68190" y="8366"/>
                </a:cubicBezTo>
                <a:cubicBezTo>
                  <a:pt x="67973" y="7525"/>
                  <a:pt x="67647" y="6738"/>
                  <a:pt x="67186" y="6006"/>
                </a:cubicBezTo>
                <a:cubicBezTo>
                  <a:pt x="66698" y="5220"/>
                  <a:pt x="66074" y="4541"/>
                  <a:pt x="65396" y="3918"/>
                </a:cubicBezTo>
                <a:cubicBezTo>
                  <a:pt x="65071" y="3619"/>
                  <a:pt x="64718" y="3294"/>
                  <a:pt x="64365" y="3022"/>
                </a:cubicBezTo>
                <a:cubicBezTo>
                  <a:pt x="63702" y="2606"/>
                  <a:pt x="63499" y="2483"/>
                  <a:pt x="63486" y="2483"/>
                </a:cubicBezTo>
                <a:lnTo>
                  <a:pt x="63486" y="2483"/>
                </a:lnTo>
                <a:cubicBezTo>
                  <a:pt x="63469" y="2483"/>
                  <a:pt x="63835" y="2730"/>
                  <a:pt x="63815" y="2730"/>
                </a:cubicBezTo>
                <a:cubicBezTo>
                  <a:pt x="63809" y="2730"/>
                  <a:pt x="63765" y="2706"/>
                  <a:pt x="63660" y="2643"/>
                </a:cubicBezTo>
                <a:cubicBezTo>
                  <a:pt x="62856" y="2160"/>
                  <a:pt x="62024" y="1757"/>
                  <a:pt x="61140" y="1433"/>
                </a:cubicBezTo>
                <a:lnTo>
                  <a:pt x="61140" y="1433"/>
                </a:lnTo>
                <a:lnTo>
                  <a:pt x="61002" y="1341"/>
                </a:lnTo>
                <a:cubicBezTo>
                  <a:pt x="60487" y="1151"/>
                  <a:pt x="59944" y="1015"/>
                  <a:pt x="59429" y="907"/>
                </a:cubicBezTo>
                <a:cubicBezTo>
                  <a:pt x="59212" y="853"/>
                  <a:pt x="58941" y="771"/>
                  <a:pt x="58534" y="690"/>
                </a:cubicBezTo>
                <a:cubicBezTo>
                  <a:pt x="58154" y="608"/>
                  <a:pt x="57639" y="473"/>
                  <a:pt x="56879" y="364"/>
                </a:cubicBezTo>
                <a:lnTo>
                  <a:pt x="56879" y="364"/>
                </a:lnTo>
                <a:lnTo>
                  <a:pt x="57639" y="473"/>
                </a:lnTo>
                <a:lnTo>
                  <a:pt x="58154" y="581"/>
                </a:lnTo>
                <a:cubicBezTo>
                  <a:pt x="58452" y="636"/>
                  <a:pt x="58642" y="690"/>
                  <a:pt x="58751" y="690"/>
                </a:cubicBezTo>
                <a:cubicBezTo>
                  <a:pt x="58791" y="703"/>
                  <a:pt x="58832" y="710"/>
                  <a:pt x="58873" y="710"/>
                </a:cubicBezTo>
                <a:cubicBezTo>
                  <a:pt x="58914" y="710"/>
                  <a:pt x="58954" y="703"/>
                  <a:pt x="58995" y="690"/>
                </a:cubicBezTo>
                <a:lnTo>
                  <a:pt x="59049" y="690"/>
                </a:lnTo>
                <a:cubicBezTo>
                  <a:pt x="58751" y="608"/>
                  <a:pt x="58344" y="554"/>
                  <a:pt x="58154" y="527"/>
                </a:cubicBezTo>
                <a:cubicBezTo>
                  <a:pt x="57883" y="473"/>
                  <a:pt x="57720" y="446"/>
                  <a:pt x="57503" y="419"/>
                </a:cubicBezTo>
                <a:lnTo>
                  <a:pt x="57557" y="419"/>
                </a:lnTo>
                <a:cubicBezTo>
                  <a:pt x="56933" y="337"/>
                  <a:pt x="56337" y="229"/>
                  <a:pt x="55713" y="174"/>
                </a:cubicBezTo>
                <a:cubicBezTo>
                  <a:pt x="55415" y="147"/>
                  <a:pt x="55116" y="120"/>
                  <a:pt x="54791" y="93"/>
                </a:cubicBezTo>
                <a:lnTo>
                  <a:pt x="53841" y="39"/>
                </a:lnTo>
                <a:cubicBezTo>
                  <a:pt x="53485" y="13"/>
                  <a:pt x="53128" y="1"/>
                  <a:pt x="5277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FDF2E9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Char char="●"/>
              <a:defRPr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lvl="1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lvl="2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lvl="3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lvl="4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lvl="5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lvl="6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lvl="7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2" r:id="rId3"/>
    <p:sldLayoutId id="2147483653" r:id="rId4"/>
    <p:sldLayoutId id="2147483654" r:id="rId5"/>
    <p:sldLayoutId id="2147483658" r:id="rId6"/>
    <p:sldLayoutId id="2147483659" r:id="rId7"/>
    <p:sldLayoutId id="2147483663" r:id="rId8"/>
    <p:sldLayoutId id="2147483664" r:id="rId9"/>
    <p:sldLayoutId id="2147483667" r:id="rId10"/>
    <p:sldLayoutId id="2147483671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6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gif"/><Relationship Id="rId1" Type="http://schemas.openxmlformats.org/officeDocument/2006/relationships/slideLayout" Target="../slideLayouts/slideLayout8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gif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gif"/><Relationship Id="rId1" Type="http://schemas.openxmlformats.org/officeDocument/2006/relationships/slideLayout" Target="../slideLayouts/slideLayout8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7.gif"/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gif"/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40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gif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5.gif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0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1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0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4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3.gif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18.png"/><Relationship Id="rId4" Type="http://schemas.openxmlformats.org/officeDocument/2006/relationships/image" Target="../media/image10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3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1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3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8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7" Type="http://schemas.openxmlformats.org/officeDocument/2006/relationships/image" Target="../media/image10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230.png"/><Relationship Id="rId5" Type="http://schemas.openxmlformats.org/officeDocument/2006/relationships/image" Target="../media/image220.png"/><Relationship Id="rId4" Type="http://schemas.openxmlformats.org/officeDocument/2006/relationships/image" Target="../media/image22.png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gif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5.gif"/><Relationship Id="rId4" Type="http://schemas.openxmlformats.org/officeDocument/2006/relationships/image" Target="../media/image24.gif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gif"/><Relationship Id="rId2" Type="http://schemas.openxmlformats.org/officeDocument/2006/relationships/image" Target="../media/image6.gif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5.gif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gif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5.gif"/><Relationship Id="rId4" Type="http://schemas.openxmlformats.org/officeDocument/2006/relationships/image" Target="../media/image24.gif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gif"/><Relationship Id="rId7" Type="http://schemas.openxmlformats.org/officeDocument/2006/relationships/image" Target="../media/image110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0.png"/><Relationship Id="rId5" Type="http://schemas.openxmlformats.org/officeDocument/2006/relationships/image" Target="../media/image25.gif"/><Relationship Id="rId4" Type="http://schemas.openxmlformats.org/officeDocument/2006/relationships/image" Target="../media/image24.gif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6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0.png"/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gif"/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gif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.xml"/></Relationships>
</file>

<file path=ppt/slides/_rels/slide6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6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11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9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gif"/><Relationship Id="rId2" Type="http://schemas.openxmlformats.org/officeDocument/2006/relationships/image" Target="../media/image3.gif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5.gif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9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gif"/><Relationship Id="rId2" Type="http://schemas.openxmlformats.org/officeDocument/2006/relationships/image" Target="../media/image3.gif"/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  <a:extLst>
              <a:ext uri="{96DAC541-7B7A-43D3-8B79-37D633B846F1}">
                <asvg:svgBlip xmlns="" xmlns:asvg="http://schemas.microsoft.com/office/drawing/2016/SVG/main" r:embed="rId3"/>
              </a:ext>
            </a:extLst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D7B6DFCF-FDDA-4086-9802-C2C2A1602685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2">
              <a:alpha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" name="Google Shape;1597;p37">
            <a:extLst>
              <a:ext uri="{FF2B5EF4-FFF2-40B4-BE49-F238E27FC236}">
                <a16:creationId xmlns:a16="http://schemas.microsoft.com/office/drawing/2014/main" id="{F7D384A5-1F8E-4DDD-A3D3-B4B557D1AF06}"/>
              </a:ext>
            </a:extLst>
          </p:cNvPr>
          <p:cNvSpPr txBox="1">
            <a:spLocks/>
          </p:cNvSpPr>
          <p:nvPr/>
        </p:nvSpPr>
        <p:spPr>
          <a:xfrm>
            <a:off x="-87464" y="553874"/>
            <a:ext cx="8990947" cy="9563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Font typeface="Merriweather"/>
              <a:buNone/>
              <a:defRPr sz="6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r>
              <a:rPr lang="en-US" sz="6000" dirty="0">
                <a:solidFill>
                  <a:srgbClr val="EFCCAE"/>
                </a:solidFill>
                <a:latin typeface="Merriweather" panose="00000500000000000000" pitchFamily="2" charset="-93"/>
              </a:rPr>
              <a:t>CHỦ ĐỀ 4: TỐC ĐỘ</a:t>
            </a:r>
          </a:p>
        </p:txBody>
      </p:sp>
    </p:spTree>
    <p:extLst>
      <p:ext uri="{BB962C8B-B14F-4D97-AF65-F5344CB8AC3E}">
        <p14:creationId xmlns:p14="http://schemas.microsoft.com/office/powerpoint/2010/main" val="41817197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130" name="TextBox 129">
                <a:extLst>
                  <a:ext uri="{FF2B5EF4-FFF2-40B4-BE49-F238E27FC236}">
                    <a16:creationId xmlns:a16="http://schemas.microsoft.com/office/drawing/2014/main" id="{167F1D63-A657-4849-B724-3C0FE643A1C3}"/>
                  </a:ext>
                </a:extLst>
              </p:cNvPr>
              <p:cNvSpPr txBox="1"/>
              <p:nvPr/>
            </p:nvSpPr>
            <p:spPr>
              <a:xfrm>
                <a:off x="0" y="507514"/>
                <a:ext cx="4873895" cy="244130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14:m>
                  <m:oMath xmlns:m="http://schemas.openxmlformats.org/officeDocument/2006/math">
                    <m:f>
                      <m:fPr>
                        <m:ctrlPr>
                          <a:rPr kumimoji="0" lang="en-US" sz="28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16433D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#9Slide03 Arima Madurai Black" panose="00000A00000000000000" pitchFamily="2" charset="-93"/>
                            <a:sym typeface="Arial"/>
                          </a:rPr>
                        </m:ctrlPr>
                      </m:fPr>
                      <m:num>
                        <m:r>
                          <m:rPr>
                            <m:nor/>
                          </m:rPr>
                          <a:rPr kumimoji="0" lang="en-US" sz="2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16433D"/>
                            </a:solidFill>
                            <a:effectLst/>
                            <a:uLnTx/>
                            <a:uFillTx/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  <a:sym typeface="Arial"/>
                          </a:rPr>
                          <m:t>qu</m:t>
                        </m:r>
                        <m:r>
                          <m:rPr>
                            <m:nor/>
                          </m:rPr>
                          <a:rPr kumimoji="0" lang="en-US" sz="2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16433D"/>
                            </a:solidFill>
                            <a:effectLst/>
                            <a:uLnTx/>
                            <a:uFillTx/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  <a:sym typeface="Arial"/>
                          </a:rPr>
                          <m:t>ã</m:t>
                        </m:r>
                        <m:r>
                          <m:rPr>
                            <m:nor/>
                          </m:rPr>
                          <a:rPr kumimoji="0" lang="en-US" sz="2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16433D"/>
                            </a:solidFill>
                            <a:effectLst/>
                            <a:uLnTx/>
                            <a:uFillTx/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  <a:sym typeface="Arial"/>
                          </a:rPr>
                          <m:t>ng</m:t>
                        </m:r>
                        <m:r>
                          <m:rPr>
                            <m:nor/>
                          </m:rPr>
                          <a:rPr kumimoji="0" lang="en-US" sz="2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16433D"/>
                            </a:solidFill>
                            <a:effectLst/>
                            <a:uLnTx/>
                            <a:uFillTx/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  <a:sym typeface="Arial"/>
                          </a:rPr>
                          <m:t> đườ</m:t>
                        </m:r>
                        <m:r>
                          <m:rPr>
                            <m:nor/>
                          </m:rPr>
                          <a:rPr kumimoji="0" lang="en-US" sz="2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16433D"/>
                            </a:solidFill>
                            <a:effectLst/>
                            <a:uLnTx/>
                            <a:uFillTx/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  <a:sym typeface="Arial"/>
                          </a:rPr>
                          <m:t>ng</m:t>
                        </m:r>
                        <m:r>
                          <m:rPr>
                            <m:nor/>
                          </m:rPr>
                          <a:rPr kumimoji="0" lang="en-US" sz="2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16433D"/>
                            </a:solidFill>
                            <a:effectLst/>
                            <a:uLnTx/>
                            <a:uFillTx/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  <a:sym typeface="Arial"/>
                          </a:rPr>
                          <m:t> đ</m:t>
                        </m:r>
                        <m:r>
                          <m:rPr>
                            <m:nor/>
                          </m:rPr>
                          <a:rPr kumimoji="0" lang="en-US" sz="2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16433D"/>
                            </a:solidFill>
                            <a:effectLst/>
                            <a:uLnTx/>
                            <a:uFillTx/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  <a:sym typeface="Arial"/>
                          </a:rPr>
                          <m:t>i</m:t>
                        </m:r>
                        <m:r>
                          <m:rPr>
                            <m:nor/>
                          </m:rPr>
                          <a:rPr kumimoji="0" lang="en-US" sz="2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16433D"/>
                            </a:solidFill>
                            <a:effectLst/>
                            <a:uLnTx/>
                            <a:uFillTx/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  <a:sym typeface="Arial"/>
                          </a:rPr>
                          <m:t> đượ</m:t>
                        </m:r>
                        <m:r>
                          <m:rPr>
                            <m:nor/>
                          </m:rPr>
                          <a:rPr kumimoji="0" lang="en-US" sz="2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16433D"/>
                            </a:solidFill>
                            <a:effectLst/>
                            <a:uLnTx/>
                            <a:uFillTx/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  <a:sym typeface="Arial"/>
                          </a:rPr>
                          <m:t>c</m:t>
                        </m:r>
                      </m:num>
                      <m:den>
                        <m:r>
                          <m:rPr>
                            <m:nor/>
                          </m:rPr>
                          <a:rPr kumimoji="0" lang="en-US" sz="2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16433D"/>
                            </a:solidFill>
                            <a:effectLst/>
                            <a:uLnTx/>
                            <a:uFillTx/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  <a:sym typeface="Arial"/>
                          </a:rPr>
                          <m:t>th</m:t>
                        </m:r>
                        <m:r>
                          <m:rPr>
                            <m:nor/>
                          </m:rPr>
                          <a:rPr kumimoji="0" lang="en-US" sz="2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16433D"/>
                            </a:solidFill>
                            <a:effectLst/>
                            <a:uLnTx/>
                            <a:uFillTx/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  <a:sym typeface="Arial"/>
                          </a:rPr>
                          <m:t>ờ</m:t>
                        </m:r>
                        <m:r>
                          <m:rPr>
                            <m:nor/>
                          </m:rPr>
                          <a:rPr kumimoji="0" lang="en-US" sz="2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16433D"/>
                            </a:solidFill>
                            <a:effectLst/>
                            <a:uLnTx/>
                            <a:uFillTx/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  <a:sym typeface="Arial"/>
                          </a:rPr>
                          <m:t>i</m:t>
                        </m:r>
                        <m:r>
                          <m:rPr>
                            <m:nor/>
                          </m:rPr>
                          <a:rPr kumimoji="0" lang="en-US" sz="2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16433D"/>
                            </a:solidFill>
                            <a:effectLst/>
                            <a:uLnTx/>
                            <a:uFillTx/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  <a:sym typeface="Arial"/>
                          </a:rPr>
                          <m:t> </m:t>
                        </m:r>
                        <m:r>
                          <m:rPr>
                            <m:nor/>
                          </m:rPr>
                          <a:rPr kumimoji="0" lang="en-US" sz="2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16433D"/>
                            </a:solidFill>
                            <a:effectLst/>
                            <a:uLnTx/>
                            <a:uFillTx/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  <a:sym typeface="Arial"/>
                          </a:rPr>
                          <m:t>gian</m:t>
                        </m:r>
                        <m:r>
                          <m:rPr>
                            <m:nor/>
                          </m:rPr>
                          <a:rPr kumimoji="0" lang="en-US" sz="2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16433D"/>
                            </a:solidFill>
                            <a:effectLst/>
                            <a:uLnTx/>
                            <a:uFillTx/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  <a:sym typeface="Arial"/>
                          </a:rPr>
                          <m:t> đ</m:t>
                        </m:r>
                        <m:r>
                          <m:rPr>
                            <m:nor/>
                          </m:rPr>
                          <a:rPr kumimoji="0" lang="en-US" sz="2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16433D"/>
                            </a:solidFill>
                            <a:effectLst/>
                            <a:uLnTx/>
                            <a:uFillTx/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  <a:sym typeface="Arial"/>
                          </a:rPr>
                          <m:t>i</m:t>
                        </m:r>
                        <m:r>
                          <m:rPr>
                            <m:nor/>
                          </m:rPr>
                          <a:rPr kumimoji="0" lang="en-US" sz="2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16433D"/>
                            </a:solidFill>
                            <a:effectLst/>
                            <a:uLnTx/>
                            <a:uFillTx/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  <a:sym typeface="Arial"/>
                          </a:rPr>
                          <m:t> </m:t>
                        </m:r>
                        <m:r>
                          <m:rPr>
                            <m:nor/>
                          </m:rPr>
                          <a:rPr kumimoji="0" lang="en-US" sz="2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16433D"/>
                            </a:solidFill>
                            <a:effectLst/>
                            <a:uLnTx/>
                            <a:uFillTx/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  <a:sym typeface="Arial"/>
                          </a:rPr>
                          <m:t>qu</m:t>
                        </m:r>
                        <m:r>
                          <m:rPr>
                            <m:nor/>
                          </m:rPr>
                          <a:rPr kumimoji="0" lang="en-US" sz="2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16433D"/>
                            </a:solidFill>
                            <a:effectLst/>
                            <a:uLnTx/>
                            <a:uFillTx/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  <a:sym typeface="Arial"/>
                          </a:rPr>
                          <m:t>ã</m:t>
                        </m:r>
                        <m:r>
                          <m:rPr>
                            <m:nor/>
                          </m:rPr>
                          <a:rPr kumimoji="0" lang="en-US" sz="2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16433D"/>
                            </a:solidFill>
                            <a:effectLst/>
                            <a:uLnTx/>
                            <a:uFillTx/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  <a:sym typeface="Arial"/>
                          </a:rPr>
                          <m:t>ng</m:t>
                        </m:r>
                        <m:r>
                          <m:rPr>
                            <m:nor/>
                          </m:rPr>
                          <a:rPr kumimoji="0" lang="en-US" sz="2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16433D"/>
                            </a:solidFill>
                            <a:effectLst/>
                            <a:uLnTx/>
                            <a:uFillTx/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  <a:sym typeface="Arial"/>
                          </a:rPr>
                          <m:t> đườ</m:t>
                        </m:r>
                        <m:r>
                          <m:rPr>
                            <m:nor/>
                          </m:rPr>
                          <a:rPr kumimoji="0" lang="en-US" sz="2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16433D"/>
                            </a:solidFill>
                            <a:effectLst/>
                            <a:uLnTx/>
                            <a:uFillTx/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  <a:sym typeface="Arial"/>
                          </a:rPr>
                          <m:t>ng</m:t>
                        </m:r>
                        <m:r>
                          <m:rPr>
                            <m:nor/>
                          </m:rPr>
                          <a:rPr kumimoji="0" lang="en-US" sz="2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16433D"/>
                            </a:solidFill>
                            <a:effectLst/>
                            <a:uLnTx/>
                            <a:uFillTx/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  <a:sym typeface="Arial"/>
                          </a:rPr>
                          <m:t> đó</m:t>
                        </m:r>
                      </m:den>
                    </m:f>
                  </m:oMath>
                </a14:m>
                <a:r>
                  <a:rPr kumimoji="0" lang="en-US" sz="3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16433D"/>
                    </a:solidFill>
                    <a:effectLst/>
                    <a:uLnTx/>
                    <a:uFillTx/>
                    <a:latin typeface="Arial"/>
                    <a:cs typeface="#9Slide03 Arima Madurai Black" panose="00000A00000000000000" pitchFamily="2" charset="-93"/>
                    <a:sym typeface="Arial"/>
                  </a:rPr>
                  <a:t> = </a:t>
                </a:r>
                <a14:m>
                  <m:oMath xmlns:m="http://schemas.openxmlformats.org/officeDocument/2006/math">
                    <m:f>
                      <m:fPr>
                        <m:ctrlPr>
                          <a:rPr kumimoji="0" lang="en-US" sz="36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16433D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#9Slide03 Arima Madurai Black" panose="00000A00000000000000" pitchFamily="2" charset="-93"/>
                            <a:sym typeface="Arial"/>
                          </a:rPr>
                        </m:ctrlPr>
                      </m:fPr>
                      <m:num>
                        <m:r>
                          <m:rPr>
                            <m:nor/>
                          </m:rPr>
                          <a:rPr kumimoji="0" lang="en-US" sz="36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16433D"/>
                            </a:solidFill>
                            <a:effectLst/>
                            <a:uLnTx/>
                            <a:uFillTx/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  <a:sym typeface="Arial"/>
                          </a:rPr>
                          <m:t>s</m:t>
                        </m:r>
                      </m:num>
                      <m:den>
                        <m:r>
                          <m:rPr>
                            <m:nor/>
                          </m:rPr>
                          <a:rPr kumimoji="0" lang="en-US" sz="36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16433D"/>
                            </a:solidFill>
                            <a:effectLst/>
                            <a:uLnTx/>
                            <a:uFillTx/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  <a:sym typeface="Arial"/>
                          </a:rPr>
                          <m:t>t</m:t>
                        </m:r>
                      </m:den>
                    </m:f>
                  </m:oMath>
                </a14:m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rgbClr val="16433D"/>
                  </a:solidFill>
                  <a:effectLst/>
                  <a:uLnTx/>
                  <a:uFillTx/>
                  <a:latin typeface="#9Slide03 Arima Madurai Black" panose="00000A00000000000000" pitchFamily="2" charset="-93"/>
                  <a:cs typeface="#9Slide03 Arima Madurai Black" panose="00000A00000000000000" pitchFamily="2" charset="-93"/>
                  <a:sym typeface="Arial"/>
                </a:endParaRPr>
              </a:p>
            </p:txBody>
          </p:sp>
        </mc:Choice>
        <mc:Fallback xmlns="">
          <p:sp>
            <p:nvSpPr>
              <p:cNvPr id="130" name="TextBox 129">
                <a:extLst>
                  <a:ext uri="{FF2B5EF4-FFF2-40B4-BE49-F238E27FC236}">
                    <a16:creationId xmlns:a16="http://schemas.microsoft.com/office/drawing/2014/main" id="{167F1D63-A657-4849-B724-3C0FE643A1C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0" y="507514"/>
                <a:ext cx="4873895" cy="2441309"/>
              </a:xfrm>
              <a:prstGeom prst="rect">
                <a:avLst/>
              </a:prstGeom>
              <a:blipFill>
                <a:blip r:embed="rId2"/>
                <a:stretch>
                  <a:fillRect b="-299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59" name="Google Shape;3370;p69">
            <a:extLst>
              <a:ext uri="{FF2B5EF4-FFF2-40B4-BE49-F238E27FC236}">
                <a16:creationId xmlns:a16="http://schemas.microsoft.com/office/drawing/2014/main" id="{B7605EC4-FC61-4E3D-81D8-0EB21547434D}"/>
              </a:ext>
            </a:extLst>
          </p:cNvPr>
          <p:cNvSpPr/>
          <p:nvPr/>
        </p:nvSpPr>
        <p:spPr>
          <a:xfrm>
            <a:off x="6476421" y="1796305"/>
            <a:ext cx="1055325" cy="1000021"/>
          </a:xfrm>
          <a:custGeom>
            <a:avLst/>
            <a:gdLst/>
            <a:ahLst/>
            <a:cxnLst/>
            <a:rect l="l" t="t" r="r" b="b"/>
            <a:pathLst>
              <a:path w="60110" h="56960" extrusionOk="0">
                <a:moveTo>
                  <a:pt x="6234" y="1"/>
                </a:moveTo>
                <a:cubicBezTo>
                  <a:pt x="5499" y="1"/>
                  <a:pt x="4745" y="216"/>
                  <a:pt x="4136" y="611"/>
                </a:cubicBezTo>
                <a:cubicBezTo>
                  <a:pt x="2802" y="1479"/>
                  <a:pt x="2035" y="3080"/>
                  <a:pt x="1635" y="4614"/>
                </a:cubicBezTo>
                <a:cubicBezTo>
                  <a:pt x="0" y="10819"/>
                  <a:pt x="2735" y="17523"/>
                  <a:pt x="7305" y="22027"/>
                </a:cubicBezTo>
                <a:cubicBezTo>
                  <a:pt x="11842" y="26530"/>
                  <a:pt x="17913" y="29098"/>
                  <a:pt x="24084" y="30833"/>
                </a:cubicBezTo>
                <a:cubicBezTo>
                  <a:pt x="30589" y="32668"/>
                  <a:pt x="37427" y="33802"/>
                  <a:pt x="43364" y="37137"/>
                </a:cubicBezTo>
                <a:cubicBezTo>
                  <a:pt x="49269" y="40473"/>
                  <a:pt x="54005" y="46010"/>
                  <a:pt x="53105" y="52715"/>
                </a:cubicBezTo>
                <a:cubicBezTo>
                  <a:pt x="52871" y="54984"/>
                  <a:pt x="53939" y="55951"/>
                  <a:pt x="55340" y="56618"/>
                </a:cubicBezTo>
                <a:cubicBezTo>
                  <a:pt x="55754" y="56848"/>
                  <a:pt x="56212" y="56959"/>
                  <a:pt x="56668" y="56959"/>
                </a:cubicBezTo>
                <a:cubicBezTo>
                  <a:pt x="57532" y="56959"/>
                  <a:pt x="58385" y="56560"/>
                  <a:pt x="58909" y="55817"/>
                </a:cubicBezTo>
                <a:cubicBezTo>
                  <a:pt x="59876" y="54650"/>
                  <a:pt x="60076" y="52715"/>
                  <a:pt x="60076" y="51181"/>
                </a:cubicBezTo>
                <a:cubicBezTo>
                  <a:pt x="60110" y="45644"/>
                  <a:pt x="56207" y="40540"/>
                  <a:pt x="51737" y="37304"/>
                </a:cubicBezTo>
                <a:cubicBezTo>
                  <a:pt x="47267" y="34035"/>
                  <a:pt x="41863" y="32334"/>
                  <a:pt x="36493" y="31033"/>
                </a:cubicBezTo>
                <a:cubicBezTo>
                  <a:pt x="31089" y="29765"/>
                  <a:pt x="25652" y="28665"/>
                  <a:pt x="20548" y="26463"/>
                </a:cubicBezTo>
                <a:cubicBezTo>
                  <a:pt x="16745" y="24795"/>
                  <a:pt x="12909" y="21960"/>
                  <a:pt x="12476" y="17824"/>
                </a:cubicBezTo>
                <a:cubicBezTo>
                  <a:pt x="12209" y="15755"/>
                  <a:pt x="12742" y="13187"/>
                  <a:pt x="11141" y="11919"/>
                </a:cubicBezTo>
                <a:cubicBezTo>
                  <a:pt x="10508" y="11419"/>
                  <a:pt x="9674" y="11186"/>
                  <a:pt x="9073" y="10685"/>
                </a:cubicBezTo>
                <a:cubicBezTo>
                  <a:pt x="6505" y="8484"/>
                  <a:pt x="10641" y="3647"/>
                  <a:pt x="8506" y="978"/>
                </a:cubicBezTo>
                <a:cubicBezTo>
                  <a:pt x="7962" y="307"/>
                  <a:pt x="7111" y="1"/>
                  <a:pt x="6234" y="1"/>
                </a:cubicBez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0" name="Google Shape;3371;p69">
            <a:extLst>
              <a:ext uri="{FF2B5EF4-FFF2-40B4-BE49-F238E27FC236}">
                <a16:creationId xmlns:a16="http://schemas.microsoft.com/office/drawing/2014/main" id="{6397130E-9C06-48D5-9083-A8B4304D561E}"/>
              </a:ext>
            </a:extLst>
          </p:cNvPr>
          <p:cNvSpPr/>
          <p:nvPr/>
        </p:nvSpPr>
        <p:spPr>
          <a:xfrm>
            <a:off x="6476421" y="1796305"/>
            <a:ext cx="1055325" cy="1000021"/>
          </a:xfrm>
          <a:custGeom>
            <a:avLst/>
            <a:gdLst/>
            <a:ahLst/>
            <a:cxnLst/>
            <a:rect l="l" t="t" r="r" b="b"/>
            <a:pathLst>
              <a:path w="60110" h="56960" extrusionOk="0">
                <a:moveTo>
                  <a:pt x="6234" y="1"/>
                </a:moveTo>
                <a:cubicBezTo>
                  <a:pt x="5499" y="1"/>
                  <a:pt x="4745" y="216"/>
                  <a:pt x="4136" y="611"/>
                </a:cubicBezTo>
                <a:cubicBezTo>
                  <a:pt x="2802" y="1479"/>
                  <a:pt x="2035" y="3080"/>
                  <a:pt x="1635" y="4614"/>
                </a:cubicBezTo>
                <a:cubicBezTo>
                  <a:pt x="0" y="10819"/>
                  <a:pt x="2735" y="17523"/>
                  <a:pt x="7305" y="22027"/>
                </a:cubicBezTo>
                <a:cubicBezTo>
                  <a:pt x="11842" y="26530"/>
                  <a:pt x="17913" y="29098"/>
                  <a:pt x="24084" y="30833"/>
                </a:cubicBezTo>
                <a:cubicBezTo>
                  <a:pt x="30589" y="32668"/>
                  <a:pt x="37427" y="33802"/>
                  <a:pt x="43364" y="37137"/>
                </a:cubicBezTo>
                <a:cubicBezTo>
                  <a:pt x="49269" y="40473"/>
                  <a:pt x="54005" y="46010"/>
                  <a:pt x="53105" y="52715"/>
                </a:cubicBezTo>
                <a:cubicBezTo>
                  <a:pt x="52871" y="54984"/>
                  <a:pt x="53939" y="55951"/>
                  <a:pt x="55340" y="56618"/>
                </a:cubicBezTo>
                <a:cubicBezTo>
                  <a:pt x="55754" y="56848"/>
                  <a:pt x="56212" y="56959"/>
                  <a:pt x="56668" y="56959"/>
                </a:cubicBezTo>
                <a:cubicBezTo>
                  <a:pt x="57532" y="56959"/>
                  <a:pt x="58385" y="56560"/>
                  <a:pt x="58909" y="55817"/>
                </a:cubicBezTo>
                <a:cubicBezTo>
                  <a:pt x="59876" y="54650"/>
                  <a:pt x="60076" y="52715"/>
                  <a:pt x="60076" y="51181"/>
                </a:cubicBezTo>
                <a:cubicBezTo>
                  <a:pt x="60110" y="45644"/>
                  <a:pt x="56207" y="40540"/>
                  <a:pt x="51737" y="37304"/>
                </a:cubicBezTo>
                <a:cubicBezTo>
                  <a:pt x="47267" y="34035"/>
                  <a:pt x="41863" y="32334"/>
                  <a:pt x="36493" y="31033"/>
                </a:cubicBezTo>
                <a:cubicBezTo>
                  <a:pt x="31089" y="29765"/>
                  <a:pt x="25652" y="28665"/>
                  <a:pt x="20548" y="26463"/>
                </a:cubicBezTo>
                <a:cubicBezTo>
                  <a:pt x="16745" y="24795"/>
                  <a:pt x="12909" y="21960"/>
                  <a:pt x="12476" y="17824"/>
                </a:cubicBezTo>
                <a:cubicBezTo>
                  <a:pt x="12209" y="15755"/>
                  <a:pt x="12742" y="13187"/>
                  <a:pt x="11141" y="11919"/>
                </a:cubicBezTo>
                <a:cubicBezTo>
                  <a:pt x="10508" y="11419"/>
                  <a:pt x="9674" y="11186"/>
                  <a:pt x="9073" y="10685"/>
                </a:cubicBezTo>
                <a:cubicBezTo>
                  <a:pt x="6505" y="8484"/>
                  <a:pt x="10641" y="3647"/>
                  <a:pt x="8506" y="978"/>
                </a:cubicBezTo>
                <a:cubicBezTo>
                  <a:pt x="7962" y="307"/>
                  <a:pt x="7111" y="1"/>
                  <a:pt x="6234" y="1"/>
                </a:cubicBezTo>
                <a:close/>
              </a:path>
            </a:pathLst>
          </a:custGeom>
          <a:solidFill>
            <a:srgbClr val="F5AA79"/>
          </a:solidFill>
          <a:ln w="10850" cap="flat" cmpd="sng">
            <a:solidFill>
              <a:srgbClr val="F5AA78"/>
            </a:solidFill>
            <a:prstDash val="solid"/>
            <a:miter lim="33357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1" name="Google Shape;3372;p69">
            <a:extLst>
              <a:ext uri="{FF2B5EF4-FFF2-40B4-BE49-F238E27FC236}">
                <a16:creationId xmlns:a16="http://schemas.microsoft.com/office/drawing/2014/main" id="{89B9450B-1308-4612-B59D-D2027268DB0A}"/>
              </a:ext>
            </a:extLst>
          </p:cNvPr>
          <p:cNvSpPr/>
          <p:nvPr/>
        </p:nvSpPr>
        <p:spPr>
          <a:xfrm>
            <a:off x="6906750" y="887578"/>
            <a:ext cx="576979" cy="896631"/>
          </a:xfrm>
          <a:custGeom>
            <a:avLst/>
            <a:gdLst/>
            <a:ahLst/>
            <a:cxnLst/>
            <a:rect l="l" t="t" r="r" b="b"/>
            <a:pathLst>
              <a:path w="32864" h="51071" extrusionOk="0">
                <a:moveTo>
                  <a:pt x="14123" y="0"/>
                </a:moveTo>
                <a:cubicBezTo>
                  <a:pt x="11607" y="0"/>
                  <a:pt x="9080" y="2056"/>
                  <a:pt x="9146" y="4670"/>
                </a:cubicBezTo>
                <a:cubicBezTo>
                  <a:pt x="9180" y="7172"/>
                  <a:pt x="11248" y="9140"/>
                  <a:pt x="12982" y="10975"/>
                </a:cubicBezTo>
                <a:cubicBezTo>
                  <a:pt x="17185" y="15512"/>
                  <a:pt x="19854" y="21683"/>
                  <a:pt x="19587" y="27854"/>
                </a:cubicBezTo>
                <a:cubicBezTo>
                  <a:pt x="19354" y="34025"/>
                  <a:pt x="15918" y="40062"/>
                  <a:pt x="10514" y="42598"/>
                </a:cubicBezTo>
                <a:cubicBezTo>
                  <a:pt x="8346" y="43665"/>
                  <a:pt x="5911" y="44165"/>
                  <a:pt x="3776" y="45266"/>
                </a:cubicBezTo>
                <a:cubicBezTo>
                  <a:pt x="2207" y="46113"/>
                  <a:pt x="786" y="47537"/>
                  <a:pt x="251" y="49245"/>
                </a:cubicBezTo>
                <a:lnTo>
                  <a:pt x="251" y="49245"/>
                </a:lnTo>
                <a:lnTo>
                  <a:pt x="11181" y="45833"/>
                </a:lnTo>
                <a:cubicBezTo>
                  <a:pt x="16485" y="44165"/>
                  <a:pt x="21889" y="42397"/>
                  <a:pt x="26025" y="38661"/>
                </a:cubicBezTo>
                <a:cubicBezTo>
                  <a:pt x="29761" y="35192"/>
                  <a:pt x="32063" y="30422"/>
                  <a:pt x="32496" y="25352"/>
                </a:cubicBezTo>
                <a:cubicBezTo>
                  <a:pt x="32863" y="20182"/>
                  <a:pt x="31396" y="15011"/>
                  <a:pt x="28327" y="10842"/>
                </a:cubicBezTo>
                <a:cubicBezTo>
                  <a:pt x="27593" y="9874"/>
                  <a:pt x="26659" y="8873"/>
                  <a:pt x="25525" y="8807"/>
                </a:cubicBezTo>
                <a:cubicBezTo>
                  <a:pt x="25483" y="8803"/>
                  <a:pt x="25442" y="8801"/>
                  <a:pt x="25400" y="8801"/>
                </a:cubicBezTo>
                <a:cubicBezTo>
                  <a:pt x="24468" y="8801"/>
                  <a:pt x="23535" y="9704"/>
                  <a:pt x="23617" y="10587"/>
                </a:cubicBezTo>
                <a:lnTo>
                  <a:pt x="23617" y="10587"/>
                </a:lnTo>
                <a:cubicBezTo>
                  <a:pt x="22886" y="8235"/>
                  <a:pt x="22061" y="5876"/>
                  <a:pt x="20588" y="3870"/>
                </a:cubicBezTo>
                <a:cubicBezTo>
                  <a:pt x="19053" y="1735"/>
                  <a:pt x="16718" y="34"/>
                  <a:pt x="14183" y="0"/>
                </a:cubicBezTo>
                <a:cubicBezTo>
                  <a:pt x="14163" y="0"/>
                  <a:pt x="14143" y="0"/>
                  <a:pt x="14123" y="0"/>
                </a:cubicBezTo>
                <a:close/>
                <a:moveTo>
                  <a:pt x="251" y="49245"/>
                </a:moveTo>
                <a:lnTo>
                  <a:pt x="173" y="49269"/>
                </a:lnTo>
                <a:lnTo>
                  <a:pt x="147" y="49629"/>
                </a:lnTo>
                <a:lnTo>
                  <a:pt x="147" y="49629"/>
                </a:lnTo>
                <a:cubicBezTo>
                  <a:pt x="176" y="49499"/>
                  <a:pt x="211" y="49371"/>
                  <a:pt x="251" y="49245"/>
                </a:cubicBezTo>
                <a:close/>
                <a:moveTo>
                  <a:pt x="147" y="49629"/>
                </a:moveTo>
                <a:cubicBezTo>
                  <a:pt x="40" y="50092"/>
                  <a:pt x="0" y="50575"/>
                  <a:pt x="40" y="51070"/>
                </a:cubicBezTo>
                <a:lnTo>
                  <a:pt x="147" y="49629"/>
                </a:ln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2" name="Google Shape;3373;p69">
            <a:extLst>
              <a:ext uri="{FF2B5EF4-FFF2-40B4-BE49-F238E27FC236}">
                <a16:creationId xmlns:a16="http://schemas.microsoft.com/office/drawing/2014/main" id="{76632ECF-E9A7-4B83-8EE8-4F1E51F01187}"/>
              </a:ext>
            </a:extLst>
          </p:cNvPr>
          <p:cNvSpPr/>
          <p:nvPr/>
        </p:nvSpPr>
        <p:spPr>
          <a:xfrm>
            <a:off x="6906750" y="887578"/>
            <a:ext cx="576979" cy="896631"/>
          </a:xfrm>
          <a:custGeom>
            <a:avLst/>
            <a:gdLst/>
            <a:ahLst/>
            <a:cxnLst/>
            <a:rect l="l" t="t" r="r" b="b"/>
            <a:pathLst>
              <a:path w="32864" h="51071" extrusionOk="0">
                <a:moveTo>
                  <a:pt x="14123" y="0"/>
                </a:moveTo>
                <a:cubicBezTo>
                  <a:pt x="11607" y="0"/>
                  <a:pt x="9080" y="2056"/>
                  <a:pt x="9146" y="4670"/>
                </a:cubicBezTo>
                <a:cubicBezTo>
                  <a:pt x="9180" y="7172"/>
                  <a:pt x="11248" y="9140"/>
                  <a:pt x="12982" y="10975"/>
                </a:cubicBezTo>
                <a:cubicBezTo>
                  <a:pt x="17185" y="15512"/>
                  <a:pt x="19854" y="21683"/>
                  <a:pt x="19587" y="27854"/>
                </a:cubicBezTo>
                <a:cubicBezTo>
                  <a:pt x="19354" y="34025"/>
                  <a:pt x="15918" y="40062"/>
                  <a:pt x="10514" y="42598"/>
                </a:cubicBezTo>
                <a:cubicBezTo>
                  <a:pt x="8346" y="43665"/>
                  <a:pt x="5911" y="44165"/>
                  <a:pt x="3776" y="45266"/>
                </a:cubicBezTo>
                <a:cubicBezTo>
                  <a:pt x="2207" y="46113"/>
                  <a:pt x="786" y="47537"/>
                  <a:pt x="251" y="49245"/>
                </a:cubicBezTo>
                <a:lnTo>
                  <a:pt x="251" y="49245"/>
                </a:lnTo>
                <a:lnTo>
                  <a:pt x="11181" y="45833"/>
                </a:lnTo>
                <a:cubicBezTo>
                  <a:pt x="16485" y="44165"/>
                  <a:pt x="21889" y="42397"/>
                  <a:pt x="26025" y="38661"/>
                </a:cubicBezTo>
                <a:cubicBezTo>
                  <a:pt x="29761" y="35192"/>
                  <a:pt x="32063" y="30422"/>
                  <a:pt x="32496" y="25352"/>
                </a:cubicBezTo>
                <a:cubicBezTo>
                  <a:pt x="32863" y="20182"/>
                  <a:pt x="31396" y="15011"/>
                  <a:pt x="28327" y="10842"/>
                </a:cubicBezTo>
                <a:cubicBezTo>
                  <a:pt x="27593" y="9874"/>
                  <a:pt x="26659" y="8873"/>
                  <a:pt x="25525" y="8807"/>
                </a:cubicBezTo>
                <a:cubicBezTo>
                  <a:pt x="25483" y="8803"/>
                  <a:pt x="25442" y="8801"/>
                  <a:pt x="25400" y="8801"/>
                </a:cubicBezTo>
                <a:cubicBezTo>
                  <a:pt x="24468" y="8801"/>
                  <a:pt x="23535" y="9704"/>
                  <a:pt x="23617" y="10587"/>
                </a:cubicBezTo>
                <a:lnTo>
                  <a:pt x="23617" y="10587"/>
                </a:lnTo>
                <a:cubicBezTo>
                  <a:pt x="22886" y="8235"/>
                  <a:pt x="22061" y="5876"/>
                  <a:pt x="20588" y="3870"/>
                </a:cubicBezTo>
                <a:cubicBezTo>
                  <a:pt x="19053" y="1735"/>
                  <a:pt x="16718" y="34"/>
                  <a:pt x="14183" y="0"/>
                </a:cubicBezTo>
                <a:cubicBezTo>
                  <a:pt x="14163" y="0"/>
                  <a:pt x="14143" y="0"/>
                  <a:pt x="14123" y="0"/>
                </a:cubicBezTo>
                <a:close/>
                <a:moveTo>
                  <a:pt x="251" y="49245"/>
                </a:moveTo>
                <a:lnTo>
                  <a:pt x="173" y="49269"/>
                </a:lnTo>
                <a:lnTo>
                  <a:pt x="147" y="49629"/>
                </a:lnTo>
                <a:lnTo>
                  <a:pt x="147" y="49629"/>
                </a:lnTo>
                <a:cubicBezTo>
                  <a:pt x="176" y="49499"/>
                  <a:pt x="211" y="49371"/>
                  <a:pt x="251" y="49245"/>
                </a:cubicBezTo>
                <a:close/>
                <a:moveTo>
                  <a:pt x="147" y="49629"/>
                </a:moveTo>
                <a:cubicBezTo>
                  <a:pt x="40" y="50092"/>
                  <a:pt x="0" y="50575"/>
                  <a:pt x="40" y="51070"/>
                </a:cubicBezTo>
                <a:lnTo>
                  <a:pt x="147" y="49629"/>
                </a:lnTo>
                <a:close/>
              </a:path>
            </a:pathLst>
          </a:custGeom>
          <a:solidFill>
            <a:srgbClr val="F5AA7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3" name="Google Shape;3374;p69">
            <a:extLst>
              <a:ext uri="{FF2B5EF4-FFF2-40B4-BE49-F238E27FC236}">
                <a16:creationId xmlns:a16="http://schemas.microsoft.com/office/drawing/2014/main" id="{400E5807-679B-47B8-942B-C817CD17C671}"/>
              </a:ext>
            </a:extLst>
          </p:cNvPr>
          <p:cNvSpPr/>
          <p:nvPr/>
        </p:nvSpPr>
        <p:spPr>
          <a:xfrm>
            <a:off x="6903923" y="886998"/>
            <a:ext cx="579805" cy="897210"/>
          </a:xfrm>
          <a:custGeom>
            <a:avLst/>
            <a:gdLst/>
            <a:ahLst/>
            <a:cxnLst/>
            <a:rect l="l" t="t" r="r" b="b"/>
            <a:pathLst>
              <a:path w="33025" h="51104" fill="none" extrusionOk="0">
                <a:moveTo>
                  <a:pt x="201" y="51103"/>
                </a:moveTo>
                <a:cubicBezTo>
                  <a:pt x="1" y="48602"/>
                  <a:pt x="1835" y="46433"/>
                  <a:pt x="3937" y="45299"/>
                </a:cubicBezTo>
                <a:cubicBezTo>
                  <a:pt x="6072" y="44198"/>
                  <a:pt x="8507" y="43698"/>
                  <a:pt x="10675" y="42631"/>
                </a:cubicBezTo>
                <a:cubicBezTo>
                  <a:pt x="16079" y="40095"/>
                  <a:pt x="19515" y="34058"/>
                  <a:pt x="19748" y="27887"/>
                </a:cubicBezTo>
                <a:cubicBezTo>
                  <a:pt x="20015" y="21716"/>
                  <a:pt x="17346" y="15545"/>
                  <a:pt x="13143" y="11008"/>
                </a:cubicBezTo>
                <a:cubicBezTo>
                  <a:pt x="11409" y="9173"/>
                  <a:pt x="9341" y="7205"/>
                  <a:pt x="9307" y="4703"/>
                </a:cubicBezTo>
                <a:cubicBezTo>
                  <a:pt x="9241" y="2068"/>
                  <a:pt x="11809" y="0"/>
                  <a:pt x="14344" y="33"/>
                </a:cubicBezTo>
                <a:cubicBezTo>
                  <a:pt x="16879" y="67"/>
                  <a:pt x="19214" y="1768"/>
                  <a:pt x="20749" y="3903"/>
                </a:cubicBezTo>
                <a:cubicBezTo>
                  <a:pt x="22317" y="6038"/>
                  <a:pt x="23151" y="8573"/>
                  <a:pt x="23918" y="11075"/>
                </a:cubicBezTo>
                <a:cubicBezTo>
                  <a:pt x="23351" y="10041"/>
                  <a:pt x="24552" y="8740"/>
                  <a:pt x="25686" y="8840"/>
                </a:cubicBezTo>
                <a:cubicBezTo>
                  <a:pt x="26820" y="8906"/>
                  <a:pt x="27754" y="9907"/>
                  <a:pt x="28488" y="10875"/>
                </a:cubicBezTo>
                <a:cubicBezTo>
                  <a:pt x="31557" y="15044"/>
                  <a:pt x="33024" y="20215"/>
                  <a:pt x="32657" y="25385"/>
                </a:cubicBezTo>
                <a:cubicBezTo>
                  <a:pt x="32224" y="30455"/>
                  <a:pt x="29922" y="35225"/>
                  <a:pt x="26186" y="38694"/>
                </a:cubicBezTo>
                <a:cubicBezTo>
                  <a:pt x="22050" y="42430"/>
                  <a:pt x="16646" y="44198"/>
                  <a:pt x="11342" y="45866"/>
                </a:cubicBezTo>
                <a:lnTo>
                  <a:pt x="334" y="49302"/>
                </a:lnTo>
              </a:path>
            </a:pathLst>
          </a:custGeom>
          <a:noFill/>
          <a:ln w="10850" cap="flat" cmpd="sng">
            <a:solidFill>
              <a:srgbClr val="F5AA78"/>
            </a:solidFill>
            <a:prstDash val="solid"/>
            <a:miter lim="33357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4" name="Google Shape;3375;p69">
            <a:extLst>
              <a:ext uri="{FF2B5EF4-FFF2-40B4-BE49-F238E27FC236}">
                <a16:creationId xmlns:a16="http://schemas.microsoft.com/office/drawing/2014/main" id="{766D0044-A50D-435C-B53C-40C383E3B6FC}"/>
              </a:ext>
            </a:extLst>
          </p:cNvPr>
          <p:cNvSpPr/>
          <p:nvPr/>
        </p:nvSpPr>
        <p:spPr>
          <a:xfrm>
            <a:off x="6819599" y="863034"/>
            <a:ext cx="99651" cy="81743"/>
          </a:xfrm>
          <a:custGeom>
            <a:avLst/>
            <a:gdLst/>
            <a:ahLst/>
            <a:cxnLst/>
            <a:rect l="l" t="t" r="r" b="b"/>
            <a:pathLst>
              <a:path w="5676" h="4656" extrusionOk="0">
                <a:moveTo>
                  <a:pt x="2864" y="1"/>
                </a:moveTo>
                <a:cubicBezTo>
                  <a:pt x="2689" y="1"/>
                  <a:pt x="2512" y="21"/>
                  <a:pt x="2335" y="64"/>
                </a:cubicBezTo>
                <a:lnTo>
                  <a:pt x="1968" y="131"/>
                </a:lnTo>
                <a:cubicBezTo>
                  <a:pt x="34" y="931"/>
                  <a:pt x="0" y="3667"/>
                  <a:pt x="1935" y="4467"/>
                </a:cubicBezTo>
                <a:cubicBezTo>
                  <a:pt x="2241" y="4596"/>
                  <a:pt x="2549" y="4655"/>
                  <a:pt x="2846" y="4655"/>
                </a:cubicBezTo>
                <a:cubicBezTo>
                  <a:pt x="4398" y="4655"/>
                  <a:pt x="5676" y="3055"/>
                  <a:pt x="5004" y="1432"/>
                </a:cubicBezTo>
                <a:cubicBezTo>
                  <a:pt x="4640" y="563"/>
                  <a:pt x="3782" y="1"/>
                  <a:pt x="2864" y="1"/>
                </a:cubicBez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5" name="Google Shape;3376;p69">
            <a:extLst>
              <a:ext uri="{FF2B5EF4-FFF2-40B4-BE49-F238E27FC236}">
                <a16:creationId xmlns:a16="http://schemas.microsoft.com/office/drawing/2014/main" id="{49B364F8-0B66-42D1-A327-BA65847C3388}"/>
              </a:ext>
            </a:extLst>
          </p:cNvPr>
          <p:cNvSpPr/>
          <p:nvPr/>
        </p:nvSpPr>
        <p:spPr>
          <a:xfrm>
            <a:off x="6819599" y="863034"/>
            <a:ext cx="99651" cy="81743"/>
          </a:xfrm>
          <a:custGeom>
            <a:avLst/>
            <a:gdLst/>
            <a:ahLst/>
            <a:cxnLst/>
            <a:rect l="l" t="t" r="r" b="b"/>
            <a:pathLst>
              <a:path w="5676" h="4656" extrusionOk="0">
                <a:moveTo>
                  <a:pt x="2864" y="1"/>
                </a:moveTo>
                <a:cubicBezTo>
                  <a:pt x="2689" y="1"/>
                  <a:pt x="2512" y="21"/>
                  <a:pt x="2335" y="64"/>
                </a:cubicBezTo>
                <a:lnTo>
                  <a:pt x="1968" y="131"/>
                </a:lnTo>
                <a:cubicBezTo>
                  <a:pt x="34" y="931"/>
                  <a:pt x="0" y="3667"/>
                  <a:pt x="1935" y="4467"/>
                </a:cubicBezTo>
                <a:cubicBezTo>
                  <a:pt x="2241" y="4596"/>
                  <a:pt x="2549" y="4655"/>
                  <a:pt x="2846" y="4655"/>
                </a:cubicBezTo>
                <a:cubicBezTo>
                  <a:pt x="4398" y="4655"/>
                  <a:pt x="5676" y="3055"/>
                  <a:pt x="5004" y="1432"/>
                </a:cubicBezTo>
                <a:cubicBezTo>
                  <a:pt x="4640" y="563"/>
                  <a:pt x="3782" y="1"/>
                  <a:pt x="2864" y="1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6" name="Google Shape;3377;p69">
            <a:extLst>
              <a:ext uri="{FF2B5EF4-FFF2-40B4-BE49-F238E27FC236}">
                <a16:creationId xmlns:a16="http://schemas.microsoft.com/office/drawing/2014/main" id="{AABC5784-0769-4671-8F49-F3A7EAA2400E}"/>
              </a:ext>
            </a:extLst>
          </p:cNvPr>
          <p:cNvSpPr/>
          <p:nvPr/>
        </p:nvSpPr>
        <p:spPr>
          <a:xfrm>
            <a:off x="6938580" y="2853824"/>
            <a:ext cx="691553" cy="866855"/>
          </a:xfrm>
          <a:custGeom>
            <a:avLst/>
            <a:gdLst/>
            <a:ahLst/>
            <a:cxnLst/>
            <a:rect l="l" t="t" r="r" b="b"/>
            <a:pathLst>
              <a:path w="39390" h="49375" extrusionOk="0">
                <a:moveTo>
                  <a:pt x="33479" y="1"/>
                </a:moveTo>
                <a:cubicBezTo>
                  <a:pt x="32211" y="1"/>
                  <a:pt x="30999" y="739"/>
                  <a:pt x="30216" y="1754"/>
                </a:cubicBezTo>
                <a:cubicBezTo>
                  <a:pt x="29382" y="2954"/>
                  <a:pt x="28882" y="4355"/>
                  <a:pt x="28749" y="5823"/>
                </a:cubicBezTo>
                <a:cubicBezTo>
                  <a:pt x="28415" y="8592"/>
                  <a:pt x="28715" y="11427"/>
                  <a:pt x="28415" y="14162"/>
                </a:cubicBezTo>
                <a:cubicBezTo>
                  <a:pt x="28115" y="16931"/>
                  <a:pt x="27114" y="19900"/>
                  <a:pt x="24846" y="21468"/>
                </a:cubicBezTo>
                <a:cubicBezTo>
                  <a:pt x="22044" y="23402"/>
                  <a:pt x="18074" y="22969"/>
                  <a:pt x="15406" y="25004"/>
                </a:cubicBezTo>
                <a:cubicBezTo>
                  <a:pt x="13238" y="26671"/>
                  <a:pt x="12404" y="29507"/>
                  <a:pt x="10702" y="31675"/>
                </a:cubicBezTo>
                <a:cubicBezTo>
                  <a:pt x="9268" y="33476"/>
                  <a:pt x="7267" y="34677"/>
                  <a:pt x="5432" y="36111"/>
                </a:cubicBezTo>
                <a:cubicBezTo>
                  <a:pt x="3597" y="37512"/>
                  <a:pt x="1796" y="39180"/>
                  <a:pt x="1196" y="41415"/>
                </a:cubicBezTo>
                <a:cubicBezTo>
                  <a:pt x="0" y="45627"/>
                  <a:pt x="3320" y="49374"/>
                  <a:pt x="7207" y="49374"/>
                </a:cubicBezTo>
                <a:cubicBezTo>
                  <a:pt x="8092" y="49374"/>
                  <a:pt x="9005" y="49180"/>
                  <a:pt x="9902" y="48754"/>
                </a:cubicBezTo>
                <a:lnTo>
                  <a:pt x="8768" y="47420"/>
                </a:lnTo>
                <a:cubicBezTo>
                  <a:pt x="7433" y="44618"/>
                  <a:pt x="8601" y="41115"/>
                  <a:pt x="10769" y="38847"/>
                </a:cubicBezTo>
                <a:cubicBezTo>
                  <a:pt x="12937" y="36612"/>
                  <a:pt x="15873" y="35311"/>
                  <a:pt x="18708" y="34077"/>
                </a:cubicBezTo>
                <a:cubicBezTo>
                  <a:pt x="25013" y="31308"/>
                  <a:pt x="31617" y="28006"/>
                  <a:pt x="34786" y="21935"/>
                </a:cubicBezTo>
                <a:cubicBezTo>
                  <a:pt x="35887" y="19900"/>
                  <a:pt x="36454" y="17632"/>
                  <a:pt x="37088" y="15397"/>
                </a:cubicBezTo>
                <a:cubicBezTo>
                  <a:pt x="38255" y="11060"/>
                  <a:pt x="39390" y="6157"/>
                  <a:pt x="37021" y="2321"/>
                </a:cubicBezTo>
                <a:cubicBezTo>
                  <a:pt x="36354" y="1253"/>
                  <a:pt x="35287" y="252"/>
                  <a:pt x="34052" y="52"/>
                </a:cubicBezTo>
                <a:cubicBezTo>
                  <a:pt x="33861" y="17"/>
                  <a:pt x="33669" y="1"/>
                  <a:pt x="33479" y="1"/>
                </a:cubicBez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7" name="Google Shape;3378;p69">
            <a:extLst>
              <a:ext uri="{FF2B5EF4-FFF2-40B4-BE49-F238E27FC236}">
                <a16:creationId xmlns:a16="http://schemas.microsoft.com/office/drawing/2014/main" id="{71962C1C-BB81-4A23-8586-428B6E67B82A}"/>
              </a:ext>
            </a:extLst>
          </p:cNvPr>
          <p:cNvSpPr/>
          <p:nvPr/>
        </p:nvSpPr>
        <p:spPr>
          <a:xfrm>
            <a:off x="6938580" y="2853824"/>
            <a:ext cx="691553" cy="866855"/>
          </a:xfrm>
          <a:custGeom>
            <a:avLst/>
            <a:gdLst/>
            <a:ahLst/>
            <a:cxnLst/>
            <a:rect l="l" t="t" r="r" b="b"/>
            <a:pathLst>
              <a:path w="39390" h="49375" extrusionOk="0">
                <a:moveTo>
                  <a:pt x="33479" y="1"/>
                </a:moveTo>
                <a:cubicBezTo>
                  <a:pt x="32211" y="1"/>
                  <a:pt x="30999" y="739"/>
                  <a:pt x="30216" y="1754"/>
                </a:cubicBezTo>
                <a:cubicBezTo>
                  <a:pt x="29382" y="2954"/>
                  <a:pt x="28882" y="4355"/>
                  <a:pt x="28749" y="5823"/>
                </a:cubicBezTo>
                <a:cubicBezTo>
                  <a:pt x="28415" y="8592"/>
                  <a:pt x="28715" y="11427"/>
                  <a:pt x="28415" y="14162"/>
                </a:cubicBezTo>
                <a:cubicBezTo>
                  <a:pt x="28115" y="16931"/>
                  <a:pt x="27114" y="19900"/>
                  <a:pt x="24846" y="21468"/>
                </a:cubicBezTo>
                <a:cubicBezTo>
                  <a:pt x="22044" y="23402"/>
                  <a:pt x="18074" y="22969"/>
                  <a:pt x="15406" y="25004"/>
                </a:cubicBezTo>
                <a:cubicBezTo>
                  <a:pt x="13238" y="26671"/>
                  <a:pt x="12404" y="29507"/>
                  <a:pt x="10702" y="31675"/>
                </a:cubicBezTo>
                <a:cubicBezTo>
                  <a:pt x="9268" y="33476"/>
                  <a:pt x="7267" y="34677"/>
                  <a:pt x="5432" y="36111"/>
                </a:cubicBezTo>
                <a:cubicBezTo>
                  <a:pt x="3597" y="37512"/>
                  <a:pt x="1796" y="39180"/>
                  <a:pt x="1196" y="41415"/>
                </a:cubicBezTo>
                <a:cubicBezTo>
                  <a:pt x="0" y="45627"/>
                  <a:pt x="3320" y="49374"/>
                  <a:pt x="7207" y="49374"/>
                </a:cubicBezTo>
                <a:cubicBezTo>
                  <a:pt x="8092" y="49374"/>
                  <a:pt x="9005" y="49180"/>
                  <a:pt x="9902" y="48754"/>
                </a:cubicBezTo>
                <a:lnTo>
                  <a:pt x="8768" y="47420"/>
                </a:lnTo>
                <a:cubicBezTo>
                  <a:pt x="7433" y="44618"/>
                  <a:pt x="8601" y="41115"/>
                  <a:pt x="10769" y="38847"/>
                </a:cubicBezTo>
                <a:cubicBezTo>
                  <a:pt x="12937" y="36612"/>
                  <a:pt x="15873" y="35311"/>
                  <a:pt x="18708" y="34077"/>
                </a:cubicBezTo>
                <a:cubicBezTo>
                  <a:pt x="25013" y="31308"/>
                  <a:pt x="31617" y="28006"/>
                  <a:pt x="34786" y="21935"/>
                </a:cubicBezTo>
                <a:cubicBezTo>
                  <a:pt x="35887" y="19900"/>
                  <a:pt x="36454" y="17632"/>
                  <a:pt x="37088" y="15397"/>
                </a:cubicBezTo>
                <a:cubicBezTo>
                  <a:pt x="38255" y="11060"/>
                  <a:pt x="39390" y="6157"/>
                  <a:pt x="37021" y="2321"/>
                </a:cubicBezTo>
                <a:cubicBezTo>
                  <a:pt x="36354" y="1253"/>
                  <a:pt x="35287" y="252"/>
                  <a:pt x="34052" y="52"/>
                </a:cubicBezTo>
                <a:cubicBezTo>
                  <a:pt x="33861" y="17"/>
                  <a:pt x="33669" y="1"/>
                  <a:pt x="33479" y="1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8" name="Google Shape;3379;p69">
            <a:extLst>
              <a:ext uri="{FF2B5EF4-FFF2-40B4-BE49-F238E27FC236}">
                <a16:creationId xmlns:a16="http://schemas.microsoft.com/office/drawing/2014/main" id="{3C75EDF1-D0A0-453F-8846-89A66A937FF2}"/>
              </a:ext>
            </a:extLst>
          </p:cNvPr>
          <p:cNvSpPr/>
          <p:nvPr/>
        </p:nvSpPr>
        <p:spPr>
          <a:xfrm>
            <a:off x="6277294" y="846548"/>
            <a:ext cx="322128" cy="358470"/>
          </a:xfrm>
          <a:custGeom>
            <a:avLst/>
            <a:gdLst/>
            <a:ahLst/>
            <a:cxnLst/>
            <a:rect l="l" t="t" r="r" b="b"/>
            <a:pathLst>
              <a:path w="18348" h="20418" extrusionOk="0">
                <a:moveTo>
                  <a:pt x="14033" y="0"/>
                </a:moveTo>
                <a:cubicBezTo>
                  <a:pt x="13216" y="0"/>
                  <a:pt x="12392" y="241"/>
                  <a:pt x="11676" y="736"/>
                </a:cubicBezTo>
                <a:cubicBezTo>
                  <a:pt x="10541" y="1537"/>
                  <a:pt x="9874" y="2838"/>
                  <a:pt x="8874" y="3805"/>
                </a:cubicBezTo>
                <a:cubicBezTo>
                  <a:pt x="7706" y="4873"/>
                  <a:pt x="6205" y="5406"/>
                  <a:pt x="4904" y="6307"/>
                </a:cubicBezTo>
                <a:cubicBezTo>
                  <a:pt x="4137" y="6841"/>
                  <a:pt x="3436" y="7508"/>
                  <a:pt x="2869" y="8242"/>
                </a:cubicBezTo>
                <a:cubicBezTo>
                  <a:pt x="1" y="12111"/>
                  <a:pt x="801" y="17548"/>
                  <a:pt x="4671" y="20417"/>
                </a:cubicBezTo>
                <a:lnTo>
                  <a:pt x="5871" y="19983"/>
                </a:lnTo>
                <a:cubicBezTo>
                  <a:pt x="6372" y="20150"/>
                  <a:pt x="6872" y="20250"/>
                  <a:pt x="7373" y="20350"/>
                </a:cubicBezTo>
                <a:cubicBezTo>
                  <a:pt x="7663" y="20386"/>
                  <a:pt x="7952" y="20404"/>
                  <a:pt x="8238" y="20404"/>
                </a:cubicBezTo>
                <a:cubicBezTo>
                  <a:pt x="11655" y="20404"/>
                  <a:pt x="14616" y="17891"/>
                  <a:pt x="15078" y="14413"/>
                </a:cubicBezTo>
                <a:cubicBezTo>
                  <a:pt x="15278" y="12812"/>
                  <a:pt x="14911" y="11044"/>
                  <a:pt x="15512" y="9476"/>
                </a:cubicBezTo>
                <a:cubicBezTo>
                  <a:pt x="16045" y="8008"/>
                  <a:pt x="17380" y="6907"/>
                  <a:pt x="17880" y="5473"/>
                </a:cubicBezTo>
                <a:cubicBezTo>
                  <a:pt x="18347" y="4205"/>
                  <a:pt x="18147" y="2804"/>
                  <a:pt x="17380" y="1704"/>
                </a:cubicBezTo>
                <a:cubicBezTo>
                  <a:pt x="16567" y="586"/>
                  <a:pt x="15308" y="0"/>
                  <a:pt x="14033" y="0"/>
                </a:cubicBez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9" name="Google Shape;3380;p69">
            <a:extLst>
              <a:ext uri="{FF2B5EF4-FFF2-40B4-BE49-F238E27FC236}">
                <a16:creationId xmlns:a16="http://schemas.microsoft.com/office/drawing/2014/main" id="{DD54A989-3C1E-495F-A0A1-003D13304A5B}"/>
              </a:ext>
            </a:extLst>
          </p:cNvPr>
          <p:cNvSpPr/>
          <p:nvPr/>
        </p:nvSpPr>
        <p:spPr>
          <a:xfrm>
            <a:off x="6277294" y="846548"/>
            <a:ext cx="322128" cy="358470"/>
          </a:xfrm>
          <a:custGeom>
            <a:avLst/>
            <a:gdLst/>
            <a:ahLst/>
            <a:cxnLst/>
            <a:rect l="l" t="t" r="r" b="b"/>
            <a:pathLst>
              <a:path w="18348" h="20418" extrusionOk="0">
                <a:moveTo>
                  <a:pt x="14033" y="0"/>
                </a:moveTo>
                <a:cubicBezTo>
                  <a:pt x="13216" y="0"/>
                  <a:pt x="12392" y="241"/>
                  <a:pt x="11676" y="736"/>
                </a:cubicBezTo>
                <a:cubicBezTo>
                  <a:pt x="10541" y="1537"/>
                  <a:pt x="9874" y="2838"/>
                  <a:pt x="8874" y="3805"/>
                </a:cubicBezTo>
                <a:cubicBezTo>
                  <a:pt x="7706" y="4873"/>
                  <a:pt x="6205" y="5406"/>
                  <a:pt x="4904" y="6307"/>
                </a:cubicBezTo>
                <a:cubicBezTo>
                  <a:pt x="4137" y="6841"/>
                  <a:pt x="3436" y="7508"/>
                  <a:pt x="2869" y="8242"/>
                </a:cubicBezTo>
                <a:cubicBezTo>
                  <a:pt x="1" y="12111"/>
                  <a:pt x="801" y="17548"/>
                  <a:pt x="4671" y="20417"/>
                </a:cubicBezTo>
                <a:lnTo>
                  <a:pt x="5871" y="19983"/>
                </a:lnTo>
                <a:cubicBezTo>
                  <a:pt x="6372" y="20150"/>
                  <a:pt x="6872" y="20250"/>
                  <a:pt x="7373" y="20350"/>
                </a:cubicBezTo>
                <a:cubicBezTo>
                  <a:pt x="7663" y="20386"/>
                  <a:pt x="7952" y="20404"/>
                  <a:pt x="8238" y="20404"/>
                </a:cubicBezTo>
                <a:cubicBezTo>
                  <a:pt x="11655" y="20404"/>
                  <a:pt x="14616" y="17891"/>
                  <a:pt x="15078" y="14413"/>
                </a:cubicBezTo>
                <a:cubicBezTo>
                  <a:pt x="15278" y="12812"/>
                  <a:pt x="14911" y="11044"/>
                  <a:pt x="15512" y="9476"/>
                </a:cubicBezTo>
                <a:cubicBezTo>
                  <a:pt x="16045" y="8008"/>
                  <a:pt x="17380" y="6907"/>
                  <a:pt x="17880" y="5473"/>
                </a:cubicBezTo>
                <a:cubicBezTo>
                  <a:pt x="18347" y="4205"/>
                  <a:pt x="18147" y="2804"/>
                  <a:pt x="17380" y="1704"/>
                </a:cubicBezTo>
                <a:cubicBezTo>
                  <a:pt x="16567" y="586"/>
                  <a:pt x="15308" y="0"/>
                  <a:pt x="14033" y="0"/>
                </a:cubicBezTo>
                <a:close/>
              </a:path>
            </a:pathLst>
          </a:custGeom>
          <a:solidFill>
            <a:srgbClr val="F5AA7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0" name="Google Shape;3381;p69">
            <a:extLst>
              <a:ext uri="{FF2B5EF4-FFF2-40B4-BE49-F238E27FC236}">
                <a16:creationId xmlns:a16="http://schemas.microsoft.com/office/drawing/2014/main" id="{B9BA98BA-6A01-4D13-A68D-6A9473F26D43}"/>
              </a:ext>
            </a:extLst>
          </p:cNvPr>
          <p:cNvSpPr/>
          <p:nvPr/>
        </p:nvSpPr>
        <p:spPr>
          <a:xfrm>
            <a:off x="6277294" y="837208"/>
            <a:ext cx="322128" cy="374832"/>
          </a:xfrm>
          <a:custGeom>
            <a:avLst/>
            <a:gdLst/>
            <a:ahLst/>
            <a:cxnLst/>
            <a:rect l="l" t="t" r="r" b="b"/>
            <a:pathLst>
              <a:path w="18348" h="21350" fill="none" extrusionOk="0">
                <a:moveTo>
                  <a:pt x="4671" y="20949"/>
                </a:moveTo>
                <a:cubicBezTo>
                  <a:pt x="801" y="18080"/>
                  <a:pt x="1" y="12643"/>
                  <a:pt x="2869" y="8774"/>
                </a:cubicBezTo>
                <a:cubicBezTo>
                  <a:pt x="3436" y="8040"/>
                  <a:pt x="4137" y="7373"/>
                  <a:pt x="4904" y="6839"/>
                </a:cubicBezTo>
                <a:cubicBezTo>
                  <a:pt x="6205" y="5938"/>
                  <a:pt x="7706" y="5405"/>
                  <a:pt x="8874" y="4337"/>
                </a:cubicBezTo>
                <a:cubicBezTo>
                  <a:pt x="9874" y="3370"/>
                  <a:pt x="10541" y="2069"/>
                  <a:pt x="11676" y="1268"/>
                </a:cubicBezTo>
                <a:cubicBezTo>
                  <a:pt x="13510" y="1"/>
                  <a:pt x="16045" y="401"/>
                  <a:pt x="17380" y="2236"/>
                </a:cubicBezTo>
                <a:cubicBezTo>
                  <a:pt x="18147" y="3336"/>
                  <a:pt x="18347" y="4737"/>
                  <a:pt x="17880" y="6005"/>
                </a:cubicBezTo>
                <a:cubicBezTo>
                  <a:pt x="17380" y="7439"/>
                  <a:pt x="16045" y="8540"/>
                  <a:pt x="15512" y="10008"/>
                </a:cubicBezTo>
                <a:cubicBezTo>
                  <a:pt x="14911" y="11576"/>
                  <a:pt x="15278" y="13344"/>
                  <a:pt x="15078" y="14945"/>
                </a:cubicBezTo>
                <a:cubicBezTo>
                  <a:pt x="14578" y="18714"/>
                  <a:pt x="11142" y="21349"/>
                  <a:pt x="7373" y="20882"/>
                </a:cubicBezTo>
                <a:cubicBezTo>
                  <a:pt x="6872" y="20782"/>
                  <a:pt x="6372" y="20682"/>
                  <a:pt x="5871" y="20515"/>
                </a:cubicBezTo>
              </a:path>
            </a:pathLst>
          </a:custGeom>
          <a:noFill/>
          <a:ln w="10850" cap="flat" cmpd="sng">
            <a:solidFill>
              <a:srgbClr val="F5AA78"/>
            </a:solidFill>
            <a:prstDash val="solid"/>
            <a:miter lim="33357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1" name="Google Shape;3382;p69">
            <a:extLst>
              <a:ext uri="{FF2B5EF4-FFF2-40B4-BE49-F238E27FC236}">
                <a16:creationId xmlns:a16="http://schemas.microsoft.com/office/drawing/2014/main" id="{E1452A41-5DF8-4D33-A56D-0B956867D36A}"/>
              </a:ext>
            </a:extLst>
          </p:cNvPr>
          <p:cNvSpPr/>
          <p:nvPr/>
        </p:nvSpPr>
        <p:spPr>
          <a:xfrm>
            <a:off x="6362215" y="1048046"/>
            <a:ext cx="90206" cy="224320"/>
          </a:xfrm>
          <a:custGeom>
            <a:avLst/>
            <a:gdLst/>
            <a:ahLst/>
            <a:cxnLst/>
            <a:rect l="l" t="t" r="r" b="b"/>
            <a:pathLst>
              <a:path w="5138" h="12777" extrusionOk="0">
                <a:moveTo>
                  <a:pt x="0" y="0"/>
                </a:moveTo>
                <a:lnTo>
                  <a:pt x="0" y="10541"/>
                </a:lnTo>
                <a:cubicBezTo>
                  <a:pt x="0" y="11756"/>
                  <a:pt x="970" y="12777"/>
                  <a:pt x="2177" y="12777"/>
                </a:cubicBezTo>
                <a:cubicBezTo>
                  <a:pt x="2197" y="12777"/>
                  <a:pt x="2216" y="12777"/>
                  <a:pt x="2235" y="12776"/>
                </a:cubicBezTo>
                <a:lnTo>
                  <a:pt x="2869" y="12776"/>
                </a:lnTo>
                <a:cubicBezTo>
                  <a:pt x="2889" y="12777"/>
                  <a:pt x="2908" y="12777"/>
                  <a:pt x="2927" y="12777"/>
                </a:cubicBezTo>
                <a:cubicBezTo>
                  <a:pt x="4136" y="12777"/>
                  <a:pt x="5137" y="11756"/>
                  <a:pt x="5137" y="10541"/>
                </a:cubicBezTo>
                <a:lnTo>
                  <a:pt x="5137" y="0"/>
                </a:ln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2" name="Google Shape;3383;p69">
            <a:extLst>
              <a:ext uri="{FF2B5EF4-FFF2-40B4-BE49-F238E27FC236}">
                <a16:creationId xmlns:a16="http://schemas.microsoft.com/office/drawing/2014/main" id="{329E2A9F-2ACA-4389-9530-79FB890B061A}"/>
              </a:ext>
            </a:extLst>
          </p:cNvPr>
          <p:cNvSpPr/>
          <p:nvPr/>
        </p:nvSpPr>
        <p:spPr>
          <a:xfrm>
            <a:off x="6362215" y="966056"/>
            <a:ext cx="90206" cy="82007"/>
          </a:xfrm>
          <a:custGeom>
            <a:avLst/>
            <a:gdLst/>
            <a:ahLst/>
            <a:cxnLst/>
            <a:rect l="l" t="t" r="r" b="b"/>
            <a:pathLst>
              <a:path w="5138" h="4671" extrusionOk="0">
                <a:moveTo>
                  <a:pt x="2569" y="0"/>
                </a:moveTo>
                <a:lnTo>
                  <a:pt x="0" y="4670"/>
                </a:lnTo>
                <a:lnTo>
                  <a:pt x="5137" y="4670"/>
                </a:lnTo>
                <a:lnTo>
                  <a:pt x="2569" y="0"/>
                </a:ln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3" name="Google Shape;3384;p69">
            <a:extLst>
              <a:ext uri="{FF2B5EF4-FFF2-40B4-BE49-F238E27FC236}">
                <a16:creationId xmlns:a16="http://schemas.microsoft.com/office/drawing/2014/main" id="{F14B76B0-6A88-4D70-B9F4-E9E637AFB903}"/>
              </a:ext>
            </a:extLst>
          </p:cNvPr>
          <p:cNvSpPr/>
          <p:nvPr/>
        </p:nvSpPr>
        <p:spPr>
          <a:xfrm>
            <a:off x="6389147" y="964879"/>
            <a:ext cx="35745" cy="42504"/>
          </a:xfrm>
          <a:custGeom>
            <a:avLst/>
            <a:gdLst/>
            <a:ahLst/>
            <a:cxnLst/>
            <a:rect l="l" t="t" r="r" b="b"/>
            <a:pathLst>
              <a:path w="2036" h="2421" extrusionOk="0">
                <a:moveTo>
                  <a:pt x="1035" y="1"/>
                </a:moveTo>
                <a:lnTo>
                  <a:pt x="1" y="1902"/>
                </a:lnTo>
                <a:cubicBezTo>
                  <a:pt x="1" y="1902"/>
                  <a:pt x="357" y="2421"/>
                  <a:pt x="960" y="2421"/>
                </a:cubicBezTo>
                <a:cubicBezTo>
                  <a:pt x="1261" y="2421"/>
                  <a:pt x="1624" y="2291"/>
                  <a:pt x="2036" y="1902"/>
                </a:cubicBezTo>
                <a:lnTo>
                  <a:pt x="1035" y="1"/>
                </a:ln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4" name="Google Shape;3385;p69">
            <a:extLst>
              <a:ext uri="{FF2B5EF4-FFF2-40B4-BE49-F238E27FC236}">
                <a16:creationId xmlns:a16="http://schemas.microsoft.com/office/drawing/2014/main" id="{2FD836B5-5E7B-4601-B1FF-908C22D210BD}"/>
              </a:ext>
            </a:extLst>
          </p:cNvPr>
          <p:cNvSpPr/>
          <p:nvPr/>
        </p:nvSpPr>
        <p:spPr>
          <a:xfrm>
            <a:off x="6362795" y="1222346"/>
            <a:ext cx="90803" cy="3775"/>
          </a:xfrm>
          <a:custGeom>
            <a:avLst/>
            <a:gdLst/>
            <a:ahLst/>
            <a:cxnLst/>
            <a:rect l="l" t="t" r="r" b="b"/>
            <a:pathLst>
              <a:path w="5172" h="215" extrusionOk="0">
                <a:moveTo>
                  <a:pt x="1952" y="0"/>
                </a:moveTo>
                <a:cubicBezTo>
                  <a:pt x="1302" y="0"/>
                  <a:pt x="651" y="38"/>
                  <a:pt x="1" y="113"/>
                </a:cubicBezTo>
                <a:cubicBezTo>
                  <a:pt x="551" y="176"/>
                  <a:pt x="1100" y="200"/>
                  <a:pt x="1650" y="200"/>
                </a:cubicBezTo>
                <a:cubicBezTo>
                  <a:pt x="1968" y="200"/>
                  <a:pt x="2285" y="192"/>
                  <a:pt x="2603" y="180"/>
                </a:cubicBezTo>
                <a:cubicBezTo>
                  <a:pt x="2898" y="203"/>
                  <a:pt x="3198" y="214"/>
                  <a:pt x="3500" y="214"/>
                </a:cubicBezTo>
                <a:cubicBezTo>
                  <a:pt x="4051" y="214"/>
                  <a:pt x="4611" y="177"/>
                  <a:pt x="5171" y="113"/>
                </a:cubicBezTo>
                <a:cubicBezTo>
                  <a:pt x="4521" y="38"/>
                  <a:pt x="3870" y="0"/>
                  <a:pt x="3234" y="0"/>
                </a:cubicBezTo>
                <a:cubicBezTo>
                  <a:pt x="3022" y="0"/>
                  <a:pt x="2811" y="4"/>
                  <a:pt x="2603" y="13"/>
                </a:cubicBezTo>
                <a:cubicBezTo>
                  <a:pt x="2386" y="4"/>
                  <a:pt x="2169" y="0"/>
                  <a:pt x="1952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5" name="Google Shape;3386;p69">
            <a:extLst>
              <a:ext uri="{FF2B5EF4-FFF2-40B4-BE49-F238E27FC236}">
                <a16:creationId xmlns:a16="http://schemas.microsoft.com/office/drawing/2014/main" id="{86414927-ECFA-47A1-A945-8867CED6AED0}"/>
              </a:ext>
            </a:extLst>
          </p:cNvPr>
          <p:cNvSpPr/>
          <p:nvPr/>
        </p:nvSpPr>
        <p:spPr>
          <a:xfrm>
            <a:off x="6362795" y="1208740"/>
            <a:ext cx="89626" cy="3511"/>
          </a:xfrm>
          <a:custGeom>
            <a:avLst/>
            <a:gdLst/>
            <a:ahLst/>
            <a:cxnLst/>
            <a:rect l="l" t="t" r="r" b="b"/>
            <a:pathLst>
              <a:path w="5105" h="200" extrusionOk="0">
                <a:moveTo>
                  <a:pt x="1610" y="1"/>
                </a:moveTo>
                <a:cubicBezTo>
                  <a:pt x="1072" y="1"/>
                  <a:pt x="529" y="24"/>
                  <a:pt x="1" y="87"/>
                </a:cubicBezTo>
                <a:cubicBezTo>
                  <a:pt x="626" y="162"/>
                  <a:pt x="1270" y="200"/>
                  <a:pt x="1905" y="200"/>
                </a:cubicBezTo>
                <a:cubicBezTo>
                  <a:pt x="2117" y="200"/>
                  <a:pt x="2327" y="196"/>
                  <a:pt x="2536" y="187"/>
                </a:cubicBezTo>
                <a:cubicBezTo>
                  <a:pt x="2753" y="196"/>
                  <a:pt x="2967" y="200"/>
                  <a:pt x="3181" y="200"/>
                </a:cubicBezTo>
                <a:cubicBezTo>
                  <a:pt x="3822" y="200"/>
                  <a:pt x="4454" y="162"/>
                  <a:pt x="5104" y="87"/>
                </a:cubicBezTo>
                <a:cubicBezTo>
                  <a:pt x="4555" y="24"/>
                  <a:pt x="4018" y="1"/>
                  <a:pt x="3478" y="1"/>
                </a:cubicBezTo>
                <a:cubicBezTo>
                  <a:pt x="3166" y="1"/>
                  <a:pt x="2853" y="8"/>
                  <a:pt x="2536" y="21"/>
                </a:cubicBezTo>
                <a:cubicBezTo>
                  <a:pt x="2231" y="8"/>
                  <a:pt x="1921" y="1"/>
                  <a:pt x="161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6" name="Google Shape;3387;p69">
            <a:extLst>
              <a:ext uri="{FF2B5EF4-FFF2-40B4-BE49-F238E27FC236}">
                <a16:creationId xmlns:a16="http://schemas.microsoft.com/office/drawing/2014/main" id="{F0D78104-E4DB-497A-B234-434A82849C45}"/>
              </a:ext>
            </a:extLst>
          </p:cNvPr>
          <p:cNvSpPr/>
          <p:nvPr/>
        </p:nvSpPr>
        <p:spPr>
          <a:xfrm>
            <a:off x="6386812" y="1049221"/>
            <a:ext cx="2950" cy="161064"/>
          </a:xfrm>
          <a:custGeom>
            <a:avLst/>
            <a:gdLst/>
            <a:ahLst/>
            <a:cxnLst/>
            <a:rect l="l" t="t" r="r" b="b"/>
            <a:pathLst>
              <a:path w="168" h="9174" extrusionOk="0">
                <a:moveTo>
                  <a:pt x="100" y="0"/>
                </a:moveTo>
                <a:cubicBezTo>
                  <a:pt x="67" y="0"/>
                  <a:pt x="0" y="2035"/>
                  <a:pt x="0" y="4603"/>
                </a:cubicBezTo>
                <a:cubicBezTo>
                  <a:pt x="0" y="7138"/>
                  <a:pt x="67" y="9173"/>
                  <a:pt x="100" y="9173"/>
                </a:cubicBezTo>
                <a:cubicBezTo>
                  <a:pt x="134" y="9173"/>
                  <a:pt x="167" y="7138"/>
                  <a:pt x="167" y="4603"/>
                </a:cubicBezTo>
                <a:cubicBezTo>
                  <a:pt x="167" y="2035"/>
                  <a:pt x="134" y="0"/>
                  <a:pt x="100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7" name="Google Shape;3388;p69">
            <a:extLst>
              <a:ext uri="{FF2B5EF4-FFF2-40B4-BE49-F238E27FC236}">
                <a16:creationId xmlns:a16="http://schemas.microsoft.com/office/drawing/2014/main" id="{0A25A933-0317-4869-88D3-09E7FACF18AC}"/>
              </a:ext>
            </a:extLst>
          </p:cNvPr>
          <p:cNvSpPr/>
          <p:nvPr/>
        </p:nvSpPr>
        <p:spPr>
          <a:xfrm>
            <a:off x="6423698" y="1049221"/>
            <a:ext cx="2950" cy="161064"/>
          </a:xfrm>
          <a:custGeom>
            <a:avLst/>
            <a:gdLst/>
            <a:ahLst/>
            <a:cxnLst/>
            <a:rect l="l" t="t" r="r" b="b"/>
            <a:pathLst>
              <a:path w="168" h="9174" extrusionOk="0">
                <a:moveTo>
                  <a:pt x="68" y="0"/>
                </a:moveTo>
                <a:cubicBezTo>
                  <a:pt x="1" y="0"/>
                  <a:pt x="1" y="2035"/>
                  <a:pt x="1" y="4603"/>
                </a:cubicBezTo>
                <a:cubicBezTo>
                  <a:pt x="1" y="7138"/>
                  <a:pt x="34" y="9173"/>
                  <a:pt x="68" y="9173"/>
                </a:cubicBezTo>
                <a:cubicBezTo>
                  <a:pt x="134" y="9173"/>
                  <a:pt x="168" y="7138"/>
                  <a:pt x="168" y="4603"/>
                </a:cubicBezTo>
                <a:cubicBezTo>
                  <a:pt x="168" y="2035"/>
                  <a:pt x="134" y="0"/>
                  <a:pt x="68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8" name="Google Shape;3389;p69">
            <a:extLst>
              <a:ext uri="{FF2B5EF4-FFF2-40B4-BE49-F238E27FC236}">
                <a16:creationId xmlns:a16="http://schemas.microsoft.com/office/drawing/2014/main" id="{BCAA2C74-F9AE-445D-B7E6-8EA46BB9D3AC}"/>
              </a:ext>
            </a:extLst>
          </p:cNvPr>
          <p:cNvSpPr/>
          <p:nvPr/>
        </p:nvSpPr>
        <p:spPr>
          <a:xfrm>
            <a:off x="6810803" y="3582684"/>
            <a:ext cx="751982" cy="476731"/>
          </a:xfrm>
          <a:custGeom>
            <a:avLst/>
            <a:gdLst/>
            <a:ahLst/>
            <a:cxnLst/>
            <a:rect l="l" t="t" r="r" b="b"/>
            <a:pathLst>
              <a:path w="42832" h="27154" extrusionOk="0">
                <a:moveTo>
                  <a:pt x="18981" y="0"/>
                </a:moveTo>
                <a:lnTo>
                  <a:pt x="1" y="26319"/>
                </a:lnTo>
                <a:lnTo>
                  <a:pt x="27554" y="27153"/>
                </a:lnTo>
                <a:lnTo>
                  <a:pt x="42832" y="2402"/>
                </a:lnTo>
                <a:lnTo>
                  <a:pt x="42231" y="1001"/>
                </a:lnTo>
                <a:lnTo>
                  <a:pt x="18981" y="0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9" name="Google Shape;3390;p69">
            <a:extLst>
              <a:ext uri="{FF2B5EF4-FFF2-40B4-BE49-F238E27FC236}">
                <a16:creationId xmlns:a16="http://schemas.microsoft.com/office/drawing/2014/main" id="{64C4E329-F3C6-45AC-B54D-444A005BB84F}"/>
              </a:ext>
            </a:extLst>
          </p:cNvPr>
          <p:cNvSpPr/>
          <p:nvPr/>
        </p:nvSpPr>
        <p:spPr>
          <a:xfrm>
            <a:off x="6792650" y="3636565"/>
            <a:ext cx="740852" cy="393565"/>
          </a:xfrm>
          <a:custGeom>
            <a:avLst/>
            <a:gdLst/>
            <a:ahLst/>
            <a:cxnLst/>
            <a:rect l="l" t="t" r="r" b="b"/>
            <a:pathLst>
              <a:path w="42198" h="22417" extrusionOk="0">
                <a:moveTo>
                  <a:pt x="42198" y="0"/>
                </a:moveTo>
                <a:lnTo>
                  <a:pt x="32024" y="834"/>
                </a:lnTo>
                <a:lnTo>
                  <a:pt x="6305" y="9874"/>
                </a:lnTo>
                <a:lnTo>
                  <a:pt x="1" y="20848"/>
                </a:lnTo>
                <a:lnTo>
                  <a:pt x="27721" y="22416"/>
                </a:lnTo>
                <a:lnTo>
                  <a:pt x="42198" y="0"/>
                </a:ln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0" name="Google Shape;3391;p69">
            <a:extLst>
              <a:ext uri="{FF2B5EF4-FFF2-40B4-BE49-F238E27FC236}">
                <a16:creationId xmlns:a16="http://schemas.microsoft.com/office/drawing/2014/main" id="{0C5B0EE1-E3F7-42EB-909F-7A8CC2190360}"/>
              </a:ext>
            </a:extLst>
          </p:cNvPr>
          <p:cNvSpPr/>
          <p:nvPr/>
        </p:nvSpPr>
        <p:spPr>
          <a:xfrm>
            <a:off x="6690751" y="3570377"/>
            <a:ext cx="858568" cy="410560"/>
          </a:xfrm>
          <a:custGeom>
            <a:avLst/>
            <a:gdLst/>
            <a:ahLst/>
            <a:cxnLst/>
            <a:rect l="l" t="t" r="r" b="b"/>
            <a:pathLst>
              <a:path w="48903" h="23385" extrusionOk="0">
                <a:moveTo>
                  <a:pt x="24785" y="1"/>
                </a:moveTo>
                <a:cubicBezTo>
                  <a:pt x="23651" y="3303"/>
                  <a:pt x="21283" y="5471"/>
                  <a:pt x="17647" y="6806"/>
                </a:cubicBezTo>
                <a:cubicBezTo>
                  <a:pt x="14378" y="7973"/>
                  <a:pt x="10708" y="7973"/>
                  <a:pt x="7539" y="9308"/>
                </a:cubicBezTo>
                <a:cubicBezTo>
                  <a:pt x="2402" y="11376"/>
                  <a:pt x="1" y="18314"/>
                  <a:pt x="1902" y="22984"/>
                </a:cubicBezTo>
                <a:lnTo>
                  <a:pt x="1935" y="22984"/>
                </a:lnTo>
                <a:lnTo>
                  <a:pt x="27354" y="23384"/>
                </a:lnTo>
                <a:cubicBezTo>
                  <a:pt x="26320" y="20149"/>
                  <a:pt x="28755" y="15545"/>
                  <a:pt x="32190" y="14011"/>
                </a:cubicBezTo>
                <a:cubicBezTo>
                  <a:pt x="34425" y="12977"/>
                  <a:pt x="38728" y="11676"/>
                  <a:pt x="40963" y="10542"/>
                </a:cubicBezTo>
                <a:cubicBezTo>
                  <a:pt x="45133" y="8440"/>
                  <a:pt x="48902" y="4337"/>
                  <a:pt x="48569" y="835"/>
                </a:cubicBezTo>
                <a:lnTo>
                  <a:pt x="38128" y="501"/>
                </a:lnTo>
                <a:lnTo>
                  <a:pt x="24785" y="1"/>
                </a:lnTo>
                <a:close/>
              </a:path>
            </a:pathLst>
          </a:custGeom>
          <a:solidFill>
            <a:srgbClr val="EBEB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1" name="Google Shape;3392;p69">
            <a:extLst>
              <a:ext uri="{FF2B5EF4-FFF2-40B4-BE49-F238E27FC236}">
                <a16:creationId xmlns:a16="http://schemas.microsoft.com/office/drawing/2014/main" id="{410A18C5-BA01-4404-BCAA-B021A5ACEE9C}"/>
              </a:ext>
            </a:extLst>
          </p:cNvPr>
          <p:cNvSpPr/>
          <p:nvPr/>
        </p:nvSpPr>
        <p:spPr>
          <a:xfrm>
            <a:off x="6712416" y="3567463"/>
            <a:ext cx="834551" cy="413474"/>
          </a:xfrm>
          <a:custGeom>
            <a:avLst/>
            <a:gdLst/>
            <a:ahLst/>
            <a:cxnLst/>
            <a:rect l="l" t="t" r="r" b="b"/>
            <a:pathLst>
              <a:path w="47535" h="23551" extrusionOk="0">
                <a:moveTo>
                  <a:pt x="363" y="16958"/>
                </a:moveTo>
                <a:lnTo>
                  <a:pt x="363" y="16958"/>
                </a:lnTo>
                <a:cubicBezTo>
                  <a:pt x="329" y="17098"/>
                  <a:pt x="297" y="17238"/>
                  <a:pt x="268" y="17379"/>
                </a:cubicBezTo>
                <a:cubicBezTo>
                  <a:pt x="68" y="18413"/>
                  <a:pt x="1" y="19514"/>
                  <a:pt x="68" y="20581"/>
                </a:cubicBezTo>
                <a:cubicBezTo>
                  <a:pt x="101" y="20982"/>
                  <a:pt x="168" y="21349"/>
                  <a:pt x="234" y="21749"/>
                </a:cubicBezTo>
                <a:cubicBezTo>
                  <a:pt x="268" y="22016"/>
                  <a:pt x="368" y="22316"/>
                  <a:pt x="435" y="22583"/>
                </a:cubicBezTo>
                <a:cubicBezTo>
                  <a:pt x="535" y="22783"/>
                  <a:pt x="568" y="22950"/>
                  <a:pt x="601" y="23083"/>
                </a:cubicBezTo>
                <a:cubicBezTo>
                  <a:pt x="635" y="23150"/>
                  <a:pt x="660" y="23167"/>
                  <a:pt x="676" y="23167"/>
                </a:cubicBezTo>
                <a:cubicBezTo>
                  <a:pt x="693" y="23167"/>
                  <a:pt x="701" y="23150"/>
                  <a:pt x="701" y="23150"/>
                </a:cubicBezTo>
                <a:lnTo>
                  <a:pt x="2469" y="23150"/>
                </a:lnTo>
                <a:lnTo>
                  <a:pt x="1135" y="23117"/>
                </a:lnTo>
                <a:lnTo>
                  <a:pt x="699" y="23148"/>
                </a:lnTo>
                <a:lnTo>
                  <a:pt x="699" y="23148"/>
                </a:lnTo>
                <a:cubicBezTo>
                  <a:pt x="635" y="23083"/>
                  <a:pt x="635" y="23049"/>
                  <a:pt x="635" y="22983"/>
                </a:cubicBezTo>
                <a:lnTo>
                  <a:pt x="468" y="22483"/>
                </a:lnTo>
                <a:cubicBezTo>
                  <a:pt x="401" y="22216"/>
                  <a:pt x="301" y="21916"/>
                  <a:pt x="268" y="21649"/>
                </a:cubicBezTo>
                <a:cubicBezTo>
                  <a:pt x="201" y="21249"/>
                  <a:pt x="134" y="20882"/>
                  <a:pt x="101" y="20481"/>
                </a:cubicBezTo>
                <a:cubicBezTo>
                  <a:pt x="8" y="19294"/>
                  <a:pt x="101" y="18106"/>
                  <a:pt x="363" y="16958"/>
                </a:cubicBezTo>
                <a:close/>
                <a:moveTo>
                  <a:pt x="23551" y="0"/>
                </a:moveTo>
                <a:lnTo>
                  <a:pt x="23484" y="100"/>
                </a:lnTo>
                <a:cubicBezTo>
                  <a:pt x="23084" y="1334"/>
                  <a:pt x="22450" y="2502"/>
                  <a:pt x="21583" y="3503"/>
                </a:cubicBezTo>
                <a:cubicBezTo>
                  <a:pt x="21149" y="3970"/>
                  <a:pt x="20682" y="4403"/>
                  <a:pt x="20215" y="4804"/>
                </a:cubicBezTo>
                <a:cubicBezTo>
                  <a:pt x="19715" y="5204"/>
                  <a:pt x="19181" y="5537"/>
                  <a:pt x="18614" y="5838"/>
                </a:cubicBezTo>
                <a:cubicBezTo>
                  <a:pt x="17547" y="6405"/>
                  <a:pt x="16446" y="6838"/>
                  <a:pt x="15279" y="7172"/>
                </a:cubicBezTo>
                <a:cubicBezTo>
                  <a:pt x="14144" y="7472"/>
                  <a:pt x="12977" y="7672"/>
                  <a:pt x="11909" y="7872"/>
                </a:cubicBezTo>
                <a:cubicBezTo>
                  <a:pt x="9741" y="8306"/>
                  <a:pt x="7606" y="8673"/>
                  <a:pt x="5872" y="9540"/>
                </a:cubicBezTo>
                <a:cubicBezTo>
                  <a:pt x="5405" y="9774"/>
                  <a:pt x="5005" y="10007"/>
                  <a:pt x="4604" y="10307"/>
                </a:cubicBezTo>
                <a:cubicBezTo>
                  <a:pt x="4404" y="10441"/>
                  <a:pt x="4237" y="10574"/>
                  <a:pt x="4071" y="10708"/>
                </a:cubicBezTo>
                <a:cubicBezTo>
                  <a:pt x="3870" y="10875"/>
                  <a:pt x="3704" y="11008"/>
                  <a:pt x="3570" y="11175"/>
                </a:cubicBezTo>
                <a:lnTo>
                  <a:pt x="3103" y="11642"/>
                </a:lnTo>
                <a:cubicBezTo>
                  <a:pt x="2936" y="11809"/>
                  <a:pt x="2803" y="11975"/>
                  <a:pt x="2703" y="12142"/>
                </a:cubicBezTo>
                <a:cubicBezTo>
                  <a:pt x="2403" y="12442"/>
                  <a:pt x="2136" y="12809"/>
                  <a:pt x="1936" y="13176"/>
                </a:cubicBezTo>
                <a:cubicBezTo>
                  <a:pt x="1200" y="14342"/>
                  <a:pt x="668" y="15623"/>
                  <a:pt x="363" y="16958"/>
                </a:cubicBezTo>
                <a:lnTo>
                  <a:pt x="363" y="16958"/>
                </a:lnTo>
                <a:cubicBezTo>
                  <a:pt x="676" y="15677"/>
                  <a:pt x="1180" y="14459"/>
                  <a:pt x="1902" y="13376"/>
                </a:cubicBezTo>
                <a:lnTo>
                  <a:pt x="2670" y="12376"/>
                </a:lnTo>
                <a:cubicBezTo>
                  <a:pt x="2770" y="12175"/>
                  <a:pt x="2903" y="12009"/>
                  <a:pt x="3070" y="11875"/>
                </a:cubicBezTo>
                <a:lnTo>
                  <a:pt x="3570" y="11375"/>
                </a:lnTo>
                <a:cubicBezTo>
                  <a:pt x="3737" y="11208"/>
                  <a:pt x="3904" y="11041"/>
                  <a:pt x="4071" y="10908"/>
                </a:cubicBezTo>
                <a:cubicBezTo>
                  <a:pt x="4237" y="10774"/>
                  <a:pt x="4437" y="10608"/>
                  <a:pt x="4604" y="10508"/>
                </a:cubicBezTo>
                <a:cubicBezTo>
                  <a:pt x="5005" y="10241"/>
                  <a:pt x="5405" y="10007"/>
                  <a:pt x="5838" y="9774"/>
                </a:cubicBezTo>
                <a:cubicBezTo>
                  <a:pt x="7573" y="8906"/>
                  <a:pt x="9675" y="8540"/>
                  <a:pt x="11876" y="8173"/>
                </a:cubicBezTo>
                <a:cubicBezTo>
                  <a:pt x="12944" y="7939"/>
                  <a:pt x="14078" y="7772"/>
                  <a:pt x="15245" y="7439"/>
                </a:cubicBezTo>
                <a:cubicBezTo>
                  <a:pt x="16413" y="7105"/>
                  <a:pt x="17547" y="6638"/>
                  <a:pt x="18614" y="6071"/>
                </a:cubicBezTo>
                <a:cubicBezTo>
                  <a:pt x="19181" y="5771"/>
                  <a:pt x="19715" y="5404"/>
                  <a:pt x="20215" y="5037"/>
                </a:cubicBezTo>
                <a:cubicBezTo>
                  <a:pt x="20716" y="4637"/>
                  <a:pt x="21216" y="4203"/>
                  <a:pt x="21616" y="3703"/>
                </a:cubicBezTo>
                <a:cubicBezTo>
                  <a:pt x="22493" y="2729"/>
                  <a:pt x="23148" y="1565"/>
                  <a:pt x="23552" y="335"/>
                </a:cubicBezTo>
                <a:lnTo>
                  <a:pt x="23552" y="335"/>
                </a:lnTo>
                <a:lnTo>
                  <a:pt x="34626" y="701"/>
                </a:lnTo>
                <a:cubicBezTo>
                  <a:pt x="38462" y="867"/>
                  <a:pt x="42465" y="1001"/>
                  <a:pt x="46568" y="1134"/>
                </a:cubicBezTo>
                <a:lnTo>
                  <a:pt x="47238" y="1134"/>
                </a:lnTo>
                <a:cubicBezTo>
                  <a:pt x="47256" y="1868"/>
                  <a:pt x="47124" y="2600"/>
                  <a:pt x="46901" y="3302"/>
                </a:cubicBezTo>
                <a:cubicBezTo>
                  <a:pt x="46734" y="3669"/>
                  <a:pt x="46601" y="4003"/>
                  <a:pt x="46434" y="4337"/>
                </a:cubicBezTo>
                <a:cubicBezTo>
                  <a:pt x="46267" y="4670"/>
                  <a:pt x="46067" y="5004"/>
                  <a:pt x="45834" y="5304"/>
                </a:cubicBezTo>
                <a:cubicBezTo>
                  <a:pt x="44966" y="6538"/>
                  <a:pt x="43932" y="7672"/>
                  <a:pt x="42731" y="8606"/>
                </a:cubicBezTo>
                <a:cubicBezTo>
                  <a:pt x="41564" y="9507"/>
                  <a:pt x="40296" y="10307"/>
                  <a:pt x="38962" y="10941"/>
                </a:cubicBezTo>
                <a:cubicBezTo>
                  <a:pt x="37628" y="11508"/>
                  <a:pt x="36294" y="12042"/>
                  <a:pt x="34959" y="12509"/>
                </a:cubicBezTo>
                <a:cubicBezTo>
                  <a:pt x="33625" y="12976"/>
                  <a:pt x="32291" y="13476"/>
                  <a:pt x="31056" y="14010"/>
                </a:cubicBezTo>
                <a:cubicBezTo>
                  <a:pt x="30423" y="14277"/>
                  <a:pt x="29822" y="14644"/>
                  <a:pt x="29289" y="15044"/>
                </a:cubicBezTo>
                <a:cubicBezTo>
                  <a:pt x="29022" y="15244"/>
                  <a:pt x="28755" y="15478"/>
                  <a:pt x="28555" y="15711"/>
                </a:cubicBezTo>
                <a:cubicBezTo>
                  <a:pt x="28321" y="15978"/>
                  <a:pt x="28088" y="16212"/>
                  <a:pt x="27888" y="16479"/>
                </a:cubicBezTo>
                <a:cubicBezTo>
                  <a:pt x="27054" y="17479"/>
                  <a:pt x="26453" y="18647"/>
                  <a:pt x="26086" y="19881"/>
                </a:cubicBezTo>
                <a:cubicBezTo>
                  <a:pt x="25730" y="21048"/>
                  <a:pt x="25688" y="22278"/>
                  <a:pt x="26023" y="23449"/>
                </a:cubicBezTo>
                <a:lnTo>
                  <a:pt x="26023" y="23449"/>
                </a:lnTo>
                <a:lnTo>
                  <a:pt x="7606" y="23183"/>
                </a:lnTo>
                <a:lnTo>
                  <a:pt x="2469" y="23150"/>
                </a:lnTo>
                <a:lnTo>
                  <a:pt x="7606" y="23217"/>
                </a:lnTo>
                <a:lnTo>
                  <a:pt x="26053" y="23549"/>
                </a:lnTo>
                <a:lnTo>
                  <a:pt x="26053" y="23549"/>
                </a:lnTo>
                <a:cubicBezTo>
                  <a:pt x="26053" y="23549"/>
                  <a:pt x="26053" y="23550"/>
                  <a:pt x="26053" y="23550"/>
                </a:cubicBezTo>
                <a:lnTo>
                  <a:pt x="26054" y="23549"/>
                </a:lnTo>
                <a:lnTo>
                  <a:pt x="26054" y="23549"/>
                </a:lnTo>
                <a:lnTo>
                  <a:pt x="26120" y="23550"/>
                </a:lnTo>
                <a:lnTo>
                  <a:pt x="26253" y="23550"/>
                </a:lnTo>
                <a:lnTo>
                  <a:pt x="26186" y="23450"/>
                </a:lnTo>
                <a:cubicBezTo>
                  <a:pt x="25853" y="22283"/>
                  <a:pt x="25886" y="21048"/>
                  <a:pt x="26253" y="19881"/>
                </a:cubicBezTo>
                <a:cubicBezTo>
                  <a:pt x="26620" y="18680"/>
                  <a:pt x="27254" y="17546"/>
                  <a:pt x="28054" y="16545"/>
                </a:cubicBezTo>
                <a:cubicBezTo>
                  <a:pt x="28221" y="16278"/>
                  <a:pt x="28455" y="16045"/>
                  <a:pt x="28721" y="15811"/>
                </a:cubicBezTo>
                <a:cubicBezTo>
                  <a:pt x="28955" y="15545"/>
                  <a:pt x="29222" y="15344"/>
                  <a:pt x="29455" y="15144"/>
                </a:cubicBezTo>
                <a:cubicBezTo>
                  <a:pt x="29989" y="14711"/>
                  <a:pt x="30556" y="14377"/>
                  <a:pt x="31157" y="14110"/>
                </a:cubicBezTo>
                <a:cubicBezTo>
                  <a:pt x="32391" y="13543"/>
                  <a:pt x="33725" y="13109"/>
                  <a:pt x="35059" y="12609"/>
                </a:cubicBezTo>
                <a:cubicBezTo>
                  <a:pt x="36394" y="12109"/>
                  <a:pt x="37761" y="11642"/>
                  <a:pt x="39096" y="11008"/>
                </a:cubicBezTo>
                <a:cubicBezTo>
                  <a:pt x="40430" y="10374"/>
                  <a:pt x="41697" y="9607"/>
                  <a:pt x="42898" y="8673"/>
                </a:cubicBezTo>
                <a:cubicBezTo>
                  <a:pt x="44099" y="7739"/>
                  <a:pt x="45167" y="6605"/>
                  <a:pt x="46067" y="5337"/>
                </a:cubicBezTo>
                <a:cubicBezTo>
                  <a:pt x="46301" y="5037"/>
                  <a:pt x="46501" y="4703"/>
                  <a:pt x="46668" y="4337"/>
                </a:cubicBezTo>
                <a:cubicBezTo>
                  <a:pt x="46868" y="4003"/>
                  <a:pt x="47001" y="3636"/>
                  <a:pt x="47135" y="3269"/>
                </a:cubicBezTo>
                <a:cubicBezTo>
                  <a:pt x="47401" y="2502"/>
                  <a:pt x="47535" y="1701"/>
                  <a:pt x="47468" y="934"/>
                </a:cubicBezTo>
                <a:lnTo>
                  <a:pt x="47468" y="834"/>
                </a:lnTo>
                <a:lnTo>
                  <a:pt x="47401" y="834"/>
                </a:lnTo>
                <a:lnTo>
                  <a:pt x="46634" y="801"/>
                </a:lnTo>
                <a:cubicBezTo>
                  <a:pt x="42565" y="667"/>
                  <a:pt x="38562" y="600"/>
                  <a:pt x="34726" y="434"/>
                </a:cubicBezTo>
                <a:lnTo>
                  <a:pt x="23618" y="0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2" name="Google Shape;3393;p69">
            <a:extLst>
              <a:ext uri="{FF2B5EF4-FFF2-40B4-BE49-F238E27FC236}">
                <a16:creationId xmlns:a16="http://schemas.microsoft.com/office/drawing/2014/main" id="{09E91A9A-50B0-41FD-BDA8-3FB334B35546}"/>
              </a:ext>
            </a:extLst>
          </p:cNvPr>
          <p:cNvSpPr/>
          <p:nvPr/>
        </p:nvSpPr>
        <p:spPr>
          <a:xfrm>
            <a:off x="7152822" y="3515917"/>
            <a:ext cx="100704" cy="91382"/>
          </a:xfrm>
          <a:custGeom>
            <a:avLst/>
            <a:gdLst/>
            <a:ahLst/>
            <a:cxnLst/>
            <a:rect l="l" t="t" r="r" b="b"/>
            <a:pathLst>
              <a:path w="5736" h="5205" extrusionOk="0">
                <a:moveTo>
                  <a:pt x="5679" y="2888"/>
                </a:moveTo>
                <a:cubicBezTo>
                  <a:pt x="5676" y="2904"/>
                  <a:pt x="5674" y="2920"/>
                  <a:pt x="5671" y="2936"/>
                </a:cubicBezTo>
                <a:cubicBezTo>
                  <a:pt x="5671" y="3069"/>
                  <a:pt x="5638" y="3170"/>
                  <a:pt x="5571" y="3270"/>
                </a:cubicBezTo>
                <a:cubicBezTo>
                  <a:pt x="5605" y="3336"/>
                  <a:pt x="5605" y="3403"/>
                  <a:pt x="5605" y="3470"/>
                </a:cubicBezTo>
                <a:cubicBezTo>
                  <a:pt x="5638" y="3336"/>
                  <a:pt x="5671" y="3170"/>
                  <a:pt x="5671" y="3036"/>
                </a:cubicBezTo>
                <a:cubicBezTo>
                  <a:pt x="5675" y="2986"/>
                  <a:pt x="5678" y="2937"/>
                  <a:pt x="5679" y="2888"/>
                </a:cubicBezTo>
                <a:close/>
                <a:moveTo>
                  <a:pt x="3022" y="1"/>
                </a:moveTo>
                <a:cubicBezTo>
                  <a:pt x="1873" y="1"/>
                  <a:pt x="784" y="676"/>
                  <a:pt x="334" y="1802"/>
                </a:cubicBezTo>
                <a:cubicBezTo>
                  <a:pt x="67" y="2402"/>
                  <a:pt x="1" y="3069"/>
                  <a:pt x="134" y="3703"/>
                </a:cubicBezTo>
                <a:cubicBezTo>
                  <a:pt x="201" y="4104"/>
                  <a:pt x="367" y="4504"/>
                  <a:pt x="601" y="4871"/>
                </a:cubicBezTo>
                <a:cubicBezTo>
                  <a:pt x="701" y="5004"/>
                  <a:pt x="834" y="5104"/>
                  <a:pt x="968" y="5204"/>
                </a:cubicBezTo>
                <a:cubicBezTo>
                  <a:pt x="1001" y="5204"/>
                  <a:pt x="868" y="5071"/>
                  <a:pt x="701" y="4804"/>
                </a:cubicBezTo>
                <a:cubicBezTo>
                  <a:pt x="468" y="4470"/>
                  <a:pt x="334" y="4104"/>
                  <a:pt x="267" y="3703"/>
                </a:cubicBezTo>
                <a:cubicBezTo>
                  <a:pt x="201" y="3103"/>
                  <a:pt x="301" y="2502"/>
                  <a:pt x="534" y="1935"/>
                </a:cubicBezTo>
                <a:cubicBezTo>
                  <a:pt x="534" y="1902"/>
                  <a:pt x="568" y="1902"/>
                  <a:pt x="568" y="1869"/>
                </a:cubicBezTo>
                <a:cubicBezTo>
                  <a:pt x="1054" y="871"/>
                  <a:pt x="2055" y="282"/>
                  <a:pt x="3092" y="282"/>
                </a:cubicBezTo>
                <a:cubicBezTo>
                  <a:pt x="3477" y="282"/>
                  <a:pt x="3867" y="363"/>
                  <a:pt x="4237" y="534"/>
                </a:cubicBezTo>
                <a:cubicBezTo>
                  <a:pt x="4804" y="768"/>
                  <a:pt x="5238" y="1235"/>
                  <a:pt x="5471" y="1802"/>
                </a:cubicBezTo>
                <a:cubicBezTo>
                  <a:pt x="5619" y="2156"/>
                  <a:pt x="5688" y="2510"/>
                  <a:pt x="5679" y="2888"/>
                </a:cubicBezTo>
                <a:lnTo>
                  <a:pt x="5679" y="2888"/>
                </a:lnTo>
                <a:cubicBezTo>
                  <a:pt x="5735" y="2498"/>
                  <a:pt x="5698" y="2054"/>
                  <a:pt x="5538" y="1702"/>
                </a:cubicBezTo>
                <a:cubicBezTo>
                  <a:pt x="5338" y="1068"/>
                  <a:pt x="4871" y="568"/>
                  <a:pt x="4304" y="267"/>
                </a:cubicBezTo>
                <a:cubicBezTo>
                  <a:pt x="4237" y="267"/>
                  <a:pt x="4204" y="234"/>
                  <a:pt x="4170" y="234"/>
                </a:cubicBezTo>
                <a:cubicBezTo>
                  <a:pt x="3795" y="76"/>
                  <a:pt x="3405" y="1"/>
                  <a:pt x="3022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3" name="Google Shape;3394;p69">
            <a:extLst>
              <a:ext uri="{FF2B5EF4-FFF2-40B4-BE49-F238E27FC236}">
                <a16:creationId xmlns:a16="http://schemas.microsoft.com/office/drawing/2014/main" id="{9B502B97-1416-46A3-B535-91EC299E6AB7}"/>
              </a:ext>
            </a:extLst>
          </p:cNvPr>
          <p:cNvSpPr/>
          <p:nvPr/>
        </p:nvSpPr>
        <p:spPr>
          <a:xfrm>
            <a:off x="7223101" y="3515917"/>
            <a:ext cx="100740" cy="91382"/>
          </a:xfrm>
          <a:custGeom>
            <a:avLst/>
            <a:gdLst/>
            <a:ahLst/>
            <a:cxnLst/>
            <a:rect l="l" t="t" r="r" b="b"/>
            <a:pathLst>
              <a:path w="5738" h="5205" extrusionOk="0">
                <a:moveTo>
                  <a:pt x="5660" y="3201"/>
                </a:moveTo>
                <a:lnTo>
                  <a:pt x="5660" y="3201"/>
                </a:lnTo>
                <a:cubicBezTo>
                  <a:pt x="5653" y="3224"/>
                  <a:pt x="5645" y="3247"/>
                  <a:pt x="5638" y="3270"/>
                </a:cubicBezTo>
                <a:lnTo>
                  <a:pt x="5638" y="3470"/>
                </a:lnTo>
                <a:cubicBezTo>
                  <a:pt x="5638" y="3388"/>
                  <a:pt x="5650" y="3293"/>
                  <a:pt x="5660" y="3201"/>
                </a:cubicBezTo>
                <a:close/>
                <a:moveTo>
                  <a:pt x="3022" y="1"/>
                </a:moveTo>
                <a:cubicBezTo>
                  <a:pt x="1873" y="1"/>
                  <a:pt x="784" y="676"/>
                  <a:pt x="334" y="1802"/>
                </a:cubicBezTo>
                <a:cubicBezTo>
                  <a:pt x="67" y="2402"/>
                  <a:pt x="0" y="3069"/>
                  <a:pt x="134" y="3703"/>
                </a:cubicBezTo>
                <a:cubicBezTo>
                  <a:pt x="201" y="4104"/>
                  <a:pt x="367" y="4504"/>
                  <a:pt x="634" y="4871"/>
                </a:cubicBezTo>
                <a:cubicBezTo>
                  <a:pt x="701" y="5004"/>
                  <a:pt x="834" y="5104"/>
                  <a:pt x="968" y="5204"/>
                </a:cubicBezTo>
                <a:cubicBezTo>
                  <a:pt x="1001" y="5204"/>
                  <a:pt x="868" y="5071"/>
                  <a:pt x="701" y="4804"/>
                </a:cubicBezTo>
                <a:cubicBezTo>
                  <a:pt x="467" y="4470"/>
                  <a:pt x="334" y="4104"/>
                  <a:pt x="301" y="3703"/>
                </a:cubicBezTo>
                <a:cubicBezTo>
                  <a:pt x="201" y="3103"/>
                  <a:pt x="301" y="2502"/>
                  <a:pt x="534" y="1935"/>
                </a:cubicBezTo>
                <a:cubicBezTo>
                  <a:pt x="534" y="1902"/>
                  <a:pt x="567" y="1902"/>
                  <a:pt x="567" y="1869"/>
                </a:cubicBezTo>
                <a:cubicBezTo>
                  <a:pt x="1054" y="871"/>
                  <a:pt x="2055" y="282"/>
                  <a:pt x="3092" y="282"/>
                </a:cubicBezTo>
                <a:cubicBezTo>
                  <a:pt x="3477" y="282"/>
                  <a:pt x="3867" y="363"/>
                  <a:pt x="4237" y="534"/>
                </a:cubicBezTo>
                <a:cubicBezTo>
                  <a:pt x="4804" y="768"/>
                  <a:pt x="5237" y="1235"/>
                  <a:pt x="5471" y="1802"/>
                </a:cubicBezTo>
                <a:cubicBezTo>
                  <a:pt x="5638" y="2202"/>
                  <a:pt x="5704" y="2602"/>
                  <a:pt x="5671" y="3036"/>
                </a:cubicBezTo>
                <a:cubicBezTo>
                  <a:pt x="5671" y="3087"/>
                  <a:pt x="5666" y="3144"/>
                  <a:pt x="5660" y="3201"/>
                </a:cubicBezTo>
                <a:lnTo>
                  <a:pt x="5660" y="3201"/>
                </a:lnTo>
                <a:cubicBezTo>
                  <a:pt x="5685" y="3122"/>
                  <a:pt x="5704" y="3039"/>
                  <a:pt x="5704" y="2936"/>
                </a:cubicBezTo>
                <a:cubicBezTo>
                  <a:pt x="5738" y="2502"/>
                  <a:pt x="5704" y="2102"/>
                  <a:pt x="5538" y="1702"/>
                </a:cubicBezTo>
                <a:cubicBezTo>
                  <a:pt x="5338" y="1068"/>
                  <a:pt x="4871" y="568"/>
                  <a:pt x="4303" y="267"/>
                </a:cubicBezTo>
                <a:cubicBezTo>
                  <a:pt x="4237" y="267"/>
                  <a:pt x="4203" y="234"/>
                  <a:pt x="4170" y="234"/>
                </a:cubicBezTo>
                <a:cubicBezTo>
                  <a:pt x="3795" y="76"/>
                  <a:pt x="3405" y="1"/>
                  <a:pt x="3022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4" name="Google Shape;3395;p69">
            <a:extLst>
              <a:ext uri="{FF2B5EF4-FFF2-40B4-BE49-F238E27FC236}">
                <a16:creationId xmlns:a16="http://schemas.microsoft.com/office/drawing/2014/main" id="{7C222350-209F-4B1B-AC66-CE4F0C0494CC}"/>
              </a:ext>
            </a:extLst>
          </p:cNvPr>
          <p:cNvSpPr/>
          <p:nvPr/>
        </p:nvSpPr>
        <p:spPr>
          <a:xfrm>
            <a:off x="7261287" y="3523993"/>
            <a:ext cx="115856" cy="92681"/>
          </a:xfrm>
          <a:custGeom>
            <a:avLst/>
            <a:gdLst/>
            <a:ahLst/>
            <a:cxnLst/>
            <a:rect l="l" t="t" r="r" b="b"/>
            <a:pathLst>
              <a:path w="6599" h="5279" extrusionOk="0">
                <a:moveTo>
                  <a:pt x="3981" y="0"/>
                </a:moveTo>
                <a:cubicBezTo>
                  <a:pt x="1610" y="0"/>
                  <a:pt x="0" y="2868"/>
                  <a:pt x="1661" y="4944"/>
                </a:cubicBezTo>
                <a:cubicBezTo>
                  <a:pt x="1728" y="5078"/>
                  <a:pt x="1862" y="5211"/>
                  <a:pt x="1995" y="5278"/>
                </a:cubicBezTo>
                <a:cubicBezTo>
                  <a:pt x="1995" y="5245"/>
                  <a:pt x="1862" y="5145"/>
                  <a:pt x="1695" y="4911"/>
                </a:cubicBezTo>
                <a:cubicBezTo>
                  <a:pt x="1461" y="4578"/>
                  <a:pt x="1261" y="4177"/>
                  <a:pt x="1194" y="3777"/>
                </a:cubicBezTo>
                <a:cubicBezTo>
                  <a:pt x="1094" y="3177"/>
                  <a:pt x="1128" y="2543"/>
                  <a:pt x="1361" y="1976"/>
                </a:cubicBezTo>
                <a:cubicBezTo>
                  <a:pt x="1595" y="1275"/>
                  <a:pt x="2128" y="708"/>
                  <a:pt x="2829" y="408"/>
                </a:cubicBezTo>
                <a:cubicBezTo>
                  <a:pt x="3181" y="232"/>
                  <a:pt x="3561" y="149"/>
                  <a:pt x="3940" y="149"/>
                </a:cubicBezTo>
                <a:cubicBezTo>
                  <a:pt x="4278" y="149"/>
                  <a:pt x="4615" y="215"/>
                  <a:pt x="4930" y="341"/>
                </a:cubicBezTo>
                <a:cubicBezTo>
                  <a:pt x="5531" y="575"/>
                  <a:pt x="5998" y="1008"/>
                  <a:pt x="6231" y="1575"/>
                </a:cubicBezTo>
                <a:cubicBezTo>
                  <a:pt x="6398" y="1942"/>
                  <a:pt x="6498" y="2343"/>
                  <a:pt x="6498" y="2776"/>
                </a:cubicBezTo>
                <a:cubicBezTo>
                  <a:pt x="6498" y="2910"/>
                  <a:pt x="6465" y="3076"/>
                  <a:pt x="6465" y="3243"/>
                </a:cubicBezTo>
                <a:cubicBezTo>
                  <a:pt x="6465" y="3210"/>
                  <a:pt x="6498" y="3143"/>
                  <a:pt x="6498" y="3110"/>
                </a:cubicBezTo>
                <a:cubicBezTo>
                  <a:pt x="6532" y="3010"/>
                  <a:pt x="6565" y="2876"/>
                  <a:pt x="6565" y="2776"/>
                </a:cubicBezTo>
                <a:cubicBezTo>
                  <a:pt x="6598" y="2343"/>
                  <a:pt x="6532" y="1909"/>
                  <a:pt x="6365" y="1509"/>
                </a:cubicBezTo>
                <a:cubicBezTo>
                  <a:pt x="6098" y="942"/>
                  <a:pt x="5631" y="441"/>
                  <a:pt x="5031" y="174"/>
                </a:cubicBezTo>
                <a:cubicBezTo>
                  <a:pt x="4997" y="174"/>
                  <a:pt x="4930" y="141"/>
                  <a:pt x="4897" y="141"/>
                </a:cubicBezTo>
                <a:cubicBezTo>
                  <a:pt x="4583" y="45"/>
                  <a:pt x="4276" y="0"/>
                  <a:pt x="398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5" name="Google Shape;3396;p69">
            <a:extLst>
              <a:ext uri="{FF2B5EF4-FFF2-40B4-BE49-F238E27FC236}">
                <a16:creationId xmlns:a16="http://schemas.microsoft.com/office/drawing/2014/main" id="{4320C8D0-E792-4553-ACA2-F8A58E05B9C2}"/>
              </a:ext>
            </a:extLst>
          </p:cNvPr>
          <p:cNvSpPr/>
          <p:nvPr/>
        </p:nvSpPr>
        <p:spPr>
          <a:xfrm>
            <a:off x="7332619" y="3528294"/>
            <a:ext cx="100160" cy="94226"/>
          </a:xfrm>
          <a:custGeom>
            <a:avLst/>
            <a:gdLst/>
            <a:ahLst/>
            <a:cxnLst/>
            <a:rect l="l" t="t" r="r" b="b"/>
            <a:pathLst>
              <a:path w="5705" h="5367" extrusionOk="0">
                <a:moveTo>
                  <a:pt x="5638" y="2998"/>
                </a:moveTo>
                <a:lnTo>
                  <a:pt x="5638" y="3165"/>
                </a:lnTo>
                <a:cubicBezTo>
                  <a:pt x="5638" y="3165"/>
                  <a:pt x="5704" y="3098"/>
                  <a:pt x="5638" y="2998"/>
                </a:cubicBezTo>
                <a:close/>
                <a:moveTo>
                  <a:pt x="3020" y="1"/>
                </a:moveTo>
                <a:cubicBezTo>
                  <a:pt x="2560" y="1"/>
                  <a:pt x="2102" y="113"/>
                  <a:pt x="1668" y="330"/>
                </a:cubicBezTo>
                <a:cubicBezTo>
                  <a:pt x="968" y="697"/>
                  <a:pt x="434" y="1330"/>
                  <a:pt x="234" y="2098"/>
                </a:cubicBezTo>
                <a:cubicBezTo>
                  <a:pt x="0" y="2731"/>
                  <a:pt x="0" y="3365"/>
                  <a:pt x="234" y="3999"/>
                </a:cubicBezTo>
                <a:cubicBezTo>
                  <a:pt x="367" y="4399"/>
                  <a:pt x="567" y="4766"/>
                  <a:pt x="834" y="5066"/>
                </a:cubicBezTo>
                <a:cubicBezTo>
                  <a:pt x="968" y="5166"/>
                  <a:pt x="1068" y="5267"/>
                  <a:pt x="1201" y="5367"/>
                </a:cubicBezTo>
                <a:cubicBezTo>
                  <a:pt x="1268" y="5367"/>
                  <a:pt x="1101" y="5233"/>
                  <a:pt x="934" y="5033"/>
                </a:cubicBezTo>
                <a:cubicBezTo>
                  <a:pt x="667" y="4699"/>
                  <a:pt x="501" y="4333"/>
                  <a:pt x="367" y="3932"/>
                </a:cubicBezTo>
                <a:cubicBezTo>
                  <a:pt x="200" y="3365"/>
                  <a:pt x="234" y="2731"/>
                  <a:pt x="434" y="2164"/>
                </a:cubicBezTo>
                <a:cubicBezTo>
                  <a:pt x="467" y="2098"/>
                  <a:pt x="467" y="2098"/>
                  <a:pt x="467" y="2064"/>
                </a:cubicBezTo>
                <a:cubicBezTo>
                  <a:pt x="864" y="928"/>
                  <a:pt x="1930" y="210"/>
                  <a:pt x="3070" y="210"/>
                </a:cubicBezTo>
                <a:cubicBezTo>
                  <a:pt x="3368" y="210"/>
                  <a:pt x="3672" y="259"/>
                  <a:pt x="3970" y="363"/>
                </a:cubicBezTo>
                <a:cubicBezTo>
                  <a:pt x="4537" y="563"/>
                  <a:pt x="5037" y="997"/>
                  <a:pt x="5304" y="1531"/>
                </a:cubicBezTo>
                <a:cubicBezTo>
                  <a:pt x="5504" y="1864"/>
                  <a:pt x="5638" y="2298"/>
                  <a:pt x="5638" y="2698"/>
                </a:cubicBezTo>
                <a:lnTo>
                  <a:pt x="5638" y="2998"/>
                </a:lnTo>
                <a:cubicBezTo>
                  <a:pt x="5671" y="2865"/>
                  <a:pt x="5704" y="2765"/>
                  <a:pt x="5671" y="2665"/>
                </a:cubicBezTo>
                <a:cubicBezTo>
                  <a:pt x="5671" y="2231"/>
                  <a:pt x="5571" y="1797"/>
                  <a:pt x="5371" y="1397"/>
                </a:cubicBezTo>
                <a:cubicBezTo>
                  <a:pt x="5104" y="797"/>
                  <a:pt x="4603" y="363"/>
                  <a:pt x="3970" y="163"/>
                </a:cubicBezTo>
                <a:cubicBezTo>
                  <a:pt x="3656" y="54"/>
                  <a:pt x="3338" y="1"/>
                  <a:pt x="302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6" name="Google Shape;3397;p69">
            <a:extLst>
              <a:ext uri="{FF2B5EF4-FFF2-40B4-BE49-F238E27FC236}">
                <a16:creationId xmlns:a16="http://schemas.microsoft.com/office/drawing/2014/main" id="{7C151033-2A7C-4E38-80AD-D5354D9F0FAD}"/>
              </a:ext>
            </a:extLst>
          </p:cNvPr>
          <p:cNvSpPr/>
          <p:nvPr/>
        </p:nvSpPr>
        <p:spPr>
          <a:xfrm>
            <a:off x="7391170" y="3527609"/>
            <a:ext cx="100160" cy="95490"/>
          </a:xfrm>
          <a:custGeom>
            <a:avLst/>
            <a:gdLst/>
            <a:ahLst/>
            <a:cxnLst/>
            <a:rect l="l" t="t" r="r" b="b"/>
            <a:pathLst>
              <a:path w="5705" h="5439" extrusionOk="0">
                <a:moveTo>
                  <a:pt x="3001" y="1"/>
                </a:moveTo>
                <a:cubicBezTo>
                  <a:pt x="2521" y="1"/>
                  <a:pt x="2036" y="121"/>
                  <a:pt x="1602" y="369"/>
                </a:cubicBezTo>
                <a:cubicBezTo>
                  <a:pt x="902" y="736"/>
                  <a:pt x="368" y="1403"/>
                  <a:pt x="168" y="2203"/>
                </a:cubicBezTo>
                <a:cubicBezTo>
                  <a:pt x="1" y="2804"/>
                  <a:pt x="1" y="3471"/>
                  <a:pt x="234" y="4071"/>
                </a:cubicBezTo>
                <a:cubicBezTo>
                  <a:pt x="334" y="4472"/>
                  <a:pt x="568" y="4839"/>
                  <a:pt x="902" y="5139"/>
                </a:cubicBezTo>
                <a:cubicBezTo>
                  <a:pt x="1002" y="5272"/>
                  <a:pt x="1135" y="5372"/>
                  <a:pt x="1268" y="5439"/>
                </a:cubicBezTo>
                <a:lnTo>
                  <a:pt x="935" y="5105"/>
                </a:lnTo>
                <a:cubicBezTo>
                  <a:pt x="268" y="4305"/>
                  <a:pt x="34" y="3237"/>
                  <a:pt x="334" y="2237"/>
                </a:cubicBezTo>
                <a:cubicBezTo>
                  <a:pt x="401" y="2237"/>
                  <a:pt x="401" y="2203"/>
                  <a:pt x="401" y="2137"/>
                </a:cubicBezTo>
                <a:cubicBezTo>
                  <a:pt x="751" y="980"/>
                  <a:pt x="1816" y="235"/>
                  <a:pt x="2968" y="235"/>
                </a:cubicBezTo>
                <a:cubicBezTo>
                  <a:pt x="3245" y="235"/>
                  <a:pt x="3526" y="278"/>
                  <a:pt x="3804" y="369"/>
                </a:cubicBezTo>
                <a:cubicBezTo>
                  <a:pt x="4371" y="535"/>
                  <a:pt x="4871" y="936"/>
                  <a:pt x="5171" y="1469"/>
                </a:cubicBezTo>
                <a:cubicBezTo>
                  <a:pt x="5371" y="1836"/>
                  <a:pt x="5505" y="2237"/>
                  <a:pt x="5572" y="2637"/>
                </a:cubicBezTo>
                <a:lnTo>
                  <a:pt x="5572" y="3104"/>
                </a:lnTo>
                <a:cubicBezTo>
                  <a:pt x="5605" y="3071"/>
                  <a:pt x="5638" y="3004"/>
                  <a:pt x="5638" y="2937"/>
                </a:cubicBezTo>
                <a:cubicBezTo>
                  <a:pt x="5672" y="2837"/>
                  <a:pt x="5705" y="2737"/>
                  <a:pt x="5672" y="2604"/>
                </a:cubicBezTo>
                <a:cubicBezTo>
                  <a:pt x="5672" y="2170"/>
                  <a:pt x="5572" y="1736"/>
                  <a:pt x="5338" y="1369"/>
                </a:cubicBezTo>
                <a:cubicBezTo>
                  <a:pt x="5038" y="769"/>
                  <a:pt x="4504" y="369"/>
                  <a:pt x="3870" y="135"/>
                </a:cubicBezTo>
                <a:cubicBezTo>
                  <a:pt x="3591" y="46"/>
                  <a:pt x="3297" y="1"/>
                  <a:pt x="300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7" name="Google Shape;3398;p69">
            <a:extLst>
              <a:ext uri="{FF2B5EF4-FFF2-40B4-BE49-F238E27FC236}">
                <a16:creationId xmlns:a16="http://schemas.microsoft.com/office/drawing/2014/main" id="{508BC23B-22B9-4F14-8B9A-05EBA4B4B163}"/>
              </a:ext>
            </a:extLst>
          </p:cNvPr>
          <p:cNvSpPr/>
          <p:nvPr/>
        </p:nvSpPr>
        <p:spPr>
          <a:xfrm>
            <a:off x="7438029" y="3532753"/>
            <a:ext cx="99581" cy="93875"/>
          </a:xfrm>
          <a:custGeom>
            <a:avLst/>
            <a:gdLst/>
            <a:ahLst/>
            <a:cxnLst/>
            <a:rect l="l" t="t" r="r" b="b"/>
            <a:pathLst>
              <a:path w="5672" h="5347" extrusionOk="0">
                <a:moveTo>
                  <a:pt x="5638" y="2744"/>
                </a:moveTo>
                <a:cubicBezTo>
                  <a:pt x="5638" y="2844"/>
                  <a:pt x="5604" y="2978"/>
                  <a:pt x="5604" y="3078"/>
                </a:cubicBezTo>
                <a:cubicBezTo>
                  <a:pt x="5604" y="3111"/>
                  <a:pt x="5638" y="3145"/>
                  <a:pt x="5638" y="3178"/>
                </a:cubicBezTo>
                <a:lnTo>
                  <a:pt x="5638" y="2744"/>
                </a:lnTo>
                <a:close/>
                <a:moveTo>
                  <a:pt x="3010" y="1"/>
                </a:moveTo>
                <a:cubicBezTo>
                  <a:pt x="2571" y="1"/>
                  <a:pt x="2132" y="102"/>
                  <a:pt x="1735" y="309"/>
                </a:cubicBezTo>
                <a:cubicBezTo>
                  <a:pt x="1001" y="676"/>
                  <a:pt x="467" y="1310"/>
                  <a:pt x="234" y="2077"/>
                </a:cubicBezTo>
                <a:cubicBezTo>
                  <a:pt x="0" y="2678"/>
                  <a:pt x="0" y="3311"/>
                  <a:pt x="167" y="3945"/>
                </a:cubicBezTo>
                <a:cubicBezTo>
                  <a:pt x="301" y="4345"/>
                  <a:pt x="501" y="4746"/>
                  <a:pt x="801" y="5079"/>
                </a:cubicBezTo>
                <a:cubicBezTo>
                  <a:pt x="901" y="5179"/>
                  <a:pt x="1035" y="5279"/>
                  <a:pt x="1168" y="5346"/>
                </a:cubicBezTo>
                <a:cubicBezTo>
                  <a:pt x="1168" y="5346"/>
                  <a:pt x="1035" y="5246"/>
                  <a:pt x="901" y="5013"/>
                </a:cubicBezTo>
                <a:cubicBezTo>
                  <a:pt x="267" y="4212"/>
                  <a:pt x="101" y="3111"/>
                  <a:pt x="434" y="2144"/>
                </a:cubicBezTo>
                <a:cubicBezTo>
                  <a:pt x="467" y="2110"/>
                  <a:pt x="467" y="2110"/>
                  <a:pt x="467" y="2077"/>
                </a:cubicBezTo>
                <a:cubicBezTo>
                  <a:pt x="862" y="948"/>
                  <a:pt x="1918" y="252"/>
                  <a:pt x="3049" y="252"/>
                </a:cubicBezTo>
                <a:cubicBezTo>
                  <a:pt x="3354" y="252"/>
                  <a:pt x="3665" y="303"/>
                  <a:pt x="3970" y="409"/>
                </a:cubicBezTo>
                <a:cubicBezTo>
                  <a:pt x="4537" y="609"/>
                  <a:pt x="5037" y="1010"/>
                  <a:pt x="5304" y="1577"/>
                </a:cubicBezTo>
                <a:cubicBezTo>
                  <a:pt x="5504" y="1910"/>
                  <a:pt x="5638" y="2311"/>
                  <a:pt x="5638" y="2744"/>
                </a:cubicBezTo>
                <a:cubicBezTo>
                  <a:pt x="5671" y="2311"/>
                  <a:pt x="5604" y="1877"/>
                  <a:pt x="5404" y="1477"/>
                </a:cubicBezTo>
                <a:cubicBezTo>
                  <a:pt x="5104" y="910"/>
                  <a:pt x="4604" y="443"/>
                  <a:pt x="4003" y="176"/>
                </a:cubicBezTo>
                <a:cubicBezTo>
                  <a:pt x="3685" y="60"/>
                  <a:pt x="3348" y="1"/>
                  <a:pt x="301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8" name="Google Shape;3399;p69">
            <a:extLst>
              <a:ext uri="{FF2B5EF4-FFF2-40B4-BE49-F238E27FC236}">
                <a16:creationId xmlns:a16="http://schemas.microsoft.com/office/drawing/2014/main" id="{35E8AC4F-7352-4F06-B593-5988EC1949AE}"/>
              </a:ext>
            </a:extLst>
          </p:cNvPr>
          <p:cNvSpPr/>
          <p:nvPr/>
        </p:nvSpPr>
        <p:spPr>
          <a:xfrm>
            <a:off x="7466717" y="2089149"/>
            <a:ext cx="633107" cy="725788"/>
          </a:xfrm>
          <a:custGeom>
            <a:avLst/>
            <a:gdLst/>
            <a:ahLst/>
            <a:cxnLst/>
            <a:rect l="l" t="t" r="r" b="b"/>
            <a:pathLst>
              <a:path w="36061" h="41340" extrusionOk="0">
                <a:moveTo>
                  <a:pt x="15414" y="1"/>
                </a:moveTo>
                <a:cubicBezTo>
                  <a:pt x="14455" y="1"/>
                  <a:pt x="13510" y="66"/>
                  <a:pt x="12543" y="176"/>
                </a:cubicBezTo>
                <a:cubicBezTo>
                  <a:pt x="5371" y="1110"/>
                  <a:pt x="1" y="7248"/>
                  <a:pt x="34" y="14486"/>
                </a:cubicBezTo>
                <a:cubicBezTo>
                  <a:pt x="34" y="16788"/>
                  <a:pt x="335" y="19090"/>
                  <a:pt x="935" y="21325"/>
                </a:cubicBezTo>
                <a:cubicBezTo>
                  <a:pt x="2936" y="28463"/>
                  <a:pt x="3537" y="34701"/>
                  <a:pt x="3303" y="37770"/>
                </a:cubicBezTo>
                <a:lnTo>
                  <a:pt x="10008" y="41339"/>
                </a:lnTo>
                <a:cubicBezTo>
                  <a:pt x="10008" y="41339"/>
                  <a:pt x="13144" y="36869"/>
                  <a:pt x="16112" y="34968"/>
                </a:cubicBezTo>
                <a:cubicBezTo>
                  <a:pt x="19048" y="33033"/>
                  <a:pt x="29122" y="27863"/>
                  <a:pt x="33025" y="22592"/>
                </a:cubicBezTo>
                <a:cubicBezTo>
                  <a:pt x="35560" y="19156"/>
                  <a:pt x="36060" y="12151"/>
                  <a:pt x="29989" y="6014"/>
                </a:cubicBezTo>
                <a:cubicBezTo>
                  <a:pt x="26286" y="2278"/>
                  <a:pt x="21283" y="110"/>
                  <a:pt x="16012" y="9"/>
                </a:cubicBezTo>
                <a:cubicBezTo>
                  <a:pt x="15812" y="4"/>
                  <a:pt x="15613" y="1"/>
                  <a:pt x="15414" y="1"/>
                </a:cubicBezTo>
                <a:close/>
              </a:path>
            </a:pathLst>
          </a:custGeom>
          <a:solidFill>
            <a:srgbClr val="ACD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9" name="Google Shape;3400;p69">
            <a:extLst>
              <a:ext uri="{FF2B5EF4-FFF2-40B4-BE49-F238E27FC236}">
                <a16:creationId xmlns:a16="http://schemas.microsoft.com/office/drawing/2014/main" id="{F56D4984-0D6D-4FC7-958A-53F6F8EA10CB}"/>
              </a:ext>
            </a:extLst>
          </p:cNvPr>
          <p:cNvSpPr/>
          <p:nvPr/>
        </p:nvSpPr>
        <p:spPr>
          <a:xfrm>
            <a:off x="7435098" y="2887533"/>
            <a:ext cx="139996" cy="145842"/>
          </a:xfrm>
          <a:custGeom>
            <a:avLst/>
            <a:gdLst/>
            <a:ahLst/>
            <a:cxnLst/>
            <a:rect l="l" t="t" r="r" b="b"/>
            <a:pathLst>
              <a:path w="7974" h="8307" extrusionOk="0">
                <a:moveTo>
                  <a:pt x="1935" y="0"/>
                </a:moveTo>
                <a:lnTo>
                  <a:pt x="1" y="6472"/>
                </a:lnTo>
                <a:lnTo>
                  <a:pt x="4070" y="8306"/>
                </a:lnTo>
                <a:lnTo>
                  <a:pt x="7973" y="3303"/>
                </a:lnTo>
                <a:lnTo>
                  <a:pt x="1935" y="0"/>
                </a:ln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0" name="Google Shape;3401;p69">
            <a:extLst>
              <a:ext uri="{FF2B5EF4-FFF2-40B4-BE49-F238E27FC236}">
                <a16:creationId xmlns:a16="http://schemas.microsoft.com/office/drawing/2014/main" id="{145DBBAF-FAF5-419E-AEB9-8D02E4F80D99}"/>
              </a:ext>
            </a:extLst>
          </p:cNvPr>
          <p:cNvSpPr/>
          <p:nvPr/>
        </p:nvSpPr>
        <p:spPr>
          <a:xfrm>
            <a:off x="7473159" y="2751084"/>
            <a:ext cx="52143" cy="139978"/>
          </a:xfrm>
          <a:custGeom>
            <a:avLst/>
            <a:gdLst/>
            <a:ahLst/>
            <a:cxnLst/>
            <a:rect l="l" t="t" r="r" b="b"/>
            <a:pathLst>
              <a:path w="2970" h="7973" extrusionOk="0">
                <a:moveTo>
                  <a:pt x="2936" y="0"/>
                </a:moveTo>
                <a:lnTo>
                  <a:pt x="2936" y="0"/>
                </a:lnTo>
                <a:cubicBezTo>
                  <a:pt x="2903" y="0"/>
                  <a:pt x="2169" y="1801"/>
                  <a:pt x="1402" y="3970"/>
                </a:cubicBezTo>
                <a:cubicBezTo>
                  <a:pt x="601" y="6138"/>
                  <a:pt x="1" y="7972"/>
                  <a:pt x="68" y="7972"/>
                </a:cubicBezTo>
                <a:cubicBezTo>
                  <a:pt x="101" y="7972"/>
                  <a:pt x="801" y="6171"/>
                  <a:pt x="1602" y="4003"/>
                </a:cubicBezTo>
                <a:cubicBezTo>
                  <a:pt x="2403" y="1835"/>
                  <a:pt x="2970" y="0"/>
                  <a:pt x="2936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1" name="Google Shape;3402;p69">
            <a:extLst>
              <a:ext uri="{FF2B5EF4-FFF2-40B4-BE49-F238E27FC236}">
                <a16:creationId xmlns:a16="http://schemas.microsoft.com/office/drawing/2014/main" id="{81F44374-97DE-4DD7-A530-AA5CA602E775}"/>
              </a:ext>
            </a:extLst>
          </p:cNvPr>
          <p:cNvSpPr/>
          <p:nvPr/>
        </p:nvSpPr>
        <p:spPr>
          <a:xfrm>
            <a:off x="7567456" y="2809055"/>
            <a:ext cx="79654" cy="131779"/>
          </a:xfrm>
          <a:custGeom>
            <a:avLst/>
            <a:gdLst/>
            <a:ahLst/>
            <a:cxnLst/>
            <a:rect l="l" t="t" r="r" b="b"/>
            <a:pathLst>
              <a:path w="4537" h="7506" extrusionOk="0">
                <a:moveTo>
                  <a:pt x="4470" y="0"/>
                </a:moveTo>
                <a:cubicBezTo>
                  <a:pt x="4437" y="0"/>
                  <a:pt x="3403" y="1635"/>
                  <a:pt x="2202" y="3703"/>
                </a:cubicBezTo>
                <a:cubicBezTo>
                  <a:pt x="968" y="5805"/>
                  <a:pt x="0" y="7472"/>
                  <a:pt x="67" y="7506"/>
                </a:cubicBezTo>
                <a:cubicBezTo>
                  <a:pt x="901" y="6305"/>
                  <a:pt x="1668" y="5071"/>
                  <a:pt x="2369" y="3803"/>
                </a:cubicBezTo>
                <a:cubicBezTo>
                  <a:pt x="3570" y="1702"/>
                  <a:pt x="4537" y="0"/>
                  <a:pt x="447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2" name="Google Shape;3403;p69">
            <a:extLst>
              <a:ext uri="{FF2B5EF4-FFF2-40B4-BE49-F238E27FC236}">
                <a16:creationId xmlns:a16="http://schemas.microsoft.com/office/drawing/2014/main" id="{F62BC984-6451-46F9-8359-66334DB30AA0}"/>
              </a:ext>
            </a:extLst>
          </p:cNvPr>
          <p:cNvSpPr/>
          <p:nvPr/>
        </p:nvSpPr>
        <p:spPr>
          <a:xfrm>
            <a:off x="7562189" y="2092115"/>
            <a:ext cx="413474" cy="708758"/>
          </a:xfrm>
          <a:custGeom>
            <a:avLst/>
            <a:gdLst/>
            <a:ahLst/>
            <a:cxnLst/>
            <a:rect l="l" t="t" r="r" b="b"/>
            <a:pathLst>
              <a:path w="23551" h="40370" extrusionOk="0">
                <a:moveTo>
                  <a:pt x="0" y="38668"/>
                </a:moveTo>
                <a:cubicBezTo>
                  <a:pt x="0" y="38670"/>
                  <a:pt x="0" y="38671"/>
                  <a:pt x="1" y="38671"/>
                </a:cubicBezTo>
                <a:cubicBezTo>
                  <a:pt x="1" y="38671"/>
                  <a:pt x="1" y="38670"/>
                  <a:pt x="2" y="38669"/>
                </a:cubicBezTo>
                <a:lnTo>
                  <a:pt x="2" y="38669"/>
                </a:lnTo>
                <a:cubicBezTo>
                  <a:pt x="1" y="38669"/>
                  <a:pt x="1" y="38669"/>
                  <a:pt x="0" y="38668"/>
                </a:cubicBezTo>
                <a:close/>
                <a:moveTo>
                  <a:pt x="12829" y="0"/>
                </a:moveTo>
                <a:cubicBezTo>
                  <a:pt x="12743" y="0"/>
                  <a:pt x="12659" y="3"/>
                  <a:pt x="12576" y="7"/>
                </a:cubicBezTo>
                <a:cubicBezTo>
                  <a:pt x="12342" y="7"/>
                  <a:pt x="9007" y="3943"/>
                  <a:pt x="7506" y="6579"/>
                </a:cubicBezTo>
                <a:cubicBezTo>
                  <a:pt x="2535" y="15452"/>
                  <a:pt x="2268" y="24125"/>
                  <a:pt x="901" y="34198"/>
                </a:cubicBezTo>
                <a:cubicBezTo>
                  <a:pt x="706" y="35627"/>
                  <a:pt x="37" y="38603"/>
                  <a:pt x="2" y="38669"/>
                </a:cubicBezTo>
                <a:lnTo>
                  <a:pt x="2" y="38669"/>
                </a:lnTo>
                <a:cubicBezTo>
                  <a:pt x="737" y="39270"/>
                  <a:pt x="3202" y="40369"/>
                  <a:pt x="3202" y="40369"/>
                </a:cubicBezTo>
                <a:cubicBezTo>
                  <a:pt x="3202" y="40369"/>
                  <a:pt x="5537" y="37601"/>
                  <a:pt x="6438" y="36166"/>
                </a:cubicBezTo>
                <a:cubicBezTo>
                  <a:pt x="10174" y="30496"/>
                  <a:pt x="14177" y="26093"/>
                  <a:pt x="17346" y="20122"/>
                </a:cubicBezTo>
                <a:cubicBezTo>
                  <a:pt x="20515" y="14151"/>
                  <a:pt x="23550" y="8847"/>
                  <a:pt x="20615" y="2743"/>
                </a:cubicBezTo>
                <a:lnTo>
                  <a:pt x="20615" y="2743"/>
                </a:lnTo>
                <a:cubicBezTo>
                  <a:pt x="20615" y="2743"/>
                  <a:pt x="20616" y="2743"/>
                  <a:pt x="20616" y="2743"/>
                </a:cubicBezTo>
                <a:cubicBezTo>
                  <a:pt x="20624" y="2743"/>
                  <a:pt x="15838" y="0"/>
                  <a:pt x="12829" y="0"/>
                </a:cubicBez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3" name="Google Shape;3404;p69">
            <a:extLst>
              <a:ext uri="{FF2B5EF4-FFF2-40B4-BE49-F238E27FC236}">
                <a16:creationId xmlns:a16="http://schemas.microsoft.com/office/drawing/2014/main" id="{FB18C6E3-5006-402A-8272-EF5BCCF3F602}"/>
              </a:ext>
            </a:extLst>
          </p:cNvPr>
          <p:cNvSpPr/>
          <p:nvPr/>
        </p:nvSpPr>
        <p:spPr>
          <a:xfrm>
            <a:off x="7463802" y="2254513"/>
            <a:ext cx="584475" cy="246512"/>
          </a:xfrm>
          <a:custGeom>
            <a:avLst/>
            <a:gdLst/>
            <a:ahLst/>
            <a:cxnLst/>
            <a:rect l="l" t="t" r="r" b="b"/>
            <a:pathLst>
              <a:path w="33291" h="14041" extrusionOk="0">
                <a:moveTo>
                  <a:pt x="5221" y="1"/>
                </a:moveTo>
                <a:cubicBezTo>
                  <a:pt x="4318" y="1"/>
                  <a:pt x="3416" y="182"/>
                  <a:pt x="2569" y="531"/>
                </a:cubicBezTo>
                <a:cubicBezTo>
                  <a:pt x="1868" y="798"/>
                  <a:pt x="1168" y="1198"/>
                  <a:pt x="567" y="1698"/>
                </a:cubicBezTo>
                <a:cubicBezTo>
                  <a:pt x="434" y="1832"/>
                  <a:pt x="267" y="1965"/>
                  <a:pt x="134" y="2099"/>
                </a:cubicBezTo>
                <a:cubicBezTo>
                  <a:pt x="67" y="2165"/>
                  <a:pt x="34" y="2232"/>
                  <a:pt x="0" y="2265"/>
                </a:cubicBezTo>
                <a:cubicBezTo>
                  <a:pt x="67" y="2232"/>
                  <a:pt x="134" y="2199"/>
                  <a:pt x="167" y="2165"/>
                </a:cubicBezTo>
                <a:cubicBezTo>
                  <a:pt x="234" y="2065"/>
                  <a:pt x="400" y="1932"/>
                  <a:pt x="634" y="1765"/>
                </a:cubicBezTo>
                <a:cubicBezTo>
                  <a:pt x="1234" y="1331"/>
                  <a:pt x="1902" y="931"/>
                  <a:pt x="2635" y="664"/>
                </a:cubicBezTo>
                <a:cubicBezTo>
                  <a:pt x="3469" y="311"/>
                  <a:pt x="4341" y="148"/>
                  <a:pt x="5222" y="148"/>
                </a:cubicBezTo>
                <a:cubicBezTo>
                  <a:pt x="5505" y="148"/>
                  <a:pt x="5788" y="165"/>
                  <a:pt x="6071" y="197"/>
                </a:cubicBezTo>
                <a:cubicBezTo>
                  <a:pt x="7606" y="397"/>
                  <a:pt x="9007" y="1031"/>
                  <a:pt x="10174" y="2032"/>
                </a:cubicBezTo>
                <a:lnTo>
                  <a:pt x="10207" y="2065"/>
                </a:lnTo>
                <a:lnTo>
                  <a:pt x="10241" y="2032"/>
                </a:lnTo>
                <a:cubicBezTo>
                  <a:pt x="11375" y="1231"/>
                  <a:pt x="12709" y="798"/>
                  <a:pt x="14077" y="731"/>
                </a:cubicBezTo>
                <a:cubicBezTo>
                  <a:pt x="14230" y="724"/>
                  <a:pt x="14382" y="721"/>
                  <a:pt x="14534" y="721"/>
                </a:cubicBezTo>
                <a:cubicBezTo>
                  <a:pt x="15909" y="721"/>
                  <a:pt x="17249" y="994"/>
                  <a:pt x="18480" y="1565"/>
                </a:cubicBezTo>
                <a:cubicBezTo>
                  <a:pt x="19848" y="2199"/>
                  <a:pt x="21082" y="3066"/>
                  <a:pt x="22183" y="4100"/>
                </a:cubicBezTo>
                <a:cubicBezTo>
                  <a:pt x="23183" y="5067"/>
                  <a:pt x="24084" y="6102"/>
                  <a:pt x="24885" y="7236"/>
                </a:cubicBezTo>
                <a:lnTo>
                  <a:pt x="24918" y="7269"/>
                </a:lnTo>
                <a:lnTo>
                  <a:pt x="24985" y="7269"/>
                </a:lnTo>
                <a:cubicBezTo>
                  <a:pt x="28487" y="7769"/>
                  <a:pt x="31489" y="10038"/>
                  <a:pt x="32957" y="13240"/>
                </a:cubicBezTo>
                <a:cubicBezTo>
                  <a:pt x="33024" y="13440"/>
                  <a:pt x="33124" y="13640"/>
                  <a:pt x="33191" y="13840"/>
                </a:cubicBezTo>
                <a:cubicBezTo>
                  <a:pt x="33191" y="13907"/>
                  <a:pt x="33224" y="13974"/>
                  <a:pt x="33291" y="14041"/>
                </a:cubicBezTo>
                <a:cubicBezTo>
                  <a:pt x="33257" y="13941"/>
                  <a:pt x="33224" y="13840"/>
                  <a:pt x="33191" y="13774"/>
                </a:cubicBezTo>
                <a:cubicBezTo>
                  <a:pt x="33157" y="13640"/>
                  <a:pt x="33057" y="13440"/>
                  <a:pt x="32990" y="13173"/>
                </a:cubicBezTo>
                <a:cubicBezTo>
                  <a:pt x="32690" y="12473"/>
                  <a:pt x="32323" y="11806"/>
                  <a:pt x="31856" y="11172"/>
                </a:cubicBezTo>
                <a:cubicBezTo>
                  <a:pt x="31156" y="10205"/>
                  <a:pt x="30288" y="9371"/>
                  <a:pt x="29288" y="8737"/>
                </a:cubicBezTo>
                <a:cubicBezTo>
                  <a:pt x="27990" y="7838"/>
                  <a:pt x="26527" y="7305"/>
                  <a:pt x="24996" y="7104"/>
                </a:cubicBezTo>
                <a:lnTo>
                  <a:pt x="24996" y="7104"/>
                </a:lnTo>
                <a:cubicBezTo>
                  <a:pt x="24233" y="5982"/>
                  <a:pt x="23307" y="4925"/>
                  <a:pt x="22316" y="3967"/>
                </a:cubicBezTo>
                <a:cubicBezTo>
                  <a:pt x="21215" y="2899"/>
                  <a:pt x="19948" y="2032"/>
                  <a:pt x="18547" y="1398"/>
                </a:cubicBezTo>
                <a:cubicBezTo>
                  <a:pt x="17352" y="844"/>
                  <a:pt x="16030" y="545"/>
                  <a:pt x="14691" y="545"/>
                </a:cubicBezTo>
                <a:cubicBezTo>
                  <a:pt x="14498" y="545"/>
                  <a:pt x="14304" y="552"/>
                  <a:pt x="14110" y="564"/>
                </a:cubicBezTo>
                <a:cubicBezTo>
                  <a:pt x="12739" y="630"/>
                  <a:pt x="11400" y="1078"/>
                  <a:pt x="10249" y="1848"/>
                </a:cubicBezTo>
                <a:lnTo>
                  <a:pt x="10249" y="1848"/>
                </a:lnTo>
                <a:cubicBezTo>
                  <a:pt x="9092" y="843"/>
                  <a:pt x="7647" y="195"/>
                  <a:pt x="6138" y="64"/>
                </a:cubicBezTo>
                <a:cubicBezTo>
                  <a:pt x="5834" y="22"/>
                  <a:pt x="5528" y="1"/>
                  <a:pt x="522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4" name="Google Shape;3405;p69">
            <a:extLst>
              <a:ext uri="{FF2B5EF4-FFF2-40B4-BE49-F238E27FC236}">
                <a16:creationId xmlns:a16="http://schemas.microsoft.com/office/drawing/2014/main" id="{F65AC1D2-29F7-4696-95E5-B7810D75C181}"/>
              </a:ext>
            </a:extLst>
          </p:cNvPr>
          <p:cNvSpPr/>
          <p:nvPr/>
        </p:nvSpPr>
        <p:spPr>
          <a:xfrm>
            <a:off x="7498353" y="2496706"/>
            <a:ext cx="331485" cy="160098"/>
          </a:xfrm>
          <a:custGeom>
            <a:avLst/>
            <a:gdLst/>
            <a:ahLst/>
            <a:cxnLst/>
            <a:rect l="l" t="t" r="r" b="b"/>
            <a:pathLst>
              <a:path w="18881" h="9119" extrusionOk="0">
                <a:moveTo>
                  <a:pt x="2916" y="1"/>
                </a:moveTo>
                <a:cubicBezTo>
                  <a:pt x="2475" y="1"/>
                  <a:pt x="2032" y="69"/>
                  <a:pt x="1601" y="212"/>
                </a:cubicBezTo>
                <a:cubicBezTo>
                  <a:pt x="1168" y="346"/>
                  <a:pt x="767" y="579"/>
                  <a:pt x="367" y="813"/>
                </a:cubicBezTo>
                <a:cubicBezTo>
                  <a:pt x="234" y="946"/>
                  <a:pt x="100" y="1046"/>
                  <a:pt x="67" y="1080"/>
                </a:cubicBezTo>
                <a:lnTo>
                  <a:pt x="0" y="1146"/>
                </a:lnTo>
                <a:cubicBezTo>
                  <a:pt x="501" y="779"/>
                  <a:pt x="1068" y="512"/>
                  <a:pt x="1668" y="312"/>
                </a:cubicBezTo>
                <a:cubicBezTo>
                  <a:pt x="2057" y="215"/>
                  <a:pt x="2468" y="163"/>
                  <a:pt x="2876" y="163"/>
                </a:cubicBezTo>
                <a:cubicBezTo>
                  <a:pt x="3168" y="163"/>
                  <a:pt x="3458" y="190"/>
                  <a:pt x="3736" y="246"/>
                </a:cubicBezTo>
                <a:cubicBezTo>
                  <a:pt x="4637" y="412"/>
                  <a:pt x="5437" y="846"/>
                  <a:pt x="6071" y="1480"/>
                </a:cubicBezTo>
                <a:lnTo>
                  <a:pt x="6105" y="1547"/>
                </a:lnTo>
                <a:lnTo>
                  <a:pt x="6171" y="1480"/>
                </a:lnTo>
                <a:cubicBezTo>
                  <a:pt x="6872" y="1113"/>
                  <a:pt x="7672" y="879"/>
                  <a:pt x="8506" y="813"/>
                </a:cubicBezTo>
                <a:cubicBezTo>
                  <a:pt x="8592" y="809"/>
                  <a:pt x="8678" y="808"/>
                  <a:pt x="8765" y="808"/>
                </a:cubicBezTo>
                <a:cubicBezTo>
                  <a:pt x="9551" y="808"/>
                  <a:pt x="10354" y="946"/>
                  <a:pt x="11075" y="1246"/>
                </a:cubicBezTo>
                <a:cubicBezTo>
                  <a:pt x="12976" y="2047"/>
                  <a:pt x="14344" y="3748"/>
                  <a:pt x="14677" y="5783"/>
                </a:cubicBezTo>
                <a:lnTo>
                  <a:pt x="14677" y="5883"/>
                </a:lnTo>
                <a:lnTo>
                  <a:pt x="14744" y="5883"/>
                </a:lnTo>
                <a:cubicBezTo>
                  <a:pt x="14842" y="5874"/>
                  <a:pt x="14940" y="5870"/>
                  <a:pt x="15038" y="5870"/>
                </a:cubicBezTo>
                <a:cubicBezTo>
                  <a:pt x="15713" y="5870"/>
                  <a:pt x="16397" y="6067"/>
                  <a:pt x="16979" y="6417"/>
                </a:cubicBezTo>
                <a:cubicBezTo>
                  <a:pt x="17479" y="6717"/>
                  <a:pt x="17913" y="7151"/>
                  <a:pt x="18247" y="7651"/>
                </a:cubicBezTo>
                <a:cubicBezTo>
                  <a:pt x="18534" y="8098"/>
                  <a:pt x="18729" y="8575"/>
                  <a:pt x="18833" y="9053"/>
                </a:cubicBezTo>
                <a:lnTo>
                  <a:pt x="18833" y="9053"/>
                </a:lnTo>
                <a:cubicBezTo>
                  <a:pt x="18836" y="9011"/>
                  <a:pt x="18858" y="8974"/>
                  <a:pt x="18880" y="8952"/>
                </a:cubicBezTo>
                <a:cubicBezTo>
                  <a:pt x="18880" y="8852"/>
                  <a:pt x="18880" y="8752"/>
                  <a:pt x="18847" y="8652"/>
                </a:cubicBezTo>
                <a:cubicBezTo>
                  <a:pt x="18747" y="8251"/>
                  <a:pt x="18614" y="7884"/>
                  <a:pt x="18380" y="7551"/>
                </a:cubicBezTo>
                <a:cubicBezTo>
                  <a:pt x="18046" y="7050"/>
                  <a:pt x="17613" y="6583"/>
                  <a:pt x="17112" y="6283"/>
                </a:cubicBezTo>
                <a:cubicBezTo>
                  <a:pt x="16499" y="5845"/>
                  <a:pt x="15808" y="5637"/>
                  <a:pt x="15086" y="5637"/>
                </a:cubicBezTo>
                <a:cubicBezTo>
                  <a:pt x="15011" y="5637"/>
                  <a:pt x="14935" y="5639"/>
                  <a:pt x="14858" y="5644"/>
                </a:cubicBezTo>
                <a:lnTo>
                  <a:pt x="14858" y="5644"/>
                </a:lnTo>
                <a:cubicBezTo>
                  <a:pt x="14684" y="4717"/>
                  <a:pt x="14322" y="3852"/>
                  <a:pt x="13743" y="3081"/>
                </a:cubicBezTo>
                <a:cubicBezTo>
                  <a:pt x="12590" y="1522"/>
                  <a:pt x="10765" y="633"/>
                  <a:pt x="8842" y="633"/>
                </a:cubicBezTo>
                <a:cubicBezTo>
                  <a:pt x="8708" y="633"/>
                  <a:pt x="8574" y="637"/>
                  <a:pt x="8440" y="646"/>
                </a:cubicBezTo>
                <a:cubicBezTo>
                  <a:pt x="7670" y="742"/>
                  <a:pt x="6870" y="961"/>
                  <a:pt x="6158" y="1334"/>
                </a:cubicBezTo>
                <a:lnTo>
                  <a:pt x="6158" y="1334"/>
                </a:lnTo>
                <a:cubicBezTo>
                  <a:pt x="5497" y="691"/>
                  <a:pt x="4649" y="242"/>
                  <a:pt x="3736" y="79"/>
                </a:cubicBezTo>
                <a:cubicBezTo>
                  <a:pt x="3466" y="27"/>
                  <a:pt x="3192" y="1"/>
                  <a:pt x="2916" y="1"/>
                </a:cubicBezTo>
                <a:close/>
                <a:moveTo>
                  <a:pt x="18833" y="9053"/>
                </a:moveTo>
                <a:cubicBezTo>
                  <a:pt x="18832" y="9074"/>
                  <a:pt x="18836" y="9096"/>
                  <a:pt x="18847" y="9119"/>
                </a:cubicBezTo>
                <a:cubicBezTo>
                  <a:pt x="18843" y="9097"/>
                  <a:pt x="18838" y="9075"/>
                  <a:pt x="18833" y="9053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5" name="Google Shape;3406;p69">
            <a:extLst>
              <a:ext uri="{FF2B5EF4-FFF2-40B4-BE49-F238E27FC236}">
                <a16:creationId xmlns:a16="http://schemas.microsoft.com/office/drawing/2014/main" id="{CF692FE2-D1FD-4161-A95F-D9C66B7D3FD4}"/>
              </a:ext>
            </a:extLst>
          </p:cNvPr>
          <p:cNvSpPr/>
          <p:nvPr/>
        </p:nvSpPr>
        <p:spPr>
          <a:xfrm>
            <a:off x="7457938" y="2925016"/>
            <a:ext cx="96649" cy="48035"/>
          </a:xfrm>
          <a:custGeom>
            <a:avLst/>
            <a:gdLst/>
            <a:ahLst/>
            <a:cxnLst/>
            <a:rect l="l" t="t" r="r" b="b"/>
            <a:pathLst>
              <a:path w="5505" h="2736" extrusionOk="0">
                <a:moveTo>
                  <a:pt x="34" y="0"/>
                </a:moveTo>
                <a:cubicBezTo>
                  <a:pt x="1" y="67"/>
                  <a:pt x="1" y="200"/>
                  <a:pt x="34" y="267"/>
                </a:cubicBezTo>
                <a:cubicBezTo>
                  <a:pt x="134" y="734"/>
                  <a:pt x="468" y="1101"/>
                  <a:pt x="935" y="1201"/>
                </a:cubicBezTo>
                <a:cubicBezTo>
                  <a:pt x="993" y="1211"/>
                  <a:pt x="1052" y="1215"/>
                  <a:pt x="1110" y="1215"/>
                </a:cubicBezTo>
                <a:cubicBezTo>
                  <a:pt x="1252" y="1215"/>
                  <a:pt x="1394" y="1191"/>
                  <a:pt x="1535" y="1168"/>
                </a:cubicBezTo>
                <a:lnTo>
                  <a:pt x="2169" y="1034"/>
                </a:lnTo>
                <a:cubicBezTo>
                  <a:pt x="2369" y="1034"/>
                  <a:pt x="2569" y="1101"/>
                  <a:pt x="2703" y="1268"/>
                </a:cubicBezTo>
                <a:cubicBezTo>
                  <a:pt x="3003" y="1601"/>
                  <a:pt x="3136" y="2102"/>
                  <a:pt x="3470" y="2435"/>
                </a:cubicBezTo>
                <a:cubicBezTo>
                  <a:pt x="3603" y="2602"/>
                  <a:pt x="3837" y="2702"/>
                  <a:pt x="4037" y="2702"/>
                </a:cubicBezTo>
                <a:cubicBezTo>
                  <a:pt x="4237" y="2702"/>
                  <a:pt x="4404" y="2669"/>
                  <a:pt x="4604" y="2602"/>
                </a:cubicBezTo>
                <a:cubicBezTo>
                  <a:pt x="4714" y="2547"/>
                  <a:pt x="4844" y="2522"/>
                  <a:pt x="4978" y="2522"/>
                </a:cubicBezTo>
                <a:cubicBezTo>
                  <a:pt x="5088" y="2522"/>
                  <a:pt x="5199" y="2539"/>
                  <a:pt x="5304" y="2569"/>
                </a:cubicBezTo>
                <a:cubicBezTo>
                  <a:pt x="5371" y="2635"/>
                  <a:pt x="5438" y="2669"/>
                  <a:pt x="5505" y="2735"/>
                </a:cubicBezTo>
                <a:cubicBezTo>
                  <a:pt x="5505" y="2635"/>
                  <a:pt x="5438" y="2569"/>
                  <a:pt x="5371" y="2502"/>
                </a:cubicBezTo>
                <a:cubicBezTo>
                  <a:pt x="5220" y="2437"/>
                  <a:pt x="5042" y="2401"/>
                  <a:pt x="4871" y="2401"/>
                </a:cubicBezTo>
                <a:cubicBezTo>
                  <a:pt x="4778" y="2401"/>
                  <a:pt x="4687" y="2412"/>
                  <a:pt x="4604" y="2435"/>
                </a:cubicBezTo>
                <a:cubicBezTo>
                  <a:pt x="4437" y="2502"/>
                  <a:pt x="4270" y="2535"/>
                  <a:pt x="4104" y="2535"/>
                </a:cubicBezTo>
                <a:cubicBezTo>
                  <a:pt x="3903" y="2535"/>
                  <a:pt x="3737" y="2435"/>
                  <a:pt x="3637" y="2335"/>
                </a:cubicBezTo>
                <a:cubicBezTo>
                  <a:pt x="3336" y="2035"/>
                  <a:pt x="3270" y="1568"/>
                  <a:pt x="2869" y="1168"/>
                </a:cubicBezTo>
                <a:cubicBezTo>
                  <a:pt x="2720" y="988"/>
                  <a:pt x="2490" y="862"/>
                  <a:pt x="2251" y="862"/>
                </a:cubicBezTo>
                <a:cubicBezTo>
                  <a:pt x="2224" y="862"/>
                  <a:pt x="2196" y="864"/>
                  <a:pt x="2169" y="867"/>
                </a:cubicBezTo>
                <a:cubicBezTo>
                  <a:pt x="1935" y="867"/>
                  <a:pt x="1702" y="901"/>
                  <a:pt x="1502" y="1001"/>
                </a:cubicBezTo>
                <a:cubicBezTo>
                  <a:pt x="1384" y="1025"/>
                  <a:pt x="1249" y="1048"/>
                  <a:pt x="1121" y="1048"/>
                </a:cubicBezTo>
                <a:cubicBezTo>
                  <a:pt x="1069" y="1048"/>
                  <a:pt x="1017" y="1044"/>
                  <a:pt x="968" y="1034"/>
                </a:cubicBezTo>
                <a:cubicBezTo>
                  <a:pt x="801" y="968"/>
                  <a:pt x="668" y="901"/>
                  <a:pt x="534" y="834"/>
                </a:cubicBezTo>
                <a:cubicBezTo>
                  <a:pt x="334" y="667"/>
                  <a:pt x="201" y="467"/>
                  <a:pt x="134" y="234"/>
                </a:cubicBezTo>
                <a:cubicBezTo>
                  <a:pt x="67" y="167"/>
                  <a:pt x="67" y="67"/>
                  <a:pt x="3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6" name="Google Shape;3407;p69">
            <a:extLst>
              <a:ext uri="{FF2B5EF4-FFF2-40B4-BE49-F238E27FC236}">
                <a16:creationId xmlns:a16="http://schemas.microsoft.com/office/drawing/2014/main" id="{4554FB71-4111-44DD-B763-28A9386DB355}"/>
              </a:ext>
            </a:extLst>
          </p:cNvPr>
          <p:cNvSpPr/>
          <p:nvPr/>
        </p:nvSpPr>
        <p:spPr>
          <a:xfrm>
            <a:off x="7464382" y="2901579"/>
            <a:ext cx="102513" cy="53899"/>
          </a:xfrm>
          <a:custGeom>
            <a:avLst/>
            <a:gdLst/>
            <a:ahLst/>
            <a:cxnLst/>
            <a:rect l="l" t="t" r="r" b="b"/>
            <a:pathLst>
              <a:path w="5839" h="3070" extrusionOk="0">
                <a:moveTo>
                  <a:pt x="1" y="1"/>
                </a:moveTo>
                <a:cubicBezTo>
                  <a:pt x="935" y="568"/>
                  <a:pt x="1902" y="1135"/>
                  <a:pt x="2903" y="1602"/>
                </a:cubicBezTo>
                <a:cubicBezTo>
                  <a:pt x="3837" y="2169"/>
                  <a:pt x="4837" y="2636"/>
                  <a:pt x="5838" y="3070"/>
                </a:cubicBezTo>
                <a:cubicBezTo>
                  <a:pt x="4937" y="2469"/>
                  <a:pt x="3970" y="1936"/>
                  <a:pt x="2969" y="1435"/>
                </a:cubicBezTo>
                <a:cubicBezTo>
                  <a:pt x="2002" y="902"/>
                  <a:pt x="1035" y="401"/>
                  <a:pt x="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7" name="Google Shape;3408;p69">
            <a:extLst>
              <a:ext uri="{FF2B5EF4-FFF2-40B4-BE49-F238E27FC236}">
                <a16:creationId xmlns:a16="http://schemas.microsoft.com/office/drawing/2014/main" id="{CF3779CE-5B94-418B-B8CA-CBFE0EFFA4FC}"/>
              </a:ext>
            </a:extLst>
          </p:cNvPr>
          <p:cNvSpPr/>
          <p:nvPr/>
        </p:nvSpPr>
        <p:spPr>
          <a:xfrm>
            <a:off x="7452091" y="2942572"/>
            <a:ext cx="93717" cy="45507"/>
          </a:xfrm>
          <a:custGeom>
            <a:avLst/>
            <a:gdLst/>
            <a:ahLst/>
            <a:cxnLst/>
            <a:rect l="l" t="t" r="r" b="b"/>
            <a:pathLst>
              <a:path w="5338" h="2592" extrusionOk="0">
                <a:moveTo>
                  <a:pt x="33" y="1"/>
                </a:moveTo>
                <a:lnTo>
                  <a:pt x="33" y="1"/>
                </a:lnTo>
                <a:cubicBezTo>
                  <a:pt x="33" y="1"/>
                  <a:pt x="0" y="68"/>
                  <a:pt x="100" y="234"/>
                </a:cubicBezTo>
                <a:cubicBezTo>
                  <a:pt x="200" y="468"/>
                  <a:pt x="367" y="668"/>
                  <a:pt x="634" y="735"/>
                </a:cubicBezTo>
                <a:cubicBezTo>
                  <a:pt x="884" y="810"/>
                  <a:pt x="1153" y="847"/>
                  <a:pt x="1413" y="847"/>
                </a:cubicBezTo>
                <a:cubicBezTo>
                  <a:pt x="1499" y="847"/>
                  <a:pt x="1585" y="843"/>
                  <a:pt x="1668" y="835"/>
                </a:cubicBezTo>
                <a:cubicBezTo>
                  <a:pt x="1737" y="823"/>
                  <a:pt x="1804" y="818"/>
                  <a:pt x="1871" y="818"/>
                </a:cubicBezTo>
                <a:cubicBezTo>
                  <a:pt x="2193" y="818"/>
                  <a:pt x="2492" y="947"/>
                  <a:pt x="2769" y="1168"/>
                </a:cubicBezTo>
                <a:cubicBezTo>
                  <a:pt x="2869" y="1335"/>
                  <a:pt x="2969" y="1502"/>
                  <a:pt x="3036" y="1702"/>
                </a:cubicBezTo>
                <a:cubicBezTo>
                  <a:pt x="3136" y="1902"/>
                  <a:pt x="3269" y="2069"/>
                  <a:pt x="3436" y="2202"/>
                </a:cubicBezTo>
                <a:cubicBezTo>
                  <a:pt x="3703" y="2436"/>
                  <a:pt x="4070" y="2569"/>
                  <a:pt x="4437" y="2569"/>
                </a:cubicBezTo>
                <a:cubicBezTo>
                  <a:pt x="4492" y="2583"/>
                  <a:pt x="4547" y="2591"/>
                  <a:pt x="4602" y="2591"/>
                </a:cubicBezTo>
                <a:cubicBezTo>
                  <a:pt x="4681" y="2591"/>
                  <a:pt x="4759" y="2575"/>
                  <a:pt x="4837" y="2536"/>
                </a:cubicBezTo>
                <a:cubicBezTo>
                  <a:pt x="4937" y="2503"/>
                  <a:pt x="5037" y="2469"/>
                  <a:pt x="5137" y="2403"/>
                </a:cubicBezTo>
                <a:cubicBezTo>
                  <a:pt x="5204" y="2369"/>
                  <a:pt x="5270" y="2336"/>
                  <a:pt x="5337" y="2269"/>
                </a:cubicBezTo>
                <a:cubicBezTo>
                  <a:pt x="5270" y="2269"/>
                  <a:pt x="5204" y="2303"/>
                  <a:pt x="5137" y="2336"/>
                </a:cubicBezTo>
                <a:cubicBezTo>
                  <a:pt x="4987" y="2411"/>
                  <a:pt x="4818" y="2449"/>
                  <a:pt x="4645" y="2449"/>
                </a:cubicBezTo>
                <a:cubicBezTo>
                  <a:pt x="4587" y="2449"/>
                  <a:pt x="4528" y="2444"/>
                  <a:pt x="4470" y="2436"/>
                </a:cubicBezTo>
                <a:cubicBezTo>
                  <a:pt x="4136" y="2403"/>
                  <a:pt x="3836" y="2269"/>
                  <a:pt x="3603" y="2069"/>
                </a:cubicBezTo>
                <a:cubicBezTo>
                  <a:pt x="3436" y="1936"/>
                  <a:pt x="3336" y="1802"/>
                  <a:pt x="3269" y="1602"/>
                </a:cubicBezTo>
                <a:cubicBezTo>
                  <a:pt x="3169" y="1402"/>
                  <a:pt x="3069" y="1168"/>
                  <a:pt x="2935" y="1002"/>
                </a:cubicBezTo>
                <a:cubicBezTo>
                  <a:pt x="2630" y="724"/>
                  <a:pt x="2278" y="585"/>
                  <a:pt x="1898" y="585"/>
                </a:cubicBezTo>
                <a:cubicBezTo>
                  <a:pt x="1823" y="585"/>
                  <a:pt x="1746" y="590"/>
                  <a:pt x="1668" y="601"/>
                </a:cubicBezTo>
                <a:cubicBezTo>
                  <a:pt x="1540" y="627"/>
                  <a:pt x="1413" y="638"/>
                  <a:pt x="1286" y="638"/>
                </a:cubicBezTo>
                <a:cubicBezTo>
                  <a:pt x="1080" y="638"/>
                  <a:pt x="873" y="609"/>
                  <a:pt x="667" y="568"/>
                </a:cubicBezTo>
                <a:cubicBezTo>
                  <a:pt x="467" y="501"/>
                  <a:pt x="267" y="368"/>
                  <a:pt x="167" y="201"/>
                </a:cubicBezTo>
                <a:cubicBezTo>
                  <a:pt x="133" y="134"/>
                  <a:pt x="67" y="68"/>
                  <a:pt x="33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8" name="Google Shape;3409;p69">
            <a:extLst>
              <a:ext uri="{FF2B5EF4-FFF2-40B4-BE49-F238E27FC236}">
                <a16:creationId xmlns:a16="http://schemas.microsoft.com/office/drawing/2014/main" id="{0D0209B4-8998-41E5-A318-EAFB74687DB1}"/>
              </a:ext>
            </a:extLst>
          </p:cNvPr>
          <p:cNvSpPr/>
          <p:nvPr/>
        </p:nvSpPr>
        <p:spPr>
          <a:xfrm>
            <a:off x="6710081" y="2147875"/>
            <a:ext cx="215524" cy="151689"/>
          </a:xfrm>
          <a:custGeom>
            <a:avLst/>
            <a:gdLst/>
            <a:ahLst/>
            <a:cxnLst/>
            <a:rect l="l" t="t" r="r" b="b"/>
            <a:pathLst>
              <a:path w="12276" h="8640" extrusionOk="0">
                <a:moveTo>
                  <a:pt x="7272" y="0"/>
                </a:moveTo>
                <a:lnTo>
                  <a:pt x="4604" y="167"/>
                </a:lnTo>
                <a:cubicBezTo>
                  <a:pt x="2803" y="267"/>
                  <a:pt x="1201" y="1368"/>
                  <a:pt x="501" y="3036"/>
                </a:cubicBezTo>
                <a:cubicBezTo>
                  <a:pt x="101" y="3903"/>
                  <a:pt x="1" y="4904"/>
                  <a:pt x="201" y="5838"/>
                </a:cubicBezTo>
                <a:lnTo>
                  <a:pt x="1835" y="8640"/>
                </a:lnTo>
                <a:lnTo>
                  <a:pt x="12276" y="7072"/>
                </a:lnTo>
                <a:lnTo>
                  <a:pt x="7272" y="0"/>
                </a:ln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9" name="Google Shape;3410;p69">
            <a:extLst>
              <a:ext uri="{FF2B5EF4-FFF2-40B4-BE49-F238E27FC236}">
                <a16:creationId xmlns:a16="http://schemas.microsoft.com/office/drawing/2014/main" id="{D998DBA4-E1FE-48F7-815A-831306E78297}"/>
              </a:ext>
            </a:extLst>
          </p:cNvPr>
          <p:cNvSpPr/>
          <p:nvPr/>
        </p:nvSpPr>
        <p:spPr>
          <a:xfrm>
            <a:off x="6710081" y="2147875"/>
            <a:ext cx="215524" cy="151689"/>
          </a:xfrm>
          <a:custGeom>
            <a:avLst/>
            <a:gdLst/>
            <a:ahLst/>
            <a:cxnLst/>
            <a:rect l="l" t="t" r="r" b="b"/>
            <a:pathLst>
              <a:path w="12276" h="8640" extrusionOk="0">
                <a:moveTo>
                  <a:pt x="7272" y="0"/>
                </a:moveTo>
                <a:lnTo>
                  <a:pt x="4604" y="167"/>
                </a:lnTo>
                <a:cubicBezTo>
                  <a:pt x="2803" y="267"/>
                  <a:pt x="1201" y="1368"/>
                  <a:pt x="501" y="3036"/>
                </a:cubicBezTo>
                <a:cubicBezTo>
                  <a:pt x="101" y="3903"/>
                  <a:pt x="1" y="4904"/>
                  <a:pt x="201" y="5838"/>
                </a:cubicBezTo>
                <a:lnTo>
                  <a:pt x="1835" y="8640"/>
                </a:lnTo>
                <a:lnTo>
                  <a:pt x="12276" y="7072"/>
                </a:lnTo>
                <a:lnTo>
                  <a:pt x="727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0" name="Google Shape;3411;p69">
            <a:extLst>
              <a:ext uri="{FF2B5EF4-FFF2-40B4-BE49-F238E27FC236}">
                <a16:creationId xmlns:a16="http://schemas.microsoft.com/office/drawing/2014/main" id="{41FDA14B-4AE5-49F7-BE52-B1AD12977A82}"/>
              </a:ext>
            </a:extLst>
          </p:cNvPr>
          <p:cNvSpPr/>
          <p:nvPr/>
        </p:nvSpPr>
        <p:spPr>
          <a:xfrm>
            <a:off x="7340818" y="2006739"/>
            <a:ext cx="362525" cy="579788"/>
          </a:xfrm>
          <a:custGeom>
            <a:avLst/>
            <a:gdLst/>
            <a:ahLst/>
            <a:cxnLst/>
            <a:rect l="l" t="t" r="r" b="b"/>
            <a:pathLst>
              <a:path w="20649" h="33024" extrusionOk="0">
                <a:moveTo>
                  <a:pt x="6638" y="0"/>
                </a:moveTo>
                <a:lnTo>
                  <a:pt x="0" y="3803"/>
                </a:lnTo>
                <a:lnTo>
                  <a:pt x="10941" y="28287"/>
                </a:lnTo>
                <a:cubicBezTo>
                  <a:pt x="11041" y="28554"/>
                  <a:pt x="11141" y="28954"/>
                  <a:pt x="11275" y="29354"/>
                </a:cubicBezTo>
                <a:cubicBezTo>
                  <a:pt x="11342" y="29721"/>
                  <a:pt x="11375" y="30122"/>
                  <a:pt x="11375" y="30489"/>
                </a:cubicBezTo>
                <a:cubicBezTo>
                  <a:pt x="11375" y="30956"/>
                  <a:pt x="11308" y="31423"/>
                  <a:pt x="11141" y="31856"/>
                </a:cubicBezTo>
                <a:cubicBezTo>
                  <a:pt x="11007" y="32206"/>
                  <a:pt x="11220" y="32513"/>
                  <a:pt x="11500" y="32513"/>
                </a:cubicBezTo>
                <a:cubicBezTo>
                  <a:pt x="11567" y="32513"/>
                  <a:pt x="11638" y="32495"/>
                  <a:pt x="11709" y="32457"/>
                </a:cubicBezTo>
                <a:cubicBezTo>
                  <a:pt x="12075" y="32223"/>
                  <a:pt x="12542" y="31156"/>
                  <a:pt x="12542" y="29788"/>
                </a:cubicBezTo>
                <a:cubicBezTo>
                  <a:pt x="12542" y="29393"/>
                  <a:pt x="12654" y="29242"/>
                  <a:pt x="12825" y="29242"/>
                </a:cubicBezTo>
                <a:cubicBezTo>
                  <a:pt x="13263" y="29242"/>
                  <a:pt x="14094" y="30224"/>
                  <a:pt x="14477" y="30655"/>
                </a:cubicBezTo>
                <a:cubicBezTo>
                  <a:pt x="15011" y="31222"/>
                  <a:pt x="16712" y="33024"/>
                  <a:pt x="17046" y="33024"/>
                </a:cubicBezTo>
                <a:cubicBezTo>
                  <a:pt x="17513" y="32990"/>
                  <a:pt x="17546" y="32523"/>
                  <a:pt x="17012" y="31890"/>
                </a:cubicBezTo>
                <a:cubicBezTo>
                  <a:pt x="16479" y="31289"/>
                  <a:pt x="14978" y="29455"/>
                  <a:pt x="15311" y="29188"/>
                </a:cubicBezTo>
                <a:cubicBezTo>
                  <a:pt x="15323" y="29179"/>
                  <a:pt x="15339" y="29175"/>
                  <a:pt x="15357" y="29175"/>
                </a:cubicBezTo>
                <a:cubicBezTo>
                  <a:pt x="15834" y="29175"/>
                  <a:pt x="18280" y="32023"/>
                  <a:pt x="18280" y="32023"/>
                </a:cubicBezTo>
                <a:cubicBezTo>
                  <a:pt x="18280" y="32023"/>
                  <a:pt x="18583" y="32560"/>
                  <a:pt x="18917" y="32560"/>
                </a:cubicBezTo>
                <a:cubicBezTo>
                  <a:pt x="18982" y="32560"/>
                  <a:pt x="19048" y="32539"/>
                  <a:pt x="19114" y="32490"/>
                </a:cubicBezTo>
                <a:cubicBezTo>
                  <a:pt x="19814" y="31956"/>
                  <a:pt x="16745" y="28854"/>
                  <a:pt x="16445" y="28621"/>
                </a:cubicBezTo>
                <a:cubicBezTo>
                  <a:pt x="16269" y="28445"/>
                  <a:pt x="16415" y="28250"/>
                  <a:pt x="16612" y="28250"/>
                </a:cubicBezTo>
                <a:cubicBezTo>
                  <a:pt x="16676" y="28250"/>
                  <a:pt x="16746" y="28271"/>
                  <a:pt x="16812" y="28320"/>
                </a:cubicBezTo>
                <a:cubicBezTo>
                  <a:pt x="17027" y="28505"/>
                  <a:pt x="19028" y="31013"/>
                  <a:pt x="19888" y="31013"/>
                </a:cubicBezTo>
                <a:cubicBezTo>
                  <a:pt x="19961" y="31013"/>
                  <a:pt x="20026" y="30995"/>
                  <a:pt x="20081" y="30956"/>
                </a:cubicBezTo>
                <a:cubicBezTo>
                  <a:pt x="20648" y="30522"/>
                  <a:pt x="17579" y="28387"/>
                  <a:pt x="17446" y="27520"/>
                </a:cubicBezTo>
                <a:cubicBezTo>
                  <a:pt x="17423" y="27400"/>
                  <a:pt x="17447" y="27349"/>
                  <a:pt x="17507" y="27349"/>
                </a:cubicBezTo>
                <a:cubicBezTo>
                  <a:pt x="17851" y="27349"/>
                  <a:pt x="19376" y="29028"/>
                  <a:pt x="19953" y="29028"/>
                </a:cubicBezTo>
                <a:cubicBezTo>
                  <a:pt x="20004" y="29028"/>
                  <a:pt x="20047" y="29015"/>
                  <a:pt x="20081" y="28988"/>
                </a:cubicBezTo>
                <a:cubicBezTo>
                  <a:pt x="20315" y="28821"/>
                  <a:pt x="20415" y="28687"/>
                  <a:pt x="18847" y="27320"/>
                </a:cubicBezTo>
                <a:cubicBezTo>
                  <a:pt x="18080" y="26653"/>
                  <a:pt x="15211" y="24651"/>
                  <a:pt x="15211" y="24651"/>
                </a:cubicBezTo>
                <a:lnTo>
                  <a:pt x="6638" y="0"/>
                </a:ln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1" name="Google Shape;3412;p69">
            <a:extLst>
              <a:ext uri="{FF2B5EF4-FFF2-40B4-BE49-F238E27FC236}">
                <a16:creationId xmlns:a16="http://schemas.microsoft.com/office/drawing/2014/main" id="{8BC37182-800E-4BD0-AD5F-5A08322EEE91}"/>
              </a:ext>
            </a:extLst>
          </p:cNvPr>
          <p:cNvSpPr/>
          <p:nvPr/>
        </p:nvSpPr>
        <p:spPr>
          <a:xfrm>
            <a:off x="6251521" y="1409359"/>
            <a:ext cx="737920" cy="420532"/>
          </a:xfrm>
          <a:custGeom>
            <a:avLst/>
            <a:gdLst/>
            <a:ahLst/>
            <a:cxnLst/>
            <a:rect l="l" t="t" r="r" b="b"/>
            <a:pathLst>
              <a:path w="42031" h="23953" extrusionOk="0">
                <a:moveTo>
                  <a:pt x="6705" y="1"/>
                </a:moveTo>
                <a:cubicBezTo>
                  <a:pt x="6561" y="1"/>
                  <a:pt x="6414" y="60"/>
                  <a:pt x="6305" y="169"/>
                </a:cubicBezTo>
                <a:cubicBezTo>
                  <a:pt x="6239" y="369"/>
                  <a:pt x="6239" y="569"/>
                  <a:pt x="6339" y="769"/>
                </a:cubicBezTo>
                <a:cubicBezTo>
                  <a:pt x="6706" y="1603"/>
                  <a:pt x="7273" y="2337"/>
                  <a:pt x="8007" y="2937"/>
                </a:cubicBezTo>
                <a:cubicBezTo>
                  <a:pt x="7073" y="3204"/>
                  <a:pt x="5838" y="3638"/>
                  <a:pt x="5838" y="3638"/>
                </a:cubicBezTo>
                <a:cubicBezTo>
                  <a:pt x="5838" y="3638"/>
                  <a:pt x="3804" y="1436"/>
                  <a:pt x="2736" y="1436"/>
                </a:cubicBezTo>
                <a:cubicBezTo>
                  <a:pt x="1702" y="1436"/>
                  <a:pt x="3570" y="3371"/>
                  <a:pt x="3570" y="3371"/>
                </a:cubicBezTo>
                <a:cubicBezTo>
                  <a:pt x="3570" y="3371"/>
                  <a:pt x="2290" y="2193"/>
                  <a:pt x="1636" y="2193"/>
                </a:cubicBezTo>
                <a:cubicBezTo>
                  <a:pt x="1544" y="2193"/>
                  <a:pt x="1464" y="2216"/>
                  <a:pt x="1402" y="2270"/>
                </a:cubicBezTo>
                <a:cubicBezTo>
                  <a:pt x="935" y="2670"/>
                  <a:pt x="2202" y="3838"/>
                  <a:pt x="2202" y="3838"/>
                </a:cubicBezTo>
                <a:cubicBezTo>
                  <a:pt x="1843" y="3598"/>
                  <a:pt x="1429" y="3466"/>
                  <a:pt x="1010" y="3466"/>
                </a:cubicBezTo>
                <a:cubicBezTo>
                  <a:pt x="963" y="3466"/>
                  <a:pt x="915" y="3468"/>
                  <a:pt x="868" y="3471"/>
                </a:cubicBezTo>
                <a:cubicBezTo>
                  <a:pt x="435" y="3538"/>
                  <a:pt x="1" y="4105"/>
                  <a:pt x="268" y="4505"/>
                </a:cubicBezTo>
                <a:cubicBezTo>
                  <a:pt x="368" y="4638"/>
                  <a:pt x="501" y="4738"/>
                  <a:pt x="668" y="4839"/>
                </a:cubicBezTo>
                <a:lnTo>
                  <a:pt x="3203" y="6273"/>
                </a:lnTo>
                <a:cubicBezTo>
                  <a:pt x="3603" y="6540"/>
                  <a:pt x="4104" y="6707"/>
                  <a:pt x="4604" y="6773"/>
                </a:cubicBezTo>
                <a:cubicBezTo>
                  <a:pt x="4630" y="6774"/>
                  <a:pt x="4656" y="6774"/>
                  <a:pt x="4681" y="6774"/>
                </a:cubicBezTo>
                <a:cubicBezTo>
                  <a:pt x="5913" y="6774"/>
                  <a:pt x="6899" y="6006"/>
                  <a:pt x="8173" y="6006"/>
                </a:cubicBezTo>
                <a:cubicBezTo>
                  <a:pt x="8173" y="6006"/>
                  <a:pt x="15445" y="21284"/>
                  <a:pt x="16146" y="22051"/>
                </a:cubicBezTo>
                <a:cubicBezTo>
                  <a:pt x="16846" y="22851"/>
                  <a:pt x="32824" y="23952"/>
                  <a:pt x="32824" y="23952"/>
                </a:cubicBezTo>
                <a:lnTo>
                  <a:pt x="42031" y="15980"/>
                </a:lnTo>
                <a:lnTo>
                  <a:pt x="21783" y="15680"/>
                </a:lnTo>
                <a:lnTo>
                  <a:pt x="12143" y="4205"/>
                </a:lnTo>
                <a:cubicBezTo>
                  <a:pt x="12009" y="3838"/>
                  <a:pt x="11843" y="3438"/>
                  <a:pt x="11676" y="3037"/>
                </a:cubicBezTo>
                <a:cubicBezTo>
                  <a:pt x="11242" y="2137"/>
                  <a:pt x="10408" y="1436"/>
                  <a:pt x="9441" y="1169"/>
                </a:cubicBezTo>
                <a:cubicBezTo>
                  <a:pt x="8807" y="1036"/>
                  <a:pt x="8140" y="1103"/>
                  <a:pt x="7640" y="702"/>
                </a:cubicBezTo>
                <a:cubicBezTo>
                  <a:pt x="7440" y="535"/>
                  <a:pt x="7273" y="302"/>
                  <a:pt x="7039" y="135"/>
                </a:cubicBezTo>
                <a:cubicBezTo>
                  <a:pt x="6947" y="43"/>
                  <a:pt x="6828" y="1"/>
                  <a:pt x="6705" y="1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2" name="Google Shape;3413;p69">
            <a:extLst>
              <a:ext uri="{FF2B5EF4-FFF2-40B4-BE49-F238E27FC236}">
                <a16:creationId xmlns:a16="http://schemas.microsoft.com/office/drawing/2014/main" id="{A92020EC-B81C-4892-8D95-A142033F68B9}"/>
              </a:ext>
            </a:extLst>
          </p:cNvPr>
          <p:cNvSpPr/>
          <p:nvPr/>
        </p:nvSpPr>
        <p:spPr>
          <a:xfrm>
            <a:off x="7094254" y="3144631"/>
            <a:ext cx="217877" cy="289894"/>
          </a:xfrm>
          <a:custGeom>
            <a:avLst/>
            <a:gdLst/>
            <a:ahLst/>
            <a:cxnLst/>
            <a:rect l="l" t="t" r="r" b="b"/>
            <a:pathLst>
              <a:path w="12410" h="16512" extrusionOk="0">
                <a:moveTo>
                  <a:pt x="2636" y="0"/>
                </a:moveTo>
                <a:lnTo>
                  <a:pt x="1" y="6071"/>
                </a:lnTo>
                <a:lnTo>
                  <a:pt x="6439" y="8573"/>
                </a:lnTo>
                <a:cubicBezTo>
                  <a:pt x="6439" y="8573"/>
                  <a:pt x="6038" y="15912"/>
                  <a:pt x="7173" y="16512"/>
                </a:cubicBezTo>
                <a:lnTo>
                  <a:pt x="12410" y="4237"/>
                </a:lnTo>
                <a:lnTo>
                  <a:pt x="2636" y="0"/>
                </a:ln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3" name="Google Shape;3414;p69">
            <a:extLst>
              <a:ext uri="{FF2B5EF4-FFF2-40B4-BE49-F238E27FC236}">
                <a16:creationId xmlns:a16="http://schemas.microsoft.com/office/drawing/2014/main" id="{4C76BD3A-23EA-414B-BD2D-FD96F55F3897}"/>
              </a:ext>
            </a:extLst>
          </p:cNvPr>
          <p:cNvSpPr/>
          <p:nvPr/>
        </p:nvSpPr>
        <p:spPr>
          <a:xfrm>
            <a:off x="7220978" y="3221318"/>
            <a:ext cx="24860" cy="18136"/>
          </a:xfrm>
          <a:custGeom>
            <a:avLst/>
            <a:gdLst/>
            <a:ahLst/>
            <a:cxnLst/>
            <a:rect l="l" t="t" r="r" b="b"/>
            <a:pathLst>
              <a:path w="1416" h="1033" extrusionOk="0">
                <a:moveTo>
                  <a:pt x="698" y="0"/>
                </a:moveTo>
                <a:cubicBezTo>
                  <a:pt x="564" y="0"/>
                  <a:pt x="429" y="59"/>
                  <a:pt x="322" y="202"/>
                </a:cubicBezTo>
                <a:lnTo>
                  <a:pt x="322" y="169"/>
                </a:lnTo>
                <a:lnTo>
                  <a:pt x="322" y="169"/>
                </a:lnTo>
                <a:cubicBezTo>
                  <a:pt x="1" y="564"/>
                  <a:pt x="338" y="1032"/>
                  <a:pt x="724" y="1032"/>
                </a:cubicBezTo>
                <a:cubicBezTo>
                  <a:pt x="859" y="1032"/>
                  <a:pt x="1001" y="974"/>
                  <a:pt x="1122" y="836"/>
                </a:cubicBezTo>
                <a:cubicBezTo>
                  <a:pt x="1415" y="445"/>
                  <a:pt x="1064" y="0"/>
                  <a:pt x="69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4" name="Google Shape;3415;p69">
            <a:extLst>
              <a:ext uri="{FF2B5EF4-FFF2-40B4-BE49-F238E27FC236}">
                <a16:creationId xmlns:a16="http://schemas.microsoft.com/office/drawing/2014/main" id="{8BA7A874-5219-4270-8ED8-91C55B9DFD4A}"/>
              </a:ext>
            </a:extLst>
          </p:cNvPr>
          <p:cNvSpPr/>
          <p:nvPr/>
        </p:nvSpPr>
        <p:spPr>
          <a:xfrm>
            <a:off x="7213726" y="3213136"/>
            <a:ext cx="99581" cy="221985"/>
          </a:xfrm>
          <a:custGeom>
            <a:avLst/>
            <a:gdLst/>
            <a:ahLst/>
            <a:cxnLst/>
            <a:rect l="l" t="t" r="r" b="b"/>
            <a:pathLst>
              <a:path w="5672" h="12644" extrusionOk="0">
                <a:moveTo>
                  <a:pt x="4671" y="1"/>
                </a:moveTo>
                <a:lnTo>
                  <a:pt x="1" y="11876"/>
                </a:lnTo>
                <a:cubicBezTo>
                  <a:pt x="1" y="11876"/>
                  <a:pt x="1" y="12543"/>
                  <a:pt x="401" y="12643"/>
                </a:cubicBezTo>
                <a:lnTo>
                  <a:pt x="5671" y="368"/>
                </a:lnTo>
                <a:lnTo>
                  <a:pt x="467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5" name="Google Shape;3416;p69">
            <a:extLst>
              <a:ext uri="{FF2B5EF4-FFF2-40B4-BE49-F238E27FC236}">
                <a16:creationId xmlns:a16="http://schemas.microsoft.com/office/drawing/2014/main" id="{9E57452D-1F9D-413D-9A50-E98B4679F3E4}"/>
              </a:ext>
            </a:extLst>
          </p:cNvPr>
          <p:cNvSpPr/>
          <p:nvPr/>
        </p:nvSpPr>
        <p:spPr>
          <a:xfrm>
            <a:off x="7203192" y="3283837"/>
            <a:ext cx="22262" cy="14835"/>
          </a:xfrm>
          <a:custGeom>
            <a:avLst/>
            <a:gdLst/>
            <a:ahLst/>
            <a:cxnLst/>
            <a:rect l="l" t="t" r="r" b="b"/>
            <a:pathLst>
              <a:path w="1268" h="845" extrusionOk="0">
                <a:moveTo>
                  <a:pt x="1065" y="1"/>
                </a:moveTo>
                <a:cubicBezTo>
                  <a:pt x="916" y="1"/>
                  <a:pt x="703" y="48"/>
                  <a:pt x="501" y="177"/>
                </a:cubicBezTo>
                <a:cubicBezTo>
                  <a:pt x="134" y="444"/>
                  <a:pt x="0" y="844"/>
                  <a:pt x="100" y="844"/>
                </a:cubicBezTo>
                <a:cubicBezTo>
                  <a:pt x="267" y="677"/>
                  <a:pt x="434" y="544"/>
                  <a:pt x="634" y="410"/>
                </a:cubicBezTo>
                <a:cubicBezTo>
                  <a:pt x="968" y="177"/>
                  <a:pt x="1268" y="144"/>
                  <a:pt x="1268" y="77"/>
                </a:cubicBezTo>
                <a:cubicBezTo>
                  <a:pt x="1268" y="32"/>
                  <a:pt x="1187" y="1"/>
                  <a:pt x="1065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6" name="Google Shape;3417;p69">
            <a:extLst>
              <a:ext uri="{FF2B5EF4-FFF2-40B4-BE49-F238E27FC236}">
                <a16:creationId xmlns:a16="http://schemas.microsoft.com/office/drawing/2014/main" id="{E559AA84-3A39-43CF-8CC9-257CE128E9A0}"/>
              </a:ext>
            </a:extLst>
          </p:cNvPr>
          <p:cNvSpPr/>
          <p:nvPr/>
        </p:nvSpPr>
        <p:spPr>
          <a:xfrm>
            <a:off x="7203192" y="3316597"/>
            <a:ext cx="23877" cy="8638"/>
          </a:xfrm>
          <a:custGeom>
            <a:avLst/>
            <a:gdLst/>
            <a:ahLst/>
            <a:cxnLst/>
            <a:rect l="l" t="t" r="r" b="b"/>
            <a:pathLst>
              <a:path w="1360" h="492" extrusionOk="0">
                <a:moveTo>
                  <a:pt x="912" y="0"/>
                </a:moveTo>
                <a:cubicBezTo>
                  <a:pt x="826" y="0"/>
                  <a:pt x="732" y="13"/>
                  <a:pt x="634" y="46"/>
                </a:cubicBezTo>
                <a:cubicBezTo>
                  <a:pt x="200" y="146"/>
                  <a:pt x="0" y="446"/>
                  <a:pt x="34" y="479"/>
                </a:cubicBezTo>
                <a:cubicBezTo>
                  <a:pt x="42" y="487"/>
                  <a:pt x="52" y="491"/>
                  <a:pt x="64" y="491"/>
                </a:cubicBezTo>
                <a:cubicBezTo>
                  <a:pt x="152" y="491"/>
                  <a:pt x="346" y="304"/>
                  <a:pt x="667" y="246"/>
                </a:cubicBezTo>
                <a:cubicBezTo>
                  <a:pt x="1034" y="146"/>
                  <a:pt x="1301" y="212"/>
                  <a:pt x="1335" y="146"/>
                </a:cubicBezTo>
                <a:cubicBezTo>
                  <a:pt x="1360" y="120"/>
                  <a:pt x="1176" y="0"/>
                  <a:pt x="912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7" name="Google Shape;3418;p69">
            <a:extLst>
              <a:ext uri="{FF2B5EF4-FFF2-40B4-BE49-F238E27FC236}">
                <a16:creationId xmlns:a16="http://schemas.microsoft.com/office/drawing/2014/main" id="{90A39BC2-B48E-4467-AE2A-5BAA49E8F265}"/>
              </a:ext>
            </a:extLst>
          </p:cNvPr>
          <p:cNvSpPr/>
          <p:nvPr/>
        </p:nvSpPr>
        <p:spPr>
          <a:xfrm>
            <a:off x="7203771" y="3344828"/>
            <a:ext cx="22859" cy="5372"/>
          </a:xfrm>
          <a:custGeom>
            <a:avLst/>
            <a:gdLst/>
            <a:ahLst/>
            <a:cxnLst/>
            <a:rect l="l" t="t" r="r" b="b"/>
            <a:pathLst>
              <a:path w="1302" h="306" extrusionOk="0">
                <a:moveTo>
                  <a:pt x="561" y="0"/>
                </a:moveTo>
                <a:cubicBezTo>
                  <a:pt x="347" y="0"/>
                  <a:pt x="120" y="126"/>
                  <a:pt x="1" y="306"/>
                </a:cubicBezTo>
                <a:cubicBezTo>
                  <a:pt x="234" y="306"/>
                  <a:pt x="434" y="272"/>
                  <a:pt x="634" y="272"/>
                </a:cubicBezTo>
                <a:cubicBezTo>
                  <a:pt x="857" y="272"/>
                  <a:pt x="1050" y="302"/>
                  <a:pt x="1163" y="302"/>
                </a:cubicBezTo>
                <a:cubicBezTo>
                  <a:pt x="1220" y="302"/>
                  <a:pt x="1257" y="294"/>
                  <a:pt x="1268" y="272"/>
                </a:cubicBezTo>
                <a:cubicBezTo>
                  <a:pt x="1302" y="205"/>
                  <a:pt x="1035" y="5"/>
                  <a:pt x="634" y="5"/>
                </a:cubicBezTo>
                <a:cubicBezTo>
                  <a:pt x="610" y="2"/>
                  <a:pt x="586" y="0"/>
                  <a:pt x="56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8" name="Google Shape;3419;p69">
            <a:extLst>
              <a:ext uri="{FF2B5EF4-FFF2-40B4-BE49-F238E27FC236}">
                <a16:creationId xmlns:a16="http://schemas.microsoft.com/office/drawing/2014/main" id="{928C9E10-7DB3-43C6-B2AD-02D561F9C6A9}"/>
              </a:ext>
            </a:extLst>
          </p:cNvPr>
          <p:cNvSpPr/>
          <p:nvPr/>
        </p:nvSpPr>
        <p:spPr>
          <a:xfrm>
            <a:off x="7177542" y="3264437"/>
            <a:ext cx="13361" cy="21384"/>
          </a:xfrm>
          <a:custGeom>
            <a:avLst/>
            <a:gdLst/>
            <a:ahLst/>
            <a:cxnLst/>
            <a:rect l="l" t="t" r="r" b="b"/>
            <a:pathLst>
              <a:path w="761" h="1218" extrusionOk="0">
                <a:moveTo>
                  <a:pt x="684" y="0"/>
                </a:moveTo>
                <a:cubicBezTo>
                  <a:pt x="569" y="0"/>
                  <a:pt x="303" y="172"/>
                  <a:pt x="160" y="515"/>
                </a:cubicBezTo>
                <a:cubicBezTo>
                  <a:pt x="1" y="866"/>
                  <a:pt x="86" y="1217"/>
                  <a:pt x="122" y="1217"/>
                </a:cubicBezTo>
                <a:cubicBezTo>
                  <a:pt x="124" y="1217"/>
                  <a:pt x="126" y="1217"/>
                  <a:pt x="127" y="1215"/>
                </a:cubicBezTo>
                <a:cubicBezTo>
                  <a:pt x="227" y="1215"/>
                  <a:pt x="227" y="882"/>
                  <a:pt x="394" y="581"/>
                </a:cubicBezTo>
                <a:cubicBezTo>
                  <a:pt x="561" y="281"/>
                  <a:pt x="761" y="48"/>
                  <a:pt x="727" y="14"/>
                </a:cubicBezTo>
                <a:cubicBezTo>
                  <a:pt x="718" y="5"/>
                  <a:pt x="703" y="0"/>
                  <a:pt x="68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9" name="Google Shape;3420;p69">
            <a:extLst>
              <a:ext uri="{FF2B5EF4-FFF2-40B4-BE49-F238E27FC236}">
                <a16:creationId xmlns:a16="http://schemas.microsoft.com/office/drawing/2014/main" id="{ADDE3744-DED4-4EB3-A072-6528E8974577}"/>
              </a:ext>
            </a:extLst>
          </p:cNvPr>
          <p:cNvSpPr/>
          <p:nvPr/>
        </p:nvSpPr>
        <p:spPr>
          <a:xfrm>
            <a:off x="7148135" y="3231307"/>
            <a:ext cx="14660" cy="39239"/>
          </a:xfrm>
          <a:custGeom>
            <a:avLst/>
            <a:gdLst/>
            <a:ahLst/>
            <a:cxnLst/>
            <a:rect l="l" t="t" r="r" b="b"/>
            <a:pathLst>
              <a:path w="835" h="2235" extrusionOk="0">
                <a:moveTo>
                  <a:pt x="434" y="0"/>
                </a:moveTo>
                <a:cubicBezTo>
                  <a:pt x="301" y="67"/>
                  <a:pt x="234" y="100"/>
                  <a:pt x="167" y="234"/>
                </a:cubicBezTo>
                <a:cubicBezTo>
                  <a:pt x="134" y="334"/>
                  <a:pt x="134" y="400"/>
                  <a:pt x="101" y="467"/>
                </a:cubicBezTo>
                <a:cubicBezTo>
                  <a:pt x="1" y="867"/>
                  <a:pt x="34" y="1268"/>
                  <a:pt x="167" y="1635"/>
                </a:cubicBezTo>
                <a:cubicBezTo>
                  <a:pt x="234" y="1868"/>
                  <a:pt x="334" y="2068"/>
                  <a:pt x="501" y="2235"/>
                </a:cubicBezTo>
                <a:lnTo>
                  <a:pt x="301" y="1601"/>
                </a:lnTo>
                <a:cubicBezTo>
                  <a:pt x="268" y="1368"/>
                  <a:pt x="234" y="1168"/>
                  <a:pt x="234" y="934"/>
                </a:cubicBezTo>
                <a:cubicBezTo>
                  <a:pt x="201" y="801"/>
                  <a:pt x="234" y="634"/>
                  <a:pt x="268" y="500"/>
                </a:cubicBezTo>
                <a:cubicBezTo>
                  <a:pt x="268" y="400"/>
                  <a:pt x="334" y="267"/>
                  <a:pt x="401" y="267"/>
                </a:cubicBezTo>
                <a:cubicBezTo>
                  <a:pt x="434" y="267"/>
                  <a:pt x="434" y="267"/>
                  <a:pt x="434" y="300"/>
                </a:cubicBezTo>
                <a:cubicBezTo>
                  <a:pt x="468" y="367"/>
                  <a:pt x="468" y="400"/>
                  <a:pt x="468" y="467"/>
                </a:cubicBezTo>
                <a:cubicBezTo>
                  <a:pt x="501" y="600"/>
                  <a:pt x="501" y="734"/>
                  <a:pt x="501" y="901"/>
                </a:cubicBezTo>
                <a:cubicBezTo>
                  <a:pt x="501" y="1101"/>
                  <a:pt x="501" y="1334"/>
                  <a:pt x="468" y="1568"/>
                </a:cubicBezTo>
                <a:cubicBezTo>
                  <a:pt x="534" y="1768"/>
                  <a:pt x="534" y="1968"/>
                  <a:pt x="501" y="2168"/>
                </a:cubicBezTo>
                <a:cubicBezTo>
                  <a:pt x="568" y="2168"/>
                  <a:pt x="668" y="1968"/>
                  <a:pt x="768" y="1568"/>
                </a:cubicBezTo>
                <a:cubicBezTo>
                  <a:pt x="801" y="1334"/>
                  <a:pt x="835" y="1101"/>
                  <a:pt x="835" y="834"/>
                </a:cubicBezTo>
                <a:cubicBezTo>
                  <a:pt x="835" y="701"/>
                  <a:pt x="835" y="567"/>
                  <a:pt x="801" y="434"/>
                </a:cubicBezTo>
                <a:cubicBezTo>
                  <a:pt x="801" y="334"/>
                  <a:pt x="768" y="267"/>
                  <a:pt x="735" y="167"/>
                </a:cubicBezTo>
                <a:cubicBezTo>
                  <a:pt x="668" y="67"/>
                  <a:pt x="534" y="0"/>
                  <a:pt x="43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0" name="Google Shape;3421;p69">
            <a:extLst>
              <a:ext uri="{FF2B5EF4-FFF2-40B4-BE49-F238E27FC236}">
                <a16:creationId xmlns:a16="http://schemas.microsoft.com/office/drawing/2014/main" id="{BFD3256F-4D59-4779-B60E-3F27916D5F88}"/>
              </a:ext>
            </a:extLst>
          </p:cNvPr>
          <p:cNvSpPr/>
          <p:nvPr/>
        </p:nvSpPr>
        <p:spPr>
          <a:xfrm>
            <a:off x="7121203" y="3257660"/>
            <a:ext cx="37501" cy="16854"/>
          </a:xfrm>
          <a:custGeom>
            <a:avLst/>
            <a:gdLst/>
            <a:ahLst/>
            <a:cxnLst/>
            <a:rect l="l" t="t" r="r" b="b"/>
            <a:pathLst>
              <a:path w="2136" h="960" extrusionOk="0">
                <a:moveTo>
                  <a:pt x="501" y="0"/>
                </a:moveTo>
                <a:cubicBezTo>
                  <a:pt x="300" y="0"/>
                  <a:pt x="134" y="100"/>
                  <a:pt x="34" y="267"/>
                </a:cubicBezTo>
                <a:cubicBezTo>
                  <a:pt x="0" y="367"/>
                  <a:pt x="34" y="500"/>
                  <a:pt x="100" y="601"/>
                </a:cubicBezTo>
                <a:cubicBezTo>
                  <a:pt x="134" y="667"/>
                  <a:pt x="200" y="734"/>
                  <a:pt x="300" y="767"/>
                </a:cubicBezTo>
                <a:cubicBezTo>
                  <a:pt x="434" y="834"/>
                  <a:pt x="567" y="901"/>
                  <a:pt x="701" y="934"/>
                </a:cubicBezTo>
                <a:cubicBezTo>
                  <a:pt x="834" y="951"/>
                  <a:pt x="959" y="959"/>
                  <a:pt x="1084" y="959"/>
                </a:cubicBezTo>
                <a:cubicBezTo>
                  <a:pt x="1209" y="959"/>
                  <a:pt x="1335" y="951"/>
                  <a:pt x="1468" y="934"/>
                </a:cubicBezTo>
                <a:cubicBezTo>
                  <a:pt x="1701" y="901"/>
                  <a:pt x="1902" y="767"/>
                  <a:pt x="2035" y="601"/>
                </a:cubicBezTo>
                <a:lnTo>
                  <a:pt x="2035" y="601"/>
                </a:lnTo>
                <a:cubicBezTo>
                  <a:pt x="1835" y="667"/>
                  <a:pt x="1635" y="734"/>
                  <a:pt x="1435" y="767"/>
                </a:cubicBezTo>
                <a:cubicBezTo>
                  <a:pt x="1366" y="777"/>
                  <a:pt x="1298" y="781"/>
                  <a:pt x="1229" y="781"/>
                </a:cubicBezTo>
                <a:cubicBezTo>
                  <a:pt x="1064" y="781"/>
                  <a:pt x="899" y="758"/>
                  <a:pt x="734" y="734"/>
                </a:cubicBezTo>
                <a:cubicBezTo>
                  <a:pt x="634" y="701"/>
                  <a:pt x="501" y="634"/>
                  <a:pt x="401" y="567"/>
                </a:cubicBezTo>
                <a:cubicBezTo>
                  <a:pt x="300" y="467"/>
                  <a:pt x="200" y="400"/>
                  <a:pt x="267" y="334"/>
                </a:cubicBezTo>
                <a:cubicBezTo>
                  <a:pt x="334" y="267"/>
                  <a:pt x="434" y="234"/>
                  <a:pt x="534" y="234"/>
                </a:cubicBezTo>
                <a:lnTo>
                  <a:pt x="968" y="234"/>
                </a:lnTo>
                <a:cubicBezTo>
                  <a:pt x="1201" y="234"/>
                  <a:pt x="1401" y="300"/>
                  <a:pt x="1635" y="334"/>
                </a:cubicBezTo>
                <a:cubicBezTo>
                  <a:pt x="1909" y="486"/>
                  <a:pt x="2099" y="638"/>
                  <a:pt x="2131" y="638"/>
                </a:cubicBezTo>
                <a:cubicBezTo>
                  <a:pt x="2134" y="638"/>
                  <a:pt x="2135" y="637"/>
                  <a:pt x="2135" y="634"/>
                </a:cubicBezTo>
                <a:cubicBezTo>
                  <a:pt x="2002" y="467"/>
                  <a:pt x="1835" y="334"/>
                  <a:pt x="1635" y="234"/>
                </a:cubicBezTo>
                <a:cubicBezTo>
                  <a:pt x="1401" y="100"/>
                  <a:pt x="1168" y="33"/>
                  <a:pt x="93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1" name="Google Shape;3422;p69">
            <a:extLst>
              <a:ext uri="{FF2B5EF4-FFF2-40B4-BE49-F238E27FC236}">
                <a16:creationId xmlns:a16="http://schemas.microsoft.com/office/drawing/2014/main" id="{862315CA-0D90-4DE3-B77B-BAE5A42BFEF5}"/>
              </a:ext>
            </a:extLst>
          </p:cNvPr>
          <p:cNvSpPr/>
          <p:nvPr/>
        </p:nvSpPr>
        <p:spPr>
          <a:xfrm>
            <a:off x="7008174" y="3402888"/>
            <a:ext cx="187416" cy="335313"/>
          </a:xfrm>
          <a:custGeom>
            <a:avLst/>
            <a:gdLst/>
            <a:ahLst/>
            <a:cxnLst/>
            <a:rect l="l" t="t" r="r" b="b"/>
            <a:pathLst>
              <a:path w="10675" h="19099" extrusionOk="0">
                <a:moveTo>
                  <a:pt x="6605" y="1"/>
                </a:moveTo>
                <a:lnTo>
                  <a:pt x="0" y="2136"/>
                </a:lnTo>
                <a:lnTo>
                  <a:pt x="4037" y="10642"/>
                </a:lnTo>
                <a:lnTo>
                  <a:pt x="5337" y="18314"/>
                </a:lnTo>
                <a:cubicBezTo>
                  <a:pt x="5396" y="18784"/>
                  <a:pt x="5791" y="19099"/>
                  <a:pt x="6249" y="19099"/>
                </a:cubicBezTo>
                <a:cubicBezTo>
                  <a:pt x="6311" y="19099"/>
                  <a:pt x="6375" y="19093"/>
                  <a:pt x="6438" y="19081"/>
                </a:cubicBezTo>
                <a:lnTo>
                  <a:pt x="6538" y="19081"/>
                </a:lnTo>
                <a:cubicBezTo>
                  <a:pt x="6839" y="19014"/>
                  <a:pt x="7072" y="18781"/>
                  <a:pt x="7205" y="18514"/>
                </a:cubicBezTo>
                <a:cubicBezTo>
                  <a:pt x="7939" y="16679"/>
                  <a:pt x="10675" y="9841"/>
                  <a:pt x="10341" y="9241"/>
                </a:cubicBezTo>
                <a:cubicBezTo>
                  <a:pt x="9941" y="8540"/>
                  <a:pt x="6605" y="1"/>
                  <a:pt x="6605" y="1"/>
                </a:cubicBez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2" name="Google Shape;3423;p69">
            <a:extLst>
              <a:ext uri="{FF2B5EF4-FFF2-40B4-BE49-F238E27FC236}">
                <a16:creationId xmlns:a16="http://schemas.microsoft.com/office/drawing/2014/main" id="{26D453DB-B443-41B2-9C4B-A40FE1E0494C}"/>
              </a:ext>
            </a:extLst>
          </p:cNvPr>
          <p:cNvSpPr/>
          <p:nvPr/>
        </p:nvSpPr>
        <p:spPr>
          <a:xfrm>
            <a:off x="7121782" y="3554576"/>
            <a:ext cx="67961" cy="182729"/>
          </a:xfrm>
          <a:custGeom>
            <a:avLst/>
            <a:gdLst/>
            <a:ahLst/>
            <a:cxnLst/>
            <a:rect l="l" t="t" r="r" b="b"/>
            <a:pathLst>
              <a:path w="3871" h="10408" extrusionOk="0">
                <a:moveTo>
                  <a:pt x="3570" y="0"/>
                </a:moveTo>
                <a:lnTo>
                  <a:pt x="1" y="10408"/>
                </a:lnTo>
                <a:cubicBezTo>
                  <a:pt x="334" y="10341"/>
                  <a:pt x="601" y="10141"/>
                  <a:pt x="701" y="9841"/>
                </a:cubicBezTo>
                <a:cubicBezTo>
                  <a:pt x="2769" y="4704"/>
                  <a:pt x="3536" y="2235"/>
                  <a:pt x="3803" y="1368"/>
                </a:cubicBezTo>
                <a:cubicBezTo>
                  <a:pt x="3870" y="1034"/>
                  <a:pt x="3837" y="667"/>
                  <a:pt x="3703" y="367"/>
                </a:cubicBezTo>
                <a:lnTo>
                  <a:pt x="357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3" name="Google Shape;3424;p69">
            <a:extLst>
              <a:ext uri="{FF2B5EF4-FFF2-40B4-BE49-F238E27FC236}">
                <a16:creationId xmlns:a16="http://schemas.microsoft.com/office/drawing/2014/main" id="{4D45D000-B794-4C43-BA76-BBC2C69ABA43}"/>
              </a:ext>
            </a:extLst>
          </p:cNvPr>
          <p:cNvSpPr/>
          <p:nvPr/>
        </p:nvSpPr>
        <p:spPr>
          <a:xfrm>
            <a:off x="7126839" y="3515214"/>
            <a:ext cx="23666" cy="19523"/>
          </a:xfrm>
          <a:custGeom>
            <a:avLst/>
            <a:gdLst/>
            <a:ahLst/>
            <a:cxnLst/>
            <a:rect l="l" t="t" r="r" b="b"/>
            <a:pathLst>
              <a:path w="1348" h="1112" extrusionOk="0">
                <a:moveTo>
                  <a:pt x="760" y="0"/>
                </a:moveTo>
                <a:cubicBezTo>
                  <a:pt x="563" y="0"/>
                  <a:pt x="373" y="122"/>
                  <a:pt x="280" y="307"/>
                </a:cubicBezTo>
                <a:lnTo>
                  <a:pt x="280" y="274"/>
                </a:lnTo>
                <a:lnTo>
                  <a:pt x="280" y="274"/>
                </a:lnTo>
                <a:cubicBezTo>
                  <a:pt x="0" y="693"/>
                  <a:pt x="354" y="1112"/>
                  <a:pt x="730" y="1112"/>
                </a:cubicBezTo>
                <a:cubicBezTo>
                  <a:pt x="892" y="1112"/>
                  <a:pt x="1059" y="1033"/>
                  <a:pt x="1180" y="841"/>
                </a:cubicBezTo>
                <a:cubicBezTo>
                  <a:pt x="1347" y="574"/>
                  <a:pt x="1280" y="241"/>
                  <a:pt x="1014" y="74"/>
                </a:cubicBezTo>
                <a:cubicBezTo>
                  <a:pt x="933" y="23"/>
                  <a:pt x="846" y="0"/>
                  <a:pt x="76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4" name="Google Shape;3425;p69">
            <a:extLst>
              <a:ext uri="{FF2B5EF4-FFF2-40B4-BE49-F238E27FC236}">
                <a16:creationId xmlns:a16="http://schemas.microsoft.com/office/drawing/2014/main" id="{0E74A06C-45C3-4C05-8BE5-CE6156FD9244}"/>
              </a:ext>
            </a:extLst>
          </p:cNvPr>
          <p:cNvSpPr/>
          <p:nvPr/>
        </p:nvSpPr>
        <p:spPr>
          <a:xfrm>
            <a:off x="7089566" y="3646520"/>
            <a:ext cx="37501" cy="9375"/>
          </a:xfrm>
          <a:custGeom>
            <a:avLst/>
            <a:gdLst/>
            <a:ahLst/>
            <a:cxnLst/>
            <a:rect l="l" t="t" r="r" b="b"/>
            <a:pathLst>
              <a:path w="2136" h="534" extrusionOk="0">
                <a:moveTo>
                  <a:pt x="1102" y="0"/>
                </a:moveTo>
                <a:cubicBezTo>
                  <a:pt x="802" y="0"/>
                  <a:pt x="501" y="67"/>
                  <a:pt x="268" y="200"/>
                </a:cubicBezTo>
                <a:cubicBezTo>
                  <a:pt x="134" y="267"/>
                  <a:pt x="68" y="367"/>
                  <a:pt x="1" y="467"/>
                </a:cubicBezTo>
                <a:cubicBezTo>
                  <a:pt x="313" y="296"/>
                  <a:pt x="661" y="212"/>
                  <a:pt x="1008" y="212"/>
                </a:cubicBezTo>
                <a:cubicBezTo>
                  <a:pt x="1404" y="212"/>
                  <a:pt x="1798" y="321"/>
                  <a:pt x="2136" y="534"/>
                </a:cubicBezTo>
                <a:cubicBezTo>
                  <a:pt x="2102" y="434"/>
                  <a:pt x="2002" y="334"/>
                  <a:pt x="1936" y="267"/>
                </a:cubicBezTo>
                <a:cubicBezTo>
                  <a:pt x="1669" y="100"/>
                  <a:pt x="1402" y="0"/>
                  <a:pt x="1102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5" name="Google Shape;3426;p69">
            <a:extLst>
              <a:ext uri="{FF2B5EF4-FFF2-40B4-BE49-F238E27FC236}">
                <a16:creationId xmlns:a16="http://schemas.microsoft.com/office/drawing/2014/main" id="{0E95715D-4653-414B-A5CF-857A8BED8873}"/>
              </a:ext>
            </a:extLst>
          </p:cNvPr>
          <p:cNvSpPr/>
          <p:nvPr/>
        </p:nvSpPr>
        <p:spPr>
          <a:xfrm>
            <a:off x="7093095" y="3676278"/>
            <a:ext cx="32813" cy="8322"/>
          </a:xfrm>
          <a:custGeom>
            <a:avLst/>
            <a:gdLst/>
            <a:ahLst/>
            <a:cxnLst/>
            <a:rect l="l" t="t" r="r" b="b"/>
            <a:pathLst>
              <a:path w="1869" h="474" extrusionOk="0">
                <a:moveTo>
                  <a:pt x="1061" y="0"/>
                </a:moveTo>
                <a:cubicBezTo>
                  <a:pt x="1019" y="0"/>
                  <a:pt x="976" y="2"/>
                  <a:pt x="934" y="7"/>
                </a:cubicBezTo>
                <a:cubicBezTo>
                  <a:pt x="334" y="73"/>
                  <a:pt x="0" y="440"/>
                  <a:pt x="67" y="474"/>
                </a:cubicBezTo>
                <a:lnTo>
                  <a:pt x="934" y="240"/>
                </a:lnTo>
                <a:cubicBezTo>
                  <a:pt x="1022" y="230"/>
                  <a:pt x="1110" y="226"/>
                  <a:pt x="1199" y="226"/>
                </a:cubicBezTo>
                <a:cubicBezTo>
                  <a:pt x="1413" y="226"/>
                  <a:pt x="1632" y="250"/>
                  <a:pt x="1868" y="273"/>
                </a:cubicBezTo>
                <a:cubicBezTo>
                  <a:pt x="1635" y="99"/>
                  <a:pt x="1351" y="0"/>
                  <a:pt x="106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6" name="Google Shape;3427;p69">
            <a:extLst>
              <a:ext uri="{FF2B5EF4-FFF2-40B4-BE49-F238E27FC236}">
                <a16:creationId xmlns:a16="http://schemas.microsoft.com/office/drawing/2014/main" id="{709FB6E9-00DA-410F-8FF5-113FB06F5B94}"/>
              </a:ext>
            </a:extLst>
          </p:cNvPr>
          <p:cNvSpPr/>
          <p:nvPr/>
        </p:nvSpPr>
        <p:spPr>
          <a:xfrm>
            <a:off x="7085475" y="3614883"/>
            <a:ext cx="49790" cy="8813"/>
          </a:xfrm>
          <a:custGeom>
            <a:avLst/>
            <a:gdLst/>
            <a:ahLst/>
            <a:cxnLst/>
            <a:rect l="l" t="t" r="r" b="b"/>
            <a:pathLst>
              <a:path w="2836" h="502" extrusionOk="0">
                <a:moveTo>
                  <a:pt x="1550" y="1"/>
                </a:moveTo>
                <a:cubicBezTo>
                  <a:pt x="1004" y="1"/>
                  <a:pt x="462" y="169"/>
                  <a:pt x="0" y="501"/>
                </a:cubicBezTo>
                <a:cubicBezTo>
                  <a:pt x="434" y="368"/>
                  <a:pt x="934" y="268"/>
                  <a:pt x="1401" y="234"/>
                </a:cubicBezTo>
                <a:cubicBezTo>
                  <a:pt x="1868" y="234"/>
                  <a:pt x="2369" y="268"/>
                  <a:pt x="2836" y="335"/>
                </a:cubicBezTo>
                <a:cubicBezTo>
                  <a:pt x="2433" y="111"/>
                  <a:pt x="1991" y="1"/>
                  <a:pt x="155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7" name="Google Shape;3428;p69">
            <a:extLst>
              <a:ext uri="{FF2B5EF4-FFF2-40B4-BE49-F238E27FC236}">
                <a16:creationId xmlns:a16="http://schemas.microsoft.com/office/drawing/2014/main" id="{9B70CAE0-EB0D-4CF9-B6E6-01F8BF20F5F9}"/>
              </a:ext>
            </a:extLst>
          </p:cNvPr>
          <p:cNvSpPr/>
          <p:nvPr/>
        </p:nvSpPr>
        <p:spPr>
          <a:xfrm>
            <a:off x="7077276" y="3572940"/>
            <a:ext cx="40433" cy="17416"/>
          </a:xfrm>
          <a:custGeom>
            <a:avLst/>
            <a:gdLst/>
            <a:ahLst/>
            <a:cxnLst/>
            <a:rect l="l" t="t" r="r" b="b"/>
            <a:pathLst>
              <a:path w="2303" h="992" extrusionOk="0">
                <a:moveTo>
                  <a:pt x="1827" y="0"/>
                </a:moveTo>
                <a:cubicBezTo>
                  <a:pt x="1542" y="0"/>
                  <a:pt x="1258" y="60"/>
                  <a:pt x="1001" y="188"/>
                </a:cubicBezTo>
                <a:cubicBezTo>
                  <a:pt x="601" y="355"/>
                  <a:pt x="267" y="622"/>
                  <a:pt x="0" y="989"/>
                </a:cubicBezTo>
                <a:cubicBezTo>
                  <a:pt x="3" y="990"/>
                  <a:pt x="7" y="991"/>
                  <a:pt x="11" y="991"/>
                </a:cubicBezTo>
                <a:cubicBezTo>
                  <a:pt x="102" y="991"/>
                  <a:pt x="495" y="644"/>
                  <a:pt x="1101" y="389"/>
                </a:cubicBezTo>
                <a:cubicBezTo>
                  <a:pt x="1735" y="155"/>
                  <a:pt x="2302" y="122"/>
                  <a:pt x="2302" y="55"/>
                </a:cubicBezTo>
                <a:cubicBezTo>
                  <a:pt x="2146" y="19"/>
                  <a:pt x="1987" y="0"/>
                  <a:pt x="1827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8" name="Google Shape;3429;p69">
            <a:extLst>
              <a:ext uri="{FF2B5EF4-FFF2-40B4-BE49-F238E27FC236}">
                <a16:creationId xmlns:a16="http://schemas.microsoft.com/office/drawing/2014/main" id="{75666152-AD55-4594-BD53-18743935D29D}"/>
              </a:ext>
            </a:extLst>
          </p:cNvPr>
          <p:cNvSpPr/>
          <p:nvPr/>
        </p:nvSpPr>
        <p:spPr>
          <a:xfrm>
            <a:off x="7058544" y="3528066"/>
            <a:ext cx="39239" cy="21243"/>
          </a:xfrm>
          <a:custGeom>
            <a:avLst/>
            <a:gdLst/>
            <a:ahLst/>
            <a:cxnLst/>
            <a:rect l="l" t="t" r="r" b="b"/>
            <a:pathLst>
              <a:path w="2235" h="1210" extrusionOk="0">
                <a:moveTo>
                  <a:pt x="1701" y="1"/>
                </a:moveTo>
                <a:cubicBezTo>
                  <a:pt x="1424" y="1"/>
                  <a:pt x="1151" y="70"/>
                  <a:pt x="901" y="209"/>
                </a:cubicBezTo>
                <a:cubicBezTo>
                  <a:pt x="600" y="376"/>
                  <a:pt x="367" y="576"/>
                  <a:pt x="133" y="843"/>
                </a:cubicBezTo>
                <a:cubicBezTo>
                  <a:pt x="67" y="943"/>
                  <a:pt x="0" y="1077"/>
                  <a:pt x="0" y="1210"/>
                </a:cubicBezTo>
                <a:cubicBezTo>
                  <a:pt x="534" y="543"/>
                  <a:pt x="1368" y="143"/>
                  <a:pt x="2235" y="76"/>
                </a:cubicBezTo>
                <a:cubicBezTo>
                  <a:pt x="2102" y="42"/>
                  <a:pt x="2001" y="9"/>
                  <a:pt x="1868" y="9"/>
                </a:cubicBezTo>
                <a:cubicBezTo>
                  <a:pt x="1812" y="4"/>
                  <a:pt x="1757" y="1"/>
                  <a:pt x="170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9" name="Google Shape;3430;p69">
            <a:extLst>
              <a:ext uri="{FF2B5EF4-FFF2-40B4-BE49-F238E27FC236}">
                <a16:creationId xmlns:a16="http://schemas.microsoft.com/office/drawing/2014/main" id="{CBA57A0C-28E0-45FB-BB96-8232E09C0264}"/>
              </a:ext>
            </a:extLst>
          </p:cNvPr>
          <p:cNvSpPr/>
          <p:nvPr/>
        </p:nvSpPr>
        <p:spPr>
          <a:xfrm>
            <a:off x="7039214" y="3489863"/>
            <a:ext cx="48614" cy="39186"/>
          </a:xfrm>
          <a:custGeom>
            <a:avLst/>
            <a:gdLst/>
            <a:ahLst/>
            <a:cxnLst/>
            <a:rect l="l" t="t" r="r" b="b"/>
            <a:pathLst>
              <a:path w="2769" h="2232" extrusionOk="0">
                <a:moveTo>
                  <a:pt x="2136" y="203"/>
                </a:moveTo>
                <a:cubicBezTo>
                  <a:pt x="2160" y="203"/>
                  <a:pt x="2182" y="207"/>
                  <a:pt x="2202" y="217"/>
                </a:cubicBezTo>
                <a:cubicBezTo>
                  <a:pt x="2302" y="284"/>
                  <a:pt x="2369" y="384"/>
                  <a:pt x="2435" y="451"/>
                </a:cubicBezTo>
                <a:cubicBezTo>
                  <a:pt x="2577" y="932"/>
                  <a:pt x="2430" y="1412"/>
                  <a:pt x="2077" y="1731"/>
                </a:cubicBezTo>
                <a:lnTo>
                  <a:pt x="2077" y="1731"/>
                </a:lnTo>
                <a:cubicBezTo>
                  <a:pt x="2038" y="1691"/>
                  <a:pt x="1974" y="1645"/>
                  <a:pt x="1868" y="1585"/>
                </a:cubicBezTo>
                <a:cubicBezTo>
                  <a:pt x="1833" y="1555"/>
                  <a:pt x="1797" y="1526"/>
                  <a:pt x="1759" y="1499"/>
                </a:cubicBezTo>
                <a:lnTo>
                  <a:pt x="1759" y="1499"/>
                </a:lnTo>
                <a:cubicBezTo>
                  <a:pt x="1735" y="1280"/>
                  <a:pt x="1733" y="1061"/>
                  <a:pt x="1768" y="851"/>
                </a:cubicBezTo>
                <a:cubicBezTo>
                  <a:pt x="1768" y="617"/>
                  <a:pt x="1835" y="417"/>
                  <a:pt x="1968" y="250"/>
                </a:cubicBezTo>
                <a:cubicBezTo>
                  <a:pt x="2016" y="227"/>
                  <a:pt x="2079" y="203"/>
                  <a:pt x="2136" y="203"/>
                </a:cubicBezTo>
                <a:close/>
                <a:moveTo>
                  <a:pt x="1779" y="1651"/>
                </a:moveTo>
                <a:lnTo>
                  <a:pt x="1779" y="1651"/>
                </a:lnTo>
                <a:cubicBezTo>
                  <a:pt x="1860" y="1691"/>
                  <a:pt x="1940" y="1734"/>
                  <a:pt x="2019" y="1780"/>
                </a:cubicBezTo>
                <a:lnTo>
                  <a:pt x="2019" y="1780"/>
                </a:lnTo>
                <a:cubicBezTo>
                  <a:pt x="1972" y="1818"/>
                  <a:pt x="1921" y="1853"/>
                  <a:pt x="1868" y="1885"/>
                </a:cubicBezTo>
                <a:cubicBezTo>
                  <a:pt x="1855" y="1893"/>
                  <a:pt x="1841" y="1900"/>
                  <a:pt x="1827" y="1908"/>
                </a:cubicBezTo>
                <a:lnTo>
                  <a:pt x="1827" y="1908"/>
                </a:lnTo>
                <a:cubicBezTo>
                  <a:pt x="1809" y="1823"/>
                  <a:pt x="1792" y="1737"/>
                  <a:pt x="1779" y="1651"/>
                </a:cubicBezTo>
                <a:close/>
                <a:moveTo>
                  <a:pt x="651" y="1301"/>
                </a:moveTo>
                <a:cubicBezTo>
                  <a:pt x="759" y="1301"/>
                  <a:pt x="868" y="1318"/>
                  <a:pt x="968" y="1351"/>
                </a:cubicBezTo>
                <a:cubicBezTo>
                  <a:pt x="1203" y="1410"/>
                  <a:pt x="1439" y="1492"/>
                  <a:pt x="1668" y="1598"/>
                </a:cubicBezTo>
                <a:lnTo>
                  <a:pt x="1668" y="1598"/>
                </a:lnTo>
                <a:cubicBezTo>
                  <a:pt x="1679" y="1650"/>
                  <a:pt x="1690" y="1701"/>
                  <a:pt x="1701" y="1751"/>
                </a:cubicBezTo>
                <a:cubicBezTo>
                  <a:pt x="1718" y="1820"/>
                  <a:pt x="1744" y="1879"/>
                  <a:pt x="1774" y="1934"/>
                </a:cubicBezTo>
                <a:lnTo>
                  <a:pt x="1774" y="1934"/>
                </a:lnTo>
                <a:cubicBezTo>
                  <a:pt x="1582" y="2025"/>
                  <a:pt x="1367" y="2074"/>
                  <a:pt x="1153" y="2074"/>
                </a:cubicBezTo>
                <a:cubicBezTo>
                  <a:pt x="860" y="2074"/>
                  <a:pt x="568" y="1983"/>
                  <a:pt x="334" y="1785"/>
                </a:cubicBezTo>
                <a:cubicBezTo>
                  <a:pt x="234" y="1751"/>
                  <a:pt x="167" y="1651"/>
                  <a:pt x="167" y="1551"/>
                </a:cubicBezTo>
                <a:cubicBezTo>
                  <a:pt x="167" y="1418"/>
                  <a:pt x="267" y="1385"/>
                  <a:pt x="334" y="1351"/>
                </a:cubicBezTo>
                <a:cubicBezTo>
                  <a:pt x="434" y="1318"/>
                  <a:pt x="542" y="1301"/>
                  <a:pt x="651" y="1301"/>
                </a:cubicBezTo>
                <a:close/>
                <a:moveTo>
                  <a:pt x="2054" y="1"/>
                </a:moveTo>
                <a:cubicBezTo>
                  <a:pt x="1960" y="1"/>
                  <a:pt x="1867" y="52"/>
                  <a:pt x="1802" y="117"/>
                </a:cubicBezTo>
                <a:cubicBezTo>
                  <a:pt x="1668" y="317"/>
                  <a:pt x="1601" y="551"/>
                  <a:pt x="1601" y="784"/>
                </a:cubicBezTo>
                <a:cubicBezTo>
                  <a:pt x="1580" y="999"/>
                  <a:pt x="1600" y="1213"/>
                  <a:pt x="1635" y="1419"/>
                </a:cubicBezTo>
                <a:lnTo>
                  <a:pt x="1635" y="1419"/>
                </a:lnTo>
                <a:cubicBezTo>
                  <a:pt x="1447" y="1309"/>
                  <a:pt x="1232" y="1231"/>
                  <a:pt x="1001" y="1184"/>
                </a:cubicBezTo>
                <a:cubicBezTo>
                  <a:pt x="853" y="1121"/>
                  <a:pt x="705" y="1098"/>
                  <a:pt x="557" y="1098"/>
                </a:cubicBezTo>
                <a:cubicBezTo>
                  <a:pt x="471" y="1098"/>
                  <a:pt x="386" y="1105"/>
                  <a:pt x="300" y="1118"/>
                </a:cubicBezTo>
                <a:cubicBezTo>
                  <a:pt x="134" y="1151"/>
                  <a:pt x="0" y="1284"/>
                  <a:pt x="0" y="1451"/>
                </a:cubicBezTo>
                <a:cubicBezTo>
                  <a:pt x="0" y="1618"/>
                  <a:pt x="67" y="1785"/>
                  <a:pt x="200" y="1885"/>
                </a:cubicBezTo>
                <a:cubicBezTo>
                  <a:pt x="484" y="2112"/>
                  <a:pt x="833" y="2232"/>
                  <a:pt x="1185" y="2232"/>
                </a:cubicBezTo>
                <a:cubicBezTo>
                  <a:pt x="1415" y="2232"/>
                  <a:pt x="1646" y="2181"/>
                  <a:pt x="1862" y="2076"/>
                </a:cubicBezTo>
                <a:lnTo>
                  <a:pt x="1862" y="2076"/>
                </a:lnTo>
                <a:cubicBezTo>
                  <a:pt x="1864" y="2079"/>
                  <a:pt x="1866" y="2082"/>
                  <a:pt x="1868" y="2085"/>
                </a:cubicBezTo>
                <a:cubicBezTo>
                  <a:pt x="1867" y="2081"/>
                  <a:pt x="1866" y="2078"/>
                  <a:pt x="1865" y="2074"/>
                </a:cubicBezTo>
                <a:lnTo>
                  <a:pt x="1865" y="2074"/>
                </a:lnTo>
                <a:cubicBezTo>
                  <a:pt x="1900" y="2057"/>
                  <a:pt x="1934" y="2038"/>
                  <a:pt x="1968" y="2018"/>
                </a:cubicBezTo>
                <a:cubicBezTo>
                  <a:pt x="2535" y="1685"/>
                  <a:pt x="2769" y="984"/>
                  <a:pt x="2535" y="384"/>
                </a:cubicBezTo>
                <a:cubicBezTo>
                  <a:pt x="2469" y="250"/>
                  <a:pt x="2335" y="117"/>
                  <a:pt x="2202" y="50"/>
                </a:cubicBezTo>
                <a:cubicBezTo>
                  <a:pt x="2155" y="15"/>
                  <a:pt x="2105" y="1"/>
                  <a:pt x="205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0" name="Google Shape;3431;p69">
            <a:extLst>
              <a:ext uri="{FF2B5EF4-FFF2-40B4-BE49-F238E27FC236}">
                <a16:creationId xmlns:a16="http://schemas.microsoft.com/office/drawing/2014/main" id="{1A470DFD-9BFF-4C74-8D9F-27C775C47FA7}"/>
              </a:ext>
            </a:extLst>
          </p:cNvPr>
          <p:cNvSpPr/>
          <p:nvPr/>
        </p:nvSpPr>
        <p:spPr>
          <a:xfrm>
            <a:off x="6546682" y="2248018"/>
            <a:ext cx="701033" cy="1307735"/>
          </a:xfrm>
          <a:custGeom>
            <a:avLst/>
            <a:gdLst/>
            <a:ahLst/>
            <a:cxnLst/>
            <a:rect l="l" t="t" r="r" b="b"/>
            <a:pathLst>
              <a:path w="39930" h="74487" extrusionOk="0">
                <a:moveTo>
                  <a:pt x="17280" y="22983"/>
                </a:moveTo>
                <a:lnTo>
                  <a:pt x="17280" y="22983"/>
                </a:lnTo>
                <a:cubicBezTo>
                  <a:pt x="17013" y="26686"/>
                  <a:pt x="16746" y="30522"/>
                  <a:pt x="16579" y="34191"/>
                </a:cubicBezTo>
                <a:cubicBezTo>
                  <a:pt x="15979" y="32457"/>
                  <a:pt x="15779" y="30589"/>
                  <a:pt x="16012" y="28788"/>
                </a:cubicBezTo>
                <a:lnTo>
                  <a:pt x="17280" y="22983"/>
                </a:lnTo>
                <a:close/>
                <a:moveTo>
                  <a:pt x="12310" y="0"/>
                </a:moveTo>
                <a:cubicBezTo>
                  <a:pt x="12310" y="0"/>
                  <a:pt x="8240" y="8373"/>
                  <a:pt x="6472" y="13743"/>
                </a:cubicBezTo>
                <a:cubicBezTo>
                  <a:pt x="2669" y="25185"/>
                  <a:pt x="1" y="29288"/>
                  <a:pt x="568" y="37527"/>
                </a:cubicBezTo>
                <a:cubicBezTo>
                  <a:pt x="801" y="40162"/>
                  <a:pt x="10408" y="46700"/>
                  <a:pt x="16546" y="50336"/>
                </a:cubicBezTo>
                <a:cubicBezTo>
                  <a:pt x="16613" y="51070"/>
                  <a:pt x="16713" y="51771"/>
                  <a:pt x="16880" y="52505"/>
                </a:cubicBezTo>
                <a:cubicBezTo>
                  <a:pt x="18981" y="61911"/>
                  <a:pt x="25352" y="74487"/>
                  <a:pt x="25352" y="74487"/>
                </a:cubicBezTo>
                <a:lnTo>
                  <a:pt x="35026" y="69950"/>
                </a:lnTo>
                <a:lnTo>
                  <a:pt x="31890" y="59276"/>
                </a:lnTo>
                <a:lnTo>
                  <a:pt x="35159" y="61177"/>
                </a:lnTo>
                <a:lnTo>
                  <a:pt x="39929" y="52138"/>
                </a:lnTo>
                <a:lnTo>
                  <a:pt x="28821" y="44632"/>
                </a:lnTo>
                <a:lnTo>
                  <a:pt x="32491" y="8440"/>
                </a:lnTo>
                <a:lnTo>
                  <a:pt x="21917" y="2235"/>
                </a:lnTo>
                <a:lnTo>
                  <a:pt x="12310" y="0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1" name="Google Shape;3432;p69">
            <a:extLst>
              <a:ext uri="{FF2B5EF4-FFF2-40B4-BE49-F238E27FC236}">
                <a16:creationId xmlns:a16="http://schemas.microsoft.com/office/drawing/2014/main" id="{97621EBB-CE9D-4C16-85C6-EEEDC1666230}"/>
              </a:ext>
            </a:extLst>
          </p:cNvPr>
          <p:cNvSpPr/>
          <p:nvPr/>
        </p:nvSpPr>
        <p:spPr>
          <a:xfrm>
            <a:off x="6826042" y="2434240"/>
            <a:ext cx="165751" cy="1121513"/>
          </a:xfrm>
          <a:custGeom>
            <a:avLst/>
            <a:gdLst/>
            <a:ahLst/>
            <a:cxnLst/>
            <a:rect l="l" t="t" r="r" b="b"/>
            <a:pathLst>
              <a:path w="9441" h="63880" extrusionOk="0">
                <a:moveTo>
                  <a:pt x="2435" y="1"/>
                </a:moveTo>
                <a:lnTo>
                  <a:pt x="2369" y="501"/>
                </a:lnTo>
                <a:cubicBezTo>
                  <a:pt x="2369" y="968"/>
                  <a:pt x="2335" y="1602"/>
                  <a:pt x="2302" y="2436"/>
                </a:cubicBezTo>
                <a:cubicBezTo>
                  <a:pt x="2235" y="4104"/>
                  <a:pt x="2068" y="6506"/>
                  <a:pt x="1802" y="9474"/>
                </a:cubicBezTo>
                <a:cubicBezTo>
                  <a:pt x="1568" y="12443"/>
                  <a:pt x="1268" y="15979"/>
                  <a:pt x="934" y="19882"/>
                </a:cubicBezTo>
                <a:cubicBezTo>
                  <a:pt x="601" y="23818"/>
                  <a:pt x="234" y="28121"/>
                  <a:pt x="67" y="32658"/>
                </a:cubicBezTo>
                <a:cubicBezTo>
                  <a:pt x="0" y="33225"/>
                  <a:pt x="67" y="33825"/>
                  <a:pt x="67" y="34359"/>
                </a:cubicBezTo>
                <a:cubicBezTo>
                  <a:pt x="67" y="34893"/>
                  <a:pt x="100" y="35493"/>
                  <a:pt x="134" y="36027"/>
                </a:cubicBezTo>
                <a:cubicBezTo>
                  <a:pt x="200" y="37127"/>
                  <a:pt x="300" y="38195"/>
                  <a:pt x="434" y="39296"/>
                </a:cubicBezTo>
                <a:lnTo>
                  <a:pt x="501" y="40063"/>
                </a:lnTo>
                <a:lnTo>
                  <a:pt x="534" y="40497"/>
                </a:lnTo>
                <a:cubicBezTo>
                  <a:pt x="601" y="40630"/>
                  <a:pt x="601" y="40730"/>
                  <a:pt x="634" y="40863"/>
                </a:cubicBezTo>
                <a:cubicBezTo>
                  <a:pt x="701" y="41364"/>
                  <a:pt x="868" y="41864"/>
                  <a:pt x="1001" y="42365"/>
                </a:cubicBezTo>
                <a:cubicBezTo>
                  <a:pt x="1301" y="43365"/>
                  <a:pt x="1635" y="44333"/>
                  <a:pt x="1968" y="45233"/>
                </a:cubicBezTo>
                <a:cubicBezTo>
                  <a:pt x="3303" y="48969"/>
                  <a:pt x="4637" y="52238"/>
                  <a:pt x="5704" y="55007"/>
                </a:cubicBezTo>
                <a:cubicBezTo>
                  <a:pt x="6805" y="57742"/>
                  <a:pt x="7772" y="59977"/>
                  <a:pt x="8373" y="61512"/>
                </a:cubicBezTo>
                <a:lnTo>
                  <a:pt x="9140" y="63246"/>
                </a:lnTo>
                <a:lnTo>
                  <a:pt x="9298" y="63615"/>
                </a:lnTo>
                <a:lnTo>
                  <a:pt x="9298" y="63615"/>
                </a:lnTo>
                <a:cubicBezTo>
                  <a:pt x="9272" y="63534"/>
                  <a:pt x="9235" y="63436"/>
                  <a:pt x="9173" y="63313"/>
                </a:cubicBezTo>
                <a:cubicBezTo>
                  <a:pt x="9007" y="62879"/>
                  <a:pt x="8773" y="62245"/>
                  <a:pt x="8473" y="61512"/>
                </a:cubicBezTo>
                <a:cubicBezTo>
                  <a:pt x="7839" y="59977"/>
                  <a:pt x="6939" y="57742"/>
                  <a:pt x="5838" y="54974"/>
                </a:cubicBezTo>
                <a:cubicBezTo>
                  <a:pt x="4770" y="52172"/>
                  <a:pt x="3469" y="48869"/>
                  <a:pt x="2168" y="45167"/>
                </a:cubicBezTo>
                <a:cubicBezTo>
                  <a:pt x="1835" y="44199"/>
                  <a:pt x="1501" y="43299"/>
                  <a:pt x="1201" y="42298"/>
                </a:cubicBezTo>
                <a:cubicBezTo>
                  <a:pt x="1101" y="41797"/>
                  <a:pt x="934" y="41297"/>
                  <a:pt x="834" y="40797"/>
                </a:cubicBezTo>
                <a:cubicBezTo>
                  <a:pt x="801" y="40663"/>
                  <a:pt x="767" y="40530"/>
                  <a:pt x="767" y="40396"/>
                </a:cubicBezTo>
                <a:lnTo>
                  <a:pt x="701" y="40030"/>
                </a:lnTo>
                <a:lnTo>
                  <a:pt x="634" y="39229"/>
                </a:lnTo>
                <a:cubicBezTo>
                  <a:pt x="501" y="38195"/>
                  <a:pt x="434" y="37127"/>
                  <a:pt x="334" y="35993"/>
                </a:cubicBezTo>
                <a:cubicBezTo>
                  <a:pt x="300" y="35460"/>
                  <a:pt x="267" y="34859"/>
                  <a:pt x="267" y="34325"/>
                </a:cubicBezTo>
                <a:cubicBezTo>
                  <a:pt x="267" y="33792"/>
                  <a:pt x="200" y="33225"/>
                  <a:pt x="267" y="32658"/>
                </a:cubicBezTo>
                <a:cubicBezTo>
                  <a:pt x="434" y="28154"/>
                  <a:pt x="767" y="23818"/>
                  <a:pt x="1101" y="19882"/>
                </a:cubicBezTo>
                <a:cubicBezTo>
                  <a:pt x="1435" y="15979"/>
                  <a:pt x="1668" y="12443"/>
                  <a:pt x="1935" y="9474"/>
                </a:cubicBezTo>
                <a:cubicBezTo>
                  <a:pt x="2168" y="6506"/>
                  <a:pt x="2302" y="4104"/>
                  <a:pt x="2369" y="2436"/>
                </a:cubicBezTo>
                <a:cubicBezTo>
                  <a:pt x="2369" y="1602"/>
                  <a:pt x="2435" y="935"/>
                  <a:pt x="2435" y="501"/>
                </a:cubicBezTo>
                <a:lnTo>
                  <a:pt x="2435" y="1"/>
                </a:lnTo>
                <a:close/>
                <a:moveTo>
                  <a:pt x="9298" y="63615"/>
                </a:moveTo>
                <a:lnTo>
                  <a:pt x="9298" y="63615"/>
                </a:lnTo>
                <a:cubicBezTo>
                  <a:pt x="9315" y="63665"/>
                  <a:pt x="9327" y="63708"/>
                  <a:pt x="9340" y="63746"/>
                </a:cubicBezTo>
                <a:cubicBezTo>
                  <a:pt x="9349" y="63763"/>
                  <a:pt x="9357" y="63778"/>
                  <a:pt x="9365" y="63791"/>
                </a:cubicBezTo>
                <a:lnTo>
                  <a:pt x="9365" y="63791"/>
                </a:lnTo>
                <a:cubicBezTo>
                  <a:pt x="9358" y="63770"/>
                  <a:pt x="9351" y="63745"/>
                  <a:pt x="9340" y="63713"/>
                </a:cubicBezTo>
                <a:lnTo>
                  <a:pt x="9298" y="63615"/>
                </a:lnTo>
                <a:close/>
                <a:moveTo>
                  <a:pt x="9365" y="63791"/>
                </a:moveTo>
                <a:lnTo>
                  <a:pt x="9365" y="63791"/>
                </a:lnTo>
                <a:cubicBezTo>
                  <a:pt x="9380" y="63835"/>
                  <a:pt x="9395" y="63857"/>
                  <a:pt x="9440" y="63880"/>
                </a:cubicBezTo>
                <a:cubicBezTo>
                  <a:pt x="9415" y="63855"/>
                  <a:pt x="9390" y="63830"/>
                  <a:pt x="9365" y="6379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2" name="Google Shape;3433;p69">
            <a:extLst>
              <a:ext uri="{FF2B5EF4-FFF2-40B4-BE49-F238E27FC236}">
                <a16:creationId xmlns:a16="http://schemas.microsoft.com/office/drawing/2014/main" id="{D970B88D-6EF7-4429-A47B-DE53827EE8C5}"/>
              </a:ext>
            </a:extLst>
          </p:cNvPr>
          <p:cNvSpPr/>
          <p:nvPr/>
        </p:nvSpPr>
        <p:spPr>
          <a:xfrm>
            <a:off x="6840087" y="2269683"/>
            <a:ext cx="21700" cy="139978"/>
          </a:xfrm>
          <a:custGeom>
            <a:avLst/>
            <a:gdLst/>
            <a:ahLst/>
            <a:cxnLst/>
            <a:rect l="l" t="t" r="r" b="b"/>
            <a:pathLst>
              <a:path w="1236" h="7973" extrusionOk="0">
                <a:moveTo>
                  <a:pt x="334" y="0"/>
                </a:moveTo>
                <a:cubicBezTo>
                  <a:pt x="234" y="401"/>
                  <a:pt x="201" y="801"/>
                  <a:pt x="168" y="1201"/>
                </a:cubicBezTo>
                <a:cubicBezTo>
                  <a:pt x="101" y="2169"/>
                  <a:pt x="68" y="3169"/>
                  <a:pt x="68" y="4137"/>
                </a:cubicBezTo>
                <a:cubicBezTo>
                  <a:pt x="1" y="5104"/>
                  <a:pt x="168" y="6071"/>
                  <a:pt x="501" y="7005"/>
                </a:cubicBezTo>
                <a:cubicBezTo>
                  <a:pt x="601" y="7272"/>
                  <a:pt x="768" y="7539"/>
                  <a:pt x="968" y="7739"/>
                </a:cubicBezTo>
                <a:cubicBezTo>
                  <a:pt x="1035" y="7839"/>
                  <a:pt x="1135" y="7906"/>
                  <a:pt x="1235" y="7973"/>
                </a:cubicBezTo>
                <a:cubicBezTo>
                  <a:pt x="1168" y="7873"/>
                  <a:pt x="1135" y="7773"/>
                  <a:pt x="1102" y="7673"/>
                </a:cubicBezTo>
                <a:cubicBezTo>
                  <a:pt x="901" y="7439"/>
                  <a:pt x="768" y="7206"/>
                  <a:pt x="668" y="6905"/>
                </a:cubicBezTo>
                <a:cubicBezTo>
                  <a:pt x="401" y="6005"/>
                  <a:pt x="268" y="5037"/>
                  <a:pt x="268" y="4070"/>
                </a:cubicBezTo>
                <a:cubicBezTo>
                  <a:pt x="268" y="2969"/>
                  <a:pt x="301" y="1969"/>
                  <a:pt x="334" y="1201"/>
                </a:cubicBezTo>
                <a:cubicBezTo>
                  <a:pt x="401" y="801"/>
                  <a:pt x="401" y="401"/>
                  <a:pt x="334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3" name="Google Shape;3434;p69">
            <a:extLst>
              <a:ext uri="{FF2B5EF4-FFF2-40B4-BE49-F238E27FC236}">
                <a16:creationId xmlns:a16="http://schemas.microsoft.com/office/drawing/2014/main" id="{6B8246B5-50FB-4AAA-9E00-9B434A5932E1}"/>
              </a:ext>
            </a:extLst>
          </p:cNvPr>
          <p:cNvSpPr/>
          <p:nvPr/>
        </p:nvSpPr>
        <p:spPr>
          <a:xfrm>
            <a:off x="6725900" y="2257972"/>
            <a:ext cx="64433" cy="91382"/>
          </a:xfrm>
          <a:custGeom>
            <a:avLst/>
            <a:gdLst/>
            <a:ahLst/>
            <a:cxnLst/>
            <a:rect l="l" t="t" r="r" b="b"/>
            <a:pathLst>
              <a:path w="3670" h="5205" extrusionOk="0">
                <a:moveTo>
                  <a:pt x="3569" y="0"/>
                </a:moveTo>
                <a:cubicBezTo>
                  <a:pt x="3503" y="0"/>
                  <a:pt x="3569" y="401"/>
                  <a:pt x="3503" y="1001"/>
                </a:cubicBezTo>
                <a:cubicBezTo>
                  <a:pt x="3336" y="2602"/>
                  <a:pt x="2369" y="4037"/>
                  <a:pt x="934" y="4804"/>
                </a:cubicBezTo>
                <a:cubicBezTo>
                  <a:pt x="367" y="5071"/>
                  <a:pt x="0" y="5171"/>
                  <a:pt x="0" y="5204"/>
                </a:cubicBezTo>
                <a:cubicBezTo>
                  <a:pt x="334" y="5171"/>
                  <a:pt x="667" y="5071"/>
                  <a:pt x="968" y="4904"/>
                </a:cubicBezTo>
                <a:cubicBezTo>
                  <a:pt x="2502" y="4203"/>
                  <a:pt x="3503" y="2702"/>
                  <a:pt x="3636" y="1001"/>
                </a:cubicBezTo>
                <a:cubicBezTo>
                  <a:pt x="3669" y="667"/>
                  <a:pt x="3636" y="334"/>
                  <a:pt x="3569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4" name="Google Shape;3435;p69">
            <a:extLst>
              <a:ext uri="{FF2B5EF4-FFF2-40B4-BE49-F238E27FC236}">
                <a16:creationId xmlns:a16="http://schemas.microsoft.com/office/drawing/2014/main" id="{87E9B63D-AD81-4365-B227-B7E7318B8F13}"/>
              </a:ext>
            </a:extLst>
          </p:cNvPr>
          <p:cNvSpPr/>
          <p:nvPr/>
        </p:nvSpPr>
        <p:spPr>
          <a:xfrm>
            <a:off x="7042725" y="2627502"/>
            <a:ext cx="89029" cy="732653"/>
          </a:xfrm>
          <a:custGeom>
            <a:avLst/>
            <a:gdLst/>
            <a:ahLst/>
            <a:cxnLst/>
            <a:rect l="l" t="t" r="r" b="b"/>
            <a:pathLst>
              <a:path w="5071" h="41731" extrusionOk="0">
                <a:moveTo>
                  <a:pt x="2802" y="1"/>
                </a:moveTo>
                <a:cubicBezTo>
                  <a:pt x="2802" y="67"/>
                  <a:pt x="2769" y="1"/>
                  <a:pt x="2769" y="101"/>
                </a:cubicBezTo>
                <a:cubicBezTo>
                  <a:pt x="2769" y="168"/>
                  <a:pt x="2702" y="301"/>
                  <a:pt x="2702" y="434"/>
                </a:cubicBezTo>
                <a:cubicBezTo>
                  <a:pt x="2669" y="768"/>
                  <a:pt x="2636" y="1135"/>
                  <a:pt x="2536" y="1669"/>
                </a:cubicBezTo>
                <a:cubicBezTo>
                  <a:pt x="2369" y="2769"/>
                  <a:pt x="2235" y="4304"/>
                  <a:pt x="1968" y="6205"/>
                </a:cubicBezTo>
                <a:cubicBezTo>
                  <a:pt x="1501" y="10041"/>
                  <a:pt x="901" y="15345"/>
                  <a:pt x="201" y="21183"/>
                </a:cubicBezTo>
                <a:cubicBezTo>
                  <a:pt x="0" y="23951"/>
                  <a:pt x="201" y="26720"/>
                  <a:pt x="801" y="29455"/>
                </a:cubicBezTo>
                <a:cubicBezTo>
                  <a:pt x="1068" y="30623"/>
                  <a:pt x="1435" y="31790"/>
                  <a:pt x="1835" y="32958"/>
                </a:cubicBezTo>
                <a:cubicBezTo>
                  <a:pt x="2269" y="33992"/>
                  <a:pt x="2602" y="34992"/>
                  <a:pt x="2936" y="35893"/>
                </a:cubicBezTo>
                <a:lnTo>
                  <a:pt x="4470" y="40196"/>
                </a:lnTo>
                <a:cubicBezTo>
                  <a:pt x="4637" y="40697"/>
                  <a:pt x="4770" y="41063"/>
                  <a:pt x="4871" y="41364"/>
                </a:cubicBezTo>
                <a:cubicBezTo>
                  <a:pt x="4904" y="41464"/>
                  <a:pt x="4971" y="41564"/>
                  <a:pt x="5004" y="41664"/>
                </a:cubicBezTo>
                <a:lnTo>
                  <a:pt x="4937" y="41364"/>
                </a:lnTo>
                <a:cubicBezTo>
                  <a:pt x="4804" y="41063"/>
                  <a:pt x="4670" y="40697"/>
                  <a:pt x="4504" y="40196"/>
                </a:cubicBezTo>
                <a:cubicBezTo>
                  <a:pt x="4137" y="39162"/>
                  <a:pt x="3636" y="37661"/>
                  <a:pt x="3003" y="35860"/>
                </a:cubicBezTo>
                <a:cubicBezTo>
                  <a:pt x="2669" y="34992"/>
                  <a:pt x="2335" y="33992"/>
                  <a:pt x="1968" y="32891"/>
                </a:cubicBezTo>
                <a:cubicBezTo>
                  <a:pt x="1568" y="31790"/>
                  <a:pt x="1235" y="30623"/>
                  <a:pt x="968" y="29455"/>
                </a:cubicBezTo>
                <a:cubicBezTo>
                  <a:pt x="367" y="26753"/>
                  <a:pt x="201" y="23985"/>
                  <a:pt x="434" y="21216"/>
                </a:cubicBezTo>
                <a:cubicBezTo>
                  <a:pt x="1101" y="15378"/>
                  <a:pt x="1735" y="10108"/>
                  <a:pt x="2135" y="6272"/>
                </a:cubicBezTo>
                <a:cubicBezTo>
                  <a:pt x="2335" y="4337"/>
                  <a:pt x="2502" y="2803"/>
                  <a:pt x="2636" y="1702"/>
                </a:cubicBezTo>
                <a:cubicBezTo>
                  <a:pt x="2669" y="1168"/>
                  <a:pt x="2702" y="768"/>
                  <a:pt x="2769" y="468"/>
                </a:cubicBezTo>
                <a:cubicBezTo>
                  <a:pt x="2802" y="368"/>
                  <a:pt x="2802" y="234"/>
                  <a:pt x="2802" y="134"/>
                </a:cubicBezTo>
                <a:lnTo>
                  <a:pt x="2802" y="1"/>
                </a:lnTo>
                <a:close/>
                <a:moveTo>
                  <a:pt x="5004" y="41664"/>
                </a:moveTo>
                <a:cubicBezTo>
                  <a:pt x="5004" y="41697"/>
                  <a:pt x="5037" y="41731"/>
                  <a:pt x="5071" y="41731"/>
                </a:cubicBezTo>
                <a:cubicBezTo>
                  <a:pt x="5037" y="41697"/>
                  <a:pt x="5037" y="41697"/>
                  <a:pt x="5004" y="41664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5" name="Google Shape;3436;p69">
            <a:extLst>
              <a:ext uri="{FF2B5EF4-FFF2-40B4-BE49-F238E27FC236}">
                <a16:creationId xmlns:a16="http://schemas.microsoft.com/office/drawing/2014/main" id="{CB7CA599-7344-450D-8A65-C45FFBB20EFF}"/>
              </a:ext>
            </a:extLst>
          </p:cNvPr>
          <p:cNvSpPr/>
          <p:nvPr/>
        </p:nvSpPr>
        <p:spPr>
          <a:xfrm>
            <a:off x="6762786" y="2170717"/>
            <a:ext cx="98405" cy="101916"/>
          </a:xfrm>
          <a:custGeom>
            <a:avLst/>
            <a:gdLst/>
            <a:ahLst/>
            <a:cxnLst/>
            <a:rect l="l" t="t" r="r" b="b"/>
            <a:pathLst>
              <a:path w="5605" h="5805" extrusionOk="0">
                <a:moveTo>
                  <a:pt x="1702" y="0"/>
                </a:moveTo>
                <a:lnTo>
                  <a:pt x="1" y="4370"/>
                </a:lnTo>
                <a:lnTo>
                  <a:pt x="401" y="4503"/>
                </a:lnTo>
                <a:lnTo>
                  <a:pt x="5605" y="5804"/>
                </a:lnTo>
                <a:lnTo>
                  <a:pt x="1702" y="0"/>
                </a:ln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6" name="Google Shape;3437;p69">
            <a:extLst>
              <a:ext uri="{FF2B5EF4-FFF2-40B4-BE49-F238E27FC236}">
                <a16:creationId xmlns:a16="http://schemas.microsoft.com/office/drawing/2014/main" id="{D10BB4A2-432F-489B-8FEC-8178BAC0B938}"/>
              </a:ext>
            </a:extLst>
          </p:cNvPr>
          <p:cNvSpPr/>
          <p:nvPr/>
        </p:nvSpPr>
        <p:spPr>
          <a:xfrm>
            <a:off x="6628671" y="1658591"/>
            <a:ext cx="849790" cy="788553"/>
          </a:xfrm>
          <a:custGeom>
            <a:avLst/>
            <a:gdLst/>
            <a:ahLst/>
            <a:cxnLst/>
            <a:rect l="l" t="t" r="r" b="b"/>
            <a:pathLst>
              <a:path w="48403" h="44915" extrusionOk="0">
                <a:moveTo>
                  <a:pt x="26610" y="1"/>
                </a:moveTo>
                <a:cubicBezTo>
                  <a:pt x="20136" y="1"/>
                  <a:pt x="16679" y="8755"/>
                  <a:pt x="16679" y="8755"/>
                </a:cubicBezTo>
                <a:lnTo>
                  <a:pt x="9007" y="26268"/>
                </a:lnTo>
                <a:cubicBezTo>
                  <a:pt x="1" y="29270"/>
                  <a:pt x="6372" y="36208"/>
                  <a:pt x="6372" y="36208"/>
                </a:cubicBezTo>
                <a:cubicBezTo>
                  <a:pt x="6372" y="36208"/>
                  <a:pt x="3904" y="31939"/>
                  <a:pt x="6339" y="30404"/>
                </a:cubicBezTo>
                <a:cubicBezTo>
                  <a:pt x="6719" y="30159"/>
                  <a:pt x="7106" y="30047"/>
                  <a:pt x="7497" y="30047"/>
                </a:cubicBezTo>
                <a:cubicBezTo>
                  <a:pt x="9712" y="30047"/>
                  <a:pt x="12077" y="33646"/>
                  <a:pt x="14344" y="37076"/>
                </a:cubicBezTo>
                <a:cubicBezTo>
                  <a:pt x="17513" y="41846"/>
                  <a:pt x="27854" y="44915"/>
                  <a:pt x="27854" y="44915"/>
                </a:cubicBezTo>
                <a:cubicBezTo>
                  <a:pt x="29055" y="43614"/>
                  <a:pt x="28721" y="39177"/>
                  <a:pt x="29689" y="36776"/>
                </a:cubicBezTo>
                <a:cubicBezTo>
                  <a:pt x="29956" y="36042"/>
                  <a:pt x="37127" y="19430"/>
                  <a:pt x="37127" y="19430"/>
                </a:cubicBezTo>
                <a:lnTo>
                  <a:pt x="39896" y="26168"/>
                </a:lnTo>
                <a:cubicBezTo>
                  <a:pt x="39896" y="26168"/>
                  <a:pt x="43432" y="21998"/>
                  <a:pt x="45200" y="21331"/>
                </a:cubicBezTo>
                <a:cubicBezTo>
                  <a:pt x="46234" y="20964"/>
                  <a:pt x="47301" y="20664"/>
                  <a:pt x="48402" y="20431"/>
                </a:cubicBezTo>
                <a:lnTo>
                  <a:pt x="43765" y="10023"/>
                </a:lnTo>
                <a:cubicBezTo>
                  <a:pt x="43232" y="8355"/>
                  <a:pt x="42198" y="8122"/>
                  <a:pt x="41297" y="7154"/>
                </a:cubicBezTo>
                <a:lnTo>
                  <a:pt x="29722" y="650"/>
                </a:lnTo>
                <a:cubicBezTo>
                  <a:pt x="28618" y="198"/>
                  <a:pt x="27580" y="1"/>
                  <a:pt x="26610" y="1"/>
                </a:cubicBez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7" name="Google Shape;3438;p69">
            <a:extLst>
              <a:ext uri="{FF2B5EF4-FFF2-40B4-BE49-F238E27FC236}">
                <a16:creationId xmlns:a16="http://schemas.microsoft.com/office/drawing/2014/main" id="{03CDF9F5-FBAF-4CD3-8767-1D45FB1AE469}"/>
              </a:ext>
            </a:extLst>
          </p:cNvPr>
          <p:cNvSpPr/>
          <p:nvPr/>
        </p:nvSpPr>
        <p:spPr>
          <a:xfrm>
            <a:off x="6946094" y="2120311"/>
            <a:ext cx="172195" cy="47824"/>
          </a:xfrm>
          <a:custGeom>
            <a:avLst/>
            <a:gdLst/>
            <a:ahLst/>
            <a:cxnLst/>
            <a:rect l="l" t="t" r="r" b="b"/>
            <a:pathLst>
              <a:path w="9808" h="2724" extrusionOk="0">
                <a:moveTo>
                  <a:pt x="5" y="1"/>
                </a:moveTo>
                <a:cubicBezTo>
                  <a:pt x="3" y="1"/>
                  <a:pt x="2" y="1"/>
                  <a:pt x="0" y="2"/>
                </a:cubicBezTo>
                <a:cubicBezTo>
                  <a:pt x="67" y="136"/>
                  <a:pt x="167" y="236"/>
                  <a:pt x="267" y="336"/>
                </a:cubicBezTo>
                <a:cubicBezTo>
                  <a:pt x="501" y="603"/>
                  <a:pt x="801" y="870"/>
                  <a:pt x="1101" y="1137"/>
                </a:cubicBezTo>
                <a:cubicBezTo>
                  <a:pt x="2445" y="2177"/>
                  <a:pt x="4098" y="2724"/>
                  <a:pt x="5768" y="2724"/>
                </a:cubicBezTo>
                <a:cubicBezTo>
                  <a:pt x="6669" y="2724"/>
                  <a:pt x="7575" y="2565"/>
                  <a:pt x="8440" y="2237"/>
                </a:cubicBezTo>
                <a:cubicBezTo>
                  <a:pt x="8807" y="2104"/>
                  <a:pt x="9140" y="1937"/>
                  <a:pt x="9474" y="1737"/>
                </a:cubicBezTo>
                <a:cubicBezTo>
                  <a:pt x="9607" y="1670"/>
                  <a:pt x="9674" y="1570"/>
                  <a:pt x="9807" y="1503"/>
                </a:cubicBezTo>
                <a:cubicBezTo>
                  <a:pt x="9807" y="1502"/>
                  <a:pt x="9806" y="1501"/>
                  <a:pt x="9804" y="1501"/>
                </a:cubicBezTo>
                <a:cubicBezTo>
                  <a:pt x="9757" y="1501"/>
                  <a:pt x="9232" y="1819"/>
                  <a:pt x="8373" y="2137"/>
                </a:cubicBezTo>
                <a:cubicBezTo>
                  <a:pt x="7565" y="2418"/>
                  <a:pt x="6723" y="2555"/>
                  <a:pt x="5883" y="2555"/>
                </a:cubicBezTo>
                <a:cubicBezTo>
                  <a:pt x="4225" y="2555"/>
                  <a:pt x="2574" y="2021"/>
                  <a:pt x="1201" y="1003"/>
                </a:cubicBezTo>
                <a:cubicBezTo>
                  <a:pt x="458" y="486"/>
                  <a:pt x="60" y="1"/>
                  <a:pt x="5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8" name="Google Shape;3439;p69">
            <a:extLst>
              <a:ext uri="{FF2B5EF4-FFF2-40B4-BE49-F238E27FC236}">
                <a16:creationId xmlns:a16="http://schemas.microsoft.com/office/drawing/2014/main" id="{EC2DC9ED-2D97-4B61-B109-B6669F5E6F2F}"/>
              </a:ext>
            </a:extLst>
          </p:cNvPr>
          <p:cNvSpPr/>
          <p:nvPr/>
        </p:nvSpPr>
        <p:spPr>
          <a:xfrm>
            <a:off x="6779184" y="1652411"/>
            <a:ext cx="327974" cy="216718"/>
          </a:xfrm>
          <a:custGeom>
            <a:avLst/>
            <a:gdLst/>
            <a:ahLst/>
            <a:cxnLst/>
            <a:rect l="l" t="t" r="r" b="b"/>
            <a:pathLst>
              <a:path w="18681" h="12344" extrusionOk="0">
                <a:moveTo>
                  <a:pt x="11976" y="1"/>
                </a:moveTo>
                <a:lnTo>
                  <a:pt x="1" y="1168"/>
                </a:lnTo>
                <a:cubicBezTo>
                  <a:pt x="634" y="4638"/>
                  <a:pt x="668" y="8207"/>
                  <a:pt x="134" y="11676"/>
                </a:cubicBezTo>
                <a:lnTo>
                  <a:pt x="7273" y="12343"/>
                </a:lnTo>
                <a:lnTo>
                  <a:pt x="18681" y="268"/>
                </a:lnTo>
                <a:lnTo>
                  <a:pt x="11976" y="1"/>
                </a:ln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9" name="Google Shape;3440;p69">
            <a:extLst>
              <a:ext uri="{FF2B5EF4-FFF2-40B4-BE49-F238E27FC236}">
                <a16:creationId xmlns:a16="http://schemas.microsoft.com/office/drawing/2014/main" id="{19A79A1E-37A7-4FC6-8219-63D4E0438B4A}"/>
              </a:ext>
            </a:extLst>
          </p:cNvPr>
          <p:cNvSpPr/>
          <p:nvPr/>
        </p:nvSpPr>
        <p:spPr>
          <a:xfrm>
            <a:off x="6787979" y="1745531"/>
            <a:ext cx="168086" cy="373077"/>
          </a:xfrm>
          <a:custGeom>
            <a:avLst/>
            <a:gdLst/>
            <a:ahLst/>
            <a:cxnLst/>
            <a:rect l="l" t="t" r="r" b="b"/>
            <a:pathLst>
              <a:path w="9574" h="21250" extrusionOk="0">
                <a:moveTo>
                  <a:pt x="9574" y="1"/>
                </a:moveTo>
                <a:lnTo>
                  <a:pt x="9574" y="1"/>
                </a:lnTo>
                <a:cubicBezTo>
                  <a:pt x="9507" y="67"/>
                  <a:pt x="9473" y="134"/>
                  <a:pt x="9473" y="201"/>
                </a:cubicBezTo>
                <a:cubicBezTo>
                  <a:pt x="9540" y="134"/>
                  <a:pt x="9540" y="67"/>
                  <a:pt x="9574" y="1"/>
                </a:cubicBezTo>
                <a:close/>
                <a:moveTo>
                  <a:pt x="9473" y="201"/>
                </a:moveTo>
                <a:lnTo>
                  <a:pt x="9473" y="201"/>
                </a:lnTo>
                <a:cubicBezTo>
                  <a:pt x="9340" y="401"/>
                  <a:pt x="9240" y="601"/>
                  <a:pt x="9140" y="801"/>
                </a:cubicBezTo>
                <a:cubicBezTo>
                  <a:pt x="8840" y="1335"/>
                  <a:pt x="8473" y="2069"/>
                  <a:pt x="8006" y="3036"/>
                </a:cubicBezTo>
                <a:cubicBezTo>
                  <a:pt x="7105" y="4904"/>
                  <a:pt x="5838" y="7573"/>
                  <a:pt x="4603" y="10542"/>
                </a:cubicBezTo>
                <a:cubicBezTo>
                  <a:pt x="3336" y="13510"/>
                  <a:pt x="2168" y="16179"/>
                  <a:pt x="1334" y="18147"/>
                </a:cubicBezTo>
                <a:lnTo>
                  <a:pt x="334" y="20415"/>
                </a:lnTo>
                <a:lnTo>
                  <a:pt x="100" y="21049"/>
                </a:lnTo>
                <a:cubicBezTo>
                  <a:pt x="67" y="21083"/>
                  <a:pt x="67" y="21183"/>
                  <a:pt x="0" y="21249"/>
                </a:cubicBezTo>
                <a:cubicBezTo>
                  <a:pt x="67" y="21183"/>
                  <a:pt x="100" y="21149"/>
                  <a:pt x="133" y="21049"/>
                </a:cubicBezTo>
                <a:lnTo>
                  <a:pt x="434" y="20415"/>
                </a:lnTo>
                <a:cubicBezTo>
                  <a:pt x="667" y="19915"/>
                  <a:pt x="1001" y="19148"/>
                  <a:pt x="1468" y="18180"/>
                </a:cubicBezTo>
                <a:cubicBezTo>
                  <a:pt x="2335" y="16246"/>
                  <a:pt x="3569" y="13577"/>
                  <a:pt x="4803" y="10642"/>
                </a:cubicBezTo>
                <a:cubicBezTo>
                  <a:pt x="6071" y="7673"/>
                  <a:pt x="7272" y="5004"/>
                  <a:pt x="8139" y="3070"/>
                </a:cubicBezTo>
                <a:cubicBezTo>
                  <a:pt x="8573" y="2169"/>
                  <a:pt x="8940" y="1368"/>
                  <a:pt x="9173" y="835"/>
                </a:cubicBezTo>
                <a:lnTo>
                  <a:pt x="9473" y="201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0" name="Google Shape;3441;p69">
            <a:extLst>
              <a:ext uri="{FF2B5EF4-FFF2-40B4-BE49-F238E27FC236}">
                <a16:creationId xmlns:a16="http://schemas.microsoft.com/office/drawing/2014/main" id="{79CB02F5-B64A-4232-8E62-A710578F475B}"/>
              </a:ext>
            </a:extLst>
          </p:cNvPr>
          <p:cNvSpPr/>
          <p:nvPr/>
        </p:nvSpPr>
        <p:spPr>
          <a:xfrm>
            <a:off x="7271118" y="1807611"/>
            <a:ext cx="67365" cy="131797"/>
          </a:xfrm>
          <a:custGeom>
            <a:avLst/>
            <a:gdLst/>
            <a:ahLst/>
            <a:cxnLst/>
            <a:rect l="l" t="t" r="r" b="b"/>
            <a:pathLst>
              <a:path w="3837" h="7507" extrusionOk="0">
                <a:moveTo>
                  <a:pt x="3837" y="1"/>
                </a:moveTo>
                <a:cubicBezTo>
                  <a:pt x="3737" y="1"/>
                  <a:pt x="3637" y="34"/>
                  <a:pt x="3603" y="134"/>
                </a:cubicBezTo>
                <a:cubicBezTo>
                  <a:pt x="3470" y="167"/>
                  <a:pt x="3336" y="267"/>
                  <a:pt x="3236" y="334"/>
                </a:cubicBezTo>
                <a:cubicBezTo>
                  <a:pt x="3070" y="434"/>
                  <a:pt x="2903" y="534"/>
                  <a:pt x="2769" y="668"/>
                </a:cubicBezTo>
                <a:cubicBezTo>
                  <a:pt x="2369" y="968"/>
                  <a:pt x="2035" y="1302"/>
                  <a:pt x="1735" y="1669"/>
                </a:cubicBezTo>
                <a:cubicBezTo>
                  <a:pt x="1335" y="2102"/>
                  <a:pt x="1001" y="2603"/>
                  <a:pt x="768" y="3136"/>
                </a:cubicBezTo>
                <a:cubicBezTo>
                  <a:pt x="501" y="3670"/>
                  <a:pt x="301" y="4237"/>
                  <a:pt x="167" y="4804"/>
                </a:cubicBezTo>
                <a:cubicBezTo>
                  <a:pt x="67" y="5271"/>
                  <a:pt x="1" y="5738"/>
                  <a:pt x="1" y="6205"/>
                </a:cubicBezTo>
                <a:cubicBezTo>
                  <a:pt x="1" y="6405"/>
                  <a:pt x="1" y="6572"/>
                  <a:pt x="67" y="6772"/>
                </a:cubicBezTo>
                <a:cubicBezTo>
                  <a:pt x="34" y="6906"/>
                  <a:pt x="67" y="7039"/>
                  <a:pt x="101" y="7172"/>
                </a:cubicBezTo>
                <a:cubicBezTo>
                  <a:pt x="101" y="7306"/>
                  <a:pt x="134" y="7406"/>
                  <a:pt x="167" y="7506"/>
                </a:cubicBezTo>
                <a:cubicBezTo>
                  <a:pt x="234" y="7506"/>
                  <a:pt x="134" y="7006"/>
                  <a:pt x="167" y="6205"/>
                </a:cubicBezTo>
                <a:cubicBezTo>
                  <a:pt x="167" y="5738"/>
                  <a:pt x="234" y="5304"/>
                  <a:pt x="334" y="4837"/>
                </a:cubicBezTo>
                <a:cubicBezTo>
                  <a:pt x="501" y="4304"/>
                  <a:pt x="701" y="3770"/>
                  <a:pt x="935" y="3270"/>
                </a:cubicBezTo>
                <a:cubicBezTo>
                  <a:pt x="1168" y="2736"/>
                  <a:pt x="1502" y="2269"/>
                  <a:pt x="1835" y="1802"/>
                </a:cubicBezTo>
                <a:cubicBezTo>
                  <a:pt x="2136" y="1435"/>
                  <a:pt x="2436" y="1101"/>
                  <a:pt x="2803" y="801"/>
                </a:cubicBezTo>
                <a:cubicBezTo>
                  <a:pt x="3436" y="267"/>
                  <a:pt x="3837" y="34"/>
                  <a:pt x="3837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1" name="Google Shape;3442;p69">
            <a:extLst>
              <a:ext uri="{FF2B5EF4-FFF2-40B4-BE49-F238E27FC236}">
                <a16:creationId xmlns:a16="http://schemas.microsoft.com/office/drawing/2014/main" id="{C2733C12-C81B-4055-8290-3BC42689B4D1}"/>
              </a:ext>
            </a:extLst>
          </p:cNvPr>
          <p:cNvSpPr/>
          <p:nvPr/>
        </p:nvSpPr>
        <p:spPr>
          <a:xfrm>
            <a:off x="7088407" y="1319188"/>
            <a:ext cx="316264" cy="458489"/>
          </a:xfrm>
          <a:custGeom>
            <a:avLst/>
            <a:gdLst/>
            <a:ahLst/>
            <a:cxnLst/>
            <a:rect l="l" t="t" r="r" b="b"/>
            <a:pathLst>
              <a:path w="18014" h="26115" extrusionOk="0">
                <a:moveTo>
                  <a:pt x="8006" y="1"/>
                </a:moveTo>
                <a:cubicBezTo>
                  <a:pt x="7039" y="1669"/>
                  <a:pt x="2602" y="9641"/>
                  <a:pt x="1368" y="12410"/>
                </a:cubicBezTo>
                <a:cubicBezTo>
                  <a:pt x="0" y="15579"/>
                  <a:pt x="2936" y="17480"/>
                  <a:pt x="2936" y="17480"/>
                </a:cubicBezTo>
                <a:lnTo>
                  <a:pt x="1768" y="19615"/>
                </a:lnTo>
                <a:lnTo>
                  <a:pt x="1635" y="19882"/>
                </a:lnTo>
                <a:cubicBezTo>
                  <a:pt x="634" y="22117"/>
                  <a:pt x="1635" y="24718"/>
                  <a:pt x="3836" y="25719"/>
                </a:cubicBezTo>
                <a:cubicBezTo>
                  <a:pt x="4427" y="25987"/>
                  <a:pt x="5047" y="26114"/>
                  <a:pt x="5656" y="26114"/>
                </a:cubicBezTo>
                <a:cubicBezTo>
                  <a:pt x="7247" y="26114"/>
                  <a:pt x="8769" y="25247"/>
                  <a:pt x="9540" y="23751"/>
                </a:cubicBezTo>
                <a:lnTo>
                  <a:pt x="16279" y="11209"/>
                </a:lnTo>
                <a:cubicBezTo>
                  <a:pt x="16312" y="11142"/>
                  <a:pt x="16312" y="11109"/>
                  <a:pt x="16379" y="11075"/>
                </a:cubicBezTo>
                <a:cubicBezTo>
                  <a:pt x="18013" y="7973"/>
                  <a:pt x="16779" y="4137"/>
                  <a:pt x="13677" y="2536"/>
                </a:cubicBezTo>
                <a:lnTo>
                  <a:pt x="8006" y="1"/>
                </a:ln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2" name="Google Shape;3443;p69">
            <a:extLst>
              <a:ext uri="{FF2B5EF4-FFF2-40B4-BE49-F238E27FC236}">
                <a16:creationId xmlns:a16="http://schemas.microsoft.com/office/drawing/2014/main" id="{7A97069F-3AA8-4469-AABB-8083EE1EAFDD}"/>
              </a:ext>
            </a:extLst>
          </p:cNvPr>
          <p:cNvSpPr/>
          <p:nvPr/>
        </p:nvSpPr>
        <p:spPr>
          <a:xfrm>
            <a:off x="7132913" y="1623724"/>
            <a:ext cx="87274" cy="26774"/>
          </a:xfrm>
          <a:custGeom>
            <a:avLst/>
            <a:gdLst/>
            <a:ahLst/>
            <a:cxnLst/>
            <a:rect l="l" t="t" r="r" b="b"/>
            <a:pathLst>
              <a:path w="4971" h="1525" extrusionOk="0">
                <a:moveTo>
                  <a:pt x="401" y="0"/>
                </a:moveTo>
                <a:lnTo>
                  <a:pt x="0" y="801"/>
                </a:lnTo>
                <a:cubicBezTo>
                  <a:pt x="951" y="1340"/>
                  <a:pt x="1799" y="1524"/>
                  <a:pt x="2512" y="1524"/>
                </a:cubicBezTo>
                <a:cubicBezTo>
                  <a:pt x="4052" y="1524"/>
                  <a:pt x="4971" y="668"/>
                  <a:pt x="4971" y="668"/>
                </a:cubicBezTo>
                <a:lnTo>
                  <a:pt x="4971" y="668"/>
                </a:lnTo>
                <a:cubicBezTo>
                  <a:pt x="4549" y="739"/>
                  <a:pt x="4124" y="775"/>
                  <a:pt x="3702" y="775"/>
                </a:cubicBezTo>
                <a:cubicBezTo>
                  <a:pt x="2556" y="775"/>
                  <a:pt x="1425" y="512"/>
                  <a:pt x="401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3" name="Google Shape;3444;p69">
            <a:extLst>
              <a:ext uri="{FF2B5EF4-FFF2-40B4-BE49-F238E27FC236}">
                <a16:creationId xmlns:a16="http://schemas.microsoft.com/office/drawing/2014/main" id="{CA16E718-F2E3-4907-841B-5D67799A5F14}"/>
              </a:ext>
            </a:extLst>
          </p:cNvPr>
          <p:cNvSpPr/>
          <p:nvPr/>
        </p:nvSpPr>
        <p:spPr>
          <a:xfrm>
            <a:off x="7175663" y="1443471"/>
            <a:ext cx="18750" cy="16749"/>
          </a:xfrm>
          <a:custGeom>
            <a:avLst/>
            <a:gdLst/>
            <a:ahLst/>
            <a:cxnLst/>
            <a:rect l="l" t="t" r="r" b="b"/>
            <a:pathLst>
              <a:path w="1068" h="954" extrusionOk="0">
                <a:moveTo>
                  <a:pt x="516" y="0"/>
                </a:moveTo>
                <a:cubicBezTo>
                  <a:pt x="350" y="0"/>
                  <a:pt x="193" y="98"/>
                  <a:pt x="101" y="260"/>
                </a:cubicBezTo>
                <a:cubicBezTo>
                  <a:pt x="0" y="494"/>
                  <a:pt x="67" y="794"/>
                  <a:pt x="334" y="894"/>
                </a:cubicBezTo>
                <a:cubicBezTo>
                  <a:pt x="395" y="935"/>
                  <a:pt x="466" y="954"/>
                  <a:pt x="537" y="954"/>
                </a:cubicBezTo>
                <a:cubicBezTo>
                  <a:pt x="699" y="954"/>
                  <a:pt x="865" y="856"/>
                  <a:pt x="934" y="694"/>
                </a:cubicBezTo>
                <a:cubicBezTo>
                  <a:pt x="1068" y="460"/>
                  <a:pt x="968" y="160"/>
                  <a:pt x="734" y="60"/>
                </a:cubicBezTo>
                <a:cubicBezTo>
                  <a:pt x="663" y="19"/>
                  <a:pt x="588" y="0"/>
                  <a:pt x="516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4" name="Google Shape;3445;p69">
            <a:extLst>
              <a:ext uri="{FF2B5EF4-FFF2-40B4-BE49-F238E27FC236}">
                <a16:creationId xmlns:a16="http://schemas.microsoft.com/office/drawing/2014/main" id="{E3BE9D38-A84C-4534-AB1F-AE51A908A443}"/>
              </a:ext>
            </a:extLst>
          </p:cNvPr>
          <p:cNvSpPr/>
          <p:nvPr/>
        </p:nvSpPr>
        <p:spPr>
          <a:xfrm>
            <a:off x="7177419" y="1437467"/>
            <a:ext cx="32234" cy="17644"/>
          </a:xfrm>
          <a:custGeom>
            <a:avLst/>
            <a:gdLst/>
            <a:ahLst/>
            <a:cxnLst/>
            <a:rect l="l" t="t" r="r" b="b"/>
            <a:pathLst>
              <a:path w="1836" h="1005" extrusionOk="0">
                <a:moveTo>
                  <a:pt x="551" y="1"/>
                </a:moveTo>
                <a:cubicBezTo>
                  <a:pt x="456" y="1"/>
                  <a:pt x="362" y="12"/>
                  <a:pt x="267" y="35"/>
                </a:cubicBezTo>
                <a:cubicBezTo>
                  <a:pt x="101" y="69"/>
                  <a:pt x="1" y="169"/>
                  <a:pt x="1" y="202"/>
                </a:cubicBezTo>
                <a:cubicBezTo>
                  <a:pt x="67" y="269"/>
                  <a:pt x="468" y="202"/>
                  <a:pt x="968" y="402"/>
                </a:cubicBezTo>
                <a:cubicBezTo>
                  <a:pt x="1450" y="595"/>
                  <a:pt x="1653" y="1004"/>
                  <a:pt x="1757" y="1004"/>
                </a:cubicBezTo>
                <a:cubicBezTo>
                  <a:pt x="1761" y="1004"/>
                  <a:pt x="1765" y="1004"/>
                  <a:pt x="1768" y="1003"/>
                </a:cubicBezTo>
                <a:cubicBezTo>
                  <a:pt x="1835" y="936"/>
                  <a:pt x="1802" y="869"/>
                  <a:pt x="1668" y="669"/>
                </a:cubicBezTo>
                <a:cubicBezTo>
                  <a:pt x="1535" y="402"/>
                  <a:pt x="1301" y="235"/>
                  <a:pt x="1068" y="102"/>
                </a:cubicBezTo>
                <a:cubicBezTo>
                  <a:pt x="896" y="37"/>
                  <a:pt x="723" y="1"/>
                  <a:pt x="55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5" name="Google Shape;3446;p69">
            <a:extLst>
              <a:ext uri="{FF2B5EF4-FFF2-40B4-BE49-F238E27FC236}">
                <a16:creationId xmlns:a16="http://schemas.microsoft.com/office/drawing/2014/main" id="{B8BE9944-5F63-4A7F-83C7-519D5E1A48E8}"/>
              </a:ext>
            </a:extLst>
          </p:cNvPr>
          <p:cNvSpPr/>
          <p:nvPr/>
        </p:nvSpPr>
        <p:spPr>
          <a:xfrm>
            <a:off x="7254721" y="1482395"/>
            <a:ext cx="18768" cy="16486"/>
          </a:xfrm>
          <a:custGeom>
            <a:avLst/>
            <a:gdLst/>
            <a:ahLst/>
            <a:cxnLst/>
            <a:rect l="l" t="t" r="r" b="b"/>
            <a:pathLst>
              <a:path w="1069" h="939" extrusionOk="0">
                <a:moveTo>
                  <a:pt x="527" y="1"/>
                </a:moveTo>
                <a:cubicBezTo>
                  <a:pt x="360" y="1"/>
                  <a:pt x="205" y="89"/>
                  <a:pt x="134" y="278"/>
                </a:cubicBezTo>
                <a:cubicBezTo>
                  <a:pt x="1" y="512"/>
                  <a:pt x="101" y="779"/>
                  <a:pt x="334" y="879"/>
                </a:cubicBezTo>
                <a:cubicBezTo>
                  <a:pt x="406" y="919"/>
                  <a:pt x="480" y="938"/>
                  <a:pt x="553" y="938"/>
                </a:cubicBezTo>
                <a:cubicBezTo>
                  <a:pt x="718" y="938"/>
                  <a:pt x="875" y="841"/>
                  <a:pt x="968" y="679"/>
                </a:cubicBezTo>
                <a:cubicBezTo>
                  <a:pt x="1068" y="445"/>
                  <a:pt x="968" y="178"/>
                  <a:pt x="735" y="45"/>
                </a:cubicBezTo>
                <a:cubicBezTo>
                  <a:pt x="666" y="16"/>
                  <a:pt x="596" y="1"/>
                  <a:pt x="527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6" name="Google Shape;3447;p69">
            <a:extLst>
              <a:ext uri="{FF2B5EF4-FFF2-40B4-BE49-F238E27FC236}">
                <a16:creationId xmlns:a16="http://schemas.microsoft.com/office/drawing/2014/main" id="{6E121471-2933-4D07-AF75-9603568078B9}"/>
              </a:ext>
            </a:extLst>
          </p:cNvPr>
          <p:cNvSpPr/>
          <p:nvPr/>
        </p:nvSpPr>
        <p:spPr>
          <a:xfrm>
            <a:off x="7260584" y="1476144"/>
            <a:ext cx="32216" cy="17627"/>
          </a:xfrm>
          <a:custGeom>
            <a:avLst/>
            <a:gdLst/>
            <a:ahLst/>
            <a:cxnLst/>
            <a:rect l="l" t="t" r="r" b="b"/>
            <a:pathLst>
              <a:path w="1835" h="1004" extrusionOk="0">
                <a:moveTo>
                  <a:pt x="501" y="0"/>
                </a:moveTo>
                <a:cubicBezTo>
                  <a:pt x="412" y="0"/>
                  <a:pt x="323" y="12"/>
                  <a:pt x="234" y="34"/>
                </a:cubicBezTo>
                <a:cubicBezTo>
                  <a:pt x="67" y="67"/>
                  <a:pt x="0" y="201"/>
                  <a:pt x="0" y="201"/>
                </a:cubicBezTo>
                <a:cubicBezTo>
                  <a:pt x="34" y="301"/>
                  <a:pt x="434" y="201"/>
                  <a:pt x="934" y="401"/>
                </a:cubicBezTo>
                <a:cubicBezTo>
                  <a:pt x="1415" y="625"/>
                  <a:pt x="1649" y="1003"/>
                  <a:pt x="1726" y="1003"/>
                </a:cubicBezTo>
                <a:cubicBezTo>
                  <a:pt x="1729" y="1003"/>
                  <a:pt x="1732" y="1002"/>
                  <a:pt x="1735" y="1001"/>
                </a:cubicBezTo>
                <a:cubicBezTo>
                  <a:pt x="1835" y="968"/>
                  <a:pt x="1768" y="834"/>
                  <a:pt x="1668" y="668"/>
                </a:cubicBezTo>
                <a:cubicBezTo>
                  <a:pt x="1501" y="434"/>
                  <a:pt x="1301" y="234"/>
                  <a:pt x="1034" y="134"/>
                </a:cubicBezTo>
                <a:cubicBezTo>
                  <a:pt x="856" y="45"/>
                  <a:pt x="679" y="0"/>
                  <a:pt x="50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7" name="Google Shape;3448;p69">
            <a:extLst>
              <a:ext uri="{FF2B5EF4-FFF2-40B4-BE49-F238E27FC236}">
                <a16:creationId xmlns:a16="http://schemas.microsoft.com/office/drawing/2014/main" id="{0486A684-D237-4C67-B008-FBE5A69DE3B1}"/>
              </a:ext>
            </a:extLst>
          </p:cNvPr>
          <p:cNvSpPr/>
          <p:nvPr/>
        </p:nvSpPr>
        <p:spPr>
          <a:xfrm>
            <a:off x="7182107" y="1459166"/>
            <a:ext cx="55654" cy="69700"/>
          </a:xfrm>
          <a:custGeom>
            <a:avLst/>
            <a:gdLst/>
            <a:ahLst/>
            <a:cxnLst/>
            <a:rect l="l" t="t" r="r" b="b"/>
            <a:pathLst>
              <a:path w="3170" h="3970" extrusionOk="0">
                <a:moveTo>
                  <a:pt x="3169" y="0"/>
                </a:moveTo>
                <a:lnTo>
                  <a:pt x="3169" y="0"/>
                </a:lnTo>
                <a:cubicBezTo>
                  <a:pt x="2402" y="567"/>
                  <a:pt x="1702" y="1234"/>
                  <a:pt x="1068" y="1935"/>
                </a:cubicBezTo>
                <a:lnTo>
                  <a:pt x="301" y="2702"/>
                </a:lnTo>
                <a:cubicBezTo>
                  <a:pt x="134" y="2835"/>
                  <a:pt x="34" y="3002"/>
                  <a:pt x="0" y="3169"/>
                </a:cubicBezTo>
                <a:cubicBezTo>
                  <a:pt x="0" y="3269"/>
                  <a:pt x="34" y="3403"/>
                  <a:pt x="134" y="3469"/>
                </a:cubicBezTo>
                <a:cubicBezTo>
                  <a:pt x="167" y="3503"/>
                  <a:pt x="267" y="3569"/>
                  <a:pt x="334" y="3603"/>
                </a:cubicBezTo>
                <a:cubicBezTo>
                  <a:pt x="567" y="3769"/>
                  <a:pt x="834" y="3903"/>
                  <a:pt x="1135" y="3970"/>
                </a:cubicBezTo>
                <a:cubicBezTo>
                  <a:pt x="901" y="3769"/>
                  <a:pt x="668" y="3603"/>
                  <a:pt x="401" y="3469"/>
                </a:cubicBezTo>
                <a:cubicBezTo>
                  <a:pt x="301" y="3369"/>
                  <a:pt x="201" y="3336"/>
                  <a:pt x="201" y="3202"/>
                </a:cubicBezTo>
                <a:cubicBezTo>
                  <a:pt x="201" y="3102"/>
                  <a:pt x="334" y="3002"/>
                  <a:pt x="467" y="2869"/>
                </a:cubicBezTo>
                <a:lnTo>
                  <a:pt x="1235" y="2102"/>
                </a:lnTo>
                <a:cubicBezTo>
                  <a:pt x="1935" y="1468"/>
                  <a:pt x="2602" y="767"/>
                  <a:pt x="3169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8" name="Google Shape;3449;p69">
            <a:extLst>
              <a:ext uri="{FF2B5EF4-FFF2-40B4-BE49-F238E27FC236}">
                <a16:creationId xmlns:a16="http://schemas.microsoft.com/office/drawing/2014/main" id="{60046B2B-EFB7-439B-B34B-ABB95DB59B37}"/>
              </a:ext>
            </a:extLst>
          </p:cNvPr>
          <p:cNvSpPr/>
          <p:nvPr/>
        </p:nvSpPr>
        <p:spPr>
          <a:xfrm>
            <a:off x="7187374" y="1545739"/>
            <a:ext cx="36921" cy="17539"/>
          </a:xfrm>
          <a:custGeom>
            <a:avLst/>
            <a:gdLst/>
            <a:ahLst/>
            <a:cxnLst/>
            <a:rect l="l" t="t" r="r" b="b"/>
            <a:pathLst>
              <a:path w="2103" h="999" extrusionOk="0">
                <a:moveTo>
                  <a:pt x="2056" y="1"/>
                </a:moveTo>
                <a:cubicBezTo>
                  <a:pt x="1975" y="1"/>
                  <a:pt x="1735" y="516"/>
                  <a:pt x="1168" y="673"/>
                </a:cubicBezTo>
                <a:cubicBezTo>
                  <a:pt x="1027" y="710"/>
                  <a:pt x="890" y="724"/>
                  <a:pt x="764" y="724"/>
                </a:cubicBezTo>
                <a:cubicBezTo>
                  <a:pt x="381" y="724"/>
                  <a:pt x="88" y="597"/>
                  <a:pt x="17" y="597"/>
                </a:cubicBezTo>
                <a:cubicBezTo>
                  <a:pt x="6" y="597"/>
                  <a:pt x="1" y="600"/>
                  <a:pt x="1" y="606"/>
                </a:cubicBezTo>
                <a:cubicBezTo>
                  <a:pt x="1" y="706"/>
                  <a:pt x="67" y="773"/>
                  <a:pt x="334" y="873"/>
                </a:cubicBezTo>
                <a:cubicBezTo>
                  <a:pt x="516" y="954"/>
                  <a:pt x="710" y="998"/>
                  <a:pt x="901" y="998"/>
                </a:cubicBezTo>
                <a:cubicBezTo>
                  <a:pt x="1026" y="998"/>
                  <a:pt x="1150" y="979"/>
                  <a:pt x="1268" y="940"/>
                </a:cubicBezTo>
                <a:cubicBezTo>
                  <a:pt x="1602" y="873"/>
                  <a:pt x="1869" y="640"/>
                  <a:pt x="2035" y="373"/>
                </a:cubicBezTo>
                <a:cubicBezTo>
                  <a:pt x="2102" y="173"/>
                  <a:pt x="2102" y="39"/>
                  <a:pt x="2069" y="6"/>
                </a:cubicBezTo>
                <a:cubicBezTo>
                  <a:pt x="2065" y="2"/>
                  <a:pt x="2061" y="1"/>
                  <a:pt x="205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9" name="Google Shape;3450;p69">
            <a:extLst>
              <a:ext uri="{FF2B5EF4-FFF2-40B4-BE49-F238E27FC236}">
                <a16:creationId xmlns:a16="http://schemas.microsoft.com/office/drawing/2014/main" id="{32968EF3-B698-4839-AB98-4C5AA01DDF9E}"/>
              </a:ext>
            </a:extLst>
          </p:cNvPr>
          <p:cNvSpPr/>
          <p:nvPr/>
        </p:nvSpPr>
        <p:spPr>
          <a:xfrm>
            <a:off x="7272875" y="1443928"/>
            <a:ext cx="37501" cy="23596"/>
          </a:xfrm>
          <a:custGeom>
            <a:avLst/>
            <a:gdLst/>
            <a:ahLst/>
            <a:cxnLst/>
            <a:rect l="l" t="t" r="r" b="b"/>
            <a:pathLst>
              <a:path w="2136" h="1344" extrusionOk="0">
                <a:moveTo>
                  <a:pt x="401" y="1"/>
                </a:moveTo>
                <a:cubicBezTo>
                  <a:pt x="168" y="1"/>
                  <a:pt x="1" y="34"/>
                  <a:pt x="1" y="134"/>
                </a:cubicBezTo>
                <a:cubicBezTo>
                  <a:pt x="1" y="301"/>
                  <a:pt x="501" y="401"/>
                  <a:pt x="1035" y="735"/>
                </a:cubicBezTo>
                <a:cubicBezTo>
                  <a:pt x="1522" y="1039"/>
                  <a:pt x="1898" y="1344"/>
                  <a:pt x="2036" y="1344"/>
                </a:cubicBezTo>
                <a:cubicBezTo>
                  <a:pt x="2049" y="1344"/>
                  <a:pt x="2060" y="1341"/>
                  <a:pt x="2069" y="1335"/>
                </a:cubicBezTo>
                <a:cubicBezTo>
                  <a:pt x="2136" y="1302"/>
                  <a:pt x="2136" y="1135"/>
                  <a:pt x="2002" y="901"/>
                </a:cubicBezTo>
                <a:cubicBezTo>
                  <a:pt x="1635" y="368"/>
                  <a:pt x="1035" y="34"/>
                  <a:pt x="40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0" name="Google Shape;3451;p69">
            <a:extLst>
              <a:ext uri="{FF2B5EF4-FFF2-40B4-BE49-F238E27FC236}">
                <a16:creationId xmlns:a16="http://schemas.microsoft.com/office/drawing/2014/main" id="{A99D2E2C-EE19-4E84-9711-B9C78DF4B51D}"/>
              </a:ext>
            </a:extLst>
          </p:cNvPr>
          <p:cNvSpPr/>
          <p:nvPr/>
        </p:nvSpPr>
        <p:spPr>
          <a:xfrm>
            <a:off x="7191482" y="1415012"/>
            <a:ext cx="31637" cy="15941"/>
          </a:xfrm>
          <a:custGeom>
            <a:avLst/>
            <a:gdLst/>
            <a:ahLst/>
            <a:cxnLst/>
            <a:rect l="l" t="t" r="r" b="b"/>
            <a:pathLst>
              <a:path w="1802" h="908" extrusionOk="0">
                <a:moveTo>
                  <a:pt x="481" y="1"/>
                </a:moveTo>
                <a:cubicBezTo>
                  <a:pt x="419" y="1"/>
                  <a:pt x="359" y="5"/>
                  <a:pt x="300" y="13"/>
                </a:cubicBezTo>
                <a:cubicBezTo>
                  <a:pt x="67" y="13"/>
                  <a:pt x="0" y="113"/>
                  <a:pt x="0" y="180"/>
                </a:cubicBezTo>
                <a:cubicBezTo>
                  <a:pt x="33" y="347"/>
                  <a:pt x="434" y="347"/>
                  <a:pt x="834" y="547"/>
                </a:cubicBezTo>
                <a:cubicBezTo>
                  <a:pt x="1189" y="738"/>
                  <a:pt x="1432" y="907"/>
                  <a:pt x="1582" y="907"/>
                </a:cubicBezTo>
                <a:cubicBezTo>
                  <a:pt x="1615" y="907"/>
                  <a:pt x="1644" y="899"/>
                  <a:pt x="1668" y="881"/>
                </a:cubicBezTo>
                <a:cubicBezTo>
                  <a:pt x="1801" y="814"/>
                  <a:pt x="1701" y="714"/>
                  <a:pt x="1635" y="547"/>
                </a:cubicBezTo>
                <a:cubicBezTo>
                  <a:pt x="1501" y="347"/>
                  <a:pt x="1301" y="180"/>
                  <a:pt x="1034" y="113"/>
                </a:cubicBezTo>
                <a:cubicBezTo>
                  <a:pt x="859" y="38"/>
                  <a:pt x="665" y="1"/>
                  <a:pt x="48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1" name="Google Shape;3452;p69">
            <a:extLst>
              <a:ext uri="{FF2B5EF4-FFF2-40B4-BE49-F238E27FC236}">
                <a16:creationId xmlns:a16="http://schemas.microsoft.com/office/drawing/2014/main" id="{B36E912B-2A65-4C49-A4E1-E2CE96D4EF92}"/>
              </a:ext>
            </a:extLst>
          </p:cNvPr>
          <p:cNvSpPr/>
          <p:nvPr/>
        </p:nvSpPr>
        <p:spPr>
          <a:xfrm>
            <a:off x="7310937" y="1549355"/>
            <a:ext cx="69717" cy="63326"/>
          </a:xfrm>
          <a:custGeom>
            <a:avLst/>
            <a:gdLst/>
            <a:ahLst/>
            <a:cxnLst/>
            <a:rect l="l" t="t" r="r" b="b"/>
            <a:pathLst>
              <a:path w="3971" h="3607" extrusionOk="0">
                <a:moveTo>
                  <a:pt x="1502" y="0"/>
                </a:moveTo>
                <a:cubicBezTo>
                  <a:pt x="1502" y="0"/>
                  <a:pt x="1" y="2969"/>
                  <a:pt x="1" y="3036"/>
                </a:cubicBezTo>
                <a:cubicBezTo>
                  <a:pt x="1" y="3094"/>
                  <a:pt x="636" y="3606"/>
                  <a:pt x="1371" y="3606"/>
                </a:cubicBezTo>
                <a:cubicBezTo>
                  <a:pt x="1896" y="3606"/>
                  <a:pt x="2472" y="3344"/>
                  <a:pt x="2903" y="2469"/>
                </a:cubicBezTo>
                <a:cubicBezTo>
                  <a:pt x="3970" y="334"/>
                  <a:pt x="1602" y="0"/>
                  <a:pt x="1502" y="0"/>
                </a:cubicBez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2" name="Google Shape;3453;p69">
            <a:extLst>
              <a:ext uri="{FF2B5EF4-FFF2-40B4-BE49-F238E27FC236}">
                <a16:creationId xmlns:a16="http://schemas.microsoft.com/office/drawing/2014/main" id="{9E4D9732-F1EB-4509-8B66-179F3808BCD8}"/>
              </a:ext>
            </a:extLst>
          </p:cNvPr>
          <p:cNvSpPr/>
          <p:nvPr/>
        </p:nvSpPr>
        <p:spPr>
          <a:xfrm>
            <a:off x="7328511" y="1566086"/>
            <a:ext cx="27546" cy="33059"/>
          </a:xfrm>
          <a:custGeom>
            <a:avLst/>
            <a:gdLst/>
            <a:ahLst/>
            <a:cxnLst/>
            <a:rect l="l" t="t" r="r" b="b"/>
            <a:pathLst>
              <a:path w="1569" h="1883" extrusionOk="0">
                <a:moveTo>
                  <a:pt x="1182" y="1"/>
                </a:moveTo>
                <a:cubicBezTo>
                  <a:pt x="1157" y="1"/>
                  <a:pt x="1131" y="5"/>
                  <a:pt x="1101" y="14"/>
                </a:cubicBezTo>
                <a:cubicBezTo>
                  <a:pt x="1068" y="14"/>
                  <a:pt x="1001" y="48"/>
                  <a:pt x="935" y="81"/>
                </a:cubicBezTo>
                <a:cubicBezTo>
                  <a:pt x="868" y="181"/>
                  <a:pt x="868" y="215"/>
                  <a:pt x="901" y="215"/>
                </a:cubicBezTo>
                <a:cubicBezTo>
                  <a:pt x="935" y="215"/>
                  <a:pt x="935" y="215"/>
                  <a:pt x="1001" y="115"/>
                </a:cubicBezTo>
                <a:cubicBezTo>
                  <a:pt x="1018" y="81"/>
                  <a:pt x="1060" y="65"/>
                  <a:pt x="1106" y="65"/>
                </a:cubicBezTo>
                <a:cubicBezTo>
                  <a:pt x="1152" y="65"/>
                  <a:pt x="1202" y="81"/>
                  <a:pt x="1235" y="115"/>
                </a:cubicBezTo>
                <a:cubicBezTo>
                  <a:pt x="1335" y="248"/>
                  <a:pt x="1402" y="381"/>
                  <a:pt x="1368" y="548"/>
                </a:cubicBezTo>
                <a:cubicBezTo>
                  <a:pt x="1335" y="748"/>
                  <a:pt x="1268" y="948"/>
                  <a:pt x="1202" y="1115"/>
                </a:cubicBezTo>
                <a:cubicBezTo>
                  <a:pt x="1068" y="1482"/>
                  <a:pt x="735" y="1716"/>
                  <a:pt x="368" y="1749"/>
                </a:cubicBezTo>
                <a:cubicBezTo>
                  <a:pt x="268" y="1749"/>
                  <a:pt x="134" y="1716"/>
                  <a:pt x="67" y="1616"/>
                </a:cubicBezTo>
                <a:lnTo>
                  <a:pt x="1" y="1549"/>
                </a:lnTo>
                <a:lnTo>
                  <a:pt x="1" y="1549"/>
                </a:lnTo>
                <a:cubicBezTo>
                  <a:pt x="1" y="1582"/>
                  <a:pt x="1" y="1649"/>
                  <a:pt x="34" y="1682"/>
                </a:cubicBezTo>
                <a:cubicBezTo>
                  <a:pt x="134" y="1749"/>
                  <a:pt x="234" y="1849"/>
                  <a:pt x="368" y="1882"/>
                </a:cubicBezTo>
                <a:cubicBezTo>
                  <a:pt x="801" y="1882"/>
                  <a:pt x="1202" y="1616"/>
                  <a:pt x="1368" y="1215"/>
                </a:cubicBezTo>
                <a:cubicBezTo>
                  <a:pt x="1468" y="1015"/>
                  <a:pt x="1535" y="782"/>
                  <a:pt x="1535" y="548"/>
                </a:cubicBezTo>
                <a:cubicBezTo>
                  <a:pt x="1568" y="348"/>
                  <a:pt x="1502" y="148"/>
                  <a:pt x="1335" y="48"/>
                </a:cubicBezTo>
                <a:cubicBezTo>
                  <a:pt x="1288" y="24"/>
                  <a:pt x="1241" y="1"/>
                  <a:pt x="1182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3" name="Google Shape;3454;p69">
            <a:extLst>
              <a:ext uri="{FF2B5EF4-FFF2-40B4-BE49-F238E27FC236}">
                <a16:creationId xmlns:a16="http://schemas.microsoft.com/office/drawing/2014/main" id="{2210B335-A78E-4A96-BB99-7DDD47679D77}"/>
              </a:ext>
            </a:extLst>
          </p:cNvPr>
          <p:cNvSpPr/>
          <p:nvPr/>
        </p:nvSpPr>
        <p:spPr>
          <a:xfrm>
            <a:off x="7240675" y="1343135"/>
            <a:ext cx="159308" cy="234766"/>
          </a:xfrm>
          <a:custGeom>
            <a:avLst/>
            <a:gdLst/>
            <a:ahLst/>
            <a:cxnLst/>
            <a:rect l="l" t="t" r="r" b="b"/>
            <a:pathLst>
              <a:path w="9074" h="13372" extrusionOk="0">
                <a:moveTo>
                  <a:pt x="2041" y="0"/>
                </a:moveTo>
                <a:cubicBezTo>
                  <a:pt x="1504" y="0"/>
                  <a:pt x="981" y="75"/>
                  <a:pt x="500" y="238"/>
                </a:cubicBezTo>
                <a:cubicBezTo>
                  <a:pt x="300" y="305"/>
                  <a:pt x="33" y="738"/>
                  <a:pt x="0" y="772"/>
                </a:cubicBezTo>
                <a:cubicBezTo>
                  <a:pt x="100" y="905"/>
                  <a:pt x="200" y="1072"/>
                  <a:pt x="300" y="1239"/>
                </a:cubicBezTo>
                <a:cubicBezTo>
                  <a:pt x="601" y="2073"/>
                  <a:pt x="1268" y="2706"/>
                  <a:pt x="2135" y="2940"/>
                </a:cubicBezTo>
                <a:cubicBezTo>
                  <a:pt x="2835" y="3140"/>
                  <a:pt x="3636" y="3073"/>
                  <a:pt x="4303" y="3307"/>
                </a:cubicBezTo>
                <a:cubicBezTo>
                  <a:pt x="5337" y="3774"/>
                  <a:pt x="6038" y="4741"/>
                  <a:pt x="6171" y="5875"/>
                </a:cubicBezTo>
                <a:cubicBezTo>
                  <a:pt x="6271" y="6976"/>
                  <a:pt x="6038" y="8077"/>
                  <a:pt x="5504" y="9078"/>
                </a:cubicBezTo>
                <a:cubicBezTo>
                  <a:pt x="5004" y="10078"/>
                  <a:pt x="4370" y="10946"/>
                  <a:pt x="3803" y="11913"/>
                </a:cubicBezTo>
                <a:cubicBezTo>
                  <a:pt x="3636" y="12113"/>
                  <a:pt x="3536" y="12380"/>
                  <a:pt x="3503" y="12613"/>
                </a:cubicBezTo>
                <a:cubicBezTo>
                  <a:pt x="3403" y="12847"/>
                  <a:pt x="3503" y="13147"/>
                  <a:pt x="3703" y="13281"/>
                </a:cubicBezTo>
                <a:cubicBezTo>
                  <a:pt x="3825" y="13342"/>
                  <a:pt x="3956" y="13371"/>
                  <a:pt x="4087" y="13371"/>
                </a:cubicBezTo>
                <a:cubicBezTo>
                  <a:pt x="4312" y="13371"/>
                  <a:pt x="4534" y="13283"/>
                  <a:pt x="4703" y="13114"/>
                </a:cubicBezTo>
                <a:cubicBezTo>
                  <a:pt x="5004" y="12880"/>
                  <a:pt x="5170" y="12547"/>
                  <a:pt x="5471" y="12280"/>
                </a:cubicBezTo>
                <a:cubicBezTo>
                  <a:pt x="5667" y="12137"/>
                  <a:pt x="5893" y="12070"/>
                  <a:pt x="6121" y="12070"/>
                </a:cubicBezTo>
                <a:cubicBezTo>
                  <a:pt x="6319" y="12070"/>
                  <a:pt x="6519" y="12120"/>
                  <a:pt x="6705" y="12213"/>
                </a:cubicBezTo>
                <a:cubicBezTo>
                  <a:pt x="7872" y="10745"/>
                  <a:pt x="9073" y="8611"/>
                  <a:pt x="9040" y="6642"/>
                </a:cubicBezTo>
                <a:cubicBezTo>
                  <a:pt x="8940" y="4641"/>
                  <a:pt x="8006" y="2773"/>
                  <a:pt x="6405" y="1539"/>
                </a:cubicBezTo>
                <a:cubicBezTo>
                  <a:pt x="5265" y="622"/>
                  <a:pt x="3592" y="0"/>
                  <a:pt x="204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4" name="Google Shape;3455;p69">
            <a:extLst>
              <a:ext uri="{FF2B5EF4-FFF2-40B4-BE49-F238E27FC236}">
                <a16:creationId xmlns:a16="http://schemas.microsoft.com/office/drawing/2014/main" id="{3BCEB7D9-1E79-4C40-AAA9-ED9E3FDAAC2F}"/>
              </a:ext>
            </a:extLst>
          </p:cNvPr>
          <p:cNvSpPr/>
          <p:nvPr/>
        </p:nvSpPr>
        <p:spPr>
          <a:xfrm>
            <a:off x="7205527" y="1301245"/>
            <a:ext cx="214366" cy="252217"/>
          </a:xfrm>
          <a:custGeom>
            <a:avLst/>
            <a:gdLst/>
            <a:ahLst/>
            <a:cxnLst/>
            <a:rect l="l" t="t" r="r" b="b"/>
            <a:pathLst>
              <a:path w="12210" h="14366" extrusionOk="0">
                <a:moveTo>
                  <a:pt x="1511" y="1183"/>
                </a:moveTo>
                <a:cubicBezTo>
                  <a:pt x="1521" y="1197"/>
                  <a:pt x="1535" y="1213"/>
                  <a:pt x="1535" y="1256"/>
                </a:cubicBezTo>
                <a:cubicBezTo>
                  <a:pt x="1528" y="1231"/>
                  <a:pt x="1520" y="1207"/>
                  <a:pt x="1511" y="1183"/>
                </a:cubicBezTo>
                <a:close/>
                <a:moveTo>
                  <a:pt x="2488" y="1"/>
                </a:moveTo>
                <a:cubicBezTo>
                  <a:pt x="2274" y="1"/>
                  <a:pt x="2060" y="42"/>
                  <a:pt x="1869" y="122"/>
                </a:cubicBezTo>
                <a:cubicBezTo>
                  <a:pt x="1502" y="322"/>
                  <a:pt x="1335" y="756"/>
                  <a:pt x="1502" y="1156"/>
                </a:cubicBezTo>
                <a:cubicBezTo>
                  <a:pt x="1502" y="1158"/>
                  <a:pt x="1502" y="1159"/>
                  <a:pt x="1502" y="1161"/>
                </a:cubicBezTo>
                <a:lnTo>
                  <a:pt x="1502" y="1161"/>
                </a:lnTo>
                <a:cubicBezTo>
                  <a:pt x="1392" y="904"/>
                  <a:pt x="1145" y="733"/>
                  <a:pt x="873" y="733"/>
                </a:cubicBezTo>
                <a:cubicBezTo>
                  <a:pt x="817" y="733"/>
                  <a:pt x="759" y="740"/>
                  <a:pt x="701" y="756"/>
                </a:cubicBezTo>
                <a:cubicBezTo>
                  <a:pt x="668" y="756"/>
                  <a:pt x="601" y="789"/>
                  <a:pt x="568" y="789"/>
                </a:cubicBezTo>
                <a:cubicBezTo>
                  <a:pt x="201" y="989"/>
                  <a:pt x="1" y="1356"/>
                  <a:pt x="34" y="1790"/>
                </a:cubicBezTo>
                <a:cubicBezTo>
                  <a:pt x="67" y="2190"/>
                  <a:pt x="234" y="2557"/>
                  <a:pt x="501" y="2857"/>
                </a:cubicBezTo>
                <a:cubicBezTo>
                  <a:pt x="1268" y="3958"/>
                  <a:pt x="2402" y="4725"/>
                  <a:pt x="3703" y="5092"/>
                </a:cubicBezTo>
                <a:lnTo>
                  <a:pt x="6572" y="4859"/>
                </a:lnTo>
                <a:lnTo>
                  <a:pt x="8940" y="6627"/>
                </a:lnTo>
                <a:lnTo>
                  <a:pt x="10708" y="9429"/>
                </a:lnTo>
                <a:lnTo>
                  <a:pt x="7539" y="13532"/>
                </a:lnTo>
                <a:lnTo>
                  <a:pt x="8707" y="14366"/>
                </a:lnTo>
                <a:cubicBezTo>
                  <a:pt x="9274" y="13365"/>
                  <a:pt x="10241" y="12664"/>
                  <a:pt x="10942" y="11764"/>
                </a:cubicBezTo>
                <a:cubicBezTo>
                  <a:pt x="11676" y="10830"/>
                  <a:pt x="12209" y="9596"/>
                  <a:pt x="11676" y="8528"/>
                </a:cubicBezTo>
                <a:cubicBezTo>
                  <a:pt x="11509" y="8161"/>
                  <a:pt x="11209" y="7861"/>
                  <a:pt x="11042" y="7527"/>
                </a:cubicBezTo>
                <a:cubicBezTo>
                  <a:pt x="10942" y="7160"/>
                  <a:pt x="10875" y="6760"/>
                  <a:pt x="10842" y="6360"/>
                </a:cubicBezTo>
                <a:cubicBezTo>
                  <a:pt x="10642" y="5159"/>
                  <a:pt x="9908" y="4058"/>
                  <a:pt x="8840" y="3458"/>
                </a:cubicBezTo>
                <a:cubicBezTo>
                  <a:pt x="8073" y="3024"/>
                  <a:pt x="7239" y="2857"/>
                  <a:pt x="6505" y="2457"/>
                </a:cubicBezTo>
                <a:cubicBezTo>
                  <a:pt x="5271" y="1823"/>
                  <a:pt x="4437" y="656"/>
                  <a:pt x="3170" y="155"/>
                </a:cubicBezTo>
                <a:cubicBezTo>
                  <a:pt x="2960" y="51"/>
                  <a:pt x="2724" y="1"/>
                  <a:pt x="2488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5" name="Google Shape;3456;p69">
            <a:extLst>
              <a:ext uri="{FF2B5EF4-FFF2-40B4-BE49-F238E27FC236}">
                <a16:creationId xmlns:a16="http://schemas.microsoft.com/office/drawing/2014/main" id="{8E1B4DA6-0789-4FCA-B24B-0CEC6F885D57}"/>
              </a:ext>
            </a:extLst>
          </p:cNvPr>
          <p:cNvSpPr/>
          <p:nvPr/>
        </p:nvSpPr>
        <p:spPr>
          <a:xfrm>
            <a:off x="6645069" y="1097308"/>
            <a:ext cx="401764" cy="389984"/>
          </a:xfrm>
          <a:custGeom>
            <a:avLst/>
            <a:gdLst/>
            <a:ahLst/>
            <a:cxnLst/>
            <a:rect l="l" t="t" r="r" b="b"/>
            <a:pathLst>
              <a:path w="22884" h="22213" extrusionOk="0">
                <a:moveTo>
                  <a:pt x="12420" y="0"/>
                </a:moveTo>
                <a:cubicBezTo>
                  <a:pt x="10398" y="0"/>
                  <a:pt x="8328" y="613"/>
                  <a:pt x="6472" y="1964"/>
                </a:cubicBezTo>
                <a:cubicBezTo>
                  <a:pt x="1" y="6668"/>
                  <a:pt x="1268" y="16708"/>
                  <a:pt x="8740" y="19644"/>
                </a:cubicBezTo>
                <a:cubicBezTo>
                  <a:pt x="8807" y="20878"/>
                  <a:pt x="8907" y="22212"/>
                  <a:pt x="8907" y="22212"/>
                </a:cubicBezTo>
                <a:lnTo>
                  <a:pt x="17780" y="21612"/>
                </a:lnTo>
                <a:cubicBezTo>
                  <a:pt x="17780" y="21612"/>
                  <a:pt x="17747" y="20144"/>
                  <a:pt x="17714" y="18910"/>
                </a:cubicBezTo>
                <a:cubicBezTo>
                  <a:pt x="20983" y="16975"/>
                  <a:pt x="22884" y="13373"/>
                  <a:pt x="22617" y="9570"/>
                </a:cubicBezTo>
                <a:cubicBezTo>
                  <a:pt x="22259" y="3848"/>
                  <a:pt x="17488" y="0"/>
                  <a:pt x="12420" y="0"/>
                </a:cubicBez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6" name="Google Shape;3457;p69">
            <a:extLst>
              <a:ext uri="{FF2B5EF4-FFF2-40B4-BE49-F238E27FC236}">
                <a16:creationId xmlns:a16="http://schemas.microsoft.com/office/drawing/2014/main" id="{9FD75DC4-8FF5-45F4-8AD9-CF38C599C81A}"/>
              </a:ext>
            </a:extLst>
          </p:cNvPr>
          <p:cNvSpPr/>
          <p:nvPr/>
        </p:nvSpPr>
        <p:spPr>
          <a:xfrm>
            <a:off x="6772161" y="1278967"/>
            <a:ext cx="197371" cy="205394"/>
          </a:xfrm>
          <a:custGeom>
            <a:avLst/>
            <a:gdLst/>
            <a:ahLst/>
            <a:cxnLst/>
            <a:rect l="l" t="t" r="r" b="b"/>
            <a:pathLst>
              <a:path w="11242" h="11699" extrusionOk="0">
                <a:moveTo>
                  <a:pt x="7539" y="490"/>
                </a:moveTo>
                <a:cubicBezTo>
                  <a:pt x="7739" y="490"/>
                  <a:pt x="7873" y="591"/>
                  <a:pt x="7973" y="757"/>
                </a:cubicBezTo>
                <a:cubicBezTo>
                  <a:pt x="8039" y="891"/>
                  <a:pt x="8073" y="1091"/>
                  <a:pt x="8039" y="1291"/>
                </a:cubicBezTo>
                <a:cubicBezTo>
                  <a:pt x="7939" y="1658"/>
                  <a:pt x="7706" y="1992"/>
                  <a:pt x="7406" y="2258"/>
                </a:cubicBezTo>
                <a:cubicBezTo>
                  <a:pt x="7292" y="2365"/>
                  <a:pt x="7170" y="2462"/>
                  <a:pt x="7039" y="2549"/>
                </a:cubicBezTo>
                <a:lnTo>
                  <a:pt x="7039" y="2549"/>
                </a:lnTo>
                <a:cubicBezTo>
                  <a:pt x="6989" y="2456"/>
                  <a:pt x="6945" y="2359"/>
                  <a:pt x="6905" y="2258"/>
                </a:cubicBezTo>
                <a:cubicBezTo>
                  <a:pt x="6805" y="1891"/>
                  <a:pt x="6739" y="1525"/>
                  <a:pt x="6805" y="1158"/>
                </a:cubicBezTo>
                <a:cubicBezTo>
                  <a:pt x="6839" y="991"/>
                  <a:pt x="6939" y="824"/>
                  <a:pt x="7039" y="691"/>
                </a:cubicBezTo>
                <a:cubicBezTo>
                  <a:pt x="7172" y="557"/>
                  <a:pt x="7372" y="490"/>
                  <a:pt x="7539" y="490"/>
                </a:cubicBezTo>
                <a:close/>
                <a:moveTo>
                  <a:pt x="3736" y="182"/>
                </a:moveTo>
                <a:cubicBezTo>
                  <a:pt x="3828" y="182"/>
                  <a:pt x="3920" y="207"/>
                  <a:pt x="4003" y="257"/>
                </a:cubicBezTo>
                <a:cubicBezTo>
                  <a:pt x="4337" y="457"/>
                  <a:pt x="4537" y="791"/>
                  <a:pt x="4570" y="1158"/>
                </a:cubicBezTo>
                <a:cubicBezTo>
                  <a:pt x="4637" y="1525"/>
                  <a:pt x="4604" y="1925"/>
                  <a:pt x="4504" y="2292"/>
                </a:cubicBezTo>
                <a:cubicBezTo>
                  <a:pt x="4463" y="2462"/>
                  <a:pt x="4405" y="2627"/>
                  <a:pt x="4330" y="2784"/>
                </a:cubicBezTo>
                <a:lnTo>
                  <a:pt x="4330" y="2784"/>
                </a:lnTo>
                <a:cubicBezTo>
                  <a:pt x="3888" y="2569"/>
                  <a:pt x="3504" y="2225"/>
                  <a:pt x="3236" y="1791"/>
                </a:cubicBezTo>
                <a:cubicBezTo>
                  <a:pt x="3036" y="1458"/>
                  <a:pt x="3003" y="1024"/>
                  <a:pt x="3136" y="657"/>
                </a:cubicBezTo>
                <a:cubicBezTo>
                  <a:pt x="3169" y="490"/>
                  <a:pt x="3303" y="324"/>
                  <a:pt x="3470" y="257"/>
                </a:cubicBezTo>
                <a:cubicBezTo>
                  <a:pt x="3553" y="207"/>
                  <a:pt x="3645" y="182"/>
                  <a:pt x="3736" y="182"/>
                </a:cubicBezTo>
                <a:close/>
                <a:moveTo>
                  <a:pt x="10373" y="2062"/>
                </a:moveTo>
                <a:cubicBezTo>
                  <a:pt x="10200" y="2062"/>
                  <a:pt x="10033" y="2104"/>
                  <a:pt x="9874" y="2192"/>
                </a:cubicBezTo>
                <a:cubicBezTo>
                  <a:pt x="9607" y="2358"/>
                  <a:pt x="9374" y="2592"/>
                  <a:pt x="9207" y="2859"/>
                </a:cubicBezTo>
                <a:cubicBezTo>
                  <a:pt x="9012" y="3184"/>
                  <a:pt x="8845" y="3523"/>
                  <a:pt x="8697" y="3877"/>
                </a:cubicBezTo>
                <a:lnTo>
                  <a:pt x="8697" y="3877"/>
                </a:lnTo>
                <a:cubicBezTo>
                  <a:pt x="8594" y="3849"/>
                  <a:pt x="8492" y="3816"/>
                  <a:pt x="8393" y="3777"/>
                </a:cubicBezTo>
                <a:lnTo>
                  <a:pt x="8393" y="3777"/>
                </a:lnTo>
                <a:cubicBezTo>
                  <a:pt x="8491" y="3818"/>
                  <a:pt x="8592" y="3853"/>
                  <a:pt x="8695" y="3882"/>
                </a:cubicBezTo>
                <a:lnTo>
                  <a:pt x="8695" y="3882"/>
                </a:lnTo>
                <a:cubicBezTo>
                  <a:pt x="8695" y="3880"/>
                  <a:pt x="8696" y="3878"/>
                  <a:pt x="8697" y="3877"/>
                </a:cubicBezTo>
                <a:lnTo>
                  <a:pt x="8697" y="3877"/>
                </a:lnTo>
                <a:cubicBezTo>
                  <a:pt x="8740" y="3888"/>
                  <a:pt x="8783" y="3898"/>
                  <a:pt x="8826" y="3908"/>
                </a:cubicBezTo>
                <a:lnTo>
                  <a:pt x="8826" y="3908"/>
                </a:lnTo>
                <a:cubicBezTo>
                  <a:pt x="8971" y="3605"/>
                  <a:pt x="9133" y="3315"/>
                  <a:pt x="9307" y="3026"/>
                </a:cubicBezTo>
                <a:cubicBezTo>
                  <a:pt x="9474" y="2792"/>
                  <a:pt x="9674" y="2559"/>
                  <a:pt x="9941" y="2425"/>
                </a:cubicBezTo>
                <a:cubicBezTo>
                  <a:pt x="10077" y="2328"/>
                  <a:pt x="10247" y="2276"/>
                  <a:pt x="10424" y="2276"/>
                </a:cubicBezTo>
                <a:cubicBezTo>
                  <a:pt x="10552" y="2276"/>
                  <a:pt x="10683" y="2303"/>
                  <a:pt x="10808" y="2358"/>
                </a:cubicBezTo>
                <a:cubicBezTo>
                  <a:pt x="11075" y="2525"/>
                  <a:pt x="11208" y="2859"/>
                  <a:pt x="11075" y="3159"/>
                </a:cubicBezTo>
                <a:cubicBezTo>
                  <a:pt x="11043" y="3255"/>
                  <a:pt x="10994" y="3345"/>
                  <a:pt x="10933" y="3426"/>
                </a:cubicBezTo>
                <a:lnTo>
                  <a:pt x="10933" y="3426"/>
                </a:lnTo>
                <a:cubicBezTo>
                  <a:pt x="11028" y="3324"/>
                  <a:pt x="11109" y="3211"/>
                  <a:pt x="11175" y="3092"/>
                </a:cubicBezTo>
                <a:cubicBezTo>
                  <a:pt x="11242" y="2892"/>
                  <a:pt x="11242" y="2692"/>
                  <a:pt x="11175" y="2525"/>
                </a:cubicBezTo>
                <a:cubicBezTo>
                  <a:pt x="11108" y="2358"/>
                  <a:pt x="11008" y="2225"/>
                  <a:pt x="10841" y="2158"/>
                </a:cubicBezTo>
                <a:cubicBezTo>
                  <a:pt x="10684" y="2095"/>
                  <a:pt x="10526" y="2062"/>
                  <a:pt x="10373" y="2062"/>
                </a:cubicBezTo>
                <a:close/>
                <a:moveTo>
                  <a:pt x="744" y="2958"/>
                </a:moveTo>
                <a:cubicBezTo>
                  <a:pt x="843" y="2958"/>
                  <a:pt x="943" y="2980"/>
                  <a:pt x="1034" y="3026"/>
                </a:cubicBezTo>
                <a:cubicBezTo>
                  <a:pt x="1301" y="3159"/>
                  <a:pt x="1535" y="3393"/>
                  <a:pt x="1668" y="3659"/>
                </a:cubicBezTo>
                <a:cubicBezTo>
                  <a:pt x="1815" y="3904"/>
                  <a:pt x="1946" y="4157"/>
                  <a:pt x="2072" y="4409"/>
                </a:cubicBezTo>
                <a:lnTo>
                  <a:pt x="2072" y="4409"/>
                </a:lnTo>
                <a:cubicBezTo>
                  <a:pt x="1911" y="4432"/>
                  <a:pt x="1746" y="4443"/>
                  <a:pt x="1582" y="4443"/>
                </a:cubicBezTo>
                <a:cubicBezTo>
                  <a:pt x="1466" y="4443"/>
                  <a:pt x="1350" y="4438"/>
                  <a:pt x="1235" y="4427"/>
                </a:cubicBezTo>
                <a:cubicBezTo>
                  <a:pt x="934" y="4393"/>
                  <a:pt x="601" y="4260"/>
                  <a:pt x="367" y="4026"/>
                </a:cubicBezTo>
                <a:cubicBezTo>
                  <a:pt x="134" y="3826"/>
                  <a:pt x="67" y="3459"/>
                  <a:pt x="234" y="3192"/>
                </a:cubicBezTo>
                <a:cubicBezTo>
                  <a:pt x="365" y="3039"/>
                  <a:pt x="554" y="2958"/>
                  <a:pt x="744" y="2958"/>
                </a:cubicBezTo>
                <a:close/>
                <a:moveTo>
                  <a:pt x="10933" y="3426"/>
                </a:moveTo>
                <a:lnTo>
                  <a:pt x="10933" y="3426"/>
                </a:lnTo>
                <a:cubicBezTo>
                  <a:pt x="10787" y="3582"/>
                  <a:pt x="10610" y="3712"/>
                  <a:pt x="10408" y="3793"/>
                </a:cubicBezTo>
                <a:cubicBezTo>
                  <a:pt x="10083" y="3914"/>
                  <a:pt x="9749" y="3971"/>
                  <a:pt x="9421" y="3971"/>
                </a:cubicBezTo>
                <a:cubicBezTo>
                  <a:pt x="9219" y="3971"/>
                  <a:pt x="9020" y="3950"/>
                  <a:pt x="8826" y="3908"/>
                </a:cubicBezTo>
                <a:lnTo>
                  <a:pt x="8826" y="3908"/>
                </a:lnTo>
                <a:cubicBezTo>
                  <a:pt x="8824" y="3910"/>
                  <a:pt x="8823" y="3913"/>
                  <a:pt x="8822" y="3915"/>
                </a:cubicBezTo>
                <a:lnTo>
                  <a:pt x="8822" y="3915"/>
                </a:lnTo>
                <a:cubicBezTo>
                  <a:pt x="8779" y="3905"/>
                  <a:pt x="8737" y="3894"/>
                  <a:pt x="8695" y="3882"/>
                </a:cubicBezTo>
                <a:lnTo>
                  <a:pt x="8695" y="3882"/>
                </a:lnTo>
                <a:cubicBezTo>
                  <a:pt x="8616" y="4071"/>
                  <a:pt x="8542" y="4263"/>
                  <a:pt x="8473" y="4460"/>
                </a:cubicBezTo>
                <a:cubicBezTo>
                  <a:pt x="8106" y="5394"/>
                  <a:pt x="7873" y="6361"/>
                  <a:pt x="7706" y="7329"/>
                </a:cubicBezTo>
                <a:cubicBezTo>
                  <a:pt x="7572" y="8196"/>
                  <a:pt x="7506" y="8963"/>
                  <a:pt x="7439" y="9597"/>
                </a:cubicBezTo>
                <a:cubicBezTo>
                  <a:pt x="7406" y="10197"/>
                  <a:pt x="7372" y="10664"/>
                  <a:pt x="7372" y="10998"/>
                </a:cubicBezTo>
                <a:lnTo>
                  <a:pt x="7372" y="11098"/>
                </a:lnTo>
                <a:cubicBezTo>
                  <a:pt x="7439" y="10764"/>
                  <a:pt x="7439" y="10264"/>
                  <a:pt x="7506" y="9664"/>
                </a:cubicBezTo>
                <a:cubicBezTo>
                  <a:pt x="7572" y="9097"/>
                  <a:pt x="7639" y="8329"/>
                  <a:pt x="7806" y="7462"/>
                </a:cubicBezTo>
                <a:cubicBezTo>
                  <a:pt x="7973" y="6461"/>
                  <a:pt x="8206" y="5494"/>
                  <a:pt x="8540" y="4593"/>
                </a:cubicBezTo>
                <a:cubicBezTo>
                  <a:pt x="8623" y="4357"/>
                  <a:pt x="8718" y="4133"/>
                  <a:pt x="8822" y="3915"/>
                </a:cubicBezTo>
                <a:lnTo>
                  <a:pt x="8822" y="3915"/>
                </a:lnTo>
                <a:cubicBezTo>
                  <a:pt x="9025" y="3963"/>
                  <a:pt x="9235" y="3988"/>
                  <a:pt x="9447" y="3988"/>
                </a:cubicBezTo>
                <a:cubicBezTo>
                  <a:pt x="9754" y="3988"/>
                  <a:pt x="10068" y="3936"/>
                  <a:pt x="10374" y="3826"/>
                </a:cubicBezTo>
                <a:lnTo>
                  <a:pt x="10441" y="3826"/>
                </a:lnTo>
                <a:cubicBezTo>
                  <a:pt x="10622" y="3736"/>
                  <a:pt x="10804" y="3599"/>
                  <a:pt x="10933" y="3426"/>
                </a:cubicBezTo>
                <a:close/>
                <a:moveTo>
                  <a:pt x="3782" y="0"/>
                </a:moveTo>
                <a:cubicBezTo>
                  <a:pt x="3450" y="0"/>
                  <a:pt x="3148" y="215"/>
                  <a:pt x="3036" y="524"/>
                </a:cubicBezTo>
                <a:cubicBezTo>
                  <a:pt x="2969" y="957"/>
                  <a:pt x="3003" y="1358"/>
                  <a:pt x="3203" y="1758"/>
                </a:cubicBezTo>
                <a:cubicBezTo>
                  <a:pt x="3468" y="2207"/>
                  <a:pt x="3859" y="2569"/>
                  <a:pt x="4320" y="2805"/>
                </a:cubicBezTo>
                <a:lnTo>
                  <a:pt x="4320" y="2805"/>
                </a:lnTo>
                <a:cubicBezTo>
                  <a:pt x="4089" y="3285"/>
                  <a:pt x="3709" y="3694"/>
                  <a:pt x="3236" y="3993"/>
                </a:cubicBezTo>
                <a:cubicBezTo>
                  <a:pt x="2929" y="4191"/>
                  <a:pt x="2574" y="4321"/>
                  <a:pt x="2202" y="4389"/>
                </a:cubicBezTo>
                <a:lnTo>
                  <a:pt x="2202" y="4389"/>
                </a:lnTo>
                <a:cubicBezTo>
                  <a:pt x="2074" y="4129"/>
                  <a:pt x="1938" y="3865"/>
                  <a:pt x="1802" y="3593"/>
                </a:cubicBezTo>
                <a:cubicBezTo>
                  <a:pt x="1635" y="3292"/>
                  <a:pt x="1401" y="3059"/>
                  <a:pt x="1135" y="2926"/>
                </a:cubicBezTo>
                <a:cubicBezTo>
                  <a:pt x="1009" y="2850"/>
                  <a:pt x="884" y="2813"/>
                  <a:pt x="759" y="2813"/>
                </a:cubicBezTo>
                <a:cubicBezTo>
                  <a:pt x="718" y="2813"/>
                  <a:pt x="676" y="2817"/>
                  <a:pt x="634" y="2825"/>
                </a:cubicBezTo>
                <a:cubicBezTo>
                  <a:pt x="434" y="2825"/>
                  <a:pt x="267" y="2926"/>
                  <a:pt x="167" y="3092"/>
                </a:cubicBezTo>
                <a:cubicBezTo>
                  <a:pt x="0" y="3393"/>
                  <a:pt x="67" y="3759"/>
                  <a:pt x="301" y="4026"/>
                </a:cubicBezTo>
                <a:cubicBezTo>
                  <a:pt x="567" y="4260"/>
                  <a:pt x="901" y="4427"/>
                  <a:pt x="1268" y="4460"/>
                </a:cubicBezTo>
                <a:cubicBezTo>
                  <a:pt x="1426" y="4484"/>
                  <a:pt x="1582" y="4496"/>
                  <a:pt x="1738" y="4496"/>
                </a:cubicBezTo>
                <a:cubicBezTo>
                  <a:pt x="1861" y="4496"/>
                  <a:pt x="1984" y="4488"/>
                  <a:pt x="2105" y="4474"/>
                </a:cubicBezTo>
                <a:lnTo>
                  <a:pt x="2105" y="4474"/>
                </a:lnTo>
                <a:cubicBezTo>
                  <a:pt x="2226" y="4716"/>
                  <a:pt x="2344" y="4959"/>
                  <a:pt x="2469" y="5194"/>
                </a:cubicBezTo>
                <a:cubicBezTo>
                  <a:pt x="3403" y="7162"/>
                  <a:pt x="4137" y="8830"/>
                  <a:pt x="4570" y="9964"/>
                </a:cubicBezTo>
                <a:lnTo>
                  <a:pt x="5137" y="11265"/>
                </a:lnTo>
                <a:cubicBezTo>
                  <a:pt x="5004" y="10798"/>
                  <a:pt x="4837" y="10331"/>
                  <a:pt x="4637" y="9931"/>
                </a:cubicBezTo>
                <a:cubicBezTo>
                  <a:pt x="4170" y="8763"/>
                  <a:pt x="3503" y="7129"/>
                  <a:pt x="2536" y="5127"/>
                </a:cubicBezTo>
                <a:cubicBezTo>
                  <a:pt x="2446" y="4904"/>
                  <a:pt x="2344" y="4681"/>
                  <a:pt x="2234" y="4455"/>
                </a:cubicBezTo>
                <a:lnTo>
                  <a:pt x="2234" y="4455"/>
                </a:lnTo>
                <a:cubicBezTo>
                  <a:pt x="3174" y="4302"/>
                  <a:pt x="3998" y="3717"/>
                  <a:pt x="4438" y="2862"/>
                </a:cubicBezTo>
                <a:lnTo>
                  <a:pt x="4438" y="2862"/>
                </a:lnTo>
                <a:cubicBezTo>
                  <a:pt x="4699" y="2980"/>
                  <a:pt x="4979" y="3059"/>
                  <a:pt x="5271" y="3092"/>
                </a:cubicBezTo>
                <a:cubicBezTo>
                  <a:pt x="5347" y="3098"/>
                  <a:pt x="5424" y="3101"/>
                  <a:pt x="5501" y="3101"/>
                </a:cubicBezTo>
                <a:cubicBezTo>
                  <a:pt x="6037" y="3101"/>
                  <a:pt x="6578" y="2953"/>
                  <a:pt x="7052" y="2675"/>
                </a:cubicBezTo>
                <a:lnTo>
                  <a:pt x="7052" y="2675"/>
                </a:lnTo>
                <a:cubicBezTo>
                  <a:pt x="7377" y="3186"/>
                  <a:pt x="7852" y="3565"/>
                  <a:pt x="8393" y="3777"/>
                </a:cubicBezTo>
                <a:lnTo>
                  <a:pt x="8393" y="3777"/>
                </a:lnTo>
                <a:cubicBezTo>
                  <a:pt x="7860" y="3555"/>
                  <a:pt x="7399" y="3166"/>
                  <a:pt x="7095" y="2649"/>
                </a:cubicBezTo>
                <a:lnTo>
                  <a:pt x="7095" y="2649"/>
                </a:lnTo>
                <a:cubicBezTo>
                  <a:pt x="7277" y="2538"/>
                  <a:pt x="7449" y="2407"/>
                  <a:pt x="7606" y="2258"/>
                </a:cubicBezTo>
                <a:cubicBezTo>
                  <a:pt x="7906" y="1958"/>
                  <a:pt x="8106" y="1591"/>
                  <a:pt x="8206" y="1191"/>
                </a:cubicBezTo>
                <a:cubicBezTo>
                  <a:pt x="8240" y="991"/>
                  <a:pt x="8206" y="757"/>
                  <a:pt x="8073" y="591"/>
                </a:cubicBezTo>
                <a:cubicBezTo>
                  <a:pt x="7973" y="390"/>
                  <a:pt x="7773" y="257"/>
                  <a:pt x="7539" y="257"/>
                </a:cubicBezTo>
                <a:cubicBezTo>
                  <a:pt x="7105" y="257"/>
                  <a:pt x="6739" y="557"/>
                  <a:pt x="6672" y="991"/>
                </a:cubicBezTo>
                <a:cubicBezTo>
                  <a:pt x="6572" y="1391"/>
                  <a:pt x="6638" y="1791"/>
                  <a:pt x="6805" y="2158"/>
                </a:cubicBezTo>
                <a:lnTo>
                  <a:pt x="6805" y="2192"/>
                </a:lnTo>
                <a:cubicBezTo>
                  <a:pt x="6859" y="2328"/>
                  <a:pt x="6922" y="2457"/>
                  <a:pt x="6993" y="2579"/>
                </a:cubicBezTo>
                <a:lnTo>
                  <a:pt x="6993" y="2579"/>
                </a:lnTo>
                <a:cubicBezTo>
                  <a:pt x="6541" y="2869"/>
                  <a:pt x="6000" y="3035"/>
                  <a:pt x="5434" y="3035"/>
                </a:cubicBezTo>
                <a:cubicBezTo>
                  <a:pt x="5358" y="3035"/>
                  <a:pt x="5281" y="3032"/>
                  <a:pt x="5204" y="3026"/>
                </a:cubicBezTo>
                <a:cubicBezTo>
                  <a:pt x="4943" y="3004"/>
                  <a:pt x="4689" y="2939"/>
                  <a:pt x="4450" y="2838"/>
                </a:cubicBezTo>
                <a:lnTo>
                  <a:pt x="4450" y="2838"/>
                </a:lnTo>
                <a:cubicBezTo>
                  <a:pt x="4542" y="2657"/>
                  <a:pt x="4616" y="2463"/>
                  <a:pt x="4670" y="2258"/>
                </a:cubicBezTo>
                <a:cubicBezTo>
                  <a:pt x="4770" y="1858"/>
                  <a:pt x="4804" y="1458"/>
                  <a:pt x="4770" y="1058"/>
                </a:cubicBezTo>
                <a:cubicBezTo>
                  <a:pt x="4704" y="857"/>
                  <a:pt x="4637" y="691"/>
                  <a:pt x="4537" y="490"/>
                </a:cubicBezTo>
                <a:cubicBezTo>
                  <a:pt x="4437" y="324"/>
                  <a:pt x="4270" y="157"/>
                  <a:pt x="4103" y="57"/>
                </a:cubicBezTo>
                <a:cubicBezTo>
                  <a:pt x="4037" y="57"/>
                  <a:pt x="4003" y="23"/>
                  <a:pt x="3970" y="23"/>
                </a:cubicBezTo>
                <a:cubicBezTo>
                  <a:pt x="3907" y="8"/>
                  <a:pt x="3844" y="0"/>
                  <a:pt x="3782" y="0"/>
                </a:cubicBezTo>
                <a:close/>
                <a:moveTo>
                  <a:pt x="7372" y="11098"/>
                </a:moveTo>
                <a:cubicBezTo>
                  <a:pt x="7372" y="11265"/>
                  <a:pt x="7339" y="11365"/>
                  <a:pt x="7339" y="11465"/>
                </a:cubicBezTo>
                <a:cubicBezTo>
                  <a:pt x="7339" y="11487"/>
                  <a:pt x="7343" y="11495"/>
                  <a:pt x="7348" y="11495"/>
                </a:cubicBezTo>
                <a:cubicBezTo>
                  <a:pt x="7358" y="11495"/>
                  <a:pt x="7372" y="11465"/>
                  <a:pt x="7372" y="11465"/>
                </a:cubicBezTo>
                <a:lnTo>
                  <a:pt x="7372" y="11098"/>
                </a:lnTo>
                <a:close/>
                <a:moveTo>
                  <a:pt x="5137" y="11265"/>
                </a:moveTo>
                <a:lnTo>
                  <a:pt x="5237" y="11598"/>
                </a:lnTo>
                <a:cubicBezTo>
                  <a:pt x="5204" y="11465"/>
                  <a:pt x="5171" y="11365"/>
                  <a:pt x="5137" y="11265"/>
                </a:cubicBezTo>
                <a:close/>
                <a:moveTo>
                  <a:pt x="5237" y="11598"/>
                </a:moveTo>
                <a:cubicBezTo>
                  <a:pt x="5237" y="11615"/>
                  <a:pt x="5254" y="11632"/>
                  <a:pt x="5271" y="11648"/>
                </a:cubicBezTo>
                <a:lnTo>
                  <a:pt x="5237" y="11598"/>
                </a:lnTo>
                <a:close/>
                <a:moveTo>
                  <a:pt x="5271" y="11648"/>
                </a:moveTo>
                <a:lnTo>
                  <a:pt x="5304" y="11698"/>
                </a:lnTo>
                <a:cubicBezTo>
                  <a:pt x="5304" y="11682"/>
                  <a:pt x="5288" y="11665"/>
                  <a:pt x="5271" y="11648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7" name="Google Shape;3458;p69">
            <a:extLst>
              <a:ext uri="{FF2B5EF4-FFF2-40B4-BE49-F238E27FC236}">
                <a16:creationId xmlns:a16="http://schemas.microsoft.com/office/drawing/2014/main" id="{7B687411-64D3-4F9D-93CB-E9A0FA6BA366}"/>
              </a:ext>
            </a:extLst>
          </p:cNvPr>
          <p:cNvSpPr/>
          <p:nvPr/>
        </p:nvSpPr>
        <p:spPr>
          <a:xfrm>
            <a:off x="6802604" y="1487223"/>
            <a:ext cx="155218" cy="29355"/>
          </a:xfrm>
          <a:custGeom>
            <a:avLst/>
            <a:gdLst/>
            <a:ahLst/>
            <a:cxnLst/>
            <a:rect l="l" t="t" r="r" b="b"/>
            <a:pathLst>
              <a:path w="8841" h="1672" extrusionOk="0">
                <a:moveTo>
                  <a:pt x="8237" y="0"/>
                </a:moveTo>
                <a:cubicBezTo>
                  <a:pt x="8216" y="0"/>
                  <a:pt x="8195" y="1"/>
                  <a:pt x="8173" y="3"/>
                </a:cubicBezTo>
                <a:lnTo>
                  <a:pt x="568" y="504"/>
                </a:lnTo>
                <a:cubicBezTo>
                  <a:pt x="234" y="504"/>
                  <a:pt x="1" y="804"/>
                  <a:pt x="1" y="1104"/>
                </a:cubicBezTo>
                <a:cubicBezTo>
                  <a:pt x="34" y="1438"/>
                  <a:pt x="301" y="1671"/>
                  <a:pt x="635" y="1671"/>
                </a:cubicBezTo>
                <a:lnTo>
                  <a:pt x="8274" y="1171"/>
                </a:lnTo>
                <a:cubicBezTo>
                  <a:pt x="8574" y="1137"/>
                  <a:pt x="8841" y="837"/>
                  <a:pt x="8807" y="537"/>
                </a:cubicBezTo>
                <a:cubicBezTo>
                  <a:pt x="8807" y="225"/>
                  <a:pt x="8544" y="0"/>
                  <a:pt x="8237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8" name="Google Shape;3459;p69">
            <a:extLst>
              <a:ext uri="{FF2B5EF4-FFF2-40B4-BE49-F238E27FC236}">
                <a16:creationId xmlns:a16="http://schemas.microsoft.com/office/drawing/2014/main" id="{956894D6-C39D-4127-A7BE-8CF88737C44D}"/>
              </a:ext>
            </a:extLst>
          </p:cNvPr>
          <p:cNvSpPr/>
          <p:nvPr/>
        </p:nvSpPr>
        <p:spPr>
          <a:xfrm>
            <a:off x="6801042" y="1516560"/>
            <a:ext cx="158536" cy="70384"/>
          </a:xfrm>
          <a:custGeom>
            <a:avLst/>
            <a:gdLst/>
            <a:ahLst/>
            <a:cxnLst/>
            <a:rect l="l" t="t" r="r" b="b"/>
            <a:pathLst>
              <a:path w="9030" h="4009" extrusionOk="0">
                <a:moveTo>
                  <a:pt x="8396" y="0"/>
                </a:moveTo>
                <a:lnTo>
                  <a:pt x="757" y="500"/>
                </a:lnTo>
                <a:cubicBezTo>
                  <a:pt x="1" y="533"/>
                  <a:pt x="55" y="1669"/>
                  <a:pt x="824" y="1669"/>
                </a:cubicBezTo>
                <a:cubicBezTo>
                  <a:pt x="835" y="1669"/>
                  <a:pt x="846" y="1668"/>
                  <a:pt x="857" y="1668"/>
                </a:cubicBezTo>
                <a:lnTo>
                  <a:pt x="1691" y="1601"/>
                </a:lnTo>
                <a:lnTo>
                  <a:pt x="2925" y="3669"/>
                </a:lnTo>
                <a:cubicBezTo>
                  <a:pt x="3045" y="3879"/>
                  <a:pt x="3273" y="4008"/>
                  <a:pt x="3511" y="4008"/>
                </a:cubicBezTo>
                <a:cubicBezTo>
                  <a:pt x="3538" y="4008"/>
                  <a:pt x="3565" y="4006"/>
                  <a:pt x="3592" y="4003"/>
                </a:cubicBezTo>
                <a:lnTo>
                  <a:pt x="6294" y="3836"/>
                </a:lnTo>
                <a:cubicBezTo>
                  <a:pt x="6595" y="3803"/>
                  <a:pt x="6828" y="3603"/>
                  <a:pt x="6928" y="3369"/>
                </a:cubicBezTo>
                <a:lnTo>
                  <a:pt x="7896" y="1201"/>
                </a:lnTo>
                <a:lnTo>
                  <a:pt x="8496" y="1168"/>
                </a:lnTo>
                <a:cubicBezTo>
                  <a:pt x="8796" y="1134"/>
                  <a:pt x="9030" y="834"/>
                  <a:pt x="8963" y="534"/>
                </a:cubicBezTo>
                <a:cubicBezTo>
                  <a:pt x="8963" y="234"/>
                  <a:pt x="8696" y="0"/>
                  <a:pt x="8396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9" name="Google Shape;3460;p69">
            <a:extLst>
              <a:ext uri="{FF2B5EF4-FFF2-40B4-BE49-F238E27FC236}">
                <a16:creationId xmlns:a16="http://schemas.microsoft.com/office/drawing/2014/main" id="{54FEF844-8C4E-47FD-9A97-FB86F98F35F0}"/>
              </a:ext>
            </a:extLst>
          </p:cNvPr>
          <p:cNvSpPr/>
          <p:nvPr/>
        </p:nvSpPr>
        <p:spPr>
          <a:xfrm>
            <a:off x="6705393" y="1134371"/>
            <a:ext cx="109535" cy="207782"/>
          </a:xfrm>
          <a:custGeom>
            <a:avLst/>
            <a:gdLst/>
            <a:ahLst/>
            <a:cxnLst/>
            <a:rect l="l" t="t" r="r" b="b"/>
            <a:pathLst>
              <a:path w="6239" h="11835" extrusionOk="0">
                <a:moveTo>
                  <a:pt x="5949" y="0"/>
                </a:moveTo>
                <a:cubicBezTo>
                  <a:pt x="5855" y="0"/>
                  <a:pt x="5739" y="8"/>
                  <a:pt x="5605" y="20"/>
                </a:cubicBezTo>
                <a:cubicBezTo>
                  <a:pt x="5071" y="120"/>
                  <a:pt x="4571" y="320"/>
                  <a:pt x="4104" y="587"/>
                </a:cubicBezTo>
                <a:cubicBezTo>
                  <a:pt x="3370" y="954"/>
                  <a:pt x="2703" y="1488"/>
                  <a:pt x="2136" y="2088"/>
                </a:cubicBezTo>
                <a:lnTo>
                  <a:pt x="501" y="4590"/>
                </a:lnTo>
                <a:cubicBezTo>
                  <a:pt x="167" y="5558"/>
                  <a:pt x="1" y="6558"/>
                  <a:pt x="1" y="7592"/>
                </a:cubicBezTo>
                <a:cubicBezTo>
                  <a:pt x="1" y="8393"/>
                  <a:pt x="167" y="9227"/>
                  <a:pt x="401" y="9994"/>
                </a:cubicBezTo>
                <a:cubicBezTo>
                  <a:pt x="568" y="10528"/>
                  <a:pt x="835" y="11028"/>
                  <a:pt x="1168" y="11462"/>
                </a:cubicBezTo>
                <a:cubicBezTo>
                  <a:pt x="1403" y="11726"/>
                  <a:pt x="1534" y="11835"/>
                  <a:pt x="1630" y="11835"/>
                </a:cubicBezTo>
                <a:cubicBezTo>
                  <a:pt x="1644" y="11835"/>
                  <a:pt x="1656" y="11833"/>
                  <a:pt x="1669" y="11829"/>
                </a:cubicBezTo>
                <a:cubicBezTo>
                  <a:pt x="1802" y="11695"/>
                  <a:pt x="1468" y="10995"/>
                  <a:pt x="1235" y="9761"/>
                </a:cubicBezTo>
                <a:cubicBezTo>
                  <a:pt x="601" y="6525"/>
                  <a:pt x="1902" y="3256"/>
                  <a:pt x="4537" y="1321"/>
                </a:cubicBezTo>
                <a:cubicBezTo>
                  <a:pt x="5505" y="587"/>
                  <a:pt x="6238" y="254"/>
                  <a:pt x="6205" y="87"/>
                </a:cubicBezTo>
                <a:cubicBezTo>
                  <a:pt x="6205" y="23"/>
                  <a:pt x="6111" y="0"/>
                  <a:pt x="5949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0" name="Google Shape;3461;p69">
            <a:extLst>
              <a:ext uri="{FF2B5EF4-FFF2-40B4-BE49-F238E27FC236}">
                <a16:creationId xmlns:a16="http://schemas.microsoft.com/office/drawing/2014/main" id="{D6D60F72-11B1-4A6A-B0A8-B36069DC7C60}"/>
              </a:ext>
            </a:extLst>
          </p:cNvPr>
          <p:cNvSpPr/>
          <p:nvPr/>
        </p:nvSpPr>
        <p:spPr>
          <a:xfrm>
            <a:off x="6834820" y="1118763"/>
            <a:ext cx="46279" cy="22121"/>
          </a:xfrm>
          <a:custGeom>
            <a:avLst/>
            <a:gdLst/>
            <a:ahLst/>
            <a:cxnLst/>
            <a:rect l="l" t="t" r="r" b="b"/>
            <a:pathLst>
              <a:path w="2636" h="1260" extrusionOk="0">
                <a:moveTo>
                  <a:pt x="1420" y="0"/>
                </a:moveTo>
                <a:cubicBezTo>
                  <a:pt x="1046" y="0"/>
                  <a:pt x="674" y="101"/>
                  <a:pt x="334" y="309"/>
                </a:cubicBezTo>
                <a:cubicBezTo>
                  <a:pt x="134" y="476"/>
                  <a:pt x="1" y="642"/>
                  <a:pt x="67" y="809"/>
                </a:cubicBezTo>
                <a:cubicBezTo>
                  <a:pt x="123" y="1116"/>
                  <a:pt x="551" y="1259"/>
                  <a:pt x="1041" y="1259"/>
                </a:cubicBezTo>
                <a:cubicBezTo>
                  <a:pt x="1137" y="1259"/>
                  <a:pt x="1236" y="1254"/>
                  <a:pt x="1335" y="1243"/>
                </a:cubicBezTo>
                <a:lnTo>
                  <a:pt x="2602" y="642"/>
                </a:lnTo>
                <a:cubicBezTo>
                  <a:pt x="2636" y="476"/>
                  <a:pt x="2502" y="309"/>
                  <a:pt x="2269" y="175"/>
                </a:cubicBezTo>
                <a:cubicBezTo>
                  <a:pt x="1994" y="60"/>
                  <a:pt x="1706" y="0"/>
                  <a:pt x="142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1" name="Google Shape;3462;p69">
            <a:extLst>
              <a:ext uri="{FF2B5EF4-FFF2-40B4-BE49-F238E27FC236}">
                <a16:creationId xmlns:a16="http://schemas.microsoft.com/office/drawing/2014/main" id="{99E5171E-1D6D-46B4-BB18-093BE874F69A}"/>
              </a:ext>
            </a:extLst>
          </p:cNvPr>
          <p:cNvSpPr/>
          <p:nvPr/>
        </p:nvSpPr>
        <p:spPr>
          <a:xfrm>
            <a:off x="6857661" y="1572495"/>
            <a:ext cx="63274" cy="12096"/>
          </a:xfrm>
          <a:custGeom>
            <a:avLst/>
            <a:gdLst/>
            <a:ahLst/>
            <a:cxnLst/>
            <a:rect l="l" t="t" r="r" b="b"/>
            <a:pathLst>
              <a:path w="3604" h="689" extrusionOk="0">
                <a:moveTo>
                  <a:pt x="2080" y="1"/>
                </a:moveTo>
                <a:cubicBezTo>
                  <a:pt x="1518" y="1"/>
                  <a:pt x="967" y="134"/>
                  <a:pt x="468" y="383"/>
                </a:cubicBezTo>
                <a:cubicBezTo>
                  <a:pt x="267" y="450"/>
                  <a:pt x="134" y="550"/>
                  <a:pt x="1" y="684"/>
                </a:cubicBezTo>
                <a:cubicBezTo>
                  <a:pt x="1" y="687"/>
                  <a:pt x="3" y="689"/>
                  <a:pt x="7" y="689"/>
                </a:cubicBezTo>
                <a:cubicBezTo>
                  <a:pt x="44" y="689"/>
                  <a:pt x="233" y="573"/>
                  <a:pt x="501" y="483"/>
                </a:cubicBezTo>
                <a:cubicBezTo>
                  <a:pt x="901" y="317"/>
                  <a:pt x="1335" y="183"/>
                  <a:pt x="1768" y="150"/>
                </a:cubicBezTo>
                <a:cubicBezTo>
                  <a:pt x="1915" y="138"/>
                  <a:pt x="2070" y="130"/>
                  <a:pt x="2228" y="130"/>
                </a:cubicBezTo>
                <a:cubicBezTo>
                  <a:pt x="2502" y="130"/>
                  <a:pt x="2782" y="153"/>
                  <a:pt x="3036" y="217"/>
                </a:cubicBezTo>
                <a:lnTo>
                  <a:pt x="3603" y="350"/>
                </a:lnTo>
                <a:cubicBezTo>
                  <a:pt x="3436" y="250"/>
                  <a:pt x="3270" y="183"/>
                  <a:pt x="3103" y="150"/>
                </a:cubicBezTo>
                <a:cubicBezTo>
                  <a:pt x="2764" y="49"/>
                  <a:pt x="2420" y="1"/>
                  <a:pt x="2080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2" name="Google Shape;3463;p69">
            <a:extLst>
              <a:ext uri="{FF2B5EF4-FFF2-40B4-BE49-F238E27FC236}">
                <a16:creationId xmlns:a16="http://schemas.microsoft.com/office/drawing/2014/main" id="{667D64CD-9CF7-4092-9650-397B6A2838BA}"/>
              </a:ext>
            </a:extLst>
          </p:cNvPr>
          <p:cNvSpPr/>
          <p:nvPr/>
        </p:nvSpPr>
        <p:spPr>
          <a:xfrm>
            <a:off x="6831309" y="1537996"/>
            <a:ext cx="108359" cy="6689"/>
          </a:xfrm>
          <a:custGeom>
            <a:avLst/>
            <a:gdLst/>
            <a:ahLst/>
            <a:cxnLst/>
            <a:rect l="l" t="t" r="r" b="b"/>
            <a:pathLst>
              <a:path w="6172" h="381" extrusionOk="0">
                <a:moveTo>
                  <a:pt x="5397" y="1"/>
                </a:moveTo>
                <a:cubicBezTo>
                  <a:pt x="4623" y="1"/>
                  <a:pt x="3853" y="38"/>
                  <a:pt x="3103" y="113"/>
                </a:cubicBezTo>
                <a:cubicBezTo>
                  <a:pt x="2069" y="147"/>
                  <a:pt x="1035" y="247"/>
                  <a:pt x="0" y="380"/>
                </a:cubicBezTo>
                <a:cubicBezTo>
                  <a:pt x="1035" y="380"/>
                  <a:pt x="2069" y="347"/>
                  <a:pt x="3103" y="247"/>
                </a:cubicBezTo>
                <a:cubicBezTo>
                  <a:pt x="4103" y="213"/>
                  <a:pt x="5137" y="147"/>
                  <a:pt x="6172" y="13"/>
                </a:cubicBezTo>
                <a:cubicBezTo>
                  <a:pt x="5913" y="5"/>
                  <a:pt x="5655" y="1"/>
                  <a:pt x="5397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3" name="Google Shape;3464;p69">
            <a:extLst>
              <a:ext uri="{FF2B5EF4-FFF2-40B4-BE49-F238E27FC236}">
                <a16:creationId xmlns:a16="http://schemas.microsoft.com/office/drawing/2014/main" id="{2B3B0266-6918-45C1-9E66-22BC9A5330D1}"/>
              </a:ext>
            </a:extLst>
          </p:cNvPr>
          <p:cNvSpPr/>
          <p:nvPr/>
        </p:nvSpPr>
        <p:spPr>
          <a:xfrm>
            <a:off x="6841264" y="1553446"/>
            <a:ext cx="91382" cy="8076"/>
          </a:xfrm>
          <a:custGeom>
            <a:avLst/>
            <a:gdLst/>
            <a:ahLst/>
            <a:cxnLst/>
            <a:rect l="l" t="t" r="r" b="b"/>
            <a:pathLst>
              <a:path w="5205" h="460" extrusionOk="0">
                <a:moveTo>
                  <a:pt x="5204" y="1"/>
                </a:moveTo>
                <a:cubicBezTo>
                  <a:pt x="4937" y="1"/>
                  <a:pt x="4671" y="34"/>
                  <a:pt x="4437" y="67"/>
                </a:cubicBezTo>
                <a:lnTo>
                  <a:pt x="2602" y="234"/>
                </a:lnTo>
                <a:lnTo>
                  <a:pt x="768" y="334"/>
                </a:lnTo>
                <a:cubicBezTo>
                  <a:pt x="501" y="368"/>
                  <a:pt x="267" y="368"/>
                  <a:pt x="1" y="434"/>
                </a:cubicBezTo>
                <a:cubicBezTo>
                  <a:pt x="134" y="451"/>
                  <a:pt x="267" y="459"/>
                  <a:pt x="397" y="459"/>
                </a:cubicBezTo>
                <a:cubicBezTo>
                  <a:pt x="526" y="459"/>
                  <a:pt x="651" y="451"/>
                  <a:pt x="768" y="434"/>
                </a:cubicBezTo>
                <a:cubicBezTo>
                  <a:pt x="1268" y="434"/>
                  <a:pt x="1835" y="434"/>
                  <a:pt x="2602" y="334"/>
                </a:cubicBezTo>
                <a:cubicBezTo>
                  <a:pt x="3370" y="267"/>
                  <a:pt x="3970" y="167"/>
                  <a:pt x="4437" y="134"/>
                </a:cubicBezTo>
                <a:lnTo>
                  <a:pt x="5204" y="1"/>
                </a:ln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4" name="Google Shape;3465;p69">
            <a:extLst>
              <a:ext uri="{FF2B5EF4-FFF2-40B4-BE49-F238E27FC236}">
                <a16:creationId xmlns:a16="http://schemas.microsoft.com/office/drawing/2014/main" id="{489A2C63-5475-4607-B72C-C780FD2AEE9C}"/>
              </a:ext>
            </a:extLst>
          </p:cNvPr>
          <p:cNvSpPr/>
          <p:nvPr/>
        </p:nvSpPr>
        <p:spPr>
          <a:xfrm>
            <a:off x="5967491" y="2382343"/>
            <a:ext cx="277025" cy="115171"/>
          </a:xfrm>
          <a:custGeom>
            <a:avLst/>
            <a:gdLst/>
            <a:ahLst/>
            <a:cxnLst/>
            <a:rect l="l" t="t" r="r" b="b"/>
            <a:pathLst>
              <a:path w="15779" h="6560" extrusionOk="0">
                <a:moveTo>
                  <a:pt x="9753" y="1"/>
                </a:moveTo>
                <a:cubicBezTo>
                  <a:pt x="7155" y="1"/>
                  <a:pt x="3829" y="890"/>
                  <a:pt x="1" y="3891"/>
                </a:cubicBezTo>
                <a:lnTo>
                  <a:pt x="1669" y="6559"/>
                </a:lnTo>
                <a:cubicBezTo>
                  <a:pt x="1669" y="6559"/>
                  <a:pt x="7126" y="1563"/>
                  <a:pt x="13190" y="1563"/>
                </a:cubicBezTo>
                <a:cubicBezTo>
                  <a:pt x="14045" y="1563"/>
                  <a:pt x="14913" y="1663"/>
                  <a:pt x="15779" y="1889"/>
                </a:cubicBezTo>
                <a:cubicBezTo>
                  <a:pt x="15779" y="1889"/>
                  <a:pt x="13538" y="1"/>
                  <a:pt x="9753" y="1"/>
                </a:cubicBez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5" name="Google Shape;3466;p69">
            <a:extLst>
              <a:ext uri="{FF2B5EF4-FFF2-40B4-BE49-F238E27FC236}">
                <a16:creationId xmlns:a16="http://schemas.microsoft.com/office/drawing/2014/main" id="{EE2B1D36-0FAB-4161-AF73-515E4F2AF14B}"/>
              </a:ext>
            </a:extLst>
          </p:cNvPr>
          <p:cNvSpPr/>
          <p:nvPr/>
        </p:nvSpPr>
        <p:spPr>
          <a:xfrm>
            <a:off x="6244499" y="2304656"/>
            <a:ext cx="261206" cy="110870"/>
          </a:xfrm>
          <a:custGeom>
            <a:avLst/>
            <a:gdLst/>
            <a:ahLst/>
            <a:cxnLst/>
            <a:rect l="l" t="t" r="r" b="b"/>
            <a:pathLst>
              <a:path w="14878" h="6315" extrusionOk="0">
                <a:moveTo>
                  <a:pt x="7848" y="1"/>
                </a:moveTo>
                <a:cubicBezTo>
                  <a:pt x="4303" y="1"/>
                  <a:pt x="502" y="1230"/>
                  <a:pt x="1" y="6314"/>
                </a:cubicBezTo>
                <a:cubicBezTo>
                  <a:pt x="1" y="6314"/>
                  <a:pt x="4183" y="1783"/>
                  <a:pt x="10506" y="1783"/>
                </a:cubicBezTo>
                <a:cubicBezTo>
                  <a:pt x="11235" y="1783"/>
                  <a:pt x="11993" y="1843"/>
                  <a:pt x="12776" y="1978"/>
                </a:cubicBezTo>
                <a:lnTo>
                  <a:pt x="14878" y="2312"/>
                </a:lnTo>
                <a:lnTo>
                  <a:pt x="14211" y="1077"/>
                </a:lnTo>
                <a:cubicBezTo>
                  <a:pt x="14211" y="1061"/>
                  <a:pt x="11140" y="1"/>
                  <a:pt x="7848" y="1"/>
                </a:cubicBez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6" name="Google Shape;3467;p69">
            <a:extLst>
              <a:ext uri="{FF2B5EF4-FFF2-40B4-BE49-F238E27FC236}">
                <a16:creationId xmlns:a16="http://schemas.microsoft.com/office/drawing/2014/main" id="{A5036BF7-0A97-4F5B-B84B-175D2591CA43}"/>
              </a:ext>
            </a:extLst>
          </p:cNvPr>
          <p:cNvSpPr/>
          <p:nvPr/>
        </p:nvSpPr>
        <p:spPr>
          <a:xfrm>
            <a:off x="5749632" y="2073998"/>
            <a:ext cx="494884" cy="398920"/>
          </a:xfrm>
          <a:custGeom>
            <a:avLst/>
            <a:gdLst/>
            <a:ahLst/>
            <a:cxnLst/>
            <a:rect l="l" t="t" r="r" b="b"/>
            <a:pathLst>
              <a:path w="28188" h="22722" extrusionOk="0">
                <a:moveTo>
                  <a:pt x="11300" y="1"/>
                </a:moveTo>
                <a:cubicBezTo>
                  <a:pt x="7824" y="1"/>
                  <a:pt x="3450" y="463"/>
                  <a:pt x="1" y="2340"/>
                </a:cubicBezTo>
                <a:lnTo>
                  <a:pt x="10842" y="22721"/>
                </a:lnTo>
                <a:cubicBezTo>
                  <a:pt x="10842" y="22721"/>
                  <a:pt x="16023" y="17735"/>
                  <a:pt x="22248" y="17735"/>
                </a:cubicBezTo>
                <a:cubicBezTo>
                  <a:pt x="24169" y="17735"/>
                  <a:pt x="26190" y="18210"/>
                  <a:pt x="28188" y="19452"/>
                </a:cubicBezTo>
                <a:lnTo>
                  <a:pt x="17213" y="439"/>
                </a:lnTo>
                <a:cubicBezTo>
                  <a:pt x="17213" y="439"/>
                  <a:pt x="14682" y="1"/>
                  <a:pt x="11300" y="1"/>
                </a:cubicBez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7" name="Google Shape;3468;p69">
            <a:extLst>
              <a:ext uri="{FF2B5EF4-FFF2-40B4-BE49-F238E27FC236}">
                <a16:creationId xmlns:a16="http://schemas.microsoft.com/office/drawing/2014/main" id="{F9EC5EC2-3F85-4A40-9A20-988234D686E4}"/>
              </a:ext>
            </a:extLst>
          </p:cNvPr>
          <p:cNvSpPr/>
          <p:nvPr/>
        </p:nvSpPr>
        <p:spPr>
          <a:xfrm>
            <a:off x="5747297" y="2072541"/>
            <a:ext cx="498396" cy="401992"/>
          </a:xfrm>
          <a:custGeom>
            <a:avLst/>
            <a:gdLst/>
            <a:ahLst/>
            <a:cxnLst/>
            <a:rect l="l" t="t" r="r" b="b"/>
            <a:pathLst>
              <a:path w="28388" h="22897" extrusionOk="0">
                <a:moveTo>
                  <a:pt x="11377" y="1"/>
                </a:moveTo>
                <a:cubicBezTo>
                  <a:pt x="9909" y="1"/>
                  <a:pt x="8457" y="97"/>
                  <a:pt x="7005" y="255"/>
                </a:cubicBezTo>
                <a:cubicBezTo>
                  <a:pt x="4604" y="555"/>
                  <a:pt x="2235" y="1256"/>
                  <a:pt x="67" y="2356"/>
                </a:cubicBezTo>
                <a:cubicBezTo>
                  <a:pt x="34" y="2390"/>
                  <a:pt x="0" y="2423"/>
                  <a:pt x="34" y="2457"/>
                </a:cubicBezTo>
                <a:lnTo>
                  <a:pt x="10875" y="22871"/>
                </a:lnTo>
                <a:cubicBezTo>
                  <a:pt x="10891" y="22888"/>
                  <a:pt x="10917" y="22896"/>
                  <a:pt x="10942" y="22896"/>
                </a:cubicBezTo>
                <a:cubicBezTo>
                  <a:pt x="10967" y="22896"/>
                  <a:pt x="10992" y="22888"/>
                  <a:pt x="11008" y="22871"/>
                </a:cubicBezTo>
                <a:lnTo>
                  <a:pt x="11075" y="22771"/>
                </a:lnTo>
                <a:cubicBezTo>
                  <a:pt x="13510" y="20570"/>
                  <a:pt x="16479" y="18968"/>
                  <a:pt x="19681" y="18201"/>
                </a:cubicBezTo>
                <a:cubicBezTo>
                  <a:pt x="20415" y="18034"/>
                  <a:pt x="21182" y="17934"/>
                  <a:pt x="21983" y="17901"/>
                </a:cubicBezTo>
                <a:cubicBezTo>
                  <a:pt x="22717" y="17901"/>
                  <a:pt x="23484" y="17934"/>
                  <a:pt x="24218" y="18068"/>
                </a:cubicBezTo>
                <a:cubicBezTo>
                  <a:pt x="25652" y="18335"/>
                  <a:pt x="26986" y="18835"/>
                  <a:pt x="28221" y="19602"/>
                </a:cubicBezTo>
                <a:lnTo>
                  <a:pt x="28321" y="19602"/>
                </a:lnTo>
                <a:cubicBezTo>
                  <a:pt x="28354" y="19569"/>
                  <a:pt x="28387" y="19535"/>
                  <a:pt x="28354" y="19469"/>
                </a:cubicBezTo>
                <a:lnTo>
                  <a:pt x="20382" y="5726"/>
                </a:lnTo>
                <a:lnTo>
                  <a:pt x="18147" y="1856"/>
                </a:lnTo>
                <a:lnTo>
                  <a:pt x="17546" y="855"/>
                </a:lnTo>
                <a:lnTo>
                  <a:pt x="17379" y="589"/>
                </a:lnTo>
                <a:cubicBezTo>
                  <a:pt x="17379" y="555"/>
                  <a:pt x="17379" y="555"/>
                  <a:pt x="17346" y="522"/>
                </a:cubicBezTo>
                <a:lnTo>
                  <a:pt x="17346" y="522"/>
                </a:lnTo>
                <a:cubicBezTo>
                  <a:pt x="17346" y="555"/>
                  <a:pt x="17346" y="589"/>
                  <a:pt x="17379" y="622"/>
                </a:cubicBezTo>
                <a:cubicBezTo>
                  <a:pt x="17379" y="689"/>
                  <a:pt x="17446" y="755"/>
                  <a:pt x="17513" y="889"/>
                </a:cubicBezTo>
                <a:lnTo>
                  <a:pt x="18080" y="1923"/>
                </a:lnTo>
                <a:lnTo>
                  <a:pt x="20282" y="5792"/>
                </a:lnTo>
                <a:lnTo>
                  <a:pt x="28013" y="19266"/>
                </a:lnTo>
                <a:lnTo>
                  <a:pt x="28013" y="19266"/>
                </a:lnTo>
                <a:cubicBezTo>
                  <a:pt x="26876" y="18585"/>
                  <a:pt x="25578" y="18084"/>
                  <a:pt x="24251" y="17868"/>
                </a:cubicBezTo>
                <a:cubicBezTo>
                  <a:pt x="23643" y="17757"/>
                  <a:pt x="23012" y="17692"/>
                  <a:pt x="22359" y="17692"/>
                </a:cubicBezTo>
                <a:cubicBezTo>
                  <a:pt x="22223" y="17692"/>
                  <a:pt x="22087" y="17695"/>
                  <a:pt x="21949" y="17701"/>
                </a:cubicBezTo>
                <a:cubicBezTo>
                  <a:pt x="21182" y="17734"/>
                  <a:pt x="20415" y="17834"/>
                  <a:pt x="19648" y="17968"/>
                </a:cubicBezTo>
                <a:cubicBezTo>
                  <a:pt x="18047" y="18335"/>
                  <a:pt x="16512" y="18902"/>
                  <a:pt x="15078" y="19702"/>
                </a:cubicBezTo>
                <a:cubicBezTo>
                  <a:pt x="13618" y="20499"/>
                  <a:pt x="12224" y="21460"/>
                  <a:pt x="10961" y="22587"/>
                </a:cubicBezTo>
                <a:lnTo>
                  <a:pt x="10961" y="22587"/>
                </a:lnTo>
                <a:lnTo>
                  <a:pt x="236" y="2422"/>
                </a:lnTo>
                <a:lnTo>
                  <a:pt x="236" y="2422"/>
                </a:lnTo>
                <a:cubicBezTo>
                  <a:pt x="2352" y="1374"/>
                  <a:pt x="4663" y="685"/>
                  <a:pt x="7039" y="388"/>
                </a:cubicBezTo>
                <a:cubicBezTo>
                  <a:pt x="8644" y="184"/>
                  <a:pt x="10249" y="82"/>
                  <a:pt x="11855" y="82"/>
                </a:cubicBezTo>
                <a:cubicBezTo>
                  <a:pt x="12084" y="82"/>
                  <a:pt x="12313" y="84"/>
                  <a:pt x="12543" y="88"/>
                </a:cubicBezTo>
                <a:cubicBezTo>
                  <a:pt x="14077" y="122"/>
                  <a:pt x="15245" y="222"/>
                  <a:pt x="16079" y="288"/>
                </a:cubicBezTo>
                <a:cubicBezTo>
                  <a:pt x="14911" y="122"/>
                  <a:pt x="13744" y="21"/>
                  <a:pt x="12543" y="21"/>
                </a:cubicBezTo>
                <a:cubicBezTo>
                  <a:pt x="12153" y="8"/>
                  <a:pt x="11764" y="1"/>
                  <a:pt x="11377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8" name="Google Shape;3469;p69">
            <a:extLst>
              <a:ext uri="{FF2B5EF4-FFF2-40B4-BE49-F238E27FC236}">
                <a16:creationId xmlns:a16="http://schemas.microsoft.com/office/drawing/2014/main" id="{607B03E9-DF81-4CF4-8B97-6C725DCA038D}"/>
              </a:ext>
            </a:extLst>
          </p:cNvPr>
          <p:cNvSpPr/>
          <p:nvPr/>
        </p:nvSpPr>
        <p:spPr>
          <a:xfrm>
            <a:off x="6054168" y="1983406"/>
            <a:ext cx="460912" cy="430943"/>
          </a:xfrm>
          <a:custGeom>
            <a:avLst/>
            <a:gdLst/>
            <a:ahLst/>
            <a:cxnLst/>
            <a:rect l="l" t="t" r="r" b="b"/>
            <a:pathLst>
              <a:path w="26253" h="24546" extrusionOk="0">
                <a:moveTo>
                  <a:pt x="10835" y="0"/>
                </a:moveTo>
                <a:cubicBezTo>
                  <a:pt x="7870" y="0"/>
                  <a:pt x="3989" y="1145"/>
                  <a:pt x="1" y="5532"/>
                </a:cubicBezTo>
                <a:lnTo>
                  <a:pt x="10942" y="24546"/>
                </a:lnTo>
                <a:cubicBezTo>
                  <a:pt x="10942" y="24546"/>
                  <a:pt x="12590" y="18947"/>
                  <a:pt x="21154" y="18947"/>
                </a:cubicBezTo>
                <a:cubicBezTo>
                  <a:pt x="22637" y="18947"/>
                  <a:pt x="24327" y="19115"/>
                  <a:pt x="26253" y="19509"/>
                </a:cubicBezTo>
                <a:lnTo>
                  <a:pt x="16212" y="1362"/>
                </a:lnTo>
                <a:cubicBezTo>
                  <a:pt x="16212" y="1362"/>
                  <a:pt x="14069" y="0"/>
                  <a:pt x="10835" y="0"/>
                </a:cubicBez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9" name="Google Shape;3470;p69">
            <a:extLst>
              <a:ext uri="{FF2B5EF4-FFF2-40B4-BE49-F238E27FC236}">
                <a16:creationId xmlns:a16="http://schemas.microsoft.com/office/drawing/2014/main" id="{200319EE-6D88-481F-8FE0-6104E0BD03CD}"/>
              </a:ext>
            </a:extLst>
          </p:cNvPr>
          <p:cNvSpPr/>
          <p:nvPr/>
        </p:nvSpPr>
        <p:spPr>
          <a:xfrm>
            <a:off x="6051833" y="1980684"/>
            <a:ext cx="465003" cy="433664"/>
          </a:xfrm>
          <a:custGeom>
            <a:avLst/>
            <a:gdLst/>
            <a:ahLst/>
            <a:cxnLst/>
            <a:rect l="l" t="t" r="r" b="b"/>
            <a:pathLst>
              <a:path w="26486" h="24701" extrusionOk="0">
                <a:moveTo>
                  <a:pt x="10885" y="0"/>
                </a:moveTo>
                <a:cubicBezTo>
                  <a:pt x="9167" y="0"/>
                  <a:pt x="7486" y="369"/>
                  <a:pt x="5938" y="1084"/>
                </a:cubicBezTo>
                <a:cubicBezTo>
                  <a:pt x="3669" y="2151"/>
                  <a:pt x="1668" y="3652"/>
                  <a:pt x="0" y="5520"/>
                </a:cubicBezTo>
                <a:lnTo>
                  <a:pt x="0" y="5620"/>
                </a:lnTo>
                <a:cubicBezTo>
                  <a:pt x="3002" y="10857"/>
                  <a:pt x="6638" y="17162"/>
                  <a:pt x="10508" y="23867"/>
                </a:cubicBezTo>
                <a:lnTo>
                  <a:pt x="10975" y="24634"/>
                </a:lnTo>
                <a:cubicBezTo>
                  <a:pt x="10975" y="24658"/>
                  <a:pt x="10975" y="24665"/>
                  <a:pt x="10987" y="24667"/>
                </a:cubicBezTo>
                <a:lnTo>
                  <a:pt x="10987" y="24667"/>
                </a:lnTo>
                <a:cubicBezTo>
                  <a:pt x="10983" y="24678"/>
                  <a:pt x="10979" y="24689"/>
                  <a:pt x="10975" y="24701"/>
                </a:cubicBezTo>
                <a:lnTo>
                  <a:pt x="11049" y="24688"/>
                </a:lnTo>
                <a:lnTo>
                  <a:pt x="11049" y="24688"/>
                </a:lnTo>
                <a:cubicBezTo>
                  <a:pt x="11053" y="24689"/>
                  <a:pt x="11058" y="24689"/>
                  <a:pt x="11062" y="24689"/>
                </a:cubicBezTo>
                <a:cubicBezTo>
                  <a:pt x="11074" y="24689"/>
                  <a:pt x="11087" y="24686"/>
                  <a:pt x="11099" y="24680"/>
                </a:cubicBezTo>
                <a:lnTo>
                  <a:pt x="11099" y="24680"/>
                </a:lnTo>
                <a:lnTo>
                  <a:pt x="11175" y="24667"/>
                </a:lnTo>
                <a:lnTo>
                  <a:pt x="11145" y="24621"/>
                </a:lnTo>
                <a:lnTo>
                  <a:pt x="11145" y="24621"/>
                </a:lnTo>
                <a:cubicBezTo>
                  <a:pt x="11380" y="23892"/>
                  <a:pt x="11778" y="23196"/>
                  <a:pt x="12309" y="22633"/>
                </a:cubicBezTo>
                <a:cubicBezTo>
                  <a:pt x="12542" y="22332"/>
                  <a:pt x="12809" y="22065"/>
                  <a:pt x="13109" y="21799"/>
                </a:cubicBezTo>
                <a:cubicBezTo>
                  <a:pt x="13376" y="21532"/>
                  <a:pt x="13643" y="21298"/>
                  <a:pt x="13977" y="21098"/>
                </a:cubicBezTo>
                <a:lnTo>
                  <a:pt x="14477" y="20798"/>
                </a:lnTo>
                <a:cubicBezTo>
                  <a:pt x="14611" y="20664"/>
                  <a:pt x="14777" y="20598"/>
                  <a:pt x="14977" y="20498"/>
                </a:cubicBezTo>
                <a:cubicBezTo>
                  <a:pt x="15311" y="20331"/>
                  <a:pt x="15645" y="20164"/>
                  <a:pt x="15978" y="20031"/>
                </a:cubicBezTo>
                <a:lnTo>
                  <a:pt x="17012" y="19664"/>
                </a:lnTo>
                <a:lnTo>
                  <a:pt x="18113" y="19430"/>
                </a:lnTo>
                <a:cubicBezTo>
                  <a:pt x="18447" y="19330"/>
                  <a:pt x="18814" y="19297"/>
                  <a:pt x="19180" y="19263"/>
                </a:cubicBezTo>
                <a:cubicBezTo>
                  <a:pt x="19547" y="19263"/>
                  <a:pt x="19881" y="19163"/>
                  <a:pt x="20281" y="19163"/>
                </a:cubicBezTo>
                <a:lnTo>
                  <a:pt x="21315" y="19163"/>
                </a:lnTo>
                <a:cubicBezTo>
                  <a:pt x="21649" y="19163"/>
                  <a:pt x="21982" y="19163"/>
                  <a:pt x="22349" y="19197"/>
                </a:cubicBezTo>
                <a:lnTo>
                  <a:pt x="23383" y="19297"/>
                </a:lnTo>
                <a:lnTo>
                  <a:pt x="24384" y="19430"/>
                </a:lnTo>
                <a:lnTo>
                  <a:pt x="26315" y="19758"/>
                </a:lnTo>
                <a:lnTo>
                  <a:pt x="26315" y="19758"/>
                </a:lnTo>
                <a:cubicBezTo>
                  <a:pt x="26317" y="19760"/>
                  <a:pt x="26318" y="19762"/>
                  <a:pt x="26319" y="19764"/>
                </a:cubicBezTo>
                <a:lnTo>
                  <a:pt x="26321" y="19759"/>
                </a:lnTo>
                <a:lnTo>
                  <a:pt x="26321" y="19759"/>
                </a:lnTo>
                <a:lnTo>
                  <a:pt x="26352" y="19764"/>
                </a:lnTo>
                <a:lnTo>
                  <a:pt x="26386" y="19764"/>
                </a:lnTo>
                <a:cubicBezTo>
                  <a:pt x="26419" y="19697"/>
                  <a:pt x="26486" y="19664"/>
                  <a:pt x="26419" y="19630"/>
                </a:cubicBezTo>
                <a:lnTo>
                  <a:pt x="19147" y="6488"/>
                </a:lnTo>
                <a:lnTo>
                  <a:pt x="17046" y="2818"/>
                </a:lnTo>
                <a:lnTo>
                  <a:pt x="16512" y="1851"/>
                </a:lnTo>
                <a:cubicBezTo>
                  <a:pt x="16479" y="1784"/>
                  <a:pt x="16445" y="1684"/>
                  <a:pt x="16378" y="1618"/>
                </a:cubicBezTo>
                <a:cubicBezTo>
                  <a:pt x="16378" y="1584"/>
                  <a:pt x="16378" y="1584"/>
                  <a:pt x="16345" y="1517"/>
                </a:cubicBezTo>
                <a:lnTo>
                  <a:pt x="16345" y="1618"/>
                </a:lnTo>
                <a:cubicBezTo>
                  <a:pt x="16412" y="1684"/>
                  <a:pt x="16445" y="1784"/>
                  <a:pt x="16479" y="1851"/>
                </a:cubicBezTo>
                <a:lnTo>
                  <a:pt x="17012" y="2852"/>
                </a:lnTo>
                <a:cubicBezTo>
                  <a:pt x="17513" y="3752"/>
                  <a:pt x="18180" y="4987"/>
                  <a:pt x="19047" y="6588"/>
                </a:cubicBezTo>
                <a:cubicBezTo>
                  <a:pt x="20798" y="9759"/>
                  <a:pt x="23268" y="14238"/>
                  <a:pt x="26231" y="19604"/>
                </a:cubicBezTo>
                <a:lnTo>
                  <a:pt x="26231" y="19604"/>
                </a:lnTo>
                <a:lnTo>
                  <a:pt x="24418" y="19297"/>
                </a:lnTo>
                <a:cubicBezTo>
                  <a:pt x="24117" y="19197"/>
                  <a:pt x="23784" y="19163"/>
                  <a:pt x="23417" y="19163"/>
                </a:cubicBezTo>
                <a:lnTo>
                  <a:pt x="22383" y="19097"/>
                </a:lnTo>
                <a:cubicBezTo>
                  <a:pt x="22049" y="19063"/>
                  <a:pt x="21682" y="19030"/>
                  <a:pt x="21349" y="19030"/>
                </a:cubicBezTo>
                <a:lnTo>
                  <a:pt x="20248" y="19030"/>
                </a:lnTo>
                <a:cubicBezTo>
                  <a:pt x="19914" y="19063"/>
                  <a:pt x="19547" y="19063"/>
                  <a:pt x="19180" y="19130"/>
                </a:cubicBezTo>
                <a:cubicBezTo>
                  <a:pt x="18814" y="19163"/>
                  <a:pt x="18447" y="19230"/>
                  <a:pt x="18113" y="19297"/>
                </a:cubicBezTo>
                <a:lnTo>
                  <a:pt x="17012" y="19530"/>
                </a:lnTo>
                <a:lnTo>
                  <a:pt x="15945" y="19931"/>
                </a:lnTo>
                <a:cubicBezTo>
                  <a:pt x="15578" y="20064"/>
                  <a:pt x="15211" y="20231"/>
                  <a:pt x="14877" y="20431"/>
                </a:cubicBezTo>
                <a:cubicBezTo>
                  <a:pt x="14711" y="20498"/>
                  <a:pt x="14544" y="20598"/>
                  <a:pt x="14377" y="20698"/>
                </a:cubicBezTo>
                <a:lnTo>
                  <a:pt x="13877" y="21031"/>
                </a:lnTo>
                <a:cubicBezTo>
                  <a:pt x="13576" y="21265"/>
                  <a:pt x="13243" y="21498"/>
                  <a:pt x="12976" y="21765"/>
                </a:cubicBezTo>
                <a:cubicBezTo>
                  <a:pt x="12709" y="22032"/>
                  <a:pt x="12442" y="22332"/>
                  <a:pt x="12175" y="22633"/>
                </a:cubicBezTo>
                <a:cubicBezTo>
                  <a:pt x="11694" y="23174"/>
                  <a:pt x="11322" y="23823"/>
                  <a:pt x="11058" y="24483"/>
                </a:cubicBezTo>
                <a:lnTo>
                  <a:pt x="11058" y="24483"/>
                </a:lnTo>
                <a:lnTo>
                  <a:pt x="10708" y="23933"/>
                </a:lnTo>
                <a:lnTo>
                  <a:pt x="235" y="5714"/>
                </a:lnTo>
                <a:lnTo>
                  <a:pt x="235" y="5714"/>
                </a:lnTo>
                <a:cubicBezTo>
                  <a:pt x="1863" y="3864"/>
                  <a:pt x="3852" y="2344"/>
                  <a:pt x="6104" y="1284"/>
                </a:cubicBezTo>
                <a:cubicBezTo>
                  <a:pt x="7656" y="554"/>
                  <a:pt x="9348" y="183"/>
                  <a:pt x="11042" y="183"/>
                </a:cubicBezTo>
                <a:cubicBezTo>
                  <a:pt x="12444" y="183"/>
                  <a:pt x="13849" y="437"/>
                  <a:pt x="15178" y="950"/>
                </a:cubicBezTo>
                <a:cubicBezTo>
                  <a:pt x="15545" y="1084"/>
                  <a:pt x="15845" y="1251"/>
                  <a:pt x="16045" y="1317"/>
                </a:cubicBezTo>
                <a:lnTo>
                  <a:pt x="16278" y="1451"/>
                </a:lnTo>
                <a:lnTo>
                  <a:pt x="16178" y="1351"/>
                </a:lnTo>
                <a:lnTo>
                  <a:pt x="15978" y="1251"/>
                </a:lnTo>
                <a:cubicBezTo>
                  <a:pt x="15678" y="1084"/>
                  <a:pt x="15378" y="950"/>
                  <a:pt x="15111" y="817"/>
                </a:cubicBezTo>
                <a:cubicBezTo>
                  <a:pt x="13943" y="383"/>
                  <a:pt x="12743" y="116"/>
                  <a:pt x="11508" y="16"/>
                </a:cubicBezTo>
                <a:cubicBezTo>
                  <a:pt x="11300" y="6"/>
                  <a:pt x="11093" y="0"/>
                  <a:pt x="10885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0" name="Google Shape;3471;p69">
            <a:extLst>
              <a:ext uri="{FF2B5EF4-FFF2-40B4-BE49-F238E27FC236}">
                <a16:creationId xmlns:a16="http://schemas.microsoft.com/office/drawing/2014/main" id="{C7177207-3BF8-4FF2-8A12-CEE828EE1D91}"/>
              </a:ext>
            </a:extLst>
          </p:cNvPr>
          <p:cNvSpPr/>
          <p:nvPr/>
        </p:nvSpPr>
        <p:spPr>
          <a:xfrm>
            <a:off x="5800581" y="1942305"/>
            <a:ext cx="443935" cy="470287"/>
          </a:xfrm>
          <a:custGeom>
            <a:avLst/>
            <a:gdLst/>
            <a:ahLst/>
            <a:cxnLst/>
            <a:rect l="l" t="t" r="r" b="b"/>
            <a:pathLst>
              <a:path w="25286" h="26787" extrusionOk="0">
                <a:moveTo>
                  <a:pt x="14378" y="7840"/>
                </a:moveTo>
                <a:lnTo>
                  <a:pt x="14378" y="7841"/>
                </a:lnTo>
                <a:lnTo>
                  <a:pt x="14378" y="7841"/>
                </a:lnTo>
                <a:cubicBezTo>
                  <a:pt x="14378" y="7841"/>
                  <a:pt x="14378" y="7840"/>
                  <a:pt x="14378" y="7840"/>
                </a:cubicBezTo>
                <a:close/>
                <a:moveTo>
                  <a:pt x="1" y="1"/>
                </a:moveTo>
                <a:lnTo>
                  <a:pt x="11709" y="22550"/>
                </a:lnTo>
                <a:cubicBezTo>
                  <a:pt x="11709" y="22550"/>
                  <a:pt x="11915" y="22542"/>
                  <a:pt x="12280" y="22542"/>
                </a:cubicBezTo>
                <a:cubicBezTo>
                  <a:pt x="14391" y="22542"/>
                  <a:pt x="21815" y="22833"/>
                  <a:pt x="25286" y="26787"/>
                </a:cubicBezTo>
                <a:lnTo>
                  <a:pt x="14378" y="7841"/>
                </a:lnTo>
                <a:lnTo>
                  <a:pt x="14378" y="7841"/>
                </a:lnTo>
                <a:cubicBezTo>
                  <a:pt x="14378" y="7841"/>
                  <a:pt x="14378" y="7841"/>
                  <a:pt x="14378" y="7841"/>
                </a:cubicBezTo>
                <a:cubicBezTo>
                  <a:pt x="14364" y="7841"/>
                  <a:pt x="7990" y="1"/>
                  <a:pt x="1" y="1"/>
                </a:cubicBez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1" name="Google Shape;3472;p69">
            <a:extLst>
              <a:ext uri="{FF2B5EF4-FFF2-40B4-BE49-F238E27FC236}">
                <a16:creationId xmlns:a16="http://schemas.microsoft.com/office/drawing/2014/main" id="{CF14559E-4796-48BA-96BF-5785B7201874}"/>
              </a:ext>
            </a:extLst>
          </p:cNvPr>
          <p:cNvSpPr/>
          <p:nvPr/>
        </p:nvSpPr>
        <p:spPr>
          <a:xfrm>
            <a:off x="5800581" y="1942305"/>
            <a:ext cx="445691" cy="472043"/>
          </a:xfrm>
          <a:custGeom>
            <a:avLst/>
            <a:gdLst/>
            <a:ahLst/>
            <a:cxnLst/>
            <a:rect l="l" t="t" r="r" b="b"/>
            <a:pathLst>
              <a:path w="25386" h="26887" extrusionOk="0">
                <a:moveTo>
                  <a:pt x="1" y="1"/>
                </a:moveTo>
                <a:lnTo>
                  <a:pt x="33" y="64"/>
                </a:lnTo>
                <a:lnTo>
                  <a:pt x="33" y="64"/>
                </a:lnTo>
                <a:cubicBezTo>
                  <a:pt x="30" y="43"/>
                  <a:pt x="22" y="22"/>
                  <a:pt x="1" y="1"/>
                </a:cubicBezTo>
                <a:close/>
                <a:moveTo>
                  <a:pt x="33" y="64"/>
                </a:moveTo>
                <a:cubicBezTo>
                  <a:pt x="34" y="76"/>
                  <a:pt x="34" y="89"/>
                  <a:pt x="34" y="101"/>
                </a:cubicBezTo>
                <a:lnTo>
                  <a:pt x="201" y="434"/>
                </a:lnTo>
                <a:lnTo>
                  <a:pt x="412" y="824"/>
                </a:lnTo>
                <a:lnTo>
                  <a:pt x="412" y="824"/>
                </a:lnTo>
                <a:cubicBezTo>
                  <a:pt x="313" y="635"/>
                  <a:pt x="230" y="474"/>
                  <a:pt x="168" y="334"/>
                </a:cubicBezTo>
                <a:lnTo>
                  <a:pt x="33" y="64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lnTo>
                  <a:pt x="1168" y="168"/>
                </a:lnTo>
                <a:lnTo>
                  <a:pt x="1469" y="201"/>
                </a:lnTo>
                <a:lnTo>
                  <a:pt x="1802" y="268"/>
                </a:lnTo>
                <a:lnTo>
                  <a:pt x="2603" y="368"/>
                </a:lnTo>
                <a:cubicBezTo>
                  <a:pt x="2870" y="434"/>
                  <a:pt x="3170" y="501"/>
                  <a:pt x="3470" y="601"/>
                </a:cubicBezTo>
                <a:cubicBezTo>
                  <a:pt x="3804" y="668"/>
                  <a:pt x="4137" y="768"/>
                  <a:pt x="4471" y="868"/>
                </a:cubicBezTo>
                <a:cubicBezTo>
                  <a:pt x="6139" y="1502"/>
                  <a:pt x="7706" y="2302"/>
                  <a:pt x="9174" y="3337"/>
                </a:cubicBezTo>
                <a:cubicBezTo>
                  <a:pt x="11075" y="4671"/>
                  <a:pt x="12810" y="6205"/>
                  <a:pt x="14311" y="7973"/>
                </a:cubicBezTo>
                <a:cubicBezTo>
                  <a:pt x="17289" y="13184"/>
                  <a:pt x="20895" y="19464"/>
                  <a:pt x="24794" y="26262"/>
                </a:cubicBezTo>
                <a:lnTo>
                  <a:pt x="24794" y="26262"/>
                </a:lnTo>
                <a:cubicBezTo>
                  <a:pt x="23939" y="25421"/>
                  <a:pt x="22925" y="24741"/>
                  <a:pt x="21816" y="24285"/>
                </a:cubicBezTo>
                <a:cubicBezTo>
                  <a:pt x="20716" y="23784"/>
                  <a:pt x="19582" y="23384"/>
                  <a:pt x="18447" y="23151"/>
                </a:cubicBezTo>
                <a:cubicBezTo>
                  <a:pt x="16462" y="22706"/>
                  <a:pt x="14477" y="22472"/>
                  <a:pt x="12469" y="22472"/>
                </a:cubicBezTo>
                <a:cubicBezTo>
                  <a:pt x="12243" y="22472"/>
                  <a:pt x="12017" y="22475"/>
                  <a:pt x="11791" y="22481"/>
                </a:cubicBezTo>
                <a:lnTo>
                  <a:pt x="11791" y="22481"/>
                </a:lnTo>
                <a:lnTo>
                  <a:pt x="3337" y="6339"/>
                </a:lnTo>
                <a:lnTo>
                  <a:pt x="868" y="1669"/>
                </a:lnTo>
                <a:lnTo>
                  <a:pt x="412" y="824"/>
                </a:lnTo>
                <a:lnTo>
                  <a:pt x="412" y="824"/>
                </a:lnTo>
                <a:cubicBezTo>
                  <a:pt x="525" y="1042"/>
                  <a:pt x="658" y="1298"/>
                  <a:pt x="801" y="1602"/>
                </a:cubicBezTo>
                <a:cubicBezTo>
                  <a:pt x="1335" y="2703"/>
                  <a:pt x="2169" y="4271"/>
                  <a:pt x="3170" y="6272"/>
                </a:cubicBezTo>
                <a:cubicBezTo>
                  <a:pt x="5271" y="10275"/>
                  <a:pt x="8173" y="15946"/>
                  <a:pt x="11609" y="22550"/>
                </a:cubicBezTo>
                <a:cubicBezTo>
                  <a:pt x="11609" y="22617"/>
                  <a:pt x="11643" y="22617"/>
                  <a:pt x="11676" y="22617"/>
                </a:cubicBezTo>
                <a:cubicBezTo>
                  <a:pt x="11926" y="22610"/>
                  <a:pt x="12176" y="22606"/>
                  <a:pt x="12425" y="22606"/>
                </a:cubicBezTo>
                <a:cubicBezTo>
                  <a:pt x="14410" y="22606"/>
                  <a:pt x="16392" y="22840"/>
                  <a:pt x="18347" y="23284"/>
                </a:cubicBezTo>
                <a:cubicBezTo>
                  <a:pt x="19515" y="23518"/>
                  <a:pt x="20649" y="23885"/>
                  <a:pt x="21716" y="24352"/>
                </a:cubicBezTo>
                <a:cubicBezTo>
                  <a:pt x="22817" y="24852"/>
                  <a:pt x="23851" y="25519"/>
                  <a:pt x="24719" y="26353"/>
                </a:cubicBezTo>
                <a:lnTo>
                  <a:pt x="25018" y="26652"/>
                </a:lnTo>
                <a:lnTo>
                  <a:pt x="25018" y="26652"/>
                </a:lnTo>
                <a:cubicBezTo>
                  <a:pt x="25062" y="26730"/>
                  <a:pt x="25107" y="26808"/>
                  <a:pt x="25152" y="26887"/>
                </a:cubicBezTo>
                <a:lnTo>
                  <a:pt x="25227" y="26842"/>
                </a:lnTo>
                <a:lnTo>
                  <a:pt x="25227" y="26842"/>
                </a:lnTo>
                <a:cubicBezTo>
                  <a:pt x="25235" y="26844"/>
                  <a:pt x="25244" y="26845"/>
                  <a:pt x="25252" y="26845"/>
                </a:cubicBezTo>
                <a:cubicBezTo>
                  <a:pt x="25277" y="26845"/>
                  <a:pt x="25302" y="26837"/>
                  <a:pt x="25319" y="26820"/>
                </a:cubicBezTo>
                <a:cubicBezTo>
                  <a:pt x="25352" y="26787"/>
                  <a:pt x="25386" y="26720"/>
                  <a:pt x="25352" y="26687"/>
                </a:cubicBezTo>
                <a:lnTo>
                  <a:pt x="14478" y="7806"/>
                </a:lnTo>
                <a:cubicBezTo>
                  <a:pt x="11109" y="3937"/>
                  <a:pt x="7339" y="1635"/>
                  <a:pt x="4537" y="701"/>
                </a:cubicBezTo>
                <a:cubicBezTo>
                  <a:pt x="4204" y="601"/>
                  <a:pt x="3870" y="501"/>
                  <a:pt x="3537" y="434"/>
                </a:cubicBezTo>
                <a:cubicBezTo>
                  <a:pt x="3270" y="334"/>
                  <a:pt x="2970" y="268"/>
                  <a:pt x="2669" y="201"/>
                </a:cubicBezTo>
                <a:lnTo>
                  <a:pt x="1869" y="101"/>
                </a:lnTo>
                <a:lnTo>
                  <a:pt x="1535" y="34"/>
                </a:lnTo>
                <a:lnTo>
                  <a:pt x="1202" y="34"/>
                </a:lnTo>
                <a:lnTo>
                  <a:pt x="301" y="1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2" name="Google Shape;3473;p69">
            <a:extLst>
              <a:ext uri="{FF2B5EF4-FFF2-40B4-BE49-F238E27FC236}">
                <a16:creationId xmlns:a16="http://schemas.microsoft.com/office/drawing/2014/main" id="{DD646E15-D5F4-4AFA-8A4F-EC02DCBAC2C4}"/>
              </a:ext>
            </a:extLst>
          </p:cNvPr>
          <p:cNvSpPr/>
          <p:nvPr/>
        </p:nvSpPr>
        <p:spPr>
          <a:xfrm>
            <a:off x="6412585" y="3066732"/>
            <a:ext cx="63256" cy="62098"/>
          </a:xfrm>
          <a:custGeom>
            <a:avLst/>
            <a:gdLst/>
            <a:ahLst/>
            <a:cxnLst/>
            <a:rect l="l" t="t" r="r" b="b"/>
            <a:pathLst>
              <a:path w="3603" h="3537" extrusionOk="0">
                <a:moveTo>
                  <a:pt x="1768" y="1"/>
                </a:moveTo>
                <a:lnTo>
                  <a:pt x="1501" y="434"/>
                </a:lnTo>
                <a:cubicBezTo>
                  <a:pt x="1234" y="901"/>
                  <a:pt x="867" y="1302"/>
                  <a:pt x="434" y="1602"/>
                </a:cubicBezTo>
                <a:lnTo>
                  <a:pt x="0" y="1835"/>
                </a:lnTo>
                <a:lnTo>
                  <a:pt x="467" y="2035"/>
                </a:lnTo>
                <a:cubicBezTo>
                  <a:pt x="934" y="2302"/>
                  <a:pt x="1334" y="2669"/>
                  <a:pt x="1635" y="3136"/>
                </a:cubicBezTo>
                <a:lnTo>
                  <a:pt x="1868" y="3537"/>
                </a:lnTo>
                <a:lnTo>
                  <a:pt x="2102" y="3136"/>
                </a:lnTo>
                <a:cubicBezTo>
                  <a:pt x="2335" y="2669"/>
                  <a:pt x="2702" y="2269"/>
                  <a:pt x="3169" y="1969"/>
                </a:cubicBezTo>
                <a:lnTo>
                  <a:pt x="3603" y="1702"/>
                </a:lnTo>
                <a:lnTo>
                  <a:pt x="3169" y="1502"/>
                </a:lnTo>
                <a:cubicBezTo>
                  <a:pt x="2702" y="1235"/>
                  <a:pt x="2302" y="868"/>
                  <a:pt x="2002" y="434"/>
                </a:cubicBezTo>
                <a:lnTo>
                  <a:pt x="1768" y="1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3" name="Google Shape;3474;p69">
            <a:extLst>
              <a:ext uri="{FF2B5EF4-FFF2-40B4-BE49-F238E27FC236}">
                <a16:creationId xmlns:a16="http://schemas.microsoft.com/office/drawing/2014/main" id="{CB3D99E3-0DE4-485C-9F8B-50241B6BDA3A}"/>
              </a:ext>
            </a:extLst>
          </p:cNvPr>
          <p:cNvSpPr/>
          <p:nvPr/>
        </p:nvSpPr>
        <p:spPr>
          <a:xfrm>
            <a:off x="6007310" y="1556378"/>
            <a:ext cx="62694" cy="62677"/>
          </a:xfrm>
          <a:custGeom>
            <a:avLst/>
            <a:gdLst/>
            <a:ahLst/>
            <a:cxnLst/>
            <a:rect l="l" t="t" r="r" b="b"/>
            <a:pathLst>
              <a:path w="3571" h="3570" extrusionOk="0">
                <a:moveTo>
                  <a:pt x="1736" y="0"/>
                </a:moveTo>
                <a:lnTo>
                  <a:pt x="1502" y="401"/>
                </a:lnTo>
                <a:cubicBezTo>
                  <a:pt x="1235" y="868"/>
                  <a:pt x="868" y="1301"/>
                  <a:pt x="401" y="1602"/>
                </a:cubicBezTo>
                <a:lnTo>
                  <a:pt x="1" y="1835"/>
                </a:lnTo>
                <a:lnTo>
                  <a:pt x="401" y="2069"/>
                </a:lnTo>
                <a:cubicBezTo>
                  <a:pt x="902" y="2302"/>
                  <a:pt x="1302" y="2669"/>
                  <a:pt x="1602" y="3136"/>
                </a:cubicBezTo>
                <a:lnTo>
                  <a:pt x="1869" y="3570"/>
                </a:lnTo>
                <a:lnTo>
                  <a:pt x="2069" y="3136"/>
                </a:lnTo>
                <a:cubicBezTo>
                  <a:pt x="2336" y="2669"/>
                  <a:pt x="2703" y="2269"/>
                  <a:pt x="3170" y="1968"/>
                </a:cubicBezTo>
                <a:lnTo>
                  <a:pt x="3570" y="1735"/>
                </a:lnTo>
                <a:lnTo>
                  <a:pt x="3170" y="1501"/>
                </a:lnTo>
                <a:cubicBezTo>
                  <a:pt x="2670" y="1268"/>
                  <a:pt x="2269" y="868"/>
                  <a:pt x="1969" y="434"/>
                </a:cubicBezTo>
                <a:lnTo>
                  <a:pt x="1736" y="0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4" name="Google Shape;3475;p69">
            <a:extLst>
              <a:ext uri="{FF2B5EF4-FFF2-40B4-BE49-F238E27FC236}">
                <a16:creationId xmlns:a16="http://schemas.microsoft.com/office/drawing/2014/main" id="{C473BFF4-E34B-4680-8011-E209F35670A6}"/>
              </a:ext>
            </a:extLst>
          </p:cNvPr>
          <p:cNvSpPr/>
          <p:nvPr/>
        </p:nvSpPr>
        <p:spPr>
          <a:xfrm>
            <a:off x="7885457" y="1816987"/>
            <a:ext cx="63256" cy="63256"/>
          </a:xfrm>
          <a:custGeom>
            <a:avLst/>
            <a:gdLst/>
            <a:ahLst/>
            <a:cxnLst/>
            <a:rect l="l" t="t" r="r" b="b"/>
            <a:pathLst>
              <a:path w="3603" h="3603" extrusionOk="0">
                <a:moveTo>
                  <a:pt x="1735" y="0"/>
                </a:moveTo>
                <a:lnTo>
                  <a:pt x="1501" y="467"/>
                </a:lnTo>
                <a:cubicBezTo>
                  <a:pt x="1268" y="934"/>
                  <a:pt x="868" y="1335"/>
                  <a:pt x="434" y="1635"/>
                </a:cubicBezTo>
                <a:lnTo>
                  <a:pt x="0" y="1902"/>
                </a:lnTo>
                <a:lnTo>
                  <a:pt x="467" y="2102"/>
                </a:lnTo>
                <a:cubicBezTo>
                  <a:pt x="934" y="2369"/>
                  <a:pt x="1335" y="2736"/>
                  <a:pt x="1635" y="3169"/>
                </a:cubicBezTo>
                <a:lnTo>
                  <a:pt x="1902" y="3603"/>
                </a:lnTo>
                <a:lnTo>
                  <a:pt x="2102" y="3169"/>
                </a:lnTo>
                <a:cubicBezTo>
                  <a:pt x="2335" y="2702"/>
                  <a:pt x="2702" y="2269"/>
                  <a:pt x="3169" y="1968"/>
                </a:cubicBezTo>
                <a:lnTo>
                  <a:pt x="3603" y="1735"/>
                </a:lnTo>
                <a:lnTo>
                  <a:pt x="3169" y="1501"/>
                </a:lnTo>
                <a:cubicBezTo>
                  <a:pt x="2669" y="1268"/>
                  <a:pt x="2269" y="901"/>
                  <a:pt x="1968" y="434"/>
                </a:cubicBezTo>
                <a:lnTo>
                  <a:pt x="1735" y="0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5" name="Google Shape;3476;p69">
            <a:extLst>
              <a:ext uri="{FF2B5EF4-FFF2-40B4-BE49-F238E27FC236}">
                <a16:creationId xmlns:a16="http://schemas.microsoft.com/office/drawing/2014/main" id="{6B3A4170-38C1-43E2-891C-4669C3448470}"/>
              </a:ext>
            </a:extLst>
          </p:cNvPr>
          <p:cNvSpPr/>
          <p:nvPr/>
        </p:nvSpPr>
        <p:spPr>
          <a:xfrm>
            <a:off x="7664087" y="3162187"/>
            <a:ext cx="62677" cy="62098"/>
          </a:xfrm>
          <a:custGeom>
            <a:avLst/>
            <a:gdLst/>
            <a:ahLst/>
            <a:cxnLst/>
            <a:rect l="l" t="t" r="r" b="b"/>
            <a:pathLst>
              <a:path w="3570" h="3537" extrusionOk="0">
                <a:moveTo>
                  <a:pt x="1702" y="1"/>
                </a:moveTo>
                <a:lnTo>
                  <a:pt x="1535" y="368"/>
                </a:lnTo>
                <a:cubicBezTo>
                  <a:pt x="1268" y="868"/>
                  <a:pt x="901" y="1268"/>
                  <a:pt x="434" y="1569"/>
                </a:cubicBezTo>
                <a:lnTo>
                  <a:pt x="0" y="1836"/>
                </a:lnTo>
                <a:lnTo>
                  <a:pt x="434" y="2036"/>
                </a:lnTo>
                <a:cubicBezTo>
                  <a:pt x="901" y="2303"/>
                  <a:pt x="1301" y="2669"/>
                  <a:pt x="1601" y="3103"/>
                </a:cubicBezTo>
                <a:lnTo>
                  <a:pt x="1868" y="3537"/>
                </a:lnTo>
                <a:lnTo>
                  <a:pt x="2068" y="3103"/>
                </a:lnTo>
                <a:cubicBezTo>
                  <a:pt x="2302" y="2636"/>
                  <a:pt x="2702" y="2236"/>
                  <a:pt x="3136" y="1936"/>
                </a:cubicBezTo>
                <a:lnTo>
                  <a:pt x="3570" y="1702"/>
                </a:lnTo>
                <a:lnTo>
                  <a:pt x="3136" y="1502"/>
                </a:lnTo>
                <a:cubicBezTo>
                  <a:pt x="2636" y="1235"/>
                  <a:pt x="2235" y="868"/>
                  <a:pt x="1935" y="401"/>
                </a:cubicBezTo>
                <a:lnTo>
                  <a:pt x="1702" y="1"/>
                </a:ln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6" name="Google Shape;3477;p69">
            <a:extLst>
              <a:ext uri="{FF2B5EF4-FFF2-40B4-BE49-F238E27FC236}">
                <a16:creationId xmlns:a16="http://schemas.microsoft.com/office/drawing/2014/main" id="{26DE8EA1-4451-4594-B7A2-6CF11C34367E}"/>
              </a:ext>
            </a:extLst>
          </p:cNvPr>
          <p:cNvSpPr/>
          <p:nvPr/>
        </p:nvSpPr>
        <p:spPr>
          <a:xfrm>
            <a:off x="7735524" y="3443883"/>
            <a:ext cx="12325" cy="12325"/>
          </a:xfrm>
          <a:custGeom>
            <a:avLst/>
            <a:gdLst/>
            <a:ahLst/>
            <a:cxnLst/>
            <a:rect l="l" t="t" r="r" b="b"/>
            <a:pathLst>
              <a:path w="702" h="702" extrusionOk="0">
                <a:moveTo>
                  <a:pt x="34" y="1"/>
                </a:moveTo>
                <a:lnTo>
                  <a:pt x="68" y="134"/>
                </a:lnTo>
                <a:cubicBezTo>
                  <a:pt x="101" y="268"/>
                  <a:pt x="101" y="401"/>
                  <a:pt x="34" y="534"/>
                </a:cubicBezTo>
                <a:lnTo>
                  <a:pt x="1" y="668"/>
                </a:lnTo>
                <a:lnTo>
                  <a:pt x="1" y="668"/>
                </a:lnTo>
                <a:lnTo>
                  <a:pt x="134" y="634"/>
                </a:lnTo>
                <a:cubicBezTo>
                  <a:pt x="190" y="621"/>
                  <a:pt x="245" y="613"/>
                  <a:pt x="300" y="613"/>
                </a:cubicBezTo>
                <a:cubicBezTo>
                  <a:pt x="378" y="613"/>
                  <a:pt x="456" y="629"/>
                  <a:pt x="535" y="668"/>
                </a:cubicBezTo>
                <a:lnTo>
                  <a:pt x="668" y="701"/>
                </a:lnTo>
                <a:lnTo>
                  <a:pt x="635" y="568"/>
                </a:lnTo>
                <a:cubicBezTo>
                  <a:pt x="601" y="434"/>
                  <a:pt x="601" y="301"/>
                  <a:pt x="668" y="167"/>
                </a:cubicBezTo>
                <a:lnTo>
                  <a:pt x="701" y="34"/>
                </a:lnTo>
                <a:lnTo>
                  <a:pt x="701" y="34"/>
                </a:lnTo>
                <a:lnTo>
                  <a:pt x="568" y="67"/>
                </a:lnTo>
                <a:cubicBezTo>
                  <a:pt x="513" y="81"/>
                  <a:pt x="457" y="89"/>
                  <a:pt x="402" y="89"/>
                </a:cubicBezTo>
                <a:cubicBezTo>
                  <a:pt x="324" y="89"/>
                  <a:pt x="246" y="73"/>
                  <a:pt x="168" y="34"/>
                </a:cubicBezTo>
                <a:lnTo>
                  <a:pt x="34" y="1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7" name="Google Shape;3478;p69">
            <a:extLst>
              <a:ext uri="{FF2B5EF4-FFF2-40B4-BE49-F238E27FC236}">
                <a16:creationId xmlns:a16="http://schemas.microsoft.com/office/drawing/2014/main" id="{C2C3838E-305B-4DC8-865F-26C9B5298E4D}"/>
              </a:ext>
            </a:extLst>
          </p:cNvPr>
          <p:cNvSpPr/>
          <p:nvPr/>
        </p:nvSpPr>
        <p:spPr>
          <a:xfrm>
            <a:off x="7863793" y="1534116"/>
            <a:ext cx="12307" cy="12325"/>
          </a:xfrm>
          <a:custGeom>
            <a:avLst/>
            <a:gdLst/>
            <a:ahLst/>
            <a:cxnLst/>
            <a:rect l="l" t="t" r="r" b="b"/>
            <a:pathLst>
              <a:path w="701" h="702" extrusionOk="0">
                <a:moveTo>
                  <a:pt x="33" y="1"/>
                </a:moveTo>
                <a:lnTo>
                  <a:pt x="67" y="101"/>
                </a:lnTo>
                <a:cubicBezTo>
                  <a:pt x="100" y="268"/>
                  <a:pt x="100" y="401"/>
                  <a:pt x="33" y="535"/>
                </a:cubicBezTo>
                <a:lnTo>
                  <a:pt x="0" y="668"/>
                </a:lnTo>
                <a:lnTo>
                  <a:pt x="134" y="601"/>
                </a:lnTo>
                <a:cubicBezTo>
                  <a:pt x="267" y="601"/>
                  <a:pt x="400" y="601"/>
                  <a:pt x="534" y="668"/>
                </a:cubicBezTo>
                <a:lnTo>
                  <a:pt x="667" y="701"/>
                </a:lnTo>
                <a:lnTo>
                  <a:pt x="634" y="568"/>
                </a:lnTo>
                <a:cubicBezTo>
                  <a:pt x="601" y="434"/>
                  <a:pt x="601" y="301"/>
                  <a:pt x="667" y="168"/>
                </a:cubicBezTo>
                <a:lnTo>
                  <a:pt x="701" y="34"/>
                </a:lnTo>
                <a:lnTo>
                  <a:pt x="567" y="68"/>
                </a:lnTo>
                <a:cubicBezTo>
                  <a:pt x="512" y="81"/>
                  <a:pt x="457" y="89"/>
                  <a:pt x="401" y="89"/>
                </a:cubicBezTo>
                <a:cubicBezTo>
                  <a:pt x="323" y="89"/>
                  <a:pt x="245" y="73"/>
                  <a:pt x="167" y="34"/>
                </a:cubicBezTo>
                <a:lnTo>
                  <a:pt x="33" y="1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8" name="Google Shape;3479;p69">
            <a:extLst>
              <a:ext uri="{FF2B5EF4-FFF2-40B4-BE49-F238E27FC236}">
                <a16:creationId xmlns:a16="http://schemas.microsoft.com/office/drawing/2014/main" id="{389FF761-BB73-4F77-8837-660D72B5B170}"/>
              </a:ext>
            </a:extLst>
          </p:cNvPr>
          <p:cNvSpPr/>
          <p:nvPr/>
        </p:nvSpPr>
        <p:spPr>
          <a:xfrm>
            <a:off x="6119180" y="1359604"/>
            <a:ext cx="12307" cy="13483"/>
          </a:xfrm>
          <a:custGeom>
            <a:avLst/>
            <a:gdLst/>
            <a:ahLst/>
            <a:cxnLst/>
            <a:rect l="l" t="t" r="r" b="b"/>
            <a:pathLst>
              <a:path w="701" h="768" extrusionOk="0">
                <a:moveTo>
                  <a:pt x="34" y="0"/>
                </a:moveTo>
                <a:lnTo>
                  <a:pt x="67" y="134"/>
                </a:lnTo>
                <a:cubicBezTo>
                  <a:pt x="100" y="267"/>
                  <a:pt x="100" y="401"/>
                  <a:pt x="34" y="534"/>
                </a:cubicBezTo>
                <a:lnTo>
                  <a:pt x="0" y="668"/>
                </a:lnTo>
                <a:lnTo>
                  <a:pt x="134" y="668"/>
                </a:lnTo>
                <a:cubicBezTo>
                  <a:pt x="173" y="658"/>
                  <a:pt x="212" y="654"/>
                  <a:pt x="251" y="654"/>
                </a:cubicBezTo>
                <a:cubicBezTo>
                  <a:pt x="345" y="654"/>
                  <a:pt x="440" y="677"/>
                  <a:pt x="534" y="701"/>
                </a:cubicBezTo>
                <a:lnTo>
                  <a:pt x="667" y="768"/>
                </a:lnTo>
                <a:lnTo>
                  <a:pt x="634" y="634"/>
                </a:lnTo>
                <a:cubicBezTo>
                  <a:pt x="601" y="501"/>
                  <a:pt x="601" y="334"/>
                  <a:pt x="667" y="201"/>
                </a:cubicBezTo>
                <a:lnTo>
                  <a:pt x="701" y="100"/>
                </a:lnTo>
                <a:lnTo>
                  <a:pt x="567" y="100"/>
                </a:lnTo>
                <a:cubicBezTo>
                  <a:pt x="434" y="100"/>
                  <a:pt x="300" y="100"/>
                  <a:pt x="167" y="34"/>
                </a:cubicBezTo>
                <a:lnTo>
                  <a:pt x="34" y="0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9" name="Google Shape;3480;p69">
            <a:extLst>
              <a:ext uri="{FF2B5EF4-FFF2-40B4-BE49-F238E27FC236}">
                <a16:creationId xmlns:a16="http://schemas.microsoft.com/office/drawing/2014/main" id="{BCE50901-57B5-4B39-A47D-E89B46FCFC1C}"/>
              </a:ext>
            </a:extLst>
          </p:cNvPr>
          <p:cNvSpPr/>
          <p:nvPr/>
        </p:nvSpPr>
        <p:spPr>
          <a:xfrm>
            <a:off x="6334107" y="2847118"/>
            <a:ext cx="12904" cy="13483"/>
          </a:xfrm>
          <a:custGeom>
            <a:avLst/>
            <a:gdLst/>
            <a:ahLst/>
            <a:cxnLst/>
            <a:rect l="l" t="t" r="r" b="b"/>
            <a:pathLst>
              <a:path w="735" h="768" extrusionOk="0">
                <a:moveTo>
                  <a:pt x="67" y="1"/>
                </a:moveTo>
                <a:lnTo>
                  <a:pt x="100" y="167"/>
                </a:lnTo>
                <a:cubicBezTo>
                  <a:pt x="134" y="301"/>
                  <a:pt x="100" y="468"/>
                  <a:pt x="67" y="601"/>
                </a:cubicBezTo>
                <a:lnTo>
                  <a:pt x="0" y="701"/>
                </a:lnTo>
                <a:lnTo>
                  <a:pt x="0" y="701"/>
                </a:lnTo>
                <a:lnTo>
                  <a:pt x="134" y="668"/>
                </a:lnTo>
                <a:cubicBezTo>
                  <a:pt x="173" y="658"/>
                  <a:pt x="215" y="654"/>
                  <a:pt x="258" y="654"/>
                </a:cubicBezTo>
                <a:cubicBezTo>
                  <a:pt x="362" y="654"/>
                  <a:pt x="473" y="678"/>
                  <a:pt x="567" y="701"/>
                </a:cubicBezTo>
                <a:lnTo>
                  <a:pt x="667" y="768"/>
                </a:lnTo>
                <a:lnTo>
                  <a:pt x="634" y="634"/>
                </a:lnTo>
                <a:cubicBezTo>
                  <a:pt x="601" y="501"/>
                  <a:pt x="634" y="334"/>
                  <a:pt x="667" y="201"/>
                </a:cubicBezTo>
                <a:lnTo>
                  <a:pt x="734" y="101"/>
                </a:lnTo>
                <a:lnTo>
                  <a:pt x="601" y="101"/>
                </a:lnTo>
                <a:cubicBezTo>
                  <a:pt x="467" y="101"/>
                  <a:pt x="300" y="101"/>
                  <a:pt x="167" y="34"/>
                </a:cubicBezTo>
                <a:lnTo>
                  <a:pt x="67" y="1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0" name="Google Shape;3481;p69">
            <a:extLst>
              <a:ext uri="{FF2B5EF4-FFF2-40B4-BE49-F238E27FC236}">
                <a16:creationId xmlns:a16="http://schemas.microsoft.com/office/drawing/2014/main" id="{6E5A675A-D898-4C5E-B600-4807823BE3A8}"/>
              </a:ext>
            </a:extLst>
          </p:cNvPr>
          <p:cNvSpPr/>
          <p:nvPr/>
        </p:nvSpPr>
        <p:spPr>
          <a:xfrm>
            <a:off x="6129714" y="3423973"/>
            <a:ext cx="436912" cy="471464"/>
          </a:xfrm>
          <a:custGeom>
            <a:avLst/>
            <a:gdLst/>
            <a:ahLst/>
            <a:cxnLst/>
            <a:rect l="l" t="t" r="r" b="b"/>
            <a:pathLst>
              <a:path w="24886" h="26854" extrusionOk="0">
                <a:moveTo>
                  <a:pt x="1" y="634"/>
                </a:moveTo>
                <a:cubicBezTo>
                  <a:pt x="1" y="651"/>
                  <a:pt x="9" y="659"/>
                  <a:pt x="17" y="668"/>
                </a:cubicBezTo>
                <a:lnTo>
                  <a:pt x="1" y="634"/>
                </a:lnTo>
                <a:close/>
                <a:moveTo>
                  <a:pt x="17" y="668"/>
                </a:moveTo>
                <a:lnTo>
                  <a:pt x="34" y="701"/>
                </a:lnTo>
                <a:cubicBezTo>
                  <a:pt x="34" y="684"/>
                  <a:pt x="26" y="676"/>
                  <a:pt x="17" y="668"/>
                </a:cubicBezTo>
                <a:close/>
                <a:moveTo>
                  <a:pt x="34" y="701"/>
                </a:moveTo>
                <a:lnTo>
                  <a:pt x="67" y="834"/>
                </a:lnTo>
                <a:cubicBezTo>
                  <a:pt x="59" y="793"/>
                  <a:pt x="51" y="751"/>
                  <a:pt x="34" y="701"/>
                </a:cubicBezTo>
                <a:close/>
                <a:moveTo>
                  <a:pt x="67" y="834"/>
                </a:moveTo>
                <a:lnTo>
                  <a:pt x="67" y="834"/>
                </a:lnTo>
                <a:cubicBezTo>
                  <a:pt x="76" y="876"/>
                  <a:pt x="84" y="918"/>
                  <a:pt x="101" y="968"/>
                </a:cubicBezTo>
                <a:lnTo>
                  <a:pt x="67" y="834"/>
                </a:lnTo>
                <a:close/>
                <a:moveTo>
                  <a:pt x="24885" y="1"/>
                </a:moveTo>
                <a:lnTo>
                  <a:pt x="24518" y="334"/>
                </a:lnTo>
                <a:lnTo>
                  <a:pt x="23117" y="1602"/>
                </a:lnTo>
                <a:lnTo>
                  <a:pt x="18080" y="6405"/>
                </a:lnTo>
                <a:lnTo>
                  <a:pt x="18080" y="6438"/>
                </a:lnTo>
                <a:cubicBezTo>
                  <a:pt x="18345" y="11640"/>
                  <a:pt x="18610" y="18683"/>
                  <a:pt x="18941" y="26523"/>
                </a:cubicBezTo>
                <a:lnTo>
                  <a:pt x="18941" y="26523"/>
                </a:lnTo>
                <a:lnTo>
                  <a:pt x="17280" y="25385"/>
                </a:lnTo>
                <a:lnTo>
                  <a:pt x="5867" y="17799"/>
                </a:lnTo>
                <a:lnTo>
                  <a:pt x="5867" y="17799"/>
                </a:lnTo>
                <a:cubicBezTo>
                  <a:pt x="4167" y="12702"/>
                  <a:pt x="2702" y="8437"/>
                  <a:pt x="1668" y="5371"/>
                </a:cubicBezTo>
                <a:lnTo>
                  <a:pt x="434" y="1869"/>
                </a:lnTo>
                <a:cubicBezTo>
                  <a:pt x="267" y="1502"/>
                  <a:pt x="201" y="1168"/>
                  <a:pt x="101" y="968"/>
                </a:cubicBezTo>
                <a:lnTo>
                  <a:pt x="101" y="968"/>
                </a:lnTo>
                <a:lnTo>
                  <a:pt x="401" y="1869"/>
                </a:lnTo>
                <a:cubicBezTo>
                  <a:pt x="701" y="2702"/>
                  <a:pt x="1068" y="3937"/>
                  <a:pt x="1568" y="5438"/>
                </a:cubicBezTo>
                <a:cubicBezTo>
                  <a:pt x="2569" y="8473"/>
                  <a:pt x="4037" y="12776"/>
                  <a:pt x="5738" y="17847"/>
                </a:cubicBezTo>
                <a:lnTo>
                  <a:pt x="5738" y="17880"/>
                </a:lnTo>
                <a:lnTo>
                  <a:pt x="5771" y="17880"/>
                </a:lnTo>
                <a:lnTo>
                  <a:pt x="17213" y="25552"/>
                </a:lnTo>
                <a:lnTo>
                  <a:pt x="19014" y="26786"/>
                </a:lnTo>
                <a:lnTo>
                  <a:pt x="19181" y="26853"/>
                </a:lnTo>
                <a:lnTo>
                  <a:pt x="19181" y="26686"/>
                </a:lnTo>
                <a:cubicBezTo>
                  <a:pt x="18781" y="18797"/>
                  <a:pt x="18448" y="11705"/>
                  <a:pt x="18215" y="6504"/>
                </a:cubicBezTo>
                <a:lnTo>
                  <a:pt x="18215" y="6504"/>
                </a:lnTo>
                <a:lnTo>
                  <a:pt x="23217" y="1668"/>
                </a:lnTo>
                <a:lnTo>
                  <a:pt x="24551" y="334"/>
                </a:lnTo>
                <a:lnTo>
                  <a:pt x="24885" y="1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1" name="Google Shape;3482;p69">
            <a:extLst>
              <a:ext uri="{FF2B5EF4-FFF2-40B4-BE49-F238E27FC236}">
                <a16:creationId xmlns:a16="http://schemas.microsoft.com/office/drawing/2014/main" id="{81EEB27D-35E8-4259-91E1-5D404980DCC0}"/>
              </a:ext>
            </a:extLst>
          </p:cNvPr>
          <p:cNvSpPr/>
          <p:nvPr/>
        </p:nvSpPr>
        <p:spPr>
          <a:xfrm>
            <a:off x="6432494" y="3850896"/>
            <a:ext cx="58569" cy="58007"/>
          </a:xfrm>
          <a:custGeom>
            <a:avLst/>
            <a:gdLst/>
            <a:ahLst/>
            <a:cxnLst/>
            <a:rect l="l" t="t" r="r" b="b"/>
            <a:pathLst>
              <a:path w="3336" h="3304" extrusionOk="0">
                <a:moveTo>
                  <a:pt x="2402" y="1"/>
                </a:moveTo>
                <a:lnTo>
                  <a:pt x="1468" y="668"/>
                </a:lnTo>
                <a:lnTo>
                  <a:pt x="367" y="301"/>
                </a:lnTo>
                <a:lnTo>
                  <a:pt x="367" y="301"/>
                </a:lnTo>
                <a:lnTo>
                  <a:pt x="701" y="1402"/>
                </a:lnTo>
                <a:lnTo>
                  <a:pt x="0" y="2336"/>
                </a:lnTo>
                <a:lnTo>
                  <a:pt x="1168" y="2336"/>
                </a:lnTo>
                <a:lnTo>
                  <a:pt x="1835" y="3303"/>
                </a:lnTo>
                <a:lnTo>
                  <a:pt x="2202" y="2203"/>
                </a:lnTo>
                <a:lnTo>
                  <a:pt x="3336" y="1869"/>
                </a:lnTo>
                <a:lnTo>
                  <a:pt x="2369" y="1168"/>
                </a:lnTo>
                <a:lnTo>
                  <a:pt x="2402" y="1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2" name="Google Shape;3483;p69">
            <a:extLst>
              <a:ext uri="{FF2B5EF4-FFF2-40B4-BE49-F238E27FC236}">
                <a16:creationId xmlns:a16="http://schemas.microsoft.com/office/drawing/2014/main" id="{F3AA00B4-CEA7-48F4-B920-C58E30105F32}"/>
              </a:ext>
            </a:extLst>
          </p:cNvPr>
          <p:cNvSpPr/>
          <p:nvPr/>
        </p:nvSpPr>
        <p:spPr>
          <a:xfrm>
            <a:off x="6207015" y="3709760"/>
            <a:ext cx="38080" cy="38677"/>
          </a:xfrm>
          <a:custGeom>
            <a:avLst/>
            <a:gdLst/>
            <a:ahLst/>
            <a:cxnLst/>
            <a:rect l="l" t="t" r="r" b="b"/>
            <a:pathLst>
              <a:path w="2169" h="2203" extrusionOk="0">
                <a:moveTo>
                  <a:pt x="1502" y="1"/>
                </a:moveTo>
                <a:lnTo>
                  <a:pt x="868" y="501"/>
                </a:lnTo>
                <a:lnTo>
                  <a:pt x="168" y="268"/>
                </a:lnTo>
                <a:lnTo>
                  <a:pt x="401" y="1002"/>
                </a:lnTo>
                <a:lnTo>
                  <a:pt x="1" y="1602"/>
                </a:lnTo>
                <a:lnTo>
                  <a:pt x="768" y="1569"/>
                </a:lnTo>
                <a:lnTo>
                  <a:pt x="1235" y="2202"/>
                </a:lnTo>
                <a:lnTo>
                  <a:pt x="1402" y="1435"/>
                </a:lnTo>
                <a:lnTo>
                  <a:pt x="2169" y="1202"/>
                </a:lnTo>
                <a:lnTo>
                  <a:pt x="1502" y="768"/>
                </a:lnTo>
                <a:lnTo>
                  <a:pt x="1502" y="1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3" name="Google Shape;3484;p69">
            <a:extLst>
              <a:ext uri="{FF2B5EF4-FFF2-40B4-BE49-F238E27FC236}">
                <a16:creationId xmlns:a16="http://schemas.microsoft.com/office/drawing/2014/main" id="{55BFB190-C2D5-43CD-8604-167006D7A064}"/>
              </a:ext>
            </a:extLst>
          </p:cNvPr>
          <p:cNvSpPr/>
          <p:nvPr/>
        </p:nvSpPr>
        <p:spPr>
          <a:xfrm>
            <a:off x="6108629" y="3409911"/>
            <a:ext cx="46876" cy="46876"/>
          </a:xfrm>
          <a:custGeom>
            <a:avLst/>
            <a:gdLst/>
            <a:ahLst/>
            <a:cxnLst/>
            <a:rect l="l" t="t" r="r" b="b"/>
            <a:pathLst>
              <a:path w="2670" h="2670" extrusionOk="0">
                <a:moveTo>
                  <a:pt x="1135" y="1"/>
                </a:moveTo>
                <a:lnTo>
                  <a:pt x="935" y="935"/>
                </a:lnTo>
                <a:lnTo>
                  <a:pt x="1" y="1269"/>
                </a:lnTo>
                <a:lnTo>
                  <a:pt x="801" y="1769"/>
                </a:lnTo>
                <a:lnTo>
                  <a:pt x="835" y="2670"/>
                </a:lnTo>
                <a:lnTo>
                  <a:pt x="1602" y="2102"/>
                </a:lnTo>
                <a:lnTo>
                  <a:pt x="2469" y="2336"/>
                </a:lnTo>
                <a:lnTo>
                  <a:pt x="2469" y="2336"/>
                </a:lnTo>
                <a:lnTo>
                  <a:pt x="2136" y="1469"/>
                </a:lnTo>
                <a:lnTo>
                  <a:pt x="2669" y="735"/>
                </a:lnTo>
                <a:lnTo>
                  <a:pt x="1735" y="768"/>
                </a:lnTo>
                <a:lnTo>
                  <a:pt x="1135" y="1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4" name="Google Shape;3485;p69">
            <a:extLst>
              <a:ext uri="{FF2B5EF4-FFF2-40B4-BE49-F238E27FC236}">
                <a16:creationId xmlns:a16="http://schemas.microsoft.com/office/drawing/2014/main" id="{233AD42D-D75F-4280-B359-15C0F5415D08}"/>
              </a:ext>
            </a:extLst>
          </p:cNvPr>
          <p:cNvSpPr/>
          <p:nvPr/>
        </p:nvSpPr>
        <p:spPr>
          <a:xfrm>
            <a:off x="6538483" y="3397042"/>
            <a:ext cx="46297" cy="46858"/>
          </a:xfrm>
          <a:custGeom>
            <a:avLst/>
            <a:gdLst/>
            <a:ahLst/>
            <a:cxnLst/>
            <a:rect l="l" t="t" r="r" b="b"/>
            <a:pathLst>
              <a:path w="2637" h="2669" extrusionOk="0">
                <a:moveTo>
                  <a:pt x="1135" y="0"/>
                </a:moveTo>
                <a:lnTo>
                  <a:pt x="935" y="901"/>
                </a:lnTo>
                <a:lnTo>
                  <a:pt x="1" y="1234"/>
                </a:lnTo>
                <a:lnTo>
                  <a:pt x="801" y="1735"/>
                </a:lnTo>
                <a:lnTo>
                  <a:pt x="835" y="2669"/>
                </a:lnTo>
                <a:lnTo>
                  <a:pt x="1535" y="2068"/>
                </a:lnTo>
                <a:lnTo>
                  <a:pt x="2469" y="2335"/>
                </a:lnTo>
                <a:lnTo>
                  <a:pt x="2136" y="1468"/>
                </a:lnTo>
                <a:lnTo>
                  <a:pt x="2636" y="701"/>
                </a:lnTo>
                <a:lnTo>
                  <a:pt x="1702" y="734"/>
                </a:lnTo>
                <a:lnTo>
                  <a:pt x="1135" y="0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5" name="Google Shape;3486;p69">
            <a:extLst>
              <a:ext uri="{FF2B5EF4-FFF2-40B4-BE49-F238E27FC236}">
                <a16:creationId xmlns:a16="http://schemas.microsoft.com/office/drawing/2014/main" id="{A99A655A-19B8-4B04-9724-C9CED5047C04}"/>
              </a:ext>
            </a:extLst>
          </p:cNvPr>
          <p:cNvSpPr/>
          <p:nvPr/>
        </p:nvSpPr>
        <p:spPr>
          <a:xfrm>
            <a:off x="6433074" y="3522940"/>
            <a:ext cx="29302" cy="29899"/>
          </a:xfrm>
          <a:custGeom>
            <a:avLst/>
            <a:gdLst/>
            <a:ahLst/>
            <a:cxnLst/>
            <a:rect l="l" t="t" r="r" b="b"/>
            <a:pathLst>
              <a:path w="1669" h="1703" extrusionOk="0">
                <a:moveTo>
                  <a:pt x="701" y="1"/>
                </a:moveTo>
                <a:lnTo>
                  <a:pt x="601" y="568"/>
                </a:lnTo>
                <a:lnTo>
                  <a:pt x="1" y="801"/>
                </a:lnTo>
                <a:lnTo>
                  <a:pt x="501" y="1068"/>
                </a:lnTo>
                <a:lnTo>
                  <a:pt x="534" y="1702"/>
                </a:lnTo>
                <a:lnTo>
                  <a:pt x="1001" y="1335"/>
                </a:lnTo>
                <a:lnTo>
                  <a:pt x="1535" y="1502"/>
                </a:lnTo>
                <a:lnTo>
                  <a:pt x="1335" y="902"/>
                </a:lnTo>
                <a:lnTo>
                  <a:pt x="1668" y="401"/>
                </a:lnTo>
                <a:lnTo>
                  <a:pt x="1101" y="468"/>
                </a:lnTo>
                <a:lnTo>
                  <a:pt x="701" y="1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6" name="Google Shape;3487;p69">
            <a:extLst>
              <a:ext uri="{FF2B5EF4-FFF2-40B4-BE49-F238E27FC236}">
                <a16:creationId xmlns:a16="http://schemas.microsoft.com/office/drawing/2014/main" id="{CA36ED36-6423-4FF7-8915-8409CE44A656}"/>
              </a:ext>
            </a:extLst>
          </p:cNvPr>
          <p:cNvSpPr/>
          <p:nvPr/>
        </p:nvSpPr>
        <p:spPr>
          <a:xfrm>
            <a:off x="5912452" y="2677294"/>
            <a:ext cx="291650" cy="291649"/>
          </a:xfrm>
          <a:custGeom>
            <a:avLst/>
            <a:gdLst/>
            <a:ahLst/>
            <a:cxnLst/>
            <a:rect l="l" t="t" r="r" b="b"/>
            <a:pathLst>
              <a:path w="16612" h="16612" extrusionOk="0">
                <a:moveTo>
                  <a:pt x="8306" y="0"/>
                </a:moveTo>
                <a:cubicBezTo>
                  <a:pt x="3736" y="0"/>
                  <a:pt x="0" y="3703"/>
                  <a:pt x="0" y="8306"/>
                </a:cubicBezTo>
                <a:cubicBezTo>
                  <a:pt x="0" y="12876"/>
                  <a:pt x="3736" y="16612"/>
                  <a:pt x="8306" y="16612"/>
                </a:cubicBezTo>
                <a:cubicBezTo>
                  <a:pt x="12876" y="16612"/>
                  <a:pt x="16612" y="12876"/>
                  <a:pt x="16612" y="8306"/>
                </a:cubicBezTo>
                <a:cubicBezTo>
                  <a:pt x="16612" y="3703"/>
                  <a:pt x="12876" y="0"/>
                  <a:pt x="8306" y="0"/>
                </a:cubicBez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7" name="Google Shape;3488;p69">
            <a:extLst>
              <a:ext uri="{FF2B5EF4-FFF2-40B4-BE49-F238E27FC236}">
                <a16:creationId xmlns:a16="http://schemas.microsoft.com/office/drawing/2014/main" id="{3D437675-776D-4DDD-AE0D-45A3B0A5AEF2}"/>
              </a:ext>
            </a:extLst>
          </p:cNvPr>
          <p:cNvSpPr/>
          <p:nvPr/>
        </p:nvSpPr>
        <p:spPr>
          <a:xfrm>
            <a:off x="5983889" y="2844783"/>
            <a:ext cx="55654" cy="47789"/>
          </a:xfrm>
          <a:custGeom>
            <a:avLst/>
            <a:gdLst/>
            <a:ahLst/>
            <a:cxnLst/>
            <a:rect l="l" t="t" r="r" b="b"/>
            <a:pathLst>
              <a:path w="3170" h="2722" extrusionOk="0">
                <a:moveTo>
                  <a:pt x="1769" y="0"/>
                </a:moveTo>
                <a:cubicBezTo>
                  <a:pt x="568" y="34"/>
                  <a:pt x="1" y="1501"/>
                  <a:pt x="868" y="2335"/>
                </a:cubicBezTo>
                <a:cubicBezTo>
                  <a:pt x="1145" y="2601"/>
                  <a:pt x="1479" y="2721"/>
                  <a:pt x="1806" y="2721"/>
                </a:cubicBezTo>
                <a:cubicBezTo>
                  <a:pt x="2505" y="2721"/>
                  <a:pt x="3170" y="2175"/>
                  <a:pt x="3170" y="1335"/>
                </a:cubicBezTo>
                <a:cubicBezTo>
                  <a:pt x="3136" y="601"/>
                  <a:pt x="2536" y="0"/>
                  <a:pt x="1769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8" name="Google Shape;3489;p69">
            <a:extLst>
              <a:ext uri="{FF2B5EF4-FFF2-40B4-BE49-F238E27FC236}">
                <a16:creationId xmlns:a16="http://schemas.microsoft.com/office/drawing/2014/main" id="{2F3AE141-B534-4CA4-96D7-1DD4EC5D8BE1}"/>
              </a:ext>
            </a:extLst>
          </p:cNvPr>
          <p:cNvSpPr/>
          <p:nvPr/>
        </p:nvSpPr>
        <p:spPr>
          <a:xfrm>
            <a:off x="5972758" y="2786215"/>
            <a:ext cx="32813" cy="28090"/>
          </a:xfrm>
          <a:custGeom>
            <a:avLst/>
            <a:gdLst/>
            <a:ahLst/>
            <a:cxnLst/>
            <a:rect l="l" t="t" r="r" b="b"/>
            <a:pathLst>
              <a:path w="1869" h="1600" extrusionOk="0">
                <a:moveTo>
                  <a:pt x="1068" y="1"/>
                </a:moveTo>
                <a:cubicBezTo>
                  <a:pt x="368" y="1"/>
                  <a:pt x="1" y="868"/>
                  <a:pt x="501" y="1368"/>
                </a:cubicBezTo>
                <a:cubicBezTo>
                  <a:pt x="661" y="1528"/>
                  <a:pt x="859" y="1600"/>
                  <a:pt x="1054" y="1600"/>
                </a:cubicBezTo>
                <a:cubicBezTo>
                  <a:pt x="1468" y="1600"/>
                  <a:pt x="1869" y="1277"/>
                  <a:pt x="1869" y="801"/>
                </a:cubicBezTo>
                <a:cubicBezTo>
                  <a:pt x="1869" y="367"/>
                  <a:pt x="1502" y="1"/>
                  <a:pt x="106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9" name="Google Shape;3490;p69">
            <a:extLst>
              <a:ext uri="{FF2B5EF4-FFF2-40B4-BE49-F238E27FC236}">
                <a16:creationId xmlns:a16="http://schemas.microsoft.com/office/drawing/2014/main" id="{3D5F6FE6-F16A-4E57-8CB2-9CE7353457FD}"/>
              </a:ext>
            </a:extLst>
          </p:cNvPr>
          <p:cNvSpPr/>
          <p:nvPr/>
        </p:nvSpPr>
        <p:spPr>
          <a:xfrm>
            <a:off x="5791224" y="2629575"/>
            <a:ext cx="539969" cy="383628"/>
          </a:xfrm>
          <a:custGeom>
            <a:avLst/>
            <a:gdLst/>
            <a:ahLst/>
            <a:cxnLst/>
            <a:rect l="l" t="t" r="r" b="b"/>
            <a:pathLst>
              <a:path w="30756" h="21851" extrusionOk="0">
                <a:moveTo>
                  <a:pt x="28006" y="1"/>
                </a:moveTo>
                <a:cubicBezTo>
                  <a:pt x="25222" y="1"/>
                  <a:pt x="19181" y="3719"/>
                  <a:pt x="19181" y="3719"/>
                </a:cubicBezTo>
                <a:lnTo>
                  <a:pt x="20181" y="4353"/>
                </a:lnTo>
                <a:cubicBezTo>
                  <a:pt x="20181" y="4353"/>
                  <a:pt x="23699" y="2102"/>
                  <a:pt x="25759" y="2102"/>
                </a:cubicBezTo>
                <a:cubicBezTo>
                  <a:pt x="26156" y="2102"/>
                  <a:pt x="26499" y="2185"/>
                  <a:pt x="26753" y="2385"/>
                </a:cubicBezTo>
                <a:cubicBezTo>
                  <a:pt x="28354" y="3652"/>
                  <a:pt x="23851" y="8489"/>
                  <a:pt x="17479" y="13159"/>
                </a:cubicBezTo>
                <a:cubicBezTo>
                  <a:pt x="12031" y="17132"/>
                  <a:pt x="6800" y="20042"/>
                  <a:pt x="4764" y="20042"/>
                </a:cubicBezTo>
                <a:cubicBezTo>
                  <a:pt x="4406" y="20042"/>
                  <a:pt x="4147" y="19953"/>
                  <a:pt x="4003" y="19764"/>
                </a:cubicBezTo>
                <a:cubicBezTo>
                  <a:pt x="3036" y="18529"/>
                  <a:pt x="7539" y="14260"/>
                  <a:pt x="7539" y="14260"/>
                </a:cubicBezTo>
                <a:lnTo>
                  <a:pt x="7139" y="13059"/>
                </a:lnTo>
                <a:lnTo>
                  <a:pt x="7139" y="13059"/>
                </a:lnTo>
                <a:cubicBezTo>
                  <a:pt x="7172" y="13226"/>
                  <a:pt x="0" y="20064"/>
                  <a:pt x="1868" y="21532"/>
                </a:cubicBezTo>
                <a:cubicBezTo>
                  <a:pt x="2144" y="21748"/>
                  <a:pt x="2548" y="21851"/>
                  <a:pt x="3058" y="21851"/>
                </a:cubicBezTo>
                <a:cubicBezTo>
                  <a:pt x="5999" y="21851"/>
                  <a:pt x="12451" y="18441"/>
                  <a:pt x="18080" y="13893"/>
                </a:cubicBezTo>
                <a:cubicBezTo>
                  <a:pt x="24718" y="8556"/>
                  <a:pt x="30755" y="2051"/>
                  <a:pt x="29088" y="350"/>
                </a:cubicBezTo>
                <a:cubicBezTo>
                  <a:pt x="28848" y="105"/>
                  <a:pt x="28473" y="1"/>
                  <a:pt x="28006" y="1"/>
                </a:cubicBez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0" name="Google Shape;3491;p69">
            <a:extLst>
              <a:ext uri="{FF2B5EF4-FFF2-40B4-BE49-F238E27FC236}">
                <a16:creationId xmlns:a16="http://schemas.microsoft.com/office/drawing/2014/main" id="{9DFD4616-E908-416B-B9AC-E24A0991303D}"/>
              </a:ext>
            </a:extLst>
          </p:cNvPr>
          <p:cNvSpPr/>
          <p:nvPr/>
        </p:nvSpPr>
        <p:spPr>
          <a:xfrm>
            <a:off x="5791224" y="2629575"/>
            <a:ext cx="539969" cy="383628"/>
          </a:xfrm>
          <a:custGeom>
            <a:avLst/>
            <a:gdLst/>
            <a:ahLst/>
            <a:cxnLst/>
            <a:rect l="l" t="t" r="r" b="b"/>
            <a:pathLst>
              <a:path w="30756" h="21851" extrusionOk="0">
                <a:moveTo>
                  <a:pt x="28006" y="1"/>
                </a:moveTo>
                <a:cubicBezTo>
                  <a:pt x="25222" y="1"/>
                  <a:pt x="19181" y="3719"/>
                  <a:pt x="19181" y="3719"/>
                </a:cubicBezTo>
                <a:lnTo>
                  <a:pt x="20181" y="4353"/>
                </a:lnTo>
                <a:cubicBezTo>
                  <a:pt x="20181" y="4353"/>
                  <a:pt x="23699" y="2102"/>
                  <a:pt x="25759" y="2102"/>
                </a:cubicBezTo>
                <a:cubicBezTo>
                  <a:pt x="26156" y="2102"/>
                  <a:pt x="26499" y="2185"/>
                  <a:pt x="26753" y="2385"/>
                </a:cubicBezTo>
                <a:cubicBezTo>
                  <a:pt x="28354" y="3652"/>
                  <a:pt x="23851" y="8489"/>
                  <a:pt x="17479" y="13159"/>
                </a:cubicBezTo>
                <a:cubicBezTo>
                  <a:pt x="12031" y="17132"/>
                  <a:pt x="6800" y="20042"/>
                  <a:pt x="4764" y="20042"/>
                </a:cubicBezTo>
                <a:cubicBezTo>
                  <a:pt x="4406" y="20042"/>
                  <a:pt x="4147" y="19953"/>
                  <a:pt x="4003" y="19764"/>
                </a:cubicBezTo>
                <a:cubicBezTo>
                  <a:pt x="3036" y="18529"/>
                  <a:pt x="7539" y="14260"/>
                  <a:pt x="7539" y="14260"/>
                </a:cubicBezTo>
                <a:lnTo>
                  <a:pt x="7139" y="13059"/>
                </a:lnTo>
                <a:lnTo>
                  <a:pt x="7139" y="13059"/>
                </a:lnTo>
                <a:cubicBezTo>
                  <a:pt x="7172" y="13226"/>
                  <a:pt x="0" y="20064"/>
                  <a:pt x="1868" y="21532"/>
                </a:cubicBezTo>
                <a:cubicBezTo>
                  <a:pt x="2144" y="21748"/>
                  <a:pt x="2548" y="21851"/>
                  <a:pt x="3058" y="21851"/>
                </a:cubicBezTo>
                <a:cubicBezTo>
                  <a:pt x="5999" y="21851"/>
                  <a:pt x="12451" y="18441"/>
                  <a:pt x="18080" y="13893"/>
                </a:cubicBezTo>
                <a:cubicBezTo>
                  <a:pt x="24718" y="8556"/>
                  <a:pt x="30755" y="2051"/>
                  <a:pt x="29088" y="350"/>
                </a:cubicBezTo>
                <a:cubicBezTo>
                  <a:pt x="28848" y="105"/>
                  <a:pt x="28473" y="1"/>
                  <a:pt x="28006" y="1"/>
                </a:cubicBez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1" name="Google Shape;3492;p69">
            <a:extLst>
              <a:ext uri="{FF2B5EF4-FFF2-40B4-BE49-F238E27FC236}">
                <a16:creationId xmlns:a16="http://schemas.microsoft.com/office/drawing/2014/main" id="{EC796A3A-07C4-4E38-9BFA-909A7F8F946E}"/>
              </a:ext>
            </a:extLst>
          </p:cNvPr>
          <p:cNvSpPr/>
          <p:nvPr/>
        </p:nvSpPr>
        <p:spPr>
          <a:xfrm>
            <a:off x="5920054" y="2720361"/>
            <a:ext cx="59166" cy="202445"/>
          </a:xfrm>
          <a:custGeom>
            <a:avLst/>
            <a:gdLst/>
            <a:ahLst/>
            <a:cxnLst/>
            <a:rect l="l" t="t" r="r" b="b"/>
            <a:pathLst>
              <a:path w="3370" h="11531" extrusionOk="0">
                <a:moveTo>
                  <a:pt x="3266" y="1"/>
                </a:moveTo>
                <a:cubicBezTo>
                  <a:pt x="3103" y="1"/>
                  <a:pt x="2490" y="415"/>
                  <a:pt x="1769" y="1316"/>
                </a:cubicBezTo>
                <a:cubicBezTo>
                  <a:pt x="1335" y="1850"/>
                  <a:pt x="968" y="2484"/>
                  <a:pt x="701" y="3151"/>
                </a:cubicBezTo>
                <a:cubicBezTo>
                  <a:pt x="34" y="4819"/>
                  <a:pt x="1" y="6654"/>
                  <a:pt x="601" y="8355"/>
                </a:cubicBezTo>
                <a:cubicBezTo>
                  <a:pt x="868" y="9022"/>
                  <a:pt x="1202" y="9656"/>
                  <a:pt x="1602" y="10223"/>
                </a:cubicBezTo>
                <a:cubicBezTo>
                  <a:pt x="2315" y="11122"/>
                  <a:pt x="2941" y="11531"/>
                  <a:pt x="3053" y="11531"/>
                </a:cubicBezTo>
                <a:cubicBezTo>
                  <a:pt x="3062" y="11531"/>
                  <a:pt x="3067" y="11529"/>
                  <a:pt x="3070" y="11524"/>
                </a:cubicBezTo>
                <a:cubicBezTo>
                  <a:pt x="3136" y="11424"/>
                  <a:pt x="2569" y="10923"/>
                  <a:pt x="2002" y="9923"/>
                </a:cubicBezTo>
                <a:cubicBezTo>
                  <a:pt x="368" y="7354"/>
                  <a:pt x="434" y="4052"/>
                  <a:pt x="2169" y="1517"/>
                </a:cubicBezTo>
                <a:cubicBezTo>
                  <a:pt x="2803" y="549"/>
                  <a:pt x="3370" y="82"/>
                  <a:pt x="3303" y="16"/>
                </a:cubicBezTo>
                <a:cubicBezTo>
                  <a:pt x="3296" y="6"/>
                  <a:pt x="3284" y="1"/>
                  <a:pt x="326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2" name="Google Shape;3493;p69">
            <a:extLst>
              <a:ext uri="{FF2B5EF4-FFF2-40B4-BE49-F238E27FC236}">
                <a16:creationId xmlns:a16="http://schemas.microsoft.com/office/drawing/2014/main" id="{08D1656E-21E0-4558-A9D2-644B8E533027}"/>
              </a:ext>
            </a:extLst>
          </p:cNvPr>
          <p:cNvSpPr/>
          <p:nvPr/>
        </p:nvSpPr>
        <p:spPr>
          <a:xfrm>
            <a:off x="7546367" y="1335010"/>
            <a:ext cx="241894" cy="241297"/>
          </a:xfrm>
          <a:custGeom>
            <a:avLst/>
            <a:gdLst/>
            <a:ahLst/>
            <a:cxnLst/>
            <a:rect l="l" t="t" r="r" b="b"/>
            <a:pathLst>
              <a:path w="13778" h="13744" extrusionOk="0">
                <a:moveTo>
                  <a:pt x="6872" y="0"/>
                </a:moveTo>
                <a:cubicBezTo>
                  <a:pt x="3103" y="0"/>
                  <a:pt x="1" y="3069"/>
                  <a:pt x="1" y="6872"/>
                </a:cubicBezTo>
                <a:cubicBezTo>
                  <a:pt x="1" y="10675"/>
                  <a:pt x="3103" y="13744"/>
                  <a:pt x="6872" y="13744"/>
                </a:cubicBezTo>
                <a:cubicBezTo>
                  <a:pt x="10675" y="13744"/>
                  <a:pt x="13777" y="10675"/>
                  <a:pt x="13777" y="6872"/>
                </a:cubicBezTo>
                <a:cubicBezTo>
                  <a:pt x="13777" y="3069"/>
                  <a:pt x="10675" y="0"/>
                  <a:pt x="6872" y="0"/>
                </a:cubicBezTo>
                <a:close/>
              </a:path>
            </a:pathLst>
          </a:custGeom>
          <a:solidFill>
            <a:srgbClr val="ACD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3" name="Google Shape;3494;p69">
            <a:extLst>
              <a:ext uri="{FF2B5EF4-FFF2-40B4-BE49-F238E27FC236}">
                <a16:creationId xmlns:a16="http://schemas.microsoft.com/office/drawing/2014/main" id="{B8ED4359-D2FC-497D-9BA3-FF8994AAE63B}"/>
              </a:ext>
            </a:extLst>
          </p:cNvPr>
          <p:cNvSpPr/>
          <p:nvPr/>
        </p:nvSpPr>
        <p:spPr>
          <a:xfrm>
            <a:off x="7706269" y="1390592"/>
            <a:ext cx="45103" cy="38712"/>
          </a:xfrm>
          <a:custGeom>
            <a:avLst/>
            <a:gdLst/>
            <a:ahLst/>
            <a:cxnLst/>
            <a:rect l="l" t="t" r="r" b="b"/>
            <a:pathLst>
              <a:path w="2569" h="2205" extrusionOk="0">
                <a:moveTo>
                  <a:pt x="1102" y="1"/>
                </a:moveTo>
                <a:cubicBezTo>
                  <a:pt x="537" y="1"/>
                  <a:pt x="0" y="424"/>
                  <a:pt x="0" y="1071"/>
                </a:cubicBezTo>
                <a:cubicBezTo>
                  <a:pt x="0" y="1671"/>
                  <a:pt x="467" y="2172"/>
                  <a:pt x="1067" y="2205"/>
                </a:cubicBezTo>
                <a:cubicBezTo>
                  <a:pt x="2068" y="2205"/>
                  <a:pt x="2569" y="1037"/>
                  <a:pt x="1901" y="337"/>
                </a:cubicBezTo>
                <a:cubicBezTo>
                  <a:pt x="1669" y="105"/>
                  <a:pt x="1382" y="1"/>
                  <a:pt x="1102" y="1"/>
                </a:cubicBez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4" name="Google Shape;3495;p69">
            <a:extLst>
              <a:ext uri="{FF2B5EF4-FFF2-40B4-BE49-F238E27FC236}">
                <a16:creationId xmlns:a16="http://schemas.microsoft.com/office/drawing/2014/main" id="{97857637-7446-470E-8F75-E9097F526020}"/>
              </a:ext>
            </a:extLst>
          </p:cNvPr>
          <p:cNvSpPr/>
          <p:nvPr/>
        </p:nvSpPr>
        <p:spPr>
          <a:xfrm>
            <a:off x="7745518" y="1444668"/>
            <a:ext cx="26967" cy="22718"/>
          </a:xfrm>
          <a:custGeom>
            <a:avLst/>
            <a:gdLst/>
            <a:ahLst/>
            <a:cxnLst/>
            <a:rect l="l" t="t" r="r" b="b"/>
            <a:pathLst>
              <a:path w="1536" h="1294" extrusionOk="0">
                <a:moveTo>
                  <a:pt x="676" y="1"/>
                </a:moveTo>
                <a:cubicBezTo>
                  <a:pt x="345" y="1"/>
                  <a:pt x="23" y="246"/>
                  <a:pt x="1" y="626"/>
                </a:cubicBezTo>
                <a:cubicBezTo>
                  <a:pt x="34" y="960"/>
                  <a:pt x="301" y="1260"/>
                  <a:pt x="635" y="1293"/>
                </a:cubicBezTo>
                <a:cubicBezTo>
                  <a:pt x="1202" y="1293"/>
                  <a:pt x="1535" y="626"/>
                  <a:pt x="1135" y="192"/>
                </a:cubicBezTo>
                <a:cubicBezTo>
                  <a:pt x="1003" y="60"/>
                  <a:pt x="838" y="1"/>
                  <a:pt x="676" y="1"/>
                </a:cubicBez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5" name="Google Shape;3496;p69">
            <a:extLst>
              <a:ext uri="{FF2B5EF4-FFF2-40B4-BE49-F238E27FC236}">
                <a16:creationId xmlns:a16="http://schemas.microsoft.com/office/drawing/2014/main" id="{BD3EE6EC-30D5-4C0E-9E3C-0BDCB9CC7559}"/>
              </a:ext>
            </a:extLst>
          </p:cNvPr>
          <p:cNvSpPr/>
          <p:nvPr/>
        </p:nvSpPr>
        <p:spPr>
          <a:xfrm>
            <a:off x="7725698" y="1490798"/>
            <a:ext cx="9393" cy="8515"/>
          </a:xfrm>
          <a:custGeom>
            <a:avLst/>
            <a:gdLst/>
            <a:ahLst/>
            <a:cxnLst/>
            <a:rect l="l" t="t" r="r" b="b"/>
            <a:pathLst>
              <a:path w="535" h="485" extrusionOk="0">
                <a:moveTo>
                  <a:pt x="268" y="0"/>
                </a:moveTo>
                <a:cubicBezTo>
                  <a:pt x="134" y="0"/>
                  <a:pt x="1" y="100"/>
                  <a:pt x="34" y="234"/>
                </a:cubicBezTo>
                <a:cubicBezTo>
                  <a:pt x="18" y="401"/>
                  <a:pt x="134" y="484"/>
                  <a:pt x="259" y="484"/>
                </a:cubicBezTo>
                <a:cubicBezTo>
                  <a:pt x="384" y="484"/>
                  <a:pt x="518" y="401"/>
                  <a:pt x="535" y="234"/>
                </a:cubicBezTo>
                <a:cubicBezTo>
                  <a:pt x="501" y="100"/>
                  <a:pt x="401" y="0"/>
                  <a:pt x="268" y="0"/>
                </a:cubicBez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96164459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" dur="5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" dur="500"/>
                                        <p:tgtEl>
                                          <p:spTgt spid="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" dur="5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500"/>
                                        <p:tgtEl>
                                          <p:spTgt spid="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" dur="500"/>
                                        <p:tgtEl>
                                          <p:spTgt spid="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" dur="50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500"/>
                                        <p:tgtEl>
                                          <p:spTgt spid="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" dur="500"/>
                                        <p:tgtEl>
                                          <p:spTgt spid="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2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" dur="500"/>
                                        <p:tgtEl>
                                          <p:spTgt spid="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" dur="500"/>
                                        <p:tgtEl>
                                          <p:spTgt spid="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6" dur="500"/>
                                        <p:tgtEl>
                                          <p:spTgt spid="2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" dur="500"/>
                                        <p:tgtEl>
                                          <p:spTgt spid="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" dur="500"/>
                                        <p:tgtEl>
                                          <p:spTgt spid="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500"/>
                                        <p:tgtEl>
                                          <p:spTgt spid="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8" dur="500"/>
                                        <p:tgtEl>
                                          <p:spTgt spid="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1" dur="500"/>
                                        <p:tgtEl>
                                          <p:spTgt spid="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4" dur="500"/>
                                        <p:tgtEl>
                                          <p:spTgt spid="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7" dur="500"/>
                                        <p:tgtEl>
                                          <p:spTgt spid="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0" dur="500"/>
                                        <p:tgtEl>
                                          <p:spTgt spid="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3" dur="500"/>
                                        <p:tgtEl>
                                          <p:spTgt spid="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6" dur="500"/>
                                        <p:tgtEl>
                                          <p:spTgt spid="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9" dur="500"/>
                                        <p:tgtEl>
                                          <p:spTgt spid="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2" dur="500"/>
                                        <p:tgtEl>
                                          <p:spTgt spid="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5" dur="500"/>
                                        <p:tgtEl>
                                          <p:spTgt spid="3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8" dur="500"/>
                                        <p:tgtEl>
                                          <p:spTgt spid="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1" dur="500"/>
                                        <p:tgtEl>
                                          <p:spTgt spid="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4" dur="500"/>
                                        <p:tgtEl>
                                          <p:spTgt spid="3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7" dur="500"/>
                                        <p:tgtEl>
                                          <p:spTgt spid="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0" dur="500"/>
                                        <p:tgtEl>
                                          <p:spTgt spid="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3" dur="50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6" dur="500"/>
                                        <p:tgtEl>
                                          <p:spTgt spid="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9" dur="5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2" dur="500"/>
                                        <p:tgtEl>
                                          <p:spTgt spid="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5" dur="500"/>
                                        <p:tgtEl>
                                          <p:spTgt spid="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8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1" dur="500"/>
                                        <p:tgtEl>
                                          <p:spTgt spid="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4" dur="500"/>
                                        <p:tgtEl>
                                          <p:spTgt spid="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7" dur="50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0" dur="500"/>
                                        <p:tgtEl>
                                          <p:spTgt spid="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3" dur="500"/>
                                        <p:tgtEl>
                                          <p:spTgt spid="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6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9" dur="50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2" dur="500"/>
                                        <p:tgtEl>
                                          <p:spTgt spid="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5" dur="500"/>
                                        <p:tgtEl>
                                          <p:spTgt spid="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8" dur="500"/>
                                        <p:tgtEl>
                                          <p:spTgt spid="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1" dur="500"/>
                                        <p:tgtEl>
                                          <p:spTgt spid="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4" dur="500"/>
                                        <p:tgtEl>
                                          <p:spTgt spid="3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7" dur="500"/>
                                        <p:tgtEl>
                                          <p:spTgt spid="3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0" dur="500"/>
                                        <p:tgtEl>
                                          <p:spTgt spid="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3" dur="500"/>
                                        <p:tgtEl>
                                          <p:spTgt spid="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6" dur="500"/>
                                        <p:tgtEl>
                                          <p:spTgt spid="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9" dur="500"/>
                                        <p:tgtEl>
                                          <p:spTgt spid="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2" dur="500"/>
                                        <p:tgtEl>
                                          <p:spTgt spid="3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5" dur="500"/>
                                        <p:tgtEl>
                                          <p:spTgt spid="3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8" dur="500"/>
                                        <p:tgtEl>
                                          <p:spTgt spid="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1" dur="500"/>
                                        <p:tgtEl>
                                          <p:spTgt spid="3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4" dur="500"/>
                                        <p:tgtEl>
                                          <p:spTgt spid="3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7" dur="500"/>
                                        <p:tgtEl>
                                          <p:spTgt spid="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0" dur="500"/>
                                        <p:tgtEl>
                                          <p:spTgt spid="3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3" dur="5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6" dur="500"/>
                                        <p:tgtEl>
                                          <p:spTgt spid="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9" dur="500"/>
                                        <p:tgtEl>
                                          <p:spTgt spid="3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2" dur="500"/>
                                        <p:tgtEl>
                                          <p:spTgt spid="3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5" dur="500"/>
                                        <p:tgtEl>
                                          <p:spTgt spid="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8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1" dur="5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4" dur="5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7" dur="5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0" dur="5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3" dur="5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6" dur="5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9" dur="5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2" dur="5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5" dur="5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8" dur="5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1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4" dur="500"/>
                                        <p:tgtEl>
                                          <p:spTgt spid="3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7" dur="500"/>
                                        <p:tgtEl>
                                          <p:spTgt spid="3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0" dur="500"/>
                                        <p:tgtEl>
                                          <p:spTgt spid="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3" dur="500"/>
                                        <p:tgtEl>
                                          <p:spTgt spid="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6" dur="5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9" dur="500"/>
                                        <p:tgtEl>
                                          <p:spTgt spid="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2" dur="500"/>
                                        <p:tgtEl>
                                          <p:spTgt spid="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5" dur="500"/>
                                        <p:tgtEl>
                                          <p:spTgt spid="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8" dur="5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1" dur="500"/>
                                        <p:tgtEl>
                                          <p:spTgt spid="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4" dur="5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7" dur="500"/>
                                        <p:tgtEl>
                                          <p:spTgt spid="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0" dur="500"/>
                                        <p:tgtEl>
                                          <p:spTgt spid="3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3" dur="500"/>
                                        <p:tgtEl>
                                          <p:spTgt spid="3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6" dur="500"/>
                                        <p:tgtEl>
                                          <p:spTgt spid="3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9" dur="5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2" dur="500"/>
                                        <p:tgtEl>
                                          <p:spTgt spid="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5" dur="500"/>
                                        <p:tgtEl>
                                          <p:spTgt spid="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8" dur="500"/>
                                        <p:tgtEl>
                                          <p:spTgt spid="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1" dur="500"/>
                                        <p:tgtEl>
                                          <p:spTgt spid="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4" dur="500"/>
                                        <p:tgtEl>
                                          <p:spTgt spid="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7" dur="500"/>
                                        <p:tgtEl>
                                          <p:spTgt spid="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0" dur="500"/>
                                        <p:tgtEl>
                                          <p:spTgt spid="3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3" dur="500"/>
                                        <p:tgtEl>
                                          <p:spTgt spid="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6" dur="500"/>
                                        <p:tgtEl>
                                          <p:spTgt spid="3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9" dur="500"/>
                                        <p:tgtEl>
                                          <p:spTgt spid="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2" dur="5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5" dur="500"/>
                                        <p:tgtEl>
                                          <p:spTgt spid="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8" dur="500"/>
                                        <p:tgtEl>
                                          <p:spTgt spid="3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0" grpId="0"/>
      <p:bldP spid="259" grpId="0" animBg="1"/>
      <p:bldP spid="260" grpId="0" animBg="1"/>
      <p:bldP spid="261" grpId="0" animBg="1"/>
      <p:bldP spid="262" grpId="0" animBg="1"/>
      <p:bldP spid="263" grpId="0" animBg="1"/>
      <p:bldP spid="264" grpId="0" animBg="1"/>
      <p:bldP spid="265" grpId="0" animBg="1"/>
      <p:bldP spid="266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6" grpId="0" animBg="1"/>
      <p:bldP spid="277" grpId="0" animBg="1"/>
      <p:bldP spid="278" grpId="0" animBg="1"/>
      <p:bldP spid="279" grpId="0" animBg="1"/>
      <p:bldP spid="280" grpId="0" animBg="1"/>
      <p:bldP spid="281" grpId="0" animBg="1"/>
      <p:bldP spid="282" grpId="0" animBg="1"/>
      <p:bldP spid="283" grpId="0" animBg="1"/>
      <p:bldP spid="284" grpId="0" animBg="1"/>
      <p:bldP spid="285" grpId="0" animBg="1"/>
      <p:bldP spid="286" grpId="0" animBg="1"/>
      <p:bldP spid="287" grpId="0" animBg="1"/>
      <p:bldP spid="288" grpId="0" animBg="1"/>
      <p:bldP spid="289" grpId="0" animBg="1"/>
      <p:bldP spid="290" grpId="0" animBg="1"/>
      <p:bldP spid="291" grpId="0" animBg="1"/>
      <p:bldP spid="292" grpId="0" animBg="1"/>
      <p:bldP spid="293" grpId="0" animBg="1"/>
      <p:bldP spid="294" grpId="0" animBg="1"/>
      <p:bldP spid="295" grpId="0" animBg="1"/>
      <p:bldP spid="296" grpId="0" animBg="1"/>
      <p:bldP spid="297" grpId="0" animBg="1"/>
      <p:bldP spid="298" grpId="0" animBg="1"/>
      <p:bldP spid="299" grpId="0" animBg="1"/>
      <p:bldP spid="300" grpId="0" animBg="1"/>
      <p:bldP spid="301" grpId="0" animBg="1"/>
      <p:bldP spid="302" grpId="0" animBg="1"/>
      <p:bldP spid="303" grpId="0" animBg="1"/>
      <p:bldP spid="304" grpId="0" animBg="1"/>
      <p:bldP spid="305" grpId="0" animBg="1"/>
      <p:bldP spid="306" grpId="0" animBg="1"/>
      <p:bldP spid="307" grpId="0" animBg="1"/>
      <p:bldP spid="308" grpId="0" animBg="1"/>
      <p:bldP spid="309" grpId="0" animBg="1"/>
      <p:bldP spid="310" grpId="0" animBg="1"/>
      <p:bldP spid="311" grpId="0" animBg="1"/>
      <p:bldP spid="312" grpId="0" animBg="1"/>
      <p:bldP spid="313" grpId="0" animBg="1"/>
      <p:bldP spid="314" grpId="0" animBg="1"/>
      <p:bldP spid="315" grpId="0" animBg="1"/>
      <p:bldP spid="316" grpId="0" animBg="1"/>
      <p:bldP spid="317" grpId="0" animBg="1"/>
      <p:bldP spid="318" grpId="0" animBg="1"/>
      <p:bldP spid="319" grpId="0" animBg="1"/>
      <p:bldP spid="320" grpId="0" animBg="1"/>
      <p:bldP spid="321" grpId="0" animBg="1"/>
      <p:bldP spid="322" grpId="0" animBg="1"/>
      <p:bldP spid="323" grpId="0" animBg="1"/>
      <p:bldP spid="324" grpId="0" animBg="1"/>
      <p:bldP spid="325" grpId="0" animBg="1"/>
      <p:bldP spid="326" grpId="0" animBg="1"/>
      <p:bldP spid="327" grpId="0" animBg="1"/>
      <p:bldP spid="328" grpId="0" animBg="1"/>
      <p:bldP spid="329" grpId="0" animBg="1"/>
      <p:bldP spid="330" grpId="0" animBg="1"/>
      <p:bldP spid="331" grpId="0" animBg="1"/>
      <p:bldP spid="332" grpId="0" animBg="1"/>
      <p:bldP spid="333" grpId="0" animBg="1"/>
      <p:bldP spid="334" grpId="0" animBg="1"/>
      <p:bldP spid="335" grpId="0" animBg="1"/>
      <p:bldP spid="336" grpId="0" animBg="1"/>
      <p:bldP spid="337" grpId="0" animBg="1"/>
      <p:bldP spid="338" grpId="0" animBg="1"/>
      <p:bldP spid="339" grpId="0" animBg="1"/>
      <p:bldP spid="340" grpId="0" animBg="1"/>
      <p:bldP spid="341" grpId="0" animBg="1"/>
      <p:bldP spid="342" grpId="0" animBg="1"/>
      <p:bldP spid="343" grpId="0" animBg="1"/>
      <p:bldP spid="344" grpId="0" animBg="1"/>
      <p:bldP spid="345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  <p:bldP spid="356" grpId="0" animBg="1"/>
      <p:bldP spid="357" grpId="0" animBg="1"/>
      <p:bldP spid="358" grpId="0" animBg="1"/>
      <p:bldP spid="359" grpId="0" animBg="1"/>
      <p:bldP spid="360" grpId="0" animBg="1"/>
      <p:bldP spid="361" grpId="0" animBg="1"/>
      <p:bldP spid="362" grpId="0" animBg="1"/>
      <p:bldP spid="363" grpId="0" animBg="1"/>
      <p:bldP spid="364" grpId="0" animBg="1"/>
      <p:bldP spid="365" grpId="0" animBg="1"/>
      <p:bldP spid="366" grpId="0" animBg="1"/>
      <p:bldP spid="367" grpId="0" animBg="1"/>
      <p:bldP spid="368" grpId="0" animBg="1"/>
      <p:bldP spid="369" grpId="0" animBg="1"/>
      <p:bldP spid="370" grpId="0" animBg="1"/>
      <p:bldP spid="371" grpId="0" animBg="1"/>
      <p:bldP spid="372" grpId="0" animBg="1"/>
      <p:bldP spid="373" grpId="0" animBg="1"/>
      <p:bldP spid="374" grpId="0" animBg="1"/>
      <p:bldP spid="375" grpId="0" animBg="1"/>
      <p:bldP spid="376" grpId="0" animBg="1"/>
      <p:bldP spid="377" grpId="0" animBg="1"/>
      <p:bldP spid="378" grpId="0" animBg="1"/>
      <p:bldP spid="379" grpId="0" animBg="1"/>
      <p:bldP spid="380" grpId="0" animBg="1"/>
      <p:bldP spid="381" grpId="0" animBg="1"/>
      <p:bldP spid="382" grpId="0" animBg="1"/>
      <p:bldP spid="383" grpId="0" animBg="1"/>
      <p:bldP spid="384" grpId="0" animBg="1"/>
      <p:bldP spid="385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A1746A10-E036-4BA0-A38C-2485CF242752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DF2E9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8" name="Google Shape;1770;p42">
            <a:extLst>
              <a:ext uri="{FF2B5EF4-FFF2-40B4-BE49-F238E27FC236}">
                <a16:creationId xmlns:a16="http://schemas.microsoft.com/office/drawing/2014/main" id="{BA78B6DB-75E2-4ADF-9B02-A5AB4AB43173}"/>
              </a:ext>
            </a:extLst>
          </p:cNvPr>
          <p:cNvSpPr txBox="1">
            <a:spLocks/>
          </p:cNvSpPr>
          <p:nvPr/>
        </p:nvSpPr>
        <p:spPr>
          <a:xfrm>
            <a:off x="-178748" y="108489"/>
            <a:ext cx="1072324" cy="7171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Merriweather"/>
              <a:buNone/>
              <a:defRPr sz="80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1A77B"/>
              </a:buClr>
              <a:buSzPts val="3500"/>
              <a:buFont typeface="Merriweather"/>
              <a:buNone/>
              <a:tabLst/>
              <a:defRPr/>
            </a:pPr>
            <a:r>
              <a:rPr kumimoji="0" lang="en" sz="4400" b="1" i="0" u="none" strike="noStrike" kern="0" cap="none" spc="0" normalizeH="0" baseline="0" noProof="0" dirty="0">
                <a:ln>
                  <a:noFill/>
                </a:ln>
                <a:solidFill>
                  <a:srgbClr val="E1A77B"/>
                </a:solidFill>
                <a:effectLst/>
                <a:uLnTx/>
                <a:uFillTx/>
                <a:latin typeface="Merriweather"/>
                <a:sym typeface="Merriweather"/>
              </a:rPr>
              <a:t>I.</a:t>
            </a:r>
          </a:p>
        </p:txBody>
      </p:sp>
      <p:sp>
        <p:nvSpPr>
          <p:cNvPr id="9" name="Google Shape;1771;p42">
            <a:extLst>
              <a:ext uri="{FF2B5EF4-FFF2-40B4-BE49-F238E27FC236}">
                <a16:creationId xmlns:a16="http://schemas.microsoft.com/office/drawing/2014/main" id="{DFCD1AFC-8B6F-49AB-A13F-2E6F2A957CB1}"/>
              </a:ext>
            </a:extLst>
          </p:cNvPr>
          <p:cNvSpPr txBox="1">
            <a:spLocks/>
          </p:cNvSpPr>
          <p:nvPr/>
        </p:nvSpPr>
        <p:spPr>
          <a:xfrm>
            <a:off x="634468" y="108489"/>
            <a:ext cx="2922393" cy="600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6433D"/>
              </a:buClr>
              <a:buSzPts val="990"/>
              <a:buFont typeface="Merriweather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KHÁI NIỆM TỐC ĐỘ</a:t>
            </a:r>
          </a:p>
        </p:txBody>
      </p:sp>
      <p:sp>
        <p:nvSpPr>
          <p:cNvPr id="7" name="Google Shape;1785;p44">
            <a:extLst>
              <a:ext uri="{FF2B5EF4-FFF2-40B4-BE49-F238E27FC236}">
                <a16:creationId xmlns:a16="http://schemas.microsoft.com/office/drawing/2014/main" id="{44E4BE4F-15CE-4946-ACD4-0A25AE9CD81F}"/>
              </a:ext>
            </a:extLst>
          </p:cNvPr>
          <p:cNvSpPr/>
          <p:nvPr/>
        </p:nvSpPr>
        <p:spPr>
          <a:xfrm>
            <a:off x="5678175" y="5138832"/>
            <a:ext cx="3465825" cy="3783"/>
          </a:xfrm>
          <a:custGeom>
            <a:avLst/>
            <a:gdLst/>
            <a:ahLst/>
            <a:cxnLst/>
            <a:rect l="l" t="t" r="r" b="b"/>
            <a:pathLst>
              <a:path w="184132" h="201" extrusionOk="0">
                <a:moveTo>
                  <a:pt x="92066" y="1"/>
                </a:moveTo>
                <a:cubicBezTo>
                  <a:pt x="41230" y="1"/>
                  <a:pt x="0" y="34"/>
                  <a:pt x="0" y="101"/>
                </a:cubicBezTo>
                <a:cubicBezTo>
                  <a:pt x="0" y="167"/>
                  <a:pt x="41230" y="201"/>
                  <a:pt x="92066" y="201"/>
                </a:cubicBezTo>
                <a:cubicBezTo>
                  <a:pt x="142902" y="201"/>
                  <a:pt x="184132" y="167"/>
                  <a:pt x="184132" y="101"/>
                </a:cubicBezTo>
                <a:cubicBezTo>
                  <a:pt x="184132" y="34"/>
                  <a:pt x="142936" y="1"/>
                  <a:pt x="9206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" name="Google Shape;1786;p44">
            <a:extLst>
              <a:ext uri="{FF2B5EF4-FFF2-40B4-BE49-F238E27FC236}">
                <a16:creationId xmlns:a16="http://schemas.microsoft.com/office/drawing/2014/main" id="{071A949B-C70E-4A78-AA43-7A3078C0BF85}"/>
              </a:ext>
            </a:extLst>
          </p:cNvPr>
          <p:cNvSpPr/>
          <p:nvPr/>
        </p:nvSpPr>
        <p:spPr>
          <a:xfrm>
            <a:off x="5870936" y="4357134"/>
            <a:ext cx="365420" cy="783600"/>
          </a:xfrm>
          <a:custGeom>
            <a:avLst/>
            <a:gdLst/>
            <a:ahLst/>
            <a:cxnLst/>
            <a:rect l="l" t="t" r="r" b="b"/>
            <a:pathLst>
              <a:path w="19414" h="41631" extrusionOk="0">
                <a:moveTo>
                  <a:pt x="200" y="1"/>
                </a:moveTo>
                <a:lnTo>
                  <a:pt x="200" y="1"/>
                </a:lnTo>
                <a:cubicBezTo>
                  <a:pt x="0" y="3537"/>
                  <a:pt x="767" y="7039"/>
                  <a:pt x="2435" y="10175"/>
                </a:cubicBezTo>
                <a:cubicBezTo>
                  <a:pt x="3069" y="11442"/>
                  <a:pt x="3869" y="12643"/>
                  <a:pt x="4103" y="14044"/>
                </a:cubicBezTo>
                <a:cubicBezTo>
                  <a:pt x="4437" y="16313"/>
                  <a:pt x="3169" y="18614"/>
                  <a:pt x="3736" y="20849"/>
                </a:cubicBezTo>
                <a:cubicBezTo>
                  <a:pt x="4370" y="23418"/>
                  <a:pt x="7239" y="25119"/>
                  <a:pt x="7372" y="27721"/>
                </a:cubicBezTo>
                <a:cubicBezTo>
                  <a:pt x="7472" y="29956"/>
                  <a:pt x="5537" y="31890"/>
                  <a:pt x="5704" y="34092"/>
                </a:cubicBezTo>
                <a:cubicBezTo>
                  <a:pt x="5804" y="35059"/>
                  <a:pt x="6138" y="35960"/>
                  <a:pt x="6705" y="36727"/>
                </a:cubicBezTo>
                <a:cubicBezTo>
                  <a:pt x="8378" y="39516"/>
                  <a:pt x="10826" y="41466"/>
                  <a:pt x="14555" y="41466"/>
                </a:cubicBezTo>
                <a:cubicBezTo>
                  <a:pt x="14618" y="41466"/>
                  <a:pt x="14681" y="41465"/>
                  <a:pt x="14744" y="41464"/>
                </a:cubicBezTo>
                <a:lnTo>
                  <a:pt x="19414" y="41631"/>
                </a:lnTo>
                <a:lnTo>
                  <a:pt x="16212" y="30823"/>
                </a:lnTo>
                <a:cubicBezTo>
                  <a:pt x="16645" y="29289"/>
                  <a:pt x="15611" y="27721"/>
                  <a:pt x="14477" y="26653"/>
                </a:cubicBezTo>
                <a:cubicBezTo>
                  <a:pt x="13343" y="25553"/>
                  <a:pt x="12009" y="24519"/>
                  <a:pt x="11408" y="23051"/>
                </a:cubicBezTo>
                <a:cubicBezTo>
                  <a:pt x="10474" y="20682"/>
                  <a:pt x="11742" y="17580"/>
                  <a:pt x="10107" y="15612"/>
                </a:cubicBezTo>
                <a:cubicBezTo>
                  <a:pt x="9173" y="14445"/>
                  <a:pt x="7472" y="14044"/>
                  <a:pt x="6605" y="12777"/>
                </a:cubicBezTo>
                <a:cubicBezTo>
                  <a:pt x="6204" y="12110"/>
                  <a:pt x="5971" y="11342"/>
                  <a:pt x="5838" y="10575"/>
                </a:cubicBezTo>
                <a:cubicBezTo>
                  <a:pt x="4937" y="6606"/>
                  <a:pt x="3002" y="2936"/>
                  <a:pt x="200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" name="Google Shape;1787;p44">
            <a:extLst>
              <a:ext uri="{FF2B5EF4-FFF2-40B4-BE49-F238E27FC236}">
                <a16:creationId xmlns:a16="http://schemas.microsoft.com/office/drawing/2014/main" id="{2AAFAA6A-AD46-47E9-B87A-7D99531EB3E7}"/>
              </a:ext>
            </a:extLst>
          </p:cNvPr>
          <p:cNvSpPr/>
          <p:nvPr/>
        </p:nvSpPr>
        <p:spPr>
          <a:xfrm>
            <a:off x="5870936" y="4357134"/>
            <a:ext cx="365420" cy="783600"/>
          </a:xfrm>
          <a:custGeom>
            <a:avLst/>
            <a:gdLst/>
            <a:ahLst/>
            <a:cxnLst/>
            <a:rect l="l" t="t" r="r" b="b"/>
            <a:pathLst>
              <a:path w="19414" h="41631" extrusionOk="0">
                <a:moveTo>
                  <a:pt x="200" y="1"/>
                </a:moveTo>
                <a:lnTo>
                  <a:pt x="200" y="1"/>
                </a:lnTo>
                <a:cubicBezTo>
                  <a:pt x="0" y="3537"/>
                  <a:pt x="767" y="7039"/>
                  <a:pt x="2435" y="10175"/>
                </a:cubicBezTo>
                <a:cubicBezTo>
                  <a:pt x="3069" y="11442"/>
                  <a:pt x="3869" y="12643"/>
                  <a:pt x="4103" y="14044"/>
                </a:cubicBezTo>
                <a:cubicBezTo>
                  <a:pt x="4437" y="16313"/>
                  <a:pt x="3169" y="18614"/>
                  <a:pt x="3736" y="20849"/>
                </a:cubicBezTo>
                <a:cubicBezTo>
                  <a:pt x="4370" y="23418"/>
                  <a:pt x="7239" y="25119"/>
                  <a:pt x="7372" y="27721"/>
                </a:cubicBezTo>
                <a:cubicBezTo>
                  <a:pt x="7472" y="29956"/>
                  <a:pt x="5537" y="31890"/>
                  <a:pt x="5704" y="34092"/>
                </a:cubicBezTo>
                <a:cubicBezTo>
                  <a:pt x="5804" y="35059"/>
                  <a:pt x="6138" y="35960"/>
                  <a:pt x="6705" y="36727"/>
                </a:cubicBezTo>
                <a:cubicBezTo>
                  <a:pt x="8378" y="39516"/>
                  <a:pt x="10826" y="41466"/>
                  <a:pt x="14555" y="41466"/>
                </a:cubicBezTo>
                <a:cubicBezTo>
                  <a:pt x="14618" y="41466"/>
                  <a:pt x="14681" y="41465"/>
                  <a:pt x="14744" y="41464"/>
                </a:cubicBezTo>
                <a:lnTo>
                  <a:pt x="19414" y="41631"/>
                </a:lnTo>
                <a:lnTo>
                  <a:pt x="16212" y="30823"/>
                </a:lnTo>
                <a:cubicBezTo>
                  <a:pt x="16645" y="29289"/>
                  <a:pt x="15611" y="27721"/>
                  <a:pt x="14477" y="26653"/>
                </a:cubicBezTo>
                <a:cubicBezTo>
                  <a:pt x="13343" y="25553"/>
                  <a:pt x="12009" y="24519"/>
                  <a:pt x="11408" y="23051"/>
                </a:cubicBezTo>
                <a:cubicBezTo>
                  <a:pt x="10474" y="20682"/>
                  <a:pt x="11742" y="17580"/>
                  <a:pt x="10107" y="15612"/>
                </a:cubicBezTo>
                <a:cubicBezTo>
                  <a:pt x="9173" y="14445"/>
                  <a:pt x="7472" y="14044"/>
                  <a:pt x="6605" y="12777"/>
                </a:cubicBezTo>
                <a:cubicBezTo>
                  <a:pt x="6204" y="12110"/>
                  <a:pt x="5971" y="11342"/>
                  <a:pt x="5838" y="10575"/>
                </a:cubicBezTo>
                <a:cubicBezTo>
                  <a:pt x="4937" y="6606"/>
                  <a:pt x="3002" y="2936"/>
                  <a:pt x="200" y="1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" name="Google Shape;1788;p44">
            <a:extLst>
              <a:ext uri="{FF2B5EF4-FFF2-40B4-BE49-F238E27FC236}">
                <a16:creationId xmlns:a16="http://schemas.microsoft.com/office/drawing/2014/main" id="{A709987F-2523-49CD-BD2F-107938D1479A}"/>
              </a:ext>
            </a:extLst>
          </p:cNvPr>
          <p:cNvSpPr/>
          <p:nvPr/>
        </p:nvSpPr>
        <p:spPr>
          <a:xfrm>
            <a:off x="6209346" y="4055145"/>
            <a:ext cx="352244" cy="1088355"/>
          </a:xfrm>
          <a:custGeom>
            <a:avLst/>
            <a:gdLst/>
            <a:ahLst/>
            <a:cxnLst/>
            <a:rect l="l" t="t" r="r" b="b"/>
            <a:pathLst>
              <a:path w="18714" h="57822" extrusionOk="0">
                <a:moveTo>
                  <a:pt x="18047" y="0"/>
                </a:moveTo>
                <a:lnTo>
                  <a:pt x="17880" y="67"/>
                </a:lnTo>
                <a:cubicBezTo>
                  <a:pt x="16879" y="601"/>
                  <a:pt x="16045" y="1301"/>
                  <a:pt x="15378" y="2202"/>
                </a:cubicBezTo>
                <a:cubicBezTo>
                  <a:pt x="14711" y="3069"/>
                  <a:pt x="14211" y="4036"/>
                  <a:pt x="13844" y="5037"/>
                </a:cubicBezTo>
                <a:cubicBezTo>
                  <a:pt x="13043" y="7039"/>
                  <a:pt x="12776" y="9140"/>
                  <a:pt x="12376" y="11175"/>
                </a:cubicBezTo>
                <a:cubicBezTo>
                  <a:pt x="11976" y="13176"/>
                  <a:pt x="11475" y="15144"/>
                  <a:pt x="10475" y="16812"/>
                </a:cubicBezTo>
                <a:cubicBezTo>
                  <a:pt x="9941" y="17646"/>
                  <a:pt x="9341" y="18413"/>
                  <a:pt x="8807" y="19214"/>
                </a:cubicBezTo>
                <a:cubicBezTo>
                  <a:pt x="8206" y="20014"/>
                  <a:pt x="7806" y="20915"/>
                  <a:pt x="7639" y="21882"/>
                </a:cubicBezTo>
                <a:cubicBezTo>
                  <a:pt x="7339" y="23851"/>
                  <a:pt x="8440" y="25585"/>
                  <a:pt x="8206" y="27320"/>
                </a:cubicBezTo>
                <a:cubicBezTo>
                  <a:pt x="8106" y="28187"/>
                  <a:pt x="7839" y="29021"/>
                  <a:pt x="7372" y="29755"/>
                </a:cubicBezTo>
                <a:cubicBezTo>
                  <a:pt x="6972" y="30489"/>
                  <a:pt x="6472" y="31189"/>
                  <a:pt x="5971" y="31890"/>
                </a:cubicBezTo>
                <a:cubicBezTo>
                  <a:pt x="5504" y="32557"/>
                  <a:pt x="5071" y="33291"/>
                  <a:pt x="4737" y="34058"/>
                </a:cubicBezTo>
                <a:cubicBezTo>
                  <a:pt x="4404" y="34792"/>
                  <a:pt x="4204" y="35559"/>
                  <a:pt x="4170" y="36393"/>
                </a:cubicBezTo>
                <a:cubicBezTo>
                  <a:pt x="4037" y="37961"/>
                  <a:pt x="4270" y="39462"/>
                  <a:pt x="4170" y="40863"/>
                </a:cubicBezTo>
                <a:cubicBezTo>
                  <a:pt x="4037" y="42197"/>
                  <a:pt x="3636" y="43498"/>
                  <a:pt x="3003" y="44699"/>
                </a:cubicBezTo>
                <a:cubicBezTo>
                  <a:pt x="2436" y="45833"/>
                  <a:pt x="1802" y="46900"/>
                  <a:pt x="1301" y="47901"/>
                </a:cubicBezTo>
                <a:cubicBezTo>
                  <a:pt x="1035" y="48401"/>
                  <a:pt x="768" y="48902"/>
                  <a:pt x="568" y="49369"/>
                </a:cubicBezTo>
                <a:cubicBezTo>
                  <a:pt x="401" y="49869"/>
                  <a:pt x="234" y="50336"/>
                  <a:pt x="167" y="50870"/>
                </a:cubicBezTo>
                <a:cubicBezTo>
                  <a:pt x="34" y="51737"/>
                  <a:pt x="1" y="52638"/>
                  <a:pt x="134" y="53538"/>
                </a:cubicBezTo>
                <a:cubicBezTo>
                  <a:pt x="234" y="54773"/>
                  <a:pt x="701" y="55940"/>
                  <a:pt x="1468" y="56908"/>
                </a:cubicBezTo>
                <a:cubicBezTo>
                  <a:pt x="1568" y="57074"/>
                  <a:pt x="1702" y="57208"/>
                  <a:pt x="1835" y="57341"/>
                </a:cubicBezTo>
                <a:cubicBezTo>
                  <a:pt x="1935" y="57441"/>
                  <a:pt x="2035" y="57508"/>
                  <a:pt x="2135" y="57608"/>
                </a:cubicBezTo>
                <a:cubicBezTo>
                  <a:pt x="2336" y="57741"/>
                  <a:pt x="2402" y="57775"/>
                  <a:pt x="2402" y="57775"/>
                </a:cubicBezTo>
                <a:cubicBezTo>
                  <a:pt x="2069" y="57508"/>
                  <a:pt x="1768" y="57208"/>
                  <a:pt x="1502" y="56908"/>
                </a:cubicBezTo>
                <a:cubicBezTo>
                  <a:pt x="801" y="55907"/>
                  <a:pt x="367" y="54739"/>
                  <a:pt x="267" y="53505"/>
                </a:cubicBezTo>
                <a:cubicBezTo>
                  <a:pt x="134" y="52638"/>
                  <a:pt x="167" y="51771"/>
                  <a:pt x="301" y="50870"/>
                </a:cubicBezTo>
                <a:cubicBezTo>
                  <a:pt x="401" y="50403"/>
                  <a:pt x="534" y="49903"/>
                  <a:pt x="734" y="49436"/>
                </a:cubicBezTo>
                <a:cubicBezTo>
                  <a:pt x="935" y="48935"/>
                  <a:pt x="1168" y="48468"/>
                  <a:pt x="1435" y="47968"/>
                </a:cubicBezTo>
                <a:cubicBezTo>
                  <a:pt x="1969" y="46967"/>
                  <a:pt x="2602" y="45933"/>
                  <a:pt x="3169" y="44799"/>
                </a:cubicBezTo>
                <a:cubicBezTo>
                  <a:pt x="3837" y="43565"/>
                  <a:pt x="4237" y="42264"/>
                  <a:pt x="4370" y="40896"/>
                </a:cubicBezTo>
                <a:cubicBezTo>
                  <a:pt x="4504" y="39462"/>
                  <a:pt x="4270" y="37961"/>
                  <a:pt x="4404" y="36426"/>
                </a:cubicBezTo>
                <a:cubicBezTo>
                  <a:pt x="4470" y="35626"/>
                  <a:pt x="4637" y="34858"/>
                  <a:pt x="4971" y="34158"/>
                </a:cubicBezTo>
                <a:cubicBezTo>
                  <a:pt x="5304" y="33391"/>
                  <a:pt x="5738" y="32690"/>
                  <a:pt x="6205" y="32023"/>
                </a:cubicBezTo>
                <a:cubicBezTo>
                  <a:pt x="6705" y="31356"/>
                  <a:pt x="7206" y="30655"/>
                  <a:pt x="7639" y="29888"/>
                </a:cubicBezTo>
                <a:cubicBezTo>
                  <a:pt x="8106" y="29121"/>
                  <a:pt x="8407" y="28254"/>
                  <a:pt x="8507" y="27353"/>
                </a:cubicBezTo>
                <a:cubicBezTo>
                  <a:pt x="8740" y="25518"/>
                  <a:pt x="7673" y="23750"/>
                  <a:pt x="7940" y="21916"/>
                </a:cubicBezTo>
                <a:cubicBezTo>
                  <a:pt x="8140" y="21015"/>
                  <a:pt x="8507" y="20148"/>
                  <a:pt x="9074" y="19381"/>
                </a:cubicBezTo>
                <a:cubicBezTo>
                  <a:pt x="9607" y="18580"/>
                  <a:pt x="10208" y="17813"/>
                  <a:pt x="10742" y="16979"/>
                </a:cubicBezTo>
                <a:cubicBezTo>
                  <a:pt x="11809" y="15244"/>
                  <a:pt x="12309" y="13243"/>
                  <a:pt x="12710" y="11242"/>
                </a:cubicBezTo>
                <a:cubicBezTo>
                  <a:pt x="13077" y="9207"/>
                  <a:pt x="13377" y="7139"/>
                  <a:pt x="14144" y="5171"/>
                </a:cubicBezTo>
                <a:cubicBezTo>
                  <a:pt x="14511" y="4170"/>
                  <a:pt x="15011" y="3236"/>
                  <a:pt x="15645" y="2402"/>
                </a:cubicBezTo>
                <a:cubicBezTo>
                  <a:pt x="16234" y="1596"/>
                  <a:pt x="16996" y="934"/>
                  <a:pt x="17851" y="469"/>
                </a:cubicBezTo>
                <a:lnTo>
                  <a:pt x="17851" y="469"/>
                </a:lnTo>
                <a:cubicBezTo>
                  <a:pt x="17984" y="1557"/>
                  <a:pt x="18181" y="2613"/>
                  <a:pt x="18280" y="3669"/>
                </a:cubicBezTo>
                <a:cubicBezTo>
                  <a:pt x="18414" y="4704"/>
                  <a:pt x="18447" y="5771"/>
                  <a:pt x="18414" y="6838"/>
                </a:cubicBezTo>
                <a:cubicBezTo>
                  <a:pt x="18380" y="7372"/>
                  <a:pt x="18314" y="7872"/>
                  <a:pt x="18247" y="8406"/>
                </a:cubicBezTo>
                <a:cubicBezTo>
                  <a:pt x="18113" y="8907"/>
                  <a:pt x="17947" y="9374"/>
                  <a:pt x="17747" y="9841"/>
                </a:cubicBezTo>
                <a:cubicBezTo>
                  <a:pt x="17313" y="10808"/>
                  <a:pt x="16913" y="11775"/>
                  <a:pt x="16612" y="12776"/>
                </a:cubicBezTo>
                <a:cubicBezTo>
                  <a:pt x="16312" y="13777"/>
                  <a:pt x="16145" y="14777"/>
                  <a:pt x="16079" y="15811"/>
                </a:cubicBezTo>
                <a:cubicBezTo>
                  <a:pt x="15979" y="16812"/>
                  <a:pt x="15845" y="17813"/>
                  <a:pt x="15745" y="18780"/>
                </a:cubicBezTo>
                <a:cubicBezTo>
                  <a:pt x="15512" y="20748"/>
                  <a:pt x="15378" y="22716"/>
                  <a:pt x="14578" y="24418"/>
                </a:cubicBezTo>
                <a:cubicBezTo>
                  <a:pt x="14177" y="25252"/>
                  <a:pt x="13677" y="26052"/>
                  <a:pt x="13277" y="26886"/>
                </a:cubicBezTo>
                <a:cubicBezTo>
                  <a:pt x="12910" y="27753"/>
                  <a:pt x="12676" y="28654"/>
                  <a:pt x="12643" y="29588"/>
                </a:cubicBezTo>
                <a:cubicBezTo>
                  <a:pt x="12543" y="31389"/>
                  <a:pt x="12776" y="33157"/>
                  <a:pt x="12309" y="34758"/>
                </a:cubicBezTo>
                <a:cubicBezTo>
                  <a:pt x="11809" y="36326"/>
                  <a:pt x="10808" y="37660"/>
                  <a:pt x="10275" y="39162"/>
                </a:cubicBezTo>
                <a:cubicBezTo>
                  <a:pt x="9774" y="40663"/>
                  <a:pt x="9941" y="42264"/>
                  <a:pt x="10174" y="43665"/>
                </a:cubicBezTo>
                <a:cubicBezTo>
                  <a:pt x="10408" y="45066"/>
                  <a:pt x="10641" y="46433"/>
                  <a:pt x="10341" y="47668"/>
                </a:cubicBezTo>
                <a:cubicBezTo>
                  <a:pt x="10041" y="48902"/>
                  <a:pt x="9174" y="49836"/>
                  <a:pt x="8607" y="50837"/>
                </a:cubicBezTo>
                <a:cubicBezTo>
                  <a:pt x="8306" y="51304"/>
                  <a:pt x="8106" y="51837"/>
                  <a:pt x="8040" y="52404"/>
                </a:cubicBezTo>
                <a:cubicBezTo>
                  <a:pt x="7973" y="52905"/>
                  <a:pt x="7940" y="53405"/>
                  <a:pt x="7940" y="53905"/>
                </a:cubicBezTo>
                <a:cubicBezTo>
                  <a:pt x="7940" y="54372"/>
                  <a:pt x="7873" y="54839"/>
                  <a:pt x="7739" y="55273"/>
                </a:cubicBezTo>
                <a:cubicBezTo>
                  <a:pt x="7573" y="55673"/>
                  <a:pt x="7339" y="56007"/>
                  <a:pt x="7006" y="56274"/>
                </a:cubicBezTo>
                <a:cubicBezTo>
                  <a:pt x="6472" y="56707"/>
                  <a:pt x="5838" y="57041"/>
                  <a:pt x="5171" y="57308"/>
                </a:cubicBezTo>
                <a:cubicBezTo>
                  <a:pt x="4704" y="57475"/>
                  <a:pt x="4204" y="57608"/>
                  <a:pt x="3670" y="57708"/>
                </a:cubicBezTo>
                <a:cubicBezTo>
                  <a:pt x="3370" y="57775"/>
                  <a:pt x="3069" y="57808"/>
                  <a:pt x="2736" y="57808"/>
                </a:cubicBezTo>
                <a:cubicBezTo>
                  <a:pt x="2469" y="57775"/>
                  <a:pt x="2369" y="57775"/>
                  <a:pt x="2369" y="57775"/>
                </a:cubicBezTo>
                <a:lnTo>
                  <a:pt x="2369" y="57775"/>
                </a:lnTo>
                <a:cubicBezTo>
                  <a:pt x="2564" y="57805"/>
                  <a:pt x="2759" y="57821"/>
                  <a:pt x="2951" y="57821"/>
                </a:cubicBezTo>
                <a:cubicBezTo>
                  <a:pt x="3186" y="57821"/>
                  <a:pt x="3416" y="57797"/>
                  <a:pt x="3636" y="57741"/>
                </a:cubicBezTo>
                <a:cubicBezTo>
                  <a:pt x="4170" y="57675"/>
                  <a:pt x="4671" y="57541"/>
                  <a:pt x="5171" y="57375"/>
                </a:cubicBezTo>
                <a:cubicBezTo>
                  <a:pt x="5838" y="57141"/>
                  <a:pt x="6472" y="56774"/>
                  <a:pt x="7039" y="56340"/>
                </a:cubicBezTo>
                <a:cubicBezTo>
                  <a:pt x="7372" y="56074"/>
                  <a:pt x="7639" y="55707"/>
                  <a:pt x="7806" y="55306"/>
                </a:cubicBezTo>
                <a:cubicBezTo>
                  <a:pt x="7940" y="54873"/>
                  <a:pt x="8006" y="54406"/>
                  <a:pt x="8040" y="53905"/>
                </a:cubicBezTo>
                <a:cubicBezTo>
                  <a:pt x="8040" y="53405"/>
                  <a:pt x="8073" y="52905"/>
                  <a:pt x="8140" y="52404"/>
                </a:cubicBezTo>
                <a:cubicBezTo>
                  <a:pt x="8240" y="51871"/>
                  <a:pt x="8407" y="51370"/>
                  <a:pt x="8707" y="50903"/>
                </a:cubicBezTo>
                <a:cubicBezTo>
                  <a:pt x="9240" y="49936"/>
                  <a:pt x="10174" y="49035"/>
                  <a:pt x="10475" y="47701"/>
                </a:cubicBezTo>
                <a:cubicBezTo>
                  <a:pt x="10775" y="46400"/>
                  <a:pt x="10541" y="45032"/>
                  <a:pt x="10341" y="43631"/>
                </a:cubicBezTo>
                <a:cubicBezTo>
                  <a:pt x="10141" y="42230"/>
                  <a:pt x="9941" y="40696"/>
                  <a:pt x="10441" y="39228"/>
                </a:cubicBezTo>
                <a:cubicBezTo>
                  <a:pt x="10975" y="37761"/>
                  <a:pt x="11976" y="36460"/>
                  <a:pt x="12476" y="34792"/>
                </a:cubicBezTo>
                <a:cubicBezTo>
                  <a:pt x="13010" y="33157"/>
                  <a:pt x="12776" y="31356"/>
                  <a:pt x="12876" y="29588"/>
                </a:cubicBezTo>
                <a:cubicBezTo>
                  <a:pt x="12910" y="28687"/>
                  <a:pt x="13110" y="27820"/>
                  <a:pt x="13477" y="26986"/>
                </a:cubicBezTo>
                <a:cubicBezTo>
                  <a:pt x="13844" y="26152"/>
                  <a:pt x="14377" y="25385"/>
                  <a:pt x="14778" y="24518"/>
                </a:cubicBezTo>
                <a:cubicBezTo>
                  <a:pt x="15612" y="22750"/>
                  <a:pt x="15745" y="20782"/>
                  <a:pt x="15979" y="18814"/>
                </a:cubicBezTo>
                <a:cubicBezTo>
                  <a:pt x="16112" y="17846"/>
                  <a:pt x="16212" y="16846"/>
                  <a:pt x="16312" y="15845"/>
                </a:cubicBezTo>
                <a:cubicBezTo>
                  <a:pt x="16379" y="14811"/>
                  <a:pt x="16579" y="13810"/>
                  <a:pt x="16846" y="12843"/>
                </a:cubicBezTo>
                <a:cubicBezTo>
                  <a:pt x="17146" y="11875"/>
                  <a:pt x="17546" y="10908"/>
                  <a:pt x="17947" y="9941"/>
                </a:cubicBezTo>
                <a:cubicBezTo>
                  <a:pt x="18180" y="9474"/>
                  <a:pt x="18347" y="8973"/>
                  <a:pt x="18514" y="8440"/>
                </a:cubicBezTo>
                <a:cubicBezTo>
                  <a:pt x="18580" y="7906"/>
                  <a:pt x="18614" y="7372"/>
                  <a:pt x="18647" y="6838"/>
                </a:cubicBezTo>
                <a:cubicBezTo>
                  <a:pt x="18714" y="5771"/>
                  <a:pt x="18647" y="4670"/>
                  <a:pt x="18514" y="3603"/>
                </a:cubicBezTo>
                <a:cubicBezTo>
                  <a:pt x="18414" y="2535"/>
                  <a:pt x="18214" y="1468"/>
                  <a:pt x="18080" y="400"/>
                </a:cubicBezTo>
                <a:lnTo>
                  <a:pt x="18080" y="200"/>
                </a:lnTo>
                <a:lnTo>
                  <a:pt x="18047" y="0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" name="Google Shape;1789;p44">
            <a:extLst>
              <a:ext uri="{FF2B5EF4-FFF2-40B4-BE49-F238E27FC236}">
                <a16:creationId xmlns:a16="http://schemas.microsoft.com/office/drawing/2014/main" id="{F00F2477-CF76-4D3B-B6F3-25B869A2A161}"/>
              </a:ext>
            </a:extLst>
          </p:cNvPr>
          <p:cNvSpPr/>
          <p:nvPr/>
        </p:nvSpPr>
        <p:spPr>
          <a:xfrm>
            <a:off x="6253918" y="4107246"/>
            <a:ext cx="277538" cy="1035369"/>
          </a:xfrm>
          <a:custGeom>
            <a:avLst/>
            <a:gdLst/>
            <a:ahLst/>
            <a:cxnLst/>
            <a:rect l="l" t="t" r="r" b="b"/>
            <a:pathLst>
              <a:path w="14745" h="55007" extrusionOk="0">
                <a:moveTo>
                  <a:pt x="14745" y="1"/>
                </a:moveTo>
                <a:cubicBezTo>
                  <a:pt x="14711" y="68"/>
                  <a:pt x="14711" y="101"/>
                  <a:pt x="14711" y="168"/>
                </a:cubicBezTo>
                <a:lnTo>
                  <a:pt x="14611" y="568"/>
                </a:lnTo>
                <a:cubicBezTo>
                  <a:pt x="14511" y="935"/>
                  <a:pt x="14378" y="1502"/>
                  <a:pt x="14211" y="2202"/>
                </a:cubicBezTo>
                <a:cubicBezTo>
                  <a:pt x="14044" y="2870"/>
                  <a:pt x="13611" y="3670"/>
                  <a:pt x="13244" y="4637"/>
                </a:cubicBezTo>
                <a:cubicBezTo>
                  <a:pt x="12810" y="5705"/>
                  <a:pt x="12443" y="6806"/>
                  <a:pt x="12143" y="7940"/>
                </a:cubicBezTo>
                <a:cubicBezTo>
                  <a:pt x="11776" y="9174"/>
                  <a:pt x="11476" y="10575"/>
                  <a:pt x="11142" y="12043"/>
                </a:cubicBezTo>
                <a:cubicBezTo>
                  <a:pt x="10842" y="13644"/>
                  <a:pt x="10342" y="15178"/>
                  <a:pt x="9641" y="16613"/>
                </a:cubicBezTo>
                <a:cubicBezTo>
                  <a:pt x="9207" y="17380"/>
                  <a:pt x="8841" y="18147"/>
                  <a:pt x="8474" y="18981"/>
                </a:cubicBezTo>
                <a:cubicBezTo>
                  <a:pt x="8140" y="19848"/>
                  <a:pt x="7940" y="20716"/>
                  <a:pt x="7806" y="21650"/>
                </a:cubicBezTo>
                <a:cubicBezTo>
                  <a:pt x="7573" y="23551"/>
                  <a:pt x="7239" y="25419"/>
                  <a:pt x="6806" y="27287"/>
                </a:cubicBezTo>
                <a:cubicBezTo>
                  <a:pt x="5872" y="31123"/>
                  <a:pt x="4971" y="34759"/>
                  <a:pt x="4171" y="38095"/>
                </a:cubicBezTo>
                <a:cubicBezTo>
                  <a:pt x="3370" y="41397"/>
                  <a:pt x="2603" y="44366"/>
                  <a:pt x="1969" y="46901"/>
                </a:cubicBezTo>
                <a:cubicBezTo>
                  <a:pt x="1335" y="49403"/>
                  <a:pt x="835" y="51404"/>
                  <a:pt x="501" y="52839"/>
                </a:cubicBezTo>
                <a:cubicBezTo>
                  <a:pt x="334" y="53506"/>
                  <a:pt x="201" y="54039"/>
                  <a:pt x="101" y="54440"/>
                </a:cubicBezTo>
                <a:cubicBezTo>
                  <a:pt x="68" y="54607"/>
                  <a:pt x="34" y="54740"/>
                  <a:pt x="1" y="54873"/>
                </a:cubicBezTo>
                <a:cubicBezTo>
                  <a:pt x="1" y="54907"/>
                  <a:pt x="1" y="54973"/>
                  <a:pt x="1" y="55007"/>
                </a:cubicBezTo>
                <a:cubicBezTo>
                  <a:pt x="34" y="54973"/>
                  <a:pt x="68" y="54907"/>
                  <a:pt x="68" y="54873"/>
                </a:cubicBezTo>
                <a:cubicBezTo>
                  <a:pt x="101" y="54773"/>
                  <a:pt x="134" y="54640"/>
                  <a:pt x="201" y="54440"/>
                </a:cubicBezTo>
                <a:cubicBezTo>
                  <a:pt x="301" y="54073"/>
                  <a:pt x="435" y="53539"/>
                  <a:pt x="601" y="52839"/>
                </a:cubicBezTo>
                <a:cubicBezTo>
                  <a:pt x="968" y="51438"/>
                  <a:pt x="1502" y="49403"/>
                  <a:pt x="2169" y="46934"/>
                </a:cubicBezTo>
                <a:cubicBezTo>
                  <a:pt x="2803" y="44466"/>
                  <a:pt x="3570" y="41464"/>
                  <a:pt x="4437" y="38161"/>
                </a:cubicBezTo>
                <a:cubicBezTo>
                  <a:pt x="5305" y="34859"/>
                  <a:pt x="6172" y="31190"/>
                  <a:pt x="7106" y="27354"/>
                </a:cubicBezTo>
                <a:cubicBezTo>
                  <a:pt x="7540" y="25486"/>
                  <a:pt x="7873" y="23584"/>
                  <a:pt x="8107" y="21683"/>
                </a:cubicBezTo>
                <a:cubicBezTo>
                  <a:pt x="8207" y="20782"/>
                  <a:pt x="8440" y="19915"/>
                  <a:pt x="8774" y="19081"/>
                </a:cubicBezTo>
                <a:cubicBezTo>
                  <a:pt x="9074" y="18247"/>
                  <a:pt x="9508" y="17513"/>
                  <a:pt x="9908" y="16746"/>
                </a:cubicBezTo>
                <a:cubicBezTo>
                  <a:pt x="10742" y="15212"/>
                  <a:pt x="11042" y="13577"/>
                  <a:pt x="11376" y="12109"/>
                </a:cubicBezTo>
                <a:cubicBezTo>
                  <a:pt x="11709" y="10642"/>
                  <a:pt x="12009" y="9241"/>
                  <a:pt x="12343" y="8007"/>
                </a:cubicBezTo>
                <a:cubicBezTo>
                  <a:pt x="12677" y="6739"/>
                  <a:pt x="13044" y="5638"/>
                  <a:pt x="13410" y="4671"/>
                </a:cubicBezTo>
                <a:cubicBezTo>
                  <a:pt x="13744" y="3870"/>
                  <a:pt x="14078" y="3070"/>
                  <a:pt x="14344" y="2202"/>
                </a:cubicBezTo>
                <a:cubicBezTo>
                  <a:pt x="14511" y="1502"/>
                  <a:pt x="14578" y="968"/>
                  <a:pt x="14645" y="568"/>
                </a:cubicBezTo>
                <a:cubicBezTo>
                  <a:pt x="14678" y="401"/>
                  <a:pt x="14711" y="268"/>
                  <a:pt x="14745" y="168"/>
                </a:cubicBezTo>
                <a:cubicBezTo>
                  <a:pt x="14745" y="68"/>
                  <a:pt x="14745" y="1"/>
                  <a:pt x="14745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Google Shape;1790;p44">
            <a:extLst>
              <a:ext uri="{FF2B5EF4-FFF2-40B4-BE49-F238E27FC236}">
                <a16:creationId xmlns:a16="http://schemas.microsoft.com/office/drawing/2014/main" id="{961FB25B-9AAE-4789-B399-68A2496F1112}"/>
              </a:ext>
            </a:extLst>
          </p:cNvPr>
          <p:cNvSpPr/>
          <p:nvPr/>
        </p:nvSpPr>
        <p:spPr>
          <a:xfrm>
            <a:off x="5947525" y="3776986"/>
            <a:ext cx="395574" cy="1366269"/>
          </a:xfrm>
          <a:custGeom>
            <a:avLst/>
            <a:gdLst/>
            <a:ahLst/>
            <a:cxnLst/>
            <a:rect l="l" t="t" r="r" b="b"/>
            <a:pathLst>
              <a:path w="21016" h="72587" extrusionOk="0">
                <a:moveTo>
                  <a:pt x="1368" y="1"/>
                </a:moveTo>
                <a:cubicBezTo>
                  <a:pt x="868" y="3237"/>
                  <a:pt x="1" y="5471"/>
                  <a:pt x="267" y="9875"/>
                </a:cubicBezTo>
                <a:cubicBezTo>
                  <a:pt x="368" y="11442"/>
                  <a:pt x="2202" y="14445"/>
                  <a:pt x="2469" y="17947"/>
                </a:cubicBezTo>
                <a:cubicBezTo>
                  <a:pt x="2602" y="20015"/>
                  <a:pt x="2703" y="22083"/>
                  <a:pt x="2836" y="24152"/>
                </a:cubicBezTo>
                <a:cubicBezTo>
                  <a:pt x="2969" y="26220"/>
                  <a:pt x="3103" y="28221"/>
                  <a:pt x="3837" y="30089"/>
                </a:cubicBezTo>
                <a:cubicBezTo>
                  <a:pt x="4370" y="31557"/>
                  <a:pt x="5271" y="32858"/>
                  <a:pt x="5671" y="34359"/>
                </a:cubicBezTo>
                <a:cubicBezTo>
                  <a:pt x="6439" y="37161"/>
                  <a:pt x="5438" y="40196"/>
                  <a:pt x="6072" y="43032"/>
                </a:cubicBezTo>
                <a:cubicBezTo>
                  <a:pt x="6572" y="45467"/>
                  <a:pt x="8240" y="47535"/>
                  <a:pt x="8607" y="49970"/>
                </a:cubicBezTo>
                <a:cubicBezTo>
                  <a:pt x="9074" y="53406"/>
                  <a:pt x="6839" y="56975"/>
                  <a:pt x="8006" y="60244"/>
                </a:cubicBezTo>
                <a:cubicBezTo>
                  <a:pt x="8573" y="61879"/>
                  <a:pt x="9908" y="63146"/>
                  <a:pt x="10275" y="64814"/>
                </a:cubicBezTo>
                <a:cubicBezTo>
                  <a:pt x="10575" y="66148"/>
                  <a:pt x="10241" y="67516"/>
                  <a:pt x="10508" y="68817"/>
                </a:cubicBezTo>
                <a:cubicBezTo>
                  <a:pt x="10922" y="70821"/>
                  <a:pt x="14582" y="72431"/>
                  <a:pt x="16801" y="72431"/>
                </a:cubicBezTo>
                <a:cubicBezTo>
                  <a:pt x="16908" y="72431"/>
                  <a:pt x="17012" y="72427"/>
                  <a:pt x="17113" y="72419"/>
                </a:cubicBezTo>
                <a:lnTo>
                  <a:pt x="17113" y="72586"/>
                </a:lnTo>
                <a:cubicBezTo>
                  <a:pt x="20148" y="70752"/>
                  <a:pt x="21016" y="65248"/>
                  <a:pt x="19748" y="61945"/>
                </a:cubicBezTo>
                <a:cubicBezTo>
                  <a:pt x="18480" y="58643"/>
                  <a:pt x="16246" y="55607"/>
                  <a:pt x="15912" y="52072"/>
                </a:cubicBezTo>
                <a:cubicBezTo>
                  <a:pt x="15645" y="49370"/>
                  <a:pt x="16546" y="46568"/>
                  <a:pt x="15912" y="43932"/>
                </a:cubicBezTo>
                <a:cubicBezTo>
                  <a:pt x="15078" y="40330"/>
                  <a:pt x="11542" y="37561"/>
                  <a:pt x="11609" y="33892"/>
                </a:cubicBezTo>
                <a:cubicBezTo>
                  <a:pt x="11609" y="31824"/>
                  <a:pt x="12810" y="29889"/>
                  <a:pt x="12710" y="27821"/>
                </a:cubicBezTo>
                <a:cubicBezTo>
                  <a:pt x="12576" y="25286"/>
                  <a:pt x="10642" y="23284"/>
                  <a:pt x="9441" y="21049"/>
                </a:cubicBezTo>
                <a:cubicBezTo>
                  <a:pt x="7606" y="17647"/>
                  <a:pt x="7473" y="13611"/>
                  <a:pt x="6839" y="9808"/>
                </a:cubicBezTo>
                <a:cubicBezTo>
                  <a:pt x="6205" y="5972"/>
                  <a:pt x="4771" y="1869"/>
                  <a:pt x="1368" y="1"/>
                </a:cubicBezTo>
                <a:close/>
              </a:path>
            </a:pathLst>
          </a:custGeom>
          <a:solidFill>
            <a:srgbClr val="F5AA7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Google Shape;1791;p44">
            <a:extLst>
              <a:ext uri="{FF2B5EF4-FFF2-40B4-BE49-F238E27FC236}">
                <a16:creationId xmlns:a16="http://schemas.microsoft.com/office/drawing/2014/main" id="{D8C11B92-28BD-41BD-9C3E-38496FED12E2}"/>
              </a:ext>
            </a:extLst>
          </p:cNvPr>
          <p:cNvSpPr/>
          <p:nvPr/>
        </p:nvSpPr>
        <p:spPr>
          <a:xfrm>
            <a:off x="5988972" y="3837275"/>
            <a:ext cx="279420" cy="1302837"/>
          </a:xfrm>
          <a:custGeom>
            <a:avLst/>
            <a:gdLst/>
            <a:ahLst/>
            <a:cxnLst/>
            <a:rect l="l" t="t" r="r" b="b"/>
            <a:pathLst>
              <a:path w="14845" h="69217" extrusionOk="0">
                <a:moveTo>
                  <a:pt x="0" y="0"/>
                </a:moveTo>
                <a:cubicBezTo>
                  <a:pt x="0" y="67"/>
                  <a:pt x="0" y="134"/>
                  <a:pt x="0" y="167"/>
                </a:cubicBezTo>
                <a:cubicBezTo>
                  <a:pt x="0" y="334"/>
                  <a:pt x="34" y="501"/>
                  <a:pt x="67" y="701"/>
                </a:cubicBezTo>
                <a:cubicBezTo>
                  <a:pt x="134" y="1201"/>
                  <a:pt x="234" y="1868"/>
                  <a:pt x="367" y="2769"/>
                </a:cubicBezTo>
                <a:cubicBezTo>
                  <a:pt x="534" y="3669"/>
                  <a:pt x="1001" y="4670"/>
                  <a:pt x="1368" y="5871"/>
                </a:cubicBezTo>
                <a:cubicBezTo>
                  <a:pt x="1735" y="7105"/>
                  <a:pt x="2168" y="8506"/>
                  <a:pt x="2502" y="10041"/>
                </a:cubicBezTo>
                <a:cubicBezTo>
                  <a:pt x="2836" y="11608"/>
                  <a:pt x="3136" y="13343"/>
                  <a:pt x="3436" y="15211"/>
                </a:cubicBezTo>
                <a:cubicBezTo>
                  <a:pt x="3736" y="17079"/>
                  <a:pt x="4070" y="19114"/>
                  <a:pt x="5004" y="21049"/>
                </a:cubicBezTo>
                <a:cubicBezTo>
                  <a:pt x="5437" y="22016"/>
                  <a:pt x="5904" y="23017"/>
                  <a:pt x="6271" y="24051"/>
                </a:cubicBezTo>
                <a:cubicBezTo>
                  <a:pt x="6605" y="25118"/>
                  <a:pt x="6838" y="26219"/>
                  <a:pt x="6905" y="27353"/>
                </a:cubicBezTo>
                <a:cubicBezTo>
                  <a:pt x="7072" y="29721"/>
                  <a:pt x="7372" y="32090"/>
                  <a:pt x="7806" y="34425"/>
                </a:cubicBezTo>
                <a:cubicBezTo>
                  <a:pt x="8740" y="39228"/>
                  <a:pt x="9607" y="43832"/>
                  <a:pt x="10441" y="48001"/>
                </a:cubicBezTo>
                <a:cubicBezTo>
                  <a:pt x="11242" y="52171"/>
                  <a:pt x="12042" y="55907"/>
                  <a:pt x="12709" y="59042"/>
                </a:cubicBezTo>
                <a:cubicBezTo>
                  <a:pt x="13343" y="62211"/>
                  <a:pt x="13877" y="64713"/>
                  <a:pt x="14244" y="66481"/>
                </a:cubicBezTo>
                <a:lnTo>
                  <a:pt x="14677" y="68516"/>
                </a:lnTo>
                <a:cubicBezTo>
                  <a:pt x="14711" y="68716"/>
                  <a:pt x="14777" y="68916"/>
                  <a:pt x="14811" y="69050"/>
                </a:cubicBezTo>
                <a:cubicBezTo>
                  <a:pt x="14811" y="69083"/>
                  <a:pt x="14811" y="69150"/>
                  <a:pt x="14844" y="69216"/>
                </a:cubicBezTo>
                <a:cubicBezTo>
                  <a:pt x="14844" y="69150"/>
                  <a:pt x="14844" y="69083"/>
                  <a:pt x="14844" y="69016"/>
                </a:cubicBezTo>
                <a:cubicBezTo>
                  <a:pt x="14811" y="68883"/>
                  <a:pt x="14777" y="68716"/>
                  <a:pt x="14744" y="68516"/>
                </a:cubicBezTo>
                <a:cubicBezTo>
                  <a:pt x="14677" y="68016"/>
                  <a:pt x="14544" y="67348"/>
                  <a:pt x="14377" y="66481"/>
                </a:cubicBezTo>
                <a:cubicBezTo>
                  <a:pt x="14010" y="64680"/>
                  <a:pt x="13543" y="62145"/>
                  <a:pt x="12909" y="59009"/>
                </a:cubicBezTo>
                <a:cubicBezTo>
                  <a:pt x="12276" y="55874"/>
                  <a:pt x="11542" y="52104"/>
                  <a:pt x="10708" y="47935"/>
                </a:cubicBezTo>
                <a:cubicBezTo>
                  <a:pt x="9874" y="43798"/>
                  <a:pt x="9040" y="39195"/>
                  <a:pt x="8106" y="34391"/>
                </a:cubicBezTo>
                <a:cubicBezTo>
                  <a:pt x="7672" y="32023"/>
                  <a:pt x="7372" y="29655"/>
                  <a:pt x="7205" y="27286"/>
                </a:cubicBezTo>
                <a:cubicBezTo>
                  <a:pt x="7105" y="26152"/>
                  <a:pt x="6905" y="25018"/>
                  <a:pt x="6538" y="23917"/>
                </a:cubicBezTo>
                <a:cubicBezTo>
                  <a:pt x="6171" y="22883"/>
                  <a:pt x="5671" y="21883"/>
                  <a:pt x="5237" y="20915"/>
                </a:cubicBezTo>
                <a:cubicBezTo>
                  <a:pt x="4337" y="19014"/>
                  <a:pt x="4003" y="17012"/>
                  <a:pt x="3669" y="15144"/>
                </a:cubicBezTo>
                <a:cubicBezTo>
                  <a:pt x="3369" y="13310"/>
                  <a:pt x="3069" y="11542"/>
                  <a:pt x="2702" y="9974"/>
                </a:cubicBezTo>
                <a:cubicBezTo>
                  <a:pt x="2335" y="8406"/>
                  <a:pt x="1935" y="7005"/>
                  <a:pt x="1535" y="5804"/>
                </a:cubicBezTo>
                <a:cubicBezTo>
                  <a:pt x="1101" y="4603"/>
                  <a:pt x="667" y="3603"/>
                  <a:pt x="467" y="2735"/>
                </a:cubicBezTo>
                <a:cubicBezTo>
                  <a:pt x="300" y="1868"/>
                  <a:pt x="200" y="1168"/>
                  <a:pt x="134" y="701"/>
                </a:cubicBezTo>
                <a:cubicBezTo>
                  <a:pt x="67" y="467"/>
                  <a:pt x="34" y="300"/>
                  <a:pt x="34" y="167"/>
                </a:cubicBezTo>
                <a:cubicBezTo>
                  <a:pt x="0" y="100"/>
                  <a:pt x="0" y="67"/>
                  <a:pt x="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" name="Google Shape;1792;p44">
            <a:extLst>
              <a:ext uri="{FF2B5EF4-FFF2-40B4-BE49-F238E27FC236}">
                <a16:creationId xmlns:a16="http://schemas.microsoft.com/office/drawing/2014/main" id="{33BA0F09-D76B-40F3-92D0-1865F63CEE9C}"/>
              </a:ext>
            </a:extLst>
          </p:cNvPr>
          <p:cNvSpPr/>
          <p:nvPr/>
        </p:nvSpPr>
        <p:spPr>
          <a:xfrm>
            <a:off x="8639180" y="2099337"/>
            <a:ext cx="118017" cy="156415"/>
          </a:xfrm>
          <a:custGeom>
            <a:avLst/>
            <a:gdLst/>
            <a:ahLst/>
            <a:cxnLst/>
            <a:rect l="l" t="t" r="r" b="b"/>
            <a:pathLst>
              <a:path w="6270" h="8310" extrusionOk="0">
                <a:moveTo>
                  <a:pt x="2336" y="0"/>
                </a:moveTo>
                <a:lnTo>
                  <a:pt x="2336" y="2202"/>
                </a:lnTo>
                <a:cubicBezTo>
                  <a:pt x="935" y="2602"/>
                  <a:pt x="1" y="3870"/>
                  <a:pt x="34" y="5338"/>
                </a:cubicBezTo>
                <a:cubicBezTo>
                  <a:pt x="34" y="7739"/>
                  <a:pt x="2202" y="8306"/>
                  <a:pt x="3136" y="8306"/>
                </a:cubicBezTo>
                <a:cubicBezTo>
                  <a:pt x="3180" y="8308"/>
                  <a:pt x="3231" y="8310"/>
                  <a:pt x="3286" y="8310"/>
                </a:cubicBezTo>
                <a:cubicBezTo>
                  <a:pt x="4150" y="8310"/>
                  <a:pt x="6270" y="7996"/>
                  <a:pt x="6238" y="5238"/>
                </a:cubicBezTo>
                <a:lnTo>
                  <a:pt x="4571" y="5238"/>
                </a:lnTo>
                <a:cubicBezTo>
                  <a:pt x="4604" y="6005"/>
                  <a:pt x="3970" y="6639"/>
                  <a:pt x="3170" y="6639"/>
                </a:cubicBezTo>
                <a:lnTo>
                  <a:pt x="3136" y="6639"/>
                </a:lnTo>
                <a:cubicBezTo>
                  <a:pt x="3110" y="6640"/>
                  <a:pt x="3084" y="6641"/>
                  <a:pt x="3059" y="6641"/>
                </a:cubicBezTo>
                <a:cubicBezTo>
                  <a:pt x="2521" y="6641"/>
                  <a:pt x="2026" y="6312"/>
                  <a:pt x="1835" y="5771"/>
                </a:cubicBezTo>
                <a:cubicBezTo>
                  <a:pt x="1669" y="5338"/>
                  <a:pt x="1702" y="4837"/>
                  <a:pt x="1969" y="4437"/>
                </a:cubicBezTo>
                <a:cubicBezTo>
                  <a:pt x="2187" y="4055"/>
                  <a:pt x="2652" y="3717"/>
                  <a:pt x="3417" y="3717"/>
                </a:cubicBezTo>
                <a:cubicBezTo>
                  <a:pt x="3586" y="3717"/>
                  <a:pt x="3771" y="3734"/>
                  <a:pt x="3970" y="3770"/>
                </a:cubicBezTo>
                <a:lnTo>
                  <a:pt x="3970" y="0"/>
                </a:lnTo>
                <a:close/>
              </a:path>
            </a:pathLst>
          </a:custGeom>
          <a:solidFill>
            <a:srgbClr val="F5AA79"/>
          </a:solidFill>
          <a:ln w="10850" cap="flat" cmpd="sng">
            <a:solidFill>
              <a:srgbClr val="F5AA78"/>
            </a:solidFill>
            <a:prstDash val="solid"/>
            <a:miter lim="33357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" name="Google Shape;1793;p44">
            <a:extLst>
              <a:ext uri="{FF2B5EF4-FFF2-40B4-BE49-F238E27FC236}">
                <a16:creationId xmlns:a16="http://schemas.microsoft.com/office/drawing/2014/main" id="{2F045C98-8DA1-4938-812E-EBDA618F432C}"/>
              </a:ext>
            </a:extLst>
          </p:cNvPr>
          <p:cNvSpPr/>
          <p:nvPr/>
        </p:nvSpPr>
        <p:spPr>
          <a:xfrm>
            <a:off x="8683131" y="2056007"/>
            <a:ext cx="30794" cy="28911"/>
          </a:xfrm>
          <a:custGeom>
            <a:avLst/>
            <a:gdLst/>
            <a:ahLst/>
            <a:cxnLst/>
            <a:rect l="l" t="t" r="r" b="b"/>
            <a:pathLst>
              <a:path w="1636" h="1536" extrusionOk="0">
                <a:moveTo>
                  <a:pt x="1" y="1"/>
                </a:moveTo>
                <a:lnTo>
                  <a:pt x="1" y="1535"/>
                </a:lnTo>
                <a:lnTo>
                  <a:pt x="1635" y="1535"/>
                </a:lnTo>
                <a:lnTo>
                  <a:pt x="1635" y="1"/>
                </a:lnTo>
                <a:close/>
              </a:path>
            </a:pathLst>
          </a:custGeom>
          <a:solidFill>
            <a:srgbClr val="F5AA79"/>
          </a:solidFill>
          <a:ln w="10850" cap="flat" cmpd="sng">
            <a:solidFill>
              <a:srgbClr val="F5AA78"/>
            </a:solidFill>
            <a:prstDash val="solid"/>
            <a:miter lim="33357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" name="Google Shape;1794;p44">
            <a:extLst>
              <a:ext uri="{FF2B5EF4-FFF2-40B4-BE49-F238E27FC236}">
                <a16:creationId xmlns:a16="http://schemas.microsoft.com/office/drawing/2014/main" id="{9CF028A7-8526-4A1B-923E-A63D10D3EDE8}"/>
              </a:ext>
            </a:extLst>
          </p:cNvPr>
          <p:cNvSpPr/>
          <p:nvPr/>
        </p:nvSpPr>
        <p:spPr>
          <a:xfrm>
            <a:off x="8468404" y="1925624"/>
            <a:ext cx="459608" cy="460831"/>
          </a:xfrm>
          <a:custGeom>
            <a:avLst/>
            <a:gdLst/>
            <a:ahLst/>
            <a:cxnLst/>
            <a:rect l="l" t="t" r="r" b="b"/>
            <a:pathLst>
              <a:path w="24418" h="24483" extrusionOk="0">
                <a:moveTo>
                  <a:pt x="12468" y="1"/>
                </a:moveTo>
                <a:cubicBezTo>
                  <a:pt x="12240" y="1"/>
                  <a:pt x="12011" y="9"/>
                  <a:pt x="11776" y="23"/>
                </a:cubicBezTo>
                <a:cubicBezTo>
                  <a:pt x="11697" y="13"/>
                  <a:pt x="11616" y="9"/>
                  <a:pt x="11534" y="9"/>
                </a:cubicBezTo>
                <a:cubicBezTo>
                  <a:pt x="11336" y="9"/>
                  <a:pt x="11130" y="33"/>
                  <a:pt x="10942" y="56"/>
                </a:cubicBezTo>
                <a:lnTo>
                  <a:pt x="10074" y="190"/>
                </a:lnTo>
                <a:cubicBezTo>
                  <a:pt x="8907" y="423"/>
                  <a:pt x="7773" y="790"/>
                  <a:pt x="6705" y="1357"/>
                </a:cubicBezTo>
                <a:cubicBezTo>
                  <a:pt x="5571" y="1924"/>
                  <a:pt x="4570" y="2691"/>
                  <a:pt x="3670" y="3559"/>
                </a:cubicBezTo>
                <a:cubicBezTo>
                  <a:pt x="2736" y="4493"/>
                  <a:pt x="1969" y="5560"/>
                  <a:pt x="1368" y="6761"/>
                </a:cubicBezTo>
                <a:cubicBezTo>
                  <a:pt x="734" y="7962"/>
                  <a:pt x="301" y="9263"/>
                  <a:pt x="134" y="10630"/>
                </a:cubicBezTo>
                <a:cubicBezTo>
                  <a:pt x="67" y="10964"/>
                  <a:pt x="34" y="11331"/>
                  <a:pt x="34" y="11665"/>
                </a:cubicBezTo>
                <a:cubicBezTo>
                  <a:pt x="1" y="12031"/>
                  <a:pt x="1" y="12365"/>
                  <a:pt x="1" y="12732"/>
                </a:cubicBezTo>
                <a:cubicBezTo>
                  <a:pt x="100" y="14947"/>
                  <a:pt x="789" y="17096"/>
                  <a:pt x="2002" y="18953"/>
                </a:cubicBezTo>
                <a:lnTo>
                  <a:pt x="2002" y="18953"/>
                </a:lnTo>
                <a:cubicBezTo>
                  <a:pt x="1445" y="20360"/>
                  <a:pt x="858" y="21765"/>
                  <a:pt x="334" y="23106"/>
                </a:cubicBezTo>
                <a:lnTo>
                  <a:pt x="234" y="23373"/>
                </a:lnTo>
                <a:lnTo>
                  <a:pt x="234" y="23373"/>
                </a:lnTo>
                <a:lnTo>
                  <a:pt x="501" y="23306"/>
                </a:lnTo>
                <a:lnTo>
                  <a:pt x="4996" y="22050"/>
                </a:lnTo>
                <a:lnTo>
                  <a:pt x="4996" y="22050"/>
                </a:lnTo>
                <a:cubicBezTo>
                  <a:pt x="6485" y="23193"/>
                  <a:pt x="8264" y="23978"/>
                  <a:pt x="10141" y="24307"/>
                </a:cubicBezTo>
                <a:cubicBezTo>
                  <a:pt x="10860" y="24417"/>
                  <a:pt x="11601" y="24482"/>
                  <a:pt x="12327" y="24482"/>
                </a:cubicBezTo>
                <a:cubicBezTo>
                  <a:pt x="12478" y="24482"/>
                  <a:pt x="12628" y="24479"/>
                  <a:pt x="12776" y="24474"/>
                </a:cubicBezTo>
                <a:cubicBezTo>
                  <a:pt x="13210" y="24440"/>
                  <a:pt x="13644" y="24407"/>
                  <a:pt x="14077" y="24340"/>
                </a:cubicBezTo>
                <a:lnTo>
                  <a:pt x="14678" y="24240"/>
                </a:lnTo>
                <a:cubicBezTo>
                  <a:pt x="14878" y="24207"/>
                  <a:pt x="15111" y="24140"/>
                  <a:pt x="15278" y="24107"/>
                </a:cubicBezTo>
                <a:cubicBezTo>
                  <a:pt x="18080" y="23373"/>
                  <a:pt x="20549" y="21705"/>
                  <a:pt x="22216" y="19337"/>
                </a:cubicBezTo>
                <a:cubicBezTo>
                  <a:pt x="22850" y="18469"/>
                  <a:pt x="23351" y="17535"/>
                  <a:pt x="23717" y="16535"/>
                </a:cubicBezTo>
                <a:cubicBezTo>
                  <a:pt x="23784" y="16301"/>
                  <a:pt x="23851" y="16101"/>
                  <a:pt x="23918" y="15901"/>
                </a:cubicBezTo>
                <a:cubicBezTo>
                  <a:pt x="24018" y="15667"/>
                  <a:pt x="24051" y="15467"/>
                  <a:pt x="24084" y="15300"/>
                </a:cubicBezTo>
                <a:cubicBezTo>
                  <a:pt x="24118" y="15100"/>
                  <a:pt x="24184" y="14900"/>
                  <a:pt x="24218" y="14733"/>
                </a:cubicBezTo>
                <a:cubicBezTo>
                  <a:pt x="24251" y="14567"/>
                  <a:pt x="24285" y="14400"/>
                  <a:pt x="24318" y="14233"/>
                </a:cubicBezTo>
                <a:cubicBezTo>
                  <a:pt x="24351" y="13899"/>
                  <a:pt x="24385" y="13633"/>
                  <a:pt x="24418" y="13399"/>
                </a:cubicBezTo>
                <a:cubicBezTo>
                  <a:pt x="24418" y="13166"/>
                  <a:pt x="24418" y="12932"/>
                  <a:pt x="24418" y="12765"/>
                </a:cubicBezTo>
                <a:lnTo>
                  <a:pt x="24418" y="12398"/>
                </a:lnTo>
                <a:cubicBezTo>
                  <a:pt x="24418" y="12498"/>
                  <a:pt x="24418" y="12632"/>
                  <a:pt x="24385" y="12765"/>
                </a:cubicBezTo>
                <a:cubicBezTo>
                  <a:pt x="24351" y="12932"/>
                  <a:pt x="24351" y="13132"/>
                  <a:pt x="24351" y="13366"/>
                </a:cubicBezTo>
                <a:cubicBezTo>
                  <a:pt x="24318" y="13633"/>
                  <a:pt x="24251" y="13899"/>
                  <a:pt x="24218" y="14200"/>
                </a:cubicBezTo>
                <a:cubicBezTo>
                  <a:pt x="23384" y="18936"/>
                  <a:pt x="19881" y="22739"/>
                  <a:pt x="15245" y="23907"/>
                </a:cubicBezTo>
                <a:cubicBezTo>
                  <a:pt x="15045" y="23940"/>
                  <a:pt x="14844" y="24007"/>
                  <a:pt x="14644" y="24040"/>
                </a:cubicBezTo>
                <a:lnTo>
                  <a:pt x="14044" y="24140"/>
                </a:lnTo>
                <a:cubicBezTo>
                  <a:pt x="13610" y="24207"/>
                  <a:pt x="13210" y="24240"/>
                  <a:pt x="12776" y="24240"/>
                </a:cubicBezTo>
                <a:cubicBezTo>
                  <a:pt x="12581" y="24248"/>
                  <a:pt x="12387" y="24252"/>
                  <a:pt x="12192" y="24252"/>
                </a:cubicBezTo>
                <a:cubicBezTo>
                  <a:pt x="11519" y="24252"/>
                  <a:pt x="10847" y="24203"/>
                  <a:pt x="10174" y="24073"/>
                </a:cubicBezTo>
                <a:cubicBezTo>
                  <a:pt x="8340" y="23740"/>
                  <a:pt x="6572" y="22973"/>
                  <a:pt x="5104" y="21838"/>
                </a:cubicBezTo>
                <a:lnTo>
                  <a:pt x="5037" y="21772"/>
                </a:lnTo>
                <a:lnTo>
                  <a:pt x="4971" y="21772"/>
                </a:lnTo>
                <a:lnTo>
                  <a:pt x="698" y="22966"/>
                </a:lnTo>
                <a:lnTo>
                  <a:pt x="2302" y="18970"/>
                </a:lnTo>
                <a:lnTo>
                  <a:pt x="2336" y="18903"/>
                </a:lnTo>
                <a:lnTo>
                  <a:pt x="2302" y="18836"/>
                </a:lnTo>
                <a:cubicBezTo>
                  <a:pt x="1468" y="17602"/>
                  <a:pt x="901" y="16201"/>
                  <a:pt x="568" y="14767"/>
                </a:cubicBezTo>
                <a:cubicBezTo>
                  <a:pt x="434" y="14066"/>
                  <a:pt x="334" y="13399"/>
                  <a:pt x="301" y="12699"/>
                </a:cubicBezTo>
                <a:cubicBezTo>
                  <a:pt x="301" y="12365"/>
                  <a:pt x="301" y="12031"/>
                  <a:pt x="301" y="11698"/>
                </a:cubicBezTo>
                <a:cubicBezTo>
                  <a:pt x="301" y="11331"/>
                  <a:pt x="334" y="10997"/>
                  <a:pt x="401" y="10664"/>
                </a:cubicBezTo>
                <a:cubicBezTo>
                  <a:pt x="568" y="9329"/>
                  <a:pt x="935" y="8062"/>
                  <a:pt x="1568" y="6861"/>
                </a:cubicBezTo>
                <a:cubicBezTo>
                  <a:pt x="2135" y="5727"/>
                  <a:pt x="2903" y="4659"/>
                  <a:pt x="3803" y="3759"/>
                </a:cubicBezTo>
                <a:cubicBezTo>
                  <a:pt x="4671" y="2892"/>
                  <a:pt x="5705" y="2158"/>
                  <a:pt x="6805" y="1591"/>
                </a:cubicBezTo>
                <a:cubicBezTo>
                  <a:pt x="7839" y="1024"/>
                  <a:pt x="8974" y="657"/>
                  <a:pt x="10141" y="423"/>
                </a:cubicBezTo>
                <a:lnTo>
                  <a:pt x="10975" y="290"/>
                </a:lnTo>
                <a:cubicBezTo>
                  <a:pt x="11242" y="256"/>
                  <a:pt x="11509" y="256"/>
                  <a:pt x="11809" y="256"/>
                </a:cubicBezTo>
                <a:cubicBezTo>
                  <a:pt x="12030" y="243"/>
                  <a:pt x="12251" y="234"/>
                  <a:pt x="12472" y="234"/>
                </a:cubicBezTo>
                <a:cubicBezTo>
                  <a:pt x="12785" y="234"/>
                  <a:pt x="13097" y="251"/>
                  <a:pt x="13410" y="290"/>
                </a:cubicBezTo>
                <a:cubicBezTo>
                  <a:pt x="17113" y="590"/>
                  <a:pt x="20415" y="2591"/>
                  <a:pt x="22450" y="5694"/>
                </a:cubicBezTo>
                <a:cubicBezTo>
                  <a:pt x="23117" y="6728"/>
                  <a:pt x="23651" y="7862"/>
                  <a:pt x="23984" y="9096"/>
                </a:cubicBezTo>
                <a:lnTo>
                  <a:pt x="24151" y="9796"/>
                </a:lnTo>
                <a:cubicBezTo>
                  <a:pt x="24184" y="9997"/>
                  <a:pt x="24218" y="10197"/>
                  <a:pt x="24251" y="10397"/>
                </a:cubicBezTo>
                <a:cubicBezTo>
                  <a:pt x="24285" y="10630"/>
                  <a:pt x="24318" y="10797"/>
                  <a:pt x="24351" y="10964"/>
                </a:cubicBezTo>
                <a:cubicBezTo>
                  <a:pt x="24385" y="11097"/>
                  <a:pt x="24385" y="11264"/>
                  <a:pt x="24385" y="11398"/>
                </a:cubicBezTo>
                <a:cubicBezTo>
                  <a:pt x="24385" y="11598"/>
                  <a:pt x="24385" y="11798"/>
                  <a:pt x="24418" y="11998"/>
                </a:cubicBezTo>
                <a:lnTo>
                  <a:pt x="24418" y="11398"/>
                </a:lnTo>
                <a:cubicBezTo>
                  <a:pt x="24418" y="11264"/>
                  <a:pt x="24418" y="11097"/>
                  <a:pt x="24418" y="10964"/>
                </a:cubicBezTo>
                <a:cubicBezTo>
                  <a:pt x="24385" y="10797"/>
                  <a:pt x="24385" y="10597"/>
                  <a:pt x="24351" y="10397"/>
                </a:cubicBezTo>
                <a:cubicBezTo>
                  <a:pt x="24318" y="10230"/>
                  <a:pt x="24285" y="9997"/>
                  <a:pt x="24251" y="9763"/>
                </a:cubicBezTo>
                <a:lnTo>
                  <a:pt x="24084" y="9063"/>
                </a:lnTo>
                <a:cubicBezTo>
                  <a:pt x="23751" y="7828"/>
                  <a:pt x="23250" y="6694"/>
                  <a:pt x="22583" y="5627"/>
                </a:cubicBezTo>
                <a:cubicBezTo>
                  <a:pt x="20549" y="2458"/>
                  <a:pt x="17179" y="390"/>
                  <a:pt x="13443" y="56"/>
                </a:cubicBezTo>
                <a:cubicBezTo>
                  <a:pt x="13111" y="17"/>
                  <a:pt x="12791" y="1"/>
                  <a:pt x="12468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" name="Google Shape;1795;p44">
            <a:extLst>
              <a:ext uri="{FF2B5EF4-FFF2-40B4-BE49-F238E27FC236}">
                <a16:creationId xmlns:a16="http://schemas.microsoft.com/office/drawing/2014/main" id="{254B0A58-441E-4D1E-9F8F-C8BE19D41604}"/>
              </a:ext>
            </a:extLst>
          </p:cNvPr>
          <p:cNvSpPr/>
          <p:nvPr/>
        </p:nvSpPr>
        <p:spPr>
          <a:xfrm>
            <a:off x="6582295" y="2231621"/>
            <a:ext cx="1702796" cy="2273721"/>
          </a:xfrm>
          <a:custGeom>
            <a:avLst/>
            <a:gdLst/>
            <a:ahLst/>
            <a:cxnLst/>
            <a:rect l="l" t="t" r="r" b="b"/>
            <a:pathLst>
              <a:path w="90466" h="120798" extrusionOk="0">
                <a:moveTo>
                  <a:pt x="37843" y="1"/>
                </a:moveTo>
                <a:cubicBezTo>
                  <a:pt x="34245" y="1"/>
                  <a:pt x="30638" y="245"/>
                  <a:pt x="24552" y="1112"/>
                </a:cubicBezTo>
                <a:cubicBezTo>
                  <a:pt x="11142" y="3013"/>
                  <a:pt x="1" y="18591"/>
                  <a:pt x="268" y="45143"/>
                </a:cubicBezTo>
                <a:lnTo>
                  <a:pt x="24351" y="45143"/>
                </a:lnTo>
                <a:cubicBezTo>
                  <a:pt x="24351" y="45143"/>
                  <a:pt x="24351" y="24929"/>
                  <a:pt x="45366" y="24562"/>
                </a:cubicBezTo>
                <a:cubicBezTo>
                  <a:pt x="45492" y="24560"/>
                  <a:pt x="45617" y="24559"/>
                  <a:pt x="45741" y="24559"/>
                </a:cubicBezTo>
                <a:cubicBezTo>
                  <a:pt x="56404" y="24559"/>
                  <a:pt x="61971" y="31596"/>
                  <a:pt x="64247" y="37004"/>
                </a:cubicBezTo>
                <a:cubicBezTo>
                  <a:pt x="66915" y="43375"/>
                  <a:pt x="66115" y="50614"/>
                  <a:pt x="62512" y="56518"/>
                </a:cubicBezTo>
                <a:cubicBezTo>
                  <a:pt x="59101" y="62165"/>
                  <a:pt x="52364" y="67835"/>
                  <a:pt x="40730" y="67835"/>
                </a:cubicBezTo>
                <a:cubicBezTo>
                  <a:pt x="38481" y="67835"/>
                  <a:pt x="36050" y="67623"/>
                  <a:pt x="33425" y="67159"/>
                </a:cubicBezTo>
                <a:lnTo>
                  <a:pt x="33258" y="120797"/>
                </a:lnTo>
                <a:lnTo>
                  <a:pt x="57075" y="120797"/>
                </a:lnTo>
                <a:lnTo>
                  <a:pt x="57075" y="89008"/>
                </a:lnTo>
                <a:cubicBezTo>
                  <a:pt x="57075" y="89008"/>
                  <a:pt x="90465" y="80368"/>
                  <a:pt x="90465" y="43542"/>
                </a:cubicBezTo>
                <a:cubicBezTo>
                  <a:pt x="90465" y="8350"/>
                  <a:pt x="62012" y="745"/>
                  <a:pt x="46701" y="244"/>
                </a:cubicBezTo>
                <a:cubicBezTo>
                  <a:pt x="43106" y="132"/>
                  <a:pt x="40477" y="1"/>
                  <a:pt x="37843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" name="Google Shape;1796;p44">
            <a:extLst>
              <a:ext uri="{FF2B5EF4-FFF2-40B4-BE49-F238E27FC236}">
                <a16:creationId xmlns:a16="http://schemas.microsoft.com/office/drawing/2014/main" id="{C5E7F0E6-5B7C-4B76-9190-203BB2FFDA30}"/>
              </a:ext>
            </a:extLst>
          </p:cNvPr>
          <p:cNvSpPr/>
          <p:nvPr/>
        </p:nvSpPr>
        <p:spPr>
          <a:xfrm>
            <a:off x="7207033" y="4716286"/>
            <a:ext cx="455203" cy="424447"/>
          </a:xfrm>
          <a:custGeom>
            <a:avLst/>
            <a:gdLst/>
            <a:ahLst/>
            <a:cxnLst/>
            <a:rect l="l" t="t" r="r" b="b"/>
            <a:pathLst>
              <a:path w="24184" h="22550" extrusionOk="0">
                <a:moveTo>
                  <a:pt x="0" y="0"/>
                </a:moveTo>
                <a:lnTo>
                  <a:pt x="0" y="22550"/>
                </a:lnTo>
                <a:lnTo>
                  <a:pt x="24184" y="22550"/>
                </a:lnTo>
                <a:lnTo>
                  <a:pt x="24184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" name="Google Shape;1797;p44">
            <a:extLst>
              <a:ext uri="{FF2B5EF4-FFF2-40B4-BE49-F238E27FC236}">
                <a16:creationId xmlns:a16="http://schemas.microsoft.com/office/drawing/2014/main" id="{FCC0571F-CD4B-4577-83A3-6132A83C8CC0}"/>
              </a:ext>
            </a:extLst>
          </p:cNvPr>
          <p:cNvSpPr/>
          <p:nvPr/>
        </p:nvSpPr>
        <p:spPr>
          <a:xfrm>
            <a:off x="7207033" y="4716286"/>
            <a:ext cx="455203" cy="424447"/>
          </a:xfrm>
          <a:custGeom>
            <a:avLst/>
            <a:gdLst/>
            <a:ahLst/>
            <a:cxnLst/>
            <a:rect l="l" t="t" r="r" b="b"/>
            <a:pathLst>
              <a:path w="24184" h="22550" extrusionOk="0">
                <a:moveTo>
                  <a:pt x="0" y="0"/>
                </a:moveTo>
                <a:lnTo>
                  <a:pt x="0" y="22550"/>
                </a:lnTo>
                <a:lnTo>
                  <a:pt x="24184" y="22550"/>
                </a:lnTo>
                <a:lnTo>
                  <a:pt x="2418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" name="Google Shape;1798;p44">
            <a:extLst>
              <a:ext uri="{FF2B5EF4-FFF2-40B4-BE49-F238E27FC236}">
                <a16:creationId xmlns:a16="http://schemas.microsoft.com/office/drawing/2014/main" id="{A96569C0-C86A-4B40-ADF4-5793C8B128B9}"/>
              </a:ext>
            </a:extLst>
          </p:cNvPr>
          <p:cNvSpPr/>
          <p:nvPr/>
        </p:nvSpPr>
        <p:spPr>
          <a:xfrm>
            <a:off x="6582295" y="2231621"/>
            <a:ext cx="1702796" cy="2273721"/>
          </a:xfrm>
          <a:custGeom>
            <a:avLst/>
            <a:gdLst/>
            <a:ahLst/>
            <a:cxnLst/>
            <a:rect l="l" t="t" r="r" b="b"/>
            <a:pathLst>
              <a:path w="90466" h="120798" extrusionOk="0">
                <a:moveTo>
                  <a:pt x="37843" y="1"/>
                </a:moveTo>
                <a:cubicBezTo>
                  <a:pt x="34245" y="1"/>
                  <a:pt x="30638" y="245"/>
                  <a:pt x="24552" y="1112"/>
                </a:cubicBezTo>
                <a:cubicBezTo>
                  <a:pt x="11142" y="3013"/>
                  <a:pt x="1" y="18591"/>
                  <a:pt x="268" y="45143"/>
                </a:cubicBezTo>
                <a:lnTo>
                  <a:pt x="24351" y="45143"/>
                </a:lnTo>
                <a:cubicBezTo>
                  <a:pt x="24351" y="45143"/>
                  <a:pt x="24351" y="24929"/>
                  <a:pt x="45366" y="24562"/>
                </a:cubicBezTo>
                <a:cubicBezTo>
                  <a:pt x="45492" y="24560"/>
                  <a:pt x="45617" y="24559"/>
                  <a:pt x="45741" y="24559"/>
                </a:cubicBezTo>
                <a:cubicBezTo>
                  <a:pt x="56404" y="24559"/>
                  <a:pt x="61971" y="31596"/>
                  <a:pt x="64247" y="37004"/>
                </a:cubicBezTo>
                <a:cubicBezTo>
                  <a:pt x="66915" y="43375"/>
                  <a:pt x="66115" y="50614"/>
                  <a:pt x="62512" y="56518"/>
                </a:cubicBezTo>
                <a:cubicBezTo>
                  <a:pt x="59101" y="62165"/>
                  <a:pt x="52364" y="67835"/>
                  <a:pt x="40730" y="67835"/>
                </a:cubicBezTo>
                <a:cubicBezTo>
                  <a:pt x="38481" y="67835"/>
                  <a:pt x="36050" y="67623"/>
                  <a:pt x="33425" y="67159"/>
                </a:cubicBezTo>
                <a:lnTo>
                  <a:pt x="33258" y="120797"/>
                </a:lnTo>
                <a:lnTo>
                  <a:pt x="57075" y="120797"/>
                </a:lnTo>
                <a:lnTo>
                  <a:pt x="57075" y="89008"/>
                </a:lnTo>
                <a:cubicBezTo>
                  <a:pt x="57075" y="89008"/>
                  <a:pt x="90465" y="80368"/>
                  <a:pt x="90465" y="43542"/>
                </a:cubicBezTo>
                <a:cubicBezTo>
                  <a:pt x="90465" y="8350"/>
                  <a:pt x="62012" y="745"/>
                  <a:pt x="46701" y="244"/>
                </a:cubicBezTo>
                <a:cubicBezTo>
                  <a:pt x="43106" y="132"/>
                  <a:pt x="40477" y="1"/>
                  <a:pt x="37843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" name="Google Shape;1799;p44">
            <a:extLst>
              <a:ext uri="{FF2B5EF4-FFF2-40B4-BE49-F238E27FC236}">
                <a16:creationId xmlns:a16="http://schemas.microsoft.com/office/drawing/2014/main" id="{A94AAFBD-F318-43F0-836F-D7C42CFE4B97}"/>
              </a:ext>
            </a:extLst>
          </p:cNvPr>
          <p:cNvSpPr/>
          <p:nvPr/>
        </p:nvSpPr>
        <p:spPr>
          <a:xfrm>
            <a:off x="6391435" y="2234953"/>
            <a:ext cx="1705921" cy="2270389"/>
          </a:xfrm>
          <a:custGeom>
            <a:avLst/>
            <a:gdLst/>
            <a:ahLst/>
            <a:cxnLst/>
            <a:rect l="l" t="t" r="r" b="b"/>
            <a:pathLst>
              <a:path w="90632" h="120621" extrusionOk="0">
                <a:moveTo>
                  <a:pt x="45533" y="1"/>
                </a:moveTo>
                <a:cubicBezTo>
                  <a:pt x="35192" y="1"/>
                  <a:pt x="0" y="2502"/>
                  <a:pt x="434" y="44966"/>
                </a:cubicBezTo>
                <a:lnTo>
                  <a:pt x="24518" y="44966"/>
                </a:lnTo>
                <a:cubicBezTo>
                  <a:pt x="24518" y="44966"/>
                  <a:pt x="24518" y="24752"/>
                  <a:pt x="45533" y="24385"/>
                </a:cubicBezTo>
                <a:cubicBezTo>
                  <a:pt x="45658" y="24383"/>
                  <a:pt x="45783" y="24382"/>
                  <a:pt x="45907" y="24382"/>
                </a:cubicBezTo>
                <a:cubicBezTo>
                  <a:pt x="56570" y="24382"/>
                  <a:pt x="62138" y="31419"/>
                  <a:pt x="64413" y="36827"/>
                </a:cubicBezTo>
                <a:cubicBezTo>
                  <a:pt x="67081" y="43198"/>
                  <a:pt x="66281" y="50437"/>
                  <a:pt x="62678" y="56341"/>
                </a:cubicBezTo>
                <a:cubicBezTo>
                  <a:pt x="59310" y="61917"/>
                  <a:pt x="52606" y="67060"/>
                  <a:pt x="41186" y="67060"/>
                </a:cubicBezTo>
                <a:cubicBezTo>
                  <a:pt x="38808" y="67060"/>
                  <a:pt x="36224" y="66837"/>
                  <a:pt x="33424" y="66348"/>
                </a:cubicBezTo>
                <a:lnTo>
                  <a:pt x="33424" y="120620"/>
                </a:lnTo>
                <a:lnTo>
                  <a:pt x="57241" y="120620"/>
                </a:lnTo>
                <a:lnTo>
                  <a:pt x="57241" y="88831"/>
                </a:lnTo>
                <a:cubicBezTo>
                  <a:pt x="57241" y="88831"/>
                  <a:pt x="90631" y="80191"/>
                  <a:pt x="90631" y="43365"/>
                </a:cubicBezTo>
                <a:cubicBezTo>
                  <a:pt x="90631" y="8173"/>
                  <a:pt x="59042" y="1"/>
                  <a:pt x="45533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" name="Google Shape;1800;p44">
            <a:extLst>
              <a:ext uri="{FF2B5EF4-FFF2-40B4-BE49-F238E27FC236}">
                <a16:creationId xmlns:a16="http://schemas.microsoft.com/office/drawing/2014/main" id="{5810B473-71EF-4A1A-B7BD-CD1926BD12B9}"/>
              </a:ext>
            </a:extLst>
          </p:cNvPr>
          <p:cNvSpPr/>
          <p:nvPr/>
        </p:nvSpPr>
        <p:spPr>
          <a:xfrm>
            <a:off x="6391435" y="2234953"/>
            <a:ext cx="1705921" cy="2270389"/>
          </a:xfrm>
          <a:custGeom>
            <a:avLst/>
            <a:gdLst/>
            <a:ahLst/>
            <a:cxnLst/>
            <a:rect l="l" t="t" r="r" b="b"/>
            <a:pathLst>
              <a:path w="90632" h="120621" extrusionOk="0">
                <a:moveTo>
                  <a:pt x="45533" y="1"/>
                </a:moveTo>
                <a:cubicBezTo>
                  <a:pt x="35192" y="1"/>
                  <a:pt x="0" y="2502"/>
                  <a:pt x="434" y="44966"/>
                </a:cubicBezTo>
                <a:lnTo>
                  <a:pt x="24518" y="44966"/>
                </a:lnTo>
                <a:cubicBezTo>
                  <a:pt x="24518" y="44966"/>
                  <a:pt x="24518" y="24752"/>
                  <a:pt x="45533" y="24385"/>
                </a:cubicBezTo>
                <a:cubicBezTo>
                  <a:pt x="45658" y="24383"/>
                  <a:pt x="45783" y="24382"/>
                  <a:pt x="45907" y="24382"/>
                </a:cubicBezTo>
                <a:cubicBezTo>
                  <a:pt x="56570" y="24382"/>
                  <a:pt x="62138" y="31419"/>
                  <a:pt x="64413" y="36827"/>
                </a:cubicBezTo>
                <a:cubicBezTo>
                  <a:pt x="67081" y="43198"/>
                  <a:pt x="66281" y="50437"/>
                  <a:pt x="62678" y="56341"/>
                </a:cubicBezTo>
                <a:cubicBezTo>
                  <a:pt x="59310" y="61917"/>
                  <a:pt x="52606" y="67060"/>
                  <a:pt x="41186" y="67060"/>
                </a:cubicBezTo>
                <a:cubicBezTo>
                  <a:pt x="38808" y="67060"/>
                  <a:pt x="36224" y="66837"/>
                  <a:pt x="33424" y="66348"/>
                </a:cubicBezTo>
                <a:lnTo>
                  <a:pt x="33424" y="120620"/>
                </a:lnTo>
                <a:lnTo>
                  <a:pt x="57241" y="120620"/>
                </a:lnTo>
                <a:lnTo>
                  <a:pt x="57241" y="88831"/>
                </a:lnTo>
                <a:cubicBezTo>
                  <a:pt x="57241" y="88831"/>
                  <a:pt x="90631" y="80191"/>
                  <a:pt x="90631" y="43365"/>
                </a:cubicBezTo>
                <a:cubicBezTo>
                  <a:pt x="90631" y="8173"/>
                  <a:pt x="59042" y="1"/>
                  <a:pt x="45533" y="1"/>
                </a:cubicBez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" name="Google Shape;1801;p44">
            <a:extLst>
              <a:ext uri="{FF2B5EF4-FFF2-40B4-BE49-F238E27FC236}">
                <a16:creationId xmlns:a16="http://schemas.microsoft.com/office/drawing/2014/main" id="{DE8697EE-5C50-4668-A515-34A822E535E5}"/>
              </a:ext>
            </a:extLst>
          </p:cNvPr>
          <p:cNvSpPr/>
          <p:nvPr/>
        </p:nvSpPr>
        <p:spPr>
          <a:xfrm>
            <a:off x="7019297" y="4716286"/>
            <a:ext cx="455222" cy="424447"/>
          </a:xfrm>
          <a:custGeom>
            <a:avLst/>
            <a:gdLst/>
            <a:ahLst/>
            <a:cxnLst/>
            <a:rect l="l" t="t" r="r" b="b"/>
            <a:pathLst>
              <a:path w="24185" h="22550" extrusionOk="0">
                <a:moveTo>
                  <a:pt x="0" y="0"/>
                </a:moveTo>
                <a:lnTo>
                  <a:pt x="0" y="22550"/>
                </a:lnTo>
                <a:lnTo>
                  <a:pt x="24184" y="22550"/>
                </a:lnTo>
                <a:lnTo>
                  <a:pt x="24184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" name="Google Shape;1802;p44">
            <a:extLst>
              <a:ext uri="{FF2B5EF4-FFF2-40B4-BE49-F238E27FC236}">
                <a16:creationId xmlns:a16="http://schemas.microsoft.com/office/drawing/2014/main" id="{EF4E4AA1-7CB6-4D29-BB55-8C2276996D7A}"/>
              </a:ext>
            </a:extLst>
          </p:cNvPr>
          <p:cNvSpPr/>
          <p:nvPr/>
        </p:nvSpPr>
        <p:spPr>
          <a:xfrm>
            <a:off x="7019297" y="4716286"/>
            <a:ext cx="455222" cy="424447"/>
          </a:xfrm>
          <a:custGeom>
            <a:avLst/>
            <a:gdLst/>
            <a:ahLst/>
            <a:cxnLst/>
            <a:rect l="l" t="t" r="r" b="b"/>
            <a:pathLst>
              <a:path w="24185" h="22550" extrusionOk="0">
                <a:moveTo>
                  <a:pt x="0" y="0"/>
                </a:moveTo>
                <a:lnTo>
                  <a:pt x="0" y="22550"/>
                </a:lnTo>
                <a:lnTo>
                  <a:pt x="24184" y="22550"/>
                </a:lnTo>
                <a:lnTo>
                  <a:pt x="24184" y="0"/>
                </a:ln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" name="Google Shape;1803;p44">
            <a:extLst>
              <a:ext uri="{FF2B5EF4-FFF2-40B4-BE49-F238E27FC236}">
                <a16:creationId xmlns:a16="http://schemas.microsoft.com/office/drawing/2014/main" id="{10FBAFAF-1C78-43F2-86BC-C2C14D103575}"/>
              </a:ext>
            </a:extLst>
          </p:cNvPr>
          <p:cNvSpPr/>
          <p:nvPr/>
        </p:nvSpPr>
        <p:spPr>
          <a:xfrm>
            <a:off x="6850403" y="2690985"/>
            <a:ext cx="449557" cy="384694"/>
          </a:xfrm>
          <a:custGeom>
            <a:avLst/>
            <a:gdLst/>
            <a:ahLst/>
            <a:cxnLst/>
            <a:rect l="l" t="t" r="r" b="b"/>
            <a:pathLst>
              <a:path w="23884" h="20438" extrusionOk="0">
                <a:moveTo>
                  <a:pt x="21057" y="0"/>
                </a:moveTo>
                <a:cubicBezTo>
                  <a:pt x="20265" y="0"/>
                  <a:pt x="19472" y="52"/>
                  <a:pt x="18680" y="157"/>
                </a:cubicBezTo>
                <a:cubicBezTo>
                  <a:pt x="16812" y="390"/>
                  <a:pt x="14978" y="790"/>
                  <a:pt x="13176" y="1424"/>
                </a:cubicBezTo>
                <a:cubicBezTo>
                  <a:pt x="12142" y="1791"/>
                  <a:pt x="11108" y="2225"/>
                  <a:pt x="10141" y="2759"/>
                </a:cubicBezTo>
                <a:cubicBezTo>
                  <a:pt x="9073" y="3292"/>
                  <a:pt x="8039" y="3926"/>
                  <a:pt x="7139" y="4693"/>
                </a:cubicBezTo>
                <a:cubicBezTo>
                  <a:pt x="6205" y="5461"/>
                  <a:pt x="5371" y="6328"/>
                  <a:pt x="4670" y="7295"/>
                </a:cubicBezTo>
                <a:cubicBezTo>
                  <a:pt x="4003" y="8196"/>
                  <a:pt x="3369" y="9130"/>
                  <a:pt x="2836" y="10097"/>
                </a:cubicBezTo>
                <a:cubicBezTo>
                  <a:pt x="1935" y="11732"/>
                  <a:pt x="1201" y="13500"/>
                  <a:pt x="701" y="15301"/>
                </a:cubicBezTo>
                <a:cubicBezTo>
                  <a:pt x="367" y="16535"/>
                  <a:pt x="134" y="17803"/>
                  <a:pt x="34" y="19070"/>
                </a:cubicBezTo>
                <a:cubicBezTo>
                  <a:pt x="0" y="19504"/>
                  <a:pt x="0" y="19871"/>
                  <a:pt x="0" y="20104"/>
                </a:cubicBezTo>
                <a:cubicBezTo>
                  <a:pt x="0" y="20204"/>
                  <a:pt x="0" y="20338"/>
                  <a:pt x="0" y="20438"/>
                </a:cubicBezTo>
                <a:cubicBezTo>
                  <a:pt x="34" y="20338"/>
                  <a:pt x="34" y="20204"/>
                  <a:pt x="34" y="20104"/>
                </a:cubicBezTo>
                <a:cubicBezTo>
                  <a:pt x="67" y="19871"/>
                  <a:pt x="67" y="19504"/>
                  <a:pt x="100" y="19070"/>
                </a:cubicBezTo>
                <a:cubicBezTo>
                  <a:pt x="234" y="17803"/>
                  <a:pt x="501" y="16568"/>
                  <a:pt x="834" y="15368"/>
                </a:cubicBezTo>
                <a:cubicBezTo>
                  <a:pt x="1368" y="13566"/>
                  <a:pt x="2102" y="11832"/>
                  <a:pt x="3002" y="10197"/>
                </a:cubicBezTo>
                <a:cubicBezTo>
                  <a:pt x="3536" y="9230"/>
                  <a:pt x="4170" y="8296"/>
                  <a:pt x="4804" y="7429"/>
                </a:cubicBezTo>
                <a:cubicBezTo>
                  <a:pt x="5537" y="6495"/>
                  <a:pt x="6338" y="5627"/>
                  <a:pt x="7239" y="4860"/>
                </a:cubicBezTo>
                <a:cubicBezTo>
                  <a:pt x="8173" y="4126"/>
                  <a:pt x="9173" y="3459"/>
                  <a:pt x="10241" y="2925"/>
                </a:cubicBezTo>
                <a:cubicBezTo>
                  <a:pt x="11208" y="2425"/>
                  <a:pt x="12209" y="1991"/>
                  <a:pt x="13276" y="1624"/>
                </a:cubicBezTo>
                <a:cubicBezTo>
                  <a:pt x="15011" y="1024"/>
                  <a:pt x="16846" y="590"/>
                  <a:pt x="18714" y="357"/>
                </a:cubicBezTo>
                <a:cubicBezTo>
                  <a:pt x="19629" y="233"/>
                  <a:pt x="20563" y="164"/>
                  <a:pt x="21501" y="164"/>
                </a:cubicBezTo>
                <a:cubicBezTo>
                  <a:pt x="21828" y="164"/>
                  <a:pt x="22155" y="173"/>
                  <a:pt x="22483" y="190"/>
                </a:cubicBezTo>
                <a:cubicBezTo>
                  <a:pt x="22950" y="190"/>
                  <a:pt x="23283" y="290"/>
                  <a:pt x="23517" y="290"/>
                </a:cubicBezTo>
                <a:lnTo>
                  <a:pt x="23884" y="290"/>
                </a:lnTo>
                <a:cubicBezTo>
                  <a:pt x="23750" y="257"/>
                  <a:pt x="23650" y="223"/>
                  <a:pt x="23517" y="190"/>
                </a:cubicBezTo>
                <a:cubicBezTo>
                  <a:pt x="23183" y="123"/>
                  <a:pt x="22850" y="90"/>
                  <a:pt x="22483" y="57"/>
                </a:cubicBezTo>
                <a:cubicBezTo>
                  <a:pt x="22008" y="19"/>
                  <a:pt x="21532" y="0"/>
                  <a:pt x="21057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" name="Google Shape;1804;p44">
            <a:extLst>
              <a:ext uri="{FF2B5EF4-FFF2-40B4-BE49-F238E27FC236}">
                <a16:creationId xmlns:a16="http://schemas.microsoft.com/office/drawing/2014/main" id="{9C01A212-895D-417A-B00E-43BD83DDAF65}"/>
              </a:ext>
            </a:extLst>
          </p:cNvPr>
          <p:cNvSpPr/>
          <p:nvPr/>
        </p:nvSpPr>
        <p:spPr>
          <a:xfrm>
            <a:off x="7225855" y="2236214"/>
            <a:ext cx="756608" cy="379255"/>
          </a:xfrm>
          <a:custGeom>
            <a:avLst/>
            <a:gdLst/>
            <a:ahLst/>
            <a:cxnLst/>
            <a:rect l="l" t="t" r="r" b="b"/>
            <a:pathLst>
              <a:path w="40197" h="20149" extrusionOk="0">
                <a:moveTo>
                  <a:pt x="1" y="0"/>
                </a:moveTo>
                <a:lnTo>
                  <a:pt x="1402" y="34"/>
                </a:lnTo>
                <a:lnTo>
                  <a:pt x="2369" y="67"/>
                </a:lnTo>
                <a:cubicBezTo>
                  <a:pt x="2736" y="67"/>
                  <a:pt x="3136" y="134"/>
                  <a:pt x="3570" y="167"/>
                </a:cubicBezTo>
                <a:cubicBezTo>
                  <a:pt x="4404" y="234"/>
                  <a:pt x="5371" y="267"/>
                  <a:pt x="6439" y="467"/>
                </a:cubicBezTo>
                <a:lnTo>
                  <a:pt x="8107" y="701"/>
                </a:lnTo>
                <a:cubicBezTo>
                  <a:pt x="8707" y="768"/>
                  <a:pt x="9274" y="901"/>
                  <a:pt x="9874" y="1034"/>
                </a:cubicBezTo>
                <a:cubicBezTo>
                  <a:pt x="10508" y="1168"/>
                  <a:pt x="11142" y="1301"/>
                  <a:pt x="11776" y="1468"/>
                </a:cubicBezTo>
                <a:lnTo>
                  <a:pt x="13777" y="1968"/>
                </a:lnTo>
                <a:cubicBezTo>
                  <a:pt x="14478" y="2135"/>
                  <a:pt x="15145" y="2369"/>
                  <a:pt x="15845" y="2602"/>
                </a:cubicBezTo>
                <a:cubicBezTo>
                  <a:pt x="16546" y="2836"/>
                  <a:pt x="17280" y="3069"/>
                  <a:pt x="18014" y="3336"/>
                </a:cubicBezTo>
                <a:lnTo>
                  <a:pt x="20182" y="4170"/>
                </a:lnTo>
                <a:lnTo>
                  <a:pt x="22383" y="5171"/>
                </a:lnTo>
                <a:cubicBezTo>
                  <a:pt x="25152" y="6505"/>
                  <a:pt x="27787" y="8073"/>
                  <a:pt x="30256" y="9841"/>
                </a:cubicBezTo>
                <a:cubicBezTo>
                  <a:pt x="30856" y="10241"/>
                  <a:pt x="31356" y="10675"/>
                  <a:pt x="31890" y="11075"/>
                </a:cubicBezTo>
                <a:lnTo>
                  <a:pt x="32657" y="11709"/>
                </a:lnTo>
                <a:lnTo>
                  <a:pt x="33391" y="12342"/>
                </a:lnTo>
                <a:cubicBezTo>
                  <a:pt x="33858" y="12743"/>
                  <a:pt x="34292" y="13176"/>
                  <a:pt x="34726" y="13543"/>
                </a:cubicBezTo>
                <a:cubicBezTo>
                  <a:pt x="35159" y="13944"/>
                  <a:pt x="35526" y="14377"/>
                  <a:pt x="35893" y="14744"/>
                </a:cubicBezTo>
                <a:cubicBezTo>
                  <a:pt x="36260" y="15144"/>
                  <a:pt x="36627" y="15511"/>
                  <a:pt x="36960" y="15878"/>
                </a:cubicBezTo>
                <a:lnTo>
                  <a:pt x="37794" y="16912"/>
                </a:lnTo>
                <a:lnTo>
                  <a:pt x="38562" y="17846"/>
                </a:lnTo>
                <a:cubicBezTo>
                  <a:pt x="38762" y="18113"/>
                  <a:pt x="38962" y="18413"/>
                  <a:pt x="39129" y="18647"/>
                </a:cubicBezTo>
                <a:lnTo>
                  <a:pt x="39929" y="19781"/>
                </a:lnTo>
                <a:cubicBezTo>
                  <a:pt x="39976" y="19851"/>
                  <a:pt x="40038" y="19920"/>
                  <a:pt x="40083" y="19979"/>
                </a:cubicBezTo>
                <a:lnTo>
                  <a:pt x="40083" y="19979"/>
                </a:lnTo>
                <a:lnTo>
                  <a:pt x="39929" y="19748"/>
                </a:lnTo>
                <a:cubicBezTo>
                  <a:pt x="39729" y="19481"/>
                  <a:pt x="39496" y="19114"/>
                  <a:pt x="39162" y="18614"/>
                </a:cubicBezTo>
                <a:cubicBezTo>
                  <a:pt x="38995" y="18347"/>
                  <a:pt x="38828" y="18080"/>
                  <a:pt x="38595" y="17780"/>
                </a:cubicBezTo>
                <a:lnTo>
                  <a:pt x="37861" y="16846"/>
                </a:lnTo>
                <a:lnTo>
                  <a:pt x="37027" y="15778"/>
                </a:lnTo>
                <a:cubicBezTo>
                  <a:pt x="36727" y="15411"/>
                  <a:pt x="36360" y="15044"/>
                  <a:pt x="35993" y="14677"/>
                </a:cubicBezTo>
                <a:cubicBezTo>
                  <a:pt x="35626" y="14277"/>
                  <a:pt x="35259" y="13877"/>
                  <a:pt x="34826" y="13443"/>
                </a:cubicBezTo>
                <a:lnTo>
                  <a:pt x="33491" y="12209"/>
                </a:lnTo>
                <a:cubicBezTo>
                  <a:pt x="33258" y="11976"/>
                  <a:pt x="33024" y="11775"/>
                  <a:pt x="32791" y="11575"/>
                </a:cubicBezTo>
                <a:lnTo>
                  <a:pt x="31990" y="11008"/>
                </a:lnTo>
                <a:cubicBezTo>
                  <a:pt x="31457" y="10575"/>
                  <a:pt x="30956" y="10141"/>
                  <a:pt x="30356" y="9707"/>
                </a:cubicBezTo>
                <a:cubicBezTo>
                  <a:pt x="27887" y="7906"/>
                  <a:pt x="25219" y="6338"/>
                  <a:pt x="22450" y="5037"/>
                </a:cubicBezTo>
                <a:lnTo>
                  <a:pt x="20249" y="4037"/>
                </a:lnTo>
                <a:lnTo>
                  <a:pt x="18047" y="3203"/>
                </a:lnTo>
                <a:cubicBezTo>
                  <a:pt x="17346" y="2902"/>
                  <a:pt x="16613" y="2669"/>
                  <a:pt x="15912" y="2469"/>
                </a:cubicBezTo>
                <a:cubicBezTo>
                  <a:pt x="15178" y="2235"/>
                  <a:pt x="14511" y="2002"/>
                  <a:pt x="13811" y="1835"/>
                </a:cubicBezTo>
                <a:lnTo>
                  <a:pt x="11809" y="1301"/>
                </a:lnTo>
                <a:cubicBezTo>
                  <a:pt x="11142" y="1134"/>
                  <a:pt x="10508" y="1001"/>
                  <a:pt x="9908" y="901"/>
                </a:cubicBezTo>
                <a:cubicBezTo>
                  <a:pt x="9274" y="801"/>
                  <a:pt x="8674" y="634"/>
                  <a:pt x="8107" y="567"/>
                </a:cubicBezTo>
                <a:lnTo>
                  <a:pt x="6439" y="334"/>
                </a:lnTo>
                <a:cubicBezTo>
                  <a:pt x="5405" y="167"/>
                  <a:pt x="4404" y="134"/>
                  <a:pt x="3570" y="67"/>
                </a:cubicBezTo>
                <a:cubicBezTo>
                  <a:pt x="3136" y="34"/>
                  <a:pt x="2736" y="0"/>
                  <a:pt x="2369" y="0"/>
                </a:cubicBezTo>
                <a:close/>
                <a:moveTo>
                  <a:pt x="40083" y="19979"/>
                </a:moveTo>
                <a:lnTo>
                  <a:pt x="40129" y="20048"/>
                </a:lnTo>
                <a:cubicBezTo>
                  <a:pt x="40119" y="20028"/>
                  <a:pt x="40103" y="20004"/>
                  <a:pt x="40083" y="19979"/>
                </a:cubicBezTo>
                <a:close/>
                <a:moveTo>
                  <a:pt x="40129" y="20048"/>
                </a:moveTo>
                <a:lnTo>
                  <a:pt x="40129" y="20048"/>
                </a:lnTo>
                <a:cubicBezTo>
                  <a:pt x="40196" y="20115"/>
                  <a:pt x="40196" y="20148"/>
                  <a:pt x="40196" y="20148"/>
                </a:cubicBezTo>
                <a:lnTo>
                  <a:pt x="40196" y="20148"/>
                </a:lnTo>
                <a:cubicBezTo>
                  <a:pt x="40196" y="20115"/>
                  <a:pt x="40163" y="20081"/>
                  <a:pt x="40129" y="20048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" name="Google Shape;1805;p44">
            <a:extLst>
              <a:ext uri="{FF2B5EF4-FFF2-40B4-BE49-F238E27FC236}">
                <a16:creationId xmlns:a16="http://schemas.microsoft.com/office/drawing/2014/main" id="{9806FF15-F321-4483-A12A-16E70196F1D7}"/>
              </a:ext>
            </a:extLst>
          </p:cNvPr>
          <p:cNvSpPr/>
          <p:nvPr/>
        </p:nvSpPr>
        <p:spPr>
          <a:xfrm>
            <a:off x="7470736" y="3588630"/>
            <a:ext cx="464633" cy="320227"/>
          </a:xfrm>
          <a:custGeom>
            <a:avLst/>
            <a:gdLst/>
            <a:ahLst/>
            <a:cxnLst/>
            <a:rect l="l" t="t" r="r" b="b"/>
            <a:pathLst>
              <a:path w="24685" h="17013" extrusionOk="0">
                <a:moveTo>
                  <a:pt x="24684" y="1"/>
                </a:moveTo>
                <a:cubicBezTo>
                  <a:pt x="24618" y="67"/>
                  <a:pt x="24551" y="134"/>
                  <a:pt x="24451" y="201"/>
                </a:cubicBezTo>
                <a:lnTo>
                  <a:pt x="23884" y="868"/>
                </a:lnTo>
                <a:cubicBezTo>
                  <a:pt x="23617" y="1168"/>
                  <a:pt x="23317" y="1535"/>
                  <a:pt x="22950" y="1935"/>
                </a:cubicBezTo>
                <a:cubicBezTo>
                  <a:pt x="22583" y="2336"/>
                  <a:pt x="22149" y="2769"/>
                  <a:pt x="21682" y="3270"/>
                </a:cubicBezTo>
                <a:cubicBezTo>
                  <a:pt x="21182" y="3770"/>
                  <a:pt x="20648" y="4270"/>
                  <a:pt x="20081" y="4838"/>
                </a:cubicBezTo>
                <a:cubicBezTo>
                  <a:pt x="19481" y="5405"/>
                  <a:pt x="18847" y="5972"/>
                  <a:pt x="18146" y="6572"/>
                </a:cubicBezTo>
                <a:cubicBezTo>
                  <a:pt x="16679" y="7840"/>
                  <a:pt x="15111" y="9041"/>
                  <a:pt x="13476" y="10175"/>
                </a:cubicBezTo>
                <a:cubicBezTo>
                  <a:pt x="11775" y="11342"/>
                  <a:pt x="10041" y="12376"/>
                  <a:pt x="8473" y="13244"/>
                </a:cubicBezTo>
                <a:cubicBezTo>
                  <a:pt x="7639" y="13677"/>
                  <a:pt x="6872" y="14077"/>
                  <a:pt x="6171" y="14411"/>
                </a:cubicBezTo>
                <a:cubicBezTo>
                  <a:pt x="5437" y="14778"/>
                  <a:pt x="4737" y="15078"/>
                  <a:pt x="4136" y="15378"/>
                </a:cubicBezTo>
                <a:cubicBezTo>
                  <a:pt x="3503" y="15645"/>
                  <a:pt x="2902" y="15879"/>
                  <a:pt x="2402" y="16079"/>
                </a:cubicBezTo>
                <a:cubicBezTo>
                  <a:pt x="1901" y="16279"/>
                  <a:pt x="1468" y="16446"/>
                  <a:pt x="1101" y="16579"/>
                </a:cubicBezTo>
                <a:lnTo>
                  <a:pt x="267" y="16879"/>
                </a:lnTo>
                <a:cubicBezTo>
                  <a:pt x="167" y="16913"/>
                  <a:pt x="67" y="16980"/>
                  <a:pt x="0" y="17013"/>
                </a:cubicBezTo>
                <a:cubicBezTo>
                  <a:pt x="100" y="17013"/>
                  <a:pt x="200" y="16980"/>
                  <a:pt x="300" y="16946"/>
                </a:cubicBezTo>
                <a:lnTo>
                  <a:pt x="1134" y="16646"/>
                </a:lnTo>
                <a:cubicBezTo>
                  <a:pt x="1501" y="16546"/>
                  <a:pt x="1935" y="16379"/>
                  <a:pt x="2435" y="16179"/>
                </a:cubicBezTo>
                <a:cubicBezTo>
                  <a:pt x="2935" y="16012"/>
                  <a:pt x="3536" y="15779"/>
                  <a:pt x="4170" y="15512"/>
                </a:cubicBezTo>
                <a:cubicBezTo>
                  <a:pt x="4803" y="15245"/>
                  <a:pt x="5504" y="14911"/>
                  <a:pt x="6238" y="14578"/>
                </a:cubicBezTo>
                <a:cubicBezTo>
                  <a:pt x="6972" y="14278"/>
                  <a:pt x="7739" y="13844"/>
                  <a:pt x="8539" y="13444"/>
                </a:cubicBezTo>
                <a:cubicBezTo>
                  <a:pt x="12042" y="11576"/>
                  <a:pt x="15311" y="9307"/>
                  <a:pt x="18280" y="6706"/>
                </a:cubicBezTo>
                <a:cubicBezTo>
                  <a:pt x="18947" y="6105"/>
                  <a:pt x="19581" y="5538"/>
                  <a:pt x="20181" y="4971"/>
                </a:cubicBezTo>
                <a:cubicBezTo>
                  <a:pt x="20782" y="4404"/>
                  <a:pt x="21282" y="3870"/>
                  <a:pt x="21782" y="3370"/>
                </a:cubicBezTo>
                <a:cubicBezTo>
                  <a:pt x="22249" y="2869"/>
                  <a:pt x="22650" y="2402"/>
                  <a:pt x="23016" y="2002"/>
                </a:cubicBezTo>
                <a:cubicBezTo>
                  <a:pt x="23383" y="1602"/>
                  <a:pt x="23684" y="1235"/>
                  <a:pt x="23950" y="935"/>
                </a:cubicBezTo>
                <a:lnTo>
                  <a:pt x="24518" y="268"/>
                </a:lnTo>
                <a:cubicBezTo>
                  <a:pt x="24584" y="168"/>
                  <a:pt x="24651" y="101"/>
                  <a:pt x="2468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" name="Google Shape;1806;p44">
            <a:extLst>
              <a:ext uri="{FF2B5EF4-FFF2-40B4-BE49-F238E27FC236}">
                <a16:creationId xmlns:a16="http://schemas.microsoft.com/office/drawing/2014/main" id="{EAECDD99-5D44-4D63-8E21-C58834ACEAF5}"/>
              </a:ext>
            </a:extLst>
          </p:cNvPr>
          <p:cNvSpPr/>
          <p:nvPr/>
        </p:nvSpPr>
        <p:spPr>
          <a:xfrm>
            <a:off x="7458803" y="3906956"/>
            <a:ext cx="4404" cy="563226"/>
          </a:xfrm>
          <a:custGeom>
            <a:avLst/>
            <a:gdLst/>
            <a:ahLst/>
            <a:cxnLst/>
            <a:rect l="l" t="t" r="r" b="b"/>
            <a:pathLst>
              <a:path w="234" h="29923" extrusionOk="0">
                <a:moveTo>
                  <a:pt x="100" y="1"/>
                </a:moveTo>
                <a:cubicBezTo>
                  <a:pt x="67" y="1"/>
                  <a:pt x="0" y="6672"/>
                  <a:pt x="0" y="14945"/>
                </a:cubicBezTo>
                <a:cubicBezTo>
                  <a:pt x="0" y="23217"/>
                  <a:pt x="67" y="29922"/>
                  <a:pt x="100" y="29922"/>
                </a:cubicBezTo>
                <a:cubicBezTo>
                  <a:pt x="167" y="29922"/>
                  <a:pt x="234" y="23217"/>
                  <a:pt x="234" y="14945"/>
                </a:cubicBezTo>
                <a:cubicBezTo>
                  <a:pt x="234" y="6672"/>
                  <a:pt x="167" y="1"/>
                  <a:pt x="10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" name="Google Shape;1807;p44">
            <a:extLst>
              <a:ext uri="{FF2B5EF4-FFF2-40B4-BE49-F238E27FC236}">
                <a16:creationId xmlns:a16="http://schemas.microsoft.com/office/drawing/2014/main" id="{710FA6E6-A62E-4B9D-9C0C-C57E75C4FB77}"/>
              </a:ext>
            </a:extLst>
          </p:cNvPr>
          <p:cNvSpPr/>
          <p:nvPr/>
        </p:nvSpPr>
        <p:spPr>
          <a:xfrm>
            <a:off x="7476383" y="4716907"/>
            <a:ext cx="3783" cy="394953"/>
          </a:xfrm>
          <a:custGeom>
            <a:avLst/>
            <a:gdLst/>
            <a:ahLst/>
            <a:cxnLst/>
            <a:rect l="l" t="t" r="r" b="b"/>
            <a:pathLst>
              <a:path w="201" h="20983" extrusionOk="0">
                <a:moveTo>
                  <a:pt x="100" y="1"/>
                </a:moveTo>
                <a:cubicBezTo>
                  <a:pt x="34" y="1"/>
                  <a:pt x="0" y="4704"/>
                  <a:pt x="0" y="10508"/>
                </a:cubicBezTo>
                <a:cubicBezTo>
                  <a:pt x="0" y="16279"/>
                  <a:pt x="34" y="20982"/>
                  <a:pt x="100" y="20982"/>
                </a:cubicBezTo>
                <a:cubicBezTo>
                  <a:pt x="167" y="20982"/>
                  <a:pt x="200" y="16312"/>
                  <a:pt x="200" y="10508"/>
                </a:cubicBezTo>
                <a:cubicBezTo>
                  <a:pt x="200" y="4704"/>
                  <a:pt x="167" y="1"/>
                  <a:pt x="10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" name="Google Shape;1808;p44">
            <a:extLst>
              <a:ext uri="{FF2B5EF4-FFF2-40B4-BE49-F238E27FC236}">
                <a16:creationId xmlns:a16="http://schemas.microsoft.com/office/drawing/2014/main" id="{F4ED06C7-AD67-4B54-AA15-29ABBC6C5529}"/>
              </a:ext>
            </a:extLst>
          </p:cNvPr>
          <p:cNvSpPr/>
          <p:nvPr/>
        </p:nvSpPr>
        <p:spPr>
          <a:xfrm>
            <a:off x="7916509" y="2938802"/>
            <a:ext cx="228562" cy="120784"/>
          </a:xfrm>
          <a:custGeom>
            <a:avLst/>
            <a:gdLst/>
            <a:ahLst/>
            <a:cxnLst/>
            <a:rect l="l" t="t" r="r" b="b"/>
            <a:pathLst>
              <a:path w="12143" h="6417" extrusionOk="0">
                <a:moveTo>
                  <a:pt x="12143" y="0"/>
                </a:moveTo>
                <a:lnTo>
                  <a:pt x="12143" y="0"/>
                </a:lnTo>
                <a:cubicBezTo>
                  <a:pt x="12142" y="0"/>
                  <a:pt x="2302" y="634"/>
                  <a:pt x="401" y="4370"/>
                </a:cubicBezTo>
                <a:cubicBezTo>
                  <a:pt x="1" y="5204"/>
                  <a:pt x="1568" y="5904"/>
                  <a:pt x="2436" y="6171"/>
                </a:cubicBezTo>
                <a:cubicBezTo>
                  <a:pt x="3089" y="6335"/>
                  <a:pt x="3743" y="6416"/>
                  <a:pt x="4397" y="6416"/>
                </a:cubicBezTo>
                <a:cubicBezTo>
                  <a:pt x="4677" y="6416"/>
                  <a:pt x="4957" y="6401"/>
                  <a:pt x="5238" y="6371"/>
                </a:cubicBezTo>
                <a:cubicBezTo>
                  <a:pt x="6505" y="6305"/>
                  <a:pt x="7773" y="6171"/>
                  <a:pt x="8874" y="5571"/>
                </a:cubicBezTo>
                <a:cubicBezTo>
                  <a:pt x="9808" y="4970"/>
                  <a:pt x="10575" y="4136"/>
                  <a:pt x="11042" y="3136"/>
                </a:cubicBezTo>
                <a:cubicBezTo>
                  <a:pt x="11509" y="2135"/>
                  <a:pt x="11876" y="1067"/>
                  <a:pt x="12143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" name="Google Shape;1809;p44">
            <a:extLst>
              <a:ext uri="{FF2B5EF4-FFF2-40B4-BE49-F238E27FC236}">
                <a16:creationId xmlns:a16="http://schemas.microsoft.com/office/drawing/2014/main" id="{07B5ACF8-6044-4AB0-9F41-869BD19E1409}"/>
              </a:ext>
            </a:extLst>
          </p:cNvPr>
          <p:cNvSpPr/>
          <p:nvPr/>
        </p:nvSpPr>
        <p:spPr>
          <a:xfrm>
            <a:off x="7916509" y="2938802"/>
            <a:ext cx="228562" cy="120784"/>
          </a:xfrm>
          <a:custGeom>
            <a:avLst/>
            <a:gdLst/>
            <a:ahLst/>
            <a:cxnLst/>
            <a:rect l="l" t="t" r="r" b="b"/>
            <a:pathLst>
              <a:path w="12143" h="6417" extrusionOk="0">
                <a:moveTo>
                  <a:pt x="12143" y="0"/>
                </a:moveTo>
                <a:lnTo>
                  <a:pt x="12143" y="0"/>
                </a:lnTo>
                <a:cubicBezTo>
                  <a:pt x="12142" y="0"/>
                  <a:pt x="2302" y="634"/>
                  <a:pt x="401" y="4370"/>
                </a:cubicBezTo>
                <a:cubicBezTo>
                  <a:pt x="1" y="5204"/>
                  <a:pt x="1568" y="5904"/>
                  <a:pt x="2436" y="6171"/>
                </a:cubicBezTo>
                <a:cubicBezTo>
                  <a:pt x="3089" y="6335"/>
                  <a:pt x="3743" y="6416"/>
                  <a:pt x="4397" y="6416"/>
                </a:cubicBezTo>
                <a:cubicBezTo>
                  <a:pt x="4677" y="6416"/>
                  <a:pt x="4957" y="6401"/>
                  <a:pt x="5238" y="6371"/>
                </a:cubicBezTo>
                <a:cubicBezTo>
                  <a:pt x="6505" y="6305"/>
                  <a:pt x="7773" y="6171"/>
                  <a:pt x="8874" y="5571"/>
                </a:cubicBezTo>
                <a:cubicBezTo>
                  <a:pt x="9808" y="4970"/>
                  <a:pt x="10575" y="4136"/>
                  <a:pt x="11042" y="3136"/>
                </a:cubicBezTo>
                <a:cubicBezTo>
                  <a:pt x="11509" y="2135"/>
                  <a:pt x="11876" y="1067"/>
                  <a:pt x="1214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" name="Google Shape;1810;p44">
            <a:extLst>
              <a:ext uri="{FF2B5EF4-FFF2-40B4-BE49-F238E27FC236}">
                <a16:creationId xmlns:a16="http://schemas.microsoft.com/office/drawing/2014/main" id="{6DBD6A64-042E-4765-997C-6D19DEA1906F}"/>
              </a:ext>
            </a:extLst>
          </p:cNvPr>
          <p:cNvSpPr/>
          <p:nvPr/>
        </p:nvSpPr>
        <p:spPr>
          <a:xfrm>
            <a:off x="8436387" y="2916535"/>
            <a:ext cx="202812" cy="87619"/>
          </a:xfrm>
          <a:custGeom>
            <a:avLst/>
            <a:gdLst/>
            <a:ahLst/>
            <a:cxnLst/>
            <a:rect l="l" t="t" r="r" b="b"/>
            <a:pathLst>
              <a:path w="10775" h="4655" extrusionOk="0">
                <a:moveTo>
                  <a:pt x="7230" y="1"/>
                </a:moveTo>
                <a:cubicBezTo>
                  <a:pt x="6943" y="1"/>
                  <a:pt x="6655" y="8"/>
                  <a:pt x="6372" y="16"/>
                </a:cubicBezTo>
                <a:cubicBezTo>
                  <a:pt x="5071" y="82"/>
                  <a:pt x="3803" y="316"/>
                  <a:pt x="2569" y="749"/>
                </a:cubicBezTo>
                <a:cubicBezTo>
                  <a:pt x="1568" y="1116"/>
                  <a:pt x="501" y="1583"/>
                  <a:pt x="0" y="2517"/>
                </a:cubicBezTo>
                <a:lnTo>
                  <a:pt x="634" y="2884"/>
                </a:lnTo>
                <a:cubicBezTo>
                  <a:pt x="2235" y="4052"/>
                  <a:pt x="4203" y="4652"/>
                  <a:pt x="6171" y="4652"/>
                </a:cubicBezTo>
                <a:cubicBezTo>
                  <a:pt x="6220" y="4654"/>
                  <a:pt x="6269" y="4655"/>
                  <a:pt x="6317" y="4655"/>
                </a:cubicBezTo>
                <a:cubicBezTo>
                  <a:pt x="7232" y="4655"/>
                  <a:pt x="8111" y="4357"/>
                  <a:pt x="8840" y="3818"/>
                </a:cubicBezTo>
                <a:cubicBezTo>
                  <a:pt x="9174" y="3518"/>
                  <a:pt x="9407" y="3151"/>
                  <a:pt x="9741" y="2851"/>
                </a:cubicBezTo>
                <a:cubicBezTo>
                  <a:pt x="9941" y="2651"/>
                  <a:pt x="10208" y="2517"/>
                  <a:pt x="10441" y="2317"/>
                </a:cubicBezTo>
                <a:cubicBezTo>
                  <a:pt x="10641" y="2117"/>
                  <a:pt x="10775" y="1817"/>
                  <a:pt x="10741" y="1517"/>
                </a:cubicBezTo>
                <a:cubicBezTo>
                  <a:pt x="10641" y="1150"/>
                  <a:pt x="10441" y="816"/>
                  <a:pt x="10174" y="616"/>
                </a:cubicBezTo>
                <a:cubicBezTo>
                  <a:pt x="9288" y="94"/>
                  <a:pt x="8258" y="1"/>
                  <a:pt x="7230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" name="Google Shape;1811;p44">
            <a:extLst>
              <a:ext uri="{FF2B5EF4-FFF2-40B4-BE49-F238E27FC236}">
                <a16:creationId xmlns:a16="http://schemas.microsoft.com/office/drawing/2014/main" id="{867BCB0C-3DAE-4986-860A-C9FFFF4DEA13}"/>
              </a:ext>
            </a:extLst>
          </p:cNvPr>
          <p:cNvSpPr/>
          <p:nvPr/>
        </p:nvSpPr>
        <p:spPr>
          <a:xfrm>
            <a:off x="8436387" y="2916685"/>
            <a:ext cx="202812" cy="87468"/>
          </a:xfrm>
          <a:custGeom>
            <a:avLst/>
            <a:gdLst/>
            <a:ahLst/>
            <a:cxnLst/>
            <a:rect l="l" t="t" r="r" b="b"/>
            <a:pathLst>
              <a:path w="10775" h="4647" extrusionOk="0">
                <a:moveTo>
                  <a:pt x="6867" y="1"/>
                </a:moveTo>
                <a:cubicBezTo>
                  <a:pt x="6704" y="1"/>
                  <a:pt x="6538" y="3"/>
                  <a:pt x="6372" y="8"/>
                </a:cubicBezTo>
                <a:cubicBezTo>
                  <a:pt x="5071" y="74"/>
                  <a:pt x="3803" y="308"/>
                  <a:pt x="2569" y="741"/>
                </a:cubicBezTo>
                <a:cubicBezTo>
                  <a:pt x="1568" y="1075"/>
                  <a:pt x="501" y="1575"/>
                  <a:pt x="0" y="2509"/>
                </a:cubicBezTo>
                <a:lnTo>
                  <a:pt x="634" y="2876"/>
                </a:lnTo>
                <a:cubicBezTo>
                  <a:pt x="2235" y="4044"/>
                  <a:pt x="4203" y="4644"/>
                  <a:pt x="6205" y="4644"/>
                </a:cubicBezTo>
                <a:cubicBezTo>
                  <a:pt x="6252" y="4646"/>
                  <a:pt x="6299" y="4647"/>
                  <a:pt x="6346" y="4647"/>
                </a:cubicBezTo>
                <a:cubicBezTo>
                  <a:pt x="7232" y="4647"/>
                  <a:pt x="8111" y="4349"/>
                  <a:pt x="8840" y="3810"/>
                </a:cubicBezTo>
                <a:cubicBezTo>
                  <a:pt x="9174" y="3510"/>
                  <a:pt x="9407" y="3110"/>
                  <a:pt x="9741" y="2843"/>
                </a:cubicBezTo>
                <a:cubicBezTo>
                  <a:pt x="9941" y="2643"/>
                  <a:pt x="10208" y="2509"/>
                  <a:pt x="10441" y="2309"/>
                </a:cubicBezTo>
                <a:cubicBezTo>
                  <a:pt x="10641" y="2109"/>
                  <a:pt x="10775" y="1809"/>
                  <a:pt x="10741" y="1509"/>
                </a:cubicBezTo>
                <a:cubicBezTo>
                  <a:pt x="10575" y="1142"/>
                  <a:pt x="10341" y="875"/>
                  <a:pt x="10007" y="675"/>
                </a:cubicBezTo>
                <a:cubicBezTo>
                  <a:pt x="9019" y="122"/>
                  <a:pt x="7979" y="1"/>
                  <a:pt x="6867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" name="Google Shape;1812;p44">
            <a:extLst>
              <a:ext uri="{FF2B5EF4-FFF2-40B4-BE49-F238E27FC236}">
                <a16:creationId xmlns:a16="http://schemas.microsoft.com/office/drawing/2014/main" id="{713C2A75-4AE8-4B76-B311-E836F85B1BAA}"/>
              </a:ext>
            </a:extLst>
          </p:cNvPr>
          <p:cNvSpPr/>
          <p:nvPr/>
        </p:nvSpPr>
        <p:spPr>
          <a:xfrm>
            <a:off x="7864390" y="2568356"/>
            <a:ext cx="621613" cy="689412"/>
          </a:xfrm>
          <a:custGeom>
            <a:avLst/>
            <a:gdLst/>
            <a:ahLst/>
            <a:cxnLst/>
            <a:rect l="l" t="t" r="r" b="b"/>
            <a:pathLst>
              <a:path w="33025" h="36627" extrusionOk="0">
                <a:moveTo>
                  <a:pt x="13310" y="0"/>
                </a:moveTo>
                <a:lnTo>
                  <a:pt x="10575" y="1268"/>
                </a:lnTo>
                <a:cubicBezTo>
                  <a:pt x="9975" y="1568"/>
                  <a:pt x="9374" y="1902"/>
                  <a:pt x="8841" y="2269"/>
                </a:cubicBezTo>
                <a:cubicBezTo>
                  <a:pt x="7006" y="3469"/>
                  <a:pt x="2636" y="6271"/>
                  <a:pt x="1836" y="9374"/>
                </a:cubicBezTo>
                <a:cubicBezTo>
                  <a:pt x="1" y="16579"/>
                  <a:pt x="3103" y="24585"/>
                  <a:pt x="3103" y="24585"/>
                </a:cubicBezTo>
                <a:lnTo>
                  <a:pt x="5105" y="23017"/>
                </a:lnTo>
                <a:cubicBezTo>
                  <a:pt x="5605" y="22616"/>
                  <a:pt x="6139" y="22283"/>
                  <a:pt x="6706" y="21949"/>
                </a:cubicBezTo>
                <a:lnTo>
                  <a:pt x="10742" y="32757"/>
                </a:lnTo>
                <a:cubicBezTo>
                  <a:pt x="10242" y="33057"/>
                  <a:pt x="9908" y="33558"/>
                  <a:pt x="9841" y="34125"/>
                </a:cubicBezTo>
                <a:cubicBezTo>
                  <a:pt x="9808" y="34992"/>
                  <a:pt x="10275" y="36059"/>
                  <a:pt x="11776" y="36360"/>
                </a:cubicBezTo>
                <a:lnTo>
                  <a:pt x="32558" y="36626"/>
                </a:lnTo>
                <a:cubicBezTo>
                  <a:pt x="32724" y="36626"/>
                  <a:pt x="32824" y="36526"/>
                  <a:pt x="32824" y="36360"/>
                </a:cubicBezTo>
                <a:cubicBezTo>
                  <a:pt x="32824" y="36326"/>
                  <a:pt x="32824" y="36326"/>
                  <a:pt x="32824" y="36293"/>
                </a:cubicBezTo>
                <a:lnTo>
                  <a:pt x="30389" y="28687"/>
                </a:lnTo>
                <a:cubicBezTo>
                  <a:pt x="30389" y="28687"/>
                  <a:pt x="30756" y="24885"/>
                  <a:pt x="31257" y="20315"/>
                </a:cubicBezTo>
                <a:cubicBezTo>
                  <a:pt x="31988" y="13396"/>
                  <a:pt x="33019" y="4687"/>
                  <a:pt x="33025" y="4670"/>
                </a:cubicBezTo>
                <a:lnTo>
                  <a:pt x="33025" y="4670"/>
                </a:lnTo>
                <a:cubicBezTo>
                  <a:pt x="33025" y="4670"/>
                  <a:pt x="33025" y="4670"/>
                  <a:pt x="33025" y="4670"/>
                </a:cubicBezTo>
                <a:cubicBezTo>
                  <a:pt x="33025" y="4670"/>
                  <a:pt x="33025" y="4670"/>
                  <a:pt x="33025" y="4670"/>
                </a:cubicBezTo>
                <a:cubicBezTo>
                  <a:pt x="33025" y="4670"/>
                  <a:pt x="33025" y="4670"/>
                  <a:pt x="33025" y="4670"/>
                </a:cubicBezTo>
                <a:lnTo>
                  <a:pt x="33025" y="4670"/>
                </a:lnTo>
                <a:cubicBezTo>
                  <a:pt x="31590" y="667"/>
                  <a:pt x="23218" y="0"/>
                  <a:pt x="23218" y="0"/>
                </a:cubicBezTo>
                <a:lnTo>
                  <a:pt x="13644" y="567"/>
                </a:lnTo>
                <a:lnTo>
                  <a:pt x="13310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" name="Google Shape;1813;p44">
            <a:extLst>
              <a:ext uri="{FF2B5EF4-FFF2-40B4-BE49-F238E27FC236}">
                <a16:creationId xmlns:a16="http://schemas.microsoft.com/office/drawing/2014/main" id="{83373D80-4482-41F2-BF7F-384D60A403B7}"/>
              </a:ext>
            </a:extLst>
          </p:cNvPr>
          <p:cNvSpPr/>
          <p:nvPr/>
        </p:nvSpPr>
        <p:spPr>
          <a:xfrm>
            <a:off x="8202197" y="2810714"/>
            <a:ext cx="64053" cy="211151"/>
          </a:xfrm>
          <a:custGeom>
            <a:avLst/>
            <a:gdLst/>
            <a:ahLst/>
            <a:cxnLst/>
            <a:rect l="l" t="t" r="r" b="b"/>
            <a:pathLst>
              <a:path w="3403" h="11218" extrusionOk="0">
                <a:moveTo>
                  <a:pt x="2702" y="0"/>
                </a:moveTo>
                <a:cubicBezTo>
                  <a:pt x="1568" y="2902"/>
                  <a:pt x="1601" y="6238"/>
                  <a:pt x="367" y="9140"/>
                </a:cubicBezTo>
                <a:cubicBezTo>
                  <a:pt x="234" y="9440"/>
                  <a:pt x="100" y="9774"/>
                  <a:pt x="67" y="10107"/>
                </a:cubicBezTo>
                <a:cubicBezTo>
                  <a:pt x="0" y="10441"/>
                  <a:pt x="100" y="10775"/>
                  <a:pt x="334" y="11041"/>
                </a:cubicBezTo>
                <a:cubicBezTo>
                  <a:pt x="485" y="11178"/>
                  <a:pt x="671" y="11218"/>
                  <a:pt x="869" y="11218"/>
                </a:cubicBezTo>
                <a:cubicBezTo>
                  <a:pt x="1108" y="11218"/>
                  <a:pt x="1364" y="11160"/>
                  <a:pt x="1601" y="11141"/>
                </a:cubicBezTo>
                <a:cubicBezTo>
                  <a:pt x="2002" y="11041"/>
                  <a:pt x="2368" y="10941"/>
                  <a:pt x="2735" y="10775"/>
                </a:cubicBezTo>
                <a:cubicBezTo>
                  <a:pt x="3403" y="7205"/>
                  <a:pt x="3069" y="3569"/>
                  <a:pt x="270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" name="Google Shape;1814;p44">
            <a:extLst>
              <a:ext uri="{FF2B5EF4-FFF2-40B4-BE49-F238E27FC236}">
                <a16:creationId xmlns:a16="http://schemas.microsoft.com/office/drawing/2014/main" id="{A16E0A01-2867-40C7-B578-66FA5074B23D}"/>
              </a:ext>
            </a:extLst>
          </p:cNvPr>
          <p:cNvSpPr/>
          <p:nvPr/>
        </p:nvSpPr>
        <p:spPr>
          <a:xfrm>
            <a:off x="8104866" y="3117653"/>
            <a:ext cx="332161" cy="53418"/>
          </a:xfrm>
          <a:custGeom>
            <a:avLst/>
            <a:gdLst/>
            <a:ahLst/>
            <a:cxnLst/>
            <a:rect l="l" t="t" r="r" b="b"/>
            <a:pathLst>
              <a:path w="17647" h="2838" extrusionOk="0">
                <a:moveTo>
                  <a:pt x="4617" y="1"/>
                </a:moveTo>
                <a:cubicBezTo>
                  <a:pt x="4043" y="1"/>
                  <a:pt x="3467" y="69"/>
                  <a:pt x="2903" y="205"/>
                </a:cubicBezTo>
                <a:cubicBezTo>
                  <a:pt x="1735" y="572"/>
                  <a:pt x="835" y="1506"/>
                  <a:pt x="1" y="2440"/>
                </a:cubicBezTo>
                <a:lnTo>
                  <a:pt x="268" y="2673"/>
                </a:lnTo>
                <a:cubicBezTo>
                  <a:pt x="611" y="2790"/>
                  <a:pt x="959" y="2838"/>
                  <a:pt x="1310" y="2838"/>
                </a:cubicBezTo>
                <a:cubicBezTo>
                  <a:pt x="2664" y="2838"/>
                  <a:pt x="4067" y="2132"/>
                  <a:pt x="5471" y="1973"/>
                </a:cubicBezTo>
                <a:cubicBezTo>
                  <a:pt x="5690" y="1948"/>
                  <a:pt x="5908" y="1937"/>
                  <a:pt x="6126" y="1937"/>
                </a:cubicBezTo>
                <a:cubicBezTo>
                  <a:pt x="7075" y="1937"/>
                  <a:pt x="8019" y="2144"/>
                  <a:pt x="8940" y="2306"/>
                </a:cubicBezTo>
                <a:cubicBezTo>
                  <a:pt x="10342" y="2524"/>
                  <a:pt x="11743" y="2636"/>
                  <a:pt x="13144" y="2636"/>
                </a:cubicBezTo>
                <a:cubicBezTo>
                  <a:pt x="14111" y="2636"/>
                  <a:pt x="15078" y="2582"/>
                  <a:pt x="16046" y="2473"/>
                </a:cubicBezTo>
                <a:cubicBezTo>
                  <a:pt x="16412" y="2440"/>
                  <a:pt x="16746" y="2340"/>
                  <a:pt x="17080" y="2206"/>
                </a:cubicBezTo>
                <a:cubicBezTo>
                  <a:pt x="17413" y="1973"/>
                  <a:pt x="17647" y="1573"/>
                  <a:pt x="17647" y="1172"/>
                </a:cubicBezTo>
                <a:cubicBezTo>
                  <a:pt x="13711" y="739"/>
                  <a:pt x="9774" y="539"/>
                  <a:pt x="5838" y="105"/>
                </a:cubicBezTo>
                <a:cubicBezTo>
                  <a:pt x="5435" y="35"/>
                  <a:pt x="5026" y="1"/>
                  <a:pt x="4617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1" name="Google Shape;1815;p44">
            <a:extLst>
              <a:ext uri="{FF2B5EF4-FFF2-40B4-BE49-F238E27FC236}">
                <a16:creationId xmlns:a16="http://schemas.microsoft.com/office/drawing/2014/main" id="{060453B3-ABE2-449C-947E-D92EEE136B48}"/>
              </a:ext>
            </a:extLst>
          </p:cNvPr>
          <p:cNvSpPr/>
          <p:nvPr/>
        </p:nvSpPr>
        <p:spPr>
          <a:xfrm>
            <a:off x="8395580" y="2648088"/>
            <a:ext cx="242999" cy="323992"/>
          </a:xfrm>
          <a:custGeom>
            <a:avLst/>
            <a:gdLst/>
            <a:ahLst/>
            <a:cxnLst/>
            <a:rect l="l" t="t" r="r" b="b"/>
            <a:pathLst>
              <a:path w="12910" h="17213" extrusionOk="0">
                <a:moveTo>
                  <a:pt x="4637" y="1"/>
                </a:moveTo>
                <a:lnTo>
                  <a:pt x="0" y="5838"/>
                </a:lnTo>
                <a:lnTo>
                  <a:pt x="1068" y="17213"/>
                </a:lnTo>
                <a:cubicBezTo>
                  <a:pt x="1068" y="17213"/>
                  <a:pt x="3503" y="14511"/>
                  <a:pt x="10374" y="14444"/>
                </a:cubicBezTo>
                <a:cubicBezTo>
                  <a:pt x="11375" y="14478"/>
                  <a:pt x="12309" y="14978"/>
                  <a:pt x="12909" y="15779"/>
                </a:cubicBezTo>
                <a:lnTo>
                  <a:pt x="12309" y="14411"/>
                </a:lnTo>
                <a:cubicBezTo>
                  <a:pt x="10608" y="10575"/>
                  <a:pt x="4637" y="1"/>
                  <a:pt x="4637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1816;p44">
            <a:extLst>
              <a:ext uri="{FF2B5EF4-FFF2-40B4-BE49-F238E27FC236}">
                <a16:creationId xmlns:a16="http://schemas.microsoft.com/office/drawing/2014/main" id="{179527DE-01AC-48B0-944F-2A4FF83664BC}"/>
              </a:ext>
            </a:extLst>
          </p:cNvPr>
          <p:cNvSpPr/>
          <p:nvPr/>
        </p:nvSpPr>
        <p:spPr>
          <a:xfrm>
            <a:off x="8077875" y="2786226"/>
            <a:ext cx="25768" cy="94828"/>
          </a:xfrm>
          <a:custGeom>
            <a:avLst/>
            <a:gdLst/>
            <a:ahLst/>
            <a:cxnLst/>
            <a:rect l="l" t="t" r="r" b="b"/>
            <a:pathLst>
              <a:path w="1369" h="5038" extrusionOk="0">
                <a:moveTo>
                  <a:pt x="0" y="0"/>
                </a:moveTo>
                <a:cubicBezTo>
                  <a:pt x="134" y="868"/>
                  <a:pt x="334" y="1701"/>
                  <a:pt x="567" y="2535"/>
                </a:cubicBezTo>
                <a:cubicBezTo>
                  <a:pt x="768" y="3403"/>
                  <a:pt x="1034" y="4237"/>
                  <a:pt x="1368" y="5037"/>
                </a:cubicBezTo>
                <a:cubicBezTo>
                  <a:pt x="1235" y="4170"/>
                  <a:pt x="1068" y="3336"/>
                  <a:pt x="801" y="2502"/>
                </a:cubicBezTo>
                <a:cubicBezTo>
                  <a:pt x="601" y="1635"/>
                  <a:pt x="334" y="801"/>
                  <a:pt x="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1817;p44">
            <a:extLst>
              <a:ext uri="{FF2B5EF4-FFF2-40B4-BE49-F238E27FC236}">
                <a16:creationId xmlns:a16="http://schemas.microsoft.com/office/drawing/2014/main" id="{1D9E4A37-419D-4339-8CBF-CBE67104411B}"/>
              </a:ext>
            </a:extLst>
          </p:cNvPr>
          <p:cNvSpPr/>
          <p:nvPr/>
        </p:nvSpPr>
        <p:spPr>
          <a:xfrm>
            <a:off x="8388032" y="2742897"/>
            <a:ext cx="74104" cy="247403"/>
          </a:xfrm>
          <a:custGeom>
            <a:avLst/>
            <a:gdLst/>
            <a:ahLst/>
            <a:cxnLst/>
            <a:rect l="l" t="t" r="r" b="b"/>
            <a:pathLst>
              <a:path w="3937" h="13144" extrusionOk="0">
                <a:moveTo>
                  <a:pt x="34" y="1"/>
                </a:moveTo>
                <a:lnTo>
                  <a:pt x="34" y="1"/>
                </a:lnTo>
                <a:cubicBezTo>
                  <a:pt x="1" y="34"/>
                  <a:pt x="601" y="568"/>
                  <a:pt x="1368" y="1602"/>
                </a:cubicBezTo>
                <a:cubicBezTo>
                  <a:pt x="2403" y="2936"/>
                  <a:pt x="3103" y="4470"/>
                  <a:pt x="3503" y="6072"/>
                </a:cubicBezTo>
                <a:cubicBezTo>
                  <a:pt x="3670" y="6972"/>
                  <a:pt x="3737" y="7906"/>
                  <a:pt x="3637" y="8807"/>
                </a:cubicBezTo>
                <a:cubicBezTo>
                  <a:pt x="3537" y="9641"/>
                  <a:pt x="3403" y="10408"/>
                  <a:pt x="3303" y="11042"/>
                </a:cubicBezTo>
                <a:cubicBezTo>
                  <a:pt x="3236" y="11542"/>
                  <a:pt x="3170" y="12076"/>
                  <a:pt x="3170" y="12576"/>
                </a:cubicBezTo>
                <a:cubicBezTo>
                  <a:pt x="3170" y="12776"/>
                  <a:pt x="3170" y="12943"/>
                  <a:pt x="3203" y="13143"/>
                </a:cubicBezTo>
                <a:cubicBezTo>
                  <a:pt x="3236" y="12943"/>
                  <a:pt x="3236" y="12776"/>
                  <a:pt x="3236" y="12576"/>
                </a:cubicBezTo>
                <a:cubicBezTo>
                  <a:pt x="3270" y="12209"/>
                  <a:pt x="3337" y="11709"/>
                  <a:pt x="3470" y="11075"/>
                </a:cubicBezTo>
                <a:cubicBezTo>
                  <a:pt x="3570" y="10441"/>
                  <a:pt x="3737" y="9674"/>
                  <a:pt x="3837" y="8840"/>
                </a:cubicBezTo>
                <a:cubicBezTo>
                  <a:pt x="3937" y="7906"/>
                  <a:pt x="3904" y="6972"/>
                  <a:pt x="3703" y="6038"/>
                </a:cubicBezTo>
                <a:cubicBezTo>
                  <a:pt x="3337" y="4370"/>
                  <a:pt x="2569" y="2836"/>
                  <a:pt x="1502" y="1502"/>
                </a:cubicBezTo>
                <a:cubicBezTo>
                  <a:pt x="1168" y="1101"/>
                  <a:pt x="835" y="734"/>
                  <a:pt x="468" y="367"/>
                </a:cubicBezTo>
                <a:cubicBezTo>
                  <a:pt x="334" y="234"/>
                  <a:pt x="201" y="134"/>
                  <a:pt x="3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1818;p44">
            <a:extLst>
              <a:ext uri="{FF2B5EF4-FFF2-40B4-BE49-F238E27FC236}">
                <a16:creationId xmlns:a16="http://schemas.microsoft.com/office/drawing/2014/main" id="{937251C9-4A13-4E32-93E6-1297EB859AB4}"/>
              </a:ext>
            </a:extLst>
          </p:cNvPr>
          <p:cNvSpPr/>
          <p:nvPr/>
        </p:nvSpPr>
        <p:spPr>
          <a:xfrm>
            <a:off x="8103624" y="3171730"/>
            <a:ext cx="205316" cy="70660"/>
          </a:xfrm>
          <a:custGeom>
            <a:avLst/>
            <a:gdLst/>
            <a:ahLst/>
            <a:cxnLst/>
            <a:rect l="l" t="t" r="r" b="b"/>
            <a:pathLst>
              <a:path w="10908" h="3754" extrusionOk="0">
                <a:moveTo>
                  <a:pt x="0" y="1"/>
                </a:moveTo>
                <a:lnTo>
                  <a:pt x="0" y="1"/>
                </a:lnTo>
                <a:cubicBezTo>
                  <a:pt x="100" y="134"/>
                  <a:pt x="200" y="267"/>
                  <a:pt x="300" y="367"/>
                </a:cubicBezTo>
                <a:cubicBezTo>
                  <a:pt x="434" y="534"/>
                  <a:pt x="567" y="634"/>
                  <a:pt x="701" y="768"/>
                </a:cubicBezTo>
                <a:cubicBezTo>
                  <a:pt x="834" y="935"/>
                  <a:pt x="1034" y="1101"/>
                  <a:pt x="1234" y="1268"/>
                </a:cubicBezTo>
                <a:cubicBezTo>
                  <a:pt x="1735" y="1668"/>
                  <a:pt x="2268" y="2035"/>
                  <a:pt x="2835" y="2336"/>
                </a:cubicBezTo>
                <a:cubicBezTo>
                  <a:pt x="4203" y="3103"/>
                  <a:pt x="5704" y="3570"/>
                  <a:pt x="7272" y="3703"/>
                </a:cubicBezTo>
                <a:cubicBezTo>
                  <a:pt x="7589" y="3737"/>
                  <a:pt x="7906" y="3753"/>
                  <a:pt x="8223" y="3753"/>
                </a:cubicBezTo>
                <a:cubicBezTo>
                  <a:pt x="8539" y="3753"/>
                  <a:pt x="8856" y="3737"/>
                  <a:pt x="9173" y="3703"/>
                </a:cubicBezTo>
                <a:cubicBezTo>
                  <a:pt x="9440" y="3703"/>
                  <a:pt x="9707" y="3670"/>
                  <a:pt x="9907" y="3636"/>
                </a:cubicBezTo>
                <a:cubicBezTo>
                  <a:pt x="10074" y="3603"/>
                  <a:pt x="10274" y="3570"/>
                  <a:pt x="10441" y="3536"/>
                </a:cubicBezTo>
                <a:cubicBezTo>
                  <a:pt x="10608" y="3503"/>
                  <a:pt x="10774" y="3436"/>
                  <a:pt x="10908" y="3403"/>
                </a:cubicBezTo>
                <a:cubicBezTo>
                  <a:pt x="10908" y="3399"/>
                  <a:pt x="10900" y="3398"/>
                  <a:pt x="10885" y="3398"/>
                </a:cubicBezTo>
                <a:cubicBezTo>
                  <a:pt x="10759" y="3398"/>
                  <a:pt x="10125" y="3510"/>
                  <a:pt x="9173" y="3570"/>
                </a:cubicBezTo>
                <a:cubicBezTo>
                  <a:pt x="9003" y="3579"/>
                  <a:pt x="8834" y="3583"/>
                  <a:pt x="8664" y="3583"/>
                </a:cubicBezTo>
                <a:cubicBezTo>
                  <a:pt x="8200" y="3583"/>
                  <a:pt x="7736" y="3552"/>
                  <a:pt x="7272" y="3503"/>
                </a:cubicBezTo>
                <a:cubicBezTo>
                  <a:pt x="6538" y="3436"/>
                  <a:pt x="5771" y="3270"/>
                  <a:pt x="5037" y="3036"/>
                </a:cubicBezTo>
                <a:cubicBezTo>
                  <a:pt x="4303" y="2803"/>
                  <a:pt x="3603" y="2502"/>
                  <a:pt x="2902" y="2169"/>
                </a:cubicBezTo>
                <a:cubicBezTo>
                  <a:pt x="2368" y="1869"/>
                  <a:pt x="1835" y="1535"/>
                  <a:pt x="1334" y="1135"/>
                </a:cubicBezTo>
                <a:cubicBezTo>
                  <a:pt x="467" y="501"/>
                  <a:pt x="33" y="1"/>
                  <a:pt x="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1819;p44">
            <a:extLst>
              <a:ext uri="{FF2B5EF4-FFF2-40B4-BE49-F238E27FC236}">
                <a16:creationId xmlns:a16="http://schemas.microsoft.com/office/drawing/2014/main" id="{21EE366F-E16F-427D-B326-8045A5EF3AFE}"/>
              </a:ext>
            </a:extLst>
          </p:cNvPr>
          <p:cNvSpPr/>
          <p:nvPr/>
        </p:nvSpPr>
        <p:spPr>
          <a:xfrm>
            <a:off x="8404370" y="3191193"/>
            <a:ext cx="29514" cy="69869"/>
          </a:xfrm>
          <a:custGeom>
            <a:avLst/>
            <a:gdLst/>
            <a:ahLst/>
            <a:cxnLst/>
            <a:rect l="l" t="t" r="r" b="b"/>
            <a:pathLst>
              <a:path w="1568" h="3712" extrusionOk="0">
                <a:moveTo>
                  <a:pt x="1334" y="1"/>
                </a:moveTo>
                <a:cubicBezTo>
                  <a:pt x="1268" y="1"/>
                  <a:pt x="1501" y="935"/>
                  <a:pt x="1168" y="2035"/>
                </a:cubicBezTo>
                <a:cubicBezTo>
                  <a:pt x="1034" y="2502"/>
                  <a:pt x="801" y="2936"/>
                  <a:pt x="467" y="3303"/>
                </a:cubicBezTo>
                <a:cubicBezTo>
                  <a:pt x="200" y="3570"/>
                  <a:pt x="0" y="3703"/>
                  <a:pt x="0" y="3703"/>
                </a:cubicBezTo>
                <a:cubicBezTo>
                  <a:pt x="5" y="3708"/>
                  <a:pt x="15" y="3711"/>
                  <a:pt x="29" y="3711"/>
                </a:cubicBezTo>
                <a:cubicBezTo>
                  <a:pt x="107" y="3711"/>
                  <a:pt x="313" y="3629"/>
                  <a:pt x="567" y="3403"/>
                </a:cubicBezTo>
                <a:cubicBezTo>
                  <a:pt x="967" y="3069"/>
                  <a:pt x="1234" y="2602"/>
                  <a:pt x="1401" y="2102"/>
                </a:cubicBezTo>
                <a:cubicBezTo>
                  <a:pt x="1535" y="1602"/>
                  <a:pt x="1568" y="1101"/>
                  <a:pt x="1501" y="601"/>
                </a:cubicBezTo>
                <a:cubicBezTo>
                  <a:pt x="1501" y="368"/>
                  <a:pt x="1434" y="167"/>
                  <a:pt x="133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1820;p44">
            <a:extLst>
              <a:ext uri="{FF2B5EF4-FFF2-40B4-BE49-F238E27FC236}">
                <a16:creationId xmlns:a16="http://schemas.microsoft.com/office/drawing/2014/main" id="{6021D4F0-8991-4110-A512-26F79CC53CA6}"/>
              </a:ext>
            </a:extLst>
          </p:cNvPr>
          <p:cNvSpPr/>
          <p:nvPr/>
        </p:nvSpPr>
        <p:spPr>
          <a:xfrm>
            <a:off x="8390554" y="3218824"/>
            <a:ext cx="21364" cy="43329"/>
          </a:xfrm>
          <a:custGeom>
            <a:avLst/>
            <a:gdLst/>
            <a:ahLst/>
            <a:cxnLst/>
            <a:rect l="l" t="t" r="r" b="b"/>
            <a:pathLst>
              <a:path w="1135" h="2302" extrusionOk="0">
                <a:moveTo>
                  <a:pt x="934" y="0"/>
                </a:moveTo>
                <a:cubicBezTo>
                  <a:pt x="901" y="0"/>
                  <a:pt x="868" y="567"/>
                  <a:pt x="634" y="1201"/>
                </a:cubicBezTo>
                <a:cubicBezTo>
                  <a:pt x="401" y="1835"/>
                  <a:pt x="0" y="2235"/>
                  <a:pt x="67" y="2302"/>
                </a:cubicBezTo>
                <a:cubicBezTo>
                  <a:pt x="767" y="1768"/>
                  <a:pt x="1134" y="868"/>
                  <a:pt x="93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1821;p44">
            <a:extLst>
              <a:ext uri="{FF2B5EF4-FFF2-40B4-BE49-F238E27FC236}">
                <a16:creationId xmlns:a16="http://schemas.microsoft.com/office/drawing/2014/main" id="{425FC11F-4C6D-4900-8F08-36D25EAB25A7}"/>
              </a:ext>
            </a:extLst>
          </p:cNvPr>
          <p:cNvSpPr/>
          <p:nvPr/>
        </p:nvSpPr>
        <p:spPr>
          <a:xfrm>
            <a:off x="8310803" y="2960146"/>
            <a:ext cx="27650" cy="40826"/>
          </a:xfrm>
          <a:custGeom>
            <a:avLst/>
            <a:gdLst/>
            <a:ahLst/>
            <a:cxnLst/>
            <a:rect l="l" t="t" r="r" b="b"/>
            <a:pathLst>
              <a:path w="1469" h="2169" extrusionOk="0">
                <a:moveTo>
                  <a:pt x="1469" y="0"/>
                </a:moveTo>
                <a:lnTo>
                  <a:pt x="1469" y="0"/>
                </a:lnTo>
                <a:cubicBezTo>
                  <a:pt x="1068" y="234"/>
                  <a:pt x="768" y="567"/>
                  <a:pt x="535" y="968"/>
                </a:cubicBezTo>
                <a:cubicBezTo>
                  <a:pt x="268" y="1301"/>
                  <a:pt x="68" y="1701"/>
                  <a:pt x="1" y="2168"/>
                </a:cubicBezTo>
                <a:cubicBezTo>
                  <a:pt x="268" y="1801"/>
                  <a:pt x="501" y="1468"/>
                  <a:pt x="735" y="1068"/>
                </a:cubicBezTo>
                <a:cubicBezTo>
                  <a:pt x="1002" y="734"/>
                  <a:pt x="1235" y="367"/>
                  <a:pt x="1469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8" name="Google Shape;1822;p44">
            <a:extLst>
              <a:ext uri="{FF2B5EF4-FFF2-40B4-BE49-F238E27FC236}">
                <a16:creationId xmlns:a16="http://schemas.microsoft.com/office/drawing/2014/main" id="{1246A336-F335-4A81-BE8E-03AB81EDADE6}"/>
              </a:ext>
            </a:extLst>
          </p:cNvPr>
          <p:cNvSpPr/>
          <p:nvPr/>
        </p:nvSpPr>
        <p:spPr>
          <a:xfrm>
            <a:off x="7939115" y="2720611"/>
            <a:ext cx="130609" cy="49936"/>
          </a:xfrm>
          <a:custGeom>
            <a:avLst/>
            <a:gdLst/>
            <a:ahLst/>
            <a:cxnLst/>
            <a:rect l="l" t="t" r="r" b="b"/>
            <a:pathLst>
              <a:path w="6939" h="2653" extrusionOk="0">
                <a:moveTo>
                  <a:pt x="551" y="0"/>
                </a:moveTo>
                <a:cubicBezTo>
                  <a:pt x="367" y="0"/>
                  <a:pt x="184" y="17"/>
                  <a:pt x="0" y="50"/>
                </a:cubicBezTo>
                <a:cubicBezTo>
                  <a:pt x="367" y="117"/>
                  <a:pt x="734" y="150"/>
                  <a:pt x="1101" y="184"/>
                </a:cubicBezTo>
                <a:cubicBezTo>
                  <a:pt x="2869" y="417"/>
                  <a:pt x="4537" y="1051"/>
                  <a:pt x="6038" y="2018"/>
                </a:cubicBezTo>
                <a:cubicBezTo>
                  <a:pt x="6305" y="2252"/>
                  <a:pt x="6639" y="2452"/>
                  <a:pt x="6939" y="2652"/>
                </a:cubicBezTo>
                <a:cubicBezTo>
                  <a:pt x="6705" y="2352"/>
                  <a:pt x="6438" y="2119"/>
                  <a:pt x="6138" y="1918"/>
                </a:cubicBezTo>
                <a:cubicBezTo>
                  <a:pt x="4670" y="851"/>
                  <a:pt x="2936" y="184"/>
                  <a:pt x="1101" y="50"/>
                </a:cubicBezTo>
                <a:cubicBezTo>
                  <a:pt x="918" y="17"/>
                  <a:pt x="734" y="0"/>
                  <a:pt x="55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9" name="Google Shape;1823;p44">
            <a:extLst>
              <a:ext uri="{FF2B5EF4-FFF2-40B4-BE49-F238E27FC236}">
                <a16:creationId xmlns:a16="http://schemas.microsoft.com/office/drawing/2014/main" id="{1FD46612-1C40-4F6A-B9F0-AEC74509A8D8}"/>
              </a:ext>
            </a:extLst>
          </p:cNvPr>
          <p:cNvSpPr/>
          <p:nvPr/>
        </p:nvSpPr>
        <p:spPr>
          <a:xfrm>
            <a:off x="8413781" y="2645585"/>
            <a:ext cx="69079" cy="82894"/>
          </a:xfrm>
          <a:custGeom>
            <a:avLst/>
            <a:gdLst/>
            <a:ahLst/>
            <a:cxnLst/>
            <a:rect l="l" t="t" r="r" b="b"/>
            <a:pathLst>
              <a:path w="3670" h="4404" extrusionOk="0">
                <a:moveTo>
                  <a:pt x="3670" y="0"/>
                </a:moveTo>
                <a:lnTo>
                  <a:pt x="3670" y="0"/>
                </a:lnTo>
                <a:cubicBezTo>
                  <a:pt x="3403" y="100"/>
                  <a:pt x="3136" y="267"/>
                  <a:pt x="2936" y="434"/>
                </a:cubicBezTo>
                <a:cubicBezTo>
                  <a:pt x="2369" y="834"/>
                  <a:pt x="1835" y="1301"/>
                  <a:pt x="1401" y="1835"/>
                </a:cubicBezTo>
                <a:cubicBezTo>
                  <a:pt x="968" y="2369"/>
                  <a:pt x="568" y="2969"/>
                  <a:pt x="267" y="3569"/>
                </a:cubicBezTo>
                <a:cubicBezTo>
                  <a:pt x="134" y="3836"/>
                  <a:pt x="34" y="4103"/>
                  <a:pt x="0" y="4403"/>
                </a:cubicBezTo>
                <a:cubicBezTo>
                  <a:pt x="434" y="3536"/>
                  <a:pt x="968" y="2735"/>
                  <a:pt x="1568" y="1968"/>
                </a:cubicBezTo>
                <a:cubicBezTo>
                  <a:pt x="2202" y="1268"/>
                  <a:pt x="2903" y="601"/>
                  <a:pt x="367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" name="Google Shape;1824;p44">
            <a:extLst>
              <a:ext uri="{FF2B5EF4-FFF2-40B4-BE49-F238E27FC236}">
                <a16:creationId xmlns:a16="http://schemas.microsoft.com/office/drawing/2014/main" id="{6B1AAE63-0B2A-42DB-89B5-8E6CFAF854E8}"/>
              </a:ext>
            </a:extLst>
          </p:cNvPr>
          <p:cNvSpPr/>
          <p:nvPr/>
        </p:nvSpPr>
        <p:spPr>
          <a:xfrm>
            <a:off x="8093573" y="2580911"/>
            <a:ext cx="236091" cy="136915"/>
          </a:xfrm>
          <a:custGeom>
            <a:avLst/>
            <a:gdLst/>
            <a:ahLst/>
            <a:cxnLst/>
            <a:rect l="l" t="t" r="r" b="b"/>
            <a:pathLst>
              <a:path w="12543" h="7274" extrusionOk="0">
                <a:moveTo>
                  <a:pt x="12076" y="0"/>
                </a:moveTo>
                <a:cubicBezTo>
                  <a:pt x="12076" y="1"/>
                  <a:pt x="12176" y="301"/>
                  <a:pt x="12276" y="834"/>
                </a:cubicBezTo>
                <a:cubicBezTo>
                  <a:pt x="12409" y="1568"/>
                  <a:pt x="12376" y="2302"/>
                  <a:pt x="12176" y="3036"/>
                </a:cubicBezTo>
                <a:cubicBezTo>
                  <a:pt x="11909" y="4103"/>
                  <a:pt x="11342" y="5071"/>
                  <a:pt x="10508" y="5805"/>
                </a:cubicBezTo>
                <a:cubicBezTo>
                  <a:pt x="9474" y="6672"/>
                  <a:pt x="8173" y="7105"/>
                  <a:pt x="6805" y="7105"/>
                </a:cubicBezTo>
                <a:cubicBezTo>
                  <a:pt x="5471" y="7072"/>
                  <a:pt x="4137" y="6638"/>
                  <a:pt x="3069" y="5838"/>
                </a:cubicBezTo>
                <a:cubicBezTo>
                  <a:pt x="2169" y="5171"/>
                  <a:pt x="1468" y="4337"/>
                  <a:pt x="934" y="3336"/>
                </a:cubicBezTo>
                <a:cubicBezTo>
                  <a:pt x="601" y="2702"/>
                  <a:pt x="334" y="1968"/>
                  <a:pt x="200" y="1268"/>
                </a:cubicBezTo>
                <a:cubicBezTo>
                  <a:pt x="67" y="734"/>
                  <a:pt x="34" y="434"/>
                  <a:pt x="34" y="434"/>
                </a:cubicBezTo>
                <a:cubicBezTo>
                  <a:pt x="0" y="534"/>
                  <a:pt x="0" y="601"/>
                  <a:pt x="34" y="668"/>
                </a:cubicBezTo>
                <a:cubicBezTo>
                  <a:pt x="34" y="868"/>
                  <a:pt x="67" y="1068"/>
                  <a:pt x="100" y="1268"/>
                </a:cubicBezTo>
                <a:cubicBezTo>
                  <a:pt x="234" y="2035"/>
                  <a:pt x="467" y="2736"/>
                  <a:pt x="801" y="3436"/>
                </a:cubicBezTo>
                <a:cubicBezTo>
                  <a:pt x="1301" y="4437"/>
                  <a:pt x="2035" y="5304"/>
                  <a:pt x="2936" y="6005"/>
                </a:cubicBezTo>
                <a:cubicBezTo>
                  <a:pt x="4032" y="6811"/>
                  <a:pt x="5346" y="7274"/>
                  <a:pt x="6698" y="7274"/>
                </a:cubicBezTo>
                <a:cubicBezTo>
                  <a:pt x="6745" y="7274"/>
                  <a:pt x="6792" y="7273"/>
                  <a:pt x="6839" y="7272"/>
                </a:cubicBezTo>
                <a:cubicBezTo>
                  <a:pt x="6885" y="7273"/>
                  <a:pt x="6932" y="7274"/>
                  <a:pt x="6979" y="7274"/>
                </a:cubicBezTo>
                <a:cubicBezTo>
                  <a:pt x="8331" y="7274"/>
                  <a:pt x="9643" y="6807"/>
                  <a:pt x="10675" y="5905"/>
                </a:cubicBezTo>
                <a:cubicBezTo>
                  <a:pt x="11509" y="5171"/>
                  <a:pt x="12109" y="4170"/>
                  <a:pt x="12376" y="3036"/>
                </a:cubicBezTo>
                <a:cubicBezTo>
                  <a:pt x="12543" y="2302"/>
                  <a:pt x="12543" y="1535"/>
                  <a:pt x="12376" y="801"/>
                </a:cubicBezTo>
                <a:cubicBezTo>
                  <a:pt x="12309" y="601"/>
                  <a:pt x="12242" y="401"/>
                  <a:pt x="12176" y="201"/>
                </a:cubicBezTo>
                <a:cubicBezTo>
                  <a:pt x="12142" y="134"/>
                  <a:pt x="12109" y="67"/>
                  <a:pt x="12076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1" name="Google Shape;1825;p44">
            <a:extLst>
              <a:ext uri="{FF2B5EF4-FFF2-40B4-BE49-F238E27FC236}">
                <a16:creationId xmlns:a16="http://schemas.microsoft.com/office/drawing/2014/main" id="{3A7B3811-7B72-4C17-AC8F-1E8828AF7A2C}"/>
              </a:ext>
            </a:extLst>
          </p:cNvPr>
          <p:cNvSpPr/>
          <p:nvPr/>
        </p:nvSpPr>
        <p:spPr>
          <a:xfrm>
            <a:off x="8310803" y="2962970"/>
            <a:ext cx="38323" cy="39264"/>
          </a:xfrm>
          <a:custGeom>
            <a:avLst/>
            <a:gdLst/>
            <a:ahLst/>
            <a:cxnLst/>
            <a:rect l="l" t="t" r="r" b="b"/>
            <a:pathLst>
              <a:path w="2036" h="2086" extrusionOk="0">
                <a:moveTo>
                  <a:pt x="1602" y="0"/>
                </a:moveTo>
                <a:cubicBezTo>
                  <a:pt x="1535" y="0"/>
                  <a:pt x="1469" y="17"/>
                  <a:pt x="1402" y="50"/>
                </a:cubicBezTo>
                <a:cubicBezTo>
                  <a:pt x="1302" y="84"/>
                  <a:pt x="1202" y="184"/>
                  <a:pt x="1102" y="284"/>
                </a:cubicBezTo>
                <a:cubicBezTo>
                  <a:pt x="601" y="784"/>
                  <a:pt x="234" y="1418"/>
                  <a:pt x="1" y="2085"/>
                </a:cubicBezTo>
                <a:lnTo>
                  <a:pt x="2036" y="1885"/>
                </a:lnTo>
                <a:cubicBezTo>
                  <a:pt x="2036" y="1485"/>
                  <a:pt x="2002" y="1018"/>
                  <a:pt x="2002" y="584"/>
                </a:cubicBezTo>
                <a:cubicBezTo>
                  <a:pt x="2036" y="384"/>
                  <a:pt x="1936" y="184"/>
                  <a:pt x="1802" y="50"/>
                </a:cubicBezTo>
                <a:cubicBezTo>
                  <a:pt x="1735" y="17"/>
                  <a:pt x="1669" y="0"/>
                  <a:pt x="160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" name="Google Shape;1826;p44">
            <a:extLst>
              <a:ext uri="{FF2B5EF4-FFF2-40B4-BE49-F238E27FC236}">
                <a16:creationId xmlns:a16="http://schemas.microsoft.com/office/drawing/2014/main" id="{215976E0-D051-4F29-8259-B84583AD1A3E}"/>
              </a:ext>
            </a:extLst>
          </p:cNvPr>
          <p:cNvSpPr/>
          <p:nvPr/>
        </p:nvSpPr>
        <p:spPr>
          <a:xfrm>
            <a:off x="8448320" y="2833941"/>
            <a:ext cx="30775" cy="121819"/>
          </a:xfrm>
          <a:custGeom>
            <a:avLst/>
            <a:gdLst/>
            <a:ahLst/>
            <a:cxnLst/>
            <a:rect l="l" t="t" r="r" b="b"/>
            <a:pathLst>
              <a:path w="1635" h="6472" extrusionOk="0">
                <a:moveTo>
                  <a:pt x="0" y="0"/>
                </a:moveTo>
                <a:cubicBezTo>
                  <a:pt x="867" y="2869"/>
                  <a:pt x="601" y="4504"/>
                  <a:pt x="100" y="6472"/>
                </a:cubicBezTo>
                <a:lnTo>
                  <a:pt x="200" y="6205"/>
                </a:lnTo>
                <a:cubicBezTo>
                  <a:pt x="767" y="5037"/>
                  <a:pt x="1635" y="4337"/>
                  <a:pt x="1468" y="3169"/>
                </a:cubicBezTo>
                <a:cubicBezTo>
                  <a:pt x="1268" y="1968"/>
                  <a:pt x="767" y="901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" name="Google Shape;1827;p44">
            <a:extLst>
              <a:ext uri="{FF2B5EF4-FFF2-40B4-BE49-F238E27FC236}">
                <a16:creationId xmlns:a16="http://schemas.microsoft.com/office/drawing/2014/main" id="{2EEA4DBF-16FC-4859-A04F-9521D0939E58}"/>
              </a:ext>
            </a:extLst>
          </p:cNvPr>
          <p:cNvSpPr/>
          <p:nvPr/>
        </p:nvSpPr>
        <p:spPr>
          <a:xfrm>
            <a:off x="8199054" y="4701849"/>
            <a:ext cx="200309" cy="367942"/>
          </a:xfrm>
          <a:custGeom>
            <a:avLst/>
            <a:gdLst/>
            <a:ahLst/>
            <a:cxnLst/>
            <a:rect l="l" t="t" r="r" b="b"/>
            <a:pathLst>
              <a:path w="10642" h="19548" extrusionOk="0">
                <a:moveTo>
                  <a:pt x="0" y="0"/>
                </a:moveTo>
                <a:lnTo>
                  <a:pt x="1268" y="19447"/>
                </a:lnTo>
                <a:lnTo>
                  <a:pt x="9407" y="19547"/>
                </a:lnTo>
                <a:lnTo>
                  <a:pt x="10641" y="834"/>
                </a:lnTo>
                <a:lnTo>
                  <a:pt x="0" y="0"/>
                </a:ln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" name="Google Shape;1828;p44">
            <a:extLst>
              <a:ext uri="{FF2B5EF4-FFF2-40B4-BE49-F238E27FC236}">
                <a16:creationId xmlns:a16="http://schemas.microsoft.com/office/drawing/2014/main" id="{72B9CCCB-AE08-4858-BC83-A4B9BA4A424C}"/>
              </a:ext>
            </a:extLst>
          </p:cNvPr>
          <p:cNvSpPr/>
          <p:nvPr/>
        </p:nvSpPr>
        <p:spPr>
          <a:xfrm>
            <a:off x="8211609" y="5019535"/>
            <a:ext cx="342833" cy="116172"/>
          </a:xfrm>
          <a:custGeom>
            <a:avLst/>
            <a:gdLst/>
            <a:ahLst/>
            <a:cxnLst/>
            <a:rect l="l" t="t" r="r" b="b"/>
            <a:pathLst>
              <a:path w="18214" h="6172" extrusionOk="0">
                <a:moveTo>
                  <a:pt x="301" y="1"/>
                </a:moveTo>
                <a:lnTo>
                  <a:pt x="0" y="6072"/>
                </a:lnTo>
                <a:lnTo>
                  <a:pt x="18213" y="6172"/>
                </a:lnTo>
                <a:cubicBezTo>
                  <a:pt x="18147" y="4437"/>
                  <a:pt x="8974" y="735"/>
                  <a:pt x="8974" y="735"/>
                </a:cubicBezTo>
                <a:lnTo>
                  <a:pt x="8974" y="201"/>
                </a:lnTo>
                <a:cubicBezTo>
                  <a:pt x="7646" y="770"/>
                  <a:pt x="6237" y="1054"/>
                  <a:pt x="4833" y="1054"/>
                </a:cubicBezTo>
                <a:cubicBezTo>
                  <a:pt x="3274" y="1054"/>
                  <a:pt x="1723" y="703"/>
                  <a:pt x="301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1829;p44">
            <a:extLst>
              <a:ext uri="{FF2B5EF4-FFF2-40B4-BE49-F238E27FC236}">
                <a16:creationId xmlns:a16="http://schemas.microsoft.com/office/drawing/2014/main" id="{0598BB0A-9B7B-47A8-84F7-BEDC71B48927}"/>
              </a:ext>
            </a:extLst>
          </p:cNvPr>
          <p:cNvSpPr/>
          <p:nvPr/>
        </p:nvSpPr>
        <p:spPr>
          <a:xfrm>
            <a:off x="8241122" y="5055806"/>
            <a:ext cx="28271" cy="26144"/>
          </a:xfrm>
          <a:custGeom>
            <a:avLst/>
            <a:gdLst/>
            <a:ahLst/>
            <a:cxnLst/>
            <a:rect l="l" t="t" r="r" b="b"/>
            <a:pathLst>
              <a:path w="1502" h="1389" extrusionOk="0">
                <a:moveTo>
                  <a:pt x="768" y="0"/>
                </a:moveTo>
                <a:cubicBezTo>
                  <a:pt x="690" y="0"/>
                  <a:pt x="611" y="14"/>
                  <a:pt x="534" y="42"/>
                </a:cubicBezTo>
                <a:lnTo>
                  <a:pt x="567" y="42"/>
                </a:lnTo>
                <a:cubicBezTo>
                  <a:pt x="200" y="142"/>
                  <a:pt x="0" y="476"/>
                  <a:pt x="34" y="876"/>
                </a:cubicBezTo>
                <a:cubicBezTo>
                  <a:pt x="121" y="1196"/>
                  <a:pt x="411" y="1389"/>
                  <a:pt x="727" y="1389"/>
                </a:cubicBezTo>
                <a:cubicBezTo>
                  <a:pt x="774" y="1389"/>
                  <a:pt x="821" y="1385"/>
                  <a:pt x="868" y="1376"/>
                </a:cubicBezTo>
                <a:cubicBezTo>
                  <a:pt x="1268" y="1276"/>
                  <a:pt x="1501" y="876"/>
                  <a:pt x="1435" y="476"/>
                </a:cubicBezTo>
                <a:cubicBezTo>
                  <a:pt x="1329" y="186"/>
                  <a:pt x="1058" y="0"/>
                  <a:pt x="76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1830;p44">
            <a:extLst>
              <a:ext uri="{FF2B5EF4-FFF2-40B4-BE49-F238E27FC236}">
                <a16:creationId xmlns:a16="http://schemas.microsoft.com/office/drawing/2014/main" id="{33A310BB-FC94-4AE6-834A-2C59DD86BD56}"/>
              </a:ext>
            </a:extLst>
          </p:cNvPr>
          <p:cNvSpPr/>
          <p:nvPr/>
        </p:nvSpPr>
        <p:spPr>
          <a:xfrm>
            <a:off x="8211609" y="5106194"/>
            <a:ext cx="344715" cy="29514"/>
          </a:xfrm>
          <a:custGeom>
            <a:avLst/>
            <a:gdLst/>
            <a:ahLst/>
            <a:cxnLst/>
            <a:rect l="l" t="t" r="r" b="b"/>
            <a:pathLst>
              <a:path w="18314" h="1568" extrusionOk="0">
                <a:moveTo>
                  <a:pt x="67" y="0"/>
                </a:moveTo>
                <a:lnTo>
                  <a:pt x="0" y="1468"/>
                </a:lnTo>
                <a:lnTo>
                  <a:pt x="18213" y="1568"/>
                </a:lnTo>
                <a:cubicBezTo>
                  <a:pt x="18314" y="1001"/>
                  <a:pt x="17513" y="634"/>
                  <a:pt x="17513" y="634"/>
                </a:cubicBezTo>
                <a:lnTo>
                  <a:pt x="67" y="0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1831;p44">
            <a:extLst>
              <a:ext uri="{FF2B5EF4-FFF2-40B4-BE49-F238E27FC236}">
                <a16:creationId xmlns:a16="http://schemas.microsoft.com/office/drawing/2014/main" id="{6760D4F2-18D5-4294-8D42-FF2987B470AC}"/>
              </a:ext>
            </a:extLst>
          </p:cNvPr>
          <p:cNvSpPr/>
          <p:nvPr/>
        </p:nvSpPr>
        <p:spPr>
          <a:xfrm>
            <a:off x="8349107" y="5033068"/>
            <a:ext cx="32676" cy="21062"/>
          </a:xfrm>
          <a:custGeom>
            <a:avLst/>
            <a:gdLst/>
            <a:ahLst/>
            <a:cxnLst/>
            <a:rect l="l" t="t" r="r" b="b"/>
            <a:pathLst>
              <a:path w="1736" h="1119" extrusionOk="0">
                <a:moveTo>
                  <a:pt x="1472" y="1"/>
                </a:moveTo>
                <a:cubicBezTo>
                  <a:pt x="1266" y="1"/>
                  <a:pt x="967" y="62"/>
                  <a:pt x="668" y="249"/>
                </a:cubicBezTo>
                <a:cubicBezTo>
                  <a:pt x="134" y="583"/>
                  <a:pt x="1" y="1083"/>
                  <a:pt x="67" y="1116"/>
                </a:cubicBezTo>
                <a:cubicBezTo>
                  <a:pt x="72" y="1118"/>
                  <a:pt x="76" y="1119"/>
                  <a:pt x="81" y="1119"/>
                </a:cubicBezTo>
                <a:cubicBezTo>
                  <a:pt x="188" y="1119"/>
                  <a:pt x="420" y="770"/>
                  <a:pt x="835" y="483"/>
                </a:cubicBezTo>
                <a:cubicBezTo>
                  <a:pt x="1268" y="216"/>
                  <a:pt x="1735" y="182"/>
                  <a:pt x="1735" y="82"/>
                </a:cubicBezTo>
                <a:cubicBezTo>
                  <a:pt x="1735" y="38"/>
                  <a:pt x="1632" y="1"/>
                  <a:pt x="1472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1832;p44">
            <a:extLst>
              <a:ext uri="{FF2B5EF4-FFF2-40B4-BE49-F238E27FC236}">
                <a16:creationId xmlns:a16="http://schemas.microsoft.com/office/drawing/2014/main" id="{206A6144-B05A-4DFA-8C4C-DCD1C1A93B1C}"/>
              </a:ext>
            </a:extLst>
          </p:cNvPr>
          <p:cNvSpPr/>
          <p:nvPr/>
        </p:nvSpPr>
        <p:spPr>
          <a:xfrm>
            <a:off x="8393057" y="5049180"/>
            <a:ext cx="24507" cy="26257"/>
          </a:xfrm>
          <a:custGeom>
            <a:avLst/>
            <a:gdLst/>
            <a:ahLst/>
            <a:cxnLst/>
            <a:rect l="l" t="t" r="r" b="b"/>
            <a:pathLst>
              <a:path w="1302" h="1395" extrusionOk="0">
                <a:moveTo>
                  <a:pt x="1216" y="0"/>
                </a:moveTo>
                <a:cubicBezTo>
                  <a:pt x="1049" y="0"/>
                  <a:pt x="670" y="99"/>
                  <a:pt x="368" y="427"/>
                </a:cubicBezTo>
                <a:cubicBezTo>
                  <a:pt x="1" y="894"/>
                  <a:pt x="34" y="1395"/>
                  <a:pt x="134" y="1395"/>
                </a:cubicBezTo>
                <a:cubicBezTo>
                  <a:pt x="234" y="1395"/>
                  <a:pt x="301" y="994"/>
                  <a:pt x="634" y="627"/>
                </a:cubicBezTo>
                <a:cubicBezTo>
                  <a:pt x="935" y="260"/>
                  <a:pt x="1302" y="94"/>
                  <a:pt x="1302" y="27"/>
                </a:cubicBezTo>
                <a:cubicBezTo>
                  <a:pt x="1302" y="11"/>
                  <a:pt x="1270" y="0"/>
                  <a:pt x="1216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9" name="Google Shape;1833;p44">
            <a:extLst>
              <a:ext uri="{FF2B5EF4-FFF2-40B4-BE49-F238E27FC236}">
                <a16:creationId xmlns:a16="http://schemas.microsoft.com/office/drawing/2014/main" id="{304CA1EC-ADEC-4416-B316-E5ACC71E8A40}"/>
              </a:ext>
            </a:extLst>
          </p:cNvPr>
          <p:cNvSpPr/>
          <p:nvPr/>
        </p:nvSpPr>
        <p:spPr>
          <a:xfrm>
            <a:off x="8433865" y="5063862"/>
            <a:ext cx="17599" cy="29156"/>
          </a:xfrm>
          <a:custGeom>
            <a:avLst/>
            <a:gdLst/>
            <a:ahLst/>
            <a:cxnLst/>
            <a:rect l="l" t="t" r="r" b="b"/>
            <a:pathLst>
              <a:path w="935" h="1549" extrusionOk="0">
                <a:moveTo>
                  <a:pt x="868" y="0"/>
                </a:moveTo>
                <a:cubicBezTo>
                  <a:pt x="760" y="0"/>
                  <a:pt x="436" y="184"/>
                  <a:pt x="234" y="615"/>
                </a:cubicBezTo>
                <a:cubicBezTo>
                  <a:pt x="1" y="1115"/>
                  <a:pt x="101" y="1549"/>
                  <a:pt x="201" y="1549"/>
                </a:cubicBezTo>
                <a:cubicBezTo>
                  <a:pt x="301" y="1515"/>
                  <a:pt x="301" y="1148"/>
                  <a:pt x="501" y="748"/>
                </a:cubicBezTo>
                <a:cubicBezTo>
                  <a:pt x="701" y="348"/>
                  <a:pt x="935" y="81"/>
                  <a:pt x="902" y="14"/>
                </a:cubicBezTo>
                <a:cubicBezTo>
                  <a:pt x="897" y="5"/>
                  <a:pt x="885" y="0"/>
                  <a:pt x="868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" name="Google Shape;1834;p44">
            <a:extLst>
              <a:ext uri="{FF2B5EF4-FFF2-40B4-BE49-F238E27FC236}">
                <a16:creationId xmlns:a16="http://schemas.microsoft.com/office/drawing/2014/main" id="{F286521B-1114-4B68-920E-B5D2FE53B3AE}"/>
              </a:ext>
            </a:extLst>
          </p:cNvPr>
          <p:cNvSpPr/>
          <p:nvPr/>
        </p:nvSpPr>
        <p:spPr>
          <a:xfrm>
            <a:off x="8018283" y="2065400"/>
            <a:ext cx="433821" cy="393880"/>
          </a:xfrm>
          <a:custGeom>
            <a:avLst/>
            <a:gdLst/>
            <a:ahLst/>
            <a:cxnLst/>
            <a:rect l="l" t="t" r="r" b="b"/>
            <a:pathLst>
              <a:path w="23048" h="20926" extrusionOk="0">
                <a:moveTo>
                  <a:pt x="14997" y="1"/>
                </a:moveTo>
                <a:cubicBezTo>
                  <a:pt x="14678" y="1"/>
                  <a:pt x="14357" y="34"/>
                  <a:pt x="14041" y="102"/>
                </a:cubicBezTo>
                <a:cubicBezTo>
                  <a:pt x="12773" y="369"/>
                  <a:pt x="11606" y="769"/>
                  <a:pt x="10472" y="1370"/>
                </a:cubicBezTo>
                <a:cubicBezTo>
                  <a:pt x="9651" y="538"/>
                  <a:pt x="8625" y="159"/>
                  <a:pt x="7617" y="159"/>
                </a:cubicBezTo>
                <a:cubicBezTo>
                  <a:pt x="5756" y="159"/>
                  <a:pt x="3958" y="1451"/>
                  <a:pt x="3633" y="3571"/>
                </a:cubicBezTo>
                <a:cubicBezTo>
                  <a:pt x="3429" y="3523"/>
                  <a:pt x="3227" y="3500"/>
                  <a:pt x="3029" y="3500"/>
                </a:cubicBezTo>
                <a:cubicBezTo>
                  <a:pt x="1331" y="3500"/>
                  <a:pt x="0" y="5203"/>
                  <a:pt x="598" y="6907"/>
                </a:cubicBezTo>
                <a:lnTo>
                  <a:pt x="6235" y="8909"/>
                </a:lnTo>
                <a:lnTo>
                  <a:pt x="12406" y="19750"/>
                </a:lnTo>
                <a:cubicBezTo>
                  <a:pt x="13321" y="20534"/>
                  <a:pt x="14460" y="20926"/>
                  <a:pt x="15600" y="20926"/>
                </a:cubicBezTo>
                <a:cubicBezTo>
                  <a:pt x="16787" y="20926"/>
                  <a:pt x="17975" y="20500"/>
                  <a:pt x="18911" y="19650"/>
                </a:cubicBezTo>
                <a:cubicBezTo>
                  <a:pt x="20746" y="17982"/>
                  <a:pt x="21046" y="15213"/>
                  <a:pt x="19645" y="13178"/>
                </a:cubicBezTo>
                <a:cubicBezTo>
                  <a:pt x="19978" y="12878"/>
                  <a:pt x="20279" y="12511"/>
                  <a:pt x="20512" y="12111"/>
                </a:cubicBezTo>
                <a:cubicBezTo>
                  <a:pt x="21513" y="11544"/>
                  <a:pt x="22213" y="10576"/>
                  <a:pt x="22514" y="9442"/>
                </a:cubicBezTo>
                <a:cubicBezTo>
                  <a:pt x="23047" y="7074"/>
                  <a:pt x="21179" y="4439"/>
                  <a:pt x="18778" y="4138"/>
                </a:cubicBezTo>
                <a:cubicBezTo>
                  <a:pt x="19245" y="2971"/>
                  <a:pt x="18677" y="1570"/>
                  <a:pt x="17643" y="803"/>
                </a:cubicBezTo>
                <a:cubicBezTo>
                  <a:pt x="16849" y="282"/>
                  <a:pt x="15926" y="1"/>
                  <a:pt x="14997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" name="Google Shape;1835;p44">
            <a:extLst>
              <a:ext uri="{FF2B5EF4-FFF2-40B4-BE49-F238E27FC236}">
                <a16:creationId xmlns:a16="http://schemas.microsoft.com/office/drawing/2014/main" id="{532E8E00-3ED6-4FE4-A769-88A48BB3CA43}"/>
              </a:ext>
            </a:extLst>
          </p:cNvPr>
          <p:cNvSpPr/>
          <p:nvPr/>
        </p:nvSpPr>
        <p:spPr>
          <a:xfrm>
            <a:off x="8037067" y="2141198"/>
            <a:ext cx="315766" cy="536140"/>
          </a:xfrm>
          <a:custGeom>
            <a:avLst/>
            <a:gdLst/>
            <a:ahLst/>
            <a:cxnLst/>
            <a:rect l="l" t="t" r="r" b="b"/>
            <a:pathLst>
              <a:path w="16776" h="28484" extrusionOk="0">
                <a:moveTo>
                  <a:pt x="9797" y="0"/>
                </a:moveTo>
                <a:cubicBezTo>
                  <a:pt x="9493" y="0"/>
                  <a:pt x="9184" y="46"/>
                  <a:pt x="8873" y="145"/>
                </a:cubicBezTo>
                <a:lnTo>
                  <a:pt x="934" y="4048"/>
                </a:lnTo>
                <a:cubicBezTo>
                  <a:pt x="134" y="4281"/>
                  <a:pt x="0" y="5048"/>
                  <a:pt x="200" y="5849"/>
                </a:cubicBezTo>
                <a:lnTo>
                  <a:pt x="200" y="6283"/>
                </a:lnTo>
                <a:lnTo>
                  <a:pt x="3269" y="19058"/>
                </a:lnTo>
                <a:lnTo>
                  <a:pt x="4570" y="24762"/>
                </a:lnTo>
                <a:cubicBezTo>
                  <a:pt x="5113" y="26964"/>
                  <a:pt x="7074" y="28484"/>
                  <a:pt x="9269" y="28484"/>
                </a:cubicBezTo>
                <a:cubicBezTo>
                  <a:pt x="9502" y="28484"/>
                  <a:pt x="9737" y="28467"/>
                  <a:pt x="9974" y="28432"/>
                </a:cubicBezTo>
                <a:cubicBezTo>
                  <a:pt x="12609" y="28065"/>
                  <a:pt x="14444" y="25630"/>
                  <a:pt x="14077" y="22961"/>
                </a:cubicBezTo>
                <a:cubicBezTo>
                  <a:pt x="14077" y="22894"/>
                  <a:pt x="14044" y="22794"/>
                  <a:pt x="14044" y="22694"/>
                </a:cubicBezTo>
                <a:cubicBezTo>
                  <a:pt x="13679" y="20938"/>
                  <a:pt x="13446" y="19742"/>
                  <a:pt x="13443" y="19726"/>
                </a:cubicBezTo>
                <a:lnTo>
                  <a:pt x="13443" y="19726"/>
                </a:lnTo>
                <a:cubicBezTo>
                  <a:pt x="13443" y="19726"/>
                  <a:pt x="13444" y="19726"/>
                  <a:pt x="13445" y="19726"/>
                </a:cubicBezTo>
                <a:cubicBezTo>
                  <a:pt x="13525" y="19726"/>
                  <a:pt x="16776" y="18400"/>
                  <a:pt x="16545" y="13788"/>
                </a:cubicBezTo>
                <a:cubicBezTo>
                  <a:pt x="16412" y="11486"/>
                  <a:pt x="15545" y="7850"/>
                  <a:pt x="14711" y="4915"/>
                </a:cubicBezTo>
                <a:cubicBezTo>
                  <a:pt x="14064" y="2561"/>
                  <a:pt x="12067" y="0"/>
                  <a:pt x="9797" y="0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" name="Google Shape;1836;p44">
            <a:extLst>
              <a:ext uri="{FF2B5EF4-FFF2-40B4-BE49-F238E27FC236}">
                <a16:creationId xmlns:a16="http://schemas.microsoft.com/office/drawing/2014/main" id="{FEE3AAE4-8494-422A-9C25-D0DD0436D825}"/>
              </a:ext>
            </a:extLst>
          </p:cNvPr>
          <p:cNvSpPr/>
          <p:nvPr/>
        </p:nvSpPr>
        <p:spPr>
          <a:xfrm>
            <a:off x="8291341" y="2283383"/>
            <a:ext cx="23886" cy="21552"/>
          </a:xfrm>
          <a:custGeom>
            <a:avLst/>
            <a:gdLst/>
            <a:ahLst/>
            <a:cxnLst/>
            <a:rect l="l" t="t" r="r" b="b"/>
            <a:pathLst>
              <a:path w="1269" h="1145" extrusionOk="0">
                <a:moveTo>
                  <a:pt x="664" y="0"/>
                </a:moveTo>
                <a:cubicBezTo>
                  <a:pt x="609" y="0"/>
                  <a:pt x="554" y="10"/>
                  <a:pt x="501" y="29"/>
                </a:cubicBezTo>
                <a:cubicBezTo>
                  <a:pt x="168" y="96"/>
                  <a:pt x="1" y="396"/>
                  <a:pt x="68" y="730"/>
                </a:cubicBezTo>
                <a:cubicBezTo>
                  <a:pt x="153" y="986"/>
                  <a:pt x="384" y="1145"/>
                  <a:pt x="636" y="1145"/>
                </a:cubicBezTo>
                <a:cubicBezTo>
                  <a:pt x="679" y="1145"/>
                  <a:pt x="724" y="1140"/>
                  <a:pt x="768" y="1130"/>
                </a:cubicBezTo>
                <a:cubicBezTo>
                  <a:pt x="1068" y="1030"/>
                  <a:pt x="1268" y="730"/>
                  <a:pt x="1202" y="430"/>
                </a:cubicBezTo>
                <a:cubicBezTo>
                  <a:pt x="1202" y="430"/>
                  <a:pt x="1168" y="396"/>
                  <a:pt x="1168" y="396"/>
                </a:cubicBezTo>
                <a:cubicBezTo>
                  <a:pt x="1115" y="155"/>
                  <a:pt x="889" y="0"/>
                  <a:pt x="66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" name="Google Shape;1837;p44">
            <a:extLst>
              <a:ext uri="{FF2B5EF4-FFF2-40B4-BE49-F238E27FC236}">
                <a16:creationId xmlns:a16="http://schemas.microsoft.com/office/drawing/2014/main" id="{BF7289E9-B71F-4B14-94FB-DCDA51017611}"/>
              </a:ext>
            </a:extLst>
          </p:cNvPr>
          <p:cNvSpPr/>
          <p:nvPr/>
        </p:nvSpPr>
        <p:spPr>
          <a:xfrm>
            <a:off x="8262467" y="2267177"/>
            <a:ext cx="44591" cy="16903"/>
          </a:xfrm>
          <a:custGeom>
            <a:avLst/>
            <a:gdLst/>
            <a:ahLst/>
            <a:cxnLst/>
            <a:rect l="l" t="t" r="r" b="b"/>
            <a:pathLst>
              <a:path w="2369" h="898" extrusionOk="0">
                <a:moveTo>
                  <a:pt x="1475" y="0"/>
                </a:moveTo>
                <a:cubicBezTo>
                  <a:pt x="1351" y="0"/>
                  <a:pt x="1226" y="19"/>
                  <a:pt x="1101" y="57"/>
                </a:cubicBezTo>
                <a:cubicBezTo>
                  <a:pt x="768" y="123"/>
                  <a:pt x="501" y="257"/>
                  <a:pt x="267" y="524"/>
                </a:cubicBezTo>
                <a:cubicBezTo>
                  <a:pt x="100" y="690"/>
                  <a:pt x="0" y="824"/>
                  <a:pt x="100" y="890"/>
                </a:cubicBezTo>
                <a:cubicBezTo>
                  <a:pt x="106" y="895"/>
                  <a:pt x="113" y="898"/>
                  <a:pt x="121" y="898"/>
                </a:cubicBezTo>
                <a:cubicBezTo>
                  <a:pt x="229" y="898"/>
                  <a:pt x="613" y="544"/>
                  <a:pt x="1168" y="390"/>
                </a:cubicBezTo>
                <a:cubicBezTo>
                  <a:pt x="1316" y="359"/>
                  <a:pt x="1457" y="348"/>
                  <a:pt x="1587" y="348"/>
                </a:cubicBezTo>
                <a:cubicBezTo>
                  <a:pt x="1909" y="348"/>
                  <a:pt x="2162" y="416"/>
                  <a:pt x="2288" y="416"/>
                </a:cubicBezTo>
                <a:cubicBezTo>
                  <a:pt x="2329" y="416"/>
                  <a:pt x="2356" y="409"/>
                  <a:pt x="2369" y="390"/>
                </a:cubicBezTo>
                <a:cubicBezTo>
                  <a:pt x="2369" y="357"/>
                  <a:pt x="2302" y="257"/>
                  <a:pt x="2069" y="157"/>
                </a:cubicBezTo>
                <a:cubicBezTo>
                  <a:pt x="1881" y="52"/>
                  <a:pt x="1680" y="0"/>
                  <a:pt x="1475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" name="Google Shape;1838;p44">
            <a:extLst>
              <a:ext uri="{FF2B5EF4-FFF2-40B4-BE49-F238E27FC236}">
                <a16:creationId xmlns:a16="http://schemas.microsoft.com/office/drawing/2014/main" id="{2559C321-C311-4A06-B2F4-38EA1954A272}"/>
              </a:ext>
            </a:extLst>
          </p:cNvPr>
          <p:cNvSpPr/>
          <p:nvPr/>
        </p:nvSpPr>
        <p:spPr>
          <a:xfrm>
            <a:off x="8177069" y="2309396"/>
            <a:ext cx="23886" cy="21495"/>
          </a:xfrm>
          <a:custGeom>
            <a:avLst/>
            <a:gdLst/>
            <a:ahLst/>
            <a:cxnLst/>
            <a:rect l="l" t="t" r="r" b="b"/>
            <a:pathLst>
              <a:path w="1269" h="1142" extrusionOk="0">
                <a:moveTo>
                  <a:pt x="633" y="0"/>
                </a:moveTo>
                <a:cubicBezTo>
                  <a:pt x="590" y="0"/>
                  <a:pt x="545" y="5"/>
                  <a:pt x="501" y="15"/>
                </a:cubicBezTo>
                <a:cubicBezTo>
                  <a:pt x="201" y="115"/>
                  <a:pt x="1" y="415"/>
                  <a:pt x="68" y="716"/>
                </a:cubicBezTo>
                <a:cubicBezTo>
                  <a:pt x="150" y="963"/>
                  <a:pt x="368" y="1142"/>
                  <a:pt x="628" y="1142"/>
                </a:cubicBezTo>
                <a:cubicBezTo>
                  <a:pt x="684" y="1142"/>
                  <a:pt x="742" y="1134"/>
                  <a:pt x="801" y="1116"/>
                </a:cubicBezTo>
                <a:cubicBezTo>
                  <a:pt x="1102" y="1016"/>
                  <a:pt x="1268" y="716"/>
                  <a:pt x="1202" y="415"/>
                </a:cubicBezTo>
                <a:cubicBezTo>
                  <a:pt x="1116" y="159"/>
                  <a:pt x="886" y="0"/>
                  <a:pt x="633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5" name="Google Shape;1839;p44">
            <a:extLst>
              <a:ext uri="{FF2B5EF4-FFF2-40B4-BE49-F238E27FC236}">
                <a16:creationId xmlns:a16="http://schemas.microsoft.com/office/drawing/2014/main" id="{DDA92FD2-2210-4551-827D-8EFBD165A422}"/>
              </a:ext>
            </a:extLst>
          </p:cNvPr>
          <p:cNvSpPr/>
          <p:nvPr/>
        </p:nvSpPr>
        <p:spPr>
          <a:xfrm>
            <a:off x="8149457" y="2295223"/>
            <a:ext cx="45212" cy="16489"/>
          </a:xfrm>
          <a:custGeom>
            <a:avLst/>
            <a:gdLst/>
            <a:ahLst/>
            <a:cxnLst/>
            <a:rect l="l" t="t" r="r" b="b"/>
            <a:pathLst>
              <a:path w="2402" h="876" extrusionOk="0">
                <a:moveTo>
                  <a:pt x="1443" y="1"/>
                </a:moveTo>
                <a:cubicBezTo>
                  <a:pt x="1338" y="1"/>
                  <a:pt x="1234" y="12"/>
                  <a:pt x="1134" y="34"/>
                </a:cubicBezTo>
                <a:cubicBezTo>
                  <a:pt x="801" y="101"/>
                  <a:pt x="500" y="268"/>
                  <a:pt x="267" y="501"/>
                </a:cubicBezTo>
                <a:cubicBezTo>
                  <a:pt x="100" y="668"/>
                  <a:pt x="0" y="801"/>
                  <a:pt x="100" y="868"/>
                </a:cubicBezTo>
                <a:cubicBezTo>
                  <a:pt x="105" y="873"/>
                  <a:pt x="112" y="876"/>
                  <a:pt x="121" y="876"/>
                </a:cubicBezTo>
                <a:cubicBezTo>
                  <a:pt x="229" y="876"/>
                  <a:pt x="615" y="524"/>
                  <a:pt x="1201" y="401"/>
                </a:cubicBezTo>
                <a:cubicBezTo>
                  <a:pt x="1366" y="355"/>
                  <a:pt x="1523" y="340"/>
                  <a:pt x="1665" y="340"/>
                </a:cubicBezTo>
                <a:cubicBezTo>
                  <a:pt x="1975" y="340"/>
                  <a:pt x="2217" y="413"/>
                  <a:pt x="2321" y="413"/>
                </a:cubicBezTo>
                <a:cubicBezTo>
                  <a:pt x="2344" y="413"/>
                  <a:pt x="2360" y="410"/>
                  <a:pt x="2368" y="401"/>
                </a:cubicBezTo>
                <a:cubicBezTo>
                  <a:pt x="2402" y="334"/>
                  <a:pt x="2302" y="234"/>
                  <a:pt x="2068" y="134"/>
                </a:cubicBezTo>
                <a:cubicBezTo>
                  <a:pt x="1868" y="45"/>
                  <a:pt x="1653" y="1"/>
                  <a:pt x="1443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6" name="Google Shape;1840;p44">
            <a:extLst>
              <a:ext uri="{FF2B5EF4-FFF2-40B4-BE49-F238E27FC236}">
                <a16:creationId xmlns:a16="http://schemas.microsoft.com/office/drawing/2014/main" id="{B2161AFF-A67A-46F9-8D4E-C0BF6EA8C71B}"/>
              </a:ext>
            </a:extLst>
          </p:cNvPr>
          <p:cNvSpPr/>
          <p:nvPr/>
        </p:nvSpPr>
        <p:spPr>
          <a:xfrm>
            <a:off x="8226045" y="2280165"/>
            <a:ext cx="55282" cy="96070"/>
          </a:xfrm>
          <a:custGeom>
            <a:avLst/>
            <a:gdLst/>
            <a:ahLst/>
            <a:cxnLst/>
            <a:rect l="l" t="t" r="r" b="b"/>
            <a:pathLst>
              <a:path w="2937" h="5104" extrusionOk="0">
                <a:moveTo>
                  <a:pt x="67" y="0"/>
                </a:moveTo>
                <a:cubicBezTo>
                  <a:pt x="1" y="34"/>
                  <a:pt x="768" y="1368"/>
                  <a:pt x="1769" y="2936"/>
                </a:cubicBezTo>
                <a:lnTo>
                  <a:pt x="2502" y="4037"/>
                </a:lnTo>
                <a:cubicBezTo>
                  <a:pt x="2603" y="4170"/>
                  <a:pt x="2669" y="4337"/>
                  <a:pt x="2703" y="4504"/>
                </a:cubicBezTo>
                <a:cubicBezTo>
                  <a:pt x="2703" y="4604"/>
                  <a:pt x="2569" y="4670"/>
                  <a:pt x="2402" y="4704"/>
                </a:cubicBezTo>
                <a:cubicBezTo>
                  <a:pt x="2069" y="4804"/>
                  <a:pt x="1735" y="4937"/>
                  <a:pt x="1435" y="5104"/>
                </a:cubicBezTo>
                <a:cubicBezTo>
                  <a:pt x="1769" y="5071"/>
                  <a:pt x="2136" y="5004"/>
                  <a:pt x="2469" y="4904"/>
                </a:cubicBezTo>
                <a:cubicBezTo>
                  <a:pt x="2536" y="4870"/>
                  <a:pt x="2636" y="4837"/>
                  <a:pt x="2703" y="4804"/>
                </a:cubicBezTo>
                <a:cubicBezTo>
                  <a:pt x="2836" y="4737"/>
                  <a:pt x="2903" y="4637"/>
                  <a:pt x="2936" y="4537"/>
                </a:cubicBezTo>
                <a:cubicBezTo>
                  <a:pt x="2936" y="4303"/>
                  <a:pt x="2869" y="4103"/>
                  <a:pt x="2703" y="3936"/>
                </a:cubicBezTo>
                <a:lnTo>
                  <a:pt x="2002" y="2802"/>
                </a:lnTo>
                <a:cubicBezTo>
                  <a:pt x="1435" y="1835"/>
                  <a:pt x="801" y="901"/>
                  <a:pt x="67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" name="Google Shape;1841;p44">
            <a:extLst>
              <a:ext uri="{FF2B5EF4-FFF2-40B4-BE49-F238E27FC236}">
                <a16:creationId xmlns:a16="http://schemas.microsoft.com/office/drawing/2014/main" id="{63CE8A28-B106-4ECE-923A-182E945C4D01}"/>
              </a:ext>
            </a:extLst>
          </p:cNvPr>
          <p:cNvSpPr/>
          <p:nvPr/>
        </p:nvSpPr>
        <p:spPr>
          <a:xfrm>
            <a:off x="8170801" y="2506185"/>
            <a:ext cx="123701" cy="35236"/>
          </a:xfrm>
          <a:custGeom>
            <a:avLst/>
            <a:gdLst/>
            <a:ahLst/>
            <a:cxnLst/>
            <a:rect l="l" t="t" r="r" b="b"/>
            <a:pathLst>
              <a:path w="6572" h="1872" extrusionOk="0">
                <a:moveTo>
                  <a:pt x="0" y="1"/>
                </a:moveTo>
                <a:cubicBezTo>
                  <a:pt x="0" y="1"/>
                  <a:pt x="1414" y="1872"/>
                  <a:pt x="4277" y="1872"/>
                </a:cubicBezTo>
                <a:cubicBezTo>
                  <a:pt x="4959" y="1872"/>
                  <a:pt x="5724" y="1765"/>
                  <a:pt x="6572" y="1502"/>
                </a:cubicBezTo>
                <a:lnTo>
                  <a:pt x="6338" y="334"/>
                </a:lnTo>
                <a:cubicBezTo>
                  <a:pt x="5491" y="536"/>
                  <a:pt x="4627" y="635"/>
                  <a:pt x="3764" y="635"/>
                </a:cubicBezTo>
                <a:cubicBezTo>
                  <a:pt x="2488" y="635"/>
                  <a:pt x="1214" y="419"/>
                  <a:pt x="0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" name="Google Shape;1842;p44">
            <a:extLst>
              <a:ext uri="{FF2B5EF4-FFF2-40B4-BE49-F238E27FC236}">
                <a16:creationId xmlns:a16="http://schemas.microsoft.com/office/drawing/2014/main" id="{4D58ED58-AF56-4FC3-96AD-0FD57E289393}"/>
              </a:ext>
            </a:extLst>
          </p:cNvPr>
          <p:cNvSpPr/>
          <p:nvPr/>
        </p:nvSpPr>
        <p:spPr>
          <a:xfrm>
            <a:off x="8141909" y="2279845"/>
            <a:ext cx="54642" cy="19218"/>
          </a:xfrm>
          <a:custGeom>
            <a:avLst/>
            <a:gdLst/>
            <a:ahLst/>
            <a:cxnLst/>
            <a:rect l="l" t="t" r="r" b="b"/>
            <a:pathLst>
              <a:path w="2903" h="1021" extrusionOk="0">
                <a:moveTo>
                  <a:pt x="1886" y="1"/>
                </a:moveTo>
                <a:cubicBezTo>
                  <a:pt x="1702" y="1"/>
                  <a:pt x="1519" y="17"/>
                  <a:pt x="1335" y="51"/>
                </a:cubicBezTo>
                <a:cubicBezTo>
                  <a:pt x="935" y="151"/>
                  <a:pt x="601" y="318"/>
                  <a:pt x="301" y="551"/>
                </a:cubicBezTo>
                <a:cubicBezTo>
                  <a:pt x="68" y="751"/>
                  <a:pt x="1" y="918"/>
                  <a:pt x="34" y="985"/>
                </a:cubicBezTo>
                <a:cubicBezTo>
                  <a:pt x="59" y="1010"/>
                  <a:pt x="100" y="1021"/>
                  <a:pt x="155" y="1021"/>
                </a:cubicBezTo>
                <a:cubicBezTo>
                  <a:pt x="388" y="1021"/>
                  <a:pt x="873" y="820"/>
                  <a:pt x="1469" y="684"/>
                </a:cubicBezTo>
                <a:cubicBezTo>
                  <a:pt x="2202" y="484"/>
                  <a:pt x="2836" y="484"/>
                  <a:pt x="2870" y="318"/>
                </a:cubicBezTo>
                <a:cubicBezTo>
                  <a:pt x="2903" y="251"/>
                  <a:pt x="2736" y="117"/>
                  <a:pt x="2436" y="51"/>
                </a:cubicBezTo>
                <a:cubicBezTo>
                  <a:pt x="2252" y="17"/>
                  <a:pt x="2069" y="1"/>
                  <a:pt x="188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" name="Google Shape;1843;p44">
            <a:extLst>
              <a:ext uri="{FF2B5EF4-FFF2-40B4-BE49-F238E27FC236}">
                <a16:creationId xmlns:a16="http://schemas.microsoft.com/office/drawing/2014/main" id="{FD1B7441-1C6D-43CD-9353-304F1ADD3656}"/>
              </a:ext>
            </a:extLst>
          </p:cNvPr>
          <p:cNvSpPr/>
          <p:nvPr/>
        </p:nvSpPr>
        <p:spPr>
          <a:xfrm>
            <a:off x="8254298" y="2229306"/>
            <a:ext cx="48995" cy="17731"/>
          </a:xfrm>
          <a:custGeom>
            <a:avLst/>
            <a:gdLst/>
            <a:ahLst/>
            <a:cxnLst/>
            <a:rect l="l" t="t" r="r" b="b"/>
            <a:pathLst>
              <a:path w="2603" h="942" extrusionOk="0">
                <a:moveTo>
                  <a:pt x="1544" y="0"/>
                </a:moveTo>
                <a:cubicBezTo>
                  <a:pt x="1428" y="0"/>
                  <a:pt x="1313" y="11"/>
                  <a:pt x="1202" y="34"/>
                </a:cubicBezTo>
                <a:cubicBezTo>
                  <a:pt x="835" y="100"/>
                  <a:pt x="501" y="267"/>
                  <a:pt x="234" y="501"/>
                </a:cubicBezTo>
                <a:cubicBezTo>
                  <a:pt x="67" y="668"/>
                  <a:pt x="1" y="834"/>
                  <a:pt x="67" y="901"/>
                </a:cubicBezTo>
                <a:cubicBezTo>
                  <a:pt x="96" y="929"/>
                  <a:pt x="141" y="941"/>
                  <a:pt x="200" y="941"/>
                </a:cubicBezTo>
                <a:cubicBezTo>
                  <a:pt x="418" y="941"/>
                  <a:pt x="829" y="780"/>
                  <a:pt x="1302" y="701"/>
                </a:cubicBezTo>
                <a:cubicBezTo>
                  <a:pt x="1935" y="567"/>
                  <a:pt x="2469" y="601"/>
                  <a:pt x="2569" y="434"/>
                </a:cubicBezTo>
                <a:cubicBezTo>
                  <a:pt x="2603" y="367"/>
                  <a:pt x="2503" y="234"/>
                  <a:pt x="2236" y="134"/>
                </a:cubicBezTo>
                <a:cubicBezTo>
                  <a:pt x="2013" y="45"/>
                  <a:pt x="1776" y="0"/>
                  <a:pt x="154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" name="Google Shape;1844;p44">
            <a:extLst>
              <a:ext uri="{FF2B5EF4-FFF2-40B4-BE49-F238E27FC236}">
                <a16:creationId xmlns:a16="http://schemas.microsoft.com/office/drawing/2014/main" id="{6EA4EB7B-CB62-4C60-A699-9174BCB0D874}"/>
              </a:ext>
            </a:extLst>
          </p:cNvPr>
          <p:cNvSpPr/>
          <p:nvPr/>
        </p:nvSpPr>
        <p:spPr>
          <a:xfrm>
            <a:off x="8087286" y="2121510"/>
            <a:ext cx="293236" cy="133094"/>
          </a:xfrm>
          <a:custGeom>
            <a:avLst/>
            <a:gdLst/>
            <a:ahLst/>
            <a:cxnLst/>
            <a:rect l="l" t="t" r="r" b="b"/>
            <a:pathLst>
              <a:path w="15579" h="7071" extrusionOk="0">
                <a:moveTo>
                  <a:pt x="8014" y="1"/>
                </a:moveTo>
                <a:cubicBezTo>
                  <a:pt x="7890" y="1"/>
                  <a:pt x="7765" y="8"/>
                  <a:pt x="7640" y="23"/>
                </a:cubicBezTo>
                <a:cubicBezTo>
                  <a:pt x="6770" y="88"/>
                  <a:pt x="5962" y="525"/>
                  <a:pt x="5067" y="525"/>
                </a:cubicBezTo>
                <a:cubicBezTo>
                  <a:pt x="5035" y="525"/>
                  <a:pt x="5003" y="525"/>
                  <a:pt x="4971" y="524"/>
                </a:cubicBezTo>
                <a:cubicBezTo>
                  <a:pt x="4304" y="490"/>
                  <a:pt x="3670" y="190"/>
                  <a:pt x="3003" y="190"/>
                </a:cubicBezTo>
                <a:cubicBezTo>
                  <a:pt x="1842" y="190"/>
                  <a:pt x="920" y="1120"/>
                  <a:pt x="237" y="2103"/>
                </a:cubicBezTo>
                <a:lnTo>
                  <a:pt x="237" y="2103"/>
                </a:lnTo>
                <a:cubicBezTo>
                  <a:pt x="236" y="2099"/>
                  <a:pt x="235" y="2095"/>
                  <a:pt x="234" y="2091"/>
                </a:cubicBezTo>
                <a:lnTo>
                  <a:pt x="1" y="2458"/>
                </a:lnTo>
                <a:cubicBezTo>
                  <a:pt x="76" y="2340"/>
                  <a:pt x="155" y="2221"/>
                  <a:pt x="237" y="2103"/>
                </a:cubicBezTo>
                <a:lnTo>
                  <a:pt x="237" y="2103"/>
                </a:lnTo>
                <a:cubicBezTo>
                  <a:pt x="555" y="3614"/>
                  <a:pt x="1871" y="4593"/>
                  <a:pt x="3291" y="4593"/>
                </a:cubicBezTo>
                <a:cubicBezTo>
                  <a:pt x="3682" y="4593"/>
                  <a:pt x="4082" y="4518"/>
                  <a:pt x="4471" y="4360"/>
                </a:cubicBezTo>
                <a:cubicBezTo>
                  <a:pt x="5004" y="4146"/>
                  <a:pt x="5559" y="3783"/>
                  <a:pt x="6102" y="3783"/>
                </a:cubicBezTo>
                <a:cubicBezTo>
                  <a:pt x="6237" y="3783"/>
                  <a:pt x="6372" y="3806"/>
                  <a:pt x="6505" y="3859"/>
                </a:cubicBezTo>
                <a:cubicBezTo>
                  <a:pt x="7173" y="4093"/>
                  <a:pt x="7439" y="5027"/>
                  <a:pt x="8073" y="5394"/>
                </a:cubicBezTo>
                <a:cubicBezTo>
                  <a:pt x="8289" y="5517"/>
                  <a:pt x="8516" y="5564"/>
                  <a:pt x="8752" y="5564"/>
                </a:cubicBezTo>
                <a:cubicBezTo>
                  <a:pt x="9502" y="5564"/>
                  <a:pt x="10331" y="5090"/>
                  <a:pt x="11096" y="5090"/>
                </a:cubicBezTo>
                <a:cubicBezTo>
                  <a:pt x="11134" y="5090"/>
                  <a:pt x="11171" y="5091"/>
                  <a:pt x="11209" y="5094"/>
                </a:cubicBezTo>
                <a:cubicBezTo>
                  <a:pt x="12043" y="5160"/>
                  <a:pt x="12676" y="5827"/>
                  <a:pt x="13310" y="6361"/>
                </a:cubicBezTo>
                <a:cubicBezTo>
                  <a:pt x="13798" y="6751"/>
                  <a:pt x="14393" y="7070"/>
                  <a:pt x="14964" y="7070"/>
                </a:cubicBezTo>
                <a:cubicBezTo>
                  <a:pt x="15174" y="7070"/>
                  <a:pt x="15381" y="7027"/>
                  <a:pt x="15579" y="6928"/>
                </a:cubicBezTo>
                <a:cubicBezTo>
                  <a:pt x="15412" y="6228"/>
                  <a:pt x="15178" y="5527"/>
                  <a:pt x="14845" y="4893"/>
                </a:cubicBezTo>
                <a:cubicBezTo>
                  <a:pt x="14511" y="4260"/>
                  <a:pt x="13977" y="3759"/>
                  <a:pt x="13310" y="3459"/>
                </a:cubicBezTo>
                <a:cubicBezTo>
                  <a:pt x="12943" y="3326"/>
                  <a:pt x="12576" y="3259"/>
                  <a:pt x="12209" y="3092"/>
                </a:cubicBezTo>
                <a:cubicBezTo>
                  <a:pt x="11442" y="2692"/>
                  <a:pt x="11109" y="1825"/>
                  <a:pt x="10575" y="1191"/>
                </a:cubicBezTo>
                <a:cubicBezTo>
                  <a:pt x="9925" y="452"/>
                  <a:pt x="8986" y="1"/>
                  <a:pt x="801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" name="Google Shape;1845;p44">
            <a:extLst>
              <a:ext uri="{FF2B5EF4-FFF2-40B4-BE49-F238E27FC236}">
                <a16:creationId xmlns:a16="http://schemas.microsoft.com/office/drawing/2014/main" id="{7B1BDE9D-C260-4359-BBA1-5378524AA29E}"/>
              </a:ext>
            </a:extLst>
          </p:cNvPr>
          <p:cNvSpPr/>
          <p:nvPr/>
        </p:nvSpPr>
        <p:spPr>
          <a:xfrm>
            <a:off x="7965485" y="2145584"/>
            <a:ext cx="213485" cy="353788"/>
          </a:xfrm>
          <a:custGeom>
            <a:avLst/>
            <a:gdLst/>
            <a:ahLst/>
            <a:cxnLst/>
            <a:rect l="l" t="t" r="r" b="b"/>
            <a:pathLst>
              <a:path w="11342" h="18796" extrusionOk="0">
                <a:moveTo>
                  <a:pt x="6264" y="1"/>
                </a:moveTo>
                <a:cubicBezTo>
                  <a:pt x="6023" y="1"/>
                  <a:pt x="5780" y="26"/>
                  <a:pt x="5538" y="79"/>
                </a:cubicBezTo>
                <a:cubicBezTo>
                  <a:pt x="4304" y="446"/>
                  <a:pt x="3470" y="1580"/>
                  <a:pt x="3436" y="2847"/>
                </a:cubicBezTo>
                <a:cubicBezTo>
                  <a:pt x="1969" y="3214"/>
                  <a:pt x="801" y="4348"/>
                  <a:pt x="401" y="5849"/>
                </a:cubicBezTo>
                <a:cubicBezTo>
                  <a:pt x="0" y="7384"/>
                  <a:pt x="401" y="9018"/>
                  <a:pt x="1435" y="10219"/>
                </a:cubicBezTo>
                <a:cubicBezTo>
                  <a:pt x="1702" y="10519"/>
                  <a:pt x="1935" y="10853"/>
                  <a:pt x="2135" y="11220"/>
                </a:cubicBezTo>
                <a:cubicBezTo>
                  <a:pt x="1835" y="11553"/>
                  <a:pt x="1602" y="11920"/>
                  <a:pt x="1368" y="12321"/>
                </a:cubicBezTo>
                <a:cubicBezTo>
                  <a:pt x="434" y="14456"/>
                  <a:pt x="3036" y="15256"/>
                  <a:pt x="3036" y="15256"/>
                </a:cubicBezTo>
                <a:cubicBezTo>
                  <a:pt x="3036" y="16657"/>
                  <a:pt x="4337" y="16657"/>
                  <a:pt x="5171" y="16657"/>
                </a:cubicBezTo>
                <a:cubicBezTo>
                  <a:pt x="5987" y="16657"/>
                  <a:pt x="6451" y="18795"/>
                  <a:pt x="7095" y="18795"/>
                </a:cubicBezTo>
                <a:cubicBezTo>
                  <a:pt x="7110" y="18795"/>
                  <a:pt x="7124" y="18794"/>
                  <a:pt x="7139" y="18792"/>
                </a:cubicBezTo>
                <a:lnTo>
                  <a:pt x="6472" y="11887"/>
                </a:lnTo>
                <a:lnTo>
                  <a:pt x="6472" y="11887"/>
                </a:lnTo>
                <a:cubicBezTo>
                  <a:pt x="6572" y="11920"/>
                  <a:pt x="6672" y="11954"/>
                  <a:pt x="6772" y="11954"/>
                </a:cubicBezTo>
                <a:cubicBezTo>
                  <a:pt x="6781" y="11954"/>
                  <a:pt x="6789" y="11954"/>
                  <a:pt x="6798" y="11954"/>
                </a:cubicBezTo>
                <a:cubicBezTo>
                  <a:pt x="8335" y="11954"/>
                  <a:pt x="7937" y="8981"/>
                  <a:pt x="7439" y="8218"/>
                </a:cubicBezTo>
                <a:cubicBezTo>
                  <a:pt x="7906" y="7617"/>
                  <a:pt x="8306" y="6984"/>
                  <a:pt x="8607" y="6283"/>
                </a:cubicBezTo>
                <a:cubicBezTo>
                  <a:pt x="8907" y="5249"/>
                  <a:pt x="8907" y="4148"/>
                  <a:pt x="8673" y="3114"/>
                </a:cubicBezTo>
                <a:cubicBezTo>
                  <a:pt x="9207" y="3047"/>
                  <a:pt x="11342" y="1780"/>
                  <a:pt x="11108" y="1780"/>
                </a:cubicBezTo>
                <a:cubicBezTo>
                  <a:pt x="10508" y="1713"/>
                  <a:pt x="9274" y="1613"/>
                  <a:pt x="8873" y="1179"/>
                </a:cubicBezTo>
                <a:cubicBezTo>
                  <a:pt x="8203" y="428"/>
                  <a:pt x="7252" y="1"/>
                  <a:pt x="626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" name="Google Shape;1846;p44">
            <a:extLst>
              <a:ext uri="{FF2B5EF4-FFF2-40B4-BE49-F238E27FC236}">
                <a16:creationId xmlns:a16="http://schemas.microsoft.com/office/drawing/2014/main" id="{9E689C92-9B04-4E50-BA7D-AA3FD0245572}"/>
              </a:ext>
            </a:extLst>
          </p:cNvPr>
          <p:cNvSpPr/>
          <p:nvPr/>
        </p:nvSpPr>
        <p:spPr>
          <a:xfrm>
            <a:off x="8038950" y="2357337"/>
            <a:ext cx="64994" cy="74951"/>
          </a:xfrm>
          <a:custGeom>
            <a:avLst/>
            <a:gdLst/>
            <a:ahLst/>
            <a:cxnLst/>
            <a:rect l="l" t="t" r="r" b="b"/>
            <a:pathLst>
              <a:path w="3453" h="3982" extrusionOk="0">
                <a:moveTo>
                  <a:pt x="1472" y="1"/>
                </a:moveTo>
                <a:cubicBezTo>
                  <a:pt x="1371" y="1"/>
                  <a:pt x="1269" y="12"/>
                  <a:pt x="1168" y="37"/>
                </a:cubicBezTo>
                <a:cubicBezTo>
                  <a:pt x="968" y="70"/>
                  <a:pt x="767" y="170"/>
                  <a:pt x="634" y="303"/>
                </a:cubicBezTo>
                <a:cubicBezTo>
                  <a:pt x="200" y="670"/>
                  <a:pt x="0" y="1271"/>
                  <a:pt x="234" y="2272"/>
                </a:cubicBezTo>
                <a:cubicBezTo>
                  <a:pt x="576" y="3639"/>
                  <a:pt x="1417" y="3982"/>
                  <a:pt x="2151" y="3982"/>
                </a:cubicBezTo>
                <a:cubicBezTo>
                  <a:pt x="2850" y="3982"/>
                  <a:pt x="3452" y="3672"/>
                  <a:pt x="3436" y="3639"/>
                </a:cubicBezTo>
                <a:cubicBezTo>
                  <a:pt x="3436" y="3572"/>
                  <a:pt x="3069" y="2138"/>
                  <a:pt x="2769" y="1004"/>
                </a:cubicBezTo>
                <a:cubicBezTo>
                  <a:pt x="2626" y="405"/>
                  <a:pt x="2069" y="1"/>
                  <a:pt x="1472" y="1"/>
                </a:cubicBez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3" name="Google Shape;1847;p44">
            <a:extLst>
              <a:ext uri="{FF2B5EF4-FFF2-40B4-BE49-F238E27FC236}">
                <a16:creationId xmlns:a16="http://schemas.microsoft.com/office/drawing/2014/main" id="{1EEBB397-7677-4C6D-BB86-F01A45A1DA14}"/>
              </a:ext>
            </a:extLst>
          </p:cNvPr>
          <p:cNvSpPr/>
          <p:nvPr/>
        </p:nvSpPr>
        <p:spPr>
          <a:xfrm>
            <a:off x="8055269" y="2372621"/>
            <a:ext cx="28893" cy="44440"/>
          </a:xfrm>
          <a:custGeom>
            <a:avLst/>
            <a:gdLst/>
            <a:ahLst/>
            <a:cxnLst/>
            <a:rect l="l" t="t" r="r" b="b"/>
            <a:pathLst>
              <a:path w="1535" h="2361" extrusionOk="0">
                <a:moveTo>
                  <a:pt x="580" y="0"/>
                </a:moveTo>
                <a:cubicBezTo>
                  <a:pt x="534" y="0"/>
                  <a:pt x="484" y="8"/>
                  <a:pt x="434" y="25"/>
                </a:cubicBezTo>
                <a:cubicBezTo>
                  <a:pt x="234" y="125"/>
                  <a:pt x="67" y="325"/>
                  <a:pt x="34" y="559"/>
                </a:cubicBezTo>
                <a:cubicBezTo>
                  <a:pt x="1" y="826"/>
                  <a:pt x="1" y="1093"/>
                  <a:pt x="67" y="1359"/>
                </a:cubicBezTo>
                <a:cubicBezTo>
                  <a:pt x="167" y="1860"/>
                  <a:pt x="568" y="2260"/>
                  <a:pt x="1035" y="2360"/>
                </a:cubicBezTo>
                <a:cubicBezTo>
                  <a:pt x="1201" y="2360"/>
                  <a:pt x="1368" y="2293"/>
                  <a:pt x="1468" y="2160"/>
                </a:cubicBezTo>
                <a:cubicBezTo>
                  <a:pt x="1535" y="2093"/>
                  <a:pt x="1535" y="2027"/>
                  <a:pt x="1502" y="2027"/>
                </a:cubicBezTo>
                <a:cubicBezTo>
                  <a:pt x="1468" y="2060"/>
                  <a:pt x="1435" y="2093"/>
                  <a:pt x="1402" y="2127"/>
                </a:cubicBezTo>
                <a:cubicBezTo>
                  <a:pt x="1301" y="2193"/>
                  <a:pt x="1168" y="2227"/>
                  <a:pt x="1068" y="2227"/>
                </a:cubicBezTo>
                <a:cubicBezTo>
                  <a:pt x="634" y="2060"/>
                  <a:pt x="334" y="1726"/>
                  <a:pt x="267" y="1293"/>
                </a:cubicBezTo>
                <a:cubicBezTo>
                  <a:pt x="201" y="1093"/>
                  <a:pt x="167" y="826"/>
                  <a:pt x="234" y="592"/>
                </a:cubicBezTo>
                <a:cubicBezTo>
                  <a:pt x="234" y="425"/>
                  <a:pt x="334" y="259"/>
                  <a:pt x="468" y="159"/>
                </a:cubicBezTo>
                <a:cubicBezTo>
                  <a:pt x="515" y="135"/>
                  <a:pt x="558" y="124"/>
                  <a:pt x="598" y="124"/>
                </a:cubicBezTo>
                <a:cubicBezTo>
                  <a:pt x="672" y="124"/>
                  <a:pt x="737" y="161"/>
                  <a:pt x="801" y="225"/>
                </a:cubicBezTo>
                <a:cubicBezTo>
                  <a:pt x="834" y="292"/>
                  <a:pt x="834" y="325"/>
                  <a:pt x="868" y="359"/>
                </a:cubicBezTo>
                <a:cubicBezTo>
                  <a:pt x="868" y="359"/>
                  <a:pt x="901" y="292"/>
                  <a:pt x="868" y="159"/>
                </a:cubicBezTo>
                <a:cubicBezTo>
                  <a:pt x="834" y="125"/>
                  <a:pt x="768" y="59"/>
                  <a:pt x="701" y="25"/>
                </a:cubicBezTo>
                <a:cubicBezTo>
                  <a:pt x="668" y="8"/>
                  <a:pt x="626" y="0"/>
                  <a:pt x="580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" name="Google Shape;1848;p44">
            <a:extLst>
              <a:ext uri="{FF2B5EF4-FFF2-40B4-BE49-F238E27FC236}">
                <a16:creationId xmlns:a16="http://schemas.microsoft.com/office/drawing/2014/main" id="{950A524A-62CE-4534-B9C5-228A7DC3CE23}"/>
              </a:ext>
            </a:extLst>
          </p:cNvPr>
          <p:cNvSpPr/>
          <p:nvPr/>
        </p:nvSpPr>
        <p:spPr>
          <a:xfrm>
            <a:off x="8118682" y="2153960"/>
            <a:ext cx="276917" cy="151954"/>
          </a:xfrm>
          <a:custGeom>
            <a:avLst/>
            <a:gdLst/>
            <a:ahLst/>
            <a:cxnLst/>
            <a:rect l="l" t="t" r="r" b="b"/>
            <a:pathLst>
              <a:path w="14712" h="8073" extrusionOk="0">
                <a:moveTo>
                  <a:pt x="6539" y="1"/>
                </a:moveTo>
                <a:cubicBezTo>
                  <a:pt x="6205" y="1"/>
                  <a:pt x="5905" y="34"/>
                  <a:pt x="5605" y="101"/>
                </a:cubicBezTo>
                <a:cubicBezTo>
                  <a:pt x="5038" y="234"/>
                  <a:pt x="4504" y="401"/>
                  <a:pt x="3970" y="634"/>
                </a:cubicBezTo>
                <a:cubicBezTo>
                  <a:pt x="3503" y="801"/>
                  <a:pt x="3036" y="968"/>
                  <a:pt x="2569" y="1035"/>
                </a:cubicBezTo>
                <a:cubicBezTo>
                  <a:pt x="2373" y="1072"/>
                  <a:pt x="2177" y="1091"/>
                  <a:pt x="1983" y="1091"/>
                </a:cubicBezTo>
                <a:cubicBezTo>
                  <a:pt x="1484" y="1091"/>
                  <a:pt x="1000" y="965"/>
                  <a:pt x="568" y="701"/>
                </a:cubicBezTo>
                <a:cubicBezTo>
                  <a:pt x="334" y="568"/>
                  <a:pt x="167" y="367"/>
                  <a:pt x="1" y="167"/>
                </a:cubicBezTo>
                <a:lnTo>
                  <a:pt x="1" y="167"/>
                </a:lnTo>
                <a:cubicBezTo>
                  <a:pt x="1" y="167"/>
                  <a:pt x="34" y="234"/>
                  <a:pt x="101" y="367"/>
                </a:cubicBezTo>
                <a:cubicBezTo>
                  <a:pt x="201" y="534"/>
                  <a:pt x="368" y="668"/>
                  <a:pt x="534" y="768"/>
                </a:cubicBezTo>
                <a:cubicBezTo>
                  <a:pt x="1008" y="1084"/>
                  <a:pt x="1565" y="1233"/>
                  <a:pt x="2139" y="1233"/>
                </a:cubicBezTo>
                <a:cubicBezTo>
                  <a:pt x="2293" y="1233"/>
                  <a:pt x="2448" y="1222"/>
                  <a:pt x="2602" y="1201"/>
                </a:cubicBezTo>
                <a:cubicBezTo>
                  <a:pt x="3536" y="1068"/>
                  <a:pt x="4504" y="568"/>
                  <a:pt x="5638" y="301"/>
                </a:cubicBezTo>
                <a:cubicBezTo>
                  <a:pt x="5865" y="238"/>
                  <a:pt x="6096" y="208"/>
                  <a:pt x="6327" y="208"/>
                </a:cubicBezTo>
                <a:cubicBezTo>
                  <a:pt x="6707" y="208"/>
                  <a:pt x="7086" y="289"/>
                  <a:pt x="7439" y="434"/>
                </a:cubicBezTo>
                <a:cubicBezTo>
                  <a:pt x="7739" y="534"/>
                  <a:pt x="8006" y="734"/>
                  <a:pt x="8240" y="968"/>
                </a:cubicBezTo>
                <a:cubicBezTo>
                  <a:pt x="8440" y="1201"/>
                  <a:pt x="8573" y="1502"/>
                  <a:pt x="8573" y="1835"/>
                </a:cubicBezTo>
                <a:lnTo>
                  <a:pt x="8573" y="2035"/>
                </a:lnTo>
                <a:lnTo>
                  <a:pt x="8740" y="1935"/>
                </a:lnTo>
                <a:cubicBezTo>
                  <a:pt x="8840" y="1869"/>
                  <a:pt x="8940" y="1802"/>
                  <a:pt x="9074" y="1735"/>
                </a:cubicBezTo>
                <a:cubicBezTo>
                  <a:pt x="9174" y="1702"/>
                  <a:pt x="9307" y="1635"/>
                  <a:pt x="9407" y="1602"/>
                </a:cubicBezTo>
                <a:cubicBezTo>
                  <a:pt x="9828" y="1454"/>
                  <a:pt x="10262" y="1383"/>
                  <a:pt x="10691" y="1383"/>
                </a:cubicBezTo>
                <a:cubicBezTo>
                  <a:pt x="11624" y="1383"/>
                  <a:pt x="12535" y="1719"/>
                  <a:pt x="13243" y="2336"/>
                </a:cubicBezTo>
                <a:cubicBezTo>
                  <a:pt x="13677" y="2736"/>
                  <a:pt x="14011" y="3270"/>
                  <a:pt x="14211" y="3837"/>
                </a:cubicBezTo>
                <a:cubicBezTo>
                  <a:pt x="14344" y="4337"/>
                  <a:pt x="14411" y="4871"/>
                  <a:pt x="14344" y="5371"/>
                </a:cubicBezTo>
                <a:cubicBezTo>
                  <a:pt x="14277" y="6138"/>
                  <a:pt x="13977" y="6872"/>
                  <a:pt x="13510" y="7473"/>
                </a:cubicBezTo>
                <a:cubicBezTo>
                  <a:pt x="13343" y="7673"/>
                  <a:pt x="13143" y="7873"/>
                  <a:pt x="12943" y="8073"/>
                </a:cubicBezTo>
                <a:cubicBezTo>
                  <a:pt x="12977" y="8040"/>
                  <a:pt x="13043" y="7973"/>
                  <a:pt x="13077" y="7940"/>
                </a:cubicBezTo>
                <a:cubicBezTo>
                  <a:pt x="13243" y="7806"/>
                  <a:pt x="13410" y="7673"/>
                  <a:pt x="13544" y="7539"/>
                </a:cubicBezTo>
                <a:cubicBezTo>
                  <a:pt x="14411" y="6472"/>
                  <a:pt x="14711" y="5071"/>
                  <a:pt x="14344" y="3770"/>
                </a:cubicBezTo>
                <a:cubicBezTo>
                  <a:pt x="14144" y="3169"/>
                  <a:pt x="13810" y="2602"/>
                  <a:pt x="13343" y="2202"/>
                </a:cubicBezTo>
                <a:cubicBezTo>
                  <a:pt x="12586" y="1536"/>
                  <a:pt x="11623" y="1171"/>
                  <a:pt x="10639" y="1171"/>
                </a:cubicBezTo>
                <a:cubicBezTo>
                  <a:pt x="10193" y="1171"/>
                  <a:pt x="9744" y="1246"/>
                  <a:pt x="9307" y="1402"/>
                </a:cubicBezTo>
                <a:cubicBezTo>
                  <a:pt x="9174" y="1435"/>
                  <a:pt x="9040" y="1502"/>
                  <a:pt x="8907" y="1568"/>
                </a:cubicBezTo>
                <a:lnTo>
                  <a:pt x="8730" y="1675"/>
                </a:lnTo>
                <a:lnTo>
                  <a:pt x="8730" y="1675"/>
                </a:lnTo>
                <a:cubicBezTo>
                  <a:pt x="8690" y="1363"/>
                  <a:pt x="8539" y="1062"/>
                  <a:pt x="8340" y="834"/>
                </a:cubicBezTo>
                <a:cubicBezTo>
                  <a:pt x="8106" y="568"/>
                  <a:pt x="7840" y="367"/>
                  <a:pt x="7506" y="234"/>
                </a:cubicBezTo>
                <a:cubicBezTo>
                  <a:pt x="7206" y="101"/>
                  <a:pt x="6872" y="34"/>
                  <a:pt x="6539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" name="Google Shape;1849;p44">
            <a:extLst>
              <a:ext uri="{FF2B5EF4-FFF2-40B4-BE49-F238E27FC236}">
                <a16:creationId xmlns:a16="http://schemas.microsoft.com/office/drawing/2014/main" id="{D90979D5-50A2-4F43-9EF1-605FA58FA38F}"/>
              </a:ext>
            </a:extLst>
          </p:cNvPr>
          <p:cNvSpPr/>
          <p:nvPr/>
        </p:nvSpPr>
        <p:spPr>
          <a:xfrm>
            <a:off x="8125590" y="2098546"/>
            <a:ext cx="226058" cy="43499"/>
          </a:xfrm>
          <a:custGeom>
            <a:avLst/>
            <a:gdLst/>
            <a:ahLst/>
            <a:cxnLst/>
            <a:rect l="l" t="t" r="r" b="b"/>
            <a:pathLst>
              <a:path w="12010" h="2311" extrusionOk="0">
                <a:moveTo>
                  <a:pt x="6158" y="1"/>
                </a:moveTo>
                <a:cubicBezTo>
                  <a:pt x="5750" y="1"/>
                  <a:pt x="5365" y="70"/>
                  <a:pt x="5004" y="209"/>
                </a:cubicBezTo>
                <a:cubicBezTo>
                  <a:pt x="4570" y="343"/>
                  <a:pt x="4204" y="543"/>
                  <a:pt x="3837" y="776"/>
                </a:cubicBezTo>
                <a:cubicBezTo>
                  <a:pt x="3236" y="1177"/>
                  <a:pt x="2602" y="1510"/>
                  <a:pt x="1935" y="1810"/>
                </a:cubicBezTo>
                <a:cubicBezTo>
                  <a:pt x="1558" y="1956"/>
                  <a:pt x="1129" y="2050"/>
                  <a:pt x="717" y="2050"/>
                </a:cubicBezTo>
                <a:cubicBezTo>
                  <a:pt x="655" y="2050"/>
                  <a:pt x="595" y="2048"/>
                  <a:pt x="534" y="2044"/>
                </a:cubicBezTo>
                <a:cubicBezTo>
                  <a:pt x="201" y="2011"/>
                  <a:pt x="1" y="1944"/>
                  <a:pt x="1" y="1944"/>
                </a:cubicBezTo>
                <a:lnTo>
                  <a:pt x="1" y="1944"/>
                </a:lnTo>
                <a:cubicBezTo>
                  <a:pt x="1" y="1977"/>
                  <a:pt x="34" y="1977"/>
                  <a:pt x="134" y="2010"/>
                </a:cubicBezTo>
                <a:cubicBezTo>
                  <a:pt x="267" y="2077"/>
                  <a:pt x="367" y="2111"/>
                  <a:pt x="501" y="2144"/>
                </a:cubicBezTo>
                <a:cubicBezTo>
                  <a:pt x="609" y="2151"/>
                  <a:pt x="716" y="2155"/>
                  <a:pt x="824" y="2155"/>
                </a:cubicBezTo>
                <a:cubicBezTo>
                  <a:pt x="1215" y="2155"/>
                  <a:pt x="1602" y="2101"/>
                  <a:pt x="1969" y="1944"/>
                </a:cubicBezTo>
                <a:cubicBezTo>
                  <a:pt x="2669" y="1677"/>
                  <a:pt x="3303" y="1343"/>
                  <a:pt x="3937" y="943"/>
                </a:cubicBezTo>
                <a:cubicBezTo>
                  <a:pt x="4593" y="474"/>
                  <a:pt x="5397" y="239"/>
                  <a:pt x="6209" y="239"/>
                </a:cubicBezTo>
                <a:cubicBezTo>
                  <a:pt x="6263" y="239"/>
                  <a:pt x="6318" y="240"/>
                  <a:pt x="6372" y="243"/>
                </a:cubicBezTo>
                <a:cubicBezTo>
                  <a:pt x="7506" y="376"/>
                  <a:pt x="8473" y="1076"/>
                  <a:pt x="8907" y="2144"/>
                </a:cubicBezTo>
                <a:lnTo>
                  <a:pt x="8974" y="2311"/>
                </a:lnTo>
                <a:lnTo>
                  <a:pt x="9074" y="2144"/>
                </a:lnTo>
                <a:cubicBezTo>
                  <a:pt x="9341" y="1777"/>
                  <a:pt x="9707" y="1510"/>
                  <a:pt x="10141" y="1377"/>
                </a:cubicBezTo>
                <a:cubicBezTo>
                  <a:pt x="10391" y="1302"/>
                  <a:pt x="10641" y="1264"/>
                  <a:pt x="10892" y="1264"/>
                </a:cubicBezTo>
                <a:cubicBezTo>
                  <a:pt x="10975" y="1264"/>
                  <a:pt x="11058" y="1268"/>
                  <a:pt x="11142" y="1277"/>
                </a:cubicBezTo>
                <a:cubicBezTo>
                  <a:pt x="11442" y="1343"/>
                  <a:pt x="11742" y="1443"/>
                  <a:pt x="12009" y="1577"/>
                </a:cubicBezTo>
                <a:cubicBezTo>
                  <a:pt x="11976" y="1543"/>
                  <a:pt x="11909" y="1477"/>
                  <a:pt x="11842" y="1443"/>
                </a:cubicBezTo>
                <a:cubicBezTo>
                  <a:pt x="11642" y="1343"/>
                  <a:pt x="11409" y="1243"/>
                  <a:pt x="11175" y="1210"/>
                </a:cubicBezTo>
                <a:cubicBezTo>
                  <a:pt x="11010" y="1180"/>
                  <a:pt x="10845" y="1163"/>
                  <a:pt x="10680" y="1163"/>
                </a:cubicBezTo>
                <a:cubicBezTo>
                  <a:pt x="10478" y="1163"/>
                  <a:pt x="10276" y="1188"/>
                  <a:pt x="10074" y="1243"/>
                </a:cubicBezTo>
                <a:cubicBezTo>
                  <a:pt x="9663" y="1361"/>
                  <a:pt x="9303" y="1608"/>
                  <a:pt x="9017" y="1940"/>
                </a:cubicBezTo>
                <a:lnTo>
                  <a:pt x="9017" y="1940"/>
                </a:lnTo>
                <a:cubicBezTo>
                  <a:pt x="8555" y="879"/>
                  <a:pt x="7557" y="137"/>
                  <a:pt x="6405" y="9"/>
                </a:cubicBezTo>
                <a:cubicBezTo>
                  <a:pt x="6322" y="4"/>
                  <a:pt x="6239" y="1"/>
                  <a:pt x="6158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" name="Google Shape;1850;p44">
            <a:extLst>
              <a:ext uri="{FF2B5EF4-FFF2-40B4-BE49-F238E27FC236}">
                <a16:creationId xmlns:a16="http://schemas.microsoft.com/office/drawing/2014/main" id="{54DD6537-2170-4829-98D3-2348B5AEF8CB}"/>
              </a:ext>
            </a:extLst>
          </p:cNvPr>
          <p:cNvSpPr/>
          <p:nvPr/>
        </p:nvSpPr>
        <p:spPr>
          <a:xfrm>
            <a:off x="8219777" y="2395528"/>
            <a:ext cx="33918" cy="28893"/>
          </a:xfrm>
          <a:custGeom>
            <a:avLst/>
            <a:gdLst/>
            <a:ahLst/>
            <a:cxnLst/>
            <a:rect l="l" t="t" r="r" b="b"/>
            <a:pathLst>
              <a:path w="1802" h="1535" extrusionOk="0">
                <a:moveTo>
                  <a:pt x="953" y="1"/>
                </a:moveTo>
                <a:cubicBezTo>
                  <a:pt x="913" y="1"/>
                  <a:pt x="873" y="3"/>
                  <a:pt x="834" y="9"/>
                </a:cubicBezTo>
                <a:cubicBezTo>
                  <a:pt x="534" y="76"/>
                  <a:pt x="267" y="243"/>
                  <a:pt x="100" y="509"/>
                </a:cubicBezTo>
                <a:cubicBezTo>
                  <a:pt x="100" y="543"/>
                  <a:pt x="100" y="543"/>
                  <a:pt x="100" y="543"/>
                </a:cubicBezTo>
                <a:cubicBezTo>
                  <a:pt x="33" y="643"/>
                  <a:pt x="0" y="776"/>
                  <a:pt x="0" y="876"/>
                </a:cubicBezTo>
                <a:cubicBezTo>
                  <a:pt x="33" y="1110"/>
                  <a:pt x="200" y="1343"/>
                  <a:pt x="434" y="1443"/>
                </a:cubicBezTo>
                <a:cubicBezTo>
                  <a:pt x="568" y="1505"/>
                  <a:pt x="712" y="1534"/>
                  <a:pt x="855" y="1534"/>
                </a:cubicBezTo>
                <a:cubicBezTo>
                  <a:pt x="1101" y="1534"/>
                  <a:pt x="1344" y="1446"/>
                  <a:pt x="1535" y="1277"/>
                </a:cubicBezTo>
                <a:cubicBezTo>
                  <a:pt x="1801" y="976"/>
                  <a:pt x="1801" y="509"/>
                  <a:pt x="1535" y="209"/>
                </a:cubicBezTo>
                <a:cubicBezTo>
                  <a:pt x="1368" y="70"/>
                  <a:pt x="1155" y="1"/>
                  <a:pt x="953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" name="Google Shape;1851;p44">
            <a:extLst>
              <a:ext uri="{FF2B5EF4-FFF2-40B4-BE49-F238E27FC236}">
                <a16:creationId xmlns:a16="http://schemas.microsoft.com/office/drawing/2014/main" id="{20072858-D685-401B-8F10-E9A925B057D5}"/>
              </a:ext>
            </a:extLst>
          </p:cNvPr>
          <p:cNvSpPr/>
          <p:nvPr/>
        </p:nvSpPr>
        <p:spPr>
          <a:xfrm>
            <a:off x="8216634" y="2402756"/>
            <a:ext cx="36440" cy="21213"/>
          </a:xfrm>
          <a:custGeom>
            <a:avLst/>
            <a:gdLst/>
            <a:ahLst/>
            <a:cxnLst/>
            <a:rect l="l" t="t" r="r" b="b"/>
            <a:pathLst>
              <a:path w="1936" h="1127" extrusionOk="0">
                <a:moveTo>
                  <a:pt x="689" y="0"/>
                </a:moveTo>
                <a:cubicBezTo>
                  <a:pt x="571" y="0"/>
                  <a:pt x="452" y="19"/>
                  <a:pt x="334" y="59"/>
                </a:cubicBezTo>
                <a:cubicBezTo>
                  <a:pt x="100" y="125"/>
                  <a:pt x="0" y="225"/>
                  <a:pt x="34" y="259"/>
                </a:cubicBezTo>
                <a:cubicBezTo>
                  <a:pt x="34" y="265"/>
                  <a:pt x="39" y="268"/>
                  <a:pt x="49" y="268"/>
                </a:cubicBezTo>
                <a:cubicBezTo>
                  <a:pt x="90" y="268"/>
                  <a:pt x="207" y="225"/>
                  <a:pt x="367" y="225"/>
                </a:cubicBezTo>
                <a:cubicBezTo>
                  <a:pt x="449" y="210"/>
                  <a:pt x="531" y="203"/>
                  <a:pt x="612" y="203"/>
                </a:cubicBezTo>
                <a:cubicBezTo>
                  <a:pt x="1059" y="203"/>
                  <a:pt x="1481" y="431"/>
                  <a:pt x="1735" y="826"/>
                </a:cubicBezTo>
                <a:cubicBezTo>
                  <a:pt x="1835" y="993"/>
                  <a:pt x="1868" y="1126"/>
                  <a:pt x="1902" y="1126"/>
                </a:cubicBezTo>
                <a:cubicBezTo>
                  <a:pt x="1935" y="1126"/>
                  <a:pt x="1935" y="959"/>
                  <a:pt x="1868" y="759"/>
                </a:cubicBezTo>
                <a:cubicBezTo>
                  <a:pt x="1735" y="459"/>
                  <a:pt x="1501" y="225"/>
                  <a:pt x="1235" y="125"/>
                </a:cubicBezTo>
                <a:cubicBezTo>
                  <a:pt x="1053" y="45"/>
                  <a:pt x="871" y="0"/>
                  <a:pt x="689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" name="Google Shape;1852;p44">
            <a:extLst>
              <a:ext uri="{FF2B5EF4-FFF2-40B4-BE49-F238E27FC236}">
                <a16:creationId xmlns:a16="http://schemas.microsoft.com/office/drawing/2014/main" id="{E96DEC6D-4069-40D6-B3F4-149D57D45FDB}"/>
              </a:ext>
            </a:extLst>
          </p:cNvPr>
          <p:cNvSpPr/>
          <p:nvPr/>
        </p:nvSpPr>
        <p:spPr>
          <a:xfrm>
            <a:off x="8061556" y="2422067"/>
            <a:ext cx="32036" cy="30191"/>
          </a:xfrm>
          <a:custGeom>
            <a:avLst/>
            <a:gdLst/>
            <a:ahLst/>
            <a:cxnLst/>
            <a:rect l="l" t="t" r="r" b="b"/>
            <a:pathLst>
              <a:path w="1702" h="1604" extrusionOk="0">
                <a:moveTo>
                  <a:pt x="634" y="0"/>
                </a:moveTo>
                <a:cubicBezTo>
                  <a:pt x="634" y="0"/>
                  <a:pt x="400" y="0"/>
                  <a:pt x="200" y="267"/>
                </a:cubicBezTo>
                <a:cubicBezTo>
                  <a:pt x="67" y="434"/>
                  <a:pt x="0" y="634"/>
                  <a:pt x="33" y="834"/>
                </a:cubicBezTo>
                <a:cubicBezTo>
                  <a:pt x="33" y="1101"/>
                  <a:pt x="200" y="1334"/>
                  <a:pt x="400" y="1468"/>
                </a:cubicBezTo>
                <a:cubicBezTo>
                  <a:pt x="549" y="1559"/>
                  <a:pt x="714" y="1604"/>
                  <a:pt x="874" y="1604"/>
                </a:cubicBezTo>
                <a:cubicBezTo>
                  <a:pt x="1180" y="1604"/>
                  <a:pt x="1470" y="1441"/>
                  <a:pt x="1601" y="1134"/>
                </a:cubicBezTo>
                <a:cubicBezTo>
                  <a:pt x="1701" y="967"/>
                  <a:pt x="1701" y="767"/>
                  <a:pt x="1635" y="600"/>
                </a:cubicBezTo>
                <a:lnTo>
                  <a:pt x="1635" y="600"/>
                </a:lnTo>
                <a:cubicBezTo>
                  <a:pt x="1601" y="767"/>
                  <a:pt x="1535" y="934"/>
                  <a:pt x="1468" y="1067"/>
                </a:cubicBezTo>
                <a:cubicBezTo>
                  <a:pt x="1368" y="1201"/>
                  <a:pt x="1234" y="1301"/>
                  <a:pt x="1101" y="1368"/>
                </a:cubicBezTo>
                <a:cubicBezTo>
                  <a:pt x="1030" y="1391"/>
                  <a:pt x="959" y="1402"/>
                  <a:pt x="890" y="1402"/>
                </a:cubicBezTo>
                <a:cubicBezTo>
                  <a:pt x="763" y="1402"/>
                  <a:pt x="642" y="1366"/>
                  <a:pt x="534" y="1301"/>
                </a:cubicBezTo>
                <a:cubicBezTo>
                  <a:pt x="367" y="1168"/>
                  <a:pt x="234" y="1001"/>
                  <a:pt x="234" y="834"/>
                </a:cubicBezTo>
                <a:cubicBezTo>
                  <a:pt x="200" y="667"/>
                  <a:pt x="234" y="500"/>
                  <a:pt x="334" y="367"/>
                </a:cubicBezTo>
                <a:cubicBezTo>
                  <a:pt x="400" y="234"/>
                  <a:pt x="500" y="100"/>
                  <a:pt x="634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" name="Google Shape;1853;p44">
            <a:extLst>
              <a:ext uri="{FF2B5EF4-FFF2-40B4-BE49-F238E27FC236}">
                <a16:creationId xmlns:a16="http://schemas.microsoft.com/office/drawing/2014/main" id="{51A8D8B1-14D5-473A-81DA-0DD5CA91868D}"/>
              </a:ext>
            </a:extLst>
          </p:cNvPr>
          <p:cNvSpPr/>
          <p:nvPr/>
        </p:nvSpPr>
        <p:spPr>
          <a:xfrm>
            <a:off x="8047740" y="2415781"/>
            <a:ext cx="18220" cy="20102"/>
          </a:xfrm>
          <a:custGeom>
            <a:avLst/>
            <a:gdLst/>
            <a:ahLst/>
            <a:cxnLst/>
            <a:rect l="l" t="t" r="r" b="b"/>
            <a:pathLst>
              <a:path w="968" h="1068" extrusionOk="0">
                <a:moveTo>
                  <a:pt x="480" y="0"/>
                </a:moveTo>
                <a:cubicBezTo>
                  <a:pt x="426" y="0"/>
                  <a:pt x="351" y="17"/>
                  <a:pt x="267" y="67"/>
                </a:cubicBezTo>
                <a:cubicBezTo>
                  <a:pt x="167" y="134"/>
                  <a:pt x="100" y="234"/>
                  <a:pt x="67" y="334"/>
                </a:cubicBezTo>
                <a:cubicBezTo>
                  <a:pt x="0" y="467"/>
                  <a:pt x="0" y="601"/>
                  <a:pt x="67" y="734"/>
                </a:cubicBezTo>
                <a:cubicBezTo>
                  <a:pt x="145" y="941"/>
                  <a:pt x="362" y="1068"/>
                  <a:pt x="581" y="1068"/>
                </a:cubicBezTo>
                <a:cubicBezTo>
                  <a:pt x="644" y="1068"/>
                  <a:pt x="707" y="1057"/>
                  <a:pt x="767" y="1035"/>
                </a:cubicBezTo>
                <a:cubicBezTo>
                  <a:pt x="968" y="934"/>
                  <a:pt x="968" y="801"/>
                  <a:pt x="968" y="801"/>
                </a:cubicBezTo>
                <a:cubicBezTo>
                  <a:pt x="961" y="795"/>
                  <a:pt x="954" y="792"/>
                  <a:pt x="945" y="792"/>
                </a:cubicBezTo>
                <a:cubicBezTo>
                  <a:pt x="906" y="792"/>
                  <a:pt x="842" y="841"/>
                  <a:pt x="734" y="868"/>
                </a:cubicBezTo>
                <a:cubicBezTo>
                  <a:pt x="634" y="868"/>
                  <a:pt x="501" y="868"/>
                  <a:pt x="434" y="768"/>
                </a:cubicBezTo>
                <a:cubicBezTo>
                  <a:pt x="234" y="634"/>
                  <a:pt x="234" y="367"/>
                  <a:pt x="367" y="201"/>
                </a:cubicBezTo>
                <a:cubicBezTo>
                  <a:pt x="467" y="101"/>
                  <a:pt x="567" y="67"/>
                  <a:pt x="567" y="34"/>
                </a:cubicBezTo>
                <a:cubicBezTo>
                  <a:pt x="567" y="17"/>
                  <a:pt x="534" y="0"/>
                  <a:pt x="480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0" name="Google Shape;1854;p44">
            <a:extLst>
              <a:ext uri="{FF2B5EF4-FFF2-40B4-BE49-F238E27FC236}">
                <a16:creationId xmlns:a16="http://schemas.microsoft.com/office/drawing/2014/main" id="{AF44474E-E9A8-4587-8306-3F4DEAC07658}"/>
              </a:ext>
            </a:extLst>
          </p:cNvPr>
          <p:cNvSpPr/>
          <p:nvPr/>
        </p:nvSpPr>
        <p:spPr>
          <a:xfrm>
            <a:off x="8151339" y="2919960"/>
            <a:ext cx="470920" cy="219809"/>
          </a:xfrm>
          <a:custGeom>
            <a:avLst/>
            <a:gdLst/>
            <a:ahLst/>
            <a:cxnLst/>
            <a:rect l="l" t="t" r="r" b="b"/>
            <a:pathLst>
              <a:path w="25019" h="11678" extrusionOk="0">
                <a:moveTo>
                  <a:pt x="23350" y="0"/>
                </a:moveTo>
                <a:cubicBezTo>
                  <a:pt x="20148" y="0"/>
                  <a:pt x="18180" y="467"/>
                  <a:pt x="16112" y="1435"/>
                </a:cubicBezTo>
                <a:lnTo>
                  <a:pt x="16645" y="3670"/>
                </a:lnTo>
                <a:lnTo>
                  <a:pt x="0" y="5104"/>
                </a:lnTo>
                <a:lnTo>
                  <a:pt x="34" y="11042"/>
                </a:lnTo>
                <a:cubicBezTo>
                  <a:pt x="34" y="11042"/>
                  <a:pt x="10374" y="11642"/>
                  <a:pt x="16479" y="11675"/>
                </a:cubicBezTo>
                <a:cubicBezTo>
                  <a:pt x="16596" y="11677"/>
                  <a:pt x="16711" y="11678"/>
                  <a:pt x="16825" y="11678"/>
                </a:cubicBezTo>
                <a:cubicBezTo>
                  <a:pt x="21288" y="11678"/>
                  <a:pt x="23340" y="10399"/>
                  <a:pt x="24251" y="7439"/>
                </a:cubicBezTo>
                <a:cubicBezTo>
                  <a:pt x="25018" y="4904"/>
                  <a:pt x="23350" y="0"/>
                  <a:pt x="23350" y="0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1" name="Google Shape;1855;p44">
            <a:extLst>
              <a:ext uri="{FF2B5EF4-FFF2-40B4-BE49-F238E27FC236}">
                <a16:creationId xmlns:a16="http://schemas.microsoft.com/office/drawing/2014/main" id="{57D33A49-A4D3-4D37-BF2F-6000BCFCC84C}"/>
              </a:ext>
            </a:extLst>
          </p:cNvPr>
          <p:cNvSpPr/>
          <p:nvPr/>
        </p:nvSpPr>
        <p:spPr>
          <a:xfrm>
            <a:off x="8462757" y="2987514"/>
            <a:ext cx="67817" cy="46096"/>
          </a:xfrm>
          <a:custGeom>
            <a:avLst/>
            <a:gdLst/>
            <a:ahLst/>
            <a:cxnLst/>
            <a:rect l="l" t="t" r="r" b="b"/>
            <a:pathLst>
              <a:path w="3603" h="2449" extrusionOk="0">
                <a:moveTo>
                  <a:pt x="187" y="1"/>
                </a:moveTo>
                <a:cubicBezTo>
                  <a:pt x="125" y="1"/>
                  <a:pt x="63" y="5"/>
                  <a:pt x="0" y="14"/>
                </a:cubicBezTo>
                <a:cubicBezTo>
                  <a:pt x="1468" y="347"/>
                  <a:pt x="2736" y="1215"/>
                  <a:pt x="3570" y="2449"/>
                </a:cubicBezTo>
                <a:cubicBezTo>
                  <a:pt x="3603" y="2449"/>
                  <a:pt x="3503" y="2215"/>
                  <a:pt x="3269" y="1849"/>
                </a:cubicBezTo>
                <a:cubicBezTo>
                  <a:pt x="2969" y="1415"/>
                  <a:pt x="2602" y="1015"/>
                  <a:pt x="2135" y="714"/>
                </a:cubicBezTo>
                <a:cubicBezTo>
                  <a:pt x="1702" y="414"/>
                  <a:pt x="1201" y="214"/>
                  <a:pt x="667" y="81"/>
                </a:cubicBezTo>
                <a:cubicBezTo>
                  <a:pt x="521" y="32"/>
                  <a:pt x="357" y="1"/>
                  <a:pt x="187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2" name="Google Shape;1856;p44">
            <a:extLst>
              <a:ext uri="{FF2B5EF4-FFF2-40B4-BE49-F238E27FC236}">
                <a16:creationId xmlns:a16="http://schemas.microsoft.com/office/drawing/2014/main" id="{FB5F5A3C-EAEF-4AF5-9C16-892940B05E36}"/>
              </a:ext>
            </a:extLst>
          </p:cNvPr>
          <p:cNvSpPr/>
          <p:nvPr/>
        </p:nvSpPr>
        <p:spPr>
          <a:xfrm>
            <a:off x="7976779" y="2676981"/>
            <a:ext cx="293876" cy="490477"/>
          </a:xfrm>
          <a:custGeom>
            <a:avLst/>
            <a:gdLst/>
            <a:ahLst/>
            <a:cxnLst/>
            <a:rect l="l" t="t" r="r" b="b"/>
            <a:pathLst>
              <a:path w="15613" h="26058" extrusionOk="0">
                <a:moveTo>
                  <a:pt x="9908" y="0"/>
                </a:moveTo>
                <a:lnTo>
                  <a:pt x="5572" y="14310"/>
                </a:lnTo>
                <a:lnTo>
                  <a:pt x="5538" y="14310"/>
                </a:lnTo>
                <a:cubicBezTo>
                  <a:pt x="5538" y="14310"/>
                  <a:pt x="2336" y="15078"/>
                  <a:pt x="1" y="16645"/>
                </a:cubicBezTo>
                <a:lnTo>
                  <a:pt x="2503" y="23417"/>
                </a:lnTo>
                <a:cubicBezTo>
                  <a:pt x="3106" y="25034"/>
                  <a:pt x="4600" y="26057"/>
                  <a:pt x="6151" y="26057"/>
                </a:cubicBezTo>
                <a:cubicBezTo>
                  <a:pt x="6743" y="26057"/>
                  <a:pt x="7344" y="25908"/>
                  <a:pt x="7907" y="25585"/>
                </a:cubicBezTo>
                <a:cubicBezTo>
                  <a:pt x="11042" y="23784"/>
                  <a:pt x="12176" y="18547"/>
                  <a:pt x="12176" y="18547"/>
                </a:cubicBezTo>
                <a:lnTo>
                  <a:pt x="15612" y="3603"/>
                </a:lnTo>
                <a:lnTo>
                  <a:pt x="9908" y="0"/>
                </a:ln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" name="Google Shape;1857;p44">
            <a:extLst>
              <a:ext uri="{FF2B5EF4-FFF2-40B4-BE49-F238E27FC236}">
                <a16:creationId xmlns:a16="http://schemas.microsoft.com/office/drawing/2014/main" id="{A9A0BE34-7725-4663-860C-1FED9DF3B564}"/>
              </a:ext>
            </a:extLst>
          </p:cNvPr>
          <p:cNvSpPr/>
          <p:nvPr/>
        </p:nvSpPr>
        <p:spPr>
          <a:xfrm>
            <a:off x="8141288" y="2473152"/>
            <a:ext cx="188376" cy="271646"/>
          </a:xfrm>
          <a:custGeom>
            <a:avLst/>
            <a:gdLst/>
            <a:ahLst/>
            <a:cxnLst/>
            <a:rect l="l" t="t" r="r" b="b"/>
            <a:pathLst>
              <a:path w="10008" h="14432" extrusionOk="0">
                <a:moveTo>
                  <a:pt x="578" y="0"/>
                </a:moveTo>
                <a:cubicBezTo>
                  <a:pt x="446" y="0"/>
                  <a:pt x="312" y="42"/>
                  <a:pt x="201" y="121"/>
                </a:cubicBezTo>
                <a:cubicBezTo>
                  <a:pt x="0" y="288"/>
                  <a:pt x="34" y="655"/>
                  <a:pt x="101" y="922"/>
                </a:cubicBezTo>
                <a:lnTo>
                  <a:pt x="1368" y="5926"/>
                </a:lnTo>
                <a:lnTo>
                  <a:pt x="1135" y="10862"/>
                </a:lnTo>
                <a:lnTo>
                  <a:pt x="6839" y="14432"/>
                </a:lnTo>
                <a:cubicBezTo>
                  <a:pt x="6839" y="14432"/>
                  <a:pt x="8306" y="12997"/>
                  <a:pt x="8373" y="12764"/>
                </a:cubicBezTo>
                <a:cubicBezTo>
                  <a:pt x="8440" y="12530"/>
                  <a:pt x="8707" y="9962"/>
                  <a:pt x="8707" y="9962"/>
                </a:cubicBezTo>
                <a:cubicBezTo>
                  <a:pt x="8707" y="9962"/>
                  <a:pt x="9340" y="9595"/>
                  <a:pt x="9674" y="9428"/>
                </a:cubicBezTo>
                <a:cubicBezTo>
                  <a:pt x="10008" y="9228"/>
                  <a:pt x="9774" y="8427"/>
                  <a:pt x="9674" y="7927"/>
                </a:cubicBezTo>
                <a:cubicBezTo>
                  <a:pt x="9574" y="7393"/>
                  <a:pt x="8907" y="7193"/>
                  <a:pt x="8907" y="7193"/>
                </a:cubicBezTo>
                <a:cubicBezTo>
                  <a:pt x="8907" y="6759"/>
                  <a:pt x="8840" y="6292"/>
                  <a:pt x="8740" y="5859"/>
                </a:cubicBezTo>
                <a:cubicBezTo>
                  <a:pt x="8607" y="5659"/>
                  <a:pt x="7039" y="5625"/>
                  <a:pt x="7039" y="5625"/>
                </a:cubicBezTo>
                <a:cubicBezTo>
                  <a:pt x="7039" y="5292"/>
                  <a:pt x="7039" y="4992"/>
                  <a:pt x="7039" y="4691"/>
                </a:cubicBezTo>
                <a:cubicBezTo>
                  <a:pt x="7006" y="4594"/>
                  <a:pt x="6465" y="3288"/>
                  <a:pt x="6005" y="3288"/>
                </a:cubicBezTo>
                <a:cubicBezTo>
                  <a:pt x="5994" y="3288"/>
                  <a:pt x="5983" y="3289"/>
                  <a:pt x="5971" y="3290"/>
                </a:cubicBezTo>
                <a:cubicBezTo>
                  <a:pt x="5538" y="3390"/>
                  <a:pt x="3003" y="4891"/>
                  <a:pt x="3003" y="4891"/>
                </a:cubicBezTo>
                <a:cubicBezTo>
                  <a:pt x="3003" y="4891"/>
                  <a:pt x="1335" y="522"/>
                  <a:pt x="968" y="155"/>
                </a:cubicBezTo>
                <a:cubicBezTo>
                  <a:pt x="863" y="50"/>
                  <a:pt x="722" y="0"/>
                  <a:pt x="578" y="0"/>
                </a:cubicBez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" name="Google Shape;1858;p44">
            <a:extLst>
              <a:ext uri="{FF2B5EF4-FFF2-40B4-BE49-F238E27FC236}">
                <a16:creationId xmlns:a16="http://schemas.microsoft.com/office/drawing/2014/main" id="{481DEE5B-E8CC-4AE5-8E70-9606CAB34CA4}"/>
              </a:ext>
            </a:extLst>
          </p:cNvPr>
          <p:cNvSpPr/>
          <p:nvPr/>
        </p:nvSpPr>
        <p:spPr>
          <a:xfrm>
            <a:off x="8062798" y="2472436"/>
            <a:ext cx="266244" cy="695529"/>
          </a:xfrm>
          <a:custGeom>
            <a:avLst/>
            <a:gdLst/>
            <a:ahLst/>
            <a:cxnLst/>
            <a:rect l="l" t="t" r="r" b="b"/>
            <a:pathLst>
              <a:path w="14145" h="36952" extrusionOk="0">
                <a:moveTo>
                  <a:pt x="1" y="36552"/>
                </a:moveTo>
                <a:cubicBezTo>
                  <a:pt x="28" y="36573"/>
                  <a:pt x="57" y="36592"/>
                  <a:pt x="87" y="36610"/>
                </a:cubicBezTo>
                <a:lnTo>
                  <a:pt x="87" y="36610"/>
                </a:lnTo>
                <a:lnTo>
                  <a:pt x="1" y="36552"/>
                </a:lnTo>
                <a:close/>
                <a:moveTo>
                  <a:pt x="87" y="36610"/>
                </a:moveTo>
                <a:lnTo>
                  <a:pt x="101" y="36619"/>
                </a:lnTo>
                <a:cubicBezTo>
                  <a:pt x="107" y="36622"/>
                  <a:pt x="113" y="36625"/>
                  <a:pt x="119" y="36628"/>
                </a:cubicBezTo>
                <a:lnTo>
                  <a:pt x="119" y="36628"/>
                </a:lnTo>
                <a:cubicBezTo>
                  <a:pt x="108" y="36622"/>
                  <a:pt x="98" y="36616"/>
                  <a:pt x="87" y="36610"/>
                </a:cubicBezTo>
                <a:close/>
                <a:moveTo>
                  <a:pt x="119" y="36628"/>
                </a:moveTo>
                <a:lnTo>
                  <a:pt x="119" y="36628"/>
                </a:lnTo>
                <a:cubicBezTo>
                  <a:pt x="168" y="36655"/>
                  <a:pt x="220" y="36678"/>
                  <a:pt x="274" y="36698"/>
                </a:cubicBezTo>
                <a:lnTo>
                  <a:pt x="274" y="36698"/>
                </a:lnTo>
                <a:cubicBezTo>
                  <a:pt x="224" y="36676"/>
                  <a:pt x="174" y="36655"/>
                  <a:pt x="119" y="36628"/>
                </a:cubicBezTo>
                <a:close/>
                <a:moveTo>
                  <a:pt x="4680" y="1"/>
                </a:moveTo>
                <a:cubicBezTo>
                  <a:pt x="4608" y="1"/>
                  <a:pt x="4537" y="9"/>
                  <a:pt x="4471" y="26"/>
                </a:cubicBezTo>
                <a:cubicBezTo>
                  <a:pt x="4337" y="93"/>
                  <a:pt x="4204" y="193"/>
                  <a:pt x="4137" y="326"/>
                </a:cubicBezTo>
                <a:cubicBezTo>
                  <a:pt x="4070" y="426"/>
                  <a:pt x="4037" y="593"/>
                  <a:pt x="4037" y="726"/>
                </a:cubicBezTo>
                <a:cubicBezTo>
                  <a:pt x="4070" y="860"/>
                  <a:pt x="4104" y="993"/>
                  <a:pt x="4137" y="1093"/>
                </a:cubicBezTo>
                <a:cubicBezTo>
                  <a:pt x="4204" y="1360"/>
                  <a:pt x="4271" y="1594"/>
                  <a:pt x="4337" y="1827"/>
                </a:cubicBezTo>
                <a:lnTo>
                  <a:pt x="4704" y="3228"/>
                </a:lnTo>
                <a:cubicBezTo>
                  <a:pt x="4937" y="4160"/>
                  <a:pt x="5170" y="5092"/>
                  <a:pt x="5436" y="5991"/>
                </a:cubicBezTo>
                <a:lnTo>
                  <a:pt x="5436" y="5991"/>
                </a:lnTo>
                <a:cubicBezTo>
                  <a:pt x="5337" y="7683"/>
                  <a:pt x="5271" y="9341"/>
                  <a:pt x="5205" y="10867"/>
                </a:cubicBezTo>
                <a:cubicBezTo>
                  <a:pt x="3670" y="16004"/>
                  <a:pt x="2369" y="20274"/>
                  <a:pt x="1469" y="23276"/>
                </a:cubicBezTo>
                <a:cubicBezTo>
                  <a:pt x="1035" y="24744"/>
                  <a:pt x="701" y="25911"/>
                  <a:pt x="468" y="26712"/>
                </a:cubicBezTo>
                <a:lnTo>
                  <a:pt x="201" y="27646"/>
                </a:lnTo>
                <a:cubicBezTo>
                  <a:pt x="134" y="27846"/>
                  <a:pt x="101" y="27946"/>
                  <a:pt x="101" y="27946"/>
                </a:cubicBezTo>
                <a:cubicBezTo>
                  <a:pt x="134" y="27846"/>
                  <a:pt x="201" y="27746"/>
                  <a:pt x="234" y="27646"/>
                </a:cubicBezTo>
                <a:cubicBezTo>
                  <a:pt x="301" y="27412"/>
                  <a:pt x="368" y="27112"/>
                  <a:pt x="501" y="26745"/>
                </a:cubicBezTo>
                <a:lnTo>
                  <a:pt x="1569" y="23309"/>
                </a:lnTo>
                <a:lnTo>
                  <a:pt x="5371" y="10934"/>
                </a:lnTo>
                <a:cubicBezTo>
                  <a:pt x="5438" y="9366"/>
                  <a:pt x="5538" y="7731"/>
                  <a:pt x="5605" y="6030"/>
                </a:cubicBezTo>
                <a:lnTo>
                  <a:pt x="5605" y="5997"/>
                </a:lnTo>
                <a:cubicBezTo>
                  <a:pt x="5371" y="5096"/>
                  <a:pt x="5138" y="4162"/>
                  <a:pt x="4904" y="3228"/>
                </a:cubicBezTo>
                <a:cubicBezTo>
                  <a:pt x="4771" y="2761"/>
                  <a:pt x="4637" y="2294"/>
                  <a:pt x="4537" y="1827"/>
                </a:cubicBezTo>
                <a:cubicBezTo>
                  <a:pt x="4471" y="1594"/>
                  <a:pt x="4404" y="1327"/>
                  <a:pt x="4337" y="1093"/>
                </a:cubicBezTo>
                <a:cubicBezTo>
                  <a:pt x="4304" y="993"/>
                  <a:pt x="4271" y="860"/>
                  <a:pt x="4237" y="760"/>
                </a:cubicBezTo>
                <a:cubicBezTo>
                  <a:pt x="4237" y="660"/>
                  <a:pt x="4271" y="560"/>
                  <a:pt x="4304" y="460"/>
                </a:cubicBezTo>
                <a:cubicBezTo>
                  <a:pt x="4404" y="310"/>
                  <a:pt x="4542" y="234"/>
                  <a:pt x="4689" y="234"/>
                </a:cubicBezTo>
                <a:cubicBezTo>
                  <a:pt x="4738" y="234"/>
                  <a:pt x="4788" y="243"/>
                  <a:pt x="4838" y="259"/>
                </a:cubicBezTo>
                <a:cubicBezTo>
                  <a:pt x="5071" y="293"/>
                  <a:pt x="5238" y="460"/>
                  <a:pt x="5305" y="660"/>
                </a:cubicBezTo>
                <a:cubicBezTo>
                  <a:pt x="5505" y="1160"/>
                  <a:pt x="5705" y="1627"/>
                  <a:pt x="5872" y="2094"/>
                </a:cubicBezTo>
                <a:cubicBezTo>
                  <a:pt x="6272" y="3061"/>
                  <a:pt x="6672" y="4029"/>
                  <a:pt x="7039" y="5030"/>
                </a:cubicBezTo>
                <a:lnTo>
                  <a:pt x="7106" y="5130"/>
                </a:lnTo>
                <a:lnTo>
                  <a:pt x="7206" y="5063"/>
                </a:lnTo>
                <a:cubicBezTo>
                  <a:pt x="7940" y="4629"/>
                  <a:pt x="8707" y="4196"/>
                  <a:pt x="9474" y="3795"/>
                </a:cubicBezTo>
                <a:cubicBezTo>
                  <a:pt x="9674" y="3695"/>
                  <a:pt x="9875" y="3595"/>
                  <a:pt x="10075" y="3528"/>
                </a:cubicBezTo>
                <a:cubicBezTo>
                  <a:pt x="10103" y="3500"/>
                  <a:pt x="10137" y="3490"/>
                  <a:pt x="10170" y="3490"/>
                </a:cubicBezTo>
                <a:cubicBezTo>
                  <a:pt x="10214" y="3490"/>
                  <a:pt x="10256" y="3509"/>
                  <a:pt x="10275" y="3528"/>
                </a:cubicBezTo>
                <a:cubicBezTo>
                  <a:pt x="10375" y="3595"/>
                  <a:pt x="10442" y="3662"/>
                  <a:pt x="10508" y="3762"/>
                </a:cubicBezTo>
                <a:cubicBezTo>
                  <a:pt x="10642" y="3929"/>
                  <a:pt x="10742" y="4096"/>
                  <a:pt x="10842" y="4296"/>
                </a:cubicBezTo>
                <a:cubicBezTo>
                  <a:pt x="10909" y="4396"/>
                  <a:pt x="10942" y="4496"/>
                  <a:pt x="10975" y="4596"/>
                </a:cubicBezTo>
                <a:cubicBezTo>
                  <a:pt x="11042" y="4696"/>
                  <a:pt x="11075" y="4763"/>
                  <a:pt x="11075" y="4863"/>
                </a:cubicBezTo>
                <a:lnTo>
                  <a:pt x="11075" y="5830"/>
                </a:lnTo>
                <a:lnTo>
                  <a:pt x="11209" y="5830"/>
                </a:lnTo>
                <a:cubicBezTo>
                  <a:pt x="11709" y="5830"/>
                  <a:pt x="12210" y="5863"/>
                  <a:pt x="12710" y="5997"/>
                </a:cubicBezTo>
                <a:lnTo>
                  <a:pt x="12777" y="6030"/>
                </a:lnTo>
                <a:lnTo>
                  <a:pt x="12810" y="6030"/>
                </a:lnTo>
                <a:cubicBezTo>
                  <a:pt x="12843" y="6097"/>
                  <a:pt x="12843" y="6130"/>
                  <a:pt x="12877" y="6197"/>
                </a:cubicBezTo>
                <a:cubicBezTo>
                  <a:pt x="12877" y="6330"/>
                  <a:pt x="12910" y="6431"/>
                  <a:pt x="12910" y="6564"/>
                </a:cubicBezTo>
                <a:cubicBezTo>
                  <a:pt x="12943" y="6797"/>
                  <a:pt x="12977" y="7064"/>
                  <a:pt x="12977" y="7298"/>
                </a:cubicBezTo>
                <a:lnTo>
                  <a:pt x="12977" y="7365"/>
                </a:lnTo>
                <a:lnTo>
                  <a:pt x="13043" y="7398"/>
                </a:lnTo>
                <a:cubicBezTo>
                  <a:pt x="13310" y="7498"/>
                  <a:pt x="13577" y="7665"/>
                  <a:pt x="13711" y="7932"/>
                </a:cubicBezTo>
                <a:cubicBezTo>
                  <a:pt x="13777" y="8232"/>
                  <a:pt x="13844" y="8532"/>
                  <a:pt x="13911" y="8832"/>
                </a:cubicBezTo>
                <a:cubicBezTo>
                  <a:pt x="13911" y="8966"/>
                  <a:pt x="13911" y="9132"/>
                  <a:pt x="13911" y="9266"/>
                </a:cubicBezTo>
                <a:cubicBezTo>
                  <a:pt x="13877" y="9299"/>
                  <a:pt x="13844" y="9366"/>
                  <a:pt x="13811" y="9399"/>
                </a:cubicBezTo>
                <a:cubicBezTo>
                  <a:pt x="13777" y="9433"/>
                  <a:pt x="13677" y="9466"/>
                  <a:pt x="13644" y="9499"/>
                </a:cubicBezTo>
                <a:lnTo>
                  <a:pt x="12843" y="9966"/>
                </a:lnTo>
                <a:lnTo>
                  <a:pt x="12777" y="9966"/>
                </a:lnTo>
                <a:lnTo>
                  <a:pt x="12777" y="10033"/>
                </a:lnTo>
                <a:cubicBezTo>
                  <a:pt x="12710" y="10900"/>
                  <a:pt x="12610" y="11768"/>
                  <a:pt x="12510" y="12602"/>
                </a:cubicBezTo>
                <a:cubicBezTo>
                  <a:pt x="12476" y="12702"/>
                  <a:pt x="12443" y="12802"/>
                  <a:pt x="12376" y="12868"/>
                </a:cubicBezTo>
                <a:cubicBezTo>
                  <a:pt x="12343" y="12935"/>
                  <a:pt x="12276" y="13035"/>
                  <a:pt x="12210" y="13102"/>
                </a:cubicBezTo>
                <a:cubicBezTo>
                  <a:pt x="12076" y="13269"/>
                  <a:pt x="11909" y="13402"/>
                  <a:pt x="11776" y="13569"/>
                </a:cubicBezTo>
                <a:cubicBezTo>
                  <a:pt x="11509" y="13869"/>
                  <a:pt x="11209" y="14136"/>
                  <a:pt x="10909" y="14436"/>
                </a:cubicBezTo>
                <a:lnTo>
                  <a:pt x="10909" y="14470"/>
                </a:lnTo>
                <a:cubicBezTo>
                  <a:pt x="10008" y="18339"/>
                  <a:pt x="9174" y="21942"/>
                  <a:pt x="8407" y="25144"/>
                </a:cubicBezTo>
                <a:cubicBezTo>
                  <a:pt x="8040" y="26745"/>
                  <a:pt x="7673" y="28280"/>
                  <a:pt x="7373" y="29681"/>
                </a:cubicBezTo>
                <a:cubicBezTo>
                  <a:pt x="7239" y="30348"/>
                  <a:pt x="7039" y="31015"/>
                  <a:pt x="6839" y="31682"/>
                </a:cubicBezTo>
                <a:cubicBezTo>
                  <a:pt x="6606" y="32249"/>
                  <a:pt x="6372" y="32849"/>
                  <a:pt x="6038" y="33383"/>
                </a:cubicBezTo>
                <a:cubicBezTo>
                  <a:pt x="5538" y="34317"/>
                  <a:pt x="4871" y="35184"/>
                  <a:pt x="4070" y="35885"/>
                </a:cubicBezTo>
                <a:cubicBezTo>
                  <a:pt x="3470" y="36419"/>
                  <a:pt x="2736" y="36752"/>
                  <a:pt x="1936" y="36886"/>
                </a:cubicBezTo>
                <a:cubicBezTo>
                  <a:pt x="1777" y="36907"/>
                  <a:pt x="1619" y="36918"/>
                  <a:pt x="1461" y="36918"/>
                </a:cubicBezTo>
                <a:cubicBezTo>
                  <a:pt x="1122" y="36918"/>
                  <a:pt x="787" y="36866"/>
                  <a:pt x="468" y="36752"/>
                </a:cubicBezTo>
                <a:cubicBezTo>
                  <a:pt x="402" y="36739"/>
                  <a:pt x="337" y="36721"/>
                  <a:pt x="274" y="36698"/>
                </a:cubicBezTo>
                <a:lnTo>
                  <a:pt x="274" y="36698"/>
                </a:lnTo>
                <a:cubicBezTo>
                  <a:pt x="336" y="36724"/>
                  <a:pt x="397" y="36750"/>
                  <a:pt x="468" y="36786"/>
                </a:cubicBezTo>
                <a:cubicBezTo>
                  <a:pt x="787" y="36900"/>
                  <a:pt x="1137" y="36951"/>
                  <a:pt x="1487" y="36951"/>
                </a:cubicBezTo>
                <a:cubicBezTo>
                  <a:pt x="1649" y="36951"/>
                  <a:pt x="1810" y="36940"/>
                  <a:pt x="1969" y="36919"/>
                </a:cubicBezTo>
                <a:cubicBezTo>
                  <a:pt x="2769" y="36819"/>
                  <a:pt x="3537" y="36485"/>
                  <a:pt x="4170" y="35952"/>
                </a:cubicBezTo>
                <a:cubicBezTo>
                  <a:pt x="4971" y="35218"/>
                  <a:pt x="5672" y="34351"/>
                  <a:pt x="6205" y="33417"/>
                </a:cubicBezTo>
                <a:cubicBezTo>
                  <a:pt x="6505" y="32849"/>
                  <a:pt x="6772" y="32282"/>
                  <a:pt x="6972" y="31682"/>
                </a:cubicBezTo>
                <a:cubicBezTo>
                  <a:pt x="7206" y="31015"/>
                  <a:pt x="7406" y="30348"/>
                  <a:pt x="7540" y="29647"/>
                </a:cubicBezTo>
                <a:cubicBezTo>
                  <a:pt x="7873" y="28246"/>
                  <a:pt x="8240" y="26745"/>
                  <a:pt x="8607" y="25144"/>
                </a:cubicBezTo>
                <a:cubicBezTo>
                  <a:pt x="9374" y="21943"/>
                  <a:pt x="10241" y="18342"/>
                  <a:pt x="11141" y="14474"/>
                </a:cubicBezTo>
                <a:lnTo>
                  <a:pt x="11141" y="14474"/>
                </a:lnTo>
                <a:cubicBezTo>
                  <a:pt x="11430" y="14215"/>
                  <a:pt x="11719" y="13925"/>
                  <a:pt x="11976" y="13636"/>
                </a:cubicBezTo>
                <a:lnTo>
                  <a:pt x="12410" y="13169"/>
                </a:lnTo>
                <a:cubicBezTo>
                  <a:pt x="12476" y="13102"/>
                  <a:pt x="12543" y="13002"/>
                  <a:pt x="12610" y="12935"/>
                </a:cubicBezTo>
                <a:cubicBezTo>
                  <a:pt x="12643" y="12868"/>
                  <a:pt x="12677" y="12802"/>
                  <a:pt x="12677" y="12735"/>
                </a:cubicBezTo>
                <a:lnTo>
                  <a:pt x="12710" y="12568"/>
                </a:lnTo>
                <a:cubicBezTo>
                  <a:pt x="12807" y="11756"/>
                  <a:pt x="12905" y="10913"/>
                  <a:pt x="13002" y="10068"/>
                </a:cubicBezTo>
                <a:lnTo>
                  <a:pt x="13002" y="10068"/>
                </a:lnTo>
                <a:lnTo>
                  <a:pt x="13744" y="9666"/>
                </a:lnTo>
                <a:cubicBezTo>
                  <a:pt x="13811" y="9633"/>
                  <a:pt x="13877" y="9599"/>
                  <a:pt x="13944" y="9533"/>
                </a:cubicBezTo>
                <a:cubicBezTo>
                  <a:pt x="14044" y="9466"/>
                  <a:pt x="14078" y="9399"/>
                  <a:pt x="14111" y="9299"/>
                </a:cubicBezTo>
                <a:cubicBezTo>
                  <a:pt x="14144" y="9099"/>
                  <a:pt x="14144" y="8932"/>
                  <a:pt x="14111" y="8766"/>
                </a:cubicBezTo>
                <a:cubicBezTo>
                  <a:pt x="14078" y="8465"/>
                  <a:pt x="14011" y="8132"/>
                  <a:pt x="13911" y="7798"/>
                </a:cubicBezTo>
                <a:cubicBezTo>
                  <a:pt x="13755" y="7518"/>
                  <a:pt x="13483" y="7296"/>
                  <a:pt x="13176" y="7186"/>
                </a:cubicBezTo>
                <a:lnTo>
                  <a:pt x="13176" y="7186"/>
                </a:lnTo>
                <a:cubicBezTo>
                  <a:pt x="13171" y="6951"/>
                  <a:pt x="13144" y="6738"/>
                  <a:pt x="13144" y="6497"/>
                </a:cubicBezTo>
                <a:cubicBezTo>
                  <a:pt x="13110" y="6364"/>
                  <a:pt x="13110" y="6230"/>
                  <a:pt x="13077" y="6097"/>
                </a:cubicBezTo>
                <a:cubicBezTo>
                  <a:pt x="13043" y="6030"/>
                  <a:pt x="13043" y="5964"/>
                  <a:pt x="13010" y="5897"/>
                </a:cubicBezTo>
                <a:cubicBezTo>
                  <a:pt x="12977" y="5863"/>
                  <a:pt x="12943" y="5797"/>
                  <a:pt x="12910" y="5797"/>
                </a:cubicBezTo>
                <a:lnTo>
                  <a:pt x="12777" y="5730"/>
                </a:lnTo>
                <a:cubicBezTo>
                  <a:pt x="12308" y="5636"/>
                  <a:pt x="11809" y="5572"/>
                  <a:pt x="11309" y="5564"/>
                </a:cubicBezTo>
                <a:lnTo>
                  <a:pt x="11309" y="5564"/>
                </a:lnTo>
                <a:lnTo>
                  <a:pt x="11309" y="4829"/>
                </a:lnTo>
                <a:cubicBezTo>
                  <a:pt x="11276" y="4729"/>
                  <a:pt x="11242" y="4596"/>
                  <a:pt x="11175" y="4496"/>
                </a:cubicBezTo>
                <a:cubicBezTo>
                  <a:pt x="11142" y="4396"/>
                  <a:pt x="11075" y="4296"/>
                  <a:pt x="11042" y="4162"/>
                </a:cubicBezTo>
                <a:cubicBezTo>
                  <a:pt x="10942" y="3962"/>
                  <a:pt x="10809" y="3762"/>
                  <a:pt x="10675" y="3595"/>
                </a:cubicBezTo>
                <a:cubicBezTo>
                  <a:pt x="10608" y="3495"/>
                  <a:pt x="10508" y="3395"/>
                  <a:pt x="10408" y="3328"/>
                </a:cubicBezTo>
                <a:cubicBezTo>
                  <a:pt x="10342" y="3295"/>
                  <a:pt x="10275" y="3262"/>
                  <a:pt x="10208" y="3262"/>
                </a:cubicBezTo>
                <a:cubicBezTo>
                  <a:pt x="10141" y="3262"/>
                  <a:pt x="10075" y="3262"/>
                  <a:pt x="10008" y="3295"/>
                </a:cubicBezTo>
                <a:cubicBezTo>
                  <a:pt x="9774" y="3362"/>
                  <a:pt x="9574" y="3462"/>
                  <a:pt x="9374" y="3562"/>
                </a:cubicBezTo>
                <a:cubicBezTo>
                  <a:pt x="8637" y="3978"/>
                  <a:pt x="7900" y="4395"/>
                  <a:pt x="7192" y="4812"/>
                </a:cubicBezTo>
                <a:lnTo>
                  <a:pt x="7192" y="4812"/>
                </a:lnTo>
                <a:cubicBezTo>
                  <a:pt x="6810" y="3853"/>
                  <a:pt x="6456" y="2923"/>
                  <a:pt x="6072" y="1994"/>
                </a:cubicBezTo>
                <a:lnTo>
                  <a:pt x="5505" y="560"/>
                </a:lnTo>
                <a:cubicBezTo>
                  <a:pt x="5471" y="426"/>
                  <a:pt x="5371" y="293"/>
                  <a:pt x="5271" y="226"/>
                </a:cubicBezTo>
                <a:cubicBezTo>
                  <a:pt x="5121" y="76"/>
                  <a:pt x="4896" y="1"/>
                  <a:pt x="4680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" name="Google Shape;1859;p44">
            <a:extLst>
              <a:ext uri="{FF2B5EF4-FFF2-40B4-BE49-F238E27FC236}">
                <a16:creationId xmlns:a16="http://schemas.microsoft.com/office/drawing/2014/main" id="{A6ECB661-3F25-42DB-82E1-28E7E7F00ECE}"/>
              </a:ext>
            </a:extLst>
          </p:cNvPr>
          <p:cNvSpPr/>
          <p:nvPr/>
        </p:nvSpPr>
        <p:spPr>
          <a:xfrm>
            <a:off x="8232332" y="2576732"/>
            <a:ext cx="41447" cy="16846"/>
          </a:xfrm>
          <a:custGeom>
            <a:avLst/>
            <a:gdLst/>
            <a:ahLst/>
            <a:cxnLst/>
            <a:rect l="l" t="t" r="r" b="b"/>
            <a:pathLst>
              <a:path w="2202" h="895" extrusionOk="0">
                <a:moveTo>
                  <a:pt x="1462" y="0"/>
                </a:moveTo>
                <a:cubicBezTo>
                  <a:pt x="1286" y="0"/>
                  <a:pt x="1110" y="17"/>
                  <a:pt x="934" y="56"/>
                </a:cubicBezTo>
                <a:cubicBezTo>
                  <a:pt x="634" y="122"/>
                  <a:pt x="367" y="289"/>
                  <a:pt x="167" y="556"/>
                </a:cubicBezTo>
                <a:cubicBezTo>
                  <a:pt x="34" y="756"/>
                  <a:pt x="0" y="890"/>
                  <a:pt x="34" y="890"/>
                </a:cubicBezTo>
                <a:cubicBezTo>
                  <a:pt x="37" y="893"/>
                  <a:pt x="41" y="895"/>
                  <a:pt x="45" y="895"/>
                </a:cubicBezTo>
                <a:cubicBezTo>
                  <a:pt x="82" y="895"/>
                  <a:pt x="151" y="775"/>
                  <a:pt x="300" y="656"/>
                </a:cubicBezTo>
                <a:cubicBezTo>
                  <a:pt x="501" y="456"/>
                  <a:pt x="734" y="356"/>
                  <a:pt x="1001" y="289"/>
                </a:cubicBezTo>
                <a:cubicBezTo>
                  <a:pt x="1268" y="222"/>
                  <a:pt x="1535" y="189"/>
                  <a:pt x="1835" y="156"/>
                </a:cubicBezTo>
                <a:cubicBezTo>
                  <a:pt x="2068" y="156"/>
                  <a:pt x="2202" y="156"/>
                  <a:pt x="2202" y="122"/>
                </a:cubicBezTo>
                <a:cubicBezTo>
                  <a:pt x="2202" y="89"/>
                  <a:pt x="2068" y="56"/>
                  <a:pt x="1835" y="22"/>
                </a:cubicBezTo>
                <a:cubicBezTo>
                  <a:pt x="1711" y="8"/>
                  <a:pt x="1586" y="0"/>
                  <a:pt x="1462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" name="Google Shape;1860;p44">
            <a:extLst>
              <a:ext uri="{FF2B5EF4-FFF2-40B4-BE49-F238E27FC236}">
                <a16:creationId xmlns:a16="http://schemas.microsoft.com/office/drawing/2014/main" id="{33C017BC-91A7-4F8E-A8A9-CD1B20391FAE}"/>
              </a:ext>
            </a:extLst>
          </p:cNvPr>
          <p:cNvSpPr/>
          <p:nvPr/>
        </p:nvSpPr>
        <p:spPr>
          <a:xfrm>
            <a:off x="8249912" y="2570238"/>
            <a:ext cx="5666" cy="9562"/>
          </a:xfrm>
          <a:custGeom>
            <a:avLst/>
            <a:gdLst/>
            <a:ahLst/>
            <a:cxnLst/>
            <a:rect l="l" t="t" r="r" b="b"/>
            <a:pathLst>
              <a:path w="301" h="508" extrusionOk="0">
                <a:moveTo>
                  <a:pt x="234" y="0"/>
                </a:moveTo>
                <a:cubicBezTo>
                  <a:pt x="200" y="0"/>
                  <a:pt x="100" y="100"/>
                  <a:pt x="67" y="234"/>
                </a:cubicBezTo>
                <a:cubicBezTo>
                  <a:pt x="0" y="367"/>
                  <a:pt x="0" y="501"/>
                  <a:pt x="67" y="501"/>
                </a:cubicBezTo>
                <a:cubicBezTo>
                  <a:pt x="71" y="505"/>
                  <a:pt x="77" y="507"/>
                  <a:pt x="83" y="507"/>
                </a:cubicBezTo>
                <a:cubicBezTo>
                  <a:pt x="126" y="507"/>
                  <a:pt x="205" y="416"/>
                  <a:pt x="234" y="301"/>
                </a:cubicBezTo>
                <a:cubicBezTo>
                  <a:pt x="300" y="167"/>
                  <a:pt x="300" y="34"/>
                  <a:pt x="234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" name="Google Shape;1861;p44">
            <a:extLst>
              <a:ext uri="{FF2B5EF4-FFF2-40B4-BE49-F238E27FC236}">
                <a16:creationId xmlns:a16="http://schemas.microsoft.com/office/drawing/2014/main" id="{813F94BB-8DB0-4D0E-9F0D-40B9732FA2D3}"/>
              </a:ext>
            </a:extLst>
          </p:cNvPr>
          <p:cNvSpPr/>
          <p:nvPr/>
        </p:nvSpPr>
        <p:spPr>
          <a:xfrm>
            <a:off x="8269525" y="2606622"/>
            <a:ext cx="40675" cy="17072"/>
          </a:xfrm>
          <a:custGeom>
            <a:avLst/>
            <a:gdLst/>
            <a:ahLst/>
            <a:cxnLst/>
            <a:rect l="l" t="t" r="r" b="b"/>
            <a:pathLst>
              <a:path w="2161" h="907" extrusionOk="0">
                <a:moveTo>
                  <a:pt x="1352" y="1"/>
                </a:moveTo>
                <a:cubicBezTo>
                  <a:pt x="1200" y="1"/>
                  <a:pt x="1047" y="12"/>
                  <a:pt x="893" y="35"/>
                </a:cubicBezTo>
                <a:cubicBezTo>
                  <a:pt x="726" y="69"/>
                  <a:pt x="559" y="102"/>
                  <a:pt x="393" y="202"/>
                </a:cubicBezTo>
                <a:cubicBezTo>
                  <a:pt x="259" y="269"/>
                  <a:pt x="159" y="369"/>
                  <a:pt x="92" y="536"/>
                </a:cubicBezTo>
                <a:cubicBezTo>
                  <a:pt x="1" y="749"/>
                  <a:pt x="77" y="907"/>
                  <a:pt x="116" y="907"/>
                </a:cubicBezTo>
                <a:cubicBezTo>
                  <a:pt x="120" y="907"/>
                  <a:pt x="123" y="906"/>
                  <a:pt x="126" y="903"/>
                </a:cubicBezTo>
                <a:cubicBezTo>
                  <a:pt x="159" y="903"/>
                  <a:pt x="126" y="769"/>
                  <a:pt x="226" y="602"/>
                </a:cubicBezTo>
                <a:cubicBezTo>
                  <a:pt x="376" y="393"/>
                  <a:pt x="606" y="264"/>
                  <a:pt x="845" y="264"/>
                </a:cubicBezTo>
                <a:cubicBezTo>
                  <a:pt x="872" y="264"/>
                  <a:pt x="899" y="266"/>
                  <a:pt x="926" y="269"/>
                </a:cubicBezTo>
                <a:cubicBezTo>
                  <a:pt x="1327" y="269"/>
                  <a:pt x="1760" y="202"/>
                  <a:pt x="2161" y="102"/>
                </a:cubicBezTo>
                <a:cubicBezTo>
                  <a:pt x="1902" y="38"/>
                  <a:pt x="1630" y="1"/>
                  <a:pt x="1352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8" name="Google Shape;1862;p44">
            <a:extLst>
              <a:ext uri="{FF2B5EF4-FFF2-40B4-BE49-F238E27FC236}">
                <a16:creationId xmlns:a16="http://schemas.microsoft.com/office/drawing/2014/main" id="{3D201B66-5D17-41C1-9D42-7E970461AD97}"/>
              </a:ext>
            </a:extLst>
          </p:cNvPr>
          <p:cNvSpPr/>
          <p:nvPr/>
        </p:nvSpPr>
        <p:spPr>
          <a:xfrm>
            <a:off x="8302013" y="2636795"/>
            <a:ext cx="5044" cy="25749"/>
          </a:xfrm>
          <a:custGeom>
            <a:avLst/>
            <a:gdLst/>
            <a:ahLst/>
            <a:cxnLst/>
            <a:rect l="l" t="t" r="r" b="b"/>
            <a:pathLst>
              <a:path w="268" h="1368" extrusionOk="0">
                <a:moveTo>
                  <a:pt x="168" y="0"/>
                </a:moveTo>
                <a:cubicBezTo>
                  <a:pt x="101" y="0"/>
                  <a:pt x="34" y="300"/>
                  <a:pt x="34" y="667"/>
                </a:cubicBezTo>
                <a:cubicBezTo>
                  <a:pt x="1" y="1034"/>
                  <a:pt x="34" y="1368"/>
                  <a:pt x="101" y="1368"/>
                </a:cubicBezTo>
                <a:cubicBezTo>
                  <a:pt x="168" y="1368"/>
                  <a:pt x="234" y="1068"/>
                  <a:pt x="234" y="667"/>
                </a:cubicBezTo>
                <a:cubicBezTo>
                  <a:pt x="268" y="300"/>
                  <a:pt x="234" y="0"/>
                  <a:pt x="168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9" name="Google Shape;1863;p44">
            <a:extLst>
              <a:ext uri="{FF2B5EF4-FFF2-40B4-BE49-F238E27FC236}">
                <a16:creationId xmlns:a16="http://schemas.microsoft.com/office/drawing/2014/main" id="{370C8306-562C-479D-9524-75FD9251C173}"/>
              </a:ext>
            </a:extLst>
          </p:cNvPr>
          <p:cNvSpPr/>
          <p:nvPr/>
        </p:nvSpPr>
        <p:spPr>
          <a:xfrm>
            <a:off x="8337813" y="2802847"/>
            <a:ext cx="57145" cy="44929"/>
          </a:xfrm>
          <a:custGeom>
            <a:avLst/>
            <a:gdLst/>
            <a:ahLst/>
            <a:cxnLst/>
            <a:rect l="l" t="t" r="r" b="b"/>
            <a:pathLst>
              <a:path w="3036" h="2387" extrusionOk="0">
                <a:moveTo>
                  <a:pt x="2043" y="0"/>
                </a:moveTo>
                <a:cubicBezTo>
                  <a:pt x="1902" y="0"/>
                  <a:pt x="1762" y="115"/>
                  <a:pt x="1735" y="251"/>
                </a:cubicBezTo>
                <a:lnTo>
                  <a:pt x="1435" y="1452"/>
                </a:lnTo>
                <a:lnTo>
                  <a:pt x="934" y="985"/>
                </a:lnTo>
                <a:cubicBezTo>
                  <a:pt x="901" y="919"/>
                  <a:pt x="834" y="885"/>
                  <a:pt x="801" y="885"/>
                </a:cubicBezTo>
                <a:cubicBezTo>
                  <a:pt x="775" y="881"/>
                  <a:pt x="750" y="879"/>
                  <a:pt x="725" y="879"/>
                </a:cubicBezTo>
                <a:cubicBezTo>
                  <a:pt x="559" y="879"/>
                  <a:pt x="425" y="973"/>
                  <a:pt x="367" y="1119"/>
                </a:cubicBezTo>
                <a:lnTo>
                  <a:pt x="0" y="2386"/>
                </a:lnTo>
                <a:lnTo>
                  <a:pt x="3036" y="1619"/>
                </a:lnTo>
                <a:lnTo>
                  <a:pt x="2369" y="185"/>
                </a:lnTo>
                <a:cubicBezTo>
                  <a:pt x="2335" y="85"/>
                  <a:pt x="2235" y="18"/>
                  <a:pt x="2135" y="18"/>
                </a:cubicBezTo>
                <a:cubicBezTo>
                  <a:pt x="2105" y="6"/>
                  <a:pt x="2074" y="0"/>
                  <a:pt x="204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" name="Google Shape;1864;p44">
            <a:extLst>
              <a:ext uri="{FF2B5EF4-FFF2-40B4-BE49-F238E27FC236}">
                <a16:creationId xmlns:a16="http://schemas.microsoft.com/office/drawing/2014/main" id="{8FCA6C99-5F31-4374-B19F-DF38BA89844A}"/>
              </a:ext>
            </a:extLst>
          </p:cNvPr>
          <p:cNvSpPr/>
          <p:nvPr/>
        </p:nvSpPr>
        <p:spPr>
          <a:xfrm>
            <a:off x="8339696" y="2843353"/>
            <a:ext cx="55903" cy="14456"/>
          </a:xfrm>
          <a:custGeom>
            <a:avLst/>
            <a:gdLst/>
            <a:ahLst/>
            <a:cxnLst/>
            <a:rect l="l" t="t" r="r" b="b"/>
            <a:pathLst>
              <a:path w="2970" h="768" extrusionOk="0">
                <a:moveTo>
                  <a:pt x="2969" y="1"/>
                </a:moveTo>
                <a:cubicBezTo>
                  <a:pt x="1968" y="134"/>
                  <a:pt x="934" y="368"/>
                  <a:pt x="0" y="768"/>
                </a:cubicBezTo>
                <a:cubicBezTo>
                  <a:pt x="501" y="735"/>
                  <a:pt x="1001" y="635"/>
                  <a:pt x="1501" y="501"/>
                </a:cubicBezTo>
                <a:cubicBezTo>
                  <a:pt x="2035" y="401"/>
                  <a:pt x="2502" y="234"/>
                  <a:pt x="296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" name="Google Shape;1865;p44">
            <a:extLst>
              <a:ext uri="{FF2B5EF4-FFF2-40B4-BE49-F238E27FC236}">
                <a16:creationId xmlns:a16="http://schemas.microsoft.com/office/drawing/2014/main" id="{FE6E1EA3-EB8C-45B5-BDB9-AD0F968FD841}"/>
              </a:ext>
            </a:extLst>
          </p:cNvPr>
          <p:cNvSpPr/>
          <p:nvPr/>
        </p:nvSpPr>
        <p:spPr>
          <a:xfrm>
            <a:off x="7907098" y="2709619"/>
            <a:ext cx="33918" cy="290092"/>
          </a:xfrm>
          <a:custGeom>
            <a:avLst/>
            <a:gdLst/>
            <a:ahLst/>
            <a:cxnLst/>
            <a:rect l="l" t="t" r="r" b="b"/>
            <a:pathLst>
              <a:path w="1802" h="15412" extrusionOk="0">
                <a:moveTo>
                  <a:pt x="1168" y="1"/>
                </a:moveTo>
                <a:lnTo>
                  <a:pt x="1168" y="1"/>
                </a:lnTo>
                <a:cubicBezTo>
                  <a:pt x="1001" y="134"/>
                  <a:pt x="868" y="301"/>
                  <a:pt x="767" y="468"/>
                </a:cubicBezTo>
                <a:cubicBezTo>
                  <a:pt x="467" y="968"/>
                  <a:pt x="234" y="1502"/>
                  <a:pt x="167" y="2069"/>
                </a:cubicBezTo>
                <a:cubicBezTo>
                  <a:pt x="34" y="2903"/>
                  <a:pt x="0" y="3737"/>
                  <a:pt x="67" y="4571"/>
                </a:cubicBezTo>
                <a:cubicBezTo>
                  <a:pt x="100" y="5505"/>
                  <a:pt x="167" y="6572"/>
                  <a:pt x="300" y="7639"/>
                </a:cubicBezTo>
                <a:cubicBezTo>
                  <a:pt x="501" y="9507"/>
                  <a:pt x="801" y="11342"/>
                  <a:pt x="1201" y="13143"/>
                </a:cubicBezTo>
                <a:cubicBezTo>
                  <a:pt x="1368" y="13877"/>
                  <a:pt x="1501" y="14444"/>
                  <a:pt x="1601" y="14811"/>
                </a:cubicBezTo>
                <a:cubicBezTo>
                  <a:pt x="1668" y="14978"/>
                  <a:pt x="1701" y="15178"/>
                  <a:pt x="1735" y="15278"/>
                </a:cubicBezTo>
                <a:cubicBezTo>
                  <a:pt x="1768" y="15378"/>
                  <a:pt x="1802" y="15412"/>
                  <a:pt x="1802" y="15412"/>
                </a:cubicBezTo>
                <a:cubicBezTo>
                  <a:pt x="1802" y="15412"/>
                  <a:pt x="1768" y="15378"/>
                  <a:pt x="1768" y="15278"/>
                </a:cubicBezTo>
                <a:cubicBezTo>
                  <a:pt x="1735" y="15145"/>
                  <a:pt x="1701" y="14978"/>
                  <a:pt x="1635" y="14811"/>
                </a:cubicBezTo>
                <a:cubicBezTo>
                  <a:pt x="1568" y="14411"/>
                  <a:pt x="1435" y="13844"/>
                  <a:pt x="1268" y="13143"/>
                </a:cubicBezTo>
                <a:cubicBezTo>
                  <a:pt x="901" y="11342"/>
                  <a:pt x="601" y="9474"/>
                  <a:pt x="401" y="7639"/>
                </a:cubicBezTo>
                <a:cubicBezTo>
                  <a:pt x="267" y="6539"/>
                  <a:pt x="200" y="5505"/>
                  <a:pt x="167" y="4571"/>
                </a:cubicBezTo>
                <a:cubicBezTo>
                  <a:pt x="100" y="3737"/>
                  <a:pt x="100" y="2903"/>
                  <a:pt x="234" y="2069"/>
                </a:cubicBezTo>
                <a:cubicBezTo>
                  <a:pt x="300" y="1502"/>
                  <a:pt x="501" y="968"/>
                  <a:pt x="801" y="501"/>
                </a:cubicBezTo>
                <a:cubicBezTo>
                  <a:pt x="901" y="334"/>
                  <a:pt x="1034" y="167"/>
                  <a:pt x="116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" name="Google Shape;1866;p44">
            <a:extLst>
              <a:ext uri="{FF2B5EF4-FFF2-40B4-BE49-F238E27FC236}">
                <a16:creationId xmlns:a16="http://schemas.microsoft.com/office/drawing/2014/main" id="{66067F37-C7F3-478E-A248-50FC3A14486D}"/>
              </a:ext>
            </a:extLst>
          </p:cNvPr>
          <p:cNvSpPr/>
          <p:nvPr/>
        </p:nvSpPr>
        <p:spPr>
          <a:xfrm>
            <a:off x="7929064" y="2603516"/>
            <a:ext cx="163266" cy="106121"/>
          </a:xfrm>
          <a:custGeom>
            <a:avLst/>
            <a:gdLst/>
            <a:ahLst/>
            <a:cxnLst/>
            <a:rect l="l" t="t" r="r" b="b"/>
            <a:pathLst>
              <a:path w="8674" h="5638" extrusionOk="0">
                <a:moveTo>
                  <a:pt x="8674" y="0"/>
                </a:moveTo>
                <a:lnTo>
                  <a:pt x="8407" y="100"/>
                </a:lnTo>
                <a:cubicBezTo>
                  <a:pt x="8140" y="200"/>
                  <a:pt x="7806" y="367"/>
                  <a:pt x="7373" y="601"/>
                </a:cubicBezTo>
                <a:cubicBezTo>
                  <a:pt x="6305" y="1168"/>
                  <a:pt x="5238" y="1835"/>
                  <a:pt x="4237" y="2535"/>
                </a:cubicBezTo>
                <a:cubicBezTo>
                  <a:pt x="3036" y="3369"/>
                  <a:pt x="1969" y="4137"/>
                  <a:pt x="1235" y="4704"/>
                </a:cubicBezTo>
                <a:lnTo>
                  <a:pt x="334" y="5371"/>
                </a:lnTo>
                <a:lnTo>
                  <a:pt x="67" y="5571"/>
                </a:lnTo>
                <a:cubicBezTo>
                  <a:pt x="67" y="5571"/>
                  <a:pt x="34" y="5604"/>
                  <a:pt x="1" y="5638"/>
                </a:cubicBezTo>
                <a:cubicBezTo>
                  <a:pt x="34" y="5604"/>
                  <a:pt x="67" y="5604"/>
                  <a:pt x="101" y="5571"/>
                </a:cubicBezTo>
                <a:lnTo>
                  <a:pt x="334" y="5404"/>
                </a:lnTo>
                <a:lnTo>
                  <a:pt x="1268" y="4737"/>
                </a:lnTo>
                <a:cubicBezTo>
                  <a:pt x="2036" y="4203"/>
                  <a:pt x="3070" y="3436"/>
                  <a:pt x="4270" y="2602"/>
                </a:cubicBezTo>
                <a:cubicBezTo>
                  <a:pt x="5305" y="1902"/>
                  <a:pt x="6339" y="1234"/>
                  <a:pt x="7406" y="667"/>
                </a:cubicBezTo>
                <a:cubicBezTo>
                  <a:pt x="7840" y="434"/>
                  <a:pt x="8173" y="267"/>
                  <a:pt x="8407" y="134"/>
                </a:cubicBezTo>
                <a:lnTo>
                  <a:pt x="867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" name="Google Shape;1867;p44">
            <a:extLst>
              <a:ext uri="{FF2B5EF4-FFF2-40B4-BE49-F238E27FC236}">
                <a16:creationId xmlns:a16="http://schemas.microsoft.com/office/drawing/2014/main" id="{10C18BBF-64C1-42A2-A555-B52B03B9C13D}"/>
              </a:ext>
            </a:extLst>
          </p:cNvPr>
          <p:cNvSpPr/>
          <p:nvPr/>
        </p:nvSpPr>
        <p:spPr>
          <a:xfrm>
            <a:off x="8324619" y="2590322"/>
            <a:ext cx="143804" cy="63432"/>
          </a:xfrm>
          <a:custGeom>
            <a:avLst/>
            <a:gdLst/>
            <a:ahLst/>
            <a:cxnLst/>
            <a:rect l="l" t="t" r="r" b="b"/>
            <a:pathLst>
              <a:path w="7640" h="3370" extrusionOk="0">
                <a:moveTo>
                  <a:pt x="1" y="1"/>
                </a:moveTo>
                <a:lnTo>
                  <a:pt x="234" y="67"/>
                </a:lnTo>
                <a:cubicBezTo>
                  <a:pt x="434" y="134"/>
                  <a:pt x="735" y="201"/>
                  <a:pt x="1135" y="301"/>
                </a:cubicBezTo>
                <a:cubicBezTo>
                  <a:pt x="2102" y="568"/>
                  <a:pt x="3036" y="901"/>
                  <a:pt x="3970" y="1268"/>
                </a:cubicBezTo>
                <a:cubicBezTo>
                  <a:pt x="4904" y="1602"/>
                  <a:pt x="5805" y="2069"/>
                  <a:pt x="6672" y="2603"/>
                </a:cubicBezTo>
                <a:cubicBezTo>
                  <a:pt x="6906" y="2769"/>
                  <a:pt x="7173" y="2970"/>
                  <a:pt x="7406" y="3170"/>
                </a:cubicBezTo>
                <a:lnTo>
                  <a:pt x="7573" y="3336"/>
                </a:lnTo>
                <a:cubicBezTo>
                  <a:pt x="7606" y="3336"/>
                  <a:pt x="7606" y="3370"/>
                  <a:pt x="7640" y="3370"/>
                </a:cubicBezTo>
                <a:cubicBezTo>
                  <a:pt x="7373" y="3070"/>
                  <a:pt x="7039" y="2769"/>
                  <a:pt x="6706" y="2536"/>
                </a:cubicBezTo>
                <a:cubicBezTo>
                  <a:pt x="5838" y="2002"/>
                  <a:pt x="4938" y="1535"/>
                  <a:pt x="4004" y="1168"/>
                </a:cubicBezTo>
                <a:cubicBezTo>
                  <a:pt x="3070" y="801"/>
                  <a:pt x="2102" y="468"/>
                  <a:pt x="1135" y="234"/>
                </a:cubicBezTo>
                <a:cubicBezTo>
                  <a:pt x="768" y="134"/>
                  <a:pt x="468" y="67"/>
                  <a:pt x="234" y="34"/>
                </a:cubicBezTo>
                <a:lnTo>
                  <a:pt x="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" name="Google Shape;1868;p44">
            <a:extLst>
              <a:ext uri="{FF2B5EF4-FFF2-40B4-BE49-F238E27FC236}">
                <a16:creationId xmlns:a16="http://schemas.microsoft.com/office/drawing/2014/main" id="{295E46B9-7628-4C04-A3B4-89E304820447}"/>
              </a:ext>
            </a:extLst>
          </p:cNvPr>
          <p:cNvSpPr/>
          <p:nvPr/>
        </p:nvSpPr>
        <p:spPr>
          <a:xfrm>
            <a:off x="8066562" y="3185546"/>
            <a:ext cx="30172" cy="67196"/>
          </a:xfrm>
          <a:custGeom>
            <a:avLst/>
            <a:gdLst/>
            <a:ahLst/>
            <a:cxnLst/>
            <a:rect l="l" t="t" r="r" b="b"/>
            <a:pathLst>
              <a:path w="1603" h="3570" extrusionOk="0">
                <a:moveTo>
                  <a:pt x="635" y="0"/>
                </a:moveTo>
                <a:cubicBezTo>
                  <a:pt x="601" y="0"/>
                  <a:pt x="568" y="34"/>
                  <a:pt x="501" y="134"/>
                </a:cubicBezTo>
                <a:cubicBezTo>
                  <a:pt x="401" y="267"/>
                  <a:pt x="335" y="401"/>
                  <a:pt x="268" y="534"/>
                </a:cubicBezTo>
                <a:cubicBezTo>
                  <a:pt x="34" y="1034"/>
                  <a:pt x="1" y="1568"/>
                  <a:pt x="101" y="2069"/>
                </a:cubicBezTo>
                <a:cubicBezTo>
                  <a:pt x="234" y="2602"/>
                  <a:pt x="568" y="3036"/>
                  <a:pt x="1002" y="3303"/>
                </a:cubicBezTo>
                <a:cubicBezTo>
                  <a:pt x="1135" y="3369"/>
                  <a:pt x="1269" y="3470"/>
                  <a:pt x="1435" y="3536"/>
                </a:cubicBezTo>
                <a:cubicBezTo>
                  <a:pt x="1469" y="3536"/>
                  <a:pt x="1535" y="3570"/>
                  <a:pt x="1602" y="3570"/>
                </a:cubicBezTo>
                <a:cubicBezTo>
                  <a:pt x="1602" y="3570"/>
                  <a:pt x="1369" y="3503"/>
                  <a:pt x="1035" y="3236"/>
                </a:cubicBezTo>
                <a:cubicBezTo>
                  <a:pt x="601" y="2969"/>
                  <a:pt x="301" y="2536"/>
                  <a:pt x="201" y="2035"/>
                </a:cubicBezTo>
                <a:cubicBezTo>
                  <a:pt x="68" y="1535"/>
                  <a:pt x="134" y="1034"/>
                  <a:pt x="301" y="567"/>
                </a:cubicBezTo>
                <a:cubicBezTo>
                  <a:pt x="401" y="367"/>
                  <a:pt x="501" y="167"/>
                  <a:pt x="63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5" name="Google Shape;1869;p44">
            <a:extLst>
              <a:ext uri="{FF2B5EF4-FFF2-40B4-BE49-F238E27FC236}">
                <a16:creationId xmlns:a16="http://schemas.microsoft.com/office/drawing/2014/main" id="{839637BD-26E1-4F72-B637-520103B51560}"/>
              </a:ext>
            </a:extLst>
          </p:cNvPr>
          <p:cNvSpPr/>
          <p:nvPr/>
        </p:nvSpPr>
        <p:spPr>
          <a:xfrm>
            <a:off x="8071588" y="3167966"/>
            <a:ext cx="5684" cy="20102"/>
          </a:xfrm>
          <a:custGeom>
            <a:avLst/>
            <a:gdLst/>
            <a:ahLst/>
            <a:cxnLst/>
            <a:rect l="l" t="t" r="r" b="b"/>
            <a:pathLst>
              <a:path w="302" h="1068" extrusionOk="0">
                <a:moveTo>
                  <a:pt x="1" y="0"/>
                </a:moveTo>
                <a:cubicBezTo>
                  <a:pt x="1" y="201"/>
                  <a:pt x="34" y="367"/>
                  <a:pt x="101" y="534"/>
                </a:cubicBezTo>
                <a:cubicBezTo>
                  <a:pt x="134" y="734"/>
                  <a:pt x="201" y="901"/>
                  <a:pt x="301" y="1068"/>
                </a:cubicBezTo>
                <a:cubicBezTo>
                  <a:pt x="301" y="868"/>
                  <a:pt x="268" y="701"/>
                  <a:pt x="201" y="534"/>
                </a:cubicBezTo>
                <a:cubicBezTo>
                  <a:pt x="134" y="334"/>
                  <a:pt x="101" y="167"/>
                  <a:pt x="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6" name="Google Shape;1870;p44">
            <a:extLst>
              <a:ext uri="{FF2B5EF4-FFF2-40B4-BE49-F238E27FC236}">
                <a16:creationId xmlns:a16="http://schemas.microsoft.com/office/drawing/2014/main" id="{19B06EF8-F0E5-4802-9C33-7D6F8A67E7F8}"/>
              </a:ext>
            </a:extLst>
          </p:cNvPr>
          <p:cNvSpPr/>
          <p:nvPr/>
        </p:nvSpPr>
        <p:spPr>
          <a:xfrm>
            <a:off x="7979301" y="3252723"/>
            <a:ext cx="437642" cy="1675165"/>
          </a:xfrm>
          <a:custGeom>
            <a:avLst/>
            <a:gdLst/>
            <a:ahLst/>
            <a:cxnLst/>
            <a:rect l="l" t="t" r="r" b="b"/>
            <a:pathLst>
              <a:path w="23251" h="88998" extrusionOk="0">
                <a:moveTo>
                  <a:pt x="5671" y="1"/>
                </a:moveTo>
                <a:lnTo>
                  <a:pt x="2569" y="5838"/>
                </a:lnTo>
                <a:cubicBezTo>
                  <a:pt x="1301" y="8173"/>
                  <a:pt x="501" y="10742"/>
                  <a:pt x="200" y="13410"/>
                </a:cubicBezTo>
                <a:cubicBezTo>
                  <a:pt x="0" y="15445"/>
                  <a:pt x="1501" y="22016"/>
                  <a:pt x="2035" y="23684"/>
                </a:cubicBezTo>
                <a:lnTo>
                  <a:pt x="6772" y="38728"/>
                </a:lnTo>
                <a:lnTo>
                  <a:pt x="10541" y="88998"/>
                </a:lnTo>
                <a:lnTo>
                  <a:pt x="23250" y="88931"/>
                </a:lnTo>
                <a:lnTo>
                  <a:pt x="23017" y="44966"/>
                </a:lnTo>
                <a:lnTo>
                  <a:pt x="22917" y="234"/>
                </a:lnTo>
                <a:lnTo>
                  <a:pt x="5671" y="1"/>
                </a:lnTo>
                <a:close/>
              </a:path>
            </a:pathLst>
          </a:custGeom>
          <a:solidFill>
            <a:srgbClr val="F5AA7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7" name="Google Shape;1871;p44">
            <a:extLst>
              <a:ext uri="{FF2B5EF4-FFF2-40B4-BE49-F238E27FC236}">
                <a16:creationId xmlns:a16="http://schemas.microsoft.com/office/drawing/2014/main" id="{2AC8171E-D700-4ECA-8B9C-11A8728AD506}"/>
              </a:ext>
            </a:extLst>
          </p:cNvPr>
          <p:cNvSpPr/>
          <p:nvPr/>
        </p:nvSpPr>
        <p:spPr>
          <a:xfrm>
            <a:off x="8234214" y="3257128"/>
            <a:ext cx="541241" cy="1594793"/>
          </a:xfrm>
          <a:custGeom>
            <a:avLst/>
            <a:gdLst/>
            <a:ahLst/>
            <a:cxnLst/>
            <a:rect l="l" t="t" r="r" b="b"/>
            <a:pathLst>
              <a:path w="28755" h="84728" extrusionOk="0">
                <a:moveTo>
                  <a:pt x="9274" y="0"/>
                </a:moveTo>
                <a:lnTo>
                  <a:pt x="3636" y="100"/>
                </a:lnTo>
                <a:lnTo>
                  <a:pt x="1601" y="25552"/>
                </a:lnTo>
                <a:lnTo>
                  <a:pt x="13577" y="44932"/>
                </a:lnTo>
                <a:lnTo>
                  <a:pt x="0" y="73286"/>
                </a:lnTo>
                <a:lnTo>
                  <a:pt x="9107" y="84727"/>
                </a:lnTo>
                <a:lnTo>
                  <a:pt x="25352" y="53038"/>
                </a:lnTo>
                <a:cubicBezTo>
                  <a:pt x="28120" y="48568"/>
                  <a:pt x="28754" y="43098"/>
                  <a:pt x="27053" y="38127"/>
                </a:cubicBezTo>
                <a:lnTo>
                  <a:pt x="13110" y="33"/>
                </a:lnTo>
                <a:lnTo>
                  <a:pt x="9274" y="0"/>
                </a:lnTo>
                <a:close/>
              </a:path>
            </a:pathLst>
          </a:custGeom>
          <a:solidFill>
            <a:srgbClr val="F5AA7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" name="Google Shape;1872;p44">
            <a:extLst>
              <a:ext uri="{FF2B5EF4-FFF2-40B4-BE49-F238E27FC236}">
                <a16:creationId xmlns:a16="http://schemas.microsoft.com/office/drawing/2014/main" id="{BFB46219-1CF1-4DC5-B9BC-D078E2753DF6}"/>
              </a:ext>
            </a:extLst>
          </p:cNvPr>
          <p:cNvSpPr/>
          <p:nvPr/>
        </p:nvSpPr>
        <p:spPr>
          <a:xfrm>
            <a:off x="8388672" y="3498225"/>
            <a:ext cx="28893" cy="1413344"/>
          </a:xfrm>
          <a:custGeom>
            <a:avLst/>
            <a:gdLst/>
            <a:ahLst/>
            <a:cxnLst/>
            <a:rect l="l" t="t" r="r" b="b"/>
            <a:pathLst>
              <a:path w="1535" h="75088" extrusionOk="0">
                <a:moveTo>
                  <a:pt x="0" y="0"/>
                </a:moveTo>
                <a:lnTo>
                  <a:pt x="0" y="200"/>
                </a:lnTo>
                <a:cubicBezTo>
                  <a:pt x="0" y="334"/>
                  <a:pt x="34" y="534"/>
                  <a:pt x="34" y="768"/>
                </a:cubicBezTo>
                <a:cubicBezTo>
                  <a:pt x="67" y="1268"/>
                  <a:pt x="100" y="2035"/>
                  <a:pt x="134" y="2969"/>
                </a:cubicBezTo>
                <a:cubicBezTo>
                  <a:pt x="166" y="3592"/>
                  <a:pt x="202" y="4302"/>
                  <a:pt x="242" y="5093"/>
                </a:cubicBezTo>
                <a:lnTo>
                  <a:pt x="242" y="5093"/>
                </a:lnTo>
                <a:cubicBezTo>
                  <a:pt x="213" y="4302"/>
                  <a:pt x="188" y="3592"/>
                  <a:pt x="167" y="2969"/>
                </a:cubicBezTo>
                <a:cubicBezTo>
                  <a:pt x="134" y="2035"/>
                  <a:pt x="100" y="1268"/>
                  <a:pt x="67" y="768"/>
                </a:cubicBezTo>
                <a:lnTo>
                  <a:pt x="67" y="200"/>
                </a:lnTo>
                <a:cubicBezTo>
                  <a:pt x="100" y="34"/>
                  <a:pt x="0" y="0"/>
                  <a:pt x="0" y="0"/>
                </a:cubicBezTo>
                <a:close/>
                <a:moveTo>
                  <a:pt x="242" y="5093"/>
                </a:moveTo>
                <a:lnTo>
                  <a:pt x="242" y="5093"/>
                </a:lnTo>
                <a:cubicBezTo>
                  <a:pt x="302" y="6757"/>
                  <a:pt x="377" y="8779"/>
                  <a:pt x="467" y="11108"/>
                </a:cubicBezTo>
                <a:cubicBezTo>
                  <a:pt x="634" y="14544"/>
                  <a:pt x="801" y="18614"/>
                  <a:pt x="1001" y="23150"/>
                </a:cubicBezTo>
                <a:cubicBezTo>
                  <a:pt x="1101" y="25418"/>
                  <a:pt x="1201" y="27820"/>
                  <a:pt x="1301" y="30289"/>
                </a:cubicBezTo>
                <a:cubicBezTo>
                  <a:pt x="1368" y="31490"/>
                  <a:pt x="1334" y="32757"/>
                  <a:pt x="1334" y="34025"/>
                </a:cubicBezTo>
                <a:lnTo>
                  <a:pt x="1334" y="37894"/>
                </a:lnTo>
                <a:cubicBezTo>
                  <a:pt x="1401" y="48368"/>
                  <a:pt x="1435" y="57875"/>
                  <a:pt x="1468" y="64747"/>
                </a:cubicBezTo>
                <a:cubicBezTo>
                  <a:pt x="1468" y="68182"/>
                  <a:pt x="1501" y="70951"/>
                  <a:pt x="1501" y="72886"/>
                </a:cubicBezTo>
                <a:cubicBezTo>
                  <a:pt x="1535" y="73853"/>
                  <a:pt x="1535" y="74587"/>
                  <a:pt x="1535" y="75087"/>
                </a:cubicBezTo>
                <a:lnTo>
                  <a:pt x="1535" y="64747"/>
                </a:lnTo>
                <a:cubicBezTo>
                  <a:pt x="1535" y="57875"/>
                  <a:pt x="1501" y="48368"/>
                  <a:pt x="1501" y="37894"/>
                </a:cubicBezTo>
                <a:cubicBezTo>
                  <a:pt x="1501" y="36593"/>
                  <a:pt x="1501" y="35259"/>
                  <a:pt x="1501" y="34025"/>
                </a:cubicBezTo>
                <a:cubicBezTo>
                  <a:pt x="1468" y="32757"/>
                  <a:pt x="1501" y="31523"/>
                  <a:pt x="1435" y="30255"/>
                </a:cubicBezTo>
                <a:cubicBezTo>
                  <a:pt x="1334" y="27787"/>
                  <a:pt x="1234" y="25418"/>
                  <a:pt x="1134" y="23150"/>
                </a:cubicBezTo>
                <a:cubicBezTo>
                  <a:pt x="901" y="18614"/>
                  <a:pt x="767" y="14511"/>
                  <a:pt x="567" y="11108"/>
                </a:cubicBezTo>
                <a:cubicBezTo>
                  <a:pt x="432" y="8779"/>
                  <a:pt x="327" y="6757"/>
                  <a:pt x="242" y="5093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" name="Google Shape;1873;p44">
            <a:extLst>
              <a:ext uri="{FF2B5EF4-FFF2-40B4-BE49-F238E27FC236}">
                <a16:creationId xmlns:a16="http://schemas.microsoft.com/office/drawing/2014/main" id="{3317F441-8DD9-4F01-8828-F2B7E6F32676}"/>
              </a:ext>
            </a:extLst>
          </p:cNvPr>
          <p:cNvSpPr/>
          <p:nvPr/>
        </p:nvSpPr>
        <p:spPr>
          <a:xfrm>
            <a:off x="8382385" y="3272186"/>
            <a:ext cx="11331" cy="200930"/>
          </a:xfrm>
          <a:custGeom>
            <a:avLst/>
            <a:gdLst/>
            <a:ahLst/>
            <a:cxnLst/>
            <a:rect l="l" t="t" r="r" b="b"/>
            <a:pathLst>
              <a:path w="602" h="10675" extrusionOk="0">
                <a:moveTo>
                  <a:pt x="1" y="1"/>
                </a:moveTo>
                <a:cubicBezTo>
                  <a:pt x="1" y="534"/>
                  <a:pt x="34" y="1068"/>
                  <a:pt x="101" y="1568"/>
                </a:cubicBezTo>
                <a:cubicBezTo>
                  <a:pt x="167" y="2536"/>
                  <a:pt x="267" y="3870"/>
                  <a:pt x="334" y="5338"/>
                </a:cubicBezTo>
                <a:cubicBezTo>
                  <a:pt x="401" y="6806"/>
                  <a:pt x="434" y="8140"/>
                  <a:pt x="434" y="9107"/>
                </a:cubicBezTo>
                <a:cubicBezTo>
                  <a:pt x="434" y="9641"/>
                  <a:pt x="434" y="10175"/>
                  <a:pt x="501" y="10675"/>
                </a:cubicBezTo>
                <a:cubicBezTo>
                  <a:pt x="534" y="10542"/>
                  <a:pt x="534" y="10408"/>
                  <a:pt x="534" y="10275"/>
                </a:cubicBezTo>
                <a:cubicBezTo>
                  <a:pt x="568" y="10008"/>
                  <a:pt x="601" y="9608"/>
                  <a:pt x="601" y="9107"/>
                </a:cubicBezTo>
                <a:cubicBezTo>
                  <a:pt x="601" y="8140"/>
                  <a:pt x="601" y="6806"/>
                  <a:pt x="534" y="5338"/>
                </a:cubicBezTo>
                <a:cubicBezTo>
                  <a:pt x="468" y="3837"/>
                  <a:pt x="368" y="2502"/>
                  <a:pt x="234" y="1535"/>
                </a:cubicBezTo>
                <a:cubicBezTo>
                  <a:pt x="201" y="1068"/>
                  <a:pt x="134" y="668"/>
                  <a:pt x="101" y="401"/>
                </a:cubicBezTo>
                <a:cubicBezTo>
                  <a:pt x="101" y="268"/>
                  <a:pt x="67" y="134"/>
                  <a:pt x="1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" name="Google Shape;1874;p44">
            <a:extLst>
              <a:ext uri="{FF2B5EF4-FFF2-40B4-BE49-F238E27FC236}">
                <a16:creationId xmlns:a16="http://schemas.microsoft.com/office/drawing/2014/main" id="{372C13BF-5B86-431C-BF3D-F47C4620811B}"/>
              </a:ext>
            </a:extLst>
          </p:cNvPr>
          <p:cNvSpPr/>
          <p:nvPr/>
        </p:nvSpPr>
        <p:spPr>
          <a:xfrm>
            <a:off x="8320854" y="3286227"/>
            <a:ext cx="29533" cy="28046"/>
          </a:xfrm>
          <a:custGeom>
            <a:avLst/>
            <a:gdLst/>
            <a:ahLst/>
            <a:cxnLst/>
            <a:rect l="l" t="t" r="r" b="b"/>
            <a:pathLst>
              <a:path w="1569" h="1490" extrusionOk="0">
                <a:moveTo>
                  <a:pt x="829" y="0"/>
                </a:moveTo>
                <a:cubicBezTo>
                  <a:pt x="767" y="0"/>
                  <a:pt x="704" y="8"/>
                  <a:pt x="634" y="22"/>
                </a:cubicBezTo>
                <a:cubicBezTo>
                  <a:pt x="568" y="22"/>
                  <a:pt x="534" y="55"/>
                  <a:pt x="468" y="122"/>
                </a:cubicBezTo>
                <a:cubicBezTo>
                  <a:pt x="521" y="113"/>
                  <a:pt x="575" y="109"/>
                  <a:pt x="628" y="109"/>
                </a:cubicBezTo>
                <a:cubicBezTo>
                  <a:pt x="773" y="109"/>
                  <a:pt x="913" y="140"/>
                  <a:pt x="1035" y="189"/>
                </a:cubicBezTo>
                <a:cubicBezTo>
                  <a:pt x="1201" y="289"/>
                  <a:pt x="1302" y="456"/>
                  <a:pt x="1302" y="656"/>
                </a:cubicBezTo>
                <a:cubicBezTo>
                  <a:pt x="1302" y="889"/>
                  <a:pt x="1168" y="1089"/>
                  <a:pt x="968" y="1189"/>
                </a:cubicBezTo>
                <a:cubicBezTo>
                  <a:pt x="893" y="1227"/>
                  <a:pt x="813" y="1246"/>
                  <a:pt x="734" y="1246"/>
                </a:cubicBezTo>
                <a:cubicBezTo>
                  <a:pt x="602" y="1246"/>
                  <a:pt x="472" y="1194"/>
                  <a:pt x="368" y="1089"/>
                </a:cubicBezTo>
                <a:cubicBezTo>
                  <a:pt x="201" y="956"/>
                  <a:pt x="167" y="756"/>
                  <a:pt x="201" y="589"/>
                </a:cubicBezTo>
                <a:cubicBezTo>
                  <a:pt x="267" y="255"/>
                  <a:pt x="501" y="122"/>
                  <a:pt x="468" y="122"/>
                </a:cubicBezTo>
                <a:cubicBezTo>
                  <a:pt x="468" y="108"/>
                  <a:pt x="456" y="100"/>
                  <a:pt x="438" y="100"/>
                </a:cubicBezTo>
                <a:cubicBezTo>
                  <a:pt x="412" y="100"/>
                  <a:pt x="373" y="116"/>
                  <a:pt x="334" y="155"/>
                </a:cubicBezTo>
                <a:cubicBezTo>
                  <a:pt x="201" y="255"/>
                  <a:pt x="101" y="389"/>
                  <a:pt x="67" y="556"/>
                </a:cubicBezTo>
                <a:cubicBezTo>
                  <a:pt x="1" y="789"/>
                  <a:pt x="34" y="1056"/>
                  <a:pt x="234" y="1256"/>
                </a:cubicBezTo>
                <a:cubicBezTo>
                  <a:pt x="401" y="1423"/>
                  <a:pt x="634" y="1490"/>
                  <a:pt x="868" y="1490"/>
                </a:cubicBezTo>
                <a:cubicBezTo>
                  <a:pt x="1268" y="1423"/>
                  <a:pt x="1568" y="1056"/>
                  <a:pt x="1502" y="656"/>
                </a:cubicBezTo>
                <a:cubicBezTo>
                  <a:pt x="1502" y="389"/>
                  <a:pt x="1335" y="155"/>
                  <a:pt x="1101" y="55"/>
                </a:cubicBezTo>
                <a:cubicBezTo>
                  <a:pt x="1004" y="16"/>
                  <a:pt x="917" y="0"/>
                  <a:pt x="829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" name="Google Shape;1875;p44">
            <a:extLst>
              <a:ext uri="{FF2B5EF4-FFF2-40B4-BE49-F238E27FC236}">
                <a16:creationId xmlns:a16="http://schemas.microsoft.com/office/drawing/2014/main" id="{84A88E56-8A12-4BBD-8AC4-B620B644F76A}"/>
              </a:ext>
            </a:extLst>
          </p:cNvPr>
          <p:cNvSpPr/>
          <p:nvPr/>
        </p:nvSpPr>
        <p:spPr>
          <a:xfrm>
            <a:off x="8079136" y="3274068"/>
            <a:ext cx="128727" cy="104446"/>
          </a:xfrm>
          <a:custGeom>
            <a:avLst/>
            <a:gdLst/>
            <a:ahLst/>
            <a:cxnLst/>
            <a:rect l="l" t="t" r="r" b="b"/>
            <a:pathLst>
              <a:path w="6839" h="5549" extrusionOk="0">
                <a:moveTo>
                  <a:pt x="6638" y="1"/>
                </a:moveTo>
                <a:cubicBezTo>
                  <a:pt x="6705" y="501"/>
                  <a:pt x="6738" y="1035"/>
                  <a:pt x="6672" y="1535"/>
                </a:cubicBezTo>
                <a:cubicBezTo>
                  <a:pt x="6672" y="1669"/>
                  <a:pt x="6638" y="1769"/>
                  <a:pt x="6638" y="1902"/>
                </a:cubicBezTo>
                <a:cubicBezTo>
                  <a:pt x="6174" y="3963"/>
                  <a:pt x="4370" y="5367"/>
                  <a:pt x="2349" y="5367"/>
                </a:cubicBezTo>
                <a:cubicBezTo>
                  <a:pt x="2048" y="5367"/>
                  <a:pt x="1742" y="5336"/>
                  <a:pt x="1434" y="5271"/>
                </a:cubicBezTo>
                <a:cubicBezTo>
                  <a:pt x="934" y="5171"/>
                  <a:pt x="434" y="5004"/>
                  <a:pt x="0" y="4804"/>
                </a:cubicBezTo>
                <a:lnTo>
                  <a:pt x="0" y="4804"/>
                </a:lnTo>
                <a:cubicBezTo>
                  <a:pt x="100" y="4871"/>
                  <a:pt x="200" y="4971"/>
                  <a:pt x="334" y="5038"/>
                </a:cubicBezTo>
                <a:cubicBezTo>
                  <a:pt x="667" y="5204"/>
                  <a:pt x="1001" y="5338"/>
                  <a:pt x="1401" y="5438"/>
                </a:cubicBezTo>
                <a:cubicBezTo>
                  <a:pt x="1714" y="5516"/>
                  <a:pt x="2038" y="5549"/>
                  <a:pt x="2367" y="5549"/>
                </a:cubicBezTo>
                <a:cubicBezTo>
                  <a:pt x="2599" y="5549"/>
                  <a:pt x="2834" y="5532"/>
                  <a:pt x="3069" y="5505"/>
                </a:cubicBezTo>
                <a:cubicBezTo>
                  <a:pt x="4470" y="5305"/>
                  <a:pt x="5671" y="4437"/>
                  <a:pt x="6305" y="3170"/>
                </a:cubicBezTo>
                <a:cubicBezTo>
                  <a:pt x="6571" y="2669"/>
                  <a:pt x="6738" y="2102"/>
                  <a:pt x="6805" y="1535"/>
                </a:cubicBezTo>
                <a:cubicBezTo>
                  <a:pt x="6838" y="1168"/>
                  <a:pt x="6838" y="801"/>
                  <a:pt x="6772" y="401"/>
                </a:cubicBezTo>
                <a:cubicBezTo>
                  <a:pt x="6738" y="268"/>
                  <a:pt x="6705" y="134"/>
                  <a:pt x="6638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" name="Google Shape;1876;p44">
            <a:extLst>
              <a:ext uri="{FF2B5EF4-FFF2-40B4-BE49-F238E27FC236}">
                <a16:creationId xmlns:a16="http://schemas.microsoft.com/office/drawing/2014/main" id="{F801EC85-644D-4963-867E-EF973ED20627}"/>
              </a:ext>
            </a:extLst>
          </p:cNvPr>
          <p:cNvSpPr/>
          <p:nvPr/>
        </p:nvSpPr>
        <p:spPr>
          <a:xfrm>
            <a:off x="8448320" y="3273447"/>
            <a:ext cx="64053" cy="69323"/>
          </a:xfrm>
          <a:custGeom>
            <a:avLst/>
            <a:gdLst/>
            <a:ahLst/>
            <a:cxnLst/>
            <a:rect l="l" t="t" r="r" b="b"/>
            <a:pathLst>
              <a:path w="3403" h="3683" extrusionOk="0">
                <a:moveTo>
                  <a:pt x="67" y="0"/>
                </a:moveTo>
                <a:cubicBezTo>
                  <a:pt x="0" y="267"/>
                  <a:pt x="0" y="534"/>
                  <a:pt x="67" y="801"/>
                </a:cubicBezTo>
                <a:cubicBezTo>
                  <a:pt x="200" y="1435"/>
                  <a:pt x="500" y="2035"/>
                  <a:pt x="967" y="2536"/>
                </a:cubicBezTo>
                <a:cubicBezTo>
                  <a:pt x="1401" y="3036"/>
                  <a:pt x="1968" y="3403"/>
                  <a:pt x="2602" y="3603"/>
                </a:cubicBezTo>
                <a:cubicBezTo>
                  <a:pt x="2773" y="3652"/>
                  <a:pt x="2980" y="3683"/>
                  <a:pt x="3183" y="3683"/>
                </a:cubicBezTo>
                <a:cubicBezTo>
                  <a:pt x="3257" y="3683"/>
                  <a:pt x="3331" y="3679"/>
                  <a:pt x="3403" y="3670"/>
                </a:cubicBezTo>
                <a:cubicBezTo>
                  <a:pt x="3403" y="3636"/>
                  <a:pt x="3102" y="3603"/>
                  <a:pt x="2669" y="3436"/>
                </a:cubicBezTo>
                <a:cubicBezTo>
                  <a:pt x="1468" y="2969"/>
                  <a:pt x="567" y="2002"/>
                  <a:pt x="234" y="768"/>
                </a:cubicBezTo>
                <a:cubicBezTo>
                  <a:pt x="100" y="301"/>
                  <a:pt x="100" y="0"/>
                  <a:pt x="67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3" name="Google Shape;1877;p44">
            <a:extLst>
              <a:ext uri="{FF2B5EF4-FFF2-40B4-BE49-F238E27FC236}">
                <a16:creationId xmlns:a16="http://schemas.microsoft.com/office/drawing/2014/main" id="{43215402-3653-4047-AB03-B404842E2962}"/>
              </a:ext>
            </a:extLst>
          </p:cNvPr>
          <p:cNvSpPr/>
          <p:nvPr/>
        </p:nvSpPr>
        <p:spPr>
          <a:xfrm>
            <a:off x="8507329" y="4092188"/>
            <a:ext cx="98592" cy="44045"/>
          </a:xfrm>
          <a:custGeom>
            <a:avLst/>
            <a:gdLst/>
            <a:ahLst/>
            <a:cxnLst/>
            <a:rect l="l" t="t" r="r" b="b"/>
            <a:pathLst>
              <a:path w="5238" h="2340" extrusionOk="0">
                <a:moveTo>
                  <a:pt x="1" y="0"/>
                </a:moveTo>
                <a:lnTo>
                  <a:pt x="1" y="0"/>
                </a:lnTo>
                <a:cubicBezTo>
                  <a:pt x="101" y="300"/>
                  <a:pt x="268" y="567"/>
                  <a:pt x="468" y="801"/>
                </a:cubicBezTo>
                <a:cubicBezTo>
                  <a:pt x="901" y="1468"/>
                  <a:pt x="1535" y="1935"/>
                  <a:pt x="2269" y="2235"/>
                </a:cubicBezTo>
                <a:cubicBezTo>
                  <a:pt x="2484" y="2307"/>
                  <a:pt x="2717" y="2340"/>
                  <a:pt x="2949" y="2340"/>
                </a:cubicBezTo>
                <a:cubicBezTo>
                  <a:pt x="3151" y="2340"/>
                  <a:pt x="3351" y="2315"/>
                  <a:pt x="3537" y="2269"/>
                </a:cubicBezTo>
                <a:cubicBezTo>
                  <a:pt x="3870" y="2168"/>
                  <a:pt x="4204" y="2035"/>
                  <a:pt x="4504" y="1835"/>
                </a:cubicBezTo>
                <a:cubicBezTo>
                  <a:pt x="4771" y="1701"/>
                  <a:pt x="5004" y="1501"/>
                  <a:pt x="5238" y="1268"/>
                </a:cubicBezTo>
                <a:lnTo>
                  <a:pt x="5238" y="1268"/>
                </a:lnTo>
                <a:cubicBezTo>
                  <a:pt x="4938" y="1401"/>
                  <a:pt x="4671" y="1535"/>
                  <a:pt x="4404" y="1701"/>
                </a:cubicBezTo>
                <a:cubicBezTo>
                  <a:pt x="3964" y="1979"/>
                  <a:pt x="3477" y="2112"/>
                  <a:pt x="2986" y="2112"/>
                </a:cubicBezTo>
                <a:cubicBezTo>
                  <a:pt x="2768" y="2112"/>
                  <a:pt x="2550" y="2086"/>
                  <a:pt x="2336" y="2035"/>
                </a:cubicBezTo>
                <a:cubicBezTo>
                  <a:pt x="1635" y="1768"/>
                  <a:pt x="1035" y="1301"/>
                  <a:pt x="601" y="701"/>
                </a:cubicBezTo>
                <a:cubicBezTo>
                  <a:pt x="401" y="467"/>
                  <a:pt x="201" y="234"/>
                  <a:pt x="1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" name="Google Shape;1878;p44">
            <a:extLst>
              <a:ext uri="{FF2B5EF4-FFF2-40B4-BE49-F238E27FC236}">
                <a16:creationId xmlns:a16="http://schemas.microsoft.com/office/drawing/2014/main" id="{DFD1A023-0968-4684-8881-D9DA122716B2}"/>
              </a:ext>
            </a:extLst>
          </p:cNvPr>
          <p:cNvSpPr/>
          <p:nvPr/>
        </p:nvSpPr>
        <p:spPr>
          <a:xfrm>
            <a:off x="8499800" y="4096574"/>
            <a:ext cx="45852" cy="65314"/>
          </a:xfrm>
          <a:custGeom>
            <a:avLst/>
            <a:gdLst/>
            <a:ahLst/>
            <a:cxnLst/>
            <a:rect l="l" t="t" r="r" b="b"/>
            <a:pathLst>
              <a:path w="2436" h="3470" extrusionOk="0">
                <a:moveTo>
                  <a:pt x="0" y="1"/>
                </a:moveTo>
                <a:lnTo>
                  <a:pt x="0" y="1"/>
                </a:lnTo>
                <a:cubicBezTo>
                  <a:pt x="301" y="635"/>
                  <a:pt x="701" y="1235"/>
                  <a:pt x="1135" y="1802"/>
                </a:cubicBezTo>
                <a:cubicBezTo>
                  <a:pt x="1501" y="2369"/>
                  <a:pt x="1935" y="2936"/>
                  <a:pt x="2435" y="3470"/>
                </a:cubicBezTo>
                <a:cubicBezTo>
                  <a:pt x="2135" y="2803"/>
                  <a:pt x="1735" y="2202"/>
                  <a:pt x="1301" y="1669"/>
                </a:cubicBezTo>
                <a:cubicBezTo>
                  <a:pt x="934" y="1068"/>
                  <a:pt x="467" y="501"/>
                  <a:pt x="0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" name="Google Shape;1879;p44">
            <a:extLst>
              <a:ext uri="{FF2B5EF4-FFF2-40B4-BE49-F238E27FC236}">
                <a16:creationId xmlns:a16="http://schemas.microsoft.com/office/drawing/2014/main" id="{B177B127-3D48-4598-A09C-BF2C9ED65FA2}"/>
              </a:ext>
            </a:extLst>
          </p:cNvPr>
          <p:cNvSpPr/>
          <p:nvPr/>
        </p:nvSpPr>
        <p:spPr>
          <a:xfrm>
            <a:off x="8133759" y="3503872"/>
            <a:ext cx="10691" cy="22060"/>
          </a:xfrm>
          <a:custGeom>
            <a:avLst/>
            <a:gdLst/>
            <a:ahLst/>
            <a:cxnLst/>
            <a:rect l="l" t="t" r="r" b="b"/>
            <a:pathLst>
              <a:path w="568" h="1172" extrusionOk="0">
                <a:moveTo>
                  <a:pt x="67" y="1"/>
                </a:moveTo>
                <a:lnTo>
                  <a:pt x="67" y="1"/>
                </a:lnTo>
                <a:cubicBezTo>
                  <a:pt x="0" y="34"/>
                  <a:pt x="67" y="301"/>
                  <a:pt x="200" y="634"/>
                </a:cubicBezTo>
                <a:cubicBezTo>
                  <a:pt x="325" y="947"/>
                  <a:pt x="450" y="1171"/>
                  <a:pt x="520" y="1171"/>
                </a:cubicBezTo>
                <a:cubicBezTo>
                  <a:pt x="525" y="1171"/>
                  <a:pt x="530" y="1170"/>
                  <a:pt x="534" y="1168"/>
                </a:cubicBezTo>
                <a:cubicBezTo>
                  <a:pt x="567" y="1168"/>
                  <a:pt x="501" y="868"/>
                  <a:pt x="400" y="568"/>
                </a:cubicBezTo>
                <a:cubicBezTo>
                  <a:pt x="267" y="234"/>
                  <a:pt x="100" y="1"/>
                  <a:pt x="67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" name="Google Shape;1880;p44">
            <a:extLst>
              <a:ext uri="{FF2B5EF4-FFF2-40B4-BE49-F238E27FC236}">
                <a16:creationId xmlns:a16="http://schemas.microsoft.com/office/drawing/2014/main" id="{2EB9DBFA-F86C-4507-A603-4785A2583F75}"/>
              </a:ext>
            </a:extLst>
          </p:cNvPr>
          <p:cNvSpPr/>
          <p:nvPr/>
        </p:nvSpPr>
        <p:spPr>
          <a:xfrm>
            <a:off x="8293223" y="3530242"/>
            <a:ext cx="4423" cy="17599"/>
          </a:xfrm>
          <a:custGeom>
            <a:avLst/>
            <a:gdLst/>
            <a:ahLst/>
            <a:cxnLst/>
            <a:rect l="l" t="t" r="r" b="b"/>
            <a:pathLst>
              <a:path w="235" h="935" extrusionOk="0">
                <a:moveTo>
                  <a:pt x="134" y="1"/>
                </a:moveTo>
                <a:cubicBezTo>
                  <a:pt x="68" y="1"/>
                  <a:pt x="1" y="201"/>
                  <a:pt x="1" y="468"/>
                </a:cubicBezTo>
                <a:cubicBezTo>
                  <a:pt x="1" y="734"/>
                  <a:pt x="68" y="935"/>
                  <a:pt x="134" y="935"/>
                </a:cubicBezTo>
                <a:cubicBezTo>
                  <a:pt x="168" y="935"/>
                  <a:pt x="234" y="734"/>
                  <a:pt x="234" y="468"/>
                </a:cubicBezTo>
                <a:cubicBezTo>
                  <a:pt x="234" y="201"/>
                  <a:pt x="201" y="1"/>
                  <a:pt x="134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" name="Google Shape;1881;p44">
            <a:extLst>
              <a:ext uri="{FF2B5EF4-FFF2-40B4-BE49-F238E27FC236}">
                <a16:creationId xmlns:a16="http://schemas.microsoft.com/office/drawing/2014/main" id="{E8668B42-A719-4C58-A28F-4EA34F3AF069}"/>
              </a:ext>
            </a:extLst>
          </p:cNvPr>
          <p:cNvSpPr/>
          <p:nvPr/>
        </p:nvSpPr>
        <p:spPr>
          <a:xfrm>
            <a:off x="8229810" y="3608732"/>
            <a:ext cx="5044" cy="21364"/>
          </a:xfrm>
          <a:custGeom>
            <a:avLst/>
            <a:gdLst/>
            <a:ahLst/>
            <a:cxnLst/>
            <a:rect l="l" t="t" r="r" b="b"/>
            <a:pathLst>
              <a:path w="268" h="1135" extrusionOk="0">
                <a:moveTo>
                  <a:pt x="101" y="0"/>
                </a:moveTo>
                <a:cubicBezTo>
                  <a:pt x="34" y="0"/>
                  <a:pt x="1" y="267"/>
                  <a:pt x="34" y="567"/>
                </a:cubicBezTo>
                <a:cubicBezTo>
                  <a:pt x="34" y="901"/>
                  <a:pt x="101" y="1134"/>
                  <a:pt x="168" y="1134"/>
                </a:cubicBezTo>
                <a:cubicBezTo>
                  <a:pt x="234" y="1134"/>
                  <a:pt x="268" y="867"/>
                  <a:pt x="234" y="567"/>
                </a:cubicBezTo>
                <a:cubicBezTo>
                  <a:pt x="234" y="234"/>
                  <a:pt x="168" y="0"/>
                  <a:pt x="101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" name="Google Shape;1882;p44">
            <a:extLst>
              <a:ext uri="{FF2B5EF4-FFF2-40B4-BE49-F238E27FC236}">
                <a16:creationId xmlns:a16="http://schemas.microsoft.com/office/drawing/2014/main" id="{4BE489CA-C176-4DD8-B75C-867493AB601E}"/>
              </a:ext>
            </a:extLst>
          </p:cNvPr>
          <p:cNvSpPr/>
          <p:nvPr/>
        </p:nvSpPr>
        <p:spPr>
          <a:xfrm>
            <a:off x="8102984" y="3678451"/>
            <a:ext cx="16978" cy="12630"/>
          </a:xfrm>
          <a:custGeom>
            <a:avLst/>
            <a:gdLst/>
            <a:ahLst/>
            <a:cxnLst/>
            <a:rect l="l" t="t" r="r" b="b"/>
            <a:pathLst>
              <a:path w="902" h="671" extrusionOk="0">
                <a:moveTo>
                  <a:pt x="66" y="1"/>
                </a:moveTo>
                <a:cubicBezTo>
                  <a:pt x="25" y="1"/>
                  <a:pt x="1" y="12"/>
                  <a:pt x="1" y="32"/>
                </a:cubicBezTo>
                <a:cubicBezTo>
                  <a:pt x="1" y="99"/>
                  <a:pt x="167" y="199"/>
                  <a:pt x="401" y="366"/>
                </a:cubicBezTo>
                <a:cubicBezTo>
                  <a:pt x="614" y="518"/>
                  <a:pt x="772" y="670"/>
                  <a:pt x="823" y="670"/>
                </a:cubicBezTo>
                <a:cubicBezTo>
                  <a:pt x="828" y="670"/>
                  <a:pt x="832" y="669"/>
                  <a:pt x="835" y="666"/>
                </a:cubicBezTo>
                <a:cubicBezTo>
                  <a:pt x="901" y="666"/>
                  <a:pt x="768" y="366"/>
                  <a:pt x="501" y="199"/>
                </a:cubicBezTo>
                <a:cubicBezTo>
                  <a:pt x="338" y="59"/>
                  <a:pt x="159" y="1"/>
                  <a:pt x="66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9" name="Google Shape;1883;p44">
            <a:extLst>
              <a:ext uri="{FF2B5EF4-FFF2-40B4-BE49-F238E27FC236}">
                <a16:creationId xmlns:a16="http://schemas.microsoft.com/office/drawing/2014/main" id="{15187ECB-390D-41A5-A601-2DA27E98AF5A}"/>
              </a:ext>
            </a:extLst>
          </p:cNvPr>
          <p:cNvSpPr/>
          <p:nvPr/>
        </p:nvSpPr>
        <p:spPr>
          <a:xfrm>
            <a:off x="8318972" y="3754286"/>
            <a:ext cx="10691" cy="13420"/>
          </a:xfrm>
          <a:custGeom>
            <a:avLst/>
            <a:gdLst/>
            <a:ahLst/>
            <a:cxnLst/>
            <a:rect l="l" t="t" r="r" b="b"/>
            <a:pathLst>
              <a:path w="568" h="713" extrusionOk="0">
                <a:moveTo>
                  <a:pt x="512" y="1"/>
                </a:moveTo>
                <a:cubicBezTo>
                  <a:pt x="440" y="1"/>
                  <a:pt x="320" y="127"/>
                  <a:pt x="201" y="306"/>
                </a:cubicBezTo>
                <a:cubicBezTo>
                  <a:pt x="67" y="506"/>
                  <a:pt x="1" y="673"/>
                  <a:pt x="67" y="707"/>
                </a:cubicBezTo>
                <a:cubicBezTo>
                  <a:pt x="72" y="711"/>
                  <a:pt x="77" y="713"/>
                  <a:pt x="85" y="713"/>
                </a:cubicBezTo>
                <a:cubicBezTo>
                  <a:pt x="135" y="713"/>
                  <a:pt x="251" y="614"/>
                  <a:pt x="367" y="440"/>
                </a:cubicBezTo>
                <a:cubicBezTo>
                  <a:pt x="534" y="240"/>
                  <a:pt x="568" y="39"/>
                  <a:pt x="534" y="6"/>
                </a:cubicBezTo>
                <a:cubicBezTo>
                  <a:pt x="527" y="3"/>
                  <a:pt x="520" y="1"/>
                  <a:pt x="512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0" name="Google Shape;1884;p44">
            <a:extLst>
              <a:ext uri="{FF2B5EF4-FFF2-40B4-BE49-F238E27FC236}">
                <a16:creationId xmlns:a16="http://schemas.microsoft.com/office/drawing/2014/main" id="{C91ACE9C-0FC2-45D3-9633-5876D712FF6F}"/>
              </a:ext>
            </a:extLst>
          </p:cNvPr>
          <p:cNvSpPr/>
          <p:nvPr/>
        </p:nvSpPr>
        <p:spPr>
          <a:xfrm>
            <a:off x="8194028" y="3760667"/>
            <a:ext cx="4404" cy="28911"/>
          </a:xfrm>
          <a:custGeom>
            <a:avLst/>
            <a:gdLst/>
            <a:ahLst/>
            <a:cxnLst/>
            <a:rect l="l" t="t" r="r" b="b"/>
            <a:pathLst>
              <a:path w="234" h="1536" extrusionOk="0">
                <a:moveTo>
                  <a:pt x="101" y="1"/>
                </a:moveTo>
                <a:cubicBezTo>
                  <a:pt x="34" y="1"/>
                  <a:pt x="0" y="334"/>
                  <a:pt x="0" y="768"/>
                </a:cubicBezTo>
                <a:cubicBezTo>
                  <a:pt x="0" y="1168"/>
                  <a:pt x="34" y="1535"/>
                  <a:pt x="101" y="1535"/>
                </a:cubicBezTo>
                <a:cubicBezTo>
                  <a:pt x="201" y="1268"/>
                  <a:pt x="234" y="1035"/>
                  <a:pt x="201" y="768"/>
                </a:cubicBezTo>
                <a:cubicBezTo>
                  <a:pt x="201" y="334"/>
                  <a:pt x="167" y="1"/>
                  <a:pt x="101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1" name="Google Shape;1885;p44">
            <a:extLst>
              <a:ext uri="{FF2B5EF4-FFF2-40B4-BE49-F238E27FC236}">
                <a16:creationId xmlns:a16="http://schemas.microsoft.com/office/drawing/2014/main" id="{CDB6415E-A96E-42AA-B0BD-C723389A1EB3}"/>
              </a:ext>
            </a:extLst>
          </p:cNvPr>
          <p:cNvSpPr/>
          <p:nvPr/>
        </p:nvSpPr>
        <p:spPr>
          <a:xfrm>
            <a:off x="8138144" y="3865753"/>
            <a:ext cx="17599" cy="11877"/>
          </a:xfrm>
          <a:custGeom>
            <a:avLst/>
            <a:gdLst/>
            <a:ahLst/>
            <a:cxnLst/>
            <a:rect l="l" t="t" r="r" b="b"/>
            <a:pathLst>
              <a:path w="935" h="631" extrusionOk="0">
                <a:moveTo>
                  <a:pt x="114" y="1"/>
                </a:moveTo>
                <a:cubicBezTo>
                  <a:pt x="91" y="1"/>
                  <a:pt x="75" y="7"/>
                  <a:pt x="67" y="22"/>
                </a:cubicBezTo>
                <a:cubicBezTo>
                  <a:pt x="1" y="55"/>
                  <a:pt x="201" y="222"/>
                  <a:pt x="434" y="389"/>
                </a:cubicBezTo>
                <a:cubicBezTo>
                  <a:pt x="630" y="556"/>
                  <a:pt x="802" y="630"/>
                  <a:pt x="872" y="630"/>
                </a:cubicBezTo>
                <a:cubicBezTo>
                  <a:pt x="886" y="630"/>
                  <a:pt x="896" y="627"/>
                  <a:pt x="901" y="622"/>
                </a:cubicBezTo>
                <a:cubicBezTo>
                  <a:pt x="935" y="589"/>
                  <a:pt x="801" y="389"/>
                  <a:pt x="568" y="222"/>
                </a:cubicBezTo>
                <a:cubicBezTo>
                  <a:pt x="384" y="91"/>
                  <a:pt x="201" y="1"/>
                  <a:pt x="114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2" name="Google Shape;1886;p44">
            <a:extLst>
              <a:ext uri="{FF2B5EF4-FFF2-40B4-BE49-F238E27FC236}">
                <a16:creationId xmlns:a16="http://schemas.microsoft.com/office/drawing/2014/main" id="{EA0E0CF9-8E33-4A77-9BC2-E8CABF61DE19}"/>
              </a:ext>
            </a:extLst>
          </p:cNvPr>
          <p:cNvSpPr/>
          <p:nvPr/>
        </p:nvSpPr>
        <p:spPr>
          <a:xfrm>
            <a:off x="8267493" y="3907539"/>
            <a:ext cx="13835" cy="7002"/>
          </a:xfrm>
          <a:custGeom>
            <a:avLst/>
            <a:gdLst/>
            <a:ahLst/>
            <a:cxnLst/>
            <a:rect l="l" t="t" r="r" b="b"/>
            <a:pathLst>
              <a:path w="735" h="372" extrusionOk="0">
                <a:moveTo>
                  <a:pt x="643" y="0"/>
                </a:moveTo>
                <a:cubicBezTo>
                  <a:pt x="568" y="0"/>
                  <a:pt x="458" y="29"/>
                  <a:pt x="334" y="70"/>
                </a:cubicBezTo>
                <a:cubicBezTo>
                  <a:pt x="134" y="170"/>
                  <a:pt x="0" y="270"/>
                  <a:pt x="34" y="337"/>
                </a:cubicBezTo>
                <a:cubicBezTo>
                  <a:pt x="34" y="360"/>
                  <a:pt x="59" y="371"/>
                  <a:pt x="99" y="371"/>
                </a:cubicBezTo>
                <a:cubicBezTo>
                  <a:pt x="171" y="371"/>
                  <a:pt x="293" y="335"/>
                  <a:pt x="401" y="270"/>
                </a:cubicBezTo>
                <a:cubicBezTo>
                  <a:pt x="601" y="203"/>
                  <a:pt x="734" y="70"/>
                  <a:pt x="734" y="37"/>
                </a:cubicBezTo>
                <a:cubicBezTo>
                  <a:pt x="721" y="11"/>
                  <a:pt x="689" y="0"/>
                  <a:pt x="643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3" name="Google Shape;1887;p44">
            <a:extLst>
              <a:ext uri="{FF2B5EF4-FFF2-40B4-BE49-F238E27FC236}">
                <a16:creationId xmlns:a16="http://schemas.microsoft.com/office/drawing/2014/main" id="{F568C929-DBAA-44A4-B9FA-066E4FF4C026}"/>
              </a:ext>
            </a:extLst>
          </p:cNvPr>
          <p:cNvSpPr/>
          <p:nvPr/>
        </p:nvSpPr>
        <p:spPr>
          <a:xfrm>
            <a:off x="8180213" y="4022451"/>
            <a:ext cx="15717" cy="29570"/>
          </a:xfrm>
          <a:custGeom>
            <a:avLst/>
            <a:gdLst/>
            <a:ahLst/>
            <a:cxnLst/>
            <a:rect l="l" t="t" r="r" b="b"/>
            <a:pathLst>
              <a:path w="835" h="1571" extrusionOk="0">
                <a:moveTo>
                  <a:pt x="77" y="0"/>
                </a:moveTo>
                <a:cubicBezTo>
                  <a:pt x="74" y="0"/>
                  <a:pt x="70" y="1"/>
                  <a:pt x="67" y="3"/>
                </a:cubicBezTo>
                <a:cubicBezTo>
                  <a:pt x="1" y="36"/>
                  <a:pt x="134" y="403"/>
                  <a:pt x="368" y="836"/>
                </a:cubicBezTo>
                <a:cubicBezTo>
                  <a:pt x="568" y="1270"/>
                  <a:pt x="801" y="1570"/>
                  <a:pt x="835" y="1570"/>
                </a:cubicBezTo>
                <a:cubicBezTo>
                  <a:pt x="801" y="1270"/>
                  <a:pt x="701" y="970"/>
                  <a:pt x="534" y="736"/>
                </a:cubicBezTo>
                <a:cubicBezTo>
                  <a:pt x="343" y="323"/>
                  <a:pt x="153" y="0"/>
                  <a:pt x="77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" name="Google Shape;1888;p44">
            <a:extLst>
              <a:ext uri="{FF2B5EF4-FFF2-40B4-BE49-F238E27FC236}">
                <a16:creationId xmlns:a16="http://schemas.microsoft.com/office/drawing/2014/main" id="{425CF16D-FAB7-4488-880B-7BA42545EB85}"/>
              </a:ext>
            </a:extLst>
          </p:cNvPr>
          <p:cNvSpPr/>
          <p:nvPr/>
        </p:nvSpPr>
        <p:spPr>
          <a:xfrm>
            <a:off x="8333409" y="4016785"/>
            <a:ext cx="14456" cy="21476"/>
          </a:xfrm>
          <a:custGeom>
            <a:avLst/>
            <a:gdLst/>
            <a:ahLst/>
            <a:cxnLst/>
            <a:rect l="l" t="t" r="r" b="b"/>
            <a:pathLst>
              <a:path w="768" h="1141" extrusionOk="0">
                <a:moveTo>
                  <a:pt x="687" y="0"/>
                </a:moveTo>
                <a:cubicBezTo>
                  <a:pt x="609" y="0"/>
                  <a:pt x="424" y="223"/>
                  <a:pt x="268" y="504"/>
                </a:cubicBezTo>
                <a:cubicBezTo>
                  <a:pt x="101" y="837"/>
                  <a:pt x="1" y="1104"/>
                  <a:pt x="67" y="1137"/>
                </a:cubicBezTo>
                <a:cubicBezTo>
                  <a:pt x="70" y="1140"/>
                  <a:pt x="72" y="1141"/>
                  <a:pt x="76" y="1141"/>
                </a:cubicBezTo>
                <a:cubicBezTo>
                  <a:pt x="126" y="1141"/>
                  <a:pt x="312" y="918"/>
                  <a:pt x="468" y="637"/>
                </a:cubicBezTo>
                <a:cubicBezTo>
                  <a:pt x="635" y="304"/>
                  <a:pt x="768" y="37"/>
                  <a:pt x="701" y="3"/>
                </a:cubicBezTo>
                <a:cubicBezTo>
                  <a:pt x="697" y="1"/>
                  <a:pt x="692" y="0"/>
                  <a:pt x="687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" name="Google Shape;1889;p44">
            <a:extLst>
              <a:ext uri="{FF2B5EF4-FFF2-40B4-BE49-F238E27FC236}">
                <a16:creationId xmlns:a16="http://schemas.microsoft.com/office/drawing/2014/main" id="{2CEF5E96-3286-4C4F-AA5F-E85441ED7146}"/>
              </a:ext>
            </a:extLst>
          </p:cNvPr>
          <p:cNvSpPr/>
          <p:nvPr/>
        </p:nvSpPr>
        <p:spPr>
          <a:xfrm>
            <a:off x="8268114" y="4132318"/>
            <a:ext cx="8809" cy="27688"/>
          </a:xfrm>
          <a:custGeom>
            <a:avLst/>
            <a:gdLst/>
            <a:ahLst/>
            <a:cxnLst/>
            <a:rect l="l" t="t" r="r" b="b"/>
            <a:pathLst>
              <a:path w="468" h="1471" extrusionOk="0">
                <a:moveTo>
                  <a:pt x="79" y="1"/>
                </a:moveTo>
                <a:cubicBezTo>
                  <a:pt x="74" y="1"/>
                  <a:pt x="71" y="1"/>
                  <a:pt x="67" y="3"/>
                </a:cubicBezTo>
                <a:cubicBezTo>
                  <a:pt x="1" y="36"/>
                  <a:pt x="101" y="337"/>
                  <a:pt x="167" y="737"/>
                </a:cubicBezTo>
                <a:cubicBezTo>
                  <a:pt x="234" y="1137"/>
                  <a:pt x="234" y="1471"/>
                  <a:pt x="301" y="1471"/>
                </a:cubicBezTo>
                <a:cubicBezTo>
                  <a:pt x="368" y="1471"/>
                  <a:pt x="468" y="1137"/>
                  <a:pt x="401" y="704"/>
                </a:cubicBezTo>
                <a:cubicBezTo>
                  <a:pt x="338" y="292"/>
                  <a:pt x="154" y="1"/>
                  <a:pt x="79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" name="Google Shape;1890;p44">
            <a:extLst>
              <a:ext uri="{FF2B5EF4-FFF2-40B4-BE49-F238E27FC236}">
                <a16:creationId xmlns:a16="http://schemas.microsoft.com/office/drawing/2014/main" id="{08EE364F-3902-46C9-AAE9-26D46E3EB226}"/>
              </a:ext>
            </a:extLst>
          </p:cNvPr>
          <p:cNvSpPr/>
          <p:nvPr/>
        </p:nvSpPr>
        <p:spPr>
          <a:xfrm>
            <a:off x="8193407" y="4213273"/>
            <a:ext cx="16338" cy="16507"/>
          </a:xfrm>
          <a:custGeom>
            <a:avLst/>
            <a:gdLst/>
            <a:ahLst/>
            <a:cxnLst/>
            <a:rect l="l" t="t" r="r" b="b"/>
            <a:pathLst>
              <a:path w="868" h="877" extrusionOk="0">
                <a:moveTo>
                  <a:pt x="54" y="1"/>
                </a:moveTo>
                <a:cubicBezTo>
                  <a:pt x="46" y="1"/>
                  <a:pt x="39" y="2"/>
                  <a:pt x="33" y="5"/>
                </a:cubicBezTo>
                <a:cubicBezTo>
                  <a:pt x="0" y="39"/>
                  <a:pt x="134" y="272"/>
                  <a:pt x="334" y="506"/>
                </a:cubicBezTo>
                <a:cubicBezTo>
                  <a:pt x="547" y="719"/>
                  <a:pt x="733" y="877"/>
                  <a:pt x="789" y="877"/>
                </a:cubicBezTo>
                <a:cubicBezTo>
                  <a:pt x="794" y="877"/>
                  <a:pt x="798" y="875"/>
                  <a:pt x="801" y="872"/>
                </a:cubicBezTo>
                <a:cubicBezTo>
                  <a:pt x="867" y="806"/>
                  <a:pt x="734" y="606"/>
                  <a:pt x="500" y="372"/>
                </a:cubicBezTo>
                <a:cubicBezTo>
                  <a:pt x="318" y="159"/>
                  <a:pt x="135" y="1"/>
                  <a:pt x="54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" name="Google Shape;1891;p44">
            <a:extLst>
              <a:ext uri="{FF2B5EF4-FFF2-40B4-BE49-F238E27FC236}">
                <a16:creationId xmlns:a16="http://schemas.microsoft.com/office/drawing/2014/main" id="{78FDAB20-E7C9-465A-A5FB-FA96C247B2CD}"/>
              </a:ext>
            </a:extLst>
          </p:cNvPr>
          <p:cNvSpPr/>
          <p:nvPr/>
        </p:nvSpPr>
        <p:spPr>
          <a:xfrm>
            <a:off x="8366066" y="4239643"/>
            <a:ext cx="17599" cy="16507"/>
          </a:xfrm>
          <a:custGeom>
            <a:avLst/>
            <a:gdLst/>
            <a:ahLst/>
            <a:cxnLst/>
            <a:rect l="l" t="t" r="r" b="b"/>
            <a:pathLst>
              <a:path w="935" h="877" extrusionOk="0">
                <a:moveTo>
                  <a:pt x="851" y="0"/>
                </a:moveTo>
                <a:cubicBezTo>
                  <a:pt x="787" y="0"/>
                  <a:pt x="577" y="129"/>
                  <a:pt x="367" y="339"/>
                </a:cubicBezTo>
                <a:cubicBezTo>
                  <a:pt x="134" y="606"/>
                  <a:pt x="0" y="806"/>
                  <a:pt x="34" y="872"/>
                </a:cubicBezTo>
                <a:cubicBezTo>
                  <a:pt x="37" y="875"/>
                  <a:pt x="41" y="877"/>
                  <a:pt x="47" y="877"/>
                </a:cubicBezTo>
                <a:cubicBezTo>
                  <a:pt x="107" y="877"/>
                  <a:pt x="321" y="719"/>
                  <a:pt x="534" y="506"/>
                </a:cubicBezTo>
                <a:cubicBezTo>
                  <a:pt x="768" y="272"/>
                  <a:pt x="934" y="39"/>
                  <a:pt x="868" y="5"/>
                </a:cubicBezTo>
                <a:cubicBezTo>
                  <a:pt x="864" y="2"/>
                  <a:pt x="859" y="0"/>
                  <a:pt x="851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" name="Google Shape;1892;p44">
            <a:extLst>
              <a:ext uri="{FF2B5EF4-FFF2-40B4-BE49-F238E27FC236}">
                <a16:creationId xmlns:a16="http://schemas.microsoft.com/office/drawing/2014/main" id="{6426ABB0-D3A4-4A30-816E-24DA11DD74DC}"/>
              </a:ext>
            </a:extLst>
          </p:cNvPr>
          <p:cNvSpPr/>
          <p:nvPr/>
        </p:nvSpPr>
        <p:spPr>
          <a:xfrm>
            <a:off x="8275022" y="4333869"/>
            <a:ext cx="6306" cy="25806"/>
          </a:xfrm>
          <a:custGeom>
            <a:avLst/>
            <a:gdLst/>
            <a:ahLst/>
            <a:cxnLst/>
            <a:rect l="l" t="t" r="r" b="b"/>
            <a:pathLst>
              <a:path w="335" h="1371" extrusionOk="0">
                <a:moveTo>
                  <a:pt x="257" y="0"/>
                </a:moveTo>
                <a:cubicBezTo>
                  <a:pt x="191" y="0"/>
                  <a:pt x="97" y="290"/>
                  <a:pt x="34" y="670"/>
                </a:cubicBezTo>
                <a:cubicBezTo>
                  <a:pt x="1" y="1037"/>
                  <a:pt x="1" y="1370"/>
                  <a:pt x="34" y="1370"/>
                </a:cubicBezTo>
                <a:cubicBezTo>
                  <a:pt x="101" y="1370"/>
                  <a:pt x="201" y="1070"/>
                  <a:pt x="267" y="703"/>
                </a:cubicBezTo>
                <a:cubicBezTo>
                  <a:pt x="301" y="303"/>
                  <a:pt x="334" y="3"/>
                  <a:pt x="267" y="3"/>
                </a:cubicBezTo>
                <a:cubicBezTo>
                  <a:pt x="264" y="1"/>
                  <a:pt x="261" y="0"/>
                  <a:pt x="257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9" name="Google Shape;1893;p44">
            <a:extLst>
              <a:ext uri="{FF2B5EF4-FFF2-40B4-BE49-F238E27FC236}">
                <a16:creationId xmlns:a16="http://schemas.microsoft.com/office/drawing/2014/main" id="{6BBAC5B5-AAC0-4E56-BC8D-F273905ED488}"/>
              </a:ext>
            </a:extLst>
          </p:cNvPr>
          <p:cNvSpPr/>
          <p:nvPr/>
        </p:nvSpPr>
        <p:spPr>
          <a:xfrm>
            <a:off x="8201557" y="4389734"/>
            <a:ext cx="13835" cy="20799"/>
          </a:xfrm>
          <a:custGeom>
            <a:avLst/>
            <a:gdLst/>
            <a:ahLst/>
            <a:cxnLst/>
            <a:rect l="l" t="t" r="r" b="b"/>
            <a:pathLst>
              <a:path w="735" h="1105" extrusionOk="0">
                <a:moveTo>
                  <a:pt x="76" y="0"/>
                </a:moveTo>
                <a:cubicBezTo>
                  <a:pt x="72" y="0"/>
                  <a:pt x="70" y="1"/>
                  <a:pt x="67" y="4"/>
                </a:cubicBezTo>
                <a:cubicBezTo>
                  <a:pt x="1" y="37"/>
                  <a:pt x="101" y="304"/>
                  <a:pt x="268" y="604"/>
                </a:cubicBezTo>
                <a:cubicBezTo>
                  <a:pt x="468" y="904"/>
                  <a:pt x="635" y="1104"/>
                  <a:pt x="701" y="1104"/>
                </a:cubicBezTo>
                <a:cubicBezTo>
                  <a:pt x="735" y="1071"/>
                  <a:pt x="668" y="804"/>
                  <a:pt x="468" y="504"/>
                </a:cubicBezTo>
                <a:cubicBezTo>
                  <a:pt x="312" y="223"/>
                  <a:pt x="126" y="0"/>
                  <a:pt x="76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0" name="Google Shape;1894;p44">
            <a:extLst>
              <a:ext uri="{FF2B5EF4-FFF2-40B4-BE49-F238E27FC236}">
                <a16:creationId xmlns:a16="http://schemas.microsoft.com/office/drawing/2014/main" id="{A6DB1F2A-DFBB-426E-8A95-6FCD3365B0AD}"/>
              </a:ext>
            </a:extLst>
          </p:cNvPr>
          <p:cNvSpPr/>
          <p:nvPr/>
        </p:nvSpPr>
        <p:spPr>
          <a:xfrm>
            <a:off x="8340957" y="4473814"/>
            <a:ext cx="21985" cy="14889"/>
          </a:xfrm>
          <a:custGeom>
            <a:avLst/>
            <a:gdLst/>
            <a:ahLst/>
            <a:cxnLst/>
            <a:rect l="l" t="t" r="r" b="b"/>
            <a:pathLst>
              <a:path w="1168" h="791" extrusionOk="0">
                <a:moveTo>
                  <a:pt x="1110" y="0"/>
                </a:moveTo>
                <a:cubicBezTo>
                  <a:pt x="1026" y="0"/>
                  <a:pt x="767" y="102"/>
                  <a:pt x="534" y="307"/>
                </a:cubicBezTo>
                <a:cubicBezTo>
                  <a:pt x="234" y="507"/>
                  <a:pt x="0" y="740"/>
                  <a:pt x="33" y="774"/>
                </a:cubicBezTo>
                <a:cubicBezTo>
                  <a:pt x="39" y="785"/>
                  <a:pt x="52" y="791"/>
                  <a:pt x="71" y="791"/>
                </a:cubicBezTo>
                <a:cubicBezTo>
                  <a:pt x="161" y="791"/>
                  <a:pt x="386" y="666"/>
                  <a:pt x="634" y="473"/>
                </a:cubicBezTo>
                <a:cubicBezTo>
                  <a:pt x="934" y="273"/>
                  <a:pt x="1168" y="40"/>
                  <a:pt x="1134" y="6"/>
                </a:cubicBezTo>
                <a:cubicBezTo>
                  <a:pt x="1130" y="2"/>
                  <a:pt x="1122" y="0"/>
                  <a:pt x="1110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" name="Google Shape;1895;p44">
            <a:extLst>
              <a:ext uri="{FF2B5EF4-FFF2-40B4-BE49-F238E27FC236}">
                <a16:creationId xmlns:a16="http://schemas.microsoft.com/office/drawing/2014/main" id="{23486732-ABB7-47AB-8B6F-679DC37742A3}"/>
              </a:ext>
            </a:extLst>
          </p:cNvPr>
          <p:cNvSpPr/>
          <p:nvPr/>
        </p:nvSpPr>
        <p:spPr>
          <a:xfrm>
            <a:off x="8237979" y="4527289"/>
            <a:ext cx="6927" cy="29533"/>
          </a:xfrm>
          <a:custGeom>
            <a:avLst/>
            <a:gdLst/>
            <a:ahLst/>
            <a:cxnLst/>
            <a:rect l="l" t="t" r="r" b="b"/>
            <a:pathLst>
              <a:path w="368" h="1569" extrusionOk="0">
                <a:moveTo>
                  <a:pt x="201" y="1"/>
                </a:moveTo>
                <a:cubicBezTo>
                  <a:pt x="134" y="34"/>
                  <a:pt x="167" y="368"/>
                  <a:pt x="134" y="768"/>
                </a:cubicBezTo>
                <a:cubicBezTo>
                  <a:pt x="67" y="1202"/>
                  <a:pt x="0" y="1535"/>
                  <a:pt x="67" y="1569"/>
                </a:cubicBezTo>
                <a:cubicBezTo>
                  <a:pt x="134" y="1569"/>
                  <a:pt x="301" y="1235"/>
                  <a:pt x="334" y="801"/>
                </a:cubicBezTo>
                <a:cubicBezTo>
                  <a:pt x="367" y="368"/>
                  <a:pt x="267" y="1"/>
                  <a:pt x="201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" name="Google Shape;1896;p44">
            <a:extLst>
              <a:ext uri="{FF2B5EF4-FFF2-40B4-BE49-F238E27FC236}">
                <a16:creationId xmlns:a16="http://schemas.microsoft.com/office/drawing/2014/main" id="{8901FF57-C272-4544-A10C-456DA17F18D7}"/>
              </a:ext>
            </a:extLst>
          </p:cNvPr>
          <p:cNvSpPr/>
          <p:nvPr/>
        </p:nvSpPr>
        <p:spPr>
          <a:xfrm>
            <a:off x="8275643" y="4660326"/>
            <a:ext cx="13835" cy="15246"/>
          </a:xfrm>
          <a:custGeom>
            <a:avLst/>
            <a:gdLst/>
            <a:ahLst/>
            <a:cxnLst/>
            <a:rect l="l" t="t" r="r" b="b"/>
            <a:pathLst>
              <a:path w="735" h="810" extrusionOk="0">
                <a:moveTo>
                  <a:pt x="79" y="0"/>
                </a:moveTo>
                <a:cubicBezTo>
                  <a:pt x="74" y="0"/>
                  <a:pt x="71" y="2"/>
                  <a:pt x="68" y="4"/>
                </a:cubicBezTo>
                <a:cubicBezTo>
                  <a:pt x="1" y="71"/>
                  <a:pt x="101" y="271"/>
                  <a:pt x="268" y="471"/>
                </a:cubicBezTo>
                <a:cubicBezTo>
                  <a:pt x="420" y="654"/>
                  <a:pt x="600" y="809"/>
                  <a:pt x="656" y="809"/>
                </a:cubicBezTo>
                <a:cubicBezTo>
                  <a:pt x="661" y="809"/>
                  <a:pt x="665" y="808"/>
                  <a:pt x="668" y="805"/>
                </a:cubicBezTo>
                <a:cubicBezTo>
                  <a:pt x="735" y="738"/>
                  <a:pt x="635" y="538"/>
                  <a:pt x="435" y="338"/>
                </a:cubicBezTo>
                <a:cubicBezTo>
                  <a:pt x="282" y="155"/>
                  <a:pt x="130" y="0"/>
                  <a:pt x="79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" name="Google Shape;1897;p44">
            <a:extLst>
              <a:ext uri="{FF2B5EF4-FFF2-40B4-BE49-F238E27FC236}">
                <a16:creationId xmlns:a16="http://schemas.microsoft.com/office/drawing/2014/main" id="{424F7AEB-906B-4FB2-B6F0-9E8F86DBA178}"/>
              </a:ext>
            </a:extLst>
          </p:cNvPr>
          <p:cNvSpPr/>
          <p:nvPr/>
        </p:nvSpPr>
        <p:spPr>
          <a:xfrm>
            <a:off x="8217895" y="4731306"/>
            <a:ext cx="17599" cy="23359"/>
          </a:xfrm>
          <a:custGeom>
            <a:avLst/>
            <a:gdLst/>
            <a:ahLst/>
            <a:cxnLst/>
            <a:rect l="l" t="t" r="r" b="b"/>
            <a:pathLst>
              <a:path w="935" h="1241" extrusionOk="0">
                <a:moveTo>
                  <a:pt x="46" y="0"/>
                </a:moveTo>
                <a:cubicBezTo>
                  <a:pt x="42" y="0"/>
                  <a:pt x="37" y="1"/>
                  <a:pt x="33" y="3"/>
                </a:cubicBezTo>
                <a:cubicBezTo>
                  <a:pt x="0" y="36"/>
                  <a:pt x="133" y="336"/>
                  <a:pt x="367" y="703"/>
                </a:cubicBezTo>
                <a:cubicBezTo>
                  <a:pt x="586" y="1016"/>
                  <a:pt x="804" y="1240"/>
                  <a:pt x="886" y="1240"/>
                </a:cubicBezTo>
                <a:cubicBezTo>
                  <a:pt x="892" y="1240"/>
                  <a:pt x="896" y="1239"/>
                  <a:pt x="901" y="1237"/>
                </a:cubicBezTo>
                <a:cubicBezTo>
                  <a:pt x="934" y="1204"/>
                  <a:pt x="801" y="904"/>
                  <a:pt x="567" y="570"/>
                </a:cubicBezTo>
                <a:cubicBezTo>
                  <a:pt x="347" y="255"/>
                  <a:pt x="127" y="0"/>
                  <a:pt x="46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" name="Google Shape;1898;p44">
            <a:extLst>
              <a:ext uri="{FF2B5EF4-FFF2-40B4-BE49-F238E27FC236}">
                <a16:creationId xmlns:a16="http://schemas.microsoft.com/office/drawing/2014/main" id="{DB5B3E43-A04D-4516-BB54-0BE2DAEFCC49}"/>
              </a:ext>
            </a:extLst>
          </p:cNvPr>
          <p:cNvSpPr/>
          <p:nvPr/>
        </p:nvSpPr>
        <p:spPr>
          <a:xfrm>
            <a:off x="8381124" y="4643348"/>
            <a:ext cx="6306" cy="11519"/>
          </a:xfrm>
          <a:custGeom>
            <a:avLst/>
            <a:gdLst/>
            <a:ahLst/>
            <a:cxnLst/>
            <a:rect l="l" t="t" r="r" b="b"/>
            <a:pathLst>
              <a:path w="335" h="612" extrusionOk="0">
                <a:moveTo>
                  <a:pt x="278" y="1"/>
                </a:moveTo>
                <a:cubicBezTo>
                  <a:pt x="208" y="1"/>
                  <a:pt x="98" y="123"/>
                  <a:pt x="68" y="273"/>
                </a:cubicBezTo>
                <a:cubicBezTo>
                  <a:pt x="1" y="439"/>
                  <a:pt x="1" y="606"/>
                  <a:pt x="68" y="606"/>
                </a:cubicBezTo>
                <a:cubicBezTo>
                  <a:pt x="75" y="610"/>
                  <a:pt x="82" y="611"/>
                  <a:pt x="90" y="611"/>
                </a:cubicBezTo>
                <a:cubicBezTo>
                  <a:pt x="155" y="611"/>
                  <a:pt x="241" y="489"/>
                  <a:pt x="301" y="339"/>
                </a:cubicBezTo>
                <a:cubicBezTo>
                  <a:pt x="334" y="173"/>
                  <a:pt x="334" y="6"/>
                  <a:pt x="301" y="6"/>
                </a:cubicBezTo>
                <a:cubicBezTo>
                  <a:pt x="294" y="2"/>
                  <a:pt x="286" y="1"/>
                  <a:pt x="278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" name="Google Shape;1899;p44">
            <a:extLst>
              <a:ext uri="{FF2B5EF4-FFF2-40B4-BE49-F238E27FC236}">
                <a16:creationId xmlns:a16="http://schemas.microsoft.com/office/drawing/2014/main" id="{E2263278-0A04-4CD7-A6F7-1E7EBBA03CD1}"/>
              </a:ext>
            </a:extLst>
          </p:cNvPr>
          <p:cNvSpPr/>
          <p:nvPr/>
        </p:nvSpPr>
        <p:spPr>
          <a:xfrm>
            <a:off x="8316469" y="4818586"/>
            <a:ext cx="8752" cy="25843"/>
          </a:xfrm>
          <a:custGeom>
            <a:avLst/>
            <a:gdLst/>
            <a:ahLst/>
            <a:cxnLst/>
            <a:rect l="l" t="t" r="r" b="b"/>
            <a:pathLst>
              <a:path w="465" h="1373" extrusionOk="0">
                <a:moveTo>
                  <a:pt x="342" y="0"/>
                </a:moveTo>
                <a:cubicBezTo>
                  <a:pt x="339" y="0"/>
                  <a:pt x="337" y="1"/>
                  <a:pt x="334" y="3"/>
                </a:cubicBezTo>
                <a:cubicBezTo>
                  <a:pt x="300" y="3"/>
                  <a:pt x="267" y="303"/>
                  <a:pt x="167" y="670"/>
                </a:cubicBezTo>
                <a:cubicBezTo>
                  <a:pt x="100" y="1037"/>
                  <a:pt x="0" y="1337"/>
                  <a:pt x="33" y="1370"/>
                </a:cubicBezTo>
                <a:cubicBezTo>
                  <a:pt x="37" y="1372"/>
                  <a:pt x="41" y="1373"/>
                  <a:pt x="46" y="1373"/>
                </a:cubicBezTo>
                <a:cubicBezTo>
                  <a:pt x="122" y="1373"/>
                  <a:pt x="306" y="1114"/>
                  <a:pt x="400" y="736"/>
                </a:cubicBezTo>
                <a:cubicBezTo>
                  <a:pt x="464" y="353"/>
                  <a:pt x="406" y="0"/>
                  <a:pt x="342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6" name="Google Shape;1900;p44">
            <a:extLst>
              <a:ext uri="{FF2B5EF4-FFF2-40B4-BE49-F238E27FC236}">
                <a16:creationId xmlns:a16="http://schemas.microsoft.com/office/drawing/2014/main" id="{BA6CBEE7-0094-465E-8007-06B4BA212439}"/>
              </a:ext>
            </a:extLst>
          </p:cNvPr>
          <p:cNvSpPr/>
          <p:nvPr/>
        </p:nvSpPr>
        <p:spPr>
          <a:xfrm>
            <a:off x="8350989" y="3615546"/>
            <a:ext cx="10070" cy="15886"/>
          </a:xfrm>
          <a:custGeom>
            <a:avLst/>
            <a:gdLst/>
            <a:ahLst/>
            <a:cxnLst/>
            <a:rect l="l" t="t" r="r" b="b"/>
            <a:pathLst>
              <a:path w="535" h="844" extrusionOk="0">
                <a:moveTo>
                  <a:pt x="78" y="1"/>
                </a:moveTo>
                <a:cubicBezTo>
                  <a:pt x="74" y="1"/>
                  <a:pt x="70" y="2"/>
                  <a:pt x="67" y="5"/>
                </a:cubicBezTo>
                <a:cubicBezTo>
                  <a:pt x="1" y="38"/>
                  <a:pt x="67" y="239"/>
                  <a:pt x="168" y="472"/>
                </a:cubicBezTo>
                <a:cubicBezTo>
                  <a:pt x="259" y="686"/>
                  <a:pt x="378" y="843"/>
                  <a:pt x="449" y="843"/>
                </a:cubicBezTo>
                <a:cubicBezTo>
                  <a:pt x="456" y="843"/>
                  <a:pt x="462" y="842"/>
                  <a:pt x="468" y="839"/>
                </a:cubicBezTo>
                <a:cubicBezTo>
                  <a:pt x="534" y="806"/>
                  <a:pt x="468" y="606"/>
                  <a:pt x="368" y="372"/>
                </a:cubicBezTo>
                <a:cubicBezTo>
                  <a:pt x="246" y="159"/>
                  <a:pt x="124" y="1"/>
                  <a:pt x="78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7" name="Google Shape;1901;p44">
            <a:extLst>
              <a:ext uri="{FF2B5EF4-FFF2-40B4-BE49-F238E27FC236}">
                <a16:creationId xmlns:a16="http://schemas.microsoft.com/office/drawing/2014/main" id="{8B8A9522-6212-4252-B9B2-5685EC45962B}"/>
              </a:ext>
            </a:extLst>
          </p:cNvPr>
          <p:cNvSpPr/>
          <p:nvPr/>
        </p:nvSpPr>
        <p:spPr>
          <a:xfrm>
            <a:off x="8227928" y="3386852"/>
            <a:ext cx="23886" cy="23528"/>
          </a:xfrm>
          <a:custGeom>
            <a:avLst/>
            <a:gdLst/>
            <a:ahLst/>
            <a:cxnLst/>
            <a:rect l="l" t="t" r="r" b="b"/>
            <a:pathLst>
              <a:path w="1269" h="1250" extrusionOk="0">
                <a:moveTo>
                  <a:pt x="1195" y="0"/>
                </a:moveTo>
                <a:cubicBezTo>
                  <a:pt x="1075" y="0"/>
                  <a:pt x="763" y="190"/>
                  <a:pt x="501" y="480"/>
                </a:cubicBezTo>
                <a:cubicBezTo>
                  <a:pt x="168" y="814"/>
                  <a:pt x="1" y="1214"/>
                  <a:pt x="67" y="1247"/>
                </a:cubicBezTo>
                <a:cubicBezTo>
                  <a:pt x="71" y="1249"/>
                  <a:pt x="74" y="1250"/>
                  <a:pt x="78" y="1250"/>
                </a:cubicBezTo>
                <a:cubicBezTo>
                  <a:pt x="153" y="1250"/>
                  <a:pt x="348" y="933"/>
                  <a:pt x="635" y="647"/>
                </a:cubicBezTo>
                <a:cubicBezTo>
                  <a:pt x="968" y="313"/>
                  <a:pt x="1268" y="80"/>
                  <a:pt x="1235" y="13"/>
                </a:cubicBezTo>
                <a:cubicBezTo>
                  <a:pt x="1226" y="4"/>
                  <a:pt x="1213" y="0"/>
                  <a:pt x="1195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8" name="Google Shape;1902;p44">
            <a:extLst>
              <a:ext uri="{FF2B5EF4-FFF2-40B4-BE49-F238E27FC236}">
                <a16:creationId xmlns:a16="http://schemas.microsoft.com/office/drawing/2014/main" id="{E7DB73A6-0843-48FD-AEDD-DBCC85EE93B3}"/>
              </a:ext>
            </a:extLst>
          </p:cNvPr>
          <p:cNvSpPr/>
          <p:nvPr/>
        </p:nvSpPr>
        <p:spPr>
          <a:xfrm>
            <a:off x="8336552" y="3364247"/>
            <a:ext cx="11952" cy="20347"/>
          </a:xfrm>
          <a:custGeom>
            <a:avLst/>
            <a:gdLst/>
            <a:ahLst/>
            <a:cxnLst/>
            <a:rect l="l" t="t" r="r" b="b"/>
            <a:pathLst>
              <a:path w="635" h="1081" extrusionOk="0">
                <a:moveTo>
                  <a:pt x="90" y="0"/>
                </a:moveTo>
                <a:cubicBezTo>
                  <a:pt x="79" y="0"/>
                  <a:pt x="72" y="5"/>
                  <a:pt x="67" y="13"/>
                </a:cubicBezTo>
                <a:cubicBezTo>
                  <a:pt x="1" y="47"/>
                  <a:pt x="134" y="280"/>
                  <a:pt x="301" y="547"/>
                </a:cubicBezTo>
                <a:cubicBezTo>
                  <a:pt x="434" y="847"/>
                  <a:pt x="534" y="1081"/>
                  <a:pt x="601" y="1081"/>
                </a:cubicBezTo>
                <a:cubicBezTo>
                  <a:pt x="634" y="1047"/>
                  <a:pt x="601" y="780"/>
                  <a:pt x="468" y="447"/>
                </a:cubicBezTo>
                <a:cubicBezTo>
                  <a:pt x="352" y="186"/>
                  <a:pt x="160" y="0"/>
                  <a:pt x="90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9" name="Google Shape;1903;p44">
            <a:extLst>
              <a:ext uri="{FF2B5EF4-FFF2-40B4-BE49-F238E27FC236}">
                <a16:creationId xmlns:a16="http://schemas.microsoft.com/office/drawing/2014/main" id="{C951EDD9-A3F0-4B3E-8218-D937B158ABA6}"/>
              </a:ext>
            </a:extLst>
          </p:cNvPr>
          <p:cNvSpPr/>
          <p:nvPr/>
        </p:nvSpPr>
        <p:spPr>
          <a:xfrm>
            <a:off x="8044596" y="3442285"/>
            <a:ext cx="10691" cy="21476"/>
          </a:xfrm>
          <a:custGeom>
            <a:avLst/>
            <a:gdLst/>
            <a:ahLst/>
            <a:cxnLst/>
            <a:rect l="l" t="t" r="r" b="b"/>
            <a:pathLst>
              <a:path w="568" h="1141" extrusionOk="0">
                <a:moveTo>
                  <a:pt x="487" y="0"/>
                </a:moveTo>
                <a:cubicBezTo>
                  <a:pt x="417" y="0"/>
                  <a:pt x="292" y="225"/>
                  <a:pt x="167" y="537"/>
                </a:cubicBezTo>
                <a:cubicBezTo>
                  <a:pt x="34" y="837"/>
                  <a:pt x="0" y="1138"/>
                  <a:pt x="34" y="1138"/>
                </a:cubicBezTo>
                <a:cubicBezTo>
                  <a:pt x="40" y="1140"/>
                  <a:pt x="47" y="1141"/>
                  <a:pt x="53" y="1141"/>
                </a:cubicBezTo>
                <a:cubicBezTo>
                  <a:pt x="147" y="1141"/>
                  <a:pt x="242" y="916"/>
                  <a:pt x="367" y="604"/>
                </a:cubicBezTo>
                <a:cubicBezTo>
                  <a:pt x="501" y="304"/>
                  <a:pt x="568" y="37"/>
                  <a:pt x="501" y="4"/>
                </a:cubicBezTo>
                <a:cubicBezTo>
                  <a:pt x="497" y="1"/>
                  <a:pt x="492" y="0"/>
                  <a:pt x="487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" name="Google Shape;1904;p44">
            <a:extLst>
              <a:ext uri="{FF2B5EF4-FFF2-40B4-BE49-F238E27FC236}">
                <a16:creationId xmlns:a16="http://schemas.microsoft.com/office/drawing/2014/main" id="{DF6EEA6A-543D-4CDF-8CE7-807E7E2D18D1}"/>
              </a:ext>
            </a:extLst>
          </p:cNvPr>
          <p:cNvSpPr/>
          <p:nvPr/>
        </p:nvSpPr>
        <p:spPr>
          <a:xfrm>
            <a:off x="8037689" y="3567812"/>
            <a:ext cx="18220" cy="14889"/>
          </a:xfrm>
          <a:custGeom>
            <a:avLst/>
            <a:gdLst/>
            <a:ahLst/>
            <a:cxnLst/>
            <a:rect l="l" t="t" r="r" b="b"/>
            <a:pathLst>
              <a:path w="968" h="791" extrusionOk="0">
                <a:moveTo>
                  <a:pt x="18" y="1"/>
                </a:moveTo>
                <a:cubicBezTo>
                  <a:pt x="10" y="1"/>
                  <a:pt x="4" y="3"/>
                  <a:pt x="1" y="6"/>
                </a:cubicBezTo>
                <a:cubicBezTo>
                  <a:pt x="1" y="73"/>
                  <a:pt x="134" y="273"/>
                  <a:pt x="401" y="473"/>
                </a:cubicBezTo>
                <a:cubicBezTo>
                  <a:pt x="621" y="666"/>
                  <a:pt x="819" y="790"/>
                  <a:pt x="900" y="790"/>
                </a:cubicBezTo>
                <a:cubicBezTo>
                  <a:pt x="917" y="790"/>
                  <a:pt x="929" y="785"/>
                  <a:pt x="935" y="773"/>
                </a:cubicBezTo>
                <a:cubicBezTo>
                  <a:pt x="968" y="740"/>
                  <a:pt x="801" y="540"/>
                  <a:pt x="534" y="306"/>
                </a:cubicBezTo>
                <a:cubicBezTo>
                  <a:pt x="325" y="127"/>
                  <a:pt x="89" y="1"/>
                  <a:pt x="18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" name="Google Shape;1905;p44">
            <a:extLst>
              <a:ext uri="{FF2B5EF4-FFF2-40B4-BE49-F238E27FC236}">
                <a16:creationId xmlns:a16="http://schemas.microsoft.com/office/drawing/2014/main" id="{DD169F34-5F91-4AA8-A401-6F81984CCA3B}"/>
              </a:ext>
            </a:extLst>
          </p:cNvPr>
          <p:cNvSpPr/>
          <p:nvPr/>
        </p:nvSpPr>
        <p:spPr>
          <a:xfrm>
            <a:off x="8246769" y="3278472"/>
            <a:ext cx="7548" cy="14456"/>
          </a:xfrm>
          <a:custGeom>
            <a:avLst/>
            <a:gdLst/>
            <a:ahLst/>
            <a:cxnLst/>
            <a:rect l="l" t="t" r="r" b="b"/>
            <a:pathLst>
              <a:path w="401" h="768" extrusionOk="0">
                <a:moveTo>
                  <a:pt x="67" y="0"/>
                </a:moveTo>
                <a:cubicBezTo>
                  <a:pt x="0" y="0"/>
                  <a:pt x="34" y="200"/>
                  <a:pt x="101" y="434"/>
                </a:cubicBezTo>
                <a:cubicBezTo>
                  <a:pt x="201" y="634"/>
                  <a:pt x="301" y="767"/>
                  <a:pt x="367" y="767"/>
                </a:cubicBezTo>
                <a:cubicBezTo>
                  <a:pt x="401" y="767"/>
                  <a:pt x="401" y="567"/>
                  <a:pt x="301" y="367"/>
                </a:cubicBezTo>
                <a:cubicBezTo>
                  <a:pt x="234" y="134"/>
                  <a:pt x="101" y="0"/>
                  <a:pt x="67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" name="Google Shape;1906;p44">
            <a:extLst>
              <a:ext uri="{FF2B5EF4-FFF2-40B4-BE49-F238E27FC236}">
                <a16:creationId xmlns:a16="http://schemas.microsoft.com/office/drawing/2014/main" id="{24FA1122-B693-4BCF-BC08-9579823B18B3}"/>
              </a:ext>
            </a:extLst>
          </p:cNvPr>
          <p:cNvSpPr/>
          <p:nvPr/>
        </p:nvSpPr>
        <p:spPr>
          <a:xfrm>
            <a:off x="8442034" y="3330573"/>
            <a:ext cx="6306" cy="20178"/>
          </a:xfrm>
          <a:custGeom>
            <a:avLst/>
            <a:gdLst/>
            <a:ahLst/>
            <a:cxnLst/>
            <a:rect l="l" t="t" r="r" b="b"/>
            <a:pathLst>
              <a:path w="335" h="1072" extrusionOk="0">
                <a:moveTo>
                  <a:pt x="301" y="1"/>
                </a:moveTo>
                <a:cubicBezTo>
                  <a:pt x="234" y="1"/>
                  <a:pt x="134" y="234"/>
                  <a:pt x="67" y="535"/>
                </a:cubicBezTo>
                <a:cubicBezTo>
                  <a:pt x="34" y="835"/>
                  <a:pt x="1" y="1068"/>
                  <a:pt x="67" y="1068"/>
                </a:cubicBezTo>
                <a:cubicBezTo>
                  <a:pt x="72" y="1070"/>
                  <a:pt x="76" y="1072"/>
                  <a:pt x="80" y="1072"/>
                </a:cubicBezTo>
                <a:cubicBezTo>
                  <a:pt x="147" y="1072"/>
                  <a:pt x="238" y="849"/>
                  <a:pt x="301" y="568"/>
                </a:cubicBezTo>
                <a:cubicBezTo>
                  <a:pt x="334" y="268"/>
                  <a:pt x="334" y="34"/>
                  <a:pt x="301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" name="Google Shape;1907;p44">
            <a:extLst>
              <a:ext uri="{FF2B5EF4-FFF2-40B4-BE49-F238E27FC236}">
                <a16:creationId xmlns:a16="http://schemas.microsoft.com/office/drawing/2014/main" id="{3648AF1B-5A49-4F8C-8F43-56FD3BF0D94C}"/>
              </a:ext>
            </a:extLst>
          </p:cNvPr>
          <p:cNvSpPr/>
          <p:nvPr/>
        </p:nvSpPr>
        <p:spPr>
          <a:xfrm>
            <a:off x="8487245" y="3415914"/>
            <a:ext cx="11952" cy="24620"/>
          </a:xfrm>
          <a:custGeom>
            <a:avLst/>
            <a:gdLst/>
            <a:ahLst/>
            <a:cxnLst/>
            <a:rect l="l" t="t" r="r" b="b"/>
            <a:pathLst>
              <a:path w="635" h="1308" extrusionOk="0">
                <a:moveTo>
                  <a:pt x="561" y="1"/>
                </a:moveTo>
                <a:cubicBezTo>
                  <a:pt x="517" y="1"/>
                  <a:pt x="359" y="287"/>
                  <a:pt x="200" y="604"/>
                </a:cubicBezTo>
                <a:cubicBezTo>
                  <a:pt x="67" y="971"/>
                  <a:pt x="0" y="1304"/>
                  <a:pt x="34" y="1304"/>
                </a:cubicBezTo>
                <a:cubicBezTo>
                  <a:pt x="37" y="1306"/>
                  <a:pt x="41" y="1307"/>
                  <a:pt x="46" y="1307"/>
                </a:cubicBezTo>
                <a:cubicBezTo>
                  <a:pt x="116" y="1307"/>
                  <a:pt x="243" y="1050"/>
                  <a:pt x="401" y="704"/>
                </a:cubicBezTo>
                <a:cubicBezTo>
                  <a:pt x="567" y="337"/>
                  <a:pt x="634" y="37"/>
                  <a:pt x="567" y="3"/>
                </a:cubicBezTo>
                <a:cubicBezTo>
                  <a:pt x="566" y="2"/>
                  <a:pt x="564" y="1"/>
                  <a:pt x="561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" name="Google Shape;1908;p44">
            <a:extLst>
              <a:ext uri="{FF2B5EF4-FFF2-40B4-BE49-F238E27FC236}">
                <a16:creationId xmlns:a16="http://schemas.microsoft.com/office/drawing/2014/main" id="{299D9421-1159-4E8C-8367-6CF2DD8DCF5A}"/>
              </a:ext>
            </a:extLst>
          </p:cNvPr>
          <p:cNvSpPr/>
          <p:nvPr/>
        </p:nvSpPr>
        <p:spPr>
          <a:xfrm>
            <a:off x="8442034" y="3486875"/>
            <a:ext cx="15096" cy="26427"/>
          </a:xfrm>
          <a:custGeom>
            <a:avLst/>
            <a:gdLst/>
            <a:ahLst/>
            <a:cxnLst/>
            <a:rect l="l" t="t" r="r" b="b"/>
            <a:pathLst>
              <a:path w="802" h="1404" extrusionOk="0">
                <a:moveTo>
                  <a:pt x="74" y="0"/>
                </a:moveTo>
                <a:cubicBezTo>
                  <a:pt x="71" y="0"/>
                  <a:pt x="69" y="1"/>
                  <a:pt x="67" y="3"/>
                </a:cubicBezTo>
                <a:cubicBezTo>
                  <a:pt x="1" y="36"/>
                  <a:pt x="101" y="370"/>
                  <a:pt x="301" y="737"/>
                </a:cubicBezTo>
                <a:cubicBezTo>
                  <a:pt x="501" y="1137"/>
                  <a:pt x="701" y="1404"/>
                  <a:pt x="768" y="1404"/>
                </a:cubicBezTo>
                <a:cubicBezTo>
                  <a:pt x="801" y="1371"/>
                  <a:pt x="701" y="1037"/>
                  <a:pt x="501" y="637"/>
                </a:cubicBezTo>
                <a:cubicBezTo>
                  <a:pt x="311" y="288"/>
                  <a:pt x="121" y="0"/>
                  <a:pt x="74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5" name="Google Shape;1909;p44">
            <a:extLst>
              <a:ext uri="{FF2B5EF4-FFF2-40B4-BE49-F238E27FC236}">
                <a16:creationId xmlns:a16="http://schemas.microsoft.com/office/drawing/2014/main" id="{6B1FA4C2-42D1-41AE-80D1-E5D2FA071AC2}"/>
              </a:ext>
            </a:extLst>
          </p:cNvPr>
          <p:cNvSpPr/>
          <p:nvPr/>
        </p:nvSpPr>
        <p:spPr>
          <a:xfrm>
            <a:off x="8523027" y="3566588"/>
            <a:ext cx="9430" cy="18917"/>
          </a:xfrm>
          <a:custGeom>
            <a:avLst/>
            <a:gdLst/>
            <a:ahLst/>
            <a:cxnLst/>
            <a:rect l="l" t="t" r="r" b="b"/>
            <a:pathLst>
              <a:path w="501" h="1005" extrusionOk="0">
                <a:moveTo>
                  <a:pt x="425" y="1"/>
                </a:moveTo>
                <a:cubicBezTo>
                  <a:pt x="377" y="1"/>
                  <a:pt x="229" y="193"/>
                  <a:pt x="167" y="471"/>
                </a:cubicBezTo>
                <a:cubicBezTo>
                  <a:pt x="67" y="738"/>
                  <a:pt x="1" y="972"/>
                  <a:pt x="67" y="1005"/>
                </a:cubicBezTo>
                <a:cubicBezTo>
                  <a:pt x="134" y="1005"/>
                  <a:pt x="267" y="805"/>
                  <a:pt x="368" y="538"/>
                </a:cubicBezTo>
                <a:cubicBezTo>
                  <a:pt x="434" y="271"/>
                  <a:pt x="501" y="4"/>
                  <a:pt x="434" y="4"/>
                </a:cubicBezTo>
                <a:cubicBezTo>
                  <a:pt x="432" y="2"/>
                  <a:pt x="429" y="1"/>
                  <a:pt x="425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6" name="Google Shape;1910;p44">
            <a:extLst>
              <a:ext uri="{FF2B5EF4-FFF2-40B4-BE49-F238E27FC236}">
                <a16:creationId xmlns:a16="http://schemas.microsoft.com/office/drawing/2014/main" id="{9C3BCF3C-7E24-426D-8872-F617290AEF55}"/>
              </a:ext>
            </a:extLst>
          </p:cNvPr>
          <p:cNvSpPr/>
          <p:nvPr/>
        </p:nvSpPr>
        <p:spPr>
          <a:xfrm>
            <a:off x="8455228" y="3644420"/>
            <a:ext cx="9430" cy="12141"/>
          </a:xfrm>
          <a:custGeom>
            <a:avLst/>
            <a:gdLst/>
            <a:ahLst/>
            <a:cxnLst/>
            <a:rect l="l" t="t" r="r" b="b"/>
            <a:pathLst>
              <a:path w="501" h="645" extrusionOk="0">
                <a:moveTo>
                  <a:pt x="80" y="0"/>
                </a:moveTo>
                <a:cubicBezTo>
                  <a:pt x="75" y="0"/>
                  <a:pt x="70" y="2"/>
                  <a:pt x="67" y="6"/>
                </a:cubicBezTo>
                <a:cubicBezTo>
                  <a:pt x="0" y="39"/>
                  <a:pt x="33" y="206"/>
                  <a:pt x="167" y="372"/>
                </a:cubicBezTo>
                <a:cubicBezTo>
                  <a:pt x="256" y="522"/>
                  <a:pt x="373" y="644"/>
                  <a:pt x="420" y="644"/>
                </a:cubicBezTo>
                <a:cubicBezTo>
                  <a:pt x="426" y="644"/>
                  <a:pt x="430" y="643"/>
                  <a:pt x="434" y="639"/>
                </a:cubicBezTo>
                <a:cubicBezTo>
                  <a:pt x="500" y="606"/>
                  <a:pt x="434" y="439"/>
                  <a:pt x="334" y="272"/>
                </a:cubicBezTo>
                <a:cubicBezTo>
                  <a:pt x="244" y="123"/>
                  <a:pt x="128" y="0"/>
                  <a:pt x="80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7" name="Google Shape;1911;p44">
            <a:extLst>
              <a:ext uri="{FF2B5EF4-FFF2-40B4-BE49-F238E27FC236}">
                <a16:creationId xmlns:a16="http://schemas.microsoft.com/office/drawing/2014/main" id="{14FEEB9F-B8BB-4FC0-B8A6-6E5D7D11DFCD}"/>
              </a:ext>
            </a:extLst>
          </p:cNvPr>
          <p:cNvSpPr/>
          <p:nvPr/>
        </p:nvSpPr>
        <p:spPr>
          <a:xfrm>
            <a:off x="8456470" y="3781956"/>
            <a:ext cx="20742" cy="20874"/>
          </a:xfrm>
          <a:custGeom>
            <a:avLst/>
            <a:gdLst/>
            <a:ahLst/>
            <a:cxnLst/>
            <a:rect l="l" t="t" r="r" b="b"/>
            <a:pathLst>
              <a:path w="1102" h="1109" extrusionOk="0">
                <a:moveTo>
                  <a:pt x="78" y="0"/>
                </a:moveTo>
                <a:cubicBezTo>
                  <a:pt x="74" y="0"/>
                  <a:pt x="70" y="1"/>
                  <a:pt x="67" y="4"/>
                </a:cubicBezTo>
                <a:cubicBezTo>
                  <a:pt x="1" y="70"/>
                  <a:pt x="201" y="337"/>
                  <a:pt x="468" y="638"/>
                </a:cubicBezTo>
                <a:cubicBezTo>
                  <a:pt x="746" y="916"/>
                  <a:pt x="967" y="1108"/>
                  <a:pt x="1051" y="1108"/>
                </a:cubicBezTo>
                <a:cubicBezTo>
                  <a:pt x="1058" y="1108"/>
                  <a:pt x="1063" y="1107"/>
                  <a:pt x="1068" y="1105"/>
                </a:cubicBezTo>
                <a:cubicBezTo>
                  <a:pt x="1102" y="1038"/>
                  <a:pt x="901" y="771"/>
                  <a:pt x="635" y="471"/>
                </a:cubicBezTo>
                <a:cubicBezTo>
                  <a:pt x="387" y="192"/>
                  <a:pt x="140" y="0"/>
                  <a:pt x="78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" name="Google Shape;1912;p44">
            <a:extLst>
              <a:ext uri="{FF2B5EF4-FFF2-40B4-BE49-F238E27FC236}">
                <a16:creationId xmlns:a16="http://schemas.microsoft.com/office/drawing/2014/main" id="{6374053F-E620-4AEB-BE97-FE3AA5514A1A}"/>
              </a:ext>
            </a:extLst>
          </p:cNvPr>
          <p:cNvSpPr/>
          <p:nvPr/>
        </p:nvSpPr>
        <p:spPr>
          <a:xfrm>
            <a:off x="8539346" y="3698290"/>
            <a:ext cx="17599" cy="20404"/>
          </a:xfrm>
          <a:custGeom>
            <a:avLst/>
            <a:gdLst/>
            <a:ahLst/>
            <a:cxnLst/>
            <a:rect l="l" t="t" r="r" b="b"/>
            <a:pathLst>
              <a:path w="935" h="1084" extrusionOk="0">
                <a:moveTo>
                  <a:pt x="63" y="1"/>
                </a:moveTo>
                <a:cubicBezTo>
                  <a:pt x="52" y="1"/>
                  <a:pt x="42" y="4"/>
                  <a:pt x="34" y="12"/>
                </a:cubicBezTo>
                <a:cubicBezTo>
                  <a:pt x="1" y="46"/>
                  <a:pt x="134" y="312"/>
                  <a:pt x="368" y="613"/>
                </a:cubicBezTo>
                <a:cubicBezTo>
                  <a:pt x="584" y="891"/>
                  <a:pt x="801" y="1083"/>
                  <a:pt x="884" y="1083"/>
                </a:cubicBezTo>
                <a:cubicBezTo>
                  <a:pt x="891" y="1083"/>
                  <a:pt x="897" y="1082"/>
                  <a:pt x="902" y="1080"/>
                </a:cubicBezTo>
                <a:cubicBezTo>
                  <a:pt x="935" y="1046"/>
                  <a:pt x="768" y="779"/>
                  <a:pt x="535" y="479"/>
                </a:cubicBezTo>
                <a:cubicBezTo>
                  <a:pt x="328" y="214"/>
                  <a:pt x="148" y="1"/>
                  <a:pt x="63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" name="Google Shape;1913;p44">
            <a:extLst>
              <a:ext uri="{FF2B5EF4-FFF2-40B4-BE49-F238E27FC236}">
                <a16:creationId xmlns:a16="http://schemas.microsoft.com/office/drawing/2014/main" id="{4E75D0AD-31AD-4B12-B943-5CA8E1473AE1}"/>
              </a:ext>
            </a:extLst>
          </p:cNvPr>
          <p:cNvSpPr/>
          <p:nvPr/>
        </p:nvSpPr>
        <p:spPr>
          <a:xfrm>
            <a:off x="8598994" y="3809643"/>
            <a:ext cx="13835" cy="24563"/>
          </a:xfrm>
          <a:custGeom>
            <a:avLst/>
            <a:gdLst/>
            <a:ahLst/>
            <a:cxnLst/>
            <a:rect l="l" t="t" r="r" b="b"/>
            <a:pathLst>
              <a:path w="735" h="1305" extrusionOk="0">
                <a:moveTo>
                  <a:pt x="668" y="0"/>
                </a:moveTo>
                <a:cubicBezTo>
                  <a:pt x="601" y="0"/>
                  <a:pt x="434" y="267"/>
                  <a:pt x="268" y="634"/>
                </a:cubicBezTo>
                <a:cubicBezTo>
                  <a:pt x="68" y="968"/>
                  <a:pt x="1" y="1301"/>
                  <a:pt x="34" y="1301"/>
                </a:cubicBezTo>
                <a:cubicBezTo>
                  <a:pt x="38" y="1303"/>
                  <a:pt x="42" y="1304"/>
                  <a:pt x="47" y="1304"/>
                </a:cubicBezTo>
                <a:cubicBezTo>
                  <a:pt x="123" y="1304"/>
                  <a:pt x="311" y="1047"/>
                  <a:pt x="468" y="701"/>
                </a:cubicBezTo>
                <a:cubicBezTo>
                  <a:pt x="635" y="367"/>
                  <a:pt x="735" y="34"/>
                  <a:pt x="668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" name="Google Shape;1914;p44">
            <a:extLst>
              <a:ext uri="{FF2B5EF4-FFF2-40B4-BE49-F238E27FC236}">
                <a16:creationId xmlns:a16="http://schemas.microsoft.com/office/drawing/2014/main" id="{F268A121-29AB-44D5-82D9-0D0A4C07F878}"/>
              </a:ext>
            </a:extLst>
          </p:cNvPr>
          <p:cNvSpPr/>
          <p:nvPr/>
        </p:nvSpPr>
        <p:spPr>
          <a:xfrm>
            <a:off x="8487245" y="3912245"/>
            <a:ext cx="20742" cy="17392"/>
          </a:xfrm>
          <a:custGeom>
            <a:avLst/>
            <a:gdLst/>
            <a:ahLst/>
            <a:cxnLst/>
            <a:rect l="l" t="t" r="r" b="b"/>
            <a:pathLst>
              <a:path w="1102" h="924" extrusionOk="0">
                <a:moveTo>
                  <a:pt x="84" y="0"/>
                </a:moveTo>
                <a:cubicBezTo>
                  <a:pt x="58" y="0"/>
                  <a:pt x="40" y="7"/>
                  <a:pt x="34" y="20"/>
                </a:cubicBezTo>
                <a:cubicBezTo>
                  <a:pt x="0" y="87"/>
                  <a:pt x="267" y="254"/>
                  <a:pt x="534" y="487"/>
                </a:cubicBezTo>
                <a:cubicBezTo>
                  <a:pt x="784" y="705"/>
                  <a:pt x="975" y="924"/>
                  <a:pt x="1026" y="924"/>
                </a:cubicBezTo>
                <a:cubicBezTo>
                  <a:pt x="1029" y="924"/>
                  <a:pt x="1032" y="923"/>
                  <a:pt x="1034" y="921"/>
                </a:cubicBezTo>
                <a:cubicBezTo>
                  <a:pt x="1101" y="887"/>
                  <a:pt x="968" y="587"/>
                  <a:pt x="667" y="320"/>
                </a:cubicBezTo>
                <a:cubicBezTo>
                  <a:pt x="427" y="107"/>
                  <a:pt x="187" y="0"/>
                  <a:pt x="84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" name="Google Shape;1915;p44">
            <a:extLst>
              <a:ext uri="{FF2B5EF4-FFF2-40B4-BE49-F238E27FC236}">
                <a16:creationId xmlns:a16="http://schemas.microsoft.com/office/drawing/2014/main" id="{E3AC6C96-610D-46CC-8193-17162B58E341}"/>
              </a:ext>
            </a:extLst>
          </p:cNvPr>
          <p:cNvSpPr/>
          <p:nvPr/>
        </p:nvSpPr>
        <p:spPr>
          <a:xfrm>
            <a:off x="8495395" y="4026253"/>
            <a:ext cx="16978" cy="3783"/>
          </a:xfrm>
          <a:custGeom>
            <a:avLst/>
            <a:gdLst/>
            <a:ahLst/>
            <a:cxnLst/>
            <a:rect l="l" t="t" r="r" b="b"/>
            <a:pathLst>
              <a:path w="902" h="201" extrusionOk="0">
                <a:moveTo>
                  <a:pt x="468" y="1"/>
                </a:moveTo>
                <a:cubicBezTo>
                  <a:pt x="201" y="1"/>
                  <a:pt x="1" y="34"/>
                  <a:pt x="1" y="101"/>
                </a:cubicBezTo>
                <a:cubicBezTo>
                  <a:pt x="1" y="167"/>
                  <a:pt x="201" y="201"/>
                  <a:pt x="468" y="201"/>
                </a:cubicBezTo>
                <a:cubicBezTo>
                  <a:pt x="701" y="201"/>
                  <a:pt x="902" y="167"/>
                  <a:pt x="902" y="101"/>
                </a:cubicBezTo>
                <a:cubicBezTo>
                  <a:pt x="902" y="34"/>
                  <a:pt x="701" y="1"/>
                  <a:pt x="468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" name="Google Shape;1916;p44">
            <a:extLst>
              <a:ext uri="{FF2B5EF4-FFF2-40B4-BE49-F238E27FC236}">
                <a16:creationId xmlns:a16="http://schemas.microsoft.com/office/drawing/2014/main" id="{9F39F47E-4D11-4E47-8CA3-55D6D6508EE9}"/>
              </a:ext>
            </a:extLst>
          </p:cNvPr>
          <p:cNvSpPr/>
          <p:nvPr/>
        </p:nvSpPr>
        <p:spPr>
          <a:xfrm>
            <a:off x="8607163" y="3977277"/>
            <a:ext cx="9430" cy="23321"/>
          </a:xfrm>
          <a:custGeom>
            <a:avLst/>
            <a:gdLst/>
            <a:ahLst/>
            <a:cxnLst/>
            <a:rect l="l" t="t" r="r" b="b"/>
            <a:pathLst>
              <a:path w="501" h="1239" extrusionOk="0">
                <a:moveTo>
                  <a:pt x="367" y="1"/>
                </a:moveTo>
                <a:cubicBezTo>
                  <a:pt x="301" y="34"/>
                  <a:pt x="267" y="301"/>
                  <a:pt x="201" y="635"/>
                </a:cubicBezTo>
                <a:cubicBezTo>
                  <a:pt x="101" y="968"/>
                  <a:pt x="0" y="1202"/>
                  <a:pt x="67" y="1235"/>
                </a:cubicBezTo>
                <a:cubicBezTo>
                  <a:pt x="69" y="1237"/>
                  <a:pt x="72" y="1238"/>
                  <a:pt x="76" y="1238"/>
                </a:cubicBezTo>
                <a:cubicBezTo>
                  <a:pt x="126" y="1238"/>
                  <a:pt x="307" y="1012"/>
                  <a:pt x="401" y="668"/>
                </a:cubicBezTo>
                <a:cubicBezTo>
                  <a:pt x="501" y="301"/>
                  <a:pt x="434" y="1"/>
                  <a:pt x="367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" name="Google Shape;1917;p44">
            <a:extLst>
              <a:ext uri="{FF2B5EF4-FFF2-40B4-BE49-F238E27FC236}">
                <a16:creationId xmlns:a16="http://schemas.microsoft.com/office/drawing/2014/main" id="{9F1365DB-6837-4771-AE89-9306FC3E6A12}"/>
              </a:ext>
            </a:extLst>
          </p:cNvPr>
          <p:cNvSpPr/>
          <p:nvPr/>
        </p:nvSpPr>
        <p:spPr>
          <a:xfrm>
            <a:off x="8693182" y="4007995"/>
            <a:ext cx="10691" cy="25862"/>
          </a:xfrm>
          <a:custGeom>
            <a:avLst/>
            <a:gdLst/>
            <a:ahLst/>
            <a:cxnLst/>
            <a:rect l="l" t="t" r="r" b="b"/>
            <a:pathLst>
              <a:path w="568" h="1374" extrusionOk="0">
                <a:moveTo>
                  <a:pt x="45" y="1"/>
                </a:moveTo>
                <a:cubicBezTo>
                  <a:pt x="41" y="1"/>
                  <a:pt x="37" y="2"/>
                  <a:pt x="34" y="3"/>
                </a:cubicBezTo>
                <a:cubicBezTo>
                  <a:pt x="0" y="3"/>
                  <a:pt x="34" y="337"/>
                  <a:pt x="167" y="704"/>
                </a:cubicBezTo>
                <a:cubicBezTo>
                  <a:pt x="294" y="1084"/>
                  <a:pt x="451" y="1374"/>
                  <a:pt x="523" y="1374"/>
                </a:cubicBezTo>
                <a:cubicBezTo>
                  <a:pt x="527" y="1374"/>
                  <a:pt x="531" y="1373"/>
                  <a:pt x="534" y="1371"/>
                </a:cubicBezTo>
                <a:cubicBezTo>
                  <a:pt x="567" y="1338"/>
                  <a:pt x="534" y="1037"/>
                  <a:pt x="401" y="637"/>
                </a:cubicBezTo>
                <a:cubicBezTo>
                  <a:pt x="274" y="289"/>
                  <a:pt x="117" y="1"/>
                  <a:pt x="45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" name="Google Shape;1918;p44">
            <a:extLst>
              <a:ext uri="{FF2B5EF4-FFF2-40B4-BE49-F238E27FC236}">
                <a16:creationId xmlns:a16="http://schemas.microsoft.com/office/drawing/2014/main" id="{98F6958C-24C0-4F80-969F-33B354C00574}"/>
              </a:ext>
            </a:extLst>
          </p:cNvPr>
          <p:cNvSpPr/>
          <p:nvPr/>
        </p:nvSpPr>
        <p:spPr>
          <a:xfrm>
            <a:off x="8686896" y="4141108"/>
            <a:ext cx="16357" cy="27744"/>
          </a:xfrm>
          <a:custGeom>
            <a:avLst/>
            <a:gdLst/>
            <a:ahLst/>
            <a:cxnLst/>
            <a:rect l="l" t="t" r="r" b="b"/>
            <a:pathLst>
              <a:path w="869" h="1474" extrusionOk="0">
                <a:moveTo>
                  <a:pt x="823" y="1"/>
                </a:moveTo>
                <a:cubicBezTo>
                  <a:pt x="744" y="1"/>
                  <a:pt x="524" y="290"/>
                  <a:pt x="334" y="670"/>
                </a:cubicBezTo>
                <a:cubicBezTo>
                  <a:pt x="134" y="1104"/>
                  <a:pt x="1" y="1437"/>
                  <a:pt x="68" y="1471"/>
                </a:cubicBezTo>
                <a:cubicBezTo>
                  <a:pt x="69" y="1472"/>
                  <a:pt x="71" y="1473"/>
                  <a:pt x="73" y="1473"/>
                </a:cubicBezTo>
                <a:cubicBezTo>
                  <a:pt x="122" y="1473"/>
                  <a:pt x="344" y="1152"/>
                  <a:pt x="535" y="770"/>
                </a:cubicBezTo>
                <a:cubicBezTo>
                  <a:pt x="735" y="370"/>
                  <a:pt x="868" y="36"/>
                  <a:pt x="835" y="3"/>
                </a:cubicBezTo>
                <a:cubicBezTo>
                  <a:pt x="831" y="1"/>
                  <a:pt x="828" y="1"/>
                  <a:pt x="823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5" name="Google Shape;1919;p44">
            <a:extLst>
              <a:ext uri="{FF2B5EF4-FFF2-40B4-BE49-F238E27FC236}">
                <a16:creationId xmlns:a16="http://schemas.microsoft.com/office/drawing/2014/main" id="{E42B4BD4-D6F1-4706-BD96-92EE57CD9400}"/>
              </a:ext>
            </a:extLst>
          </p:cNvPr>
          <p:cNvSpPr/>
          <p:nvPr/>
        </p:nvSpPr>
        <p:spPr>
          <a:xfrm>
            <a:off x="8589583" y="4222101"/>
            <a:ext cx="12573" cy="25862"/>
          </a:xfrm>
          <a:custGeom>
            <a:avLst/>
            <a:gdLst/>
            <a:ahLst/>
            <a:cxnLst/>
            <a:rect l="l" t="t" r="r" b="b"/>
            <a:pathLst>
              <a:path w="668" h="1374" extrusionOk="0">
                <a:moveTo>
                  <a:pt x="74" y="1"/>
                </a:moveTo>
                <a:cubicBezTo>
                  <a:pt x="71" y="1"/>
                  <a:pt x="69" y="1"/>
                  <a:pt x="67" y="3"/>
                </a:cubicBezTo>
                <a:cubicBezTo>
                  <a:pt x="0" y="37"/>
                  <a:pt x="67" y="337"/>
                  <a:pt x="234" y="737"/>
                </a:cubicBezTo>
                <a:cubicBezTo>
                  <a:pt x="392" y="1085"/>
                  <a:pt x="551" y="1373"/>
                  <a:pt x="623" y="1373"/>
                </a:cubicBezTo>
                <a:cubicBezTo>
                  <a:pt x="627" y="1373"/>
                  <a:pt x="631" y="1373"/>
                  <a:pt x="634" y="1371"/>
                </a:cubicBezTo>
                <a:cubicBezTo>
                  <a:pt x="668" y="1371"/>
                  <a:pt x="601" y="1037"/>
                  <a:pt x="434" y="637"/>
                </a:cubicBezTo>
                <a:cubicBezTo>
                  <a:pt x="308" y="289"/>
                  <a:pt x="121" y="1"/>
                  <a:pt x="74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6" name="Google Shape;1920;p44">
            <a:extLst>
              <a:ext uri="{FF2B5EF4-FFF2-40B4-BE49-F238E27FC236}">
                <a16:creationId xmlns:a16="http://schemas.microsoft.com/office/drawing/2014/main" id="{F5A76EA1-DD7D-408B-BF96-6C46FE308B56}"/>
              </a:ext>
            </a:extLst>
          </p:cNvPr>
          <p:cNvSpPr/>
          <p:nvPr/>
        </p:nvSpPr>
        <p:spPr>
          <a:xfrm>
            <a:off x="8491010" y="4276780"/>
            <a:ext cx="14456" cy="3783"/>
          </a:xfrm>
          <a:custGeom>
            <a:avLst/>
            <a:gdLst/>
            <a:ahLst/>
            <a:cxnLst/>
            <a:rect l="l" t="t" r="r" b="b"/>
            <a:pathLst>
              <a:path w="768" h="201" extrusionOk="0">
                <a:moveTo>
                  <a:pt x="367" y="0"/>
                </a:moveTo>
                <a:cubicBezTo>
                  <a:pt x="167" y="0"/>
                  <a:pt x="0" y="34"/>
                  <a:pt x="0" y="100"/>
                </a:cubicBezTo>
                <a:cubicBezTo>
                  <a:pt x="0" y="167"/>
                  <a:pt x="167" y="200"/>
                  <a:pt x="367" y="200"/>
                </a:cubicBezTo>
                <a:cubicBezTo>
                  <a:pt x="601" y="200"/>
                  <a:pt x="768" y="167"/>
                  <a:pt x="768" y="100"/>
                </a:cubicBezTo>
                <a:cubicBezTo>
                  <a:pt x="768" y="34"/>
                  <a:pt x="601" y="0"/>
                  <a:pt x="367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7" name="Google Shape;1921;p44">
            <a:extLst>
              <a:ext uri="{FF2B5EF4-FFF2-40B4-BE49-F238E27FC236}">
                <a16:creationId xmlns:a16="http://schemas.microsoft.com/office/drawing/2014/main" id="{71091690-9A5E-49AC-BB96-F54CC492F4F2}"/>
              </a:ext>
            </a:extLst>
          </p:cNvPr>
          <p:cNvSpPr/>
          <p:nvPr/>
        </p:nvSpPr>
        <p:spPr>
          <a:xfrm>
            <a:off x="8553802" y="4383447"/>
            <a:ext cx="7548" cy="21439"/>
          </a:xfrm>
          <a:custGeom>
            <a:avLst/>
            <a:gdLst/>
            <a:ahLst/>
            <a:cxnLst/>
            <a:rect l="l" t="t" r="r" b="b"/>
            <a:pathLst>
              <a:path w="401" h="1139" extrusionOk="0">
                <a:moveTo>
                  <a:pt x="47" y="1"/>
                </a:moveTo>
                <a:cubicBezTo>
                  <a:pt x="42" y="1"/>
                  <a:pt x="38" y="2"/>
                  <a:pt x="33" y="4"/>
                </a:cubicBezTo>
                <a:cubicBezTo>
                  <a:pt x="0" y="4"/>
                  <a:pt x="0" y="271"/>
                  <a:pt x="100" y="604"/>
                </a:cubicBezTo>
                <a:cubicBezTo>
                  <a:pt x="167" y="905"/>
                  <a:pt x="300" y="1138"/>
                  <a:pt x="334" y="1138"/>
                </a:cubicBezTo>
                <a:cubicBezTo>
                  <a:pt x="400" y="1105"/>
                  <a:pt x="400" y="838"/>
                  <a:pt x="300" y="538"/>
                </a:cubicBezTo>
                <a:cubicBezTo>
                  <a:pt x="207" y="225"/>
                  <a:pt x="113" y="1"/>
                  <a:pt x="47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8" name="Google Shape;1922;p44">
            <a:extLst>
              <a:ext uri="{FF2B5EF4-FFF2-40B4-BE49-F238E27FC236}">
                <a16:creationId xmlns:a16="http://schemas.microsoft.com/office/drawing/2014/main" id="{CE04A9A9-D946-4E5A-806D-BC1681DA7D96}"/>
              </a:ext>
            </a:extLst>
          </p:cNvPr>
          <p:cNvSpPr/>
          <p:nvPr/>
        </p:nvSpPr>
        <p:spPr>
          <a:xfrm>
            <a:off x="8489749" y="4348249"/>
            <a:ext cx="10691" cy="14644"/>
          </a:xfrm>
          <a:custGeom>
            <a:avLst/>
            <a:gdLst/>
            <a:ahLst/>
            <a:cxnLst/>
            <a:rect l="l" t="t" r="r" b="b"/>
            <a:pathLst>
              <a:path w="568" h="778" extrusionOk="0">
                <a:moveTo>
                  <a:pt x="512" y="1"/>
                </a:moveTo>
                <a:cubicBezTo>
                  <a:pt x="440" y="1"/>
                  <a:pt x="321" y="127"/>
                  <a:pt x="201" y="306"/>
                </a:cubicBezTo>
                <a:cubicBezTo>
                  <a:pt x="67" y="540"/>
                  <a:pt x="1" y="740"/>
                  <a:pt x="67" y="773"/>
                </a:cubicBezTo>
                <a:cubicBezTo>
                  <a:pt x="70" y="776"/>
                  <a:pt x="74" y="777"/>
                  <a:pt x="78" y="777"/>
                </a:cubicBezTo>
                <a:cubicBezTo>
                  <a:pt x="124" y="777"/>
                  <a:pt x="246" y="622"/>
                  <a:pt x="368" y="440"/>
                </a:cubicBezTo>
                <a:cubicBezTo>
                  <a:pt x="534" y="206"/>
                  <a:pt x="568" y="6"/>
                  <a:pt x="534" y="6"/>
                </a:cubicBezTo>
                <a:cubicBezTo>
                  <a:pt x="528" y="3"/>
                  <a:pt x="520" y="1"/>
                  <a:pt x="512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" name="Google Shape;1923;p44">
            <a:extLst>
              <a:ext uri="{FF2B5EF4-FFF2-40B4-BE49-F238E27FC236}">
                <a16:creationId xmlns:a16="http://schemas.microsoft.com/office/drawing/2014/main" id="{9417AFBA-FFF6-4308-9596-A16FFD6FF01D}"/>
              </a:ext>
            </a:extLst>
          </p:cNvPr>
          <p:cNvSpPr/>
          <p:nvPr/>
        </p:nvSpPr>
        <p:spPr>
          <a:xfrm>
            <a:off x="8485363" y="4477014"/>
            <a:ext cx="5666" cy="24563"/>
          </a:xfrm>
          <a:custGeom>
            <a:avLst/>
            <a:gdLst/>
            <a:ahLst/>
            <a:cxnLst/>
            <a:rect l="l" t="t" r="r" b="b"/>
            <a:pathLst>
              <a:path w="301" h="1305" extrusionOk="0">
                <a:moveTo>
                  <a:pt x="77" y="1"/>
                </a:moveTo>
                <a:cubicBezTo>
                  <a:pt x="74" y="1"/>
                  <a:pt x="70" y="1"/>
                  <a:pt x="67" y="3"/>
                </a:cubicBezTo>
                <a:cubicBezTo>
                  <a:pt x="0" y="3"/>
                  <a:pt x="0" y="303"/>
                  <a:pt x="34" y="670"/>
                </a:cubicBezTo>
                <a:cubicBezTo>
                  <a:pt x="67" y="1037"/>
                  <a:pt x="167" y="1304"/>
                  <a:pt x="234" y="1304"/>
                </a:cubicBezTo>
                <a:cubicBezTo>
                  <a:pt x="267" y="1304"/>
                  <a:pt x="300" y="1004"/>
                  <a:pt x="234" y="637"/>
                </a:cubicBezTo>
                <a:cubicBezTo>
                  <a:pt x="202" y="289"/>
                  <a:pt x="140" y="1"/>
                  <a:pt x="77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" name="Google Shape;3016;p59">
            <a:extLst>
              <a:ext uri="{FF2B5EF4-FFF2-40B4-BE49-F238E27FC236}">
                <a16:creationId xmlns:a16="http://schemas.microsoft.com/office/drawing/2014/main" id="{39BBAE79-3AE1-4646-8ADD-FE782197B959}"/>
              </a:ext>
            </a:extLst>
          </p:cNvPr>
          <p:cNvSpPr/>
          <p:nvPr/>
        </p:nvSpPr>
        <p:spPr>
          <a:xfrm rot="16678391">
            <a:off x="-976395" y="86790"/>
            <a:ext cx="5863850" cy="7432082"/>
          </a:xfrm>
          <a:custGeom>
            <a:avLst/>
            <a:gdLst/>
            <a:ahLst/>
            <a:cxnLst/>
            <a:rect l="l" t="t" r="r" b="b"/>
            <a:pathLst>
              <a:path w="104663" h="109762" extrusionOk="0">
                <a:moveTo>
                  <a:pt x="61492" y="0"/>
                </a:moveTo>
                <a:cubicBezTo>
                  <a:pt x="50465" y="0"/>
                  <a:pt x="40621" y="9146"/>
                  <a:pt x="32052" y="15324"/>
                </a:cubicBezTo>
                <a:cubicBezTo>
                  <a:pt x="19882" y="24104"/>
                  <a:pt x="10169" y="35842"/>
                  <a:pt x="3800" y="49422"/>
                </a:cubicBezTo>
                <a:cubicBezTo>
                  <a:pt x="1639" y="54040"/>
                  <a:pt x="1" y="59795"/>
                  <a:pt x="2913" y="63981"/>
                </a:cubicBezTo>
                <a:cubicBezTo>
                  <a:pt x="5239" y="67321"/>
                  <a:pt x="9616" y="68315"/>
                  <a:pt x="13780" y="68315"/>
                </a:cubicBezTo>
                <a:cubicBezTo>
                  <a:pt x="14380" y="68315"/>
                  <a:pt x="14976" y="68295"/>
                  <a:pt x="15560" y="68257"/>
                </a:cubicBezTo>
                <a:cubicBezTo>
                  <a:pt x="18177" y="68104"/>
                  <a:pt x="20852" y="67736"/>
                  <a:pt x="23463" y="67736"/>
                </a:cubicBezTo>
                <a:cubicBezTo>
                  <a:pt x="25504" y="67736"/>
                  <a:pt x="27507" y="67961"/>
                  <a:pt x="29413" y="68690"/>
                </a:cubicBezTo>
                <a:cubicBezTo>
                  <a:pt x="35510" y="71055"/>
                  <a:pt x="38626" y="77789"/>
                  <a:pt x="40287" y="84112"/>
                </a:cubicBezTo>
                <a:cubicBezTo>
                  <a:pt x="41925" y="90413"/>
                  <a:pt x="42857" y="97260"/>
                  <a:pt x="46883" y="102401"/>
                </a:cubicBezTo>
                <a:cubicBezTo>
                  <a:pt x="50905" y="107554"/>
                  <a:pt x="57119" y="109761"/>
                  <a:pt x="63668" y="109761"/>
                </a:cubicBezTo>
                <a:cubicBezTo>
                  <a:pt x="69898" y="109761"/>
                  <a:pt x="76430" y="107763"/>
                  <a:pt x="81664" y="104403"/>
                </a:cubicBezTo>
                <a:cubicBezTo>
                  <a:pt x="95882" y="95236"/>
                  <a:pt x="104139" y="78198"/>
                  <a:pt x="104412" y="61274"/>
                </a:cubicBezTo>
                <a:cubicBezTo>
                  <a:pt x="104662" y="44327"/>
                  <a:pt x="97588" y="27767"/>
                  <a:pt x="86623" y="14846"/>
                </a:cubicBezTo>
                <a:cubicBezTo>
                  <a:pt x="81164" y="8431"/>
                  <a:pt x="74431" y="2608"/>
                  <a:pt x="66242" y="584"/>
                </a:cubicBezTo>
                <a:cubicBezTo>
                  <a:pt x="64635" y="183"/>
                  <a:pt x="63051" y="0"/>
                  <a:pt x="61492" y="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3 Arima Madurai Black" panose="00000A00000000000000" pitchFamily="2" charset="-93"/>
              <a:cs typeface="#9Slide03 Arima Madurai Black" panose="00000A00000000000000" pitchFamily="2" charset="-93"/>
              <a:sym typeface="Arial"/>
            </a:endParaRPr>
          </a:p>
        </p:txBody>
      </p:sp>
      <p:sp>
        <p:nvSpPr>
          <p:cNvPr id="151" name="TextBox 150">
            <a:extLst>
              <a:ext uri="{FF2B5EF4-FFF2-40B4-BE49-F238E27FC236}">
                <a16:creationId xmlns:a16="http://schemas.microsoft.com/office/drawing/2014/main" id="{60D7F8A7-E5B2-47B7-9F4D-D49FC95523F4}"/>
              </a:ext>
            </a:extLst>
          </p:cNvPr>
          <p:cNvSpPr txBox="1"/>
          <p:nvPr/>
        </p:nvSpPr>
        <p:spPr>
          <a:xfrm>
            <a:off x="553869" y="1781094"/>
            <a:ext cx="4130299" cy="263149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Thương số  đặc trưng cho sự nhanh chậm của chuyển động được gọi là tốc </a:t>
            </a:r>
            <a:r>
              <a:rPr lang="en-US" sz="2200" noProof="0" dirty="0" smtClean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độ</a:t>
            </a:r>
            <a:r>
              <a:rPr kumimoji="0" lang="en-US" sz="2200" b="0" i="0" u="none" strike="noStrike" kern="0" cap="none" spc="0" normalizeH="0" baseline="0" noProof="0" dirty="0" smtClean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chuyển động. </a:t>
            </a:r>
            <a:r>
              <a:rPr kumimoji="0" lang="en-US" sz="22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Nêu</a:t>
            </a: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2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khái</a:t>
            </a: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2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niệm</a:t>
            </a: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2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và</a:t>
            </a: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2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công</a:t>
            </a: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2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thức</a:t>
            </a: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2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tính</a:t>
            </a: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2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tốc</a:t>
            </a: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2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độ</a:t>
            </a: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28010606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6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4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3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9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5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1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4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0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6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9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5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8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4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0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6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9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5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8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4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0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3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6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9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2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5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8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1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4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7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0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3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6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9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2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5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8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4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0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3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6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9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2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5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8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1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4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7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0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3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6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9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2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5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8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1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4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7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0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3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6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9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5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8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1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4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0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3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6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9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2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5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8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1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4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7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0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3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6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9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2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5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8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1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2" fill="hold">
                      <p:stCondLst>
                        <p:cond delay="indefinite"/>
                      </p:stCondLst>
                      <p:childTnLst>
                        <p:par>
                          <p:cTn id="423" fill="hold">
                            <p:stCondLst>
                              <p:cond delay="0"/>
                            </p:stCondLst>
                            <p:childTnLst>
                              <p:par>
                                <p:cTn id="42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4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6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  <p:bldP spid="58" grpId="0" animBg="1"/>
      <p:bldP spid="59" grpId="0" animBg="1"/>
      <p:bldP spid="60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66" grpId="0" animBg="1"/>
      <p:bldP spid="67" grpId="0" animBg="1"/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6" grpId="0" animBg="1"/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85" grpId="0" animBg="1"/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94" grpId="0" animBg="1"/>
      <p:bldP spid="95" grpId="0" animBg="1"/>
      <p:bldP spid="96" grpId="0" animBg="1"/>
      <p:bldP spid="97" grpId="0" animBg="1"/>
      <p:bldP spid="98" grpId="0" animBg="1"/>
      <p:bldP spid="99" grpId="0" animBg="1"/>
      <p:bldP spid="100" grpId="0" animBg="1"/>
      <p:bldP spid="101" grpId="0" animBg="1"/>
      <p:bldP spid="102" grpId="0" animBg="1"/>
      <p:bldP spid="103" grpId="0" animBg="1"/>
      <p:bldP spid="104" grpId="0" animBg="1"/>
      <p:bldP spid="105" grpId="0" animBg="1"/>
      <p:bldP spid="106" grpId="0" animBg="1"/>
      <p:bldP spid="107" grpId="0" animBg="1"/>
      <p:bldP spid="108" grpId="0" animBg="1"/>
      <p:bldP spid="109" grpId="0" animBg="1"/>
      <p:bldP spid="110" grpId="0" animBg="1"/>
      <p:bldP spid="111" grpId="0" animBg="1"/>
      <p:bldP spid="112" grpId="0" animBg="1"/>
      <p:bldP spid="113" grpId="0" animBg="1"/>
      <p:bldP spid="114" grpId="0" animBg="1"/>
      <p:bldP spid="115" grpId="0" animBg="1"/>
      <p:bldP spid="116" grpId="0" animBg="1"/>
      <p:bldP spid="117" grpId="0" animBg="1"/>
      <p:bldP spid="118" grpId="0" animBg="1"/>
      <p:bldP spid="119" grpId="0" animBg="1"/>
      <p:bldP spid="120" grpId="0" animBg="1"/>
      <p:bldP spid="121" grpId="0" animBg="1"/>
      <p:bldP spid="122" grpId="0" animBg="1"/>
      <p:bldP spid="123" grpId="0" animBg="1"/>
      <p:bldP spid="124" grpId="0" animBg="1"/>
      <p:bldP spid="125" grpId="0" animBg="1"/>
      <p:bldP spid="126" grpId="0" animBg="1"/>
      <p:bldP spid="127" grpId="0" animBg="1"/>
      <p:bldP spid="128" grpId="0" animBg="1"/>
      <p:bldP spid="129" grpId="0" animBg="1"/>
      <p:bldP spid="130" grpId="0" animBg="1"/>
      <p:bldP spid="131" grpId="0" animBg="1"/>
      <p:bldP spid="132" grpId="0" animBg="1"/>
      <p:bldP spid="133" grpId="0" animBg="1"/>
      <p:bldP spid="134" grpId="0" animBg="1"/>
      <p:bldP spid="135" grpId="0" animBg="1"/>
      <p:bldP spid="136" grpId="0" animBg="1"/>
      <p:bldP spid="137" grpId="0" animBg="1"/>
      <p:bldP spid="138" grpId="0" animBg="1"/>
      <p:bldP spid="139" grpId="0" animBg="1"/>
      <p:bldP spid="140" grpId="0" animBg="1"/>
      <p:bldP spid="141" grpId="0" animBg="1"/>
      <p:bldP spid="142" grpId="0" animBg="1"/>
      <p:bldP spid="143" grpId="0" animBg="1"/>
      <p:bldP spid="144" grpId="0" animBg="1"/>
      <p:bldP spid="145" grpId="0" animBg="1"/>
      <p:bldP spid="146" grpId="0" animBg="1"/>
      <p:bldP spid="147" grpId="0" animBg="1"/>
      <p:bldP spid="148" grpId="0" animBg="1"/>
      <p:bldP spid="149" grpId="0" animBg="1"/>
      <p:bldP spid="151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3567;p70">
            <a:extLst>
              <a:ext uri="{FF2B5EF4-FFF2-40B4-BE49-F238E27FC236}">
                <a16:creationId xmlns:a16="http://schemas.microsoft.com/office/drawing/2014/main" id="{2F1F8D10-A70F-487C-B7B4-92FACDCA9C67}"/>
              </a:ext>
            </a:extLst>
          </p:cNvPr>
          <p:cNvGrpSpPr/>
          <p:nvPr/>
        </p:nvGrpSpPr>
        <p:grpSpPr>
          <a:xfrm>
            <a:off x="7460323" y="1055276"/>
            <a:ext cx="1546552" cy="3498416"/>
            <a:chOff x="6706495" y="1391275"/>
            <a:chExt cx="895619" cy="2025957"/>
          </a:xfrm>
        </p:grpSpPr>
        <p:sp>
          <p:nvSpPr>
            <p:cNvPr id="5" name="Google Shape;3568;p70">
              <a:extLst>
                <a:ext uri="{FF2B5EF4-FFF2-40B4-BE49-F238E27FC236}">
                  <a16:creationId xmlns:a16="http://schemas.microsoft.com/office/drawing/2014/main" id="{09610599-7827-427C-85C8-4B62E24C02D3}"/>
                </a:ext>
              </a:extLst>
            </p:cNvPr>
            <p:cNvSpPr/>
            <p:nvPr/>
          </p:nvSpPr>
          <p:spPr>
            <a:xfrm>
              <a:off x="7178924" y="2842287"/>
              <a:ext cx="162357" cy="486261"/>
            </a:xfrm>
            <a:custGeom>
              <a:avLst/>
              <a:gdLst/>
              <a:ahLst/>
              <a:cxnLst/>
              <a:rect l="l" t="t" r="r" b="b"/>
              <a:pathLst>
                <a:path w="10822" h="32412" extrusionOk="0">
                  <a:moveTo>
                    <a:pt x="0" y="1"/>
                  </a:moveTo>
                  <a:lnTo>
                    <a:pt x="5806" y="31095"/>
                  </a:lnTo>
                  <a:cubicBezTo>
                    <a:pt x="5806" y="31095"/>
                    <a:pt x="8083" y="32411"/>
                    <a:pt x="9831" y="32411"/>
                  </a:cubicBezTo>
                  <a:cubicBezTo>
                    <a:pt x="10192" y="32411"/>
                    <a:pt x="10530" y="32355"/>
                    <a:pt x="10821" y="32220"/>
                  </a:cubicBezTo>
                  <a:lnTo>
                    <a:pt x="9636" y="60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3569;p70">
              <a:extLst>
                <a:ext uri="{FF2B5EF4-FFF2-40B4-BE49-F238E27FC236}">
                  <a16:creationId xmlns:a16="http://schemas.microsoft.com/office/drawing/2014/main" id="{7E934769-BF3D-465E-B034-6996F013338E}"/>
                </a:ext>
              </a:extLst>
            </p:cNvPr>
            <p:cNvSpPr/>
            <p:nvPr/>
          </p:nvSpPr>
          <p:spPr>
            <a:xfrm>
              <a:off x="7166157" y="3304679"/>
              <a:ext cx="199743" cy="72072"/>
            </a:xfrm>
            <a:custGeom>
              <a:avLst/>
              <a:gdLst/>
              <a:ahLst/>
              <a:cxnLst/>
              <a:rect l="l" t="t" r="r" b="b"/>
              <a:pathLst>
                <a:path w="13314" h="4804" extrusionOk="0">
                  <a:moveTo>
                    <a:pt x="12979" y="1"/>
                  </a:moveTo>
                  <a:cubicBezTo>
                    <a:pt x="11893" y="553"/>
                    <a:pt x="10705" y="828"/>
                    <a:pt x="9517" y="828"/>
                  </a:cubicBezTo>
                  <a:cubicBezTo>
                    <a:pt x="8545" y="828"/>
                    <a:pt x="7573" y="644"/>
                    <a:pt x="6657" y="274"/>
                  </a:cubicBezTo>
                  <a:lnTo>
                    <a:pt x="6657" y="639"/>
                  </a:lnTo>
                  <a:cubicBezTo>
                    <a:pt x="6657" y="639"/>
                    <a:pt x="31" y="3527"/>
                    <a:pt x="0" y="4803"/>
                  </a:cubicBezTo>
                  <a:lnTo>
                    <a:pt x="13314" y="4408"/>
                  </a:lnTo>
                  <a:lnTo>
                    <a:pt x="12979" y="1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3570;p70">
              <a:extLst>
                <a:ext uri="{FF2B5EF4-FFF2-40B4-BE49-F238E27FC236}">
                  <a16:creationId xmlns:a16="http://schemas.microsoft.com/office/drawing/2014/main" id="{2D766221-0B7E-4317-9FE1-38FF155F8F7D}"/>
                </a:ext>
              </a:extLst>
            </p:cNvPr>
            <p:cNvSpPr/>
            <p:nvPr/>
          </p:nvSpPr>
          <p:spPr>
            <a:xfrm>
              <a:off x="7331229" y="3326178"/>
              <a:ext cx="16428" cy="15513"/>
            </a:xfrm>
            <a:custGeom>
              <a:avLst/>
              <a:gdLst/>
              <a:ahLst/>
              <a:cxnLst/>
              <a:rect l="l" t="t" r="r" b="b"/>
              <a:pathLst>
                <a:path w="1095" h="1034" extrusionOk="0">
                  <a:moveTo>
                    <a:pt x="536" y="0"/>
                  </a:moveTo>
                  <a:cubicBezTo>
                    <a:pt x="314" y="0"/>
                    <a:pt x="104" y="142"/>
                    <a:pt x="31" y="361"/>
                  </a:cubicBezTo>
                  <a:cubicBezTo>
                    <a:pt x="1" y="665"/>
                    <a:pt x="153" y="939"/>
                    <a:pt x="457" y="1030"/>
                  </a:cubicBezTo>
                  <a:cubicBezTo>
                    <a:pt x="477" y="1032"/>
                    <a:pt x="496" y="1033"/>
                    <a:pt x="516" y="1033"/>
                  </a:cubicBezTo>
                  <a:cubicBezTo>
                    <a:pt x="765" y="1033"/>
                    <a:pt x="980" y="860"/>
                    <a:pt x="1064" y="635"/>
                  </a:cubicBezTo>
                  <a:cubicBezTo>
                    <a:pt x="1095" y="361"/>
                    <a:pt x="912" y="88"/>
                    <a:pt x="669" y="27"/>
                  </a:cubicBezTo>
                  <a:lnTo>
                    <a:pt x="700" y="27"/>
                  </a:lnTo>
                  <a:cubicBezTo>
                    <a:pt x="646" y="9"/>
                    <a:pt x="591" y="0"/>
                    <a:pt x="5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3571;p70">
              <a:extLst>
                <a:ext uri="{FF2B5EF4-FFF2-40B4-BE49-F238E27FC236}">
                  <a16:creationId xmlns:a16="http://schemas.microsoft.com/office/drawing/2014/main" id="{13E4A3C4-220A-4702-BA60-9BADEE218607}"/>
                </a:ext>
              </a:extLst>
            </p:cNvPr>
            <p:cNvSpPr/>
            <p:nvPr/>
          </p:nvSpPr>
          <p:spPr>
            <a:xfrm>
              <a:off x="7164791" y="3354847"/>
              <a:ext cx="201109" cy="21439"/>
            </a:xfrm>
            <a:custGeom>
              <a:avLst/>
              <a:gdLst/>
              <a:ahLst/>
              <a:cxnLst/>
              <a:rect l="l" t="t" r="r" b="b"/>
              <a:pathLst>
                <a:path w="13405" h="1429" extrusionOk="0">
                  <a:moveTo>
                    <a:pt x="13313" y="0"/>
                  </a:moveTo>
                  <a:lnTo>
                    <a:pt x="608" y="760"/>
                  </a:lnTo>
                  <a:cubicBezTo>
                    <a:pt x="608" y="760"/>
                    <a:pt x="0" y="1034"/>
                    <a:pt x="91" y="1429"/>
                  </a:cubicBezTo>
                  <a:lnTo>
                    <a:pt x="13405" y="1064"/>
                  </a:lnTo>
                  <a:lnTo>
                    <a:pt x="133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3572;p70">
              <a:extLst>
                <a:ext uri="{FF2B5EF4-FFF2-40B4-BE49-F238E27FC236}">
                  <a16:creationId xmlns:a16="http://schemas.microsoft.com/office/drawing/2014/main" id="{767CAC14-AF17-41DD-800C-3BFB657C64FD}"/>
                </a:ext>
              </a:extLst>
            </p:cNvPr>
            <p:cNvSpPr/>
            <p:nvPr/>
          </p:nvSpPr>
          <p:spPr>
            <a:xfrm>
              <a:off x="7265338" y="3314146"/>
              <a:ext cx="19398" cy="12017"/>
            </a:xfrm>
            <a:custGeom>
              <a:avLst/>
              <a:gdLst/>
              <a:ahLst/>
              <a:cxnLst/>
              <a:rect l="l" t="t" r="r" b="b"/>
              <a:pathLst>
                <a:path w="1293" h="801" extrusionOk="0">
                  <a:moveTo>
                    <a:pt x="236" y="1"/>
                  </a:moveTo>
                  <a:cubicBezTo>
                    <a:pt x="92" y="1"/>
                    <a:pt x="0" y="39"/>
                    <a:pt x="16" y="69"/>
                  </a:cubicBezTo>
                  <a:cubicBezTo>
                    <a:pt x="16" y="130"/>
                    <a:pt x="350" y="160"/>
                    <a:pt x="654" y="342"/>
                  </a:cubicBezTo>
                  <a:cubicBezTo>
                    <a:pt x="971" y="544"/>
                    <a:pt x="1151" y="801"/>
                    <a:pt x="1221" y="801"/>
                  </a:cubicBezTo>
                  <a:cubicBezTo>
                    <a:pt x="1225" y="801"/>
                    <a:pt x="1228" y="800"/>
                    <a:pt x="1231" y="798"/>
                  </a:cubicBezTo>
                  <a:cubicBezTo>
                    <a:pt x="1292" y="768"/>
                    <a:pt x="1171" y="403"/>
                    <a:pt x="775" y="160"/>
                  </a:cubicBezTo>
                  <a:cubicBezTo>
                    <a:pt x="578" y="39"/>
                    <a:pt x="380" y="1"/>
                    <a:pt x="23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3573;p70">
              <a:extLst>
                <a:ext uri="{FF2B5EF4-FFF2-40B4-BE49-F238E27FC236}">
                  <a16:creationId xmlns:a16="http://schemas.microsoft.com/office/drawing/2014/main" id="{2FD34B14-4C5E-4393-AE5D-02B42B08E135}"/>
                </a:ext>
              </a:extLst>
            </p:cNvPr>
            <p:cNvSpPr/>
            <p:nvPr/>
          </p:nvSpPr>
          <p:spPr>
            <a:xfrm>
              <a:off x="7244590" y="3324077"/>
              <a:ext cx="15063" cy="15273"/>
            </a:xfrm>
            <a:custGeom>
              <a:avLst/>
              <a:gdLst/>
              <a:ahLst/>
              <a:cxnLst/>
              <a:rect l="l" t="t" r="r" b="b"/>
              <a:pathLst>
                <a:path w="1004" h="1018" extrusionOk="0">
                  <a:moveTo>
                    <a:pt x="97" y="1"/>
                  </a:moveTo>
                  <a:cubicBezTo>
                    <a:pt x="37" y="1"/>
                    <a:pt x="0" y="17"/>
                    <a:pt x="0" y="45"/>
                  </a:cubicBezTo>
                  <a:cubicBezTo>
                    <a:pt x="0" y="106"/>
                    <a:pt x="274" y="197"/>
                    <a:pt x="517" y="471"/>
                  </a:cubicBezTo>
                  <a:cubicBezTo>
                    <a:pt x="730" y="744"/>
                    <a:pt x="821" y="1018"/>
                    <a:pt x="882" y="1018"/>
                  </a:cubicBezTo>
                  <a:cubicBezTo>
                    <a:pt x="973" y="1018"/>
                    <a:pt x="1003" y="623"/>
                    <a:pt x="699" y="319"/>
                  </a:cubicBezTo>
                  <a:cubicBezTo>
                    <a:pt x="488" y="86"/>
                    <a:pt x="233" y="1"/>
                    <a:pt x="9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3574;p70">
              <a:extLst>
                <a:ext uri="{FF2B5EF4-FFF2-40B4-BE49-F238E27FC236}">
                  <a16:creationId xmlns:a16="http://schemas.microsoft.com/office/drawing/2014/main" id="{4699A53C-EED5-464F-BFAE-491DAFEE566B}"/>
                </a:ext>
              </a:extLst>
            </p:cNvPr>
            <p:cNvSpPr/>
            <p:nvPr/>
          </p:nvSpPr>
          <p:spPr>
            <a:xfrm>
              <a:off x="7224981" y="3333214"/>
              <a:ext cx="10952" cy="16623"/>
            </a:xfrm>
            <a:custGeom>
              <a:avLst/>
              <a:gdLst/>
              <a:ahLst/>
              <a:cxnLst/>
              <a:rect l="l" t="t" r="r" b="b"/>
              <a:pathLst>
                <a:path w="730" h="1108" extrusionOk="0">
                  <a:moveTo>
                    <a:pt x="60" y="1"/>
                  </a:moveTo>
                  <a:cubicBezTo>
                    <a:pt x="45" y="1"/>
                    <a:pt x="35" y="5"/>
                    <a:pt x="31" y="14"/>
                  </a:cubicBezTo>
                  <a:cubicBezTo>
                    <a:pt x="0" y="75"/>
                    <a:pt x="183" y="257"/>
                    <a:pt x="335" y="561"/>
                  </a:cubicBezTo>
                  <a:cubicBezTo>
                    <a:pt x="487" y="834"/>
                    <a:pt x="517" y="1108"/>
                    <a:pt x="578" y="1108"/>
                  </a:cubicBezTo>
                  <a:cubicBezTo>
                    <a:pt x="639" y="1108"/>
                    <a:pt x="730" y="804"/>
                    <a:pt x="547" y="439"/>
                  </a:cubicBezTo>
                  <a:cubicBezTo>
                    <a:pt x="391" y="153"/>
                    <a:pt x="146" y="1"/>
                    <a:pt x="6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3575;p70">
              <a:extLst>
                <a:ext uri="{FF2B5EF4-FFF2-40B4-BE49-F238E27FC236}">
                  <a16:creationId xmlns:a16="http://schemas.microsoft.com/office/drawing/2014/main" id="{1D398111-F8CC-4987-8CA1-674EA791F611}"/>
                </a:ext>
              </a:extLst>
            </p:cNvPr>
            <p:cNvSpPr/>
            <p:nvPr/>
          </p:nvSpPr>
          <p:spPr>
            <a:xfrm>
              <a:off x="7294743" y="2833166"/>
              <a:ext cx="176504" cy="528538"/>
            </a:xfrm>
            <a:custGeom>
              <a:avLst/>
              <a:gdLst/>
              <a:ahLst/>
              <a:cxnLst/>
              <a:rect l="l" t="t" r="r" b="b"/>
              <a:pathLst>
                <a:path w="11765" h="35230" extrusionOk="0">
                  <a:moveTo>
                    <a:pt x="10883" y="1"/>
                  </a:moveTo>
                  <a:lnTo>
                    <a:pt x="1" y="578"/>
                  </a:lnTo>
                  <a:lnTo>
                    <a:pt x="2980" y="35229"/>
                  </a:lnTo>
                  <a:lnTo>
                    <a:pt x="8117" y="35108"/>
                  </a:lnTo>
                  <a:cubicBezTo>
                    <a:pt x="8117" y="35108"/>
                    <a:pt x="11460" y="9363"/>
                    <a:pt x="11612" y="7448"/>
                  </a:cubicBezTo>
                  <a:cubicBezTo>
                    <a:pt x="11764" y="5533"/>
                    <a:pt x="11004" y="335"/>
                    <a:pt x="10883" y="1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3576;p70">
              <a:extLst>
                <a:ext uri="{FF2B5EF4-FFF2-40B4-BE49-F238E27FC236}">
                  <a16:creationId xmlns:a16="http://schemas.microsoft.com/office/drawing/2014/main" id="{AFE5BB5A-EBA5-4C8E-8BCB-5753EA103943}"/>
                </a:ext>
              </a:extLst>
            </p:cNvPr>
            <p:cNvSpPr/>
            <p:nvPr/>
          </p:nvSpPr>
          <p:spPr>
            <a:xfrm>
              <a:off x="7297488" y="2873297"/>
              <a:ext cx="39232" cy="448275"/>
            </a:xfrm>
            <a:custGeom>
              <a:avLst/>
              <a:gdLst/>
              <a:ahLst/>
              <a:cxnLst/>
              <a:rect l="l" t="t" r="r" b="b"/>
              <a:pathLst>
                <a:path w="2615" h="29880" extrusionOk="0">
                  <a:moveTo>
                    <a:pt x="31" y="1"/>
                  </a:moveTo>
                  <a:cubicBezTo>
                    <a:pt x="0" y="92"/>
                    <a:pt x="31" y="213"/>
                    <a:pt x="31" y="305"/>
                  </a:cubicBezTo>
                  <a:cubicBezTo>
                    <a:pt x="61" y="517"/>
                    <a:pt x="91" y="791"/>
                    <a:pt x="122" y="1186"/>
                  </a:cubicBezTo>
                  <a:cubicBezTo>
                    <a:pt x="183" y="1946"/>
                    <a:pt x="304" y="3040"/>
                    <a:pt x="426" y="4378"/>
                  </a:cubicBezTo>
                  <a:cubicBezTo>
                    <a:pt x="669" y="7083"/>
                    <a:pt x="1034" y="10821"/>
                    <a:pt x="1398" y="14925"/>
                  </a:cubicBezTo>
                  <a:cubicBezTo>
                    <a:pt x="1763" y="19028"/>
                    <a:pt x="2037" y="22797"/>
                    <a:pt x="2250" y="25502"/>
                  </a:cubicBezTo>
                  <a:cubicBezTo>
                    <a:pt x="2371" y="26840"/>
                    <a:pt x="2432" y="27934"/>
                    <a:pt x="2493" y="28694"/>
                  </a:cubicBezTo>
                  <a:cubicBezTo>
                    <a:pt x="2523" y="29059"/>
                    <a:pt x="2584" y="29363"/>
                    <a:pt x="2584" y="29576"/>
                  </a:cubicBezTo>
                  <a:cubicBezTo>
                    <a:pt x="2584" y="29667"/>
                    <a:pt x="2584" y="29788"/>
                    <a:pt x="2614" y="29879"/>
                  </a:cubicBezTo>
                  <a:cubicBezTo>
                    <a:pt x="2614" y="29788"/>
                    <a:pt x="2614" y="29667"/>
                    <a:pt x="2614" y="29576"/>
                  </a:cubicBezTo>
                  <a:cubicBezTo>
                    <a:pt x="2614" y="29363"/>
                    <a:pt x="2614" y="29089"/>
                    <a:pt x="2584" y="28694"/>
                  </a:cubicBezTo>
                  <a:cubicBezTo>
                    <a:pt x="2554" y="27934"/>
                    <a:pt x="2462" y="26840"/>
                    <a:pt x="2402" y="25502"/>
                  </a:cubicBezTo>
                  <a:cubicBezTo>
                    <a:pt x="2219" y="22797"/>
                    <a:pt x="1946" y="19028"/>
                    <a:pt x="1581" y="14925"/>
                  </a:cubicBezTo>
                  <a:cubicBezTo>
                    <a:pt x="1216" y="10791"/>
                    <a:pt x="851" y="7052"/>
                    <a:pt x="547" y="4347"/>
                  </a:cubicBezTo>
                  <a:cubicBezTo>
                    <a:pt x="395" y="3010"/>
                    <a:pt x="274" y="1916"/>
                    <a:pt x="183" y="1156"/>
                  </a:cubicBezTo>
                  <a:cubicBezTo>
                    <a:pt x="122" y="791"/>
                    <a:pt x="91" y="517"/>
                    <a:pt x="61" y="305"/>
                  </a:cubicBezTo>
                  <a:cubicBezTo>
                    <a:pt x="61" y="183"/>
                    <a:pt x="31" y="92"/>
                    <a:pt x="31" y="1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3577;p70">
              <a:extLst>
                <a:ext uri="{FF2B5EF4-FFF2-40B4-BE49-F238E27FC236}">
                  <a16:creationId xmlns:a16="http://schemas.microsoft.com/office/drawing/2014/main" id="{323F40D7-04DB-4463-804C-BB28BCD63DE1}"/>
                </a:ext>
              </a:extLst>
            </p:cNvPr>
            <p:cNvSpPr/>
            <p:nvPr/>
          </p:nvSpPr>
          <p:spPr>
            <a:xfrm>
              <a:off x="7410127" y="3337625"/>
              <a:ext cx="18243" cy="16653"/>
            </a:xfrm>
            <a:custGeom>
              <a:avLst/>
              <a:gdLst/>
              <a:ahLst/>
              <a:cxnLst/>
              <a:rect l="l" t="t" r="r" b="b"/>
              <a:pathLst>
                <a:path w="1216" h="1110" extrusionOk="0">
                  <a:moveTo>
                    <a:pt x="603" y="0"/>
                  </a:moveTo>
                  <a:cubicBezTo>
                    <a:pt x="465" y="0"/>
                    <a:pt x="326" y="46"/>
                    <a:pt x="213" y="145"/>
                  </a:cubicBezTo>
                  <a:lnTo>
                    <a:pt x="274" y="115"/>
                  </a:lnTo>
                  <a:lnTo>
                    <a:pt x="274" y="115"/>
                  </a:lnTo>
                  <a:cubicBezTo>
                    <a:pt x="61" y="328"/>
                    <a:pt x="0" y="632"/>
                    <a:pt x="152" y="875"/>
                  </a:cubicBezTo>
                  <a:cubicBezTo>
                    <a:pt x="267" y="1029"/>
                    <a:pt x="444" y="1110"/>
                    <a:pt x="620" y="1110"/>
                  </a:cubicBezTo>
                  <a:cubicBezTo>
                    <a:pt x="721" y="1110"/>
                    <a:pt x="823" y="1082"/>
                    <a:pt x="912" y="1027"/>
                  </a:cubicBezTo>
                  <a:cubicBezTo>
                    <a:pt x="1155" y="814"/>
                    <a:pt x="1216" y="449"/>
                    <a:pt x="1033" y="176"/>
                  </a:cubicBezTo>
                  <a:cubicBezTo>
                    <a:pt x="920" y="62"/>
                    <a:pt x="762" y="0"/>
                    <a:pt x="6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3578;p70">
              <a:extLst>
                <a:ext uri="{FF2B5EF4-FFF2-40B4-BE49-F238E27FC236}">
                  <a16:creationId xmlns:a16="http://schemas.microsoft.com/office/drawing/2014/main" id="{CCB55F78-8413-4A55-8212-C5A83FBCC2C2}"/>
                </a:ext>
              </a:extLst>
            </p:cNvPr>
            <p:cNvSpPr/>
            <p:nvPr/>
          </p:nvSpPr>
          <p:spPr>
            <a:xfrm>
              <a:off x="7102771" y="1561809"/>
              <a:ext cx="338831" cy="339747"/>
            </a:xfrm>
            <a:custGeom>
              <a:avLst/>
              <a:gdLst/>
              <a:ahLst/>
              <a:cxnLst/>
              <a:rect l="l" t="t" r="r" b="b"/>
              <a:pathLst>
                <a:path w="22585" h="22646" extrusionOk="0">
                  <a:moveTo>
                    <a:pt x="20882" y="1"/>
                  </a:moveTo>
                  <a:lnTo>
                    <a:pt x="2949" y="214"/>
                  </a:lnTo>
                  <a:cubicBezTo>
                    <a:pt x="3161" y="5776"/>
                    <a:pt x="3678" y="10518"/>
                    <a:pt x="1824" y="15260"/>
                  </a:cubicBezTo>
                  <a:cubicBezTo>
                    <a:pt x="1338" y="16475"/>
                    <a:pt x="730" y="17630"/>
                    <a:pt x="365" y="18877"/>
                  </a:cubicBezTo>
                  <a:cubicBezTo>
                    <a:pt x="31" y="20123"/>
                    <a:pt x="0" y="21521"/>
                    <a:pt x="669" y="22646"/>
                  </a:cubicBezTo>
                  <a:lnTo>
                    <a:pt x="4286" y="21612"/>
                  </a:lnTo>
                  <a:cubicBezTo>
                    <a:pt x="4286" y="21217"/>
                    <a:pt x="4286" y="20852"/>
                    <a:pt x="4256" y="20457"/>
                  </a:cubicBezTo>
                  <a:lnTo>
                    <a:pt x="4256" y="20457"/>
                  </a:lnTo>
                  <a:cubicBezTo>
                    <a:pt x="4408" y="20974"/>
                    <a:pt x="4772" y="21369"/>
                    <a:pt x="5259" y="21582"/>
                  </a:cubicBezTo>
                  <a:cubicBezTo>
                    <a:pt x="5678" y="21708"/>
                    <a:pt x="6127" y="21776"/>
                    <a:pt x="6585" y="21776"/>
                  </a:cubicBezTo>
                  <a:cubicBezTo>
                    <a:pt x="6790" y="21776"/>
                    <a:pt x="6997" y="21762"/>
                    <a:pt x="7204" y="21734"/>
                  </a:cubicBezTo>
                  <a:cubicBezTo>
                    <a:pt x="11034" y="21399"/>
                    <a:pt x="14803" y="20700"/>
                    <a:pt x="18451" y="19606"/>
                  </a:cubicBezTo>
                  <a:cubicBezTo>
                    <a:pt x="18594" y="19561"/>
                    <a:pt x="18897" y="19546"/>
                    <a:pt x="19254" y="19546"/>
                  </a:cubicBezTo>
                  <a:cubicBezTo>
                    <a:pt x="20111" y="19546"/>
                    <a:pt x="21277" y="19636"/>
                    <a:pt x="21277" y="19636"/>
                  </a:cubicBezTo>
                  <a:cubicBezTo>
                    <a:pt x="22584" y="13922"/>
                    <a:pt x="22128" y="5776"/>
                    <a:pt x="2088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3579;p70">
              <a:extLst>
                <a:ext uri="{FF2B5EF4-FFF2-40B4-BE49-F238E27FC236}">
                  <a16:creationId xmlns:a16="http://schemas.microsoft.com/office/drawing/2014/main" id="{61FFADD0-A016-406B-B79A-B7B8DB181B34}"/>
                </a:ext>
              </a:extLst>
            </p:cNvPr>
            <p:cNvSpPr/>
            <p:nvPr/>
          </p:nvSpPr>
          <p:spPr>
            <a:xfrm>
              <a:off x="6706495" y="1984894"/>
              <a:ext cx="227558" cy="78088"/>
            </a:xfrm>
            <a:custGeom>
              <a:avLst/>
              <a:gdLst/>
              <a:ahLst/>
              <a:cxnLst/>
              <a:rect l="l" t="t" r="r" b="b"/>
              <a:pathLst>
                <a:path w="15168" h="5205" extrusionOk="0">
                  <a:moveTo>
                    <a:pt x="6530" y="0"/>
                  </a:moveTo>
                  <a:cubicBezTo>
                    <a:pt x="6111" y="0"/>
                    <a:pt x="5713" y="73"/>
                    <a:pt x="5441" y="311"/>
                  </a:cubicBezTo>
                  <a:cubicBezTo>
                    <a:pt x="5380" y="585"/>
                    <a:pt x="5532" y="858"/>
                    <a:pt x="5776" y="919"/>
                  </a:cubicBezTo>
                  <a:lnTo>
                    <a:pt x="5867" y="919"/>
                  </a:lnTo>
                  <a:cubicBezTo>
                    <a:pt x="6748" y="1040"/>
                    <a:pt x="8390" y="1314"/>
                    <a:pt x="8329" y="1436"/>
                  </a:cubicBezTo>
                  <a:cubicBezTo>
                    <a:pt x="8268" y="1557"/>
                    <a:pt x="5441" y="1405"/>
                    <a:pt x="4894" y="1618"/>
                  </a:cubicBezTo>
                  <a:lnTo>
                    <a:pt x="700" y="1740"/>
                  </a:lnTo>
                  <a:cubicBezTo>
                    <a:pt x="700" y="1740"/>
                    <a:pt x="0" y="2469"/>
                    <a:pt x="700" y="2682"/>
                  </a:cubicBezTo>
                  <a:lnTo>
                    <a:pt x="730" y="3229"/>
                  </a:lnTo>
                  <a:cubicBezTo>
                    <a:pt x="943" y="3381"/>
                    <a:pt x="1216" y="3472"/>
                    <a:pt x="1459" y="3533"/>
                  </a:cubicBezTo>
                  <a:cubicBezTo>
                    <a:pt x="2037" y="3654"/>
                    <a:pt x="1459" y="4019"/>
                    <a:pt x="2189" y="4141"/>
                  </a:cubicBezTo>
                  <a:cubicBezTo>
                    <a:pt x="2545" y="4185"/>
                    <a:pt x="2901" y="4214"/>
                    <a:pt x="3257" y="4214"/>
                  </a:cubicBezTo>
                  <a:cubicBezTo>
                    <a:pt x="3387" y="4214"/>
                    <a:pt x="3518" y="4210"/>
                    <a:pt x="3648" y="4202"/>
                  </a:cubicBezTo>
                  <a:lnTo>
                    <a:pt x="3739" y="4506"/>
                  </a:lnTo>
                  <a:cubicBezTo>
                    <a:pt x="3982" y="4627"/>
                    <a:pt x="4225" y="4688"/>
                    <a:pt x="4469" y="4688"/>
                  </a:cubicBezTo>
                  <a:cubicBezTo>
                    <a:pt x="4533" y="4701"/>
                    <a:pt x="4670" y="4707"/>
                    <a:pt x="4863" y="4707"/>
                  </a:cubicBezTo>
                  <a:cubicBezTo>
                    <a:pt x="6405" y="4707"/>
                    <a:pt x="11520" y="4323"/>
                    <a:pt x="11520" y="4323"/>
                  </a:cubicBezTo>
                  <a:lnTo>
                    <a:pt x="14864" y="5205"/>
                  </a:lnTo>
                  <a:lnTo>
                    <a:pt x="15168" y="1922"/>
                  </a:lnTo>
                  <a:lnTo>
                    <a:pt x="12675" y="1284"/>
                  </a:lnTo>
                  <a:cubicBezTo>
                    <a:pt x="12493" y="828"/>
                    <a:pt x="12220" y="433"/>
                    <a:pt x="11824" y="189"/>
                  </a:cubicBezTo>
                  <a:cubicBezTo>
                    <a:pt x="11609" y="88"/>
                    <a:pt x="11142" y="53"/>
                    <a:pt x="10613" y="53"/>
                  </a:cubicBezTo>
                  <a:cubicBezTo>
                    <a:pt x="9721" y="53"/>
                    <a:pt x="8653" y="151"/>
                    <a:pt x="8329" y="189"/>
                  </a:cubicBezTo>
                  <a:cubicBezTo>
                    <a:pt x="8315" y="190"/>
                    <a:pt x="8300" y="191"/>
                    <a:pt x="8284" y="191"/>
                  </a:cubicBezTo>
                  <a:cubicBezTo>
                    <a:pt x="7937" y="191"/>
                    <a:pt x="7206" y="0"/>
                    <a:pt x="6530" y="0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3580;p70">
              <a:extLst>
                <a:ext uri="{FF2B5EF4-FFF2-40B4-BE49-F238E27FC236}">
                  <a16:creationId xmlns:a16="http://schemas.microsoft.com/office/drawing/2014/main" id="{14160774-F9AA-452B-9B59-C00E4DD84341}"/>
                </a:ext>
              </a:extLst>
            </p:cNvPr>
            <p:cNvSpPr/>
            <p:nvPr/>
          </p:nvSpPr>
          <p:spPr>
            <a:xfrm>
              <a:off x="6835997" y="2002327"/>
              <a:ext cx="40147" cy="29645"/>
            </a:xfrm>
            <a:custGeom>
              <a:avLst/>
              <a:gdLst/>
              <a:ahLst/>
              <a:cxnLst/>
              <a:rect l="l" t="t" r="r" b="b"/>
              <a:pathLst>
                <a:path w="2676" h="1976" extrusionOk="0">
                  <a:moveTo>
                    <a:pt x="2676" y="0"/>
                  </a:moveTo>
                  <a:cubicBezTo>
                    <a:pt x="2524" y="0"/>
                    <a:pt x="2341" y="0"/>
                    <a:pt x="2159" y="61"/>
                  </a:cubicBezTo>
                  <a:cubicBezTo>
                    <a:pt x="1764" y="152"/>
                    <a:pt x="1369" y="334"/>
                    <a:pt x="1034" y="547"/>
                  </a:cubicBezTo>
                  <a:cubicBezTo>
                    <a:pt x="670" y="790"/>
                    <a:pt x="366" y="1094"/>
                    <a:pt x="153" y="1459"/>
                  </a:cubicBezTo>
                  <a:cubicBezTo>
                    <a:pt x="62" y="1611"/>
                    <a:pt x="1" y="1793"/>
                    <a:pt x="1" y="1976"/>
                  </a:cubicBezTo>
                  <a:cubicBezTo>
                    <a:pt x="1" y="1976"/>
                    <a:pt x="92" y="1793"/>
                    <a:pt x="244" y="1520"/>
                  </a:cubicBezTo>
                  <a:cubicBezTo>
                    <a:pt x="487" y="1185"/>
                    <a:pt x="761" y="912"/>
                    <a:pt x="1125" y="699"/>
                  </a:cubicBezTo>
                  <a:cubicBezTo>
                    <a:pt x="1612" y="426"/>
                    <a:pt x="2129" y="182"/>
                    <a:pt x="2676" y="0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3581;p70">
              <a:extLst>
                <a:ext uri="{FF2B5EF4-FFF2-40B4-BE49-F238E27FC236}">
                  <a16:creationId xmlns:a16="http://schemas.microsoft.com/office/drawing/2014/main" id="{28BCE913-58D0-427D-AFB6-E4AF23F927BF}"/>
                </a:ext>
              </a:extLst>
            </p:cNvPr>
            <p:cNvSpPr/>
            <p:nvPr/>
          </p:nvSpPr>
          <p:spPr>
            <a:xfrm>
              <a:off x="6762124" y="2039863"/>
              <a:ext cx="41512" cy="8986"/>
            </a:xfrm>
            <a:custGeom>
              <a:avLst/>
              <a:gdLst/>
              <a:ahLst/>
              <a:cxnLst/>
              <a:rect l="l" t="t" r="r" b="b"/>
              <a:pathLst>
                <a:path w="2767" h="599" extrusionOk="0">
                  <a:moveTo>
                    <a:pt x="1912" y="1"/>
                  </a:moveTo>
                  <a:cubicBezTo>
                    <a:pt x="1711" y="1"/>
                    <a:pt x="1509" y="8"/>
                    <a:pt x="1308" y="21"/>
                  </a:cubicBezTo>
                  <a:cubicBezTo>
                    <a:pt x="973" y="21"/>
                    <a:pt x="609" y="82"/>
                    <a:pt x="274" y="203"/>
                  </a:cubicBezTo>
                  <a:cubicBezTo>
                    <a:pt x="31" y="386"/>
                    <a:pt x="1" y="598"/>
                    <a:pt x="31" y="598"/>
                  </a:cubicBezTo>
                  <a:cubicBezTo>
                    <a:pt x="122" y="477"/>
                    <a:pt x="214" y="386"/>
                    <a:pt x="335" y="325"/>
                  </a:cubicBezTo>
                  <a:cubicBezTo>
                    <a:pt x="669" y="234"/>
                    <a:pt x="1004" y="203"/>
                    <a:pt x="1338" y="203"/>
                  </a:cubicBezTo>
                  <a:cubicBezTo>
                    <a:pt x="1824" y="203"/>
                    <a:pt x="2311" y="142"/>
                    <a:pt x="2767" y="51"/>
                  </a:cubicBezTo>
                  <a:cubicBezTo>
                    <a:pt x="2482" y="16"/>
                    <a:pt x="2197" y="1"/>
                    <a:pt x="1912" y="1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3582;p70">
              <a:extLst>
                <a:ext uri="{FF2B5EF4-FFF2-40B4-BE49-F238E27FC236}">
                  <a16:creationId xmlns:a16="http://schemas.microsoft.com/office/drawing/2014/main" id="{F9E339A0-6AF2-42DE-B470-9EE3742C98F1}"/>
                </a:ext>
              </a:extLst>
            </p:cNvPr>
            <p:cNvSpPr/>
            <p:nvPr/>
          </p:nvSpPr>
          <p:spPr>
            <a:xfrm>
              <a:off x="6732944" y="2026751"/>
              <a:ext cx="67046" cy="13427"/>
            </a:xfrm>
            <a:custGeom>
              <a:avLst/>
              <a:gdLst/>
              <a:ahLst/>
              <a:cxnLst/>
              <a:rect l="l" t="t" r="r" b="b"/>
              <a:pathLst>
                <a:path w="4469" h="895" extrusionOk="0">
                  <a:moveTo>
                    <a:pt x="4261" y="1"/>
                  </a:moveTo>
                  <a:cubicBezTo>
                    <a:pt x="4098" y="1"/>
                    <a:pt x="3941" y="22"/>
                    <a:pt x="3769" y="44"/>
                  </a:cubicBezTo>
                  <a:cubicBezTo>
                    <a:pt x="3222" y="135"/>
                    <a:pt x="2706" y="165"/>
                    <a:pt x="2159" y="165"/>
                  </a:cubicBezTo>
                  <a:cubicBezTo>
                    <a:pt x="1855" y="165"/>
                    <a:pt x="1551" y="165"/>
                    <a:pt x="1247" y="196"/>
                  </a:cubicBezTo>
                  <a:cubicBezTo>
                    <a:pt x="973" y="226"/>
                    <a:pt x="730" y="287"/>
                    <a:pt x="487" y="378"/>
                  </a:cubicBezTo>
                  <a:cubicBezTo>
                    <a:pt x="335" y="439"/>
                    <a:pt x="183" y="561"/>
                    <a:pt x="92" y="682"/>
                  </a:cubicBezTo>
                  <a:cubicBezTo>
                    <a:pt x="0" y="804"/>
                    <a:pt x="31" y="895"/>
                    <a:pt x="61" y="895"/>
                  </a:cubicBezTo>
                  <a:cubicBezTo>
                    <a:pt x="61" y="895"/>
                    <a:pt x="61" y="804"/>
                    <a:pt x="122" y="743"/>
                  </a:cubicBezTo>
                  <a:cubicBezTo>
                    <a:pt x="244" y="621"/>
                    <a:pt x="396" y="530"/>
                    <a:pt x="548" y="500"/>
                  </a:cubicBezTo>
                  <a:cubicBezTo>
                    <a:pt x="931" y="387"/>
                    <a:pt x="1331" y="324"/>
                    <a:pt x="1735" y="324"/>
                  </a:cubicBezTo>
                  <a:cubicBezTo>
                    <a:pt x="1876" y="324"/>
                    <a:pt x="2017" y="332"/>
                    <a:pt x="2159" y="348"/>
                  </a:cubicBezTo>
                  <a:cubicBezTo>
                    <a:pt x="2706" y="348"/>
                    <a:pt x="3253" y="287"/>
                    <a:pt x="3800" y="165"/>
                  </a:cubicBezTo>
                  <a:cubicBezTo>
                    <a:pt x="4013" y="135"/>
                    <a:pt x="4256" y="74"/>
                    <a:pt x="4469" y="13"/>
                  </a:cubicBezTo>
                  <a:cubicBezTo>
                    <a:pt x="4397" y="5"/>
                    <a:pt x="4329" y="1"/>
                    <a:pt x="4261" y="1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3583;p70">
              <a:extLst>
                <a:ext uri="{FF2B5EF4-FFF2-40B4-BE49-F238E27FC236}">
                  <a16:creationId xmlns:a16="http://schemas.microsoft.com/office/drawing/2014/main" id="{DFD70628-A049-4766-8175-465FA9C39195}"/>
                </a:ext>
              </a:extLst>
            </p:cNvPr>
            <p:cNvSpPr/>
            <p:nvPr/>
          </p:nvSpPr>
          <p:spPr>
            <a:xfrm>
              <a:off x="6718347" y="2016114"/>
              <a:ext cx="72072" cy="9932"/>
            </a:xfrm>
            <a:custGeom>
              <a:avLst/>
              <a:gdLst/>
              <a:ahLst/>
              <a:cxnLst/>
              <a:rect l="l" t="t" r="r" b="b"/>
              <a:pathLst>
                <a:path w="4804" h="662" extrusionOk="0">
                  <a:moveTo>
                    <a:pt x="4465" y="1"/>
                  </a:moveTo>
                  <a:cubicBezTo>
                    <a:pt x="4347" y="1"/>
                    <a:pt x="4226" y="8"/>
                    <a:pt x="4104" y="23"/>
                  </a:cubicBezTo>
                  <a:cubicBezTo>
                    <a:pt x="3648" y="23"/>
                    <a:pt x="3040" y="54"/>
                    <a:pt x="2341" y="84"/>
                  </a:cubicBezTo>
                  <a:cubicBezTo>
                    <a:pt x="2174" y="99"/>
                    <a:pt x="2014" y="99"/>
                    <a:pt x="1859" y="99"/>
                  </a:cubicBezTo>
                  <a:cubicBezTo>
                    <a:pt x="1703" y="99"/>
                    <a:pt x="1551" y="99"/>
                    <a:pt x="1399" y="115"/>
                  </a:cubicBezTo>
                  <a:cubicBezTo>
                    <a:pt x="1125" y="145"/>
                    <a:pt x="852" y="175"/>
                    <a:pt x="609" y="236"/>
                  </a:cubicBezTo>
                  <a:cubicBezTo>
                    <a:pt x="426" y="297"/>
                    <a:pt x="244" y="358"/>
                    <a:pt x="122" y="479"/>
                  </a:cubicBezTo>
                  <a:cubicBezTo>
                    <a:pt x="31" y="570"/>
                    <a:pt x="1" y="662"/>
                    <a:pt x="31" y="662"/>
                  </a:cubicBezTo>
                  <a:cubicBezTo>
                    <a:pt x="31" y="662"/>
                    <a:pt x="62" y="601"/>
                    <a:pt x="153" y="540"/>
                  </a:cubicBezTo>
                  <a:cubicBezTo>
                    <a:pt x="305" y="449"/>
                    <a:pt x="457" y="388"/>
                    <a:pt x="639" y="358"/>
                  </a:cubicBezTo>
                  <a:cubicBezTo>
                    <a:pt x="882" y="297"/>
                    <a:pt x="1125" y="266"/>
                    <a:pt x="1399" y="266"/>
                  </a:cubicBezTo>
                  <a:cubicBezTo>
                    <a:pt x="1536" y="251"/>
                    <a:pt x="1688" y="251"/>
                    <a:pt x="1847" y="251"/>
                  </a:cubicBezTo>
                  <a:cubicBezTo>
                    <a:pt x="2007" y="251"/>
                    <a:pt x="2174" y="251"/>
                    <a:pt x="2341" y="236"/>
                  </a:cubicBezTo>
                  <a:cubicBezTo>
                    <a:pt x="3040" y="206"/>
                    <a:pt x="3648" y="175"/>
                    <a:pt x="4104" y="115"/>
                  </a:cubicBezTo>
                  <a:cubicBezTo>
                    <a:pt x="4347" y="115"/>
                    <a:pt x="4590" y="84"/>
                    <a:pt x="4803" y="23"/>
                  </a:cubicBezTo>
                  <a:cubicBezTo>
                    <a:pt x="4697" y="8"/>
                    <a:pt x="4583" y="1"/>
                    <a:pt x="4465" y="1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3584;p70">
              <a:extLst>
                <a:ext uri="{FF2B5EF4-FFF2-40B4-BE49-F238E27FC236}">
                  <a16:creationId xmlns:a16="http://schemas.microsoft.com/office/drawing/2014/main" id="{C2D44207-A517-4088-8A59-43A5CCD0479F}"/>
                </a:ext>
              </a:extLst>
            </p:cNvPr>
            <p:cNvSpPr/>
            <p:nvPr/>
          </p:nvSpPr>
          <p:spPr>
            <a:xfrm>
              <a:off x="7192606" y="1746955"/>
              <a:ext cx="174659" cy="120860"/>
            </a:xfrm>
            <a:custGeom>
              <a:avLst/>
              <a:gdLst/>
              <a:ahLst/>
              <a:cxnLst/>
              <a:rect l="l" t="t" r="r" b="b"/>
              <a:pathLst>
                <a:path w="11642" h="8056" extrusionOk="0">
                  <a:moveTo>
                    <a:pt x="11064" y="1"/>
                  </a:moveTo>
                  <a:lnTo>
                    <a:pt x="9575" y="153"/>
                  </a:lnTo>
                  <a:lnTo>
                    <a:pt x="2979" y="2371"/>
                  </a:lnTo>
                  <a:lnTo>
                    <a:pt x="0" y="6414"/>
                  </a:lnTo>
                  <a:lnTo>
                    <a:pt x="821" y="7964"/>
                  </a:lnTo>
                  <a:lnTo>
                    <a:pt x="4560" y="8055"/>
                  </a:lnTo>
                  <a:lnTo>
                    <a:pt x="8359" y="7204"/>
                  </a:lnTo>
                  <a:lnTo>
                    <a:pt x="10456" y="6353"/>
                  </a:lnTo>
                  <a:lnTo>
                    <a:pt x="11642" y="2736"/>
                  </a:lnTo>
                  <a:lnTo>
                    <a:pt x="11064" y="1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3585;p70">
              <a:extLst>
                <a:ext uri="{FF2B5EF4-FFF2-40B4-BE49-F238E27FC236}">
                  <a16:creationId xmlns:a16="http://schemas.microsoft.com/office/drawing/2014/main" id="{A6BBD55C-1564-422C-AE63-3635B3317DBF}"/>
                </a:ext>
              </a:extLst>
            </p:cNvPr>
            <p:cNvSpPr/>
            <p:nvPr/>
          </p:nvSpPr>
          <p:spPr>
            <a:xfrm>
              <a:off x="7082698" y="1830863"/>
              <a:ext cx="336551" cy="516221"/>
            </a:xfrm>
            <a:custGeom>
              <a:avLst/>
              <a:gdLst/>
              <a:ahLst/>
              <a:cxnLst/>
              <a:rect l="l" t="t" r="r" b="b"/>
              <a:pathLst>
                <a:path w="22433" h="34409" extrusionOk="0">
                  <a:moveTo>
                    <a:pt x="17174" y="0"/>
                  </a:moveTo>
                  <a:cubicBezTo>
                    <a:pt x="17174" y="0"/>
                    <a:pt x="11369" y="1702"/>
                    <a:pt x="9089" y="1733"/>
                  </a:cubicBezTo>
                  <a:cubicBezTo>
                    <a:pt x="9036" y="1734"/>
                    <a:pt x="8983" y="1735"/>
                    <a:pt x="8932" y="1735"/>
                  </a:cubicBezTo>
                  <a:cubicBezTo>
                    <a:pt x="6789" y="1735"/>
                    <a:pt x="6992" y="517"/>
                    <a:pt x="6992" y="517"/>
                  </a:cubicBezTo>
                  <a:lnTo>
                    <a:pt x="6992" y="517"/>
                  </a:lnTo>
                  <a:lnTo>
                    <a:pt x="639" y="8420"/>
                  </a:lnTo>
                  <a:cubicBezTo>
                    <a:pt x="153" y="10031"/>
                    <a:pt x="1" y="11703"/>
                    <a:pt x="183" y="13405"/>
                  </a:cubicBezTo>
                  <a:cubicBezTo>
                    <a:pt x="487" y="16292"/>
                    <a:pt x="1916" y="17174"/>
                    <a:pt x="1916" y="17174"/>
                  </a:cubicBezTo>
                  <a:lnTo>
                    <a:pt x="1186" y="34408"/>
                  </a:lnTo>
                  <a:lnTo>
                    <a:pt x="1186" y="34408"/>
                  </a:lnTo>
                  <a:lnTo>
                    <a:pt x="20123" y="31247"/>
                  </a:lnTo>
                  <a:lnTo>
                    <a:pt x="22433" y="8177"/>
                  </a:lnTo>
                  <a:lnTo>
                    <a:pt x="1717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3586;p70">
              <a:extLst>
                <a:ext uri="{FF2B5EF4-FFF2-40B4-BE49-F238E27FC236}">
                  <a16:creationId xmlns:a16="http://schemas.microsoft.com/office/drawing/2014/main" id="{47621CF4-851A-4A51-A8DF-3603AFAA0E6C}"/>
                </a:ext>
              </a:extLst>
            </p:cNvPr>
            <p:cNvSpPr/>
            <p:nvPr/>
          </p:nvSpPr>
          <p:spPr>
            <a:xfrm>
              <a:off x="7092734" y="2228040"/>
              <a:ext cx="437788" cy="643907"/>
            </a:xfrm>
            <a:custGeom>
              <a:avLst/>
              <a:gdLst/>
              <a:ahLst/>
              <a:cxnLst/>
              <a:rect l="l" t="t" r="r" b="b"/>
              <a:pathLst>
                <a:path w="29181" h="42920" extrusionOk="0">
                  <a:moveTo>
                    <a:pt x="25168" y="1"/>
                  </a:moveTo>
                  <a:lnTo>
                    <a:pt x="1" y="4469"/>
                  </a:lnTo>
                  <a:cubicBezTo>
                    <a:pt x="1" y="4469"/>
                    <a:pt x="517" y="7934"/>
                    <a:pt x="700" y="12706"/>
                  </a:cubicBezTo>
                  <a:cubicBezTo>
                    <a:pt x="882" y="17478"/>
                    <a:pt x="6141" y="42919"/>
                    <a:pt x="6141" y="42919"/>
                  </a:cubicBezTo>
                  <a:lnTo>
                    <a:pt x="24712" y="41916"/>
                  </a:lnTo>
                  <a:cubicBezTo>
                    <a:pt x="24712" y="41916"/>
                    <a:pt x="27205" y="21703"/>
                    <a:pt x="28177" y="15259"/>
                  </a:cubicBezTo>
                  <a:cubicBezTo>
                    <a:pt x="29180" y="8816"/>
                    <a:pt x="25168" y="1"/>
                    <a:pt x="25168" y="1"/>
                  </a:cubicBez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3587;p70">
              <a:extLst>
                <a:ext uri="{FF2B5EF4-FFF2-40B4-BE49-F238E27FC236}">
                  <a16:creationId xmlns:a16="http://schemas.microsoft.com/office/drawing/2014/main" id="{AABFB68A-E886-422D-97A2-A778AC64EBFC}"/>
                </a:ext>
              </a:extLst>
            </p:cNvPr>
            <p:cNvSpPr/>
            <p:nvPr/>
          </p:nvSpPr>
          <p:spPr>
            <a:xfrm>
              <a:off x="7272404" y="2461524"/>
              <a:ext cx="34671" cy="304176"/>
            </a:xfrm>
            <a:custGeom>
              <a:avLst/>
              <a:gdLst/>
              <a:ahLst/>
              <a:cxnLst/>
              <a:rect l="l" t="t" r="r" b="b"/>
              <a:pathLst>
                <a:path w="2311" h="20275" extrusionOk="0">
                  <a:moveTo>
                    <a:pt x="2249" y="0"/>
                  </a:moveTo>
                  <a:cubicBezTo>
                    <a:pt x="2186" y="0"/>
                    <a:pt x="1670" y="4548"/>
                    <a:pt x="1064" y="10122"/>
                  </a:cubicBezTo>
                  <a:cubicBezTo>
                    <a:pt x="456" y="15715"/>
                    <a:pt x="1" y="20274"/>
                    <a:pt x="61" y="20274"/>
                  </a:cubicBezTo>
                  <a:cubicBezTo>
                    <a:pt x="153" y="20274"/>
                    <a:pt x="639" y="15745"/>
                    <a:pt x="1247" y="10153"/>
                  </a:cubicBezTo>
                  <a:cubicBezTo>
                    <a:pt x="1855" y="4560"/>
                    <a:pt x="2311" y="0"/>
                    <a:pt x="2250" y="0"/>
                  </a:cubicBezTo>
                  <a:cubicBezTo>
                    <a:pt x="2250" y="0"/>
                    <a:pt x="2249" y="0"/>
                    <a:pt x="2249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3588;p70">
              <a:extLst>
                <a:ext uri="{FF2B5EF4-FFF2-40B4-BE49-F238E27FC236}">
                  <a16:creationId xmlns:a16="http://schemas.microsoft.com/office/drawing/2014/main" id="{1552B4AB-DB4A-4A0D-84BB-9546023A2027}"/>
                </a:ext>
              </a:extLst>
            </p:cNvPr>
            <p:cNvSpPr/>
            <p:nvPr/>
          </p:nvSpPr>
          <p:spPr>
            <a:xfrm>
              <a:off x="7259712" y="2158278"/>
              <a:ext cx="28205" cy="28820"/>
            </a:xfrm>
            <a:custGeom>
              <a:avLst/>
              <a:gdLst/>
              <a:ahLst/>
              <a:cxnLst/>
              <a:rect l="l" t="t" r="r" b="b"/>
              <a:pathLst>
                <a:path w="1880" h="1921" extrusionOk="0">
                  <a:moveTo>
                    <a:pt x="1114" y="0"/>
                  </a:moveTo>
                  <a:cubicBezTo>
                    <a:pt x="982" y="0"/>
                    <a:pt x="855" y="45"/>
                    <a:pt x="739" y="120"/>
                  </a:cubicBezTo>
                  <a:lnTo>
                    <a:pt x="739" y="120"/>
                  </a:lnTo>
                  <a:cubicBezTo>
                    <a:pt x="810" y="102"/>
                    <a:pt x="884" y="92"/>
                    <a:pt x="959" y="92"/>
                  </a:cubicBezTo>
                  <a:cubicBezTo>
                    <a:pt x="1118" y="92"/>
                    <a:pt x="1282" y="137"/>
                    <a:pt x="1424" y="244"/>
                  </a:cubicBezTo>
                  <a:cubicBezTo>
                    <a:pt x="1606" y="335"/>
                    <a:pt x="1728" y="487"/>
                    <a:pt x="1819" y="669"/>
                  </a:cubicBezTo>
                  <a:cubicBezTo>
                    <a:pt x="1789" y="456"/>
                    <a:pt x="1667" y="244"/>
                    <a:pt x="1485" y="122"/>
                  </a:cubicBezTo>
                  <a:cubicBezTo>
                    <a:pt x="1360" y="37"/>
                    <a:pt x="1235" y="0"/>
                    <a:pt x="1114" y="0"/>
                  </a:cubicBezTo>
                  <a:close/>
                  <a:moveTo>
                    <a:pt x="1819" y="669"/>
                  </a:moveTo>
                  <a:lnTo>
                    <a:pt x="1819" y="669"/>
                  </a:lnTo>
                  <a:cubicBezTo>
                    <a:pt x="1850" y="791"/>
                    <a:pt x="1880" y="882"/>
                    <a:pt x="1880" y="882"/>
                  </a:cubicBezTo>
                  <a:cubicBezTo>
                    <a:pt x="1880" y="791"/>
                    <a:pt x="1880" y="730"/>
                    <a:pt x="1819" y="669"/>
                  </a:cubicBezTo>
                  <a:close/>
                  <a:moveTo>
                    <a:pt x="739" y="120"/>
                  </a:moveTo>
                  <a:cubicBezTo>
                    <a:pt x="703" y="129"/>
                    <a:pt x="668" y="140"/>
                    <a:pt x="634" y="152"/>
                  </a:cubicBezTo>
                  <a:cubicBezTo>
                    <a:pt x="213" y="333"/>
                    <a:pt x="1" y="839"/>
                    <a:pt x="171" y="1262"/>
                  </a:cubicBezTo>
                  <a:lnTo>
                    <a:pt x="171" y="1262"/>
                  </a:lnTo>
                  <a:cubicBezTo>
                    <a:pt x="149" y="844"/>
                    <a:pt x="393" y="344"/>
                    <a:pt x="739" y="120"/>
                  </a:cubicBezTo>
                  <a:close/>
                  <a:moveTo>
                    <a:pt x="1850" y="882"/>
                  </a:moveTo>
                  <a:cubicBezTo>
                    <a:pt x="1850" y="882"/>
                    <a:pt x="1850" y="973"/>
                    <a:pt x="1819" y="1095"/>
                  </a:cubicBezTo>
                  <a:cubicBezTo>
                    <a:pt x="1758" y="1307"/>
                    <a:pt x="1637" y="1459"/>
                    <a:pt x="1485" y="1581"/>
                  </a:cubicBezTo>
                  <a:cubicBezTo>
                    <a:pt x="1338" y="1707"/>
                    <a:pt x="1148" y="1775"/>
                    <a:pt x="954" y="1775"/>
                  </a:cubicBezTo>
                  <a:cubicBezTo>
                    <a:pt x="867" y="1775"/>
                    <a:pt x="779" y="1761"/>
                    <a:pt x="695" y="1733"/>
                  </a:cubicBezTo>
                  <a:cubicBezTo>
                    <a:pt x="482" y="1672"/>
                    <a:pt x="269" y="1490"/>
                    <a:pt x="178" y="1277"/>
                  </a:cubicBezTo>
                  <a:cubicBezTo>
                    <a:pt x="176" y="1272"/>
                    <a:pt x="173" y="1267"/>
                    <a:pt x="171" y="1262"/>
                  </a:cubicBezTo>
                  <a:lnTo>
                    <a:pt x="171" y="1262"/>
                  </a:lnTo>
                  <a:cubicBezTo>
                    <a:pt x="187" y="1543"/>
                    <a:pt x="324" y="1788"/>
                    <a:pt x="634" y="1885"/>
                  </a:cubicBezTo>
                  <a:cubicBezTo>
                    <a:pt x="721" y="1909"/>
                    <a:pt x="809" y="1920"/>
                    <a:pt x="894" y="1920"/>
                  </a:cubicBezTo>
                  <a:cubicBezTo>
                    <a:pt x="1137" y="1920"/>
                    <a:pt x="1366" y="1829"/>
                    <a:pt x="1546" y="1672"/>
                  </a:cubicBezTo>
                  <a:cubicBezTo>
                    <a:pt x="1728" y="1520"/>
                    <a:pt x="1819" y="1338"/>
                    <a:pt x="1850" y="1125"/>
                  </a:cubicBezTo>
                  <a:cubicBezTo>
                    <a:pt x="1880" y="1034"/>
                    <a:pt x="1880" y="943"/>
                    <a:pt x="1850" y="882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3589;p70">
              <a:extLst>
                <a:ext uri="{FF2B5EF4-FFF2-40B4-BE49-F238E27FC236}">
                  <a16:creationId xmlns:a16="http://schemas.microsoft.com/office/drawing/2014/main" id="{C62D6509-AF45-4EC7-8331-CA7E2866D32B}"/>
                </a:ext>
              </a:extLst>
            </p:cNvPr>
            <p:cNvSpPr/>
            <p:nvPr/>
          </p:nvSpPr>
          <p:spPr>
            <a:xfrm>
              <a:off x="6884335" y="1755161"/>
              <a:ext cx="348868" cy="689050"/>
            </a:xfrm>
            <a:custGeom>
              <a:avLst/>
              <a:gdLst/>
              <a:ahLst/>
              <a:cxnLst/>
              <a:rect l="l" t="t" r="r" b="b"/>
              <a:pathLst>
                <a:path w="23254" h="45929" extrusionOk="0">
                  <a:moveTo>
                    <a:pt x="23162" y="1"/>
                  </a:moveTo>
                  <a:lnTo>
                    <a:pt x="22342" y="1065"/>
                  </a:lnTo>
                  <a:cubicBezTo>
                    <a:pt x="22342" y="1065"/>
                    <a:pt x="17995" y="2037"/>
                    <a:pt x="17478" y="2341"/>
                  </a:cubicBezTo>
                  <a:cubicBezTo>
                    <a:pt x="16931" y="2645"/>
                    <a:pt x="14895" y="5229"/>
                    <a:pt x="14287" y="6961"/>
                  </a:cubicBezTo>
                  <a:cubicBezTo>
                    <a:pt x="13709" y="8724"/>
                    <a:pt x="13314" y="12919"/>
                    <a:pt x="13314" y="12919"/>
                  </a:cubicBezTo>
                  <a:cubicBezTo>
                    <a:pt x="13314" y="12919"/>
                    <a:pt x="11734" y="15472"/>
                    <a:pt x="11764" y="15867"/>
                  </a:cubicBezTo>
                  <a:lnTo>
                    <a:pt x="11825" y="16961"/>
                  </a:lnTo>
                  <a:cubicBezTo>
                    <a:pt x="11825" y="16961"/>
                    <a:pt x="10609" y="19028"/>
                    <a:pt x="10639" y="19211"/>
                  </a:cubicBezTo>
                  <a:lnTo>
                    <a:pt x="10639" y="19423"/>
                  </a:lnTo>
                  <a:lnTo>
                    <a:pt x="2280" y="15715"/>
                  </a:lnTo>
                  <a:lnTo>
                    <a:pt x="1" y="20031"/>
                  </a:lnTo>
                  <a:cubicBezTo>
                    <a:pt x="1" y="20031"/>
                    <a:pt x="6749" y="25898"/>
                    <a:pt x="10396" y="27873"/>
                  </a:cubicBezTo>
                  <a:cubicBezTo>
                    <a:pt x="10706" y="28043"/>
                    <a:pt x="11039" y="28124"/>
                    <a:pt x="11368" y="28124"/>
                  </a:cubicBezTo>
                  <a:cubicBezTo>
                    <a:pt x="12039" y="28124"/>
                    <a:pt x="12693" y="27786"/>
                    <a:pt x="13101" y="27174"/>
                  </a:cubicBezTo>
                  <a:lnTo>
                    <a:pt x="13101" y="27174"/>
                  </a:lnTo>
                  <a:lnTo>
                    <a:pt x="12189" y="44773"/>
                  </a:lnTo>
                  <a:lnTo>
                    <a:pt x="16475" y="45928"/>
                  </a:lnTo>
                  <a:lnTo>
                    <a:pt x="15837" y="24925"/>
                  </a:lnTo>
                  <a:lnTo>
                    <a:pt x="15685" y="22159"/>
                  </a:lnTo>
                  <a:cubicBezTo>
                    <a:pt x="15685" y="22159"/>
                    <a:pt x="12706" y="19393"/>
                    <a:pt x="14864" y="15350"/>
                  </a:cubicBezTo>
                  <a:cubicBezTo>
                    <a:pt x="15624" y="13952"/>
                    <a:pt x="17813" y="10122"/>
                    <a:pt x="18998" y="8207"/>
                  </a:cubicBezTo>
                  <a:cubicBezTo>
                    <a:pt x="20214" y="6293"/>
                    <a:pt x="23253" y="2128"/>
                    <a:pt x="23253" y="2128"/>
                  </a:cubicBezTo>
                  <a:lnTo>
                    <a:pt x="23162" y="1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3590;p70">
              <a:extLst>
                <a:ext uri="{FF2B5EF4-FFF2-40B4-BE49-F238E27FC236}">
                  <a16:creationId xmlns:a16="http://schemas.microsoft.com/office/drawing/2014/main" id="{AA3B99B3-F89C-4F2F-979A-50395B5DFE8B}"/>
                </a:ext>
              </a:extLst>
            </p:cNvPr>
            <p:cNvSpPr/>
            <p:nvPr/>
          </p:nvSpPr>
          <p:spPr>
            <a:xfrm>
              <a:off x="7042581" y="2047470"/>
              <a:ext cx="28280" cy="86654"/>
            </a:xfrm>
            <a:custGeom>
              <a:avLst/>
              <a:gdLst/>
              <a:ahLst/>
              <a:cxnLst/>
              <a:rect l="l" t="t" r="r" b="b"/>
              <a:pathLst>
                <a:path w="1885" h="5776" extrusionOk="0">
                  <a:moveTo>
                    <a:pt x="0" y="0"/>
                  </a:moveTo>
                  <a:cubicBezTo>
                    <a:pt x="243" y="152"/>
                    <a:pt x="486" y="365"/>
                    <a:pt x="669" y="608"/>
                  </a:cubicBezTo>
                  <a:cubicBezTo>
                    <a:pt x="1064" y="1216"/>
                    <a:pt x="1338" y="1915"/>
                    <a:pt x="1489" y="2645"/>
                  </a:cubicBezTo>
                  <a:cubicBezTo>
                    <a:pt x="1641" y="3374"/>
                    <a:pt x="1733" y="4104"/>
                    <a:pt x="1733" y="4864"/>
                  </a:cubicBezTo>
                  <a:cubicBezTo>
                    <a:pt x="1733" y="5167"/>
                    <a:pt x="1733" y="5471"/>
                    <a:pt x="1733" y="5775"/>
                  </a:cubicBezTo>
                  <a:cubicBezTo>
                    <a:pt x="1824" y="5471"/>
                    <a:pt x="1854" y="5167"/>
                    <a:pt x="1854" y="4864"/>
                  </a:cubicBezTo>
                  <a:cubicBezTo>
                    <a:pt x="1885" y="4104"/>
                    <a:pt x="1824" y="3344"/>
                    <a:pt x="1641" y="2614"/>
                  </a:cubicBezTo>
                  <a:cubicBezTo>
                    <a:pt x="1520" y="1854"/>
                    <a:pt x="1216" y="1155"/>
                    <a:pt x="760" y="547"/>
                  </a:cubicBezTo>
                  <a:cubicBezTo>
                    <a:pt x="608" y="365"/>
                    <a:pt x="456" y="213"/>
                    <a:pt x="243" y="91"/>
                  </a:cubicBezTo>
                  <a:cubicBezTo>
                    <a:pt x="182" y="31"/>
                    <a:pt x="91" y="0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3591;p70">
              <a:extLst>
                <a:ext uri="{FF2B5EF4-FFF2-40B4-BE49-F238E27FC236}">
                  <a16:creationId xmlns:a16="http://schemas.microsoft.com/office/drawing/2014/main" id="{15B45567-93F7-4282-A4FF-ECEFCFFFBFF3}"/>
                </a:ext>
              </a:extLst>
            </p:cNvPr>
            <p:cNvSpPr/>
            <p:nvPr/>
          </p:nvSpPr>
          <p:spPr>
            <a:xfrm>
              <a:off x="7085443" y="1770673"/>
              <a:ext cx="134542" cy="290943"/>
            </a:xfrm>
            <a:custGeom>
              <a:avLst/>
              <a:gdLst/>
              <a:ahLst/>
              <a:cxnLst/>
              <a:rect l="l" t="t" r="r" b="b"/>
              <a:pathLst>
                <a:path w="8968" h="19393" extrusionOk="0">
                  <a:moveTo>
                    <a:pt x="8967" y="0"/>
                  </a:moveTo>
                  <a:lnTo>
                    <a:pt x="8967" y="0"/>
                  </a:lnTo>
                  <a:cubicBezTo>
                    <a:pt x="8906" y="61"/>
                    <a:pt x="8845" y="122"/>
                    <a:pt x="8815" y="182"/>
                  </a:cubicBezTo>
                  <a:cubicBezTo>
                    <a:pt x="8724" y="274"/>
                    <a:pt x="8602" y="456"/>
                    <a:pt x="8420" y="669"/>
                  </a:cubicBezTo>
                  <a:cubicBezTo>
                    <a:pt x="8086" y="1125"/>
                    <a:pt x="7630" y="1763"/>
                    <a:pt x="7082" y="2614"/>
                  </a:cubicBezTo>
                  <a:cubicBezTo>
                    <a:pt x="6535" y="3617"/>
                    <a:pt x="5867" y="4590"/>
                    <a:pt x="5137" y="5471"/>
                  </a:cubicBezTo>
                  <a:cubicBezTo>
                    <a:pt x="4651" y="5988"/>
                    <a:pt x="4225" y="6505"/>
                    <a:pt x="3800" y="7052"/>
                  </a:cubicBezTo>
                  <a:cubicBezTo>
                    <a:pt x="3374" y="7660"/>
                    <a:pt x="3009" y="8328"/>
                    <a:pt x="2706" y="8997"/>
                  </a:cubicBezTo>
                  <a:cubicBezTo>
                    <a:pt x="2067" y="10365"/>
                    <a:pt x="1581" y="11733"/>
                    <a:pt x="1095" y="12949"/>
                  </a:cubicBezTo>
                  <a:cubicBezTo>
                    <a:pt x="608" y="14012"/>
                    <a:pt x="274" y="15137"/>
                    <a:pt x="91" y="16292"/>
                  </a:cubicBezTo>
                  <a:cubicBezTo>
                    <a:pt x="0" y="17082"/>
                    <a:pt x="91" y="17903"/>
                    <a:pt x="395" y="18633"/>
                  </a:cubicBezTo>
                  <a:cubicBezTo>
                    <a:pt x="456" y="18845"/>
                    <a:pt x="578" y="19028"/>
                    <a:pt x="699" y="19210"/>
                  </a:cubicBezTo>
                  <a:cubicBezTo>
                    <a:pt x="730" y="19271"/>
                    <a:pt x="760" y="19332"/>
                    <a:pt x="821" y="19392"/>
                  </a:cubicBezTo>
                  <a:cubicBezTo>
                    <a:pt x="669" y="19119"/>
                    <a:pt x="547" y="18876"/>
                    <a:pt x="426" y="18572"/>
                  </a:cubicBezTo>
                  <a:cubicBezTo>
                    <a:pt x="152" y="17842"/>
                    <a:pt x="91" y="17082"/>
                    <a:pt x="183" y="16292"/>
                  </a:cubicBezTo>
                  <a:cubicBezTo>
                    <a:pt x="395" y="15167"/>
                    <a:pt x="730" y="14043"/>
                    <a:pt x="1186" y="13009"/>
                  </a:cubicBezTo>
                  <a:cubicBezTo>
                    <a:pt x="1702" y="11794"/>
                    <a:pt x="2189" y="10426"/>
                    <a:pt x="2827" y="9058"/>
                  </a:cubicBezTo>
                  <a:cubicBezTo>
                    <a:pt x="3131" y="8389"/>
                    <a:pt x="3496" y="7751"/>
                    <a:pt x="3921" y="7143"/>
                  </a:cubicBezTo>
                  <a:cubicBezTo>
                    <a:pt x="4316" y="6566"/>
                    <a:pt x="4803" y="6079"/>
                    <a:pt x="5228" y="5562"/>
                  </a:cubicBezTo>
                  <a:cubicBezTo>
                    <a:pt x="5958" y="4681"/>
                    <a:pt x="6627" y="3708"/>
                    <a:pt x="7174" y="2675"/>
                  </a:cubicBezTo>
                  <a:cubicBezTo>
                    <a:pt x="7690" y="1824"/>
                    <a:pt x="8146" y="1155"/>
                    <a:pt x="8450" y="699"/>
                  </a:cubicBezTo>
                  <a:lnTo>
                    <a:pt x="8845" y="182"/>
                  </a:lnTo>
                  <a:cubicBezTo>
                    <a:pt x="8876" y="122"/>
                    <a:pt x="8937" y="61"/>
                    <a:pt x="896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3592;p70">
              <a:extLst>
                <a:ext uri="{FF2B5EF4-FFF2-40B4-BE49-F238E27FC236}">
                  <a16:creationId xmlns:a16="http://schemas.microsoft.com/office/drawing/2014/main" id="{B1FF8520-4F53-43DE-910A-A1A38AC6E608}"/>
                </a:ext>
              </a:extLst>
            </p:cNvPr>
            <p:cNvSpPr/>
            <p:nvPr/>
          </p:nvSpPr>
          <p:spPr>
            <a:xfrm>
              <a:off x="7076772" y="2062052"/>
              <a:ext cx="15528" cy="138188"/>
            </a:xfrm>
            <a:custGeom>
              <a:avLst/>
              <a:gdLst/>
              <a:ahLst/>
              <a:cxnLst/>
              <a:rect l="l" t="t" r="r" b="b"/>
              <a:pathLst>
                <a:path w="1035" h="9211" extrusionOk="0">
                  <a:moveTo>
                    <a:pt x="852" y="1"/>
                  </a:moveTo>
                  <a:lnTo>
                    <a:pt x="852" y="1"/>
                  </a:lnTo>
                  <a:cubicBezTo>
                    <a:pt x="821" y="1"/>
                    <a:pt x="882" y="518"/>
                    <a:pt x="882" y="1338"/>
                  </a:cubicBezTo>
                  <a:cubicBezTo>
                    <a:pt x="882" y="2433"/>
                    <a:pt x="791" y="3527"/>
                    <a:pt x="639" y="4591"/>
                  </a:cubicBezTo>
                  <a:cubicBezTo>
                    <a:pt x="457" y="5837"/>
                    <a:pt x="274" y="6961"/>
                    <a:pt x="122" y="7843"/>
                  </a:cubicBezTo>
                  <a:cubicBezTo>
                    <a:pt x="92" y="8268"/>
                    <a:pt x="31" y="8603"/>
                    <a:pt x="1" y="8816"/>
                  </a:cubicBezTo>
                  <a:cubicBezTo>
                    <a:pt x="1" y="8968"/>
                    <a:pt x="1" y="9089"/>
                    <a:pt x="1" y="9211"/>
                  </a:cubicBezTo>
                  <a:cubicBezTo>
                    <a:pt x="31" y="9089"/>
                    <a:pt x="62" y="8968"/>
                    <a:pt x="62" y="8846"/>
                  </a:cubicBezTo>
                  <a:cubicBezTo>
                    <a:pt x="122" y="8603"/>
                    <a:pt x="183" y="8268"/>
                    <a:pt x="244" y="7873"/>
                  </a:cubicBezTo>
                  <a:cubicBezTo>
                    <a:pt x="426" y="7053"/>
                    <a:pt x="609" y="5928"/>
                    <a:pt x="791" y="4651"/>
                  </a:cubicBezTo>
                  <a:cubicBezTo>
                    <a:pt x="973" y="3557"/>
                    <a:pt x="1034" y="2463"/>
                    <a:pt x="1004" y="1369"/>
                  </a:cubicBezTo>
                  <a:cubicBezTo>
                    <a:pt x="1004" y="1156"/>
                    <a:pt x="973" y="974"/>
                    <a:pt x="973" y="791"/>
                  </a:cubicBezTo>
                  <a:cubicBezTo>
                    <a:pt x="943" y="639"/>
                    <a:pt x="913" y="487"/>
                    <a:pt x="913" y="366"/>
                  </a:cubicBezTo>
                  <a:cubicBezTo>
                    <a:pt x="913" y="244"/>
                    <a:pt x="882" y="122"/>
                    <a:pt x="85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3593;p70">
              <a:extLst>
                <a:ext uri="{FF2B5EF4-FFF2-40B4-BE49-F238E27FC236}">
                  <a16:creationId xmlns:a16="http://schemas.microsoft.com/office/drawing/2014/main" id="{0366628C-06E9-4D6C-8649-3FC30C1C743D}"/>
                </a:ext>
              </a:extLst>
            </p:cNvPr>
            <p:cNvSpPr/>
            <p:nvPr/>
          </p:nvSpPr>
          <p:spPr>
            <a:xfrm>
              <a:off x="7043481" y="2046554"/>
              <a:ext cx="38781" cy="76183"/>
            </a:xfrm>
            <a:custGeom>
              <a:avLst/>
              <a:gdLst/>
              <a:ahLst/>
              <a:cxnLst/>
              <a:rect l="l" t="t" r="r" b="b"/>
              <a:pathLst>
                <a:path w="2585" h="5078" extrusionOk="0">
                  <a:moveTo>
                    <a:pt x="1" y="0"/>
                  </a:moveTo>
                  <a:cubicBezTo>
                    <a:pt x="730" y="578"/>
                    <a:pt x="974" y="1277"/>
                    <a:pt x="1217" y="2159"/>
                  </a:cubicBezTo>
                  <a:cubicBezTo>
                    <a:pt x="1460" y="3040"/>
                    <a:pt x="1551" y="3952"/>
                    <a:pt x="1764" y="4833"/>
                  </a:cubicBezTo>
                  <a:cubicBezTo>
                    <a:pt x="1764" y="4894"/>
                    <a:pt x="1794" y="4955"/>
                    <a:pt x="1825" y="5016"/>
                  </a:cubicBezTo>
                  <a:cubicBezTo>
                    <a:pt x="1868" y="5059"/>
                    <a:pt x="1922" y="5078"/>
                    <a:pt x="1979" y="5078"/>
                  </a:cubicBezTo>
                  <a:cubicBezTo>
                    <a:pt x="2121" y="5078"/>
                    <a:pt x="2285" y="4963"/>
                    <a:pt x="2372" y="4833"/>
                  </a:cubicBezTo>
                  <a:cubicBezTo>
                    <a:pt x="2554" y="4408"/>
                    <a:pt x="2585" y="3921"/>
                    <a:pt x="2433" y="3496"/>
                  </a:cubicBezTo>
                  <a:cubicBezTo>
                    <a:pt x="2341" y="2736"/>
                    <a:pt x="2098" y="2007"/>
                    <a:pt x="1733" y="1307"/>
                  </a:cubicBezTo>
                  <a:cubicBezTo>
                    <a:pt x="1369" y="669"/>
                    <a:pt x="761" y="183"/>
                    <a:pt x="3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3594;p70">
              <a:extLst>
                <a:ext uri="{FF2B5EF4-FFF2-40B4-BE49-F238E27FC236}">
                  <a16:creationId xmlns:a16="http://schemas.microsoft.com/office/drawing/2014/main" id="{0D7C9C27-66C8-4DAD-8E04-D1FBADDACD7D}"/>
                </a:ext>
              </a:extLst>
            </p:cNvPr>
            <p:cNvSpPr/>
            <p:nvPr/>
          </p:nvSpPr>
          <p:spPr>
            <a:xfrm>
              <a:off x="7240479" y="1737383"/>
              <a:ext cx="276826" cy="694511"/>
            </a:xfrm>
            <a:custGeom>
              <a:avLst/>
              <a:gdLst/>
              <a:ahLst/>
              <a:cxnLst/>
              <a:rect l="l" t="t" r="r" b="b"/>
              <a:pathLst>
                <a:path w="18452" h="46293" extrusionOk="0">
                  <a:moveTo>
                    <a:pt x="7509" y="0"/>
                  </a:moveTo>
                  <a:cubicBezTo>
                    <a:pt x="7509" y="0"/>
                    <a:pt x="7782" y="2341"/>
                    <a:pt x="7782" y="2584"/>
                  </a:cubicBezTo>
                  <a:cubicBezTo>
                    <a:pt x="7813" y="2797"/>
                    <a:pt x="4712" y="9818"/>
                    <a:pt x="3527" y="13040"/>
                  </a:cubicBezTo>
                  <a:cubicBezTo>
                    <a:pt x="2311" y="16292"/>
                    <a:pt x="730" y="23952"/>
                    <a:pt x="366" y="26931"/>
                  </a:cubicBezTo>
                  <a:cubicBezTo>
                    <a:pt x="1" y="29940"/>
                    <a:pt x="1399" y="46293"/>
                    <a:pt x="1399" y="46293"/>
                  </a:cubicBezTo>
                  <a:lnTo>
                    <a:pt x="17873" y="40639"/>
                  </a:lnTo>
                  <a:cubicBezTo>
                    <a:pt x="17357" y="35897"/>
                    <a:pt x="12889" y="26414"/>
                    <a:pt x="12889" y="26414"/>
                  </a:cubicBezTo>
                  <a:lnTo>
                    <a:pt x="14652" y="16596"/>
                  </a:lnTo>
                  <a:cubicBezTo>
                    <a:pt x="14652" y="16596"/>
                    <a:pt x="18451" y="4408"/>
                    <a:pt x="17691" y="3526"/>
                  </a:cubicBezTo>
                  <a:cubicBezTo>
                    <a:pt x="16931" y="2614"/>
                    <a:pt x="10761" y="1398"/>
                    <a:pt x="10761" y="1398"/>
                  </a:cubicBezTo>
                  <a:lnTo>
                    <a:pt x="9667" y="243"/>
                  </a:lnTo>
                  <a:lnTo>
                    <a:pt x="7509" y="0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595;p70">
              <a:extLst>
                <a:ext uri="{FF2B5EF4-FFF2-40B4-BE49-F238E27FC236}">
                  <a16:creationId xmlns:a16="http://schemas.microsoft.com/office/drawing/2014/main" id="{ADC99DEF-C73E-4ACF-88F3-0568EB77B3BB}"/>
                </a:ext>
              </a:extLst>
            </p:cNvPr>
            <p:cNvSpPr/>
            <p:nvPr/>
          </p:nvSpPr>
          <p:spPr>
            <a:xfrm>
              <a:off x="7249150" y="2104209"/>
              <a:ext cx="190622" cy="65786"/>
            </a:xfrm>
            <a:custGeom>
              <a:avLst/>
              <a:gdLst/>
              <a:ahLst/>
              <a:cxnLst/>
              <a:rect l="l" t="t" r="r" b="b"/>
              <a:pathLst>
                <a:path w="12706" h="4385" extrusionOk="0">
                  <a:moveTo>
                    <a:pt x="2486" y="0"/>
                  </a:moveTo>
                  <a:cubicBezTo>
                    <a:pt x="2236" y="0"/>
                    <a:pt x="1985" y="24"/>
                    <a:pt x="1733" y="78"/>
                  </a:cubicBezTo>
                  <a:cubicBezTo>
                    <a:pt x="1064" y="230"/>
                    <a:pt x="760" y="230"/>
                    <a:pt x="92" y="413"/>
                  </a:cubicBezTo>
                  <a:lnTo>
                    <a:pt x="0" y="960"/>
                  </a:lnTo>
                  <a:cubicBezTo>
                    <a:pt x="372" y="1130"/>
                    <a:pt x="825" y="1166"/>
                    <a:pt x="1302" y="1166"/>
                  </a:cubicBezTo>
                  <a:cubicBezTo>
                    <a:pt x="1658" y="1166"/>
                    <a:pt x="2028" y="1146"/>
                    <a:pt x="2386" y="1146"/>
                  </a:cubicBezTo>
                  <a:cubicBezTo>
                    <a:pt x="2919" y="1146"/>
                    <a:pt x="3428" y="1191"/>
                    <a:pt x="3830" y="1416"/>
                  </a:cubicBezTo>
                  <a:cubicBezTo>
                    <a:pt x="4165" y="1659"/>
                    <a:pt x="4469" y="1902"/>
                    <a:pt x="4772" y="2176"/>
                  </a:cubicBezTo>
                  <a:cubicBezTo>
                    <a:pt x="5168" y="2480"/>
                    <a:pt x="5624" y="2692"/>
                    <a:pt x="6079" y="2875"/>
                  </a:cubicBezTo>
                  <a:cubicBezTo>
                    <a:pt x="7022" y="3240"/>
                    <a:pt x="7994" y="3604"/>
                    <a:pt x="8937" y="3939"/>
                  </a:cubicBezTo>
                  <a:cubicBezTo>
                    <a:pt x="9609" y="4177"/>
                    <a:pt x="10281" y="4385"/>
                    <a:pt x="10943" y="4385"/>
                  </a:cubicBezTo>
                  <a:cubicBezTo>
                    <a:pt x="11208" y="4385"/>
                    <a:pt x="11472" y="4351"/>
                    <a:pt x="11733" y="4273"/>
                  </a:cubicBezTo>
                  <a:cubicBezTo>
                    <a:pt x="12037" y="4212"/>
                    <a:pt x="12311" y="4030"/>
                    <a:pt x="12493" y="3787"/>
                  </a:cubicBezTo>
                  <a:cubicBezTo>
                    <a:pt x="12675" y="3544"/>
                    <a:pt x="12706" y="3209"/>
                    <a:pt x="12584" y="2936"/>
                  </a:cubicBezTo>
                  <a:cubicBezTo>
                    <a:pt x="12463" y="2753"/>
                    <a:pt x="12250" y="2601"/>
                    <a:pt x="12037" y="2510"/>
                  </a:cubicBezTo>
                  <a:cubicBezTo>
                    <a:pt x="10365" y="1750"/>
                    <a:pt x="8481" y="1750"/>
                    <a:pt x="6718" y="1233"/>
                  </a:cubicBezTo>
                  <a:cubicBezTo>
                    <a:pt x="5320" y="793"/>
                    <a:pt x="3922" y="0"/>
                    <a:pt x="248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596;p70">
              <a:extLst>
                <a:ext uri="{FF2B5EF4-FFF2-40B4-BE49-F238E27FC236}">
                  <a16:creationId xmlns:a16="http://schemas.microsoft.com/office/drawing/2014/main" id="{5C8127D1-4205-4A16-B300-EED19C62BDE4}"/>
                </a:ext>
              </a:extLst>
            </p:cNvPr>
            <p:cNvSpPr/>
            <p:nvPr/>
          </p:nvSpPr>
          <p:spPr>
            <a:xfrm>
              <a:off x="7320292" y="1775789"/>
              <a:ext cx="281822" cy="393216"/>
            </a:xfrm>
            <a:custGeom>
              <a:avLst/>
              <a:gdLst/>
              <a:ahLst/>
              <a:cxnLst/>
              <a:rect l="l" t="t" r="r" b="b"/>
              <a:pathLst>
                <a:path w="18785" h="26210" extrusionOk="0">
                  <a:moveTo>
                    <a:pt x="10397" y="0"/>
                  </a:moveTo>
                  <a:cubicBezTo>
                    <a:pt x="10293" y="0"/>
                    <a:pt x="10200" y="18"/>
                    <a:pt x="10122" y="54"/>
                  </a:cubicBezTo>
                  <a:cubicBezTo>
                    <a:pt x="9879" y="145"/>
                    <a:pt x="7447" y="5373"/>
                    <a:pt x="6961" y="7957"/>
                  </a:cubicBezTo>
                  <a:cubicBezTo>
                    <a:pt x="6474" y="10571"/>
                    <a:pt x="9879" y="18140"/>
                    <a:pt x="9879" y="18140"/>
                  </a:cubicBezTo>
                  <a:lnTo>
                    <a:pt x="638" y="18018"/>
                  </a:lnTo>
                  <a:lnTo>
                    <a:pt x="0" y="22608"/>
                  </a:lnTo>
                  <a:cubicBezTo>
                    <a:pt x="0" y="22608"/>
                    <a:pt x="8632" y="25191"/>
                    <a:pt x="11490" y="25739"/>
                  </a:cubicBezTo>
                  <a:cubicBezTo>
                    <a:pt x="12878" y="26007"/>
                    <a:pt x="14266" y="26210"/>
                    <a:pt x="15409" y="26210"/>
                  </a:cubicBezTo>
                  <a:cubicBezTo>
                    <a:pt x="16594" y="26210"/>
                    <a:pt x="17516" y="25992"/>
                    <a:pt x="17903" y="25404"/>
                  </a:cubicBezTo>
                  <a:cubicBezTo>
                    <a:pt x="18359" y="24675"/>
                    <a:pt x="18663" y="23884"/>
                    <a:pt x="18785" y="23033"/>
                  </a:cubicBezTo>
                  <a:lnTo>
                    <a:pt x="17022" y="13519"/>
                  </a:lnTo>
                  <a:lnTo>
                    <a:pt x="15502" y="7562"/>
                  </a:lnTo>
                  <a:cubicBezTo>
                    <a:pt x="15502" y="7562"/>
                    <a:pt x="15228" y="4887"/>
                    <a:pt x="14529" y="3337"/>
                  </a:cubicBezTo>
                  <a:cubicBezTo>
                    <a:pt x="13890" y="1948"/>
                    <a:pt x="11499" y="0"/>
                    <a:pt x="10397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597;p70">
              <a:extLst>
                <a:ext uri="{FF2B5EF4-FFF2-40B4-BE49-F238E27FC236}">
                  <a16:creationId xmlns:a16="http://schemas.microsoft.com/office/drawing/2014/main" id="{84F0FE96-3C92-4E17-A48B-65747F83B413}"/>
                </a:ext>
              </a:extLst>
            </p:cNvPr>
            <p:cNvSpPr/>
            <p:nvPr/>
          </p:nvSpPr>
          <p:spPr>
            <a:xfrm>
              <a:off x="7273319" y="1764282"/>
              <a:ext cx="125421" cy="286383"/>
            </a:xfrm>
            <a:custGeom>
              <a:avLst/>
              <a:gdLst/>
              <a:ahLst/>
              <a:cxnLst/>
              <a:rect l="l" t="t" r="r" b="b"/>
              <a:pathLst>
                <a:path w="8360" h="19089" extrusionOk="0">
                  <a:moveTo>
                    <a:pt x="8359" y="1"/>
                  </a:moveTo>
                  <a:lnTo>
                    <a:pt x="8359" y="1"/>
                  </a:lnTo>
                  <a:cubicBezTo>
                    <a:pt x="8359" y="183"/>
                    <a:pt x="8329" y="396"/>
                    <a:pt x="8298" y="700"/>
                  </a:cubicBezTo>
                  <a:cubicBezTo>
                    <a:pt x="8268" y="1277"/>
                    <a:pt x="8177" y="2128"/>
                    <a:pt x="7964" y="3162"/>
                  </a:cubicBezTo>
                  <a:cubicBezTo>
                    <a:pt x="7751" y="4408"/>
                    <a:pt x="7447" y="5593"/>
                    <a:pt x="7022" y="6779"/>
                  </a:cubicBezTo>
                  <a:cubicBezTo>
                    <a:pt x="6809" y="7447"/>
                    <a:pt x="6535" y="8116"/>
                    <a:pt x="6231" y="8815"/>
                  </a:cubicBezTo>
                  <a:cubicBezTo>
                    <a:pt x="6171" y="8998"/>
                    <a:pt x="6079" y="9180"/>
                    <a:pt x="5988" y="9332"/>
                  </a:cubicBezTo>
                  <a:cubicBezTo>
                    <a:pt x="5867" y="9484"/>
                    <a:pt x="5715" y="9575"/>
                    <a:pt x="5532" y="9606"/>
                  </a:cubicBezTo>
                  <a:lnTo>
                    <a:pt x="4408" y="9970"/>
                  </a:lnTo>
                  <a:lnTo>
                    <a:pt x="4013" y="10062"/>
                  </a:lnTo>
                  <a:lnTo>
                    <a:pt x="3861" y="10122"/>
                  </a:lnTo>
                  <a:lnTo>
                    <a:pt x="4013" y="10213"/>
                  </a:lnTo>
                  <a:lnTo>
                    <a:pt x="4043" y="10234"/>
                  </a:lnTo>
                  <a:lnTo>
                    <a:pt x="4043" y="10234"/>
                  </a:lnTo>
                  <a:lnTo>
                    <a:pt x="4043" y="10244"/>
                  </a:lnTo>
                  <a:lnTo>
                    <a:pt x="4053" y="10241"/>
                  </a:lnTo>
                  <a:lnTo>
                    <a:pt x="4053" y="10241"/>
                  </a:lnTo>
                  <a:lnTo>
                    <a:pt x="5354" y="11118"/>
                  </a:lnTo>
                  <a:lnTo>
                    <a:pt x="5354" y="11118"/>
                  </a:lnTo>
                  <a:lnTo>
                    <a:pt x="1520" y="16779"/>
                  </a:lnTo>
                  <a:lnTo>
                    <a:pt x="395" y="18451"/>
                  </a:lnTo>
                  <a:lnTo>
                    <a:pt x="92" y="18937"/>
                  </a:lnTo>
                  <a:cubicBezTo>
                    <a:pt x="61" y="18967"/>
                    <a:pt x="31" y="19028"/>
                    <a:pt x="0" y="19089"/>
                  </a:cubicBezTo>
                  <a:cubicBezTo>
                    <a:pt x="31" y="19059"/>
                    <a:pt x="92" y="18998"/>
                    <a:pt x="122" y="18937"/>
                  </a:cubicBezTo>
                  <a:lnTo>
                    <a:pt x="426" y="18511"/>
                  </a:lnTo>
                  <a:lnTo>
                    <a:pt x="1611" y="16840"/>
                  </a:lnTo>
                  <a:lnTo>
                    <a:pt x="5502" y="11125"/>
                  </a:lnTo>
                  <a:lnTo>
                    <a:pt x="5532" y="11065"/>
                  </a:lnTo>
                  <a:lnTo>
                    <a:pt x="5472" y="11004"/>
                  </a:lnTo>
                  <a:lnTo>
                    <a:pt x="4199" y="10192"/>
                  </a:lnTo>
                  <a:lnTo>
                    <a:pt x="4199" y="10192"/>
                  </a:lnTo>
                  <a:lnTo>
                    <a:pt x="4408" y="10122"/>
                  </a:lnTo>
                  <a:lnTo>
                    <a:pt x="5563" y="9758"/>
                  </a:lnTo>
                  <a:cubicBezTo>
                    <a:pt x="5745" y="9727"/>
                    <a:pt x="5958" y="9606"/>
                    <a:pt x="6079" y="9423"/>
                  </a:cubicBezTo>
                  <a:cubicBezTo>
                    <a:pt x="6171" y="9241"/>
                    <a:pt x="6262" y="9058"/>
                    <a:pt x="6353" y="8876"/>
                  </a:cubicBezTo>
                  <a:cubicBezTo>
                    <a:pt x="6657" y="8177"/>
                    <a:pt x="6900" y="7478"/>
                    <a:pt x="7143" y="6840"/>
                  </a:cubicBezTo>
                  <a:cubicBezTo>
                    <a:pt x="7538" y="5654"/>
                    <a:pt x="7842" y="4438"/>
                    <a:pt x="8055" y="3192"/>
                  </a:cubicBezTo>
                  <a:cubicBezTo>
                    <a:pt x="8177" y="2371"/>
                    <a:pt x="8298" y="1520"/>
                    <a:pt x="8329" y="700"/>
                  </a:cubicBezTo>
                  <a:cubicBezTo>
                    <a:pt x="8359" y="365"/>
                    <a:pt x="8359" y="153"/>
                    <a:pt x="8359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3598;p70">
              <a:extLst>
                <a:ext uri="{FF2B5EF4-FFF2-40B4-BE49-F238E27FC236}">
                  <a16:creationId xmlns:a16="http://schemas.microsoft.com/office/drawing/2014/main" id="{FB291FDA-6994-4858-8250-DF7682D69F03}"/>
                </a:ext>
              </a:extLst>
            </p:cNvPr>
            <p:cNvSpPr/>
            <p:nvPr/>
          </p:nvSpPr>
          <p:spPr>
            <a:xfrm>
              <a:off x="7419699" y="1777965"/>
              <a:ext cx="58840" cy="247166"/>
            </a:xfrm>
            <a:custGeom>
              <a:avLst/>
              <a:gdLst/>
              <a:ahLst/>
              <a:cxnLst/>
              <a:rect l="l" t="t" r="r" b="b"/>
              <a:pathLst>
                <a:path w="3922" h="16475" extrusionOk="0">
                  <a:moveTo>
                    <a:pt x="3709" y="0"/>
                  </a:moveTo>
                  <a:cubicBezTo>
                    <a:pt x="3526" y="0"/>
                    <a:pt x="3344" y="31"/>
                    <a:pt x="3192" y="92"/>
                  </a:cubicBezTo>
                  <a:cubicBezTo>
                    <a:pt x="2554" y="335"/>
                    <a:pt x="2037" y="791"/>
                    <a:pt x="1672" y="1338"/>
                  </a:cubicBezTo>
                  <a:cubicBezTo>
                    <a:pt x="1399" y="1733"/>
                    <a:pt x="1186" y="2128"/>
                    <a:pt x="1003" y="2554"/>
                  </a:cubicBezTo>
                  <a:cubicBezTo>
                    <a:pt x="791" y="3040"/>
                    <a:pt x="608" y="3526"/>
                    <a:pt x="456" y="4043"/>
                  </a:cubicBezTo>
                  <a:cubicBezTo>
                    <a:pt x="122" y="5198"/>
                    <a:pt x="0" y="6414"/>
                    <a:pt x="31" y="7599"/>
                  </a:cubicBezTo>
                  <a:cubicBezTo>
                    <a:pt x="61" y="8238"/>
                    <a:pt x="152" y="8846"/>
                    <a:pt x="335" y="9453"/>
                  </a:cubicBezTo>
                  <a:cubicBezTo>
                    <a:pt x="487" y="10031"/>
                    <a:pt x="639" y="10608"/>
                    <a:pt x="791" y="11125"/>
                  </a:cubicBezTo>
                  <a:cubicBezTo>
                    <a:pt x="1095" y="12189"/>
                    <a:pt x="1368" y="13162"/>
                    <a:pt x="1611" y="13952"/>
                  </a:cubicBezTo>
                  <a:cubicBezTo>
                    <a:pt x="1885" y="14742"/>
                    <a:pt x="2098" y="15381"/>
                    <a:pt x="2280" y="15806"/>
                  </a:cubicBezTo>
                  <a:cubicBezTo>
                    <a:pt x="2402" y="16019"/>
                    <a:pt x="2462" y="16201"/>
                    <a:pt x="2523" y="16292"/>
                  </a:cubicBezTo>
                  <a:cubicBezTo>
                    <a:pt x="2554" y="16353"/>
                    <a:pt x="2584" y="16414"/>
                    <a:pt x="2614" y="16475"/>
                  </a:cubicBezTo>
                  <a:cubicBezTo>
                    <a:pt x="2584" y="16414"/>
                    <a:pt x="2584" y="16353"/>
                    <a:pt x="2554" y="16292"/>
                  </a:cubicBezTo>
                  <a:cubicBezTo>
                    <a:pt x="2493" y="16171"/>
                    <a:pt x="2432" y="16019"/>
                    <a:pt x="2341" y="15806"/>
                  </a:cubicBezTo>
                  <a:cubicBezTo>
                    <a:pt x="2189" y="15350"/>
                    <a:pt x="1976" y="14712"/>
                    <a:pt x="1733" y="13922"/>
                  </a:cubicBezTo>
                  <a:cubicBezTo>
                    <a:pt x="1490" y="13101"/>
                    <a:pt x="1186" y="12159"/>
                    <a:pt x="943" y="11095"/>
                  </a:cubicBezTo>
                  <a:cubicBezTo>
                    <a:pt x="669" y="10031"/>
                    <a:pt x="244" y="8876"/>
                    <a:pt x="213" y="7599"/>
                  </a:cubicBezTo>
                  <a:cubicBezTo>
                    <a:pt x="152" y="6414"/>
                    <a:pt x="304" y="5228"/>
                    <a:pt x="608" y="4073"/>
                  </a:cubicBezTo>
                  <a:cubicBezTo>
                    <a:pt x="760" y="3587"/>
                    <a:pt x="912" y="3070"/>
                    <a:pt x="1125" y="2614"/>
                  </a:cubicBezTo>
                  <a:cubicBezTo>
                    <a:pt x="1307" y="2189"/>
                    <a:pt x="1520" y="1794"/>
                    <a:pt x="1763" y="1399"/>
                  </a:cubicBezTo>
                  <a:cubicBezTo>
                    <a:pt x="2098" y="852"/>
                    <a:pt x="2614" y="426"/>
                    <a:pt x="3222" y="152"/>
                  </a:cubicBezTo>
                  <a:cubicBezTo>
                    <a:pt x="3435" y="61"/>
                    <a:pt x="3678" y="31"/>
                    <a:pt x="392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3599;p70">
              <a:extLst>
                <a:ext uri="{FF2B5EF4-FFF2-40B4-BE49-F238E27FC236}">
                  <a16:creationId xmlns:a16="http://schemas.microsoft.com/office/drawing/2014/main" id="{65B0FF0B-3FBB-4B2D-833E-FF17C6E3829A}"/>
                </a:ext>
              </a:extLst>
            </p:cNvPr>
            <p:cNvSpPr/>
            <p:nvPr/>
          </p:nvSpPr>
          <p:spPr>
            <a:xfrm>
              <a:off x="7318912" y="2043764"/>
              <a:ext cx="205684" cy="105858"/>
            </a:xfrm>
            <a:custGeom>
              <a:avLst/>
              <a:gdLst/>
              <a:ahLst/>
              <a:cxnLst/>
              <a:rect l="l" t="t" r="r" b="b"/>
              <a:pathLst>
                <a:path w="13710" h="7056" extrusionOk="0">
                  <a:moveTo>
                    <a:pt x="4546" y="0"/>
                  </a:moveTo>
                  <a:cubicBezTo>
                    <a:pt x="3348" y="0"/>
                    <a:pt x="2077" y="20"/>
                    <a:pt x="761" y="65"/>
                  </a:cubicBezTo>
                  <a:lnTo>
                    <a:pt x="700" y="65"/>
                  </a:lnTo>
                  <a:lnTo>
                    <a:pt x="700" y="186"/>
                  </a:lnTo>
                  <a:lnTo>
                    <a:pt x="1" y="4746"/>
                  </a:lnTo>
                  <a:lnTo>
                    <a:pt x="1" y="4807"/>
                  </a:lnTo>
                  <a:lnTo>
                    <a:pt x="92" y="4807"/>
                  </a:lnTo>
                  <a:lnTo>
                    <a:pt x="5898" y="6478"/>
                  </a:lnTo>
                  <a:lnTo>
                    <a:pt x="7569" y="6904"/>
                  </a:lnTo>
                  <a:lnTo>
                    <a:pt x="8025" y="7025"/>
                  </a:lnTo>
                  <a:lnTo>
                    <a:pt x="8025" y="7025"/>
                  </a:lnTo>
                  <a:lnTo>
                    <a:pt x="7600" y="6904"/>
                  </a:lnTo>
                  <a:lnTo>
                    <a:pt x="5928" y="6387"/>
                  </a:lnTo>
                  <a:lnTo>
                    <a:pt x="163" y="4706"/>
                  </a:lnTo>
                  <a:lnTo>
                    <a:pt x="163" y="4706"/>
                  </a:lnTo>
                  <a:cubicBezTo>
                    <a:pt x="374" y="3298"/>
                    <a:pt x="613" y="1801"/>
                    <a:pt x="852" y="217"/>
                  </a:cubicBezTo>
                  <a:lnTo>
                    <a:pt x="852" y="214"/>
                  </a:lnTo>
                  <a:lnTo>
                    <a:pt x="852" y="214"/>
                  </a:lnTo>
                  <a:cubicBezTo>
                    <a:pt x="2058" y="174"/>
                    <a:pt x="3226" y="158"/>
                    <a:pt x="4333" y="158"/>
                  </a:cubicBezTo>
                  <a:cubicBezTo>
                    <a:pt x="6485" y="158"/>
                    <a:pt x="8408" y="218"/>
                    <a:pt x="9940" y="278"/>
                  </a:cubicBezTo>
                  <a:cubicBezTo>
                    <a:pt x="11095" y="338"/>
                    <a:pt x="12038" y="399"/>
                    <a:pt x="12706" y="430"/>
                  </a:cubicBezTo>
                  <a:lnTo>
                    <a:pt x="13466" y="490"/>
                  </a:lnTo>
                  <a:lnTo>
                    <a:pt x="13709" y="490"/>
                  </a:lnTo>
                  <a:cubicBezTo>
                    <a:pt x="13649" y="460"/>
                    <a:pt x="13557" y="460"/>
                    <a:pt x="13466" y="460"/>
                  </a:cubicBezTo>
                  <a:lnTo>
                    <a:pt x="12706" y="369"/>
                  </a:lnTo>
                  <a:cubicBezTo>
                    <a:pt x="12038" y="308"/>
                    <a:pt x="11095" y="247"/>
                    <a:pt x="9940" y="156"/>
                  </a:cubicBezTo>
                  <a:cubicBezTo>
                    <a:pt x="8459" y="60"/>
                    <a:pt x="6612" y="0"/>
                    <a:pt x="4546" y="0"/>
                  </a:cubicBezTo>
                  <a:close/>
                  <a:moveTo>
                    <a:pt x="8025" y="7025"/>
                  </a:moveTo>
                  <a:cubicBezTo>
                    <a:pt x="8086" y="7056"/>
                    <a:pt x="8117" y="7056"/>
                    <a:pt x="8177" y="7056"/>
                  </a:cubicBezTo>
                  <a:cubicBezTo>
                    <a:pt x="8147" y="7025"/>
                    <a:pt x="8086" y="7025"/>
                    <a:pt x="8025" y="7025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3600;p70">
              <a:extLst>
                <a:ext uri="{FF2B5EF4-FFF2-40B4-BE49-F238E27FC236}">
                  <a16:creationId xmlns:a16="http://schemas.microsoft.com/office/drawing/2014/main" id="{50CDFFB4-3E75-4AAD-8341-4A329296FCE9}"/>
                </a:ext>
              </a:extLst>
            </p:cNvPr>
            <p:cNvSpPr/>
            <p:nvPr/>
          </p:nvSpPr>
          <p:spPr>
            <a:xfrm>
              <a:off x="7466207" y="2037313"/>
              <a:ext cx="54744" cy="11117"/>
            </a:xfrm>
            <a:custGeom>
              <a:avLst/>
              <a:gdLst/>
              <a:ahLst/>
              <a:cxnLst/>
              <a:rect l="l" t="t" r="r" b="b"/>
              <a:pathLst>
                <a:path w="3649" h="741" extrusionOk="0">
                  <a:moveTo>
                    <a:pt x="3329" y="1"/>
                  </a:moveTo>
                  <a:cubicBezTo>
                    <a:pt x="2798" y="1"/>
                    <a:pt x="2270" y="64"/>
                    <a:pt x="1764" y="191"/>
                  </a:cubicBezTo>
                  <a:cubicBezTo>
                    <a:pt x="1156" y="312"/>
                    <a:pt x="548" y="495"/>
                    <a:pt x="1" y="738"/>
                  </a:cubicBezTo>
                  <a:cubicBezTo>
                    <a:pt x="1" y="740"/>
                    <a:pt x="4" y="741"/>
                    <a:pt x="11" y="741"/>
                  </a:cubicBezTo>
                  <a:cubicBezTo>
                    <a:pt x="108" y="741"/>
                    <a:pt x="884" y="544"/>
                    <a:pt x="1794" y="373"/>
                  </a:cubicBezTo>
                  <a:cubicBezTo>
                    <a:pt x="2797" y="160"/>
                    <a:pt x="3648" y="69"/>
                    <a:pt x="3648" y="9"/>
                  </a:cubicBezTo>
                  <a:cubicBezTo>
                    <a:pt x="3542" y="3"/>
                    <a:pt x="3435" y="1"/>
                    <a:pt x="3329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3601;p70">
              <a:extLst>
                <a:ext uri="{FF2B5EF4-FFF2-40B4-BE49-F238E27FC236}">
                  <a16:creationId xmlns:a16="http://schemas.microsoft.com/office/drawing/2014/main" id="{A9F15D42-1642-421E-9782-1D4343EB76A2}"/>
                </a:ext>
              </a:extLst>
            </p:cNvPr>
            <p:cNvSpPr/>
            <p:nvPr/>
          </p:nvSpPr>
          <p:spPr>
            <a:xfrm>
              <a:off x="7266928" y="2283069"/>
              <a:ext cx="30575" cy="29495"/>
            </a:xfrm>
            <a:custGeom>
              <a:avLst/>
              <a:gdLst/>
              <a:ahLst/>
              <a:cxnLst/>
              <a:rect l="l" t="t" r="r" b="b"/>
              <a:pathLst>
                <a:path w="2038" h="1966" extrusionOk="0">
                  <a:moveTo>
                    <a:pt x="1083" y="0"/>
                  </a:moveTo>
                  <a:cubicBezTo>
                    <a:pt x="957" y="0"/>
                    <a:pt x="829" y="25"/>
                    <a:pt x="700" y="72"/>
                  </a:cubicBezTo>
                  <a:cubicBezTo>
                    <a:pt x="426" y="193"/>
                    <a:pt x="244" y="406"/>
                    <a:pt x="153" y="710"/>
                  </a:cubicBezTo>
                  <a:cubicBezTo>
                    <a:pt x="1" y="1227"/>
                    <a:pt x="274" y="1774"/>
                    <a:pt x="821" y="1926"/>
                  </a:cubicBezTo>
                  <a:cubicBezTo>
                    <a:pt x="910" y="1952"/>
                    <a:pt x="1004" y="1966"/>
                    <a:pt x="1098" y="1966"/>
                  </a:cubicBezTo>
                  <a:cubicBezTo>
                    <a:pt x="1328" y="1966"/>
                    <a:pt x="1561" y="1885"/>
                    <a:pt x="1733" y="1713"/>
                  </a:cubicBezTo>
                  <a:cubicBezTo>
                    <a:pt x="1885" y="1591"/>
                    <a:pt x="2007" y="1379"/>
                    <a:pt x="2037" y="1166"/>
                  </a:cubicBezTo>
                  <a:cubicBezTo>
                    <a:pt x="2037" y="1105"/>
                    <a:pt x="2037" y="1014"/>
                    <a:pt x="2037" y="923"/>
                  </a:cubicBezTo>
                  <a:cubicBezTo>
                    <a:pt x="2007" y="923"/>
                    <a:pt x="2007" y="1014"/>
                    <a:pt x="1976" y="1166"/>
                  </a:cubicBezTo>
                  <a:cubicBezTo>
                    <a:pt x="1916" y="1348"/>
                    <a:pt x="1825" y="1500"/>
                    <a:pt x="1673" y="1622"/>
                  </a:cubicBezTo>
                  <a:cubicBezTo>
                    <a:pt x="1505" y="1748"/>
                    <a:pt x="1322" y="1816"/>
                    <a:pt x="1135" y="1816"/>
                  </a:cubicBezTo>
                  <a:cubicBezTo>
                    <a:pt x="1052" y="1816"/>
                    <a:pt x="967" y="1802"/>
                    <a:pt x="882" y="1774"/>
                  </a:cubicBezTo>
                  <a:cubicBezTo>
                    <a:pt x="639" y="1713"/>
                    <a:pt x="457" y="1531"/>
                    <a:pt x="366" y="1318"/>
                  </a:cubicBezTo>
                  <a:cubicBezTo>
                    <a:pt x="183" y="892"/>
                    <a:pt x="366" y="406"/>
                    <a:pt x="791" y="224"/>
                  </a:cubicBezTo>
                  <a:cubicBezTo>
                    <a:pt x="905" y="173"/>
                    <a:pt x="1019" y="148"/>
                    <a:pt x="1131" y="148"/>
                  </a:cubicBezTo>
                  <a:cubicBezTo>
                    <a:pt x="1288" y="148"/>
                    <a:pt x="1440" y="196"/>
                    <a:pt x="1581" y="284"/>
                  </a:cubicBezTo>
                  <a:cubicBezTo>
                    <a:pt x="1764" y="375"/>
                    <a:pt x="1885" y="527"/>
                    <a:pt x="1946" y="710"/>
                  </a:cubicBezTo>
                  <a:cubicBezTo>
                    <a:pt x="2007" y="862"/>
                    <a:pt x="2037" y="923"/>
                    <a:pt x="2037" y="923"/>
                  </a:cubicBezTo>
                  <a:cubicBezTo>
                    <a:pt x="2037" y="862"/>
                    <a:pt x="2037" y="771"/>
                    <a:pt x="2007" y="710"/>
                  </a:cubicBezTo>
                  <a:cubicBezTo>
                    <a:pt x="1946" y="497"/>
                    <a:pt x="1825" y="315"/>
                    <a:pt x="1642" y="193"/>
                  </a:cubicBezTo>
                  <a:cubicBezTo>
                    <a:pt x="1474" y="62"/>
                    <a:pt x="1283" y="0"/>
                    <a:pt x="1083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3602;p70">
              <a:extLst>
                <a:ext uri="{FF2B5EF4-FFF2-40B4-BE49-F238E27FC236}">
                  <a16:creationId xmlns:a16="http://schemas.microsoft.com/office/drawing/2014/main" id="{0658A425-86C2-45C2-B1F5-625FE8BF34EF}"/>
                </a:ext>
              </a:extLst>
            </p:cNvPr>
            <p:cNvSpPr/>
            <p:nvPr/>
          </p:nvSpPr>
          <p:spPr>
            <a:xfrm>
              <a:off x="7274235" y="1847726"/>
              <a:ext cx="112189" cy="200673"/>
            </a:xfrm>
            <a:custGeom>
              <a:avLst/>
              <a:gdLst/>
              <a:ahLst/>
              <a:cxnLst/>
              <a:rect l="l" t="t" r="r" b="b"/>
              <a:pathLst>
                <a:path w="7478" h="13376" extrusionOk="0">
                  <a:moveTo>
                    <a:pt x="7477" y="1"/>
                  </a:moveTo>
                  <a:lnTo>
                    <a:pt x="7477" y="1"/>
                  </a:lnTo>
                  <a:cubicBezTo>
                    <a:pt x="7265" y="700"/>
                    <a:pt x="6748" y="1825"/>
                    <a:pt x="6535" y="2524"/>
                  </a:cubicBezTo>
                  <a:cubicBezTo>
                    <a:pt x="6414" y="3041"/>
                    <a:pt x="6201" y="3527"/>
                    <a:pt x="5866" y="3922"/>
                  </a:cubicBezTo>
                  <a:cubicBezTo>
                    <a:pt x="5289" y="4469"/>
                    <a:pt x="4651" y="4317"/>
                    <a:pt x="3982" y="4591"/>
                  </a:cubicBezTo>
                  <a:cubicBezTo>
                    <a:pt x="4438" y="4682"/>
                    <a:pt x="5015" y="5199"/>
                    <a:pt x="5380" y="5503"/>
                  </a:cubicBezTo>
                  <a:cubicBezTo>
                    <a:pt x="3801" y="8046"/>
                    <a:pt x="311" y="12980"/>
                    <a:pt x="46" y="13353"/>
                  </a:cubicBezTo>
                  <a:lnTo>
                    <a:pt x="46" y="13353"/>
                  </a:lnTo>
                  <a:cubicBezTo>
                    <a:pt x="2302" y="12250"/>
                    <a:pt x="3930" y="10016"/>
                    <a:pt x="5198" y="7813"/>
                  </a:cubicBezTo>
                  <a:cubicBezTo>
                    <a:pt x="5471" y="7326"/>
                    <a:pt x="5745" y="6840"/>
                    <a:pt x="5988" y="6354"/>
                  </a:cubicBezTo>
                  <a:cubicBezTo>
                    <a:pt x="6170" y="6110"/>
                    <a:pt x="6262" y="5807"/>
                    <a:pt x="6292" y="5503"/>
                  </a:cubicBezTo>
                  <a:cubicBezTo>
                    <a:pt x="6322" y="5205"/>
                    <a:pt x="6119" y="4908"/>
                    <a:pt x="5826" y="4838"/>
                  </a:cubicBezTo>
                  <a:lnTo>
                    <a:pt x="5826" y="4838"/>
                  </a:lnTo>
                  <a:cubicBezTo>
                    <a:pt x="5887" y="4851"/>
                    <a:pt x="5948" y="4857"/>
                    <a:pt x="6008" y="4857"/>
                  </a:cubicBezTo>
                  <a:cubicBezTo>
                    <a:pt x="6331" y="4857"/>
                    <a:pt x="6632" y="4680"/>
                    <a:pt x="6809" y="4378"/>
                  </a:cubicBezTo>
                  <a:cubicBezTo>
                    <a:pt x="6991" y="4044"/>
                    <a:pt x="7082" y="3648"/>
                    <a:pt x="7113" y="3284"/>
                  </a:cubicBezTo>
                  <a:cubicBezTo>
                    <a:pt x="7204" y="2341"/>
                    <a:pt x="7356" y="943"/>
                    <a:pt x="7477" y="1"/>
                  </a:cubicBezTo>
                  <a:close/>
                  <a:moveTo>
                    <a:pt x="46" y="13353"/>
                  </a:moveTo>
                  <a:cubicBezTo>
                    <a:pt x="31" y="13360"/>
                    <a:pt x="16" y="13368"/>
                    <a:pt x="0" y="13375"/>
                  </a:cubicBezTo>
                  <a:lnTo>
                    <a:pt x="31" y="13375"/>
                  </a:lnTo>
                  <a:cubicBezTo>
                    <a:pt x="31" y="13375"/>
                    <a:pt x="36" y="13367"/>
                    <a:pt x="46" y="133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3603;p70">
              <a:extLst>
                <a:ext uri="{FF2B5EF4-FFF2-40B4-BE49-F238E27FC236}">
                  <a16:creationId xmlns:a16="http://schemas.microsoft.com/office/drawing/2014/main" id="{B32DEAB3-9BD7-43E3-A446-52600493873F}"/>
                </a:ext>
              </a:extLst>
            </p:cNvPr>
            <p:cNvSpPr/>
            <p:nvPr/>
          </p:nvSpPr>
          <p:spPr>
            <a:xfrm>
              <a:off x="6969609" y="1953989"/>
              <a:ext cx="356639" cy="370292"/>
            </a:xfrm>
            <a:custGeom>
              <a:avLst/>
              <a:gdLst/>
              <a:ahLst/>
              <a:cxnLst/>
              <a:rect l="l" t="t" r="r" b="b"/>
              <a:pathLst>
                <a:path w="23772" h="24682" extrusionOk="0">
                  <a:moveTo>
                    <a:pt x="9849" y="0"/>
                  </a:moveTo>
                  <a:lnTo>
                    <a:pt x="1" y="9332"/>
                  </a:lnTo>
                  <a:lnTo>
                    <a:pt x="13466" y="24681"/>
                  </a:lnTo>
                  <a:cubicBezTo>
                    <a:pt x="13466" y="24681"/>
                    <a:pt x="23772" y="14134"/>
                    <a:pt x="23349" y="14134"/>
                  </a:cubicBezTo>
                  <a:cubicBezTo>
                    <a:pt x="23347" y="14134"/>
                    <a:pt x="23346" y="14134"/>
                    <a:pt x="23345" y="14134"/>
                  </a:cubicBezTo>
                  <a:cubicBezTo>
                    <a:pt x="23344" y="14134"/>
                    <a:pt x="23344" y="14134"/>
                    <a:pt x="23344" y="14134"/>
                  </a:cubicBezTo>
                  <a:cubicBezTo>
                    <a:pt x="23103" y="14134"/>
                    <a:pt x="9849" y="0"/>
                    <a:pt x="9849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3604;p70">
              <a:extLst>
                <a:ext uri="{FF2B5EF4-FFF2-40B4-BE49-F238E27FC236}">
                  <a16:creationId xmlns:a16="http://schemas.microsoft.com/office/drawing/2014/main" id="{8B961A05-66C2-4F61-AB41-68CE712E1DA8}"/>
                </a:ext>
              </a:extLst>
            </p:cNvPr>
            <p:cNvSpPr/>
            <p:nvPr/>
          </p:nvSpPr>
          <p:spPr>
            <a:xfrm>
              <a:off x="7121914" y="2023751"/>
              <a:ext cx="206134" cy="98056"/>
            </a:xfrm>
            <a:custGeom>
              <a:avLst/>
              <a:gdLst/>
              <a:ahLst/>
              <a:cxnLst/>
              <a:rect l="l" t="t" r="r" b="b"/>
              <a:pathLst>
                <a:path w="13740" h="6536" extrusionOk="0">
                  <a:moveTo>
                    <a:pt x="5199" y="1"/>
                  </a:moveTo>
                  <a:lnTo>
                    <a:pt x="1582" y="548"/>
                  </a:lnTo>
                  <a:lnTo>
                    <a:pt x="1" y="2675"/>
                  </a:lnTo>
                  <a:cubicBezTo>
                    <a:pt x="1" y="2675"/>
                    <a:pt x="27" y="3172"/>
                    <a:pt x="321" y="3172"/>
                  </a:cubicBezTo>
                  <a:cubicBezTo>
                    <a:pt x="344" y="3172"/>
                    <a:pt x="369" y="3168"/>
                    <a:pt x="396" y="3162"/>
                  </a:cubicBezTo>
                  <a:cubicBezTo>
                    <a:pt x="670" y="3040"/>
                    <a:pt x="913" y="2858"/>
                    <a:pt x="1156" y="2645"/>
                  </a:cubicBezTo>
                  <a:lnTo>
                    <a:pt x="1278" y="4165"/>
                  </a:lnTo>
                  <a:cubicBezTo>
                    <a:pt x="1278" y="4165"/>
                    <a:pt x="1526" y="4426"/>
                    <a:pt x="1791" y="4426"/>
                  </a:cubicBezTo>
                  <a:cubicBezTo>
                    <a:pt x="1930" y="4426"/>
                    <a:pt x="2074" y="4354"/>
                    <a:pt x="2189" y="4134"/>
                  </a:cubicBezTo>
                  <a:lnTo>
                    <a:pt x="2615" y="5259"/>
                  </a:lnTo>
                  <a:cubicBezTo>
                    <a:pt x="2615" y="5259"/>
                    <a:pt x="2809" y="5466"/>
                    <a:pt x="3021" y="5466"/>
                  </a:cubicBezTo>
                  <a:cubicBezTo>
                    <a:pt x="3133" y="5466"/>
                    <a:pt x="3250" y="5408"/>
                    <a:pt x="3344" y="5229"/>
                  </a:cubicBezTo>
                  <a:lnTo>
                    <a:pt x="3983" y="6536"/>
                  </a:lnTo>
                  <a:cubicBezTo>
                    <a:pt x="4226" y="6445"/>
                    <a:pt x="4469" y="6262"/>
                    <a:pt x="4591" y="6019"/>
                  </a:cubicBezTo>
                  <a:cubicBezTo>
                    <a:pt x="4682" y="5806"/>
                    <a:pt x="4712" y="5563"/>
                    <a:pt x="4651" y="5350"/>
                  </a:cubicBezTo>
                  <a:lnTo>
                    <a:pt x="4651" y="5350"/>
                  </a:lnTo>
                  <a:cubicBezTo>
                    <a:pt x="4652" y="5350"/>
                    <a:pt x="6445" y="5563"/>
                    <a:pt x="7205" y="5745"/>
                  </a:cubicBezTo>
                  <a:cubicBezTo>
                    <a:pt x="7395" y="5791"/>
                    <a:pt x="7763" y="5808"/>
                    <a:pt x="8209" y="5808"/>
                  </a:cubicBezTo>
                  <a:cubicBezTo>
                    <a:pt x="9547" y="5808"/>
                    <a:pt x="11582" y="5654"/>
                    <a:pt x="11582" y="5654"/>
                  </a:cubicBezTo>
                  <a:lnTo>
                    <a:pt x="13101" y="6019"/>
                  </a:lnTo>
                  <a:lnTo>
                    <a:pt x="13740" y="2037"/>
                  </a:lnTo>
                  <a:lnTo>
                    <a:pt x="10579" y="2098"/>
                  </a:lnTo>
                  <a:lnTo>
                    <a:pt x="5199" y="1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3605;p70">
              <a:extLst>
                <a:ext uri="{FF2B5EF4-FFF2-40B4-BE49-F238E27FC236}">
                  <a16:creationId xmlns:a16="http://schemas.microsoft.com/office/drawing/2014/main" id="{12991B4D-215C-4DB7-8504-CE9734A317A0}"/>
                </a:ext>
              </a:extLst>
            </p:cNvPr>
            <p:cNvSpPr/>
            <p:nvPr/>
          </p:nvSpPr>
          <p:spPr>
            <a:xfrm>
              <a:off x="7138792" y="2030712"/>
              <a:ext cx="50183" cy="35466"/>
            </a:xfrm>
            <a:custGeom>
              <a:avLst/>
              <a:gdLst/>
              <a:ahLst/>
              <a:cxnLst/>
              <a:rect l="l" t="t" r="r" b="b"/>
              <a:pathLst>
                <a:path w="3345" h="2364" extrusionOk="0">
                  <a:moveTo>
                    <a:pt x="2938" y="0"/>
                  </a:moveTo>
                  <a:cubicBezTo>
                    <a:pt x="2848" y="0"/>
                    <a:pt x="2759" y="17"/>
                    <a:pt x="2675" y="53"/>
                  </a:cubicBezTo>
                  <a:cubicBezTo>
                    <a:pt x="2432" y="84"/>
                    <a:pt x="2189" y="145"/>
                    <a:pt x="1976" y="236"/>
                  </a:cubicBezTo>
                  <a:cubicBezTo>
                    <a:pt x="1672" y="327"/>
                    <a:pt x="1399" y="449"/>
                    <a:pt x="1125" y="540"/>
                  </a:cubicBezTo>
                  <a:cubicBezTo>
                    <a:pt x="852" y="661"/>
                    <a:pt x="578" y="813"/>
                    <a:pt x="335" y="996"/>
                  </a:cubicBezTo>
                  <a:cubicBezTo>
                    <a:pt x="213" y="1087"/>
                    <a:pt x="122" y="1208"/>
                    <a:pt x="92" y="1360"/>
                  </a:cubicBezTo>
                  <a:cubicBezTo>
                    <a:pt x="61" y="1452"/>
                    <a:pt x="61" y="1573"/>
                    <a:pt x="61" y="1695"/>
                  </a:cubicBezTo>
                  <a:cubicBezTo>
                    <a:pt x="1" y="1908"/>
                    <a:pt x="31" y="2151"/>
                    <a:pt x="92" y="2363"/>
                  </a:cubicBezTo>
                  <a:cubicBezTo>
                    <a:pt x="92" y="2363"/>
                    <a:pt x="122" y="2120"/>
                    <a:pt x="183" y="1695"/>
                  </a:cubicBezTo>
                  <a:cubicBezTo>
                    <a:pt x="183" y="1604"/>
                    <a:pt x="213" y="1482"/>
                    <a:pt x="244" y="1391"/>
                  </a:cubicBezTo>
                  <a:cubicBezTo>
                    <a:pt x="274" y="1269"/>
                    <a:pt x="335" y="1178"/>
                    <a:pt x="426" y="1117"/>
                  </a:cubicBezTo>
                  <a:cubicBezTo>
                    <a:pt x="669" y="965"/>
                    <a:pt x="912" y="813"/>
                    <a:pt x="1186" y="692"/>
                  </a:cubicBezTo>
                  <a:cubicBezTo>
                    <a:pt x="1490" y="570"/>
                    <a:pt x="1764" y="479"/>
                    <a:pt x="2007" y="388"/>
                  </a:cubicBezTo>
                  <a:cubicBezTo>
                    <a:pt x="2280" y="297"/>
                    <a:pt x="2493" y="205"/>
                    <a:pt x="2706" y="145"/>
                  </a:cubicBezTo>
                  <a:cubicBezTo>
                    <a:pt x="2856" y="123"/>
                    <a:pt x="3007" y="102"/>
                    <a:pt x="3157" y="102"/>
                  </a:cubicBezTo>
                  <a:cubicBezTo>
                    <a:pt x="3219" y="102"/>
                    <a:pt x="3282" y="105"/>
                    <a:pt x="3344" y="114"/>
                  </a:cubicBezTo>
                  <a:cubicBezTo>
                    <a:pt x="3215" y="41"/>
                    <a:pt x="3075" y="0"/>
                    <a:pt x="2938" y="0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3606;p70">
              <a:extLst>
                <a:ext uri="{FF2B5EF4-FFF2-40B4-BE49-F238E27FC236}">
                  <a16:creationId xmlns:a16="http://schemas.microsoft.com/office/drawing/2014/main" id="{CF114571-C0C7-4750-8CCF-1216287DD1D9}"/>
                </a:ext>
              </a:extLst>
            </p:cNvPr>
            <p:cNvSpPr/>
            <p:nvPr/>
          </p:nvSpPr>
          <p:spPr>
            <a:xfrm>
              <a:off x="7151559" y="2048385"/>
              <a:ext cx="42427" cy="37401"/>
            </a:xfrm>
            <a:custGeom>
              <a:avLst/>
              <a:gdLst/>
              <a:ahLst/>
              <a:cxnLst/>
              <a:rect l="l" t="t" r="r" b="b"/>
              <a:pathLst>
                <a:path w="2828" h="2493" extrusionOk="0">
                  <a:moveTo>
                    <a:pt x="2827" y="0"/>
                  </a:moveTo>
                  <a:lnTo>
                    <a:pt x="2827" y="0"/>
                  </a:lnTo>
                  <a:cubicBezTo>
                    <a:pt x="2645" y="30"/>
                    <a:pt x="2432" y="91"/>
                    <a:pt x="2220" y="182"/>
                  </a:cubicBezTo>
                  <a:cubicBezTo>
                    <a:pt x="1855" y="274"/>
                    <a:pt x="1308" y="365"/>
                    <a:pt x="730" y="578"/>
                  </a:cubicBezTo>
                  <a:cubicBezTo>
                    <a:pt x="578" y="608"/>
                    <a:pt x="457" y="699"/>
                    <a:pt x="335" y="790"/>
                  </a:cubicBezTo>
                  <a:cubicBezTo>
                    <a:pt x="244" y="912"/>
                    <a:pt x="183" y="1033"/>
                    <a:pt x="153" y="1185"/>
                  </a:cubicBezTo>
                  <a:cubicBezTo>
                    <a:pt x="31" y="1398"/>
                    <a:pt x="1" y="1641"/>
                    <a:pt x="31" y="1885"/>
                  </a:cubicBezTo>
                  <a:cubicBezTo>
                    <a:pt x="61" y="2037"/>
                    <a:pt x="122" y="2188"/>
                    <a:pt x="183" y="2340"/>
                  </a:cubicBezTo>
                  <a:cubicBezTo>
                    <a:pt x="183" y="2371"/>
                    <a:pt x="213" y="2432"/>
                    <a:pt x="244" y="2492"/>
                  </a:cubicBezTo>
                  <a:cubicBezTo>
                    <a:pt x="244" y="2432"/>
                    <a:pt x="244" y="2371"/>
                    <a:pt x="244" y="2310"/>
                  </a:cubicBezTo>
                  <a:cubicBezTo>
                    <a:pt x="183" y="2158"/>
                    <a:pt x="153" y="2006"/>
                    <a:pt x="153" y="1854"/>
                  </a:cubicBezTo>
                  <a:cubicBezTo>
                    <a:pt x="183" y="1520"/>
                    <a:pt x="274" y="1185"/>
                    <a:pt x="457" y="881"/>
                  </a:cubicBezTo>
                  <a:cubicBezTo>
                    <a:pt x="548" y="821"/>
                    <a:pt x="669" y="760"/>
                    <a:pt x="821" y="730"/>
                  </a:cubicBezTo>
                  <a:cubicBezTo>
                    <a:pt x="1368" y="517"/>
                    <a:pt x="1885" y="395"/>
                    <a:pt x="2280" y="274"/>
                  </a:cubicBezTo>
                  <a:cubicBezTo>
                    <a:pt x="2463" y="213"/>
                    <a:pt x="2675" y="122"/>
                    <a:pt x="2827" y="0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3607;p70">
              <a:extLst>
                <a:ext uri="{FF2B5EF4-FFF2-40B4-BE49-F238E27FC236}">
                  <a16:creationId xmlns:a16="http://schemas.microsoft.com/office/drawing/2014/main" id="{838F03B3-1ACF-4705-A1F2-604ADDC527D6}"/>
                </a:ext>
              </a:extLst>
            </p:cNvPr>
            <p:cNvSpPr/>
            <p:nvPr/>
          </p:nvSpPr>
          <p:spPr>
            <a:xfrm>
              <a:off x="7167072" y="2079950"/>
              <a:ext cx="31025" cy="23164"/>
            </a:xfrm>
            <a:custGeom>
              <a:avLst/>
              <a:gdLst/>
              <a:ahLst/>
              <a:cxnLst/>
              <a:rect l="l" t="t" r="r" b="b"/>
              <a:pathLst>
                <a:path w="2068" h="1544" extrusionOk="0">
                  <a:moveTo>
                    <a:pt x="1778" y="1"/>
                  </a:moveTo>
                  <a:cubicBezTo>
                    <a:pt x="1725" y="1"/>
                    <a:pt x="1672" y="9"/>
                    <a:pt x="1611" y="24"/>
                  </a:cubicBezTo>
                  <a:lnTo>
                    <a:pt x="1094" y="24"/>
                  </a:lnTo>
                  <a:cubicBezTo>
                    <a:pt x="882" y="24"/>
                    <a:pt x="669" y="54"/>
                    <a:pt x="456" y="115"/>
                  </a:cubicBezTo>
                  <a:cubicBezTo>
                    <a:pt x="243" y="206"/>
                    <a:pt x="61" y="388"/>
                    <a:pt x="31" y="632"/>
                  </a:cubicBezTo>
                  <a:cubicBezTo>
                    <a:pt x="0" y="814"/>
                    <a:pt x="31" y="996"/>
                    <a:pt x="122" y="1179"/>
                  </a:cubicBezTo>
                  <a:cubicBezTo>
                    <a:pt x="182" y="1300"/>
                    <a:pt x="274" y="1452"/>
                    <a:pt x="395" y="1543"/>
                  </a:cubicBezTo>
                  <a:cubicBezTo>
                    <a:pt x="365" y="1392"/>
                    <a:pt x="304" y="1270"/>
                    <a:pt x="213" y="1118"/>
                  </a:cubicBezTo>
                  <a:cubicBezTo>
                    <a:pt x="152" y="966"/>
                    <a:pt x="152" y="814"/>
                    <a:pt x="182" y="662"/>
                  </a:cubicBezTo>
                  <a:cubicBezTo>
                    <a:pt x="213" y="480"/>
                    <a:pt x="365" y="358"/>
                    <a:pt x="517" y="297"/>
                  </a:cubicBezTo>
                  <a:cubicBezTo>
                    <a:pt x="699" y="236"/>
                    <a:pt x="912" y="176"/>
                    <a:pt x="1094" y="176"/>
                  </a:cubicBezTo>
                  <a:lnTo>
                    <a:pt x="1611" y="145"/>
                  </a:lnTo>
                  <a:cubicBezTo>
                    <a:pt x="1763" y="115"/>
                    <a:pt x="1885" y="84"/>
                    <a:pt x="1945" y="84"/>
                  </a:cubicBezTo>
                  <a:lnTo>
                    <a:pt x="2067" y="84"/>
                  </a:lnTo>
                  <a:cubicBezTo>
                    <a:pt x="2067" y="84"/>
                    <a:pt x="2037" y="24"/>
                    <a:pt x="1945" y="24"/>
                  </a:cubicBezTo>
                  <a:cubicBezTo>
                    <a:pt x="1885" y="9"/>
                    <a:pt x="1831" y="1"/>
                    <a:pt x="1778" y="1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3608;p70">
              <a:extLst>
                <a:ext uri="{FF2B5EF4-FFF2-40B4-BE49-F238E27FC236}">
                  <a16:creationId xmlns:a16="http://schemas.microsoft.com/office/drawing/2014/main" id="{BE9518C4-EA2F-4BD5-87EF-A1B8E3C00F83}"/>
                </a:ext>
              </a:extLst>
            </p:cNvPr>
            <p:cNvSpPr/>
            <p:nvPr/>
          </p:nvSpPr>
          <p:spPr>
            <a:xfrm>
              <a:off x="7135146" y="1391275"/>
              <a:ext cx="291859" cy="302795"/>
            </a:xfrm>
            <a:custGeom>
              <a:avLst/>
              <a:gdLst/>
              <a:ahLst/>
              <a:cxnLst/>
              <a:rect l="l" t="t" r="r" b="b"/>
              <a:pathLst>
                <a:path w="19454" h="20183" extrusionOk="0">
                  <a:moveTo>
                    <a:pt x="9107" y="1"/>
                  </a:moveTo>
                  <a:cubicBezTo>
                    <a:pt x="8496" y="1"/>
                    <a:pt x="7872" y="45"/>
                    <a:pt x="7235" y="122"/>
                  </a:cubicBezTo>
                  <a:cubicBezTo>
                    <a:pt x="5928" y="365"/>
                    <a:pt x="4712" y="912"/>
                    <a:pt x="3648" y="1672"/>
                  </a:cubicBezTo>
                  <a:cubicBezTo>
                    <a:pt x="2219" y="2644"/>
                    <a:pt x="1733" y="4407"/>
                    <a:pt x="1155" y="6018"/>
                  </a:cubicBezTo>
                  <a:cubicBezTo>
                    <a:pt x="0" y="9240"/>
                    <a:pt x="548" y="13404"/>
                    <a:pt x="1611" y="14468"/>
                  </a:cubicBezTo>
                  <a:lnTo>
                    <a:pt x="15137" y="20183"/>
                  </a:lnTo>
                  <a:cubicBezTo>
                    <a:pt x="17326" y="18784"/>
                    <a:pt x="18785" y="18116"/>
                    <a:pt x="19180" y="15532"/>
                  </a:cubicBezTo>
                  <a:cubicBezTo>
                    <a:pt x="19454" y="13830"/>
                    <a:pt x="18663" y="10243"/>
                    <a:pt x="18177" y="8541"/>
                  </a:cubicBezTo>
                  <a:cubicBezTo>
                    <a:pt x="17356" y="5806"/>
                    <a:pt x="16536" y="2979"/>
                    <a:pt x="14165" y="1429"/>
                  </a:cubicBezTo>
                  <a:cubicBezTo>
                    <a:pt x="12598" y="384"/>
                    <a:pt x="10912" y="1"/>
                    <a:pt x="910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3609;p70">
              <a:extLst>
                <a:ext uri="{FF2B5EF4-FFF2-40B4-BE49-F238E27FC236}">
                  <a16:creationId xmlns:a16="http://schemas.microsoft.com/office/drawing/2014/main" id="{DD38A521-7FF0-44FA-964E-7DCC7CA0F2BA}"/>
                </a:ext>
              </a:extLst>
            </p:cNvPr>
            <p:cNvSpPr/>
            <p:nvPr/>
          </p:nvSpPr>
          <p:spPr>
            <a:xfrm>
              <a:off x="7156120" y="1425856"/>
              <a:ext cx="216171" cy="393336"/>
            </a:xfrm>
            <a:custGeom>
              <a:avLst/>
              <a:gdLst/>
              <a:ahLst/>
              <a:cxnLst/>
              <a:rect l="l" t="t" r="r" b="b"/>
              <a:pathLst>
                <a:path w="14409" h="26218" extrusionOk="0">
                  <a:moveTo>
                    <a:pt x="4174" y="0"/>
                  </a:moveTo>
                  <a:cubicBezTo>
                    <a:pt x="1633" y="0"/>
                    <a:pt x="91" y="3255"/>
                    <a:pt x="61" y="5841"/>
                  </a:cubicBezTo>
                  <a:cubicBezTo>
                    <a:pt x="1" y="8789"/>
                    <a:pt x="61" y="12406"/>
                    <a:pt x="517" y="14565"/>
                  </a:cubicBezTo>
                  <a:cubicBezTo>
                    <a:pt x="1429" y="18972"/>
                    <a:pt x="4864" y="19397"/>
                    <a:pt x="4864" y="19397"/>
                  </a:cubicBezTo>
                  <a:cubicBezTo>
                    <a:pt x="4864" y="19397"/>
                    <a:pt x="4864" y="19458"/>
                    <a:pt x="4955" y="20765"/>
                  </a:cubicBezTo>
                  <a:lnTo>
                    <a:pt x="5077" y="23714"/>
                  </a:lnTo>
                  <a:cubicBezTo>
                    <a:pt x="5724" y="25500"/>
                    <a:pt x="6972" y="26218"/>
                    <a:pt x="8623" y="26218"/>
                  </a:cubicBezTo>
                  <a:cubicBezTo>
                    <a:pt x="10230" y="26218"/>
                    <a:pt x="12219" y="25538"/>
                    <a:pt x="14408" y="24504"/>
                  </a:cubicBezTo>
                  <a:lnTo>
                    <a:pt x="14165" y="3227"/>
                  </a:lnTo>
                  <a:cubicBezTo>
                    <a:pt x="14165" y="2437"/>
                    <a:pt x="13527" y="1768"/>
                    <a:pt x="12706" y="1707"/>
                  </a:cubicBezTo>
                  <a:lnTo>
                    <a:pt x="4347" y="5"/>
                  </a:lnTo>
                  <a:cubicBezTo>
                    <a:pt x="4289" y="2"/>
                    <a:pt x="4231" y="0"/>
                    <a:pt x="4174" y="0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3610;p70">
              <a:extLst>
                <a:ext uri="{FF2B5EF4-FFF2-40B4-BE49-F238E27FC236}">
                  <a16:creationId xmlns:a16="http://schemas.microsoft.com/office/drawing/2014/main" id="{F5045FE0-B6B8-4F7D-A9B4-86F5D9CB61F3}"/>
                </a:ext>
              </a:extLst>
            </p:cNvPr>
            <p:cNvSpPr/>
            <p:nvPr/>
          </p:nvSpPr>
          <p:spPr>
            <a:xfrm>
              <a:off x="7177558" y="1556348"/>
              <a:ext cx="17343" cy="16428"/>
            </a:xfrm>
            <a:custGeom>
              <a:avLst/>
              <a:gdLst/>
              <a:ahLst/>
              <a:cxnLst/>
              <a:rect l="l" t="t" r="r" b="b"/>
              <a:pathLst>
                <a:path w="1156" h="1095" extrusionOk="0">
                  <a:moveTo>
                    <a:pt x="578" y="0"/>
                  </a:moveTo>
                  <a:cubicBezTo>
                    <a:pt x="274" y="0"/>
                    <a:pt x="31" y="243"/>
                    <a:pt x="0" y="547"/>
                  </a:cubicBezTo>
                  <a:lnTo>
                    <a:pt x="31" y="547"/>
                  </a:lnTo>
                  <a:cubicBezTo>
                    <a:pt x="31" y="851"/>
                    <a:pt x="274" y="1094"/>
                    <a:pt x="578" y="1094"/>
                  </a:cubicBezTo>
                  <a:cubicBezTo>
                    <a:pt x="882" y="1094"/>
                    <a:pt x="1125" y="882"/>
                    <a:pt x="1155" y="578"/>
                  </a:cubicBezTo>
                  <a:lnTo>
                    <a:pt x="1155" y="547"/>
                  </a:lnTo>
                  <a:cubicBezTo>
                    <a:pt x="1125" y="243"/>
                    <a:pt x="882" y="0"/>
                    <a:pt x="578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3611;p70">
              <a:extLst>
                <a:ext uri="{FF2B5EF4-FFF2-40B4-BE49-F238E27FC236}">
                  <a16:creationId xmlns:a16="http://schemas.microsoft.com/office/drawing/2014/main" id="{22DBD13F-0545-4DEA-A96B-6F3C48988FA2}"/>
                </a:ext>
              </a:extLst>
            </p:cNvPr>
            <p:cNvSpPr/>
            <p:nvPr/>
          </p:nvSpPr>
          <p:spPr>
            <a:xfrm>
              <a:off x="7169802" y="1538105"/>
              <a:ext cx="35586" cy="10157"/>
            </a:xfrm>
            <a:custGeom>
              <a:avLst/>
              <a:gdLst/>
              <a:ahLst/>
              <a:cxnLst/>
              <a:rect l="l" t="t" r="r" b="b"/>
              <a:pathLst>
                <a:path w="2372" h="677" extrusionOk="0">
                  <a:moveTo>
                    <a:pt x="1125" y="0"/>
                  </a:moveTo>
                  <a:cubicBezTo>
                    <a:pt x="821" y="31"/>
                    <a:pt x="517" y="152"/>
                    <a:pt x="274" y="335"/>
                  </a:cubicBezTo>
                  <a:cubicBezTo>
                    <a:pt x="61" y="517"/>
                    <a:pt x="0" y="608"/>
                    <a:pt x="61" y="669"/>
                  </a:cubicBezTo>
                  <a:cubicBezTo>
                    <a:pt x="66" y="674"/>
                    <a:pt x="74" y="676"/>
                    <a:pt x="84" y="676"/>
                  </a:cubicBezTo>
                  <a:cubicBezTo>
                    <a:pt x="194" y="676"/>
                    <a:pt x="598" y="393"/>
                    <a:pt x="1156" y="365"/>
                  </a:cubicBezTo>
                  <a:cubicBezTo>
                    <a:pt x="1188" y="364"/>
                    <a:pt x="1219" y="363"/>
                    <a:pt x="1251" y="363"/>
                  </a:cubicBezTo>
                  <a:cubicBezTo>
                    <a:pt x="1751" y="363"/>
                    <a:pt x="2133" y="556"/>
                    <a:pt x="2250" y="556"/>
                  </a:cubicBezTo>
                  <a:cubicBezTo>
                    <a:pt x="2264" y="556"/>
                    <a:pt x="2274" y="554"/>
                    <a:pt x="2280" y="547"/>
                  </a:cubicBezTo>
                  <a:cubicBezTo>
                    <a:pt x="2371" y="456"/>
                    <a:pt x="2250" y="365"/>
                    <a:pt x="2037" y="244"/>
                  </a:cubicBezTo>
                  <a:cubicBezTo>
                    <a:pt x="1763" y="61"/>
                    <a:pt x="1459" y="0"/>
                    <a:pt x="112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3612;p70">
              <a:extLst>
                <a:ext uri="{FF2B5EF4-FFF2-40B4-BE49-F238E27FC236}">
                  <a16:creationId xmlns:a16="http://schemas.microsoft.com/office/drawing/2014/main" id="{C75A4E0B-FC8E-4DB7-97F5-5021412E950E}"/>
                </a:ext>
              </a:extLst>
            </p:cNvPr>
            <p:cNvSpPr/>
            <p:nvPr/>
          </p:nvSpPr>
          <p:spPr>
            <a:xfrm>
              <a:off x="7260552" y="1552207"/>
              <a:ext cx="16878" cy="16053"/>
            </a:xfrm>
            <a:custGeom>
              <a:avLst/>
              <a:gdLst/>
              <a:ahLst/>
              <a:cxnLst/>
              <a:rect l="l" t="t" r="r" b="b"/>
              <a:pathLst>
                <a:path w="1125" h="1070" extrusionOk="0">
                  <a:moveTo>
                    <a:pt x="501" y="0"/>
                  </a:moveTo>
                  <a:cubicBezTo>
                    <a:pt x="244" y="0"/>
                    <a:pt x="0" y="233"/>
                    <a:pt x="0" y="519"/>
                  </a:cubicBezTo>
                  <a:cubicBezTo>
                    <a:pt x="0" y="823"/>
                    <a:pt x="274" y="1066"/>
                    <a:pt x="578" y="1066"/>
                  </a:cubicBezTo>
                  <a:cubicBezTo>
                    <a:pt x="595" y="1068"/>
                    <a:pt x="612" y="1069"/>
                    <a:pt x="629" y="1069"/>
                  </a:cubicBezTo>
                  <a:cubicBezTo>
                    <a:pt x="909" y="1069"/>
                    <a:pt x="1125" y="836"/>
                    <a:pt x="1125" y="550"/>
                  </a:cubicBezTo>
                  <a:cubicBezTo>
                    <a:pt x="1125" y="246"/>
                    <a:pt x="851" y="3"/>
                    <a:pt x="547" y="3"/>
                  </a:cubicBezTo>
                  <a:cubicBezTo>
                    <a:pt x="532" y="1"/>
                    <a:pt x="516" y="0"/>
                    <a:pt x="50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3613;p70">
              <a:extLst>
                <a:ext uri="{FF2B5EF4-FFF2-40B4-BE49-F238E27FC236}">
                  <a16:creationId xmlns:a16="http://schemas.microsoft.com/office/drawing/2014/main" id="{584D3DFB-5465-4B71-A2C5-3637A0F279B8}"/>
                </a:ext>
              </a:extLst>
            </p:cNvPr>
            <p:cNvSpPr/>
            <p:nvPr/>
          </p:nvSpPr>
          <p:spPr>
            <a:xfrm>
              <a:off x="7259187" y="1531639"/>
              <a:ext cx="35121" cy="9782"/>
            </a:xfrm>
            <a:custGeom>
              <a:avLst/>
              <a:gdLst/>
              <a:ahLst/>
              <a:cxnLst/>
              <a:rect l="l" t="t" r="r" b="b"/>
              <a:pathLst>
                <a:path w="2341" h="652" extrusionOk="0">
                  <a:moveTo>
                    <a:pt x="1222" y="0"/>
                  </a:moveTo>
                  <a:cubicBezTo>
                    <a:pt x="1179" y="0"/>
                    <a:pt x="1137" y="2"/>
                    <a:pt x="1094" y="6"/>
                  </a:cubicBezTo>
                  <a:cubicBezTo>
                    <a:pt x="790" y="6"/>
                    <a:pt x="517" y="127"/>
                    <a:pt x="274" y="340"/>
                  </a:cubicBezTo>
                  <a:cubicBezTo>
                    <a:pt x="61" y="492"/>
                    <a:pt x="0" y="614"/>
                    <a:pt x="30" y="644"/>
                  </a:cubicBezTo>
                  <a:cubicBezTo>
                    <a:pt x="38" y="649"/>
                    <a:pt x="48" y="652"/>
                    <a:pt x="59" y="652"/>
                  </a:cubicBezTo>
                  <a:cubicBezTo>
                    <a:pt x="189" y="652"/>
                    <a:pt x="567" y="368"/>
                    <a:pt x="1125" y="340"/>
                  </a:cubicBezTo>
                  <a:cubicBezTo>
                    <a:pt x="1646" y="340"/>
                    <a:pt x="2078" y="541"/>
                    <a:pt x="2229" y="541"/>
                  </a:cubicBezTo>
                  <a:cubicBezTo>
                    <a:pt x="2254" y="541"/>
                    <a:pt x="2271" y="536"/>
                    <a:pt x="2280" y="523"/>
                  </a:cubicBezTo>
                  <a:cubicBezTo>
                    <a:pt x="2341" y="462"/>
                    <a:pt x="2219" y="371"/>
                    <a:pt x="2006" y="249"/>
                  </a:cubicBezTo>
                  <a:cubicBezTo>
                    <a:pt x="1794" y="90"/>
                    <a:pt x="1512" y="0"/>
                    <a:pt x="1222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3614;p70">
              <a:extLst>
                <a:ext uri="{FF2B5EF4-FFF2-40B4-BE49-F238E27FC236}">
                  <a16:creationId xmlns:a16="http://schemas.microsoft.com/office/drawing/2014/main" id="{32A3CCDC-F4BF-4109-8816-DA5865EC067E}"/>
                </a:ext>
              </a:extLst>
            </p:cNvPr>
            <p:cNvSpPr/>
            <p:nvPr/>
          </p:nvSpPr>
          <p:spPr>
            <a:xfrm>
              <a:off x="7206288" y="1531714"/>
              <a:ext cx="25549" cy="77263"/>
            </a:xfrm>
            <a:custGeom>
              <a:avLst/>
              <a:gdLst/>
              <a:ahLst/>
              <a:cxnLst/>
              <a:rect l="l" t="t" r="r" b="b"/>
              <a:pathLst>
                <a:path w="1703" h="5150" extrusionOk="0">
                  <a:moveTo>
                    <a:pt x="1638" y="0"/>
                  </a:moveTo>
                  <a:cubicBezTo>
                    <a:pt x="1540" y="0"/>
                    <a:pt x="1058" y="1357"/>
                    <a:pt x="486" y="3071"/>
                  </a:cubicBezTo>
                  <a:cubicBezTo>
                    <a:pt x="365" y="3496"/>
                    <a:pt x="243" y="3891"/>
                    <a:pt x="122" y="4287"/>
                  </a:cubicBezTo>
                  <a:cubicBezTo>
                    <a:pt x="31" y="4469"/>
                    <a:pt x="0" y="4682"/>
                    <a:pt x="61" y="4895"/>
                  </a:cubicBezTo>
                  <a:cubicBezTo>
                    <a:pt x="91" y="4986"/>
                    <a:pt x="213" y="5077"/>
                    <a:pt x="335" y="5107"/>
                  </a:cubicBezTo>
                  <a:cubicBezTo>
                    <a:pt x="395" y="5138"/>
                    <a:pt x="486" y="5138"/>
                    <a:pt x="578" y="5138"/>
                  </a:cubicBezTo>
                  <a:cubicBezTo>
                    <a:pt x="667" y="5146"/>
                    <a:pt x="759" y="5150"/>
                    <a:pt x="851" y="5150"/>
                  </a:cubicBezTo>
                  <a:cubicBezTo>
                    <a:pt x="1103" y="5150"/>
                    <a:pt x="1358" y="5121"/>
                    <a:pt x="1581" y="5077"/>
                  </a:cubicBezTo>
                  <a:cubicBezTo>
                    <a:pt x="1277" y="4986"/>
                    <a:pt x="942" y="4955"/>
                    <a:pt x="608" y="4955"/>
                  </a:cubicBezTo>
                  <a:cubicBezTo>
                    <a:pt x="426" y="4955"/>
                    <a:pt x="274" y="4925"/>
                    <a:pt x="243" y="4803"/>
                  </a:cubicBezTo>
                  <a:cubicBezTo>
                    <a:pt x="243" y="4651"/>
                    <a:pt x="274" y="4499"/>
                    <a:pt x="335" y="4347"/>
                  </a:cubicBezTo>
                  <a:cubicBezTo>
                    <a:pt x="456" y="3983"/>
                    <a:pt x="608" y="3557"/>
                    <a:pt x="730" y="3132"/>
                  </a:cubicBezTo>
                  <a:cubicBezTo>
                    <a:pt x="1307" y="1429"/>
                    <a:pt x="1702" y="1"/>
                    <a:pt x="1642" y="1"/>
                  </a:cubicBezTo>
                  <a:cubicBezTo>
                    <a:pt x="1641" y="0"/>
                    <a:pt x="1639" y="0"/>
                    <a:pt x="1638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3615;p70">
              <a:extLst>
                <a:ext uri="{FF2B5EF4-FFF2-40B4-BE49-F238E27FC236}">
                  <a16:creationId xmlns:a16="http://schemas.microsoft.com/office/drawing/2014/main" id="{BADC992E-DDCE-4D9E-BB17-92407A2165DD}"/>
                </a:ext>
              </a:extLst>
            </p:cNvPr>
            <p:cNvSpPr/>
            <p:nvPr/>
          </p:nvSpPr>
          <p:spPr>
            <a:xfrm>
              <a:off x="7229077" y="1689045"/>
              <a:ext cx="87570" cy="44392"/>
            </a:xfrm>
            <a:custGeom>
              <a:avLst/>
              <a:gdLst/>
              <a:ahLst/>
              <a:cxnLst/>
              <a:rect l="l" t="t" r="r" b="b"/>
              <a:pathLst>
                <a:path w="5837" h="2959" extrusionOk="0">
                  <a:moveTo>
                    <a:pt x="5837" y="0"/>
                  </a:moveTo>
                  <a:lnTo>
                    <a:pt x="5837" y="0"/>
                  </a:lnTo>
                  <a:cubicBezTo>
                    <a:pt x="4074" y="1125"/>
                    <a:pt x="2068" y="1763"/>
                    <a:pt x="1" y="1854"/>
                  </a:cubicBezTo>
                  <a:lnTo>
                    <a:pt x="62" y="2949"/>
                  </a:lnTo>
                  <a:cubicBezTo>
                    <a:pt x="206" y="2956"/>
                    <a:pt x="347" y="2959"/>
                    <a:pt x="485" y="2959"/>
                  </a:cubicBezTo>
                  <a:cubicBezTo>
                    <a:pt x="4585" y="2959"/>
                    <a:pt x="5837" y="0"/>
                    <a:pt x="5837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3616;p70">
              <a:extLst>
                <a:ext uri="{FF2B5EF4-FFF2-40B4-BE49-F238E27FC236}">
                  <a16:creationId xmlns:a16="http://schemas.microsoft.com/office/drawing/2014/main" id="{3600502E-D82E-4C51-8A05-6DF995ED3798}"/>
                </a:ext>
              </a:extLst>
            </p:cNvPr>
            <p:cNvSpPr/>
            <p:nvPr/>
          </p:nvSpPr>
          <p:spPr>
            <a:xfrm>
              <a:off x="7228627" y="1622914"/>
              <a:ext cx="28295" cy="24694"/>
            </a:xfrm>
            <a:custGeom>
              <a:avLst/>
              <a:gdLst/>
              <a:ahLst/>
              <a:cxnLst/>
              <a:rect l="l" t="t" r="r" b="b"/>
              <a:pathLst>
                <a:path w="1886" h="1646" extrusionOk="0">
                  <a:moveTo>
                    <a:pt x="1004" y="1"/>
                  </a:moveTo>
                  <a:cubicBezTo>
                    <a:pt x="639" y="1"/>
                    <a:pt x="274" y="183"/>
                    <a:pt x="61" y="518"/>
                  </a:cubicBezTo>
                  <a:cubicBezTo>
                    <a:pt x="1" y="670"/>
                    <a:pt x="1" y="852"/>
                    <a:pt x="61" y="1004"/>
                  </a:cubicBezTo>
                  <a:cubicBezTo>
                    <a:pt x="92" y="1095"/>
                    <a:pt x="61" y="1034"/>
                    <a:pt x="122" y="1095"/>
                  </a:cubicBezTo>
                  <a:cubicBezTo>
                    <a:pt x="365" y="1278"/>
                    <a:pt x="517" y="1582"/>
                    <a:pt x="821" y="1642"/>
                  </a:cubicBezTo>
                  <a:cubicBezTo>
                    <a:pt x="848" y="1645"/>
                    <a:pt x="874" y="1646"/>
                    <a:pt x="900" y="1646"/>
                  </a:cubicBezTo>
                  <a:cubicBezTo>
                    <a:pt x="1234" y="1646"/>
                    <a:pt x="1536" y="1468"/>
                    <a:pt x="1733" y="1186"/>
                  </a:cubicBezTo>
                  <a:cubicBezTo>
                    <a:pt x="1885" y="913"/>
                    <a:pt x="1855" y="609"/>
                    <a:pt x="1703" y="335"/>
                  </a:cubicBezTo>
                  <a:cubicBezTo>
                    <a:pt x="1551" y="123"/>
                    <a:pt x="1277" y="1"/>
                    <a:pt x="1004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3617;p70">
              <a:extLst>
                <a:ext uri="{FF2B5EF4-FFF2-40B4-BE49-F238E27FC236}">
                  <a16:creationId xmlns:a16="http://schemas.microsoft.com/office/drawing/2014/main" id="{E5A89891-76DA-4801-A4A4-C654AEB583A9}"/>
                </a:ext>
              </a:extLst>
            </p:cNvPr>
            <p:cNvSpPr/>
            <p:nvPr/>
          </p:nvSpPr>
          <p:spPr>
            <a:xfrm>
              <a:off x="7253711" y="1506014"/>
              <a:ext cx="42877" cy="12392"/>
            </a:xfrm>
            <a:custGeom>
              <a:avLst/>
              <a:gdLst/>
              <a:ahLst/>
              <a:cxnLst/>
              <a:rect l="l" t="t" r="r" b="b"/>
              <a:pathLst>
                <a:path w="2858" h="826" extrusionOk="0">
                  <a:moveTo>
                    <a:pt x="1231" y="1"/>
                  </a:moveTo>
                  <a:cubicBezTo>
                    <a:pt x="953" y="1"/>
                    <a:pt x="674" y="40"/>
                    <a:pt x="395" y="133"/>
                  </a:cubicBezTo>
                  <a:cubicBezTo>
                    <a:pt x="152" y="255"/>
                    <a:pt x="0" y="376"/>
                    <a:pt x="31" y="437"/>
                  </a:cubicBezTo>
                  <a:cubicBezTo>
                    <a:pt x="91" y="620"/>
                    <a:pt x="699" y="559"/>
                    <a:pt x="1429" y="650"/>
                  </a:cubicBezTo>
                  <a:cubicBezTo>
                    <a:pt x="1950" y="695"/>
                    <a:pt x="2404" y="825"/>
                    <a:pt x="2639" y="825"/>
                  </a:cubicBezTo>
                  <a:cubicBezTo>
                    <a:pt x="2719" y="825"/>
                    <a:pt x="2774" y="810"/>
                    <a:pt x="2797" y="772"/>
                  </a:cubicBezTo>
                  <a:cubicBezTo>
                    <a:pt x="2857" y="711"/>
                    <a:pt x="2766" y="559"/>
                    <a:pt x="2523" y="407"/>
                  </a:cubicBezTo>
                  <a:cubicBezTo>
                    <a:pt x="2219" y="194"/>
                    <a:pt x="1854" y="72"/>
                    <a:pt x="1490" y="12"/>
                  </a:cubicBezTo>
                  <a:cubicBezTo>
                    <a:pt x="1404" y="4"/>
                    <a:pt x="1317" y="1"/>
                    <a:pt x="123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3618;p70">
              <a:extLst>
                <a:ext uri="{FF2B5EF4-FFF2-40B4-BE49-F238E27FC236}">
                  <a16:creationId xmlns:a16="http://schemas.microsoft.com/office/drawing/2014/main" id="{F39661EF-A1AA-4BB3-BCBA-F67ED7C36159}"/>
                </a:ext>
              </a:extLst>
            </p:cNvPr>
            <p:cNvSpPr/>
            <p:nvPr/>
          </p:nvSpPr>
          <p:spPr>
            <a:xfrm>
              <a:off x="7168437" y="1513816"/>
              <a:ext cx="35121" cy="14567"/>
            </a:xfrm>
            <a:custGeom>
              <a:avLst/>
              <a:gdLst/>
              <a:ahLst/>
              <a:cxnLst/>
              <a:rect l="l" t="t" r="r" b="b"/>
              <a:pathLst>
                <a:path w="2341" h="971" extrusionOk="0">
                  <a:moveTo>
                    <a:pt x="1531" y="1"/>
                  </a:moveTo>
                  <a:cubicBezTo>
                    <a:pt x="1368" y="1"/>
                    <a:pt x="1201" y="24"/>
                    <a:pt x="1034" y="69"/>
                  </a:cubicBezTo>
                  <a:cubicBezTo>
                    <a:pt x="730" y="160"/>
                    <a:pt x="426" y="312"/>
                    <a:pt x="213" y="556"/>
                  </a:cubicBezTo>
                  <a:cubicBezTo>
                    <a:pt x="31" y="738"/>
                    <a:pt x="0" y="890"/>
                    <a:pt x="61" y="951"/>
                  </a:cubicBezTo>
                  <a:cubicBezTo>
                    <a:pt x="84" y="965"/>
                    <a:pt x="114" y="971"/>
                    <a:pt x="149" y="971"/>
                  </a:cubicBezTo>
                  <a:cubicBezTo>
                    <a:pt x="346" y="971"/>
                    <a:pt x="726" y="780"/>
                    <a:pt x="1216" y="677"/>
                  </a:cubicBezTo>
                  <a:cubicBezTo>
                    <a:pt x="1763" y="525"/>
                    <a:pt x="2250" y="525"/>
                    <a:pt x="2310" y="343"/>
                  </a:cubicBezTo>
                  <a:cubicBezTo>
                    <a:pt x="2341" y="282"/>
                    <a:pt x="2250" y="160"/>
                    <a:pt x="2006" y="69"/>
                  </a:cubicBezTo>
                  <a:cubicBezTo>
                    <a:pt x="1854" y="24"/>
                    <a:pt x="1695" y="1"/>
                    <a:pt x="153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3619;p70">
              <a:extLst>
                <a:ext uri="{FF2B5EF4-FFF2-40B4-BE49-F238E27FC236}">
                  <a16:creationId xmlns:a16="http://schemas.microsoft.com/office/drawing/2014/main" id="{5DA5D787-2A63-4BC9-93A9-D9A5EE3316C2}"/>
                </a:ext>
              </a:extLst>
            </p:cNvPr>
            <p:cNvSpPr/>
            <p:nvPr/>
          </p:nvSpPr>
          <p:spPr>
            <a:xfrm>
              <a:off x="7218590" y="1407148"/>
              <a:ext cx="171944" cy="147865"/>
            </a:xfrm>
            <a:custGeom>
              <a:avLst/>
              <a:gdLst/>
              <a:ahLst/>
              <a:cxnLst/>
              <a:rect l="l" t="t" r="r" b="b"/>
              <a:pathLst>
                <a:path w="11461" h="9856" extrusionOk="0">
                  <a:moveTo>
                    <a:pt x="3839" y="0"/>
                  </a:moveTo>
                  <a:cubicBezTo>
                    <a:pt x="2581" y="0"/>
                    <a:pt x="1327" y="186"/>
                    <a:pt x="122" y="553"/>
                  </a:cubicBezTo>
                  <a:lnTo>
                    <a:pt x="92" y="735"/>
                  </a:lnTo>
                  <a:cubicBezTo>
                    <a:pt x="1" y="2559"/>
                    <a:pt x="366" y="4352"/>
                    <a:pt x="1247" y="5933"/>
                  </a:cubicBezTo>
                  <a:cubicBezTo>
                    <a:pt x="1460" y="6389"/>
                    <a:pt x="1764" y="6784"/>
                    <a:pt x="2159" y="7118"/>
                  </a:cubicBezTo>
                  <a:cubicBezTo>
                    <a:pt x="2431" y="7368"/>
                    <a:pt x="2805" y="7499"/>
                    <a:pt x="3179" y="7499"/>
                  </a:cubicBezTo>
                  <a:cubicBezTo>
                    <a:pt x="3306" y="7499"/>
                    <a:pt x="3434" y="7484"/>
                    <a:pt x="3557" y="7453"/>
                  </a:cubicBezTo>
                  <a:cubicBezTo>
                    <a:pt x="2736" y="6541"/>
                    <a:pt x="2189" y="5355"/>
                    <a:pt x="2068" y="4140"/>
                  </a:cubicBezTo>
                  <a:lnTo>
                    <a:pt x="2068" y="4140"/>
                  </a:lnTo>
                  <a:cubicBezTo>
                    <a:pt x="2706" y="5355"/>
                    <a:pt x="3344" y="6571"/>
                    <a:pt x="4317" y="7514"/>
                  </a:cubicBezTo>
                  <a:cubicBezTo>
                    <a:pt x="5149" y="8346"/>
                    <a:pt x="6271" y="8933"/>
                    <a:pt x="7415" y="8933"/>
                  </a:cubicBezTo>
                  <a:cubicBezTo>
                    <a:pt x="7608" y="8933"/>
                    <a:pt x="7802" y="8916"/>
                    <a:pt x="7995" y="8881"/>
                  </a:cubicBezTo>
                  <a:lnTo>
                    <a:pt x="7813" y="8000"/>
                  </a:lnTo>
                  <a:lnTo>
                    <a:pt x="7813" y="8000"/>
                  </a:lnTo>
                  <a:cubicBezTo>
                    <a:pt x="8056" y="8638"/>
                    <a:pt x="8481" y="9216"/>
                    <a:pt x="9028" y="9580"/>
                  </a:cubicBezTo>
                  <a:cubicBezTo>
                    <a:pt x="9311" y="9764"/>
                    <a:pt x="9626" y="9856"/>
                    <a:pt x="9937" y="9856"/>
                  </a:cubicBezTo>
                  <a:cubicBezTo>
                    <a:pt x="10296" y="9856"/>
                    <a:pt x="10650" y="9734"/>
                    <a:pt x="10943" y="9489"/>
                  </a:cubicBezTo>
                  <a:cubicBezTo>
                    <a:pt x="10305" y="7301"/>
                    <a:pt x="11460" y="4808"/>
                    <a:pt x="10427" y="2772"/>
                  </a:cubicBezTo>
                  <a:cubicBezTo>
                    <a:pt x="9727" y="1374"/>
                    <a:pt x="8147" y="644"/>
                    <a:pt x="6627" y="310"/>
                  </a:cubicBezTo>
                  <a:cubicBezTo>
                    <a:pt x="5708" y="103"/>
                    <a:pt x="4773" y="0"/>
                    <a:pt x="383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3620;p70">
              <a:extLst>
                <a:ext uri="{FF2B5EF4-FFF2-40B4-BE49-F238E27FC236}">
                  <a16:creationId xmlns:a16="http://schemas.microsoft.com/office/drawing/2014/main" id="{168BCF76-A5A7-4812-B809-3DC60A99A9B4}"/>
                </a:ext>
              </a:extLst>
            </p:cNvPr>
            <p:cNvSpPr/>
            <p:nvPr/>
          </p:nvSpPr>
          <p:spPr>
            <a:xfrm>
              <a:off x="7222701" y="1418625"/>
              <a:ext cx="15" cy="1380"/>
            </a:xfrm>
            <a:custGeom>
              <a:avLst/>
              <a:gdLst/>
              <a:ahLst/>
              <a:cxnLst/>
              <a:rect l="l" t="t" r="r" b="b"/>
              <a:pathLst>
                <a:path w="1" h="92" extrusionOk="0">
                  <a:moveTo>
                    <a:pt x="0" y="1"/>
                  </a:moveTo>
                  <a:lnTo>
                    <a:pt x="0" y="92"/>
                  </a:lnTo>
                  <a:lnTo>
                    <a:pt x="0" y="92"/>
                  </a:lnTo>
                  <a:cubicBezTo>
                    <a:pt x="0" y="62"/>
                    <a:pt x="0" y="31"/>
                    <a:pt x="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3621;p70">
              <a:extLst>
                <a:ext uri="{FF2B5EF4-FFF2-40B4-BE49-F238E27FC236}">
                  <a16:creationId xmlns:a16="http://schemas.microsoft.com/office/drawing/2014/main" id="{540EEB65-1993-4A33-A849-3309F408C140}"/>
                </a:ext>
              </a:extLst>
            </p:cNvPr>
            <p:cNvSpPr/>
            <p:nvPr/>
          </p:nvSpPr>
          <p:spPr>
            <a:xfrm>
              <a:off x="7141988" y="1413044"/>
              <a:ext cx="93946" cy="144684"/>
            </a:xfrm>
            <a:custGeom>
              <a:avLst/>
              <a:gdLst/>
              <a:ahLst/>
              <a:cxnLst/>
              <a:rect l="l" t="t" r="r" b="b"/>
              <a:pathLst>
                <a:path w="6262" h="9644" extrusionOk="0">
                  <a:moveTo>
                    <a:pt x="3895" y="0"/>
                  </a:moveTo>
                  <a:cubicBezTo>
                    <a:pt x="3488" y="0"/>
                    <a:pt x="3040" y="206"/>
                    <a:pt x="2432" y="829"/>
                  </a:cubicBezTo>
                  <a:cubicBezTo>
                    <a:pt x="1733" y="1619"/>
                    <a:pt x="1216" y="2531"/>
                    <a:pt x="882" y="3503"/>
                  </a:cubicBezTo>
                  <a:cubicBezTo>
                    <a:pt x="487" y="4385"/>
                    <a:pt x="244" y="5297"/>
                    <a:pt x="122" y="6269"/>
                  </a:cubicBezTo>
                  <a:cubicBezTo>
                    <a:pt x="0" y="7394"/>
                    <a:pt x="61" y="8549"/>
                    <a:pt x="304" y="9643"/>
                  </a:cubicBezTo>
                  <a:cubicBezTo>
                    <a:pt x="1003" y="9096"/>
                    <a:pt x="1307" y="8184"/>
                    <a:pt x="1490" y="7303"/>
                  </a:cubicBezTo>
                  <a:cubicBezTo>
                    <a:pt x="1642" y="6421"/>
                    <a:pt x="1703" y="5479"/>
                    <a:pt x="2098" y="4689"/>
                  </a:cubicBezTo>
                  <a:lnTo>
                    <a:pt x="2098" y="4689"/>
                  </a:lnTo>
                  <a:cubicBezTo>
                    <a:pt x="1976" y="5418"/>
                    <a:pt x="2006" y="6178"/>
                    <a:pt x="2128" y="6908"/>
                  </a:cubicBezTo>
                  <a:cubicBezTo>
                    <a:pt x="2158" y="7121"/>
                    <a:pt x="2280" y="7303"/>
                    <a:pt x="2432" y="7455"/>
                  </a:cubicBezTo>
                  <a:cubicBezTo>
                    <a:pt x="2504" y="7512"/>
                    <a:pt x="2596" y="7543"/>
                    <a:pt x="2686" y="7543"/>
                  </a:cubicBezTo>
                  <a:cubicBezTo>
                    <a:pt x="2787" y="7543"/>
                    <a:pt x="2885" y="7505"/>
                    <a:pt x="2949" y="7424"/>
                  </a:cubicBezTo>
                  <a:cubicBezTo>
                    <a:pt x="2645" y="6573"/>
                    <a:pt x="2554" y="5662"/>
                    <a:pt x="2736" y="4750"/>
                  </a:cubicBezTo>
                  <a:cubicBezTo>
                    <a:pt x="2918" y="3868"/>
                    <a:pt x="3192" y="3017"/>
                    <a:pt x="3557" y="2196"/>
                  </a:cubicBezTo>
                  <a:lnTo>
                    <a:pt x="3557" y="2196"/>
                  </a:lnTo>
                  <a:cubicBezTo>
                    <a:pt x="3465" y="3716"/>
                    <a:pt x="3648" y="5206"/>
                    <a:pt x="4073" y="6665"/>
                  </a:cubicBezTo>
                  <a:cubicBezTo>
                    <a:pt x="4134" y="6877"/>
                    <a:pt x="4225" y="7060"/>
                    <a:pt x="4377" y="7242"/>
                  </a:cubicBezTo>
                  <a:cubicBezTo>
                    <a:pt x="4550" y="7338"/>
                    <a:pt x="4748" y="7398"/>
                    <a:pt x="4954" y="7398"/>
                  </a:cubicBezTo>
                  <a:cubicBezTo>
                    <a:pt x="5074" y="7398"/>
                    <a:pt x="5197" y="7378"/>
                    <a:pt x="5320" y="7333"/>
                  </a:cubicBezTo>
                  <a:cubicBezTo>
                    <a:pt x="5570" y="7258"/>
                    <a:pt x="5820" y="7204"/>
                    <a:pt x="6087" y="7204"/>
                  </a:cubicBezTo>
                  <a:cubicBezTo>
                    <a:pt x="6144" y="7204"/>
                    <a:pt x="6203" y="7206"/>
                    <a:pt x="6262" y="7212"/>
                  </a:cubicBezTo>
                  <a:cubicBezTo>
                    <a:pt x="5350" y="5084"/>
                    <a:pt x="5046" y="2774"/>
                    <a:pt x="5380" y="494"/>
                  </a:cubicBezTo>
                  <a:lnTo>
                    <a:pt x="5107" y="403"/>
                  </a:lnTo>
                  <a:cubicBezTo>
                    <a:pt x="4666" y="206"/>
                    <a:pt x="4301" y="0"/>
                    <a:pt x="389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3622;p70">
              <a:extLst>
                <a:ext uri="{FF2B5EF4-FFF2-40B4-BE49-F238E27FC236}">
                  <a16:creationId xmlns:a16="http://schemas.microsoft.com/office/drawing/2014/main" id="{C088DAE3-6361-4665-AD56-A31C8FE4AF5E}"/>
                </a:ext>
              </a:extLst>
            </p:cNvPr>
            <p:cNvSpPr/>
            <p:nvPr/>
          </p:nvSpPr>
          <p:spPr>
            <a:xfrm>
              <a:off x="7277415" y="1506179"/>
              <a:ext cx="137273" cy="379878"/>
            </a:xfrm>
            <a:custGeom>
              <a:avLst/>
              <a:gdLst/>
              <a:ahLst/>
              <a:cxnLst/>
              <a:rect l="l" t="t" r="r" b="b"/>
              <a:pathLst>
                <a:path w="9150" h="25321" extrusionOk="0">
                  <a:moveTo>
                    <a:pt x="2281" y="1"/>
                  </a:moveTo>
                  <a:lnTo>
                    <a:pt x="2281" y="1"/>
                  </a:lnTo>
                  <a:cubicBezTo>
                    <a:pt x="1521" y="2919"/>
                    <a:pt x="3861" y="5897"/>
                    <a:pt x="3314" y="8846"/>
                  </a:cubicBezTo>
                  <a:cubicBezTo>
                    <a:pt x="3101" y="10062"/>
                    <a:pt x="2402" y="11156"/>
                    <a:pt x="2341" y="12402"/>
                  </a:cubicBezTo>
                  <a:cubicBezTo>
                    <a:pt x="2311" y="13587"/>
                    <a:pt x="2888" y="14682"/>
                    <a:pt x="2858" y="15867"/>
                  </a:cubicBezTo>
                  <a:cubicBezTo>
                    <a:pt x="2828" y="17235"/>
                    <a:pt x="2007" y="18451"/>
                    <a:pt x="1308" y="19636"/>
                  </a:cubicBezTo>
                  <a:cubicBezTo>
                    <a:pt x="609" y="20822"/>
                    <a:pt x="1" y="22250"/>
                    <a:pt x="457" y="23557"/>
                  </a:cubicBezTo>
                  <a:cubicBezTo>
                    <a:pt x="1764" y="24408"/>
                    <a:pt x="3101" y="24834"/>
                    <a:pt x="4378" y="25320"/>
                  </a:cubicBezTo>
                  <a:cubicBezTo>
                    <a:pt x="5563" y="24500"/>
                    <a:pt x="6536" y="23405"/>
                    <a:pt x="7235" y="22159"/>
                  </a:cubicBezTo>
                  <a:lnTo>
                    <a:pt x="7235" y="22159"/>
                  </a:lnTo>
                  <a:cubicBezTo>
                    <a:pt x="7083" y="22858"/>
                    <a:pt x="6870" y="23588"/>
                    <a:pt x="6658" y="24287"/>
                  </a:cubicBezTo>
                  <a:lnTo>
                    <a:pt x="7022" y="24621"/>
                  </a:lnTo>
                  <a:cubicBezTo>
                    <a:pt x="8481" y="21703"/>
                    <a:pt x="9150" y="18451"/>
                    <a:pt x="8968" y="15198"/>
                  </a:cubicBezTo>
                  <a:lnTo>
                    <a:pt x="6141" y="213"/>
                  </a:lnTo>
                  <a:lnTo>
                    <a:pt x="2281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3623;p70">
              <a:extLst>
                <a:ext uri="{FF2B5EF4-FFF2-40B4-BE49-F238E27FC236}">
                  <a16:creationId xmlns:a16="http://schemas.microsoft.com/office/drawing/2014/main" id="{3FA41018-AF9E-42A9-B6A5-E8F2E5321347}"/>
                </a:ext>
              </a:extLst>
            </p:cNvPr>
            <p:cNvSpPr/>
            <p:nvPr/>
          </p:nvSpPr>
          <p:spPr>
            <a:xfrm>
              <a:off x="7224516" y="1621084"/>
              <a:ext cx="39232" cy="22399"/>
            </a:xfrm>
            <a:custGeom>
              <a:avLst/>
              <a:gdLst/>
              <a:ahLst/>
              <a:cxnLst/>
              <a:rect l="l" t="t" r="r" b="b"/>
              <a:pathLst>
                <a:path w="2615" h="1493" extrusionOk="0">
                  <a:moveTo>
                    <a:pt x="2483" y="0"/>
                  </a:moveTo>
                  <a:cubicBezTo>
                    <a:pt x="2354" y="0"/>
                    <a:pt x="2019" y="528"/>
                    <a:pt x="1338" y="883"/>
                  </a:cubicBezTo>
                  <a:cubicBezTo>
                    <a:pt x="670" y="1278"/>
                    <a:pt x="1" y="1248"/>
                    <a:pt x="1" y="1369"/>
                  </a:cubicBezTo>
                  <a:cubicBezTo>
                    <a:pt x="1" y="1400"/>
                    <a:pt x="153" y="1491"/>
                    <a:pt x="457" y="1491"/>
                  </a:cubicBezTo>
                  <a:cubicBezTo>
                    <a:pt x="485" y="1492"/>
                    <a:pt x="514" y="1492"/>
                    <a:pt x="542" y="1492"/>
                  </a:cubicBezTo>
                  <a:cubicBezTo>
                    <a:pt x="1299" y="1492"/>
                    <a:pt x="1991" y="1102"/>
                    <a:pt x="2372" y="457"/>
                  </a:cubicBezTo>
                  <a:cubicBezTo>
                    <a:pt x="2524" y="214"/>
                    <a:pt x="2615" y="62"/>
                    <a:pt x="2493" y="1"/>
                  </a:cubicBezTo>
                  <a:cubicBezTo>
                    <a:pt x="2490" y="1"/>
                    <a:pt x="2487" y="0"/>
                    <a:pt x="2483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3624;p70">
              <a:extLst>
                <a:ext uri="{FF2B5EF4-FFF2-40B4-BE49-F238E27FC236}">
                  <a16:creationId xmlns:a16="http://schemas.microsoft.com/office/drawing/2014/main" id="{FEDDFFAB-C809-43B7-90AA-E2AE29DD7A98}"/>
                </a:ext>
              </a:extLst>
            </p:cNvPr>
            <p:cNvSpPr/>
            <p:nvPr/>
          </p:nvSpPr>
          <p:spPr>
            <a:xfrm>
              <a:off x="7228069" y="3345160"/>
              <a:ext cx="199743" cy="72072"/>
            </a:xfrm>
            <a:custGeom>
              <a:avLst/>
              <a:gdLst/>
              <a:ahLst/>
              <a:cxnLst/>
              <a:rect l="l" t="t" r="r" b="b"/>
              <a:pathLst>
                <a:path w="13314" h="4804" extrusionOk="0">
                  <a:moveTo>
                    <a:pt x="12979" y="1"/>
                  </a:moveTo>
                  <a:cubicBezTo>
                    <a:pt x="11893" y="553"/>
                    <a:pt x="10705" y="828"/>
                    <a:pt x="9517" y="828"/>
                  </a:cubicBezTo>
                  <a:cubicBezTo>
                    <a:pt x="8545" y="828"/>
                    <a:pt x="7573" y="644"/>
                    <a:pt x="6657" y="274"/>
                  </a:cubicBezTo>
                  <a:lnTo>
                    <a:pt x="6657" y="639"/>
                  </a:lnTo>
                  <a:cubicBezTo>
                    <a:pt x="6657" y="639"/>
                    <a:pt x="31" y="3527"/>
                    <a:pt x="0" y="4803"/>
                  </a:cubicBezTo>
                  <a:lnTo>
                    <a:pt x="13314" y="4408"/>
                  </a:lnTo>
                  <a:lnTo>
                    <a:pt x="12979" y="1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3625;p70">
              <a:extLst>
                <a:ext uri="{FF2B5EF4-FFF2-40B4-BE49-F238E27FC236}">
                  <a16:creationId xmlns:a16="http://schemas.microsoft.com/office/drawing/2014/main" id="{C3C642C4-FD34-4CCE-8DFA-D5B764468AAB}"/>
                </a:ext>
              </a:extLst>
            </p:cNvPr>
            <p:cNvSpPr/>
            <p:nvPr/>
          </p:nvSpPr>
          <p:spPr>
            <a:xfrm>
              <a:off x="7226704" y="3395329"/>
              <a:ext cx="201109" cy="21439"/>
            </a:xfrm>
            <a:custGeom>
              <a:avLst/>
              <a:gdLst/>
              <a:ahLst/>
              <a:cxnLst/>
              <a:rect l="l" t="t" r="r" b="b"/>
              <a:pathLst>
                <a:path w="13405" h="1429" extrusionOk="0">
                  <a:moveTo>
                    <a:pt x="13313" y="0"/>
                  </a:moveTo>
                  <a:lnTo>
                    <a:pt x="608" y="760"/>
                  </a:lnTo>
                  <a:cubicBezTo>
                    <a:pt x="608" y="760"/>
                    <a:pt x="0" y="1034"/>
                    <a:pt x="91" y="1429"/>
                  </a:cubicBezTo>
                  <a:lnTo>
                    <a:pt x="13405" y="1064"/>
                  </a:lnTo>
                  <a:lnTo>
                    <a:pt x="133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3626;p70">
              <a:extLst>
                <a:ext uri="{FF2B5EF4-FFF2-40B4-BE49-F238E27FC236}">
                  <a16:creationId xmlns:a16="http://schemas.microsoft.com/office/drawing/2014/main" id="{F20E39D1-5B8E-48B3-B9FB-0C0B895A9145}"/>
                </a:ext>
              </a:extLst>
            </p:cNvPr>
            <p:cNvSpPr/>
            <p:nvPr/>
          </p:nvSpPr>
          <p:spPr>
            <a:xfrm>
              <a:off x="7327251" y="3354627"/>
              <a:ext cx="19398" cy="12017"/>
            </a:xfrm>
            <a:custGeom>
              <a:avLst/>
              <a:gdLst/>
              <a:ahLst/>
              <a:cxnLst/>
              <a:rect l="l" t="t" r="r" b="b"/>
              <a:pathLst>
                <a:path w="1293" h="801" extrusionOk="0">
                  <a:moveTo>
                    <a:pt x="236" y="1"/>
                  </a:moveTo>
                  <a:cubicBezTo>
                    <a:pt x="92" y="1"/>
                    <a:pt x="0" y="39"/>
                    <a:pt x="16" y="69"/>
                  </a:cubicBezTo>
                  <a:cubicBezTo>
                    <a:pt x="16" y="130"/>
                    <a:pt x="350" y="160"/>
                    <a:pt x="654" y="342"/>
                  </a:cubicBezTo>
                  <a:cubicBezTo>
                    <a:pt x="971" y="544"/>
                    <a:pt x="1151" y="801"/>
                    <a:pt x="1221" y="801"/>
                  </a:cubicBezTo>
                  <a:cubicBezTo>
                    <a:pt x="1225" y="801"/>
                    <a:pt x="1228" y="800"/>
                    <a:pt x="1231" y="798"/>
                  </a:cubicBezTo>
                  <a:cubicBezTo>
                    <a:pt x="1292" y="768"/>
                    <a:pt x="1171" y="403"/>
                    <a:pt x="775" y="160"/>
                  </a:cubicBezTo>
                  <a:cubicBezTo>
                    <a:pt x="578" y="39"/>
                    <a:pt x="380" y="1"/>
                    <a:pt x="23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3627;p70">
              <a:extLst>
                <a:ext uri="{FF2B5EF4-FFF2-40B4-BE49-F238E27FC236}">
                  <a16:creationId xmlns:a16="http://schemas.microsoft.com/office/drawing/2014/main" id="{8086F034-9CA8-49D2-B831-C810EF94C2E5}"/>
                </a:ext>
              </a:extLst>
            </p:cNvPr>
            <p:cNvSpPr/>
            <p:nvPr/>
          </p:nvSpPr>
          <p:spPr>
            <a:xfrm>
              <a:off x="7306502" y="3364559"/>
              <a:ext cx="15063" cy="15273"/>
            </a:xfrm>
            <a:custGeom>
              <a:avLst/>
              <a:gdLst/>
              <a:ahLst/>
              <a:cxnLst/>
              <a:rect l="l" t="t" r="r" b="b"/>
              <a:pathLst>
                <a:path w="1004" h="1018" extrusionOk="0">
                  <a:moveTo>
                    <a:pt x="97" y="1"/>
                  </a:moveTo>
                  <a:cubicBezTo>
                    <a:pt x="37" y="1"/>
                    <a:pt x="0" y="17"/>
                    <a:pt x="0" y="45"/>
                  </a:cubicBezTo>
                  <a:cubicBezTo>
                    <a:pt x="0" y="106"/>
                    <a:pt x="274" y="197"/>
                    <a:pt x="517" y="471"/>
                  </a:cubicBezTo>
                  <a:cubicBezTo>
                    <a:pt x="730" y="744"/>
                    <a:pt x="821" y="1018"/>
                    <a:pt x="882" y="1018"/>
                  </a:cubicBezTo>
                  <a:cubicBezTo>
                    <a:pt x="973" y="1018"/>
                    <a:pt x="1003" y="623"/>
                    <a:pt x="699" y="319"/>
                  </a:cubicBezTo>
                  <a:cubicBezTo>
                    <a:pt x="488" y="86"/>
                    <a:pt x="233" y="1"/>
                    <a:pt x="9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3628;p70">
              <a:extLst>
                <a:ext uri="{FF2B5EF4-FFF2-40B4-BE49-F238E27FC236}">
                  <a16:creationId xmlns:a16="http://schemas.microsoft.com/office/drawing/2014/main" id="{F32C6B7F-D5F3-4BE1-9322-4752367FAE0D}"/>
                </a:ext>
              </a:extLst>
            </p:cNvPr>
            <p:cNvSpPr/>
            <p:nvPr/>
          </p:nvSpPr>
          <p:spPr>
            <a:xfrm>
              <a:off x="7286894" y="3373695"/>
              <a:ext cx="10952" cy="16623"/>
            </a:xfrm>
            <a:custGeom>
              <a:avLst/>
              <a:gdLst/>
              <a:ahLst/>
              <a:cxnLst/>
              <a:rect l="l" t="t" r="r" b="b"/>
              <a:pathLst>
                <a:path w="730" h="1108" extrusionOk="0">
                  <a:moveTo>
                    <a:pt x="60" y="1"/>
                  </a:moveTo>
                  <a:cubicBezTo>
                    <a:pt x="45" y="1"/>
                    <a:pt x="35" y="5"/>
                    <a:pt x="31" y="14"/>
                  </a:cubicBezTo>
                  <a:cubicBezTo>
                    <a:pt x="0" y="75"/>
                    <a:pt x="183" y="257"/>
                    <a:pt x="335" y="561"/>
                  </a:cubicBezTo>
                  <a:cubicBezTo>
                    <a:pt x="487" y="834"/>
                    <a:pt x="517" y="1108"/>
                    <a:pt x="578" y="1108"/>
                  </a:cubicBezTo>
                  <a:cubicBezTo>
                    <a:pt x="639" y="1108"/>
                    <a:pt x="730" y="804"/>
                    <a:pt x="547" y="439"/>
                  </a:cubicBezTo>
                  <a:cubicBezTo>
                    <a:pt x="391" y="153"/>
                    <a:pt x="146" y="1"/>
                    <a:pt x="6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3629;p70">
              <a:extLst>
                <a:ext uri="{FF2B5EF4-FFF2-40B4-BE49-F238E27FC236}">
                  <a16:creationId xmlns:a16="http://schemas.microsoft.com/office/drawing/2014/main" id="{2429FC97-2652-47AC-9017-96468624BD93}"/>
                </a:ext>
              </a:extLst>
            </p:cNvPr>
            <p:cNvSpPr/>
            <p:nvPr/>
          </p:nvSpPr>
          <p:spPr>
            <a:xfrm rot="899833">
              <a:off x="7322822" y="3332388"/>
              <a:ext cx="43330" cy="26121"/>
            </a:xfrm>
            <a:custGeom>
              <a:avLst/>
              <a:gdLst/>
              <a:ahLst/>
              <a:cxnLst/>
              <a:rect l="l" t="t" r="r" b="b"/>
              <a:pathLst>
                <a:path w="2888" h="1741" extrusionOk="0">
                  <a:moveTo>
                    <a:pt x="2439" y="179"/>
                  </a:moveTo>
                  <a:cubicBezTo>
                    <a:pt x="2506" y="179"/>
                    <a:pt x="2569" y="213"/>
                    <a:pt x="2614" y="282"/>
                  </a:cubicBezTo>
                  <a:cubicBezTo>
                    <a:pt x="2675" y="373"/>
                    <a:pt x="2675" y="464"/>
                    <a:pt x="2645" y="585"/>
                  </a:cubicBezTo>
                  <a:cubicBezTo>
                    <a:pt x="2540" y="1056"/>
                    <a:pt x="2167" y="1391"/>
                    <a:pt x="1717" y="1476"/>
                  </a:cubicBezTo>
                  <a:lnTo>
                    <a:pt x="1717" y="1476"/>
                  </a:lnTo>
                  <a:cubicBezTo>
                    <a:pt x="1702" y="1415"/>
                    <a:pt x="1677" y="1355"/>
                    <a:pt x="1642" y="1285"/>
                  </a:cubicBezTo>
                  <a:cubicBezTo>
                    <a:pt x="1621" y="1244"/>
                    <a:pt x="1600" y="1203"/>
                    <a:pt x="1579" y="1163"/>
                  </a:cubicBezTo>
                  <a:lnTo>
                    <a:pt x="1579" y="1163"/>
                  </a:lnTo>
                  <a:cubicBezTo>
                    <a:pt x="1674" y="952"/>
                    <a:pt x="1786" y="749"/>
                    <a:pt x="1915" y="555"/>
                  </a:cubicBezTo>
                  <a:cubicBezTo>
                    <a:pt x="2037" y="403"/>
                    <a:pt x="2189" y="251"/>
                    <a:pt x="2371" y="190"/>
                  </a:cubicBezTo>
                  <a:cubicBezTo>
                    <a:pt x="2394" y="183"/>
                    <a:pt x="2417" y="179"/>
                    <a:pt x="2439" y="179"/>
                  </a:cubicBezTo>
                  <a:close/>
                  <a:moveTo>
                    <a:pt x="384" y="239"/>
                  </a:moveTo>
                  <a:cubicBezTo>
                    <a:pt x="407" y="239"/>
                    <a:pt x="432" y="243"/>
                    <a:pt x="456" y="251"/>
                  </a:cubicBezTo>
                  <a:cubicBezTo>
                    <a:pt x="669" y="312"/>
                    <a:pt x="821" y="433"/>
                    <a:pt x="973" y="585"/>
                  </a:cubicBezTo>
                  <a:cubicBezTo>
                    <a:pt x="1147" y="759"/>
                    <a:pt x="1310" y="953"/>
                    <a:pt x="1453" y="1155"/>
                  </a:cubicBezTo>
                  <a:lnTo>
                    <a:pt x="1453" y="1155"/>
                  </a:lnTo>
                  <a:cubicBezTo>
                    <a:pt x="1431" y="1227"/>
                    <a:pt x="1412" y="1300"/>
                    <a:pt x="1399" y="1376"/>
                  </a:cubicBezTo>
                  <a:cubicBezTo>
                    <a:pt x="1389" y="1413"/>
                    <a:pt x="1380" y="1449"/>
                    <a:pt x="1373" y="1486"/>
                  </a:cubicBezTo>
                  <a:lnTo>
                    <a:pt x="1373" y="1486"/>
                  </a:lnTo>
                  <a:cubicBezTo>
                    <a:pt x="874" y="1418"/>
                    <a:pt x="441" y="1095"/>
                    <a:pt x="244" y="616"/>
                  </a:cubicBezTo>
                  <a:cubicBezTo>
                    <a:pt x="183" y="525"/>
                    <a:pt x="183" y="403"/>
                    <a:pt x="244" y="312"/>
                  </a:cubicBezTo>
                  <a:cubicBezTo>
                    <a:pt x="266" y="267"/>
                    <a:pt x="321" y="239"/>
                    <a:pt x="384" y="239"/>
                  </a:cubicBezTo>
                  <a:close/>
                  <a:moveTo>
                    <a:pt x="1532" y="1271"/>
                  </a:moveTo>
                  <a:cubicBezTo>
                    <a:pt x="1578" y="1342"/>
                    <a:pt x="1622" y="1413"/>
                    <a:pt x="1662" y="1485"/>
                  </a:cubicBezTo>
                  <a:lnTo>
                    <a:pt x="1662" y="1485"/>
                  </a:lnTo>
                  <a:cubicBezTo>
                    <a:pt x="1606" y="1493"/>
                    <a:pt x="1548" y="1497"/>
                    <a:pt x="1490" y="1497"/>
                  </a:cubicBezTo>
                  <a:cubicBezTo>
                    <a:pt x="1475" y="1497"/>
                    <a:pt x="1461" y="1496"/>
                    <a:pt x="1447" y="1494"/>
                  </a:cubicBezTo>
                  <a:lnTo>
                    <a:pt x="1447" y="1494"/>
                  </a:lnTo>
                  <a:cubicBezTo>
                    <a:pt x="1473" y="1419"/>
                    <a:pt x="1502" y="1344"/>
                    <a:pt x="1532" y="1271"/>
                  </a:cubicBezTo>
                  <a:close/>
                  <a:moveTo>
                    <a:pt x="2421" y="0"/>
                  </a:moveTo>
                  <a:cubicBezTo>
                    <a:pt x="2394" y="0"/>
                    <a:pt x="2367" y="3"/>
                    <a:pt x="2341" y="8"/>
                  </a:cubicBezTo>
                  <a:cubicBezTo>
                    <a:pt x="2128" y="99"/>
                    <a:pt x="1915" y="282"/>
                    <a:pt x="1794" y="464"/>
                  </a:cubicBezTo>
                  <a:cubicBezTo>
                    <a:pt x="1678" y="638"/>
                    <a:pt x="1574" y="824"/>
                    <a:pt x="1499" y="1022"/>
                  </a:cubicBezTo>
                  <a:lnTo>
                    <a:pt x="1499" y="1022"/>
                  </a:lnTo>
                  <a:cubicBezTo>
                    <a:pt x="1379" y="821"/>
                    <a:pt x="1244" y="635"/>
                    <a:pt x="1095" y="464"/>
                  </a:cubicBezTo>
                  <a:cubicBezTo>
                    <a:pt x="943" y="282"/>
                    <a:pt x="730" y="160"/>
                    <a:pt x="517" y="69"/>
                  </a:cubicBezTo>
                  <a:cubicBezTo>
                    <a:pt x="478" y="53"/>
                    <a:pt x="437" y="45"/>
                    <a:pt x="395" y="45"/>
                  </a:cubicBezTo>
                  <a:cubicBezTo>
                    <a:pt x="277" y="45"/>
                    <a:pt x="159" y="108"/>
                    <a:pt x="92" y="221"/>
                  </a:cubicBezTo>
                  <a:cubicBezTo>
                    <a:pt x="0" y="342"/>
                    <a:pt x="0" y="525"/>
                    <a:pt x="61" y="677"/>
                  </a:cubicBezTo>
                  <a:cubicBezTo>
                    <a:pt x="259" y="1243"/>
                    <a:pt x="774" y="1625"/>
                    <a:pt x="1360" y="1699"/>
                  </a:cubicBezTo>
                  <a:lnTo>
                    <a:pt x="1360" y="1699"/>
                  </a:lnTo>
                  <a:cubicBezTo>
                    <a:pt x="1362" y="1713"/>
                    <a:pt x="1365" y="1727"/>
                    <a:pt x="1368" y="1741"/>
                  </a:cubicBezTo>
                  <a:cubicBezTo>
                    <a:pt x="1372" y="1727"/>
                    <a:pt x="1376" y="1714"/>
                    <a:pt x="1380" y="1701"/>
                  </a:cubicBezTo>
                  <a:lnTo>
                    <a:pt x="1380" y="1701"/>
                  </a:lnTo>
                  <a:cubicBezTo>
                    <a:pt x="1416" y="1705"/>
                    <a:pt x="1453" y="1708"/>
                    <a:pt x="1490" y="1710"/>
                  </a:cubicBezTo>
                  <a:cubicBezTo>
                    <a:pt x="2159" y="1710"/>
                    <a:pt x="2736" y="1254"/>
                    <a:pt x="2858" y="616"/>
                  </a:cubicBezTo>
                  <a:cubicBezTo>
                    <a:pt x="2888" y="464"/>
                    <a:pt x="2858" y="282"/>
                    <a:pt x="2766" y="160"/>
                  </a:cubicBezTo>
                  <a:cubicBezTo>
                    <a:pt x="2691" y="59"/>
                    <a:pt x="2553" y="0"/>
                    <a:pt x="242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id="{F7545D89-4D35-4AAE-AD0F-71658A21C4B6}"/>
              </a:ext>
            </a:extLst>
          </p:cNvPr>
          <p:cNvSpPr/>
          <p:nvPr/>
        </p:nvSpPr>
        <p:spPr>
          <a:xfrm>
            <a:off x="558567" y="1212502"/>
            <a:ext cx="7168155" cy="2983519"/>
          </a:xfrm>
          <a:prstGeom prst="roundRect">
            <a:avLst/>
          </a:prstGeom>
          <a:noFill/>
          <a:ln w="19050">
            <a:solidFill>
              <a:srgbClr val="16433D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DF2E9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68" name="Google Shape;4602;p73">
            <a:extLst>
              <a:ext uri="{FF2B5EF4-FFF2-40B4-BE49-F238E27FC236}">
                <a16:creationId xmlns:a16="http://schemas.microsoft.com/office/drawing/2014/main" id="{715115FE-F20E-4FA3-972A-01363BFDD56B}"/>
              </a:ext>
            </a:extLst>
          </p:cNvPr>
          <p:cNvSpPr/>
          <p:nvPr/>
        </p:nvSpPr>
        <p:spPr>
          <a:xfrm rot="15954295">
            <a:off x="841786" y="360391"/>
            <a:ext cx="748768" cy="1625747"/>
          </a:xfrm>
          <a:custGeom>
            <a:avLst/>
            <a:gdLst/>
            <a:ahLst/>
            <a:cxnLst/>
            <a:rect l="l" t="t" r="r" b="b"/>
            <a:pathLst>
              <a:path w="84173" h="122849" extrusionOk="0">
                <a:moveTo>
                  <a:pt x="45018" y="0"/>
                </a:moveTo>
                <a:cubicBezTo>
                  <a:pt x="40977" y="0"/>
                  <a:pt x="36964" y="461"/>
                  <a:pt x="33106" y="1467"/>
                </a:cubicBezTo>
                <a:cubicBezTo>
                  <a:pt x="27823" y="2876"/>
                  <a:pt x="22541" y="5341"/>
                  <a:pt x="18667" y="9215"/>
                </a:cubicBezTo>
                <a:cubicBezTo>
                  <a:pt x="14511" y="13301"/>
                  <a:pt x="13102" y="18865"/>
                  <a:pt x="13173" y="24570"/>
                </a:cubicBezTo>
                <a:cubicBezTo>
                  <a:pt x="13243" y="37531"/>
                  <a:pt x="17117" y="50139"/>
                  <a:pt x="16694" y="63099"/>
                </a:cubicBezTo>
                <a:cubicBezTo>
                  <a:pt x="16483" y="70425"/>
                  <a:pt x="14863" y="77539"/>
                  <a:pt x="10848" y="83667"/>
                </a:cubicBezTo>
                <a:cubicBezTo>
                  <a:pt x="7256" y="89302"/>
                  <a:pt x="2396" y="94233"/>
                  <a:pt x="1410" y="101135"/>
                </a:cubicBezTo>
                <a:cubicBezTo>
                  <a:pt x="1" y="111349"/>
                  <a:pt x="7045" y="121140"/>
                  <a:pt x="17047" y="121562"/>
                </a:cubicBezTo>
                <a:cubicBezTo>
                  <a:pt x="16789" y="122205"/>
                  <a:pt x="17295" y="122848"/>
                  <a:pt x="17921" y="122848"/>
                </a:cubicBezTo>
                <a:cubicBezTo>
                  <a:pt x="17981" y="122848"/>
                  <a:pt x="18042" y="122842"/>
                  <a:pt x="18103" y="122830"/>
                </a:cubicBezTo>
                <a:cubicBezTo>
                  <a:pt x="28810" y="120999"/>
                  <a:pt x="33036" y="108602"/>
                  <a:pt x="43390" y="105573"/>
                </a:cubicBezTo>
                <a:cubicBezTo>
                  <a:pt x="52899" y="102755"/>
                  <a:pt x="66564" y="104587"/>
                  <a:pt x="72339" y="94514"/>
                </a:cubicBezTo>
                <a:cubicBezTo>
                  <a:pt x="75086" y="89795"/>
                  <a:pt x="73607" y="84583"/>
                  <a:pt x="71846" y="79793"/>
                </a:cubicBezTo>
                <a:cubicBezTo>
                  <a:pt x="70719" y="76835"/>
                  <a:pt x="69452" y="73876"/>
                  <a:pt x="69099" y="70636"/>
                </a:cubicBezTo>
                <a:cubicBezTo>
                  <a:pt x="68888" y="67185"/>
                  <a:pt x="69452" y="63733"/>
                  <a:pt x="70790" y="60564"/>
                </a:cubicBezTo>
                <a:cubicBezTo>
                  <a:pt x="73044" y="54577"/>
                  <a:pt x="76918" y="49294"/>
                  <a:pt x="79665" y="43518"/>
                </a:cubicBezTo>
                <a:cubicBezTo>
                  <a:pt x="81989" y="38658"/>
                  <a:pt x="83398" y="33375"/>
                  <a:pt x="83821" y="28022"/>
                </a:cubicBezTo>
                <a:cubicBezTo>
                  <a:pt x="84173" y="22950"/>
                  <a:pt x="83187" y="17738"/>
                  <a:pt x="80299" y="13512"/>
                </a:cubicBezTo>
                <a:cubicBezTo>
                  <a:pt x="77340" y="9145"/>
                  <a:pt x="72762" y="6468"/>
                  <a:pt x="67902" y="4566"/>
                </a:cubicBezTo>
                <a:cubicBezTo>
                  <a:pt x="60791" y="1731"/>
                  <a:pt x="52853" y="0"/>
                  <a:pt x="4501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" name="Google Shape;1770;p42">
            <a:extLst>
              <a:ext uri="{FF2B5EF4-FFF2-40B4-BE49-F238E27FC236}">
                <a16:creationId xmlns:a16="http://schemas.microsoft.com/office/drawing/2014/main" id="{02A76BFE-544D-4CE3-BFED-111FA69A6CE8}"/>
              </a:ext>
            </a:extLst>
          </p:cNvPr>
          <p:cNvSpPr txBox="1">
            <a:spLocks/>
          </p:cNvSpPr>
          <p:nvPr/>
        </p:nvSpPr>
        <p:spPr>
          <a:xfrm>
            <a:off x="84856" y="93785"/>
            <a:ext cx="1072324" cy="7171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Merriweather"/>
              <a:buNone/>
              <a:defRPr sz="80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1A77B"/>
              </a:buClr>
              <a:buSzPts val="3500"/>
              <a:buFont typeface="Merriweather"/>
              <a:buNone/>
              <a:tabLst/>
              <a:defRPr/>
            </a:pPr>
            <a:r>
              <a:rPr kumimoji="0" lang="en-US" sz="4400" b="1" i="0" u="none" strike="noStrike" kern="0" cap="none" spc="0" normalizeH="0" baseline="0" noProof="0" dirty="0">
                <a:ln>
                  <a:noFill/>
                </a:ln>
                <a:solidFill>
                  <a:srgbClr val="E1A77B"/>
                </a:solidFill>
                <a:effectLst/>
                <a:uLnTx/>
                <a:uFillTx/>
                <a:latin typeface="Merriweather"/>
                <a:sym typeface="Merriweather"/>
              </a:rPr>
              <a:t>I</a:t>
            </a:r>
            <a:r>
              <a:rPr kumimoji="0" lang="en" sz="4400" b="1" i="0" u="none" strike="noStrike" kern="0" cap="none" spc="0" normalizeH="0" baseline="0" noProof="0" dirty="0">
                <a:ln>
                  <a:noFill/>
                </a:ln>
                <a:solidFill>
                  <a:srgbClr val="E1A77B"/>
                </a:solidFill>
                <a:effectLst/>
                <a:uLnTx/>
                <a:uFillTx/>
                <a:latin typeface="Merriweather"/>
                <a:sym typeface="Merriweather"/>
              </a:rPr>
              <a:t>.</a:t>
            </a:r>
          </a:p>
        </p:txBody>
      </p:sp>
      <p:sp>
        <p:nvSpPr>
          <p:cNvPr id="70" name="Google Shape;1771;p42">
            <a:extLst>
              <a:ext uri="{FF2B5EF4-FFF2-40B4-BE49-F238E27FC236}">
                <a16:creationId xmlns:a16="http://schemas.microsoft.com/office/drawing/2014/main" id="{04AB675E-4320-49B8-9536-709D77ED73D0}"/>
              </a:ext>
            </a:extLst>
          </p:cNvPr>
          <p:cNvSpPr txBox="1">
            <a:spLocks/>
          </p:cNvSpPr>
          <p:nvPr/>
        </p:nvSpPr>
        <p:spPr>
          <a:xfrm>
            <a:off x="898072" y="93785"/>
            <a:ext cx="2882076" cy="600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6433D"/>
              </a:buClr>
              <a:buSzPts val="990"/>
              <a:buFont typeface="Merriweather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KHÁI NIỆM TỐC ĐỘ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14500B13-73F6-4D36-859A-0E1B093F2DFD}"/>
              </a:ext>
            </a:extLst>
          </p:cNvPr>
          <p:cNvSpPr txBox="1"/>
          <p:nvPr/>
        </p:nvSpPr>
        <p:spPr>
          <a:xfrm>
            <a:off x="486181" y="935558"/>
            <a:ext cx="125459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200" b="1" i="0" u="none" strike="noStrike" kern="0" cap="none" spc="0" normalizeH="0" baseline="0" noProof="0" dirty="0">
                <a:ln>
                  <a:noFill/>
                </a:ln>
                <a:solidFill>
                  <a:srgbClr val="EFCCAE">
                    <a:lumMod val="50000"/>
                  </a:srgbClr>
                </a:solidFill>
                <a:effectLst/>
                <a:uLnTx/>
                <a:uFillTx/>
                <a:latin typeface="Merriweather" panose="00000500000000000000" pitchFamily="2" charset="-93"/>
                <a:cs typeface="Arial"/>
                <a:sym typeface="Arial"/>
              </a:rPr>
              <a:t>TỐC ĐỘ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611294A1-AA52-4798-8611-6184CB72D205}"/>
              </a:ext>
            </a:extLst>
          </p:cNvPr>
          <p:cNvSpPr txBox="1"/>
          <p:nvPr/>
        </p:nvSpPr>
        <p:spPr>
          <a:xfrm>
            <a:off x="721819" y="1475833"/>
            <a:ext cx="6989692" cy="9771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    </a:t>
            </a:r>
            <a:r>
              <a:rPr kumimoji="0" lang="en-US" sz="20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Tốc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0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độ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vi-VN" sz="20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là đại lượng vật lí đặc trưng cho mức độ nhanh hay chậm của chuyển động.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rgbClr val="16433D"/>
              </a:solidFill>
              <a:effectLst/>
              <a:uLnTx/>
              <a:uFillTx/>
              <a:latin typeface="#9Slide03 Arima Madurai Black" panose="00000A00000000000000" pitchFamily="2" charset="-93"/>
              <a:cs typeface="#9Slide03 Arima Madurai Black" panose="00000A00000000000000" pitchFamily="2" charset="-93"/>
              <a:sym typeface="Arial"/>
            </a:endParaRPr>
          </a:p>
        </p:txBody>
      </p:sp>
      <p:pic>
        <p:nvPicPr>
          <p:cNvPr id="73" name="Picture 6">
            <a:extLst>
              <a:ext uri="{FF2B5EF4-FFF2-40B4-BE49-F238E27FC236}">
                <a16:creationId xmlns:a16="http://schemas.microsoft.com/office/drawing/2014/main" id="{45BD162C-4CFB-40E5-AD15-5E1BA9FC3F0D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85133" y="3896630"/>
            <a:ext cx="1752165" cy="13141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4" name="TextBox 73">
            <a:extLst>
              <a:ext uri="{FF2B5EF4-FFF2-40B4-BE49-F238E27FC236}">
                <a16:creationId xmlns:a16="http://schemas.microsoft.com/office/drawing/2014/main" id="{1F89D969-24F5-423F-AA51-727A783717F6}"/>
              </a:ext>
            </a:extLst>
          </p:cNvPr>
          <p:cNvSpPr txBox="1"/>
          <p:nvPr/>
        </p:nvSpPr>
        <p:spPr>
          <a:xfrm>
            <a:off x="941760" y="3442025"/>
            <a:ext cx="6836139" cy="515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Tốc</a:t>
            </a:r>
            <a:r>
              <a:rPr kumimoji="0" lang="en-US" sz="2000" b="0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000" b="0" i="0" u="none" strike="noStrike" kern="0" cap="none" spc="0" normalizeH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độ</a:t>
            </a:r>
            <a:r>
              <a:rPr kumimoji="0" lang="en-US" sz="2000" b="0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000" b="0" i="0" u="none" strike="noStrike" kern="0" cap="none" spc="0" normalizeH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càng</a:t>
            </a:r>
            <a:r>
              <a:rPr kumimoji="0" lang="en-US" sz="2000" b="0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000" b="0" i="0" u="none" strike="noStrike" kern="0" cap="none" spc="0" normalizeH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lớn</a:t>
            </a:r>
            <a:r>
              <a:rPr kumimoji="0" lang="en-US" sz="2000" b="0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, </a:t>
            </a:r>
            <a:r>
              <a:rPr kumimoji="0" lang="en-US" sz="2000" b="0" i="0" u="none" strike="noStrike" kern="0" cap="none" spc="0" normalizeH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chuyển</a:t>
            </a:r>
            <a:r>
              <a:rPr kumimoji="0" lang="en-US" sz="2000" b="0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000" b="0" i="0" u="none" strike="noStrike" kern="0" cap="none" spc="0" normalizeH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động</a:t>
            </a:r>
            <a:r>
              <a:rPr kumimoji="0" lang="en-US" sz="2000" b="0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000" b="0" i="0" u="none" strike="noStrike" kern="0" cap="none" spc="0" normalizeH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càng</a:t>
            </a:r>
            <a:r>
              <a:rPr kumimoji="0" lang="en-US" sz="2000" b="0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000" b="0" i="0" u="none" strike="noStrike" kern="0" cap="none" spc="0" normalizeH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nhanh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rgbClr val="16433D"/>
              </a:solidFill>
              <a:effectLst/>
              <a:uLnTx/>
              <a:uFillTx/>
              <a:latin typeface="#9Slide03 Arima Madurai Black" panose="00000A00000000000000" pitchFamily="2" charset="-93"/>
              <a:cs typeface="#9Slide03 Arima Madurai Black" panose="00000A00000000000000" pitchFamily="2" charset="-93"/>
              <a:sym typeface="Arial"/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FE1E0B55-3AFC-4A33-9295-4B1317BCD202}"/>
              </a:ext>
            </a:extLst>
          </p:cNvPr>
          <p:cNvSpPr txBox="1"/>
          <p:nvPr/>
        </p:nvSpPr>
        <p:spPr>
          <a:xfrm>
            <a:off x="613490" y="2458929"/>
            <a:ext cx="6836139" cy="9771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     Đ</a:t>
            </a:r>
            <a:r>
              <a:rPr kumimoji="0" lang="vi-VN" sz="20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ược xác định bằng độ dài quãng đường đi được trong một đơn vị thời gian.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rgbClr val="16433D"/>
              </a:solidFill>
              <a:effectLst/>
              <a:uLnTx/>
              <a:uFillTx/>
              <a:latin typeface="#9Slide03 Arima Madurai Black" panose="00000A00000000000000" pitchFamily="2" charset="-93"/>
              <a:cs typeface="#9Slide03 Arima Madurai Black" panose="00000A00000000000000" pitchFamily="2" charset="-93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1484476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" grpId="0" animBg="1"/>
      <p:bldP spid="68" grpId="0" animBg="1"/>
      <p:bldP spid="71" grpId="0"/>
      <p:bldP spid="72" grpId="0"/>
      <p:bldP spid="74" grpId="0"/>
      <p:bldP spid="75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3" name="Google Shape;1783;p44"/>
          <p:cNvSpPr txBox="1">
            <a:spLocks noGrp="1"/>
          </p:cNvSpPr>
          <p:nvPr>
            <p:ph type="title"/>
          </p:nvPr>
        </p:nvSpPr>
        <p:spPr>
          <a:xfrm>
            <a:off x="487279" y="295694"/>
            <a:ext cx="7002026" cy="627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>
                <a:solidFill>
                  <a:schemeClr val="accent5">
                    <a:lumMod val="25000"/>
                  </a:schemeClr>
                </a:solidFill>
              </a:rPr>
              <a:t>Lựa chọn các từ sau để điền vào chỗ trống</a:t>
            </a:r>
            <a:endParaRPr sz="2400" dirty="0">
              <a:solidFill>
                <a:schemeClr val="accent5">
                  <a:lumMod val="25000"/>
                </a:schemeClr>
              </a:solidFill>
            </a:endParaRPr>
          </a:p>
        </p:txBody>
      </p:sp>
      <p:sp>
        <p:nvSpPr>
          <p:cNvPr id="1785" name="Google Shape;1785;p44"/>
          <p:cNvSpPr/>
          <p:nvPr/>
        </p:nvSpPr>
        <p:spPr>
          <a:xfrm>
            <a:off x="5880747" y="5077550"/>
            <a:ext cx="3465825" cy="3783"/>
          </a:xfrm>
          <a:custGeom>
            <a:avLst/>
            <a:gdLst/>
            <a:ahLst/>
            <a:cxnLst/>
            <a:rect l="l" t="t" r="r" b="b"/>
            <a:pathLst>
              <a:path w="184132" h="201" extrusionOk="0">
                <a:moveTo>
                  <a:pt x="92066" y="1"/>
                </a:moveTo>
                <a:cubicBezTo>
                  <a:pt x="41230" y="1"/>
                  <a:pt x="0" y="34"/>
                  <a:pt x="0" y="101"/>
                </a:cubicBezTo>
                <a:cubicBezTo>
                  <a:pt x="0" y="167"/>
                  <a:pt x="41230" y="201"/>
                  <a:pt x="92066" y="201"/>
                </a:cubicBezTo>
                <a:cubicBezTo>
                  <a:pt x="142902" y="201"/>
                  <a:pt x="184132" y="167"/>
                  <a:pt x="184132" y="101"/>
                </a:cubicBezTo>
                <a:cubicBezTo>
                  <a:pt x="184132" y="34"/>
                  <a:pt x="142936" y="1"/>
                  <a:pt x="9206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86" name="Google Shape;1786;p44"/>
          <p:cNvSpPr/>
          <p:nvPr/>
        </p:nvSpPr>
        <p:spPr>
          <a:xfrm>
            <a:off x="6073508" y="4295852"/>
            <a:ext cx="365420" cy="783600"/>
          </a:xfrm>
          <a:custGeom>
            <a:avLst/>
            <a:gdLst/>
            <a:ahLst/>
            <a:cxnLst/>
            <a:rect l="l" t="t" r="r" b="b"/>
            <a:pathLst>
              <a:path w="19414" h="41631" extrusionOk="0">
                <a:moveTo>
                  <a:pt x="200" y="1"/>
                </a:moveTo>
                <a:lnTo>
                  <a:pt x="200" y="1"/>
                </a:lnTo>
                <a:cubicBezTo>
                  <a:pt x="0" y="3537"/>
                  <a:pt x="767" y="7039"/>
                  <a:pt x="2435" y="10175"/>
                </a:cubicBezTo>
                <a:cubicBezTo>
                  <a:pt x="3069" y="11442"/>
                  <a:pt x="3869" y="12643"/>
                  <a:pt x="4103" y="14044"/>
                </a:cubicBezTo>
                <a:cubicBezTo>
                  <a:pt x="4437" y="16313"/>
                  <a:pt x="3169" y="18614"/>
                  <a:pt x="3736" y="20849"/>
                </a:cubicBezTo>
                <a:cubicBezTo>
                  <a:pt x="4370" y="23418"/>
                  <a:pt x="7239" y="25119"/>
                  <a:pt x="7372" y="27721"/>
                </a:cubicBezTo>
                <a:cubicBezTo>
                  <a:pt x="7472" y="29956"/>
                  <a:pt x="5537" y="31890"/>
                  <a:pt x="5704" y="34092"/>
                </a:cubicBezTo>
                <a:cubicBezTo>
                  <a:pt x="5804" y="35059"/>
                  <a:pt x="6138" y="35960"/>
                  <a:pt x="6705" y="36727"/>
                </a:cubicBezTo>
                <a:cubicBezTo>
                  <a:pt x="8378" y="39516"/>
                  <a:pt x="10826" y="41466"/>
                  <a:pt x="14555" y="41466"/>
                </a:cubicBezTo>
                <a:cubicBezTo>
                  <a:pt x="14618" y="41466"/>
                  <a:pt x="14681" y="41465"/>
                  <a:pt x="14744" y="41464"/>
                </a:cubicBezTo>
                <a:lnTo>
                  <a:pt x="19414" y="41631"/>
                </a:lnTo>
                <a:lnTo>
                  <a:pt x="16212" y="30823"/>
                </a:lnTo>
                <a:cubicBezTo>
                  <a:pt x="16645" y="29289"/>
                  <a:pt x="15611" y="27721"/>
                  <a:pt x="14477" y="26653"/>
                </a:cubicBezTo>
                <a:cubicBezTo>
                  <a:pt x="13343" y="25553"/>
                  <a:pt x="12009" y="24519"/>
                  <a:pt x="11408" y="23051"/>
                </a:cubicBezTo>
                <a:cubicBezTo>
                  <a:pt x="10474" y="20682"/>
                  <a:pt x="11742" y="17580"/>
                  <a:pt x="10107" y="15612"/>
                </a:cubicBezTo>
                <a:cubicBezTo>
                  <a:pt x="9173" y="14445"/>
                  <a:pt x="7472" y="14044"/>
                  <a:pt x="6605" y="12777"/>
                </a:cubicBezTo>
                <a:cubicBezTo>
                  <a:pt x="6204" y="12110"/>
                  <a:pt x="5971" y="11342"/>
                  <a:pt x="5838" y="10575"/>
                </a:cubicBezTo>
                <a:cubicBezTo>
                  <a:pt x="4937" y="6606"/>
                  <a:pt x="3002" y="2936"/>
                  <a:pt x="200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87" name="Google Shape;1787;p44"/>
          <p:cNvSpPr/>
          <p:nvPr/>
        </p:nvSpPr>
        <p:spPr>
          <a:xfrm>
            <a:off x="6073508" y="4295852"/>
            <a:ext cx="365420" cy="783600"/>
          </a:xfrm>
          <a:custGeom>
            <a:avLst/>
            <a:gdLst/>
            <a:ahLst/>
            <a:cxnLst/>
            <a:rect l="l" t="t" r="r" b="b"/>
            <a:pathLst>
              <a:path w="19414" h="41631" extrusionOk="0">
                <a:moveTo>
                  <a:pt x="200" y="1"/>
                </a:moveTo>
                <a:lnTo>
                  <a:pt x="200" y="1"/>
                </a:lnTo>
                <a:cubicBezTo>
                  <a:pt x="0" y="3537"/>
                  <a:pt x="767" y="7039"/>
                  <a:pt x="2435" y="10175"/>
                </a:cubicBezTo>
                <a:cubicBezTo>
                  <a:pt x="3069" y="11442"/>
                  <a:pt x="3869" y="12643"/>
                  <a:pt x="4103" y="14044"/>
                </a:cubicBezTo>
                <a:cubicBezTo>
                  <a:pt x="4437" y="16313"/>
                  <a:pt x="3169" y="18614"/>
                  <a:pt x="3736" y="20849"/>
                </a:cubicBezTo>
                <a:cubicBezTo>
                  <a:pt x="4370" y="23418"/>
                  <a:pt x="7239" y="25119"/>
                  <a:pt x="7372" y="27721"/>
                </a:cubicBezTo>
                <a:cubicBezTo>
                  <a:pt x="7472" y="29956"/>
                  <a:pt x="5537" y="31890"/>
                  <a:pt x="5704" y="34092"/>
                </a:cubicBezTo>
                <a:cubicBezTo>
                  <a:pt x="5804" y="35059"/>
                  <a:pt x="6138" y="35960"/>
                  <a:pt x="6705" y="36727"/>
                </a:cubicBezTo>
                <a:cubicBezTo>
                  <a:pt x="8378" y="39516"/>
                  <a:pt x="10826" y="41466"/>
                  <a:pt x="14555" y="41466"/>
                </a:cubicBezTo>
                <a:cubicBezTo>
                  <a:pt x="14618" y="41466"/>
                  <a:pt x="14681" y="41465"/>
                  <a:pt x="14744" y="41464"/>
                </a:cubicBezTo>
                <a:lnTo>
                  <a:pt x="19414" y="41631"/>
                </a:lnTo>
                <a:lnTo>
                  <a:pt x="16212" y="30823"/>
                </a:lnTo>
                <a:cubicBezTo>
                  <a:pt x="16645" y="29289"/>
                  <a:pt x="15611" y="27721"/>
                  <a:pt x="14477" y="26653"/>
                </a:cubicBezTo>
                <a:cubicBezTo>
                  <a:pt x="13343" y="25553"/>
                  <a:pt x="12009" y="24519"/>
                  <a:pt x="11408" y="23051"/>
                </a:cubicBezTo>
                <a:cubicBezTo>
                  <a:pt x="10474" y="20682"/>
                  <a:pt x="11742" y="17580"/>
                  <a:pt x="10107" y="15612"/>
                </a:cubicBezTo>
                <a:cubicBezTo>
                  <a:pt x="9173" y="14445"/>
                  <a:pt x="7472" y="14044"/>
                  <a:pt x="6605" y="12777"/>
                </a:cubicBezTo>
                <a:cubicBezTo>
                  <a:pt x="6204" y="12110"/>
                  <a:pt x="5971" y="11342"/>
                  <a:pt x="5838" y="10575"/>
                </a:cubicBezTo>
                <a:cubicBezTo>
                  <a:pt x="4937" y="6606"/>
                  <a:pt x="3002" y="2936"/>
                  <a:pt x="200" y="1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88" name="Google Shape;1788;p44"/>
          <p:cNvSpPr/>
          <p:nvPr/>
        </p:nvSpPr>
        <p:spPr>
          <a:xfrm>
            <a:off x="6411918" y="3993863"/>
            <a:ext cx="352244" cy="1088355"/>
          </a:xfrm>
          <a:custGeom>
            <a:avLst/>
            <a:gdLst/>
            <a:ahLst/>
            <a:cxnLst/>
            <a:rect l="l" t="t" r="r" b="b"/>
            <a:pathLst>
              <a:path w="18714" h="57822" extrusionOk="0">
                <a:moveTo>
                  <a:pt x="18047" y="0"/>
                </a:moveTo>
                <a:lnTo>
                  <a:pt x="17880" y="67"/>
                </a:lnTo>
                <a:cubicBezTo>
                  <a:pt x="16879" y="601"/>
                  <a:pt x="16045" y="1301"/>
                  <a:pt x="15378" y="2202"/>
                </a:cubicBezTo>
                <a:cubicBezTo>
                  <a:pt x="14711" y="3069"/>
                  <a:pt x="14211" y="4036"/>
                  <a:pt x="13844" y="5037"/>
                </a:cubicBezTo>
                <a:cubicBezTo>
                  <a:pt x="13043" y="7039"/>
                  <a:pt x="12776" y="9140"/>
                  <a:pt x="12376" y="11175"/>
                </a:cubicBezTo>
                <a:cubicBezTo>
                  <a:pt x="11976" y="13176"/>
                  <a:pt x="11475" y="15144"/>
                  <a:pt x="10475" y="16812"/>
                </a:cubicBezTo>
                <a:cubicBezTo>
                  <a:pt x="9941" y="17646"/>
                  <a:pt x="9341" y="18413"/>
                  <a:pt x="8807" y="19214"/>
                </a:cubicBezTo>
                <a:cubicBezTo>
                  <a:pt x="8206" y="20014"/>
                  <a:pt x="7806" y="20915"/>
                  <a:pt x="7639" y="21882"/>
                </a:cubicBezTo>
                <a:cubicBezTo>
                  <a:pt x="7339" y="23851"/>
                  <a:pt x="8440" y="25585"/>
                  <a:pt x="8206" y="27320"/>
                </a:cubicBezTo>
                <a:cubicBezTo>
                  <a:pt x="8106" y="28187"/>
                  <a:pt x="7839" y="29021"/>
                  <a:pt x="7372" y="29755"/>
                </a:cubicBezTo>
                <a:cubicBezTo>
                  <a:pt x="6972" y="30489"/>
                  <a:pt x="6472" y="31189"/>
                  <a:pt x="5971" y="31890"/>
                </a:cubicBezTo>
                <a:cubicBezTo>
                  <a:pt x="5504" y="32557"/>
                  <a:pt x="5071" y="33291"/>
                  <a:pt x="4737" y="34058"/>
                </a:cubicBezTo>
                <a:cubicBezTo>
                  <a:pt x="4404" y="34792"/>
                  <a:pt x="4204" y="35559"/>
                  <a:pt x="4170" y="36393"/>
                </a:cubicBezTo>
                <a:cubicBezTo>
                  <a:pt x="4037" y="37961"/>
                  <a:pt x="4270" y="39462"/>
                  <a:pt x="4170" y="40863"/>
                </a:cubicBezTo>
                <a:cubicBezTo>
                  <a:pt x="4037" y="42197"/>
                  <a:pt x="3636" y="43498"/>
                  <a:pt x="3003" y="44699"/>
                </a:cubicBezTo>
                <a:cubicBezTo>
                  <a:pt x="2436" y="45833"/>
                  <a:pt x="1802" y="46900"/>
                  <a:pt x="1301" y="47901"/>
                </a:cubicBezTo>
                <a:cubicBezTo>
                  <a:pt x="1035" y="48401"/>
                  <a:pt x="768" y="48902"/>
                  <a:pt x="568" y="49369"/>
                </a:cubicBezTo>
                <a:cubicBezTo>
                  <a:pt x="401" y="49869"/>
                  <a:pt x="234" y="50336"/>
                  <a:pt x="167" y="50870"/>
                </a:cubicBezTo>
                <a:cubicBezTo>
                  <a:pt x="34" y="51737"/>
                  <a:pt x="1" y="52638"/>
                  <a:pt x="134" y="53538"/>
                </a:cubicBezTo>
                <a:cubicBezTo>
                  <a:pt x="234" y="54773"/>
                  <a:pt x="701" y="55940"/>
                  <a:pt x="1468" y="56908"/>
                </a:cubicBezTo>
                <a:cubicBezTo>
                  <a:pt x="1568" y="57074"/>
                  <a:pt x="1702" y="57208"/>
                  <a:pt x="1835" y="57341"/>
                </a:cubicBezTo>
                <a:cubicBezTo>
                  <a:pt x="1935" y="57441"/>
                  <a:pt x="2035" y="57508"/>
                  <a:pt x="2135" y="57608"/>
                </a:cubicBezTo>
                <a:cubicBezTo>
                  <a:pt x="2336" y="57741"/>
                  <a:pt x="2402" y="57775"/>
                  <a:pt x="2402" y="57775"/>
                </a:cubicBezTo>
                <a:cubicBezTo>
                  <a:pt x="2069" y="57508"/>
                  <a:pt x="1768" y="57208"/>
                  <a:pt x="1502" y="56908"/>
                </a:cubicBezTo>
                <a:cubicBezTo>
                  <a:pt x="801" y="55907"/>
                  <a:pt x="367" y="54739"/>
                  <a:pt x="267" y="53505"/>
                </a:cubicBezTo>
                <a:cubicBezTo>
                  <a:pt x="134" y="52638"/>
                  <a:pt x="167" y="51771"/>
                  <a:pt x="301" y="50870"/>
                </a:cubicBezTo>
                <a:cubicBezTo>
                  <a:pt x="401" y="50403"/>
                  <a:pt x="534" y="49903"/>
                  <a:pt x="734" y="49436"/>
                </a:cubicBezTo>
                <a:cubicBezTo>
                  <a:pt x="935" y="48935"/>
                  <a:pt x="1168" y="48468"/>
                  <a:pt x="1435" y="47968"/>
                </a:cubicBezTo>
                <a:cubicBezTo>
                  <a:pt x="1969" y="46967"/>
                  <a:pt x="2602" y="45933"/>
                  <a:pt x="3169" y="44799"/>
                </a:cubicBezTo>
                <a:cubicBezTo>
                  <a:pt x="3837" y="43565"/>
                  <a:pt x="4237" y="42264"/>
                  <a:pt x="4370" y="40896"/>
                </a:cubicBezTo>
                <a:cubicBezTo>
                  <a:pt x="4504" y="39462"/>
                  <a:pt x="4270" y="37961"/>
                  <a:pt x="4404" y="36426"/>
                </a:cubicBezTo>
                <a:cubicBezTo>
                  <a:pt x="4470" y="35626"/>
                  <a:pt x="4637" y="34858"/>
                  <a:pt x="4971" y="34158"/>
                </a:cubicBezTo>
                <a:cubicBezTo>
                  <a:pt x="5304" y="33391"/>
                  <a:pt x="5738" y="32690"/>
                  <a:pt x="6205" y="32023"/>
                </a:cubicBezTo>
                <a:cubicBezTo>
                  <a:pt x="6705" y="31356"/>
                  <a:pt x="7206" y="30655"/>
                  <a:pt x="7639" y="29888"/>
                </a:cubicBezTo>
                <a:cubicBezTo>
                  <a:pt x="8106" y="29121"/>
                  <a:pt x="8407" y="28254"/>
                  <a:pt x="8507" y="27353"/>
                </a:cubicBezTo>
                <a:cubicBezTo>
                  <a:pt x="8740" y="25518"/>
                  <a:pt x="7673" y="23750"/>
                  <a:pt x="7940" y="21916"/>
                </a:cubicBezTo>
                <a:cubicBezTo>
                  <a:pt x="8140" y="21015"/>
                  <a:pt x="8507" y="20148"/>
                  <a:pt x="9074" y="19381"/>
                </a:cubicBezTo>
                <a:cubicBezTo>
                  <a:pt x="9607" y="18580"/>
                  <a:pt x="10208" y="17813"/>
                  <a:pt x="10742" y="16979"/>
                </a:cubicBezTo>
                <a:cubicBezTo>
                  <a:pt x="11809" y="15244"/>
                  <a:pt x="12309" y="13243"/>
                  <a:pt x="12710" y="11242"/>
                </a:cubicBezTo>
                <a:cubicBezTo>
                  <a:pt x="13077" y="9207"/>
                  <a:pt x="13377" y="7139"/>
                  <a:pt x="14144" y="5171"/>
                </a:cubicBezTo>
                <a:cubicBezTo>
                  <a:pt x="14511" y="4170"/>
                  <a:pt x="15011" y="3236"/>
                  <a:pt x="15645" y="2402"/>
                </a:cubicBezTo>
                <a:cubicBezTo>
                  <a:pt x="16234" y="1596"/>
                  <a:pt x="16996" y="934"/>
                  <a:pt x="17851" y="469"/>
                </a:cubicBezTo>
                <a:lnTo>
                  <a:pt x="17851" y="469"/>
                </a:lnTo>
                <a:cubicBezTo>
                  <a:pt x="17984" y="1557"/>
                  <a:pt x="18181" y="2613"/>
                  <a:pt x="18280" y="3669"/>
                </a:cubicBezTo>
                <a:cubicBezTo>
                  <a:pt x="18414" y="4704"/>
                  <a:pt x="18447" y="5771"/>
                  <a:pt x="18414" y="6838"/>
                </a:cubicBezTo>
                <a:cubicBezTo>
                  <a:pt x="18380" y="7372"/>
                  <a:pt x="18314" y="7872"/>
                  <a:pt x="18247" y="8406"/>
                </a:cubicBezTo>
                <a:cubicBezTo>
                  <a:pt x="18113" y="8907"/>
                  <a:pt x="17947" y="9374"/>
                  <a:pt x="17747" y="9841"/>
                </a:cubicBezTo>
                <a:cubicBezTo>
                  <a:pt x="17313" y="10808"/>
                  <a:pt x="16913" y="11775"/>
                  <a:pt x="16612" y="12776"/>
                </a:cubicBezTo>
                <a:cubicBezTo>
                  <a:pt x="16312" y="13777"/>
                  <a:pt x="16145" y="14777"/>
                  <a:pt x="16079" y="15811"/>
                </a:cubicBezTo>
                <a:cubicBezTo>
                  <a:pt x="15979" y="16812"/>
                  <a:pt x="15845" y="17813"/>
                  <a:pt x="15745" y="18780"/>
                </a:cubicBezTo>
                <a:cubicBezTo>
                  <a:pt x="15512" y="20748"/>
                  <a:pt x="15378" y="22716"/>
                  <a:pt x="14578" y="24418"/>
                </a:cubicBezTo>
                <a:cubicBezTo>
                  <a:pt x="14177" y="25252"/>
                  <a:pt x="13677" y="26052"/>
                  <a:pt x="13277" y="26886"/>
                </a:cubicBezTo>
                <a:cubicBezTo>
                  <a:pt x="12910" y="27753"/>
                  <a:pt x="12676" y="28654"/>
                  <a:pt x="12643" y="29588"/>
                </a:cubicBezTo>
                <a:cubicBezTo>
                  <a:pt x="12543" y="31389"/>
                  <a:pt x="12776" y="33157"/>
                  <a:pt x="12309" y="34758"/>
                </a:cubicBezTo>
                <a:cubicBezTo>
                  <a:pt x="11809" y="36326"/>
                  <a:pt x="10808" y="37660"/>
                  <a:pt x="10275" y="39162"/>
                </a:cubicBezTo>
                <a:cubicBezTo>
                  <a:pt x="9774" y="40663"/>
                  <a:pt x="9941" y="42264"/>
                  <a:pt x="10174" y="43665"/>
                </a:cubicBezTo>
                <a:cubicBezTo>
                  <a:pt x="10408" y="45066"/>
                  <a:pt x="10641" y="46433"/>
                  <a:pt x="10341" y="47668"/>
                </a:cubicBezTo>
                <a:cubicBezTo>
                  <a:pt x="10041" y="48902"/>
                  <a:pt x="9174" y="49836"/>
                  <a:pt x="8607" y="50837"/>
                </a:cubicBezTo>
                <a:cubicBezTo>
                  <a:pt x="8306" y="51304"/>
                  <a:pt x="8106" y="51837"/>
                  <a:pt x="8040" y="52404"/>
                </a:cubicBezTo>
                <a:cubicBezTo>
                  <a:pt x="7973" y="52905"/>
                  <a:pt x="7940" y="53405"/>
                  <a:pt x="7940" y="53905"/>
                </a:cubicBezTo>
                <a:cubicBezTo>
                  <a:pt x="7940" y="54372"/>
                  <a:pt x="7873" y="54839"/>
                  <a:pt x="7739" y="55273"/>
                </a:cubicBezTo>
                <a:cubicBezTo>
                  <a:pt x="7573" y="55673"/>
                  <a:pt x="7339" y="56007"/>
                  <a:pt x="7006" y="56274"/>
                </a:cubicBezTo>
                <a:cubicBezTo>
                  <a:pt x="6472" y="56707"/>
                  <a:pt x="5838" y="57041"/>
                  <a:pt x="5171" y="57308"/>
                </a:cubicBezTo>
                <a:cubicBezTo>
                  <a:pt x="4704" y="57475"/>
                  <a:pt x="4204" y="57608"/>
                  <a:pt x="3670" y="57708"/>
                </a:cubicBezTo>
                <a:cubicBezTo>
                  <a:pt x="3370" y="57775"/>
                  <a:pt x="3069" y="57808"/>
                  <a:pt x="2736" y="57808"/>
                </a:cubicBezTo>
                <a:cubicBezTo>
                  <a:pt x="2469" y="57775"/>
                  <a:pt x="2369" y="57775"/>
                  <a:pt x="2369" y="57775"/>
                </a:cubicBezTo>
                <a:lnTo>
                  <a:pt x="2369" y="57775"/>
                </a:lnTo>
                <a:cubicBezTo>
                  <a:pt x="2564" y="57805"/>
                  <a:pt x="2759" y="57821"/>
                  <a:pt x="2951" y="57821"/>
                </a:cubicBezTo>
                <a:cubicBezTo>
                  <a:pt x="3186" y="57821"/>
                  <a:pt x="3416" y="57797"/>
                  <a:pt x="3636" y="57741"/>
                </a:cubicBezTo>
                <a:cubicBezTo>
                  <a:pt x="4170" y="57675"/>
                  <a:pt x="4671" y="57541"/>
                  <a:pt x="5171" y="57375"/>
                </a:cubicBezTo>
                <a:cubicBezTo>
                  <a:pt x="5838" y="57141"/>
                  <a:pt x="6472" y="56774"/>
                  <a:pt x="7039" y="56340"/>
                </a:cubicBezTo>
                <a:cubicBezTo>
                  <a:pt x="7372" y="56074"/>
                  <a:pt x="7639" y="55707"/>
                  <a:pt x="7806" y="55306"/>
                </a:cubicBezTo>
                <a:cubicBezTo>
                  <a:pt x="7940" y="54873"/>
                  <a:pt x="8006" y="54406"/>
                  <a:pt x="8040" y="53905"/>
                </a:cubicBezTo>
                <a:cubicBezTo>
                  <a:pt x="8040" y="53405"/>
                  <a:pt x="8073" y="52905"/>
                  <a:pt x="8140" y="52404"/>
                </a:cubicBezTo>
                <a:cubicBezTo>
                  <a:pt x="8240" y="51871"/>
                  <a:pt x="8407" y="51370"/>
                  <a:pt x="8707" y="50903"/>
                </a:cubicBezTo>
                <a:cubicBezTo>
                  <a:pt x="9240" y="49936"/>
                  <a:pt x="10174" y="49035"/>
                  <a:pt x="10475" y="47701"/>
                </a:cubicBezTo>
                <a:cubicBezTo>
                  <a:pt x="10775" y="46400"/>
                  <a:pt x="10541" y="45032"/>
                  <a:pt x="10341" y="43631"/>
                </a:cubicBezTo>
                <a:cubicBezTo>
                  <a:pt x="10141" y="42230"/>
                  <a:pt x="9941" y="40696"/>
                  <a:pt x="10441" y="39228"/>
                </a:cubicBezTo>
                <a:cubicBezTo>
                  <a:pt x="10975" y="37761"/>
                  <a:pt x="11976" y="36460"/>
                  <a:pt x="12476" y="34792"/>
                </a:cubicBezTo>
                <a:cubicBezTo>
                  <a:pt x="13010" y="33157"/>
                  <a:pt x="12776" y="31356"/>
                  <a:pt x="12876" y="29588"/>
                </a:cubicBezTo>
                <a:cubicBezTo>
                  <a:pt x="12910" y="28687"/>
                  <a:pt x="13110" y="27820"/>
                  <a:pt x="13477" y="26986"/>
                </a:cubicBezTo>
                <a:cubicBezTo>
                  <a:pt x="13844" y="26152"/>
                  <a:pt x="14377" y="25385"/>
                  <a:pt x="14778" y="24518"/>
                </a:cubicBezTo>
                <a:cubicBezTo>
                  <a:pt x="15612" y="22750"/>
                  <a:pt x="15745" y="20782"/>
                  <a:pt x="15979" y="18814"/>
                </a:cubicBezTo>
                <a:cubicBezTo>
                  <a:pt x="16112" y="17846"/>
                  <a:pt x="16212" y="16846"/>
                  <a:pt x="16312" y="15845"/>
                </a:cubicBezTo>
                <a:cubicBezTo>
                  <a:pt x="16379" y="14811"/>
                  <a:pt x="16579" y="13810"/>
                  <a:pt x="16846" y="12843"/>
                </a:cubicBezTo>
                <a:cubicBezTo>
                  <a:pt x="17146" y="11875"/>
                  <a:pt x="17546" y="10908"/>
                  <a:pt x="17947" y="9941"/>
                </a:cubicBezTo>
                <a:cubicBezTo>
                  <a:pt x="18180" y="9474"/>
                  <a:pt x="18347" y="8973"/>
                  <a:pt x="18514" y="8440"/>
                </a:cubicBezTo>
                <a:cubicBezTo>
                  <a:pt x="18580" y="7906"/>
                  <a:pt x="18614" y="7372"/>
                  <a:pt x="18647" y="6838"/>
                </a:cubicBezTo>
                <a:cubicBezTo>
                  <a:pt x="18714" y="5771"/>
                  <a:pt x="18647" y="4670"/>
                  <a:pt x="18514" y="3603"/>
                </a:cubicBezTo>
                <a:cubicBezTo>
                  <a:pt x="18414" y="2535"/>
                  <a:pt x="18214" y="1468"/>
                  <a:pt x="18080" y="400"/>
                </a:cubicBezTo>
                <a:lnTo>
                  <a:pt x="18080" y="200"/>
                </a:lnTo>
                <a:lnTo>
                  <a:pt x="18047" y="0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89" name="Google Shape;1789;p44"/>
          <p:cNvSpPr/>
          <p:nvPr/>
        </p:nvSpPr>
        <p:spPr>
          <a:xfrm>
            <a:off x="6456490" y="4045964"/>
            <a:ext cx="277538" cy="1035369"/>
          </a:xfrm>
          <a:custGeom>
            <a:avLst/>
            <a:gdLst/>
            <a:ahLst/>
            <a:cxnLst/>
            <a:rect l="l" t="t" r="r" b="b"/>
            <a:pathLst>
              <a:path w="14745" h="55007" extrusionOk="0">
                <a:moveTo>
                  <a:pt x="14745" y="1"/>
                </a:moveTo>
                <a:cubicBezTo>
                  <a:pt x="14711" y="68"/>
                  <a:pt x="14711" y="101"/>
                  <a:pt x="14711" y="168"/>
                </a:cubicBezTo>
                <a:lnTo>
                  <a:pt x="14611" y="568"/>
                </a:lnTo>
                <a:cubicBezTo>
                  <a:pt x="14511" y="935"/>
                  <a:pt x="14378" y="1502"/>
                  <a:pt x="14211" y="2202"/>
                </a:cubicBezTo>
                <a:cubicBezTo>
                  <a:pt x="14044" y="2870"/>
                  <a:pt x="13611" y="3670"/>
                  <a:pt x="13244" y="4637"/>
                </a:cubicBezTo>
                <a:cubicBezTo>
                  <a:pt x="12810" y="5705"/>
                  <a:pt x="12443" y="6806"/>
                  <a:pt x="12143" y="7940"/>
                </a:cubicBezTo>
                <a:cubicBezTo>
                  <a:pt x="11776" y="9174"/>
                  <a:pt x="11476" y="10575"/>
                  <a:pt x="11142" y="12043"/>
                </a:cubicBezTo>
                <a:cubicBezTo>
                  <a:pt x="10842" y="13644"/>
                  <a:pt x="10342" y="15178"/>
                  <a:pt x="9641" y="16613"/>
                </a:cubicBezTo>
                <a:cubicBezTo>
                  <a:pt x="9207" y="17380"/>
                  <a:pt x="8841" y="18147"/>
                  <a:pt x="8474" y="18981"/>
                </a:cubicBezTo>
                <a:cubicBezTo>
                  <a:pt x="8140" y="19848"/>
                  <a:pt x="7940" y="20716"/>
                  <a:pt x="7806" y="21650"/>
                </a:cubicBezTo>
                <a:cubicBezTo>
                  <a:pt x="7573" y="23551"/>
                  <a:pt x="7239" y="25419"/>
                  <a:pt x="6806" y="27287"/>
                </a:cubicBezTo>
                <a:cubicBezTo>
                  <a:pt x="5872" y="31123"/>
                  <a:pt x="4971" y="34759"/>
                  <a:pt x="4171" y="38095"/>
                </a:cubicBezTo>
                <a:cubicBezTo>
                  <a:pt x="3370" y="41397"/>
                  <a:pt x="2603" y="44366"/>
                  <a:pt x="1969" y="46901"/>
                </a:cubicBezTo>
                <a:cubicBezTo>
                  <a:pt x="1335" y="49403"/>
                  <a:pt x="835" y="51404"/>
                  <a:pt x="501" y="52839"/>
                </a:cubicBezTo>
                <a:cubicBezTo>
                  <a:pt x="334" y="53506"/>
                  <a:pt x="201" y="54039"/>
                  <a:pt x="101" y="54440"/>
                </a:cubicBezTo>
                <a:cubicBezTo>
                  <a:pt x="68" y="54607"/>
                  <a:pt x="34" y="54740"/>
                  <a:pt x="1" y="54873"/>
                </a:cubicBezTo>
                <a:cubicBezTo>
                  <a:pt x="1" y="54907"/>
                  <a:pt x="1" y="54973"/>
                  <a:pt x="1" y="55007"/>
                </a:cubicBezTo>
                <a:cubicBezTo>
                  <a:pt x="34" y="54973"/>
                  <a:pt x="68" y="54907"/>
                  <a:pt x="68" y="54873"/>
                </a:cubicBezTo>
                <a:cubicBezTo>
                  <a:pt x="101" y="54773"/>
                  <a:pt x="134" y="54640"/>
                  <a:pt x="201" y="54440"/>
                </a:cubicBezTo>
                <a:cubicBezTo>
                  <a:pt x="301" y="54073"/>
                  <a:pt x="435" y="53539"/>
                  <a:pt x="601" y="52839"/>
                </a:cubicBezTo>
                <a:cubicBezTo>
                  <a:pt x="968" y="51438"/>
                  <a:pt x="1502" y="49403"/>
                  <a:pt x="2169" y="46934"/>
                </a:cubicBezTo>
                <a:cubicBezTo>
                  <a:pt x="2803" y="44466"/>
                  <a:pt x="3570" y="41464"/>
                  <a:pt x="4437" y="38161"/>
                </a:cubicBezTo>
                <a:cubicBezTo>
                  <a:pt x="5305" y="34859"/>
                  <a:pt x="6172" y="31190"/>
                  <a:pt x="7106" y="27354"/>
                </a:cubicBezTo>
                <a:cubicBezTo>
                  <a:pt x="7540" y="25486"/>
                  <a:pt x="7873" y="23584"/>
                  <a:pt x="8107" y="21683"/>
                </a:cubicBezTo>
                <a:cubicBezTo>
                  <a:pt x="8207" y="20782"/>
                  <a:pt x="8440" y="19915"/>
                  <a:pt x="8774" y="19081"/>
                </a:cubicBezTo>
                <a:cubicBezTo>
                  <a:pt x="9074" y="18247"/>
                  <a:pt x="9508" y="17513"/>
                  <a:pt x="9908" y="16746"/>
                </a:cubicBezTo>
                <a:cubicBezTo>
                  <a:pt x="10742" y="15212"/>
                  <a:pt x="11042" y="13577"/>
                  <a:pt x="11376" y="12109"/>
                </a:cubicBezTo>
                <a:cubicBezTo>
                  <a:pt x="11709" y="10642"/>
                  <a:pt x="12009" y="9241"/>
                  <a:pt x="12343" y="8007"/>
                </a:cubicBezTo>
                <a:cubicBezTo>
                  <a:pt x="12677" y="6739"/>
                  <a:pt x="13044" y="5638"/>
                  <a:pt x="13410" y="4671"/>
                </a:cubicBezTo>
                <a:cubicBezTo>
                  <a:pt x="13744" y="3870"/>
                  <a:pt x="14078" y="3070"/>
                  <a:pt x="14344" y="2202"/>
                </a:cubicBezTo>
                <a:cubicBezTo>
                  <a:pt x="14511" y="1502"/>
                  <a:pt x="14578" y="968"/>
                  <a:pt x="14645" y="568"/>
                </a:cubicBezTo>
                <a:cubicBezTo>
                  <a:pt x="14678" y="401"/>
                  <a:pt x="14711" y="268"/>
                  <a:pt x="14745" y="168"/>
                </a:cubicBezTo>
                <a:cubicBezTo>
                  <a:pt x="14745" y="68"/>
                  <a:pt x="14745" y="1"/>
                  <a:pt x="14745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90" name="Google Shape;1790;p44"/>
          <p:cNvSpPr/>
          <p:nvPr/>
        </p:nvSpPr>
        <p:spPr>
          <a:xfrm>
            <a:off x="6150097" y="3715704"/>
            <a:ext cx="395574" cy="1366269"/>
          </a:xfrm>
          <a:custGeom>
            <a:avLst/>
            <a:gdLst/>
            <a:ahLst/>
            <a:cxnLst/>
            <a:rect l="l" t="t" r="r" b="b"/>
            <a:pathLst>
              <a:path w="21016" h="72587" extrusionOk="0">
                <a:moveTo>
                  <a:pt x="1368" y="1"/>
                </a:moveTo>
                <a:cubicBezTo>
                  <a:pt x="868" y="3237"/>
                  <a:pt x="1" y="5471"/>
                  <a:pt x="267" y="9875"/>
                </a:cubicBezTo>
                <a:cubicBezTo>
                  <a:pt x="368" y="11442"/>
                  <a:pt x="2202" y="14445"/>
                  <a:pt x="2469" y="17947"/>
                </a:cubicBezTo>
                <a:cubicBezTo>
                  <a:pt x="2602" y="20015"/>
                  <a:pt x="2703" y="22083"/>
                  <a:pt x="2836" y="24152"/>
                </a:cubicBezTo>
                <a:cubicBezTo>
                  <a:pt x="2969" y="26220"/>
                  <a:pt x="3103" y="28221"/>
                  <a:pt x="3837" y="30089"/>
                </a:cubicBezTo>
                <a:cubicBezTo>
                  <a:pt x="4370" y="31557"/>
                  <a:pt x="5271" y="32858"/>
                  <a:pt x="5671" y="34359"/>
                </a:cubicBezTo>
                <a:cubicBezTo>
                  <a:pt x="6439" y="37161"/>
                  <a:pt x="5438" y="40196"/>
                  <a:pt x="6072" y="43032"/>
                </a:cubicBezTo>
                <a:cubicBezTo>
                  <a:pt x="6572" y="45467"/>
                  <a:pt x="8240" y="47535"/>
                  <a:pt x="8607" y="49970"/>
                </a:cubicBezTo>
                <a:cubicBezTo>
                  <a:pt x="9074" y="53406"/>
                  <a:pt x="6839" y="56975"/>
                  <a:pt x="8006" y="60244"/>
                </a:cubicBezTo>
                <a:cubicBezTo>
                  <a:pt x="8573" y="61879"/>
                  <a:pt x="9908" y="63146"/>
                  <a:pt x="10275" y="64814"/>
                </a:cubicBezTo>
                <a:cubicBezTo>
                  <a:pt x="10575" y="66148"/>
                  <a:pt x="10241" y="67516"/>
                  <a:pt x="10508" y="68817"/>
                </a:cubicBezTo>
                <a:cubicBezTo>
                  <a:pt x="10922" y="70821"/>
                  <a:pt x="14582" y="72431"/>
                  <a:pt x="16801" y="72431"/>
                </a:cubicBezTo>
                <a:cubicBezTo>
                  <a:pt x="16908" y="72431"/>
                  <a:pt x="17012" y="72427"/>
                  <a:pt x="17113" y="72419"/>
                </a:cubicBezTo>
                <a:lnTo>
                  <a:pt x="17113" y="72586"/>
                </a:lnTo>
                <a:cubicBezTo>
                  <a:pt x="20148" y="70752"/>
                  <a:pt x="21016" y="65248"/>
                  <a:pt x="19748" y="61945"/>
                </a:cubicBezTo>
                <a:cubicBezTo>
                  <a:pt x="18480" y="58643"/>
                  <a:pt x="16246" y="55607"/>
                  <a:pt x="15912" y="52072"/>
                </a:cubicBezTo>
                <a:cubicBezTo>
                  <a:pt x="15645" y="49370"/>
                  <a:pt x="16546" y="46568"/>
                  <a:pt x="15912" y="43932"/>
                </a:cubicBezTo>
                <a:cubicBezTo>
                  <a:pt x="15078" y="40330"/>
                  <a:pt x="11542" y="37561"/>
                  <a:pt x="11609" y="33892"/>
                </a:cubicBezTo>
                <a:cubicBezTo>
                  <a:pt x="11609" y="31824"/>
                  <a:pt x="12810" y="29889"/>
                  <a:pt x="12710" y="27821"/>
                </a:cubicBezTo>
                <a:cubicBezTo>
                  <a:pt x="12576" y="25286"/>
                  <a:pt x="10642" y="23284"/>
                  <a:pt x="9441" y="21049"/>
                </a:cubicBezTo>
                <a:cubicBezTo>
                  <a:pt x="7606" y="17647"/>
                  <a:pt x="7473" y="13611"/>
                  <a:pt x="6839" y="9808"/>
                </a:cubicBezTo>
                <a:cubicBezTo>
                  <a:pt x="6205" y="5972"/>
                  <a:pt x="4771" y="1869"/>
                  <a:pt x="1368" y="1"/>
                </a:cubicBezTo>
                <a:close/>
              </a:path>
            </a:pathLst>
          </a:custGeom>
          <a:solidFill>
            <a:srgbClr val="F5AA7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91" name="Google Shape;1791;p44"/>
          <p:cNvSpPr/>
          <p:nvPr/>
        </p:nvSpPr>
        <p:spPr>
          <a:xfrm>
            <a:off x="6191544" y="3775993"/>
            <a:ext cx="279420" cy="1302837"/>
          </a:xfrm>
          <a:custGeom>
            <a:avLst/>
            <a:gdLst/>
            <a:ahLst/>
            <a:cxnLst/>
            <a:rect l="l" t="t" r="r" b="b"/>
            <a:pathLst>
              <a:path w="14845" h="69217" extrusionOk="0">
                <a:moveTo>
                  <a:pt x="0" y="0"/>
                </a:moveTo>
                <a:cubicBezTo>
                  <a:pt x="0" y="67"/>
                  <a:pt x="0" y="134"/>
                  <a:pt x="0" y="167"/>
                </a:cubicBezTo>
                <a:cubicBezTo>
                  <a:pt x="0" y="334"/>
                  <a:pt x="34" y="501"/>
                  <a:pt x="67" y="701"/>
                </a:cubicBezTo>
                <a:cubicBezTo>
                  <a:pt x="134" y="1201"/>
                  <a:pt x="234" y="1868"/>
                  <a:pt x="367" y="2769"/>
                </a:cubicBezTo>
                <a:cubicBezTo>
                  <a:pt x="534" y="3669"/>
                  <a:pt x="1001" y="4670"/>
                  <a:pt x="1368" y="5871"/>
                </a:cubicBezTo>
                <a:cubicBezTo>
                  <a:pt x="1735" y="7105"/>
                  <a:pt x="2168" y="8506"/>
                  <a:pt x="2502" y="10041"/>
                </a:cubicBezTo>
                <a:cubicBezTo>
                  <a:pt x="2836" y="11608"/>
                  <a:pt x="3136" y="13343"/>
                  <a:pt x="3436" y="15211"/>
                </a:cubicBezTo>
                <a:cubicBezTo>
                  <a:pt x="3736" y="17079"/>
                  <a:pt x="4070" y="19114"/>
                  <a:pt x="5004" y="21049"/>
                </a:cubicBezTo>
                <a:cubicBezTo>
                  <a:pt x="5437" y="22016"/>
                  <a:pt x="5904" y="23017"/>
                  <a:pt x="6271" y="24051"/>
                </a:cubicBezTo>
                <a:cubicBezTo>
                  <a:pt x="6605" y="25118"/>
                  <a:pt x="6838" y="26219"/>
                  <a:pt x="6905" y="27353"/>
                </a:cubicBezTo>
                <a:cubicBezTo>
                  <a:pt x="7072" y="29721"/>
                  <a:pt x="7372" y="32090"/>
                  <a:pt x="7806" y="34425"/>
                </a:cubicBezTo>
                <a:cubicBezTo>
                  <a:pt x="8740" y="39228"/>
                  <a:pt x="9607" y="43832"/>
                  <a:pt x="10441" y="48001"/>
                </a:cubicBezTo>
                <a:cubicBezTo>
                  <a:pt x="11242" y="52171"/>
                  <a:pt x="12042" y="55907"/>
                  <a:pt x="12709" y="59042"/>
                </a:cubicBezTo>
                <a:cubicBezTo>
                  <a:pt x="13343" y="62211"/>
                  <a:pt x="13877" y="64713"/>
                  <a:pt x="14244" y="66481"/>
                </a:cubicBezTo>
                <a:lnTo>
                  <a:pt x="14677" y="68516"/>
                </a:lnTo>
                <a:cubicBezTo>
                  <a:pt x="14711" y="68716"/>
                  <a:pt x="14777" y="68916"/>
                  <a:pt x="14811" y="69050"/>
                </a:cubicBezTo>
                <a:cubicBezTo>
                  <a:pt x="14811" y="69083"/>
                  <a:pt x="14811" y="69150"/>
                  <a:pt x="14844" y="69216"/>
                </a:cubicBezTo>
                <a:cubicBezTo>
                  <a:pt x="14844" y="69150"/>
                  <a:pt x="14844" y="69083"/>
                  <a:pt x="14844" y="69016"/>
                </a:cubicBezTo>
                <a:cubicBezTo>
                  <a:pt x="14811" y="68883"/>
                  <a:pt x="14777" y="68716"/>
                  <a:pt x="14744" y="68516"/>
                </a:cubicBezTo>
                <a:cubicBezTo>
                  <a:pt x="14677" y="68016"/>
                  <a:pt x="14544" y="67348"/>
                  <a:pt x="14377" y="66481"/>
                </a:cubicBezTo>
                <a:cubicBezTo>
                  <a:pt x="14010" y="64680"/>
                  <a:pt x="13543" y="62145"/>
                  <a:pt x="12909" y="59009"/>
                </a:cubicBezTo>
                <a:cubicBezTo>
                  <a:pt x="12276" y="55874"/>
                  <a:pt x="11542" y="52104"/>
                  <a:pt x="10708" y="47935"/>
                </a:cubicBezTo>
                <a:cubicBezTo>
                  <a:pt x="9874" y="43798"/>
                  <a:pt x="9040" y="39195"/>
                  <a:pt x="8106" y="34391"/>
                </a:cubicBezTo>
                <a:cubicBezTo>
                  <a:pt x="7672" y="32023"/>
                  <a:pt x="7372" y="29655"/>
                  <a:pt x="7205" y="27286"/>
                </a:cubicBezTo>
                <a:cubicBezTo>
                  <a:pt x="7105" y="26152"/>
                  <a:pt x="6905" y="25018"/>
                  <a:pt x="6538" y="23917"/>
                </a:cubicBezTo>
                <a:cubicBezTo>
                  <a:pt x="6171" y="22883"/>
                  <a:pt x="5671" y="21883"/>
                  <a:pt x="5237" y="20915"/>
                </a:cubicBezTo>
                <a:cubicBezTo>
                  <a:pt x="4337" y="19014"/>
                  <a:pt x="4003" y="17012"/>
                  <a:pt x="3669" y="15144"/>
                </a:cubicBezTo>
                <a:cubicBezTo>
                  <a:pt x="3369" y="13310"/>
                  <a:pt x="3069" y="11542"/>
                  <a:pt x="2702" y="9974"/>
                </a:cubicBezTo>
                <a:cubicBezTo>
                  <a:pt x="2335" y="8406"/>
                  <a:pt x="1935" y="7005"/>
                  <a:pt x="1535" y="5804"/>
                </a:cubicBezTo>
                <a:cubicBezTo>
                  <a:pt x="1101" y="4603"/>
                  <a:pt x="667" y="3603"/>
                  <a:pt x="467" y="2735"/>
                </a:cubicBezTo>
                <a:cubicBezTo>
                  <a:pt x="300" y="1868"/>
                  <a:pt x="200" y="1168"/>
                  <a:pt x="134" y="701"/>
                </a:cubicBezTo>
                <a:cubicBezTo>
                  <a:pt x="67" y="467"/>
                  <a:pt x="34" y="300"/>
                  <a:pt x="34" y="167"/>
                </a:cubicBezTo>
                <a:cubicBezTo>
                  <a:pt x="0" y="100"/>
                  <a:pt x="0" y="67"/>
                  <a:pt x="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92" name="Google Shape;1792;p44"/>
          <p:cNvSpPr/>
          <p:nvPr/>
        </p:nvSpPr>
        <p:spPr>
          <a:xfrm>
            <a:off x="8841752" y="2038055"/>
            <a:ext cx="118017" cy="156415"/>
          </a:xfrm>
          <a:custGeom>
            <a:avLst/>
            <a:gdLst/>
            <a:ahLst/>
            <a:cxnLst/>
            <a:rect l="l" t="t" r="r" b="b"/>
            <a:pathLst>
              <a:path w="6270" h="8310" extrusionOk="0">
                <a:moveTo>
                  <a:pt x="2336" y="0"/>
                </a:moveTo>
                <a:lnTo>
                  <a:pt x="2336" y="2202"/>
                </a:lnTo>
                <a:cubicBezTo>
                  <a:pt x="935" y="2602"/>
                  <a:pt x="1" y="3870"/>
                  <a:pt x="34" y="5338"/>
                </a:cubicBezTo>
                <a:cubicBezTo>
                  <a:pt x="34" y="7739"/>
                  <a:pt x="2202" y="8306"/>
                  <a:pt x="3136" y="8306"/>
                </a:cubicBezTo>
                <a:cubicBezTo>
                  <a:pt x="3180" y="8308"/>
                  <a:pt x="3231" y="8310"/>
                  <a:pt x="3286" y="8310"/>
                </a:cubicBezTo>
                <a:cubicBezTo>
                  <a:pt x="4150" y="8310"/>
                  <a:pt x="6270" y="7996"/>
                  <a:pt x="6238" y="5238"/>
                </a:cubicBezTo>
                <a:lnTo>
                  <a:pt x="4571" y="5238"/>
                </a:lnTo>
                <a:cubicBezTo>
                  <a:pt x="4604" y="6005"/>
                  <a:pt x="3970" y="6639"/>
                  <a:pt x="3170" y="6639"/>
                </a:cubicBezTo>
                <a:lnTo>
                  <a:pt x="3136" y="6639"/>
                </a:lnTo>
                <a:cubicBezTo>
                  <a:pt x="3110" y="6640"/>
                  <a:pt x="3084" y="6641"/>
                  <a:pt x="3059" y="6641"/>
                </a:cubicBezTo>
                <a:cubicBezTo>
                  <a:pt x="2521" y="6641"/>
                  <a:pt x="2026" y="6312"/>
                  <a:pt x="1835" y="5771"/>
                </a:cubicBezTo>
                <a:cubicBezTo>
                  <a:pt x="1669" y="5338"/>
                  <a:pt x="1702" y="4837"/>
                  <a:pt x="1969" y="4437"/>
                </a:cubicBezTo>
                <a:cubicBezTo>
                  <a:pt x="2187" y="4055"/>
                  <a:pt x="2652" y="3717"/>
                  <a:pt x="3417" y="3717"/>
                </a:cubicBezTo>
                <a:cubicBezTo>
                  <a:pt x="3586" y="3717"/>
                  <a:pt x="3771" y="3734"/>
                  <a:pt x="3970" y="3770"/>
                </a:cubicBezTo>
                <a:lnTo>
                  <a:pt x="3970" y="0"/>
                </a:lnTo>
                <a:close/>
              </a:path>
            </a:pathLst>
          </a:custGeom>
          <a:solidFill>
            <a:srgbClr val="F5AA79"/>
          </a:solidFill>
          <a:ln w="10850" cap="flat" cmpd="sng">
            <a:solidFill>
              <a:srgbClr val="F5AA78"/>
            </a:solidFill>
            <a:prstDash val="solid"/>
            <a:miter lim="33357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93" name="Google Shape;1793;p44"/>
          <p:cNvSpPr/>
          <p:nvPr/>
        </p:nvSpPr>
        <p:spPr>
          <a:xfrm>
            <a:off x="8885703" y="1994725"/>
            <a:ext cx="30794" cy="28911"/>
          </a:xfrm>
          <a:custGeom>
            <a:avLst/>
            <a:gdLst/>
            <a:ahLst/>
            <a:cxnLst/>
            <a:rect l="l" t="t" r="r" b="b"/>
            <a:pathLst>
              <a:path w="1636" h="1536" extrusionOk="0">
                <a:moveTo>
                  <a:pt x="1" y="1"/>
                </a:moveTo>
                <a:lnTo>
                  <a:pt x="1" y="1535"/>
                </a:lnTo>
                <a:lnTo>
                  <a:pt x="1635" y="1535"/>
                </a:lnTo>
                <a:lnTo>
                  <a:pt x="1635" y="1"/>
                </a:lnTo>
                <a:close/>
              </a:path>
            </a:pathLst>
          </a:custGeom>
          <a:solidFill>
            <a:srgbClr val="F5AA79"/>
          </a:solidFill>
          <a:ln w="10850" cap="flat" cmpd="sng">
            <a:solidFill>
              <a:srgbClr val="F5AA78"/>
            </a:solidFill>
            <a:prstDash val="solid"/>
            <a:miter lim="33357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94" name="Google Shape;1794;p44"/>
          <p:cNvSpPr/>
          <p:nvPr/>
        </p:nvSpPr>
        <p:spPr>
          <a:xfrm>
            <a:off x="8670976" y="1864342"/>
            <a:ext cx="459608" cy="460831"/>
          </a:xfrm>
          <a:custGeom>
            <a:avLst/>
            <a:gdLst/>
            <a:ahLst/>
            <a:cxnLst/>
            <a:rect l="l" t="t" r="r" b="b"/>
            <a:pathLst>
              <a:path w="24418" h="24483" extrusionOk="0">
                <a:moveTo>
                  <a:pt x="12468" y="1"/>
                </a:moveTo>
                <a:cubicBezTo>
                  <a:pt x="12240" y="1"/>
                  <a:pt x="12011" y="9"/>
                  <a:pt x="11776" y="23"/>
                </a:cubicBezTo>
                <a:cubicBezTo>
                  <a:pt x="11697" y="13"/>
                  <a:pt x="11616" y="9"/>
                  <a:pt x="11534" y="9"/>
                </a:cubicBezTo>
                <a:cubicBezTo>
                  <a:pt x="11336" y="9"/>
                  <a:pt x="11130" y="33"/>
                  <a:pt x="10942" y="56"/>
                </a:cubicBezTo>
                <a:lnTo>
                  <a:pt x="10074" y="190"/>
                </a:lnTo>
                <a:cubicBezTo>
                  <a:pt x="8907" y="423"/>
                  <a:pt x="7773" y="790"/>
                  <a:pt x="6705" y="1357"/>
                </a:cubicBezTo>
                <a:cubicBezTo>
                  <a:pt x="5571" y="1924"/>
                  <a:pt x="4570" y="2691"/>
                  <a:pt x="3670" y="3559"/>
                </a:cubicBezTo>
                <a:cubicBezTo>
                  <a:pt x="2736" y="4493"/>
                  <a:pt x="1969" y="5560"/>
                  <a:pt x="1368" y="6761"/>
                </a:cubicBezTo>
                <a:cubicBezTo>
                  <a:pt x="734" y="7962"/>
                  <a:pt x="301" y="9263"/>
                  <a:pt x="134" y="10630"/>
                </a:cubicBezTo>
                <a:cubicBezTo>
                  <a:pt x="67" y="10964"/>
                  <a:pt x="34" y="11331"/>
                  <a:pt x="34" y="11665"/>
                </a:cubicBezTo>
                <a:cubicBezTo>
                  <a:pt x="1" y="12031"/>
                  <a:pt x="1" y="12365"/>
                  <a:pt x="1" y="12732"/>
                </a:cubicBezTo>
                <a:cubicBezTo>
                  <a:pt x="100" y="14947"/>
                  <a:pt x="789" y="17096"/>
                  <a:pt x="2002" y="18953"/>
                </a:cubicBezTo>
                <a:lnTo>
                  <a:pt x="2002" y="18953"/>
                </a:lnTo>
                <a:cubicBezTo>
                  <a:pt x="1445" y="20360"/>
                  <a:pt x="858" y="21765"/>
                  <a:pt x="334" y="23106"/>
                </a:cubicBezTo>
                <a:lnTo>
                  <a:pt x="234" y="23373"/>
                </a:lnTo>
                <a:lnTo>
                  <a:pt x="234" y="23373"/>
                </a:lnTo>
                <a:lnTo>
                  <a:pt x="501" y="23306"/>
                </a:lnTo>
                <a:lnTo>
                  <a:pt x="4996" y="22050"/>
                </a:lnTo>
                <a:lnTo>
                  <a:pt x="4996" y="22050"/>
                </a:lnTo>
                <a:cubicBezTo>
                  <a:pt x="6485" y="23193"/>
                  <a:pt x="8264" y="23978"/>
                  <a:pt x="10141" y="24307"/>
                </a:cubicBezTo>
                <a:cubicBezTo>
                  <a:pt x="10860" y="24417"/>
                  <a:pt x="11601" y="24482"/>
                  <a:pt x="12327" y="24482"/>
                </a:cubicBezTo>
                <a:cubicBezTo>
                  <a:pt x="12478" y="24482"/>
                  <a:pt x="12628" y="24479"/>
                  <a:pt x="12776" y="24474"/>
                </a:cubicBezTo>
                <a:cubicBezTo>
                  <a:pt x="13210" y="24440"/>
                  <a:pt x="13644" y="24407"/>
                  <a:pt x="14077" y="24340"/>
                </a:cubicBezTo>
                <a:lnTo>
                  <a:pt x="14678" y="24240"/>
                </a:lnTo>
                <a:cubicBezTo>
                  <a:pt x="14878" y="24207"/>
                  <a:pt x="15111" y="24140"/>
                  <a:pt x="15278" y="24107"/>
                </a:cubicBezTo>
                <a:cubicBezTo>
                  <a:pt x="18080" y="23373"/>
                  <a:pt x="20549" y="21705"/>
                  <a:pt x="22216" y="19337"/>
                </a:cubicBezTo>
                <a:cubicBezTo>
                  <a:pt x="22850" y="18469"/>
                  <a:pt x="23351" y="17535"/>
                  <a:pt x="23717" y="16535"/>
                </a:cubicBezTo>
                <a:cubicBezTo>
                  <a:pt x="23784" y="16301"/>
                  <a:pt x="23851" y="16101"/>
                  <a:pt x="23918" y="15901"/>
                </a:cubicBezTo>
                <a:cubicBezTo>
                  <a:pt x="24018" y="15667"/>
                  <a:pt x="24051" y="15467"/>
                  <a:pt x="24084" y="15300"/>
                </a:cubicBezTo>
                <a:cubicBezTo>
                  <a:pt x="24118" y="15100"/>
                  <a:pt x="24184" y="14900"/>
                  <a:pt x="24218" y="14733"/>
                </a:cubicBezTo>
                <a:cubicBezTo>
                  <a:pt x="24251" y="14567"/>
                  <a:pt x="24285" y="14400"/>
                  <a:pt x="24318" y="14233"/>
                </a:cubicBezTo>
                <a:cubicBezTo>
                  <a:pt x="24351" y="13899"/>
                  <a:pt x="24385" y="13633"/>
                  <a:pt x="24418" y="13399"/>
                </a:cubicBezTo>
                <a:cubicBezTo>
                  <a:pt x="24418" y="13166"/>
                  <a:pt x="24418" y="12932"/>
                  <a:pt x="24418" y="12765"/>
                </a:cubicBezTo>
                <a:lnTo>
                  <a:pt x="24418" y="12398"/>
                </a:lnTo>
                <a:cubicBezTo>
                  <a:pt x="24418" y="12498"/>
                  <a:pt x="24418" y="12632"/>
                  <a:pt x="24385" y="12765"/>
                </a:cubicBezTo>
                <a:cubicBezTo>
                  <a:pt x="24351" y="12932"/>
                  <a:pt x="24351" y="13132"/>
                  <a:pt x="24351" y="13366"/>
                </a:cubicBezTo>
                <a:cubicBezTo>
                  <a:pt x="24318" y="13633"/>
                  <a:pt x="24251" y="13899"/>
                  <a:pt x="24218" y="14200"/>
                </a:cubicBezTo>
                <a:cubicBezTo>
                  <a:pt x="23384" y="18936"/>
                  <a:pt x="19881" y="22739"/>
                  <a:pt x="15245" y="23907"/>
                </a:cubicBezTo>
                <a:cubicBezTo>
                  <a:pt x="15045" y="23940"/>
                  <a:pt x="14844" y="24007"/>
                  <a:pt x="14644" y="24040"/>
                </a:cubicBezTo>
                <a:lnTo>
                  <a:pt x="14044" y="24140"/>
                </a:lnTo>
                <a:cubicBezTo>
                  <a:pt x="13610" y="24207"/>
                  <a:pt x="13210" y="24240"/>
                  <a:pt x="12776" y="24240"/>
                </a:cubicBezTo>
                <a:cubicBezTo>
                  <a:pt x="12581" y="24248"/>
                  <a:pt x="12387" y="24252"/>
                  <a:pt x="12192" y="24252"/>
                </a:cubicBezTo>
                <a:cubicBezTo>
                  <a:pt x="11519" y="24252"/>
                  <a:pt x="10847" y="24203"/>
                  <a:pt x="10174" y="24073"/>
                </a:cubicBezTo>
                <a:cubicBezTo>
                  <a:pt x="8340" y="23740"/>
                  <a:pt x="6572" y="22973"/>
                  <a:pt x="5104" y="21838"/>
                </a:cubicBezTo>
                <a:lnTo>
                  <a:pt x="5037" y="21772"/>
                </a:lnTo>
                <a:lnTo>
                  <a:pt x="4971" y="21772"/>
                </a:lnTo>
                <a:lnTo>
                  <a:pt x="698" y="22966"/>
                </a:lnTo>
                <a:lnTo>
                  <a:pt x="2302" y="18970"/>
                </a:lnTo>
                <a:lnTo>
                  <a:pt x="2336" y="18903"/>
                </a:lnTo>
                <a:lnTo>
                  <a:pt x="2302" y="18836"/>
                </a:lnTo>
                <a:cubicBezTo>
                  <a:pt x="1468" y="17602"/>
                  <a:pt x="901" y="16201"/>
                  <a:pt x="568" y="14767"/>
                </a:cubicBezTo>
                <a:cubicBezTo>
                  <a:pt x="434" y="14066"/>
                  <a:pt x="334" y="13399"/>
                  <a:pt x="301" y="12699"/>
                </a:cubicBezTo>
                <a:cubicBezTo>
                  <a:pt x="301" y="12365"/>
                  <a:pt x="301" y="12031"/>
                  <a:pt x="301" y="11698"/>
                </a:cubicBezTo>
                <a:cubicBezTo>
                  <a:pt x="301" y="11331"/>
                  <a:pt x="334" y="10997"/>
                  <a:pt x="401" y="10664"/>
                </a:cubicBezTo>
                <a:cubicBezTo>
                  <a:pt x="568" y="9329"/>
                  <a:pt x="935" y="8062"/>
                  <a:pt x="1568" y="6861"/>
                </a:cubicBezTo>
                <a:cubicBezTo>
                  <a:pt x="2135" y="5727"/>
                  <a:pt x="2903" y="4659"/>
                  <a:pt x="3803" y="3759"/>
                </a:cubicBezTo>
                <a:cubicBezTo>
                  <a:pt x="4671" y="2892"/>
                  <a:pt x="5705" y="2158"/>
                  <a:pt x="6805" y="1591"/>
                </a:cubicBezTo>
                <a:cubicBezTo>
                  <a:pt x="7839" y="1024"/>
                  <a:pt x="8974" y="657"/>
                  <a:pt x="10141" y="423"/>
                </a:cubicBezTo>
                <a:lnTo>
                  <a:pt x="10975" y="290"/>
                </a:lnTo>
                <a:cubicBezTo>
                  <a:pt x="11242" y="256"/>
                  <a:pt x="11509" y="256"/>
                  <a:pt x="11809" y="256"/>
                </a:cubicBezTo>
                <a:cubicBezTo>
                  <a:pt x="12030" y="243"/>
                  <a:pt x="12251" y="234"/>
                  <a:pt x="12472" y="234"/>
                </a:cubicBezTo>
                <a:cubicBezTo>
                  <a:pt x="12785" y="234"/>
                  <a:pt x="13097" y="251"/>
                  <a:pt x="13410" y="290"/>
                </a:cubicBezTo>
                <a:cubicBezTo>
                  <a:pt x="17113" y="590"/>
                  <a:pt x="20415" y="2591"/>
                  <a:pt x="22450" y="5694"/>
                </a:cubicBezTo>
                <a:cubicBezTo>
                  <a:pt x="23117" y="6728"/>
                  <a:pt x="23651" y="7862"/>
                  <a:pt x="23984" y="9096"/>
                </a:cubicBezTo>
                <a:lnTo>
                  <a:pt x="24151" y="9796"/>
                </a:lnTo>
                <a:cubicBezTo>
                  <a:pt x="24184" y="9997"/>
                  <a:pt x="24218" y="10197"/>
                  <a:pt x="24251" y="10397"/>
                </a:cubicBezTo>
                <a:cubicBezTo>
                  <a:pt x="24285" y="10630"/>
                  <a:pt x="24318" y="10797"/>
                  <a:pt x="24351" y="10964"/>
                </a:cubicBezTo>
                <a:cubicBezTo>
                  <a:pt x="24385" y="11097"/>
                  <a:pt x="24385" y="11264"/>
                  <a:pt x="24385" y="11398"/>
                </a:cubicBezTo>
                <a:cubicBezTo>
                  <a:pt x="24385" y="11598"/>
                  <a:pt x="24385" y="11798"/>
                  <a:pt x="24418" y="11998"/>
                </a:cubicBezTo>
                <a:lnTo>
                  <a:pt x="24418" y="11398"/>
                </a:lnTo>
                <a:cubicBezTo>
                  <a:pt x="24418" y="11264"/>
                  <a:pt x="24418" y="11097"/>
                  <a:pt x="24418" y="10964"/>
                </a:cubicBezTo>
                <a:cubicBezTo>
                  <a:pt x="24385" y="10797"/>
                  <a:pt x="24385" y="10597"/>
                  <a:pt x="24351" y="10397"/>
                </a:cubicBezTo>
                <a:cubicBezTo>
                  <a:pt x="24318" y="10230"/>
                  <a:pt x="24285" y="9997"/>
                  <a:pt x="24251" y="9763"/>
                </a:cubicBezTo>
                <a:lnTo>
                  <a:pt x="24084" y="9063"/>
                </a:lnTo>
                <a:cubicBezTo>
                  <a:pt x="23751" y="7828"/>
                  <a:pt x="23250" y="6694"/>
                  <a:pt x="22583" y="5627"/>
                </a:cubicBezTo>
                <a:cubicBezTo>
                  <a:pt x="20549" y="2458"/>
                  <a:pt x="17179" y="390"/>
                  <a:pt x="13443" y="56"/>
                </a:cubicBezTo>
                <a:cubicBezTo>
                  <a:pt x="13111" y="17"/>
                  <a:pt x="12791" y="1"/>
                  <a:pt x="12468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95" name="Google Shape;1795;p44"/>
          <p:cNvSpPr/>
          <p:nvPr/>
        </p:nvSpPr>
        <p:spPr>
          <a:xfrm>
            <a:off x="6784867" y="2170339"/>
            <a:ext cx="1702796" cy="2273721"/>
          </a:xfrm>
          <a:custGeom>
            <a:avLst/>
            <a:gdLst/>
            <a:ahLst/>
            <a:cxnLst/>
            <a:rect l="l" t="t" r="r" b="b"/>
            <a:pathLst>
              <a:path w="90466" h="120798" extrusionOk="0">
                <a:moveTo>
                  <a:pt x="37843" y="1"/>
                </a:moveTo>
                <a:cubicBezTo>
                  <a:pt x="34245" y="1"/>
                  <a:pt x="30638" y="245"/>
                  <a:pt x="24552" y="1112"/>
                </a:cubicBezTo>
                <a:cubicBezTo>
                  <a:pt x="11142" y="3013"/>
                  <a:pt x="1" y="18591"/>
                  <a:pt x="268" y="45143"/>
                </a:cubicBezTo>
                <a:lnTo>
                  <a:pt x="24351" y="45143"/>
                </a:lnTo>
                <a:cubicBezTo>
                  <a:pt x="24351" y="45143"/>
                  <a:pt x="24351" y="24929"/>
                  <a:pt x="45366" y="24562"/>
                </a:cubicBezTo>
                <a:cubicBezTo>
                  <a:pt x="45492" y="24560"/>
                  <a:pt x="45617" y="24559"/>
                  <a:pt x="45741" y="24559"/>
                </a:cubicBezTo>
                <a:cubicBezTo>
                  <a:pt x="56404" y="24559"/>
                  <a:pt x="61971" y="31596"/>
                  <a:pt x="64247" y="37004"/>
                </a:cubicBezTo>
                <a:cubicBezTo>
                  <a:pt x="66915" y="43375"/>
                  <a:pt x="66115" y="50614"/>
                  <a:pt x="62512" y="56518"/>
                </a:cubicBezTo>
                <a:cubicBezTo>
                  <a:pt x="59101" y="62165"/>
                  <a:pt x="52364" y="67835"/>
                  <a:pt x="40730" y="67835"/>
                </a:cubicBezTo>
                <a:cubicBezTo>
                  <a:pt x="38481" y="67835"/>
                  <a:pt x="36050" y="67623"/>
                  <a:pt x="33425" y="67159"/>
                </a:cubicBezTo>
                <a:lnTo>
                  <a:pt x="33258" y="120797"/>
                </a:lnTo>
                <a:lnTo>
                  <a:pt x="57075" y="120797"/>
                </a:lnTo>
                <a:lnTo>
                  <a:pt x="57075" y="89008"/>
                </a:lnTo>
                <a:cubicBezTo>
                  <a:pt x="57075" y="89008"/>
                  <a:pt x="90465" y="80368"/>
                  <a:pt x="90465" y="43542"/>
                </a:cubicBezTo>
                <a:cubicBezTo>
                  <a:pt x="90465" y="8350"/>
                  <a:pt x="62012" y="745"/>
                  <a:pt x="46701" y="244"/>
                </a:cubicBezTo>
                <a:cubicBezTo>
                  <a:pt x="43106" y="132"/>
                  <a:pt x="40477" y="1"/>
                  <a:pt x="37843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96" name="Google Shape;1796;p44"/>
          <p:cNvSpPr/>
          <p:nvPr/>
        </p:nvSpPr>
        <p:spPr>
          <a:xfrm>
            <a:off x="7409605" y="4655004"/>
            <a:ext cx="455203" cy="424447"/>
          </a:xfrm>
          <a:custGeom>
            <a:avLst/>
            <a:gdLst/>
            <a:ahLst/>
            <a:cxnLst/>
            <a:rect l="l" t="t" r="r" b="b"/>
            <a:pathLst>
              <a:path w="24184" h="22550" extrusionOk="0">
                <a:moveTo>
                  <a:pt x="0" y="0"/>
                </a:moveTo>
                <a:lnTo>
                  <a:pt x="0" y="22550"/>
                </a:lnTo>
                <a:lnTo>
                  <a:pt x="24184" y="22550"/>
                </a:lnTo>
                <a:lnTo>
                  <a:pt x="24184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97" name="Google Shape;1797;p44"/>
          <p:cNvSpPr/>
          <p:nvPr/>
        </p:nvSpPr>
        <p:spPr>
          <a:xfrm>
            <a:off x="7409605" y="4655004"/>
            <a:ext cx="455203" cy="424447"/>
          </a:xfrm>
          <a:custGeom>
            <a:avLst/>
            <a:gdLst/>
            <a:ahLst/>
            <a:cxnLst/>
            <a:rect l="l" t="t" r="r" b="b"/>
            <a:pathLst>
              <a:path w="24184" h="22550" extrusionOk="0">
                <a:moveTo>
                  <a:pt x="0" y="0"/>
                </a:moveTo>
                <a:lnTo>
                  <a:pt x="0" y="22550"/>
                </a:lnTo>
                <a:lnTo>
                  <a:pt x="24184" y="22550"/>
                </a:lnTo>
                <a:lnTo>
                  <a:pt x="2418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98" name="Google Shape;1798;p44"/>
          <p:cNvSpPr/>
          <p:nvPr/>
        </p:nvSpPr>
        <p:spPr>
          <a:xfrm>
            <a:off x="6784867" y="2170339"/>
            <a:ext cx="1702796" cy="2273721"/>
          </a:xfrm>
          <a:custGeom>
            <a:avLst/>
            <a:gdLst/>
            <a:ahLst/>
            <a:cxnLst/>
            <a:rect l="l" t="t" r="r" b="b"/>
            <a:pathLst>
              <a:path w="90466" h="120798" extrusionOk="0">
                <a:moveTo>
                  <a:pt x="37843" y="1"/>
                </a:moveTo>
                <a:cubicBezTo>
                  <a:pt x="34245" y="1"/>
                  <a:pt x="30638" y="245"/>
                  <a:pt x="24552" y="1112"/>
                </a:cubicBezTo>
                <a:cubicBezTo>
                  <a:pt x="11142" y="3013"/>
                  <a:pt x="1" y="18591"/>
                  <a:pt x="268" y="45143"/>
                </a:cubicBezTo>
                <a:lnTo>
                  <a:pt x="24351" y="45143"/>
                </a:lnTo>
                <a:cubicBezTo>
                  <a:pt x="24351" y="45143"/>
                  <a:pt x="24351" y="24929"/>
                  <a:pt x="45366" y="24562"/>
                </a:cubicBezTo>
                <a:cubicBezTo>
                  <a:pt x="45492" y="24560"/>
                  <a:pt x="45617" y="24559"/>
                  <a:pt x="45741" y="24559"/>
                </a:cubicBezTo>
                <a:cubicBezTo>
                  <a:pt x="56404" y="24559"/>
                  <a:pt x="61971" y="31596"/>
                  <a:pt x="64247" y="37004"/>
                </a:cubicBezTo>
                <a:cubicBezTo>
                  <a:pt x="66915" y="43375"/>
                  <a:pt x="66115" y="50614"/>
                  <a:pt x="62512" y="56518"/>
                </a:cubicBezTo>
                <a:cubicBezTo>
                  <a:pt x="59101" y="62165"/>
                  <a:pt x="52364" y="67835"/>
                  <a:pt x="40730" y="67835"/>
                </a:cubicBezTo>
                <a:cubicBezTo>
                  <a:pt x="38481" y="67835"/>
                  <a:pt x="36050" y="67623"/>
                  <a:pt x="33425" y="67159"/>
                </a:cubicBezTo>
                <a:lnTo>
                  <a:pt x="33258" y="120797"/>
                </a:lnTo>
                <a:lnTo>
                  <a:pt x="57075" y="120797"/>
                </a:lnTo>
                <a:lnTo>
                  <a:pt x="57075" y="89008"/>
                </a:lnTo>
                <a:cubicBezTo>
                  <a:pt x="57075" y="89008"/>
                  <a:pt x="90465" y="80368"/>
                  <a:pt x="90465" y="43542"/>
                </a:cubicBezTo>
                <a:cubicBezTo>
                  <a:pt x="90465" y="8350"/>
                  <a:pt x="62012" y="745"/>
                  <a:pt x="46701" y="244"/>
                </a:cubicBezTo>
                <a:cubicBezTo>
                  <a:pt x="43106" y="132"/>
                  <a:pt x="40477" y="1"/>
                  <a:pt x="37843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99" name="Google Shape;1799;p44"/>
          <p:cNvSpPr/>
          <p:nvPr/>
        </p:nvSpPr>
        <p:spPr>
          <a:xfrm>
            <a:off x="6594007" y="2173671"/>
            <a:ext cx="1705921" cy="2270389"/>
          </a:xfrm>
          <a:custGeom>
            <a:avLst/>
            <a:gdLst/>
            <a:ahLst/>
            <a:cxnLst/>
            <a:rect l="l" t="t" r="r" b="b"/>
            <a:pathLst>
              <a:path w="90632" h="120621" extrusionOk="0">
                <a:moveTo>
                  <a:pt x="45533" y="1"/>
                </a:moveTo>
                <a:cubicBezTo>
                  <a:pt x="35192" y="1"/>
                  <a:pt x="0" y="2502"/>
                  <a:pt x="434" y="44966"/>
                </a:cubicBezTo>
                <a:lnTo>
                  <a:pt x="24518" y="44966"/>
                </a:lnTo>
                <a:cubicBezTo>
                  <a:pt x="24518" y="44966"/>
                  <a:pt x="24518" y="24752"/>
                  <a:pt x="45533" y="24385"/>
                </a:cubicBezTo>
                <a:cubicBezTo>
                  <a:pt x="45658" y="24383"/>
                  <a:pt x="45783" y="24382"/>
                  <a:pt x="45907" y="24382"/>
                </a:cubicBezTo>
                <a:cubicBezTo>
                  <a:pt x="56570" y="24382"/>
                  <a:pt x="62138" y="31419"/>
                  <a:pt x="64413" y="36827"/>
                </a:cubicBezTo>
                <a:cubicBezTo>
                  <a:pt x="67081" y="43198"/>
                  <a:pt x="66281" y="50437"/>
                  <a:pt x="62678" y="56341"/>
                </a:cubicBezTo>
                <a:cubicBezTo>
                  <a:pt x="59310" y="61917"/>
                  <a:pt x="52606" y="67060"/>
                  <a:pt x="41186" y="67060"/>
                </a:cubicBezTo>
                <a:cubicBezTo>
                  <a:pt x="38808" y="67060"/>
                  <a:pt x="36224" y="66837"/>
                  <a:pt x="33424" y="66348"/>
                </a:cubicBezTo>
                <a:lnTo>
                  <a:pt x="33424" y="120620"/>
                </a:lnTo>
                <a:lnTo>
                  <a:pt x="57241" y="120620"/>
                </a:lnTo>
                <a:lnTo>
                  <a:pt x="57241" y="88831"/>
                </a:lnTo>
                <a:cubicBezTo>
                  <a:pt x="57241" y="88831"/>
                  <a:pt x="90631" y="80191"/>
                  <a:pt x="90631" y="43365"/>
                </a:cubicBezTo>
                <a:cubicBezTo>
                  <a:pt x="90631" y="8173"/>
                  <a:pt x="59042" y="1"/>
                  <a:pt x="45533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00" name="Google Shape;1800;p44"/>
          <p:cNvSpPr/>
          <p:nvPr/>
        </p:nvSpPr>
        <p:spPr>
          <a:xfrm>
            <a:off x="6594007" y="2173671"/>
            <a:ext cx="1705921" cy="2270389"/>
          </a:xfrm>
          <a:custGeom>
            <a:avLst/>
            <a:gdLst/>
            <a:ahLst/>
            <a:cxnLst/>
            <a:rect l="l" t="t" r="r" b="b"/>
            <a:pathLst>
              <a:path w="90632" h="120621" extrusionOk="0">
                <a:moveTo>
                  <a:pt x="45533" y="1"/>
                </a:moveTo>
                <a:cubicBezTo>
                  <a:pt x="35192" y="1"/>
                  <a:pt x="0" y="2502"/>
                  <a:pt x="434" y="44966"/>
                </a:cubicBezTo>
                <a:lnTo>
                  <a:pt x="24518" y="44966"/>
                </a:lnTo>
                <a:cubicBezTo>
                  <a:pt x="24518" y="44966"/>
                  <a:pt x="24518" y="24752"/>
                  <a:pt x="45533" y="24385"/>
                </a:cubicBezTo>
                <a:cubicBezTo>
                  <a:pt x="45658" y="24383"/>
                  <a:pt x="45783" y="24382"/>
                  <a:pt x="45907" y="24382"/>
                </a:cubicBezTo>
                <a:cubicBezTo>
                  <a:pt x="56570" y="24382"/>
                  <a:pt x="62138" y="31419"/>
                  <a:pt x="64413" y="36827"/>
                </a:cubicBezTo>
                <a:cubicBezTo>
                  <a:pt x="67081" y="43198"/>
                  <a:pt x="66281" y="50437"/>
                  <a:pt x="62678" y="56341"/>
                </a:cubicBezTo>
                <a:cubicBezTo>
                  <a:pt x="59310" y="61917"/>
                  <a:pt x="52606" y="67060"/>
                  <a:pt x="41186" y="67060"/>
                </a:cubicBezTo>
                <a:cubicBezTo>
                  <a:pt x="38808" y="67060"/>
                  <a:pt x="36224" y="66837"/>
                  <a:pt x="33424" y="66348"/>
                </a:cubicBezTo>
                <a:lnTo>
                  <a:pt x="33424" y="120620"/>
                </a:lnTo>
                <a:lnTo>
                  <a:pt x="57241" y="120620"/>
                </a:lnTo>
                <a:lnTo>
                  <a:pt x="57241" y="88831"/>
                </a:lnTo>
                <a:cubicBezTo>
                  <a:pt x="57241" y="88831"/>
                  <a:pt x="90631" y="80191"/>
                  <a:pt x="90631" y="43365"/>
                </a:cubicBezTo>
                <a:cubicBezTo>
                  <a:pt x="90631" y="8173"/>
                  <a:pt x="59042" y="1"/>
                  <a:pt x="45533" y="1"/>
                </a:cubicBez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01" name="Google Shape;1801;p44"/>
          <p:cNvSpPr/>
          <p:nvPr/>
        </p:nvSpPr>
        <p:spPr>
          <a:xfrm>
            <a:off x="7221869" y="4655004"/>
            <a:ext cx="455222" cy="424447"/>
          </a:xfrm>
          <a:custGeom>
            <a:avLst/>
            <a:gdLst/>
            <a:ahLst/>
            <a:cxnLst/>
            <a:rect l="l" t="t" r="r" b="b"/>
            <a:pathLst>
              <a:path w="24185" h="22550" extrusionOk="0">
                <a:moveTo>
                  <a:pt x="0" y="0"/>
                </a:moveTo>
                <a:lnTo>
                  <a:pt x="0" y="22550"/>
                </a:lnTo>
                <a:lnTo>
                  <a:pt x="24184" y="22550"/>
                </a:lnTo>
                <a:lnTo>
                  <a:pt x="24184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02" name="Google Shape;1802;p44"/>
          <p:cNvSpPr/>
          <p:nvPr/>
        </p:nvSpPr>
        <p:spPr>
          <a:xfrm>
            <a:off x="7221869" y="4655004"/>
            <a:ext cx="455222" cy="424447"/>
          </a:xfrm>
          <a:custGeom>
            <a:avLst/>
            <a:gdLst/>
            <a:ahLst/>
            <a:cxnLst/>
            <a:rect l="l" t="t" r="r" b="b"/>
            <a:pathLst>
              <a:path w="24185" h="22550" extrusionOk="0">
                <a:moveTo>
                  <a:pt x="0" y="0"/>
                </a:moveTo>
                <a:lnTo>
                  <a:pt x="0" y="22550"/>
                </a:lnTo>
                <a:lnTo>
                  <a:pt x="24184" y="22550"/>
                </a:lnTo>
                <a:lnTo>
                  <a:pt x="24184" y="0"/>
                </a:ln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03" name="Google Shape;1803;p44"/>
          <p:cNvSpPr/>
          <p:nvPr/>
        </p:nvSpPr>
        <p:spPr>
          <a:xfrm>
            <a:off x="7052975" y="2629703"/>
            <a:ext cx="449557" cy="384694"/>
          </a:xfrm>
          <a:custGeom>
            <a:avLst/>
            <a:gdLst/>
            <a:ahLst/>
            <a:cxnLst/>
            <a:rect l="l" t="t" r="r" b="b"/>
            <a:pathLst>
              <a:path w="23884" h="20438" extrusionOk="0">
                <a:moveTo>
                  <a:pt x="21057" y="0"/>
                </a:moveTo>
                <a:cubicBezTo>
                  <a:pt x="20265" y="0"/>
                  <a:pt x="19472" y="52"/>
                  <a:pt x="18680" y="157"/>
                </a:cubicBezTo>
                <a:cubicBezTo>
                  <a:pt x="16812" y="390"/>
                  <a:pt x="14978" y="790"/>
                  <a:pt x="13176" y="1424"/>
                </a:cubicBezTo>
                <a:cubicBezTo>
                  <a:pt x="12142" y="1791"/>
                  <a:pt x="11108" y="2225"/>
                  <a:pt x="10141" y="2759"/>
                </a:cubicBezTo>
                <a:cubicBezTo>
                  <a:pt x="9073" y="3292"/>
                  <a:pt x="8039" y="3926"/>
                  <a:pt x="7139" y="4693"/>
                </a:cubicBezTo>
                <a:cubicBezTo>
                  <a:pt x="6205" y="5461"/>
                  <a:pt x="5371" y="6328"/>
                  <a:pt x="4670" y="7295"/>
                </a:cubicBezTo>
                <a:cubicBezTo>
                  <a:pt x="4003" y="8196"/>
                  <a:pt x="3369" y="9130"/>
                  <a:pt x="2836" y="10097"/>
                </a:cubicBezTo>
                <a:cubicBezTo>
                  <a:pt x="1935" y="11732"/>
                  <a:pt x="1201" y="13500"/>
                  <a:pt x="701" y="15301"/>
                </a:cubicBezTo>
                <a:cubicBezTo>
                  <a:pt x="367" y="16535"/>
                  <a:pt x="134" y="17803"/>
                  <a:pt x="34" y="19070"/>
                </a:cubicBezTo>
                <a:cubicBezTo>
                  <a:pt x="0" y="19504"/>
                  <a:pt x="0" y="19871"/>
                  <a:pt x="0" y="20104"/>
                </a:cubicBezTo>
                <a:cubicBezTo>
                  <a:pt x="0" y="20204"/>
                  <a:pt x="0" y="20338"/>
                  <a:pt x="0" y="20438"/>
                </a:cubicBezTo>
                <a:cubicBezTo>
                  <a:pt x="34" y="20338"/>
                  <a:pt x="34" y="20204"/>
                  <a:pt x="34" y="20104"/>
                </a:cubicBezTo>
                <a:cubicBezTo>
                  <a:pt x="67" y="19871"/>
                  <a:pt x="67" y="19504"/>
                  <a:pt x="100" y="19070"/>
                </a:cubicBezTo>
                <a:cubicBezTo>
                  <a:pt x="234" y="17803"/>
                  <a:pt x="501" y="16568"/>
                  <a:pt x="834" y="15368"/>
                </a:cubicBezTo>
                <a:cubicBezTo>
                  <a:pt x="1368" y="13566"/>
                  <a:pt x="2102" y="11832"/>
                  <a:pt x="3002" y="10197"/>
                </a:cubicBezTo>
                <a:cubicBezTo>
                  <a:pt x="3536" y="9230"/>
                  <a:pt x="4170" y="8296"/>
                  <a:pt x="4804" y="7429"/>
                </a:cubicBezTo>
                <a:cubicBezTo>
                  <a:pt x="5537" y="6495"/>
                  <a:pt x="6338" y="5627"/>
                  <a:pt x="7239" y="4860"/>
                </a:cubicBezTo>
                <a:cubicBezTo>
                  <a:pt x="8173" y="4126"/>
                  <a:pt x="9173" y="3459"/>
                  <a:pt x="10241" y="2925"/>
                </a:cubicBezTo>
                <a:cubicBezTo>
                  <a:pt x="11208" y="2425"/>
                  <a:pt x="12209" y="1991"/>
                  <a:pt x="13276" y="1624"/>
                </a:cubicBezTo>
                <a:cubicBezTo>
                  <a:pt x="15011" y="1024"/>
                  <a:pt x="16846" y="590"/>
                  <a:pt x="18714" y="357"/>
                </a:cubicBezTo>
                <a:cubicBezTo>
                  <a:pt x="19629" y="233"/>
                  <a:pt x="20563" y="164"/>
                  <a:pt x="21501" y="164"/>
                </a:cubicBezTo>
                <a:cubicBezTo>
                  <a:pt x="21828" y="164"/>
                  <a:pt x="22155" y="173"/>
                  <a:pt x="22483" y="190"/>
                </a:cubicBezTo>
                <a:cubicBezTo>
                  <a:pt x="22950" y="190"/>
                  <a:pt x="23283" y="290"/>
                  <a:pt x="23517" y="290"/>
                </a:cubicBezTo>
                <a:lnTo>
                  <a:pt x="23884" y="290"/>
                </a:lnTo>
                <a:cubicBezTo>
                  <a:pt x="23750" y="257"/>
                  <a:pt x="23650" y="223"/>
                  <a:pt x="23517" y="190"/>
                </a:cubicBezTo>
                <a:cubicBezTo>
                  <a:pt x="23183" y="123"/>
                  <a:pt x="22850" y="90"/>
                  <a:pt x="22483" y="57"/>
                </a:cubicBezTo>
                <a:cubicBezTo>
                  <a:pt x="22008" y="19"/>
                  <a:pt x="21532" y="0"/>
                  <a:pt x="21057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04" name="Google Shape;1804;p44"/>
          <p:cNvSpPr/>
          <p:nvPr/>
        </p:nvSpPr>
        <p:spPr>
          <a:xfrm>
            <a:off x="7428427" y="2174932"/>
            <a:ext cx="756608" cy="379255"/>
          </a:xfrm>
          <a:custGeom>
            <a:avLst/>
            <a:gdLst/>
            <a:ahLst/>
            <a:cxnLst/>
            <a:rect l="l" t="t" r="r" b="b"/>
            <a:pathLst>
              <a:path w="40197" h="20149" extrusionOk="0">
                <a:moveTo>
                  <a:pt x="1" y="0"/>
                </a:moveTo>
                <a:lnTo>
                  <a:pt x="1402" y="34"/>
                </a:lnTo>
                <a:lnTo>
                  <a:pt x="2369" y="67"/>
                </a:lnTo>
                <a:cubicBezTo>
                  <a:pt x="2736" y="67"/>
                  <a:pt x="3136" y="134"/>
                  <a:pt x="3570" y="167"/>
                </a:cubicBezTo>
                <a:cubicBezTo>
                  <a:pt x="4404" y="234"/>
                  <a:pt x="5371" y="267"/>
                  <a:pt x="6439" y="467"/>
                </a:cubicBezTo>
                <a:lnTo>
                  <a:pt x="8107" y="701"/>
                </a:lnTo>
                <a:cubicBezTo>
                  <a:pt x="8707" y="768"/>
                  <a:pt x="9274" y="901"/>
                  <a:pt x="9874" y="1034"/>
                </a:cubicBezTo>
                <a:cubicBezTo>
                  <a:pt x="10508" y="1168"/>
                  <a:pt x="11142" y="1301"/>
                  <a:pt x="11776" y="1468"/>
                </a:cubicBezTo>
                <a:lnTo>
                  <a:pt x="13777" y="1968"/>
                </a:lnTo>
                <a:cubicBezTo>
                  <a:pt x="14478" y="2135"/>
                  <a:pt x="15145" y="2369"/>
                  <a:pt x="15845" y="2602"/>
                </a:cubicBezTo>
                <a:cubicBezTo>
                  <a:pt x="16546" y="2836"/>
                  <a:pt x="17280" y="3069"/>
                  <a:pt x="18014" y="3336"/>
                </a:cubicBezTo>
                <a:lnTo>
                  <a:pt x="20182" y="4170"/>
                </a:lnTo>
                <a:lnTo>
                  <a:pt x="22383" y="5171"/>
                </a:lnTo>
                <a:cubicBezTo>
                  <a:pt x="25152" y="6505"/>
                  <a:pt x="27787" y="8073"/>
                  <a:pt x="30256" y="9841"/>
                </a:cubicBezTo>
                <a:cubicBezTo>
                  <a:pt x="30856" y="10241"/>
                  <a:pt x="31356" y="10675"/>
                  <a:pt x="31890" y="11075"/>
                </a:cubicBezTo>
                <a:lnTo>
                  <a:pt x="32657" y="11709"/>
                </a:lnTo>
                <a:lnTo>
                  <a:pt x="33391" y="12342"/>
                </a:lnTo>
                <a:cubicBezTo>
                  <a:pt x="33858" y="12743"/>
                  <a:pt x="34292" y="13176"/>
                  <a:pt x="34726" y="13543"/>
                </a:cubicBezTo>
                <a:cubicBezTo>
                  <a:pt x="35159" y="13944"/>
                  <a:pt x="35526" y="14377"/>
                  <a:pt x="35893" y="14744"/>
                </a:cubicBezTo>
                <a:cubicBezTo>
                  <a:pt x="36260" y="15144"/>
                  <a:pt x="36627" y="15511"/>
                  <a:pt x="36960" y="15878"/>
                </a:cubicBezTo>
                <a:lnTo>
                  <a:pt x="37794" y="16912"/>
                </a:lnTo>
                <a:lnTo>
                  <a:pt x="38562" y="17846"/>
                </a:lnTo>
                <a:cubicBezTo>
                  <a:pt x="38762" y="18113"/>
                  <a:pt x="38962" y="18413"/>
                  <a:pt x="39129" y="18647"/>
                </a:cubicBezTo>
                <a:lnTo>
                  <a:pt x="39929" y="19781"/>
                </a:lnTo>
                <a:cubicBezTo>
                  <a:pt x="39976" y="19851"/>
                  <a:pt x="40038" y="19920"/>
                  <a:pt x="40083" y="19979"/>
                </a:cubicBezTo>
                <a:lnTo>
                  <a:pt x="40083" y="19979"/>
                </a:lnTo>
                <a:lnTo>
                  <a:pt x="39929" y="19748"/>
                </a:lnTo>
                <a:cubicBezTo>
                  <a:pt x="39729" y="19481"/>
                  <a:pt x="39496" y="19114"/>
                  <a:pt x="39162" y="18614"/>
                </a:cubicBezTo>
                <a:cubicBezTo>
                  <a:pt x="38995" y="18347"/>
                  <a:pt x="38828" y="18080"/>
                  <a:pt x="38595" y="17780"/>
                </a:cubicBezTo>
                <a:lnTo>
                  <a:pt x="37861" y="16846"/>
                </a:lnTo>
                <a:lnTo>
                  <a:pt x="37027" y="15778"/>
                </a:lnTo>
                <a:cubicBezTo>
                  <a:pt x="36727" y="15411"/>
                  <a:pt x="36360" y="15044"/>
                  <a:pt x="35993" y="14677"/>
                </a:cubicBezTo>
                <a:cubicBezTo>
                  <a:pt x="35626" y="14277"/>
                  <a:pt x="35259" y="13877"/>
                  <a:pt x="34826" y="13443"/>
                </a:cubicBezTo>
                <a:lnTo>
                  <a:pt x="33491" y="12209"/>
                </a:lnTo>
                <a:cubicBezTo>
                  <a:pt x="33258" y="11976"/>
                  <a:pt x="33024" y="11775"/>
                  <a:pt x="32791" y="11575"/>
                </a:cubicBezTo>
                <a:lnTo>
                  <a:pt x="31990" y="11008"/>
                </a:lnTo>
                <a:cubicBezTo>
                  <a:pt x="31457" y="10575"/>
                  <a:pt x="30956" y="10141"/>
                  <a:pt x="30356" y="9707"/>
                </a:cubicBezTo>
                <a:cubicBezTo>
                  <a:pt x="27887" y="7906"/>
                  <a:pt x="25219" y="6338"/>
                  <a:pt x="22450" y="5037"/>
                </a:cubicBezTo>
                <a:lnTo>
                  <a:pt x="20249" y="4037"/>
                </a:lnTo>
                <a:lnTo>
                  <a:pt x="18047" y="3203"/>
                </a:lnTo>
                <a:cubicBezTo>
                  <a:pt x="17346" y="2902"/>
                  <a:pt x="16613" y="2669"/>
                  <a:pt x="15912" y="2469"/>
                </a:cubicBezTo>
                <a:cubicBezTo>
                  <a:pt x="15178" y="2235"/>
                  <a:pt x="14511" y="2002"/>
                  <a:pt x="13811" y="1835"/>
                </a:cubicBezTo>
                <a:lnTo>
                  <a:pt x="11809" y="1301"/>
                </a:lnTo>
                <a:cubicBezTo>
                  <a:pt x="11142" y="1134"/>
                  <a:pt x="10508" y="1001"/>
                  <a:pt x="9908" y="901"/>
                </a:cubicBezTo>
                <a:cubicBezTo>
                  <a:pt x="9274" y="801"/>
                  <a:pt x="8674" y="634"/>
                  <a:pt x="8107" y="567"/>
                </a:cubicBezTo>
                <a:lnTo>
                  <a:pt x="6439" y="334"/>
                </a:lnTo>
                <a:cubicBezTo>
                  <a:pt x="5405" y="167"/>
                  <a:pt x="4404" y="134"/>
                  <a:pt x="3570" y="67"/>
                </a:cubicBezTo>
                <a:cubicBezTo>
                  <a:pt x="3136" y="34"/>
                  <a:pt x="2736" y="0"/>
                  <a:pt x="2369" y="0"/>
                </a:cubicBezTo>
                <a:close/>
                <a:moveTo>
                  <a:pt x="40083" y="19979"/>
                </a:moveTo>
                <a:lnTo>
                  <a:pt x="40129" y="20048"/>
                </a:lnTo>
                <a:cubicBezTo>
                  <a:pt x="40119" y="20028"/>
                  <a:pt x="40103" y="20004"/>
                  <a:pt x="40083" y="19979"/>
                </a:cubicBezTo>
                <a:close/>
                <a:moveTo>
                  <a:pt x="40129" y="20048"/>
                </a:moveTo>
                <a:lnTo>
                  <a:pt x="40129" y="20048"/>
                </a:lnTo>
                <a:cubicBezTo>
                  <a:pt x="40196" y="20115"/>
                  <a:pt x="40196" y="20148"/>
                  <a:pt x="40196" y="20148"/>
                </a:cubicBezTo>
                <a:lnTo>
                  <a:pt x="40196" y="20148"/>
                </a:lnTo>
                <a:cubicBezTo>
                  <a:pt x="40196" y="20115"/>
                  <a:pt x="40163" y="20081"/>
                  <a:pt x="40129" y="20048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05" name="Google Shape;1805;p44"/>
          <p:cNvSpPr/>
          <p:nvPr/>
        </p:nvSpPr>
        <p:spPr>
          <a:xfrm>
            <a:off x="7673308" y="3527348"/>
            <a:ext cx="464633" cy="320227"/>
          </a:xfrm>
          <a:custGeom>
            <a:avLst/>
            <a:gdLst/>
            <a:ahLst/>
            <a:cxnLst/>
            <a:rect l="l" t="t" r="r" b="b"/>
            <a:pathLst>
              <a:path w="24685" h="17013" extrusionOk="0">
                <a:moveTo>
                  <a:pt x="24684" y="1"/>
                </a:moveTo>
                <a:cubicBezTo>
                  <a:pt x="24618" y="67"/>
                  <a:pt x="24551" y="134"/>
                  <a:pt x="24451" y="201"/>
                </a:cubicBezTo>
                <a:lnTo>
                  <a:pt x="23884" y="868"/>
                </a:lnTo>
                <a:cubicBezTo>
                  <a:pt x="23617" y="1168"/>
                  <a:pt x="23317" y="1535"/>
                  <a:pt x="22950" y="1935"/>
                </a:cubicBezTo>
                <a:cubicBezTo>
                  <a:pt x="22583" y="2336"/>
                  <a:pt x="22149" y="2769"/>
                  <a:pt x="21682" y="3270"/>
                </a:cubicBezTo>
                <a:cubicBezTo>
                  <a:pt x="21182" y="3770"/>
                  <a:pt x="20648" y="4270"/>
                  <a:pt x="20081" y="4838"/>
                </a:cubicBezTo>
                <a:cubicBezTo>
                  <a:pt x="19481" y="5405"/>
                  <a:pt x="18847" y="5972"/>
                  <a:pt x="18146" y="6572"/>
                </a:cubicBezTo>
                <a:cubicBezTo>
                  <a:pt x="16679" y="7840"/>
                  <a:pt x="15111" y="9041"/>
                  <a:pt x="13476" y="10175"/>
                </a:cubicBezTo>
                <a:cubicBezTo>
                  <a:pt x="11775" y="11342"/>
                  <a:pt x="10041" y="12376"/>
                  <a:pt x="8473" y="13244"/>
                </a:cubicBezTo>
                <a:cubicBezTo>
                  <a:pt x="7639" y="13677"/>
                  <a:pt x="6872" y="14077"/>
                  <a:pt x="6171" y="14411"/>
                </a:cubicBezTo>
                <a:cubicBezTo>
                  <a:pt x="5437" y="14778"/>
                  <a:pt x="4737" y="15078"/>
                  <a:pt x="4136" y="15378"/>
                </a:cubicBezTo>
                <a:cubicBezTo>
                  <a:pt x="3503" y="15645"/>
                  <a:pt x="2902" y="15879"/>
                  <a:pt x="2402" y="16079"/>
                </a:cubicBezTo>
                <a:cubicBezTo>
                  <a:pt x="1901" y="16279"/>
                  <a:pt x="1468" y="16446"/>
                  <a:pt x="1101" y="16579"/>
                </a:cubicBezTo>
                <a:lnTo>
                  <a:pt x="267" y="16879"/>
                </a:lnTo>
                <a:cubicBezTo>
                  <a:pt x="167" y="16913"/>
                  <a:pt x="67" y="16980"/>
                  <a:pt x="0" y="17013"/>
                </a:cubicBezTo>
                <a:cubicBezTo>
                  <a:pt x="100" y="17013"/>
                  <a:pt x="200" y="16980"/>
                  <a:pt x="300" y="16946"/>
                </a:cubicBezTo>
                <a:lnTo>
                  <a:pt x="1134" y="16646"/>
                </a:lnTo>
                <a:cubicBezTo>
                  <a:pt x="1501" y="16546"/>
                  <a:pt x="1935" y="16379"/>
                  <a:pt x="2435" y="16179"/>
                </a:cubicBezTo>
                <a:cubicBezTo>
                  <a:pt x="2935" y="16012"/>
                  <a:pt x="3536" y="15779"/>
                  <a:pt x="4170" y="15512"/>
                </a:cubicBezTo>
                <a:cubicBezTo>
                  <a:pt x="4803" y="15245"/>
                  <a:pt x="5504" y="14911"/>
                  <a:pt x="6238" y="14578"/>
                </a:cubicBezTo>
                <a:cubicBezTo>
                  <a:pt x="6972" y="14278"/>
                  <a:pt x="7739" y="13844"/>
                  <a:pt x="8539" y="13444"/>
                </a:cubicBezTo>
                <a:cubicBezTo>
                  <a:pt x="12042" y="11576"/>
                  <a:pt x="15311" y="9307"/>
                  <a:pt x="18280" y="6706"/>
                </a:cubicBezTo>
                <a:cubicBezTo>
                  <a:pt x="18947" y="6105"/>
                  <a:pt x="19581" y="5538"/>
                  <a:pt x="20181" y="4971"/>
                </a:cubicBezTo>
                <a:cubicBezTo>
                  <a:pt x="20782" y="4404"/>
                  <a:pt x="21282" y="3870"/>
                  <a:pt x="21782" y="3370"/>
                </a:cubicBezTo>
                <a:cubicBezTo>
                  <a:pt x="22249" y="2869"/>
                  <a:pt x="22650" y="2402"/>
                  <a:pt x="23016" y="2002"/>
                </a:cubicBezTo>
                <a:cubicBezTo>
                  <a:pt x="23383" y="1602"/>
                  <a:pt x="23684" y="1235"/>
                  <a:pt x="23950" y="935"/>
                </a:cubicBezTo>
                <a:lnTo>
                  <a:pt x="24518" y="268"/>
                </a:lnTo>
                <a:cubicBezTo>
                  <a:pt x="24584" y="168"/>
                  <a:pt x="24651" y="101"/>
                  <a:pt x="2468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06" name="Google Shape;1806;p44"/>
          <p:cNvSpPr/>
          <p:nvPr/>
        </p:nvSpPr>
        <p:spPr>
          <a:xfrm>
            <a:off x="7661375" y="3845674"/>
            <a:ext cx="4404" cy="563226"/>
          </a:xfrm>
          <a:custGeom>
            <a:avLst/>
            <a:gdLst/>
            <a:ahLst/>
            <a:cxnLst/>
            <a:rect l="l" t="t" r="r" b="b"/>
            <a:pathLst>
              <a:path w="234" h="29923" extrusionOk="0">
                <a:moveTo>
                  <a:pt x="100" y="1"/>
                </a:moveTo>
                <a:cubicBezTo>
                  <a:pt x="67" y="1"/>
                  <a:pt x="0" y="6672"/>
                  <a:pt x="0" y="14945"/>
                </a:cubicBezTo>
                <a:cubicBezTo>
                  <a:pt x="0" y="23217"/>
                  <a:pt x="67" y="29922"/>
                  <a:pt x="100" y="29922"/>
                </a:cubicBezTo>
                <a:cubicBezTo>
                  <a:pt x="167" y="29922"/>
                  <a:pt x="234" y="23217"/>
                  <a:pt x="234" y="14945"/>
                </a:cubicBezTo>
                <a:cubicBezTo>
                  <a:pt x="234" y="6672"/>
                  <a:pt x="167" y="1"/>
                  <a:pt x="10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07" name="Google Shape;1807;p44"/>
          <p:cNvSpPr/>
          <p:nvPr/>
        </p:nvSpPr>
        <p:spPr>
          <a:xfrm>
            <a:off x="7678955" y="4655625"/>
            <a:ext cx="3783" cy="394953"/>
          </a:xfrm>
          <a:custGeom>
            <a:avLst/>
            <a:gdLst/>
            <a:ahLst/>
            <a:cxnLst/>
            <a:rect l="l" t="t" r="r" b="b"/>
            <a:pathLst>
              <a:path w="201" h="20983" extrusionOk="0">
                <a:moveTo>
                  <a:pt x="100" y="1"/>
                </a:moveTo>
                <a:cubicBezTo>
                  <a:pt x="34" y="1"/>
                  <a:pt x="0" y="4704"/>
                  <a:pt x="0" y="10508"/>
                </a:cubicBezTo>
                <a:cubicBezTo>
                  <a:pt x="0" y="16279"/>
                  <a:pt x="34" y="20982"/>
                  <a:pt x="100" y="20982"/>
                </a:cubicBezTo>
                <a:cubicBezTo>
                  <a:pt x="167" y="20982"/>
                  <a:pt x="200" y="16312"/>
                  <a:pt x="200" y="10508"/>
                </a:cubicBezTo>
                <a:cubicBezTo>
                  <a:pt x="200" y="4704"/>
                  <a:pt x="167" y="1"/>
                  <a:pt x="10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08" name="Google Shape;1808;p44"/>
          <p:cNvSpPr/>
          <p:nvPr/>
        </p:nvSpPr>
        <p:spPr>
          <a:xfrm>
            <a:off x="8119081" y="2877520"/>
            <a:ext cx="228562" cy="120784"/>
          </a:xfrm>
          <a:custGeom>
            <a:avLst/>
            <a:gdLst/>
            <a:ahLst/>
            <a:cxnLst/>
            <a:rect l="l" t="t" r="r" b="b"/>
            <a:pathLst>
              <a:path w="12143" h="6417" extrusionOk="0">
                <a:moveTo>
                  <a:pt x="12143" y="0"/>
                </a:moveTo>
                <a:lnTo>
                  <a:pt x="12143" y="0"/>
                </a:lnTo>
                <a:cubicBezTo>
                  <a:pt x="12142" y="0"/>
                  <a:pt x="2302" y="634"/>
                  <a:pt x="401" y="4370"/>
                </a:cubicBezTo>
                <a:cubicBezTo>
                  <a:pt x="1" y="5204"/>
                  <a:pt x="1568" y="5904"/>
                  <a:pt x="2436" y="6171"/>
                </a:cubicBezTo>
                <a:cubicBezTo>
                  <a:pt x="3089" y="6335"/>
                  <a:pt x="3743" y="6416"/>
                  <a:pt x="4397" y="6416"/>
                </a:cubicBezTo>
                <a:cubicBezTo>
                  <a:pt x="4677" y="6416"/>
                  <a:pt x="4957" y="6401"/>
                  <a:pt x="5238" y="6371"/>
                </a:cubicBezTo>
                <a:cubicBezTo>
                  <a:pt x="6505" y="6305"/>
                  <a:pt x="7773" y="6171"/>
                  <a:pt x="8874" y="5571"/>
                </a:cubicBezTo>
                <a:cubicBezTo>
                  <a:pt x="9808" y="4970"/>
                  <a:pt x="10575" y="4136"/>
                  <a:pt x="11042" y="3136"/>
                </a:cubicBezTo>
                <a:cubicBezTo>
                  <a:pt x="11509" y="2135"/>
                  <a:pt x="11876" y="1067"/>
                  <a:pt x="12143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09" name="Google Shape;1809;p44"/>
          <p:cNvSpPr/>
          <p:nvPr/>
        </p:nvSpPr>
        <p:spPr>
          <a:xfrm>
            <a:off x="8119081" y="2877520"/>
            <a:ext cx="228562" cy="120784"/>
          </a:xfrm>
          <a:custGeom>
            <a:avLst/>
            <a:gdLst/>
            <a:ahLst/>
            <a:cxnLst/>
            <a:rect l="l" t="t" r="r" b="b"/>
            <a:pathLst>
              <a:path w="12143" h="6417" extrusionOk="0">
                <a:moveTo>
                  <a:pt x="12143" y="0"/>
                </a:moveTo>
                <a:lnTo>
                  <a:pt x="12143" y="0"/>
                </a:lnTo>
                <a:cubicBezTo>
                  <a:pt x="12142" y="0"/>
                  <a:pt x="2302" y="634"/>
                  <a:pt x="401" y="4370"/>
                </a:cubicBezTo>
                <a:cubicBezTo>
                  <a:pt x="1" y="5204"/>
                  <a:pt x="1568" y="5904"/>
                  <a:pt x="2436" y="6171"/>
                </a:cubicBezTo>
                <a:cubicBezTo>
                  <a:pt x="3089" y="6335"/>
                  <a:pt x="3743" y="6416"/>
                  <a:pt x="4397" y="6416"/>
                </a:cubicBezTo>
                <a:cubicBezTo>
                  <a:pt x="4677" y="6416"/>
                  <a:pt x="4957" y="6401"/>
                  <a:pt x="5238" y="6371"/>
                </a:cubicBezTo>
                <a:cubicBezTo>
                  <a:pt x="6505" y="6305"/>
                  <a:pt x="7773" y="6171"/>
                  <a:pt x="8874" y="5571"/>
                </a:cubicBezTo>
                <a:cubicBezTo>
                  <a:pt x="9808" y="4970"/>
                  <a:pt x="10575" y="4136"/>
                  <a:pt x="11042" y="3136"/>
                </a:cubicBezTo>
                <a:cubicBezTo>
                  <a:pt x="11509" y="2135"/>
                  <a:pt x="11876" y="1067"/>
                  <a:pt x="1214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10" name="Google Shape;1810;p44"/>
          <p:cNvSpPr/>
          <p:nvPr/>
        </p:nvSpPr>
        <p:spPr>
          <a:xfrm>
            <a:off x="8638959" y="2855253"/>
            <a:ext cx="202812" cy="87619"/>
          </a:xfrm>
          <a:custGeom>
            <a:avLst/>
            <a:gdLst/>
            <a:ahLst/>
            <a:cxnLst/>
            <a:rect l="l" t="t" r="r" b="b"/>
            <a:pathLst>
              <a:path w="10775" h="4655" extrusionOk="0">
                <a:moveTo>
                  <a:pt x="7230" y="1"/>
                </a:moveTo>
                <a:cubicBezTo>
                  <a:pt x="6943" y="1"/>
                  <a:pt x="6655" y="8"/>
                  <a:pt x="6372" y="16"/>
                </a:cubicBezTo>
                <a:cubicBezTo>
                  <a:pt x="5071" y="82"/>
                  <a:pt x="3803" y="316"/>
                  <a:pt x="2569" y="749"/>
                </a:cubicBezTo>
                <a:cubicBezTo>
                  <a:pt x="1568" y="1116"/>
                  <a:pt x="501" y="1583"/>
                  <a:pt x="0" y="2517"/>
                </a:cubicBezTo>
                <a:lnTo>
                  <a:pt x="634" y="2884"/>
                </a:lnTo>
                <a:cubicBezTo>
                  <a:pt x="2235" y="4052"/>
                  <a:pt x="4203" y="4652"/>
                  <a:pt x="6171" y="4652"/>
                </a:cubicBezTo>
                <a:cubicBezTo>
                  <a:pt x="6220" y="4654"/>
                  <a:pt x="6269" y="4655"/>
                  <a:pt x="6317" y="4655"/>
                </a:cubicBezTo>
                <a:cubicBezTo>
                  <a:pt x="7232" y="4655"/>
                  <a:pt x="8111" y="4357"/>
                  <a:pt x="8840" y="3818"/>
                </a:cubicBezTo>
                <a:cubicBezTo>
                  <a:pt x="9174" y="3518"/>
                  <a:pt x="9407" y="3151"/>
                  <a:pt x="9741" y="2851"/>
                </a:cubicBezTo>
                <a:cubicBezTo>
                  <a:pt x="9941" y="2651"/>
                  <a:pt x="10208" y="2517"/>
                  <a:pt x="10441" y="2317"/>
                </a:cubicBezTo>
                <a:cubicBezTo>
                  <a:pt x="10641" y="2117"/>
                  <a:pt x="10775" y="1817"/>
                  <a:pt x="10741" y="1517"/>
                </a:cubicBezTo>
                <a:cubicBezTo>
                  <a:pt x="10641" y="1150"/>
                  <a:pt x="10441" y="816"/>
                  <a:pt x="10174" y="616"/>
                </a:cubicBezTo>
                <a:cubicBezTo>
                  <a:pt x="9288" y="94"/>
                  <a:pt x="8258" y="1"/>
                  <a:pt x="7230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11" name="Google Shape;1811;p44"/>
          <p:cNvSpPr/>
          <p:nvPr/>
        </p:nvSpPr>
        <p:spPr>
          <a:xfrm>
            <a:off x="8638959" y="2855403"/>
            <a:ext cx="202812" cy="87468"/>
          </a:xfrm>
          <a:custGeom>
            <a:avLst/>
            <a:gdLst/>
            <a:ahLst/>
            <a:cxnLst/>
            <a:rect l="l" t="t" r="r" b="b"/>
            <a:pathLst>
              <a:path w="10775" h="4647" extrusionOk="0">
                <a:moveTo>
                  <a:pt x="6867" y="1"/>
                </a:moveTo>
                <a:cubicBezTo>
                  <a:pt x="6704" y="1"/>
                  <a:pt x="6538" y="3"/>
                  <a:pt x="6372" y="8"/>
                </a:cubicBezTo>
                <a:cubicBezTo>
                  <a:pt x="5071" y="74"/>
                  <a:pt x="3803" y="308"/>
                  <a:pt x="2569" y="741"/>
                </a:cubicBezTo>
                <a:cubicBezTo>
                  <a:pt x="1568" y="1075"/>
                  <a:pt x="501" y="1575"/>
                  <a:pt x="0" y="2509"/>
                </a:cubicBezTo>
                <a:lnTo>
                  <a:pt x="634" y="2876"/>
                </a:lnTo>
                <a:cubicBezTo>
                  <a:pt x="2235" y="4044"/>
                  <a:pt x="4203" y="4644"/>
                  <a:pt x="6205" y="4644"/>
                </a:cubicBezTo>
                <a:cubicBezTo>
                  <a:pt x="6252" y="4646"/>
                  <a:pt x="6299" y="4647"/>
                  <a:pt x="6346" y="4647"/>
                </a:cubicBezTo>
                <a:cubicBezTo>
                  <a:pt x="7232" y="4647"/>
                  <a:pt x="8111" y="4349"/>
                  <a:pt x="8840" y="3810"/>
                </a:cubicBezTo>
                <a:cubicBezTo>
                  <a:pt x="9174" y="3510"/>
                  <a:pt x="9407" y="3110"/>
                  <a:pt x="9741" y="2843"/>
                </a:cubicBezTo>
                <a:cubicBezTo>
                  <a:pt x="9941" y="2643"/>
                  <a:pt x="10208" y="2509"/>
                  <a:pt x="10441" y="2309"/>
                </a:cubicBezTo>
                <a:cubicBezTo>
                  <a:pt x="10641" y="2109"/>
                  <a:pt x="10775" y="1809"/>
                  <a:pt x="10741" y="1509"/>
                </a:cubicBezTo>
                <a:cubicBezTo>
                  <a:pt x="10575" y="1142"/>
                  <a:pt x="10341" y="875"/>
                  <a:pt x="10007" y="675"/>
                </a:cubicBezTo>
                <a:cubicBezTo>
                  <a:pt x="9019" y="122"/>
                  <a:pt x="7979" y="1"/>
                  <a:pt x="6867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12" name="Google Shape;1812;p44"/>
          <p:cNvSpPr/>
          <p:nvPr/>
        </p:nvSpPr>
        <p:spPr>
          <a:xfrm>
            <a:off x="8066962" y="2507074"/>
            <a:ext cx="621613" cy="689412"/>
          </a:xfrm>
          <a:custGeom>
            <a:avLst/>
            <a:gdLst/>
            <a:ahLst/>
            <a:cxnLst/>
            <a:rect l="l" t="t" r="r" b="b"/>
            <a:pathLst>
              <a:path w="33025" h="36627" extrusionOk="0">
                <a:moveTo>
                  <a:pt x="13310" y="0"/>
                </a:moveTo>
                <a:lnTo>
                  <a:pt x="10575" y="1268"/>
                </a:lnTo>
                <a:cubicBezTo>
                  <a:pt x="9975" y="1568"/>
                  <a:pt x="9374" y="1902"/>
                  <a:pt x="8841" y="2269"/>
                </a:cubicBezTo>
                <a:cubicBezTo>
                  <a:pt x="7006" y="3469"/>
                  <a:pt x="2636" y="6271"/>
                  <a:pt x="1836" y="9374"/>
                </a:cubicBezTo>
                <a:cubicBezTo>
                  <a:pt x="1" y="16579"/>
                  <a:pt x="3103" y="24585"/>
                  <a:pt x="3103" y="24585"/>
                </a:cubicBezTo>
                <a:lnTo>
                  <a:pt x="5105" y="23017"/>
                </a:lnTo>
                <a:cubicBezTo>
                  <a:pt x="5605" y="22616"/>
                  <a:pt x="6139" y="22283"/>
                  <a:pt x="6706" y="21949"/>
                </a:cubicBezTo>
                <a:lnTo>
                  <a:pt x="10742" y="32757"/>
                </a:lnTo>
                <a:cubicBezTo>
                  <a:pt x="10242" y="33057"/>
                  <a:pt x="9908" y="33558"/>
                  <a:pt x="9841" y="34125"/>
                </a:cubicBezTo>
                <a:cubicBezTo>
                  <a:pt x="9808" y="34992"/>
                  <a:pt x="10275" y="36059"/>
                  <a:pt x="11776" y="36360"/>
                </a:cubicBezTo>
                <a:lnTo>
                  <a:pt x="32558" y="36626"/>
                </a:lnTo>
                <a:cubicBezTo>
                  <a:pt x="32724" y="36626"/>
                  <a:pt x="32824" y="36526"/>
                  <a:pt x="32824" y="36360"/>
                </a:cubicBezTo>
                <a:cubicBezTo>
                  <a:pt x="32824" y="36326"/>
                  <a:pt x="32824" y="36326"/>
                  <a:pt x="32824" y="36293"/>
                </a:cubicBezTo>
                <a:lnTo>
                  <a:pt x="30389" y="28687"/>
                </a:lnTo>
                <a:cubicBezTo>
                  <a:pt x="30389" y="28687"/>
                  <a:pt x="30756" y="24885"/>
                  <a:pt x="31257" y="20315"/>
                </a:cubicBezTo>
                <a:cubicBezTo>
                  <a:pt x="31988" y="13396"/>
                  <a:pt x="33019" y="4687"/>
                  <a:pt x="33025" y="4670"/>
                </a:cubicBezTo>
                <a:lnTo>
                  <a:pt x="33025" y="4670"/>
                </a:lnTo>
                <a:cubicBezTo>
                  <a:pt x="33025" y="4670"/>
                  <a:pt x="33025" y="4670"/>
                  <a:pt x="33025" y="4670"/>
                </a:cubicBezTo>
                <a:cubicBezTo>
                  <a:pt x="33025" y="4670"/>
                  <a:pt x="33025" y="4670"/>
                  <a:pt x="33025" y="4670"/>
                </a:cubicBezTo>
                <a:cubicBezTo>
                  <a:pt x="33025" y="4670"/>
                  <a:pt x="33025" y="4670"/>
                  <a:pt x="33025" y="4670"/>
                </a:cubicBezTo>
                <a:lnTo>
                  <a:pt x="33025" y="4670"/>
                </a:lnTo>
                <a:cubicBezTo>
                  <a:pt x="31590" y="667"/>
                  <a:pt x="23218" y="0"/>
                  <a:pt x="23218" y="0"/>
                </a:cubicBezTo>
                <a:lnTo>
                  <a:pt x="13644" y="567"/>
                </a:lnTo>
                <a:lnTo>
                  <a:pt x="13310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13" name="Google Shape;1813;p44"/>
          <p:cNvSpPr/>
          <p:nvPr/>
        </p:nvSpPr>
        <p:spPr>
          <a:xfrm>
            <a:off x="8404769" y="2749432"/>
            <a:ext cx="64053" cy="211151"/>
          </a:xfrm>
          <a:custGeom>
            <a:avLst/>
            <a:gdLst/>
            <a:ahLst/>
            <a:cxnLst/>
            <a:rect l="l" t="t" r="r" b="b"/>
            <a:pathLst>
              <a:path w="3403" h="11218" extrusionOk="0">
                <a:moveTo>
                  <a:pt x="2702" y="0"/>
                </a:moveTo>
                <a:cubicBezTo>
                  <a:pt x="1568" y="2902"/>
                  <a:pt x="1601" y="6238"/>
                  <a:pt x="367" y="9140"/>
                </a:cubicBezTo>
                <a:cubicBezTo>
                  <a:pt x="234" y="9440"/>
                  <a:pt x="100" y="9774"/>
                  <a:pt x="67" y="10107"/>
                </a:cubicBezTo>
                <a:cubicBezTo>
                  <a:pt x="0" y="10441"/>
                  <a:pt x="100" y="10775"/>
                  <a:pt x="334" y="11041"/>
                </a:cubicBezTo>
                <a:cubicBezTo>
                  <a:pt x="485" y="11178"/>
                  <a:pt x="671" y="11218"/>
                  <a:pt x="869" y="11218"/>
                </a:cubicBezTo>
                <a:cubicBezTo>
                  <a:pt x="1108" y="11218"/>
                  <a:pt x="1364" y="11160"/>
                  <a:pt x="1601" y="11141"/>
                </a:cubicBezTo>
                <a:cubicBezTo>
                  <a:pt x="2002" y="11041"/>
                  <a:pt x="2368" y="10941"/>
                  <a:pt x="2735" y="10775"/>
                </a:cubicBezTo>
                <a:cubicBezTo>
                  <a:pt x="3403" y="7205"/>
                  <a:pt x="3069" y="3569"/>
                  <a:pt x="270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14" name="Google Shape;1814;p44"/>
          <p:cNvSpPr/>
          <p:nvPr/>
        </p:nvSpPr>
        <p:spPr>
          <a:xfrm>
            <a:off x="8307438" y="3056371"/>
            <a:ext cx="332161" cy="53418"/>
          </a:xfrm>
          <a:custGeom>
            <a:avLst/>
            <a:gdLst/>
            <a:ahLst/>
            <a:cxnLst/>
            <a:rect l="l" t="t" r="r" b="b"/>
            <a:pathLst>
              <a:path w="17647" h="2838" extrusionOk="0">
                <a:moveTo>
                  <a:pt x="4617" y="1"/>
                </a:moveTo>
                <a:cubicBezTo>
                  <a:pt x="4043" y="1"/>
                  <a:pt x="3467" y="69"/>
                  <a:pt x="2903" y="205"/>
                </a:cubicBezTo>
                <a:cubicBezTo>
                  <a:pt x="1735" y="572"/>
                  <a:pt x="835" y="1506"/>
                  <a:pt x="1" y="2440"/>
                </a:cubicBezTo>
                <a:lnTo>
                  <a:pt x="268" y="2673"/>
                </a:lnTo>
                <a:cubicBezTo>
                  <a:pt x="611" y="2790"/>
                  <a:pt x="959" y="2838"/>
                  <a:pt x="1310" y="2838"/>
                </a:cubicBezTo>
                <a:cubicBezTo>
                  <a:pt x="2664" y="2838"/>
                  <a:pt x="4067" y="2132"/>
                  <a:pt x="5471" y="1973"/>
                </a:cubicBezTo>
                <a:cubicBezTo>
                  <a:pt x="5690" y="1948"/>
                  <a:pt x="5908" y="1937"/>
                  <a:pt x="6126" y="1937"/>
                </a:cubicBezTo>
                <a:cubicBezTo>
                  <a:pt x="7075" y="1937"/>
                  <a:pt x="8019" y="2144"/>
                  <a:pt x="8940" y="2306"/>
                </a:cubicBezTo>
                <a:cubicBezTo>
                  <a:pt x="10342" y="2524"/>
                  <a:pt x="11743" y="2636"/>
                  <a:pt x="13144" y="2636"/>
                </a:cubicBezTo>
                <a:cubicBezTo>
                  <a:pt x="14111" y="2636"/>
                  <a:pt x="15078" y="2582"/>
                  <a:pt x="16046" y="2473"/>
                </a:cubicBezTo>
                <a:cubicBezTo>
                  <a:pt x="16412" y="2440"/>
                  <a:pt x="16746" y="2340"/>
                  <a:pt x="17080" y="2206"/>
                </a:cubicBezTo>
                <a:cubicBezTo>
                  <a:pt x="17413" y="1973"/>
                  <a:pt x="17647" y="1573"/>
                  <a:pt x="17647" y="1172"/>
                </a:cubicBezTo>
                <a:cubicBezTo>
                  <a:pt x="13711" y="739"/>
                  <a:pt x="9774" y="539"/>
                  <a:pt x="5838" y="105"/>
                </a:cubicBezTo>
                <a:cubicBezTo>
                  <a:pt x="5435" y="35"/>
                  <a:pt x="5026" y="1"/>
                  <a:pt x="4617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15" name="Google Shape;1815;p44"/>
          <p:cNvSpPr/>
          <p:nvPr/>
        </p:nvSpPr>
        <p:spPr>
          <a:xfrm>
            <a:off x="8598152" y="2586806"/>
            <a:ext cx="242999" cy="323992"/>
          </a:xfrm>
          <a:custGeom>
            <a:avLst/>
            <a:gdLst/>
            <a:ahLst/>
            <a:cxnLst/>
            <a:rect l="l" t="t" r="r" b="b"/>
            <a:pathLst>
              <a:path w="12910" h="17213" extrusionOk="0">
                <a:moveTo>
                  <a:pt x="4637" y="1"/>
                </a:moveTo>
                <a:lnTo>
                  <a:pt x="0" y="5838"/>
                </a:lnTo>
                <a:lnTo>
                  <a:pt x="1068" y="17213"/>
                </a:lnTo>
                <a:cubicBezTo>
                  <a:pt x="1068" y="17213"/>
                  <a:pt x="3503" y="14511"/>
                  <a:pt x="10374" y="14444"/>
                </a:cubicBezTo>
                <a:cubicBezTo>
                  <a:pt x="11375" y="14478"/>
                  <a:pt x="12309" y="14978"/>
                  <a:pt x="12909" y="15779"/>
                </a:cubicBezTo>
                <a:lnTo>
                  <a:pt x="12309" y="14411"/>
                </a:lnTo>
                <a:cubicBezTo>
                  <a:pt x="10608" y="10575"/>
                  <a:pt x="4637" y="1"/>
                  <a:pt x="4637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16" name="Google Shape;1816;p44"/>
          <p:cNvSpPr/>
          <p:nvPr/>
        </p:nvSpPr>
        <p:spPr>
          <a:xfrm>
            <a:off x="8280447" y="2724944"/>
            <a:ext cx="25768" cy="94828"/>
          </a:xfrm>
          <a:custGeom>
            <a:avLst/>
            <a:gdLst/>
            <a:ahLst/>
            <a:cxnLst/>
            <a:rect l="l" t="t" r="r" b="b"/>
            <a:pathLst>
              <a:path w="1369" h="5038" extrusionOk="0">
                <a:moveTo>
                  <a:pt x="0" y="0"/>
                </a:moveTo>
                <a:cubicBezTo>
                  <a:pt x="134" y="868"/>
                  <a:pt x="334" y="1701"/>
                  <a:pt x="567" y="2535"/>
                </a:cubicBezTo>
                <a:cubicBezTo>
                  <a:pt x="768" y="3403"/>
                  <a:pt x="1034" y="4237"/>
                  <a:pt x="1368" y="5037"/>
                </a:cubicBezTo>
                <a:cubicBezTo>
                  <a:pt x="1235" y="4170"/>
                  <a:pt x="1068" y="3336"/>
                  <a:pt x="801" y="2502"/>
                </a:cubicBezTo>
                <a:cubicBezTo>
                  <a:pt x="601" y="1635"/>
                  <a:pt x="334" y="801"/>
                  <a:pt x="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17" name="Google Shape;1817;p44"/>
          <p:cNvSpPr/>
          <p:nvPr/>
        </p:nvSpPr>
        <p:spPr>
          <a:xfrm>
            <a:off x="8590604" y="2681615"/>
            <a:ext cx="74104" cy="247403"/>
          </a:xfrm>
          <a:custGeom>
            <a:avLst/>
            <a:gdLst/>
            <a:ahLst/>
            <a:cxnLst/>
            <a:rect l="l" t="t" r="r" b="b"/>
            <a:pathLst>
              <a:path w="3937" h="13144" extrusionOk="0">
                <a:moveTo>
                  <a:pt x="34" y="1"/>
                </a:moveTo>
                <a:lnTo>
                  <a:pt x="34" y="1"/>
                </a:lnTo>
                <a:cubicBezTo>
                  <a:pt x="1" y="34"/>
                  <a:pt x="601" y="568"/>
                  <a:pt x="1368" y="1602"/>
                </a:cubicBezTo>
                <a:cubicBezTo>
                  <a:pt x="2403" y="2936"/>
                  <a:pt x="3103" y="4470"/>
                  <a:pt x="3503" y="6072"/>
                </a:cubicBezTo>
                <a:cubicBezTo>
                  <a:pt x="3670" y="6972"/>
                  <a:pt x="3737" y="7906"/>
                  <a:pt x="3637" y="8807"/>
                </a:cubicBezTo>
                <a:cubicBezTo>
                  <a:pt x="3537" y="9641"/>
                  <a:pt x="3403" y="10408"/>
                  <a:pt x="3303" y="11042"/>
                </a:cubicBezTo>
                <a:cubicBezTo>
                  <a:pt x="3236" y="11542"/>
                  <a:pt x="3170" y="12076"/>
                  <a:pt x="3170" y="12576"/>
                </a:cubicBezTo>
                <a:cubicBezTo>
                  <a:pt x="3170" y="12776"/>
                  <a:pt x="3170" y="12943"/>
                  <a:pt x="3203" y="13143"/>
                </a:cubicBezTo>
                <a:cubicBezTo>
                  <a:pt x="3236" y="12943"/>
                  <a:pt x="3236" y="12776"/>
                  <a:pt x="3236" y="12576"/>
                </a:cubicBezTo>
                <a:cubicBezTo>
                  <a:pt x="3270" y="12209"/>
                  <a:pt x="3337" y="11709"/>
                  <a:pt x="3470" y="11075"/>
                </a:cubicBezTo>
                <a:cubicBezTo>
                  <a:pt x="3570" y="10441"/>
                  <a:pt x="3737" y="9674"/>
                  <a:pt x="3837" y="8840"/>
                </a:cubicBezTo>
                <a:cubicBezTo>
                  <a:pt x="3937" y="7906"/>
                  <a:pt x="3904" y="6972"/>
                  <a:pt x="3703" y="6038"/>
                </a:cubicBezTo>
                <a:cubicBezTo>
                  <a:pt x="3337" y="4370"/>
                  <a:pt x="2569" y="2836"/>
                  <a:pt x="1502" y="1502"/>
                </a:cubicBezTo>
                <a:cubicBezTo>
                  <a:pt x="1168" y="1101"/>
                  <a:pt x="835" y="734"/>
                  <a:pt x="468" y="367"/>
                </a:cubicBezTo>
                <a:cubicBezTo>
                  <a:pt x="334" y="234"/>
                  <a:pt x="201" y="134"/>
                  <a:pt x="3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18" name="Google Shape;1818;p44"/>
          <p:cNvSpPr/>
          <p:nvPr/>
        </p:nvSpPr>
        <p:spPr>
          <a:xfrm>
            <a:off x="8306196" y="3110448"/>
            <a:ext cx="205316" cy="70660"/>
          </a:xfrm>
          <a:custGeom>
            <a:avLst/>
            <a:gdLst/>
            <a:ahLst/>
            <a:cxnLst/>
            <a:rect l="l" t="t" r="r" b="b"/>
            <a:pathLst>
              <a:path w="10908" h="3754" extrusionOk="0">
                <a:moveTo>
                  <a:pt x="0" y="1"/>
                </a:moveTo>
                <a:lnTo>
                  <a:pt x="0" y="1"/>
                </a:lnTo>
                <a:cubicBezTo>
                  <a:pt x="100" y="134"/>
                  <a:pt x="200" y="267"/>
                  <a:pt x="300" y="367"/>
                </a:cubicBezTo>
                <a:cubicBezTo>
                  <a:pt x="434" y="534"/>
                  <a:pt x="567" y="634"/>
                  <a:pt x="701" y="768"/>
                </a:cubicBezTo>
                <a:cubicBezTo>
                  <a:pt x="834" y="935"/>
                  <a:pt x="1034" y="1101"/>
                  <a:pt x="1234" y="1268"/>
                </a:cubicBezTo>
                <a:cubicBezTo>
                  <a:pt x="1735" y="1668"/>
                  <a:pt x="2268" y="2035"/>
                  <a:pt x="2835" y="2336"/>
                </a:cubicBezTo>
                <a:cubicBezTo>
                  <a:pt x="4203" y="3103"/>
                  <a:pt x="5704" y="3570"/>
                  <a:pt x="7272" y="3703"/>
                </a:cubicBezTo>
                <a:cubicBezTo>
                  <a:pt x="7589" y="3737"/>
                  <a:pt x="7906" y="3753"/>
                  <a:pt x="8223" y="3753"/>
                </a:cubicBezTo>
                <a:cubicBezTo>
                  <a:pt x="8539" y="3753"/>
                  <a:pt x="8856" y="3737"/>
                  <a:pt x="9173" y="3703"/>
                </a:cubicBezTo>
                <a:cubicBezTo>
                  <a:pt x="9440" y="3703"/>
                  <a:pt x="9707" y="3670"/>
                  <a:pt x="9907" y="3636"/>
                </a:cubicBezTo>
                <a:cubicBezTo>
                  <a:pt x="10074" y="3603"/>
                  <a:pt x="10274" y="3570"/>
                  <a:pt x="10441" y="3536"/>
                </a:cubicBezTo>
                <a:cubicBezTo>
                  <a:pt x="10608" y="3503"/>
                  <a:pt x="10774" y="3436"/>
                  <a:pt x="10908" y="3403"/>
                </a:cubicBezTo>
                <a:cubicBezTo>
                  <a:pt x="10908" y="3399"/>
                  <a:pt x="10900" y="3398"/>
                  <a:pt x="10885" y="3398"/>
                </a:cubicBezTo>
                <a:cubicBezTo>
                  <a:pt x="10759" y="3398"/>
                  <a:pt x="10125" y="3510"/>
                  <a:pt x="9173" y="3570"/>
                </a:cubicBezTo>
                <a:cubicBezTo>
                  <a:pt x="9003" y="3579"/>
                  <a:pt x="8834" y="3583"/>
                  <a:pt x="8664" y="3583"/>
                </a:cubicBezTo>
                <a:cubicBezTo>
                  <a:pt x="8200" y="3583"/>
                  <a:pt x="7736" y="3552"/>
                  <a:pt x="7272" y="3503"/>
                </a:cubicBezTo>
                <a:cubicBezTo>
                  <a:pt x="6538" y="3436"/>
                  <a:pt x="5771" y="3270"/>
                  <a:pt x="5037" y="3036"/>
                </a:cubicBezTo>
                <a:cubicBezTo>
                  <a:pt x="4303" y="2803"/>
                  <a:pt x="3603" y="2502"/>
                  <a:pt x="2902" y="2169"/>
                </a:cubicBezTo>
                <a:cubicBezTo>
                  <a:pt x="2368" y="1869"/>
                  <a:pt x="1835" y="1535"/>
                  <a:pt x="1334" y="1135"/>
                </a:cubicBezTo>
                <a:cubicBezTo>
                  <a:pt x="467" y="501"/>
                  <a:pt x="33" y="1"/>
                  <a:pt x="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19" name="Google Shape;1819;p44"/>
          <p:cNvSpPr/>
          <p:nvPr/>
        </p:nvSpPr>
        <p:spPr>
          <a:xfrm>
            <a:off x="8606942" y="3129911"/>
            <a:ext cx="29514" cy="69869"/>
          </a:xfrm>
          <a:custGeom>
            <a:avLst/>
            <a:gdLst/>
            <a:ahLst/>
            <a:cxnLst/>
            <a:rect l="l" t="t" r="r" b="b"/>
            <a:pathLst>
              <a:path w="1568" h="3712" extrusionOk="0">
                <a:moveTo>
                  <a:pt x="1334" y="1"/>
                </a:moveTo>
                <a:cubicBezTo>
                  <a:pt x="1268" y="1"/>
                  <a:pt x="1501" y="935"/>
                  <a:pt x="1168" y="2035"/>
                </a:cubicBezTo>
                <a:cubicBezTo>
                  <a:pt x="1034" y="2502"/>
                  <a:pt x="801" y="2936"/>
                  <a:pt x="467" y="3303"/>
                </a:cubicBezTo>
                <a:cubicBezTo>
                  <a:pt x="200" y="3570"/>
                  <a:pt x="0" y="3703"/>
                  <a:pt x="0" y="3703"/>
                </a:cubicBezTo>
                <a:cubicBezTo>
                  <a:pt x="5" y="3708"/>
                  <a:pt x="15" y="3711"/>
                  <a:pt x="29" y="3711"/>
                </a:cubicBezTo>
                <a:cubicBezTo>
                  <a:pt x="107" y="3711"/>
                  <a:pt x="313" y="3629"/>
                  <a:pt x="567" y="3403"/>
                </a:cubicBezTo>
                <a:cubicBezTo>
                  <a:pt x="967" y="3069"/>
                  <a:pt x="1234" y="2602"/>
                  <a:pt x="1401" y="2102"/>
                </a:cubicBezTo>
                <a:cubicBezTo>
                  <a:pt x="1535" y="1602"/>
                  <a:pt x="1568" y="1101"/>
                  <a:pt x="1501" y="601"/>
                </a:cubicBezTo>
                <a:cubicBezTo>
                  <a:pt x="1501" y="368"/>
                  <a:pt x="1434" y="167"/>
                  <a:pt x="133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0" name="Google Shape;1820;p44"/>
          <p:cNvSpPr/>
          <p:nvPr/>
        </p:nvSpPr>
        <p:spPr>
          <a:xfrm>
            <a:off x="8593126" y="3157542"/>
            <a:ext cx="21364" cy="43329"/>
          </a:xfrm>
          <a:custGeom>
            <a:avLst/>
            <a:gdLst/>
            <a:ahLst/>
            <a:cxnLst/>
            <a:rect l="l" t="t" r="r" b="b"/>
            <a:pathLst>
              <a:path w="1135" h="2302" extrusionOk="0">
                <a:moveTo>
                  <a:pt x="934" y="0"/>
                </a:moveTo>
                <a:cubicBezTo>
                  <a:pt x="901" y="0"/>
                  <a:pt x="868" y="567"/>
                  <a:pt x="634" y="1201"/>
                </a:cubicBezTo>
                <a:cubicBezTo>
                  <a:pt x="401" y="1835"/>
                  <a:pt x="0" y="2235"/>
                  <a:pt x="67" y="2302"/>
                </a:cubicBezTo>
                <a:cubicBezTo>
                  <a:pt x="767" y="1768"/>
                  <a:pt x="1134" y="868"/>
                  <a:pt x="93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1" name="Google Shape;1821;p44"/>
          <p:cNvSpPr/>
          <p:nvPr/>
        </p:nvSpPr>
        <p:spPr>
          <a:xfrm>
            <a:off x="8513375" y="2898864"/>
            <a:ext cx="27650" cy="40826"/>
          </a:xfrm>
          <a:custGeom>
            <a:avLst/>
            <a:gdLst/>
            <a:ahLst/>
            <a:cxnLst/>
            <a:rect l="l" t="t" r="r" b="b"/>
            <a:pathLst>
              <a:path w="1469" h="2169" extrusionOk="0">
                <a:moveTo>
                  <a:pt x="1469" y="0"/>
                </a:moveTo>
                <a:lnTo>
                  <a:pt x="1469" y="0"/>
                </a:lnTo>
                <a:cubicBezTo>
                  <a:pt x="1068" y="234"/>
                  <a:pt x="768" y="567"/>
                  <a:pt x="535" y="968"/>
                </a:cubicBezTo>
                <a:cubicBezTo>
                  <a:pt x="268" y="1301"/>
                  <a:pt x="68" y="1701"/>
                  <a:pt x="1" y="2168"/>
                </a:cubicBezTo>
                <a:cubicBezTo>
                  <a:pt x="268" y="1801"/>
                  <a:pt x="501" y="1468"/>
                  <a:pt x="735" y="1068"/>
                </a:cubicBezTo>
                <a:cubicBezTo>
                  <a:pt x="1002" y="734"/>
                  <a:pt x="1235" y="367"/>
                  <a:pt x="1469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2" name="Google Shape;1822;p44"/>
          <p:cNvSpPr/>
          <p:nvPr/>
        </p:nvSpPr>
        <p:spPr>
          <a:xfrm>
            <a:off x="8141687" y="2659329"/>
            <a:ext cx="130609" cy="49936"/>
          </a:xfrm>
          <a:custGeom>
            <a:avLst/>
            <a:gdLst/>
            <a:ahLst/>
            <a:cxnLst/>
            <a:rect l="l" t="t" r="r" b="b"/>
            <a:pathLst>
              <a:path w="6939" h="2653" extrusionOk="0">
                <a:moveTo>
                  <a:pt x="551" y="0"/>
                </a:moveTo>
                <a:cubicBezTo>
                  <a:pt x="367" y="0"/>
                  <a:pt x="184" y="17"/>
                  <a:pt x="0" y="50"/>
                </a:cubicBezTo>
                <a:cubicBezTo>
                  <a:pt x="367" y="117"/>
                  <a:pt x="734" y="150"/>
                  <a:pt x="1101" y="184"/>
                </a:cubicBezTo>
                <a:cubicBezTo>
                  <a:pt x="2869" y="417"/>
                  <a:pt x="4537" y="1051"/>
                  <a:pt x="6038" y="2018"/>
                </a:cubicBezTo>
                <a:cubicBezTo>
                  <a:pt x="6305" y="2252"/>
                  <a:pt x="6639" y="2452"/>
                  <a:pt x="6939" y="2652"/>
                </a:cubicBezTo>
                <a:cubicBezTo>
                  <a:pt x="6705" y="2352"/>
                  <a:pt x="6438" y="2119"/>
                  <a:pt x="6138" y="1918"/>
                </a:cubicBezTo>
                <a:cubicBezTo>
                  <a:pt x="4670" y="851"/>
                  <a:pt x="2936" y="184"/>
                  <a:pt x="1101" y="50"/>
                </a:cubicBezTo>
                <a:cubicBezTo>
                  <a:pt x="918" y="17"/>
                  <a:pt x="734" y="0"/>
                  <a:pt x="55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3" name="Google Shape;1823;p44"/>
          <p:cNvSpPr/>
          <p:nvPr/>
        </p:nvSpPr>
        <p:spPr>
          <a:xfrm>
            <a:off x="8616353" y="2584303"/>
            <a:ext cx="69079" cy="82894"/>
          </a:xfrm>
          <a:custGeom>
            <a:avLst/>
            <a:gdLst/>
            <a:ahLst/>
            <a:cxnLst/>
            <a:rect l="l" t="t" r="r" b="b"/>
            <a:pathLst>
              <a:path w="3670" h="4404" extrusionOk="0">
                <a:moveTo>
                  <a:pt x="3670" y="0"/>
                </a:moveTo>
                <a:lnTo>
                  <a:pt x="3670" y="0"/>
                </a:lnTo>
                <a:cubicBezTo>
                  <a:pt x="3403" y="100"/>
                  <a:pt x="3136" y="267"/>
                  <a:pt x="2936" y="434"/>
                </a:cubicBezTo>
                <a:cubicBezTo>
                  <a:pt x="2369" y="834"/>
                  <a:pt x="1835" y="1301"/>
                  <a:pt x="1401" y="1835"/>
                </a:cubicBezTo>
                <a:cubicBezTo>
                  <a:pt x="968" y="2369"/>
                  <a:pt x="568" y="2969"/>
                  <a:pt x="267" y="3569"/>
                </a:cubicBezTo>
                <a:cubicBezTo>
                  <a:pt x="134" y="3836"/>
                  <a:pt x="34" y="4103"/>
                  <a:pt x="0" y="4403"/>
                </a:cubicBezTo>
                <a:cubicBezTo>
                  <a:pt x="434" y="3536"/>
                  <a:pt x="968" y="2735"/>
                  <a:pt x="1568" y="1968"/>
                </a:cubicBezTo>
                <a:cubicBezTo>
                  <a:pt x="2202" y="1268"/>
                  <a:pt x="2903" y="601"/>
                  <a:pt x="367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4" name="Google Shape;1824;p44"/>
          <p:cNvSpPr/>
          <p:nvPr/>
        </p:nvSpPr>
        <p:spPr>
          <a:xfrm>
            <a:off x="8296145" y="2519629"/>
            <a:ext cx="236091" cy="136915"/>
          </a:xfrm>
          <a:custGeom>
            <a:avLst/>
            <a:gdLst/>
            <a:ahLst/>
            <a:cxnLst/>
            <a:rect l="l" t="t" r="r" b="b"/>
            <a:pathLst>
              <a:path w="12543" h="7274" extrusionOk="0">
                <a:moveTo>
                  <a:pt x="12076" y="0"/>
                </a:moveTo>
                <a:cubicBezTo>
                  <a:pt x="12076" y="1"/>
                  <a:pt x="12176" y="301"/>
                  <a:pt x="12276" y="834"/>
                </a:cubicBezTo>
                <a:cubicBezTo>
                  <a:pt x="12409" y="1568"/>
                  <a:pt x="12376" y="2302"/>
                  <a:pt x="12176" y="3036"/>
                </a:cubicBezTo>
                <a:cubicBezTo>
                  <a:pt x="11909" y="4103"/>
                  <a:pt x="11342" y="5071"/>
                  <a:pt x="10508" y="5805"/>
                </a:cubicBezTo>
                <a:cubicBezTo>
                  <a:pt x="9474" y="6672"/>
                  <a:pt x="8173" y="7105"/>
                  <a:pt x="6805" y="7105"/>
                </a:cubicBezTo>
                <a:cubicBezTo>
                  <a:pt x="5471" y="7072"/>
                  <a:pt x="4137" y="6638"/>
                  <a:pt x="3069" y="5838"/>
                </a:cubicBezTo>
                <a:cubicBezTo>
                  <a:pt x="2169" y="5171"/>
                  <a:pt x="1468" y="4337"/>
                  <a:pt x="934" y="3336"/>
                </a:cubicBezTo>
                <a:cubicBezTo>
                  <a:pt x="601" y="2702"/>
                  <a:pt x="334" y="1968"/>
                  <a:pt x="200" y="1268"/>
                </a:cubicBezTo>
                <a:cubicBezTo>
                  <a:pt x="67" y="734"/>
                  <a:pt x="34" y="434"/>
                  <a:pt x="34" y="434"/>
                </a:cubicBezTo>
                <a:cubicBezTo>
                  <a:pt x="0" y="534"/>
                  <a:pt x="0" y="601"/>
                  <a:pt x="34" y="668"/>
                </a:cubicBezTo>
                <a:cubicBezTo>
                  <a:pt x="34" y="868"/>
                  <a:pt x="67" y="1068"/>
                  <a:pt x="100" y="1268"/>
                </a:cubicBezTo>
                <a:cubicBezTo>
                  <a:pt x="234" y="2035"/>
                  <a:pt x="467" y="2736"/>
                  <a:pt x="801" y="3436"/>
                </a:cubicBezTo>
                <a:cubicBezTo>
                  <a:pt x="1301" y="4437"/>
                  <a:pt x="2035" y="5304"/>
                  <a:pt x="2936" y="6005"/>
                </a:cubicBezTo>
                <a:cubicBezTo>
                  <a:pt x="4032" y="6811"/>
                  <a:pt x="5346" y="7274"/>
                  <a:pt x="6698" y="7274"/>
                </a:cubicBezTo>
                <a:cubicBezTo>
                  <a:pt x="6745" y="7274"/>
                  <a:pt x="6792" y="7273"/>
                  <a:pt x="6839" y="7272"/>
                </a:cubicBezTo>
                <a:cubicBezTo>
                  <a:pt x="6885" y="7273"/>
                  <a:pt x="6932" y="7274"/>
                  <a:pt x="6979" y="7274"/>
                </a:cubicBezTo>
                <a:cubicBezTo>
                  <a:pt x="8331" y="7274"/>
                  <a:pt x="9643" y="6807"/>
                  <a:pt x="10675" y="5905"/>
                </a:cubicBezTo>
                <a:cubicBezTo>
                  <a:pt x="11509" y="5171"/>
                  <a:pt x="12109" y="4170"/>
                  <a:pt x="12376" y="3036"/>
                </a:cubicBezTo>
                <a:cubicBezTo>
                  <a:pt x="12543" y="2302"/>
                  <a:pt x="12543" y="1535"/>
                  <a:pt x="12376" y="801"/>
                </a:cubicBezTo>
                <a:cubicBezTo>
                  <a:pt x="12309" y="601"/>
                  <a:pt x="12242" y="401"/>
                  <a:pt x="12176" y="201"/>
                </a:cubicBezTo>
                <a:cubicBezTo>
                  <a:pt x="12142" y="134"/>
                  <a:pt x="12109" y="67"/>
                  <a:pt x="12076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5" name="Google Shape;1825;p44"/>
          <p:cNvSpPr/>
          <p:nvPr/>
        </p:nvSpPr>
        <p:spPr>
          <a:xfrm>
            <a:off x="8513375" y="2901688"/>
            <a:ext cx="38323" cy="39264"/>
          </a:xfrm>
          <a:custGeom>
            <a:avLst/>
            <a:gdLst/>
            <a:ahLst/>
            <a:cxnLst/>
            <a:rect l="l" t="t" r="r" b="b"/>
            <a:pathLst>
              <a:path w="2036" h="2086" extrusionOk="0">
                <a:moveTo>
                  <a:pt x="1602" y="0"/>
                </a:moveTo>
                <a:cubicBezTo>
                  <a:pt x="1535" y="0"/>
                  <a:pt x="1469" y="17"/>
                  <a:pt x="1402" y="50"/>
                </a:cubicBezTo>
                <a:cubicBezTo>
                  <a:pt x="1302" y="84"/>
                  <a:pt x="1202" y="184"/>
                  <a:pt x="1102" y="284"/>
                </a:cubicBezTo>
                <a:cubicBezTo>
                  <a:pt x="601" y="784"/>
                  <a:pt x="234" y="1418"/>
                  <a:pt x="1" y="2085"/>
                </a:cubicBezTo>
                <a:lnTo>
                  <a:pt x="2036" y="1885"/>
                </a:lnTo>
                <a:cubicBezTo>
                  <a:pt x="2036" y="1485"/>
                  <a:pt x="2002" y="1018"/>
                  <a:pt x="2002" y="584"/>
                </a:cubicBezTo>
                <a:cubicBezTo>
                  <a:pt x="2036" y="384"/>
                  <a:pt x="1936" y="184"/>
                  <a:pt x="1802" y="50"/>
                </a:cubicBezTo>
                <a:cubicBezTo>
                  <a:pt x="1735" y="17"/>
                  <a:pt x="1669" y="0"/>
                  <a:pt x="160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6" name="Google Shape;1826;p44"/>
          <p:cNvSpPr/>
          <p:nvPr/>
        </p:nvSpPr>
        <p:spPr>
          <a:xfrm>
            <a:off x="8650892" y="2772659"/>
            <a:ext cx="30775" cy="121819"/>
          </a:xfrm>
          <a:custGeom>
            <a:avLst/>
            <a:gdLst/>
            <a:ahLst/>
            <a:cxnLst/>
            <a:rect l="l" t="t" r="r" b="b"/>
            <a:pathLst>
              <a:path w="1635" h="6472" extrusionOk="0">
                <a:moveTo>
                  <a:pt x="0" y="0"/>
                </a:moveTo>
                <a:cubicBezTo>
                  <a:pt x="867" y="2869"/>
                  <a:pt x="601" y="4504"/>
                  <a:pt x="100" y="6472"/>
                </a:cubicBezTo>
                <a:lnTo>
                  <a:pt x="200" y="6205"/>
                </a:lnTo>
                <a:cubicBezTo>
                  <a:pt x="767" y="5037"/>
                  <a:pt x="1635" y="4337"/>
                  <a:pt x="1468" y="3169"/>
                </a:cubicBezTo>
                <a:cubicBezTo>
                  <a:pt x="1268" y="1968"/>
                  <a:pt x="767" y="901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7" name="Google Shape;1827;p44"/>
          <p:cNvSpPr/>
          <p:nvPr/>
        </p:nvSpPr>
        <p:spPr>
          <a:xfrm>
            <a:off x="8401626" y="4640567"/>
            <a:ext cx="200309" cy="367942"/>
          </a:xfrm>
          <a:custGeom>
            <a:avLst/>
            <a:gdLst/>
            <a:ahLst/>
            <a:cxnLst/>
            <a:rect l="l" t="t" r="r" b="b"/>
            <a:pathLst>
              <a:path w="10642" h="19548" extrusionOk="0">
                <a:moveTo>
                  <a:pt x="0" y="0"/>
                </a:moveTo>
                <a:lnTo>
                  <a:pt x="1268" y="19447"/>
                </a:lnTo>
                <a:lnTo>
                  <a:pt x="9407" y="19547"/>
                </a:lnTo>
                <a:lnTo>
                  <a:pt x="10641" y="834"/>
                </a:lnTo>
                <a:lnTo>
                  <a:pt x="0" y="0"/>
                </a:ln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8" name="Google Shape;1828;p44"/>
          <p:cNvSpPr/>
          <p:nvPr/>
        </p:nvSpPr>
        <p:spPr>
          <a:xfrm>
            <a:off x="8414181" y="4958253"/>
            <a:ext cx="342833" cy="116172"/>
          </a:xfrm>
          <a:custGeom>
            <a:avLst/>
            <a:gdLst/>
            <a:ahLst/>
            <a:cxnLst/>
            <a:rect l="l" t="t" r="r" b="b"/>
            <a:pathLst>
              <a:path w="18214" h="6172" extrusionOk="0">
                <a:moveTo>
                  <a:pt x="301" y="1"/>
                </a:moveTo>
                <a:lnTo>
                  <a:pt x="0" y="6072"/>
                </a:lnTo>
                <a:lnTo>
                  <a:pt x="18213" y="6172"/>
                </a:lnTo>
                <a:cubicBezTo>
                  <a:pt x="18147" y="4437"/>
                  <a:pt x="8974" y="735"/>
                  <a:pt x="8974" y="735"/>
                </a:cubicBezTo>
                <a:lnTo>
                  <a:pt x="8974" y="201"/>
                </a:lnTo>
                <a:cubicBezTo>
                  <a:pt x="7646" y="770"/>
                  <a:pt x="6237" y="1054"/>
                  <a:pt x="4833" y="1054"/>
                </a:cubicBezTo>
                <a:cubicBezTo>
                  <a:pt x="3274" y="1054"/>
                  <a:pt x="1723" y="703"/>
                  <a:pt x="301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9" name="Google Shape;1829;p44"/>
          <p:cNvSpPr/>
          <p:nvPr/>
        </p:nvSpPr>
        <p:spPr>
          <a:xfrm>
            <a:off x="8443694" y="4994524"/>
            <a:ext cx="28271" cy="26144"/>
          </a:xfrm>
          <a:custGeom>
            <a:avLst/>
            <a:gdLst/>
            <a:ahLst/>
            <a:cxnLst/>
            <a:rect l="l" t="t" r="r" b="b"/>
            <a:pathLst>
              <a:path w="1502" h="1389" extrusionOk="0">
                <a:moveTo>
                  <a:pt x="768" y="0"/>
                </a:moveTo>
                <a:cubicBezTo>
                  <a:pt x="690" y="0"/>
                  <a:pt x="611" y="14"/>
                  <a:pt x="534" y="42"/>
                </a:cubicBezTo>
                <a:lnTo>
                  <a:pt x="567" y="42"/>
                </a:lnTo>
                <a:cubicBezTo>
                  <a:pt x="200" y="142"/>
                  <a:pt x="0" y="476"/>
                  <a:pt x="34" y="876"/>
                </a:cubicBezTo>
                <a:cubicBezTo>
                  <a:pt x="121" y="1196"/>
                  <a:pt x="411" y="1389"/>
                  <a:pt x="727" y="1389"/>
                </a:cubicBezTo>
                <a:cubicBezTo>
                  <a:pt x="774" y="1389"/>
                  <a:pt x="821" y="1385"/>
                  <a:pt x="868" y="1376"/>
                </a:cubicBezTo>
                <a:cubicBezTo>
                  <a:pt x="1268" y="1276"/>
                  <a:pt x="1501" y="876"/>
                  <a:pt x="1435" y="476"/>
                </a:cubicBezTo>
                <a:cubicBezTo>
                  <a:pt x="1329" y="186"/>
                  <a:pt x="1058" y="0"/>
                  <a:pt x="76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30" name="Google Shape;1830;p44"/>
          <p:cNvSpPr/>
          <p:nvPr/>
        </p:nvSpPr>
        <p:spPr>
          <a:xfrm>
            <a:off x="8414181" y="5044912"/>
            <a:ext cx="344715" cy="29514"/>
          </a:xfrm>
          <a:custGeom>
            <a:avLst/>
            <a:gdLst/>
            <a:ahLst/>
            <a:cxnLst/>
            <a:rect l="l" t="t" r="r" b="b"/>
            <a:pathLst>
              <a:path w="18314" h="1568" extrusionOk="0">
                <a:moveTo>
                  <a:pt x="67" y="0"/>
                </a:moveTo>
                <a:lnTo>
                  <a:pt x="0" y="1468"/>
                </a:lnTo>
                <a:lnTo>
                  <a:pt x="18213" y="1568"/>
                </a:lnTo>
                <a:cubicBezTo>
                  <a:pt x="18314" y="1001"/>
                  <a:pt x="17513" y="634"/>
                  <a:pt x="17513" y="634"/>
                </a:cubicBezTo>
                <a:lnTo>
                  <a:pt x="67" y="0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31" name="Google Shape;1831;p44"/>
          <p:cNvSpPr/>
          <p:nvPr/>
        </p:nvSpPr>
        <p:spPr>
          <a:xfrm>
            <a:off x="8551679" y="4971786"/>
            <a:ext cx="32676" cy="21062"/>
          </a:xfrm>
          <a:custGeom>
            <a:avLst/>
            <a:gdLst/>
            <a:ahLst/>
            <a:cxnLst/>
            <a:rect l="l" t="t" r="r" b="b"/>
            <a:pathLst>
              <a:path w="1736" h="1119" extrusionOk="0">
                <a:moveTo>
                  <a:pt x="1472" y="1"/>
                </a:moveTo>
                <a:cubicBezTo>
                  <a:pt x="1266" y="1"/>
                  <a:pt x="967" y="62"/>
                  <a:pt x="668" y="249"/>
                </a:cubicBezTo>
                <a:cubicBezTo>
                  <a:pt x="134" y="583"/>
                  <a:pt x="1" y="1083"/>
                  <a:pt x="67" y="1116"/>
                </a:cubicBezTo>
                <a:cubicBezTo>
                  <a:pt x="72" y="1118"/>
                  <a:pt x="76" y="1119"/>
                  <a:pt x="81" y="1119"/>
                </a:cubicBezTo>
                <a:cubicBezTo>
                  <a:pt x="188" y="1119"/>
                  <a:pt x="420" y="770"/>
                  <a:pt x="835" y="483"/>
                </a:cubicBezTo>
                <a:cubicBezTo>
                  <a:pt x="1268" y="216"/>
                  <a:pt x="1735" y="182"/>
                  <a:pt x="1735" y="82"/>
                </a:cubicBezTo>
                <a:cubicBezTo>
                  <a:pt x="1735" y="38"/>
                  <a:pt x="1632" y="1"/>
                  <a:pt x="1472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32" name="Google Shape;1832;p44"/>
          <p:cNvSpPr/>
          <p:nvPr/>
        </p:nvSpPr>
        <p:spPr>
          <a:xfrm>
            <a:off x="8595629" y="4987898"/>
            <a:ext cx="24507" cy="26257"/>
          </a:xfrm>
          <a:custGeom>
            <a:avLst/>
            <a:gdLst/>
            <a:ahLst/>
            <a:cxnLst/>
            <a:rect l="l" t="t" r="r" b="b"/>
            <a:pathLst>
              <a:path w="1302" h="1395" extrusionOk="0">
                <a:moveTo>
                  <a:pt x="1216" y="0"/>
                </a:moveTo>
                <a:cubicBezTo>
                  <a:pt x="1049" y="0"/>
                  <a:pt x="670" y="99"/>
                  <a:pt x="368" y="427"/>
                </a:cubicBezTo>
                <a:cubicBezTo>
                  <a:pt x="1" y="894"/>
                  <a:pt x="34" y="1395"/>
                  <a:pt x="134" y="1395"/>
                </a:cubicBezTo>
                <a:cubicBezTo>
                  <a:pt x="234" y="1395"/>
                  <a:pt x="301" y="994"/>
                  <a:pt x="634" y="627"/>
                </a:cubicBezTo>
                <a:cubicBezTo>
                  <a:pt x="935" y="260"/>
                  <a:pt x="1302" y="94"/>
                  <a:pt x="1302" y="27"/>
                </a:cubicBezTo>
                <a:cubicBezTo>
                  <a:pt x="1302" y="11"/>
                  <a:pt x="1270" y="0"/>
                  <a:pt x="1216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33" name="Google Shape;1833;p44"/>
          <p:cNvSpPr/>
          <p:nvPr/>
        </p:nvSpPr>
        <p:spPr>
          <a:xfrm>
            <a:off x="8636437" y="5002580"/>
            <a:ext cx="17599" cy="29156"/>
          </a:xfrm>
          <a:custGeom>
            <a:avLst/>
            <a:gdLst/>
            <a:ahLst/>
            <a:cxnLst/>
            <a:rect l="l" t="t" r="r" b="b"/>
            <a:pathLst>
              <a:path w="935" h="1549" extrusionOk="0">
                <a:moveTo>
                  <a:pt x="868" y="0"/>
                </a:moveTo>
                <a:cubicBezTo>
                  <a:pt x="760" y="0"/>
                  <a:pt x="436" y="184"/>
                  <a:pt x="234" y="615"/>
                </a:cubicBezTo>
                <a:cubicBezTo>
                  <a:pt x="1" y="1115"/>
                  <a:pt x="101" y="1549"/>
                  <a:pt x="201" y="1549"/>
                </a:cubicBezTo>
                <a:cubicBezTo>
                  <a:pt x="301" y="1515"/>
                  <a:pt x="301" y="1148"/>
                  <a:pt x="501" y="748"/>
                </a:cubicBezTo>
                <a:cubicBezTo>
                  <a:pt x="701" y="348"/>
                  <a:pt x="935" y="81"/>
                  <a:pt x="902" y="14"/>
                </a:cubicBezTo>
                <a:cubicBezTo>
                  <a:pt x="897" y="5"/>
                  <a:pt x="885" y="0"/>
                  <a:pt x="868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34" name="Google Shape;1834;p44"/>
          <p:cNvSpPr/>
          <p:nvPr/>
        </p:nvSpPr>
        <p:spPr>
          <a:xfrm>
            <a:off x="8220855" y="2004118"/>
            <a:ext cx="433821" cy="393880"/>
          </a:xfrm>
          <a:custGeom>
            <a:avLst/>
            <a:gdLst/>
            <a:ahLst/>
            <a:cxnLst/>
            <a:rect l="l" t="t" r="r" b="b"/>
            <a:pathLst>
              <a:path w="23048" h="20926" extrusionOk="0">
                <a:moveTo>
                  <a:pt x="14997" y="1"/>
                </a:moveTo>
                <a:cubicBezTo>
                  <a:pt x="14678" y="1"/>
                  <a:pt x="14357" y="34"/>
                  <a:pt x="14041" y="102"/>
                </a:cubicBezTo>
                <a:cubicBezTo>
                  <a:pt x="12773" y="369"/>
                  <a:pt x="11606" y="769"/>
                  <a:pt x="10472" y="1370"/>
                </a:cubicBezTo>
                <a:cubicBezTo>
                  <a:pt x="9651" y="538"/>
                  <a:pt x="8625" y="159"/>
                  <a:pt x="7617" y="159"/>
                </a:cubicBezTo>
                <a:cubicBezTo>
                  <a:pt x="5756" y="159"/>
                  <a:pt x="3958" y="1451"/>
                  <a:pt x="3633" y="3571"/>
                </a:cubicBezTo>
                <a:cubicBezTo>
                  <a:pt x="3429" y="3523"/>
                  <a:pt x="3227" y="3500"/>
                  <a:pt x="3029" y="3500"/>
                </a:cubicBezTo>
                <a:cubicBezTo>
                  <a:pt x="1331" y="3500"/>
                  <a:pt x="0" y="5203"/>
                  <a:pt x="598" y="6907"/>
                </a:cubicBezTo>
                <a:lnTo>
                  <a:pt x="6235" y="8909"/>
                </a:lnTo>
                <a:lnTo>
                  <a:pt x="12406" y="19750"/>
                </a:lnTo>
                <a:cubicBezTo>
                  <a:pt x="13321" y="20534"/>
                  <a:pt x="14460" y="20926"/>
                  <a:pt x="15600" y="20926"/>
                </a:cubicBezTo>
                <a:cubicBezTo>
                  <a:pt x="16787" y="20926"/>
                  <a:pt x="17975" y="20500"/>
                  <a:pt x="18911" y="19650"/>
                </a:cubicBezTo>
                <a:cubicBezTo>
                  <a:pt x="20746" y="17982"/>
                  <a:pt x="21046" y="15213"/>
                  <a:pt x="19645" y="13178"/>
                </a:cubicBezTo>
                <a:cubicBezTo>
                  <a:pt x="19978" y="12878"/>
                  <a:pt x="20279" y="12511"/>
                  <a:pt x="20512" y="12111"/>
                </a:cubicBezTo>
                <a:cubicBezTo>
                  <a:pt x="21513" y="11544"/>
                  <a:pt x="22213" y="10576"/>
                  <a:pt x="22514" y="9442"/>
                </a:cubicBezTo>
                <a:cubicBezTo>
                  <a:pt x="23047" y="7074"/>
                  <a:pt x="21179" y="4439"/>
                  <a:pt x="18778" y="4138"/>
                </a:cubicBezTo>
                <a:cubicBezTo>
                  <a:pt x="19245" y="2971"/>
                  <a:pt x="18677" y="1570"/>
                  <a:pt x="17643" y="803"/>
                </a:cubicBezTo>
                <a:cubicBezTo>
                  <a:pt x="16849" y="282"/>
                  <a:pt x="15926" y="1"/>
                  <a:pt x="14997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35" name="Google Shape;1835;p44"/>
          <p:cNvSpPr/>
          <p:nvPr/>
        </p:nvSpPr>
        <p:spPr>
          <a:xfrm>
            <a:off x="8239639" y="2079916"/>
            <a:ext cx="315766" cy="536140"/>
          </a:xfrm>
          <a:custGeom>
            <a:avLst/>
            <a:gdLst/>
            <a:ahLst/>
            <a:cxnLst/>
            <a:rect l="l" t="t" r="r" b="b"/>
            <a:pathLst>
              <a:path w="16776" h="28484" extrusionOk="0">
                <a:moveTo>
                  <a:pt x="9797" y="0"/>
                </a:moveTo>
                <a:cubicBezTo>
                  <a:pt x="9493" y="0"/>
                  <a:pt x="9184" y="46"/>
                  <a:pt x="8873" y="145"/>
                </a:cubicBezTo>
                <a:lnTo>
                  <a:pt x="934" y="4048"/>
                </a:lnTo>
                <a:cubicBezTo>
                  <a:pt x="134" y="4281"/>
                  <a:pt x="0" y="5048"/>
                  <a:pt x="200" y="5849"/>
                </a:cubicBezTo>
                <a:lnTo>
                  <a:pt x="200" y="6283"/>
                </a:lnTo>
                <a:lnTo>
                  <a:pt x="3269" y="19058"/>
                </a:lnTo>
                <a:lnTo>
                  <a:pt x="4570" y="24762"/>
                </a:lnTo>
                <a:cubicBezTo>
                  <a:pt x="5113" y="26964"/>
                  <a:pt x="7074" y="28484"/>
                  <a:pt x="9269" y="28484"/>
                </a:cubicBezTo>
                <a:cubicBezTo>
                  <a:pt x="9502" y="28484"/>
                  <a:pt x="9737" y="28467"/>
                  <a:pt x="9974" y="28432"/>
                </a:cubicBezTo>
                <a:cubicBezTo>
                  <a:pt x="12609" y="28065"/>
                  <a:pt x="14444" y="25630"/>
                  <a:pt x="14077" y="22961"/>
                </a:cubicBezTo>
                <a:cubicBezTo>
                  <a:pt x="14077" y="22894"/>
                  <a:pt x="14044" y="22794"/>
                  <a:pt x="14044" y="22694"/>
                </a:cubicBezTo>
                <a:cubicBezTo>
                  <a:pt x="13679" y="20938"/>
                  <a:pt x="13446" y="19742"/>
                  <a:pt x="13443" y="19726"/>
                </a:cubicBezTo>
                <a:lnTo>
                  <a:pt x="13443" y="19726"/>
                </a:lnTo>
                <a:cubicBezTo>
                  <a:pt x="13443" y="19726"/>
                  <a:pt x="13444" y="19726"/>
                  <a:pt x="13445" y="19726"/>
                </a:cubicBezTo>
                <a:cubicBezTo>
                  <a:pt x="13525" y="19726"/>
                  <a:pt x="16776" y="18400"/>
                  <a:pt x="16545" y="13788"/>
                </a:cubicBezTo>
                <a:cubicBezTo>
                  <a:pt x="16412" y="11486"/>
                  <a:pt x="15545" y="7850"/>
                  <a:pt x="14711" y="4915"/>
                </a:cubicBezTo>
                <a:cubicBezTo>
                  <a:pt x="14064" y="2561"/>
                  <a:pt x="12067" y="0"/>
                  <a:pt x="9797" y="0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36" name="Google Shape;1836;p44"/>
          <p:cNvSpPr/>
          <p:nvPr/>
        </p:nvSpPr>
        <p:spPr>
          <a:xfrm>
            <a:off x="8493913" y="2222101"/>
            <a:ext cx="23886" cy="21552"/>
          </a:xfrm>
          <a:custGeom>
            <a:avLst/>
            <a:gdLst/>
            <a:ahLst/>
            <a:cxnLst/>
            <a:rect l="l" t="t" r="r" b="b"/>
            <a:pathLst>
              <a:path w="1269" h="1145" extrusionOk="0">
                <a:moveTo>
                  <a:pt x="664" y="0"/>
                </a:moveTo>
                <a:cubicBezTo>
                  <a:pt x="609" y="0"/>
                  <a:pt x="554" y="10"/>
                  <a:pt x="501" y="29"/>
                </a:cubicBezTo>
                <a:cubicBezTo>
                  <a:pt x="168" y="96"/>
                  <a:pt x="1" y="396"/>
                  <a:pt x="68" y="730"/>
                </a:cubicBezTo>
                <a:cubicBezTo>
                  <a:pt x="153" y="986"/>
                  <a:pt x="384" y="1145"/>
                  <a:pt x="636" y="1145"/>
                </a:cubicBezTo>
                <a:cubicBezTo>
                  <a:pt x="679" y="1145"/>
                  <a:pt x="724" y="1140"/>
                  <a:pt x="768" y="1130"/>
                </a:cubicBezTo>
                <a:cubicBezTo>
                  <a:pt x="1068" y="1030"/>
                  <a:pt x="1268" y="730"/>
                  <a:pt x="1202" y="430"/>
                </a:cubicBezTo>
                <a:cubicBezTo>
                  <a:pt x="1202" y="430"/>
                  <a:pt x="1168" y="396"/>
                  <a:pt x="1168" y="396"/>
                </a:cubicBezTo>
                <a:cubicBezTo>
                  <a:pt x="1115" y="155"/>
                  <a:pt x="889" y="0"/>
                  <a:pt x="66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37" name="Google Shape;1837;p44"/>
          <p:cNvSpPr/>
          <p:nvPr/>
        </p:nvSpPr>
        <p:spPr>
          <a:xfrm>
            <a:off x="8465039" y="2205895"/>
            <a:ext cx="44591" cy="16903"/>
          </a:xfrm>
          <a:custGeom>
            <a:avLst/>
            <a:gdLst/>
            <a:ahLst/>
            <a:cxnLst/>
            <a:rect l="l" t="t" r="r" b="b"/>
            <a:pathLst>
              <a:path w="2369" h="898" extrusionOk="0">
                <a:moveTo>
                  <a:pt x="1475" y="0"/>
                </a:moveTo>
                <a:cubicBezTo>
                  <a:pt x="1351" y="0"/>
                  <a:pt x="1226" y="19"/>
                  <a:pt x="1101" y="57"/>
                </a:cubicBezTo>
                <a:cubicBezTo>
                  <a:pt x="768" y="123"/>
                  <a:pt x="501" y="257"/>
                  <a:pt x="267" y="524"/>
                </a:cubicBezTo>
                <a:cubicBezTo>
                  <a:pt x="100" y="690"/>
                  <a:pt x="0" y="824"/>
                  <a:pt x="100" y="890"/>
                </a:cubicBezTo>
                <a:cubicBezTo>
                  <a:pt x="106" y="895"/>
                  <a:pt x="113" y="898"/>
                  <a:pt x="121" y="898"/>
                </a:cubicBezTo>
                <a:cubicBezTo>
                  <a:pt x="229" y="898"/>
                  <a:pt x="613" y="544"/>
                  <a:pt x="1168" y="390"/>
                </a:cubicBezTo>
                <a:cubicBezTo>
                  <a:pt x="1316" y="359"/>
                  <a:pt x="1457" y="348"/>
                  <a:pt x="1587" y="348"/>
                </a:cubicBezTo>
                <a:cubicBezTo>
                  <a:pt x="1909" y="348"/>
                  <a:pt x="2162" y="416"/>
                  <a:pt x="2288" y="416"/>
                </a:cubicBezTo>
                <a:cubicBezTo>
                  <a:pt x="2329" y="416"/>
                  <a:pt x="2356" y="409"/>
                  <a:pt x="2369" y="390"/>
                </a:cubicBezTo>
                <a:cubicBezTo>
                  <a:pt x="2369" y="357"/>
                  <a:pt x="2302" y="257"/>
                  <a:pt x="2069" y="157"/>
                </a:cubicBezTo>
                <a:cubicBezTo>
                  <a:pt x="1881" y="52"/>
                  <a:pt x="1680" y="0"/>
                  <a:pt x="1475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38" name="Google Shape;1838;p44"/>
          <p:cNvSpPr/>
          <p:nvPr/>
        </p:nvSpPr>
        <p:spPr>
          <a:xfrm>
            <a:off x="8379641" y="2248114"/>
            <a:ext cx="23886" cy="21495"/>
          </a:xfrm>
          <a:custGeom>
            <a:avLst/>
            <a:gdLst/>
            <a:ahLst/>
            <a:cxnLst/>
            <a:rect l="l" t="t" r="r" b="b"/>
            <a:pathLst>
              <a:path w="1269" h="1142" extrusionOk="0">
                <a:moveTo>
                  <a:pt x="633" y="0"/>
                </a:moveTo>
                <a:cubicBezTo>
                  <a:pt x="590" y="0"/>
                  <a:pt x="545" y="5"/>
                  <a:pt x="501" y="15"/>
                </a:cubicBezTo>
                <a:cubicBezTo>
                  <a:pt x="201" y="115"/>
                  <a:pt x="1" y="415"/>
                  <a:pt x="68" y="716"/>
                </a:cubicBezTo>
                <a:cubicBezTo>
                  <a:pt x="150" y="963"/>
                  <a:pt x="368" y="1142"/>
                  <a:pt x="628" y="1142"/>
                </a:cubicBezTo>
                <a:cubicBezTo>
                  <a:pt x="684" y="1142"/>
                  <a:pt x="742" y="1134"/>
                  <a:pt x="801" y="1116"/>
                </a:cubicBezTo>
                <a:cubicBezTo>
                  <a:pt x="1102" y="1016"/>
                  <a:pt x="1268" y="716"/>
                  <a:pt x="1202" y="415"/>
                </a:cubicBezTo>
                <a:cubicBezTo>
                  <a:pt x="1116" y="159"/>
                  <a:pt x="886" y="0"/>
                  <a:pt x="633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39" name="Google Shape;1839;p44"/>
          <p:cNvSpPr/>
          <p:nvPr/>
        </p:nvSpPr>
        <p:spPr>
          <a:xfrm>
            <a:off x="8352029" y="2233941"/>
            <a:ext cx="45212" cy="16489"/>
          </a:xfrm>
          <a:custGeom>
            <a:avLst/>
            <a:gdLst/>
            <a:ahLst/>
            <a:cxnLst/>
            <a:rect l="l" t="t" r="r" b="b"/>
            <a:pathLst>
              <a:path w="2402" h="876" extrusionOk="0">
                <a:moveTo>
                  <a:pt x="1443" y="1"/>
                </a:moveTo>
                <a:cubicBezTo>
                  <a:pt x="1338" y="1"/>
                  <a:pt x="1234" y="12"/>
                  <a:pt x="1134" y="34"/>
                </a:cubicBezTo>
                <a:cubicBezTo>
                  <a:pt x="801" y="101"/>
                  <a:pt x="500" y="268"/>
                  <a:pt x="267" y="501"/>
                </a:cubicBezTo>
                <a:cubicBezTo>
                  <a:pt x="100" y="668"/>
                  <a:pt x="0" y="801"/>
                  <a:pt x="100" y="868"/>
                </a:cubicBezTo>
                <a:cubicBezTo>
                  <a:pt x="105" y="873"/>
                  <a:pt x="112" y="876"/>
                  <a:pt x="121" y="876"/>
                </a:cubicBezTo>
                <a:cubicBezTo>
                  <a:pt x="229" y="876"/>
                  <a:pt x="615" y="524"/>
                  <a:pt x="1201" y="401"/>
                </a:cubicBezTo>
                <a:cubicBezTo>
                  <a:pt x="1366" y="355"/>
                  <a:pt x="1523" y="340"/>
                  <a:pt x="1665" y="340"/>
                </a:cubicBezTo>
                <a:cubicBezTo>
                  <a:pt x="1975" y="340"/>
                  <a:pt x="2217" y="413"/>
                  <a:pt x="2321" y="413"/>
                </a:cubicBezTo>
                <a:cubicBezTo>
                  <a:pt x="2344" y="413"/>
                  <a:pt x="2360" y="410"/>
                  <a:pt x="2368" y="401"/>
                </a:cubicBezTo>
                <a:cubicBezTo>
                  <a:pt x="2402" y="334"/>
                  <a:pt x="2302" y="234"/>
                  <a:pt x="2068" y="134"/>
                </a:cubicBezTo>
                <a:cubicBezTo>
                  <a:pt x="1868" y="45"/>
                  <a:pt x="1653" y="1"/>
                  <a:pt x="1443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40" name="Google Shape;1840;p44"/>
          <p:cNvSpPr/>
          <p:nvPr/>
        </p:nvSpPr>
        <p:spPr>
          <a:xfrm>
            <a:off x="8428617" y="2218883"/>
            <a:ext cx="55282" cy="96070"/>
          </a:xfrm>
          <a:custGeom>
            <a:avLst/>
            <a:gdLst/>
            <a:ahLst/>
            <a:cxnLst/>
            <a:rect l="l" t="t" r="r" b="b"/>
            <a:pathLst>
              <a:path w="2937" h="5104" extrusionOk="0">
                <a:moveTo>
                  <a:pt x="67" y="0"/>
                </a:moveTo>
                <a:cubicBezTo>
                  <a:pt x="1" y="34"/>
                  <a:pt x="768" y="1368"/>
                  <a:pt x="1769" y="2936"/>
                </a:cubicBezTo>
                <a:lnTo>
                  <a:pt x="2502" y="4037"/>
                </a:lnTo>
                <a:cubicBezTo>
                  <a:pt x="2603" y="4170"/>
                  <a:pt x="2669" y="4337"/>
                  <a:pt x="2703" y="4504"/>
                </a:cubicBezTo>
                <a:cubicBezTo>
                  <a:pt x="2703" y="4604"/>
                  <a:pt x="2569" y="4670"/>
                  <a:pt x="2402" y="4704"/>
                </a:cubicBezTo>
                <a:cubicBezTo>
                  <a:pt x="2069" y="4804"/>
                  <a:pt x="1735" y="4937"/>
                  <a:pt x="1435" y="5104"/>
                </a:cubicBezTo>
                <a:cubicBezTo>
                  <a:pt x="1769" y="5071"/>
                  <a:pt x="2136" y="5004"/>
                  <a:pt x="2469" y="4904"/>
                </a:cubicBezTo>
                <a:cubicBezTo>
                  <a:pt x="2536" y="4870"/>
                  <a:pt x="2636" y="4837"/>
                  <a:pt x="2703" y="4804"/>
                </a:cubicBezTo>
                <a:cubicBezTo>
                  <a:pt x="2836" y="4737"/>
                  <a:pt x="2903" y="4637"/>
                  <a:pt x="2936" y="4537"/>
                </a:cubicBezTo>
                <a:cubicBezTo>
                  <a:pt x="2936" y="4303"/>
                  <a:pt x="2869" y="4103"/>
                  <a:pt x="2703" y="3936"/>
                </a:cubicBezTo>
                <a:lnTo>
                  <a:pt x="2002" y="2802"/>
                </a:lnTo>
                <a:cubicBezTo>
                  <a:pt x="1435" y="1835"/>
                  <a:pt x="801" y="901"/>
                  <a:pt x="67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41" name="Google Shape;1841;p44"/>
          <p:cNvSpPr/>
          <p:nvPr/>
        </p:nvSpPr>
        <p:spPr>
          <a:xfrm>
            <a:off x="8373373" y="2444903"/>
            <a:ext cx="123701" cy="35236"/>
          </a:xfrm>
          <a:custGeom>
            <a:avLst/>
            <a:gdLst/>
            <a:ahLst/>
            <a:cxnLst/>
            <a:rect l="l" t="t" r="r" b="b"/>
            <a:pathLst>
              <a:path w="6572" h="1872" extrusionOk="0">
                <a:moveTo>
                  <a:pt x="0" y="1"/>
                </a:moveTo>
                <a:cubicBezTo>
                  <a:pt x="0" y="1"/>
                  <a:pt x="1414" y="1872"/>
                  <a:pt x="4277" y="1872"/>
                </a:cubicBezTo>
                <a:cubicBezTo>
                  <a:pt x="4959" y="1872"/>
                  <a:pt x="5724" y="1765"/>
                  <a:pt x="6572" y="1502"/>
                </a:cubicBezTo>
                <a:lnTo>
                  <a:pt x="6338" y="334"/>
                </a:lnTo>
                <a:cubicBezTo>
                  <a:pt x="5491" y="536"/>
                  <a:pt x="4627" y="635"/>
                  <a:pt x="3764" y="635"/>
                </a:cubicBezTo>
                <a:cubicBezTo>
                  <a:pt x="2488" y="635"/>
                  <a:pt x="1214" y="419"/>
                  <a:pt x="0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42" name="Google Shape;1842;p44"/>
          <p:cNvSpPr/>
          <p:nvPr/>
        </p:nvSpPr>
        <p:spPr>
          <a:xfrm>
            <a:off x="8344481" y="2218563"/>
            <a:ext cx="54642" cy="19218"/>
          </a:xfrm>
          <a:custGeom>
            <a:avLst/>
            <a:gdLst/>
            <a:ahLst/>
            <a:cxnLst/>
            <a:rect l="l" t="t" r="r" b="b"/>
            <a:pathLst>
              <a:path w="2903" h="1021" extrusionOk="0">
                <a:moveTo>
                  <a:pt x="1886" y="1"/>
                </a:moveTo>
                <a:cubicBezTo>
                  <a:pt x="1702" y="1"/>
                  <a:pt x="1519" y="17"/>
                  <a:pt x="1335" y="51"/>
                </a:cubicBezTo>
                <a:cubicBezTo>
                  <a:pt x="935" y="151"/>
                  <a:pt x="601" y="318"/>
                  <a:pt x="301" y="551"/>
                </a:cubicBezTo>
                <a:cubicBezTo>
                  <a:pt x="68" y="751"/>
                  <a:pt x="1" y="918"/>
                  <a:pt x="34" y="985"/>
                </a:cubicBezTo>
                <a:cubicBezTo>
                  <a:pt x="59" y="1010"/>
                  <a:pt x="100" y="1021"/>
                  <a:pt x="155" y="1021"/>
                </a:cubicBezTo>
                <a:cubicBezTo>
                  <a:pt x="388" y="1021"/>
                  <a:pt x="873" y="820"/>
                  <a:pt x="1469" y="684"/>
                </a:cubicBezTo>
                <a:cubicBezTo>
                  <a:pt x="2202" y="484"/>
                  <a:pt x="2836" y="484"/>
                  <a:pt x="2870" y="318"/>
                </a:cubicBezTo>
                <a:cubicBezTo>
                  <a:pt x="2903" y="251"/>
                  <a:pt x="2736" y="117"/>
                  <a:pt x="2436" y="51"/>
                </a:cubicBezTo>
                <a:cubicBezTo>
                  <a:pt x="2252" y="17"/>
                  <a:pt x="2069" y="1"/>
                  <a:pt x="188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43" name="Google Shape;1843;p44"/>
          <p:cNvSpPr/>
          <p:nvPr/>
        </p:nvSpPr>
        <p:spPr>
          <a:xfrm>
            <a:off x="8456870" y="2168024"/>
            <a:ext cx="48995" cy="17731"/>
          </a:xfrm>
          <a:custGeom>
            <a:avLst/>
            <a:gdLst/>
            <a:ahLst/>
            <a:cxnLst/>
            <a:rect l="l" t="t" r="r" b="b"/>
            <a:pathLst>
              <a:path w="2603" h="942" extrusionOk="0">
                <a:moveTo>
                  <a:pt x="1544" y="0"/>
                </a:moveTo>
                <a:cubicBezTo>
                  <a:pt x="1428" y="0"/>
                  <a:pt x="1313" y="11"/>
                  <a:pt x="1202" y="34"/>
                </a:cubicBezTo>
                <a:cubicBezTo>
                  <a:pt x="835" y="100"/>
                  <a:pt x="501" y="267"/>
                  <a:pt x="234" y="501"/>
                </a:cubicBezTo>
                <a:cubicBezTo>
                  <a:pt x="67" y="668"/>
                  <a:pt x="1" y="834"/>
                  <a:pt x="67" y="901"/>
                </a:cubicBezTo>
                <a:cubicBezTo>
                  <a:pt x="96" y="929"/>
                  <a:pt x="141" y="941"/>
                  <a:pt x="200" y="941"/>
                </a:cubicBezTo>
                <a:cubicBezTo>
                  <a:pt x="418" y="941"/>
                  <a:pt x="829" y="780"/>
                  <a:pt x="1302" y="701"/>
                </a:cubicBezTo>
                <a:cubicBezTo>
                  <a:pt x="1935" y="567"/>
                  <a:pt x="2469" y="601"/>
                  <a:pt x="2569" y="434"/>
                </a:cubicBezTo>
                <a:cubicBezTo>
                  <a:pt x="2603" y="367"/>
                  <a:pt x="2503" y="234"/>
                  <a:pt x="2236" y="134"/>
                </a:cubicBezTo>
                <a:cubicBezTo>
                  <a:pt x="2013" y="45"/>
                  <a:pt x="1776" y="0"/>
                  <a:pt x="154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44" name="Google Shape;1844;p44"/>
          <p:cNvSpPr/>
          <p:nvPr/>
        </p:nvSpPr>
        <p:spPr>
          <a:xfrm>
            <a:off x="8289858" y="2060228"/>
            <a:ext cx="293236" cy="133094"/>
          </a:xfrm>
          <a:custGeom>
            <a:avLst/>
            <a:gdLst/>
            <a:ahLst/>
            <a:cxnLst/>
            <a:rect l="l" t="t" r="r" b="b"/>
            <a:pathLst>
              <a:path w="15579" h="7071" extrusionOk="0">
                <a:moveTo>
                  <a:pt x="8014" y="1"/>
                </a:moveTo>
                <a:cubicBezTo>
                  <a:pt x="7890" y="1"/>
                  <a:pt x="7765" y="8"/>
                  <a:pt x="7640" y="23"/>
                </a:cubicBezTo>
                <a:cubicBezTo>
                  <a:pt x="6770" y="88"/>
                  <a:pt x="5962" y="525"/>
                  <a:pt x="5067" y="525"/>
                </a:cubicBezTo>
                <a:cubicBezTo>
                  <a:pt x="5035" y="525"/>
                  <a:pt x="5003" y="525"/>
                  <a:pt x="4971" y="524"/>
                </a:cubicBezTo>
                <a:cubicBezTo>
                  <a:pt x="4304" y="490"/>
                  <a:pt x="3670" y="190"/>
                  <a:pt x="3003" y="190"/>
                </a:cubicBezTo>
                <a:cubicBezTo>
                  <a:pt x="1842" y="190"/>
                  <a:pt x="920" y="1120"/>
                  <a:pt x="237" y="2103"/>
                </a:cubicBezTo>
                <a:lnTo>
                  <a:pt x="237" y="2103"/>
                </a:lnTo>
                <a:cubicBezTo>
                  <a:pt x="236" y="2099"/>
                  <a:pt x="235" y="2095"/>
                  <a:pt x="234" y="2091"/>
                </a:cubicBezTo>
                <a:lnTo>
                  <a:pt x="1" y="2458"/>
                </a:lnTo>
                <a:cubicBezTo>
                  <a:pt x="76" y="2340"/>
                  <a:pt x="155" y="2221"/>
                  <a:pt x="237" y="2103"/>
                </a:cubicBezTo>
                <a:lnTo>
                  <a:pt x="237" y="2103"/>
                </a:lnTo>
                <a:cubicBezTo>
                  <a:pt x="555" y="3614"/>
                  <a:pt x="1871" y="4593"/>
                  <a:pt x="3291" y="4593"/>
                </a:cubicBezTo>
                <a:cubicBezTo>
                  <a:pt x="3682" y="4593"/>
                  <a:pt x="4082" y="4518"/>
                  <a:pt x="4471" y="4360"/>
                </a:cubicBezTo>
                <a:cubicBezTo>
                  <a:pt x="5004" y="4146"/>
                  <a:pt x="5559" y="3783"/>
                  <a:pt x="6102" y="3783"/>
                </a:cubicBezTo>
                <a:cubicBezTo>
                  <a:pt x="6237" y="3783"/>
                  <a:pt x="6372" y="3806"/>
                  <a:pt x="6505" y="3859"/>
                </a:cubicBezTo>
                <a:cubicBezTo>
                  <a:pt x="7173" y="4093"/>
                  <a:pt x="7439" y="5027"/>
                  <a:pt x="8073" y="5394"/>
                </a:cubicBezTo>
                <a:cubicBezTo>
                  <a:pt x="8289" y="5517"/>
                  <a:pt x="8516" y="5564"/>
                  <a:pt x="8752" y="5564"/>
                </a:cubicBezTo>
                <a:cubicBezTo>
                  <a:pt x="9502" y="5564"/>
                  <a:pt x="10331" y="5090"/>
                  <a:pt x="11096" y="5090"/>
                </a:cubicBezTo>
                <a:cubicBezTo>
                  <a:pt x="11134" y="5090"/>
                  <a:pt x="11171" y="5091"/>
                  <a:pt x="11209" y="5094"/>
                </a:cubicBezTo>
                <a:cubicBezTo>
                  <a:pt x="12043" y="5160"/>
                  <a:pt x="12676" y="5827"/>
                  <a:pt x="13310" y="6361"/>
                </a:cubicBezTo>
                <a:cubicBezTo>
                  <a:pt x="13798" y="6751"/>
                  <a:pt x="14393" y="7070"/>
                  <a:pt x="14964" y="7070"/>
                </a:cubicBezTo>
                <a:cubicBezTo>
                  <a:pt x="15174" y="7070"/>
                  <a:pt x="15381" y="7027"/>
                  <a:pt x="15579" y="6928"/>
                </a:cubicBezTo>
                <a:cubicBezTo>
                  <a:pt x="15412" y="6228"/>
                  <a:pt x="15178" y="5527"/>
                  <a:pt x="14845" y="4893"/>
                </a:cubicBezTo>
                <a:cubicBezTo>
                  <a:pt x="14511" y="4260"/>
                  <a:pt x="13977" y="3759"/>
                  <a:pt x="13310" y="3459"/>
                </a:cubicBezTo>
                <a:cubicBezTo>
                  <a:pt x="12943" y="3326"/>
                  <a:pt x="12576" y="3259"/>
                  <a:pt x="12209" y="3092"/>
                </a:cubicBezTo>
                <a:cubicBezTo>
                  <a:pt x="11442" y="2692"/>
                  <a:pt x="11109" y="1825"/>
                  <a:pt x="10575" y="1191"/>
                </a:cubicBezTo>
                <a:cubicBezTo>
                  <a:pt x="9925" y="452"/>
                  <a:pt x="8986" y="1"/>
                  <a:pt x="801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45" name="Google Shape;1845;p44"/>
          <p:cNvSpPr/>
          <p:nvPr/>
        </p:nvSpPr>
        <p:spPr>
          <a:xfrm>
            <a:off x="8168057" y="2084302"/>
            <a:ext cx="213485" cy="353788"/>
          </a:xfrm>
          <a:custGeom>
            <a:avLst/>
            <a:gdLst/>
            <a:ahLst/>
            <a:cxnLst/>
            <a:rect l="l" t="t" r="r" b="b"/>
            <a:pathLst>
              <a:path w="11342" h="18796" extrusionOk="0">
                <a:moveTo>
                  <a:pt x="6264" y="1"/>
                </a:moveTo>
                <a:cubicBezTo>
                  <a:pt x="6023" y="1"/>
                  <a:pt x="5780" y="26"/>
                  <a:pt x="5538" y="79"/>
                </a:cubicBezTo>
                <a:cubicBezTo>
                  <a:pt x="4304" y="446"/>
                  <a:pt x="3470" y="1580"/>
                  <a:pt x="3436" y="2847"/>
                </a:cubicBezTo>
                <a:cubicBezTo>
                  <a:pt x="1969" y="3214"/>
                  <a:pt x="801" y="4348"/>
                  <a:pt x="401" y="5849"/>
                </a:cubicBezTo>
                <a:cubicBezTo>
                  <a:pt x="0" y="7384"/>
                  <a:pt x="401" y="9018"/>
                  <a:pt x="1435" y="10219"/>
                </a:cubicBezTo>
                <a:cubicBezTo>
                  <a:pt x="1702" y="10519"/>
                  <a:pt x="1935" y="10853"/>
                  <a:pt x="2135" y="11220"/>
                </a:cubicBezTo>
                <a:cubicBezTo>
                  <a:pt x="1835" y="11553"/>
                  <a:pt x="1602" y="11920"/>
                  <a:pt x="1368" y="12321"/>
                </a:cubicBezTo>
                <a:cubicBezTo>
                  <a:pt x="434" y="14456"/>
                  <a:pt x="3036" y="15256"/>
                  <a:pt x="3036" y="15256"/>
                </a:cubicBezTo>
                <a:cubicBezTo>
                  <a:pt x="3036" y="16657"/>
                  <a:pt x="4337" y="16657"/>
                  <a:pt x="5171" y="16657"/>
                </a:cubicBezTo>
                <a:cubicBezTo>
                  <a:pt x="5987" y="16657"/>
                  <a:pt x="6451" y="18795"/>
                  <a:pt x="7095" y="18795"/>
                </a:cubicBezTo>
                <a:cubicBezTo>
                  <a:pt x="7110" y="18795"/>
                  <a:pt x="7124" y="18794"/>
                  <a:pt x="7139" y="18792"/>
                </a:cubicBezTo>
                <a:lnTo>
                  <a:pt x="6472" y="11887"/>
                </a:lnTo>
                <a:lnTo>
                  <a:pt x="6472" y="11887"/>
                </a:lnTo>
                <a:cubicBezTo>
                  <a:pt x="6572" y="11920"/>
                  <a:pt x="6672" y="11954"/>
                  <a:pt x="6772" y="11954"/>
                </a:cubicBezTo>
                <a:cubicBezTo>
                  <a:pt x="6781" y="11954"/>
                  <a:pt x="6789" y="11954"/>
                  <a:pt x="6798" y="11954"/>
                </a:cubicBezTo>
                <a:cubicBezTo>
                  <a:pt x="8335" y="11954"/>
                  <a:pt x="7937" y="8981"/>
                  <a:pt x="7439" y="8218"/>
                </a:cubicBezTo>
                <a:cubicBezTo>
                  <a:pt x="7906" y="7617"/>
                  <a:pt x="8306" y="6984"/>
                  <a:pt x="8607" y="6283"/>
                </a:cubicBezTo>
                <a:cubicBezTo>
                  <a:pt x="8907" y="5249"/>
                  <a:pt x="8907" y="4148"/>
                  <a:pt x="8673" y="3114"/>
                </a:cubicBezTo>
                <a:cubicBezTo>
                  <a:pt x="9207" y="3047"/>
                  <a:pt x="11342" y="1780"/>
                  <a:pt x="11108" y="1780"/>
                </a:cubicBezTo>
                <a:cubicBezTo>
                  <a:pt x="10508" y="1713"/>
                  <a:pt x="9274" y="1613"/>
                  <a:pt x="8873" y="1179"/>
                </a:cubicBezTo>
                <a:cubicBezTo>
                  <a:pt x="8203" y="428"/>
                  <a:pt x="7252" y="1"/>
                  <a:pt x="626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46" name="Google Shape;1846;p44"/>
          <p:cNvSpPr/>
          <p:nvPr/>
        </p:nvSpPr>
        <p:spPr>
          <a:xfrm>
            <a:off x="8241522" y="2296055"/>
            <a:ext cx="64994" cy="74951"/>
          </a:xfrm>
          <a:custGeom>
            <a:avLst/>
            <a:gdLst/>
            <a:ahLst/>
            <a:cxnLst/>
            <a:rect l="l" t="t" r="r" b="b"/>
            <a:pathLst>
              <a:path w="3453" h="3982" extrusionOk="0">
                <a:moveTo>
                  <a:pt x="1472" y="1"/>
                </a:moveTo>
                <a:cubicBezTo>
                  <a:pt x="1371" y="1"/>
                  <a:pt x="1269" y="12"/>
                  <a:pt x="1168" y="37"/>
                </a:cubicBezTo>
                <a:cubicBezTo>
                  <a:pt x="968" y="70"/>
                  <a:pt x="767" y="170"/>
                  <a:pt x="634" y="303"/>
                </a:cubicBezTo>
                <a:cubicBezTo>
                  <a:pt x="200" y="670"/>
                  <a:pt x="0" y="1271"/>
                  <a:pt x="234" y="2272"/>
                </a:cubicBezTo>
                <a:cubicBezTo>
                  <a:pt x="576" y="3639"/>
                  <a:pt x="1417" y="3982"/>
                  <a:pt x="2151" y="3982"/>
                </a:cubicBezTo>
                <a:cubicBezTo>
                  <a:pt x="2850" y="3982"/>
                  <a:pt x="3452" y="3672"/>
                  <a:pt x="3436" y="3639"/>
                </a:cubicBezTo>
                <a:cubicBezTo>
                  <a:pt x="3436" y="3572"/>
                  <a:pt x="3069" y="2138"/>
                  <a:pt x="2769" y="1004"/>
                </a:cubicBezTo>
                <a:cubicBezTo>
                  <a:pt x="2626" y="405"/>
                  <a:pt x="2069" y="1"/>
                  <a:pt x="1472" y="1"/>
                </a:cubicBez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47" name="Google Shape;1847;p44"/>
          <p:cNvSpPr/>
          <p:nvPr/>
        </p:nvSpPr>
        <p:spPr>
          <a:xfrm>
            <a:off x="8257841" y="2311339"/>
            <a:ext cx="28893" cy="44440"/>
          </a:xfrm>
          <a:custGeom>
            <a:avLst/>
            <a:gdLst/>
            <a:ahLst/>
            <a:cxnLst/>
            <a:rect l="l" t="t" r="r" b="b"/>
            <a:pathLst>
              <a:path w="1535" h="2361" extrusionOk="0">
                <a:moveTo>
                  <a:pt x="580" y="0"/>
                </a:moveTo>
                <a:cubicBezTo>
                  <a:pt x="534" y="0"/>
                  <a:pt x="484" y="8"/>
                  <a:pt x="434" y="25"/>
                </a:cubicBezTo>
                <a:cubicBezTo>
                  <a:pt x="234" y="125"/>
                  <a:pt x="67" y="325"/>
                  <a:pt x="34" y="559"/>
                </a:cubicBezTo>
                <a:cubicBezTo>
                  <a:pt x="1" y="826"/>
                  <a:pt x="1" y="1093"/>
                  <a:pt x="67" y="1359"/>
                </a:cubicBezTo>
                <a:cubicBezTo>
                  <a:pt x="167" y="1860"/>
                  <a:pt x="568" y="2260"/>
                  <a:pt x="1035" y="2360"/>
                </a:cubicBezTo>
                <a:cubicBezTo>
                  <a:pt x="1201" y="2360"/>
                  <a:pt x="1368" y="2293"/>
                  <a:pt x="1468" y="2160"/>
                </a:cubicBezTo>
                <a:cubicBezTo>
                  <a:pt x="1535" y="2093"/>
                  <a:pt x="1535" y="2027"/>
                  <a:pt x="1502" y="2027"/>
                </a:cubicBezTo>
                <a:cubicBezTo>
                  <a:pt x="1468" y="2060"/>
                  <a:pt x="1435" y="2093"/>
                  <a:pt x="1402" y="2127"/>
                </a:cubicBezTo>
                <a:cubicBezTo>
                  <a:pt x="1301" y="2193"/>
                  <a:pt x="1168" y="2227"/>
                  <a:pt x="1068" y="2227"/>
                </a:cubicBezTo>
                <a:cubicBezTo>
                  <a:pt x="634" y="2060"/>
                  <a:pt x="334" y="1726"/>
                  <a:pt x="267" y="1293"/>
                </a:cubicBezTo>
                <a:cubicBezTo>
                  <a:pt x="201" y="1093"/>
                  <a:pt x="167" y="826"/>
                  <a:pt x="234" y="592"/>
                </a:cubicBezTo>
                <a:cubicBezTo>
                  <a:pt x="234" y="425"/>
                  <a:pt x="334" y="259"/>
                  <a:pt x="468" y="159"/>
                </a:cubicBezTo>
                <a:cubicBezTo>
                  <a:pt x="515" y="135"/>
                  <a:pt x="558" y="124"/>
                  <a:pt x="598" y="124"/>
                </a:cubicBezTo>
                <a:cubicBezTo>
                  <a:pt x="672" y="124"/>
                  <a:pt x="737" y="161"/>
                  <a:pt x="801" y="225"/>
                </a:cubicBezTo>
                <a:cubicBezTo>
                  <a:pt x="834" y="292"/>
                  <a:pt x="834" y="325"/>
                  <a:pt x="868" y="359"/>
                </a:cubicBezTo>
                <a:cubicBezTo>
                  <a:pt x="868" y="359"/>
                  <a:pt x="901" y="292"/>
                  <a:pt x="868" y="159"/>
                </a:cubicBezTo>
                <a:cubicBezTo>
                  <a:pt x="834" y="125"/>
                  <a:pt x="768" y="59"/>
                  <a:pt x="701" y="25"/>
                </a:cubicBezTo>
                <a:cubicBezTo>
                  <a:pt x="668" y="8"/>
                  <a:pt x="626" y="0"/>
                  <a:pt x="580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48" name="Google Shape;1848;p44"/>
          <p:cNvSpPr/>
          <p:nvPr/>
        </p:nvSpPr>
        <p:spPr>
          <a:xfrm>
            <a:off x="8321254" y="2092678"/>
            <a:ext cx="276917" cy="151954"/>
          </a:xfrm>
          <a:custGeom>
            <a:avLst/>
            <a:gdLst/>
            <a:ahLst/>
            <a:cxnLst/>
            <a:rect l="l" t="t" r="r" b="b"/>
            <a:pathLst>
              <a:path w="14712" h="8073" extrusionOk="0">
                <a:moveTo>
                  <a:pt x="6539" y="1"/>
                </a:moveTo>
                <a:cubicBezTo>
                  <a:pt x="6205" y="1"/>
                  <a:pt x="5905" y="34"/>
                  <a:pt x="5605" y="101"/>
                </a:cubicBezTo>
                <a:cubicBezTo>
                  <a:pt x="5038" y="234"/>
                  <a:pt x="4504" y="401"/>
                  <a:pt x="3970" y="634"/>
                </a:cubicBezTo>
                <a:cubicBezTo>
                  <a:pt x="3503" y="801"/>
                  <a:pt x="3036" y="968"/>
                  <a:pt x="2569" y="1035"/>
                </a:cubicBezTo>
                <a:cubicBezTo>
                  <a:pt x="2373" y="1072"/>
                  <a:pt x="2177" y="1091"/>
                  <a:pt x="1983" y="1091"/>
                </a:cubicBezTo>
                <a:cubicBezTo>
                  <a:pt x="1484" y="1091"/>
                  <a:pt x="1000" y="965"/>
                  <a:pt x="568" y="701"/>
                </a:cubicBezTo>
                <a:cubicBezTo>
                  <a:pt x="334" y="568"/>
                  <a:pt x="167" y="367"/>
                  <a:pt x="1" y="167"/>
                </a:cubicBezTo>
                <a:lnTo>
                  <a:pt x="1" y="167"/>
                </a:lnTo>
                <a:cubicBezTo>
                  <a:pt x="1" y="167"/>
                  <a:pt x="34" y="234"/>
                  <a:pt x="101" y="367"/>
                </a:cubicBezTo>
                <a:cubicBezTo>
                  <a:pt x="201" y="534"/>
                  <a:pt x="368" y="668"/>
                  <a:pt x="534" y="768"/>
                </a:cubicBezTo>
                <a:cubicBezTo>
                  <a:pt x="1008" y="1084"/>
                  <a:pt x="1565" y="1233"/>
                  <a:pt x="2139" y="1233"/>
                </a:cubicBezTo>
                <a:cubicBezTo>
                  <a:pt x="2293" y="1233"/>
                  <a:pt x="2448" y="1222"/>
                  <a:pt x="2602" y="1201"/>
                </a:cubicBezTo>
                <a:cubicBezTo>
                  <a:pt x="3536" y="1068"/>
                  <a:pt x="4504" y="568"/>
                  <a:pt x="5638" y="301"/>
                </a:cubicBezTo>
                <a:cubicBezTo>
                  <a:pt x="5865" y="238"/>
                  <a:pt x="6096" y="208"/>
                  <a:pt x="6327" y="208"/>
                </a:cubicBezTo>
                <a:cubicBezTo>
                  <a:pt x="6707" y="208"/>
                  <a:pt x="7086" y="289"/>
                  <a:pt x="7439" y="434"/>
                </a:cubicBezTo>
                <a:cubicBezTo>
                  <a:pt x="7739" y="534"/>
                  <a:pt x="8006" y="734"/>
                  <a:pt x="8240" y="968"/>
                </a:cubicBezTo>
                <a:cubicBezTo>
                  <a:pt x="8440" y="1201"/>
                  <a:pt x="8573" y="1502"/>
                  <a:pt x="8573" y="1835"/>
                </a:cubicBezTo>
                <a:lnTo>
                  <a:pt x="8573" y="2035"/>
                </a:lnTo>
                <a:lnTo>
                  <a:pt x="8740" y="1935"/>
                </a:lnTo>
                <a:cubicBezTo>
                  <a:pt x="8840" y="1869"/>
                  <a:pt x="8940" y="1802"/>
                  <a:pt x="9074" y="1735"/>
                </a:cubicBezTo>
                <a:cubicBezTo>
                  <a:pt x="9174" y="1702"/>
                  <a:pt x="9307" y="1635"/>
                  <a:pt x="9407" y="1602"/>
                </a:cubicBezTo>
                <a:cubicBezTo>
                  <a:pt x="9828" y="1454"/>
                  <a:pt x="10262" y="1383"/>
                  <a:pt x="10691" y="1383"/>
                </a:cubicBezTo>
                <a:cubicBezTo>
                  <a:pt x="11624" y="1383"/>
                  <a:pt x="12535" y="1719"/>
                  <a:pt x="13243" y="2336"/>
                </a:cubicBezTo>
                <a:cubicBezTo>
                  <a:pt x="13677" y="2736"/>
                  <a:pt x="14011" y="3270"/>
                  <a:pt x="14211" y="3837"/>
                </a:cubicBezTo>
                <a:cubicBezTo>
                  <a:pt x="14344" y="4337"/>
                  <a:pt x="14411" y="4871"/>
                  <a:pt x="14344" y="5371"/>
                </a:cubicBezTo>
                <a:cubicBezTo>
                  <a:pt x="14277" y="6138"/>
                  <a:pt x="13977" y="6872"/>
                  <a:pt x="13510" y="7473"/>
                </a:cubicBezTo>
                <a:cubicBezTo>
                  <a:pt x="13343" y="7673"/>
                  <a:pt x="13143" y="7873"/>
                  <a:pt x="12943" y="8073"/>
                </a:cubicBezTo>
                <a:cubicBezTo>
                  <a:pt x="12977" y="8040"/>
                  <a:pt x="13043" y="7973"/>
                  <a:pt x="13077" y="7940"/>
                </a:cubicBezTo>
                <a:cubicBezTo>
                  <a:pt x="13243" y="7806"/>
                  <a:pt x="13410" y="7673"/>
                  <a:pt x="13544" y="7539"/>
                </a:cubicBezTo>
                <a:cubicBezTo>
                  <a:pt x="14411" y="6472"/>
                  <a:pt x="14711" y="5071"/>
                  <a:pt x="14344" y="3770"/>
                </a:cubicBezTo>
                <a:cubicBezTo>
                  <a:pt x="14144" y="3169"/>
                  <a:pt x="13810" y="2602"/>
                  <a:pt x="13343" y="2202"/>
                </a:cubicBezTo>
                <a:cubicBezTo>
                  <a:pt x="12586" y="1536"/>
                  <a:pt x="11623" y="1171"/>
                  <a:pt x="10639" y="1171"/>
                </a:cubicBezTo>
                <a:cubicBezTo>
                  <a:pt x="10193" y="1171"/>
                  <a:pt x="9744" y="1246"/>
                  <a:pt x="9307" y="1402"/>
                </a:cubicBezTo>
                <a:cubicBezTo>
                  <a:pt x="9174" y="1435"/>
                  <a:pt x="9040" y="1502"/>
                  <a:pt x="8907" y="1568"/>
                </a:cubicBezTo>
                <a:lnTo>
                  <a:pt x="8730" y="1675"/>
                </a:lnTo>
                <a:lnTo>
                  <a:pt x="8730" y="1675"/>
                </a:lnTo>
                <a:cubicBezTo>
                  <a:pt x="8690" y="1363"/>
                  <a:pt x="8539" y="1062"/>
                  <a:pt x="8340" y="834"/>
                </a:cubicBezTo>
                <a:cubicBezTo>
                  <a:pt x="8106" y="568"/>
                  <a:pt x="7840" y="367"/>
                  <a:pt x="7506" y="234"/>
                </a:cubicBezTo>
                <a:cubicBezTo>
                  <a:pt x="7206" y="101"/>
                  <a:pt x="6872" y="34"/>
                  <a:pt x="6539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49" name="Google Shape;1849;p44"/>
          <p:cNvSpPr/>
          <p:nvPr/>
        </p:nvSpPr>
        <p:spPr>
          <a:xfrm>
            <a:off x="8328162" y="2037264"/>
            <a:ext cx="226058" cy="43499"/>
          </a:xfrm>
          <a:custGeom>
            <a:avLst/>
            <a:gdLst/>
            <a:ahLst/>
            <a:cxnLst/>
            <a:rect l="l" t="t" r="r" b="b"/>
            <a:pathLst>
              <a:path w="12010" h="2311" extrusionOk="0">
                <a:moveTo>
                  <a:pt x="6158" y="1"/>
                </a:moveTo>
                <a:cubicBezTo>
                  <a:pt x="5750" y="1"/>
                  <a:pt x="5365" y="70"/>
                  <a:pt x="5004" y="209"/>
                </a:cubicBezTo>
                <a:cubicBezTo>
                  <a:pt x="4570" y="343"/>
                  <a:pt x="4204" y="543"/>
                  <a:pt x="3837" y="776"/>
                </a:cubicBezTo>
                <a:cubicBezTo>
                  <a:pt x="3236" y="1177"/>
                  <a:pt x="2602" y="1510"/>
                  <a:pt x="1935" y="1810"/>
                </a:cubicBezTo>
                <a:cubicBezTo>
                  <a:pt x="1558" y="1956"/>
                  <a:pt x="1129" y="2050"/>
                  <a:pt x="717" y="2050"/>
                </a:cubicBezTo>
                <a:cubicBezTo>
                  <a:pt x="655" y="2050"/>
                  <a:pt x="595" y="2048"/>
                  <a:pt x="534" y="2044"/>
                </a:cubicBezTo>
                <a:cubicBezTo>
                  <a:pt x="201" y="2011"/>
                  <a:pt x="1" y="1944"/>
                  <a:pt x="1" y="1944"/>
                </a:cubicBezTo>
                <a:lnTo>
                  <a:pt x="1" y="1944"/>
                </a:lnTo>
                <a:cubicBezTo>
                  <a:pt x="1" y="1977"/>
                  <a:pt x="34" y="1977"/>
                  <a:pt x="134" y="2010"/>
                </a:cubicBezTo>
                <a:cubicBezTo>
                  <a:pt x="267" y="2077"/>
                  <a:pt x="367" y="2111"/>
                  <a:pt x="501" y="2144"/>
                </a:cubicBezTo>
                <a:cubicBezTo>
                  <a:pt x="609" y="2151"/>
                  <a:pt x="716" y="2155"/>
                  <a:pt x="824" y="2155"/>
                </a:cubicBezTo>
                <a:cubicBezTo>
                  <a:pt x="1215" y="2155"/>
                  <a:pt x="1602" y="2101"/>
                  <a:pt x="1969" y="1944"/>
                </a:cubicBezTo>
                <a:cubicBezTo>
                  <a:pt x="2669" y="1677"/>
                  <a:pt x="3303" y="1343"/>
                  <a:pt x="3937" y="943"/>
                </a:cubicBezTo>
                <a:cubicBezTo>
                  <a:pt x="4593" y="474"/>
                  <a:pt x="5397" y="239"/>
                  <a:pt x="6209" y="239"/>
                </a:cubicBezTo>
                <a:cubicBezTo>
                  <a:pt x="6263" y="239"/>
                  <a:pt x="6318" y="240"/>
                  <a:pt x="6372" y="243"/>
                </a:cubicBezTo>
                <a:cubicBezTo>
                  <a:pt x="7506" y="376"/>
                  <a:pt x="8473" y="1076"/>
                  <a:pt x="8907" y="2144"/>
                </a:cubicBezTo>
                <a:lnTo>
                  <a:pt x="8974" y="2311"/>
                </a:lnTo>
                <a:lnTo>
                  <a:pt x="9074" y="2144"/>
                </a:lnTo>
                <a:cubicBezTo>
                  <a:pt x="9341" y="1777"/>
                  <a:pt x="9707" y="1510"/>
                  <a:pt x="10141" y="1377"/>
                </a:cubicBezTo>
                <a:cubicBezTo>
                  <a:pt x="10391" y="1302"/>
                  <a:pt x="10641" y="1264"/>
                  <a:pt x="10892" y="1264"/>
                </a:cubicBezTo>
                <a:cubicBezTo>
                  <a:pt x="10975" y="1264"/>
                  <a:pt x="11058" y="1268"/>
                  <a:pt x="11142" y="1277"/>
                </a:cubicBezTo>
                <a:cubicBezTo>
                  <a:pt x="11442" y="1343"/>
                  <a:pt x="11742" y="1443"/>
                  <a:pt x="12009" y="1577"/>
                </a:cubicBezTo>
                <a:cubicBezTo>
                  <a:pt x="11976" y="1543"/>
                  <a:pt x="11909" y="1477"/>
                  <a:pt x="11842" y="1443"/>
                </a:cubicBezTo>
                <a:cubicBezTo>
                  <a:pt x="11642" y="1343"/>
                  <a:pt x="11409" y="1243"/>
                  <a:pt x="11175" y="1210"/>
                </a:cubicBezTo>
                <a:cubicBezTo>
                  <a:pt x="11010" y="1180"/>
                  <a:pt x="10845" y="1163"/>
                  <a:pt x="10680" y="1163"/>
                </a:cubicBezTo>
                <a:cubicBezTo>
                  <a:pt x="10478" y="1163"/>
                  <a:pt x="10276" y="1188"/>
                  <a:pt x="10074" y="1243"/>
                </a:cubicBezTo>
                <a:cubicBezTo>
                  <a:pt x="9663" y="1361"/>
                  <a:pt x="9303" y="1608"/>
                  <a:pt x="9017" y="1940"/>
                </a:cubicBezTo>
                <a:lnTo>
                  <a:pt x="9017" y="1940"/>
                </a:lnTo>
                <a:cubicBezTo>
                  <a:pt x="8555" y="879"/>
                  <a:pt x="7557" y="137"/>
                  <a:pt x="6405" y="9"/>
                </a:cubicBezTo>
                <a:cubicBezTo>
                  <a:pt x="6322" y="4"/>
                  <a:pt x="6239" y="1"/>
                  <a:pt x="6158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50" name="Google Shape;1850;p44"/>
          <p:cNvSpPr/>
          <p:nvPr/>
        </p:nvSpPr>
        <p:spPr>
          <a:xfrm>
            <a:off x="8422349" y="2334246"/>
            <a:ext cx="33918" cy="28893"/>
          </a:xfrm>
          <a:custGeom>
            <a:avLst/>
            <a:gdLst/>
            <a:ahLst/>
            <a:cxnLst/>
            <a:rect l="l" t="t" r="r" b="b"/>
            <a:pathLst>
              <a:path w="1802" h="1535" extrusionOk="0">
                <a:moveTo>
                  <a:pt x="953" y="1"/>
                </a:moveTo>
                <a:cubicBezTo>
                  <a:pt x="913" y="1"/>
                  <a:pt x="873" y="3"/>
                  <a:pt x="834" y="9"/>
                </a:cubicBezTo>
                <a:cubicBezTo>
                  <a:pt x="534" y="76"/>
                  <a:pt x="267" y="243"/>
                  <a:pt x="100" y="509"/>
                </a:cubicBezTo>
                <a:cubicBezTo>
                  <a:pt x="100" y="543"/>
                  <a:pt x="100" y="543"/>
                  <a:pt x="100" y="543"/>
                </a:cubicBezTo>
                <a:cubicBezTo>
                  <a:pt x="33" y="643"/>
                  <a:pt x="0" y="776"/>
                  <a:pt x="0" y="876"/>
                </a:cubicBezTo>
                <a:cubicBezTo>
                  <a:pt x="33" y="1110"/>
                  <a:pt x="200" y="1343"/>
                  <a:pt x="434" y="1443"/>
                </a:cubicBezTo>
                <a:cubicBezTo>
                  <a:pt x="568" y="1505"/>
                  <a:pt x="712" y="1534"/>
                  <a:pt x="855" y="1534"/>
                </a:cubicBezTo>
                <a:cubicBezTo>
                  <a:pt x="1101" y="1534"/>
                  <a:pt x="1344" y="1446"/>
                  <a:pt x="1535" y="1277"/>
                </a:cubicBezTo>
                <a:cubicBezTo>
                  <a:pt x="1801" y="976"/>
                  <a:pt x="1801" y="509"/>
                  <a:pt x="1535" y="209"/>
                </a:cubicBezTo>
                <a:cubicBezTo>
                  <a:pt x="1368" y="70"/>
                  <a:pt x="1155" y="1"/>
                  <a:pt x="953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51" name="Google Shape;1851;p44"/>
          <p:cNvSpPr/>
          <p:nvPr/>
        </p:nvSpPr>
        <p:spPr>
          <a:xfrm>
            <a:off x="8419206" y="2341474"/>
            <a:ext cx="36440" cy="21213"/>
          </a:xfrm>
          <a:custGeom>
            <a:avLst/>
            <a:gdLst/>
            <a:ahLst/>
            <a:cxnLst/>
            <a:rect l="l" t="t" r="r" b="b"/>
            <a:pathLst>
              <a:path w="1936" h="1127" extrusionOk="0">
                <a:moveTo>
                  <a:pt x="689" y="0"/>
                </a:moveTo>
                <a:cubicBezTo>
                  <a:pt x="571" y="0"/>
                  <a:pt x="452" y="19"/>
                  <a:pt x="334" y="59"/>
                </a:cubicBezTo>
                <a:cubicBezTo>
                  <a:pt x="100" y="125"/>
                  <a:pt x="0" y="225"/>
                  <a:pt x="34" y="259"/>
                </a:cubicBezTo>
                <a:cubicBezTo>
                  <a:pt x="34" y="265"/>
                  <a:pt x="39" y="268"/>
                  <a:pt x="49" y="268"/>
                </a:cubicBezTo>
                <a:cubicBezTo>
                  <a:pt x="90" y="268"/>
                  <a:pt x="207" y="225"/>
                  <a:pt x="367" y="225"/>
                </a:cubicBezTo>
                <a:cubicBezTo>
                  <a:pt x="449" y="210"/>
                  <a:pt x="531" y="203"/>
                  <a:pt x="612" y="203"/>
                </a:cubicBezTo>
                <a:cubicBezTo>
                  <a:pt x="1059" y="203"/>
                  <a:pt x="1481" y="431"/>
                  <a:pt x="1735" y="826"/>
                </a:cubicBezTo>
                <a:cubicBezTo>
                  <a:pt x="1835" y="993"/>
                  <a:pt x="1868" y="1126"/>
                  <a:pt x="1902" y="1126"/>
                </a:cubicBezTo>
                <a:cubicBezTo>
                  <a:pt x="1935" y="1126"/>
                  <a:pt x="1935" y="959"/>
                  <a:pt x="1868" y="759"/>
                </a:cubicBezTo>
                <a:cubicBezTo>
                  <a:pt x="1735" y="459"/>
                  <a:pt x="1501" y="225"/>
                  <a:pt x="1235" y="125"/>
                </a:cubicBezTo>
                <a:cubicBezTo>
                  <a:pt x="1053" y="45"/>
                  <a:pt x="871" y="0"/>
                  <a:pt x="689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52" name="Google Shape;1852;p44"/>
          <p:cNvSpPr/>
          <p:nvPr/>
        </p:nvSpPr>
        <p:spPr>
          <a:xfrm>
            <a:off x="8264128" y="2360785"/>
            <a:ext cx="32036" cy="30191"/>
          </a:xfrm>
          <a:custGeom>
            <a:avLst/>
            <a:gdLst/>
            <a:ahLst/>
            <a:cxnLst/>
            <a:rect l="l" t="t" r="r" b="b"/>
            <a:pathLst>
              <a:path w="1702" h="1604" extrusionOk="0">
                <a:moveTo>
                  <a:pt x="634" y="0"/>
                </a:moveTo>
                <a:cubicBezTo>
                  <a:pt x="634" y="0"/>
                  <a:pt x="400" y="0"/>
                  <a:pt x="200" y="267"/>
                </a:cubicBezTo>
                <a:cubicBezTo>
                  <a:pt x="67" y="434"/>
                  <a:pt x="0" y="634"/>
                  <a:pt x="33" y="834"/>
                </a:cubicBezTo>
                <a:cubicBezTo>
                  <a:pt x="33" y="1101"/>
                  <a:pt x="200" y="1334"/>
                  <a:pt x="400" y="1468"/>
                </a:cubicBezTo>
                <a:cubicBezTo>
                  <a:pt x="549" y="1559"/>
                  <a:pt x="714" y="1604"/>
                  <a:pt x="874" y="1604"/>
                </a:cubicBezTo>
                <a:cubicBezTo>
                  <a:pt x="1180" y="1604"/>
                  <a:pt x="1470" y="1441"/>
                  <a:pt x="1601" y="1134"/>
                </a:cubicBezTo>
                <a:cubicBezTo>
                  <a:pt x="1701" y="967"/>
                  <a:pt x="1701" y="767"/>
                  <a:pt x="1635" y="600"/>
                </a:cubicBezTo>
                <a:lnTo>
                  <a:pt x="1635" y="600"/>
                </a:lnTo>
                <a:cubicBezTo>
                  <a:pt x="1601" y="767"/>
                  <a:pt x="1535" y="934"/>
                  <a:pt x="1468" y="1067"/>
                </a:cubicBezTo>
                <a:cubicBezTo>
                  <a:pt x="1368" y="1201"/>
                  <a:pt x="1234" y="1301"/>
                  <a:pt x="1101" y="1368"/>
                </a:cubicBezTo>
                <a:cubicBezTo>
                  <a:pt x="1030" y="1391"/>
                  <a:pt x="959" y="1402"/>
                  <a:pt x="890" y="1402"/>
                </a:cubicBezTo>
                <a:cubicBezTo>
                  <a:pt x="763" y="1402"/>
                  <a:pt x="642" y="1366"/>
                  <a:pt x="534" y="1301"/>
                </a:cubicBezTo>
                <a:cubicBezTo>
                  <a:pt x="367" y="1168"/>
                  <a:pt x="234" y="1001"/>
                  <a:pt x="234" y="834"/>
                </a:cubicBezTo>
                <a:cubicBezTo>
                  <a:pt x="200" y="667"/>
                  <a:pt x="234" y="500"/>
                  <a:pt x="334" y="367"/>
                </a:cubicBezTo>
                <a:cubicBezTo>
                  <a:pt x="400" y="234"/>
                  <a:pt x="500" y="100"/>
                  <a:pt x="634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53" name="Google Shape;1853;p44"/>
          <p:cNvSpPr/>
          <p:nvPr/>
        </p:nvSpPr>
        <p:spPr>
          <a:xfrm>
            <a:off x="8250312" y="2354499"/>
            <a:ext cx="18220" cy="20102"/>
          </a:xfrm>
          <a:custGeom>
            <a:avLst/>
            <a:gdLst/>
            <a:ahLst/>
            <a:cxnLst/>
            <a:rect l="l" t="t" r="r" b="b"/>
            <a:pathLst>
              <a:path w="968" h="1068" extrusionOk="0">
                <a:moveTo>
                  <a:pt x="480" y="0"/>
                </a:moveTo>
                <a:cubicBezTo>
                  <a:pt x="426" y="0"/>
                  <a:pt x="351" y="17"/>
                  <a:pt x="267" y="67"/>
                </a:cubicBezTo>
                <a:cubicBezTo>
                  <a:pt x="167" y="134"/>
                  <a:pt x="100" y="234"/>
                  <a:pt x="67" y="334"/>
                </a:cubicBezTo>
                <a:cubicBezTo>
                  <a:pt x="0" y="467"/>
                  <a:pt x="0" y="601"/>
                  <a:pt x="67" y="734"/>
                </a:cubicBezTo>
                <a:cubicBezTo>
                  <a:pt x="145" y="941"/>
                  <a:pt x="362" y="1068"/>
                  <a:pt x="581" y="1068"/>
                </a:cubicBezTo>
                <a:cubicBezTo>
                  <a:pt x="644" y="1068"/>
                  <a:pt x="707" y="1057"/>
                  <a:pt x="767" y="1035"/>
                </a:cubicBezTo>
                <a:cubicBezTo>
                  <a:pt x="968" y="934"/>
                  <a:pt x="968" y="801"/>
                  <a:pt x="968" y="801"/>
                </a:cubicBezTo>
                <a:cubicBezTo>
                  <a:pt x="961" y="795"/>
                  <a:pt x="954" y="792"/>
                  <a:pt x="945" y="792"/>
                </a:cubicBezTo>
                <a:cubicBezTo>
                  <a:pt x="906" y="792"/>
                  <a:pt x="842" y="841"/>
                  <a:pt x="734" y="868"/>
                </a:cubicBezTo>
                <a:cubicBezTo>
                  <a:pt x="634" y="868"/>
                  <a:pt x="501" y="868"/>
                  <a:pt x="434" y="768"/>
                </a:cubicBezTo>
                <a:cubicBezTo>
                  <a:pt x="234" y="634"/>
                  <a:pt x="234" y="367"/>
                  <a:pt x="367" y="201"/>
                </a:cubicBezTo>
                <a:cubicBezTo>
                  <a:pt x="467" y="101"/>
                  <a:pt x="567" y="67"/>
                  <a:pt x="567" y="34"/>
                </a:cubicBezTo>
                <a:cubicBezTo>
                  <a:pt x="567" y="17"/>
                  <a:pt x="534" y="0"/>
                  <a:pt x="480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54" name="Google Shape;1854;p44"/>
          <p:cNvSpPr/>
          <p:nvPr/>
        </p:nvSpPr>
        <p:spPr>
          <a:xfrm>
            <a:off x="8353911" y="2858678"/>
            <a:ext cx="470920" cy="219809"/>
          </a:xfrm>
          <a:custGeom>
            <a:avLst/>
            <a:gdLst/>
            <a:ahLst/>
            <a:cxnLst/>
            <a:rect l="l" t="t" r="r" b="b"/>
            <a:pathLst>
              <a:path w="25019" h="11678" extrusionOk="0">
                <a:moveTo>
                  <a:pt x="23350" y="0"/>
                </a:moveTo>
                <a:cubicBezTo>
                  <a:pt x="20148" y="0"/>
                  <a:pt x="18180" y="467"/>
                  <a:pt x="16112" y="1435"/>
                </a:cubicBezTo>
                <a:lnTo>
                  <a:pt x="16645" y="3670"/>
                </a:lnTo>
                <a:lnTo>
                  <a:pt x="0" y="5104"/>
                </a:lnTo>
                <a:lnTo>
                  <a:pt x="34" y="11042"/>
                </a:lnTo>
                <a:cubicBezTo>
                  <a:pt x="34" y="11042"/>
                  <a:pt x="10374" y="11642"/>
                  <a:pt x="16479" y="11675"/>
                </a:cubicBezTo>
                <a:cubicBezTo>
                  <a:pt x="16596" y="11677"/>
                  <a:pt x="16711" y="11678"/>
                  <a:pt x="16825" y="11678"/>
                </a:cubicBezTo>
                <a:cubicBezTo>
                  <a:pt x="21288" y="11678"/>
                  <a:pt x="23340" y="10399"/>
                  <a:pt x="24251" y="7439"/>
                </a:cubicBezTo>
                <a:cubicBezTo>
                  <a:pt x="25018" y="4904"/>
                  <a:pt x="23350" y="0"/>
                  <a:pt x="23350" y="0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55" name="Google Shape;1855;p44"/>
          <p:cNvSpPr/>
          <p:nvPr/>
        </p:nvSpPr>
        <p:spPr>
          <a:xfrm>
            <a:off x="8665329" y="2926232"/>
            <a:ext cx="67817" cy="46096"/>
          </a:xfrm>
          <a:custGeom>
            <a:avLst/>
            <a:gdLst/>
            <a:ahLst/>
            <a:cxnLst/>
            <a:rect l="l" t="t" r="r" b="b"/>
            <a:pathLst>
              <a:path w="3603" h="2449" extrusionOk="0">
                <a:moveTo>
                  <a:pt x="187" y="1"/>
                </a:moveTo>
                <a:cubicBezTo>
                  <a:pt x="125" y="1"/>
                  <a:pt x="63" y="5"/>
                  <a:pt x="0" y="14"/>
                </a:cubicBezTo>
                <a:cubicBezTo>
                  <a:pt x="1468" y="347"/>
                  <a:pt x="2736" y="1215"/>
                  <a:pt x="3570" y="2449"/>
                </a:cubicBezTo>
                <a:cubicBezTo>
                  <a:pt x="3603" y="2449"/>
                  <a:pt x="3503" y="2215"/>
                  <a:pt x="3269" y="1849"/>
                </a:cubicBezTo>
                <a:cubicBezTo>
                  <a:pt x="2969" y="1415"/>
                  <a:pt x="2602" y="1015"/>
                  <a:pt x="2135" y="714"/>
                </a:cubicBezTo>
                <a:cubicBezTo>
                  <a:pt x="1702" y="414"/>
                  <a:pt x="1201" y="214"/>
                  <a:pt x="667" y="81"/>
                </a:cubicBezTo>
                <a:cubicBezTo>
                  <a:pt x="521" y="32"/>
                  <a:pt x="357" y="1"/>
                  <a:pt x="187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56" name="Google Shape;1856;p44"/>
          <p:cNvSpPr/>
          <p:nvPr/>
        </p:nvSpPr>
        <p:spPr>
          <a:xfrm>
            <a:off x="8179351" y="2615699"/>
            <a:ext cx="293876" cy="490477"/>
          </a:xfrm>
          <a:custGeom>
            <a:avLst/>
            <a:gdLst/>
            <a:ahLst/>
            <a:cxnLst/>
            <a:rect l="l" t="t" r="r" b="b"/>
            <a:pathLst>
              <a:path w="15613" h="26058" extrusionOk="0">
                <a:moveTo>
                  <a:pt x="9908" y="0"/>
                </a:moveTo>
                <a:lnTo>
                  <a:pt x="5572" y="14310"/>
                </a:lnTo>
                <a:lnTo>
                  <a:pt x="5538" y="14310"/>
                </a:lnTo>
                <a:cubicBezTo>
                  <a:pt x="5538" y="14310"/>
                  <a:pt x="2336" y="15078"/>
                  <a:pt x="1" y="16645"/>
                </a:cubicBezTo>
                <a:lnTo>
                  <a:pt x="2503" y="23417"/>
                </a:lnTo>
                <a:cubicBezTo>
                  <a:pt x="3106" y="25034"/>
                  <a:pt x="4600" y="26057"/>
                  <a:pt x="6151" y="26057"/>
                </a:cubicBezTo>
                <a:cubicBezTo>
                  <a:pt x="6743" y="26057"/>
                  <a:pt x="7344" y="25908"/>
                  <a:pt x="7907" y="25585"/>
                </a:cubicBezTo>
                <a:cubicBezTo>
                  <a:pt x="11042" y="23784"/>
                  <a:pt x="12176" y="18547"/>
                  <a:pt x="12176" y="18547"/>
                </a:cubicBezTo>
                <a:lnTo>
                  <a:pt x="15612" y="3603"/>
                </a:lnTo>
                <a:lnTo>
                  <a:pt x="9908" y="0"/>
                </a:ln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57" name="Google Shape;1857;p44"/>
          <p:cNvSpPr/>
          <p:nvPr/>
        </p:nvSpPr>
        <p:spPr>
          <a:xfrm>
            <a:off x="8343860" y="2411870"/>
            <a:ext cx="188376" cy="271646"/>
          </a:xfrm>
          <a:custGeom>
            <a:avLst/>
            <a:gdLst/>
            <a:ahLst/>
            <a:cxnLst/>
            <a:rect l="l" t="t" r="r" b="b"/>
            <a:pathLst>
              <a:path w="10008" h="14432" extrusionOk="0">
                <a:moveTo>
                  <a:pt x="578" y="0"/>
                </a:moveTo>
                <a:cubicBezTo>
                  <a:pt x="446" y="0"/>
                  <a:pt x="312" y="42"/>
                  <a:pt x="201" y="121"/>
                </a:cubicBezTo>
                <a:cubicBezTo>
                  <a:pt x="0" y="288"/>
                  <a:pt x="34" y="655"/>
                  <a:pt x="101" y="922"/>
                </a:cubicBezTo>
                <a:lnTo>
                  <a:pt x="1368" y="5926"/>
                </a:lnTo>
                <a:lnTo>
                  <a:pt x="1135" y="10862"/>
                </a:lnTo>
                <a:lnTo>
                  <a:pt x="6839" y="14432"/>
                </a:lnTo>
                <a:cubicBezTo>
                  <a:pt x="6839" y="14432"/>
                  <a:pt x="8306" y="12997"/>
                  <a:pt x="8373" y="12764"/>
                </a:cubicBezTo>
                <a:cubicBezTo>
                  <a:pt x="8440" y="12530"/>
                  <a:pt x="8707" y="9962"/>
                  <a:pt x="8707" y="9962"/>
                </a:cubicBezTo>
                <a:cubicBezTo>
                  <a:pt x="8707" y="9962"/>
                  <a:pt x="9340" y="9595"/>
                  <a:pt x="9674" y="9428"/>
                </a:cubicBezTo>
                <a:cubicBezTo>
                  <a:pt x="10008" y="9228"/>
                  <a:pt x="9774" y="8427"/>
                  <a:pt x="9674" y="7927"/>
                </a:cubicBezTo>
                <a:cubicBezTo>
                  <a:pt x="9574" y="7393"/>
                  <a:pt x="8907" y="7193"/>
                  <a:pt x="8907" y="7193"/>
                </a:cubicBezTo>
                <a:cubicBezTo>
                  <a:pt x="8907" y="6759"/>
                  <a:pt x="8840" y="6292"/>
                  <a:pt x="8740" y="5859"/>
                </a:cubicBezTo>
                <a:cubicBezTo>
                  <a:pt x="8607" y="5659"/>
                  <a:pt x="7039" y="5625"/>
                  <a:pt x="7039" y="5625"/>
                </a:cubicBezTo>
                <a:cubicBezTo>
                  <a:pt x="7039" y="5292"/>
                  <a:pt x="7039" y="4992"/>
                  <a:pt x="7039" y="4691"/>
                </a:cubicBezTo>
                <a:cubicBezTo>
                  <a:pt x="7006" y="4594"/>
                  <a:pt x="6465" y="3288"/>
                  <a:pt x="6005" y="3288"/>
                </a:cubicBezTo>
                <a:cubicBezTo>
                  <a:pt x="5994" y="3288"/>
                  <a:pt x="5983" y="3289"/>
                  <a:pt x="5971" y="3290"/>
                </a:cubicBezTo>
                <a:cubicBezTo>
                  <a:pt x="5538" y="3390"/>
                  <a:pt x="3003" y="4891"/>
                  <a:pt x="3003" y="4891"/>
                </a:cubicBezTo>
                <a:cubicBezTo>
                  <a:pt x="3003" y="4891"/>
                  <a:pt x="1335" y="522"/>
                  <a:pt x="968" y="155"/>
                </a:cubicBezTo>
                <a:cubicBezTo>
                  <a:pt x="863" y="50"/>
                  <a:pt x="722" y="0"/>
                  <a:pt x="578" y="0"/>
                </a:cubicBez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58" name="Google Shape;1858;p44"/>
          <p:cNvSpPr/>
          <p:nvPr/>
        </p:nvSpPr>
        <p:spPr>
          <a:xfrm>
            <a:off x="8265370" y="2411154"/>
            <a:ext cx="266244" cy="695529"/>
          </a:xfrm>
          <a:custGeom>
            <a:avLst/>
            <a:gdLst/>
            <a:ahLst/>
            <a:cxnLst/>
            <a:rect l="l" t="t" r="r" b="b"/>
            <a:pathLst>
              <a:path w="14145" h="36952" extrusionOk="0">
                <a:moveTo>
                  <a:pt x="1" y="36552"/>
                </a:moveTo>
                <a:cubicBezTo>
                  <a:pt x="28" y="36573"/>
                  <a:pt x="57" y="36592"/>
                  <a:pt x="87" y="36610"/>
                </a:cubicBezTo>
                <a:lnTo>
                  <a:pt x="87" y="36610"/>
                </a:lnTo>
                <a:lnTo>
                  <a:pt x="1" y="36552"/>
                </a:lnTo>
                <a:close/>
                <a:moveTo>
                  <a:pt x="87" y="36610"/>
                </a:moveTo>
                <a:lnTo>
                  <a:pt x="101" y="36619"/>
                </a:lnTo>
                <a:cubicBezTo>
                  <a:pt x="107" y="36622"/>
                  <a:pt x="113" y="36625"/>
                  <a:pt x="119" y="36628"/>
                </a:cubicBezTo>
                <a:lnTo>
                  <a:pt x="119" y="36628"/>
                </a:lnTo>
                <a:cubicBezTo>
                  <a:pt x="108" y="36622"/>
                  <a:pt x="98" y="36616"/>
                  <a:pt x="87" y="36610"/>
                </a:cubicBezTo>
                <a:close/>
                <a:moveTo>
                  <a:pt x="119" y="36628"/>
                </a:moveTo>
                <a:lnTo>
                  <a:pt x="119" y="36628"/>
                </a:lnTo>
                <a:cubicBezTo>
                  <a:pt x="168" y="36655"/>
                  <a:pt x="220" y="36678"/>
                  <a:pt x="274" y="36698"/>
                </a:cubicBezTo>
                <a:lnTo>
                  <a:pt x="274" y="36698"/>
                </a:lnTo>
                <a:cubicBezTo>
                  <a:pt x="224" y="36676"/>
                  <a:pt x="174" y="36655"/>
                  <a:pt x="119" y="36628"/>
                </a:cubicBezTo>
                <a:close/>
                <a:moveTo>
                  <a:pt x="4680" y="1"/>
                </a:moveTo>
                <a:cubicBezTo>
                  <a:pt x="4608" y="1"/>
                  <a:pt x="4537" y="9"/>
                  <a:pt x="4471" y="26"/>
                </a:cubicBezTo>
                <a:cubicBezTo>
                  <a:pt x="4337" y="93"/>
                  <a:pt x="4204" y="193"/>
                  <a:pt x="4137" y="326"/>
                </a:cubicBezTo>
                <a:cubicBezTo>
                  <a:pt x="4070" y="426"/>
                  <a:pt x="4037" y="593"/>
                  <a:pt x="4037" y="726"/>
                </a:cubicBezTo>
                <a:cubicBezTo>
                  <a:pt x="4070" y="860"/>
                  <a:pt x="4104" y="993"/>
                  <a:pt x="4137" y="1093"/>
                </a:cubicBezTo>
                <a:cubicBezTo>
                  <a:pt x="4204" y="1360"/>
                  <a:pt x="4271" y="1594"/>
                  <a:pt x="4337" y="1827"/>
                </a:cubicBezTo>
                <a:lnTo>
                  <a:pt x="4704" y="3228"/>
                </a:lnTo>
                <a:cubicBezTo>
                  <a:pt x="4937" y="4160"/>
                  <a:pt x="5170" y="5092"/>
                  <a:pt x="5436" y="5991"/>
                </a:cubicBezTo>
                <a:lnTo>
                  <a:pt x="5436" y="5991"/>
                </a:lnTo>
                <a:cubicBezTo>
                  <a:pt x="5337" y="7683"/>
                  <a:pt x="5271" y="9341"/>
                  <a:pt x="5205" y="10867"/>
                </a:cubicBezTo>
                <a:cubicBezTo>
                  <a:pt x="3670" y="16004"/>
                  <a:pt x="2369" y="20274"/>
                  <a:pt x="1469" y="23276"/>
                </a:cubicBezTo>
                <a:cubicBezTo>
                  <a:pt x="1035" y="24744"/>
                  <a:pt x="701" y="25911"/>
                  <a:pt x="468" y="26712"/>
                </a:cubicBezTo>
                <a:lnTo>
                  <a:pt x="201" y="27646"/>
                </a:lnTo>
                <a:cubicBezTo>
                  <a:pt x="134" y="27846"/>
                  <a:pt x="101" y="27946"/>
                  <a:pt x="101" y="27946"/>
                </a:cubicBezTo>
                <a:cubicBezTo>
                  <a:pt x="134" y="27846"/>
                  <a:pt x="201" y="27746"/>
                  <a:pt x="234" y="27646"/>
                </a:cubicBezTo>
                <a:cubicBezTo>
                  <a:pt x="301" y="27412"/>
                  <a:pt x="368" y="27112"/>
                  <a:pt x="501" y="26745"/>
                </a:cubicBezTo>
                <a:lnTo>
                  <a:pt x="1569" y="23309"/>
                </a:lnTo>
                <a:lnTo>
                  <a:pt x="5371" y="10934"/>
                </a:lnTo>
                <a:cubicBezTo>
                  <a:pt x="5438" y="9366"/>
                  <a:pt x="5538" y="7731"/>
                  <a:pt x="5605" y="6030"/>
                </a:cubicBezTo>
                <a:lnTo>
                  <a:pt x="5605" y="5997"/>
                </a:lnTo>
                <a:cubicBezTo>
                  <a:pt x="5371" y="5096"/>
                  <a:pt x="5138" y="4162"/>
                  <a:pt x="4904" y="3228"/>
                </a:cubicBezTo>
                <a:cubicBezTo>
                  <a:pt x="4771" y="2761"/>
                  <a:pt x="4637" y="2294"/>
                  <a:pt x="4537" y="1827"/>
                </a:cubicBezTo>
                <a:cubicBezTo>
                  <a:pt x="4471" y="1594"/>
                  <a:pt x="4404" y="1327"/>
                  <a:pt x="4337" y="1093"/>
                </a:cubicBezTo>
                <a:cubicBezTo>
                  <a:pt x="4304" y="993"/>
                  <a:pt x="4271" y="860"/>
                  <a:pt x="4237" y="760"/>
                </a:cubicBezTo>
                <a:cubicBezTo>
                  <a:pt x="4237" y="660"/>
                  <a:pt x="4271" y="560"/>
                  <a:pt x="4304" y="460"/>
                </a:cubicBezTo>
                <a:cubicBezTo>
                  <a:pt x="4404" y="310"/>
                  <a:pt x="4542" y="234"/>
                  <a:pt x="4689" y="234"/>
                </a:cubicBezTo>
                <a:cubicBezTo>
                  <a:pt x="4738" y="234"/>
                  <a:pt x="4788" y="243"/>
                  <a:pt x="4838" y="259"/>
                </a:cubicBezTo>
                <a:cubicBezTo>
                  <a:pt x="5071" y="293"/>
                  <a:pt x="5238" y="460"/>
                  <a:pt x="5305" y="660"/>
                </a:cubicBezTo>
                <a:cubicBezTo>
                  <a:pt x="5505" y="1160"/>
                  <a:pt x="5705" y="1627"/>
                  <a:pt x="5872" y="2094"/>
                </a:cubicBezTo>
                <a:cubicBezTo>
                  <a:pt x="6272" y="3061"/>
                  <a:pt x="6672" y="4029"/>
                  <a:pt x="7039" y="5030"/>
                </a:cubicBezTo>
                <a:lnTo>
                  <a:pt x="7106" y="5130"/>
                </a:lnTo>
                <a:lnTo>
                  <a:pt x="7206" y="5063"/>
                </a:lnTo>
                <a:cubicBezTo>
                  <a:pt x="7940" y="4629"/>
                  <a:pt x="8707" y="4196"/>
                  <a:pt x="9474" y="3795"/>
                </a:cubicBezTo>
                <a:cubicBezTo>
                  <a:pt x="9674" y="3695"/>
                  <a:pt x="9875" y="3595"/>
                  <a:pt x="10075" y="3528"/>
                </a:cubicBezTo>
                <a:cubicBezTo>
                  <a:pt x="10103" y="3500"/>
                  <a:pt x="10137" y="3490"/>
                  <a:pt x="10170" y="3490"/>
                </a:cubicBezTo>
                <a:cubicBezTo>
                  <a:pt x="10214" y="3490"/>
                  <a:pt x="10256" y="3509"/>
                  <a:pt x="10275" y="3528"/>
                </a:cubicBezTo>
                <a:cubicBezTo>
                  <a:pt x="10375" y="3595"/>
                  <a:pt x="10442" y="3662"/>
                  <a:pt x="10508" y="3762"/>
                </a:cubicBezTo>
                <a:cubicBezTo>
                  <a:pt x="10642" y="3929"/>
                  <a:pt x="10742" y="4096"/>
                  <a:pt x="10842" y="4296"/>
                </a:cubicBezTo>
                <a:cubicBezTo>
                  <a:pt x="10909" y="4396"/>
                  <a:pt x="10942" y="4496"/>
                  <a:pt x="10975" y="4596"/>
                </a:cubicBezTo>
                <a:cubicBezTo>
                  <a:pt x="11042" y="4696"/>
                  <a:pt x="11075" y="4763"/>
                  <a:pt x="11075" y="4863"/>
                </a:cubicBezTo>
                <a:lnTo>
                  <a:pt x="11075" y="5830"/>
                </a:lnTo>
                <a:lnTo>
                  <a:pt x="11209" y="5830"/>
                </a:lnTo>
                <a:cubicBezTo>
                  <a:pt x="11709" y="5830"/>
                  <a:pt x="12210" y="5863"/>
                  <a:pt x="12710" y="5997"/>
                </a:cubicBezTo>
                <a:lnTo>
                  <a:pt x="12777" y="6030"/>
                </a:lnTo>
                <a:lnTo>
                  <a:pt x="12810" y="6030"/>
                </a:lnTo>
                <a:cubicBezTo>
                  <a:pt x="12843" y="6097"/>
                  <a:pt x="12843" y="6130"/>
                  <a:pt x="12877" y="6197"/>
                </a:cubicBezTo>
                <a:cubicBezTo>
                  <a:pt x="12877" y="6330"/>
                  <a:pt x="12910" y="6431"/>
                  <a:pt x="12910" y="6564"/>
                </a:cubicBezTo>
                <a:cubicBezTo>
                  <a:pt x="12943" y="6797"/>
                  <a:pt x="12977" y="7064"/>
                  <a:pt x="12977" y="7298"/>
                </a:cubicBezTo>
                <a:lnTo>
                  <a:pt x="12977" y="7365"/>
                </a:lnTo>
                <a:lnTo>
                  <a:pt x="13043" y="7398"/>
                </a:lnTo>
                <a:cubicBezTo>
                  <a:pt x="13310" y="7498"/>
                  <a:pt x="13577" y="7665"/>
                  <a:pt x="13711" y="7932"/>
                </a:cubicBezTo>
                <a:cubicBezTo>
                  <a:pt x="13777" y="8232"/>
                  <a:pt x="13844" y="8532"/>
                  <a:pt x="13911" y="8832"/>
                </a:cubicBezTo>
                <a:cubicBezTo>
                  <a:pt x="13911" y="8966"/>
                  <a:pt x="13911" y="9132"/>
                  <a:pt x="13911" y="9266"/>
                </a:cubicBezTo>
                <a:cubicBezTo>
                  <a:pt x="13877" y="9299"/>
                  <a:pt x="13844" y="9366"/>
                  <a:pt x="13811" y="9399"/>
                </a:cubicBezTo>
                <a:cubicBezTo>
                  <a:pt x="13777" y="9433"/>
                  <a:pt x="13677" y="9466"/>
                  <a:pt x="13644" y="9499"/>
                </a:cubicBezTo>
                <a:lnTo>
                  <a:pt x="12843" y="9966"/>
                </a:lnTo>
                <a:lnTo>
                  <a:pt x="12777" y="9966"/>
                </a:lnTo>
                <a:lnTo>
                  <a:pt x="12777" y="10033"/>
                </a:lnTo>
                <a:cubicBezTo>
                  <a:pt x="12710" y="10900"/>
                  <a:pt x="12610" y="11768"/>
                  <a:pt x="12510" y="12602"/>
                </a:cubicBezTo>
                <a:cubicBezTo>
                  <a:pt x="12476" y="12702"/>
                  <a:pt x="12443" y="12802"/>
                  <a:pt x="12376" y="12868"/>
                </a:cubicBezTo>
                <a:cubicBezTo>
                  <a:pt x="12343" y="12935"/>
                  <a:pt x="12276" y="13035"/>
                  <a:pt x="12210" y="13102"/>
                </a:cubicBezTo>
                <a:cubicBezTo>
                  <a:pt x="12076" y="13269"/>
                  <a:pt x="11909" y="13402"/>
                  <a:pt x="11776" y="13569"/>
                </a:cubicBezTo>
                <a:cubicBezTo>
                  <a:pt x="11509" y="13869"/>
                  <a:pt x="11209" y="14136"/>
                  <a:pt x="10909" y="14436"/>
                </a:cubicBezTo>
                <a:lnTo>
                  <a:pt x="10909" y="14470"/>
                </a:lnTo>
                <a:cubicBezTo>
                  <a:pt x="10008" y="18339"/>
                  <a:pt x="9174" y="21942"/>
                  <a:pt x="8407" y="25144"/>
                </a:cubicBezTo>
                <a:cubicBezTo>
                  <a:pt x="8040" y="26745"/>
                  <a:pt x="7673" y="28280"/>
                  <a:pt x="7373" y="29681"/>
                </a:cubicBezTo>
                <a:cubicBezTo>
                  <a:pt x="7239" y="30348"/>
                  <a:pt x="7039" y="31015"/>
                  <a:pt x="6839" y="31682"/>
                </a:cubicBezTo>
                <a:cubicBezTo>
                  <a:pt x="6606" y="32249"/>
                  <a:pt x="6372" y="32849"/>
                  <a:pt x="6038" y="33383"/>
                </a:cubicBezTo>
                <a:cubicBezTo>
                  <a:pt x="5538" y="34317"/>
                  <a:pt x="4871" y="35184"/>
                  <a:pt x="4070" y="35885"/>
                </a:cubicBezTo>
                <a:cubicBezTo>
                  <a:pt x="3470" y="36419"/>
                  <a:pt x="2736" y="36752"/>
                  <a:pt x="1936" y="36886"/>
                </a:cubicBezTo>
                <a:cubicBezTo>
                  <a:pt x="1777" y="36907"/>
                  <a:pt x="1619" y="36918"/>
                  <a:pt x="1461" y="36918"/>
                </a:cubicBezTo>
                <a:cubicBezTo>
                  <a:pt x="1122" y="36918"/>
                  <a:pt x="787" y="36866"/>
                  <a:pt x="468" y="36752"/>
                </a:cubicBezTo>
                <a:cubicBezTo>
                  <a:pt x="402" y="36739"/>
                  <a:pt x="337" y="36721"/>
                  <a:pt x="274" y="36698"/>
                </a:cubicBezTo>
                <a:lnTo>
                  <a:pt x="274" y="36698"/>
                </a:lnTo>
                <a:cubicBezTo>
                  <a:pt x="336" y="36724"/>
                  <a:pt x="397" y="36750"/>
                  <a:pt x="468" y="36786"/>
                </a:cubicBezTo>
                <a:cubicBezTo>
                  <a:pt x="787" y="36900"/>
                  <a:pt x="1137" y="36951"/>
                  <a:pt x="1487" y="36951"/>
                </a:cubicBezTo>
                <a:cubicBezTo>
                  <a:pt x="1649" y="36951"/>
                  <a:pt x="1810" y="36940"/>
                  <a:pt x="1969" y="36919"/>
                </a:cubicBezTo>
                <a:cubicBezTo>
                  <a:pt x="2769" y="36819"/>
                  <a:pt x="3537" y="36485"/>
                  <a:pt x="4170" y="35952"/>
                </a:cubicBezTo>
                <a:cubicBezTo>
                  <a:pt x="4971" y="35218"/>
                  <a:pt x="5672" y="34351"/>
                  <a:pt x="6205" y="33417"/>
                </a:cubicBezTo>
                <a:cubicBezTo>
                  <a:pt x="6505" y="32849"/>
                  <a:pt x="6772" y="32282"/>
                  <a:pt x="6972" y="31682"/>
                </a:cubicBezTo>
                <a:cubicBezTo>
                  <a:pt x="7206" y="31015"/>
                  <a:pt x="7406" y="30348"/>
                  <a:pt x="7540" y="29647"/>
                </a:cubicBezTo>
                <a:cubicBezTo>
                  <a:pt x="7873" y="28246"/>
                  <a:pt x="8240" y="26745"/>
                  <a:pt x="8607" y="25144"/>
                </a:cubicBezTo>
                <a:cubicBezTo>
                  <a:pt x="9374" y="21943"/>
                  <a:pt x="10241" y="18342"/>
                  <a:pt x="11141" y="14474"/>
                </a:cubicBezTo>
                <a:lnTo>
                  <a:pt x="11141" y="14474"/>
                </a:lnTo>
                <a:cubicBezTo>
                  <a:pt x="11430" y="14215"/>
                  <a:pt x="11719" y="13925"/>
                  <a:pt x="11976" y="13636"/>
                </a:cubicBezTo>
                <a:lnTo>
                  <a:pt x="12410" y="13169"/>
                </a:lnTo>
                <a:cubicBezTo>
                  <a:pt x="12476" y="13102"/>
                  <a:pt x="12543" y="13002"/>
                  <a:pt x="12610" y="12935"/>
                </a:cubicBezTo>
                <a:cubicBezTo>
                  <a:pt x="12643" y="12868"/>
                  <a:pt x="12677" y="12802"/>
                  <a:pt x="12677" y="12735"/>
                </a:cubicBezTo>
                <a:lnTo>
                  <a:pt x="12710" y="12568"/>
                </a:lnTo>
                <a:cubicBezTo>
                  <a:pt x="12807" y="11756"/>
                  <a:pt x="12905" y="10913"/>
                  <a:pt x="13002" y="10068"/>
                </a:cubicBezTo>
                <a:lnTo>
                  <a:pt x="13002" y="10068"/>
                </a:lnTo>
                <a:lnTo>
                  <a:pt x="13744" y="9666"/>
                </a:lnTo>
                <a:cubicBezTo>
                  <a:pt x="13811" y="9633"/>
                  <a:pt x="13877" y="9599"/>
                  <a:pt x="13944" y="9533"/>
                </a:cubicBezTo>
                <a:cubicBezTo>
                  <a:pt x="14044" y="9466"/>
                  <a:pt x="14078" y="9399"/>
                  <a:pt x="14111" y="9299"/>
                </a:cubicBezTo>
                <a:cubicBezTo>
                  <a:pt x="14144" y="9099"/>
                  <a:pt x="14144" y="8932"/>
                  <a:pt x="14111" y="8766"/>
                </a:cubicBezTo>
                <a:cubicBezTo>
                  <a:pt x="14078" y="8465"/>
                  <a:pt x="14011" y="8132"/>
                  <a:pt x="13911" y="7798"/>
                </a:cubicBezTo>
                <a:cubicBezTo>
                  <a:pt x="13755" y="7518"/>
                  <a:pt x="13483" y="7296"/>
                  <a:pt x="13176" y="7186"/>
                </a:cubicBezTo>
                <a:lnTo>
                  <a:pt x="13176" y="7186"/>
                </a:lnTo>
                <a:cubicBezTo>
                  <a:pt x="13171" y="6951"/>
                  <a:pt x="13144" y="6738"/>
                  <a:pt x="13144" y="6497"/>
                </a:cubicBezTo>
                <a:cubicBezTo>
                  <a:pt x="13110" y="6364"/>
                  <a:pt x="13110" y="6230"/>
                  <a:pt x="13077" y="6097"/>
                </a:cubicBezTo>
                <a:cubicBezTo>
                  <a:pt x="13043" y="6030"/>
                  <a:pt x="13043" y="5964"/>
                  <a:pt x="13010" y="5897"/>
                </a:cubicBezTo>
                <a:cubicBezTo>
                  <a:pt x="12977" y="5863"/>
                  <a:pt x="12943" y="5797"/>
                  <a:pt x="12910" y="5797"/>
                </a:cubicBezTo>
                <a:lnTo>
                  <a:pt x="12777" y="5730"/>
                </a:lnTo>
                <a:cubicBezTo>
                  <a:pt x="12308" y="5636"/>
                  <a:pt x="11809" y="5572"/>
                  <a:pt x="11309" y="5564"/>
                </a:cubicBezTo>
                <a:lnTo>
                  <a:pt x="11309" y="5564"/>
                </a:lnTo>
                <a:lnTo>
                  <a:pt x="11309" y="4829"/>
                </a:lnTo>
                <a:cubicBezTo>
                  <a:pt x="11276" y="4729"/>
                  <a:pt x="11242" y="4596"/>
                  <a:pt x="11175" y="4496"/>
                </a:cubicBezTo>
                <a:cubicBezTo>
                  <a:pt x="11142" y="4396"/>
                  <a:pt x="11075" y="4296"/>
                  <a:pt x="11042" y="4162"/>
                </a:cubicBezTo>
                <a:cubicBezTo>
                  <a:pt x="10942" y="3962"/>
                  <a:pt x="10809" y="3762"/>
                  <a:pt x="10675" y="3595"/>
                </a:cubicBezTo>
                <a:cubicBezTo>
                  <a:pt x="10608" y="3495"/>
                  <a:pt x="10508" y="3395"/>
                  <a:pt x="10408" y="3328"/>
                </a:cubicBezTo>
                <a:cubicBezTo>
                  <a:pt x="10342" y="3295"/>
                  <a:pt x="10275" y="3262"/>
                  <a:pt x="10208" y="3262"/>
                </a:cubicBezTo>
                <a:cubicBezTo>
                  <a:pt x="10141" y="3262"/>
                  <a:pt x="10075" y="3262"/>
                  <a:pt x="10008" y="3295"/>
                </a:cubicBezTo>
                <a:cubicBezTo>
                  <a:pt x="9774" y="3362"/>
                  <a:pt x="9574" y="3462"/>
                  <a:pt x="9374" y="3562"/>
                </a:cubicBezTo>
                <a:cubicBezTo>
                  <a:pt x="8637" y="3978"/>
                  <a:pt x="7900" y="4395"/>
                  <a:pt x="7192" y="4812"/>
                </a:cubicBezTo>
                <a:lnTo>
                  <a:pt x="7192" y="4812"/>
                </a:lnTo>
                <a:cubicBezTo>
                  <a:pt x="6810" y="3853"/>
                  <a:pt x="6456" y="2923"/>
                  <a:pt x="6072" y="1994"/>
                </a:cubicBezTo>
                <a:lnTo>
                  <a:pt x="5505" y="560"/>
                </a:lnTo>
                <a:cubicBezTo>
                  <a:pt x="5471" y="426"/>
                  <a:pt x="5371" y="293"/>
                  <a:pt x="5271" y="226"/>
                </a:cubicBezTo>
                <a:cubicBezTo>
                  <a:pt x="5121" y="76"/>
                  <a:pt x="4896" y="1"/>
                  <a:pt x="4680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59" name="Google Shape;1859;p44"/>
          <p:cNvSpPr/>
          <p:nvPr/>
        </p:nvSpPr>
        <p:spPr>
          <a:xfrm>
            <a:off x="8434904" y="2515450"/>
            <a:ext cx="41447" cy="16846"/>
          </a:xfrm>
          <a:custGeom>
            <a:avLst/>
            <a:gdLst/>
            <a:ahLst/>
            <a:cxnLst/>
            <a:rect l="l" t="t" r="r" b="b"/>
            <a:pathLst>
              <a:path w="2202" h="895" extrusionOk="0">
                <a:moveTo>
                  <a:pt x="1462" y="0"/>
                </a:moveTo>
                <a:cubicBezTo>
                  <a:pt x="1286" y="0"/>
                  <a:pt x="1110" y="17"/>
                  <a:pt x="934" y="56"/>
                </a:cubicBezTo>
                <a:cubicBezTo>
                  <a:pt x="634" y="122"/>
                  <a:pt x="367" y="289"/>
                  <a:pt x="167" y="556"/>
                </a:cubicBezTo>
                <a:cubicBezTo>
                  <a:pt x="34" y="756"/>
                  <a:pt x="0" y="890"/>
                  <a:pt x="34" y="890"/>
                </a:cubicBezTo>
                <a:cubicBezTo>
                  <a:pt x="37" y="893"/>
                  <a:pt x="41" y="895"/>
                  <a:pt x="45" y="895"/>
                </a:cubicBezTo>
                <a:cubicBezTo>
                  <a:pt x="82" y="895"/>
                  <a:pt x="151" y="775"/>
                  <a:pt x="300" y="656"/>
                </a:cubicBezTo>
                <a:cubicBezTo>
                  <a:pt x="501" y="456"/>
                  <a:pt x="734" y="356"/>
                  <a:pt x="1001" y="289"/>
                </a:cubicBezTo>
                <a:cubicBezTo>
                  <a:pt x="1268" y="222"/>
                  <a:pt x="1535" y="189"/>
                  <a:pt x="1835" y="156"/>
                </a:cubicBezTo>
                <a:cubicBezTo>
                  <a:pt x="2068" y="156"/>
                  <a:pt x="2202" y="156"/>
                  <a:pt x="2202" y="122"/>
                </a:cubicBezTo>
                <a:cubicBezTo>
                  <a:pt x="2202" y="89"/>
                  <a:pt x="2068" y="56"/>
                  <a:pt x="1835" y="22"/>
                </a:cubicBezTo>
                <a:cubicBezTo>
                  <a:pt x="1711" y="8"/>
                  <a:pt x="1586" y="0"/>
                  <a:pt x="1462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60" name="Google Shape;1860;p44"/>
          <p:cNvSpPr/>
          <p:nvPr/>
        </p:nvSpPr>
        <p:spPr>
          <a:xfrm>
            <a:off x="8452484" y="2508956"/>
            <a:ext cx="5666" cy="9562"/>
          </a:xfrm>
          <a:custGeom>
            <a:avLst/>
            <a:gdLst/>
            <a:ahLst/>
            <a:cxnLst/>
            <a:rect l="l" t="t" r="r" b="b"/>
            <a:pathLst>
              <a:path w="301" h="508" extrusionOk="0">
                <a:moveTo>
                  <a:pt x="234" y="0"/>
                </a:moveTo>
                <a:cubicBezTo>
                  <a:pt x="200" y="0"/>
                  <a:pt x="100" y="100"/>
                  <a:pt x="67" y="234"/>
                </a:cubicBezTo>
                <a:cubicBezTo>
                  <a:pt x="0" y="367"/>
                  <a:pt x="0" y="501"/>
                  <a:pt x="67" y="501"/>
                </a:cubicBezTo>
                <a:cubicBezTo>
                  <a:pt x="71" y="505"/>
                  <a:pt x="77" y="507"/>
                  <a:pt x="83" y="507"/>
                </a:cubicBezTo>
                <a:cubicBezTo>
                  <a:pt x="126" y="507"/>
                  <a:pt x="205" y="416"/>
                  <a:pt x="234" y="301"/>
                </a:cubicBezTo>
                <a:cubicBezTo>
                  <a:pt x="300" y="167"/>
                  <a:pt x="300" y="34"/>
                  <a:pt x="234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61" name="Google Shape;1861;p44"/>
          <p:cNvSpPr/>
          <p:nvPr/>
        </p:nvSpPr>
        <p:spPr>
          <a:xfrm>
            <a:off x="8472097" y="2545340"/>
            <a:ext cx="40675" cy="17072"/>
          </a:xfrm>
          <a:custGeom>
            <a:avLst/>
            <a:gdLst/>
            <a:ahLst/>
            <a:cxnLst/>
            <a:rect l="l" t="t" r="r" b="b"/>
            <a:pathLst>
              <a:path w="2161" h="907" extrusionOk="0">
                <a:moveTo>
                  <a:pt x="1352" y="1"/>
                </a:moveTo>
                <a:cubicBezTo>
                  <a:pt x="1200" y="1"/>
                  <a:pt x="1047" y="12"/>
                  <a:pt x="893" y="35"/>
                </a:cubicBezTo>
                <a:cubicBezTo>
                  <a:pt x="726" y="69"/>
                  <a:pt x="559" y="102"/>
                  <a:pt x="393" y="202"/>
                </a:cubicBezTo>
                <a:cubicBezTo>
                  <a:pt x="259" y="269"/>
                  <a:pt x="159" y="369"/>
                  <a:pt x="92" y="536"/>
                </a:cubicBezTo>
                <a:cubicBezTo>
                  <a:pt x="1" y="749"/>
                  <a:pt x="77" y="907"/>
                  <a:pt x="116" y="907"/>
                </a:cubicBezTo>
                <a:cubicBezTo>
                  <a:pt x="120" y="907"/>
                  <a:pt x="123" y="906"/>
                  <a:pt x="126" y="903"/>
                </a:cubicBezTo>
                <a:cubicBezTo>
                  <a:pt x="159" y="903"/>
                  <a:pt x="126" y="769"/>
                  <a:pt x="226" y="602"/>
                </a:cubicBezTo>
                <a:cubicBezTo>
                  <a:pt x="376" y="393"/>
                  <a:pt x="606" y="264"/>
                  <a:pt x="845" y="264"/>
                </a:cubicBezTo>
                <a:cubicBezTo>
                  <a:pt x="872" y="264"/>
                  <a:pt x="899" y="266"/>
                  <a:pt x="926" y="269"/>
                </a:cubicBezTo>
                <a:cubicBezTo>
                  <a:pt x="1327" y="269"/>
                  <a:pt x="1760" y="202"/>
                  <a:pt x="2161" y="102"/>
                </a:cubicBezTo>
                <a:cubicBezTo>
                  <a:pt x="1902" y="38"/>
                  <a:pt x="1630" y="1"/>
                  <a:pt x="1352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62" name="Google Shape;1862;p44"/>
          <p:cNvSpPr/>
          <p:nvPr/>
        </p:nvSpPr>
        <p:spPr>
          <a:xfrm>
            <a:off x="8504585" y="2575513"/>
            <a:ext cx="5044" cy="25749"/>
          </a:xfrm>
          <a:custGeom>
            <a:avLst/>
            <a:gdLst/>
            <a:ahLst/>
            <a:cxnLst/>
            <a:rect l="l" t="t" r="r" b="b"/>
            <a:pathLst>
              <a:path w="268" h="1368" extrusionOk="0">
                <a:moveTo>
                  <a:pt x="168" y="0"/>
                </a:moveTo>
                <a:cubicBezTo>
                  <a:pt x="101" y="0"/>
                  <a:pt x="34" y="300"/>
                  <a:pt x="34" y="667"/>
                </a:cubicBezTo>
                <a:cubicBezTo>
                  <a:pt x="1" y="1034"/>
                  <a:pt x="34" y="1368"/>
                  <a:pt x="101" y="1368"/>
                </a:cubicBezTo>
                <a:cubicBezTo>
                  <a:pt x="168" y="1368"/>
                  <a:pt x="234" y="1068"/>
                  <a:pt x="234" y="667"/>
                </a:cubicBezTo>
                <a:cubicBezTo>
                  <a:pt x="268" y="300"/>
                  <a:pt x="234" y="0"/>
                  <a:pt x="168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63" name="Google Shape;1863;p44"/>
          <p:cNvSpPr/>
          <p:nvPr/>
        </p:nvSpPr>
        <p:spPr>
          <a:xfrm>
            <a:off x="8540385" y="2741565"/>
            <a:ext cx="57145" cy="44929"/>
          </a:xfrm>
          <a:custGeom>
            <a:avLst/>
            <a:gdLst/>
            <a:ahLst/>
            <a:cxnLst/>
            <a:rect l="l" t="t" r="r" b="b"/>
            <a:pathLst>
              <a:path w="3036" h="2387" extrusionOk="0">
                <a:moveTo>
                  <a:pt x="2043" y="0"/>
                </a:moveTo>
                <a:cubicBezTo>
                  <a:pt x="1902" y="0"/>
                  <a:pt x="1762" y="115"/>
                  <a:pt x="1735" y="251"/>
                </a:cubicBezTo>
                <a:lnTo>
                  <a:pt x="1435" y="1452"/>
                </a:lnTo>
                <a:lnTo>
                  <a:pt x="934" y="985"/>
                </a:lnTo>
                <a:cubicBezTo>
                  <a:pt x="901" y="919"/>
                  <a:pt x="834" y="885"/>
                  <a:pt x="801" y="885"/>
                </a:cubicBezTo>
                <a:cubicBezTo>
                  <a:pt x="775" y="881"/>
                  <a:pt x="750" y="879"/>
                  <a:pt x="725" y="879"/>
                </a:cubicBezTo>
                <a:cubicBezTo>
                  <a:pt x="559" y="879"/>
                  <a:pt x="425" y="973"/>
                  <a:pt x="367" y="1119"/>
                </a:cubicBezTo>
                <a:lnTo>
                  <a:pt x="0" y="2386"/>
                </a:lnTo>
                <a:lnTo>
                  <a:pt x="3036" y="1619"/>
                </a:lnTo>
                <a:lnTo>
                  <a:pt x="2369" y="185"/>
                </a:lnTo>
                <a:cubicBezTo>
                  <a:pt x="2335" y="85"/>
                  <a:pt x="2235" y="18"/>
                  <a:pt x="2135" y="18"/>
                </a:cubicBezTo>
                <a:cubicBezTo>
                  <a:pt x="2105" y="6"/>
                  <a:pt x="2074" y="0"/>
                  <a:pt x="204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64" name="Google Shape;1864;p44"/>
          <p:cNvSpPr/>
          <p:nvPr/>
        </p:nvSpPr>
        <p:spPr>
          <a:xfrm>
            <a:off x="8542268" y="2782071"/>
            <a:ext cx="55903" cy="14456"/>
          </a:xfrm>
          <a:custGeom>
            <a:avLst/>
            <a:gdLst/>
            <a:ahLst/>
            <a:cxnLst/>
            <a:rect l="l" t="t" r="r" b="b"/>
            <a:pathLst>
              <a:path w="2970" h="768" extrusionOk="0">
                <a:moveTo>
                  <a:pt x="2969" y="1"/>
                </a:moveTo>
                <a:cubicBezTo>
                  <a:pt x="1968" y="134"/>
                  <a:pt x="934" y="368"/>
                  <a:pt x="0" y="768"/>
                </a:cubicBezTo>
                <a:cubicBezTo>
                  <a:pt x="501" y="735"/>
                  <a:pt x="1001" y="635"/>
                  <a:pt x="1501" y="501"/>
                </a:cubicBezTo>
                <a:cubicBezTo>
                  <a:pt x="2035" y="401"/>
                  <a:pt x="2502" y="234"/>
                  <a:pt x="296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65" name="Google Shape;1865;p44"/>
          <p:cNvSpPr/>
          <p:nvPr/>
        </p:nvSpPr>
        <p:spPr>
          <a:xfrm>
            <a:off x="8109670" y="2648337"/>
            <a:ext cx="33918" cy="290092"/>
          </a:xfrm>
          <a:custGeom>
            <a:avLst/>
            <a:gdLst/>
            <a:ahLst/>
            <a:cxnLst/>
            <a:rect l="l" t="t" r="r" b="b"/>
            <a:pathLst>
              <a:path w="1802" h="15412" extrusionOk="0">
                <a:moveTo>
                  <a:pt x="1168" y="1"/>
                </a:moveTo>
                <a:lnTo>
                  <a:pt x="1168" y="1"/>
                </a:lnTo>
                <a:cubicBezTo>
                  <a:pt x="1001" y="134"/>
                  <a:pt x="868" y="301"/>
                  <a:pt x="767" y="468"/>
                </a:cubicBezTo>
                <a:cubicBezTo>
                  <a:pt x="467" y="968"/>
                  <a:pt x="234" y="1502"/>
                  <a:pt x="167" y="2069"/>
                </a:cubicBezTo>
                <a:cubicBezTo>
                  <a:pt x="34" y="2903"/>
                  <a:pt x="0" y="3737"/>
                  <a:pt x="67" y="4571"/>
                </a:cubicBezTo>
                <a:cubicBezTo>
                  <a:pt x="100" y="5505"/>
                  <a:pt x="167" y="6572"/>
                  <a:pt x="300" y="7639"/>
                </a:cubicBezTo>
                <a:cubicBezTo>
                  <a:pt x="501" y="9507"/>
                  <a:pt x="801" y="11342"/>
                  <a:pt x="1201" y="13143"/>
                </a:cubicBezTo>
                <a:cubicBezTo>
                  <a:pt x="1368" y="13877"/>
                  <a:pt x="1501" y="14444"/>
                  <a:pt x="1601" y="14811"/>
                </a:cubicBezTo>
                <a:cubicBezTo>
                  <a:pt x="1668" y="14978"/>
                  <a:pt x="1701" y="15178"/>
                  <a:pt x="1735" y="15278"/>
                </a:cubicBezTo>
                <a:cubicBezTo>
                  <a:pt x="1768" y="15378"/>
                  <a:pt x="1802" y="15412"/>
                  <a:pt x="1802" y="15412"/>
                </a:cubicBezTo>
                <a:cubicBezTo>
                  <a:pt x="1802" y="15412"/>
                  <a:pt x="1768" y="15378"/>
                  <a:pt x="1768" y="15278"/>
                </a:cubicBezTo>
                <a:cubicBezTo>
                  <a:pt x="1735" y="15145"/>
                  <a:pt x="1701" y="14978"/>
                  <a:pt x="1635" y="14811"/>
                </a:cubicBezTo>
                <a:cubicBezTo>
                  <a:pt x="1568" y="14411"/>
                  <a:pt x="1435" y="13844"/>
                  <a:pt x="1268" y="13143"/>
                </a:cubicBezTo>
                <a:cubicBezTo>
                  <a:pt x="901" y="11342"/>
                  <a:pt x="601" y="9474"/>
                  <a:pt x="401" y="7639"/>
                </a:cubicBezTo>
                <a:cubicBezTo>
                  <a:pt x="267" y="6539"/>
                  <a:pt x="200" y="5505"/>
                  <a:pt x="167" y="4571"/>
                </a:cubicBezTo>
                <a:cubicBezTo>
                  <a:pt x="100" y="3737"/>
                  <a:pt x="100" y="2903"/>
                  <a:pt x="234" y="2069"/>
                </a:cubicBezTo>
                <a:cubicBezTo>
                  <a:pt x="300" y="1502"/>
                  <a:pt x="501" y="968"/>
                  <a:pt x="801" y="501"/>
                </a:cubicBezTo>
                <a:cubicBezTo>
                  <a:pt x="901" y="334"/>
                  <a:pt x="1034" y="167"/>
                  <a:pt x="116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66" name="Google Shape;1866;p44"/>
          <p:cNvSpPr/>
          <p:nvPr/>
        </p:nvSpPr>
        <p:spPr>
          <a:xfrm>
            <a:off x="8131636" y="2542234"/>
            <a:ext cx="163266" cy="106121"/>
          </a:xfrm>
          <a:custGeom>
            <a:avLst/>
            <a:gdLst/>
            <a:ahLst/>
            <a:cxnLst/>
            <a:rect l="l" t="t" r="r" b="b"/>
            <a:pathLst>
              <a:path w="8674" h="5638" extrusionOk="0">
                <a:moveTo>
                  <a:pt x="8674" y="0"/>
                </a:moveTo>
                <a:lnTo>
                  <a:pt x="8407" y="100"/>
                </a:lnTo>
                <a:cubicBezTo>
                  <a:pt x="8140" y="200"/>
                  <a:pt x="7806" y="367"/>
                  <a:pt x="7373" y="601"/>
                </a:cubicBezTo>
                <a:cubicBezTo>
                  <a:pt x="6305" y="1168"/>
                  <a:pt x="5238" y="1835"/>
                  <a:pt x="4237" y="2535"/>
                </a:cubicBezTo>
                <a:cubicBezTo>
                  <a:pt x="3036" y="3369"/>
                  <a:pt x="1969" y="4137"/>
                  <a:pt x="1235" y="4704"/>
                </a:cubicBezTo>
                <a:lnTo>
                  <a:pt x="334" y="5371"/>
                </a:lnTo>
                <a:lnTo>
                  <a:pt x="67" y="5571"/>
                </a:lnTo>
                <a:cubicBezTo>
                  <a:pt x="67" y="5571"/>
                  <a:pt x="34" y="5604"/>
                  <a:pt x="1" y="5638"/>
                </a:cubicBezTo>
                <a:cubicBezTo>
                  <a:pt x="34" y="5604"/>
                  <a:pt x="67" y="5604"/>
                  <a:pt x="101" y="5571"/>
                </a:cubicBezTo>
                <a:lnTo>
                  <a:pt x="334" y="5404"/>
                </a:lnTo>
                <a:lnTo>
                  <a:pt x="1268" y="4737"/>
                </a:lnTo>
                <a:cubicBezTo>
                  <a:pt x="2036" y="4203"/>
                  <a:pt x="3070" y="3436"/>
                  <a:pt x="4270" y="2602"/>
                </a:cubicBezTo>
                <a:cubicBezTo>
                  <a:pt x="5305" y="1902"/>
                  <a:pt x="6339" y="1234"/>
                  <a:pt x="7406" y="667"/>
                </a:cubicBezTo>
                <a:cubicBezTo>
                  <a:pt x="7840" y="434"/>
                  <a:pt x="8173" y="267"/>
                  <a:pt x="8407" y="134"/>
                </a:cubicBezTo>
                <a:lnTo>
                  <a:pt x="867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67" name="Google Shape;1867;p44"/>
          <p:cNvSpPr/>
          <p:nvPr/>
        </p:nvSpPr>
        <p:spPr>
          <a:xfrm>
            <a:off x="8527191" y="2529040"/>
            <a:ext cx="143804" cy="63432"/>
          </a:xfrm>
          <a:custGeom>
            <a:avLst/>
            <a:gdLst/>
            <a:ahLst/>
            <a:cxnLst/>
            <a:rect l="l" t="t" r="r" b="b"/>
            <a:pathLst>
              <a:path w="7640" h="3370" extrusionOk="0">
                <a:moveTo>
                  <a:pt x="1" y="1"/>
                </a:moveTo>
                <a:lnTo>
                  <a:pt x="234" y="67"/>
                </a:lnTo>
                <a:cubicBezTo>
                  <a:pt x="434" y="134"/>
                  <a:pt x="735" y="201"/>
                  <a:pt x="1135" y="301"/>
                </a:cubicBezTo>
                <a:cubicBezTo>
                  <a:pt x="2102" y="568"/>
                  <a:pt x="3036" y="901"/>
                  <a:pt x="3970" y="1268"/>
                </a:cubicBezTo>
                <a:cubicBezTo>
                  <a:pt x="4904" y="1602"/>
                  <a:pt x="5805" y="2069"/>
                  <a:pt x="6672" y="2603"/>
                </a:cubicBezTo>
                <a:cubicBezTo>
                  <a:pt x="6906" y="2769"/>
                  <a:pt x="7173" y="2970"/>
                  <a:pt x="7406" y="3170"/>
                </a:cubicBezTo>
                <a:lnTo>
                  <a:pt x="7573" y="3336"/>
                </a:lnTo>
                <a:cubicBezTo>
                  <a:pt x="7606" y="3336"/>
                  <a:pt x="7606" y="3370"/>
                  <a:pt x="7640" y="3370"/>
                </a:cubicBezTo>
                <a:cubicBezTo>
                  <a:pt x="7373" y="3070"/>
                  <a:pt x="7039" y="2769"/>
                  <a:pt x="6706" y="2536"/>
                </a:cubicBezTo>
                <a:cubicBezTo>
                  <a:pt x="5838" y="2002"/>
                  <a:pt x="4938" y="1535"/>
                  <a:pt x="4004" y="1168"/>
                </a:cubicBezTo>
                <a:cubicBezTo>
                  <a:pt x="3070" y="801"/>
                  <a:pt x="2102" y="468"/>
                  <a:pt x="1135" y="234"/>
                </a:cubicBezTo>
                <a:cubicBezTo>
                  <a:pt x="768" y="134"/>
                  <a:pt x="468" y="67"/>
                  <a:pt x="234" y="34"/>
                </a:cubicBezTo>
                <a:lnTo>
                  <a:pt x="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68" name="Google Shape;1868;p44"/>
          <p:cNvSpPr/>
          <p:nvPr/>
        </p:nvSpPr>
        <p:spPr>
          <a:xfrm>
            <a:off x="8269134" y="3124264"/>
            <a:ext cx="30172" cy="67196"/>
          </a:xfrm>
          <a:custGeom>
            <a:avLst/>
            <a:gdLst/>
            <a:ahLst/>
            <a:cxnLst/>
            <a:rect l="l" t="t" r="r" b="b"/>
            <a:pathLst>
              <a:path w="1603" h="3570" extrusionOk="0">
                <a:moveTo>
                  <a:pt x="635" y="0"/>
                </a:moveTo>
                <a:cubicBezTo>
                  <a:pt x="601" y="0"/>
                  <a:pt x="568" y="34"/>
                  <a:pt x="501" y="134"/>
                </a:cubicBezTo>
                <a:cubicBezTo>
                  <a:pt x="401" y="267"/>
                  <a:pt x="335" y="401"/>
                  <a:pt x="268" y="534"/>
                </a:cubicBezTo>
                <a:cubicBezTo>
                  <a:pt x="34" y="1034"/>
                  <a:pt x="1" y="1568"/>
                  <a:pt x="101" y="2069"/>
                </a:cubicBezTo>
                <a:cubicBezTo>
                  <a:pt x="234" y="2602"/>
                  <a:pt x="568" y="3036"/>
                  <a:pt x="1002" y="3303"/>
                </a:cubicBezTo>
                <a:cubicBezTo>
                  <a:pt x="1135" y="3369"/>
                  <a:pt x="1269" y="3470"/>
                  <a:pt x="1435" y="3536"/>
                </a:cubicBezTo>
                <a:cubicBezTo>
                  <a:pt x="1469" y="3536"/>
                  <a:pt x="1535" y="3570"/>
                  <a:pt x="1602" y="3570"/>
                </a:cubicBezTo>
                <a:cubicBezTo>
                  <a:pt x="1602" y="3570"/>
                  <a:pt x="1369" y="3503"/>
                  <a:pt x="1035" y="3236"/>
                </a:cubicBezTo>
                <a:cubicBezTo>
                  <a:pt x="601" y="2969"/>
                  <a:pt x="301" y="2536"/>
                  <a:pt x="201" y="2035"/>
                </a:cubicBezTo>
                <a:cubicBezTo>
                  <a:pt x="68" y="1535"/>
                  <a:pt x="134" y="1034"/>
                  <a:pt x="301" y="567"/>
                </a:cubicBezTo>
                <a:cubicBezTo>
                  <a:pt x="401" y="367"/>
                  <a:pt x="501" y="167"/>
                  <a:pt x="63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69" name="Google Shape;1869;p44"/>
          <p:cNvSpPr/>
          <p:nvPr/>
        </p:nvSpPr>
        <p:spPr>
          <a:xfrm>
            <a:off x="8274160" y="3106684"/>
            <a:ext cx="5684" cy="20102"/>
          </a:xfrm>
          <a:custGeom>
            <a:avLst/>
            <a:gdLst/>
            <a:ahLst/>
            <a:cxnLst/>
            <a:rect l="l" t="t" r="r" b="b"/>
            <a:pathLst>
              <a:path w="302" h="1068" extrusionOk="0">
                <a:moveTo>
                  <a:pt x="1" y="0"/>
                </a:moveTo>
                <a:cubicBezTo>
                  <a:pt x="1" y="201"/>
                  <a:pt x="34" y="367"/>
                  <a:pt x="101" y="534"/>
                </a:cubicBezTo>
                <a:cubicBezTo>
                  <a:pt x="134" y="734"/>
                  <a:pt x="201" y="901"/>
                  <a:pt x="301" y="1068"/>
                </a:cubicBezTo>
                <a:cubicBezTo>
                  <a:pt x="301" y="868"/>
                  <a:pt x="268" y="701"/>
                  <a:pt x="201" y="534"/>
                </a:cubicBezTo>
                <a:cubicBezTo>
                  <a:pt x="134" y="334"/>
                  <a:pt x="101" y="167"/>
                  <a:pt x="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70" name="Google Shape;1870;p44"/>
          <p:cNvSpPr/>
          <p:nvPr/>
        </p:nvSpPr>
        <p:spPr>
          <a:xfrm>
            <a:off x="8181873" y="3191441"/>
            <a:ext cx="437642" cy="1675165"/>
          </a:xfrm>
          <a:custGeom>
            <a:avLst/>
            <a:gdLst/>
            <a:ahLst/>
            <a:cxnLst/>
            <a:rect l="l" t="t" r="r" b="b"/>
            <a:pathLst>
              <a:path w="23251" h="88998" extrusionOk="0">
                <a:moveTo>
                  <a:pt x="5671" y="1"/>
                </a:moveTo>
                <a:lnTo>
                  <a:pt x="2569" y="5838"/>
                </a:lnTo>
                <a:cubicBezTo>
                  <a:pt x="1301" y="8173"/>
                  <a:pt x="501" y="10742"/>
                  <a:pt x="200" y="13410"/>
                </a:cubicBezTo>
                <a:cubicBezTo>
                  <a:pt x="0" y="15445"/>
                  <a:pt x="1501" y="22016"/>
                  <a:pt x="2035" y="23684"/>
                </a:cubicBezTo>
                <a:lnTo>
                  <a:pt x="6772" y="38728"/>
                </a:lnTo>
                <a:lnTo>
                  <a:pt x="10541" y="88998"/>
                </a:lnTo>
                <a:lnTo>
                  <a:pt x="23250" y="88931"/>
                </a:lnTo>
                <a:lnTo>
                  <a:pt x="23017" y="44966"/>
                </a:lnTo>
                <a:lnTo>
                  <a:pt x="22917" y="234"/>
                </a:lnTo>
                <a:lnTo>
                  <a:pt x="5671" y="1"/>
                </a:lnTo>
                <a:close/>
              </a:path>
            </a:pathLst>
          </a:custGeom>
          <a:solidFill>
            <a:srgbClr val="F5AA7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71" name="Google Shape;1871;p44"/>
          <p:cNvSpPr/>
          <p:nvPr/>
        </p:nvSpPr>
        <p:spPr>
          <a:xfrm>
            <a:off x="8436786" y="3195846"/>
            <a:ext cx="541241" cy="1594793"/>
          </a:xfrm>
          <a:custGeom>
            <a:avLst/>
            <a:gdLst/>
            <a:ahLst/>
            <a:cxnLst/>
            <a:rect l="l" t="t" r="r" b="b"/>
            <a:pathLst>
              <a:path w="28755" h="84728" extrusionOk="0">
                <a:moveTo>
                  <a:pt x="9274" y="0"/>
                </a:moveTo>
                <a:lnTo>
                  <a:pt x="3636" y="100"/>
                </a:lnTo>
                <a:lnTo>
                  <a:pt x="1601" y="25552"/>
                </a:lnTo>
                <a:lnTo>
                  <a:pt x="13577" y="44932"/>
                </a:lnTo>
                <a:lnTo>
                  <a:pt x="0" y="73286"/>
                </a:lnTo>
                <a:lnTo>
                  <a:pt x="9107" y="84727"/>
                </a:lnTo>
                <a:lnTo>
                  <a:pt x="25352" y="53038"/>
                </a:lnTo>
                <a:cubicBezTo>
                  <a:pt x="28120" y="48568"/>
                  <a:pt x="28754" y="43098"/>
                  <a:pt x="27053" y="38127"/>
                </a:cubicBezTo>
                <a:lnTo>
                  <a:pt x="13110" y="33"/>
                </a:lnTo>
                <a:lnTo>
                  <a:pt x="9274" y="0"/>
                </a:lnTo>
                <a:close/>
              </a:path>
            </a:pathLst>
          </a:custGeom>
          <a:solidFill>
            <a:srgbClr val="F5AA7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72" name="Google Shape;1872;p44"/>
          <p:cNvSpPr/>
          <p:nvPr/>
        </p:nvSpPr>
        <p:spPr>
          <a:xfrm>
            <a:off x="8591244" y="3436943"/>
            <a:ext cx="28893" cy="1413344"/>
          </a:xfrm>
          <a:custGeom>
            <a:avLst/>
            <a:gdLst/>
            <a:ahLst/>
            <a:cxnLst/>
            <a:rect l="l" t="t" r="r" b="b"/>
            <a:pathLst>
              <a:path w="1535" h="75088" extrusionOk="0">
                <a:moveTo>
                  <a:pt x="0" y="0"/>
                </a:moveTo>
                <a:lnTo>
                  <a:pt x="0" y="200"/>
                </a:lnTo>
                <a:cubicBezTo>
                  <a:pt x="0" y="334"/>
                  <a:pt x="34" y="534"/>
                  <a:pt x="34" y="768"/>
                </a:cubicBezTo>
                <a:cubicBezTo>
                  <a:pt x="67" y="1268"/>
                  <a:pt x="100" y="2035"/>
                  <a:pt x="134" y="2969"/>
                </a:cubicBezTo>
                <a:cubicBezTo>
                  <a:pt x="166" y="3592"/>
                  <a:pt x="202" y="4302"/>
                  <a:pt x="242" y="5093"/>
                </a:cubicBezTo>
                <a:lnTo>
                  <a:pt x="242" y="5093"/>
                </a:lnTo>
                <a:cubicBezTo>
                  <a:pt x="213" y="4302"/>
                  <a:pt x="188" y="3592"/>
                  <a:pt x="167" y="2969"/>
                </a:cubicBezTo>
                <a:cubicBezTo>
                  <a:pt x="134" y="2035"/>
                  <a:pt x="100" y="1268"/>
                  <a:pt x="67" y="768"/>
                </a:cubicBezTo>
                <a:lnTo>
                  <a:pt x="67" y="200"/>
                </a:lnTo>
                <a:cubicBezTo>
                  <a:pt x="100" y="34"/>
                  <a:pt x="0" y="0"/>
                  <a:pt x="0" y="0"/>
                </a:cubicBezTo>
                <a:close/>
                <a:moveTo>
                  <a:pt x="242" y="5093"/>
                </a:moveTo>
                <a:lnTo>
                  <a:pt x="242" y="5093"/>
                </a:lnTo>
                <a:cubicBezTo>
                  <a:pt x="302" y="6757"/>
                  <a:pt x="377" y="8779"/>
                  <a:pt x="467" y="11108"/>
                </a:cubicBezTo>
                <a:cubicBezTo>
                  <a:pt x="634" y="14544"/>
                  <a:pt x="801" y="18614"/>
                  <a:pt x="1001" y="23150"/>
                </a:cubicBezTo>
                <a:cubicBezTo>
                  <a:pt x="1101" y="25418"/>
                  <a:pt x="1201" y="27820"/>
                  <a:pt x="1301" y="30289"/>
                </a:cubicBezTo>
                <a:cubicBezTo>
                  <a:pt x="1368" y="31490"/>
                  <a:pt x="1334" y="32757"/>
                  <a:pt x="1334" y="34025"/>
                </a:cubicBezTo>
                <a:lnTo>
                  <a:pt x="1334" y="37894"/>
                </a:lnTo>
                <a:cubicBezTo>
                  <a:pt x="1401" y="48368"/>
                  <a:pt x="1435" y="57875"/>
                  <a:pt x="1468" y="64747"/>
                </a:cubicBezTo>
                <a:cubicBezTo>
                  <a:pt x="1468" y="68182"/>
                  <a:pt x="1501" y="70951"/>
                  <a:pt x="1501" y="72886"/>
                </a:cubicBezTo>
                <a:cubicBezTo>
                  <a:pt x="1535" y="73853"/>
                  <a:pt x="1535" y="74587"/>
                  <a:pt x="1535" y="75087"/>
                </a:cubicBezTo>
                <a:lnTo>
                  <a:pt x="1535" y="64747"/>
                </a:lnTo>
                <a:cubicBezTo>
                  <a:pt x="1535" y="57875"/>
                  <a:pt x="1501" y="48368"/>
                  <a:pt x="1501" y="37894"/>
                </a:cubicBezTo>
                <a:cubicBezTo>
                  <a:pt x="1501" y="36593"/>
                  <a:pt x="1501" y="35259"/>
                  <a:pt x="1501" y="34025"/>
                </a:cubicBezTo>
                <a:cubicBezTo>
                  <a:pt x="1468" y="32757"/>
                  <a:pt x="1501" y="31523"/>
                  <a:pt x="1435" y="30255"/>
                </a:cubicBezTo>
                <a:cubicBezTo>
                  <a:pt x="1334" y="27787"/>
                  <a:pt x="1234" y="25418"/>
                  <a:pt x="1134" y="23150"/>
                </a:cubicBezTo>
                <a:cubicBezTo>
                  <a:pt x="901" y="18614"/>
                  <a:pt x="767" y="14511"/>
                  <a:pt x="567" y="11108"/>
                </a:cubicBezTo>
                <a:cubicBezTo>
                  <a:pt x="432" y="8779"/>
                  <a:pt x="327" y="6757"/>
                  <a:pt x="242" y="5093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73" name="Google Shape;1873;p44"/>
          <p:cNvSpPr/>
          <p:nvPr/>
        </p:nvSpPr>
        <p:spPr>
          <a:xfrm>
            <a:off x="8584957" y="3210904"/>
            <a:ext cx="11331" cy="200930"/>
          </a:xfrm>
          <a:custGeom>
            <a:avLst/>
            <a:gdLst/>
            <a:ahLst/>
            <a:cxnLst/>
            <a:rect l="l" t="t" r="r" b="b"/>
            <a:pathLst>
              <a:path w="602" h="10675" extrusionOk="0">
                <a:moveTo>
                  <a:pt x="1" y="1"/>
                </a:moveTo>
                <a:cubicBezTo>
                  <a:pt x="1" y="534"/>
                  <a:pt x="34" y="1068"/>
                  <a:pt x="101" y="1568"/>
                </a:cubicBezTo>
                <a:cubicBezTo>
                  <a:pt x="167" y="2536"/>
                  <a:pt x="267" y="3870"/>
                  <a:pt x="334" y="5338"/>
                </a:cubicBezTo>
                <a:cubicBezTo>
                  <a:pt x="401" y="6806"/>
                  <a:pt x="434" y="8140"/>
                  <a:pt x="434" y="9107"/>
                </a:cubicBezTo>
                <a:cubicBezTo>
                  <a:pt x="434" y="9641"/>
                  <a:pt x="434" y="10175"/>
                  <a:pt x="501" y="10675"/>
                </a:cubicBezTo>
                <a:cubicBezTo>
                  <a:pt x="534" y="10542"/>
                  <a:pt x="534" y="10408"/>
                  <a:pt x="534" y="10275"/>
                </a:cubicBezTo>
                <a:cubicBezTo>
                  <a:pt x="568" y="10008"/>
                  <a:pt x="601" y="9608"/>
                  <a:pt x="601" y="9107"/>
                </a:cubicBezTo>
                <a:cubicBezTo>
                  <a:pt x="601" y="8140"/>
                  <a:pt x="601" y="6806"/>
                  <a:pt x="534" y="5338"/>
                </a:cubicBezTo>
                <a:cubicBezTo>
                  <a:pt x="468" y="3837"/>
                  <a:pt x="368" y="2502"/>
                  <a:pt x="234" y="1535"/>
                </a:cubicBezTo>
                <a:cubicBezTo>
                  <a:pt x="201" y="1068"/>
                  <a:pt x="134" y="668"/>
                  <a:pt x="101" y="401"/>
                </a:cubicBezTo>
                <a:cubicBezTo>
                  <a:pt x="101" y="268"/>
                  <a:pt x="67" y="134"/>
                  <a:pt x="1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74" name="Google Shape;1874;p44"/>
          <p:cNvSpPr/>
          <p:nvPr/>
        </p:nvSpPr>
        <p:spPr>
          <a:xfrm>
            <a:off x="8523426" y="3224945"/>
            <a:ext cx="29533" cy="28046"/>
          </a:xfrm>
          <a:custGeom>
            <a:avLst/>
            <a:gdLst/>
            <a:ahLst/>
            <a:cxnLst/>
            <a:rect l="l" t="t" r="r" b="b"/>
            <a:pathLst>
              <a:path w="1569" h="1490" extrusionOk="0">
                <a:moveTo>
                  <a:pt x="829" y="0"/>
                </a:moveTo>
                <a:cubicBezTo>
                  <a:pt x="767" y="0"/>
                  <a:pt x="704" y="8"/>
                  <a:pt x="634" y="22"/>
                </a:cubicBezTo>
                <a:cubicBezTo>
                  <a:pt x="568" y="22"/>
                  <a:pt x="534" y="55"/>
                  <a:pt x="468" y="122"/>
                </a:cubicBezTo>
                <a:cubicBezTo>
                  <a:pt x="521" y="113"/>
                  <a:pt x="575" y="109"/>
                  <a:pt x="628" y="109"/>
                </a:cubicBezTo>
                <a:cubicBezTo>
                  <a:pt x="773" y="109"/>
                  <a:pt x="913" y="140"/>
                  <a:pt x="1035" y="189"/>
                </a:cubicBezTo>
                <a:cubicBezTo>
                  <a:pt x="1201" y="289"/>
                  <a:pt x="1302" y="456"/>
                  <a:pt x="1302" y="656"/>
                </a:cubicBezTo>
                <a:cubicBezTo>
                  <a:pt x="1302" y="889"/>
                  <a:pt x="1168" y="1089"/>
                  <a:pt x="968" y="1189"/>
                </a:cubicBezTo>
                <a:cubicBezTo>
                  <a:pt x="893" y="1227"/>
                  <a:pt x="813" y="1246"/>
                  <a:pt x="734" y="1246"/>
                </a:cubicBezTo>
                <a:cubicBezTo>
                  <a:pt x="602" y="1246"/>
                  <a:pt x="472" y="1194"/>
                  <a:pt x="368" y="1089"/>
                </a:cubicBezTo>
                <a:cubicBezTo>
                  <a:pt x="201" y="956"/>
                  <a:pt x="167" y="756"/>
                  <a:pt x="201" y="589"/>
                </a:cubicBezTo>
                <a:cubicBezTo>
                  <a:pt x="267" y="255"/>
                  <a:pt x="501" y="122"/>
                  <a:pt x="468" y="122"/>
                </a:cubicBezTo>
                <a:cubicBezTo>
                  <a:pt x="468" y="108"/>
                  <a:pt x="456" y="100"/>
                  <a:pt x="438" y="100"/>
                </a:cubicBezTo>
                <a:cubicBezTo>
                  <a:pt x="412" y="100"/>
                  <a:pt x="373" y="116"/>
                  <a:pt x="334" y="155"/>
                </a:cubicBezTo>
                <a:cubicBezTo>
                  <a:pt x="201" y="255"/>
                  <a:pt x="101" y="389"/>
                  <a:pt x="67" y="556"/>
                </a:cubicBezTo>
                <a:cubicBezTo>
                  <a:pt x="1" y="789"/>
                  <a:pt x="34" y="1056"/>
                  <a:pt x="234" y="1256"/>
                </a:cubicBezTo>
                <a:cubicBezTo>
                  <a:pt x="401" y="1423"/>
                  <a:pt x="634" y="1490"/>
                  <a:pt x="868" y="1490"/>
                </a:cubicBezTo>
                <a:cubicBezTo>
                  <a:pt x="1268" y="1423"/>
                  <a:pt x="1568" y="1056"/>
                  <a:pt x="1502" y="656"/>
                </a:cubicBezTo>
                <a:cubicBezTo>
                  <a:pt x="1502" y="389"/>
                  <a:pt x="1335" y="155"/>
                  <a:pt x="1101" y="55"/>
                </a:cubicBezTo>
                <a:cubicBezTo>
                  <a:pt x="1004" y="16"/>
                  <a:pt x="917" y="0"/>
                  <a:pt x="829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75" name="Google Shape;1875;p44"/>
          <p:cNvSpPr/>
          <p:nvPr/>
        </p:nvSpPr>
        <p:spPr>
          <a:xfrm>
            <a:off x="8281708" y="3212786"/>
            <a:ext cx="128727" cy="104446"/>
          </a:xfrm>
          <a:custGeom>
            <a:avLst/>
            <a:gdLst/>
            <a:ahLst/>
            <a:cxnLst/>
            <a:rect l="l" t="t" r="r" b="b"/>
            <a:pathLst>
              <a:path w="6839" h="5549" extrusionOk="0">
                <a:moveTo>
                  <a:pt x="6638" y="1"/>
                </a:moveTo>
                <a:cubicBezTo>
                  <a:pt x="6705" y="501"/>
                  <a:pt x="6738" y="1035"/>
                  <a:pt x="6672" y="1535"/>
                </a:cubicBezTo>
                <a:cubicBezTo>
                  <a:pt x="6672" y="1669"/>
                  <a:pt x="6638" y="1769"/>
                  <a:pt x="6638" y="1902"/>
                </a:cubicBezTo>
                <a:cubicBezTo>
                  <a:pt x="6174" y="3963"/>
                  <a:pt x="4370" y="5367"/>
                  <a:pt x="2349" y="5367"/>
                </a:cubicBezTo>
                <a:cubicBezTo>
                  <a:pt x="2048" y="5367"/>
                  <a:pt x="1742" y="5336"/>
                  <a:pt x="1434" y="5271"/>
                </a:cubicBezTo>
                <a:cubicBezTo>
                  <a:pt x="934" y="5171"/>
                  <a:pt x="434" y="5004"/>
                  <a:pt x="0" y="4804"/>
                </a:cubicBezTo>
                <a:lnTo>
                  <a:pt x="0" y="4804"/>
                </a:lnTo>
                <a:cubicBezTo>
                  <a:pt x="100" y="4871"/>
                  <a:pt x="200" y="4971"/>
                  <a:pt x="334" y="5038"/>
                </a:cubicBezTo>
                <a:cubicBezTo>
                  <a:pt x="667" y="5204"/>
                  <a:pt x="1001" y="5338"/>
                  <a:pt x="1401" y="5438"/>
                </a:cubicBezTo>
                <a:cubicBezTo>
                  <a:pt x="1714" y="5516"/>
                  <a:pt x="2038" y="5549"/>
                  <a:pt x="2367" y="5549"/>
                </a:cubicBezTo>
                <a:cubicBezTo>
                  <a:pt x="2599" y="5549"/>
                  <a:pt x="2834" y="5532"/>
                  <a:pt x="3069" y="5505"/>
                </a:cubicBezTo>
                <a:cubicBezTo>
                  <a:pt x="4470" y="5305"/>
                  <a:pt x="5671" y="4437"/>
                  <a:pt x="6305" y="3170"/>
                </a:cubicBezTo>
                <a:cubicBezTo>
                  <a:pt x="6571" y="2669"/>
                  <a:pt x="6738" y="2102"/>
                  <a:pt x="6805" y="1535"/>
                </a:cubicBezTo>
                <a:cubicBezTo>
                  <a:pt x="6838" y="1168"/>
                  <a:pt x="6838" y="801"/>
                  <a:pt x="6772" y="401"/>
                </a:cubicBezTo>
                <a:cubicBezTo>
                  <a:pt x="6738" y="268"/>
                  <a:pt x="6705" y="134"/>
                  <a:pt x="6638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76" name="Google Shape;1876;p44"/>
          <p:cNvSpPr/>
          <p:nvPr/>
        </p:nvSpPr>
        <p:spPr>
          <a:xfrm>
            <a:off x="8650892" y="3212165"/>
            <a:ext cx="64053" cy="69323"/>
          </a:xfrm>
          <a:custGeom>
            <a:avLst/>
            <a:gdLst/>
            <a:ahLst/>
            <a:cxnLst/>
            <a:rect l="l" t="t" r="r" b="b"/>
            <a:pathLst>
              <a:path w="3403" h="3683" extrusionOk="0">
                <a:moveTo>
                  <a:pt x="67" y="0"/>
                </a:moveTo>
                <a:cubicBezTo>
                  <a:pt x="0" y="267"/>
                  <a:pt x="0" y="534"/>
                  <a:pt x="67" y="801"/>
                </a:cubicBezTo>
                <a:cubicBezTo>
                  <a:pt x="200" y="1435"/>
                  <a:pt x="500" y="2035"/>
                  <a:pt x="967" y="2536"/>
                </a:cubicBezTo>
                <a:cubicBezTo>
                  <a:pt x="1401" y="3036"/>
                  <a:pt x="1968" y="3403"/>
                  <a:pt x="2602" y="3603"/>
                </a:cubicBezTo>
                <a:cubicBezTo>
                  <a:pt x="2773" y="3652"/>
                  <a:pt x="2980" y="3683"/>
                  <a:pt x="3183" y="3683"/>
                </a:cubicBezTo>
                <a:cubicBezTo>
                  <a:pt x="3257" y="3683"/>
                  <a:pt x="3331" y="3679"/>
                  <a:pt x="3403" y="3670"/>
                </a:cubicBezTo>
                <a:cubicBezTo>
                  <a:pt x="3403" y="3636"/>
                  <a:pt x="3102" y="3603"/>
                  <a:pt x="2669" y="3436"/>
                </a:cubicBezTo>
                <a:cubicBezTo>
                  <a:pt x="1468" y="2969"/>
                  <a:pt x="567" y="2002"/>
                  <a:pt x="234" y="768"/>
                </a:cubicBezTo>
                <a:cubicBezTo>
                  <a:pt x="100" y="301"/>
                  <a:pt x="100" y="0"/>
                  <a:pt x="67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77" name="Google Shape;1877;p44"/>
          <p:cNvSpPr/>
          <p:nvPr/>
        </p:nvSpPr>
        <p:spPr>
          <a:xfrm>
            <a:off x="8709901" y="4030906"/>
            <a:ext cx="98592" cy="44045"/>
          </a:xfrm>
          <a:custGeom>
            <a:avLst/>
            <a:gdLst/>
            <a:ahLst/>
            <a:cxnLst/>
            <a:rect l="l" t="t" r="r" b="b"/>
            <a:pathLst>
              <a:path w="5238" h="2340" extrusionOk="0">
                <a:moveTo>
                  <a:pt x="1" y="0"/>
                </a:moveTo>
                <a:lnTo>
                  <a:pt x="1" y="0"/>
                </a:lnTo>
                <a:cubicBezTo>
                  <a:pt x="101" y="300"/>
                  <a:pt x="268" y="567"/>
                  <a:pt x="468" y="801"/>
                </a:cubicBezTo>
                <a:cubicBezTo>
                  <a:pt x="901" y="1468"/>
                  <a:pt x="1535" y="1935"/>
                  <a:pt x="2269" y="2235"/>
                </a:cubicBezTo>
                <a:cubicBezTo>
                  <a:pt x="2484" y="2307"/>
                  <a:pt x="2717" y="2340"/>
                  <a:pt x="2949" y="2340"/>
                </a:cubicBezTo>
                <a:cubicBezTo>
                  <a:pt x="3151" y="2340"/>
                  <a:pt x="3351" y="2315"/>
                  <a:pt x="3537" y="2269"/>
                </a:cubicBezTo>
                <a:cubicBezTo>
                  <a:pt x="3870" y="2168"/>
                  <a:pt x="4204" y="2035"/>
                  <a:pt x="4504" y="1835"/>
                </a:cubicBezTo>
                <a:cubicBezTo>
                  <a:pt x="4771" y="1701"/>
                  <a:pt x="5004" y="1501"/>
                  <a:pt x="5238" y="1268"/>
                </a:cubicBezTo>
                <a:lnTo>
                  <a:pt x="5238" y="1268"/>
                </a:lnTo>
                <a:cubicBezTo>
                  <a:pt x="4938" y="1401"/>
                  <a:pt x="4671" y="1535"/>
                  <a:pt x="4404" y="1701"/>
                </a:cubicBezTo>
                <a:cubicBezTo>
                  <a:pt x="3964" y="1979"/>
                  <a:pt x="3477" y="2112"/>
                  <a:pt x="2986" y="2112"/>
                </a:cubicBezTo>
                <a:cubicBezTo>
                  <a:pt x="2768" y="2112"/>
                  <a:pt x="2550" y="2086"/>
                  <a:pt x="2336" y="2035"/>
                </a:cubicBezTo>
                <a:cubicBezTo>
                  <a:pt x="1635" y="1768"/>
                  <a:pt x="1035" y="1301"/>
                  <a:pt x="601" y="701"/>
                </a:cubicBezTo>
                <a:cubicBezTo>
                  <a:pt x="401" y="467"/>
                  <a:pt x="201" y="234"/>
                  <a:pt x="1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78" name="Google Shape;1878;p44"/>
          <p:cNvSpPr/>
          <p:nvPr/>
        </p:nvSpPr>
        <p:spPr>
          <a:xfrm>
            <a:off x="8702372" y="4035292"/>
            <a:ext cx="45852" cy="65314"/>
          </a:xfrm>
          <a:custGeom>
            <a:avLst/>
            <a:gdLst/>
            <a:ahLst/>
            <a:cxnLst/>
            <a:rect l="l" t="t" r="r" b="b"/>
            <a:pathLst>
              <a:path w="2436" h="3470" extrusionOk="0">
                <a:moveTo>
                  <a:pt x="0" y="1"/>
                </a:moveTo>
                <a:lnTo>
                  <a:pt x="0" y="1"/>
                </a:lnTo>
                <a:cubicBezTo>
                  <a:pt x="301" y="635"/>
                  <a:pt x="701" y="1235"/>
                  <a:pt x="1135" y="1802"/>
                </a:cubicBezTo>
                <a:cubicBezTo>
                  <a:pt x="1501" y="2369"/>
                  <a:pt x="1935" y="2936"/>
                  <a:pt x="2435" y="3470"/>
                </a:cubicBezTo>
                <a:cubicBezTo>
                  <a:pt x="2135" y="2803"/>
                  <a:pt x="1735" y="2202"/>
                  <a:pt x="1301" y="1669"/>
                </a:cubicBezTo>
                <a:cubicBezTo>
                  <a:pt x="934" y="1068"/>
                  <a:pt x="467" y="501"/>
                  <a:pt x="0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79" name="Google Shape;1879;p44"/>
          <p:cNvSpPr/>
          <p:nvPr/>
        </p:nvSpPr>
        <p:spPr>
          <a:xfrm>
            <a:off x="8336331" y="3442590"/>
            <a:ext cx="10691" cy="22060"/>
          </a:xfrm>
          <a:custGeom>
            <a:avLst/>
            <a:gdLst/>
            <a:ahLst/>
            <a:cxnLst/>
            <a:rect l="l" t="t" r="r" b="b"/>
            <a:pathLst>
              <a:path w="568" h="1172" extrusionOk="0">
                <a:moveTo>
                  <a:pt x="67" y="1"/>
                </a:moveTo>
                <a:lnTo>
                  <a:pt x="67" y="1"/>
                </a:lnTo>
                <a:cubicBezTo>
                  <a:pt x="0" y="34"/>
                  <a:pt x="67" y="301"/>
                  <a:pt x="200" y="634"/>
                </a:cubicBezTo>
                <a:cubicBezTo>
                  <a:pt x="325" y="947"/>
                  <a:pt x="450" y="1171"/>
                  <a:pt x="520" y="1171"/>
                </a:cubicBezTo>
                <a:cubicBezTo>
                  <a:pt x="525" y="1171"/>
                  <a:pt x="530" y="1170"/>
                  <a:pt x="534" y="1168"/>
                </a:cubicBezTo>
                <a:cubicBezTo>
                  <a:pt x="567" y="1168"/>
                  <a:pt x="501" y="868"/>
                  <a:pt x="400" y="568"/>
                </a:cubicBezTo>
                <a:cubicBezTo>
                  <a:pt x="267" y="234"/>
                  <a:pt x="100" y="1"/>
                  <a:pt x="67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80" name="Google Shape;1880;p44"/>
          <p:cNvSpPr/>
          <p:nvPr/>
        </p:nvSpPr>
        <p:spPr>
          <a:xfrm>
            <a:off x="8495795" y="3468960"/>
            <a:ext cx="4423" cy="17599"/>
          </a:xfrm>
          <a:custGeom>
            <a:avLst/>
            <a:gdLst/>
            <a:ahLst/>
            <a:cxnLst/>
            <a:rect l="l" t="t" r="r" b="b"/>
            <a:pathLst>
              <a:path w="235" h="935" extrusionOk="0">
                <a:moveTo>
                  <a:pt x="134" y="1"/>
                </a:moveTo>
                <a:cubicBezTo>
                  <a:pt x="68" y="1"/>
                  <a:pt x="1" y="201"/>
                  <a:pt x="1" y="468"/>
                </a:cubicBezTo>
                <a:cubicBezTo>
                  <a:pt x="1" y="734"/>
                  <a:pt x="68" y="935"/>
                  <a:pt x="134" y="935"/>
                </a:cubicBezTo>
                <a:cubicBezTo>
                  <a:pt x="168" y="935"/>
                  <a:pt x="234" y="734"/>
                  <a:pt x="234" y="468"/>
                </a:cubicBezTo>
                <a:cubicBezTo>
                  <a:pt x="234" y="201"/>
                  <a:pt x="201" y="1"/>
                  <a:pt x="134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81" name="Google Shape;1881;p44"/>
          <p:cNvSpPr/>
          <p:nvPr/>
        </p:nvSpPr>
        <p:spPr>
          <a:xfrm>
            <a:off x="8432382" y="3547450"/>
            <a:ext cx="5044" cy="21364"/>
          </a:xfrm>
          <a:custGeom>
            <a:avLst/>
            <a:gdLst/>
            <a:ahLst/>
            <a:cxnLst/>
            <a:rect l="l" t="t" r="r" b="b"/>
            <a:pathLst>
              <a:path w="268" h="1135" extrusionOk="0">
                <a:moveTo>
                  <a:pt x="101" y="0"/>
                </a:moveTo>
                <a:cubicBezTo>
                  <a:pt x="34" y="0"/>
                  <a:pt x="1" y="267"/>
                  <a:pt x="34" y="567"/>
                </a:cubicBezTo>
                <a:cubicBezTo>
                  <a:pt x="34" y="901"/>
                  <a:pt x="101" y="1134"/>
                  <a:pt x="168" y="1134"/>
                </a:cubicBezTo>
                <a:cubicBezTo>
                  <a:pt x="234" y="1134"/>
                  <a:pt x="268" y="867"/>
                  <a:pt x="234" y="567"/>
                </a:cubicBezTo>
                <a:cubicBezTo>
                  <a:pt x="234" y="234"/>
                  <a:pt x="168" y="0"/>
                  <a:pt x="101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82" name="Google Shape;1882;p44"/>
          <p:cNvSpPr/>
          <p:nvPr/>
        </p:nvSpPr>
        <p:spPr>
          <a:xfrm>
            <a:off x="8305556" y="3617169"/>
            <a:ext cx="16978" cy="12630"/>
          </a:xfrm>
          <a:custGeom>
            <a:avLst/>
            <a:gdLst/>
            <a:ahLst/>
            <a:cxnLst/>
            <a:rect l="l" t="t" r="r" b="b"/>
            <a:pathLst>
              <a:path w="902" h="671" extrusionOk="0">
                <a:moveTo>
                  <a:pt x="66" y="1"/>
                </a:moveTo>
                <a:cubicBezTo>
                  <a:pt x="25" y="1"/>
                  <a:pt x="1" y="12"/>
                  <a:pt x="1" y="32"/>
                </a:cubicBezTo>
                <a:cubicBezTo>
                  <a:pt x="1" y="99"/>
                  <a:pt x="167" y="199"/>
                  <a:pt x="401" y="366"/>
                </a:cubicBezTo>
                <a:cubicBezTo>
                  <a:pt x="614" y="518"/>
                  <a:pt x="772" y="670"/>
                  <a:pt x="823" y="670"/>
                </a:cubicBezTo>
                <a:cubicBezTo>
                  <a:pt x="828" y="670"/>
                  <a:pt x="832" y="669"/>
                  <a:pt x="835" y="666"/>
                </a:cubicBezTo>
                <a:cubicBezTo>
                  <a:pt x="901" y="666"/>
                  <a:pt x="768" y="366"/>
                  <a:pt x="501" y="199"/>
                </a:cubicBezTo>
                <a:cubicBezTo>
                  <a:pt x="338" y="59"/>
                  <a:pt x="159" y="1"/>
                  <a:pt x="66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83" name="Google Shape;1883;p44"/>
          <p:cNvSpPr/>
          <p:nvPr/>
        </p:nvSpPr>
        <p:spPr>
          <a:xfrm>
            <a:off x="8521544" y="3693004"/>
            <a:ext cx="10691" cy="13420"/>
          </a:xfrm>
          <a:custGeom>
            <a:avLst/>
            <a:gdLst/>
            <a:ahLst/>
            <a:cxnLst/>
            <a:rect l="l" t="t" r="r" b="b"/>
            <a:pathLst>
              <a:path w="568" h="713" extrusionOk="0">
                <a:moveTo>
                  <a:pt x="512" y="1"/>
                </a:moveTo>
                <a:cubicBezTo>
                  <a:pt x="440" y="1"/>
                  <a:pt x="320" y="127"/>
                  <a:pt x="201" y="306"/>
                </a:cubicBezTo>
                <a:cubicBezTo>
                  <a:pt x="67" y="506"/>
                  <a:pt x="1" y="673"/>
                  <a:pt x="67" y="707"/>
                </a:cubicBezTo>
                <a:cubicBezTo>
                  <a:pt x="72" y="711"/>
                  <a:pt x="77" y="713"/>
                  <a:pt x="85" y="713"/>
                </a:cubicBezTo>
                <a:cubicBezTo>
                  <a:pt x="135" y="713"/>
                  <a:pt x="251" y="614"/>
                  <a:pt x="367" y="440"/>
                </a:cubicBezTo>
                <a:cubicBezTo>
                  <a:pt x="534" y="240"/>
                  <a:pt x="568" y="39"/>
                  <a:pt x="534" y="6"/>
                </a:cubicBezTo>
                <a:cubicBezTo>
                  <a:pt x="527" y="3"/>
                  <a:pt x="520" y="1"/>
                  <a:pt x="512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84" name="Google Shape;1884;p44"/>
          <p:cNvSpPr/>
          <p:nvPr/>
        </p:nvSpPr>
        <p:spPr>
          <a:xfrm>
            <a:off x="8396600" y="3699385"/>
            <a:ext cx="4404" cy="28911"/>
          </a:xfrm>
          <a:custGeom>
            <a:avLst/>
            <a:gdLst/>
            <a:ahLst/>
            <a:cxnLst/>
            <a:rect l="l" t="t" r="r" b="b"/>
            <a:pathLst>
              <a:path w="234" h="1536" extrusionOk="0">
                <a:moveTo>
                  <a:pt x="101" y="1"/>
                </a:moveTo>
                <a:cubicBezTo>
                  <a:pt x="34" y="1"/>
                  <a:pt x="0" y="334"/>
                  <a:pt x="0" y="768"/>
                </a:cubicBezTo>
                <a:cubicBezTo>
                  <a:pt x="0" y="1168"/>
                  <a:pt x="34" y="1535"/>
                  <a:pt x="101" y="1535"/>
                </a:cubicBezTo>
                <a:cubicBezTo>
                  <a:pt x="201" y="1268"/>
                  <a:pt x="234" y="1035"/>
                  <a:pt x="201" y="768"/>
                </a:cubicBezTo>
                <a:cubicBezTo>
                  <a:pt x="201" y="334"/>
                  <a:pt x="167" y="1"/>
                  <a:pt x="101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85" name="Google Shape;1885;p44"/>
          <p:cNvSpPr/>
          <p:nvPr/>
        </p:nvSpPr>
        <p:spPr>
          <a:xfrm>
            <a:off x="8340716" y="3804471"/>
            <a:ext cx="17599" cy="11877"/>
          </a:xfrm>
          <a:custGeom>
            <a:avLst/>
            <a:gdLst/>
            <a:ahLst/>
            <a:cxnLst/>
            <a:rect l="l" t="t" r="r" b="b"/>
            <a:pathLst>
              <a:path w="935" h="631" extrusionOk="0">
                <a:moveTo>
                  <a:pt x="114" y="1"/>
                </a:moveTo>
                <a:cubicBezTo>
                  <a:pt x="91" y="1"/>
                  <a:pt x="75" y="7"/>
                  <a:pt x="67" y="22"/>
                </a:cubicBezTo>
                <a:cubicBezTo>
                  <a:pt x="1" y="55"/>
                  <a:pt x="201" y="222"/>
                  <a:pt x="434" y="389"/>
                </a:cubicBezTo>
                <a:cubicBezTo>
                  <a:pt x="630" y="556"/>
                  <a:pt x="802" y="630"/>
                  <a:pt x="872" y="630"/>
                </a:cubicBezTo>
                <a:cubicBezTo>
                  <a:pt x="886" y="630"/>
                  <a:pt x="896" y="627"/>
                  <a:pt x="901" y="622"/>
                </a:cubicBezTo>
                <a:cubicBezTo>
                  <a:pt x="935" y="589"/>
                  <a:pt x="801" y="389"/>
                  <a:pt x="568" y="222"/>
                </a:cubicBezTo>
                <a:cubicBezTo>
                  <a:pt x="384" y="91"/>
                  <a:pt x="201" y="1"/>
                  <a:pt x="114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86" name="Google Shape;1886;p44"/>
          <p:cNvSpPr/>
          <p:nvPr/>
        </p:nvSpPr>
        <p:spPr>
          <a:xfrm>
            <a:off x="8470065" y="3846257"/>
            <a:ext cx="13835" cy="7002"/>
          </a:xfrm>
          <a:custGeom>
            <a:avLst/>
            <a:gdLst/>
            <a:ahLst/>
            <a:cxnLst/>
            <a:rect l="l" t="t" r="r" b="b"/>
            <a:pathLst>
              <a:path w="735" h="372" extrusionOk="0">
                <a:moveTo>
                  <a:pt x="643" y="0"/>
                </a:moveTo>
                <a:cubicBezTo>
                  <a:pt x="568" y="0"/>
                  <a:pt x="458" y="29"/>
                  <a:pt x="334" y="70"/>
                </a:cubicBezTo>
                <a:cubicBezTo>
                  <a:pt x="134" y="170"/>
                  <a:pt x="0" y="270"/>
                  <a:pt x="34" y="337"/>
                </a:cubicBezTo>
                <a:cubicBezTo>
                  <a:pt x="34" y="360"/>
                  <a:pt x="59" y="371"/>
                  <a:pt x="99" y="371"/>
                </a:cubicBezTo>
                <a:cubicBezTo>
                  <a:pt x="171" y="371"/>
                  <a:pt x="293" y="335"/>
                  <a:pt x="401" y="270"/>
                </a:cubicBezTo>
                <a:cubicBezTo>
                  <a:pt x="601" y="203"/>
                  <a:pt x="734" y="70"/>
                  <a:pt x="734" y="37"/>
                </a:cubicBezTo>
                <a:cubicBezTo>
                  <a:pt x="721" y="11"/>
                  <a:pt x="689" y="0"/>
                  <a:pt x="643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87" name="Google Shape;1887;p44"/>
          <p:cNvSpPr/>
          <p:nvPr/>
        </p:nvSpPr>
        <p:spPr>
          <a:xfrm>
            <a:off x="8382785" y="3961169"/>
            <a:ext cx="15717" cy="29570"/>
          </a:xfrm>
          <a:custGeom>
            <a:avLst/>
            <a:gdLst/>
            <a:ahLst/>
            <a:cxnLst/>
            <a:rect l="l" t="t" r="r" b="b"/>
            <a:pathLst>
              <a:path w="835" h="1571" extrusionOk="0">
                <a:moveTo>
                  <a:pt x="77" y="0"/>
                </a:moveTo>
                <a:cubicBezTo>
                  <a:pt x="74" y="0"/>
                  <a:pt x="70" y="1"/>
                  <a:pt x="67" y="3"/>
                </a:cubicBezTo>
                <a:cubicBezTo>
                  <a:pt x="1" y="36"/>
                  <a:pt x="134" y="403"/>
                  <a:pt x="368" y="836"/>
                </a:cubicBezTo>
                <a:cubicBezTo>
                  <a:pt x="568" y="1270"/>
                  <a:pt x="801" y="1570"/>
                  <a:pt x="835" y="1570"/>
                </a:cubicBezTo>
                <a:cubicBezTo>
                  <a:pt x="801" y="1270"/>
                  <a:pt x="701" y="970"/>
                  <a:pt x="534" y="736"/>
                </a:cubicBezTo>
                <a:cubicBezTo>
                  <a:pt x="343" y="323"/>
                  <a:pt x="153" y="0"/>
                  <a:pt x="77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88" name="Google Shape;1888;p44"/>
          <p:cNvSpPr/>
          <p:nvPr/>
        </p:nvSpPr>
        <p:spPr>
          <a:xfrm>
            <a:off x="8535981" y="3955503"/>
            <a:ext cx="14456" cy="21476"/>
          </a:xfrm>
          <a:custGeom>
            <a:avLst/>
            <a:gdLst/>
            <a:ahLst/>
            <a:cxnLst/>
            <a:rect l="l" t="t" r="r" b="b"/>
            <a:pathLst>
              <a:path w="768" h="1141" extrusionOk="0">
                <a:moveTo>
                  <a:pt x="687" y="0"/>
                </a:moveTo>
                <a:cubicBezTo>
                  <a:pt x="609" y="0"/>
                  <a:pt x="424" y="223"/>
                  <a:pt x="268" y="504"/>
                </a:cubicBezTo>
                <a:cubicBezTo>
                  <a:pt x="101" y="837"/>
                  <a:pt x="1" y="1104"/>
                  <a:pt x="67" y="1137"/>
                </a:cubicBezTo>
                <a:cubicBezTo>
                  <a:pt x="70" y="1140"/>
                  <a:pt x="72" y="1141"/>
                  <a:pt x="76" y="1141"/>
                </a:cubicBezTo>
                <a:cubicBezTo>
                  <a:pt x="126" y="1141"/>
                  <a:pt x="312" y="918"/>
                  <a:pt x="468" y="637"/>
                </a:cubicBezTo>
                <a:cubicBezTo>
                  <a:pt x="635" y="304"/>
                  <a:pt x="768" y="37"/>
                  <a:pt x="701" y="3"/>
                </a:cubicBezTo>
                <a:cubicBezTo>
                  <a:pt x="697" y="1"/>
                  <a:pt x="692" y="0"/>
                  <a:pt x="687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89" name="Google Shape;1889;p44"/>
          <p:cNvSpPr/>
          <p:nvPr/>
        </p:nvSpPr>
        <p:spPr>
          <a:xfrm>
            <a:off x="8470686" y="4071036"/>
            <a:ext cx="8809" cy="27688"/>
          </a:xfrm>
          <a:custGeom>
            <a:avLst/>
            <a:gdLst/>
            <a:ahLst/>
            <a:cxnLst/>
            <a:rect l="l" t="t" r="r" b="b"/>
            <a:pathLst>
              <a:path w="468" h="1471" extrusionOk="0">
                <a:moveTo>
                  <a:pt x="79" y="1"/>
                </a:moveTo>
                <a:cubicBezTo>
                  <a:pt x="74" y="1"/>
                  <a:pt x="71" y="1"/>
                  <a:pt x="67" y="3"/>
                </a:cubicBezTo>
                <a:cubicBezTo>
                  <a:pt x="1" y="36"/>
                  <a:pt x="101" y="337"/>
                  <a:pt x="167" y="737"/>
                </a:cubicBezTo>
                <a:cubicBezTo>
                  <a:pt x="234" y="1137"/>
                  <a:pt x="234" y="1471"/>
                  <a:pt x="301" y="1471"/>
                </a:cubicBezTo>
                <a:cubicBezTo>
                  <a:pt x="368" y="1471"/>
                  <a:pt x="468" y="1137"/>
                  <a:pt x="401" y="704"/>
                </a:cubicBezTo>
                <a:cubicBezTo>
                  <a:pt x="338" y="292"/>
                  <a:pt x="154" y="1"/>
                  <a:pt x="79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90" name="Google Shape;1890;p44"/>
          <p:cNvSpPr/>
          <p:nvPr/>
        </p:nvSpPr>
        <p:spPr>
          <a:xfrm>
            <a:off x="8395979" y="4151991"/>
            <a:ext cx="16338" cy="16507"/>
          </a:xfrm>
          <a:custGeom>
            <a:avLst/>
            <a:gdLst/>
            <a:ahLst/>
            <a:cxnLst/>
            <a:rect l="l" t="t" r="r" b="b"/>
            <a:pathLst>
              <a:path w="868" h="877" extrusionOk="0">
                <a:moveTo>
                  <a:pt x="54" y="1"/>
                </a:moveTo>
                <a:cubicBezTo>
                  <a:pt x="46" y="1"/>
                  <a:pt x="39" y="2"/>
                  <a:pt x="33" y="5"/>
                </a:cubicBezTo>
                <a:cubicBezTo>
                  <a:pt x="0" y="39"/>
                  <a:pt x="134" y="272"/>
                  <a:pt x="334" y="506"/>
                </a:cubicBezTo>
                <a:cubicBezTo>
                  <a:pt x="547" y="719"/>
                  <a:pt x="733" y="877"/>
                  <a:pt x="789" y="877"/>
                </a:cubicBezTo>
                <a:cubicBezTo>
                  <a:pt x="794" y="877"/>
                  <a:pt x="798" y="875"/>
                  <a:pt x="801" y="872"/>
                </a:cubicBezTo>
                <a:cubicBezTo>
                  <a:pt x="867" y="806"/>
                  <a:pt x="734" y="606"/>
                  <a:pt x="500" y="372"/>
                </a:cubicBezTo>
                <a:cubicBezTo>
                  <a:pt x="318" y="159"/>
                  <a:pt x="135" y="1"/>
                  <a:pt x="54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91" name="Google Shape;1891;p44"/>
          <p:cNvSpPr/>
          <p:nvPr/>
        </p:nvSpPr>
        <p:spPr>
          <a:xfrm>
            <a:off x="8568638" y="4178361"/>
            <a:ext cx="17599" cy="16507"/>
          </a:xfrm>
          <a:custGeom>
            <a:avLst/>
            <a:gdLst/>
            <a:ahLst/>
            <a:cxnLst/>
            <a:rect l="l" t="t" r="r" b="b"/>
            <a:pathLst>
              <a:path w="935" h="877" extrusionOk="0">
                <a:moveTo>
                  <a:pt x="851" y="0"/>
                </a:moveTo>
                <a:cubicBezTo>
                  <a:pt x="787" y="0"/>
                  <a:pt x="577" y="129"/>
                  <a:pt x="367" y="339"/>
                </a:cubicBezTo>
                <a:cubicBezTo>
                  <a:pt x="134" y="606"/>
                  <a:pt x="0" y="806"/>
                  <a:pt x="34" y="872"/>
                </a:cubicBezTo>
                <a:cubicBezTo>
                  <a:pt x="37" y="875"/>
                  <a:pt x="41" y="877"/>
                  <a:pt x="47" y="877"/>
                </a:cubicBezTo>
                <a:cubicBezTo>
                  <a:pt x="107" y="877"/>
                  <a:pt x="321" y="719"/>
                  <a:pt x="534" y="506"/>
                </a:cubicBezTo>
                <a:cubicBezTo>
                  <a:pt x="768" y="272"/>
                  <a:pt x="934" y="39"/>
                  <a:pt x="868" y="5"/>
                </a:cubicBezTo>
                <a:cubicBezTo>
                  <a:pt x="864" y="2"/>
                  <a:pt x="859" y="0"/>
                  <a:pt x="851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92" name="Google Shape;1892;p44"/>
          <p:cNvSpPr/>
          <p:nvPr/>
        </p:nvSpPr>
        <p:spPr>
          <a:xfrm>
            <a:off x="8477594" y="4272587"/>
            <a:ext cx="6306" cy="25806"/>
          </a:xfrm>
          <a:custGeom>
            <a:avLst/>
            <a:gdLst/>
            <a:ahLst/>
            <a:cxnLst/>
            <a:rect l="l" t="t" r="r" b="b"/>
            <a:pathLst>
              <a:path w="335" h="1371" extrusionOk="0">
                <a:moveTo>
                  <a:pt x="257" y="0"/>
                </a:moveTo>
                <a:cubicBezTo>
                  <a:pt x="191" y="0"/>
                  <a:pt x="97" y="290"/>
                  <a:pt x="34" y="670"/>
                </a:cubicBezTo>
                <a:cubicBezTo>
                  <a:pt x="1" y="1037"/>
                  <a:pt x="1" y="1370"/>
                  <a:pt x="34" y="1370"/>
                </a:cubicBezTo>
                <a:cubicBezTo>
                  <a:pt x="101" y="1370"/>
                  <a:pt x="201" y="1070"/>
                  <a:pt x="267" y="703"/>
                </a:cubicBezTo>
                <a:cubicBezTo>
                  <a:pt x="301" y="303"/>
                  <a:pt x="334" y="3"/>
                  <a:pt x="267" y="3"/>
                </a:cubicBezTo>
                <a:cubicBezTo>
                  <a:pt x="264" y="1"/>
                  <a:pt x="261" y="0"/>
                  <a:pt x="257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93" name="Google Shape;1893;p44"/>
          <p:cNvSpPr/>
          <p:nvPr/>
        </p:nvSpPr>
        <p:spPr>
          <a:xfrm>
            <a:off x="8404129" y="4328452"/>
            <a:ext cx="13835" cy="20799"/>
          </a:xfrm>
          <a:custGeom>
            <a:avLst/>
            <a:gdLst/>
            <a:ahLst/>
            <a:cxnLst/>
            <a:rect l="l" t="t" r="r" b="b"/>
            <a:pathLst>
              <a:path w="735" h="1105" extrusionOk="0">
                <a:moveTo>
                  <a:pt x="76" y="0"/>
                </a:moveTo>
                <a:cubicBezTo>
                  <a:pt x="72" y="0"/>
                  <a:pt x="70" y="1"/>
                  <a:pt x="67" y="4"/>
                </a:cubicBezTo>
                <a:cubicBezTo>
                  <a:pt x="1" y="37"/>
                  <a:pt x="101" y="304"/>
                  <a:pt x="268" y="604"/>
                </a:cubicBezTo>
                <a:cubicBezTo>
                  <a:pt x="468" y="904"/>
                  <a:pt x="635" y="1104"/>
                  <a:pt x="701" y="1104"/>
                </a:cubicBezTo>
                <a:cubicBezTo>
                  <a:pt x="735" y="1071"/>
                  <a:pt x="668" y="804"/>
                  <a:pt x="468" y="504"/>
                </a:cubicBezTo>
                <a:cubicBezTo>
                  <a:pt x="312" y="223"/>
                  <a:pt x="126" y="0"/>
                  <a:pt x="76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94" name="Google Shape;1894;p44"/>
          <p:cNvSpPr/>
          <p:nvPr/>
        </p:nvSpPr>
        <p:spPr>
          <a:xfrm>
            <a:off x="8543529" y="4412532"/>
            <a:ext cx="21985" cy="14889"/>
          </a:xfrm>
          <a:custGeom>
            <a:avLst/>
            <a:gdLst/>
            <a:ahLst/>
            <a:cxnLst/>
            <a:rect l="l" t="t" r="r" b="b"/>
            <a:pathLst>
              <a:path w="1168" h="791" extrusionOk="0">
                <a:moveTo>
                  <a:pt x="1110" y="0"/>
                </a:moveTo>
                <a:cubicBezTo>
                  <a:pt x="1026" y="0"/>
                  <a:pt x="767" y="102"/>
                  <a:pt x="534" y="307"/>
                </a:cubicBezTo>
                <a:cubicBezTo>
                  <a:pt x="234" y="507"/>
                  <a:pt x="0" y="740"/>
                  <a:pt x="33" y="774"/>
                </a:cubicBezTo>
                <a:cubicBezTo>
                  <a:pt x="39" y="785"/>
                  <a:pt x="52" y="791"/>
                  <a:pt x="71" y="791"/>
                </a:cubicBezTo>
                <a:cubicBezTo>
                  <a:pt x="161" y="791"/>
                  <a:pt x="386" y="666"/>
                  <a:pt x="634" y="473"/>
                </a:cubicBezTo>
                <a:cubicBezTo>
                  <a:pt x="934" y="273"/>
                  <a:pt x="1168" y="40"/>
                  <a:pt x="1134" y="6"/>
                </a:cubicBezTo>
                <a:cubicBezTo>
                  <a:pt x="1130" y="2"/>
                  <a:pt x="1122" y="0"/>
                  <a:pt x="1110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95" name="Google Shape;1895;p44"/>
          <p:cNvSpPr/>
          <p:nvPr/>
        </p:nvSpPr>
        <p:spPr>
          <a:xfrm>
            <a:off x="8440551" y="4466007"/>
            <a:ext cx="6927" cy="29533"/>
          </a:xfrm>
          <a:custGeom>
            <a:avLst/>
            <a:gdLst/>
            <a:ahLst/>
            <a:cxnLst/>
            <a:rect l="l" t="t" r="r" b="b"/>
            <a:pathLst>
              <a:path w="368" h="1569" extrusionOk="0">
                <a:moveTo>
                  <a:pt x="201" y="1"/>
                </a:moveTo>
                <a:cubicBezTo>
                  <a:pt x="134" y="34"/>
                  <a:pt x="167" y="368"/>
                  <a:pt x="134" y="768"/>
                </a:cubicBezTo>
                <a:cubicBezTo>
                  <a:pt x="67" y="1202"/>
                  <a:pt x="0" y="1535"/>
                  <a:pt x="67" y="1569"/>
                </a:cubicBezTo>
                <a:cubicBezTo>
                  <a:pt x="134" y="1569"/>
                  <a:pt x="301" y="1235"/>
                  <a:pt x="334" y="801"/>
                </a:cubicBezTo>
                <a:cubicBezTo>
                  <a:pt x="367" y="368"/>
                  <a:pt x="267" y="1"/>
                  <a:pt x="201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96" name="Google Shape;1896;p44"/>
          <p:cNvSpPr/>
          <p:nvPr/>
        </p:nvSpPr>
        <p:spPr>
          <a:xfrm>
            <a:off x="8478215" y="4599044"/>
            <a:ext cx="13835" cy="15246"/>
          </a:xfrm>
          <a:custGeom>
            <a:avLst/>
            <a:gdLst/>
            <a:ahLst/>
            <a:cxnLst/>
            <a:rect l="l" t="t" r="r" b="b"/>
            <a:pathLst>
              <a:path w="735" h="810" extrusionOk="0">
                <a:moveTo>
                  <a:pt x="79" y="0"/>
                </a:moveTo>
                <a:cubicBezTo>
                  <a:pt x="74" y="0"/>
                  <a:pt x="71" y="2"/>
                  <a:pt x="68" y="4"/>
                </a:cubicBezTo>
                <a:cubicBezTo>
                  <a:pt x="1" y="71"/>
                  <a:pt x="101" y="271"/>
                  <a:pt x="268" y="471"/>
                </a:cubicBezTo>
                <a:cubicBezTo>
                  <a:pt x="420" y="654"/>
                  <a:pt x="600" y="809"/>
                  <a:pt x="656" y="809"/>
                </a:cubicBezTo>
                <a:cubicBezTo>
                  <a:pt x="661" y="809"/>
                  <a:pt x="665" y="808"/>
                  <a:pt x="668" y="805"/>
                </a:cubicBezTo>
                <a:cubicBezTo>
                  <a:pt x="735" y="738"/>
                  <a:pt x="635" y="538"/>
                  <a:pt x="435" y="338"/>
                </a:cubicBezTo>
                <a:cubicBezTo>
                  <a:pt x="282" y="155"/>
                  <a:pt x="130" y="0"/>
                  <a:pt x="79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97" name="Google Shape;1897;p44"/>
          <p:cNvSpPr/>
          <p:nvPr/>
        </p:nvSpPr>
        <p:spPr>
          <a:xfrm>
            <a:off x="8420467" y="4670024"/>
            <a:ext cx="17599" cy="23359"/>
          </a:xfrm>
          <a:custGeom>
            <a:avLst/>
            <a:gdLst/>
            <a:ahLst/>
            <a:cxnLst/>
            <a:rect l="l" t="t" r="r" b="b"/>
            <a:pathLst>
              <a:path w="935" h="1241" extrusionOk="0">
                <a:moveTo>
                  <a:pt x="46" y="0"/>
                </a:moveTo>
                <a:cubicBezTo>
                  <a:pt x="42" y="0"/>
                  <a:pt x="37" y="1"/>
                  <a:pt x="33" y="3"/>
                </a:cubicBezTo>
                <a:cubicBezTo>
                  <a:pt x="0" y="36"/>
                  <a:pt x="133" y="336"/>
                  <a:pt x="367" y="703"/>
                </a:cubicBezTo>
                <a:cubicBezTo>
                  <a:pt x="586" y="1016"/>
                  <a:pt x="804" y="1240"/>
                  <a:pt x="886" y="1240"/>
                </a:cubicBezTo>
                <a:cubicBezTo>
                  <a:pt x="892" y="1240"/>
                  <a:pt x="896" y="1239"/>
                  <a:pt x="901" y="1237"/>
                </a:cubicBezTo>
                <a:cubicBezTo>
                  <a:pt x="934" y="1204"/>
                  <a:pt x="801" y="904"/>
                  <a:pt x="567" y="570"/>
                </a:cubicBezTo>
                <a:cubicBezTo>
                  <a:pt x="347" y="255"/>
                  <a:pt x="127" y="0"/>
                  <a:pt x="46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98" name="Google Shape;1898;p44"/>
          <p:cNvSpPr/>
          <p:nvPr/>
        </p:nvSpPr>
        <p:spPr>
          <a:xfrm>
            <a:off x="8583696" y="4582066"/>
            <a:ext cx="6306" cy="11519"/>
          </a:xfrm>
          <a:custGeom>
            <a:avLst/>
            <a:gdLst/>
            <a:ahLst/>
            <a:cxnLst/>
            <a:rect l="l" t="t" r="r" b="b"/>
            <a:pathLst>
              <a:path w="335" h="612" extrusionOk="0">
                <a:moveTo>
                  <a:pt x="278" y="1"/>
                </a:moveTo>
                <a:cubicBezTo>
                  <a:pt x="208" y="1"/>
                  <a:pt x="98" y="123"/>
                  <a:pt x="68" y="273"/>
                </a:cubicBezTo>
                <a:cubicBezTo>
                  <a:pt x="1" y="439"/>
                  <a:pt x="1" y="606"/>
                  <a:pt x="68" y="606"/>
                </a:cubicBezTo>
                <a:cubicBezTo>
                  <a:pt x="75" y="610"/>
                  <a:pt x="82" y="611"/>
                  <a:pt x="90" y="611"/>
                </a:cubicBezTo>
                <a:cubicBezTo>
                  <a:pt x="155" y="611"/>
                  <a:pt x="241" y="489"/>
                  <a:pt x="301" y="339"/>
                </a:cubicBezTo>
                <a:cubicBezTo>
                  <a:pt x="334" y="173"/>
                  <a:pt x="334" y="6"/>
                  <a:pt x="301" y="6"/>
                </a:cubicBezTo>
                <a:cubicBezTo>
                  <a:pt x="294" y="2"/>
                  <a:pt x="286" y="1"/>
                  <a:pt x="278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99" name="Google Shape;1899;p44"/>
          <p:cNvSpPr/>
          <p:nvPr/>
        </p:nvSpPr>
        <p:spPr>
          <a:xfrm>
            <a:off x="8519041" y="4757304"/>
            <a:ext cx="8752" cy="25843"/>
          </a:xfrm>
          <a:custGeom>
            <a:avLst/>
            <a:gdLst/>
            <a:ahLst/>
            <a:cxnLst/>
            <a:rect l="l" t="t" r="r" b="b"/>
            <a:pathLst>
              <a:path w="465" h="1373" extrusionOk="0">
                <a:moveTo>
                  <a:pt x="342" y="0"/>
                </a:moveTo>
                <a:cubicBezTo>
                  <a:pt x="339" y="0"/>
                  <a:pt x="337" y="1"/>
                  <a:pt x="334" y="3"/>
                </a:cubicBezTo>
                <a:cubicBezTo>
                  <a:pt x="300" y="3"/>
                  <a:pt x="267" y="303"/>
                  <a:pt x="167" y="670"/>
                </a:cubicBezTo>
                <a:cubicBezTo>
                  <a:pt x="100" y="1037"/>
                  <a:pt x="0" y="1337"/>
                  <a:pt x="33" y="1370"/>
                </a:cubicBezTo>
                <a:cubicBezTo>
                  <a:pt x="37" y="1372"/>
                  <a:pt x="41" y="1373"/>
                  <a:pt x="46" y="1373"/>
                </a:cubicBezTo>
                <a:cubicBezTo>
                  <a:pt x="122" y="1373"/>
                  <a:pt x="306" y="1114"/>
                  <a:pt x="400" y="736"/>
                </a:cubicBezTo>
                <a:cubicBezTo>
                  <a:pt x="464" y="353"/>
                  <a:pt x="406" y="0"/>
                  <a:pt x="342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00" name="Google Shape;1900;p44"/>
          <p:cNvSpPr/>
          <p:nvPr/>
        </p:nvSpPr>
        <p:spPr>
          <a:xfrm>
            <a:off x="8553561" y="3554264"/>
            <a:ext cx="10070" cy="15886"/>
          </a:xfrm>
          <a:custGeom>
            <a:avLst/>
            <a:gdLst/>
            <a:ahLst/>
            <a:cxnLst/>
            <a:rect l="l" t="t" r="r" b="b"/>
            <a:pathLst>
              <a:path w="535" h="844" extrusionOk="0">
                <a:moveTo>
                  <a:pt x="78" y="1"/>
                </a:moveTo>
                <a:cubicBezTo>
                  <a:pt x="74" y="1"/>
                  <a:pt x="70" y="2"/>
                  <a:pt x="67" y="5"/>
                </a:cubicBezTo>
                <a:cubicBezTo>
                  <a:pt x="1" y="38"/>
                  <a:pt x="67" y="239"/>
                  <a:pt x="168" y="472"/>
                </a:cubicBezTo>
                <a:cubicBezTo>
                  <a:pt x="259" y="686"/>
                  <a:pt x="378" y="843"/>
                  <a:pt x="449" y="843"/>
                </a:cubicBezTo>
                <a:cubicBezTo>
                  <a:pt x="456" y="843"/>
                  <a:pt x="462" y="842"/>
                  <a:pt x="468" y="839"/>
                </a:cubicBezTo>
                <a:cubicBezTo>
                  <a:pt x="534" y="806"/>
                  <a:pt x="468" y="606"/>
                  <a:pt x="368" y="372"/>
                </a:cubicBezTo>
                <a:cubicBezTo>
                  <a:pt x="246" y="159"/>
                  <a:pt x="124" y="1"/>
                  <a:pt x="78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01" name="Google Shape;1901;p44"/>
          <p:cNvSpPr/>
          <p:nvPr/>
        </p:nvSpPr>
        <p:spPr>
          <a:xfrm>
            <a:off x="8430500" y="3325570"/>
            <a:ext cx="23886" cy="23528"/>
          </a:xfrm>
          <a:custGeom>
            <a:avLst/>
            <a:gdLst/>
            <a:ahLst/>
            <a:cxnLst/>
            <a:rect l="l" t="t" r="r" b="b"/>
            <a:pathLst>
              <a:path w="1269" h="1250" extrusionOk="0">
                <a:moveTo>
                  <a:pt x="1195" y="0"/>
                </a:moveTo>
                <a:cubicBezTo>
                  <a:pt x="1075" y="0"/>
                  <a:pt x="763" y="190"/>
                  <a:pt x="501" y="480"/>
                </a:cubicBezTo>
                <a:cubicBezTo>
                  <a:pt x="168" y="814"/>
                  <a:pt x="1" y="1214"/>
                  <a:pt x="67" y="1247"/>
                </a:cubicBezTo>
                <a:cubicBezTo>
                  <a:pt x="71" y="1249"/>
                  <a:pt x="74" y="1250"/>
                  <a:pt x="78" y="1250"/>
                </a:cubicBezTo>
                <a:cubicBezTo>
                  <a:pt x="153" y="1250"/>
                  <a:pt x="348" y="933"/>
                  <a:pt x="635" y="647"/>
                </a:cubicBezTo>
                <a:cubicBezTo>
                  <a:pt x="968" y="313"/>
                  <a:pt x="1268" y="80"/>
                  <a:pt x="1235" y="13"/>
                </a:cubicBezTo>
                <a:cubicBezTo>
                  <a:pt x="1226" y="4"/>
                  <a:pt x="1213" y="0"/>
                  <a:pt x="1195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02" name="Google Shape;1902;p44"/>
          <p:cNvSpPr/>
          <p:nvPr/>
        </p:nvSpPr>
        <p:spPr>
          <a:xfrm>
            <a:off x="8539124" y="3302965"/>
            <a:ext cx="11952" cy="20347"/>
          </a:xfrm>
          <a:custGeom>
            <a:avLst/>
            <a:gdLst/>
            <a:ahLst/>
            <a:cxnLst/>
            <a:rect l="l" t="t" r="r" b="b"/>
            <a:pathLst>
              <a:path w="635" h="1081" extrusionOk="0">
                <a:moveTo>
                  <a:pt x="90" y="0"/>
                </a:moveTo>
                <a:cubicBezTo>
                  <a:pt x="79" y="0"/>
                  <a:pt x="72" y="5"/>
                  <a:pt x="67" y="13"/>
                </a:cubicBezTo>
                <a:cubicBezTo>
                  <a:pt x="1" y="47"/>
                  <a:pt x="134" y="280"/>
                  <a:pt x="301" y="547"/>
                </a:cubicBezTo>
                <a:cubicBezTo>
                  <a:pt x="434" y="847"/>
                  <a:pt x="534" y="1081"/>
                  <a:pt x="601" y="1081"/>
                </a:cubicBezTo>
                <a:cubicBezTo>
                  <a:pt x="634" y="1047"/>
                  <a:pt x="601" y="780"/>
                  <a:pt x="468" y="447"/>
                </a:cubicBezTo>
                <a:cubicBezTo>
                  <a:pt x="352" y="186"/>
                  <a:pt x="160" y="0"/>
                  <a:pt x="90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03" name="Google Shape;1903;p44"/>
          <p:cNvSpPr/>
          <p:nvPr/>
        </p:nvSpPr>
        <p:spPr>
          <a:xfrm>
            <a:off x="8247168" y="3381003"/>
            <a:ext cx="10691" cy="21476"/>
          </a:xfrm>
          <a:custGeom>
            <a:avLst/>
            <a:gdLst/>
            <a:ahLst/>
            <a:cxnLst/>
            <a:rect l="l" t="t" r="r" b="b"/>
            <a:pathLst>
              <a:path w="568" h="1141" extrusionOk="0">
                <a:moveTo>
                  <a:pt x="487" y="0"/>
                </a:moveTo>
                <a:cubicBezTo>
                  <a:pt x="417" y="0"/>
                  <a:pt x="292" y="225"/>
                  <a:pt x="167" y="537"/>
                </a:cubicBezTo>
                <a:cubicBezTo>
                  <a:pt x="34" y="837"/>
                  <a:pt x="0" y="1138"/>
                  <a:pt x="34" y="1138"/>
                </a:cubicBezTo>
                <a:cubicBezTo>
                  <a:pt x="40" y="1140"/>
                  <a:pt x="47" y="1141"/>
                  <a:pt x="53" y="1141"/>
                </a:cubicBezTo>
                <a:cubicBezTo>
                  <a:pt x="147" y="1141"/>
                  <a:pt x="242" y="916"/>
                  <a:pt x="367" y="604"/>
                </a:cubicBezTo>
                <a:cubicBezTo>
                  <a:pt x="501" y="304"/>
                  <a:pt x="568" y="37"/>
                  <a:pt x="501" y="4"/>
                </a:cubicBezTo>
                <a:cubicBezTo>
                  <a:pt x="497" y="1"/>
                  <a:pt x="492" y="0"/>
                  <a:pt x="487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04" name="Google Shape;1904;p44"/>
          <p:cNvSpPr/>
          <p:nvPr/>
        </p:nvSpPr>
        <p:spPr>
          <a:xfrm>
            <a:off x="8240261" y="3506530"/>
            <a:ext cx="18220" cy="14889"/>
          </a:xfrm>
          <a:custGeom>
            <a:avLst/>
            <a:gdLst/>
            <a:ahLst/>
            <a:cxnLst/>
            <a:rect l="l" t="t" r="r" b="b"/>
            <a:pathLst>
              <a:path w="968" h="791" extrusionOk="0">
                <a:moveTo>
                  <a:pt x="18" y="1"/>
                </a:moveTo>
                <a:cubicBezTo>
                  <a:pt x="10" y="1"/>
                  <a:pt x="4" y="3"/>
                  <a:pt x="1" y="6"/>
                </a:cubicBezTo>
                <a:cubicBezTo>
                  <a:pt x="1" y="73"/>
                  <a:pt x="134" y="273"/>
                  <a:pt x="401" y="473"/>
                </a:cubicBezTo>
                <a:cubicBezTo>
                  <a:pt x="621" y="666"/>
                  <a:pt x="819" y="790"/>
                  <a:pt x="900" y="790"/>
                </a:cubicBezTo>
                <a:cubicBezTo>
                  <a:pt x="917" y="790"/>
                  <a:pt x="929" y="785"/>
                  <a:pt x="935" y="773"/>
                </a:cubicBezTo>
                <a:cubicBezTo>
                  <a:pt x="968" y="740"/>
                  <a:pt x="801" y="540"/>
                  <a:pt x="534" y="306"/>
                </a:cubicBezTo>
                <a:cubicBezTo>
                  <a:pt x="325" y="127"/>
                  <a:pt x="89" y="1"/>
                  <a:pt x="18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05" name="Google Shape;1905;p44"/>
          <p:cNvSpPr/>
          <p:nvPr/>
        </p:nvSpPr>
        <p:spPr>
          <a:xfrm>
            <a:off x="8449341" y="3217190"/>
            <a:ext cx="7548" cy="14456"/>
          </a:xfrm>
          <a:custGeom>
            <a:avLst/>
            <a:gdLst/>
            <a:ahLst/>
            <a:cxnLst/>
            <a:rect l="l" t="t" r="r" b="b"/>
            <a:pathLst>
              <a:path w="401" h="768" extrusionOk="0">
                <a:moveTo>
                  <a:pt x="67" y="0"/>
                </a:moveTo>
                <a:cubicBezTo>
                  <a:pt x="0" y="0"/>
                  <a:pt x="34" y="200"/>
                  <a:pt x="101" y="434"/>
                </a:cubicBezTo>
                <a:cubicBezTo>
                  <a:pt x="201" y="634"/>
                  <a:pt x="301" y="767"/>
                  <a:pt x="367" y="767"/>
                </a:cubicBezTo>
                <a:cubicBezTo>
                  <a:pt x="401" y="767"/>
                  <a:pt x="401" y="567"/>
                  <a:pt x="301" y="367"/>
                </a:cubicBezTo>
                <a:cubicBezTo>
                  <a:pt x="234" y="134"/>
                  <a:pt x="101" y="0"/>
                  <a:pt x="67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06" name="Google Shape;1906;p44"/>
          <p:cNvSpPr/>
          <p:nvPr/>
        </p:nvSpPr>
        <p:spPr>
          <a:xfrm>
            <a:off x="8644606" y="3269291"/>
            <a:ext cx="6306" cy="20178"/>
          </a:xfrm>
          <a:custGeom>
            <a:avLst/>
            <a:gdLst/>
            <a:ahLst/>
            <a:cxnLst/>
            <a:rect l="l" t="t" r="r" b="b"/>
            <a:pathLst>
              <a:path w="335" h="1072" extrusionOk="0">
                <a:moveTo>
                  <a:pt x="301" y="1"/>
                </a:moveTo>
                <a:cubicBezTo>
                  <a:pt x="234" y="1"/>
                  <a:pt x="134" y="234"/>
                  <a:pt x="67" y="535"/>
                </a:cubicBezTo>
                <a:cubicBezTo>
                  <a:pt x="34" y="835"/>
                  <a:pt x="1" y="1068"/>
                  <a:pt x="67" y="1068"/>
                </a:cubicBezTo>
                <a:cubicBezTo>
                  <a:pt x="72" y="1070"/>
                  <a:pt x="76" y="1072"/>
                  <a:pt x="80" y="1072"/>
                </a:cubicBezTo>
                <a:cubicBezTo>
                  <a:pt x="147" y="1072"/>
                  <a:pt x="238" y="849"/>
                  <a:pt x="301" y="568"/>
                </a:cubicBezTo>
                <a:cubicBezTo>
                  <a:pt x="334" y="268"/>
                  <a:pt x="334" y="34"/>
                  <a:pt x="301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07" name="Google Shape;1907;p44"/>
          <p:cNvSpPr/>
          <p:nvPr/>
        </p:nvSpPr>
        <p:spPr>
          <a:xfrm>
            <a:off x="8689817" y="3354632"/>
            <a:ext cx="11952" cy="24620"/>
          </a:xfrm>
          <a:custGeom>
            <a:avLst/>
            <a:gdLst/>
            <a:ahLst/>
            <a:cxnLst/>
            <a:rect l="l" t="t" r="r" b="b"/>
            <a:pathLst>
              <a:path w="635" h="1308" extrusionOk="0">
                <a:moveTo>
                  <a:pt x="561" y="1"/>
                </a:moveTo>
                <a:cubicBezTo>
                  <a:pt x="517" y="1"/>
                  <a:pt x="359" y="287"/>
                  <a:pt x="200" y="604"/>
                </a:cubicBezTo>
                <a:cubicBezTo>
                  <a:pt x="67" y="971"/>
                  <a:pt x="0" y="1304"/>
                  <a:pt x="34" y="1304"/>
                </a:cubicBezTo>
                <a:cubicBezTo>
                  <a:pt x="37" y="1306"/>
                  <a:pt x="41" y="1307"/>
                  <a:pt x="46" y="1307"/>
                </a:cubicBezTo>
                <a:cubicBezTo>
                  <a:pt x="116" y="1307"/>
                  <a:pt x="243" y="1050"/>
                  <a:pt x="401" y="704"/>
                </a:cubicBezTo>
                <a:cubicBezTo>
                  <a:pt x="567" y="337"/>
                  <a:pt x="634" y="37"/>
                  <a:pt x="567" y="3"/>
                </a:cubicBezTo>
                <a:cubicBezTo>
                  <a:pt x="566" y="2"/>
                  <a:pt x="564" y="1"/>
                  <a:pt x="561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08" name="Google Shape;1908;p44"/>
          <p:cNvSpPr/>
          <p:nvPr/>
        </p:nvSpPr>
        <p:spPr>
          <a:xfrm>
            <a:off x="8644606" y="3425593"/>
            <a:ext cx="15096" cy="26427"/>
          </a:xfrm>
          <a:custGeom>
            <a:avLst/>
            <a:gdLst/>
            <a:ahLst/>
            <a:cxnLst/>
            <a:rect l="l" t="t" r="r" b="b"/>
            <a:pathLst>
              <a:path w="802" h="1404" extrusionOk="0">
                <a:moveTo>
                  <a:pt x="74" y="0"/>
                </a:moveTo>
                <a:cubicBezTo>
                  <a:pt x="71" y="0"/>
                  <a:pt x="69" y="1"/>
                  <a:pt x="67" y="3"/>
                </a:cubicBezTo>
                <a:cubicBezTo>
                  <a:pt x="1" y="36"/>
                  <a:pt x="101" y="370"/>
                  <a:pt x="301" y="737"/>
                </a:cubicBezTo>
                <a:cubicBezTo>
                  <a:pt x="501" y="1137"/>
                  <a:pt x="701" y="1404"/>
                  <a:pt x="768" y="1404"/>
                </a:cubicBezTo>
                <a:cubicBezTo>
                  <a:pt x="801" y="1371"/>
                  <a:pt x="701" y="1037"/>
                  <a:pt x="501" y="637"/>
                </a:cubicBezTo>
                <a:cubicBezTo>
                  <a:pt x="311" y="288"/>
                  <a:pt x="121" y="0"/>
                  <a:pt x="74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09" name="Google Shape;1909;p44"/>
          <p:cNvSpPr/>
          <p:nvPr/>
        </p:nvSpPr>
        <p:spPr>
          <a:xfrm>
            <a:off x="8725599" y="3505306"/>
            <a:ext cx="9430" cy="18917"/>
          </a:xfrm>
          <a:custGeom>
            <a:avLst/>
            <a:gdLst/>
            <a:ahLst/>
            <a:cxnLst/>
            <a:rect l="l" t="t" r="r" b="b"/>
            <a:pathLst>
              <a:path w="501" h="1005" extrusionOk="0">
                <a:moveTo>
                  <a:pt x="425" y="1"/>
                </a:moveTo>
                <a:cubicBezTo>
                  <a:pt x="377" y="1"/>
                  <a:pt x="229" y="193"/>
                  <a:pt x="167" y="471"/>
                </a:cubicBezTo>
                <a:cubicBezTo>
                  <a:pt x="67" y="738"/>
                  <a:pt x="1" y="972"/>
                  <a:pt x="67" y="1005"/>
                </a:cubicBezTo>
                <a:cubicBezTo>
                  <a:pt x="134" y="1005"/>
                  <a:pt x="267" y="805"/>
                  <a:pt x="368" y="538"/>
                </a:cubicBezTo>
                <a:cubicBezTo>
                  <a:pt x="434" y="271"/>
                  <a:pt x="501" y="4"/>
                  <a:pt x="434" y="4"/>
                </a:cubicBezTo>
                <a:cubicBezTo>
                  <a:pt x="432" y="2"/>
                  <a:pt x="429" y="1"/>
                  <a:pt x="425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10" name="Google Shape;1910;p44"/>
          <p:cNvSpPr/>
          <p:nvPr/>
        </p:nvSpPr>
        <p:spPr>
          <a:xfrm>
            <a:off x="8657800" y="3583138"/>
            <a:ext cx="9430" cy="12141"/>
          </a:xfrm>
          <a:custGeom>
            <a:avLst/>
            <a:gdLst/>
            <a:ahLst/>
            <a:cxnLst/>
            <a:rect l="l" t="t" r="r" b="b"/>
            <a:pathLst>
              <a:path w="501" h="645" extrusionOk="0">
                <a:moveTo>
                  <a:pt x="80" y="0"/>
                </a:moveTo>
                <a:cubicBezTo>
                  <a:pt x="75" y="0"/>
                  <a:pt x="70" y="2"/>
                  <a:pt x="67" y="6"/>
                </a:cubicBezTo>
                <a:cubicBezTo>
                  <a:pt x="0" y="39"/>
                  <a:pt x="33" y="206"/>
                  <a:pt x="167" y="372"/>
                </a:cubicBezTo>
                <a:cubicBezTo>
                  <a:pt x="256" y="522"/>
                  <a:pt x="373" y="644"/>
                  <a:pt x="420" y="644"/>
                </a:cubicBezTo>
                <a:cubicBezTo>
                  <a:pt x="426" y="644"/>
                  <a:pt x="430" y="643"/>
                  <a:pt x="434" y="639"/>
                </a:cubicBezTo>
                <a:cubicBezTo>
                  <a:pt x="500" y="606"/>
                  <a:pt x="434" y="439"/>
                  <a:pt x="334" y="272"/>
                </a:cubicBezTo>
                <a:cubicBezTo>
                  <a:pt x="244" y="123"/>
                  <a:pt x="128" y="0"/>
                  <a:pt x="80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11" name="Google Shape;1911;p44"/>
          <p:cNvSpPr/>
          <p:nvPr/>
        </p:nvSpPr>
        <p:spPr>
          <a:xfrm>
            <a:off x="8659042" y="3720674"/>
            <a:ext cx="20742" cy="20874"/>
          </a:xfrm>
          <a:custGeom>
            <a:avLst/>
            <a:gdLst/>
            <a:ahLst/>
            <a:cxnLst/>
            <a:rect l="l" t="t" r="r" b="b"/>
            <a:pathLst>
              <a:path w="1102" h="1109" extrusionOk="0">
                <a:moveTo>
                  <a:pt x="78" y="0"/>
                </a:moveTo>
                <a:cubicBezTo>
                  <a:pt x="74" y="0"/>
                  <a:pt x="70" y="1"/>
                  <a:pt x="67" y="4"/>
                </a:cubicBezTo>
                <a:cubicBezTo>
                  <a:pt x="1" y="70"/>
                  <a:pt x="201" y="337"/>
                  <a:pt x="468" y="638"/>
                </a:cubicBezTo>
                <a:cubicBezTo>
                  <a:pt x="746" y="916"/>
                  <a:pt x="967" y="1108"/>
                  <a:pt x="1051" y="1108"/>
                </a:cubicBezTo>
                <a:cubicBezTo>
                  <a:pt x="1058" y="1108"/>
                  <a:pt x="1063" y="1107"/>
                  <a:pt x="1068" y="1105"/>
                </a:cubicBezTo>
                <a:cubicBezTo>
                  <a:pt x="1102" y="1038"/>
                  <a:pt x="901" y="771"/>
                  <a:pt x="635" y="471"/>
                </a:cubicBezTo>
                <a:cubicBezTo>
                  <a:pt x="387" y="192"/>
                  <a:pt x="140" y="0"/>
                  <a:pt x="78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12" name="Google Shape;1912;p44"/>
          <p:cNvSpPr/>
          <p:nvPr/>
        </p:nvSpPr>
        <p:spPr>
          <a:xfrm>
            <a:off x="8741918" y="3637008"/>
            <a:ext cx="17599" cy="20404"/>
          </a:xfrm>
          <a:custGeom>
            <a:avLst/>
            <a:gdLst/>
            <a:ahLst/>
            <a:cxnLst/>
            <a:rect l="l" t="t" r="r" b="b"/>
            <a:pathLst>
              <a:path w="935" h="1084" extrusionOk="0">
                <a:moveTo>
                  <a:pt x="63" y="1"/>
                </a:moveTo>
                <a:cubicBezTo>
                  <a:pt x="52" y="1"/>
                  <a:pt x="42" y="4"/>
                  <a:pt x="34" y="12"/>
                </a:cubicBezTo>
                <a:cubicBezTo>
                  <a:pt x="1" y="46"/>
                  <a:pt x="134" y="312"/>
                  <a:pt x="368" y="613"/>
                </a:cubicBezTo>
                <a:cubicBezTo>
                  <a:pt x="584" y="891"/>
                  <a:pt x="801" y="1083"/>
                  <a:pt x="884" y="1083"/>
                </a:cubicBezTo>
                <a:cubicBezTo>
                  <a:pt x="891" y="1083"/>
                  <a:pt x="897" y="1082"/>
                  <a:pt x="902" y="1080"/>
                </a:cubicBezTo>
                <a:cubicBezTo>
                  <a:pt x="935" y="1046"/>
                  <a:pt x="768" y="779"/>
                  <a:pt x="535" y="479"/>
                </a:cubicBezTo>
                <a:cubicBezTo>
                  <a:pt x="328" y="214"/>
                  <a:pt x="148" y="1"/>
                  <a:pt x="63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13" name="Google Shape;1913;p44"/>
          <p:cNvSpPr/>
          <p:nvPr/>
        </p:nvSpPr>
        <p:spPr>
          <a:xfrm>
            <a:off x="8801566" y="3748361"/>
            <a:ext cx="13835" cy="24563"/>
          </a:xfrm>
          <a:custGeom>
            <a:avLst/>
            <a:gdLst/>
            <a:ahLst/>
            <a:cxnLst/>
            <a:rect l="l" t="t" r="r" b="b"/>
            <a:pathLst>
              <a:path w="735" h="1305" extrusionOk="0">
                <a:moveTo>
                  <a:pt x="668" y="0"/>
                </a:moveTo>
                <a:cubicBezTo>
                  <a:pt x="601" y="0"/>
                  <a:pt x="434" y="267"/>
                  <a:pt x="268" y="634"/>
                </a:cubicBezTo>
                <a:cubicBezTo>
                  <a:pt x="68" y="968"/>
                  <a:pt x="1" y="1301"/>
                  <a:pt x="34" y="1301"/>
                </a:cubicBezTo>
                <a:cubicBezTo>
                  <a:pt x="38" y="1303"/>
                  <a:pt x="42" y="1304"/>
                  <a:pt x="47" y="1304"/>
                </a:cubicBezTo>
                <a:cubicBezTo>
                  <a:pt x="123" y="1304"/>
                  <a:pt x="311" y="1047"/>
                  <a:pt x="468" y="701"/>
                </a:cubicBezTo>
                <a:cubicBezTo>
                  <a:pt x="635" y="367"/>
                  <a:pt x="735" y="34"/>
                  <a:pt x="668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14" name="Google Shape;1914;p44"/>
          <p:cNvSpPr/>
          <p:nvPr/>
        </p:nvSpPr>
        <p:spPr>
          <a:xfrm>
            <a:off x="8689817" y="3850963"/>
            <a:ext cx="20742" cy="17392"/>
          </a:xfrm>
          <a:custGeom>
            <a:avLst/>
            <a:gdLst/>
            <a:ahLst/>
            <a:cxnLst/>
            <a:rect l="l" t="t" r="r" b="b"/>
            <a:pathLst>
              <a:path w="1102" h="924" extrusionOk="0">
                <a:moveTo>
                  <a:pt x="84" y="0"/>
                </a:moveTo>
                <a:cubicBezTo>
                  <a:pt x="58" y="0"/>
                  <a:pt x="40" y="7"/>
                  <a:pt x="34" y="20"/>
                </a:cubicBezTo>
                <a:cubicBezTo>
                  <a:pt x="0" y="87"/>
                  <a:pt x="267" y="254"/>
                  <a:pt x="534" y="487"/>
                </a:cubicBezTo>
                <a:cubicBezTo>
                  <a:pt x="784" y="705"/>
                  <a:pt x="975" y="924"/>
                  <a:pt x="1026" y="924"/>
                </a:cubicBezTo>
                <a:cubicBezTo>
                  <a:pt x="1029" y="924"/>
                  <a:pt x="1032" y="923"/>
                  <a:pt x="1034" y="921"/>
                </a:cubicBezTo>
                <a:cubicBezTo>
                  <a:pt x="1101" y="887"/>
                  <a:pt x="968" y="587"/>
                  <a:pt x="667" y="320"/>
                </a:cubicBezTo>
                <a:cubicBezTo>
                  <a:pt x="427" y="107"/>
                  <a:pt x="187" y="0"/>
                  <a:pt x="84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15" name="Google Shape;1915;p44"/>
          <p:cNvSpPr/>
          <p:nvPr/>
        </p:nvSpPr>
        <p:spPr>
          <a:xfrm>
            <a:off x="8697967" y="3964971"/>
            <a:ext cx="16978" cy="3783"/>
          </a:xfrm>
          <a:custGeom>
            <a:avLst/>
            <a:gdLst/>
            <a:ahLst/>
            <a:cxnLst/>
            <a:rect l="l" t="t" r="r" b="b"/>
            <a:pathLst>
              <a:path w="902" h="201" extrusionOk="0">
                <a:moveTo>
                  <a:pt x="468" y="1"/>
                </a:moveTo>
                <a:cubicBezTo>
                  <a:pt x="201" y="1"/>
                  <a:pt x="1" y="34"/>
                  <a:pt x="1" y="101"/>
                </a:cubicBezTo>
                <a:cubicBezTo>
                  <a:pt x="1" y="167"/>
                  <a:pt x="201" y="201"/>
                  <a:pt x="468" y="201"/>
                </a:cubicBezTo>
                <a:cubicBezTo>
                  <a:pt x="701" y="201"/>
                  <a:pt x="902" y="167"/>
                  <a:pt x="902" y="101"/>
                </a:cubicBezTo>
                <a:cubicBezTo>
                  <a:pt x="902" y="34"/>
                  <a:pt x="701" y="1"/>
                  <a:pt x="468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16" name="Google Shape;1916;p44"/>
          <p:cNvSpPr/>
          <p:nvPr/>
        </p:nvSpPr>
        <p:spPr>
          <a:xfrm>
            <a:off x="8809735" y="3915995"/>
            <a:ext cx="9430" cy="23321"/>
          </a:xfrm>
          <a:custGeom>
            <a:avLst/>
            <a:gdLst/>
            <a:ahLst/>
            <a:cxnLst/>
            <a:rect l="l" t="t" r="r" b="b"/>
            <a:pathLst>
              <a:path w="501" h="1239" extrusionOk="0">
                <a:moveTo>
                  <a:pt x="367" y="1"/>
                </a:moveTo>
                <a:cubicBezTo>
                  <a:pt x="301" y="34"/>
                  <a:pt x="267" y="301"/>
                  <a:pt x="201" y="635"/>
                </a:cubicBezTo>
                <a:cubicBezTo>
                  <a:pt x="101" y="968"/>
                  <a:pt x="0" y="1202"/>
                  <a:pt x="67" y="1235"/>
                </a:cubicBezTo>
                <a:cubicBezTo>
                  <a:pt x="69" y="1237"/>
                  <a:pt x="72" y="1238"/>
                  <a:pt x="76" y="1238"/>
                </a:cubicBezTo>
                <a:cubicBezTo>
                  <a:pt x="126" y="1238"/>
                  <a:pt x="307" y="1012"/>
                  <a:pt x="401" y="668"/>
                </a:cubicBezTo>
                <a:cubicBezTo>
                  <a:pt x="501" y="301"/>
                  <a:pt x="434" y="1"/>
                  <a:pt x="367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17" name="Google Shape;1917;p44"/>
          <p:cNvSpPr/>
          <p:nvPr/>
        </p:nvSpPr>
        <p:spPr>
          <a:xfrm>
            <a:off x="8895754" y="3946713"/>
            <a:ext cx="10691" cy="25862"/>
          </a:xfrm>
          <a:custGeom>
            <a:avLst/>
            <a:gdLst/>
            <a:ahLst/>
            <a:cxnLst/>
            <a:rect l="l" t="t" r="r" b="b"/>
            <a:pathLst>
              <a:path w="568" h="1374" extrusionOk="0">
                <a:moveTo>
                  <a:pt x="45" y="1"/>
                </a:moveTo>
                <a:cubicBezTo>
                  <a:pt x="41" y="1"/>
                  <a:pt x="37" y="2"/>
                  <a:pt x="34" y="3"/>
                </a:cubicBezTo>
                <a:cubicBezTo>
                  <a:pt x="0" y="3"/>
                  <a:pt x="34" y="337"/>
                  <a:pt x="167" y="704"/>
                </a:cubicBezTo>
                <a:cubicBezTo>
                  <a:pt x="294" y="1084"/>
                  <a:pt x="451" y="1374"/>
                  <a:pt x="523" y="1374"/>
                </a:cubicBezTo>
                <a:cubicBezTo>
                  <a:pt x="527" y="1374"/>
                  <a:pt x="531" y="1373"/>
                  <a:pt x="534" y="1371"/>
                </a:cubicBezTo>
                <a:cubicBezTo>
                  <a:pt x="567" y="1338"/>
                  <a:pt x="534" y="1037"/>
                  <a:pt x="401" y="637"/>
                </a:cubicBezTo>
                <a:cubicBezTo>
                  <a:pt x="274" y="289"/>
                  <a:pt x="117" y="1"/>
                  <a:pt x="45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18" name="Google Shape;1918;p44"/>
          <p:cNvSpPr/>
          <p:nvPr/>
        </p:nvSpPr>
        <p:spPr>
          <a:xfrm>
            <a:off x="8889468" y="4079826"/>
            <a:ext cx="16357" cy="27744"/>
          </a:xfrm>
          <a:custGeom>
            <a:avLst/>
            <a:gdLst/>
            <a:ahLst/>
            <a:cxnLst/>
            <a:rect l="l" t="t" r="r" b="b"/>
            <a:pathLst>
              <a:path w="869" h="1474" extrusionOk="0">
                <a:moveTo>
                  <a:pt x="823" y="1"/>
                </a:moveTo>
                <a:cubicBezTo>
                  <a:pt x="744" y="1"/>
                  <a:pt x="524" y="290"/>
                  <a:pt x="334" y="670"/>
                </a:cubicBezTo>
                <a:cubicBezTo>
                  <a:pt x="134" y="1104"/>
                  <a:pt x="1" y="1437"/>
                  <a:pt x="68" y="1471"/>
                </a:cubicBezTo>
                <a:cubicBezTo>
                  <a:pt x="69" y="1472"/>
                  <a:pt x="71" y="1473"/>
                  <a:pt x="73" y="1473"/>
                </a:cubicBezTo>
                <a:cubicBezTo>
                  <a:pt x="122" y="1473"/>
                  <a:pt x="344" y="1152"/>
                  <a:pt x="535" y="770"/>
                </a:cubicBezTo>
                <a:cubicBezTo>
                  <a:pt x="735" y="370"/>
                  <a:pt x="868" y="36"/>
                  <a:pt x="835" y="3"/>
                </a:cubicBezTo>
                <a:cubicBezTo>
                  <a:pt x="831" y="1"/>
                  <a:pt x="828" y="1"/>
                  <a:pt x="823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19" name="Google Shape;1919;p44"/>
          <p:cNvSpPr/>
          <p:nvPr/>
        </p:nvSpPr>
        <p:spPr>
          <a:xfrm>
            <a:off x="8792155" y="4160819"/>
            <a:ext cx="12573" cy="25862"/>
          </a:xfrm>
          <a:custGeom>
            <a:avLst/>
            <a:gdLst/>
            <a:ahLst/>
            <a:cxnLst/>
            <a:rect l="l" t="t" r="r" b="b"/>
            <a:pathLst>
              <a:path w="668" h="1374" extrusionOk="0">
                <a:moveTo>
                  <a:pt x="74" y="1"/>
                </a:moveTo>
                <a:cubicBezTo>
                  <a:pt x="71" y="1"/>
                  <a:pt x="69" y="1"/>
                  <a:pt x="67" y="3"/>
                </a:cubicBezTo>
                <a:cubicBezTo>
                  <a:pt x="0" y="37"/>
                  <a:pt x="67" y="337"/>
                  <a:pt x="234" y="737"/>
                </a:cubicBezTo>
                <a:cubicBezTo>
                  <a:pt x="392" y="1085"/>
                  <a:pt x="551" y="1373"/>
                  <a:pt x="623" y="1373"/>
                </a:cubicBezTo>
                <a:cubicBezTo>
                  <a:pt x="627" y="1373"/>
                  <a:pt x="631" y="1373"/>
                  <a:pt x="634" y="1371"/>
                </a:cubicBezTo>
                <a:cubicBezTo>
                  <a:pt x="668" y="1371"/>
                  <a:pt x="601" y="1037"/>
                  <a:pt x="434" y="637"/>
                </a:cubicBezTo>
                <a:cubicBezTo>
                  <a:pt x="308" y="289"/>
                  <a:pt x="121" y="1"/>
                  <a:pt x="74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20" name="Google Shape;1920;p44"/>
          <p:cNvSpPr/>
          <p:nvPr/>
        </p:nvSpPr>
        <p:spPr>
          <a:xfrm>
            <a:off x="8693582" y="4215498"/>
            <a:ext cx="14456" cy="3783"/>
          </a:xfrm>
          <a:custGeom>
            <a:avLst/>
            <a:gdLst/>
            <a:ahLst/>
            <a:cxnLst/>
            <a:rect l="l" t="t" r="r" b="b"/>
            <a:pathLst>
              <a:path w="768" h="201" extrusionOk="0">
                <a:moveTo>
                  <a:pt x="367" y="0"/>
                </a:moveTo>
                <a:cubicBezTo>
                  <a:pt x="167" y="0"/>
                  <a:pt x="0" y="34"/>
                  <a:pt x="0" y="100"/>
                </a:cubicBezTo>
                <a:cubicBezTo>
                  <a:pt x="0" y="167"/>
                  <a:pt x="167" y="200"/>
                  <a:pt x="367" y="200"/>
                </a:cubicBezTo>
                <a:cubicBezTo>
                  <a:pt x="601" y="200"/>
                  <a:pt x="768" y="167"/>
                  <a:pt x="768" y="100"/>
                </a:cubicBezTo>
                <a:cubicBezTo>
                  <a:pt x="768" y="34"/>
                  <a:pt x="601" y="0"/>
                  <a:pt x="367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21" name="Google Shape;1921;p44"/>
          <p:cNvSpPr/>
          <p:nvPr/>
        </p:nvSpPr>
        <p:spPr>
          <a:xfrm>
            <a:off x="8756374" y="4322165"/>
            <a:ext cx="7548" cy="21439"/>
          </a:xfrm>
          <a:custGeom>
            <a:avLst/>
            <a:gdLst/>
            <a:ahLst/>
            <a:cxnLst/>
            <a:rect l="l" t="t" r="r" b="b"/>
            <a:pathLst>
              <a:path w="401" h="1139" extrusionOk="0">
                <a:moveTo>
                  <a:pt x="47" y="1"/>
                </a:moveTo>
                <a:cubicBezTo>
                  <a:pt x="42" y="1"/>
                  <a:pt x="38" y="2"/>
                  <a:pt x="33" y="4"/>
                </a:cubicBezTo>
                <a:cubicBezTo>
                  <a:pt x="0" y="4"/>
                  <a:pt x="0" y="271"/>
                  <a:pt x="100" y="604"/>
                </a:cubicBezTo>
                <a:cubicBezTo>
                  <a:pt x="167" y="905"/>
                  <a:pt x="300" y="1138"/>
                  <a:pt x="334" y="1138"/>
                </a:cubicBezTo>
                <a:cubicBezTo>
                  <a:pt x="400" y="1105"/>
                  <a:pt x="400" y="838"/>
                  <a:pt x="300" y="538"/>
                </a:cubicBezTo>
                <a:cubicBezTo>
                  <a:pt x="207" y="225"/>
                  <a:pt x="113" y="1"/>
                  <a:pt x="47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22" name="Google Shape;1922;p44"/>
          <p:cNvSpPr/>
          <p:nvPr/>
        </p:nvSpPr>
        <p:spPr>
          <a:xfrm>
            <a:off x="8692321" y="4286967"/>
            <a:ext cx="10691" cy="14644"/>
          </a:xfrm>
          <a:custGeom>
            <a:avLst/>
            <a:gdLst/>
            <a:ahLst/>
            <a:cxnLst/>
            <a:rect l="l" t="t" r="r" b="b"/>
            <a:pathLst>
              <a:path w="568" h="778" extrusionOk="0">
                <a:moveTo>
                  <a:pt x="512" y="1"/>
                </a:moveTo>
                <a:cubicBezTo>
                  <a:pt x="440" y="1"/>
                  <a:pt x="321" y="127"/>
                  <a:pt x="201" y="306"/>
                </a:cubicBezTo>
                <a:cubicBezTo>
                  <a:pt x="67" y="540"/>
                  <a:pt x="1" y="740"/>
                  <a:pt x="67" y="773"/>
                </a:cubicBezTo>
                <a:cubicBezTo>
                  <a:pt x="70" y="776"/>
                  <a:pt x="74" y="777"/>
                  <a:pt x="78" y="777"/>
                </a:cubicBezTo>
                <a:cubicBezTo>
                  <a:pt x="124" y="777"/>
                  <a:pt x="246" y="622"/>
                  <a:pt x="368" y="440"/>
                </a:cubicBezTo>
                <a:cubicBezTo>
                  <a:pt x="534" y="206"/>
                  <a:pt x="568" y="6"/>
                  <a:pt x="534" y="6"/>
                </a:cubicBezTo>
                <a:cubicBezTo>
                  <a:pt x="528" y="3"/>
                  <a:pt x="520" y="1"/>
                  <a:pt x="512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23" name="Google Shape;1923;p44"/>
          <p:cNvSpPr/>
          <p:nvPr/>
        </p:nvSpPr>
        <p:spPr>
          <a:xfrm>
            <a:off x="8687935" y="4415732"/>
            <a:ext cx="5666" cy="24563"/>
          </a:xfrm>
          <a:custGeom>
            <a:avLst/>
            <a:gdLst/>
            <a:ahLst/>
            <a:cxnLst/>
            <a:rect l="l" t="t" r="r" b="b"/>
            <a:pathLst>
              <a:path w="301" h="1305" extrusionOk="0">
                <a:moveTo>
                  <a:pt x="77" y="1"/>
                </a:moveTo>
                <a:cubicBezTo>
                  <a:pt x="74" y="1"/>
                  <a:pt x="70" y="1"/>
                  <a:pt x="67" y="3"/>
                </a:cubicBezTo>
                <a:cubicBezTo>
                  <a:pt x="0" y="3"/>
                  <a:pt x="0" y="303"/>
                  <a:pt x="34" y="670"/>
                </a:cubicBezTo>
                <a:cubicBezTo>
                  <a:pt x="67" y="1037"/>
                  <a:pt x="167" y="1304"/>
                  <a:pt x="234" y="1304"/>
                </a:cubicBezTo>
                <a:cubicBezTo>
                  <a:pt x="267" y="1304"/>
                  <a:pt x="300" y="1004"/>
                  <a:pt x="234" y="637"/>
                </a:cubicBezTo>
                <a:cubicBezTo>
                  <a:pt x="202" y="289"/>
                  <a:pt x="140" y="1"/>
                  <a:pt x="77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24" name="Google Shape;1924;p44"/>
          <p:cNvSpPr txBox="1">
            <a:spLocks noGrp="1"/>
          </p:cNvSpPr>
          <p:nvPr>
            <p:ph type="subTitle" idx="1"/>
          </p:nvPr>
        </p:nvSpPr>
        <p:spPr>
          <a:xfrm>
            <a:off x="1133844" y="999204"/>
            <a:ext cx="1128932" cy="397618"/>
          </a:xfrm>
          <a:prstGeom prst="roundRect">
            <a:avLst>
              <a:gd name="adj" fmla="val 30426"/>
            </a:avLst>
          </a:prstGeom>
          <a:solidFill>
            <a:schemeClr val="accent4">
              <a:lumMod val="20000"/>
              <a:lumOff val="80000"/>
            </a:schemeClr>
          </a:solidFill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Nhanh</a:t>
            </a:r>
            <a:endParaRPr sz="2000" dirty="0">
              <a:solidFill>
                <a:srgbClr val="16433D"/>
              </a:solidFill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</p:txBody>
      </p:sp>
      <p:sp>
        <p:nvSpPr>
          <p:cNvPr id="144" name="Google Shape;1924;p44">
            <a:extLst>
              <a:ext uri="{FF2B5EF4-FFF2-40B4-BE49-F238E27FC236}">
                <a16:creationId xmlns:a16="http://schemas.microsoft.com/office/drawing/2014/main" id="{5FFB8586-A0D0-4284-BEF8-741C80614B89}"/>
              </a:ext>
            </a:extLst>
          </p:cNvPr>
          <p:cNvSpPr txBox="1">
            <a:spLocks/>
          </p:cNvSpPr>
          <p:nvPr/>
        </p:nvSpPr>
        <p:spPr>
          <a:xfrm>
            <a:off x="2646383" y="999204"/>
            <a:ext cx="1128932" cy="397618"/>
          </a:xfrm>
          <a:prstGeom prst="roundRect">
            <a:avLst>
              <a:gd name="adj" fmla="val 30426"/>
            </a:avLst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400"/>
              <a:buFont typeface="Montserrat"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Chậm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rgbClr val="16433D"/>
              </a:solidFill>
              <a:effectLst/>
              <a:uLnTx/>
              <a:uFillTx/>
              <a:latin typeface="#9Slide03 Arima Madurai Black" panose="00000A00000000000000" pitchFamily="2" charset="-93"/>
              <a:cs typeface="#9Slide03 Arima Madurai Black" panose="00000A00000000000000" pitchFamily="2" charset="-93"/>
              <a:sym typeface="Montserrat"/>
            </a:endParaRPr>
          </a:p>
        </p:txBody>
      </p:sp>
      <p:sp>
        <p:nvSpPr>
          <p:cNvPr id="145" name="Google Shape;1924;p44">
            <a:extLst>
              <a:ext uri="{FF2B5EF4-FFF2-40B4-BE49-F238E27FC236}">
                <a16:creationId xmlns:a16="http://schemas.microsoft.com/office/drawing/2014/main" id="{4EA9346B-8CD0-4FE3-AB7E-297761818FE9}"/>
              </a:ext>
            </a:extLst>
          </p:cNvPr>
          <p:cNvSpPr txBox="1">
            <a:spLocks/>
          </p:cNvSpPr>
          <p:nvPr/>
        </p:nvSpPr>
        <p:spPr>
          <a:xfrm>
            <a:off x="3846829" y="999204"/>
            <a:ext cx="1251704" cy="397618"/>
          </a:xfrm>
          <a:prstGeom prst="roundRect">
            <a:avLst>
              <a:gd name="adj" fmla="val 30426"/>
            </a:avLst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400"/>
              <a:buFont typeface="Montserrat"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Đơn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0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vị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rgbClr val="16433D"/>
              </a:solidFill>
              <a:effectLst/>
              <a:uLnTx/>
              <a:uFillTx/>
              <a:latin typeface="#9Slide03 Arima Madurai Black" panose="00000A00000000000000" pitchFamily="2" charset="-93"/>
              <a:cs typeface="#9Slide03 Arima Madurai Black" panose="00000A00000000000000" pitchFamily="2" charset="-93"/>
              <a:sym typeface="Montserrat"/>
            </a:endParaRPr>
          </a:p>
        </p:txBody>
      </p:sp>
      <p:sp>
        <p:nvSpPr>
          <p:cNvPr id="146" name="Google Shape;1924;p44">
            <a:extLst>
              <a:ext uri="{FF2B5EF4-FFF2-40B4-BE49-F238E27FC236}">
                <a16:creationId xmlns:a16="http://schemas.microsoft.com/office/drawing/2014/main" id="{DF631123-6AC2-4322-8EAB-BC1DACF54308}"/>
              </a:ext>
            </a:extLst>
          </p:cNvPr>
          <p:cNvSpPr txBox="1">
            <a:spLocks/>
          </p:cNvSpPr>
          <p:nvPr/>
        </p:nvSpPr>
        <p:spPr>
          <a:xfrm>
            <a:off x="3495201" y="1584771"/>
            <a:ext cx="2761017" cy="397618"/>
          </a:xfrm>
          <a:prstGeom prst="roundRect">
            <a:avLst>
              <a:gd name="adj" fmla="val 30426"/>
            </a:avLst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400"/>
              <a:buFont typeface="Montserrat"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Quãng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0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đường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0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đi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0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được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rgbClr val="16433D"/>
              </a:solidFill>
              <a:effectLst/>
              <a:uLnTx/>
              <a:uFillTx/>
              <a:latin typeface="#9Slide03 Arima Madurai Black" panose="00000A00000000000000" pitchFamily="2" charset="-93"/>
              <a:cs typeface="#9Slide03 Arima Madurai Black" panose="00000A00000000000000" pitchFamily="2" charset="-93"/>
              <a:sym typeface="Montserrat"/>
            </a:endParaRPr>
          </a:p>
        </p:txBody>
      </p:sp>
      <p:sp>
        <p:nvSpPr>
          <p:cNvPr id="147" name="Google Shape;1924;p44">
            <a:extLst>
              <a:ext uri="{FF2B5EF4-FFF2-40B4-BE49-F238E27FC236}">
                <a16:creationId xmlns:a16="http://schemas.microsoft.com/office/drawing/2014/main" id="{E554F34C-6E46-4D82-984F-D5625D26E812}"/>
              </a:ext>
            </a:extLst>
          </p:cNvPr>
          <p:cNvSpPr txBox="1">
            <a:spLocks/>
          </p:cNvSpPr>
          <p:nvPr/>
        </p:nvSpPr>
        <p:spPr>
          <a:xfrm>
            <a:off x="1648499" y="1508424"/>
            <a:ext cx="1481792" cy="397618"/>
          </a:xfrm>
          <a:prstGeom prst="roundRect">
            <a:avLst>
              <a:gd name="adj" fmla="val 30426"/>
            </a:avLst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400"/>
              <a:buFont typeface="Montserrat"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Thời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0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gian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rgbClr val="16433D"/>
              </a:solidFill>
              <a:effectLst/>
              <a:uLnTx/>
              <a:uFillTx/>
              <a:latin typeface="#9Slide03 Arima Madurai Black" panose="00000A00000000000000" pitchFamily="2" charset="-93"/>
              <a:cs typeface="#9Slide03 Arima Madurai Black" panose="00000A00000000000000" pitchFamily="2" charset="-93"/>
              <a:sym typeface="Montserrat"/>
            </a:endParaRPr>
          </a:p>
        </p:txBody>
      </p:sp>
      <p:sp>
        <p:nvSpPr>
          <p:cNvPr id="148" name="Google Shape;1924;p44">
            <a:extLst>
              <a:ext uri="{FF2B5EF4-FFF2-40B4-BE49-F238E27FC236}">
                <a16:creationId xmlns:a16="http://schemas.microsoft.com/office/drawing/2014/main" id="{40CA8B48-F6B9-425A-8133-3EEE9D15369C}"/>
              </a:ext>
            </a:extLst>
          </p:cNvPr>
          <p:cNvSpPr txBox="1">
            <a:spLocks/>
          </p:cNvSpPr>
          <p:nvPr/>
        </p:nvSpPr>
        <p:spPr>
          <a:xfrm>
            <a:off x="5353105" y="999204"/>
            <a:ext cx="1528119" cy="397618"/>
          </a:xfrm>
          <a:prstGeom prst="roundRect">
            <a:avLst>
              <a:gd name="adj" fmla="val 30426"/>
            </a:avLst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400"/>
              <a:buFont typeface="Montserrat"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Di </a:t>
            </a:r>
            <a:r>
              <a:rPr kumimoji="0" lang="en-US" sz="20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chuyển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rgbClr val="16433D"/>
              </a:solidFill>
              <a:effectLst/>
              <a:uLnTx/>
              <a:uFillTx/>
              <a:latin typeface="#9Slide03 Arima Madurai Black" panose="00000A00000000000000" pitchFamily="2" charset="-93"/>
              <a:cs typeface="#9Slide03 Arima Madurai Black" panose="00000A00000000000000" pitchFamily="2" charset="-93"/>
              <a:sym typeface="Montserrat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9B4D3C9A-209E-4BE5-84B1-3E626B1265FC}"/>
              </a:ext>
            </a:extLst>
          </p:cNvPr>
          <p:cNvGrpSpPr/>
          <p:nvPr/>
        </p:nvGrpSpPr>
        <p:grpSpPr>
          <a:xfrm>
            <a:off x="158123" y="2157347"/>
            <a:ext cx="6314986" cy="1770308"/>
            <a:chOff x="656894" y="2263667"/>
            <a:chExt cx="5257740" cy="1770308"/>
          </a:xfrm>
        </p:grpSpPr>
        <p:sp>
          <p:nvSpPr>
            <p:cNvPr id="149" name="Google Shape;1924;p44">
              <a:extLst>
                <a:ext uri="{FF2B5EF4-FFF2-40B4-BE49-F238E27FC236}">
                  <a16:creationId xmlns:a16="http://schemas.microsoft.com/office/drawing/2014/main" id="{618B7B91-849A-4B9D-BDB9-DE01F22854D9}"/>
                </a:ext>
              </a:extLst>
            </p:cNvPr>
            <p:cNvSpPr txBox="1">
              <a:spLocks/>
            </p:cNvSpPr>
            <p:nvPr/>
          </p:nvSpPr>
          <p:spPr>
            <a:xfrm>
              <a:off x="656894" y="2283171"/>
              <a:ext cx="5257740" cy="16008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2"/>
                </a:buClr>
                <a:buSzPts val="1400"/>
                <a:buFont typeface="Montserrat"/>
                <a:buChar char="●"/>
                <a:defRPr sz="1400" b="0" i="0" u="none" strike="noStrike" cap="none">
                  <a:solidFill>
                    <a:schemeClr val="accent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1pPr>
              <a:lvl2pPr marL="914400" marR="0" lvl="1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○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2pPr>
              <a:lvl3pPr marL="1371600" marR="0" lvl="2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■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3pPr>
              <a:lvl4pPr marL="1828800" marR="0" lvl="3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●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4pPr>
              <a:lvl5pPr marL="2286000" marR="0" lvl="4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○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5pPr>
              <a:lvl6pPr marL="2743200" marR="0" lvl="5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■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6pPr>
              <a:lvl7pPr marL="3200400" marR="0" lvl="6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●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7pPr>
              <a:lvl8pPr marL="3657600" marR="0" lvl="7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○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8pPr>
              <a:lvl9pPr marL="4114800" marR="0" lvl="8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■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9pPr>
            </a:lstStyle>
            <a:p>
              <a:pPr marL="139700" marR="0" lvl="0" indent="0" algn="just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212121"/>
                </a:buClr>
                <a:buSzPts val="1400"/>
                <a:buFont typeface="Montserrat"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#9Slide03 Arima Madurai Black" panose="00000A00000000000000" pitchFamily="2" charset="-93"/>
                  <a:cs typeface="#9Slide03 Arima Madurai Black" panose="00000A00000000000000" pitchFamily="2" charset="-93"/>
                  <a:sym typeface="Montserrat"/>
                </a:rPr>
                <a:t>  </a:t>
              </a:r>
              <a:r>
                <a:rPr lang="en-US" sz="2000" dirty="0" smtClean="0">
                  <a:solidFill>
                    <a:srgbClr val="000000"/>
                  </a:solidFill>
                  <a:latin typeface="#9Slide03 Arima Madurai Black" panose="00000A00000000000000" pitchFamily="2" charset="-93"/>
                  <a:cs typeface="#9Slide03 Arima Madurai Black" panose="00000A00000000000000" pitchFamily="2" charset="-93"/>
                </a:rPr>
                <a:t>Độ lớn t</a:t>
              </a:r>
              <a:r>
                <a:rPr kumimoji="0" lang="vi-VN" sz="20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#9Slide03 Arima Madurai Black" panose="00000A00000000000000" pitchFamily="2" charset="-93"/>
                  <a:cs typeface="#9Slide03 Arima Madurai Black" panose="00000A00000000000000" pitchFamily="2" charset="-93"/>
                  <a:sym typeface="Montserrat"/>
                </a:rPr>
                <a:t>ốc </a:t>
              </a:r>
              <a:r>
                <a:rPr kumimoji="0" lang="vi-VN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#9Slide03 Arima Madurai Black" panose="00000A00000000000000" pitchFamily="2" charset="-93"/>
                  <a:cs typeface="#9Slide03 Arima Madurai Black" panose="00000A00000000000000" pitchFamily="2" charset="-93"/>
                  <a:sym typeface="Montserrat"/>
                </a:rPr>
                <a:t>độ cho biết sự 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#9Slide03 Arima Madurai Black" panose="00000A00000000000000" pitchFamily="2" charset="-93"/>
                  <a:cs typeface="#9Slide03 Arima Madurai Black" panose="00000A00000000000000" pitchFamily="2" charset="-93"/>
                  <a:sym typeface="Montserrat"/>
                </a:rPr>
                <a:t>                            ,</a:t>
              </a:r>
            </a:p>
            <a:p>
              <a:pPr marL="139700" marR="0" lvl="0" indent="0" algn="just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212121"/>
                </a:buClr>
                <a:buSzPts val="1400"/>
                <a:buFont typeface="Montserrat"/>
                <a:buNone/>
                <a:tabLst/>
                <a:defRPr/>
              </a:pPr>
              <a:r>
                <a:rPr kumimoji="0" lang="vi-VN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#9Slide03 Arima Madurai Black" panose="00000A00000000000000" pitchFamily="2" charset="-93"/>
                  <a:cs typeface="#9Slide03 Arima Madurai Black" panose="00000A00000000000000" pitchFamily="2" charset="-93"/>
                  <a:sym typeface="Montserrat"/>
                </a:rPr>
                <a:t>của chuyển động.</a:t>
              </a:r>
            </a:p>
            <a:p>
              <a:pPr marL="139700" marR="0" lvl="0" indent="0" algn="just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212121"/>
                </a:buClr>
                <a:buSzPts val="1400"/>
                <a:buFont typeface="Montserrat"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#9Slide03 Arima Madurai Black" panose="00000A00000000000000" pitchFamily="2" charset="-93"/>
                  <a:cs typeface="#9Slide03 Arima Madurai Black" panose="00000A00000000000000" pitchFamily="2" charset="-93"/>
                  <a:sym typeface="Montserrat"/>
                </a:rPr>
                <a:t>   </a:t>
              </a:r>
              <a:r>
                <a:rPr kumimoji="0" lang="vi-VN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#9Slide03 Arima Madurai Black" panose="00000A00000000000000" pitchFamily="2" charset="-93"/>
                  <a:cs typeface="#9Slide03 Arima Madurai Black" panose="00000A00000000000000" pitchFamily="2" charset="-93"/>
                  <a:sym typeface="Montserrat"/>
                </a:rPr>
                <a:t>Độ lớn của tốc độ được tính bằng 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endParaRPr>
            </a:p>
            <a:p>
              <a:pPr marL="139700" marR="0" lvl="0" indent="0" algn="just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212121"/>
                </a:buClr>
                <a:buSzPts val="1400"/>
                <a:buFont typeface="Montserrat"/>
                <a:buNone/>
                <a:tabLst/>
                <a:defRPr/>
              </a:pPr>
              <a:r>
                <a:rPr kumimoji="0" lang="vi-VN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#9Slide03 Arima Madurai Black" panose="00000A00000000000000" pitchFamily="2" charset="-93"/>
                  <a:cs typeface="#9Slide03 Arima Madurai Black" panose="00000A00000000000000" pitchFamily="2" charset="-93"/>
                  <a:sym typeface="Montserrat"/>
                </a:rPr>
                <a:t>trong một 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#9Slide03 Arima Madurai Black" panose="00000A00000000000000" pitchFamily="2" charset="-93"/>
                  <a:cs typeface="#9Slide03 Arima Madurai Black" panose="00000A00000000000000" pitchFamily="2" charset="-93"/>
                  <a:sym typeface="Montserrat"/>
                </a:rPr>
                <a:t>                                </a:t>
              </a:r>
              <a:r>
                <a:rPr kumimoji="0" lang="vi-VN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#9Slide03 Arima Madurai Black" panose="00000A00000000000000" pitchFamily="2" charset="-93"/>
                  <a:cs typeface="#9Slide03 Arima Madurai Black" panose="00000A00000000000000" pitchFamily="2" charset="-93"/>
                  <a:sym typeface="Montserrat"/>
                </a:rPr>
                <a:t>thời gian.</a:t>
              </a:r>
            </a:p>
          </p:txBody>
        </p:sp>
        <p:sp>
          <p:nvSpPr>
            <p:cNvPr id="150" name="Google Shape;1924;p44">
              <a:extLst>
                <a:ext uri="{FF2B5EF4-FFF2-40B4-BE49-F238E27FC236}">
                  <a16:creationId xmlns:a16="http://schemas.microsoft.com/office/drawing/2014/main" id="{74AEF277-248C-4CD6-834F-387183C06FE8}"/>
                </a:ext>
              </a:extLst>
            </p:cNvPr>
            <p:cNvSpPr txBox="1">
              <a:spLocks/>
            </p:cNvSpPr>
            <p:nvPr/>
          </p:nvSpPr>
          <p:spPr>
            <a:xfrm>
              <a:off x="3137200" y="2274207"/>
              <a:ext cx="1540190" cy="46207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2"/>
                </a:buClr>
                <a:buSzPts val="1400"/>
                <a:buFont typeface="Montserrat"/>
                <a:buChar char="●"/>
                <a:defRPr sz="1400" b="0" i="0" u="none" strike="noStrike" cap="none">
                  <a:solidFill>
                    <a:schemeClr val="accent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1pPr>
              <a:lvl2pPr marL="914400" marR="0" lvl="1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○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2pPr>
              <a:lvl3pPr marL="1371600" marR="0" lvl="2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■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3pPr>
              <a:lvl4pPr marL="1828800" marR="0" lvl="3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●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4pPr>
              <a:lvl5pPr marL="2286000" marR="0" lvl="4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○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5pPr>
              <a:lvl6pPr marL="2743200" marR="0" lvl="5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■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6pPr>
              <a:lvl7pPr marL="3200400" marR="0" lvl="6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●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7pPr>
              <a:lvl8pPr marL="3657600" marR="0" lvl="7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○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8pPr>
              <a:lvl9pPr marL="4114800" marR="0" lvl="8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■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9pPr>
            </a:lstStyle>
            <a:p>
              <a:pPr marL="139700" marR="0" lvl="0" indent="0" algn="just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212121"/>
                </a:buClr>
                <a:buSzPts val="1400"/>
                <a:buFont typeface="Montserrat"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#9Slide03 Arima Madurai Black" panose="00000A00000000000000" pitchFamily="2" charset="-93"/>
                  <a:cs typeface="#9Slide03 Arima Madurai Black" panose="00000A00000000000000" pitchFamily="2" charset="-93"/>
                  <a:sym typeface="Montserrat"/>
                </a:rPr>
                <a:t>……………(1)……………</a:t>
              </a:r>
              <a:endParaRPr kumimoji="0" lang="vi-VN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endParaRPr>
            </a:p>
          </p:txBody>
        </p:sp>
        <p:sp>
          <p:nvSpPr>
            <p:cNvPr id="151" name="Google Shape;1924;p44">
              <a:extLst>
                <a:ext uri="{FF2B5EF4-FFF2-40B4-BE49-F238E27FC236}">
                  <a16:creationId xmlns:a16="http://schemas.microsoft.com/office/drawing/2014/main" id="{938CACDD-973A-4EB0-B4AC-D6B10A5619AF}"/>
                </a:ext>
              </a:extLst>
            </p:cNvPr>
            <p:cNvSpPr txBox="1">
              <a:spLocks/>
            </p:cNvSpPr>
            <p:nvPr/>
          </p:nvSpPr>
          <p:spPr>
            <a:xfrm>
              <a:off x="4323498" y="2263667"/>
              <a:ext cx="1540190" cy="46207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2"/>
                </a:buClr>
                <a:buSzPts val="1400"/>
                <a:buFont typeface="Montserrat"/>
                <a:buChar char="●"/>
                <a:defRPr sz="1400" b="0" i="0" u="none" strike="noStrike" cap="none">
                  <a:solidFill>
                    <a:schemeClr val="accent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1pPr>
              <a:lvl2pPr marL="914400" marR="0" lvl="1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○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2pPr>
              <a:lvl3pPr marL="1371600" marR="0" lvl="2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■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3pPr>
              <a:lvl4pPr marL="1828800" marR="0" lvl="3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●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4pPr>
              <a:lvl5pPr marL="2286000" marR="0" lvl="4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○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5pPr>
              <a:lvl6pPr marL="2743200" marR="0" lvl="5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■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6pPr>
              <a:lvl7pPr marL="3200400" marR="0" lvl="6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●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7pPr>
              <a:lvl8pPr marL="3657600" marR="0" lvl="7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○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8pPr>
              <a:lvl9pPr marL="4114800" marR="0" lvl="8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■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9pPr>
            </a:lstStyle>
            <a:p>
              <a:pPr marL="139700" marR="0" lvl="0" indent="0" algn="just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212121"/>
                </a:buClr>
                <a:buSzPts val="1400"/>
                <a:buFont typeface="Montserrat"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#9Slide03 Arima Madurai Black" panose="00000A00000000000000" pitchFamily="2" charset="-93"/>
                  <a:cs typeface="#9Slide03 Arima Madurai Black" panose="00000A00000000000000" pitchFamily="2" charset="-93"/>
                  <a:sym typeface="Montserrat"/>
                </a:rPr>
                <a:t>……………(2)……………</a:t>
              </a:r>
              <a:endParaRPr kumimoji="0" lang="vi-VN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endParaRPr>
            </a:p>
          </p:txBody>
        </p:sp>
        <p:sp>
          <p:nvSpPr>
            <p:cNvPr id="152" name="Google Shape;1924;p44">
              <a:extLst>
                <a:ext uri="{FF2B5EF4-FFF2-40B4-BE49-F238E27FC236}">
                  <a16:creationId xmlns:a16="http://schemas.microsoft.com/office/drawing/2014/main" id="{4C22EB21-DA3E-4817-9ACE-B9C88AD186AD}"/>
                </a:ext>
              </a:extLst>
            </p:cNvPr>
            <p:cNvSpPr txBox="1">
              <a:spLocks/>
            </p:cNvSpPr>
            <p:nvPr/>
          </p:nvSpPr>
          <p:spPr>
            <a:xfrm>
              <a:off x="3970515" y="3135798"/>
              <a:ext cx="1942333" cy="46207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2"/>
                </a:buClr>
                <a:buSzPts val="1400"/>
                <a:buFont typeface="Montserrat"/>
                <a:buChar char="●"/>
                <a:defRPr sz="1400" b="0" i="0" u="none" strike="noStrike" cap="none">
                  <a:solidFill>
                    <a:schemeClr val="accent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1pPr>
              <a:lvl2pPr marL="914400" marR="0" lvl="1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○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2pPr>
              <a:lvl3pPr marL="1371600" marR="0" lvl="2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■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3pPr>
              <a:lvl4pPr marL="1828800" marR="0" lvl="3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●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4pPr>
              <a:lvl5pPr marL="2286000" marR="0" lvl="4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○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5pPr>
              <a:lvl6pPr marL="2743200" marR="0" lvl="5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■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6pPr>
              <a:lvl7pPr marL="3200400" marR="0" lvl="6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●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7pPr>
              <a:lvl8pPr marL="3657600" marR="0" lvl="7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○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8pPr>
              <a:lvl9pPr marL="4114800" marR="0" lvl="8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■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9pPr>
            </a:lstStyle>
            <a:p>
              <a:pPr marL="139700" marR="0" lvl="0" indent="0" algn="just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212121"/>
                </a:buClr>
                <a:buSzPts val="1400"/>
                <a:buFont typeface="Montserrat"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#9Slide03 Arima Madurai Black" panose="00000A00000000000000" pitchFamily="2" charset="-93"/>
                  <a:cs typeface="#9Slide03 Arima Madurai Black" panose="00000A00000000000000" pitchFamily="2" charset="-93"/>
                  <a:sym typeface="Montserrat"/>
                </a:rPr>
                <a:t>……………………(3)…………………</a:t>
              </a:r>
              <a:endParaRPr kumimoji="0" lang="vi-VN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endParaRPr>
            </a:p>
          </p:txBody>
        </p:sp>
        <p:sp>
          <p:nvSpPr>
            <p:cNvPr id="153" name="Google Shape;1924;p44">
              <a:extLst>
                <a:ext uri="{FF2B5EF4-FFF2-40B4-BE49-F238E27FC236}">
                  <a16:creationId xmlns:a16="http://schemas.microsoft.com/office/drawing/2014/main" id="{E19067AD-638C-4087-BF9B-5D856E0303D3}"/>
                </a:ext>
              </a:extLst>
            </p:cNvPr>
            <p:cNvSpPr txBox="1">
              <a:spLocks/>
            </p:cNvSpPr>
            <p:nvPr/>
          </p:nvSpPr>
          <p:spPr>
            <a:xfrm>
              <a:off x="1689307" y="3571903"/>
              <a:ext cx="1540190" cy="46207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2"/>
                </a:buClr>
                <a:buSzPts val="1400"/>
                <a:buFont typeface="Montserrat"/>
                <a:buChar char="●"/>
                <a:defRPr sz="1400" b="0" i="0" u="none" strike="noStrike" cap="none">
                  <a:solidFill>
                    <a:schemeClr val="accent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1pPr>
              <a:lvl2pPr marL="914400" marR="0" lvl="1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○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2pPr>
              <a:lvl3pPr marL="1371600" marR="0" lvl="2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■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3pPr>
              <a:lvl4pPr marL="1828800" marR="0" lvl="3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●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4pPr>
              <a:lvl5pPr marL="2286000" marR="0" lvl="4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○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5pPr>
              <a:lvl6pPr marL="2743200" marR="0" lvl="5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■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6pPr>
              <a:lvl7pPr marL="3200400" marR="0" lvl="6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●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7pPr>
              <a:lvl8pPr marL="3657600" marR="0" lvl="7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○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8pPr>
              <a:lvl9pPr marL="4114800" marR="0" lvl="8" indent="-31750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1400"/>
                <a:buFont typeface="Montserrat"/>
                <a:buChar char="■"/>
                <a:defRPr sz="1400" b="0" i="0" u="none" strike="noStrike" cap="none">
                  <a:solidFill>
                    <a:schemeClr val="dk2"/>
                  </a:solidFill>
                  <a:latin typeface="Montserrat"/>
                  <a:ea typeface="Montserrat"/>
                  <a:cs typeface="Montserrat"/>
                  <a:sym typeface="Montserrat"/>
                </a:defRPr>
              </a:lvl9pPr>
            </a:lstStyle>
            <a:p>
              <a:pPr marL="139700" marR="0" lvl="0" indent="0" algn="just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212121"/>
                </a:buClr>
                <a:buSzPts val="1400"/>
                <a:buFont typeface="Montserrat"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#9Slide03 Arima Madurai Black" panose="00000A00000000000000" pitchFamily="2" charset="-93"/>
                  <a:cs typeface="#9Slide03 Arima Madurai Black" panose="00000A00000000000000" pitchFamily="2" charset="-93"/>
                  <a:sym typeface="Montserrat"/>
                </a:rPr>
                <a:t>……………(4)……………</a:t>
              </a:r>
              <a:endParaRPr kumimoji="0" lang="vi-VN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endParaRPr>
            </a:p>
          </p:txBody>
        </p:sp>
      </p:grpSp>
    </p:spTree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7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7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7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7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7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7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7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17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7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17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17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17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17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17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17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18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1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" dur="500"/>
                                        <p:tgtEl>
                                          <p:spTgt spid="18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18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" dur="500"/>
                                        <p:tgtEl>
                                          <p:spTgt spid="18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18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" dur="500"/>
                                        <p:tgtEl>
                                          <p:spTgt spid="18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18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" dur="500"/>
                                        <p:tgtEl>
                                          <p:spTgt spid="18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18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500"/>
                                        <p:tgtEl>
                                          <p:spTgt spid="1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" dur="500"/>
                                        <p:tgtEl>
                                          <p:spTgt spid="18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" dur="500"/>
                                        <p:tgtEl>
                                          <p:spTgt spid="1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500"/>
                                        <p:tgtEl>
                                          <p:spTgt spid="18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" dur="500"/>
                                        <p:tgtEl>
                                          <p:spTgt spid="18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18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" dur="500"/>
                                        <p:tgtEl>
                                          <p:spTgt spid="18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" dur="500"/>
                                        <p:tgtEl>
                                          <p:spTgt spid="18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6" dur="500"/>
                                        <p:tgtEl>
                                          <p:spTgt spid="18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" dur="500"/>
                                        <p:tgtEl>
                                          <p:spTgt spid="18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" dur="500"/>
                                        <p:tgtEl>
                                          <p:spTgt spid="18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500"/>
                                        <p:tgtEl>
                                          <p:spTgt spid="18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8" dur="500"/>
                                        <p:tgtEl>
                                          <p:spTgt spid="18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1" dur="500"/>
                                        <p:tgtEl>
                                          <p:spTgt spid="18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4" dur="500"/>
                                        <p:tgtEl>
                                          <p:spTgt spid="18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7" dur="500"/>
                                        <p:tgtEl>
                                          <p:spTgt spid="18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0" dur="500"/>
                                        <p:tgtEl>
                                          <p:spTgt spid="18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3" dur="500"/>
                                        <p:tgtEl>
                                          <p:spTgt spid="18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6" dur="500"/>
                                        <p:tgtEl>
                                          <p:spTgt spid="18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9" dur="500"/>
                                        <p:tgtEl>
                                          <p:spTgt spid="18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2" dur="500"/>
                                        <p:tgtEl>
                                          <p:spTgt spid="18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5" dur="500"/>
                                        <p:tgtEl>
                                          <p:spTgt spid="18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8" dur="500"/>
                                        <p:tgtEl>
                                          <p:spTgt spid="18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1" dur="500"/>
                                        <p:tgtEl>
                                          <p:spTgt spid="18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4" dur="500"/>
                                        <p:tgtEl>
                                          <p:spTgt spid="18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7" dur="500"/>
                                        <p:tgtEl>
                                          <p:spTgt spid="18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0" dur="500"/>
                                        <p:tgtEl>
                                          <p:spTgt spid="18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3" dur="500"/>
                                        <p:tgtEl>
                                          <p:spTgt spid="18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6" dur="500"/>
                                        <p:tgtEl>
                                          <p:spTgt spid="18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9" dur="500"/>
                                        <p:tgtEl>
                                          <p:spTgt spid="18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2" dur="500"/>
                                        <p:tgtEl>
                                          <p:spTgt spid="18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5" dur="500"/>
                                        <p:tgtEl>
                                          <p:spTgt spid="18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8" dur="500"/>
                                        <p:tgtEl>
                                          <p:spTgt spid="18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1" dur="500"/>
                                        <p:tgtEl>
                                          <p:spTgt spid="18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4" dur="500"/>
                                        <p:tgtEl>
                                          <p:spTgt spid="18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7" dur="500"/>
                                        <p:tgtEl>
                                          <p:spTgt spid="18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0" dur="500"/>
                                        <p:tgtEl>
                                          <p:spTgt spid="18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3" dur="500"/>
                                        <p:tgtEl>
                                          <p:spTgt spid="18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6" dur="500"/>
                                        <p:tgtEl>
                                          <p:spTgt spid="18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9" dur="500"/>
                                        <p:tgtEl>
                                          <p:spTgt spid="18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2" dur="500"/>
                                        <p:tgtEl>
                                          <p:spTgt spid="18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5" dur="500"/>
                                        <p:tgtEl>
                                          <p:spTgt spid="18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8" dur="500"/>
                                        <p:tgtEl>
                                          <p:spTgt spid="18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1" dur="500"/>
                                        <p:tgtEl>
                                          <p:spTgt spid="18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4" dur="500"/>
                                        <p:tgtEl>
                                          <p:spTgt spid="18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7" dur="500"/>
                                        <p:tgtEl>
                                          <p:spTgt spid="18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0" dur="500"/>
                                        <p:tgtEl>
                                          <p:spTgt spid="18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3" dur="500"/>
                                        <p:tgtEl>
                                          <p:spTgt spid="18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6" dur="500"/>
                                        <p:tgtEl>
                                          <p:spTgt spid="18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9" dur="500"/>
                                        <p:tgtEl>
                                          <p:spTgt spid="18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2" dur="500"/>
                                        <p:tgtEl>
                                          <p:spTgt spid="18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5" dur="500"/>
                                        <p:tgtEl>
                                          <p:spTgt spid="18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8" dur="500"/>
                                        <p:tgtEl>
                                          <p:spTgt spid="18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1" dur="500"/>
                                        <p:tgtEl>
                                          <p:spTgt spid="18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4" dur="500"/>
                                        <p:tgtEl>
                                          <p:spTgt spid="18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7" dur="500"/>
                                        <p:tgtEl>
                                          <p:spTgt spid="18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0" dur="500"/>
                                        <p:tgtEl>
                                          <p:spTgt spid="18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3" dur="500"/>
                                        <p:tgtEl>
                                          <p:spTgt spid="18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6" dur="500"/>
                                        <p:tgtEl>
                                          <p:spTgt spid="18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9" dur="500"/>
                                        <p:tgtEl>
                                          <p:spTgt spid="18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2" dur="500"/>
                                        <p:tgtEl>
                                          <p:spTgt spid="1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5" dur="500"/>
                                        <p:tgtEl>
                                          <p:spTgt spid="1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8" dur="500"/>
                                        <p:tgtEl>
                                          <p:spTgt spid="1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1" dur="500"/>
                                        <p:tgtEl>
                                          <p:spTgt spid="18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4" dur="500"/>
                                        <p:tgtEl>
                                          <p:spTgt spid="18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7" dur="500"/>
                                        <p:tgtEl>
                                          <p:spTgt spid="18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0" dur="500"/>
                                        <p:tgtEl>
                                          <p:spTgt spid="18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3" dur="500"/>
                                        <p:tgtEl>
                                          <p:spTgt spid="18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6" dur="500"/>
                                        <p:tgtEl>
                                          <p:spTgt spid="18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9" dur="500"/>
                                        <p:tgtEl>
                                          <p:spTgt spid="18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2" dur="500"/>
                                        <p:tgtEl>
                                          <p:spTgt spid="18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5" dur="500"/>
                                        <p:tgtEl>
                                          <p:spTgt spid="18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8" dur="500"/>
                                        <p:tgtEl>
                                          <p:spTgt spid="18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1" dur="500"/>
                                        <p:tgtEl>
                                          <p:spTgt spid="18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4" dur="500"/>
                                        <p:tgtEl>
                                          <p:spTgt spid="18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7" dur="500"/>
                                        <p:tgtEl>
                                          <p:spTgt spid="18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0" dur="500"/>
                                        <p:tgtEl>
                                          <p:spTgt spid="18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3" dur="500"/>
                                        <p:tgtEl>
                                          <p:spTgt spid="1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6" dur="500"/>
                                        <p:tgtEl>
                                          <p:spTgt spid="1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9" dur="500"/>
                                        <p:tgtEl>
                                          <p:spTgt spid="1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2" dur="500"/>
                                        <p:tgtEl>
                                          <p:spTgt spid="18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5" dur="500"/>
                                        <p:tgtEl>
                                          <p:spTgt spid="18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8" dur="500"/>
                                        <p:tgtEl>
                                          <p:spTgt spid="1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1" dur="500"/>
                                        <p:tgtEl>
                                          <p:spTgt spid="18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4" dur="500"/>
                                        <p:tgtEl>
                                          <p:spTgt spid="18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7" dur="500"/>
                                        <p:tgtEl>
                                          <p:spTgt spid="18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0" dur="500"/>
                                        <p:tgtEl>
                                          <p:spTgt spid="1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3" dur="500"/>
                                        <p:tgtEl>
                                          <p:spTgt spid="18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6" dur="500"/>
                                        <p:tgtEl>
                                          <p:spTgt spid="18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9" dur="500"/>
                                        <p:tgtEl>
                                          <p:spTgt spid="18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2" dur="500"/>
                                        <p:tgtEl>
                                          <p:spTgt spid="19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5" dur="500"/>
                                        <p:tgtEl>
                                          <p:spTgt spid="19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8" dur="500"/>
                                        <p:tgtEl>
                                          <p:spTgt spid="19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1" dur="500"/>
                                        <p:tgtEl>
                                          <p:spTgt spid="19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4" dur="500"/>
                                        <p:tgtEl>
                                          <p:spTgt spid="19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7" dur="500"/>
                                        <p:tgtEl>
                                          <p:spTgt spid="19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0" dur="500"/>
                                        <p:tgtEl>
                                          <p:spTgt spid="19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3" dur="500"/>
                                        <p:tgtEl>
                                          <p:spTgt spid="19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6" dur="500"/>
                                        <p:tgtEl>
                                          <p:spTgt spid="19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9" dur="500"/>
                                        <p:tgtEl>
                                          <p:spTgt spid="19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2" dur="500"/>
                                        <p:tgtEl>
                                          <p:spTgt spid="19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5" dur="500"/>
                                        <p:tgtEl>
                                          <p:spTgt spid="19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8" dur="500"/>
                                        <p:tgtEl>
                                          <p:spTgt spid="19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1" dur="500"/>
                                        <p:tgtEl>
                                          <p:spTgt spid="19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4" dur="500"/>
                                        <p:tgtEl>
                                          <p:spTgt spid="19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7" dur="500"/>
                                        <p:tgtEl>
                                          <p:spTgt spid="19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0" dur="500"/>
                                        <p:tgtEl>
                                          <p:spTgt spid="19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3" dur="500"/>
                                        <p:tgtEl>
                                          <p:spTgt spid="19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6" dur="500"/>
                                        <p:tgtEl>
                                          <p:spTgt spid="19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9" dur="500"/>
                                        <p:tgtEl>
                                          <p:spTgt spid="19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2" dur="500"/>
                                        <p:tgtEl>
                                          <p:spTgt spid="1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5" dur="500"/>
                                        <p:tgtEl>
                                          <p:spTgt spid="1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8" dur="500"/>
                                        <p:tgtEl>
                                          <p:spTgt spid="1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1" dur="500"/>
                                        <p:tgtEl>
                                          <p:spTgt spid="19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2" fill="hold">
                            <p:stCondLst>
                              <p:cond delay="500"/>
                            </p:stCondLst>
                            <p:childTnLst>
                              <p:par>
                                <p:cTn id="4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5" dur="500"/>
                                        <p:tgtEl>
                                          <p:spTgt spid="17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6" fill="hold">
                      <p:stCondLst>
                        <p:cond delay="indefinite"/>
                      </p:stCondLst>
                      <p:childTnLst>
                        <p:par>
                          <p:cTn id="427" fill="hold">
                            <p:stCondLst>
                              <p:cond delay="0"/>
                            </p:stCondLst>
                            <p:childTnLst>
                              <p:par>
                                <p:cTn id="42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0" dur="500" fill="hold"/>
                                        <p:tgtEl>
                                          <p:spTgt spid="1924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1" dur="500" fill="hold"/>
                                        <p:tgtEl>
                                          <p:spTgt spid="1924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2" dur="500"/>
                                        <p:tgtEl>
                                          <p:spTgt spid="192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5" dur="500" fill="hold"/>
                                        <p:tgtEl>
                                          <p:spTgt spid="19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6" dur="500" fill="hold"/>
                                        <p:tgtEl>
                                          <p:spTgt spid="19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7" dur="500"/>
                                        <p:tgtEl>
                                          <p:spTgt spid="19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0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1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5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6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7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0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1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2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5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6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7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0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1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2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3" fill="hold">
                      <p:stCondLst>
                        <p:cond delay="indefinite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83" grpId="0"/>
      <p:bldP spid="1785" grpId="0" animBg="1"/>
      <p:bldP spid="1786" grpId="0" animBg="1"/>
      <p:bldP spid="1787" grpId="0" animBg="1"/>
      <p:bldP spid="1788" grpId="0" animBg="1"/>
      <p:bldP spid="1789" grpId="0" animBg="1"/>
      <p:bldP spid="1790" grpId="0" animBg="1"/>
      <p:bldP spid="1791" grpId="0" animBg="1"/>
      <p:bldP spid="1792" grpId="0" animBg="1"/>
      <p:bldP spid="1793" grpId="0" animBg="1"/>
      <p:bldP spid="1794" grpId="0" animBg="1"/>
      <p:bldP spid="1795" grpId="0" animBg="1"/>
      <p:bldP spid="1796" grpId="0" animBg="1"/>
      <p:bldP spid="1797" grpId="0" animBg="1"/>
      <p:bldP spid="1798" grpId="0" animBg="1"/>
      <p:bldP spid="1799" grpId="0" animBg="1"/>
      <p:bldP spid="1800" grpId="0" animBg="1"/>
      <p:bldP spid="1801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1811" grpId="0" animBg="1"/>
      <p:bldP spid="1812" grpId="0" animBg="1"/>
      <p:bldP spid="1813" grpId="0" animBg="1"/>
      <p:bldP spid="1814" grpId="0" animBg="1"/>
      <p:bldP spid="1815" grpId="0" animBg="1"/>
      <p:bldP spid="1816" grpId="0" animBg="1"/>
      <p:bldP spid="1817" grpId="0" animBg="1"/>
      <p:bldP spid="1818" grpId="0" animBg="1"/>
      <p:bldP spid="1819" grpId="0" animBg="1"/>
      <p:bldP spid="1820" grpId="0" animBg="1"/>
      <p:bldP spid="1821" grpId="0" animBg="1"/>
      <p:bldP spid="1822" grpId="0" animBg="1"/>
      <p:bldP spid="1823" grpId="0" animBg="1"/>
      <p:bldP spid="1824" grpId="0" animBg="1"/>
      <p:bldP spid="1825" grpId="0" animBg="1"/>
      <p:bldP spid="1826" grpId="0" animBg="1"/>
      <p:bldP spid="1827" grpId="0" animBg="1"/>
      <p:bldP spid="1828" grpId="0" animBg="1"/>
      <p:bldP spid="1829" grpId="0" animBg="1"/>
      <p:bldP spid="1830" grpId="0" animBg="1"/>
      <p:bldP spid="1831" grpId="0" animBg="1"/>
      <p:bldP spid="1832" grpId="0" animBg="1"/>
      <p:bldP spid="1833" grpId="0" animBg="1"/>
      <p:bldP spid="1834" grpId="0" animBg="1"/>
      <p:bldP spid="1835" grpId="0" animBg="1"/>
      <p:bldP spid="1836" grpId="0" animBg="1"/>
      <p:bldP spid="1837" grpId="0" animBg="1"/>
      <p:bldP spid="1838" grpId="0" animBg="1"/>
      <p:bldP spid="1839" grpId="0" animBg="1"/>
      <p:bldP spid="1840" grpId="0" animBg="1"/>
      <p:bldP spid="1841" grpId="0" animBg="1"/>
      <p:bldP spid="1842" grpId="0" animBg="1"/>
      <p:bldP spid="1843" grpId="0" animBg="1"/>
      <p:bldP spid="1844" grpId="0" animBg="1"/>
      <p:bldP spid="1845" grpId="0" animBg="1"/>
      <p:bldP spid="1846" grpId="0" animBg="1"/>
      <p:bldP spid="1847" grpId="0" animBg="1"/>
      <p:bldP spid="1848" grpId="0" animBg="1"/>
      <p:bldP spid="1849" grpId="0" animBg="1"/>
      <p:bldP spid="1850" grpId="0" animBg="1"/>
      <p:bldP spid="1851" grpId="0" animBg="1"/>
      <p:bldP spid="1852" grpId="0" animBg="1"/>
      <p:bldP spid="1853" grpId="0" animBg="1"/>
      <p:bldP spid="1854" grpId="0" animBg="1"/>
      <p:bldP spid="1855" grpId="0" animBg="1"/>
      <p:bldP spid="1856" grpId="0" animBg="1"/>
      <p:bldP spid="1857" grpId="0" animBg="1"/>
      <p:bldP spid="1858" grpId="0" animBg="1"/>
      <p:bldP spid="1859" grpId="0" animBg="1"/>
      <p:bldP spid="1860" grpId="0" animBg="1"/>
      <p:bldP spid="1861" grpId="0" animBg="1"/>
      <p:bldP spid="1862" grpId="0" animBg="1"/>
      <p:bldP spid="1863" grpId="0" animBg="1"/>
      <p:bldP spid="1864" grpId="0" animBg="1"/>
      <p:bldP spid="1865" grpId="0" animBg="1"/>
      <p:bldP spid="1866" grpId="0" animBg="1"/>
      <p:bldP spid="1867" grpId="0" animBg="1"/>
      <p:bldP spid="1868" grpId="0" animBg="1"/>
      <p:bldP spid="1869" grpId="0" animBg="1"/>
      <p:bldP spid="1870" grpId="0" animBg="1"/>
      <p:bldP spid="1871" grpId="0" animBg="1"/>
      <p:bldP spid="1872" grpId="0" animBg="1"/>
      <p:bldP spid="1873" grpId="0" animBg="1"/>
      <p:bldP spid="1874" grpId="0" animBg="1"/>
      <p:bldP spid="1875" grpId="0" animBg="1"/>
      <p:bldP spid="1876" grpId="0" animBg="1"/>
      <p:bldP spid="1877" grpId="0" animBg="1"/>
      <p:bldP spid="1878" grpId="0" animBg="1"/>
      <p:bldP spid="1879" grpId="0" animBg="1"/>
      <p:bldP spid="1880" grpId="0" animBg="1"/>
      <p:bldP spid="1881" grpId="0" animBg="1"/>
      <p:bldP spid="1882" grpId="0" animBg="1"/>
      <p:bldP spid="1883" grpId="0" animBg="1"/>
      <p:bldP spid="1884" grpId="0" animBg="1"/>
      <p:bldP spid="1885" grpId="0" animBg="1"/>
      <p:bldP spid="1886" grpId="0" animBg="1"/>
      <p:bldP spid="1887" grpId="0" animBg="1"/>
      <p:bldP spid="1888" grpId="0" animBg="1"/>
      <p:bldP spid="1889" grpId="0" animBg="1"/>
      <p:bldP spid="1890" grpId="0" animBg="1"/>
      <p:bldP spid="1891" grpId="0" animBg="1"/>
      <p:bldP spid="1892" grpId="0" animBg="1"/>
      <p:bldP spid="1893" grpId="0" animBg="1"/>
      <p:bldP spid="1894" grpId="0" animBg="1"/>
      <p:bldP spid="1895" grpId="0" animBg="1"/>
      <p:bldP spid="1896" grpId="0" animBg="1"/>
      <p:bldP spid="1897" grpId="0" animBg="1"/>
      <p:bldP spid="1898" grpId="0" animBg="1"/>
      <p:bldP spid="1899" grpId="0" animBg="1"/>
      <p:bldP spid="1900" grpId="0" animBg="1"/>
      <p:bldP spid="1901" grpId="0" animBg="1"/>
      <p:bldP spid="1902" grpId="0" animBg="1"/>
      <p:bldP spid="1903" grpId="0" animBg="1"/>
      <p:bldP spid="1904" grpId="0" animBg="1"/>
      <p:bldP spid="1905" grpId="0" animBg="1"/>
      <p:bldP spid="1906" grpId="0" animBg="1"/>
      <p:bldP spid="1907" grpId="0" animBg="1"/>
      <p:bldP spid="1908" grpId="0" animBg="1"/>
      <p:bldP spid="1909" grpId="0" animBg="1"/>
      <p:bldP spid="1910" grpId="0" animBg="1"/>
      <p:bldP spid="1911" grpId="0" animBg="1"/>
      <p:bldP spid="1912" grpId="0" animBg="1"/>
      <p:bldP spid="1913" grpId="0" animBg="1"/>
      <p:bldP spid="1914" grpId="0" animBg="1"/>
      <p:bldP spid="1915" grpId="0" animBg="1"/>
      <p:bldP spid="1916" grpId="0" animBg="1"/>
      <p:bldP spid="1917" grpId="0" animBg="1"/>
      <p:bldP spid="1918" grpId="0" animBg="1"/>
      <p:bldP spid="1919" grpId="0" animBg="1"/>
      <p:bldP spid="1920" grpId="0" animBg="1"/>
      <p:bldP spid="1921" grpId="0" animBg="1"/>
      <p:bldP spid="1922" grpId="0" animBg="1"/>
      <p:bldP spid="1923" grpId="0" animBg="1"/>
      <p:bldP spid="1924" grpId="0" uiExpand="1" build="p" animBg="1"/>
      <p:bldP spid="144" grpId="0" animBg="1"/>
      <p:bldP spid="145" grpId="0" animBg="1"/>
      <p:bldP spid="146" grpId="0" animBg="1"/>
      <p:bldP spid="147" grpId="0" animBg="1"/>
      <p:bldP spid="148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4" name="Google Shape;1924;p44"/>
          <p:cNvSpPr txBox="1">
            <a:spLocks noGrp="1"/>
          </p:cNvSpPr>
          <p:nvPr>
            <p:ph type="subTitle" idx="1"/>
          </p:nvPr>
        </p:nvSpPr>
        <p:spPr>
          <a:xfrm>
            <a:off x="4073859" y="1616911"/>
            <a:ext cx="887294" cy="397618"/>
          </a:xfrm>
          <a:prstGeom prst="roundRect">
            <a:avLst>
              <a:gd name="adj" fmla="val 30426"/>
            </a:avLst>
          </a:prstGeom>
          <a:solidFill>
            <a:schemeClr val="accent4">
              <a:lumMod val="20000"/>
              <a:lumOff val="80000"/>
            </a:schemeClr>
          </a:solidFill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nhanh</a:t>
            </a:r>
            <a:endParaRPr sz="1600" dirty="0">
              <a:solidFill>
                <a:srgbClr val="16433D"/>
              </a:solidFill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</p:txBody>
      </p:sp>
      <p:sp>
        <p:nvSpPr>
          <p:cNvPr id="144" name="Google Shape;1924;p44">
            <a:extLst>
              <a:ext uri="{FF2B5EF4-FFF2-40B4-BE49-F238E27FC236}">
                <a16:creationId xmlns:a16="http://schemas.microsoft.com/office/drawing/2014/main" id="{5FFB8586-A0D0-4284-BEF8-741C80614B89}"/>
              </a:ext>
            </a:extLst>
          </p:cNvPr>
          <p:cNvSpPr txBox="1">
            <a:spLocks/>
          </p:cNvSpPr>
          <p:nvPr/>
        </p:nvSpPr>
        <p:spPr>
          <a:xfrm>
            <a:off x="5321999" y="1640695"/>
            <a:ext cx="887294" cy="397618"/>
          </a:xfrm>
          <a:prstGeom prst="roundRect">
            <a:avLst>
              <a:gd name="adj" fmla="val 30426"/>
            </a:avLst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400"/>
              <a:buFont typeface="Montserrat"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chậm</a:t>
            </a: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16433D"/>
              </a:solidFill>
              <a:effectLst/>
              <a:uLnTx/>
              <a:uFillTx/>
              <a:latin typeface="#9Slide03 Arima Madurai Black" panose="00000A00000000000000" pitchFamily="2" charset="-93"/>
              <a:cs typeface="#9Slide03 Arima Madurai Black" panose="00000A00000000000000" pitchFamily="2" charset="-93"/>
              <a:sym typeface="Montserrat"/>
            </a:endParaRPr>
          </a:p>
        </p:txBody>
      </p:sp>
      <p:sp>
        <p:nvSpPr>
          <p:cNvPr id="145" name="Google Shape;1924;p44">
            <a:extLst>
              <a:ext uri="{FF2B5EF4-FFF2-40B4-BE49-F238E27FC236}">
                <a16:creationId xmlns:a16="http://schemas.microsoft.com/office/drawing/2014/main" id="{4EA9346B-8CD0-4FE3-AB7E-297761818FE9}"/>
              </a:ext>
            </a:extLst>
          </p:cNvPr>
          <p:cNvSpPr txBox="1">
            <a:spLocks/>
          </p:cNvSpPr>
          <p:nvPr/>
        </p:nvSpPr>
        <p:spPr>
          <a:xfrm>
            <a:off x="2327267" y="2747436"/>
            <a:ext cx="887294" cy="397618"/>
          </a:xfrm>
          <a:prstGeom prst="roundRect">
            <a:avLst>
              <a:gd name="adj" fmla="val 30426"/>
            </a:avLst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400"/>
              <a:buFont typeface="Montserrat"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đơn</a:t>
            </a: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16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vị</a:t>
            </a: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16433D"/>
              </a:solidFill>
              <a:effectLst/>
              <a:uLnTx/>
              <a:uFillTx/>
              <a:latin typeface="#9Slide03 Arima Madurai Black" panose="00000A00000000000000" pitchFamily="2" charset="-93"/>
              <a:cs typeface="#9Slide03 Arima Madurai Black" panose="00000A00000000000000" pitchFamily="2" charset="-93"/>
              <a:sym typeface="Montserrat"/>
            </a:endParaRPr>
          </a:p>
        </p:txBody>
      </p:sp>
      <p:sp>
        <p:nvSpPr>
          <p:cNvPr id="146" name="Google Shape;1924;p44">
            <a:extLst>
              <a:ext uri="{FF2B5EF4-FFF2-40B4-BE49-F238E27FC236}">
                <a16:creationId xmlns:a16="http://schemas.microsoft.com/office/drawing/2014/main" id="{DF631123-6AC2-4322-8EAB-BC1DACF54308}"/>
              </a:ext>
            </a:extLst>
          </p:cNvPr>
          <p:cNvSpPr txBox="1">
            <a:spLocks/>
          </p:cNvSpPr>
          <p:nvPr/>
        </p:nvSpPr>
        <p:spPr>
          <a:xfrm>
            <a:off x="4152240" y="2326753"/>
            <a:ext cx="2417172" cy="397618"/>
          </a:xfrm>
          <a:prstGeom prst="roundRect">
            <a:avLst>
              <a:gd name="adj" fmla="val 30426"/>
            </a:avLst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400"/>
              <a:buFont typeface="Montserrat"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quãng</a:t>
            </a: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16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đường</a:t>
            </a: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16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đi</a:t>
            </a: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16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được</a:t>
            </a: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16433D"/>
              </a:solidFill>
              <a:effectLst/>
              <a:uLnTx/>
              <a:uFillTx/>
              <a:latin typeface="#9Slide03 Arima Madurai Black" panose="00000A00000000000000" pitchFamily="2" charset="-93"/>
              <a:cs typeface="#9Slide03 Arima Madurai Black" panose="00000A00000000000000" pitchFamily="2" charset="-93"/>
              <a:sym typeface="Montserrat"/>
            </a:endParaRPr>
          </a:p>
        </p:txBody>
      </p:sp>
      <p:sp>
        <p:nvSpPr>
          <p:cNvPr id="149" name="Google Shape;1924;p44">
            <a:extLst>
              <a:ext uri="{FF2B5EF4-FFF2-40B4-BE49-F238E27FC236}">
                <a16:creationId xmlns:a16="http://schemas.microsoft.com/office/drawing/2014/main" id="{618B7B91-849A-4B9D-BDB9-DE01F22854D9}"/>
              </a:ext>
            </a:extLst>
          </p:cNvPr>
          <p:cNvSpPr txBox="1">
            <a:spLocks/>
          </p:cNvSpPr>
          <p:nvPr/>
        </p:nvSpPr>
        <p:spPr>
          <a:xfrm>
            <a:off x="838129" y="1549785"/>
            <a:ext cx="5257740" cy="16008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13970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400"/>
              <a:buFont typeface="Montserrat"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 </a:t>
            </a:r>
            <a:r>
              <a:rPr kumimoji="0" lang="vi-V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Độ lớn của tốc độ cho biết sự </a:t>
            </a: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                           ,</a:t>
            </a:r>
          </a:p>
          <a:p>
            <a:pPr marL="13970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400"/>
              <a:buFont typeface="Montserrat"/>
              <a:buNone/>
              <a:tabLst/>
              <a:defRPr/>
            </a:pPr>
            <a:r>
              <a:rPr kumimoji="0" lang="vi-V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của chuyển động.</a:t>
            </a:r>
          </a:p>
          <a:p>
            <a:pPr marL="13970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400"/>
              <a:buFont typeface="Montserrat"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  </a:t>
            </a:r>
            <a:r>
              <a:rPr kumimoji="0" lang="vi-V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Độ lớn của tốc độ được tính bằng </a:t>
            </a: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3 Arima Madurai Black" panose="00000A00000000000000" pitchFamily="2" charset="-93"/>
              <a:cs typeface="#9Slide03 Arima Madurai Black" panose="00000A00000000000000" pitchFamily="2" charset="-93"/>
              <a:sym typeface="Montserrat"/>
            </a:endParaRPr>
          </a:p>
          <a:p>
            <a:pPr marL="13970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400"/>
              <a:buFont typeface="Montserrat"/>
              <a:buNone/>
              <a:tabLst/>
              <a:defRPr/>
            </a:pPr>
            <a:r>
              <a:rPr kumimoji="0" lang="vi-V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trong một </a:t>
            </a: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                               </a:t>
            </a:r>
            <a:r>
              <a:rPr kumimoji="0" lang="vi-VN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thời gian.</a:t>
            </a:r>
          </a:p>
        </p:txBody>
      </p:sp>
      <p:sp>
        <p:nvSpPr>
          <p:cNvPr id="150" name="Google Shape;1924;p44">
            <a:extLst>
              <a:ext uri="{FF2B5EF4-FFF2-40B4-BE49-F238E27FC236}">
                <a16:creationId xmlns:a16="http://schemas.microsoft.com/office/drawing/2014/main" id="{74AEF277-248C-4CD6-834F-387183C06FE8}"/>
              </a:ext>
            </a:extLst>
          </p:cNvPr>
          <p:cNvSpPr txBox="1">
            <a:spLocks/>
          </p:cNvSpPr>
          <p:nvPr/>
        </p:nvSpPr>
        <p:spPr>
          <a:xfrm>
            <a:off x="3704882" y="1546605"/>
            <a:ext cx="1540190" cy="4620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13970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400"/>
              <a:buFont typeface="Montserrat"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……………(1)……………</a:t>
            </a:r>
            <a:endParaRPr kumimoji="0" lang="vi-VN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3 Arima Madurai Black" panose="00000A00000000000000" pitchFamily="2" charset="-93"/>
              <a:cs typeface="#9Slide03 Arima Madurai Black" panose="00000A00000000000000" pitchFamily="2" charset="-93"/>
              <a:sym typeface="Montserrat"/>
            </a:endParaRPr>
          </a:p>
        </p:txBody>
      </p:sp>
      <p:sp>
        <p:nvSpPr>
          <p:cNvPr id="151" name="Google Shape;1924;p44">
            <a:extLst>
              <a:ext uri="{FF2B5EF4-FFF2-40B4-BE49-F238E27FC236}">
                <a16:creationId xmlns:a16="http://schemas.microsoft.com/office/drawing/2014/main" id="{938CACDD-973A-4EB0-B4AC-D6B10A5619AF}"/>
              </a:ext>
            </a:extLst>
          </p:cNvPr>
          <p:cNvSpPr txBox="1">
            <a:spLocks/>
          </p:cNvSpPr>
          <p:nvPr/>
        </p:nvSpPr>
        <p:spPr>
          <a:xfrm>
            <a:off x="4988559" y="1553386"/>
            <a:ext cx="1540190" cy="4620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13970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400"/>
              <a:buFont typeface="Montserrat"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……………(2)……………</a:t>
            </a:r>
            <a:endParaRPr kumimoji="0" lang="vi-VN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3 Arima Madurai Black" panose="00000A00000000000000" pitchFamily="2" charset="-93"/>
              <a:cs typeface="#9Slide03 Arima Madurai Black" panose="00000A00000000000000" pitchFamily="2" charset="-93"/>
              <a:sym typeface="Montserrat"/>
            </a:endParaRPr>
          </a:p>
        </p:txBody>
      </p:sp>
      <p:sp>
        <p:nvSpPr>
          <p:cNvPr id="152" name="Google Shape;1924;p44">
            <a:extLst>
              <a:ext uri="{FF2B5EF4-FFF2-40B4-BE49-F238E27FC236}">
                <a16:creationId xmlns:a16="http://schemas.microsoft.com/office/drawing/2014/main" id="{4C22EB21-DA3E-4817-9ACE-B9C88AD186AD}"/>
              </a:ext>
            </a:extLst>
          </p:cNvPr>
          <p:cNvSpPr txBox="1">
            <a:spLocks/>
          </p:cNvSpPr>
          <p:nvPr/>
        </p:nvSpPr>
        <p:spPr>
          <a:xfrm>
            <a:off x="4207518" y="2267967"/>
            <a:ext cx="1942333" cy="4620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13970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400"/>
              <a:buFont typeface="Montserrat"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……………………(3)…………………</a:t>
            </a:r>
            <a:endParaRPr kumimoji="0" lang="vi-VN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3 Arima Madurai Black" panose="00000A00000000000000" pitchFamily="2" charset="-93"/>
              <a:cs typeface="#9Slide03 Arima Madurai Black" panose="00000A00000000000000" pitchFamily="2" charset="-93"/>
              <a:sym typeface="Montserrat"/>
            </a:endParaRPr>
          </a:p>
        </p:txBody>
      </p:sp>
      <p:sp>
        <p:nvSpPr>
          <p:cNvPr id="153" name="Google Shape;1924;p44">
            <a:extLst>
              <a:ext uri="{FF2B5EF4-FFF2-40B4-BE49-F238E27FC236}">
                <a16:creationId xmlns:a16="http://schemas.microsoft.com/office/drawing/2014/main" id="{E19067AD-638C-4087-BF9B-5D856E0303D3}"/>
              </a:ext>
            </a:extLst>
          </p:cNvPr>
          <p:cNvSpPr txBox="1">
            <a:spLocks/>
          </p:cNvSpPr>
          <p:nvPr/>
        </p:nvSpPr>
        <p:spPr>
          <a:xfrm>
            <a:off x="1926809" y="2663116"/>
            <a:ext cx="1540190" cy="4620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13970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400"/>
              <a:buFont typeface="Montserrat"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……………(4)……………</a:t>
            </a:r>
            <a:endParaRPr kumimoji="0" lang="vi-VN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3 Arima Madurai Black" panose="00000A00000000000000" pitchFamily="2" charset="-93"/>
              <a:cs typeface="#9Slide03 Arima Madurai Black" panose="00000A00000000000000" pitchFamily="2" charset="-93"/>
              <a:sym typeface="Montserrat"/>
            </a:endParaRPr>
          </a:p>
        </p:txBody>
      </p:sp>
      <p:sp>
        <p:nvSpPr>
          <p:cNvPr id="155" name="Google Shape;3370;p69">
            <a:extLst>
              <a:ext uri="{FF2B5EF4-FFF2-40B4-BE49-F238E27FC236}">
                <a16:creationId xmlns:a16="http://schemas.microsoft.com/office/drawing/2014/main" id="{88845DC7-A971-4867-BC00-BEE595D396E5}"/>
              </a:ext>
            </a:extLst>
          </p:cNvPr>
          <p:cNvSpPr/>
          <p:nvPr/>
        </p:nvSpPr>
        <p:spPr>
          <a:xfrm>
            <a:off x="7217257" y="2382459"/>
            <a:ext cx="1055325" cy="1000021"/>
          </a:xfrm>
          <a:custGeom>
            <a:avLst/>
            <a:gdLst/>
            <a:ahLst/>
            <a:cxnLst/>
            <a:rect l="l" t="t" r="r" b="b"/>
            <a:pathLst>
              <a:path w="60110" h="56960" extrusionOk="0">
                <a:moveTo>
                  <a:pt x="6234" y="1"/>
                </a:moveTo>
                <a:cubicBezTo>
                  <a:pt x="5499" y="1"/>
                  <a:pt x="4745" y="216"/>
                  <a:pt x="4136" y="611"/>
                </a:cubicBezTo>
                <a:cubicBezTo>
                  <a:pt x="2802" y="1479"/>
                  <a:pt x="2035" y="3080"/>
                  <a:pt x="1635" y="4614"/>
                </a:cubicBezTo>
                <a:cubicBezTo>
                  <a:pt x="0" y="10819"/>
                  <a:pt x="2735" y="17523"/>
                  <a:pt x="7305" y="22027"/>
                </a:cubicBezTo>
                <a:cubicBezTo>
                  <a:pt x="11842" y="26530"/>
                  <a:pt x="17913" y="29098"/>
                  <a:pt x="24084" y="30833"/>
                </a:cubicBezTo>
                <a:cubicBezTo>
                  <a:pt x="30589" y="32668"/>
                  <a:pt x="37427" y="33802"/>
                  <a:pt x="43364" y="37137"/>
                </a:cubicBezTo>
                <a:cubicBezTo>
                  <a:pt x="49269" y="40473"/>
                  <a:pt x="54005" y="46010"/>
                  <a:pt x="53105" y="52715"/>
                </a:cubicBezTo>
                <a:cubicBezTo>
                  <a:pt x="52871" y="54984"/>
                  <a:pt x="53939" y="55951"/>
                  <a:pt x="55340" y="56618"/>
                </a:cubicBezTo>
                <a:cubicBezTo>
                  <a:pt x="55754" y="56848"/>
                  <a:pt x="56212" y="56959"/>
                  <a:pt x="56668" y="56959"/>
                </a:cubicBezTo>
                <a:cubicBezTo>
                  <a:pt x="57532" y="56959"/>
                  <a:pt x="58385" y="56560"/>
                  <a:pt x="58909" y="55817"/>
                </a:cubicBezTo>
                <a:cubicBezTo>
                  <a:pt x="59876" y="54650"/>
                  <a:pt x="60076" y="52715"/>
                  <a:pt x="60076" y="51181"/>
                </a:cubicBezTo>
                <a:cubicBezTo>
                  <a:pt x="60110" y="45644"/>
                  <a:pt x="56207" y="40540"/>
                  <a:pt x="51737" y="37304"/>
                </a:cubicBezTo>
                <a:cubicBezTo>
                  <a:pt x="47267" y="34035"/>
                  <a:pt x="41863" y="32334"/>
                  <a:pt x="36493" y="31033"/>
                </a:cubicBezTo>
                <a:cubicBezTo>
                  <a:pt x="31089" y="29765"/>
                  <a:pt x="25652" y="28665"/>
                  <a:pt x="20548" y="26463"/>
                </a:cubicBezTo>
                <a:cubicBezTo>
                  <a:pt x="16745" y="24795"/>
                  <a:pt x="12909" y="21960"/>
                  <a:pt x="12476" y="17824"/>
                </a:cubicBezTo>
                <a:cubicBezTo>
                  <a:pt x="12209" y="15755"/>
                  <a:pt x="12742" y="13187"/>
                  <a:pt x="11141" y="11919"/>
                </a:cubicBezTo>
                <a:cubicBezTo>
                  <a:pt x="10508" y="11419"/>
                  <a:pt x="9674" y="11186"/>
                  <a:pt x="9073" y="10685"/>
                </a:cubicBezTo>
                <a:cubicBezTo>
                  <a:pt x="6505" y="8484"/>
                  <a:pt x="10641" y="3647"/>
                  <a:pt x="8506" y="978"/>
                </a:cubicBezTo>
                <a:cubicBezTo>
                  <a:pt x="7962" y="307"/>
                  <a:pt x="7111" y="1"/>
                  <a:pt x="6234" y="1"/>
                </a:cubicBez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6" name="Google Shape;3371;p69">
            <a:extLst>
              <a:ext uri="{FF2B5EF4-FFF2-40B4-BE49-F238E27FC236}">
                <a16:creationId xmlns:a16="http://schemas.microsoft.com/office/drawing/2014/main" id="{A7C975CB-2ED9-464D-80F9-C3D7EE27333E}"/>
              </a:ext>
            </a:extLst>
          </p:cNvPr>
          <p:cNvSpPr/>
          <p:nvPr/>
        </p:nvSpPr>
        <p:spPr>
          <a:xfrm>
            <a:off x="7217257" y="2382459"/>
            <a:ext cx="1055325" cy="1000021"/>
          </a:xfrm>
          <a:custGeom>
            <a:avLst/>
            <a:gdLst/>
            <a:ahLst/>
            <a:cxnLst/>
            <a:rect l="l" t="t" r="r" b="b"/>
            <a:pathLst>
              <a:path w="60110" h="56960" extrusionOk="0">
                <a:moveTo>
                  <a:pt x="6234" y="1"/>
                </a:moveTo>
                <a:cubicBezTo>
                  <a:pt x="5499" y="1"/>
                  <a:pt x="4745" y="216"/>
                  <a:pt x="4136" y="611"/>
                </a:cubicBezTo>
                <a:cubicBezTo>
                  <a:pt x="2802" y="1479"/>
                  <a:pt x="2035" y="3080"/>
                  <a:pt x="1635" y="4614"/>
                </a:cubicBezTo>
                <a:cubicBezTo>
                  <a:pt x="0" y="10819"/>
                  <a:pt x="2735" y="17523"/>
                  <a:pt x="7305" y="22027"/>
                </a:cubicBezTo>
                <a:cubicBezTo>
                  <a:pt x="11842" y="26530"/>
                  <a:pt x="17913" y="29098"/>
                  <a:pt x="24084" y="30833"/>
                </a:cubicBezTo>
                <a:cubicBezTo>
                  <a:pt x="30589" y="32668"/>
                  <a:pt x="37427" y="33802"/>
                  <a:pt x="43364" y="37137"/>
                </a:cubicBezTo>
                <a:cubicBezTo>
                  <a:pt x="49269" y="40473"/>
                  <a:pt x="54005" y="46010"/>
                  <a:pt x="53105" y="52715"/>
                </a:cubicBezTo>
                <a:cubicBezTo>
                  <a:pt x="52871" y="54984"/>
                  <a:pt x="53939" y="55951"/>
                  <a:pt x="55340" y="56618"/>
                </a:cubicBezTo>
                <a:cubicBezTo>
                  <a:pt x="55754" y="56848"/>
                  <a:pt x="56212" y="56959"/>
                  <a:pt x="56668" y="56959"/>
                </a:cubicBezTo>
                <a:cubicBezTo>
                  <a:pt x="57532" y="56959"/>
                  <a:pt x="58385" y="56560"/>
                  <a:pt x="58909" y="55817"/>
                </a:cubicBezTo>
                <a:cubicBezTo>
                  <a:pt x="59876" y="54650"/>
                  <a:pt x="60076" y="52715"/>
                  <a:pt x="60076" y="51181"/>
                </a:cubicBezTo>
                <a:cubicBezTo>
                  <a:pt x="60110" y="45644"/>
                  <a:pt x="56207" y="40540"/>
                  <a:pt x="51737" y="37304"/>
                </a:cubicBezTo>
                <a:cubicBezTo>
                  <a:pt x="47267" y="34035"/>
                  <a:pt x="41863" y="32334"/>
                  <a:pt x="36493" y="31033"/>
                </a:cubicBezTo>
                <a:cubicBezTo>
                  <a:pt x="31089" y="29765"/>
                  <a:pt x="25652" y="28665"/>
                  <a:pt x="20548" y="26463"/>
                </a:cubicBezTo>
                <a:cubicBezTo>
                  <a:pt x="16745" y="24795"/>
                  <a:pt x="12909" y="21960"/>
                  <a:pt x="12476" y="17824"/>
                </a:cubicBezTo>
                <a:cubicBezTo>
                  <a:pt x="12209" y="15755"/>
                  <a:pt x="12742" y="13187"/>
                  <a:pt x="11141" y="11919"/>
                </a:cubicBezTo>
                <a:cubicBezTo>
                  <a:pt x="10508" y="11419"/>
                  <a:pt x="9674" y="11186"/>
                  <a:pt x="9073" y="10685"/>
                </a:cubicBezTo>
                <a:cubicBezTo>
                  <a:pt x="6505" y="8484"/>
                  <a:pt x="10641" y="3647"/>
                  <a:pt x="8506" y="978"/>
                </a:cubicBezTo>
                <a:cubicBezTo>
                  <a:pt x="7962" y="307"/>
                  <a:pt x="7111" y="1"/>
                  <a:pt x="6234" y="1"/>
                </a:cubicBezTo>
                <a:close/>
              </a:path>
            </a:pathLst>
          </a:custGeom>
          <a:solidFill>
            <a:srgbClr val="F5AA79"/>
          </a:solidFill>
          <a:ln w="10850" cap="flat" cmpd="sng">
            <a:solidFill>
              <a:srgbClr val="F5AA78"/>
            </a:solidFill>
            <a:prstDash val="solid"/>
            <a:miter lim="33357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7" name="Google Shape;3372;p69">
            <a:extLst>
              <a:ext uri="{FF2B5EF4-FFF2-40B4-BE49-F238E27FC236}">
                <a16:creationId xmlns:a16="http://schemas.microsoft.com/office/drawing/2014/main" id="{B64F4307-8DA4-4446-9C71-37D3AF870B33}"/>
              </a:ext>
            </a:extLst>
          </p:cNvPr>
          <p:cNvSpPr/>
          <p:nvPr/>
        </p:nvSpPr>
        <p:spPr>
          <a:xfrm>
            <a:off x="7647586" y="1473732"/>
            <a:ext cx="576979" cy="896631"/>
          </a:xfrm>
          <a:custGeom>
            <a:avLst/>
            <a:gdLst/>
            <a:ahLst/>
            <a:cxnLst/>
            <a:rect l="l" t="t" r="r" b="b"/>
            <a:pathLst>
              <a:path w="32864" h="51071" extrusionOk="0">
                <a:moveTo>
                  <a:pt x="14123" y="0"/>
                </a:moveTo>
                <a:cubicBezTo>
                  <a:pt x="11607" y="0"/>
                  <a:pt x="9080" y="2056"/>
                  <a:pt x="9146" y="4670"/>
                </a:cubicBezTo>
                <a:cubicBezTo>
                  <a:pt x="9180" y="7172"/>
                  <a:pt x="11248" y="9140"/>
                  <a:pt x="12982" y="10975"/>
                </a:cubicBezTo>
                <a:cubicBezTo>
                  <a:pt x="17185" y="15512"/>
                  <a:pt x="19854" y="21683"/>
                  <a:pt x="19587" y="27854"/>
                </a:cubicBezTo>
                <a:cubicBezTo>
                  <a:pt x="19354" y="34025"/>
                  <a:pt x="15918" y="40062"/>
                  <a:pt x="10514" y="42598"/>
                </a:cubicBezTo>
                <a:cubicBezTo>
                  <a:pt x="8346" y="43665"/>
                  <a:pt x="5911" y="44165"/>
                  <a:pt x="3776" y="45266"/>
                </a:cubicBezTo>
                <a:cubicBezTo>
                  <a:pt x="2207" y="46113"/>
                  <a:pt x="786" y="47537"/>
                  <a:pt x="251" y="49245"/>
                </a:cubicBezTo>
                <a:lnTo>
                  <a:pt x="251" y="49245"/>
                </a:lnTo>
                <a:lnTo>
                  <a:pt x="11181" y="45833"/>
                </a:lnTo>
                <a:cubicBezTo>
                  <a:pt x="16485" y="44165"/>
                  <a:pt x="21889" y="42397"/>
                  <a:pt x="26025" y="38661"/>
                </a:cubicBezTo>
                <a:cubicBezTo>
                  <a:pt x="29761" y="35192"/>
                  <a:pt x="32063" y="30422"/>
                  <a:pt x="32496" y="25352"/>
                </a:cubicBezTo>
                <a:cubicBezTo>
                  <a:pt x="32863" y="20182"/>
                  <a:pt x="31396" y="15011"/>
                  <a:pt x="28327" y="10842"/>
                </a:cubicBezTo>
                <a:cubicBezTo>
                  <a:pt x="27593" y="9874"/>
                  <a:pt x="26659" y="8873"/>
                  <a:pt x="25525" y="8807"/>
                </a:cubicBezTo>
                <a:cubicBezTo>
                  <a:pt x="25483" y="8803"/>
                  <a:pt x="25442" y="8801"/>
                  <a:pt x="25400" y="8801"/>
                </a:cubicBezTo>
                <a:cubicBezTo>
                  <a:pt x="24468" y="8801"/>
                  <a:pt x="23535" y="9704"/>
                  <a:pt x="23617" y="10587"/>
                </a:cubicBezTo>
                <a:lnTo>
                  <a:pt x="23617" y="10587"/>
                </a:lnTo>
                <a:cubicBezTo>
                  <a:pt x="22886" y="8235"/>
                  <a:pt x="22061" y="5876"/>
                  <a:pt x="20588" y="3870"/>
                </a:cubicBezTo>
                <a:cubicBezTo>
                  <a:pt x="19053" y="1735"/>
                  <a:pt x="16718" y="34"/>
                  <a:pt x="14183" y="0"/>
                </a:cubicBezTo>
                <a:cubicBezTo>
                  <a:pt x="14163" y="0"/>
                  <a:pt x="14143" y="0"/>
                  <a:pt x="14123" y="0"/>
                </a:cubicBezTo>
                <a:close/>
                <a:moveTo>
                  <a:pt x="251" y="49245"/>
                </a:moveTo>
                <a:lnTo>
                  <a:pt x="173" y="49269"/>
                </a:lnTo>
                <a:lnTo>
                  <a:pt x="147" y="49629"/>
                </a:lnTo>
                <a:lnTo>
                  <a:pt x="147" y="49629"/>
                </a:lnTo>
                <a:cubicBezTo>
                  <a:pt x="176" y="49499"/>
                  <a:pt x="211" y="49371"/>
                  <a:pt x="251" y="49245"/>
                </a:cubicBezTo>
                <a:close/>
                <a:moveTo>
                  <a:pt x="147" y="49629"/>
                </a:moveTo>
                <a:cubicBezTo>
                  <a:pt x="40" y="50092"/>
                  <a:pt x="0" y="50575"/>
                  <a:pt x="40" y="51070"/>
                </a:cubicBezTo>
                <a:lnTo>
                  <a:pt x="147" y="49629"/>
                </a:ln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8" name="Google Shape;3373;p69">
            <a:extLst>
              <a:ext uri="{FF2B5EF4-FFF2-40B4-BE49-F238E27FC236}">
                <a16:creationId xmlns:a16="http://schemas.microsoft.com/office/drawing/2014/main" id="{3A2E529D-1546-4D4F-A260-0511D6B06CB4}"/>
              </a:ext>
            </a:extLst>
          </p:cNvPr>
          <p:cNvSpPr/>
          <p:nvPr/>
        </p:nvSpPr>
        <p:spPr>
          <a:xfrm>
            <a:off x="7647586" y="1473732"/>
            <a:ext cx="576979" cy="896631"/>
          </a:xfrm>
          <a:custGeom>
            <a:avLst/>
            <a:gdLst/>
            <a:ahLst/>
            <a:cxnLst/>
            <a:rect l="l" t="t" r="r" b="b"/>
            <a:pathLst>
              <a:path w="32864" h="51071" extrusionOk="0">
                <a:moveTo>
                  <a:pt x="14123" y="0"/>
                </a:moveTo>
                <a:cubicBezTo>
                  <a:pt x="11607" y="0"/>
                  <a:pt x="9080" y="2056"/>
                  <a:pt x="9146" y="4670"/>
                </a:cubicBezTo>
                <a:cubicBezTo>
                  <a:pt x="9180" y="7172"/>
                  <a:pt x="11248" y="9140"/>
                  <a:pt x="12982" y="10975"/>
                </a:cubicBezTo>
                <a:cubicBezTo>
                  <a:pt x="17185" y="15512"/>
                  <a:pt x="19854" y="21683"/>
                  <a:pt x="19587" y="27854"/>
                </a:cubicBezTo>
                <a:cubicBezTo>
                  <a:pt x="19354" y="34025"/>
                  <a:pt x="15918" y="40062"/>
                  <a:pt x="10514" y="42598"/>
                </a:cubicBezTo>
                <a:cubicBezTo>
                  <a:pt x="8346" y="43665"/>
                  <a:pt x="5911" y="44165"/>
                  <a:pt x="3776" y="45266"/>
                </a:cubicBezTo>
                <a:cubicBezTo>
                  <a:pt x="2207" y="46113"/>
                  <a:pt x="786" y="47537"/>
                  <a:pt x="251" y="49245"/>
                </a:cubicBezTo>
                <a:lnTo>
                  <a:pt x="251" y="49245"/>
                </a:lnTo>
                <a:lnTo>
                  <a:pt x="11181" y="45833"/>
                </a:lnTo>
                <a:cubicBezTo>
                  <a:pt x="16485" y="44165"/>
                  <a:pt x="21889" y="42397"/>
                  <a:pt x="26025" y="38661"/>
                </a:cubicBezTo>
                <a:cubicBezTo>
                  <a:pt x="29761" y="35192"/>
                  <a:pt x="32063" y="30422"/>
                  <a:pt x="32496" y="25352"/>
                </a:cubicBezTo>
                <a:cubicBezTo>
                  <a:pt x="32863" y="20182"/>
                  <a:pt x="31396" y="15011"/>
                  <a:pt x="28327" y="10842"/>
                </a:cubicBezTo>
                <a:cubicBezTo>
                  <a:pt x="27593" y="9874"/>
                  <a:pt x="26659" y="8873"/>
                  <a:pt x="25525" y="8807"/>
                </a:cubicBezTo>
                <a:cubicBezTo>
                  <a:pt x="25483" y="8803"/>
                  <a:pt x="25442" y="8801"/>
                  <a:pt x="25400" y="8801"/>
                </a:cubicBezTo>
                <a:cubicBezTo>
                  <a:pt x="24468" y="8801"/>
                  <a:pt x="23535" y="9704"/>
                  <a:pt x="23617" y="10587"/>
                </a:cubicBezTo>
                <a:lnTo>
                  <a:pt x="23617" y="10587"/>
                </a:lnTo>
                <a:cubicBezTo>
                  <a:pt x="22886" y="8235"/>
                  <a:pt x="22061" y="5876"/>
                  <a:pt x="20588" y="3870"/>
                </a:cubicBezTo>
                <a:cubicBezTo>
                  <a:pt x="19053" y="1735"/>
                  <a:pt x="16718" y="34"/>
                  <a:pt x="14183" y="0"/>
                </a:cubicBezTo>
                <a:cubicBezTo>
                  <a:pt x="14163" y="0"/>
                  <a:pt x="14143" y="0"/>
                  <a:pt x="14123" y="0"/>
                </a:cubicBezTo>
                <a:close/>
                <a:moveTo>
                  <a:pt x="251" y="49245"/>
                </a:moveTo>
                <a:lnTo>
                  <a:pt x="173" y="49269"/>
                </a:lnTo>
                <a:lnTo>
                  <a:pt x="147" y="49629"/>
                </a:lnTo>
                <a:lnTo>
                  <a:pt x="147" y="49629"/>
                </a:lnTo>
                <a:cubicBezTo>
                  <a:pt x="176" y="49499"/>
                  <a:pt x="211" y="49371"/>
                  <a:pt x="251" y="49245"/>
                </a:cubicBezTo>
                <a:close/>
                <a:moveTo>
                  <a:pt x="147" y="49629"/>
                </a:moveTo>
                <a:cubicBezTo>
                  <a:pt x="40" y="50092"/>
                  <a:pt x="0" y="50575"/>
                  <a:pt x="40" y="51070"/>
                </a:cubicBezTo>
                <a:lnTo>
                  <a:pt x="147" y="49629"/>
                </a:lnTo>
                <a:close/>
              </a:path>
            </a:pathLst>
          </a:custGeom>
          <a:solidFill>
            <a:srgbClr val="F5AA7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9" name="Google Shape;3374;p69">
            <a:extLst>
              <a:ext uri="{FF2B5EF4-FFF2-40B4-BE49-F238E27FC236}">
                <a16:creationId xmlns:a16="http://schemas.microsoft.com/office/drawing/2014/main" id="{EA03801E-87E5-43DA-8274-0966EF7E51C9}"/>
              </a:ext>
            </a:extLst>
          </p:cNvPr>
          <p:cNvSpPr/>
          <p:nvPr/>
        </p:nvSpPr>
        <p:spPr>
          <a:xfrm>
            <a:off x="7644759" y="1473152"/>
            <a:ext cx="579805" cy="897210"/>
          </a:xfrm>
          <a:custGeom>
            <a:avLst/>
            <a:gdLst/>
            <a:ahLst/>
            <a:cxnLst/>
            <a:rect l="l" t="t" r="r" b="b"/>
            <a:pathLst>
              <a:path w="33025" h="51104" fill="none" extrusionOk="0">
                <a:moveTo>
                  <a:pt x="201" y="51103"/>
                </a:moveTo>
                <a:cubicBezTo>
                  <a:pt x="1" y="48602"/>
                  <a:pt x="1835" y="46433"/>
                  <a:pt x="3937" y="45299"/>
                </a:cubicBezTo>
                <a:cubicBezTo>
                  <a:pt x="6072" y="44198"/>
                  <a:pt x="8507" y="43698"/>
                  <a:pt x="10675" y="42631"/>
                </a:cubicBezTo>
                <a:cubicBezTo>
                  <a:pt x="16079" y="40095"/>
                  <a:pt x="19515" y="34058"/>
                  <a:pt x="19748" y="27887"/>
                </a:cubicBezTo>
                <a:cubicBezTo>
                  <a:pt x="20015" y="21716"/>
                  <a:pt x="17346" y="15545"/>
                  <a:pt x="13143" y="11008"/>
                </a:cubicBezTo>
                <a:cubicBezTo>
                  <a:pt x="11409" y="9173"/>
                  <a:pt x="9341" y="7205"/>
                  <a:pt x="9307" y="4703"/>
                </a:cubicBezTo>
                <a:cubicBezTo>
                  <a:pt x="9241" y="2068"/>
                  <a:pt x="11809" y="0"/>
                  <a:pt x="14344" y="33"/>
                </a:cubicBezTo>
                <a:cubicBezTo>
                  <a:pt x="16879" y="67"/>
                  <a:pt x="19214" y="1768"/>
                  <a:pt x="20749" y="3903"/>
                </a:cubicBezTo>
                <a:cubicBezTo>
                  <a:pt x="22317" y="6038"/>
                  <a:pt x="23151" y="8573"/>
                  <a:pt x="23918" y="11075"/>
                </a:cubicBezTo>
                <a:cubicBezTo>
                  <a:pt x="23351" y="10041"/>
                  <a:pt x="24552" y="8740"/>
                  <a:pt x="25686" y="8840"/>
                </a:cubicBezTo>
                <a:cubicBezTo>
                  <a:pt x="26820" y="8906"/>
                  <a:pt x="27754" y="9907"/>
                  <a:pt x="28488" y="10875"/>
                </a:cubicBezTo>
                <a:cubicBezTo>
                  <a:pt x="31557" y="15044"/>
                  <a:pt x="33024" y="20215"/>
                  <a:pt x="32657" y="25385"/>
                </a:cubicBezTo>
                <a:cubicBezTo>
                  <a:pt x="32224" y="30455"/>
                  <a:pt x="29922" y="35225"/>
                  <a:pt x="26186" y="38694"/>
                </a:cubicBezTo>
                <a:cubicBezTo>
                  <a:pt x="22050" y="42430"/>
                  <a:pt x="16646" y="44198"/>
                  <a:pt x="11342" y="45866"/>
                </a:cubicBezTo>
                <a:lnTo>
                  <a:pt x="334" y="49302"/>
                </a:lnTo>
              </a:path>
            </a:pathLst>
          </a:custGeom>
          <a:noFill/>
          <a:ln w="10850" cap="flat" cmpd="sng">
            <a:solidFill>
              <a:srgbClr val="F5AA78"/>
            </a:solidFill>
            <a:prstDash val="solid"/>
            <a:miter lim="33357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0" name="Google Shape;3375;p69">
            <a:extLst>
              <a:ext uri="{FF2B5EF4-FFF2-40B4-BE49-F238E27FC236}">
                <a16:creationId xmlns:a16="http://schemas.microsoft.com/office/drawing/2014/main" id="{E4AA75AC-75BE-4CB7-8DEB-3B4F4D7BA3B7}"/>
              </a:ext>
            </a:extLst>
          </p:cNvPr>
          <p:cNvSpPr/>
          <p:nvPr/>
        </p:nvSpPr>
        <p:spPr>
          <a:xfrm>
            <a:off x="7560435" y="1449188"/>
            <a:ext cx="99651" cy="81743"/>
          </a:xfrm>
          <a:custGeom>
            <a:avLst/>
            <a:gdLst/>
            <a:ahLst/>
            <a:cxnLst/>
            <a:rect l="l" t="t" r="r" b="b"/>
            <a:pathLst>
              <a:path w="5676" h="4656" extrusionOk="0">
                <a:moveTo>
                  <a:pt x="2864" y="1"/>
                </a:moveTo>
                <a:cubicBezTo>
                  <a:pt x="2689" y="1"/>
                  <a:pt x="2512" y="21"/>
                  <a:pt x="2335" y="64"/>
                </a:cubicBezTo>
                <a:lnTo>
                  <a:pt x="1968" y="131"/>
                </a:lnTo>
                <a:cubicBezTo>
                  <a:pt x="34" y="931"/>
                  <a:pt x="0" y="3667"/>
                  <a:pt x="1935" y="4467"/>
                </a:cubicBezTo>
                <a:cubicBezTo>
                  <a:pt x="2241" y="4596"/>
                  <a:pt x="2549" y="4655"/>
                  <a:pt x="2846" y="4655"/>
                </a:cubicBezTo>
                <a:cubicBezTo>
                  <a:pt x="4398" y="4655"/>
                  <a:pt x="5676" y="3055"/>
                  <a:pt x="5004" y="1432"/>
                </a:cubicBezTo>
                <a:cubicBezTo>
                  <a:pt x="4640" y="563"/>
                  <a:pt x="3782" y="1"/>
                  <a:pt x="2864" y="1"/>
                </a:cubicBez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1" name="Google Shape;3376;p69">
            <a:extLst>
              <a:ext uri="{FF2B5EF4-FFF2-40B4-BE49-F238E27FC236}">
                <a16:creationId xmlns:a16="http://schemas.microsoft.com/office/drawing/2014/main" id="{3F96DD7F-3512-488A-86B4-EDFB9C1F0393}"/>
              </a:ext>
            </a:extLst>
          </p:cNvPr>
          <p:cNvSpPr/>
          <p:nvPr/>
        </p:nvSpPr>
        <p:spPr>
          <a:xfrm>
            <a:off x="7560435" y="1449188"/>
            <a:ext cx="99651" cy="81743"/>
          </a:xfrm>
          <a:custGeom>
            <a:avLst/>
            <a:gdLst/>
            <a:ahLst/>
            <a:cxnLst/>
            <a:rect l="l" t="t" r="r" b="b"/>
            <a:pathLst>
              <a:path w="5676" h="4656" extrusionOk="0">
                <a:moveTo>
                  <a:pt x="2864" y="1"/>
                </a:moveTo>
                <a:cubicBezTo>
                  <a:pt x="2689" y="1"/>
                  <a:pt x="2512" y="21"/>
                  <a:pt x="2335" y="64"/>
                </a:cubicBezTo>
                <a:lnTo>
                  <a:pt x="1968" y="131"/>
                </a:lnTo>
                <a:cubicBezTo>
                  <a:pt x="34" y="931"/>
                  <a:pt x="0" y="3667"/>
                  <a:pt x="1935" y="4467"/>
                </a:cubicBezTo>
                <a:cubicBezTo>
                  <a:pt x="2241" y="4596"/>
                  <a:pt x="2549" y="4655"/>
                  <a:pt x="2846" y="4655"/>
                </a:cubicBezTo>
                <a:cubicBezTo>
                  <a:pt x="4398" y="4655"/>
                  <a:pt x="5676" y="3055"/>
                  <a:pt x="5004" y="1432"/>
                </a:cubicBezTo>
                <a:cubicBezTo>
                  <a:pt x="4640" y="563"/>
                  <a:pt x="3782" y="1"/>
                  <a:pt x="2864" y="1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" name="Google Shape;3377;p69">
            <a:extLst>
              <a:ext uri="{FF2B5EF4-FFF2-40B4-BE49-F238E27FC236}">
                <a16:creationId xmlns:a16="http://schemas.microsoft.com/office/drawing/2014/main" id="{FA0A0227-58BA-4DAD-A0B2-5E5415EF430C}"/>
              </a:ext>
            </a:extLst>
          </p:cNvPr>
          <p:cNvSpPr/>
          <p:nvPr/>
        </p:nvSpPr>
        <p:spPr>
          <a:xfrm>
            <a:off x="7679416" y="3439978"/>
            <a:ext cx="691553" cy="866855"/>
          </a:xfrm>
          <a:custGeom>
            <a:avLst/>
            <a:gdLst/>
            <a:ahLst/>
            <a:cxnLst/>
            <a:rect l="l" t="t" r="r" b="b"/>
            <a:pathLst>
              <a:path w="39390" h="49375" extrusionOk="0">
                <a:moveTo>
                  <a:pt x="33479" y="1"/>
                </a:moveTo>
                <a:cubicBezTo>
                  <a:pt x="32211" y="1"/>
                  <a:pt x="30999" y="739"/>
                  <a:pt x="30216" y="1754"/>
                </a:cubicBezTo>
                <a:cubicBezTo>
                  <a:pt x="29382" y="2954"/>
                  <a:pt x="28882" y="4355"/>
                  <a:pt x="28749" y="5823"/>
                </a:cubicBezTo>
                <a:cubicBezTo>
                  <a:pt x="28415" y="8592"/>
                  <a:pt x="28715" y="11427"/>
                  <a:pt x="28415" y="14162"/>
                </a:cubicBezTo>
                <a:cubicBezTo>
                  <a:pt x="28115" y="16931"/>
                  <a:pt x="27114" y="19900"/>
                  <a:pt x="24846" y="21468"/>
                </a:cubicBezTo>
                <a:cubicBezTo>
                  <a:pt x="22044" y="23402"/>
                  <a:pt x="18074" y="22969"/>
                  <a:pt x="15406" y="25004"/>
                </a:cubicBezTo>
                <a:cubicBezTo>
                  <a:pt x="13238" y="26671"/>
                  <a:pt x="12404" y="29507"/>
                  <a:pt x="10702" y="31675"/>
                </a:cubicBezTo>
                <a:cubicBezTo>
                  <a:pt x="9268" y="33476"/>
                  <a:pt x="7267" y="34677"/>
                  <a:pt x="5432" y="36111"/>
                </a:cubicBezTo>
                <a:cubicBezTo>
                  <a:pt x="3597" y="37512"/>
                  <a:pt x="1796" y="39180"/>
                  <a:pt x="1196" y="41415"/>
                </a:cubicBezTo>
                <a:cubicBezTo>
                  <a:pt x="0" y="45627"/>
                  <a:pt x="3320" y="49374"/>
                  <a:pt x="7207" y="49374"/>
                </a:cubicBezTo>
                <a:cubicBezTo>
                  <a:pt x="8092" y="49374"/>
                  <a:pt x="9005" y="49180"/>
                  <a:pt x="9902" y="48754"/>
                </a:cubicBezTo>
                <a:lnTo>
                  <a:pt x="8768" y="47420"/>
                </a:lnTo>
                <a:cubicBezTo>
                  <a:pt x="7433" y="44618"/>
                  <a:pt x="8601" y="41115"/>
                  <a:pt x="10769" y="38847"/>
                </a:cubicBezTo>
                <a:cubicBezTo>
                  <a:pt x="12937" y="36612"/>
                  <a:pt x="15873" y="35311"/>
                  <a:pt x="18708" y="34077"/>
                </a:cubicBezTo>
                <a:cubicBezTo>
                  <a:pt x="25013" y="31308"/>
                  <a:pt x="31617" y="28006"/>
                  <a:pt x="34786" y="21935"/>
                </a:cubicBezTo>
                <a:cubicBezTo>
                  <a:pt x="35887" y="19900"/>
                  <a:pt x="36454" y="17632"/>
                  <a:pt x="37088" y="15397"/>
                </a:cubicBezTo>
                <a:cubicBezTo>
                  <a:pt x="38255" y="11060"/>
                  <a:pt x="39390" y="6157"/>
                  <a:pt x="37021" y="2321"/>
                </a:cubicBezTo>
                <a:cubicBezTo>
                  <a:pt x="36354" y="1253"/>
                  <a:pt x="35287" y="252"/>
                  <a:pt x="34052" y="52"/>
                </a:cubicBezTo>
                <a:cubicBezTo>
                  <a:pt x="33861" y="17"/>
                  <a:pt x="33669" y="1"/>
                  <a:pt x="33479" y="1"/>
                </a:cubicBez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" name="Google Shape;3378;p69">
            <a:extLst>
              <a:ext uri="{FF2B5EF4-FFF2-40B4-BE49-F238E27FC236}">
                <a16:creationId xmlns:a16="http://schemas.microsoft.com/office/drawing/2014/main" id="{54A9A70E-BD16-4EA6-8A55-1BF01A453343}"/>
              </a:ext>
            </a:extLst>
          </p:cNvPr>
          <p:cNvSpPr/>
          <p:nvPr/>
        </p:nvSpPr>
        <p:spPr>
          <a:xfrm>
            <a:off x="7679416" y="3439978"/>
            <a:ext cx="691553" cy="866855"/>
          </a:xfrm>
          <a:custGeom>
            <a:avLst/>
            <a:gdLst/>
            <a:ahLst/>
            <a:cxnLst/>
            <a:rect l="l" t="t" r="r" b="b"/>
            <a:pathLst>
              <a:path w="39390" h="49375" extrusionOk="0">
                <a:moveTo>
                  <a:pt x="33479" y="1"/>
                </a:moveTo>
                <a:cubicBezTo>
                  <a:pt x="32211" y="1"/>
                  <a:pt x="30999" y="739"/>
                  <a:pt x="30216" y="1754"/>
                </a:cubicBezTo>
                <a:cubicBezTo>
                  <a:pt x="29382" y="2954"/>
                  <a:pt x="28882" y="4355"/>
                  <a:pt x="28749" y="5823"/>
                </a:cubicBezTo>
                <a:cubicBezTo>
                  <a:pt x="28415" y="8592"/>
                  <a:pt x="28715" y="11427"/>
                  <a:pt x="28415" y="14162"/>
                </a:cubicBezTo>
                <a:cubicBezTo>
                  <a:pt x="28115" y="16931"/>
                  <a:pt x="27114" y="19900"/>
                  <a:pt x="24846" y="21468"/>
                </a:cubicBezTo>
                <a:cubicBezTo>
                  <a:pt x="22044" y="23402"/>
                  <a:pt x="18074" y="22969"/>
                  <a:pt x="15406" y="25004"/>
                </a:cubicBezTo>
                <a:cubicBezTo>
                  <a:pt x="13238" y="26671"/>
                  <a:pt x="12404" y="29507"/>
                  <a:pt x="10702" y="31675"/>
                </a:cubicBezTo>
                <a:cubicBezTo>
                  <a:pt x="9268" y="33476"/>
                  <a:pt x="7267" y="34677"/>
                  <a:pt x="5432" y="36111"/>
                </a:cubicBezTo>
                <a:cubicBezTo>
                  <a:pt x="3597" y="37512"/>
                  <a:pt x="1796" y="39180"/>
                  <a:pt x="1196" y="41415"/>
                </a:cubicBezTo>
                <a:cubicBezTo>
                  <a:pt x="0" y="45627"/>
                  <a:pt x="3320" y="49374"/>
                  <a:pt x="7207" y="49374"/>
                </a:cubicBezTo>
                <a:cubicBezTo>
                  <a:pt x="8092" y="49374"/>
                  <a:pt x="9005" y="49180"/>
                  <a:pt x="9902" y="48754"/>
                </a:cubicBezTo>
                <a:lnTo>
                  <a:pt x="8768" y="47420"/>
                </a:lnTo>
                <a:cubicBezTo>
                  <a:pt x="7433" y="44618"/>
                  <a:pt x="8601" y="41115"/>
                  <a:pt x="10769" y="38847"/>
                </a:cubicBezTo>
                <a:cubicBezTo>
                  <a:pt x="12937" y="36612"/>
                  <a:pt x="15873" y="35311"/>
                  <a:pt x="18708" y="34077"/>
                </a:cubicBezTo>
                <a:cubicBezTo>
                  <a:pt x="25013" y="31308"/>
                  <a:pt x="31617" y="28006"/>
                  <a:pt x="34786" y="21935"/>
                </a:cubicBezTo>
                <a:cubicBezTo>
                  <a:pt x="35887" y="19900"/>
                  <a:pt x="36454" y="17632"/>
                  <a:pt x="37088" y="15397"/>
                </a:cubicBezTo>
                <a:cubicBezTo>
                  <a:pt x="38255" y="11060"/>
                  <a:pt x="39390" y="6157"/>
                  <a:pt x="37021" y="2321"/>
                </a:cubicBezTo>
                <a:cubicBezTo>
                  <a:pt x="36354" y="1253"/>
                  <a:pt x="35287" y="252"/>
                  <a:pt x="34052" y="52"/>
                </a:cubicBezTo>
                <a:cubicBezTo>
                  <a:pt x="33861" y="17"/>
                  <a:pt x="33669" y="1"/>
                  <a:pt x="33479" y="1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" name="Google Shape;3379;p69">
            <a:extLst>
              <a:ext uri="{FF2B5EF4-FFF2-40B4-BE49-F238E27FC236}">
                <a16:creationId xmlns:a16="http://schemas.microsoft.com/office/drawing/2014/main" id="{EF185E6D-D3F7-4087-96C4-60C8CF0F500E}"/>
              </a:ext>
            </a:extLst>
          </p:cNvPr>
          <p:cNvSpPr/>
          <p:nvPr/>
        </p:nvSpPr>
        <p:spPr>
          <a:xfrm>
            <a:off x="7018130" y="1432702"/>
            <a:ext cx="322128" cy="358470"/>
          </a:xfrm>
          <a:custGeom>
            <a:avLst/>
            <a:gdLst/>
            <a:ahLst/>
            <a:cxnLst/>
            <a:rect l="l" t="t" r="r" b="b"/>
            <a:pathLst>
              <a:path w="18348" h="20418" extrusionOk="0">
                <a:moveTo>
                  <a:pt x="14033" y="0"/>
                </a:moveTo>
                <a:cubicBezTo>
                  <a:pt x="13216" y="0"/>
                  <a:pt x="12392" y="241"/>
                  <a:pt x="11676" y="736"/>
                </a:cubicBezTo>
                <a:cubicBezTo>
                  <a:pt x="10541" y="1537"/>
                  <a:pt x="9874" y="2838"/>
                  <a:pt x="8874" y="3805"/>
                </a:cubicBezTo>
                <a:cubicBezTo>
                  <a:pt x="7706" y="4873"/>
                  <a:pt x="6205" y="5406"/>
                  <a:pt x="4904" y="6307"/>
                </a:cubicBezTo>
                <a:cubicBezTo>
                  <a:pt x="4137" y="6841"/>
                  <a:pt x="3436" y="7508"/>
                  <a:pt x="2869" y="8242"/>
                </a:cubicBezTo>
                <a:cubicBezTo>
                  <a:pt x="1" y="12111"/>
                  <a:pt x="801" y="17548"/>
                  <a:pt x="4671" y="20417"/>
                </a:cubicBezTo>
                <a:lnTo>
                  <a:pt x="5871" y="19983"/>
                </a:lnTo>
                <a:cubicBezTo>
                  <a:pt x="6372" y="20150"/>
                  <a:pt x="6872" y="20250"/>
                  <a:pt x="7373" y="20350"/>
                </a:cubicBezTo>
                <a:cubicBezTo>
                  <a:pt x="7663" y="20386"/>
                  <a:pt x="7952" y="20404"/>
                  <a:pt x="8238" y="20404"/>
                </a:cubicBezTo>
                <a:cubicBezTo>
                  <a:pt x="11655" y="20404"/>
                  <a:pt x="14616" y="17891"/>
                  <a:pt x="15078" y="14413"/>
                </a:cubicBezTo>
                <a:cubicBezTo>
                  <a:pt x="15278" y="12812"/>
                  <a:pt x="14911" y="11044"/>
                  <a:pt x="15512" y="9476"/>
                </a:cubicBezTo>
                <a:cubicBezTo>
                  <a:pt x="16045" y="8008"/>
                  <a:pt x="17380" y="6907"/>
                  <a:pt x="17880" y="5473"/>
                </a:cubicBezTo>
                <a:cubicBezTo>
                  <a:pt x="18347" y="4205"/>
                  <a:pt x="18147" y="2804"/>
                  <a:pt x="17380" y="1704"/>
                </a:cubicBezTo>
                <a:cubicBezTo>
                  <a:pt x="16567" y="586"/>
                  <a:pt x="15308" y="0"/>
                  <a:pt x="14033" y="0"/>
                </a:cubicBez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" name="Google Shape;3380;p69">
            <a:extLst>
              <a:ext uri="{FF2B5EF4-FFF2-40B4-BE49-F238E27FC236}">
                <a16:creationId xmlns:a16="http://schemas.microsoft.com/office/drawing/2014/main" id="{AB8BEC5D-8F63-4E14-8B87-E73E7D2211DE}"/>
              </a:ext>
            </a:extLst>
          </p:cNvPr>
          <p:cNvSpPr/>
          <p:nvPr/>
        </p:nvSpPr>
        <p:spPr>
          <a:xfrm>
            <a:off x="7018130" y="1432702"/>
            <a:ext cx="322128" cy="358470"/>
          </a:xfrm>
          <a:custGeom>
            <a:avLst/>
            <a:gdLst/>
            <a:ahLst/>
            <a:cxnLst/>
            <a:rect l="l" t="t" r="r" b="b"/>
            <a:pathLst>
              <a:path w="18348" h="20418" extrusionOk="0">
                <a:moveTo>
                  <a:pt x="14033" y="0"/>
                </a:moveTo>
                <a:cubicBezTo>
                  <a:pt x="13216" y="0"/>
                  <a:pt x="12392" y="241"/>
                  <a:pt x="11676" y="736"/>
                </a:cubicBezTo>
                <a:cubicBezTo>
                  <a:pt x="10541" y="1537"/>
                  <a:pt x="9874" y="2838"/>
                  <a:pt x="8874" y="3805"/>
                </a:cubicBezTo>
                <a:cubicBezTo>
                  <a:pt x="7706" y="4873"/>
                  <a:pt x="6205" y="5406"/>
                  <a:pt x="4904" y="6307"/>
                </a:cubicBezTo>
                <a:cubicBezTo>
                  <a:pt x="4137" y="6841"/>
                  <a:pt x="3436" y="7508"/>
                  <a:pt x="2869" y="8242"/>
                </a:cubicBezTo>
                <a:cubicBezTo>
                  <a:pt x="1" y="12111"/>
                  <a:pt x="801" y="17548"/>
                  <a:pt x="4671" y="20417"/>
                </a:cubicBezTo>
                <a:lnTo>
                  <a:pt x="5871" y="19983"/>
                </a:lnTo>
                <a:cubicBezTo>
                  <a:pt x="6372" y="20150"/>
                  <a:pt x="6872" y="20250"/>
                  <a:pt x="7373" y="20350"/>
                </a:cubicBezTo>
                <a:cubicBezTo>
                  <a:pt x="7663" y="20386"/>
                  <a:pt x="7952" y="20404"/>
                  <a:pt x="8238" y="20404"/>
                </a:cubicBezTo>
                <a:cubicBezTo>
                  <a:pt x="11655" y="20404"/>
                  <a:pt x="14616" y="17891"/>
                  <a:pt x="15078" y="14413"/>
                </a:cubicBezTo>
                <a:cubicBezTo>
                  <a:pt x="15278" y="12812"/>
                  <a:pt x="14911" y="11044"/>
                  <a:pt x="15512" y="9476"/>
                </a:cubicBezTo>
                <a:cubicBezTo>
                  <a:pt x="16045" y="8008"/>
                  <a:pt x="17380" y="6907"/>
                  <a:pt x="17880" y="5473"/>
                </a:cubicBezTo>
                <a:cubicBezTo>
                  <a:pt x="18347" y="4205"/>
                  <a:pt x="18147" y="2804"/>
                  <a:pt x="17380" y="1704"/>
                </a:cubicBezTo>
                <a:cubicBezTo>
                  <a:pt x="16567" y="586"/>
                  <a:pt x="15308" y="0"/>
                  <a:pt x="14033" y="0"/>
                </a:cubicBezTo>
                <a:close/>
              </a:path>
            </a:pathLst>
          </a:custGeom>
          <a:solidFill>
            <a:srgbClr val="F5AA7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" name="Google Shape;3381;p69">
            <a:extLst>
              <a:ext uri="{FF2B5EF4-FFF2-40B4-BE49-F238E27FC236}">
                <a16:creationId xmlns:a16="http://schemas.microsoft.com/office/drawing/2014/main" id="{F7627CFF-DC61-4582-937F-5D52E9CE43DE}"/>
              </a:ext>
            </a:extLst>
          </p:cNvPr>
          <p:cNvSpPr/>
          <p:nvPr/>
        </p:nvSpPr>
        <p:spPr>
          <a:xfrm>
            <a:off x="7018130" y="1423362"/>
            <a:ext cx="322128" cy="374832"/>
          </a:xfrm>
          <a:custGeom>
            <a:avLst/>
            <a:gdLst/>
            <a:ahLst/>
            <a:cxnLst/>
            <a:rect l="l" t="t" r="r" b="b"/>
            <a:pathLst>
              <a:path w="18348" h="21350" fill="none" extrusionOk="0">
                <a:moveTo>
                  <a:pt x="4671" y="20949"/>
                </a:moveTo>
                <a:cubicBezTo>
                  <a:pt x="801" y="18080"/>
                  <a:pt x="1" y="12643"/>
                  <a:pt x="2869" y="8774"/>
                </a:cubicBezTo>
                <a:cubicBezTo>
                  <a:pt x="3436" y="8040"/>
                  <a:pt x="4137" y="7373"/>
                  <a:pt x="4904" y="6839"/>
                </a:cubicBezTo>
                <a:cubicBezTo>
                  <a:pt x="6205" y="5938"/>
                  <a:pt x="7706" y="5405"/>
                  <a:pt x="8874" y="4337"/>
                </a:cubicBezTo>
                <a:cubicBezTo>
                  <a:pt x="9874" y="3370"/>
                  <a:pt x="10541" y="2069"/>
                  <a:pt x="11676" y="1268"/>
                </a:cubicBezTo>
                <a:cubicBezTo>
                  <a:pt x="13510" y="1"/>
                  <a:pt x="16045" y="401"/>
                  <a:pt x="17380" y="2236"/>
                </a:cubicBezTo>
                <a:cubicBezTo>
                  <a:pt x="18147" y="3336"/>
                  <a:pt x="18347" y="4737"/>
                  <a:pt x="17880" y="6005"/>
                </a:cubicBezTo>
                <a:cubicBezTo>
                  <a:pt x="17380" y="7439"/>
                  <a:pt x="16045" y="8540"/>
                  <a:pt x="15512" y="10008"/>
                </a:cubicBezTo>
                <a:cubicBezTo>
                  <a:pt x="14911" y="11576"/>
                  <a:pt x="15278" y="13344"/>
                  <a:pt x="15078" y="14945"/>
                </a:cubicBezTo>
                <a:cubicBezTo>
                  <a:pt x="14578" y="18714"/>
                  <a:pt x="11142" y="21349"/>
                  <a:pt x="7373" y="20882"/>
                </a:cubicBezTo>
                <a:cubicBezTo>
                  <a:pt x="6872" y="20782"/>
                  <a:pt x="6372" y="20682"/>
                  <a:pt x="5871" y="20515"/>
                </a:cubicBezTo>
              </a:path>
            </a:pathLst>
          </a:custGeom>
          <a:noFill/>
          <a:ln w="10850" cap="flat" cmpd="sng">
            <a:solidFill>
              <a:srgbClr val="F5AA78"/>
            </a:solidFill>
            <a:prstDash val="solid"/>
            <a:miter lim="33357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7" name="Google Shape;3382;p69">
            <a:extLst>
              <a:ext uri="{FF2B5EF4-FFF2-40B4-BE49-F238E27FC236}">
                <a16:creationId xmlns:a16="http://schemas.microsoft.com/office/drawing/2014/main" id="{151BF41F-F43A-482E-A0DA-8319EEF2644C}"/>
              </a:ext>
            </a:extLst>
          </p:cNvPr>
          <p:cNvSpPr/>
          <p:nvPr/>
        </p:nvSpPr>
        <p:spPr>
          <a:xfrm>
            <a:off x="7103051" y="1634200"/>
            <a:ext cx="90206" cy="224320"/>
          </a:xfrm>
          <a:custGeom>
            <a:avLst/>
            <a:gdLst/>
            <a:ahLst/>
            <a:cxnLst/>
            <a:rect l="l" t="t" r="r" b="b"/>
            <a:pathLst>
              <a:path w="5138" h="12777" extrusionOk="0">
                <a:moveTo>
                  <a:pt x="0" y="0"/>
                </a:moveTo>
                <a:lnTo>
                  <a:pt x="0" y="10541"/>
                </a:lnTo>
                <a:cubicBezTo>
                  <a:pt x="0" y="11756"/>
                  <a:pt x="970" y="12777"/>
                  <a:pt x="2177" y="12777"/>
                </a:cubicBezTo>
                <a:cubicBezTo>
                  <a:pt x="2197" y="12777"/>
                  <a:pt x="2216" y="12777"/>
                  <a:pt x="2235" y="12776"/>
                </a:cubicBezTo>
                <a:lnTo>
                  <a:pt x="2869" y="12776"/>
                </a:lnTo>
                <a:cubicBezTo>
                  <a:pt x="2889" y="12777"/>
                  <a:pt x="2908" y="12777"/>
                  <a:pt x="2927" y="12777"/>
                </a:cubicBezTo>
                <a:cubicBezTo>
                  <a:pt x="4136" y="12777"/>
                  <a:pt x="5137" y="11756"/>
                  <a:pt x="5137" y="10541"/>
                </a:cubicBezTo>
                <a:lnTo>
                  <a:pt x="5137" y="0"/>
                </a:ln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8" name="Google Shape;3383;p69">
            <a:extLst>
              <a:ext uri="{FF2B5EF4-FFF2-40B4-BE49-F238E27FC236}">
                <a16:creationId xmlns:a16="http://schemas.microsoft.com/office/drawing/2014/main" id="{C746F948-A1FE-492A-B16A-CD117E1F743A}"/>
              </a:ext>
            </a:extLst>
          </p:cNvPr>
          <p:cNvSpPr/>
          <p:nvPr/>
        </p:nvSpPr>
        <p:spPr>
          <a:xfrm>
            <a:off x="7103051" y="1552210"/>
            <a:ext cx="90206" cy="82007"/>
          </a:xfrm>
          <a:custGeom>
            <a:avLst/>
            <a:gdLst/>
            <a:ahLst/>
            <a:cxnLst/>
            <a:rect l="l" t="t" r="r" b="b"/>
            <a:pathLst>
              <a:path w="5138" h="4671" extrusionOk="0">
                <a:moveTo>
                  <a:pt x="2569" y="0"/>
                </a:moveTo>
                <a:lnTo>
                  <a:pt x="0" y="4670"/>
                </a:lnTo>
                <a:lnTo>
                  <a:pt x="5137" y="4670"/>
                </a:lnTo>
                <a:lnTo>
                  <a:pt x="2569" y="0"/>
                </a:ln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9" name="Google Shape;3384;p69">
            <a:extLst>
              <a:ext uri="{FF2B5EF4-FFF2-40B4-BE49-F238E27FC236}">
                <a16:creationId xmlns:a16="http://schemas.microsoft.com/office/drawing/2014/main" id="{5CA566FF-D1E2-4898-A032-E3AEE6431FAD}"/>
              </a:ext>
            </a:extLst>
          </p:cNvPr>
          <p:cNvSpPr/>
          <p:nvPr/>
        </p:nvSpPr>
        <p:spPr>
          <a:xfrm>
            <a:off x="7129983" y="1551033"/>
            <a:ext cx="35745" cy="42504"/>
          </a:xfrm>
          <a:custGeom>
            <a:avLst/>
            <a:gdLst/>
            <a:ahLst/>
            <a:cxnLst/>
            <a:rect l="l" t="t" r="r" b="b"/>
            <a:pathLst>
              <a:path w="2036" h="2421" extrusionOk="0">
                <a:moveTo>
                  <a:pt x="1035" y="1"/>
                </a:moveTo>
                <a:lnTo>
                  <a:pt x="1" y="1902"/>
                </a:lnTo>
                <a:cubicBezTo>
                  <a:pt x="1" y="1902"/>
                  <a:pt x="357" y="2421"/>
                  <a:pt x="960" y="2421"/>
                </a:cubicBezTo>
                <a:cubicBezTo>
                  <a:pt x="1261" y="2421"/>
                  <a:pt x="1624" y="2291"/>
                  <a:pt x="2036" y="1902"/>
                </a:cubicBezTo>
                <a:lnTo>
                  <a:pt x="1035" y="1"/>
                </a:ln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0" name="Google Shape;3385;p69">
            <a:extLst>
              <a:ext uri="{FF2B5EF4-FFF2-40B4-BE49-F238E27FC236}">
                <a16:creationId xmlns:a16="http://schemas.microsoft.com/office/drawing/2014/main" id="{6B48EE2C-8AEA-48C8-84E8-9A268A57A855}"/>
              </a:ext>
            </a:extLst>
          </p:cNvPr>
          <p:cNvSpPr/>
          <p:nvPr/>
        </p:nvSpPr>
        <p:spPr>
          <a:xfrm>
            <a:off x="7103631" y="1808500"/>
            <a:ext cx="90803" cy="3775"/>
          </a:xfrm>
          <a:custGeom>
            <a:avLst/>
            <a:gdLst/>
            <a:ahLst/>
            <a:cxnLst/>
            <a:rect l="l" t="t" r="r" b="b"/>
            <a:pathLst>
              <a:path w="5172" h="215" extrusionOk="0">
                <a:moveTo>
                  <a:pt x="1952" y="0"/>
                </a:moveTo>
                <a:cubicBezTo>
                  <a:pt x="1302" y="0"/>
                  <a:pt x="651" y="38"/>
                  <a:pt x="1" y="113"/>
                </a:cubicBezTo>
                <a:cubicBezTo>
                  <a:pt x="551" y="176"/>
                  <a:pt x="1100" y="200"/>
                  <a:pt x="1650" y="200"/>
                </a:cubicBezTo>
                <a:cubicBezTo>
                  <a:pt x="1968" y="200"/>
                  <a:pt x="2285" y="192"/>
                  <a:pt x="2603" y="180"/>
                </a:cubicBezTo>
                <a:cubicBezTo>
                  <a:pt x="2898" y="203"/>
                  <a:pt x="3198" y="214"/>
                  <a:pt x="3500" y="214"/>
                </a:cubicBezTo>
                <a:cubicBezTo>
                  <a:pt x="4051" y="214"/>
                  <a:pt x="4611" y="177"/>
                  <a:pt x="5171" y="113"/>
                </a:cubicBezTo>
                <a:cubicBezTo>
                  <a:pt x="4521" y="38"/>
                  <a:pt x="3870" y="0"/>
                  <a:pt x="3234" y="0"/>
                </a:cubicBezTo>
                <a:cubicBezTo>
                  <a:pt x="3022" y="0"/>
                  <a:pt x="2811" y="4"/>
                  <a:pt x="2603" y="13"/>
                </a:cubicBezTo>
                <a:cubicBezTo>
                  <a:pt x="2386" y="4"/>
                  <a:pt x="2169" y="0"/>
                  <a:pt x="1952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1" name="Google Shape;3386;p69">
            <a:extLst>
              <a:ext uri="{FF2B5EF4-FFF2-40B4-BE49-F238E27FC236}">
                <a16:creationId xmlns:a16="http://schemas.microsoft.com/office/drawing/2014/main" id="{37B80099-94B7-4516-9FA5-240D68A55637}"/>
              </a:ext>
            </a:extLst>
          </p:cNvPr>
          <p:cNvSpPr/>
          <p:nvPr/>
        </p:nvSpPr>
        <p:spPr>
          <a:xfrm>
            <a:off x="7103631" y="1794894"/>
            <a:ext cx="89626" cy="3511"/>
          </a:xfrm>
          <a:custGeom>
            <a:avLst/>
            <a:gdLst/>
            <a:ahLst/>
            <a:cxnLst/>
            <a:rect l="l" t="t" r="r" b="b"/>
            <a:pathLst>
              <a:path w="5105" h="200" extrusionOk="0">
                <a:moveTo>
                  <a:pt x="1610" y="1"/>
                </a:moveTo>
                <a:cubicBezTo>
                  <a:pt x="1072" y="1"/>
                  <a:pt x="529" y="24"/>
                  <a:pt x="1" y="87"/>
                </a:cubicBezTo>
                <a:cubicBezTo>
                  <a:pt x="626" y="162"/>
                  <a:pt x="1270" y="200"/>
                  <a:pt x="1905" y="200"/>
                </a:cubicBezTo>
                <a:cubicBezTo>
                  <a:pt x="2117" y="200"/>
                  <a:pt x="2327" y="196"/>
                  <a:pt x="2536" y="187"/>
                </a:cubicBezTo>
                <a:cubicBezTo>
                  <a:pt x="2753" y="196"/>
                  <a:pt x="2967" y="200"/>
                  <a:pt x="3181" y="200"/>
                </a:cubicBezTo>
                <a:cubicBezTo>
                  <a:pt x="3822" y="200"/>
                  <a:pt x="4454" y="162"/>
                  <a:pt x="5104" y="87"/>
                </a:cubicBezTo>
                <a:cubicBezTo>
                  <a:pt x="4555" y="24"/>
                  <a:pt x="4018" y="1"/>
                  <a:pt x="3478" y="1"/>
                </a:cubicBezTo>
                <a:cubicBezTo>
                  <a:pt x="3166" y="1"/>
                  <a:pt x="2853" y="8"/>
                  <a:pt x="2536" y="21"/>
                </a:cubicBezTo>
                <a:cubicBezTo>
                  <a:pt x="2231" y="8"/>
                  <a:pt x="1921" y="1"/>
                  <a:pt x="161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2" name="Google Shape;3387;p69">
            <a:extLst>
              <a:ext uri="{FF2B5EF4-FFF2-40B4-BE49-F238E27FC236}">
                <a16:creationId xmlns:a16="http://schemas.microsoft.com/office/drawing/2014/main" id="{94912A38-0D30-4C02-9F33-4E283DA383AC}"/>
              </a:ext>
            </a:extLst>
          </p:cNvPr>
          <p:cNvSpPr/>
          <p:nvPr/>
        </p:nvSpPr>
        <p:spPr>
          <a:xfrm>
            <a:off x="7127648" y="1635375"/>
            <a:ext cx="2950" cy="161064"/>
          </a:xfrm>
          <a:custGeom>
            <a:avLst/>
            <a:gdLst/>
            <a:ahLst/>
            <a:cxnLst/>
            <a:rect l="l" t="t" r="r" b="b"/>
            <a:pathLst>
              <a:path w="168" h="9174" extrusionOk="0">
                <a:moveTo>
                  <a:pt x="100" y="0"/>
                </a:moveTo>
                <a:cubicBezTo>
                  <a:pt x="67" y="0"/>
                  <a:pt x="0" y="2035"/>
                  <a:pt x="0" y="4603"/>
                </a:cubicBezTo>
                <a:cubicBezTo>
                  <a:pt x="0" y="7138"/>
                  <a:pt x="67" y="9173"/>
                  <a:pt x="100" y="9173"/>
                </a:cubicBezTo>
                <a:cubicBezTo>
                  <a:pt x="134" y="9173"/>
                  <a:pt x="167" y="7138"/>
                  <a:pt x="167" y="4603"/>
                </a:cubicBezTo>
                <a:cubicBezTo>
                  <a:pt x="167" y="2035"/>
                  <a:pt x="134" y="0"/>
                  <a:pt x="100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3" name="Google Shape;3388;p69">
            <a:extLst>
              <a:ext uri="{FF2B5EF4-FFF2-40B4-BE49-F238E27FC236}">
                <a16:creationId xmlns:a16="http://schemas.microsoft.com/office/drawing/2014/main" id="{C76AE6A9-6A4E-4509-B194-1121DE410DF0}"/>
              </a:ext>
            </a:extLst>
          </p:cNvPr>
          <p:cNvSpPr/>
          <p:nvPr/>
        </p:nvSpPr>
        <p:spPr>
          <a:xfrm>
            <a:off x="7164534" y="1635375"/>
            <a:ext cx="2950" cy="161064"/>
          </a:xfrm>
          <a:custGeom>
            <a:avLst/>
            <a:gdLst/>
            <a:ahLst/>
            <a:cxnLst/>
            <a:rect l="l" t="t" r="r" b="b"/>
            <a:pathLst>
              <a:path w="168" h="9174" extrusionOk="0">
                <a:moveTo>
                  <a:pt x="68" y="0"/>
                </a:moveTo>
                <a:cubicBezTo>
                  <a:pt x="1" y="0"/>
                  <a:pt x="1" y="2035"/>
                  <a:pt x="1" y="4603"/>
                </a:cubicBezTo>
                <a:cubicBezTo>
                  <a:pt x="1" y="7138"/>
                  <a:pt x="34" y="9173"/>
                  <a:pt x="68" y="9173"/>
                </a:cubicBezTo>
                <a:cubicBezTo>
                  <a:pt x="134" y="9173"/>
                  <a:pt x="168" y="7138"/>
                  <a:pt x="168" y="4603"/>
                </a:cubicBezTo>
                <a:cubicBezTo>
                  <a:pt x="168" y="2035"/>
                  <a:pt x="134" y="0"/>
                  <a:pt x="68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4" name="Google Shape;3389;p69">
            <a:extLst>
              <a:ext uri="{FF2B5EF4-FFF2-40B4-BE49-F238E27FC236}">
                <a16:creationId xmlns:a16="http://schemas.microsoft.com/office/drawing/2014/main" id="{20556783-275A-42CF-9A13-07A859DEB11F}"/>
              </a:ext>
            </a:extLst>
          </p:cNvPr>
          <p:cNvSpPr/>
          <p:nvPr/>
        </p:nvSpPr>
        <p:spPr>
          <a:xfrm>
            <a:off x="7551639" y="4168838"/>
            <a:ext cx="751982" cy="476731"/>
          </a:xfrm>
          <a:custGeom>
            <a:avLst/>
            <a:gdLst/>
            <a:ahLst/>
            <a:cxnLst/>
            <a:rect l="l" t="t" r="r" b="b"/>
            <a:pathLst>
              <a:path w="42832" h="27154" extrusionOk="0">
                <a:moveTo>
                  <a:pt x="18981" y="0"/>
                </a:moveTo>
                <a:lnTo>
                  <a:pt x="1" y="26319"/>
                </a:lnTo>
                <a:lnTo>
                  <a:pt x="27554" y="27153"/>
                </a:lnTo>
                <a:lnTo>
                  <a:pt x="42832" y="2402"/>
                </a:lnTo>
                <a:lnTo>
                  <a:pt x="42231" y="1001"/>
                </a:lnTo>
                <a:lnTo>
                  <a:pt x="18981" y="0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5" name="Google Shape;3390;p69">
            <a:extLst>
              <a:ext uri="{FF2B5EF4-FFF2-40B4-BE49-F238E27FC236}">
                <a16:creationId xmlns:a16="http://schemas.microsoft.com/office/drawing/2014/main" id="{4A724C74-828A-40F8-819C-F641C632B394}"/>
              </a:ext>
            </a:extLst>
          </p:cNvPr>
          <p:cNvSpPr/>
          <p:nvPr/>
        </p:nvSpPr>
        <p:spPr>
          <a:xfrm>
            <a:off x="7533486" y="4222719"/>
            <a:ext cx="740852" cy="393565"/>
          </a:xfrm>
          <a:custGeom>
            <a:avLst/>
            <a:gdLst/>
            <a:ahLst/>
            <a:cxnLst/>
            <a:rect l="l" t="t" r="r" b="b"/>
            <a:pathLst>
              <a:path w="42198" h="22417" extrusionOk="0">
                <a:moveTo>
                  <a:pt x="42198" y="0"/>
                </a:moveTo>
                <a:lnTo>
                  <a:pt x="32024" y="834"/>
                </a:lnTo>
                <a:lnTo>
                  <a:pt x="6305" y="9874"/>
                </a:lnTo>
                <a:lnTo>
                  <a:pt x="1" y="20848"/>
                </a:lnTo>
                <a:lnTo>
                  <a:pt x="27721" y="22416"/>
                </a:lnTo>
                <a:lnTo>
                  <a:pt x="42198" y="0"/>
                </a:ln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6" name="Google Shape;3391;p69">
            <a:extLst>
              <a:ext uri="{FF2B5EF4-FFF2-40B4-BE49-F238E27FC236}">
                <a16:creationId xmlns:a16="http://schemas.microsoft.com/office/drawing/2014/main" id="{7C06CCB8-2A50-471A-A11D-CA034C0B127E}"/>
              </a:ext>
            </a:extLst>
          </p:cNvPr>
          <p:cNvSpPr/>
          <p:nvPr/>
        </p:nvSpPr>
        <p:spPr>
          <a:xfrm>
            <a:off x="7431587" y="4156531"/>
            <a:ext cx="858568" cy="410560"/>
          </a:xfrm>
          <a:custGeom>
            <a:avLst/>
            <a:gdLst/>
            <a:ahLst/>
            <a:cxnLst/>
            <a:rect l="l" t="t" r="r" b="b"/>
            <a:pathLst>
              <a:path w="48903" h="23385" extrusionOk="0">
                <a:moveTo>
                  <a:pt x="24785" y="1"/>
                </a:moveTo>
                <a:cubicBezTo>
                  <a:pt x="23651" y="3303"/>
                  <a:pt x="21283" y="5471"/>
                  <a:pt x="17647" y="6806"/>
                </a:cubicBezTo>
                <a:cubicBezTo>
                  <a:pt x="14378" y="7973"/>
                  <a:pt x="10708" y="7973"/>
                  <a:pt x="7539" y="9308"/>
                </a:cubicBezTo>
                <a:cubicBezTo>
                  <a:pt x="2402" y="11376"/>
                  <a:pt x="1" y="18314"/>
                  <a:pt x="1902" y="22984"/>
                </a:cubicBezTo>
                <a:lnTo>
                  <a:pt x="1935" y="22984"/>
                </a:lnTo>
                <a:lnTo>
                  <a:pt x="27354" y="23384"/>
                </a:lnTo>
                <a:cubicBezTo>
                  <a:pt x="26320" y="20149"/>
                  <a:pt x="28755" y="15545"/>
                  <a:pt x="32190" y="14011"/>
                </a:cubicBezTo>
                <a:cubicBezTo>
                  <a:pt x="34425" y="12977"/>
                  <a:pt x="38728" y="11676"/>
                  <a:pt x="40963" y="10542"/>
                </a:cubicBezTo>
                <a:cubicBezTo>
                  <a:pt x="45133" y="8440"/>
                  <a:pt x="48902" y="4337"/>
                  <a:pt x="48569" y="835"/>
                </a:cubicBezTo>
                <a:lnTo>
                  <a:pt x="38128" y="501"/>
                </a:lnTo>
                <a:lnTo>
                  <a:pt x="24785" y="1"/>
                </a:lnTo>
                <a:close/>
              </a:path>
            </a:pathLst>
          </a:custGeom>
          <a:solidFill>
            <a:srgbClr val="EBEB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7" name="Google Shape;3392;p69">
            <a:extLst>
              <a:ext uri="{FF2B5EF4-FFF2-40B4-BE49-F238E27FC236}">
                <a16:creationId xmlns:a16="http://schemas.microsoft.com/office/drawing/2014/main" id="{E50EFE5D-CE74-4166-8BEB-3DC46411D859}"/>
              </a:ext>
            </a:extLst>
          </p:cNvPr>
          <p:cNvSpPr/>
          <p:nvPr/>
        </p:nvSpPr>
        <p:spPr>
          <a:xfrm>
            <a:off x="7453252" y="4153617"/>
            <a:ext cx="834551" cy="413474"/>
          </a:xfrm>
          <a:custGeom>
            <a:avLst/>
            <a:gdLst/>
            <a:ahLst/>
            <a:cxnLst/>
            <a:rect l="l" t="t" r="r" b="b"/>
            <a:pathLst>
              <a:path w="47535" h="23551" extrusionOk="0">
                <a:moveTo>
                  <a:pt x="363" y="16958"/>
                </a:moveTo>
                <a:lnTo>
                  <a:pt x="363" y="16958"/>
                </a:lnTo>
                <a:cubicBezTo>
                  <a:pt x="329" y="17098"/>
                  <a:pt x="297" y="17238"/>
                  <a:pt x="268" y="17379"/>
                </a:cubicBezTo>
                <a:cubicBezTo>
                  <a:pt x="68" y="18413"/>
                  <a:pt x="1" y="19514"/>
                  <a:pt x="68" y="20581"/>
                </a:cubicBezTo>
                <a:cubicBezTo>
                  <a:pt x="101" y="20982"/>
                  <a:pt x="168" y="21349"/>
                  <a:pt x="234" y="21749"/>
                </a:cubicBezTo>
                <a:cubicBezTo>
                  <a:pt x="268" y="22016"/>
                  <a:pt x="368" y="22316"/>
                  <a:pt x="435" y="22583"/>
                </a:cubicBezTo>
                <a:cubicBezTo>
                  <a:pt x="535" y="22783"/>
                  <a:pt x="568" y="22950"/>
                  <a:pt x="601" y="23083"/>
                </a:cubicBezTo>
                <a:cubicBezTo>
                  <a:pt x="635" y="23150"/>
                  <a:pt x="660" y="23167"/>
                  <a:pt x="676" y="23167"/>
                </a:cubicBezTo>
                <a:cubicBezTo>
                  <a:pt x="693" y="23167"/>
                  <a:pt x="701" y="23150"/>
                  <a:pt x="701" y="23150"/>
                </a:cubicBezTo>
                <a:lnTo>
                  <a:pt x="2469" y="23150"/>
                </a:lnTo>
                <a:lnTo>
                  <a:pt x="1135" y="23117"/>
                </a:lnTo>
                <a:lnTo>
                  <a:pt x="699" y="23148"/>
                </a:lnTo>
                <a:lnTo>
                  <a:pt x="699" y="23148"/>
                </a:lnTo>
                <a:cubicBezTo>
                  <a:pt x="635" y="23083"/>
                  <a:pt x="635" y="23049"/>
                  <a:pt x="635" y="22983"/>
                </a:cubicBezTo>
                <a:lnTo>
                  <a:pt x="468" y="22483"/>
                </a:lnTo>
                <a:cubicBezTo>
                  <a:pt x="401" y="22216"/>
                  <a:pt x="301" y="21916"/>
                  <a:pt x="268" y="21649"/>
                </a:cubicBezTo>
                <a:cubicBezTo>
                  <a:pt x="201" y="21249"/>
                  <a:pt x="134" y="20882"/>
                  <a:pt x="101" y="20481"/>
                </a:cubicBezTo>
                <a:cubicBezTo>
                  <a:pt x="8" y="19294"/>
                  <a:pt x="101" y="18106"/>
                  <a:pt x="363" y="16958"/>
                </a:cubicBezTo>
                <a:close/>
                <a:moveTo>
                  <a:pt x="23551" y="0"/>
                </a:moveTo>
                <a:lnTo>
                  <a:pt x="23484" y="100"/>
                </a:lnTo>
                <a:cubicBezTo>
                  <a:pt x="23084" y="1334"/>
                  <a:pt x="22450" y="2502"/>
                  <a:pt x="21583" y="3503"/>
                </a:cubicBezTo>
                <a:cubicBezTo>
                  <a:pt x="21149" y="3970"/>
                  <a:pt x="20682" y="4403"/>
                  <a:pt x="20215" y="4804"/>
                </a:cubicBezTo>
                <a:cubicBezTo>
                  <a:pt x="19715" y="5204"/>
                  <a:pt x="19181" y="5537"/>
                  <a:pt x="18614" y="5838"/>
                </a:cubicBezTo>
                <a:cubicBezTo>
                  <a:pt x="17547" y="6405"/>
                  <a:pt x="16446" y="6838"/>
                  <a:pt x="15279" y="7172"/>
                </a:cubicBezTo>
                <a:cubicBezTo>
                  <a:pt x="14144" y="7472"/>
                  <a:pt x="12977" y="7672"/>
                  <a:pt x="11909" y="7872"/>
                </a:cubicBezTo>
                <a:cubicBezTo>
                  <a:pt x="9741" y="8306"/>
                  <a:pt x="7606" y="8673"/>
                  <a:pt x="5872" y="9540"/>
                </a:cubicBezTo>
                <a:cubicBezTo>
                  <a:pt x="5405" y="9774"/>
                  <a:pt x="5005" y="10007"/>
                  <a:pt x="4604" y="10307"/>
                </a:cubicBezTo>
                <a:cubicBezTo>
                  <a:pt x="4404" y="10441"/>
                  <a:pt x="4237" y="10574"/>
                  <a:pt x="4071" y="10708"/>
                </a:cubicBezTo>
                <a:cubicBezTo>
                  <a:pt x="3870" y="10875"/>
                  <a:pt x="3704" y="11008"/>
                  <a:pt x="3570" y="11175"/>
                </a:cubicBezTo>
                <a:lnTo>
                  <a:pt x="3103" y="11642"/>
                </a:lnTo>
                <a:cubicBezTo>
                  <a:pt x="2936" y="11809"/>
                  <a:pt x="2803" y="11975"/>
                  <a:pt x="2703" y="12142"/>
                </a:cubicBezTo>
                <a:cubicBezTo>
                  <a:pt x="2403" y="12442"/>
                  <a:pt x="2136" y="12809"/>
                  <a:pt x="1936" y="13176"/>
                </a:cubicBezTo>
                <a:cubicBezTo>
                  <a:pt x="1200" y="14342"/>
                  <a:pt x="668" y="15623"/>
                  <a:pt x="363" y="16958"/>
                </a:cubicBezTo>
                <a:lnTo>
                  <a:pt x="363" y="16958"/>
                </a:lnTo>
                <a:cubicBezTo>
                  <a:pt x="676" y="15677"/>
                  <a:pt x="1180" y="14459"/>
                  <a:pt x="1902" y="13376"/>
                </a:cubicBezTo>
                <a:lnTo>
                  <a:pt x="2670" y="12376"/>
                </a:lnTo>
                <a:cubicBezTo>
                  <a:pt x="2770" y="12175"/>
                  <a:pt x="2903" y="12009"/>
                  <a:pt x="3070" y="11875"/>
                </a:cubicBezTo>
                <a:lnTo>
                  <a:pt x="3570" y="11375"/>
                </a:lnTo>
                <a:cubicBezTo>
                  <a:pt x="3737" y="11208"/>
                  <a:pt x="3904" y="11041"/>
                  <a:pt x="4071" y="10908"/>
                </a:cubicBezTo>
                <a:cubicBezTo>
                  <a:pt x="4237" y="10774"/>
                  <a:pt x="4437" y="10608"/>
                  <a:pt x="4604" y="10508"/>
                </a:cubicBezTo>
                <a:cubicBezTo>
                  <a:pt x="5005" y="10241"/>
                  <a:pt x="5405" y="10007"/>
                  <a:pt x="5838" y="9774"/>
                </a:cubicBezTo>
                <a:cubicBezTo>
                  <a:pt x="7573" y="8906"/>
                  <a:pt x="9675" y="8540"/>
                  <a:pt x="11876" y="8173"/>
                </a:cubicBezTo>
                <a:cubicBezTo>
                  <a:pt x="12944" y="7939"/>
                  <a:pt x="14078" y="7772"/>
                  <a:pt x="15245" y="7439"/>
                </a:cubicBezTo>
                <a:cubicBezTo>
                  <a:pt x="16413" y="7105"/>
                  <a:pt x="17547" y="6638"/>
                  <a:pt x="18614" y="6071"/>
                </a:cubicBezTo>
                <a:cubicBezTo>
                  <a:pt x="19181" y="5771"/>
                  <a:pt x="19715" y="5404"/>
                  <a:pt x="20215" y="5037"/>
                </a:cubicBezTo>
                <a:cubicBezTo>
                  <a:pt x="20716" y="4637"/>
                  <a:pt x="21216" y="4203"/>
                  <a:pt x="21616" y="3703"/>
                </a:cubicBezTo>
                <a:cubicBezTo>
                  <a:pt x="22493" y="2729"/>
                  <a:pt x="23148" y="1565"/>
                  <a:pt x="23552" y="335"/>
                </a:cubicBezTo>
                <a:lnTo>
                  <a:pt x="23552" y="335"/>
                </a:lnTo>
                <a:lnTo>
                  <a:pt x="34626" y="701"/>
                </a:lnTo>
                <a:cubicBezTo>
                  <a:pt x="38462" y="867"/>
                  <a:pt x="42465" y="1001"/>
                  <a:pt x="46568" y="1134"/>
                </a:cubicBezTo>
                <a:lnTo>
                  <a:pt x="47238" y="1134"/>
                </a:lnTo>
                <a:cubicBezTo>
                  <a:pt x="47256" y="1868"/>
                  <a:pt x="47124" y="2600"/>
                  <a:pt x="46901" y="3302"/>
                </a:cubicBezTo>
                <a:cubicBezTo>
                  <a:pt x="46734" y="3669"/>
                  <a:pt x="46601" y="4003"/>
                  <a:pt x="46434" y="4337"/>
                </a:cubicBezTo>
                <a:cubicBezTo>
                  <a:pt x="46267" y="4670"/>
                  <a:pt x="46067" y="5004"/>
                  <a:pt x="45834" y="5304"/>
                </a:cubicBezTo>
                <a:cubicBezTo>
                  <a:pt x="44966" y="6538"/>
                  <a:pt x="43932" y="7672"/>
                  <a:pt x="42731" y="8606"/>
                </a:cubicBezTo>
                <a:cubicBezTo>
                  <a:pt x="41564" y="9507"/>
                  <a:pt x="40296" y="10307"/>
                  <a:pt x="38962" y="10941"/>
                </a:cubicBezTo>
                <a:cubicBezTo>
                  <a:pt x="37628" y="11508"/>
                  <a:pt x="36294" y="12042"/>
                  <a:pt x="34959" y="12509"/>
                </a:cubicBezTo>
                <a:cubicBezTo>
                  <a:pt x="33625" y="12976"/>
                  <a:pt x="32291" y="13476"/>
                  <a:pt x="31056" y="14010"/>
                </a:cubicBezTo>
                <a:cubicBezTo>
                  <a:pt x="30423" y="14277"/>
                  <a:pt x="29822" y="14644"/>
                  <a:pt x="29289" y="15044"/>
                </a:cubicBezTo>
                <a:cubicBezTo>
                  <a:pt x="29022" y="15244"/>
                  <a:pt x="28755" y="15478"/>
                  <a:pt x="28555" y="15711"/>
                </a:cubicBezTo>
                <a:cubicBezTo>
                  <a:pt x="28321" y="15978"/>
                  <a:pt x="28088" y="16212"/>
                  <a:pt x="27888" y="16479"/>
                </a:cubicBezTo>
                <a:cubicBezTo>
                  <a:pt x="27054" y="17479"/>
                  <a:pt x="26453" y="18647"/>
                  <a:pt x="26086" y="19881"/>
                </a:cubicBezTo>
                <a:cubicBezTo>
                  <a:pt x="25730" y="21048"/>
                  <a:pt x="25688" y="22278"/>
                  <a:pt x="26023" y="23449"/>
                </a:cubicBezTo>
                <a:lnTo>
                  <a:pt x="26023" y="23449"/>
                </a:lnTo>
                <a:lnTo>
                  <a:pt x="7606" y="23183"/>
                </a:lnTo>
                <a:lnTo>
                  <a:pt x="2469" y="23150"/>
                </a:lnTo>
                <a:lnTo>
                  <a:pt x="7606" y="23217"/>
                </a:lnTo>
                <a:lnTo>
                  <a:pt x="26053" y="23549"/>
                </a:lnTo>
                <a:lnTo>
                  <a:pt x="26053" y="23549"/>
                </a:lnTo>
                <a:cubicBezTo>
                  <a:pt x="26053" y="23549"/>
                  <a:pt x="26053" y="23550"/>
                  <a:pt x="26053" y="23550"/>
                </a:cubicBezTo>
                <a:lnTo>
                  <a:pt x="26054" y="23549"/>
                </a:lnTo>
                <a:lnTo>
                  <a:pt x="26054" y="23549"/>
                </a:lnTo>
                <a:lnTo>
                  <a:pt x="26120" y="23550"/>
                </a:lnTo>
                <a:lnTo>
                  <a:pt x="26253" y="23550"/>
                </a:lnTo>
                <a:lnTo>
                  <a:pt x="26186" y="23450"/>
                </a:lnTo>
                <a:cubicBezTo>
                  <a:pt x="25853" y="22283"/>
                  <a:pt x="25886" y="21048"/>
                  <a:pt x="26253" y="19881"/>
                </a:cubicBezTo>
                <a:cubicBezTo>
                  <a:pt x="26620" y="18680"/>
                  <a:pt x="27254" y="17546"/>
                  <a:pt x="28054" y="16545"/>
                </a:cubicBezTo>
                <a:cubicBezTo>
                  <a:pt x="28221" y="16278"/>
                  <a:pt x="28455" y="16045"/>
                  <a:pt x="28721" y="15811"/>
                </a:cubicBezTo>
                <a:cubicBezTo>
                  <a:pt x="28955" y="15545"/>
                  <a:pt x="29222" y="15344"/>
                  <a:pt x="29455" y="15144"/>
                </a:cubicBezTo>
                <a:cubicBezTo>
                  <a:pt x="29989" y="14711"/>
                  <a:pt x="30556" y="14377"/>
                  <a:pt x="31157" y="14110"/>
                </a:cubicBezTo>
                <a:cubicBezTo>
                  <a:pt x="32391" y="13543"/>
                  <a:pt x="33725" y="13109"/>
                  <a:pt x="35059" y="12609"/>
                </a:cubicBezTo>
                <a:cubicBezTo>
                  <a:pt x="36394" y="12109"/>
                  <a:pt x="37761" y="11642"/>
                  <a:pt x="39096" y="11008"/>
                </a:cubicBezTo>
                <a:cubicBezTo>
                  <a:pt x="40430" y="10374"/>
                  <a:pt x="41697" y="9607"/>
                  <a:pt x="42898" y="8673"/>
                </a:cubicBezTo>
                <a:cubicBezTo>
                  <a:pt x="44099" y="7739"/>
                  <a:pt x="45167" y="6605"/>
                  <a:pt x="46067" y="5337"/>
                </a:cubicBezTo>
                <a:cubicBezTo>
                  <a:pt x="46301" y="5037"/>
                  <a:pt x="46501" y="4703"/>
                  <a:pt x="46668" y="4337"/>
                </a:cubicBezTo>
                <a:cubicBezTo>
                  <a:pt x="46868" y="4003"/>
                  <a:pt x="47001" y="3636"/>
                  <a:pt x="47135" y="3269"/>
                </a:cubicBezTo>
                <a:cubicBezTo>
                  <a:pt x="47401" y="2502"/>
                  <a:pt x="47535" y="1701"/>
                  <a:pt x="47468" y="934"/>
                </a:cubicBezTo>
                <a:lnTo>
                  <a:pt x="47468" y="834"/>
                </a:lnTo>
                <a:lnTo>
                  <a:pt x="47401" y="834"/>
                </a:lnTo>
                <a:lnTo>
                  <a:pt x="46634" y="801"/>
                </a:lnTo>
                <a:cubicBezTo>
                  <a:pt x="42565" y="667"/>
                  <a:pt x="38562" y="600"/>
                  <a:pt x="34726" y="434"/>
                </a:cubicBezTo>
                <a:lnTo>
                  <a:pt x="23618" y="0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8" name="Google Shape;3393;p69">
            <a:extLst>
              <a:ext uri="{FF2B5EF4-FFF2-40B4-BE49-F238E27FC236}">
                <a16:creationId xmlns:a16="http://schemas.microsoft.com/office/drawing/2014/main" id="{805F92D1-F7DB-4409-AD2E-7EA41AC3EB4B}"/>
              </a:ext>
            </a:extLst>
          </p:cNvPr>
          <p:cNvSpPr/>
          <p:nvPr/>
        </p:nvSpPr>
        <p:spPr>
          <a:xfrm>
            <a:off x="7893658" y="4102071"/>
            <a:ext cx="100704" cy="91382"/>
          </a:xfrm>
          <a:custGeom>
            <a:avLst/>
            <a:gdLst/>
            <a:ahLst/>
            <a:cxnLst/>
            <a:rect l="l" t="t" r="r" b="b"/>
            <a:pathLst>
              <a:path w="5736" h="5205" extrusionOk="0">
                <a:moveTo>
                  <a:pt x="5679" y="2888"/>
                </a:moveTo>
                <a:cubicBezTo>
                  <a:pt x="5676" y="2904"/>
                  <a:pt x="5674" y="2920"/>
                  <a:pt x="5671" y="2936"/>
                </a:cubicBezTo>
                <a:cubicBezTo>
                  <a:pt x="5671" y="3069"/>
                  <a:pt x="5638" y="3170"/>
                  <a:pt x="5571" y="3270"/>
                </a:cubicBezTo>
                <a:cubicBezTo>
                  <a:pt x="5605" y="3336"/>
                  <a:pt x="5605" y="3403"/>
                  <a:pt x="5605" y="3470"/>
                </a:cubicBezTo>
                <a:cubicBezTo>
                  <a:pt x="5638" y="3336"/>
                  <a:pt x="5671" y="3170"/>
                  <a:pt x="5671" y="3036"/>
                </a:cubicBezTo>
                <a:cubicBezTo>
                  <a:pt x="5675" y="2986"/>
                  <a:pt x="5678" y="2937"/>
                  <a:pt x="5679" y="2888"/>
                </a:cubicBezTo>
                <a:close/>
                <a:moveTo>
                  <a:pt x="3022" y="1"/>
                </a:moveTo>
                <a:cubicBezTo>
                  <a:pt x="1873" y="1"/>
                  <a:pt x="784" y="676"/>
                  <a:pt x="334" y="1802"/>
                </a:cubicBezTo>
                <a:cubicBezTo>
                  <a:pt x="67" y="2402"/>
                  <a:pt x="1" y="3069"/>
                  <a:pt x="134" y="3703"/>
                </a:cubicBezTo>
                <a:cubicBezTo>
                  <a:pt x="201" y="4104"/>
                  <a:pt x="367" y="4504"/>
                  <a:pt x="601" y="4871"/>
                </a:cubicBezTo>
                <a:cubicBezTo>
                  <a:pt x="701" y="5004"/>
                  <a:pt x="834" y="5104"/>
                  <a:pt x="968" y="5204"/>
                </a:cubicBezTo>
                <a:cubicBezTo>
                  <a:pt x="1001" y="5204"/>
                  <a:pt x="868" y="5071"/>
                  <a:pt x="701" y="4804"/>
                </a:cubicBezTo>
                <a:cubicBezTo>
                  <a:pt x="468" y="4470"/>
                  <a:pt x="334" y="4104"/>
                  <a:pt x="267" y="3703"/>
                </a:cubicBezTo>
                <a:cubicBezTo>
                  <a:pt x="201" y="3103"/>
                  <a:pt x="301" y="2502"/>
                  <a:pt x="534" y="1935"/>
                </a:cubicBezTo>
                <a:cubicBezTo>
                  <a:pt x="534" y="1902"/>
                  <a:pt x="568" y="1902"/>
                  <a:pt x="568" y="1869"/>
                </a:cubicBezTo>
                <a:cubicBezTo>
                  <a:pt x="1054" y="871"/>
                  <a:pt x="2055" y="282"/>
                  <a:pt x="3092" y="282"/>
                </a:cubicBezTo>
                <a:cubicBezTo>
                  <a:pt x="3477" y="282"/>
                  <a:pt x="3867" y="363"/>
                  <a:pt x="4237" y="534"/>
                </a:cubicBezTo>
                <a:cubicBezTo>
                  <a:pt x="4804" y="768"/>
                  <a:pt x="5238" y="1235"/>
                  <a:pt x="5471" y="1802"/>
                </a:cubicBezTo>
                <a:cubicBezTo>
                  <a:pt x="5619" y="2156"/>
                  <a:pt x="5688" y="2510"/>
                  <a:pt x="5679" y="2888"/>
                </a:cubicBezTo>
                <a:lnTo>
                  <a:pt x="5679" y="2888"/>
                </a:lnTo>
                <a:cubicBezTo>
                  <a:pt x="5735" y="2498"/>
                  <a:pt x="5698" y="2054"/>
                  <a:pt x="5538" y="1702"/>
                </a:cubicBezTo>
                <a:cubicBezTo>
                  <a:pt x="5338" y="1068"/>
                  <a:pt x="4871" y="568"/>
                  <a:pt x="4304" y="267"/>
                </a:cubicBezTo>
                <a:cubicBezTo>
                  <a:pt x="4237" y="267"/>
                  <a:pt x="4204" y="234"/>
                  <a:pt x="4170" y="234"/>
                </a:cubicBezTo>
                <a:cubicBezTo>
                  <a:pt x="3795" y="76"/>
                  <a:pt x="3405" y="1"/>
                  <a:pt x="3022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9" name="Google Shape;3394;p69">
            <a:extLst>
              <a:ext uri="{FF2B5EF4-FFF2-40B4-BE49-F238E27FC236}">
                <a16:creationId xmlns:a16="http://schemas.microsoft.com/office/drawing/2014/main" id="{0BB81D95-1784-42FB-A164-08FEB4032D74}"/>
              </a:ext>
            </a:extLst>
          </p:cNvPr>
          <p:cNvSpPr/>
          <p:nvPr/>
        </p:nvSpPr>
        <p:spPr>
          <a:xfrm>
            <a:off x="7963937" y="4102071"/>
            <a:ext cx="100740" cy="91382"/>
          </a:xfrm>
          <a:custGeom>
            <a:avLst/>
            <a:gdLst/>
            <a:ahLst/>
            <a:cxnLst/>
            <a:rect l="l" t="t" r="r" b="b"/>
            <a:pathLst>
              <a:path w="5738" h="5205" extrusionOk="0">
                <a:moveTo>
                  <a:pt x="5660" y="3201"/>
                </a:moveTo>
                <a:lnTo>
                  <a:pt x="5660" y="3201"/>
                </a:lnTo>
                <a:cubicBezTo>
                  <a:pt x="5653" y="3224"/>
                  <a:pt x="5645" y="3247"/>
                  <a:pt x="5638" y="3270"/>
                </a:cubicBezTo>
                <a:lnTo>
                  <a:pt x="5638" y="3470"/>
                </a:lnTo>
                <a:cubicBezTo>
                  <a:pt x="5638" y="3388"/>
                  <a:pt x="5650" y="3293"/>
                  <a:pt x="5660" y="3201"/>
                </a:cubicBezTo>
                <a:close/>
                <a:moveTo>
                  <a:pt x="3022" y="1"/>
                </a:moveTo>
                <a:cubicBezTo>
                  <a:pt x="1873" y="1"/>
                  <a:pt x="784" y="676"/>
                  <a:pt x="334" y="1802"/>
                </a:cubicBezTo>
                <a:cubicBezTo>
                  <a:pt x="67" y="2402"/>
                  <a:pt x="0" y="3069"/>
                  <a:pt x="134" y="3703"/>
                </a:cubicBezTo>
                <a:cubicBezTo>
                  <a:pt x="201" y="4104"/>
                  <a:pt x="367" y="4504"/>
                  <a:pt x="634" y="4871"/>
                </a:cubicBezTo>
                <a:cubicBezTo>
                  <a:pt x="701" y="5004"/>
                  <a:pt x="834" y="5104"/>
                  <a:pt x="968" y="5204"/>
                </a:cubicBezTo>
                <a:cubicBezTo>
                  <a:pt x="1001" y="5204"/>
                  <a:pt x="868" y="5071"/>
                  <a:pt x="701" y="4804"/>
                </a:cubicBezTo>
                <a:cubicBezTo>
                  <a:pt x="467" y="4470"/>
                  <a:pt x="334" y="4104"/>
                  <a:pt x="301" y="3703"/>
                </a:cubicBezTo>
                <a:cubicBezTo>
                  <a:pt x="201" y="3103"/>
                  <a:pt x="301" y="2502"/>
                  <a:pt x="534" y="1935"/>
                </a:cubicBezTo>
                <a:cubicBezTo>
                  <a:pt x="534" y="1902"/>
                  <a:pt x="567" y="1902"/>
                  <a:pt x="567" y="1869"/>
                </a:cubicBezTo>
                <a:cubicBezTo>
                  <a:pt x="1054" y="871"/>
                  <a:pt x="2055" y="282"/>
                  <a:pt x="3092" y="282"/>
                </a:cubicBezTo>
                <a:cubicBezTo>
                  <a:pt x="3477" y="282"/>
                  <a:pt x="3867" y="363"/>
                  <a:pt x="4237" y="534"/>
                </a:cubicBezTo>
                <a:cubicBezTo>
                  <a:pt x="4804" y="768"/>
                  <a:pt x="5237" y="1235"/>
                  <a:pt x="5471" y="1802"/>
                </a:cubicBezTo>
                <a:cubicBezTo>
                  <a:pt x="5638" y="2202"/>
                  <a:pt x="5704" y="2602"/>
                  <a:pt x="5671" y="3036"/>
                </a:cubicBezTo>
                <a:cubicBezTo>
                  <a:pt x="5671" y="3087"/>
                  <a:pt x="5666" y="3144"/>
                  <a:pt x="5660" y="3201"/>
                </a:cubicBezTo>
                <a:lnTo>
                  <a:pt x="5660" y="3201"/>
                </a:lnTo>
                <a:cubicBezTo>
                  <a:pt x="5685" y="3122"/>
                  <a:pt x="5704" y="3039"/>
                  <a:pt x="5704" y="2936"/>
                </a:cubicBezTo>
                <a:cubicBezTo>
                  <a:pt x="5738" y="2502"/>
                  <a:pt x="5704" y="2102"/>
                  <a:pt x="5538" y="1702"/>
                </a:cubicBezTo>
                <a:cubicBezTo>
                  <a:pt x="5338" y="1068"/>
                  <a:pt x="4871" y="568"/>
                  <a:pt x="4303" y="267"/>
                </a:cubicBezTo>
                <a:cubicBezTo>
                  <a:pt x="4237" y="267"/>
                  <a:pt x="4203" y="234"/>
                  <a:pt x="4170" y="234"/>
                </a:cubicBezTo>
                <a:cubicBezTo>
                  <a:pt x="3795" y="76"/>
                  <a:pt x="3405" y="1"/>
                  <a:pt x="3022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0" name="Google Shape;3395;p69">
            <a:extLst>
              <a:ext uri="{FF2B5EF4-FFF2-40B4-BE49-F238E27FC236}">
                <a16:creationId xmlns:a16="http://schemas.microsoft.com/office/drawing/2014/main" id="{4A0B52D6-3E4F-4E68-B16D-3BAB9A53E8F0}"/>
              </a:ext>
            </a:extLst>
          </p:cNvPr>
          <p:cNvSpPr/>
          <p:nvPr/>
        </p:nvSpPr>
        <p:spPr>
          <a:xfrm>
            <a:off x="8002123" y="4110147"/>
            <a:ext cx="115856" cy="92681"/>
          </a:xfrm>
          <a:custGeom>
            <a:avLst/>
            <a:gdLst/>
            <a:ahLst/>
            <a:cxnLst/>
            <a:rect l="l" t="t" r="r" b="b"/>
            <a:pathLst>
              <a:path w="6599" h="5279" extrusionOk="0">
                <a:moveTo>
                  <a:pt x="3981" y="0"/>
                </a:moveTo>
                <a:cubicBezTo>
                  <a:pt x="1610" y="0"/>
                  <a:pt x="0" y="2868"/>
                  <a:pt x="1661" y="4944"/>
                </a:cubicBezTo>
                <a:cubicBezTo>
                  <a:pt x="1728" y="5078"/>
                  <a:pt x="1862" y="5211"/>
                  <a:pt x="1995" y="5278"/>
                </a:cubicBezTo>
                <a:cubicBezTo>
                  <a:pt x="1995" y="5245"/>
                  <a:pt x="1862" y="5145"/>
                  <a:pt x="1695" y="4911"/>
                </a:cubicBezTo>
                <a:cubicBezTo>
                  <a:pt x="1461" y="4578"/>
                  <a:pt x="1261" y="4177"/>
                  <a:pt x="1194" y="3777"/>
                </a:cubicBezTo>
                <a:cubicBezTo>
                  <a:pt x="1094" y="3177"/>
                  <a:pt x="1128" y="2543"/>
                  <a:pt x="1361" y="1976"/>
                </a:cubicBezTo>
                <a:cubicBezTo>
                  <a:pt x="1595" y="1275"/>
                  <a:pt x="2128" y="708"/>
                  <a:pt x="2829" y="408"/>
                </a:cubicBezTo>
                <a:cubicBezTo>
                  <a:pt x="3181" y="232"/>
                  <a:pt x="3561" y="149"/>
                  <a:pt x="3940" y="149"/>
                </a:cubicBezTo>
                <a:cubicBezTo>
                  <a:pt x="4278" y="149"/>
                  <a:pt x="4615" y="215"/>
                  <a:pt x="4930" y="341"/>
                </a:cubicBezTo>
                <a:cubicBezTo>
                  <a:pt x="5531" y="575"/>
                  <a:pt x="5998" y="1008"/>
                  <a:pt x="6231" y="1575"/>
                </a:cubicBezTo>
                <a:cubicBezTo>
                  <a:pt x="6398" y="1942"/>
                  <a:pt x="6498" y="2343"/>
                  <a:pt x="6498" y="2776"/>
                </a:cubicBezTo>
                <a:cubicBezTo>
                  <a:pt x="6498" y="2910"/>
                  <a:pt x="6465" y="3076"/>
                  <a:pt x="6465" y="3243"/>
                </a:cubicBezTo>
                <a:cubicBezTo>
                  <a:pt x="6465" y="3210"/>
                  <a:pt x="6498" y="3143"/>
                  <a:pt x="6498" y="3110"/>
                </a:cubicBezTo>
                <a:cubicBezTo>
                  <a:pt x="6532" y="3010"/>
                  <a:pt x="6565" y="2876"/>
                  <a:pt x="6565" y="2776"/>
                </a:cubicBezTo>
                <a:cubicBezTo>
                  <a:pt x="6598" y="2343"/>
                  <a:pt x="6532" y="1909"/>
                  <a:pt x="6365" y="1509"/>
                </a:cubicBezTo>
                <a:cubicBezTo>
                  <a:pt x="6098" y="942"/>
                  <a:pt x="5631" y="441"/>
                  <a:pt x="5031" y="174"/>
                </a:cubicBezTo>
                <a:cubicBezTo>
                  <a:pt x="4997" y="174"/>
                  <a:pt x="4930" y="141"/>
                  <a:pt x="4897" y="141"/>
                </a:cubicBezTo>
                <a:cubicBezTo>
                  <a:pt x="4583" y="45"/>
                  <a:pt x="4276" y="0"/>
                  <a:pt x="398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1" name="Google Shape;3396;p69">
            <a:extLst>
              <a:ext uri="{FF2B5EF4-FFF2-40B4-BE49-F238E27FC236}">
                <a16:creationId xmlns:a16="http://schemas.microsoft.com/office/drawing/2014/main" id="{D6EF4517-D960-4AFB-8CB5-6918548C03A8}"/>
              </a:ext>
            </a:extLst>
          </p:cNvPr>
          <p:cNvSpPr/>
          <p:nvPr/>
        </p:nvSpPr>
        <p:spPr>
          <a:xfrm>
            <a:off x="8073455" y="4114448"/>
            <a:ext cx="100160" cy="94226"/>
          </a:xfrm>
          <a:custGeom>
            <a:avLst/>
            <a:gdLst/>
            <a:ahLst/>
            <a:cxnLst/>
            <a:rect l="l" t="t" r="r" b="b"/>
            <a:pathLst>
              <a:path w="5705" h="5367" extrusionOk="0">
                <a:moveTo>
                  <a:pt x="5638" y="2998"/>
                </a:moveTo>
                <a:lnTo>
                  <a:pt x="5638" y="3165"/>
                </a:lnTo>
                <a:cubicBezTo>
                  <a:pt x="5638" y="3165"/>
                  <a:pt x="5704" y="3098"/>
                  <a:pt x="5638" y="2998"/>
                </a:cubicBezTo>
                <a:close/>
                <a:moveTo>
                  <a:pt x="3020" y="1"/>
                </a:moveTo>
                <a:cubicBezTo>
                  <a:pt x="2560" y="1"/>
                  <a:pt x="2102" y="113"/>
                  <a:pt x="1668" y="330"/>
                </a:cubicBezTo>
                <a:cubicBezTo>
                  <a:pt x="968" y="697"/>
                  <a:pt x="434" y="1330"/>
                  <a:pt x="234" y="2098"/>
                </a:cubicBezTo>
                <a:cubicBezTo>
                  <a:pt x="0" y="2731"/>
                  <a:pt x="0" y="3365"/>
                  <a:pt x="234" y="3999"/>
                </a:cubicBezTo>
                <a:cubicBezTo>
                  <a:pt x="367" y="4399"/>
                  <a:pt x="567" y="4766"/>
                  <a:pt x="834" y="5066"/>
                </a:cubicBezTo>
                <a:cubicBezTo>
                  <a:pt x="968" y="5166"/>
                  <a:pt x="1068" y="5267"/>
                  <a:pt x="1201" y="5367"/>
                </a:cubicBezTo>
                <a:cubicBezTo>
                  <a:pt x="1268" y="5367"/>
                  <a:pt x="1101" y="5233"/>
                  <a:pt x="934" y="5033"/>
                </a:cubicBezTo>
                <a:cubicBezTo>
                  <a:pt x="667" y="4699"/>
                  <a:pt x="501" y="4333"/>
                  <a:pt x="367" y="3932"/>
                </a:cubicBezTo>
                <a:cubicBezTo>
                  <a:pt x="200" y="3365"/>
                  <a:pt x="234" y="2731"/>
                  <a:pt x="434" y="2164"/>
                </a:cubicBezTo>
                <a:cubicBezTo>
                  <a:pt x="467" y="2098"/>
                  <a:pt x="467" y="2098"/>
                  <a:pt x="467" y="2064"/>
                </a:cubicBezTo>
                <a:cubicBezTo>
                  <a:pt x="864" y="928"/>
                  <a:pt x="1930" y="210"/>
                  <a:pt x="3070" y="210"/>
                </a:cubicBezTo>
                <a:cubicBezTo>
                  <a:pt x="3368" y="210"/>
                  <a:pt x="3672" y="259"/>
                  <a:pt x="3970" y="363"/>
                </a:cubicBezTo>
                <a:cubicBezTo>
                  <a:pt x="4537" y="563"/>
                  <a:pt x="5037" y="997"/>
                  <a:pt x="5304" y="1531"/>
                </a:cubicBezTo>
                <a:cubicBezTo>
                  <a:pt x="5504" y="1864"/>
                  <a:pt x="5638" y="2298"/>
                  <a:pt x="5638" y="2698"/>
                </a:cubicBezTo>
                <a:lnTo>
                  <a:pt x="5638" y="2998"/>
                </a:lnTo>
                <a:cubicBezTo>
                  <a:pt x="5671" y="2865"/>
                  <a:pt x="5704" y="2765"/>
                  <a:pt x="5671" y="2665"/>
                </a:cubicBezTo>
                <a:cubicBezTo>
                  <a:pt x="5671" y="2231"/>
                  <a:pt x="5571" y="1797"/>
                  <a:pt x="5371" y="1397"/>
                </a:cubicBezTo>
                <a:cubicBezTo>
                  <a:pt x="5104" y="797"/>
                  <a:pt x="4603" y="363"/>
                  <a:pt x="3970" y="163"/>
                </a:cubicBezTo>
                <a:cubicBezTo>
                  <a:pt x="3656" y="54"/>
                  <a:pt x="3338" y="1"/>
                  <a:pt x="302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3397;p69">
            <a:extLst>
              <a:ext uri="{FF2B5EF4-FFF2-40B4-BE49-F238E27FC236}">
                <a16:creationId xmlns:a16="http://schemas.microsoft.com/office/drawing/2014/main" id="{CFBFF57D-B809-42B1-8123-1CF63088583D}"/>
              </a:ext>
            </a:extLst>
          </p:cNvPr>
          <p:cNvSpPr/>
          <p:nvPr/>
        </p:nvSpPr>
        <p:spPr>
          <a:xfrm>
            <a:off x="8132006" y="4113763"/>
            <a:ext cx="100160" cy="95490"/>
          </a:xfrm>
          <a:custGeom>
            <a:avLst/>
            <a:gdLst/>
            <a:ahLst/>
            <a:cxnLst/>
            <a:rect l="l" t="t" r="r" b="b"/>
            <a:pathLst>
              <a:path w="5705" h="5439" extrusionOk="0">
                <a:moveTo>
                  <a:pt x="3001" y="1"/>
                </a:moveTo>
                <a:cubicBezTo>
                  <a:pt x="2521" y="1"/>
                  <a:pt x="2036" y="121"/>
                  <a:pt x="1602" y="369"/>
                </a:cubicBezTo>
                <a:cubicBezTo>
                  <a:pt x="902" y="736"/>
                  <a:pt x="368" y="1403"/>
                  <a:pt x="168" y="2203"/>
                </a:cubicBezTo>
                <a:cubicBezTo>
                  <a:pt x="1" y="2804"/>
                  <a:pt x="1" y="3471"/>
                  <a:pt x="234" y="4071"/>
                </a:cubicBezTo>
                <a:cubicBezTo>
                  <a:pt x="334" y="4472"/>
                  <a:pt x="568" y="4839"/>
                  <a:pt x="902" y="5139"/>
                </a:cubicBezTo>
                <a:cubicBezTo>
                  <a:pt x="1002" y="5272"/>
                  <a:pt x="1135" y="5372"/>
                  <a:pt x="1268" y="5439"/>
                </a:cubicBezTo>
                <a:lnTo>
                  <a:pt x="935" y="5105"/>
                </a:lnTo>
                <a:cubicBezTo>
                  <a:pt x="268" y="4305"/>
                  <a:pt x="34" y="3237"/>
                  <a:pt x="334" y="2237"/>
                </a:cubicBezTo>
                <a:cubicBezTo>
                  <a:pt x="401" y="2237"/>
                  <a:pt x="401" y="2203"/>
                  <a:pt x="401" y="2137"/>
                </a:cubicBezTo>
                <a:cubicBezTo>
                  <a:pt x="751" y="980"/>
                  <a:pt x="1816" y="235"/>
                  <a:pt x="2968" y="235"/>
                </a:cubicBezTo>
                <a:cubicBezTo>
                  <a:pt x="3245" y="235"/>
                  <a:pt x="3526" y="278"/>
                  <a:pt x="3804" y="369"/>
                </a:cubicBezTo>
                <a:cubicBezTo>
                  <a:pt x="4371" y="535"/>
                  <a:pt x="4871" y="936"/>
                  <a:pt x="5171" y="1469"/>
                </a:cubicBezTo>
                <a:cubicBezTo>
                  <a:pt x="5371" y="1836"/>
                  <a:pt x="5505" y="2237"/>
                  <a:pt x="5572" y="2637"/>
                </a:cubicBezTo>
                <a:lnTo>
                  <a:pt x="5572" y="3104"/>
                </a:lnTo>
                <a:cubicBezTo>
                  <a:pt x="5605" y="3071"/>
                  <a:pt x="5638" y="3004"/>
                  <a:pt x="5638" y="2937"/>
                </a:cubicBezTo>
                <a:cubicBezTo>
                  <a:pt x="5672" y="2837"/>
                  <a:pt x="5705" y="2737"/>
                  <a:pt x="5672" y="2604"/>
                </a:cubicBezTo>
                <a:cubicBezTo>
                  <a:pt x="5672" y="2170"/>
                  <a:pt x="5572" y="1736"/>
                  <a:pt x="5338" y="1369"/>
                </a:cubicBezTo>
                <a:cubicBezTo>
                  <a:pt x="5038" y="769"/>
                  <a:pt x="4504" y="369"/>
                  <a:pt x="3870" y="135"/>
                </a:cubicBezTo>
                <a:cubicBezTo>
                  <a:pt x="3591" y="46"/>
                  <a:pt x="3297" y="1"/>
                  <a:pt x="300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3" name="Google Shape;3398;p69">
            <a:extLst>
              <a:ext uri="{FF2B5EF4-FFF2-40B4-BE49-F238E27FC236}">
                <a16:creationId xmlns:a16="http://schemas.microsoft.com/office/drawing/2014/main" id="{F9579BC2-D795-47EC-B21B-CD30D2D835F4}"/>
              </a:ext>
            </a:extLst>
          </p:cNvPr>
          <p:cNvSpPr/>
          <p:nvPr/>
        </p:nvSpPr>
        <p:spPr>
          <a:xfrm>
            <a:off x="8178865" y="4118907"/>
            <a:ext cx="99581" cy="93875"/>
          </a:xfrm>
          <a:custGeom>
            <a:avLst/>
            <a:gdLst/>
            <a:ahLst/>
            <a:cxnLst/>
            <a:rect l="l" t="t" r="r" b="b"/>
            <a:pathLst>
              <a:path w="5672" h="5347" extrusionOk="0">
                <a:moveTo>
                  <a:pt x="5638" y="2744"/>
                </a:moveTo>
                <a:cubicBezTo>
                  <a:pt x="5638" y="2844"/>
                  <a:pt x="5604" y="2978"/>
                  <a:pt x="5604" y="3078"/>
                </a:cubicBezTo>
                <a:cubicBezTo>
                  <a:pt x="5604" y="3111"/>
                  <a:pt x="5638" y="3145"/>
                  <a:pt x="5638" y="3178"/>
                </a:cubicBezTo>
                <a:lnTo>
                  <a:pt x="5638" y="2744"/>
                </a:lnTo>
                <a:close/>
                <a:moveTo>
                  <a:pt x="3010" y="1"/>
                </a:moveTo>
                <a:cubicBezTo>
                  <a:pt x="2571" y="1"/>
                  <a:pt x="2132" y="102"/>
                  <a:pt x="1735" y="309"/>
                </a:cubicBezTo>
                <a:cubicBezTo>
                  <a:pt x="1001" y="676"/>
                  <a:pt x="467" y="1310"/>
                  <a:pt x="234" y="2077"/>
                </a:cubicBezTo>
                <a:cubicBezTo>
                  <a:pt x="0" y="2678"/>
                  <a:pt x="0" y="3311"/>
                  <a:pt x="167" y="3945"/>
                </a:cubicBezTo>
                <a:cubicBezTo>
                  <a:pt x="301" y="4345"/>
                  <a:pt x="501" y="4746"/>
                  <a:pt x="801" y="5079"/>
                </a:cubicBezTo>
                <a:cubicBezTo>
                  <a:pt x="901" y="5179"/>
                  <a:pt x="1035" y="5279"/>
                  <a:pt x="1168" y="5346"/>
                </a:cubicBezTo>
                <a:cubicBezTo>
                  <a:pt x="1168" y="5346"/>
                  <a:pt x="1035" y="5246"/>
                  <a:pt x="901" y="5013"/>
                </a:cubicBezTo>
                <a:cubicBezTo>
                  <a:pt x="267" y="4212"/>
                  <a:pt x="101" y="3111"/>
                  <a:pt x="434" y="2144"/>
                </a:cubicBezTo>
                <a:cubicBezTo>
                  <a:pt x="467" y="2110"/>
                  <a:pt x="467" y="2110"/>
                  <a:pt x="467" y="2077"/>
                </a:cubicBezTo>
                <a:cubicBezTo>
                  <a:pt x="862" y="948"/>
                  <a:pt x="1918" y="252"/>
                  <a:pt x="3049" y="252"/>
                </a:cubicBezTo>
                <a:cubicBezTo>
                  <a:pt x="3354" y="252"/>
                  <a:pt x="3665" y="303"/>
                  <a:pt x="3970" y="409"/>
                </a:cubicBezTo>
                <a:cubicBezTo>
                  <a:pt x="4537" y="609"/>
                  <a:pt x="5037" y="1010"/>
                  <a:pt x="5304" y="1577"/>
                </a:cubicBezTo>
                <a:cubicBezTo>
                  <a:pt x="5504" y="1910"/>
                  <a:pt x="5638" y="2311"/>
                  <a:pt x="5638" y="2744"/>
                </a:cubicBezTo>
                <a:cubicBezTo>
                  <a:pt x="5671" y="2311"/>
                  <a:pt x="5604" y="1877"/>
                  <a:pt x="5404" y="1477"/>
                </a:cubicBezTo>
                <a:cubicBezTo>
                  <a:pt x="5104" y="910"/>
                  <a:pt x="4604" y="443"/>
                  <a:pt x="4003" y="176"/>
                </a:cubicBezTo>
                <a:cubicBezTo>
                  <a:pt x="3685" y="60"/>
                  <a:pt x="3348" y="1"/>
                  <a:pt x="301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4" name="Google Shape;3399;p69">
            <a:extLst>
              <a:ext uri="{FF2B5EF4-FFF2-40B4-BE49-F238E27FC236}">
                <a16:creationId xmlns:a16="http://schemas.microsoft.com/office/drawing/2014/main" id="{8593BA1A-12C3-4B46-ABF1-B5B7D563AEFD}"/>
              </a:ext>
            </a:extLst>
          </p:cNvPr>
          <p:cNvSpPr/>
          <p:nvPr/>
        </p:nvSpPr>
        <p:spPr>
          <a:xfrm>
            <a:off x="8207553" y="2675303"/>
            <a:ext cx="633107" cy="725788"/>
          </a:xfrm>
          <a:custGeom>
            <a:avLst/>
            <a:gdLst/>
            <a:ahLst/>
            <a:cxnLst/>
            <a:rect l="l" t="t" r="r" b="b"/>
            <a:pathLst>
              <a:path w="36061" h="41340" extrusionOk="0">
                <a:moveTo>
                  <a:pt x="15414" y="1"/>
                </a:moveTo>
                <a:cubicBezTo>
                  <a:pt x="14455" y="1"/>
                  <a:pt x="13510" y="66"/>
                  <a:pt x="12543" y="176"/>
                </a:cubicBezTo>
                <a:cubicBezTo>
                  <a:pt x="5371" y="1110"/>
                  <a:pt x="1" y="7248"/>
                  <a:pt x="34" y="14486"/>
                </a:cubicBezTo>
                <a:cubicBezTo>
                  <a:pt x="34" y="16788"/>
                  <a:pt x="335" y="19090"/>
                  <a:pt x="935" y="21325"/>
                </a:cubicBezTo>
                <a:cubicBezTo>
                  <a:pt x="2936" y="28463"/>
                  <a:pt x="3537" y="34701"/>
                  <a:pt x="3303" y="37770"/>
                </a:cubicBezTo>
                <a:lnTo>
                  <a:pt x="10008" y="41339"/>
                </a:lnTo>
                <a:cubicBezTo>
                  <a:pt x="10008" y="41339"/>
                  <a:pt x="13144" y="36869"/>
                  <a:pt x="16112" y="34968"/>
                </a:cubicBezTo>
                <a:cubicBezTo>
                  <a:pt x="19048" y="33033"/>
                  <a:pt x="29122" y="27863"/>
                  <a:pt x="33025" y="22592"/>
                </a:cubicBezTo>
                <a:cubicBezTo>
                  <a:pt x="35560" y="19156"/>
                  <a:pt x="36060" y="12151"/>
                  <a:pt x="29989" y="6014"/>
                </a:cubicBezTo>
                <a:cubicBezTo>
                  <a:pt x="26286" y="2278"/>
                  <a:pt x="21283" y="110"/>
                  <a:pt x="16012" y="9"/>
                </a:cubicBezTo>
                <a:cubicBezTo>
                  <a:pt x="15812" y="4"/>
                  <a:pt x="15613" y="1"/>
                  <a:pt x="15414" y="1"/>
                </a:cubicBezTo>
                <a:close/>
              </a:path>
            </a:pathLst>
          </a:custGeom>
          <a:solidFill>
            <a:srgbClr val="ACD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5" name="Google Shape;3400;p69">
            <a:extLst>
              <a:ext uri="{FF2B5EF4-FFF2-40B4-BE49-F238E27FC236}">
                <a16:creationId xmlns:a16="http://schemas.microsoft.com/office/drawing/2014/main" id="{254DE4F3-4C1A-4BB7-A5D1-9D176744BFEF}"/>
              </a:ext>
            </a:extLst>
          </p:cNvPr>
          <p:cNvSpPr/>
          <p:nvPr/>
        </p:nvSpPr>
        <p:spPr>
          <a:xfrm>
            <a:off x="8175934" y="3473687"/>
            <a:ext cx="139996" cy="145842"/>
          </a:xfrm>
          <a:custGeom>
            <a:avLst/>
            <a:gdLst/>
            <a:ahLst/>
            <a:cxnLst/>
            <a:rect l="l" t="t" r="r" b="b"/>
            <a:pathLst>
              <a:path w="7974" h="8307" extrusionOk="0">
                <a:moveTo>
                  <a:pt x="1935" y="0"/>
                </a:moveTo>
                <a:lnTo>
                  <a:pt x="1" y="6472"/>
                </a:lnTo>
                <a:lnTo>
                  <a:pt x="4070" y="8306"/>
                </a:lnTo>
                <a:lnTo>
                  <a:pt x="7973" y="3303"/>
                </a:lnTo>
                <a:lnTo>
                  <a:pt x="1935" y="0"/>
                </a:ln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6" name="Google Shape;3401;p69">
            <a:extLst>
              <a:ext uri="{FF2B5EF4-FFF2-40B4-BE49-F238E27FC236}">
                <a16:creationId xmlns:a16="http://schemas.microsoft.com/office/drawing/2014/main" id="{CD078EC6-5106-436C-9EDE-B1F4D3EDB8BD}"/>
              </a:ext>
            </a:extLst>
          </p:cNvPr>
          <p:cNvSpPr/>
          <p:nvPr/>
        </p:nvSpPr>
        <p:spPr>
          <a:xfrm>
            <a:off x="8213995" y="3337238"/>
            <a:ext cx="52143" cy="139978"/>
          </a:xfrm>
          <a:custGeom>
            <a:avLst/>
            <a:gdLst/>
            <a:ahLst/>
            <a:cxnLst/>
            <a:rect l="l" t="t" r="r" b="b"/>
            <a:pathLst>
              <a:path w="2970" h="7973" extrusionOk="0">
                <a:moveTo>
                  <a:pt x="2936" y="0"/>
                </a:moveTo>
                <a:lnTo>
                  <a:pt x="2936" y="0"/>
                </a:lnTo>
                <a:cubicBezTo>
                  <a:pt x="2903" y="0"/>
                  <a:pt x="2169" y="1801"/>
                  <a:pt x="1402" y="3970"/>
                </a:cubicBezTo>
                <a:cubicBezTo>
                  <a:pt x="601" y="6138"/>
                  <a:pt x="1" y="7972"/>
                  <a:pt x="68" y="7972"/>
                </a:cubicBezTo>
                <a:cubicBezTo>
                  <a:pt x="101" y="7972"/>
                  <a:pt x="801" y="6171"/>
                  <a:pt x="1602" y="4003"/>
                </a:cubicBezTo>
                <a:cubicBezTo>
                  <a:pt x="2403" y="1835"/>
                  <a:pt x="2970" y="0"/>
                  <a:pt x="2936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7" name="Google Shape;3402;p69">
            <a:extLst>
              <a:ext uri="{FF2B5EF4-FFF2-40B4-BE49-F238E27FC236}">
                <a16:creationId xmlns:a16="http://schemas.microsoft.com/office/drawing/2014/main" id="{4F5029F2-AA1B-4A00-A608-FE2BDD159CDC}"/>
              </a:ext>
            </a:extLst>
          </p:cNvPr>
          <p:cNvSpPr/>
          <p:nvPr/>
        </p:nvSpPr>
        <p:spPr>
          <a:xfrm>
            <a:off x="8308292" y="3395209"/>
            <a:ext cx="79654" cy="131779"/>
          </a:xfrm>
          <a:custGeom>
            <a:avLst/>
            <a:gdLst/>
            <a:ahLst/>
            <a:cxnLst/>
            <a:rect l="l" t="t" r="r" b="b"/>
            <a:pathLst>
              <a:path w="4537" h="7506" extrusionOk="0">
                <a:moveTo>
                  <a:pt x="4470" y="0"/>
                </a:moveTo>
                <a:cubicBezTo>
                  <a:pt x="4437" y="0"/>
                  <a:pt x="3403" y="1635"/>
                  <a:pt x="2202" y="3703"/>
                </a:cubicBezTo>
                <a:cubicBezTo>
                  <a:pt x="968" y="5805"/>
                  <a:pt x="0" y="7472"/>
                  <a:pt x="67" y="7506"/>
                </a:cubicBezTo>
                <a:cubicBezTo>
                  <a:pt x="901" y="6305"/>
                  <a:pt x="1668" y="5071"/>
                  <a:pt x="2369" y="3803"/>
                </a:cubicBezTo>
                <a:cubicBezTo>
                  <a:pt x="3570" y="1702"/>
                  <a:pt x="4537" y="0"/>
                  <a:pt x="447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8" name="Google Shape;3403;p69">
            <a:extLst>
              <a:ext uri="{FF2B5EF4-FFF2-40B4-BE49-F238E27FC236}">
                <a16:creationId xmlns:a16="http://schemas.microsoft.com/office/drawing/2014/main" id="{8FC0E2F7-24E6-4DC4-82A2-C953554BF640}"/>
              </a:ext>
            </a:extLst>
          </p:cNvPr>
          <p:cNvSpPr/>
          <p:nvPr/>
        </p:nvSpPr>
        <p:spPr>
          <a:xfrm>
            <a:off x="8303025" y="2678269"/>
            <a:ext cx="413474" cy="708758"/>
          </a:xfrm>
          <a:custGeom>
            <a:avLst/>
            <a:gdLst/>
            <a:ahLst/>
            <a:cxnLst/>
            <a:rect l="l" t="t" r="r" b="b"/>
            <a:pathLst>
              <a:path w="23551" h="40370" extrusionOk="0">
                <a:moveTo>
                  <a:pt x="0" y="38668"/>
                </a:moveTo>
                <a:cubicBezTo>
                  <a:pt x="0" y="38670"/>
                  <a:pt x="0" y="38671"/>
                  <a:pt x="1" y="38671"/>
                </a:cubicBezTo>
                <a:cubicBezTo>
                  <a:pt x="1" y="38671"/>
                  <a:pt x="1" y="38670"/>
                  <a:pt x="2" y="38669"/>
                </a:cubicBezTo>
                <a:lnTo>
                  <a:pt x="2" y="38669"/>
                </a:lnTo>
                <a:cubicBezTo>
                  <a:pt x="1" y="38669"/>
                  <a:pt x="1" y="38669"/>
                  <a:pt x="0" y="38668"/>
                </a:cubicBezTo>
                <a:close/>
                <a:moveTo>
                  <a:pt x="12829" y="0"/>
                </a:moveTo>
                <a:cubicBezTo>
                  <a:pt x="12743" y="0"/>
                  <a:pt x="12659" y="3"/>
                  <a:pt x="12576" y="7"/>
                </a:cubicBezTo>
                <a:cubicBezTo>
                  <a:pt x="12342" y="7"/>
                  <a:pt x="9007" y="3943"/>
                  <a:pt x="7506" y="6579"/>
                </a:cubicBezTo>
                <a:cubicBezTo>
                  <a:pt x="2535" y="15452"/>
                  <a:pt x="2268" y="24125"/>
                  <a:pt x="901" y="34198"/>
                </a:cubicBezTo>
                <a:cubicBezTo>
                  <a:pt x="706" y="35627"/>
                  <a:pt x="37" y="38603"/>
                  <a:pt x="2" y="38669"/>
                </a:cubicBezTo>
                <a:lnTo>
                  <a:pt x="2" y="38669"/>
                </a:lnTo>
                <a:cubicBezTo>
                  <a:pt x="737" y="39270"/>
                  <a:pt x="3202" y="40369"/>
                  <a:pt x="3202" y="40369"/>
                </a:cubicBezTo>
                <a:cubicBezTo>
                  <a:pt x="3202" y="40369"/>
                  <a:pt x="5537" y="37601"/>
                  <a:pt x="6438" y="36166"/>
                </a:cubicBezTo>
                <a:cubicBezTo>
                  <a:pt x="10174" y="30496"/>
                  <a:pt x="14177" y="26093"/>
                  <a:pt x="17346" y="20122"/>
                </a:cubicBezTo>
                <a:cubicBezTo>
                  <a:pt x="20515" y="14151"/>
                  <a:pt x="23550" y="8847"/>
                  <a:pt x="20615" y="2743"/>
                </a:cubicBezTo>
                <a:lnTo>
                  <a:pt x="20615" y="2743"/>
                </a:lnTo>
                <a:cubicBezTo>
                  <a:pt x="20615" y="2743"/>
                  <a:pt x="20616" y="2743"/>
                  <a:pt x="20616" y="2743"/>
                </a:cubicBezTo>
                <a:cubicBezTo>
                  <a:pt x="20624" y="2743"/>
                  <a:pt x="15838" y="0"/>
                  <a:pt x="12829" y="0"/>
                </a:cubicBez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9" name="Google Shape;3404;p69">
            <a:extLst>
              <a:ext uri="{FF2B5EF4-FFF2-40B4-BE49-F238E27FC236}">
                <a16:creationId xmlns:a16="http://schemas.microsoft.com/office/drawing/2014/main" id="{968EABE2-4E1C-4A17-9E67-6B79C5510492}"/>
              </a:ext>
            </a:extLst>
          </p:cNvPr>
          <p:cNvSpPr/>
          <p:nvPr/>
        </p:nvSpPr>
        <p:spPr>
          <a:xfrm>
            <a:off x="8204638" y="2840667"/>
            <a:ext cx="584475" cy="246512"/>
          </a:xfrm>
          <a:custGeom>
            <a:avLst/>
            <a:gdLst/>
            <a:ahLst/>
            <a:cxnLst/>
            <a:rect l="l" t="t" r="r" b="b"/>
            <a:pathLst>
              <a:path w="33291" h="14041" extrusionOk="0">
                <a:moveTo>
                  <a:pt x="5221" y="1"/>
                </a:moveTo>
                <a:cubicBezTo>
                  <a:pt x="4318" y="1"/>
                  <a:pt x="3416" y="182"/>
                  <a:pt x="2569" y="531"/>
                </a:cubicBezTo>
                <a:cubicBezTo>
                  <a:pt x="1868" y="798"/>
                  <a:pt x="1168" y="1198"/>
                  <a:pt x="567" y="1698"/>
                </a:cubicBezTo>
                <a:cubicBezTo>
                  <a:pt x="434" y="1832"/>
                  <a:pt x="267" y="1965"/>
                  <a:pt x="134" y="2099"/>
                </a:cubicBezTo>
                <a:cubicBezTo>
                  <a:pt x="67" y="2165"/>
                  <a:pt x="34" y="2232"/>
                  <a:pt x="0" y="2265"/>
                </a:cubicBezTo>
                <a:cubicBezTo>
                  <a:pt x="67" y="2232"/>
                  <a:pt x="134" y="2199"/>
                  <a:pt x="167" y="2165"/>
                </a:cubicBezTo>
                <a:cubicBezTo>
                  <a:pt x="234" y="2065"/>
                  <a:pt x="400" y="1932"/>
                  <a:pt x="634" y="1765"/>
                </a:cubicBezTo>
                <a:cubicBezTo>
                  <a:pt x="1234" y="1331"/>
                  <a:pt x="1902" y="931"/>
                  <a:pt x="2635" y="664"/>
                </a:cubicBezTo>
                <a:cubicBezTo>
                  <a:pt x="3469" y="311"/>
                  <a:pt x="4341" y="148"/>
                  <a:pt x="5222" y="148"/>
                </a:cubicBezTo>
                <a:cubicBezTo>
                  <a:pt x="5505" y="148"/>
                  <a:pt x="5788" y="165"/>
                  <a:pt x="6071" y="197"/>
                </a:cubicBezTo>
                <a:cubicBezTo>
                  <a:pt x="7606" y="397"/>
                  <a:pt x="9007" y="1031"/>
                  <a:pt x="10174" y="2032"/>
                </a:cubicBezTo>
                <a:lnTo>
                  <a:pt x="10207" y="2065"/>
                </a:lnTo>
                <a:lnTo>
                  <a:pt x="10241" y="2032"/>
                </a:lnTo>
                <a:cubicBezTo>
                  <a:pt x="11375" y="1231"/>
                  <a:pt x="12709" y="798"/>
                  <a:pt x="14077" y="731"/>
                </a:cubicBezTo>
                <a:cubicBezTo>
                  <a:pt x="14230" y="724"/>
                  <a:pt x="14382" y="721"/>
                  <a:pt x="14534" y="721"/>
                </a:cubicBezTo>
                <a:cubicBezTo>
                  <a:pt x="15909" y="721"/>
                  <a:pt x="17249" y="994"/>
                  <a:pt x="18480" y="1565"/>
                </a:cubicBezTo>
                <a:cubicBezTo>
                  <a:pt x="19848" y="2199"/>
                  <a:pt x="21082" y="3066"/>
                  <a:pt x="22183" y="4100"/>
                </a:cubicBezTo>
                <a:cubicBezTo>
                  <a:pt x="23183" y="5067"/>
                  <a:pt x="24084" y="6102"/>
                  <a:pt x="24885" y="7236"/>
                </a:cubicBezTo>
                <a:lnTo>
                  <a:pt x="24918" y="7269"/>
                </a:lnTo>
                <a:lnTo>
                  <a:pt x="24985" y="7269"/>
                </a:lnTo>
                <a:cubicBezTo>
                  <a:pt x="28487" y="7769"/>
                  <a:pt x="31489" y="10038"/>
                  <a:pt x="32957" y="13240"/>
                </a:cubicBezTo>
                <a:cubicBezTo>
                  <a:pt x="33024" y="13440"/>
                  <a:pt x="33124" y="13640"/>
                  <a:pt x="33191" y="13840"/>
                </a:cubicBezTo>
                <a:cubicBezTo>
                  <a:pt x="33191" y="13907"/>
                  <a:pt x="33224" y="13974"/>
                  <a:pt x="33291" y="14041"/>
                </a:cubicBezTo>
                <a:cubicBezTo>
                  <a:pt x="33257" y="13941"/>
                  <a:pt x="33224" y="13840"/>
                  <a:pt x="33191" y="13774"/>
                </a:cubicBezTo>
                <a:cubicBezTo>
                  <a:pt x="33157" y="13640"/>
                  <a:pt x="33057" y="13440"/>
                  <a:pt x="32990" y="13173"/>
                </a:cubicBezTo>
                <a:cubicBezTo>
                  <a:pt x="32690" y="12473"/>
                  <a:pt x="32323" y="11806"/>
                  <a:pt x="31856" y="11172"/>
                </a:cubicBezTo>
                <a:cubicBezTo>
                  <a:pt x="31156" y="10205"/>
                  <a:pt x="30288" y="9371"/>
                  <a:pt x="29288" y="8737"/>
                </a:cubicBezTo>
                <a:cubicBezTo>
                  <a:pt x="27990" y="7838"/>
                  <a:pt x="26527" y="7305"/>
                  <a:pt x="24996" y="7104"/>
                </a:cubicBezTo>
                <a:lnTo>
                  <a:pt x="24996" y="7104"/>
                </a:lnTo>
                <a:cubicBezTo>
                  <a:pt x="24233" y="5982"/>
                  <a:pt x="23307" y="4925"/>
                  <a:pt x="22316" y="3967"/>
                </a:cubicBezTo>
                <a:cubicBezTo>
                  <a:pt x="21215" y="2899"/>
                  <a:pt x="19948" y="2032"/>
                  <a:pt x="18547" y="1398"/>
                </a:cubicBezTo>
                <a:cubicBezTo>
                  <a:pt x="17352" y="844"/>
                  <a:pt x="16030" y="545"/>
                  <a:pt x="14691" y="545"/>
                </a:cubicBezTo>
                <a:cubicBezTo>
                  <a:pt x="14498" y="545"/>
                  <a:pt x="14304" y="552"/>
                  <a:pt x="14110" y="564"/>
                </a:cubicBezTo>
                <a:cubicBezTo>
                  <a:pt x="12739" y="630"/>
                  <a:pt x="11400" y="1078"/>
                  <a:pt x="10249" y="1848"/>
                </a:cubicBezTo>
                <a:lnTo>
                  <a:pt x="10249" y="1848"/>
                </a:lnTo>
                <a:cubicBezTo>
                  <a:pt x="9092" y="843"/>
                  <a:pt x="7647" y="195"/>
                  <a:pt x="6138" y="64"/>
                </a:cubicBezTo>
                <a:cubicBezTo>
                  <a:pt x="5834" y="22"/>
                  <a:pt x="5528" y="1"/>
                  <a:pt x="522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0" name="Google Shape;3405;p69">
            <a:extLst>
              <a:ext uri="{FF2B5EF4-FFF2-40B4-BE49-F238E27FC236}">
                <a16:creationId xmlns:a16="http://schemas.microsoft.com/office/drawing/2014/main" id="{41A75F08-F842-403E-A79E-992B85ACA1D6}"/>
              </a:ext>
            </a:extLst>
          </p:cNvPr>
          <p:cNvSpPr/>
          <p:nvPr/>
        </p:nvSpPr>
        <p:spPr>
          <a:xfrm>
            <a:off x="8239189" y="3082860"/>
            <a:ext cx="331485" cy="160098"/>
          </a:xfrm>
          <a:custGeom>
            <a:avLst/>
            <a:gdLst/>
            <a:ahLst/>
            <a:cxnLst/>
            <a:rect l="l" t="t" r="r" b="b"/>
            <a:pathLst>
              <a:path w="18881" h="9119" extrusionOk="0">
                <a:moveTo>
                  <a:pt x="2916" y="1"/>
                </a:moveTo>
                <a:cubicBezTo>
                  <a:pt x="2475" y="1"/>
                  <a:pt x="2032" y="69"/>
                  <a:pt x="1601" y="212"/>
                </a:cubicBezTo>
                <a:cubicBezTo>
                  <a:pt x="1168" y="346"/>
                  <a:pt x="767" y="579"/>
                  <a:pt x="367" y="813"/>
                </a:cubicBezTo>
                <a:cubicBezTo>
                  <a:pt x="234" y="946"/>
                  <a:pt x="100" y="1046"/>
                  <a:pt x="67" y="1080"/>
                </a:cubicBezTo>
                <a:lnTo>
                  <a:pt x="0" y="1146"/>
                </a:lnTo>
                <a:cubicBezTo>
                  <a:pt x="501" y="779"/>
                  <a:pt x="1068" y="512"/>
                  <a:pt x="1668" y="312"/>
                </a:cubicBezTo>
                <a:cubicBezTo>
                  <a:pt x="2057" y="215"/>
                  <a:pt x="2468" y="163"/>
                  <a:pt x="2876" y="163"/>
                </a:cubicBezTo>
                <a:cubicBezTo>
                  <a:pt x="3168" y="163"/>
                  <a:pt x="3458" y="190"/>
                  <a:pt x="3736" y="246"/>
                </a:cubicBezTo>
                <a:cubicBezTo>
                  <a:pt x="4637" y="412"/>
                  <a:pt x="5437" y="846"/>
                  <a:pt x="6071" y="1480"/>
                </a:cubicBezTo>
                <a:lnTo>
                  <a:pt x="6105" y="1547"/>
                </a:lnTo>
                <a:lnTo>
                  <a:pt x="6171" y="1480"/>
                </a:lnTo>
                <a:cubicBezTo>
                  <a:pt x="6872" y="1113"/>
                  <a:pt x="7672" y="879"/>
                  <a:pt x="8506" y="813"/>
                </a:cubicBezTo>
                <a:cubicBezTo>
                  <a:pt x="8592" y="809"/>
                  <a:pt x="8678" y="808"/>
                  <a:pt x="8765" y="808"/>
                </a:cubicBezTo>
                <a:cubicBezTo>
                  <a:pt x="9551" y="808"/>
                  <a:pt x="10354" y="946"/>
                  <a:pt x="11075" y="1246"/>
                </a:cubicBezTo>
                <a:cubicBezTo>
                  <a:pt x="12976" y="2047"/>
                  <a:pt x="14344" y="3748"/>
                  <a:pt x="14677" y="5783"/>
                </a:cubicBezTo>
                <a:lnTo>
                  <a:pt x="14677" y="5883"/>
                </a:lnTo>
                <a:lnTo>
                  <a:pt x="14744" y="5883"/>
                </a:lnTo>
                <a:cubicBezTo>
                  <a:pt x="14842" y="5874"/>
                  <a:pt x="14940" y="5870"/>
                  <a:pt x="15038" y="5870"/>
                </a:cubicBezTo>
                <a:cubicBezTo>
                  <a:pt x="15713" y="5870"/>
                  <a:pt x="16397" y="6067"/>
                  <a:pt x="16979" y="6417"/>
                </a:cubicBezTo>
                <a:cubicBezTo>
                  <a:pt x="17479" y="6717"/>
                  <a:pt x="17913" y="7151"/>
                  <a:pt x="18247" y="7651"/>
                </a:cubicBezTo>
                <a:cubicBezTo>
                  <a:pt x="18534" y="8098"/>
                  <a:pt x="18729" y="8575"/>
                  <a:pt x="18833" y="9053"/>
                </a:cubicBezTo>
                <a:lnTo>
                  <a:pt x="18833" y="9053"/>
                </a:lnTo>
                <a:cubicBezTo>
                  <a:pt x="18836" y="9011"/>
                  <a:pt x="18858" y="8974"/>
                  <a:pt x="18880" y="8952"/>
                </a:cubicBezTo>
                <a:cubicBezTo>
                  <a:pt x="18880" y="8852"/>
                  <a:pt x="18880" y="8752"/>
                  <a:pt x="18847" y="8652"/>
                </a:cubicBezTo>
                <a:cubicBezTo>
                  <a:pt x="18747" y="8251"/>
                  <a:pt x="18614" y="7884"/>
                  <a:pt x="18380" y="7551"/>
                </a:cubicBezTo>
                <a:cubicBezTo>
                  <a:pt x="18046" y="7050"/>
                  <a:pt x="17613" y="6583"/>
                  <a:pt x="17112" y="6283"/>
                </a:cubicBezTo>
                <a:cubicBezTo>
                  <a:pt x="16499" y="5845"/>
                  <a:pt x="15808" y="5637"/>
                  <a:pt x="15086" y="5637"/>
                </a:cubicBezTo>
                <a:cubicBezTo>
                  <a:pt x="15011" y="5637"/>
                  <a:pt x="14935" y="5639"/>
                  <a:pt x="14858" y="5644"/>
                </a:cubicBezTo>
                <a:lnTo>
                  <a:pt x="14858" y="5644"/>
                </a:lnTo>
                <a:cubicBezTo>
                  <a:pt x="14684" y="4717"/>
                  <a:pt x="14322" y="3852"/>
                  <a:pt x="13743" y="3081"/>
                </a:cubicBezTo>
                <a:cubicBezTo>
                  <a:pt x="12590" y="1522"/>
                  <a:pt x="10765" y="633"/>
                  <a:pt x="8842" y="633"/>
                </a:cubicBezTo>
                <a:cubicBezTo>
                  <a:pt x="8708" y="633"/>
                  <a:pt x="8574" y="637"/>
                  <a:pt x="8440" y="646"/>
                </a:cubicBezTo>
                <a:cubicBezTo>
                  <a:pt x="7670" y="742"/>
                  <a:pt x="6870" y="961"/>
                  <a:pt x="6158" y="1334"/>
                </a:cubicBezTo>
                <a:lnTo>
                  <a:pt x="6158" y="1334"/>
                </a:lnTo>
                <a:cubicBezTo>
                  <a:pt x="5497" y="691"/>
                  <a:pt x="4649" y="242"/>
                  <a:pt x="3736" y="79"/>
                </a:cubicBezTo>
                <a:cubicBezTo>
                  <a:pt x="3466" y="27"/>
                  <a:pt x="3192" y="1"/>
                  <a:pt x="2916" y="1"/>
                </a:cubicBezTo>
                <a:close/>
                <a:moveTo>
                  <a:pt x="18833" y="9053"/>
                </a:moveTo>
                <a:cubicBezTo>
                  <a:pt x="18832" y="9074"/>
                  <a:pt x="18836" y="9096"/>
                  <a:pt x="18847" y="9119"/>
                </a:cubicBezTo>
                <a:cubicBezTo>
                  <a:pt x="18843" y="9097"/>
                  <a:pt x="18838" y="9075"/>
                  <a:pt x="18833" y="9053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1" name="Google Shape;3406;p69">
            <a:extLst>
              <a:ext uri="{FF2B5EF4-FFF2-40B4-BE49-F238E27FC236}">
                <a16:creationId xmlns:a16="http://schemas.microsoft.com/office/drawing/2014/main" id="{4668B02B-6709-43C0-9C86-2CD60DD44E3C}"/>
              </a:ext>
            </a:extLst>
          </p:cNvPr>
          <p:cNvSpPr/>
          <p:nvPr/>
        </p:nvSpPr>
        <p:spPr>
          <a:xfrm>
            <a:off x="8198774" y="3511170"/>
            <a:ext cx="96649" cy="48035"/>
          </a:xfrm>
          <a:custGeom>
            <a:avLst/>
            <a:gdLst/>
            <a:ahLst/>
            <a:cxnLst/>
            <a:rect l="l" t="t" r="r" b="b"/>
            <a:pathLst>
              <a:path w="5505" h="2736" extrusionOk="0">
                <a:moveTo>
                  <a:pt x="34" y="0"/>
                </a:moveTo>
                <a:cubicBezTo>
                  <a:pt x="1" y="67"/>
                  <a:pt x="1" y="200"/>
                  <a:pt x="34" y="267"/>
                </a:cubicBezTo>
                <a:cubicBezTo>
                  <a:pt x="134" y="734"/>
                  <a:pt x="468" y="1101"/>
                  <a:pt x="935" y="1201"/>
                </a:cubicBezTo>
                <a:cubicBezTo>
                  <a:pt x="993" y="1211"/>
                  <a:pt x="1052" y="1215"/>
                  <a:pt x="1110" y="1215"/>
                </a:cubicBezTo>
                <a:cubicBezTo>
                  <a:pt x="1252" y="1215"/>
                  <a:pt x="1394" y="1191"/>
                  <a:pt x="1535" y="1168"/>
                </a:cubicBezTo>
                <a:lnTo>
                  <a:pt x="2169" y="1034"/>
                </a:lnTo>
                <a:cubicBezTo>
                  <a:pt x="2369" y="1034"/>
                  <a:pt x="2569" y="1101"/>
                  <a:pt x="2703" y="1268"/>
                </a:cubicBezTo>
                <a:cubicBezTo>
                  <a:pt x="3003" y="1601"/>
                  <a:pt x="3136" y="2102"/>
                  <a:pt x="3470" y="2435"/>
                </a:cubicBezTo>
                <a:cubicBezTo>
                  <a:pt x="3603" y="2602"/>
                  <a:pt x="3837" y="2702"/>
                  <a:pt x="4037" y="2702"/>
                </a:cubicBezTo>
                <a:cubicBezTo>
                  <a:pt x="4237" y="2702"/>
                  <a:pt x="4404" y="2669"/>
                  <a:pt x="4604" y="2602"/>
                </a:cubicBezTo>
                <a:cubicBezTo>
                  <a:pt x="4714" y="2547"/>
                  <a:pt x="4844" y="2522"/>
                  <a:pt x="4978" y="2522"/>
                </a:cubicBezTo>
                <a:cubicBezTo>
                  <a:pt x="5088" y="2522"/>
                  <a:pt x="5199" y="2539"/>
                  <a:pt x="5304" y="2569"/>
                </a:cubicBezTo>
                <a:cubicBezTo>
                  <a:pt x="5371" y="2635"/>
                  <a:pt x="5438" y="2669"/>
                  <a:pt x="5505" y="2735"/>
                </a:cubicBezTo>
                <a:cubicBezTo>
                  <a:pt x="5505" y="2635"/>
                  <a:pt x="5438" y="2569"/>
                  <a:pt x="5371" y="2502"/>
                </a:cubicBezTo>
                <a:cubicBezTo>
                  <a:pt x="5220" y="2437"/>
                  <a:pt x="5042" y="2401"/>
                  <a:pt x="4871" y="2401"/>
                </a:cubicBezTo>
                <a:cubicBezTo>
                  <a:pt x="4778" y="2401"/>
                  <a:pt x="4687" y="2412"/>
                  <a:pt x="4604" y="2435"/>
                </a:cubicBezTo>
                <a:cubicBezTo>
                  <a:pt x="4437" y="2502"/>
                  <a:pt x="4270" y="2535"/>
                  <a:pt x="4104" y="2535"/>
                </a:cubicBezTo>
                <a:cubicBezTo>
                  <a:pt x="3903" y="2535"/>
                  <a:pt x="3737" y="2435"/>
                  <a:pt x="3637" y="2335"/>
                </a:cubicBezTo>
                <a:cubicBezTo>
                  <a:pt x="3336" y="2035"/>
                  <a:pt x="3270" y="1568"/>
                  <a:pt x="2869" y="1168"/>
                </a:cubicBezTo>
                <a:cubicBezTo>
                  <a:pt x="2720" y="988"/>
                  <a:pt x="2490" y="862"/>
                  <a:pt x="2251" y="862"/>
                </a:cubicBezTo>
                <a:cubicBezTo>
                  <a:pt x="2224" y="862"/>
                  <a:pt x="2196" y="864"/>
                  <a:pt x="2169" y="867"/>
                </a:cubicBezTo>
                <a:cubicBezTo>
                  <a:pt x="1935" y="867"/>
                  <a:pt x="1702" y="901"/>
                  <a:pt x="1502" y="1001"/>
                </a:cubicBezTo>
                <a:cubicBezTo>
                  <a:pt x="1384" y="1025"/>
                  <a:pt x="1249" y="1048"/>
                  <a:pt x="1121" y="1048"/>
                </a:cubicBezTo>
                <a:cubicBezTo>
                  <a:pt x="1069" y="1048"/>
                  <a:pt x="1017" y="1044"/>
                  <a:pt x="968" y="1034"/>
                </a:cubicBezTo>
                <a:cubicBezTo>
                  <a:pt x="801" y="968"/>
                  <a:pt x="668" y="901"/>
                  <a:pt x="534" y="834"/>
                </a:cubicBezTo>
                <a:cubicBezTo>
                  <a:pt x="334" y="667"/>
                  <a:pt x="201" y="467"/>
                  <a:pt x="134" y="234"/>
                </a:cubicBezTo>
                <a:cubicBezTo>
                  <a:pt x="67" y="167"/>
                  <a:pt x="67" y="67"/>
                  <a:pt x="3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2" name="Google Shape;3407;p69">
            <a:extLst>
              <a:ext uri="{FF2B5EF4-FFF2-40B4-BE49-F238E27FC236}">
                <a16:creationId xmlns:a16="http://schemas.microsoft.com/office/drawing/2014/main" id="{25355637-35F4-4B68-9208-A3BCB06AD077}"/>
              </a:ext>
            </a:extLst>
          </p:cNvPr>
          <p:cNvSpPr/>
          <p:nvPr/>
        </p:nvSpPr>
        <p:spPr>
          <a:xfrm>
            <a:off x="8205218" y="3487733"/>
            <a:ext cx="102513" cy="53899"/>
          </a:xfrm>
          <a:custGeom>
            <a:avLst/>
            <a:gdLst/>
            <a:ahLst/>
            <a:cxnLst/>
            <a:rect l="l" t="t" r="r" b="b"/>
            <a:pathLst>
              <a:path w="5839" h="3070" extrusionOk="0">
                <a:moveTo>
                  <a:pt x="1" y="1"/>
                </a:moveTo>
                <a:cubicBezTo>
                  <a:pt x="935" y="568"/>
                  <a:pt x="1902" y="1135"/>
                  <a:pt x="2903" y="1602"/>
                </a:cubicBezTo>
                <a:cubicBezTo>
                  <a:pt x="3837" y="2169"/>
                  <a:pt x="4837" y="2636"/>
                  <a:pt x="5838" y="3070"/>
                </a:cubicBezTo>
                <a:cubicBezTo>
                  <a:pt x="4937" y="2469"/>
                  <a:pt x="3970" y="1936"/>
                  <a:pt x="2969" y="1435"/>
                </a:cubicBezTo>
                <a:cubicBezTo>
                  <a:pt x="2002" y="902"/>
                  <a:pt x="1035" y="401"/>
                  <a:pt x="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3" name="Google Shape;3408;p69">
            <a:extLst>
              <a:ext uri="{FF2B5EF4-FFF2-40B4-BE49-F238E27FC236}">
                <a16:creationId xmlns:a16="http://schemas.microsoft.com/office/drawing/2014/main" id="{8B141BFF-AD63-4B46-AB50-BE7367AB10D7}"/>
              </a:ext>
            </a:extLst>
          </p:cNvPr>
          <p:cNvSpPr/>
          <p:nvPr/>
        </p:nvSpPr>
        <p:spPr>
          <a:xfrm>
            <a:off x="8192927" y="3528726"/>
            <a:ext cx="93717" cy="45507"/>
          </a:xfrm>
          <a:custGeom>
            <a:avLst/>
            <a:gdLst/>
            <a:ahLst/>
            <a:cxnLst/>
            <a:rect l="l" t="t" r="r" b="b"/>
            <a:pathLst>
              <a:path w="5338" h="2592" extrusionOk="0">
                <a:moveTo>
                  <a:pt x="33" y="1"/>
                </a:moveTo>
                <a:lnTo>
                  <a:pt x="33" y="1"/>
                </a:lnTo>
                <a:cubicBezTo>
                  <a:pt x="33" y="1"/>
                  <a:pt x="0" y="68"/>
                  <a:pt x="100" y="234"/>
                </a:cubicBezTo>
                <a:cubicBezTo>
                  <a:pt x="200" y="468"/>
                  <a:pt x="367" y="668"/>
                  <a:pt x="634" y="735"/>
                </a:cubicBezTo>
                <a:cubicBezTo>
                  <a:pt x="884" y="810"/>
                  <a:pt x="1153" y="847"/>
                  <a:pt x="1413" y="847"/>
                </a:cubicBezTo>
                <a:cubicBezTo>
                  <a:pt x="1499" y="847"/>
                  <a:pt x="1585" y="843"/>
                  <a:pt x="1668" y="835"/>
                </a:cubicBezTo>
                <a:cubicBezTo>
                  <a:pt x="1737" y="823"/>
                  <a:pt x="1804" y="818"/>
                  <a:pt x="1871" y="818"/>
                </a:cubicBezTo>
                <a:cubicBezTo>
                  <a:pt x="2193" y="818"/>
                  <a:pt x="2492" y="947"/>
                  <a:pt x="2769" y="1168"/>
                </a:cubicBezTo>
                <a:cubicBezTo>
                  <a:pt x="2869" y="1335"/>
                  <a:pt x="2969" y="1502"/>
                  <a:pt x="3036" y="1702"/>
                </a:cubicBezTo>
                <a:cubicBezTo>
                  <a:pt x="3136" y="1902"/>
                  <a:pt x="3269" y="2069"/>
                  <a:pt x="3436" y="2202"/>
                </a:cubicBezTo>
                <a:cubicBezTo>
                  <a:pt x="3703" y="2436"/>
                  <a:pt x="4070" y="2569"/>
                  <a:pt x="4437" y="2569"/>
                </a:cubicBezTo>
                <a:cubicBezTo>
                  <a:pt x="4492" y="2583"/>
                  <a:pt x="4547" y="2591"/>
                  <a:pt x="4602" y="2591"/>
                </a:cubicBezTo>
                <a:cubicBezTo>
                  <a:pt x="4681" y="2591"/>
                  <a:pt x="4759" y="2575"/>
                  <a:pt x="4837" y="2536"/>
                </a:cubicBezTo>
                <a:cubicBezTo>
                  <a:pt x="4937" y="2503"/>
                  <a:pt x="5037" y="2469"/>
                  <a:pt x="5137" y="2403"/>
                </a:cubicBezTo>
                <a:cubicBezTo>
                  <a:pt x="5204" y="2369"/>
                  <a:pt x="5270" y="2336"/>
                  <a:pt x="5337" y="2269"/>
                </a:cubicBezTo>
                <a:cubicBezTo>
                  <a:pt x="5270" y="2269"/>
                  <a:pt x="5204" y="2303"/>
                  <a:pt x="5137" y="2336"/>
                </a:cubicBezTo>
                <a:cubicBezTo>
                  <a:pt x="4987" y="2411"/>
                  <a:pt x="4818" y="2449"/>
                  <a:pt x="4645" y="2449"/>
                </a:cubicBezTo>
                <a:cubicBezTo>
                  <a:pt x="4587" y="2449"/>
                  <a:pt x="4528" y="2444"/>
                  <a:pt x="4470" y="2436"/>
                </a:cubicBezTo>
                <a:cubicBezTo>
                  <a:pt x="4136" y="2403"/>
                  <a:pt x="3836" y="2269"/>
                  <a:pt x="3603" y="2069"/>
                </a:cubicBezTo>
                <a:cubicBezTo>
                  <a:pt x="3436" y="1936"/>
                  <a:pt x="3336" y="1802"/>
                  <a:pt x="3269" y="1602"/>
                </a:cubicBezTo>
                <a:cubicBezTo>
                  <a:pt x="3169" y="1402"/>
                  <a:pt x="3069" y="1168"/>
                  <a:pt x="2935" y="1002"/>
                </a:cubicBezTo>
                <a:cubicBezTo>
                  <a:pt x="2630" y="724"/>
                  <a:pt x="2278" y="585"/>
                  <a:pt x="1898" y="585"/>
                </a:cubicBezTo>
                <a:cubicBezTo>
                  <a:pt x="1823" y="585"/>
                  <a:pt x="1746" y="590"/>
                  <a:pt x="1668" y="601"/>
                </a:cubicBezTo>
                <a:cubicBezTo>
                  <a:pt x="1540" y="627"/>
                  <a:pt x="1413" y="638"/>
                  <a:pt x="1286" y="638"/>
                </a:cubicBezTo>
                <a:cubicBezTo>
                  <a:pt x="1080" y="638"/>
                  <a:pt x="873" y="609"/>
                  <a:pt x="667" y="568"/>
                </a:cubicBezTo>
                <a:cubicBezTo>
                  <a:pt x="467" y="501"/>
                  <a:pt x="267" y="368"/>
                  <a:pt x="167" y="201"/>
                </a:cubicBezTo>
                <a:cubicBezTo>
                  <a:pt x="133" y="134"/>
                  <a:pt x="67" y="68"/>
                  <a:pt x="33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4" name="Google Shape;3409;p69">
            <a:extLst>
              <a:ext uri="{FF2B5EF4-FFF2-40B4-BE49-F238E27FC236}">
                <a16:creationId xmlns:a16="http://schemas.microsoft.com/office/drawing/2014/main" id="{3C217840-7D28-42D9-9CD3-F8EFFDB561D8}"/>
              </a:ext>
            </a:extLst>
          </p:cNvPr>
          <p:cNvSpPr/>
          <p:nvPr/>
        </p:nvSpPr>
        <p:spPr>
          <a:xfrm>
            <a:off x="7450917" y="2734029"/>
            <a:ext cx="215524" cy="151689"/>
          </a:xfrm>
          <a:custGeom>
            <a:avLst/>
            <a:gdLst/>
            <a:ahLst/>
            <a:cxnLst/>
            <a:rect l="l" t="t" r="r" b="b"/>
            <a:pathLst>
              <a:path w="12276" h="8640" extrusionOk="0">
                <a:moveTo>
                  <a:pt x="7272" y="0"/>
                </a:moveTo>
                <a:lnTo>
                  <a:pt x="4604" y="167"/>
                </a:lnTo>
                <a:cubicBezTo>
                  <a:pt x="2803" y="267"/>
                  <a:pt x="1201" y="1368"/>
                  <a:pt x="501" y="3036"/>
                </a:cubicBezTo>
                <a:cubicBezTo>
                  <a:pt x="101" y="3903"/>
                  <a:pt x="1" y="4904"/>
                  <a:pt x="201" y="5838"/>
                </a:cubicBezTo>
                <a:lnTo>
                  <a:pt x="1835" y="8640"/>
                </a:lnTo>
                <a:lnTo>
                  <a:pt x="12276" y="7072"/>
                </a:lnTo>
                <a:lnTo>
                  <a:pt x="7272" y="0"/>
                </a:ln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5" name="Google Shape;3410;p69">
            <a:extLst>
              <a:ext uri="{FF2B5EF4-FFF2-40B4-BE49-F238E27FC236}">
                <a16:creationId xmlns:a16="http://schemas.microsoft.com/office/drawing/2014/main" id="{70435F47-2D25-4C57-8C82-4E2F5F1AFF9B}"/>
              </a:ext>
            </a:extLst>
          </p:cNvPr>
          <p:cNvSpPr/>
          <p:nvPr/>
        </p:nvSpPr>
        <p:spPr>
          <a:xfrm>
            <a:off x="7450917" y="2734029"/>
            <a:ext cx="215524" cy="151689"/>
          </a:xfrm>
          <a:custGeom>
            <a:avLst/>
            <a:gdLst/>
            <a:ahLst/>
            <a:cxnLst/>
            <a:rect l="l" t="t" r="r" b="b"/>
            <a:pathLst>
              <a:path w="12276" h="8640" extrusionOk="0">
                <a:moveTo>
                  <a:pt x="7272" y="0"/>
                </a:moveTo>
                <a:lnTo>
                  <a:pt x="4604" y="167"/>
                </a:lnTo>
                <a:cubicBezTo>
                  <a:pt x="2803" y="267"/>
                  <a:pt x="1201" y="1368"/>
                  <a:pt x="501" y="3036"/>
                </a:cubicBezTo>
                <a:cubicBezTo>
                  <a:pt x="101" y="3903"/>
                  <a:pt x="1" y="4904"/>
                  <a:pt x="201" y="5838"/>
                </a:cubicBezTo>
                <a:lnTo>
                  <a:pt x="1835" y="8640"/>
                </a:lnTo>
                <a:lnTo>
                  <a:pt x="12276" y="7072"/>
                </a:lnTo>
                <a:lnTo>
                  <a:pt x="727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6" name="Google Shape;3411;p69">
            <a:extLst>
              <a:ext uri="{FF2B5EF4-FFF2-40B4-BE49-F238E27FC236}">
                <a16:creationId xmlns:a16="http://schemas.microsoft.com/office/drawing/2014/main" id="{7C6180BF-ED3E-4A2E-9C6B-8743868383C5}"/>
              </a:ext>
            </a:extLst>
          </p:cNvPr>
          <p:cNvSpPr/>
          <p:nvPr/>
        </p:nvSpPr>
        <p:spPr>
          <a:xfrm>
            <a:off x="8081654" y="2592893"/>
            <a:ext cx="362525" cy="579788"/>
          </a:xfrm>
          <a:custGeom>
            <a:avLst/>
            <a:gdLst/>
            <a:ahLst/>
            <a:cxnLst/>
            <a:rect l="l" t="t" r="r" b="b"/>
            <a:pathLst>
              <a:path w="20649" h="33024" extrusionOk="0">
                <a:moveTo>
                  <a:pt x="6638" y="0"/>
                </a:moveTo>
                <a:lnTo>
                  <a:pt x="0" y="3803"/>
                </a:lnTo>
                <a:lnTo>
                  <a:pt x="10941" y="28287"/>
                </a:lnTo>
                <a:cubicBezTo>
                  <a:pt x="11041" y="28554"/>
                  <a:pt x="11141" y="28954"/>
                  <a:pt x="11275" y="29354"/>
                </a:cubicBezTo>
                <a:cubicBezTo>
                  <a:pt x="11342" y="29721"/>
                  <a:pt x="11375" y="30122"/>
                  <a:pt x="11375" y="30489"/>
                </a:cubicBezTo>
                <a:cubicBezTo>
                  <a:pt x="11375" y="30956"/>
                  <a:pt x="11308" y="31423"/>
                  <a:pt x="11141" y="31856"/>
                </a:cubicBezTo>
                <a:cubicBezTo>
                  <a:pt x="11007" y="32206"/>
                  <a:pt x="11220" y="32513"/>
                  <a:pt x="11500" y="32513"/>
                </a:cubicBezTo>
                <a:cubicBezTo>
                  <a:pt x="11567" y="32513"/>
                  <a:pt x="11638" y="32495"/>
                  <a:pt x="11709" y="32457"/>
                </a:cubicBezTo>
                <a:cubicBezTo>
                  <a:pt x="12075" y="32223"/>
                  <a:pt x="12542" y="31156"/>
                  <a:pt x="12542" y="29788"/>
                </a:cubicBezTo>
                <a:cubicBezTo>
                  <a:pt x="12542" y="29393"/>
                  <a:pt x="12654" y="29242"/>
                  <a:pt x="12825" y="29242"/>
                </a:cubicBezTo>
                <a:cubicBezTo>
                  <a:pt x="13263" y="29242"/>
                  <a:pt x="14094" y="30224"/>
                  <a:pt x="14477" y="30655"/>
                </a:cubicBezTo>
                <a:cubicBezTo>
                  <a:pt x="15011" y="31222"/>
                  <a:pt x="16712" y="33024"/>
                  <a:pt x="17046" y="33024"/>
                </a:cubicBezTo>
                <a:cubicBezTo>
                  <a:pt x="17513" y="32990"/>
                  <a:pt x="17546" y="32523"/>
                  <a:pt x="17012" y="31890"/>
                </a:cubicBezTo>
                <a:cubicBezTo>
                  <a:pt x="16479" y="31289"/>
                  <a:pt x="14978" y="29455"/>
                  <a:pt x="15311" y="29188"/>
                </a:cubicBezTo>
                <a:cubicBezTo>
                  <a:pt x="15323" y="29179"/>
                  <a:pt x="15339" y="29175"/>
                  <a:pt x="15357" y="29175"/>
                </a:cubicBezTo>
                <a:cubicBezTo>
                  <a:pt x="15834" y="29175"/>
                  <a:pt x="18280" y="32023"/>
                  <a:pt x="18280" y="32023"/>
                </a:cubicBezTo>
                <a:cubicBezTo>
                  <a:pt x="18280" y="32023"/>
                  <a:pt x="18583" y="32560"/>
                  <a:pt x="18917" y="32560"/>
                </a:cubicBezTo>
                <a:cubicBezTo>
                  <a:pt x="18982" y="32560"/>
                  <a:pt x="19048" y="32539"/>
                  <a:pt x="19114" y="32490"/>
                </a:cubicBezTo>
                <a:cubicBezTo>
                  <a:pt x="19814" y="31956"/>
                  <a:pt x="16745" y="28854"/>
                  <a:pt x="16445" y="28621"/>
                </a:cubicBezTo>
                <a:cubicBezTo>
                  <a:pt x="16269" y="28445"/>
                  <a:pt x="16415" y="28250"/>
                  <a:pt x="16612" y="28250"/>
                </a:cubicBezTo>
                <a:cubicBezTo>
                  <a:pt x="16676" y="28250"/>
                  <a:pt x="16746" y="28271"/>
                  <a:pt x="16812" y="28320"/>
                </a:cubicBezTo>
                <a:cubicBezTo>
                  <a:pt x="17027" y="28505"/>
                  <a:pt x="19028" y="31013"/>
                  <a:pt x="19888" y="31013"/>
                </a:cubicBezTo>
                <a:cubicBezTo>
                  <a:pt x="19961" y="31013"/>
                  <a:pt x="20026" y="30995"/>
                  <a:pt x="20081" y="30956"/>
                </a:cubicBezTo>
                <a:cubicBezTo>
                  <a:pt x="20648" y="30522"/>
                  <a:pt x="17579" y="28387"/>
                  <a:pt x="17446" y="27520"/>
                </a:cubicBezTo>
                <a:cubicBezTo>
                  <a:pt x="17423" y="27400"/>
                  <a:pt x="17447" y="27349"/>
                  <a:pt x="17507" y="27349"/>
                </a:cubicBezTo>
                <a:cubicBezTo>
                  <a:pt x="17851" y="27349"/>
                  <a:pt x="19376" y="29028"/>
                  <a:pt x="19953" y="29028"/>
                </a:cubicBezTo>
                <a:cubicBezTo>
                  <a:pt x="20004" y="29028"/>
                  <a:pt x="20047" y="29015"/>
                  <a:pt x="20081" y="28988"/>
                </a:cubicBezTo>
                <a:cubicBezTo>
                  <a:pt x="20315" y="28821"/>
                  <a:pt x="20415" y="28687"/>
                  <a:pt x="18847" y="27320"/>
                </a:cubicBezTo>
                <a:cubicBezTo>
                  <a:pt x="18080" y="26653"/>
                  <a:pt x="15211" y="24651"/>
                  <a:pt x="15211" y="24651"/>
                </a:cubicBezTo>
                <a:lnTo>
                  <a:pt x="6638" y="0"/>
                </a:ln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7" name="Google Shape;3412;p69">
            <a:extLst>
              <a:ext uri="{FF2B5EF4-FFF2-40B4-BE49-F238E27FC236}">
                <a16:creationId xmlns:a16="http://schemas.microsoft.com/office/drawing/2014/main" id="{8FDE2F68-A2A0-4B59-B25E-EF789E499EF3}"/>
              </a:ext>
            </a:extLst>
          </p:cNvPr>
          <p:cNvSpPr/>
          <p:nvPr/>
        </p:nvSpPr>
        <p:spPr>
          <a:xfrm>
            <a:off x="6992357" y="1995513"/>
            <a:ext cx="737920" cy="420532"/>
          </a:xfrm>
          <a:custGeom>
            <a:avLst/>
            <a:gdLst/>
            <a:ahLst/>
            <a:cxnLst/>
            <a:rect l="l" t="t" r="r" b="b"/>
            <a:pathLst>
              <a:path w="42031" h="23953" extrusionOk="0">
                <a:moveTo>
                  <a:pt x="6705" y="1"/>
                </a:moveTo>
                <a:cubicBezTo>
                  <a:pt x="6561" y="1"/>
                  <a:pt x="6414" y="60"/>
                  <a:pt x="6305" y="169"/>
                </a:cubicBezTo>
                <a:cubicBezTo>
                  <a:pt x="6239" y="369"/>
                  <a:pt x="6239" y="569"/>
                  <a:pt x="6339" y="769"/>
                </a:cubicBezTo>
                <a:cubicBezTo>
                  <a:pt x="6706" y="1603"/>
                  <a:pt x="7273" y="2337"/>
                  <a:pt x="8007" y="2937"/>
                </a:cubicBezTo>
                <a:cubicBezTo>
                  <a:pt x="7073" y="3204"/>
                  <a:pt x="5838" y="3638"/>
                  <a:pt x="5838" y="3638"/>
                </a:cubicBezTo>
                <a:cubicBezTo>
                  <a:pt x="5838" y="3638"/>
                  <a:pt x="3804" y="1436"/>
                  <a:pt x="2736" y="1436"/>
                </a:cubicBezTo>
                <a:cubicBezTo>
                  <a:pt x="1702" y="1436"/>
                  <a:pt x="3570" y="3371"/>
                  <a:pt x="3570" y="3371"/>
                </a:cubicBezTo>
                <a:cubicBezTo>
                  <a:pt x="3570" y="3371"/>
                  <a:pt x="2290" y="2193"/>
                  <a:pt x="1636" y="2193"/>
                </a:cubicBezTo>
                <a:cubicBezTo>
                  <a:pt x="1544" y="2193"/>
                  <a:pt x="1464" y="2216"/>
                  <a:pt x="1402" y="2270"/>
                </a:cubicBezTo>
                <a:cubicBezTo>
                  <a:pt x="935" y="2670"/>
                  <a:pt x="2202" y="3838"/>
                  <a:pt x="2202" y="3838"/>
                </a:cubicBezTo>
                <a:cubicBezTo>
                  <a:pt x="1843" y="3598"/>
                  <a:pt x="1429" y="3466"/>
                  <a:pt x="1010" y="3466"/>
                </a:cubicBezTo>
                <a:cubicBezTo>
                  <a:pt x="963" y="3466"/>
                  <a:pt x="915" y="3468"/>
                  <a:pt x="868" y="3471"/>
                </a:cubicBezTo>
                <a:cubicBezTo>
                  <a:pt x="435" y="3538"/>
                  <a:pt x="1" y="4105"/>
                  <a:pt x="268" y="4505"/>
                </a:cubicBezTo>
                <a:cubicBezTo>
                  <a:pt x="368" y="4638"/>
                  <a:pt x="501" y="4738"/>
                  <a:pt x="668" y="4839"/>
                </a:cubicBezTo>
                <a:lnTo>
                  <a:pt x="3203" y="6273"/>
                </a:lnTo>
                <a:cubicBezTo>
                  <a:pt x="3603" y="6540"/>
                  <a:pt x="4104" y="6707"/>
                  <a:pt x="4604" y="6773"/>
                </a:cubicBezTo>
                <a:cubicBezTo>
                  <a:pt x="4630" y="6774"/>
                  <a:pt x="4656" y="6774"/>
                  <a:pt x="4681" y="6774"/>
                </a:cubicBezTo>
                <a:cubicBezTo>
                  <a:pt x="5913" y="6774"/>
                  <a:pt x="6899" y="6006"/>
                  <a:pt x="8173" y="6006"/>
                </a:cubicBezTo>
                <a:cubicBezTo>
                  <a:pt x="8173" y="6006"/>
                  <a:pt x="15445" y="21284"/>
                  <a:pt x="16146" y="22051"/>
                </a:cubicBezTo>
                <a:cubicBezTo>
                  <a:pt x="16846" y="22851"/>
                  <a:pt x="32824" y="23952"/>
                  <a:pt x="32824" y="23952"/>
                </a:cubicBezTo>
                <a:lnTo>
                  <a:pt x="42031" y="15980"/>
                </a:lnTo>
                <a:lnTo>
                  <a:pt x="21783" y="15680"/>
                </a:lnTo>
                <a:lnTo>
                  <a:pt x="12143" y="4205"/>
                </a:lnTo>
                <a:cubicBezTo>
                  <a:pt x="12009" y="3838"/>
                  <a:pt x="11843" y="3438"/>
                  <a:pt x="11676" y="3037"/>
                </a:cubicBezTo>
                <a:cubicBezTo>
                  <a:pt x="11242" y="2137"/>
                  <a:pt x="10408" y="1436"/>
                  <a:pt x="9441" y="1169"/>
                </a:cubicBezTo>
                <a:cubicBezTo>
                  <a:pt x="8807" y="1036"/>
                  <a:pt x="8140" y="1103"/>
                  <a:pt x="7640" y="702"/>
                </a:cubicBezTo>
                <a:cubicBezTo>
                  <a:pt x="7440" y="535"/>
                  <a:pt x="7273" y="302"/>
                  <a:pt x="7039" y="135"/>
                </a:cubicBezTo>
                <a:cubicBezTo>
                  <a:pt x="6947" y="43"/>
                  <a:pt x="6828" y="1"/>
                  <a:pt x="6705" y="1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8" name="Google Shape;3413;p69">
            <a:extLst>
              <a:ext uri="{FF2B5EF4-FFF2-40B4-BE49-F238E27FC236}">
                <a16:creationId xmlns:a16="http://schemas.microsoft.com/office/drawing/2014/main" id="{7BDC5055-2098-4EA1-BF3D-D83F4A0A720D}"/>
              </a:ext>
            </a:extLst>
          </p:cNvPr>
          <p:cNvSpPr/>
          <p:nvPr/>
        </p:nvSpPr>
        <p:spPr>
          <a:xfrm>
            <a:off x="7835090" y="3730785"/>
            <a:ext cx="217877" cy="289894"/>
          </a:xfrm>
          <a:custGeom>
            <a:avLst/>
            <a:gdLst/>
            <a:ahLst/>
            <a:cxnLst/>
            <a:rect l="l" t="t" r="r" b="b"/>
            <a:pathLst>
              <a:path w="12410" h="16512" extrusionOk="0">
                <a:moveTo>
                  <a:pt x="2636" y="0"/>
                </a:moveTo>
                <a:lnTo>
                  <a:pt x="1" y="6071"/>
                </a:lnTo>
                <a:lnTo>
                  <a:pt x="6439" y="8573"/>
                </a:lnTo>
                <a:cubicBezTo>
                  <a:pt x="6439" y="8573"/>
                  <a:pt x="6038" y="15912"/>
                  <a:pt x="7173" y="16512"/>
                </a:cubicBezTo>
                <a:lnTo>
                  <a:pt x="12410" y="4237"/>
                </a:lnTo>
                <a:lnTo>
                  <a:pt x="2636" y="0"/>
                </a:ln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9" name="Google Shape;3414;p69">
            <a:extLst>
              <a:ext uri="{FF2B5EF4-FFF2-40B4-BE49-F238E27FC236}">
                <a16:creationId xmlns:a16="http://schemas.microsoft.com/office/drawing/2014/main" id="{E9FEE7B0-ECC7-46FD-8161-C6E00A78A76B}"/>
              </a:ext>
            </a:extLst>
          </p:cNvPr>
          <p:cNvSpPr/>
          <p:nvPr/>
        </p:nvSpPr>
        <p:spPr>
          <a:xfrm>
            <a:off x="7961814" y="3807472"/>
            <a:ext cx="24860" cy="18136"/>
          </a:xfrm>
          <a:custGeom>
            <a:avLst/>
            <a:gdLst/>
            <a:ahLst/>
            <a:cxnLst/>
            <a:rect l="l" t="t" r="r" b="b"/>
            <a:pathLst>
              <a:path w="1416" h="1033" extrusionOk="0">
                <a:moveTo>
                  <a:pt x="698" y="0"/>
                </a:moveTo>
                <a:cubicBezTo>
                  <a:pt x="564" y="0"/>
                  <a:pt x="429" y="59"/>
                  <a:pt x="322" y="202"/>
                </a:cubicBezTo>
                <a:lnTo>
                  <a:pt x="322" y="169"/>
                </a:lnTo>
                <a:lnTo>
                  <a:pt x="322" y="169"/>
                </a:lnTo>
                <a:cubicBezTo>
                  <a:pt x="1" y="564"/>
                  <a:pt x="338" y="1032"/>
                  <a:pt x="724" y="1032"/>
                </a:cubicBezTo>
                <a:cubicBezTo>
                  <a:pt x="859" y="1032"/>
                  <a:pt x="1001" y="974"/>
                  <a:pt x="1122" y="836"/>
                </a:cubicBezTo>
                <a:cubicBezTo>
                  <a:pt x="1415" y="445"/>
                  <a:pt x="1064" y="0"/>
                  <a:pt x="69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0" name="Google Shape;3415;p69">
            <a:extLst>
              <a:ext uri="{FF2B5EF4-FFF2-40B4-BE49-F238E27FC236}">
                <a16:creationId xmlns:a16="http://schemas.microsoft.com/office/drawing/2014/main" id="{AB5CB0BD-5572-4F43-AAB4-E4D766C0CA80}"/>
              </a:ext>
            </a:extLst>
          </p:cNvPr>
          <p:cNvSpPr/>
          <p:nvPr/>
        </p:nvSpPr>
        <p:spPr>
          <a:xfrm>
            <a:off x="7954562" y="3799290"/>
            <a:ext cx="99581" cy="221985"/>
          </a:xfrm>
          <a:custGeom>
            <a:avLst/>
            <a:gdLst/>
            <a:ahLst/>
            <a:cxnLst/>
            <a:rect l="l" t="t" r="r" b="b"/>
            <a:pathLst>
              <a:path w="5672" h="12644" extrusionOk="0">
                <a:moveTo>
                  <a:pt x="4671" y="1"/>
                </a:moveTo>
                <a:lnTo>
                  <a:pt x="1" y="11876"/>
                </a:lnTo>
                <a:cubicBezTo>
                  <a:pt x="1" y="11876"/>
                  <a:pt x="1" y="12543"/>
                  <a:pt x="401" y="12643"/>
                </a:cubicBezTo>
                <a:lnTo>
                  <a:pt x="5671" y="368"/>
                </a:lnTo>
                <a:lnTo>
                  <a:pt x="467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1" name="Google Shape;3416;p69">
            <a:extLst>
              <a:ext uri="{FF2B5EF4-FFF2-40B4-BE49-F238E27FC236}">
                <a16:creationId xmlns:a16="http://schemas.microsoft.com/office/drawing/2014/main" id="{A12C0E69-6874-48B0-AE2E-0098AFC316F1}"/>
              </a:ext>
            </a:extLst>
          </p:cNvPr>
          <p:cNvSpPr/>
          <p:nvPr/>
        </p:nvSpPr>
        <p:spPr>
          <a:xfrm>
            <a:off x="7944028" y="3869991"/>
            <a:ext cx="22262" cy="14835"/>
          </a:xfrm>
          <a:custGeom>
            <a:avLst/>
            <a:gdLst/>
            <a:ahLst/>
            <a:cxnLst/>
            <a:rect l="l" t="t" r="r" b="b"/>
            <a:pathLst>
              <a:path w="1268" h="845" extrusionOk="0">
                <a:moveTo>
                  <a:pt x="1065" y="1"/>
                </a:moveTo>
                <a:cubicBezTo>
                  <a:pt x="916" y="1"/>
                  <a:pt x="703" y="48"/>
                  <a:pt x="501" y="177"/>
                </a:cubicBezTo>
                <a:cubicBezTo>
                  <a:pt x="134" y="444"/>
                  <a:pt x="0" y="844"/>
                  <a:pt x="100" y="844"/>
                </a:cubicBezTo>
                <a:cubicBezTo>
                  <a:pt x="267" y="677"/>
                  <a:pt x="434" y="544"/>
                  <a:pt x="634" y="410"/>
                </a:cubicBezTo>
                <a:cubicBezTo>
                  <a:pt x="968" y="177"/>
                  <a:pt x="1268" y="144"/>
                  <a:pt x="1268" y="77"/>
                </a:cubicBezTo>
                <a:cubicBezTo>
                  <a:pt x="1268" y="32"/>
                  <a:pt x="1187" y="1"/>
                  <a:pt x="1065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2" name="Google Shape;3417;p69">
            <a:extLst>
              <a:ext uri="{FF2B5EF4-FFF2-40B4-BE49-F238E27FC236}">
                <a16:creationId xmlns:a16="http://schemas.microsoft.com/office/drawing/2014/main" id="{3EFA3FF9-189C-47A9-BE0A-69BE15774FD1}"/>
              </a:ext>
            </a:extLst>
          </p:cNvPr>
          <p:cNvSpPr/>
          <p:nvPr/>
        </p:nvSpPr>
        <p:spPr>
          <a:xfrm>
            <a:off x="7944028" y="3902751"/>
            <a:ext cx="23877" cy="8638"/>
          </a:xfrm>
          <a:custGeom>
            <a:avLst/>
            <a:gdLst/>
            <a:ahLst/>
            <a:cxnLst/>
            <a:rect l="l" t="t" r="r" b="b"/>
            <a:pathLst>
              <a:path w="1360" h="492" extrusionOk="0">
                <a:moveTo>
                  <a:pt x="912" y="0"/>
                </a:moveTo>
                <a:cubicBezTo>
                  <a:pt x="826" y="0"/>
                  <a:pt x="732" y="13"/>
                  <a:pt x="634" y="46"/>
                </a:cubicBezTo>
                <a:cubicBezTo>
                  <a:pt x="200" y="146"/>
                  <a:pt x="0" y="446"/>
                  <a:pt x="34" y="479"/>
                </a:cubicBezTo>
                <a:cubicBezTo>
                  <a:pt x="42" y="487"/>
                  <a:pt x="52" y="491"/>
                  <a:pt x="64" y="491"/>
                </a:cubicBezTo>
                <a:cubicBezTo>
                  <a:pt x="152" y="491"/>
                  <a:pt x="346" y="304"/>
                  <a:pt x="667" y="246"/>
                </a:cubicBezTo>
                <a:cubicBezTo>
                  <a:pt x="1034" y="146"/>
                  <a:pt x="1301" y="212"/>
                  <a:pt x="1335" y="146"/>
                </a:cubicBezTo>
                <a:cubicBezTo>
                  <a:pt x="1360" y="120"/>
                  <a:pt x="1176" y="0"/>
                  <a:pt x="912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3" name="Google Shape;3418;p69">
            <a:extLst>
              <a:ext uri="{FF2B5EF4-FFF2-40B4-BE49-F238E27FC236}">
                <a16:creationId xmlns:a16="http://schemas.microsoft.com/office/drawing/2014/main" id="{5DB0BDBD-1289-496F-9E6A-B20EC59FEF05}"/>
              </a:ext>
            </a:extLst>
          </p:cNvPr>
          <p:cNvSpPr/>
          <p:nvPr/>
        </p:nvSpPr>
        <p:spPr>
          <a:xfrm>
            <a:off x="7944607" y="3930982"/>
            <a:ext cx="22859" cy="5372"/>
          </a:xfrm>
          <a:custGeom>
            <a:avLst/>
            <a:gdLst/>
            <a:ahLst/>
            <a:cxnLst/>
            <a:rect l="l" t="t" r="r" b="b"/>
            <a:pathLst>
              <a:path w="1302" h="306" extrusionOk="0">
                <a:moveTo>
                  <a:pt x="561" y="0"/>
                </a:moveTo>
                <a:cubicBezTo>
                  <a:pt x="347" y="0"/>
                  <a:pt x="120" y="126"/>
                  <a:pt x="1" y="306"/>
                </a:cubicBezTo>
                <a:cubicBezTo>
                  <a:pt x="234" y="306"/>
                  <a:pt x="434" y="272"/>
                  <a:pt x="634" y="272"/>
                </a:cubicBezTo>
                <a:cubicBezTo>
                  <a:pt x="857" y="272"/>
                  <a:pt x="1050" y="302"/>
                  <a:pt x="1163" y="302"/>
                </a:cubicBezTo>
                <a:cubicBezTo>
                  <a:pt x="1220" y="302"/>
                  <a:pt x="1257" y="294"/>
                  <a:pt x="1268" y="272"/>
                </a:cubicBezTo>
                <a:cubicBezTo>
                  <a:pt x="1302" y="205"/>
                  <a:pt x="1035" y="5"/>
                  <a:pt x="634" y="5"/>
                </a:cubicBezTo>
                <a:cubicBezTo>
                  <a:pt x="610" y="2"/>
                  <a:pt x="586" y="0"/>
                  <a:pt x="56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4" name="Google Shape;3419;p69">
            <a:extLst>
              <a:ext uri="{FF2B5EF4-FFF2-40B4-BE49-F238E27FC236}">
                <a16:creationId xmlns:a16="http://schemas.microsoft.com/office/drawing/2014/main" id="{4FD92095-5EAD-40E4-8C8D-C666D8226BDE}"/>
              </a:ext>
            </a:extLst>
          </p:cNvPr>
          <p:cNvSpPr/>
          <p:nvPr/>
        </p:nvSpPr>
        <p:spPr>
          <a:xfrm>
            <a:off x="7918378" y="3850591"/>
            <a:ext cx="13361" cy="21384"/>
          </a:xfrm>
          <a:custGeom>
            <a:avLst/>
            <a:gdLst/>
            <a:ahLst/>
            <a:cxnLst/>
            <a:rect l="l" t="t" r="r" b="b"/>
            <a:pathLst>
              <a:path w="761" h="1218" extrusionOk="0">
                <a:moveTo>
                  <a:pt x="684" y="0"/>
                </a:moveTo>
                <a:cubicBezTo>
                  <a:pt x="569" y="0"/>
                  <a:pt x="303" y="172"/>
                  <a:pt x="160" y="515"/>
                </a:cubicBezTo>
                <a:cubicBezTo>
                  <a:pt x="1" y="866"/>
                  <a:pt x="86" y="1217"/>
                  <a:pt x="122" y="1217"/>
                </a:cubicBezTo>
                <a:cubicBezTo>
                  <a:pt x="124" y="1217"/>
                  <a:pt x="126" y="1217"/>
                  <a:pt x="127" y="1215"/>
                </a:cubicBezTo>
                <a:cubicBezTo>
                  <a:pt x="227" y="1215"/>
                  <a:pt x="227" y="882"/>
                  <a:pt x="394" y="581"/>
                </a:cubicBezTo>
                <a:cubicBezTo>
                  <a:pt x="561" y="281"/>
                  <a:pt x="761" y="48"/>
                  <a:pt x="727" y="14"/>
                </a:cubicBezTo>
                <a:cubicBezTo>
                  <a:pt x="718" y="5"/>
                  <a:pt x="703" y="0"/>
                  <a:pt x="68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5" name="Google Shape;3420;p69">
            <a:extLst>
              <a:ext uri="{FF2B5EF4-FFF2-40B4-BE49-F238E27FC236}">
                <a16:creationId xmlns:a16="http://schemas.microsoft.com/office/drawing/2014/main" id="{92C86299-2BFA-4D4F-895F-5B07FDB4C573}"/>
              </a:ext>
            </a:extLst>
          </p:cNvPr>
          <p:cNvSpPr/>
          <p:nvPr/>
        </p:nvSpPr>
        <p:spPr>
          <a:xfrm>
            <a:off x="7888971" y="3817461"/>
            <a:ext cx="14660" cy="39239"/>
          </a:xfrm>
          <a:custGeom>
            <a:avLst/>
            <a:gdLst/>
            <a:ahLst/>
            <a:cxnLst/>
            <a:rect l="l" t="t" r="r" b="b"/>
            <a:pathLst>
              <a:path w="835" h="2235" extrusionOk="0">
                <a:moveTo>
                  <a:pt x="434" y="0"/>
                </a:moveTo>
                <a:cubicBezTo>
                  <a:pt x="301" y="67"/>
                  <a:pt x="234" y="100"/>
                  <a:pt x="167" y="234"/>
                </a:cubicBezTo>
                <a:cubicBezTo>
                  <a:pt x="134" y="334"/>
                  <a:pt x="134" y="400"/>
                  <a:pt x="101" y="467"/>
                </a:cubicBezTo>
                <a:cubicBezTo>
                  <a:pt x="1" y="867"/>
                  <a:pt x="34" y="1268"/>
                  <a:pt x="167" y="1635"/>
                </a:cubicBezTo>
                <a:cubicBezTo>
                  <a:pt x="234" y="1868"/>
                  <a:pt x="334" y="2068"/>
                  <a:pt x="501" y="2235"/>
                </a:cubicBezTo>
                <a:lnTo>
                  <a:pt x="301" y="1601"/>
                </a:lnTo>
                <a:cubicBezTo>
                  <a:pt x="268" y="1368"/>
                  <a:pt x="234" y="1168"/>
                  <a:pt x="234" y="934"/>
                </a:cubicBezTo>
                <a:cubicBezTo>
                  <a:pt x="201" y="801"/>
                  <a:pt x="234" y="634"/>
                  <a:pt x="268" y="500"/>
                </a:cubicBezTo>
                <a:cubicBezTo>
                  <a:pt x="268" y="400"/>
                  <a:pt x="334" y="267"/>
                  <a:pt x="401" y="267"/>
                </a:cubicBezTo>
                <a:cubicBezTo>
                  <a:pt x="434" y="267"/>
                  <a:pt x="434" y="267"/>
                  <a:pt x="434" y="300"/>
                </a:cubicBezTo>
                <a:cubicBezTo>
                  <a:pt x="468" y="367"/>
                  <a:pt x="468" y="400"/>
                  <a:pt x="468" y="467"/>
                </a:cubicBezTo>
                <a:cubicBezTo>
                  <a:pt x="501" y="600"/>
                  <a:pt x="501" y="734"/>
                  <a:pt x="501" y="901"/>
                </a:cubicBezTo>
                <a:cubicBezTo>
                  <a:pt x="501" y="1101"/>
                  <a:pt x="501" y="1334"/>
                  <a:pt x="468" y="1568"/>
                </a:cubicBezTo>
                <a:cubicBezTo>
                  <a:pt x="534" y="1768"/>
                  <a:pt x="534" y="1968"/>
                  <a:pt x="501" y="2168"/>
                </a:cubicBezTo>
                <a:cubicBezTo>
                  <a:pt x="568" y="2168"/>
                  <a:pt x="668" y="1968"/>
                  <a:pt x="768" y="1568"/>
                </a:cubicBezTo>
                <a:cubicBezTo>
                  <a:pt x="801" y="1334"/>
                  <a:pt x="835" y="1101"/>
                  <a:pt x="835" y="834"/>
                </a:cubicBezTo>
                <a:cubicBezTo>
                  <a:pt x="835" y="701"/>
                  <a:pt x="835" y="567"/>
                  <a:pt x="801" y="434"/>
                </a:cubicBezTo>
                <a:cubicBezTo>
                  <a:pt x="801" y="334"/>
                  <a:pt x="768" y="267"/>
                  <a:pt x="735" y="167"/>
                </a:cubicBezTo>
                <a:cubicBezTo>
                  <a:pt x="668" y="67"/>
                  <a:pt x="534" y="0"/>
                  <a:pt x="43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6" name="Google Shape;3421;p69">
            <a:extLst>
              <a:ext uri="{FF2B5EF4-FFF2-40B4-BE49-F238E27FC236}">
                <a16:creationId xmlns:a16="http://schemas.microsoft.com/office/drawing/2014/main" id="{179297A7-0F52-4432-946F-C5249CE4061A}"/>
              </a:ext>
            </a:extLst>
          </p:cNvPr>
          <p:cNvSpPr/>
          <p:nvPr/>
        </p:nvSpPr>
        <p:spPr>
          <a:xfrm>
            <a:off x="7862039" y="3843814"/>
            <a:ext cx="37501" cy="16854"/>
          </a:xfrm>
          <a:custGeom>
            <a:avLst/>
            <a:gdLst/>
            <a:ahLst/>
            <a:cxnLst/>
            <a:rect l="l" t="t" r="r" b="b"/>
            <a:pathLst>
              <a:path w="2136" h="960" extrusionOk="0">
                <a:moveTo>
                  <a:pt x="501" y="0"/>
                </a:moveTo>
                <a:cubicBezTo>
                  <a:pt x="300" y="0"/>
                  <a:pt x="134" y="100"/>
                  <a:pt x="34" y="267"/>
                </a:cubicBezTo>
                <a:cubicBezTo>
                  <a:pt x="0" y="367"/>
                  <a:pt x="34" y="500"/>
                  <a:pt x="100" y="601"/>
                </a:cubicBezTo>
                <a:cubicBezTo>
                  <a:pt x="134" y="667"/>
                  <a:pt x="200" y="734"/>
                  <a:pt x="300" y="767"/>
                </a:cubicBezTo>
                <a:cubicBezTo>
                  <a:pt x="434" y="834"/>
                  <a:pt x="567" y="901"/>
                  <a:pt x="701" y="934"/>
                </a:cubicBezTo>
                <a:cubicBezTo>
                  <a:pt x="834" y="951"/>
                  <a:pt x="959" y="959"/>
                  <a:pt x="1084" y="959"/>
                </a:cubicBezTo>
                <a:cubicBezTo>
                  <a:pt x="1209" y="959"/>
                  <a:pt x="1335" y="951"/>
                  <a:pt x="1468" y="934"/>
                </a:cubicBezTo>
                <a:cubicBezTo>
                  <a:pt x="1701" y="901"/>
                  <a:pt x="1902" y="767"/>
                  <a:pt x="2035" y="601"/>
                </a:cubicBezTo>
                <a:lnTo>
                  <a:pt x="2035" y="601"/>
                </a:lnTo>
                <a:cubicBezTo>
                  <a:pt x="1835" y="667"/>
                  <a:pt x="1635" y="734"/>
                  <a:pt x="1435" y="767"/>
                </a:cubicBezTo>
                <a:cubicBezTo>
                  <a:pt x="1366" y="777"/>
                  <a:pt x="1298" y="781"/>
                  <a:pt x="1229" y="781"/>
                </a:cubicBezTo>
                <a:cubicBezTo>
                  <a:pt x="1064" y="781"/>
                  <a:pt x="899" y="758"/>
                  <a:pt x="734" y="734"/>
                </a:cubicBezTo>
                <a:cubicBezTo>
                  <a:pt x="634" y="701"/>
                  <a:pt x="501" y="634"/>
                  <a:pt x="401" y="567"/>
                </a:cubicBezTo>
                <a:cubicBezTo>
                  <a:pt x="300" y="467"/>
                  <a:pt x="200" y="400"/>
                  <a:pt x="267" y="334"/>
                </a:cubicBezTo>
                <a:cubicBezTo>
                  <a:pt x="334" y="267"/>
                  <a:pt x="434" y="234"/>
                  <a:pt x="534" y="234"/>
                </a:cubicBezTo>
                <a:lnTo>
                  <a:pt x="968" y="234"/>
                </a:lnTo>
                <a:cubicBezTo>
                  <a:pt x="1201" y="234"/>
                  <a:pt x="1401" y="300"/>
                  <a:pt x="1635" y="334"/>
                </a:cubicBezTo>
                <a:cubicBezTo>
                  <a:pt x="1909" y="486"/>
                  <a:pt x="2099" y="638"/>
                  <a:pt x="2131" y="638"/>
                </a:cubicBezTo>
                <a:cubicBezTo>
                  <a:pt x="2134" y="638"/>
                  <a:pt x="2135" y="637"/>
                  <a:pt x="2135" y="634"/>
                </a:cubicBezTo>
                <a:cubicBezTo>
                  <a:pt x="2002" y="467"/>
                  <a:pt x="1835" y="334"/>
                  <a:pt x="1635" y="234"/>
                </a:cubicBezTo>
                <a:cubicBezTo>
                  <a:pt x="1401" y="100"/>
                  <a:pt x="1168" y="33"/>
                  <a:pt x="93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7" name="Google Shape;3422;p69">
            <a:extLst>
              <a:ext uri="{FF2B5EF4-FFF2-40B4-BE49-F238E27FC236}">
                <a16:creationId xmlns:a16="http://schemas.microsoft.com/office/drawing/2014/main" id="{90391C5C-B0C4-43A9-B8D5-DC04E2BCDD71}"/>
              </a:ext>
            </a:extLst>
          </p:cNvPr>
          <p:cNvSpPr/>
          <p:nvPr/>
        </p:nvSpPr>
        <p:spPr>
          <a:xfrm>
            <a:off x="7749010" y="3989042"/>
            <a:ext cx="187416" cy="335313"/>
          </a:xfrm>
          <a:custGeom>
            <a:avLst/>
            <a:gdLst/>
            <a:ahLst/>
            <a:cxnLst/>
            <a:rect l="l" t="t" r="r" b="b"/>
            <a:pathLst>
              <a:path w="10675" h="19099" extrusionOk="0">
                <a:moveTo>
                  <a:pt x="6605" y="1"/>
                </a:moveTo>
                <a:lnTo>
                  <a:pt x="0" y="2136"/>
                </a:lnTo>
                <a:lnTo>
                  <a:pt x="4037" y="10642"/>
                </a:lnTo>
                <a:lnTo>
                  <a:pt x="5337" y="18314"/>
                </a:lnTo>
                <a:cubicBezTo>
                  <a:pt x="5396" y="18784"/>
                  <a:pt x="5791" y="19099"/>
                  <a:pt x="6249" y="19099"/>
                </a:cubicBezTo>
                <a:cubicBezTo>
                  <a:pt x="6311" y="19099"/>
                  <a:pt x="6375" y="19093"/>
                  <a:pt x="6438" y="19081"/>
                </a:cubicBezTo>
                <a:lnTo>
                  <a:pt x="6538" y="19081"/>
                </a:lnTo>
                <a:cubicBezTo>
                  <a:pt x="6839" y="19014"/>
                  <a:pt x="7072" y="18781"/>
                  <a:pt x="7205" y="18514"/>
                </a:cubicBezTo>
                <a:cubicBezTo>
                  <a:pt x="7939" y="16679"/>
                  <a:pt x="10675" y="9841"/>
                  <a:pt x="10341" y="9241"/>
                </a:cubicBezTo>
                <a:cubicBezTo>
                  <a:pt x="9941" y="8540"/>
                  <a:pt x="6605" y="1"/>
                  <a:pt x="6605" y="1"/>
                </a:cubicBez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8" name="Google Shape;3423;p69">
            <a:extLst>
              <a:ext uri="{FF2B5EF4-FFF2-40B4-BE49-F238E27FC236}">
                <a16:creationId xmlns:a16="http://schemas.microsoft.com/office/drawing/2014/main" id="{571EADB7-A25F-46D7-B747-93FDC89541AB}"/>
              </a:ext>
            </a:extLst>
          </p:cNvPr>
          <p:cNvSpPr/>
          <p:nvPr/>
        </p:nvSpPr>
        <p:spPr>
          <a:xfrm>
            <a:off x="7862618" y="4140730"/>
            <a:ext cx="67961" cy="182729"/>
          </a:xfrm>
          <a:custGeom>
            <a:avLst/>
            <a:gdLst/>
            <a:ahLst/>
            <a:cxnLst/>
            <a:rect l="l" t="t" r="r" b="b"/>
            <a:pathLst>
              <a:path w="3871" h="10408" extrusionOk="0">
                <a:moveTo>
                  <a:pt x="3570" y="0"/>
                </a:moveTo>
                <a:lnTo>
                  <a:pt x="1" y="10408"/>
                </a:lnTo>
                <a:cubicBezTo>
                  <a:pt x="334" y="10341"/>
                  <a:pt x="601" y="10141"/>
                  <a:pt x="701" y="9841"/>
                </a:cubicBezTo>
                <a:cubicBezTo>
                  <a:pt x="2769" y="4704"/>
                  <a:pt x="3536" y="2235"/>
                  <a:pt x="3803" y="1368"/>
                </a:cubicBezTo>
                <a:cubicBezTo>
                  <a:pt x="3870" y="1034"/>
                  <a:pt x="3837" y="667"/>
                  <a:pt x="3703" y="367"/>
                </a:cubicBezTo>
                <a:lnTo>
                  <a:pt x="357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9" name="Google Shape;3424;p69">
            <a:extLst>
              <a:ext uri="{FF2B5EF4-FFF2-40B4-BE49-F238E27FC236}">
                <a16:creationId xmlns:a16="http://schemas.microsoft.com/office/drawing/2014/main" id="{1780B85D-CC81-41DA-B400-261EE54567BA}"/>
              </a:ext>
            </a:extLst>
          </p:cNvPr>
          <p:cNvSpPr/>
          <p:nvPr/>
        </p:nvSpPr>
        <p:spPr>
          <a:xfrm>
            <a:off x="7867675" y="4101368"/>
            <a:ext cx="23666" cy="19523"/>
          </a:xfrm>
          <a:custGeom>
            <a:avLst/>
            <a:gdLst/>
            <a:ahLst/>
            <a:cxnLst/>
            <a:rect l="l" t="t" r="r" b="b"/>
            <a:pathLst>
              <a:path w="1348" h="1112" extrusionOk="0">
                <a:moveTo>
                  <a:pt x="760" y="0"/>
                </a:moveTo>
                <a:cubicBezTo>
                  <a:pt x="563" y="0"/>
                  <a:pt x="373" y="122"/>
                  <a:pt x="280" y="307"/>
                </a:cubicBezTo>
                <a:lnTo>
                  <a:pt x="280" y="274"/>
                </a:lnTo>
                <a:lnTo>
                  <a:pt x="280" y="274"/>
                </a:lnTo>
                <a:cubicBezTo>
                  <a:pt x="0" y="693"/>
                  <a:pt x="354" y="1112"/>
                  <a:pt x="730" y="1112"/>
                </a:cubicBezTo>
                <a:cubicBezTo>
                  <a:pt x="892" y="1112"/>
                  <a:pt x="1059" y="1033"/>
                  <a:pt x="1180" y="841"/>
                </a:cubicBezTo>
                <a:cubicBezTo>
                  <a:pt x="1347" y="574"/>
                  <a:pt x="1280" y="241"/>
                  <a:pt x="1014" y="74"/>
                </a:cubicBezTo>
                <a:cubicBezTo>
                  <a:pt x="933" y="23"/>
                  <a:pt x="846" y="0"/>
                  <a:pt x="76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0" name="Google Shape;3425;p69">
            <a:extLst>
              <a:ext uri="{FF2B5EF4-FFF2-40B4-BE49-F238E27FC236}">
                <a16:creationId xmlns:a16="http://schemas.microsoft.com/office/drawing/2014/main" id="{70EDAB61-EAB2-4FF6-BBE7-B1B89F5D4BD2}"/>
              </a:ext>
            </a:extLst>
          </p:cNvPr>
          <p:cNvSpPr/>
          <p:nvPr/>
        </p:nvSpPr>
        <p:spPr>
          <a:xfrm>
            <a:off x="7830402" y="4232674"/>
            <a:ext cx="37501" cy="9375"/>
          </a:xfrm>
          <a:custGeom>
            <a:avLst/>
            <a:gdLst/>
            <a:ahLst/>
            <a:cxnLst/>
            <a:rect l="l" t="t" r="r" b="b"/>
            <a:pathLst>
              <a:path w="2136" h="534" extrusionOk="0">
                <a:moveTo>
                  <a:pt x="1102" y="0"/>
                </a:moveTo>
                <a:cubicBezTo>
                  <a:pt x="802" y="0"/>
                  <a:pt x="501" y="67"/>
                  <a:pt x="268" y="200"/>
                </a:cubicBezTo>
                <a:cubicBezTo>
                  <a:pt x="134" y="267"/>
                  <a:pt x="68" y="367"/>
                  <a:pt x="1" y="467"/>
                </a:cubicBezTo>
                <a:cubicBezTo>
                  <a:pt x="313" y="296"/>
                  <a:pt x="661" y="212"/>
                  <a:pt x="1008" y="212"/>
                </a:cubicBezTo>
                <a:cubicBezTo>
                  <a:pt x="1404" y="212"/>
                  <a:pt x="1798" y="321"/>
                  <a:pt x="2136" y="534"/>
                </a:cubicBezTo>
                <a:cubicBezTo>
                  <a:pt x="2102" y="434"/>
                  <a:pt x="2002" y="334"/>
                  <a:pt x="1936" y="267"/>
                </a:cubicBezTo>
                <a:cubicBezTo>
                  <a:pt x="1669" y="100"/>
                  <a:pt x="1402" y="0"/>
                  <a:pt x="1102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1" name="Google Shape;3426;p69">
            <a:extLst>
              <a:ext uri="{FF2B5EF4-FFF2-40B4-BE49-F238E27FC236}">
                <a16:creationId xmlns:a16="http://schemas.microsoft.com/office/drawing/2014/main" id="{B72DEF52-F688-40B9-AD67-F56770C27859}"/>
              </a:ext>
            </a:extLst>
          </p:cNvPr>
          <p:cNvSpPr/>
          <p:nvPr/>
        </p:nvSpPr>
        <p:spPr>
          <a:xfrm>
            <a:off x="7833931" y="4262432"/>
            <a:ext cx="32813" cy="8322"/>
          </a:xfrm>
          <a:custGeom>
            <a:avLst/>
            <a:gdLst/>
            <a:ahLst/>
            <a:cxnLst/>
            <a:rect l="l" t="t" r="r" b="b"/>
            <a:pathLst>
              <a:path w="1869" h="474" extrusionOk="0">
                <a:moveTo>
                  <a:pt x="1061" y="0"/>
                </a:moveTo>
                <a:cubicBezTo>
                  <a:pt x="1019" y="0"/>
                  <a:pt x="976" y="2"/>
                  <a:pt x="934" y="7"/>
                </a:cubicBezTo>
                <a:cubicBezTo>
                  <a:pt x="334" y="73"/>
                  <a:pt x="0" y="440"/>
                  <a:pt x="67" y="474"/>
                </a:cubicBezTo>
                <a:lnTo>
                  <a:pt x="934" y="240"/>
                </a:lnTo>
                <a:cubicBezTo>
                  <a:pt x="1022" y="230"/>
                  <a:pt x="1110" y="226"/>
                  <a:pt x="1199" y="226"/>
                </a:cubicBezTo>
                <a:cubicBezTo>
                  <a:pt x="1413" y="226"/>
                  <a:pt x="1632" y="250"/>
                  <a:pt x="1868" y="273"/>
                </a:cubicBezTo>
                <a:cubicBezTo>
                  <a:pt x="1635" y="99"/>
                  <a:pt x="1351" y="0"/>
                  <a:pt x="106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2" name="Google Shape;3427;p69">
            <a:extLst>
              <a:ext uri="{FF2B5EF4-FFF2-40B4-BE49-F238E27FC236}">
                <a16:creationId xmlns:a16="http://schemas.microsoft.com/office/drawing/2014/main" id="{B40DBE5F-DD12-45DA-93D9-F29283CDAA11}"/>
              </a:ext>
            </a:extLst>
          </p:cNvPr>
          <p:cNvSpPr/>
          <p:nvPr/>
        </p:nvSpPr>
        <p:spPr>
          <a:xfrm>
            <a:off x="7826311" y="4201037"/>
            <a:ext cx="49790" cy="8813"/>
          </a:xfrm>
          <a:custGeom>
            <a:avLst/>
            <a:gdLst/>
            <a:ahLst/>
            <a:cxnLst/>
            <a:rect l="l" t="t" r="r" b="b"/>
            <a:pathLst>
              <a:path w="2836" h="502" extrusionOk="0">
                <a:moveTo>
                  <a:pt x="1550" y="1"/>
                </a:moveTo>
                <a:cubicBezTo>
                  <a:pt x="1004" y="1"/>
                  <a:pt x="462" y="169"/>
                  <a:pt x="0" y="501"/>
                </a:cubicBezTo>
                <a:cubicBezTo>
                  <a:pt x="434" y="368"/>
                  <a:pt x="934" y="268"/>
                  <a:pt x="1401" y="234"/>
                </a:cubicBezTo>
                <a:cubicBezTo>
                  <a:pt x="1868" y="234"/>
                  <a:pt x="2369" y="268"/>
                  <a:pt x="2836" y="335"/>
                </a:cubicBezTo>
                <a:cubicBezTo>
                  <a:pt x="2433" y="111"/>
                  <a:pt x="1991" y="1"/>
                  <a:pt x="155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3" name="Google Shape;3428;p69">
            <a:extLst>
              <a:ext uri="{FF2B5EF4-FFF2-40B4-BE49-F238E27FC236}">
                <a16:creationId xmlns:a16="http://schemas.microsoft.com/office/drawing/2014/main" id="{C6F3ADE4-017C-4633-9D62-9449A2729D13}"/>
              </a:ext>
            </a:extLst>
          </p:cNvPr>
          <p:cNvSpPr/>
          <p:nvPr/>
        </p:nvSpPr>
        <p:spPr>
          <a:xfrm>
            <a:off x="7818112" y="4159094"/>
            <a:ext cx="40433" cy="17416"/>
          </a:xfrm>
          <a:custGeom>
            <a:avLst/>
            <a:gdLst/>
            <a:ahLst/>
            <a:cxnLst/>
            <a:rect l="l" t="t" r="r" b="b"/>
            <a:pathLst>
              <a:path w="2303" h="992" extrusionOk="0">
                <a:moveTo>
                  <a:pt x="1827" y="0"/>
                </a:moveTo>
                <a:cubicBezTo>
                  <a:pt x="1542" y="0"/>
                  <a:pt x="1258" y="60"/>
                  <a:pt x="1001" y="188"/>
                </a:cubicBezTo>
                <a:cubicBezTo>
                  <a:pt x="601" y="355"/>
                  <a:pt x="267" y="622"/>
                  <a:pt x="0" y="989"/>
                </a:cubicBezTo>
                <a:cubicBezTo>
                  <a:pt x="3" y="990"/>
                  <a:pt x="7" y="991"/>
                  <a:pt x="11" y="991"/>
                </a:cubicBezTo>
                <a:cubicBezTo>
                  <a:pt x="102" y="991"/>
                  <a:pt x="495" y="644"/>
                  <a:pt x="1101" y="389"/>
                </a:cubicBezTo>
                <a:cubicBezTo>
                  <a:pt x="1735" y="155"/>
                  <a:pt x="2302" y="122"/>
                  <a:pt x="2302" y="55"/>
                </a:cubicBezTo>
                <a:cubicBezTo>
                  <a:pt x="2146" y="19"/>
                  <a:pt x="1987" y="0"/>
                  <a:pt x="1827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4" name="Google Shape;3429;p69">
            <a:extLst>
              <a:ext uri="{FF2B5EF4-FFF2-40B4-BE49-F238E27FC236}">
                <a16:creationId xmlns:a16="http://schemas.microsoft.com/office/drawing/2014/main" id="{98E9969D-914F-4E1D-9251-59F240E1E9EA}"/>
              </a:ext>
            </a:extLst>
          </p:cNvPr>
          <p:cNvSpPr/>
          <p:nvPr/>
        </p:nvSpPr>
        <p:spPr>
          <a:xfrm>
            <a:off x="7799380" y="4114220"/>
            <a:ext cx="39239" cy="21243"/>
          </a:xfrm>
          <a:custGeom>
            <a:avLst/>
            <a:gdLst/>
            <a:ahLst/>
            <a:cxnLst/>
            <a:rect l="l" t="t" r="r" b="b"/>
            <a:pathLst>
              <a:path w="2235" h="1210" extrusionOk="0">
                <a:moveTo>
                  <a:pt x="1701" y="1"/>
                </a:moveTo>
                <a:cubicBezTo>
                  <a:pt x="1424" y="1"/>
                  <a:pt x="1151" y="70"/>
                  <a:pt x="901" y="209"/>
                </a:cubicBezTo>
                <a:cubicBezTo>
                  <a:pt x="600" y="376"/>
                  <a:pt x="367" y="576"/>
                  <a:pt x="133" y="843"/>
                </a:cubicBezTo>
                <a:cubicBezTo>
                  <a:pt x="67" y="943"/>
                  <a:pt x="0" y="1077"/>
                  <a:pt x="0" y="1210"/>
                </a:cubicBezTo>
                <a:cubicBezTo>
                  <a:pt x="534" y="543"/>
                  <a:pt x="1368" y="143"/>
                  <a:pt x="2235" y="76"/>
                </a:cubicBezTo>
                <a:cubicBezTo>
                  <a:pt x="2102" y="42"/>
                  <a:pt x="2001" y="9"/>
                  <a:pt x="1868" y="9"/>
                </a:cubicBezTo>
                <a:cubicBezTo>
                  <a:pt x="1812" y="4"/>
                  <a:pt x="1757" y="1"/>
                  <a:pt x="170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5" name="Google Shape;3430;p69">
            <a:extLst>
              <a:ext uri="{FF2B5EF4-FFF2-40B4-BE49-F238E27FC236}">
                <a16:creationId xmlns:a16="http://schemas.microsoft.com/office/drawing/2014/main" id="{971FC0E2-CAD2-443E-B195-D83CD6F48F6D}"/>
              </a:ext>
            </a:extLst>
          </p:cNvPr>
          <p:cNvSpPr/>
          <p:nvPr/>
        </p:nvSpPr>
        <p:spPr>
          <a:xfrm>
            <a:off x="7780050" y="4076017"/>
            <a:ext cx="48614" cy="39186"/>
          </a:xfrm>
          <a:custGeom>
            <a:avLst/>
            <a:gdLst/>
            <a:ahLst/>
            <a:cxnLst/>
            <a:rect l="l" t="t" r="r" b="b"/>
            <a:pathLst>
              <a:path w="2769" h="2232" extrusionOk="0">
                <a:moveTo>
                  <a:pt x="2136" y="203"/>
                </a:moveTo>
                <a:cubicBezTo>
                  <a:pt x="2160" y="203"/>
                  <a:pt x="2182" y="207"/>
                  <a:pt x="2202" y="217"/>
                </a:cubicBezTo>
                <a:cubicBezTo>
                  <a:pt x="2302" y="284"/>
                  <a:pt x="2369" y="384"/>
                  <a:pt x="2435" y="451"/>
                </a:cubicBezTo>
                <a:cubicBezTo>
                  <a:pt x="2577" y="932"/>
                  <a:pt x="2430" y="1412"/>
                  <a:pt x="2077" y="1731"/>
                </a:cubicBezTo>
                <a:lnTo>
                  <a:pt x="2077" y="1731"/>
                </a:lnTo>
                <a:cubicBezTo>
                  <a:pt x="2038" y="1691"/>
                  <a:pt x="1974" y="1645"/>
                  <a:pt x="1868" y="1585"/>
                </a:cubicBezTo>
                <a:cubicBezTo>
                  <a:pt x="1833" y="1555"/>
                  <a:pt x="1797" y="1526"/>
                  <a:pt x="1759" y="1499"/>
                </a:cubicBezTo>
                <a:lnTo>
                  <a:pt x="1759" y="1499"/>
                </a:lnTo>
                <a:cubicBezTo>
                  <a:pt x="1735" y="1280"/>
                  <a:pt x="1733" y="1061"/>
                  <a:pt x="1768" y="851"/>
                </a:cubicBezTo>
                <a:cubicBezTo>
                  <a:pt x="1768" y="617"/>
                  <a:pt x="1835" y="417"/>
                  <a:pt x="1968" y="250"/>
                </a:cubicBezTo>
                <a:cubicBezTo>
                  <a:pt x="2016" y="227"/>
                  <a:pt x="2079" y="203"/>
                  <a:pt x="2136" y="203"/>
                </a:cubicBezTo>
                <a:close/>
                <a:moveTo>
                  <a:pt x="1779" y="1651"/>
                </a:moveTo>
                <a:lnTo>
                  <a:pt x="1779" y="1651"/>
                </a:lnTo>
                <a:cubicBezTo>
                  <a:pt x="1860" y="1691"/>
                  <a:pt x="1940" y="1734"/>
                  <a:pt x="2019" y="1780"/>
                </a:cubicBezTo>
                <a:lnTo>
                  <a:pt x="2019" y="1780"/>
                </a:lnTo>
                <a:cubicBezTo>
                  <a:pt x="1972" y="1818"/>
                  <a:pt x="1921" y="1853"/>
                  <a:pt x="1868" y="1885"/>
                </a:cubicBezTo>
                <a:cubicBezTo>
                  <a:pt x="1855" y="1893"/>
                  <a:pt x="1841" y="1900"/>
                  <a:pt x="1827" y="1908"/>
                </a:cubicBezTo>
                <a:lnTo>
                  <a:pt x="1827" y="1908"/>
                </a:lnTo>
                <a:cubicBezTo>
                  <a:pt x="1809" y="1823"/>
                  <a:pt x="1792" y="1737"/>
                  <a:pt x="1779" y="1651"/>
                </a:cubicBezTo>
                <a:close/>
                <a:moveTo>
                  <a:pt x="651" y="1301"/>
                </a:moveTo>
                <a:cubicBezTo>
                  <a:pt x="759" y="1301"/>
                  <a:pt x="868" y="1318"/>
                  <a:pt x="968" y="1351"/>
                </a:cubicBezTo>
                <a:cubicBezTo>
                  <a:pt x="1203" y="1410"/>
                  <a:pt x="1439" y="1492"/>
                  <a:pt x="1668" y="1598"/>
                </a:cubicBezTo>
                <a:lnTo>
                  <a:pt x="1668" y="1598"/>
                </a:lnTo>
                <a:cubicBezTo>
                  <a:pt x="1679" y="1650"/>
                  <a:pt x="1690" y="1701"/>
                  <a:pt x="1701" y="1751"/>
                </a:cubicBezTo>
                <a:cubicBezTo>
                  <a:pt x="1718" y="1820"/>
                  <a:pt x="1744" y="1879"/>
                  <a:pt x="1774" y="1934"/>
                </a:cubicBezTo>
                <a:lnTo>
                  <a:pt x="1774" y="1934"/>
                </a:lnTo>
                <a:cubicBezTo>
                  <a:pt x="1582" y="2025"/>
                  <a:pt x="1367" y="2074"/>
                  <a:pt x="1153" y="2074"/>
                </a:cubicBezTo>
                <a:cubicBezTo>
                  <a:pt x="860" y="2074"/>
                  <a:pt x="568" y="1983"/>
                  <a:pt x="334" y="1785"/>
                </a:cubicBezTo>
                <a:cubicBezTo>
                  <a:pt x="234" y="1751"/>
                  <a:pt x="167" y="1651"/>
                  <a:pt x="167" y="1551"/>
                </a:cubicBezTo>
                <a:cubicBezTo>
                  <a:pt x="167" y="1418"/>
                  <a:pt x="267" y="1385"/>
                  <a:pt x="334" y="1351"/>
                </a:cubicBezTo>
                <a:cubicBezTo>
                  <a:pt x="434" y="1318"/>
                  <a:pt x="542" y="1301"/>
                  <a:pt x="651" y="1301"/>
                </a:cubicBezTo>
                <a:close/>
                <a:moveTo>
                  <a:pt x="2054" y="1"/>
                </a:moveTo>
                <a:cubicBezTo>
                  <a:pt x="1960" y="1"/>
                  <a:pt x="1867" y="52"/>
                  <a:pt x="1802" y="117"/>
                </a:cubicBezTo>
                <a:cubicBezTo>
                  <a:pt x="1668" y="317"/>
                  <a:pt x="1601" y="551"/>
                  <a:pt x="1601" y="784"/>
                </a:cubicBezTo>
                <a:cubicBezTo>
                  <a:pt x="1580" y="999"/>
                  <a:pt x="1600" y="1213"/>
                  <a:pt x="1635" y="1419"/>
                </a:cubicBezTo>
                <a:lnTo>
                  <a:pt x="1635" y="1419"/>
                </a:lnTo>
                <a:cubicBezTo>
                  <a:pt x="1447" y="1309"/>
                  <a:pt x="1232" y="1231"/>
                  <a:pt x="1001" y="1184"/>
                </a:cubicBezTo>
                <a:cubicBezTo>
                  <a:pt x="853" y="1121"/>
                  <a:pt x="705" y="1098"/>
                  <a:pt x="557" y="1098"/>
                </a:cubicBezTo>
                <a:cubicBezTo>
                  <a:pt x="471" y="1098"/>
                  <a:pt x="386" y="1105"/>
                  <a:pt x="300" y="1118"/>
                </a:cubicBezTo>
                <a:cubicBezTo>
                  <a:pt x="134" y="1151"/>
                  <a:pt x="0" y="1284"/>
                  <a:pt x="0" y="1451"/>
                </a:cubicBezTo>
                <a:cubicBezTo>
                  <a:pt x="0" y="1618"/>
                  <a:pt x="67" y="1785"/>
                  <a:pt x="200" y="1885"/>
                </a:cubicBezTo>
                <a:cubicBezTo>
                  <a:pt x="484" y="2112"/>
                  <a:pt x="833" y="2232"/>
                  <a:pt x="1185" y="2232"/>
                </a:cubicBezTo>
                <a:cubicBezTo>
                  <a:pt x="1415" y="2232"/>
                  <a:pt x="1646" y="2181"/>
                  <a:pt x="1862" y="2076"/>
                </a:cubicBezTo>
                <a:lnTo>
                  <a:pt x="1862" y="2076"/>
                </a:lnTo>
                <a:cubicBezTo>
                  <a:pt x="1864" y="2079"/>
                  <a:pt x="1866" y="2082"/>
                  <a:pt x="1868" y="2085"/>
                </a:cubicBezTo>
                <a:cubicBezTo>
                  <a:pt x="1867" y="2081"/>
                  <a:pt x="1866" y="2078"/>
                  <a:pt x="1865" y="2074"/>
                </a:cubicBezTo>
                <a:lnTo>
                  <a:pt x="1865" y="2074"/>
                </a:lnTo>
                <a:cubicBezTo>
                  <a:pt x="1900" y="2057"/>
                  <a:pt x="1934" y="2038"/>
                  <a:pt x="1968" y="2018"/>
                </a:cubicBezTo>
                <a:cubicBezTo>
                  <a:pt x="2535" y="1685"/>
                  <a:pt x="2769" y="984"/>
                  <a:pt x="2535" y="384"/>
                </a:cubicBezTo>
                <a:cubicBezTo>
                  <a:pt x="2469" y="250"/>
                  <a:pt x="2335" y="117"/>
                  <a:pt x="2202" y="50"/>
                </a:cubicBezTo>
                <a:cubicBezTo>
                  <a:pt x="2155" y="15"/>
                  <a:pt x="2105" y="1"/>
                  <a:pt x="205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6" name="Google Shape;3431;p69">
            <a:extLst>
              <a:ext uri="{FF2B5EF4-FFF2-40B4-BE49-F238E27FC236}">
                <a16:creationId xmlns:a16="http://schemas.microsoft.com/office/drawing/2014/main" id="{43D21DEF-B424-4342-B319-8F0FF548EEEF}"/>
              </a:ext>
            </a:extLst>
          </p:cNvPr>
          <p:cNvSpPr/>
          <p:nvPr/>
        </p:nvSpPr>
        <p:spPr>
          <a:xfrm>
            <a:off x="7287518" y="2834172"/>
            <a:ext cx="701033" cy="1307735"/>
          </a:xfrm>
          <a:custGeom>
            <a:avLst/>
            <a:gdLst/>
            <a:ahLst/>
            <a:cxnLst/>
            <a:rect l="l" t="t" r="r" b="b"/>
            <a:pathLst>
              <a:path w="39930" h="74487" extrusionOk="0">
                <a:moveTo>
                  <a:pt x="17280" y="22983"/>
                </a:moveTo>
                <a:lnTo>
                  <a:pt x="17280" y="22983"/>
                </a:lnTo>
                <a:cubicBezTo>
                  <a:pt x="17013" y="26686"/>
                  <a:pt x="16746" y="30522"/>
                  <a:pt x="16579" y="34191"/>
                </a:cubicBezTo>
                <a:cubicBezTo>
                  <a:pt x="15979" y="32457"/>
                  <a:pt x="15779" y="30589"/>
                  <a:pt x="16012" y="28788"/>
                </a:cubicBezTo>
                <a:lnTo>
                  <a:pt x="17280" y="22983"/>
                </a:lnTo>
                <a:close/>
                <a:moveTo>
                  <a:pt x="12310" y="0"/>
                </a:moveTo>
                <a:cubicBezTo>
                  <a:pt x="12310" y="0"/>
                  <a:pt x="8240" y="8373"/>
                  <a:pt x="6472" y="13743"/>
                </a:cubicBezTo>
                <a:cubicBezTo>
                  <a:pt x="2669" y="25185"/>
                  <a:pt x="1" y="29288"/>
                  <a:pt x="568" y="37527"/>
                </a:cubicBezTo>
                <a:cubicBezTo>
                  <a:pt x="801" y="40162"/>
                  <a:pt x="10408" y="46700"/>
                  <a:pt x="16546" y="50336"/>
                </a:cubicBezTo>
                <a:cubicBezTo>
                  <a:pt x="16613" y="51070"/>
                  <a:pt x="16713" y="51771"/>
                  <a:pt x="16880" y="52505"/>
                </a:cubicBezTo>
                <a:cubicBezTo>
                  <a:pt x="18981" y="61911"/>
                  <a:pt x="25352" y="74487"/>
                  <a:pt x="25352" y="74487"/>
                </a:cubicBezTo>
                <a:lnTo>
                  <a:pt x="35026" y="69950"/>
                </a:lnTo>
                <a:lnTo>
                  <a:pt x="31890" y="59276"/>
                </a:lnTo>
                <a:lnTo>
                  <a:pt x="35159" y="61177"/>
                </a:lnTo>
                <a:lnTo>
                  <a:pt x="39929" y="52138"/>
                </a:lnTo>
                <a:lnTo>
                  <a:pt x="28821" y="44632"/>
                </a:lnTo>
                <a:lnTo>
                  <a:pt x="32491" y="8440"/>
                </a:lnTo>
                <a:lnTo>
                  <a:pt x="21917" y="2235"/>
                </a:lnTo>
                <a:lnTo>
                  <a:pt x="12310" y="0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7" name="Google Shape;3432;p69">
            <a:extLst>
              <a:ext uri="{FF2B5EF4-FFF2-40B4-BE49-F238E27FC236}">
                <a16:creationId xmlns:a16="http://schemas.microsoft.com/office/drawing/2014/main" id="{3746594F-21C6-43F0-8A78-F99C7BD57AAD}"/>
              </a:ext>
            </a:extLst>
          </p:cNvPr>
          <p:cNvSpPr/>
          <p:nvPr/>
        </p:nvSpPr>
        <p:spPr>
          <a:xfrm>
            <a:off x="7566878" y="3020394"/>
            <a:ext cx="165751" cy="1121513"/>
          </a:xfrm>
          <a:custGeom>
            <a:avLst/>
            <a:gdLst/>
            <a:ahLst/>
            <a:cxnLst/>
            <a:rect l="l" t="t" r="r" b="b"/>
            <a:pathLst>
              <a:path w="9441" h="63880" extrusionOk="0">
                <a:moveTo>
                  <a:pt x="2435" y="1"/>
                </a:moveTo>
                <a:lnTo>
                  <a:pt x="2369" y="501"/>
                </a:lnTo>
                <a:cubicBezTo>
                  <a:pt x="2369" y="968"/>
                  <a:pt x="2335" y="1602"/>
                  <a:pt x="2302" y="2436"/>
                </a:cubicBezTo>
                <a:cubicBezTo>
                  <a:pt x="2235" y="4104"/>
                  <a:pt x="2068" y="6506"/>
                  <a:pt x="1802" y="9474"/>
                </a:cubicBezTo>
                <a:cubicBezTo>
                  <a:pt x="1568" y="12443"/>
                  <a:pt x="1268" y="15979"/>
                  <a:pt x="934" y="19882"/>
                </a:cubicBezTo>
                <a:cubicBezTo>
                  <a:pt x="601" y="23818"/>
                  <a:pt x="234" y="28121"/>
                  <a:pt x="67" y="32658"/>
                </a:cubicBezTo>
                <a:cubicBezTo>
                  <a:pt x="0" y="33225"/>
                  <a:pt x="67" y="33825"/>
                  <a:pt x="67" y="34359"/>
                </a:cubicBezTo>
                <a:cubicBezTo>
                  <a:pt x="67" y="34893"/>
                  <a:pt x="100" y="35493"/>
                  <a:pt x="134" y="36027"/>
                </a:cubicBezTo>
                <a:cubicBezTo>
                  <a:pt x="200" y="37127"/>
                  <a:pt x="300" y="38195"/>
                  <a:pt x="434" y="39296"/>
                </a:cubicBezTo>
                <a:lnTo>
                  <a:pt x="501" y="40063"/>
                </a:lnTo>
                <a:lnTo>
                  <a:pt x="534" y="40497"/>
                </a:lnTo>
                <a:cubicBezTo>
                  <a:pt x="601" y="40630"/>
                  <a:pt x="601" y="40730"/>
                  <a:pt x="634" y="40863"/>
                </a:cubicBezTo>
                <a:cubicBezTo>
                  <a:pt x="701" y="41364"/>
                  <a:pt x="868" y="41864"/>
                  <a:pt x="1001" y="42365"/>
                </a:cubicBezTo>
                <a:cubicBezTo>
                  <a:pt x="1301" y="43365"/>
                  <a:pt x="1635" y="44333"/>
                  <a:pt x="1968" y="45233"/>
                </a:cubicBezTo>
                <a:cubicBezTo>
                  <a:pt x="3303" y="48969"/>
                  <a:pt x="4637" y="52238"/>
                  <a:pt x="5704" y="55007"/>
                </a:cubicBezTo>
                <a:cubicBezTo>
                  <a:pt x="6805" y="57742"/>
                  <a:pt x="7772" y="59977"/>
                  <a:pt x="8373" y="61512"/>
                </a:cubicBezTo>
                <a:lnTo>
                  <a:pt x="9140" y="63246"/>
                </a:lnTo>
                <a:lnTo>
                  <a:pt x="9298" y="63615"/>
                </a:lnTo>
                <a:lnTo>
                  <a:pt x="9298" y="63615"/>
                </a:lnTo>
                <a:cubicBezTo>
                  <a:pt x="9272" y="63534"/>
                  <a:pt x="9235" y="63436"/>
                  <a:pt x="9173" y="63313"/>
                </a:cubicBezTo>
                <a:cubicBezTo>
                  <a:pt x="9007" y="62879"/>
                  <a:pt x="8773" y="62245"/>
                  <a:pt x="8473" y="61512"/>
                </a:cubicBezTo>
                <a:cubicBezTo>
                  <a:pt x="7839" y="59977"/>
                  <a:pt x="6939" y="57742"/>
                  <a:pt x="5838" y="54974"/>
                </a:cubicBezTo>
                <a:cubicBezTo>
                  <a:pt x="4770" y="52172"/>
                  <a:pt x="3469" y="48869"/>
                  <a:pt x="2168" y="45167"/>
                </a:cubicBezTo>
                <a:cubicBezTo>
                  <a:pt x="1835" y="44199"/>
                  <a:pt x="1501" y="43299"/>
                  <a:pt x="1201" y="42298"/>
                </a:cubicBezTo>
                <a:cubicBezTo>
                  <a:pt x="1101" y="41797"/>
                  <a:pt x="934" y="41297"/>
                  <a:pt x="834" y="40797"/>
                </a:cubicBezTo>
                <a:cubicBezTo>
                  <a:pt x="801" y="40663"/>
                  <a:pt x="767" y="40530"/>
                  <a:pt x="767" y="40396"/>
                </a:cubicBezTo>
                <a:lnTo>
                  <a:pt x="701" y="40030"/>
                </a:lnTo>
                <a:lnTo>
                  <a:pt x="634" y="39229"/>
                </a:lnTo>
                <a:cubicBezTo>
                  <a:pt x="501" y="38195"/>
                  <a:pt x="434" y="37127"/>
                  <a:pt x="334" y="35993"/>
                </a:cubicBezTo>
                <a:cubicBezTo>
                  <a:pt x="300" y="35460"/>
                  <a:pt x="267" y="34859"/>
                  <a:pt x="267" y="34325"/>
                </a:cubicBezTo>
                <a:cubicBezTo>
                  <a:pt x="267" y="33792"/>
                  <a:pt x="200" y="33225"/>
                  <a:pt x="267" y="32658"/>
                </a:cubicBezTo>
                <a:cubicBezTo>
                  <a:pt x="434" y="28154"/>
                  <a:pt x="767" y="23818"/>
                  <a:pt x="1101" y="19882"/>
                </a:cubicBezTo>
                <a:cubicBezTo>
                  <a:pt x="1435" y="15979"/>
                  <a:pt x="1668" y="12443"/>
                  <a:pt x="1935" y="9474"/>
                </a:cubicBezTo>
                <a:cubicBezTo>
                  <a:pt x="2168" y="6506"/>
                  <a:pt x="2302" y="4104"/>
                  <a:pt x="2369" y="2436"/>
                </a:cubicBezTo>
                <a:cubicBezTo>
                  <a:pt x="2369" y="1602"/>
                  <a:pt x="2435" y="935"/>
                  <a:pt x="2435" y="501"/>
                </a:cubicBezTo>
                <a:lnTo>
                  <a:pt x="2435" y="1"/>
                </a:lnTo>
                <a:close/>
                <a:moveTo>
                  <a:pt x="9298" y="63615"/>
                </a:moveTo>
                <a:lnTo>
                  <a:pt x="9298" y="63615"/>
                </a:lnTo>
                <a:cubicBezTo>
                  <a:pt x="9315" y="63665"/>
                  <a:pt x="9327" y="63708"/>
                  <a:pt x="9340" y="63746"/>
                </a:cubicBezTo>
                <a:cubicBezTo>
                  <a:pt x="9349" y="63763"/>
                  <a:pt x="9357" y="63778"/>
                  <a:pt x="9365" y="63791"/>
                </a:cubicBezTo>
                <a:lnTo>
                  <a:pt x="9365" y="63791"/>
                </a:lnTo>
                <a:cubicBezTo>
                  <a:pt x="9358" y="63770"/>
                  <a:pt x="9351" y="63745"/>
                  <a:pt x="9340" y="63713"/>
                </a:cubicBezTo>
                <a:lnTo>
                  <a:pt x="9298" y="63615"/>
                </a:lnTo>
                <a:close/>
                <a:moveTo>
                  <a:pt x="9365" y="63791"/>
                </a:moveTo>
                <a:lnTo>
                  <a:pt x="9365" y="63791"/>
                </a:lnTo>
                <a:cubicBezTo>
                  <a:pt x="9380" y="63835"/>
                  <a:pt x="9395" y="63857"/>
                  <a:pt x="9440" y="63880"/>
                </a:cubicBezTo>
                <a:cubicBezTo>
                  <a:pt x="9415" y="63855"/>
                  <a:pt x="9390" y="63830"/>
                  <a:pt x="9365" y="6379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8" name="Google Shape;3433;p69">
            <a:extLst>
              <a:ext uri="{FF2B5EF4-FFF2-40B4-BE49-F238E27FC236}">
                <a16:creationId xmlns:a16="http://schemas.microsoft.com/office/drawing/2014/main" id="{7948BA66-B980-4E95-8705-8ED71A7285E3}"/>
              </a:ext>
            </a:extLst>
          </p:cNvPr>
          <p:cNvSpPr/>
          <p:nvPr/>
        </p:nvSpPr>
        <p:spPr>
          <a:xfrm>
            <a:off x="7580923" y="2855837"/>
            <a:ext cx="21700" cy="139978"/>
          </a:xfrm>
          <a:custGeom>
            <a:avLst/>
            <a:gdLst/>
            <a:ahLst/>
            <a:cxnLst/>
            <a:rect l="l" t="t" r="r" b="b"/>
            <a:pathLst>
              <a:path w="1236" h="7973" extrusionOk="0">
                <a:moveTo>
                  <a:pt x="334" y="0"/>
                </a:moveTo>
                <a:cubicBezTo>
                  <a:pt x="234" y="401"/>
                  <a:pt x="201" y="801"/>
                  <a:pt x="168" y="1201"/>
                </a:cubicBezTo>
                <a:cubicBezTo>
                  <a:pt x="101" y="2169"/>
                  <a:pt x="68" y="3169"/>
                  <a:pt x="68" y="4137"/>
                </a:cubicBezTo>
                <a:cubicBezTo>
                  <a:pt x="1" y="5104"/>
                  <a:pt x="168" y="6071"/>
                  <a:pt x="501" y="7005"/>
                </a:cubicBezTo>
                <a:cubicBezTo>
                  <a:pt x="601" y="7272"/>
                  <a:pt x="768" y="7539"/>
                  <a:pt x="968" y="7739"/>
                </a:cubicBezTo>
                <a:cubicBezTo>
                  <a:pt x="1035" y="7839"/>
                  <a:pt x="1135" y="7906"/>
                  <a:pt x="1235" y="7973"/>
                </a:cubicBezTo>
                <a:cubicBezTo>
                  <a:pt x="1168" y="7873"/>
                  <a:pt x="1135" y="7773"/>
                  <a:pt x="1102" y="7673"/>
                </a:cubicBezTo>
                <a:cubicBezTo>
                  <a:pt x="901" y="7439"/>
                  <a:pt x="768" y="7206"/>
                  <a:pt x="668" y="6905"/>
                </a:cubicBezTo>
                <a:cubicBezTo>
                  <a:pt x="401" y="6005"/>
                  <a:pt x="268" y="5037"/>
                  <a:pt x="268" y="4070"/>
                </a:cubicBezTo>
                <a:cubicBezTo>
                  <a:pt x="268" y="2969"/>
                  <a:pt x="301" y="1969"/>
                  <a:pt x="334" y="1201"/>
                </a:cubicBezTo>
                <a:cubicBezTo>
                  <a:pt x="401" y="801"/>
                  <a:pt x="401" y="401"/>
                  <a:pt x="334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9" name="Google Shape;3434;p69">
            <a:extLst>
              <a:ext uri="{FF2B5EF4-FFF2-40B4-BE49-F238E27FC236}">
                <a16:creationId xmlns:a16="http://schemas.microsoft.com/office/drawing/2014/main" id="{C8655B69-2226-41F3-8DFE-CE418AF32F87}"/>
              </a:ext>
            </a:extLst>
          </p:cNvPr>
          <p:cNvSpPr/>
          <p:nvPr/>
        </p:nvSpPr>
        <p:spPr>
          <a:xfrm>
            <a:off x="7466736" y="2844126"/>
            <a:ext cx="64433" cy="91382"/>
          </a:xfrm>
          <a:custGeom>
            <a:avLst/>
            <a:gdLst/>
            <a:ahLst/>
            <a:cxnLst/>
            <a:rect l="l" t="t" r="r" b="b"/>
            <a:pathLst>
              <a:path w="3670" h="5205" extrusionOk="0">
                <a:moveTo>
                  <a:pt x="3569" y="0"/>
                </a:moveTo>
                <a:cubicBezTo>
                  <a:pt x="3503" y="0"/>
                  <a:pt x="3569" y="401"/>
                  <a:pt x="3503" y="1001"/>
                </a:cubicBezTo>
                <a:cubicBezTo>
                  <a:pt x="3336" y="2602"/>
                  <a:pt x="2369" y="4037"/>
                  <a:pt x="934" y="4804"/>
                </a:cubicBezTo>
                <a:cubicBezTo>
                  <a:pt x="367" y="5071"/>
                  <a:pt x="0" y="5171"/>
                  <a:pt x="0" y="5204"/>
                </a:cubicBezTo>
                <a:cubicBezTo>
                  <a:pt x="334" y="5171"/>
                  <a:pt x="667" y="5071"/>
                  <a:pt x="968" y="4904"/>
                </a:cubicBezTo>
                <a:cubicBezTo>
                  <a:pt x="2502" y="4203"/>
                  <a:pt x="3503" y="2702"/>
                  <a:pt x="3636" y="1001"/>
                </a:cubicBezTo>
                <a:cubicBezTo>
                  <a:pt x="3669" y="667"/>
                  <a:pt x="3636" y="334"/>
                  <a:pt x="3569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0" name="Google Shape;3435;p69">
            <a:extLst>
              <a:ext uri="{FF2B5EF4-FFF2-40B4-BE49-F238E27FC236}">
                <a16:creationId xmlns:a16="http://schemas.microsoft.com/office/drawing/2014/main" id="{C3119531-701E-4B95-81F3-F2D0CCD4D252}"/>
              </a:ext>
            </a:extLst>
          </p:cNvPr>
          <p:cNvSpPr/>
          <p:nvPr/>
        </p:nvSpPr>
        <p:spPr>
          <a:xfrm>
            <a:off x="7783561" y="3213656"/>
            <a:ext cx="89029" cy="732653"/>
          </a:xfrm>
          <a:custGeom>
            <a:avLst/>
            <a:gdLst/>
            <a:ahLst/>
            <a:cxnLst/>
            <a:rect l="l" t="t" r="r" b="b"/>
            <a:pathLst>
              <a:path w="5071" h="41731" extrusionOk="0">
                <a:moveTo>
                  <a:pt x="2802" y="1"/>
                </a:moveTo>
                <a:cubicBezTo>
                  <a:pt x="2802" y="67"/>
                  <a:pt x="2769" y="1"/>
                  <a:pt x="2769" y="101"/>
                </a:cubicBezTo>
                <a:cubicBezTo>
                  <a:pt x="2769" y="168"/>
                  <a:pt x="2702" y="301"/>
                  <a:pt x="2702" y="434"/>
                </a:cubicBezTo>
                <a:cubicBezTo>
                  <a:pt x="2669" y="768"/>
                  <a:pt x="2636" y="1135"/>
                  <a:pt x="2536" y="1669"/>
                </a:cubicBezTo>
                <a:cubicBezTo>
                  <a:pt x="2369" y="2769"/>
                  <a:pt x="2235" y="4304"/>
                  <a:pt x="1968" y="6205"/>
                </a:cubicBezTo>
                <a:cubicBezTo>
                  <a:pt x="1501" y="10041"/>
                  <a:pt x="901" y="15345"/>
                  <a:pt x="201" y="21183"/>
                </a:cubicBezTo>
                <a:cubicBezTo>
                  <a:pt x="0" y="23951"/>
                  <a:pt x="201" y="26720"/>
                  <a:pt x="801" y="29455"/>
                </a:cubicBezTo>
                <a:cubicBezTo>
                  <a:pt x="1068" y="30623"/>
                  <a:pt x="1435" y="31790"/>
                  <a:pt x="1835" y="32958"/>
                </a:cubicBezTo>
                <a:cubicBezTo>
                  <a:pt x="2269" y="33992"/>
                  <a:pt x="2602" y="34992"/>
                  <a:pt x="2936" y="35893"/>
                </a:cubicBezTo>
                <a:lnTo>
                  <a:pt x="4470" y="40196"/>
                </a:lnTo>
                <a:cubicBezTo>
                  <a:pt x="4637" y="40697"/>
                  <a:pt x="4770" y="41063"/>
                  <a:pt x="4871" y="41364"/>
                </a:cubicBezTo>
                <a:cubicBezTo>
                  <a:pt x="4904" y="41464"/>
                  <a:pt x="4971" y="41564"/>
                  <a:pt x="5004" y="41664"/>
                </a:cubicBezTo>
                <a:lnTo>
                  <a:pt x="4937" y="41364"/>
                </a:lnTo>
                <a:cubicBezTo>
                  <a:pt x="4804" y="41063"/>
                  <a:pt x="4670" y="40697"/>
                  <a:pt x="4504" y="40196"/>
                </a:cubicBezTo>
                <a:cubicBezTo>
                  <a:pt x="4137" y="39162"/>
                  <a:pt x="3636" y="37661"/>
                  <a:pt x="3003" y="35860"/>
                </a:cubicBezTo>
                <a:cubicBezTo>
                  <a:pt x="2669" y="34992"/>
                  <a:pt x="2335" y="33992"/>
                  <a:pt x="1968" y="32891"/>
                </a:cubicBezTo>
                <a:cubicBezTo>
                  <a:pt x="1568" y="31790"/>
                  <a:pt x="1235" y="30623"/>
                  <a:pt x="968" y="29455"/>
                </a:cubicBezTo>
                <a:cubicBezTo>
                  <a:pt x="367" y="26753"/>
                  <a:pt x="201" y="23985"/>
                  <a:pt x="434" y="21216"/>
                </a:cubicBezTo>
                <a:cubicBezTo>
                  <a:pt x="1101" y="15378"/>
                  <a:pt x="1735" y="10108"/>
                  <a:pt x="2135" y="6272"/>
                </a:cubicBezTo>
                <a:cubicBezTo>
                  <a:pt x="2335" y="4337"/>
                  <a:pt x="2502" y="2803"/>
                  <a:pt x="2636" y="1702"/>
                </a:cubicBezTo>
                <a:cubicBezTo>
                  <a:pt x="2669" y="1168"/>
                  <a:pt x="2702" y="768"/>
                  <a:pt x="2769" y="468"/>
                </a:cubicBezTo>
                <a:cubicBezTo>
                  <a:pt x="2802" y="368"/>
                  <a:pt x="2802" y="234"/>
                  <a:pt x="2802" y="134"/>
                </a:cubicBezTo>
                <a:lnTo>
                  <a:pt x="2802" y="1"/>
                </a:lnTo>
                <a:close/>
                <a:moveTo>
                  <a:pt x="5004" y="41664"/>
                </a:moveTo>
                <a:cubicBezTo>
                  <a:pt x="5004" y="41697"/>
                  <a:pt x="5037" y="41731"/>
                  <a:pt x="5071" y="41731"/>
                </a:cubicBezTo>
                <a:cubicBezTo>
                  <a:pt x="5037" y="41697"/>
                  <a:pt x="5037" y="41697"/>
                  <a:pt x="5004" y="41664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1" name="Google Shape;3436;p69">
            <a:extLst>
              <a:ext uri="{FF2B5EF4-FFF2-40B4-BE49-F238E27FC236}">
                <a16:creationId xmlns:a16="http://schemas.microsoft.com/office/drawing/2014/main" id="{2E68E9BC-F85C-4C42-BE2C-5C6AC8849CF3}"/>
              </a:ext>
            </a:extLst>
          </p:cNvPr>
          <p:cNvSpPr/>
          <p:nvPr/>
        </p:nvSpPr>
        <p:spPr>
          <a:xfrm>
            <a:off x="7503622" y="2756871"/>
            <a:ext cx="98405" cy="101916"/>
          </a:xfrm>
          <a:custGeom>
            <a:avLst/>
            <a:gdLst/>
            <a:ahLst/>
            <a:cxnLst/>
            <a:rect l="l" t="t" r="r" b="b"/>
            <a:pathLst>
              <a:path w="5605" h="5805" extrusionOk="0">
                <a:moveTo>
                  <a:pt x="1702" y="0"/>
                </a:moveTo>
                <a:lnTo>
                  <a:pt x="1" y="4370"/>
                </a:lnTo>
                <a:lnTo>
                  <a:pt x="401" y="4503"/>
                </a:lnTo>
                <a:lnTo>
                  <a:pt x="5605" y="5804"/>
                </a:lnTo>
                <a:lnTo>
                  <a:pt x="1702" y="0"/>
                </a:ln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2" name="Google Shape;3437;p69">
            <a:extLst>
              <a:ext uri="{FF2B5EF4-FFF2-40B4-BE49-F238E27FC236}">
                <a16:creationId xmlns:a16="http://schemas.microsoft.com/office/drawing/2014/main" id="{0E6D9EB5-DD0C-4A9E-A646-E4F43AAB919C}"/>
              </a:ext>
            </a:extLst>
          </p:cNvPr>
          <p:cNvSpPr/>
          <p:nvPr/>
        </p:nvSpPr>
        <p:spPr>
          <a:xfrm>
            <a:off x="7369507" y="2244745"/>
            <a:ext cx="849790" cy="788553"/>
          </a:xfrm>
          <a:custGeom>
            <a:avLst/>
            <a:gdLst/>
            <a:ahLst/>
            <a:cxnLst/>
            <a:rect l="l" t="t" r="r" b="b"/>
            <a:pathLst>
              <a:path w="48403" h="44915" extrusionOk="0">
                <a:moveTo>
                  <a:pt x="26610" y="1"/>
                </a:moveTo>
                <a:cubicBezTo>
                  <a:pt x="20136" y="1"/>
                  <a:pt x="16679" y="8755"/>
                  <a:pt x="16679" y="8755"/>
                </a:cubicBezTo>
                <a:lnTo>
                  <a:pt x="9007" y="26268"/>
                </a:lnTo>
                <a:cubicBezTo>
                  <a:pt x="1" y="29270"/>
                  <a:pt x="6372" y="36208"/>
                  <a:pt x="6372" y="36208"/>
                </a:cubicBezTo>
                <a:cubicBezTo>
                  <a:pt x="6372" y="36208"/>
                  <a:pt x="3904" y="31939"/>
                  <a:pt x="6339" y="30404"/>
                </a:cubicBezTo>
                <a:cubicBezTo>
                  <a:pt x="6719" y="30159"/>
                  <a:pt x="7106" y="30047"/>
                  <a:pt x="7497" y="30047"/>
                </a:cubicBezTo>
                <a:cubicBezTo>
                  <a:pt x="9712" y="30047"/>
                  <a:pt x="12077" y="33646"/>
                  <a:pt x="14344" y="37076"/>
                </a:cubicBezTo>
                <a:cubicBezTo>
                  <a:pt x="17513" y="41846"/>
                  <a:pt x="27854" y="44915"/>
                  <a:pt x="27854" y="44915"/>
                </a:cubicBezTo>
                <a:cubicBezTo>
                  <a:pt x="29055" y="43614"/>
                  <a:pt x="28721" y="39177"/>
                  <a:pt x="29689" y="36776"/>
                </a:cubicBezTo>
                <a:cubicBezTo>
                  <a:pt x="29956" y="36042"/>
                  <a:pt x="37127" y="19430"/>
                  <a:pt x="37127" y="19430"/>
                </a:cubicBezTo>
                <a:lnTo>
                  <a:pt x="39896" y="26168"/>
                </a:lnTo>
                <a:cubicBezTo>
                  <a:pt x="39896" y="26168"/>
                  <a:pt x="43432" y="21998"/>
                  <a:pt x="45200" y="21331"/>
                </a:cubicBezTo>
                <a:cubicBezTo>
                  <a:pt x="46234" y="20964"/>
                  <a:pt x="47301" y="20664"/>
                  <a:pt x="48402" y="20431"/>
                </a:cubicBezTo>
                <a:lnTo>
                  <a:pt x="43765" y="10023"/>
                </a:lnTo>
                <a:cubicBezTo>
                  <a:pt x="43232" y="8355"/>
                  <a:pt x="42198" y="8122"/>
                  <a:pt x="41297" y="7154"/>
                </a:cubicBezTo>
                <a:lnTo>
                  <a:pt x="29722" y="650"/>
                </a:lnTo>
                <a:cubicBezTo>
                  <a:pt x="28618" y="198"/>
                  <a:pt x="27580" y="1"/>
                  <a:pt x="26610" y="1"/>
                </a:cubicBez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3" name="Google Shape;3438;p69">
            <a:extLst>
              <a:ext uri="{FF2B5EF4-FFF2-40B4-BE49-F238E27FC236}">
                <a16:creationId xmlns:a16="http://schemas.microsoft.com/office/drawing/2014/main" id="{AA853617-2575-49D9-AEB1-D115B6424B96}"/>
              </a:ext>
            </a:extLst>
          </p:cNvPr>
          <p:cNvSpPr/>
          <p:nvPr/>
        </p:nvSpPr>
        <p:spPr>
          <a:xfrm>
            <a:off x="7686930" y="2706465"/>
            <a:ext cx="172195" cy="47824"/>
          </a:xfrm>
          <a:custGeom>
            <a:avLst/>
            <a:gdLst/>
            <a:ahLst/>
            <a:cxnLst/>
            <a:rect l="l" t="t" r="r" b="b"/>
            <a:pathLst>
              <a:path w="9808" h="2724" extrusionOk="0">
                <a:moveTo>
                  <a:pt x="5" y="1"/>
                </a:moveTo>
                <a:cubicBezTo>
                  <a:pt x="3" y="1"/>
                  <a:pt x="2" y="1"/>
                  <a:pt x="0" y="2"/>
                </a:cubicBezTo>
                <a:cubicBezTo>
                  <a:pt x="67" y="136"/>
                  <a:pt x="167" y="236"/>
                  <a:pt x="267" y="336"/>
                </a:cubicBezTo>
                <a:cubicBezTo>
                  <a:pt x="501" y="603"/>
                  <a:pt x="801" y="870"/>
                  <a:pt x="1101" y="1137"/>
                </a:cubicBezTo>
                <a:cubicBezTo>
                  <a:pt x="2445" y="2177"/>
                  <a:pt x="4098" y="2724"/>
                  <a:pt x="5768" y="2724"/>
                </a:cubicBezTo>
                <a:cubicBezTo>
                  <a:pt x="6669" y="2724"/>
                  <a:pt x="7575" y="2565"/>
                  <a:pt x="8440" y="2237"/>
                </a:cubicBezTo>
                <a:cubicBezTo>
                  <a:pt x="8807" y="2104"/>
                  <a:pt x="9140" y="1937"/>
                  <a:pt x="9474" y="1737"/>
                </a:cubicBezTo>
                <a:cubicBezTo>
                  <a:pt x="9607" y="1670"/>
                  <a:pt x="9674" y="1570"/>
                  <a:pt x="9807" y="1503"/>
                </a:cubicBezTo>
                <a:cubicBezTo>
                  <a:pt x="9807" y="1502"/>
                  <a:pt x="9806" y="1501"/>
                  <a:pt x="9804" y="1501"/>
                </a:cubicBezTo>
                <a:cubicBezTo>
                  <a:pt x="9757" y="1501"/>
                  <a:pt x="9232" y="1819"/>
                  <a:pt x="8373" y="2137"/>
                </a:cubicBezTo>
                <a:cubicBezTo>
                  <a:pt x="7565" y="2418"/>
                  <a:pt x="6723" y="2555"/>
                  <a:pt x="5883" y="2555"/>
                </a:cubicBezTo>
                <a:cubicBezTo>
                  <a:pt x="4225" y="2555"/>
                  <a:pt x="2574" y="2021"/>
                  <a:pt x="1201" y="1003"/>
                </a:cubicBezTo>
                <a:cubicBezTo>
                  <a:pt x="458" y="486"/>
                  <a:pt x="60" y="1"/>
                  <a:pt x="5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4" name="Google Shape;3439;p69">
            <a:extLst>
              <a:ext uri="{FF2B5EF4-FFF2-40B4-BE49-F238E27FC236}">
                <a16:creationId xmlns:a16="http://schemas.microsoft.com/office/drawing/2014/main" id="{86B2CFDE-6974-4F4E-A4D5-7BE114D998D4}"/>
              </a:ext>
            </a:extLst>
          </p:cNvPr>
          <p:cNvSpPr/>
          <p:nvPr/>
        </p:nvSpPr>
        <p:spPr>
          <a:xfrm>
            <a:off x="7520020" y="2238565"/>
            <a:ext cx="327974" cy="216718"/>
          </a:xfrm>
          <a:custGeom>
            <a:avLst/>
            <a:gdLst/>
            <a:ahLst/>
            <a:cxnLst/>
            <a:rect l="l" t="t" r="r" b="b"/>
            <a:pathLst>
              <a:path w="18681" h="12344" extrusionOk="0">
                <a:moveTo>
                  <a:pt x="11976" y="1"/>
                </a:moveTo>
                <a:lnTo>
                  <a:pt x="1" y="1168"/>
                </a:lnTo>
                <a:cubicBezTo>
                  <a:pt x="634" y="4638"/>
                  <a:pt x="668" y="8207"/>
                  <a:pt x="134" y="11676"/>
                </a:cubicBezTo>
                <a:lnTo>
                  <a:pt x="7273" y="12343"/>
                </a:lnTo>
                <a:lnTo>
                  <a:pt x="18681" y="268"/>
                </a:lnTo>
                <a:lnTo>
                  <a:pt x="11976" y="1"/>
                </a:ln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5" name="Google Shape;3440;p69">
            <a:extLst>
              <a:ext uri="{FF2B5EF4-FFF2-40B4-BE49-F238E27FC236}">
                <a16:creationId xmlns:a16="http://schemas.microsoft.com/office/drawing/2014/main" id="{74BC3921-7844-4CA2-990D-59B46F10E7D9}"/>
              </a:ext>
            </a:extLst>
          </p:cNvPr>
          <p:cNvSpPr/>
          <p:nvPr/>
        </p:nvSpPr>
        <p:spPr>
          <a:xfrm>
            <a:off x="7528815" y="2331685"/>
            <a:ext cx="168086" cy="373077"/>
          </a:xfrm>
          <a:custGeom>
            <a:avLst/>
            <a:gdLst/>
            <a:ahLst/>
            <a:cxnLst/>
            <a:rect l="l" t="t" r="r" b="b"/>
            <a:pathLst>
              <a:path w="9574" h="21250" extrusionOk="0">
                <a:moveTo>
                  <a:pt x="9574" y="1"/>
                </a:moveTo>
                <a:lnTo>
                  <a:pt x="9574" y="1"/>
                </a:lnTo>
                <a:cubicBezTo>
                  <a:pt x="9507" y="67"/>
                  <a:pt x="9473" y="134"/>
                  <a:pt x="9473" y="201"/>
                </a:cubicBezTo>
                <a:cubicBezTo>
                  <a:pt x="9540" y="134"/>
                  <a:pt x="9540" y="67"/>
                  <a:pt x="9574" y="1"/>
                </a:cubicBezTo>
                <a:close/>
                <a:moveTo>
                  <a:pt x="9473" y="201"/>
                </a:moveTo>
                <a:lnTo>
                  <a:pt x="9473" y="201"/>
                </a:lnTo>
                <a:cubicBezTo>
                  <a:pt x="9340" y="401"/>
                  <a:pt x="9240" y="601"/>
                  <a:pt x="9140" y="801"/>
                </a:cubicBezTo>
                <a:cubicBezTo>
                  <a:pt x="8840" y="1335"/>
                  <a:pt x="8473" y="2069"/>
                  <a:pt x="8006" y="3036"/>
                </a:cubicBezTo>
                <a:cubicBezTo>
                  <a:pt x="7105" y="4904"/>
                  <a:pt x="5838" y="7573"/>
                  <a:pt x="4603" y="10542"/>
                </a:cubicBezTo>
                <a:cubicBezTo>
                  <a:pt x="3336" y="13510"/>
                  <a:pt x="2168" y="16179"/>
                  <a:pt x="1334" y="18147"/>
                </a:cubicBezTo>
                <a:lnTo>
                  <a:pt x="334" y="20415"/>
                </a:lnTo>
                <a:lnTo>
                  <a:pt x="100" y="21049"/>
                </a:lnTo>
                <a:cubicBezTo>
                  <a:pt x="67" y="21083"/>
                  <a:pt x="67" y="21183"/>
                  <a:pt x="0" y="21249"/>
                </a:cubicBezTo>
                <a:cubicBezTo>
                  <a:pt x="67" y="21183"/>
                  <a:pt x="100" y="21149"/>
                  <a:pt x="133" y="21049"/>
                </a:cubicBezTo>
                <a:lnTo>
                  <a:pt x="434" y="20415"/>
                </a:lnTo>
                <a:cubicBezTo>
                  <a:pt x="667" y="19915"/>
                  <a:pt x="1001" y="19148"/>
                  <a:pt x="1468" y="18180"/>
                </a:cubicBezTo>
                <a:cubicBezTo>
                  <a:pt x="2335" y="16246"/>
                  <a:pt x="3569" y="13577"/>
                  <a:pt x="4803" y="10642"/>
                </a:cubicBezTo>
                <a:cubicBezTo>
                  <a:pt x="6071" y="7673"/>
                  <a:pt x="7272" y="5004"/>
                  <a:pt x="8139" y="3070"/>
                </a:cubicBezTo>
                <a:cubicBezTo>
                  <a:pt x="8573" y="2169"/>
                  <a:pt x="8940" y="1368"/>
                  <a:pt x="9173" y="835"/>
                </a:cubicBezTo>
                <a:lnTo>
                  <a:pt x="9473" y="201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6" name="Google Shape;3441;p69">
            <a:extLst>
              <a:ext uri="{FF2B5EF4-FFF2-40B4-BE49-F238E27FC236}">
                <a16:creationId xmlns:a16="http://schemas.microsoft.com/office/drawing/2014/main" id="{C4D3CEDE-59C0-4EB9-B9ED-87D726323349}"/>
              </a:ext>
            </a:extLst>
          </p:cNvPr>
          <p:cNvSpPr/>
          <p:nvPr/>
        </p:nvSpPr>
        <p:spPr>
          <a:xfrm>
            <a:off x="8011954" y="2393765"/>
            <a:ext cx="67365" cy="131797"/>
          </a:xfrm>
          <a:custGeom>
            <a:avLst/>
            <a:gdLst/>
            <a:ahLst/>
            <a:cxnLst/>
            <a:rect l="l" t="t" r="r" b="b"/>
            <a:pathLst>
              <a:path w="3837" h="7507" extrusionOk="0">
                <a:moveTo>
                  <a:pt x="3837" y="1"/>
                </a:moveTo>
                <a:cubicBezTo>
                  <a:pt x="3737" y="1"/>
                  <a:pt x="3637" y="34"/>
                  <a:pt x="3603" y="134"/>
                </a:cubicBezTo>
                <a:cubicBezTo>
                  <a:pt x="3470" y="167"/>
                  <a:pt x="3336" y="267"/>
                  <a:pt x="3236" y="334"/>
                </a:cubicBezTo>
                <a:cubicBezTo>
                  <a:pt x="3070" y="434"/>
                  <a:pt x="2903" y="534"/>
                  <a:pt x="2769" y="668"/>
                </a:cubicBezTo>
                <a:cubicBezTo>
                  <a:pt x="2369" y="968"/>
                  <a:pt x="2035" y="1302"/>
                  <a:pt x="1735" y="1669"/>
                </a:cubicBezTo>
                <a:cubicBezTo>
                  <a:pt x="1335" y="2102"/>
                  <a:pt x="1001" y="2603"/>
                  <a:pt x="768" y="3136"/>
                </a:cubicBezTo>
                <a:cubicBezTo>
                  <a:pt x="501" y="3670"/>
                  <a:pt x="301" y="4237"/>
                  <a:pt x="167" y="4804"/>
                </a:cubicBezTo>
                <a:cubicBezTo>
                  <a:pt x="67" y="5271"/>
                  <a:pt x="1" y="5738"/>
                  <a:pt x="1" y="6205"/>
                </a:cubicBezTo>
                <a:cubicBezTo>
                  <a:pt x="1" y="6405"/>
                  <a:pt x="1" y="6572"/>
                  <a:pt x="67" y="6772"/>
                </a:cubicBezTo>
                <a:cubicBezTo>
                  <a:pt x="34" y="6906"/>
                  <a:pt x="67" y="7039"/>
                  <a:pt x="101" y="7172"/>
                </a:cubicBezTo>
                <a:cubicBezTo>
                  <a:pt x="101" y="7306"/>
                  <a:pt x="134" y="7406"/>
                  <a:pt x="167" y="7506"/>
                </a:cubicBezTo>
                <a:cubicBezTo>
                  <a:pt x="234" y="7506"/>
                  <a:pt x="134" y="7006"/>
                  <a:pt x="167" y="6205"/>
                </a:cubicBezTo>
                <a:cubicBezTo>
                  <a:pt x="167" y="5738"/>
                  <a:pt x="234" y="5304"/>
                  <a:pt x="334" y="4837"/>
                </a:cubicBezTo>
                <a:cubicBezTo>
                  <a:pt x="501" y="4304"/>
                  <a:pt x="701" y="3770"/>
                  <a:pt x="935" y="3270"/>
                </a:cubicBezTo>
                <a:cubicBezTo>
                  <a:pt x="1168" y="2736"/>
                  <a:pt x="1502" y="2269"/>
                  <a:pt x="1835" y="1802"/>
                </a:cubicBezTo>
                <a:cubicBezTo>
                  <a:pt x="2136" y="1435"/>
                  <a:pt x="2436" y="1101"/>
                  <a:pt x="2803" y="801"/>
                </a:cubicBezTo>
                <a:cubicBezTo>
                  <a:pt x="3436" y="267"/>
                  <a:pt x="3837" y="34"/>
                  <a:pt x="3837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" name="Google Shape;3442;p69">
            <a:extLst>
              <a:ext uri="{FF2B5EF4-FFF2-40B4-BE49-F238E27FC236}">
                <a16:creationId xmlns:a16="http://schemas.microsoft.com/office/drawing/2014/main" id="{2DC7C255-3745-495C-9453-E110DAD350A8}"/>
              </a:ext>
            </a:extLst>
          </p:cNvPr>
          <p:cNvSpPr/>
          <p:nvPr/>
        </p:nvSpPr>
        <p:spPr>
          <a:xfrm>
            <a:off x="7829243" y="1905342"/>
            <a:ext cx="316264" cy="458489"/>
          </a:xfrm>
          <a:custGeom>
            <a:avLst/>
            <a:gdLst/>
            <a:ahLst/>
            <a:cxnLst/>
            <a:rect l="l" t="t" r="r" b="b"/>
            <a:pathLst>
              <a:path w="18014" h="26115" extrusionOk="0">
                <a:moveTo>
                  <a:pt x="8006" y="1"/>
                </a:moveTo>
                <a:cubicBezTo>
                  <a:pt x="7039" y="1669"/>
                  <a:pt x="2602" y="9641"/>
                  <a:pt x="1368" y="12410"/>
                </a:cubicBezTo>
                <a:cubicBezTo>
                  <a:pt x="0" y="15579"/>
                  <a:pt x="2936" y="17480"/>
                  <a:pt x="2936" y="17480"/>
                </a:cubicBezTo>
                <a:lnTo>
                  <a:pt x="1768" y="19615"/>
                </a:lnTo>
                <a:lnTo>
                  <a:pt x="1635" y="19882"/>
                </a:lnTo>
                <a:cubicBezTo>
                  <a:pt x="634" y="22117"/>
                  <a:pt x="1635" y="24718"/>
                  <a:pt x="3836" y="25719"/>
                </a:cubicBezTo>
                <a:cubicBezTo>
                  <a:pt x="4427" y="25987"/>
                  <a:pt x="5047" y="26114"/>
                  <a:pt x="5656" y="26114"/>
                </a:cubicBezTo>
                <a:cubicBezTo>
                  <a:pt x="7247" y="26114"/>
                  <a:pt x="8769" y="25247"/>
                  <a:pt x="9540" y="23751"/>
                </a:cubicBezTo>
                <a:lnTo>
                  <a:pt x="16279" y="11209"/>
                </a:lnTo>
                <a:cubicBezTo>
                  <a:pt x="16312" y="11142"/>
                  <a:pt x="16312" y="11109"/>
                  <a:pt x="16379" y="11075"/>
                </a:cubicBezTo>
                <a:cubicBezTo>
                  <a:pt x="18013" y="7973"/>
                  <a:pt x="16779" y="4137"/>
                  <a:pt x="13677" y="2536"/>
                </a:cubicBezTo>
                <a:lnTo>
                  <a:pt x="8006" y="1"/>
                </a:ln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8" name="Google Shape;3443;p69">
            <a:extLst>
              <a:ext uri="{FF2B5EF4-FFF2-40B4-BE49-F238E27FC236}">
                <a16:creationId xmlns:a16="http://schemas.microsoft.com/office/drawing/2014/main" id="{F67BA6C1-A35C-483C-83EA-CA13AB142EA0}"/>
              </a:ext>
            </a:extLst>
          </p:cNvPr>
          <p:cNvSpPr/>
          <p:nvPr/>
        </p:nvSpPr>
        <p:spPr>
          <a:xfrm>
            <a:off x="7873749" y="2209878"/>
            <a:ext cx="87274" cy="26774"/>
          </a:xfrm>
          <a:custGeom>
            <a:avLst/>
            <a:gdLst/>
            <a:ahLst/>
            <a:cxnLst/>
            <a:rect l="l" t="t" r="r" b="b"/>
            <a:pathLst>
              <a:path w="4971" h="1525" extrusionOk="0">
                <a:moveTo>
                  <a:pt x="401" y="0"/>
                </a:moveTo>
                <a:lnTo>
                  <a:pt x="0" y="801"/>
                </a:lnTo>
                <a:cubicBezTo>
                  <a:pt x="951" y="1340"/>
                  <a:pt x="1799" y="1524"/>
                  <a:pt x="2512" y="1524"/>
                </a:cubicBezTo>
                <a:cubicBezTo>
                  <a:pt x="4052" y="1524"/>
                  <a:pt x="4971" y="668"/>
                  <a:pt x="4971" y="668"/>
                </a:cubicBezTo>
                <a:lnTo>
                  <a:pt x="4971" y="668"/>
                </a:lnTo>
                <a:cubicBezTo>
                  <a:pt x="4549" y="739"/>
                  <a:pt x="4124" y="775"/>
                  <a:pt x="3702" y="775"/>
                </a:cubicBezTo>
                <a:cubicBezTo>
                  <a:pt x="2556" y="775"/>
                  <a:pt x="1425" y="512"/>
                  <a:pt x="401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9" name="Google Shape;3444;p69">
            <a:extLst>
              <a:ext uri="{FF2B5EF4-FFF2-40B4-BE49-F238E27FC236}">
                <a16:creationId xmlns:a16="http://schemas.microsoft.com/office/drawing/2014/main" id="{B3B3AD4F-E665-4631-B75C-A2BD5D69F849}"/>
              </a:ext>
            </a:extLst>
          </p:cNvPr>
          <p:cNvSpPr/>
          <p:nvPr/>
        </p:nvSpPr>
        <p:spPr>
          <a:xfrm>
            <a:off x="7916499" y="2029625"/>
            <a:ext cx="18750" cy="16749"/>
          </a:xfrm>
          <a:custGeom>
            <a:avLst/>
            <a:gdLst/>
            <a:ahLst/>
            <a:cxnLst/>
            <a:rect l="l" t="t" r="r" b="b"/>
            <a:pathLst>
              <a:path w="1068" h="954" extrusionOk="0">
                <a:moveTo>
                  <a:pt x="516" y="0"/>
                </a:moveTo>
                <a:cubicBezTo>
                  <a:pt x="350" y="0"/>
                  <a:pt x="193" y="98"/>
                  <a:pt x="101" y="260"/>
                </a:cubicBezTo>
                <a:cubicBezTo>
                  <a:pt x="0" y="494"/>
                  <a:pt x="67" y="794"/>
                  <a:pt x="334" y="894"/>
                </a:cubicBezTo>
                <a:cubicBezTo>
                  <a:pt x="395" y="935"/>
                  <a:pt x="466" y="954"/>
                  <a:pt x="537" y="954"/>
                </a:cubicBezTo>
                <a:cubicBezTo>
                  <a:pt x="699" y="954"/>
                  <a:pt x="865" y="856"/>
                  <a:pt x="934" y="694"/>
                </a:cubicBezTo>
                <a:cubicBezTo>
                  <a:pt x="1068" y="460"/>
                  <a:pt x="968" y="160"/>
                  <a:pt x="734" y="60"/>
                </a:cubicBezTo>
                <a:cubicBezTo>
                  <a:pt x="663" y="19"/>
                  <a:pt x="588" y="0"/>
                  <a:pt x="516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0" name="Google Shape;3445;p69">
            <a:extLst>
              <a:ext uri="{FF2B5EF4-FFF2-40B4-BE49-F238E27FC236}">
                <a16:creationId xmlns:a16="http://schemas.microsoft.com/office/drawing/2014/main" id="{7F3030FA-C191-4415-B5B4-9B3CC02DA184}"/>
              </a:ext>
            </a:extLst>
          </p:cNvPr>
          <p:cNvSpPr/>
          <p:nvPr/>
        </p:nvSpPr>
        <p:spPr>
          <a:xfrm>
            <a:off x="7918255" y="2023621"/>
            <a:ext cx="32234" cy="17644"/>
          </a:xfrm>
          <a:custGeom>
            <a:avLst/>
            <a:gdLst/>
            <a:ahLst/>
            <a:cxnLst/>
            <a:rect l="l" t="t" r="r" b="b"/>
            <a:pathLst>
              <a:path w="1836" h="1005" extrusionOk="0">
                <a:moveTo>
                  <a:pt x="551" y="1"/>
                </a:moveTo>
                <a:cubicBezTo>
                  <a:pt x="456" y="1"/>
                  <a:pt x="362" y="12"/>
                  <a:pt x="267" y="35"/>
                </a:cubicBezTo>
                <a:cubicBezTo>
                  <a:pt x="101" y="69"/>
                  <a:pt x="1" y="169"/>
                  <a:pt x="1" y="202"/>
                </a:cubicBezTo>
                <a:cubicBezTo>
                  <a:pt x="67" y="269"/>
                  <a:pt x="468" y="202"/>
                  <a:pt x="968" y="402"/>
                </a:cubicBezTo>
                <a:cubicBezTo>
                  <a:pt x="1450" y="595"/>
                  <a:pt x="1653" y="1004"/>
                  <a:pt x="1757" y="1004"/>
                </a:cubicBezTo>
                <a:cubicBezTo>
                  <a:pt x="1761" y="1004"/>
                  <a:pt x="1765" y="1004"/>
                  <a:pt x="1768" y="1003"/>
                </a:cubicBezTo>
                <a:cubicBezTo>
                  <a:pt x="1835" y="936"/>
                  <a:pt x="1802" y="869"/>
                  <a:pt x="1668" y="669"/>
                </a:cubicBezTo>
                <a:cubicBezTo>
                  <a:pt x="1535" y="402"/>
                  <a:pt x="1301" y="235"/>
                  <a:pt x="1068" y="102"/>
                </a:cubicBezTo>
                <a:cubicBezTo>
                  <a:pt x="896" y="37"/>
                  <a:pt x="723" y="1"/>
                  <a:pt x="55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1" name="Google Shape;3446;p69">
            <a:extLst>
              <a:ext uri="{FF2B5EF4-FFF2-40B4-BE49-F238E27FC236}">
                <a16:creationId xmlns:a16="http://schemas.microsoft.com/office/drawing/2014/main" id="{34AC6752-7581-4D88-A892-D3EF66B4D4D5}"/>
              </a:ext>
            </a:extLst>
          </p:cNvPr>
          <p:cNvSpPr/>
          <p:nvPr/>
        </p:nvSpPr>
        <p:spPr>
          <a:xfrm>
            <a:off x="7995557" y="2068549"/>
            <a:ext cx="18768" cy="16486"/>
          </a:xfrm>
          <a:custGeom>
            <a:avLst/>
            <a:gdLst/>
            <a:ahLst/>
            <a:cxnLst/>
            <a:rect l="l" t="t" r="r" b="b"/>
            <a:pathLst>
              <a:path w="1069" h="939" extrusionOk="0">
                <a:moveTo>
                  <a:pt x="527" y="1"/>
                </a:moveTo>
                <a:cubicBezTo>
                  <a:pt x="360" y="1"/>
                  <a:pt x="205" y="89"/>
                  <a:pt x="134" y="278"/>
                </a:cubicBezTo>
                <a:cubicBezTo>
                  <a:pt x="1" y="512"/>
                  <a:pt x="101" y="779"/>
                  <a:pt x="334" y="879"/>
                </a:cubicBezTo>
                <a:cubicBezTo>
                  <a:pt x="406" y="919"/>
                  <a:pt x="480" y="938"/>
                  <a:pt x="553" y="938"/>
                </a:cubicBezTo>
                <a:cubicBezTo>
                  <a:pt x="718" y="938"/>
                  <a:pt x="875" y="841"/>
                  <a:pt x="968" y="679"/>
                </a:cubicBezTo>
                <a:cubicBezTo>
                  <a:pt x="1068" y="445"/>
                  <a:pt x="968" y="178"/>
                  <a:pt x="735" y="45"/>
                </a:cubicBezTo>
                <a:cubicBezTo>
                  <a:pt x="666" y="16"/>
                  <a:pt x="596" y="1"/>
                  <a:pt x="527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2" name="Google Shape;3447;p69">
            <a:extLst>
              <a:ext uri="{FF2B5EF4-FFF2-40B4-BE49-F238E27FC236}">
                <a16:creationId xmlns:a16="http://schemas.microsoft.com/office/drawing/2014/main" id="{6BCD5B0F-4843-4C5D-8F47-D24E5D13C54C}"/>
              </a:ext>
            </a:extLst>
          </p:cNvPr>
          <p:cNvSpPr/>
          <p:nvPr/>
        </p:nvSpPr>
        <p:spPr>
          <a:xfrm>
            <a:off x="8001420" y="2062298"/>
            <a:ext cx="32216" cy="17627"/>
          </a:xfrm>
          <a:custGeom>
            <a:avLst/>
            <a:gdLst/>
            <a:ahLst/>
            <a:cxnLst/>
            <a:rect l="l" t="t" r="r" b="b"/>
            <a:pathLst>
              <a:path w="1835" h="1004" extrusionOk="0">
                <a:moveTo>
                  <a:pt x="501" y="0"/>
                </a:moveTo>
                <a:cubicBezTo>
                  <a:pt x="412" y="0"/>
                  <a:pt x="323" y="12"/>
                  <a:pt x="234" y="34"/>
                </a:cubicBezTo>
                <a:cubicBezTo>
                  <a:pt x="67" y="67"/>
                  <a:pt x="0" y="201"/>
                  <a:pt x="0" y="201"/>
                </a:cubicBezTo>
                <a:cubicBezTo>
                  <a:pt x="34" y="301"/>
                  <a:pt x="434" y="201"/>
                  <a:pt x="934" y="401"/>
                </a:cubicBezTo>
                <a:cubicBezTo>
                  <a:pt x="1415" y="625"/>
                  <a:pt x="1649" y="1003"/>
                  <a:pt x="1726" y="1003"/>
                </a:cubicBezTo>
                <a:cubicBezTo>
                  <a:pt x="1729" y="1003"/>
                  <a:pt x="1732" y="1002"/>
                  <a:pt x="1735" y="1001"/>
                </a:cubicBezTo>
                <a:cubicBezTo>
                  <a:pt x="1835" y="968"/>
                  <a:pt x="1768" y="834"/>
                  <a:pt x="1668" y="668"/>
                </a:cubicBezTo>
                <a:cubicBezTo>
                  <a:pt x="1501" y="434"/>
                  <a:pt x="1301" y="234"/>
                  <a:pt x="1034" y="134"/>
                </a:cubicBezTo>
                <a:cubicBezTo>
                  <a:pt x="856" y="45"/>
                  <a:pt x="679" y="0"/>
                  <a:pt x="50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3" name="Google Shape;3448;p69">
            <a:extLst>
              <a:ext uri="{FF2B5EF4-FFF2-40B4-BE49-F238E27FC236}">
                <a16:creationId xmlns:a16="http://schemas.microsoft.com/office/drawing/2014/main" id="{6639F92A-FC2E-4468-9882-379EFF8D2D9C}"/>
              </a:ext>
            </a:extLst>
          </p:cNvPr>
          <p:cNvSpPr/>
          <p:nvPr/>
        </p:nvSpPr>
        <p:spPr>
          <a:xfrm>
            <a:off x="7922943" y="2045320"/>
            <a:ext cx="55654" cy="69700"/>
          </a:xfrm>
          <a:custGeom>
            <a:avLst/>
            <a:gdLst/>
            <a:ahLst/>
            <a:cxnLst/>
            <a:rect l="l" t="t" r="r" b="b"/>
            <a:pathLst>
              <a:path w="3170" h="3970" extrusionOk="0">
                <a:moveTo>
                  <a:pt x="3169" y="0"/>
                </a:moveTo>
                <a:lnTo>
                  <a:pt x="3169" y="0"/>
                </a:lnTo>
                <a:cubicBezTo>
                  <a:pt x="2402" y="567"/>
                  <a:pt x="1702" y="1234"/>
                  <a:pt x="1068" y="1935"/>
                </a:cubicBezTo>
                <a:lnTo>
                  <a:pt x="301" y="2702"/>
                </a:lnTo>
                <a:cubicBezTo>
                  <a:pt x="134" y="2835"/>
                  <a:pt x="34" y="3002"/>
                  <a:pt x="0" y="3169"/>
                </a:cubicBezTo>
                <a:cubicBezTo>
                  <a:pt x="0" y="3269"/>
                  <a:pt x="34" y="3403"/>
                  <a:pt x="134" y="3469"/>
                </a:cubicBezTo>
                <a:cubicBezTo>
                  <a:pt x="167" y="3503"/>
                  <a:pt x="267" y="3569"/>
                  <a:pt x="334" y="3603"/>
                </a:cubicBezTo>
                <a:cubicBezTo>
                  <a:pt x="567" y="3769"/>
                  <a:pt x="834" y="3903"/>
                  <a:pt x="1135" y="3970"/>
                </a:cubicBezTo>
                <a:cubicBezTo>
                  <a:pt x="901" y="3769"/>
                  <a:pt x="668" y="3603"/>
                  <a:pt x="401" y="3469"/>
                </a:cubicBezTo>
                <a:cubicBezTo>
                  <a:pt x="301" y="3369"/>
                  <a:pt x="201" y="3336"/>
                  <a:pt x="201" y="3202"/>
                </a:cubicBezTo>
                <a:cubicBezTo>
                  <a:pt x="201" y="3102"/>
                  <a:pt x="334" y="3002"/>
                  <a:pt x="467" y="2869"/>
                </a:cubicBezTo>
                <a:lnTo>
                  <a:pt x="1235" y="2102"/>
                </a:lnTo>
                <a:cubicBezTo>
                  <a:pt x="1935" y="1468"/>
                  <a:pt x="2602" y="767"/>
                  <a:pt x="3169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4" name="Google Shape;3449;p69">
            <a:extLst>
              <a:ext uri="{FF2B5EF4-FFF2-40B4-BE49-F238E27FC236}">
                <a16:creationId xmlns:a16="http://schemas.microsoft.com/office/drawing/2014/main" id="{2845F63F-58CE-436D-8D31-1EFCF799228B}"/>
              </a:ext>
            </a:extLst>
          </p:cNvPr>
          <p:cNvSpPr/>
          <p:nvPr/>
        </p:nvSpPr>
        <p:spPr>
          <a:xfrm>
            <a:off x="7928210" y="2131893"/>
            <a:ext cx="36921" cy="17539"/>
          </a:xfrm>
          <a:custGeom>
            <a:avLst/>
            <a:gdLst/>
            <a:ahLst/>
            <a:cxnLst/>
            <a:rect l="l" t="t" r="r" b="b"/>
            <a:pathLst>
              <a:path w="2103" h="999" extrusionOk="0">
                <a:moveTo>
                  <a:pt x="2056" y="1"/>
                </a:moveTo>
                <a:cubicBezTo>
                  <a:pt x="1975" y="1"/>
                  <a:pt x="1735" y="516"/>
                  <a:pt x="1168" y="673"/>
                </a:cubicBezTo>
                <a:cubicBezTo>
                  <a:pt x="1027" y="710"/>
                  <a:pt x="890" y="724"/>
                  <a:pt x="764" y="724"/>
                </a:cubicBezTo>
                <a:cubicBezTo>
                  <a:pt x="381" y="724"/>
                  <a:pt x="88" y="597"/>
                  <a:pt x="17" y="597"/>
                </a:cubicBezTo>
                <a:cubicBezTo>
                  <a:pt x="6" y="597"/>
                  <a:pt x="1" y="600"/>
                  <a:pt x="1" y="606"/>
                </a:cubicBezTo>
                <a:cubicBezTo>
                  <a:pt x="1" y="706"/>
                  <a:pt x="67" y="773"/>
                  <a:pt x="334" y="873"/>
                </a:cubicBezTo>
                <a:cubicBezTo>
                  <a:pt x="516" y="954"/>
                  <a:pt x="710" y="998"/>
                  <a:pt x="901" y="998"/>
                </a:cubicBezTo>
                <a:cubicBezTo>
                  <a:pt x="1026" y="998"/>
                  <a:pt x="1150" y="979"/>
                  <a:pt x="1268" y="940"/>
                </a:cubicBezTo>
                <a:cubicBezTo>
                  <a:pt x="1602" y="873"/>
                  <a:pt x="1869" y="640"/>
                  <a:pt x="2035" y="373"/>
                </a:cubicBezTo>
                <a:cubicBezTo>
                  <a:pt x="2102" y="173"/>
                  <a:pt x="2102" y="39"/>
                  <a:pt x="2069" y="6"/>
                </a:cubicBezTo>
                <a:cubicBezTo>
                  <a:pt x="2065" y="2"/>
                  <a:pt x="2061" y="1"/>
                  <a:pt x="205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5" name="Google Shape;3450;p69">
            <a:extLst>
              <a:ext uri="{FF2B5EF4-FFF2-40B4-BE49-F238E27FC236}">
                <a16:creationId xmlns:a16="http://schemas.microsoft.com/office/drawing/2014/main" id="{EF7DF9E8-445F-4D13-83A6-A45D819B41B5}"/>
              </a:ext>
            </a:extLst>
          </p:cNvPr>
          <p:cNvSpPr/>
          <p:nvPr/>
        </p:nvSpPr>
        <p:spPr>
          <a:xfrm>
            <a:off x="8013711" y="2030082"/>
            <a:ext cx="37501" cy="23596"/>
          </a:xfrm>
          <a:custGeom>
            <a:avLst/>
            <a:gdLst/>
            <a:ahLst/>
            <a:cxnLst/>
            <a:rect l="l" t="t" r="r" b="b"/>
            <a:pathLst>
              <a:path w="2136" h="1344" extrusionOk="0">
                <a:moveTo>
                  <a:pt x="401" y="1"/>
                </a:moveTo>
                <a:cubicBezTo>
                  <a:pt x="168" y="1"/>
                  <a:pt x="1" y="34"/>
                  <a:pt x="1" y="134"/>
                </a:cubicBezTo>
                <a:cubicBezTo>
                  <a:pt x="1" y="301"/>
                  <a:pt x="501" y="401"/>
                  <a:pt x="1035" y="735"/>
                </a:cubicBezTo>
                <a:cubicBezTo>
                  <a:pt x="1522" y="1039"/>
                  <a:pt x="1898" y="1344"/>
                  <a:pt x="2036" y="1344"/>
                </a:cubicBezTo>
                <a:cubicBezTo>
                  <a:pt x="2049" y="1344"/>
                  <a:pt x="2060" y="1341"/>
                  <a:pt x="2069" y="1335"/>
                </a:cubicBezTo>
                <a:cubicBezTo>
                  <a:pt x="2136" y="1302"/>
                  <a:pt x="2136" y="1135"/>
                  <a:pt x="2002" y="901"/>
                </a:cubicBezTo>
                <a:cubicBezTo>
                  <a:pt x="1635" y="368"/>
                  <a:pt x="1035" y="34"/>
                  <a:pt x="40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6" name="Google Shape;3451;p69">
            <a:extLst>
              <a:ext uri="{FF2B5EF4-FFF2-40B4-BE49-F238E27FC236}">
                <a16:creationId xmlns:a16="http://schemas.microsoft.com/office/drawing/2014/main" id="{FE6690CE-C802-4A77-A9D2-82B4D9871E02}"/>
              </a:ext>
            </a:extLst>
          </p:cNvPr>
          <p:cNvSpPr/>
          <p:nvPr/>
        </p:nvSpPr>
        <p:spPr>
          <a:xfrm>
            <a:off x="7932318" y="2001166"/>
            <a:ext cx="31637" cy="15941"/>
          </a:xfrm>
          <a:custGeom>
            <a:avLst/>
            <a:gdLst/>
            <a:ahLst/>
            <a:cxnLst/>
            <a:rect l="l" t="t" r="r" b="b"/>
            <a:pathLst>
              <a:path w="1802" h="908" extrusionOk="0">
                <a:moveTo>
                  <a:pt x="481" y="1"/>
                </a:moveTo>
                <a:cubicBezTo>
                  <a:pt x="419" y="1"/>
                  <a:pt x="359" y="5"/>
                  <a:pt x="300" y="13"/>
                </a:cubicBezTo>
                <a:cubicBezTo>
                  <a:pt x="67" y="13"/>
                  <a:pt x="0" y="113"/>
                  <a:pt x="0" y="180"/>
                </a:cubicBezTo>
                <a:cubicBezTo>
                  <a:pt x="33" y="347"/>
                  <a:pt x="434" y="347"/>
                  <a:pt x="834" y="547"/>
                </a:cubicBezTo>
                <a:cubicBezTo>
                  <a:pt x="1189" y="738"/>
                  <a:pt x="1432" y="907"/>
                  <a:pt x="1582" y="907"/>
                </a:cubicBezTo>
                <a:cubicBezTo>
                  <a:pt x="1615" y="907"/>
                  <a:pt x="1644" y="899"/>
                  <a:pt x="1668" y="881"/>
                </a:cubicBezTo>
                <a:cubicBezTo>
                  <a:pt x="1801" y="814"/>
                  <a:pt x="1701" y="714"/>
                  <a:pt x="1635" y="547"/>
                </a:cubicBezTo>
                <a:cubicBezTo>
                  <a:pt x="1501" y="347"/>
                  <a:pt x="1301" y="180"/>
                  <a:pt x="1034" y="113"/>
                </a:cubicBezTo>
                <a:cubicBezTo>
                  <a:pt x="859" y="38"/>
                  <a:pt x="665" y="1"/>
                  <a:pt x="48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7" name="Google Shape;3452;p69">
            <a:extLst>
              <a:ext uri="{FF2B5EF4-FFF2-40B4-BE49-F238E27FC236}">
                <a16:creationId xmlns:a16="http://schemas.microsoft.com/office/drawing/2014/main" id="{793E9982-6821-4F04-91BE-2611BE2A1513}"/>
              </a:ext>
            </a:extLst>
          </p:cNvPr>
          <p:cNvSpPr/>
          <p:nvPr/>
        </p:nvSpPr>
        <p:spPr>
          <a:xfrm>
            <a:off x="8051773" y="2135509"/>
            <a:ext cx="69717" cy="63326"/>
          </a:xfrm>
          <a:custGeom>
            <a:avLst/>
            <a:gdLst/>
            <a:ahLst/>
            <a:cxnLst/>
            <a:rect l="l" t="t" r="r" b="b"/>
            <a:pathLst>
              <a:path w="3971" h="3607" extrusionOk="0">
                <a:moveTo>
                  <a:pt x="1502" y="0"/>
                </a:moveTo>
                <a:cubicBezTo>
                  <a:pt x="1502" y="0"/>
                  <a:pt x="1" y="2969"/>
                  <a:pt x="1" y="3036"/>
                </a:cubicBezTo>
                <a:cubicBezTo>
                  <a:pt x="1" y="3094"/>
                  <a:pt x="636" y="3606"/>
                  <a:pt x="1371" y="3606"/>
                </a:cubicBezTo>
                <a:cubicBezTo>
                  <a:pt x="1896" y="3606"/>
                  <a:pt x="2472" y="3344"/>
                  <a:pt x="2903" y="2469"/>
                </a:cubicBezTo>
                <a:cubicBezTo>
                  <a:pt x="3970" y="334"/>
                  <a:pt x="1602" y="0"/>
                  <a:pt x="1502" y="0"/>
                </a:cubicBez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8" name="Google Shape;3453;p69">
            <a:extLst>
              <a:ext uri="{FF2B5EF4-FFF2-40B4-BE49-F238E27FC236}">
                <a16:creationId xmlns:a16="http://schemas.microsoft.com/office/drawing/2014/main" id="{5D4A0CE8-E565-46C1-A6BD-FD7A65595384}"/>
              </a:ext>
            </a:extLst>
          </p:cNvPr>
          <p:cNvSpPr/>
          <p:nvPr/>
        </p:nvSpPr>
        <p:spPr>
          <a:xfrm>
            <a:off x="8069347" y="2152240"/>
            <a:ext cx="27546" cy="33059"/>
          </a:xfrm>
          <a:custGeom>
            <a:avLst/>
            <a:gdLst/>
            <a:ahLst/>
            <a:cxnLst/>
            <a:rect l="l" t="t" r="r" b="b"/>
            <a:pathLst>
              <a:path w="1569" h="1883" extrusionOk="0">
                <a:moveTo>
                  <a:pt x="1182" y="1"/>
                </a:moveTo>
                <a:cubicBezTo>
                  <a:pt x="1157" y="1"/>
                  <a:pt x="1131" y="5"/>
                  <a:pt x="1101" y="14"/>
                </a:cubicBezTo>
                <a:cubicBezTo>
                  <a:pt x="1068" y="14"/>
                  <a:pt x="1001" y="48"/>
                  <a:pt x="935" y="81"/>
                </a:cubicBezTo>
                <a:cubicBezTo>
                  <a:pt x="868" y="181"/>
                  <a:pt x="868" y="215"/>
                  <a:pt x="901" y="215"/>
                </a:cubicBezTo>
                <a:cubicBezTo>
                  <a:pt x="935" y="215"/>
                  <a:pt x="935" y="215"/>
                  <a:pt x="1001" y="115"/>
                </a:cubicBezTo>
                <a:cubicBezTo>
                  <a:pt x="1018" y="81"/>
                  <a:pt x="1060" y="65"/>
                  <a:pt x="1106" y="65"/>
                </a:cubicBezTo>
                <a:cubicBezTo>
                  <a:pt x="1152" y="65"/>
                  <a:pt x="1202" y="81"/>
                  <a:pt x="1235" y="115"/>
                </a:cubicBezTo>
                <a:cubicBezTo>
                  <a:pt x="1335" y="248"/>
                  <a:pt x="1402" y="381"/>
                  <a:pt x="1368" y="548"/>
                </a:cubicBezTo>
                <a:cubicBezTo>
                  <a:pt x="1335" y="748"/>
                  <a:pt x="1268" y="948"/>
                  <a:pt x="1202" y="1115"/>
                </a:cubicBezTo>
                <a:cubicBezTo>
                  <a:pt x="1068" y="1482"/>
                  <a:pt x="735" y="1716"/>
                  <a:pt x="368" y="1749"/>
                </a:cubicBezTo>
                <a:cubicBezTo>
                  <a:pt x="268" y="1749"/>
                  <a:pt x="134" y="1716"/>
                  <a:pt x="67" y="1616"/>
                </a:cubicBezTo>
                <a:lnTo>
                  <a:pt x="1" y="1549"/>
                </a:lnTo>
                <a:lnTo>
                  <a:pt x="1" y="1549"/>
                </a:lnTo>
                <a:cubicBezTo>
                  <a:pt x="1" y="1582"/>
                  <a:pt x="1" y="1649"/>
                  <a:pt x="34" y="1682"/>
                </a:cubicBezTo>
                <a:cubicBezTo>
                  <a:pt x="134" y="1749"/>
                  <a:pt x="234" y="1849"/>
                  <a:pt x="368" y="1882"/>
                </a:cubicBezTo>
                <a:cubicBezTo>
                  <a:pt x="801" y="1882"/>
                  <a:pt x="1202" y="1616"/>
                  <a:pt x="1368" y="1215"/>
                </a:cubicBezTo>
                <a:cubicBezTo>
                  <a:pt x="1468" y="1015"/>
                  <a:pt x="1535" y="782"/>
                  <a:pt x="1535" y="548"/>
                </a:cubicBezTo>
                <a:cubicBezTo>
                  <a:pt x="1568" y="348"/>
                  <a:pt x="1502" y="148"/>
                  <a:pt x="1335" y="48"/>
                </a:cubicBezTo>
                <a:cubicBezTo>
                  <a:pt x="1288" y="24"/>
                  <a:pt x="1241" y="1"/>
                  <a:pt x="1182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9" name="Google Shape;3454;p69">
            <a:extLst>
              <a:ext uri="{FF2B5EF4-FFF2-40B4-BE49-F238E27FC236}">
                <a16:creationId xmlns:a16="http://schemas.microsoft.com/office/drawing/2014/main" id="{18CFE41D-0AA3-409C-BAE8-1BF33605E5B1}"/>
              </a:ext>
            </a:extLst>
          </p:cNvPr>
          <p:cNvSpPr/>
          <p:nvPr/>
        </p:nvSpPr>
        <p:spPr>
          <a:xfrm>
            <a:off x="7981511" y="1929289"/>
            <a:ext cx="159308" cy="234766"/>
          </a:xfrm>
          <a:custGeom>
            <a:avLst/>
            <a:gdLst/>
            <a:ahLst/>
            <a:cxnLst/>
            <a:rect l="l" t="t" r="r" b="b"/>
            <a:pathLst>
              <a:path w="9074" h="13372" extrusionOk="0">
                <a:moveTo>
                  <a:pt x="2041" y="0"/>
                </a:moveTo>
                <a:cubicBezTo>
                  <a:pt x="1504" y="0"/>
                  <a:pt x="981" y="75"/>
                  <a:pt x="500" y="238"/>
                </a:cubicBezTo>
                <a:cubicBezTo>
                  <a:pt x="300" y="305"/>
                  <a:pt x="33" y="738"/>
                  <a:pt x="0" y="772"/>
                </a:cubicBezTo>
                <a:cubicBezTo>
                  <a:pt x="100" y="905"/>
                  <a:pt x="200" y="1072"/>
                  <a:pt x="300" y="1239"/>
                </a:cubicBezTo>
                <a:cubicBezTo>
                  <a:pt x="601" y="2073"/>
                  <a:pt x="1268" y="2706"/>
                  <a:pt x="2135" y="2940"/>
                </a:cubicBezTo>
                <a:cubicBezTo>
                  <a:pt x="2835" y="3140"/>
                  <a:pt x="3636" y="3073"/>
                  <a:pt x="4303" y="3307"/>
                </a:cubicBezTo>
                <a:cubicBezTo>
                  <a:pt x="5337" y="3774"/>
                  <a:pt x="6038" y="4741"/>
                  <a:pt x="6171" y="5875"/>
                </a:cubicBezTo>
                <a:cubicBezTo>
                  <a:pt x="6271" y="6976"/>
                  <a:pt x="6038" y="8077"/>
                  <a:pt x="5504" y="9078"/>
                </a:cubicBezTo>
                <a:cubicBezTo>
                  <a:pt x="5004" y="10078"/>
                  <a:pt x="4370" y="10946"/>
                  <a:pt x="3803" y="11913"/>
                </a:cubicBezTo>
                <a:cubicBezTo>
                  <a:pt x="3636" y="12113"/>
                  <a:pt x="3536" y="12380"/>
                  <a:pt x="3503" y="12613"/>
                </a:cubicBezTo>
                <a:cubicBezTo>
                  <a:pt x="3403" y="12847"/>
                  <a:pt x="3503" y="13147"/>
                  <a:pt x="3703" y="13281"/>
                </a:cubicBezTo>
                <a:cubicBezTo>
                  <a:pt x="3825" y="13342"/>
                  <a:pt x="3956" y="13371"/>
                  <a:pt x="4087" y="13371"/>
                </a:cubicBezTo>
                <a:cubicBezTo>
                  <a:pt x="4312" y="13371"/>
                  <a:pt x="4534" y="13283"/>
                  <a:pt x="4703" y="13114"/>
                </a:cubicBezTo>
                <a:cubicBezTo>
                  <a:pt x="5004" y="12880"/>
                  <a:pt x="5170" y="12547"/>
                  <a:pt x="5471" y="12280"/>
                </a:cubicBezTo>
                <a:cubicBezTo>
                  <a:pt x="5667" y="12137"/>
                  <a:pt x="5893" y="12070"/>
                  <a:pt x="6121" y="12070"/>
                </a:cubicBezTo>
                <a:cubicBezTo>
                  <a:pt x="6319" y="12070"/>
                  <a:pt x="6519" y="12120"/>
                  <a:pt x="6705" y="12213"/>
                </a:cubicBezTo>
                <a:cubicBezTo>
                  <a:pt x="7872" y="10745"/>
                  <a:pt x="9073" y="8611"/>
                  <a:pt x="9040" y="6642"/>
                </a:cubicBezTo>
                <a:cubicBezTo>
                  <a:pt x="8940" y="4641"/>
                  <a:pt x="8006" y="2773"/>
                  <a:pt x="6405" y="1539"/>
                </a:cubicBezTo>
                <a:cubicBezTo>
                  <a:pt x="5265" y="622"/>
                  <a:pt x="3592" y="0"/>
                  <a:pt x="204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0" name="Google Shape;3455;p69">
            <a:extLst>
              <a:ext uri="{FF2B5EF4-FFF2-40B4-BE49-F238E27FC236}">
                <a16:creationId xmlns:a16="http://schemas.microsoft.com/office/drawing/2014/main" id="{CDC93FB4-0466-464B-B686-DDA50E40DC4B}"/>
              </a:ext>
            </a:extLst>
          </p:cNvPr>
          <p:cNvSpPr/>
          <p:nvPr/>
        </p:nvSpPr>
        <p:spPr>
          <a:xfrm>
            <a:off x="7946363" y="1887399"/>
            <a:ext cx="214366" cy="252217"/>
          </a:xfrm>
          <a:custGeom>
            <a:avLst/>
            <a:gdLst/>
            <a:ahLst/>
            <a:cxnLst/>
            <a:rect l="l" t="t" r="r" b="b"/>
            <a:pathLst>
              <a:path w="12210" h="14366" extrusionOk="0">
                <a:moveTo>
                  <a:pt x="1511" y="1183"/>
                </a:moveTo>
                <a:cubicBezTo>
                  <a:pt x="1521" y="1197"/>
                  <a:pt x="1535" y="1213"/>
                  <a:pt x="1535" y="1256"/>
                </a:cubicBezTo>
                <a:cubicBezTo>
                  <a:pt x="1528" y="1231"/>
                  <a:pt x="1520" y="1207"/>
                  <a:pt x="1511" y="1183"/>
                </a:cubicBezTo>
                <a:close/>
                <a:moveTo>
                  <a:pt x="2488" y="1"/>
                </a:moveTo>
                <a:cubicBezTo>
                  <a:pt x="2274" y="1"/>
                  <a:pt x="2060" y="42"/>
                  <a:pt x="1869" y="122"/>
                </a:cubicBezTo>
                <a:cubicBezTo>
                  <a:pt x="1502" y="322"/>
                  <a:pt x="1335" y="756"/>
                  <a:pt x="1502" y="1156"/>
                </a:cubicBezTo>
                <a:cubicBezTo>
                  <a:pt x="1502" y="1158"/>
                  <a:pt x="1502" y="1159"/>
                  <a:pt x="1502" y="1161"/>
                </a:cubicBezTo>
                <a:lnTo>
                  <a:pt x="1502" y="1161"/>
                </a:lnTo>
                <a:cubicBezTo>
                  <a:pt x="1392" y="904"/>
                  <a:pt x="1145" y="733"/>
                  <a:pt x="873" y="733"/>
                </a:cubicBezTo>
                <a:cubicBezTo>
                  <a:pt x="817" y="733"/>
                  <a:pt x="759" y="740"/>
                  <a:pt x="701" y="756"/>
                </a:cubicBezTo>
                <a:cubicBezTo>
                  <a:pt x="668" y="756"/>
                  <a:pt x="601" y="789"/>
                  <a:pt x="568" y="789"/>
                </a:cubicBezTo>
                <a:cubicBezTo>
                  <a:pt x="201" y="989"/>
                  <a:pt x="1" y="1356"/>
                  <a:pt x="34" y="1790"/>
                </a:cubicBezTo>
                <a:cubicBezTo>
                  <a:pt x="67" y="2190"/>
                  <a:pt x="234" y="2557"/>
                  <a:pt x="501" y="2857"/>
                </a:cubicBezTo>
                <a:cubicBezTo>
                  <a:pt x="1268" y="3958"/>
                  <a:pt x="2402" y="4725"/>
                  <a:pt x="3703" y="5092"/>
                </a:cubicBezTo>
                <a:lnTo>
                  <a:pt x="6572" y="4859"/>
                </a:lnTo>
                <a:lnTo>
                  <a:pt x="8940" y="6627"/>
                </a:lnTo>
                <a:lnTo>
                  <a:pt x="10708" y="9429"/>
                </a:lnTo>
                <a:lnTo>
                  <a:pt x="7539" y="13532"/>
                </a:lnTo>
                <a:lnTo>
                  <a:pt x="8707" y="14366"/>
                </a:lnTo>
                <a:cubicBezTo>
                  <a:pt x="9274" y="13365"/>
                  <a:pt x="10241" y="12664"/>
                  <a:pt x="10942" y="11764"/>
                </a:cubicBezTo>
                <a:cubicBezTo>
                  <a:pt x="11676" y="10830"/>
                  <a:pt x="12209" y="9596"/>
                  <a:pt x="11676" y="8528"/>
                </a:cubicBezTo>
                <a:cubicBezTo>
                  <a:pt x="11509" y="8161"/>
                  <a:pt x="11209" y="7861"/>
                  <a:pt x="11042" y="7527"/>
                </a:cubicBezTo>
                <a:cubicBezTo>
                  <a:pt x="10942" y="7160"/>
                  <a:pt x="10875" y="6760"/>
                  <a:pt x="10842" y="6360"/>
                </a:cubicBezTo>
                <a:cubicBezTo>
                  <a:pt x="10642" y="5159"/>
                  <a:pt x="9908" y="4058"/>
                  <a:pt x="8840" y="3458"/>
                </a:cubicBezTo>
                <a:cubicBezTo>
                  <a:pt x="8073" y="3024"/>
                  <a:pt x="7239" y="2857"/>
                  <a:pt x="6505" y="2457"/>
                </a:cubicBezTo>
                <a:cubicBezTo>
                  <a:pt x="5271" y="1823"/>
                  <a:pt x="4437" y="656"/>
                  <a:pt x="3170" y="155"/>
                </a:cubicBezTo>
                <a:cubicBezTo>
                  <a:pt x="2960" y="51"/>
                  <a:pt x="2724" y="1"/>
                  <a:pt x="2488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1" name="Google Shape;3456;p69">
            <a:extLst>
              <a:ext uri="{FF2B5EF4-FFF2-40B4-BE49-F238E27FC236}">
                <a16:creationId xmlns:a16="http://schemas.microsoft.com/office/drawing/2014/main" id="{A94C5336-3061-441E-B056-506C34B2AC87}"/>
              </a:ext>
            </a:extLst>
          </p:cNvPr>
          <p:cNvSpPr/>
          <p:nvPr/>
        </p:nvSpPr>
        <p:spPr>
          <a:xfrm>
            <a:off x="7385905" y="1683462"/>
            <a:ext cx="401764" cy="389984"/>
          </a:xfrm>
          <a:custGeom>
            <a:avLst/>
            <a:gdLst/>
            <a:ahLst/>
            <a:cxnLst/>
            <a:rect l="l" t="t" r="r" b="b"/>
            <a:pathLst>
              <a:path w="22884" h="22213" extrusionOk="0">
                <a:moveTo>
                  <a:pt x="12420" y="0"/>
                </a:moveTo>
                <a:cubicBezTo>
                  <a:pt x="10398" y="0"/>
                  <a:pt x="8328" y="613"/>
                  <a:pt x="6472" y="1964"/>
                </a:cubicBezTo>
                <a:cubicBezTo>
                  <a:pt x="1" y="6668"/>
                  <a:pt x="1268" y="16708"/>
                  <a:pt x="8740" y="19644"/>
                </a:cubicBezTo>
                <a:cubicBezTo>
                  <a:pt x="8807" y="20878"/>
                  <a:pt x="8907" y="22212"/>
                  <a:pt x="8907" y="22212"/>
                </a:cubicBezTo>
                <a:lnTo>
                  <a:pt x="17780" y="21612"/>
                </a:lnTo>
                <a:cubicBezTo>
                  <a:pt x="17780" y="21612"/>
                  <a:pt x="17747" y="20144"/>
                  <a:pt x="17714" y="18910"/>
                </a:cubicBezTo>
                <a:cubicBezTo>
                  <a:pt x="20983" y="16975"/>
                  <a:pt x="22884" y="13373"/>
                  <a:pt x="22617" y="9570"/>
                </a:cubicBezTo>
                <a:cubicBezTo>
                  <a:pt x="22259" y="3848"/>
                  <a:pt x="17488" y="0"/>
                  <a:pt x="12420" y="0"/>
                </a:cubicBez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2" name="Google Shape;3457;p69">
            <a:extLst>
              <a:ext uri="{FF2B5EF4-FFF2-40B4-BE49-F238E27FC236}">
                <a16:creationId xmlns:a16="http://schemas.microsoft.com/office/drawing/2014/main" id="{355CBCAD-69B8-4556-9148-8C3724C24E29}"/>
              </a:ext>
            </a:extLst>
          </p:cNvPr>
          <p:cNvSpPr/>
          <p:nvPr/>
        </p:nvSpPr>
        <p:spPr>
          <a:xfrm>
            <a:off x="7512997" y="1865121"/>
            <a:ext cx="197371" cy="205394"/>
          </a:xfrm>
          <a:custGeom>
            <a:avLst/>
            <a:gdLst/>
            <a:ahLst/>
            <a:cxnLst/>
            <a:rect l="l" t="t" r="r" b="b"/>
            <a:pathLst>
              <a:path w="11242" h="11699" extrusionOk="0">
                <a:moveTo>
                  <a:pt x="7539" y="490"/>
                </a:moveTo>
                <a:cubicBezTo>
                  <a:pt x="7739" y="490"/>
                  <a:pt x="7873" y="591"/>
                  <a:pt x="7973" y="757"/>
                </a:cubicBezTo>
                <a:cubicBezTo>
                  <a:pt x="8039" y="891"/>
                  <a:pt x="8073" y="1091"/>
                  <a:pt x="8039" y="1291"/>
                </a:cubicBezTo>
                <a:cubicBezTo>
                  <a:pt x="7939" y="1658"/>
                  <a:pt x="7706" y="1992"/>
                  <a:pt x="7406" y="2258"/>
                </a:cubicBezTo>
                <a:cubicBezTo>
                  <a:pt x="7292" y="2365"/>
                  <a:pt x="7170" y="2462"/>
                  <a:pt x="7039" y="2549"/>
                </a:cubicBezTo>
                <a:lnTo>
                  <a:pt x="7039" y="2549"/>
                </a:lnTo>
                <a:cubicBezTo>
                  <a:pt x="6989" y="2456"/>
                  <a:pt x="6945" y="2359"/>
                  <a:pt x="6905" y="2258"/>
                </a:cubicBezTo>
                <a:cubicBezTo>
                  <a:pt x="6805" y="1891"/>
                  <a:pt x="6739" y="1525"/>
                  <a:pt x="6805" y="1158"/>
                </a:cubicBezTo>
                <a:cubicBezTo>
                  <a:pt x="6839" y="991"/>
                  <a:pt x="6939" y="824"/>
                  <a:pt x="7039" y="691"/>
                </a:cubicBezTo>
                <a:cubicBezTo>
                  <a:pt x="7172" y="557"/>
                  <a:pt x="7372" y="490"/>
                  <a:pt x="7539" y="490"/>
                </a:cubicBezTo>
                <a:close/>
                <a:moveTo>
                  <a:pt x="3736" y="182"/>
                </a:moveTo>
                <a:cubicBezTo>
                  <a:pt x="3828" y="182"/>
                  <a:pt x="3920" y="207"/>
                  <a:pt x="4003" y="257"/>
                </a:cubicBezTo>
                <a:cubicBezTo>
                  <a:pt x="4337" y="457"/>
                  <a:pt x="4537" y="791"/>
                  <a:pt x="4570" y="1158"/>
                </a:cubicBezTo>
                <a:cubicBezTo>
                  <a:pt x="4637" y="1525"/>
                  <a:pt x="4604" y="1925"/>
                  <a:pt x="4504" y="2292"/>
                </a:cubicBezTo>
                <a:cubicBezTo>
                  <a:pt x="4463" y="2462"/>
                  <a:pt x="4405" y="2627"/>
                  <a:pt x="4330" y="2784"/>
                </a:cubicBezTo>
                <a:lnTo>
                  <a:pt x="4330" y="2784"/>
                </a:lnTo>
                <a:cubicBezTo>
                  <a:pt x="3888" y="2569"/>
                  <a:pt x="3504" y="2225"/>
                  <a:pt x="3236" y="1791"/>
                </a:cubicBezTo>
                <a:cubicBezTo>
                  <a:pt x="3036" y="1458"/>
                  <a:pt x="3003" y="1024"/>
                  <a:pt x="3136" y="657"/>
                </a:cubicBezTo>
                <a:cubicBezTo>
                  <a:pt x="3169" y="490"/>
                  <a:pt x="3303" y="324"/>
                  <a:pt x="3470" y="257"/>
                </a:cubicBezTo>
                <a:cubicBezTo>
                  <a:pt x="3553" y="207"/>
                  <a:pt x="3645" y="182"/>
                  <a:pt x="3736" y="182"/>
                </a:cubicBezTo>
                <a:close/>
                <a:moveTo>
                  <a:pt x="10373" y="2062"/>
                </a:moveTo>
                <a:cubicBezTo>
                  <a:pt x="10200" y="2062"/>
                  <a:pt x="10033" y="2104"/>
                  <a:pt x="9874" y="2192"/>
                </a:cubicBezTo>
                <a:cubicBezTo>
                  <a:pt x="9607" y="2358"/>
                  <a:pt x="9374" y="2592"/>
                  <a:pt x="9207" y="2859"/>
                </a:cubicBezTo>
                <a:cubicBezTo>
                  <a:pt x="9012" y="3184"/>
                  <a:pt x="8845" y="3523"/>
                  <a:pt x="8697" y="3877"/>
                </a:cubicBezTo>
                <a:lnTo>
                  <a:pt x="8697" y="3877"/>
                </a:lnTo>
                <a:cubicBezTo>
                  <a:pt x="8594" y="3849"/>
                  <a:pt x="8492" y="3816"/>
                  <a:pt x="8393" y="3777"/>
                </a:cubicBezTo>
                <a:lnTo>
                  <a:pt x="8393" y="3777"/>
                </a:lnTo>
                <a:cubicBezTo>
                  <a:pt x="8491" y="3818"/>
                  <a:pt x="8592" y="3853"/>
                  <a:pt x="8695" y="3882"/>
                </a:cubicBezTo>
                <a:lnTo>
                  <a:pt x="8695" y="3882"/>
                </a:lnTo>
                <a:cubicBezTo>
                  <a:pt x="8695" y="3880"/>
                  <a:pt x="8696" y="3878"/>
                  <a:pt x="8697" y="3877"/>
                </a:cubicBezTo>
                <a:lnTo>
                  <a:pt x="8697" y="3877"/>
                </a:lnTo>
                <a:cubicBezTo>
                  <a:pt x="8740" y="3888"/>
                  <a:pt x="8783" y="3898"/>
                  <a:pt x="8826" y="3908"/>
                </a:cubicBezTo>
                <a:lnTo>
                  <a:pt x="8826" y="3908"/>
                </a:lnTo>
                <a:cubicBezTo>
                  <a:pt x="8971" y="3605"/>
                  <a:pt x="9133" y="3315"/>
                  <a:pt x="9307" y="3026"/>
                </a:cubicBezTo>
                <a:cubicBezTo>
                  <a:pt x="9474" y="2792"/>
                  <a:pt x="9674" y="2559"/>
                  <a:pt x="9941" y="2425"/>
                </a:cubicBezTo>
                <a:cubicBezTo>
                  <a:pt x="10077" y="2328"/>
                  <a:pt x="10247" y="2276"/>
                  <a:pt x="10424" y="2276"/>
                </a:cubicBezTo>
                <a:cubicBezTo>
                  <a:pt x="10552" y="2276"/>
                  <a:pt x="10683" y="2303"/>
                  <a:pt x="10808" y="2358"/>
                </a:cubicBezTo>
                <a:cubicBezTo>
                  <a:pt x="11075" y="2525"/>
                  <a:pt x="11208" y="2859"/>
                  <a:pt x="11075" y="3159"/>
                </a:cubicBezTo>
                <a:cubicBezTo>
                  <a:pt x="11043" y="3255"/>
                  <a:pt x="10994" y="3345"/>
                  <a:pt x="10933" y="3426"/>
                </a:cubicBezTo>
                <a:lnTo>
                  <a:pt x="10933" y="3426"/>
                </a:lnTo>
                <a:cubicBezTo>
                  <a:pt x="11028" y="3324"/>
                  <a:pt x="11109" y="3211"/>
                  <a:pt x="11175" y="3092"/>
                </a:cubicBezTo>
                <a:cubicBezTo>
                  <a:pt x="11242" y="2892"/>
                  <a:pt x="11242" y="2692"/>
                  <a:pt x="11175" y="2525"/>
                </a:cubicBezTo>
                <a:cubicBezTo>
                  <a:pt x="11108" y="2358"/>
                  <a:pt x="11008" y="2225"/>
                  <a:pt x="10841" y="2158"/>
                </a:cubicBezTo>
                <a:cubicBezTo>
                  <a:pt x="10684" y="2095"/>
                  <a:pt x="10526" y="2062"/>
                  <a:pt x="10373" y="2062"/>
                </a:cubicBezTo>
                <a:close/>
                <a:moveTo>
                  <a:pt x="744" y="2958"/>
                </a:moveTo>
                <a:cubicBezTo>
                  <a:pt x="843" y="2958"/>
                  <a:pt x="943" y="2980"/>
                  <a:pt x="1034" y="3026"/>
                </a:cubicBezTo>
                <a:cubicBezTo>
                  <a:pt x="1301" y="3159"/>
                  <a:pt x="1535" y="3393"/>
                  <a:pt x="1668" y="3659"/>
                </a:cubicBezTo>
                <a:cubicBezTo>
                  <a:pt x="1815" y="3904"/>
                  <a:pt x="1946" y="4157"/>
                  <a:pt x="2072" y="4409"/>
                </a:cubicBezTo>
                <a:lnTo>
                  <a:pt x="2072" y="4409"/>
                </a:lnTo>
                <a:cubicBezTo>
                  <a:pt x="1911" y="4432"/>
                  <a:pt x="1746" y="4443"/>
                  <a:pt x="1582" y="4443"/>
                </a:cubicBezTo>
                <a:cubicBezTo>
                  <a:pt x="1466" y="4443"/>
                  <a:pt x="1350" y="4438"/>
                  <a:pt x="1235" y="4427"/>
                </a:cubicBezTo>
                <a:cubicBezTo>
                  <a:pt x="934" y="4393"/>
                  <a:pt x="601" y="4260"/>
                  <a:pt x="367" y="4026"/>
                </a:cubicBezTo>
                <a:cubicBezTo>
                  <a:pt x="134" y="3826"/>
                  <a:pt x="67" y="3459"/>
                  <a:pt x="234" y="3192"/>
                </a:cubicBezTo>
                <a:cubicBezTo>
                  <a:pt x="365" y="3039"/>
                  <a:pt x="554" y="2958"/>
                  <a:pt x="744" y="2958"/>
                </a:cubicBezTo>
                <a:close/>
                <a:moveTo>
                  <a:pt x="10933" y="3426"/>
                </a:moveTo>
                <a:lnTo>
                  <a:pt x="10933" y="3426"/>
                </a:lnTo>
                <a:cubicBezTo>
                  <a:pt x="10787" y="3582"/>
                  <a:pt x="10610" y="3712"/>
                  <a:pt x="10408" y="3793"/>
                </a:cubicBezTo>
                <a:cubicBezTo>
                  <a:pt x="10083" y="3914"/>
                  <a:pt x="9749" y="3971"/>
                  <a:pt x="9421" y="3971"/>
                </a:cubicBezTo>
                <a:cubicBezTo>
                  <a:pt x="9219" y="3971"/>
                  <a:pt x="9020" y="3950"/>
                  <a:pt x="8826" y="3908"/>
                </a:cubicBezTo>
                <a:lnTo>
                  <a:pt x="8826" y="3908"/>
                </a:lnTo>
                <a:cubicBezTo>
                  <a:pt x="8824" y="3910"/>
                  <a:pt x="8823" y="3913"/>
                  <a:pt x="8822" y="3915"/>
                </a:cubicBezTo>
                <a:lnTo>
                  <a:pt x="8822" y="3915"/>
                </a:lnTo>
                <a:cubicBezTo>
                  <a:pt x="8779" y="3905"/>
                  <a:pt x="8737" y="3894"/>
                  <a:pt x="8695" y="3882"/>
                </a:cubicBezTo>
                <a:lnTo>
                  <a:pt x="8695" y="3882"/>
                </a:lnTo>
                <a:cubicBezTo>
                  <a:pt x="8616" y="4071"/>
                  <a:pt x="8542" y="4263"/>
                  <a:pt x="8473" y="4460"/>
                </a:cubicBezTo>
                <a:cubicBezTo>
                  <a:pt x="8106" y="5394"/>
                  <a:pt x="7873" y="6361"/>
                  <a:pt x="7706" y="7329"/>
                </a:cubicBezTo>
                <a:cubicBezTo>
                  <a:pt x="7572" y="8196"/>
                  <a:pt x="7506" y="8963"/>
                  <a:pt x="7439" y="9597"/>
                </a:cubicBezTo>
                <a:cubicBezTo>
                  <a:pt x="7406" y="10197"/>
                  <a:pt x="7372" y="10664"/>
                  <a:pt x="7372" y="10998"/>
                </a:cubicBezTo>
                <a:lnTo>
                  <a:pt x="7372" y="11098"/>
                </a:lnTo>
                <a:cubicBezTo>
                  <a:pt x="7439" y="10764"/>
                  <a:pt x="7439" y="10264"/>
                  <a:pt x="7506" y="9664"/>
                </a:cubicBezTo>
                <a:cubicBezTo>
                  <a:pt x="7572" y="9097"/>
                  <a:pt x="7639" y="8329"/>
                  <a:pt x="7806" y="7462"/>
                </a:cubicBezTo>
                <a:cubicBezTo>
                  <a:pt x="7973" y="6461"/>
                  <a:pt x="8206" y="5494"/>
                  <a:pt x="8540" y="4593"/>
                </a:cubicBezTo>
                <a:cubicBezTo>
                  <a:pt x="8623" y="4357"/>
                  <a:pt x="8718" y="4133"/>
                  <a:pt x="8822" y="3915"/>
                </a:cubicBezTo>
                <a:lnTo>
                  <a:pt x="8822" y="3915"/>
                </a:lnTo>
                <a:cubicBezTo>
                  <a:pt x="9025" y="3963"/>
                  <a:pt x="9235" y="3988"/>
                  <a:pt x="9447" y="3988"/>
                </a:cubicBezTo>
                <a:cubicBezTo>
                  <a:pt x="9754" y="3988"/>
                  <a:pt x="10068" y="3936"/>
                  <a:pt x="10374" y="3826"/>
                </a:cubicBezTo>
                <a:lnTo>
                  <a:pt x="10441" y="3826"/>
                </a:lnTo>
                <a:cubicBezTo>
                  <a:pt x="10622" y="3736"/>
                  <a:pt x="10804" y="3599"/>
                  <a:pt x="10933" y="3426"/>
                </a:cubicBezTo>
                <a:close/>
                <a:moveTo>
                  <a:pt x="3782" y="0"/>
                </a:moveTo>
                <a:cubicBezTo>
                  <a:pt x="3450" y="0"/>
                  <a:pt x="3148" y="215"/>
                  <a:pt x="3036" y="524"/>
                </a:cubicBezTo>
                <a:cubicBezTo>
                  <a:pt x="2969" y="957"/>
                  <a:pt x="3003" y="1358"/>
                  <a:pt x="3203" y="1758"/>
                </a:cubicBezTo>
                <a:cubicBezTo>
                  <a:pt x="3468" y="2207"/>
                  <a:pt x="3859" y="2569"/>
                  <a:pt x="4320" y="2805"/>
                </a:cubicBezTo>
                <a:lnTo>
                  <a:pt x="4320" y="2805"/>
                </a:lnTo>
                <a:cubicBezTo>
                  <a:pt x="4089" y="3285"/>
                  <a:pt x="3709" y="3694"/>
                  <a:pt x="3236" y="3993"/>
                </a:cubicBezTo>
                <a:cubicBezTo>
                  <a:pt x="2929" y="4191"/>
                  <a:pt x="2574" y="4321"/>
                  <a:pt x="2202" y="4389"/>
                </a:cubicBezTo>
                <a:lnTo>
                  <a:pt x="2202" y="4389"/>
                </a:lnTo>
                <a:cubicBezTo>
                  <a:pt x="2074" y="4129"/>
                  <a:pt x="1938" y="3865"/>
                  <a:pt x="1802" y="3593"/>
                </a:cubicBezTo>
                <a:cubicBezTo>
                  <a:pt x="1635" y="3292"/>
                  <a:pt x="1401" y="3059"/>
                  <a:pt x="1135" y="2926"/>
                </a:cubicBezTo>
                <a:cubicBezTo>
                  <a:pt x="1009" y="2850"/>
                  <a:pt x="884" y="2813"/>
                  <a:pt x="759" y="2813"/>
                </a:cubicBezTo>
                <a:cubicBezTo>
                  <a:pt x="718" y="2813"/>
                  <a:pt x="676" y="2817"/>
                  <a:pt x="634" y="2825"/>
                </a:cubicBezTo>
                <a:cubicBezTo>
                  <a:pt x="434" y="2825"/>
                  <a:pt x="267" y="2926"/>
                  <a:pt x="167" y="3092"/>
                </a:cubicBezTo>
                <a:cubicBezTo>
                  <a:pt x="0" y="3393"/>
                  <a:pt x="67" y="3759"/>
                  <a:pt x="301" y="4026"/>
                </a:cubicBezTo>
                <a:cubicBezTo>
                  <a:pt x="567" y="4260"/>
                  <a:pt x="901" y="4427"/>
                  <a:pt x="1268" y="4460"/>
                </a:cubicBezTo>
                <a:cubicBezTo>
                  <a:pt x="1426" y="4484"/>
                  <a:pt x="1582" y="4496"/>
                  <a:pt x="1738" y="4496"/>
                </a:cubicBezTo>
                <a:cubicBezTo>
                  <a:pt x="1861" y="4496"/>
                  <a:pt x="1984" y="4488"/>
                  <a:pt x="2105" y="4474"/>
                </a:cubicBezTo>
                <a:lnTo>
                  <a:pt x="2105" y="4474"/>
                </a:lnTo>
                <a:cubicBezTo>
                  <a:pt x="2226" y="4716"/>
                  <a:pt x="2344" y="4959"/>
                  <a:pt x="2469" y="5194"/>
                </a:cubicBezTo>
                <a:cubicBezTo>
                  <a:pt x="3403" y="7162"/>
                  <a:pt x="4137" y="8830"/>
                  <a:pt x="4570" y="9964"/>
                </a:cubicBezTo>
                <a:lnTo>
                  <a:pt x="5137" y="11265"/>
                </a:lnTo>
                <a:cubicBezTo>
                  <a:pt x="5004" y="10798"/>
                  <a:pt x="4837" y="10331"/>
                  <a:pt x="4637" y="9931"/>
                </a:cubicBezTo>
                <a:cubicBezTo>
                  <a:pt x="4170" y="8763"/>
                  <a:pt x="3503" y="7129"/>
                  <a:pt x="2536" y="5127"/>
                </a:cubicBezTo>
                <a:cubicBezTo>
                  <a:pt x="2446" y="4904"/>
                  <a:pt x="2344" y="4681"/>
                  <a:pt x="2234" y="4455"/>
                </a:cubicBezTo>
                <a:lnTo>
                  <a:pt x="2234" y="4455"/>
                </a:lnTo>
                <a:cubicBezTo>
                  <a:pt x="3174" y="4302"/>
                  <a:pt x="3998" y="3717"/>
                  <a:pt x="4438" y="2862"/>
                </a:cubicBezTo>
                <a:lnTo>
                  <a:pt x="4438" y="2862"/>
                </a:lnTo>
                <a:cubicBezTo>
                  <a:pt x="4699" y="2980"/>
                  <a:pt x="4979" y="3059"/>
                  <a:pt x="5271" y="3092"/>
                </a:cubicBezTo>
                <a:cubicBezTo>
                  <a:pt x="5347" y="3098"/>
                  <a:pt x="5424" y="3101"/>
                  <a:pt x="5501" y="3101"/>
                </a:cubicBezTo>
                <a:cubicBezTo>
                  <a:pt x="6037" y="3101"/>
                  <a:pt x="6578" y="2953"/>
                  <a:pt x="7052" y="2675"/>
                </a:cubicBezTo>
                <a:lnTo>
                  <a:pt x="7052" y="2675"/>
                </a:lnTo>
                <a:cubicBezTo>
                  <a:pt x="7377" y="3186"/>
                  <a:pt x="7852" y="3565"/>
                  <a:pt x="8393" y="3777"/>
                </a:cubicBezTo>
                <a:lnTo>
                  <a:pt x="8393" y="3777"/>
                </a:lnTo>
                <a:cubicBezTo>
                  <a:pt x="7860" y="3555"/>
                  <a:pt x="7399" y="3166"/>
                  <a:pt x="7095" y="2649"/>
                </a:cubicBezTo>
                <a:lnTo>
                  <a:pt x="7095" y="2649"/>
                </a:lnTo>
                <a:cubicBezTo>
                  <a:pt x="7277" y="2538"/>
                  <a:pt x="7449" y="2407"/>
                  <a:pt x="7606" y="2258"/>
                </a:cubicBezTo>
                <a:cubicBezTo>
                  <a:pt x="7906" y="1958"/>
                  <a:pt x="8106" y="1591"/>
                  <a:pt x="8206" y="1191"/>
                </a:cubicBezTo>
                <a:cubicBezTo>
                  <a:pt x="8240" y="991"/>
                  <a:pt x="8206" y="757"/>
                  <a:pt x="8073" y="591"/>
                </a:cubicBezTo>
                <a:cubicBezTo>
                  <a:pt x="7973" y="390"/>
                  <a:pt x="7773" y="257"/>
                  <a:pt x="7539" y="257"/>
                </a:cubicBezTo>
                <a:cubicBezTo>
                  <a:pt x="7105" y="257"/>
                  <a:pt x="6739" y="557"/>
                  <a:pt x="6672" y="991"/>
                </a:cubicBezTo>
                <a:cubicBezTo>
                  <a:pt x="6572" y="1391"/>
                  <a:pt x="6638" y="1791"/>
                  <a:pt x="6805" y="2158"/>
                </a:cubicBezTo>
                <a:lnTo>
                  <a:pt x="6805" y="2192"/>
                </a:lnTo>
                <a:cubicBezTo>
                  <a:pt x="6859" y="2328"/>
                  <a:pt x="6922" y="2457"/>
                  <a:pt x="6993" y="2579"/>
                </a:cubicBezTo>
                <a:lnTo>
                  <a:pt x="6993" y="2579"/>
                </a:lnTo>
                <a:cubicBezTo>
                  <a:pt x="6541" y="2869"/>
                  <a:pt x="6000" y="3035"/>
                  <a:pt x="5434" y="3035"/>
                </a:cubicBezTo>
                <a:cubicBezTo>
                  <a:pt x="5358" y="3035"/>
                  <a:pt x="5281" y="3032"/>
                  <a:pt x="5204" y="3026"/>
                </a:cubicBezTo>
                <a:cubicBezTo>
                  <a:pt x="4943" y="3004"/>
                  <a:pt x="4689" y="2939"/>
                  <a:pt x="4450" y="2838"/>
                </a:cubicBezTo>
                <a:lnTo>
                  <a:pt x="4450" y="2838"/>
                </a:lnTo>
                <a:cubicBezTo>
                  <a:pt x="4542" y="2657"/>
                  <a:pt x="4616" y="2463"/>
                  <a:pt x="4670" y="2258"/>
                </a:cubicBezTo>
                <a:cubicBezTo>
                  <a:pt x="4770" y="1858"/>
                  <a:pt x="4804" y="1458"/>
                  <a:pt x="4770" y="1058"/>
                </a:cubicBezTo>
                <a:cubicBezTo>
                  <a:pt x="4704" y="857"/>
                  <a:pt x="4637" y="691"/>
                  <a:pt x="4537" y="490"/>
                </a:cubicBezTo>
                <a:cubicBezTo>
                  <a:pt x="4437" y="324"/>
                  <a:pt x="4270" y="157"/>
                  <a:pt x="4103" y="57"/>
                </a:cubicBezTo>
                <a:cubicBezTo>
                  <a:pt x="4037" y="57"/>
                  <a:pt x="4003" y="23"/>
                  <a:pt x="3970" y="23"/>
                </a:cubicBezTo>
                <a:cubicBezTo>
                  <a:pt x="3907" y="8"/>
                  <a:pt x="3844" y="0"/>
                  <a:pt x="3782" y="0"/>
                </a:cubicBezTo>
                <a:close/>
                <a:moveTo>
                  <a:pt x="7372" y="11098"/>
                </a:moveTo>
                <a:cubicBezTo>
                  <a:pt x="7372" y="11265"/>
                  <a:pt x="7339" y="11365"/>
                  <a:pt x="7339" y="11465"/>
                </a:cubicBezTo>
                <a:cubicBezTo>
                  <a:pt x="7339" y="11487"/>
                  <a:pt x="7343" y="11495"/>
                  <a:pt x="7348" y="11495"/>
                </a:cubicBezTo>
                <a:cubicBezTo>
                  <a:pt x="7358" y="11495"/>
                  <a:pt x="7372" y="11465"/>
                  <a:pt x="7372" y="11465"/>
                </a:cubicBezTo>
                <a:lnTo>
                  <a:pt x="7372" y="11098"/>
                </a:lnTo>
                <a:close/>
                <a:moveTo>
                  <a:pt x="5137" y="11265"/>
                </a:moveTo>
                <a:lnTo>
                  <a:pt x="5237" y="11598"/>
                </a:lnTo>
                <a:cubicBezTo>
                  <a:pt x="5204" y="11465"/>
                  <a:pt x="5171" y="11365"/>
                  <a:pt x="5137" y="11265"/>
                </a:cubicBezTo>
                <a:close/>
                <a:moveTo>
                  <a:pt x="5237" y="11598"/>
                </a:moveTo>
                <a:cubicBezTo>
                  <a:pt x="5237" y="11615"/>
                  <a:pt x="5254" y="11632"/>
                  <a:pt x="5271" y="11648"/>
                </a:cubicBezTo>
                <a:lnTo>
                  <a:pt x="5237" y="11598"/>
                </a:lnTo>
                <a:close/>
                <a:moveTo>
                  <a:pt x="5271" y="11648"/>
                </a:moveTo>
                <a:lnTo>
                  <a:pt x="5304" y="11698"/>
                </a:lnTo>
                <a:cubicBezTo>
                  <a:pt x="5304" y="11682"/>
                  <a:pt x="5288" y="11665"/>
                  <a:pt x="5271" y="11648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3" name="Google Shape;3458;p69">
            <a:extLst>
              <a:ext uri="{FF2B5EF4-FFF2-40B4-BE49-F238E27FC236}">
                <a16:creationId xmlns:a16="http://schemas.microsoft.com/office/drawing/2014/main" id="{C1464AE0-FC3F-423C-874F-C98AB0216AF4}"/>
              </a:ext>
            </a:extLst>
          </p:cNvPr>
          <p:cNvSpPr/>
          <p:nvPr/>
        </p:nvSpPr>
        <p:spPr>
          <a:xfrm>
            <a:off x="7543440" y="2073377"/>
            <a:ext cx="155218" cy="29355"/>
          </a:xfrm>
          <a:custGeom>
            <a:avLst/>
            <a:gdLst/>
            <a:ahLst/>
            <a:cxnLst/>
            <a:rect l="l" t="t" r="r" b="b"/>
            <a:pathLst>
              <a:path w="8841" h="1672" extrusionOk="0">
                <a:moveTo>
                  <a:pt x="8237" y="0"/>
                </a:moveTo>
                <a:cubicBezTo>
                  <a:pt x="8216" y="0"/>
                  <a:pt x="8195" y="1"/>
                  <a:pt x="8173" y="3"/>
                </a:cubicBezTo>
                <a:lnTo>
                  <a:pt x="568" y="504"/>
                </a:lnTo>
                <a:cubicBezTo>
                  <a:pt x="234" y="504"/>
                  <a:pt x="1" y="804"/>
                  <a:pt x="1" y="1104"/>
                </a:cubicBezTo>
                <a:cubicBezTo>
                  <a:pt x="34" y="1438"/>
                  <a:pt x="301" y="1671"/>
                  <a:pt x="635" y="1671"/>
                </a:cubicBezTo>
                <a:lnTo>
                  <a:pt x="8274" y="1171"/>
                </a:lnTo>
                <a:cubicBezTo>
                  <a:pt x="8574" y="1137"/>
                  <a:pt x="8841" y="837"/>
                  <a:pt x="8807" y="537"/>
                </a:cubicBezTo>
                <a:cubicBezTo>
                  <a:pt x="8807" y="225"/>
                  <a:pt x="8544" y="0"/>
                  <a:pt x="8237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4" name="Google Shape;3459;p69">
            <a:extLst>
              <a:ext uri="{FF2B5EF4-FFF2-40B4-BE49-F238E27FC236}">
                <a16:creationId xmlns:a16="http://schemas.microsoft.com/office/drawing/2014/main" id="{E0A4329A-73A3-4580-92B6-2E0D43AC8887}"/>
              </a:ext>
            </a:extLst>
          </p:cNvPr>
          <p:cNvSpPr/>
          <p:nvPr/>
        </p:nvSpPr>
        <p:spPr>
          <a:xfrm>
            <a:off x="7541878" y="2102714"/>
            <a:ext cx="158536" cy="70384"/>
          </a:xfrm>
          <a:custGeom>
            <a:avLst/>
            <a:gdLst/>
            <a:ahLst/>
            <a:cxnLst/>
            <a:rect l="l" t="t" r="r" b="b"/>
            <a:pathLst>
              <a:path w="9030" h="4009" extrusionOk="0">
                <a:moveTo>
                  <a:pt x="8396" y="0"/>
                </a:moveTo>
                <a:lnTo>
                  <a:pt x="757" y="500"/>
                </a:lnTo>
                <a:cubicBezTo>
                  <a:pt x="1" y="533"/>
                  <a:pt x="55" y="1669"/>
                  <a:pt x="824" y="1669"/>
                </a:cubicBezTo>
                <a:cubicBezTo>
                  <a:pt x="835" y="1669"/>
                  <a:pt x="846" y="1668"/>
                  <a:pt x="857" y="1668"/>
                </a:cubicBezTo>
                <a:lnTo>
                  <a:pt x="1691" y="1601"/>
                </a:lnTo>
                <a:lnTo>
                  <a:pt x="2925" y="3669"/>
                </a:lnTo>
                <a:cubicBezTo>
                  <a:pt x="3045" y="3879"/>
                  <a:pt x="3273" y="4008"/>
                  <a:pt x="3511" y="4008"/>
                </a:cubicBezTo>
                <a:cubicBezTo>
                  <a:pt x="3538" y="4008"/>
                  <a:pt x="3565" y="4006"/>
                  <a:pt x="3592" y="4003"/>
                </a:cubicBezTo>
                <a:lnTo>
                  <a:pt x="6294" y="3836"/>
                </a:lnTo>
                <a:cubicBezTo>
                  <a:pt x="6595" y="3803"/>
                  <a:pt x="6828" y="3603"/>
                  <a:pt x="6928" y="3369"/>
                </a:cubicBezTo>
                <a:lnTo>
                  <a:pt x="7896" y="1201"/>
                </a:lnTo>
                <a:lnTo>
                  <a:pt x="8496" y="1168"/>
                </a:lnTo>
                <a:cubicBezTo>
                  <a:pt x="8796" y="1134"/>
                  <a:pt x="9030" y="834"/>
                  <a:pt x="8963" y="534"/>
                </a:cubicBezTo>
                <a:cubicBezTo>
                  <a:pt x="8963" y="234"/>
                  <a:pt x="8696" y="0"/>
                  <a:pt x="8396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5" name="Google Shape;3460;p69">
            <a:extLst>
              <a:ext uri="{FF2B5EF4-FFF2-40B4-BE49-F238E27FC236}">
                <a16:creationId xmlns:a16="http://schemas.microsoft.com/office/drawing/2014/main" id="{D5FDC4D5-4742-4E4F-A892-41A68C65D58D}"/>
              </a:ext>
            </a:extLst>
          </p:cNvPr>
          <p:cNvSpPr/>
          <p:nvPr/>
        </p:nvSpPr>
        <p:spPr>
          <a:xfrm>
            <a:off x="7446229" y="1720525"/>
            <a:ext cx="109535" cy="207782"/>
          </a:xfrm>
          <a:custGeom>
            <a:avLst/>
            <a:gdLst/>
            <a:ahLst/>
            <a:cxnLst/>
            <a:rect l="l" t="t" r="r" b="b"/>
            <a:pathLst>
              <a:path w="6239" h="11835" extrusionOk="0">
                <a:moveTo>
                  <a:pt x="5949" y="0"/>
                </a:moveTo>
                <a:cubicBezTo>
                  <a:pt x="5855" y="0"/>
                  <a:pt x="5739" y="8"/>
                  <a:pt x="5605" y="20"/>
                </a:cubicBezTo>
                <a:cubicBezTo>
                  <a:pt x="5071" y="120"/>
                  <a:pt x="4571" y="320"/>
                  <a:pt x="4104" y="587"/>
                </a:cubicBezTo>
                <a:cubicBezTo>
                  <a:pt x="3370" y="954"/>
                  <a:pt x="2703" y="1488"/>
                  <a:pt x="2136" y="2088"/>
                </a:cubicBezTo>
                <a:lnTo>
                  <a:pt x="501" y="4590"/>
                </a:lnTo>
                <a:cubicBezTo>
                  <a:pt x="167" y="5558"/>
                  <a:pt x="1" y="6558"/>
                  <a:pt x="1" y="7592"/>
                </a:cubicBezTo>
                <a:cubicBezTo>
                  <a:pt x="1" y="8393"/>
                  <a:pt x="167" y="9227"/>
                  <a:pt x="401" y="9994"/>
                </a:cubicBezTo>
                <a:cubicBezTo>
                  <a:pt x="568" y="10528"/>
                  <a:pt x="835" y="11028"/>
                  <a:pt x="1168" y="11462"/>
                </a:cubicBezTo>
                <a:cubicBezTo>
                  <a:pt x="1403" y="11726"/>
                  <a:pt x="1534" y="11835"/>
                  <a:pt x="1630" y="11835"/>
                </a:cubicBezTo>
                <a:cubicBezTo>
                  <a:pt x="1644" y="11835"/>
                  <a:pt x="1656" y="11833"/>
                  <a:pt x="1669" y="11829"/>
                </a:cubicBezTo>
                <a:cubicBezTo>
                  <a:pt x="1802" y="11695"/>
                  <a:pt x="1468" y="10995"/>
                  <a:pt x="1235" y="9761"/>
                </a:cubicBezTo>
                <a:cubicBezTo>
                  <a:pt x="601" y="6525"/>
                  <a:pt x="1902" y="3256"/>
                  <a:pt x="4537" y="1321"/>
                </a:cubicBezTo>
                <a:cubicBezTo>
                  <a:pt x="5505" y="587"/>
                  <a:pt x="6238" y="254"/>
                  <a:pt x="6205" y="87"/>
                </a:cubicBezTo>
                <a:cubicBezTo>
                  <a:pt x="6205" y="23"/>
                  <a:pt x="6111" y="0"/>
                  <a:pt x="5949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6" name="Google Shape;3461;p69">
            <a:extLst>
              <a:ext uri="{FF2B5EF4-FFF2-40B4-BE49-F238E27FC236}">
                <a16:creationId xmlns:a16="http://schemas.microsoft.com/office/drawing/2014/main" id="{00C69822-9EAE-4F3D-B9F0-FBF667F51530}"/>
              </a:ext>
            </a:extLst>
          </p:cNvPr>
          <p:cNvSpPr/>
          <p:nvPr/>
        </p:nvSpPr>
        <p:spPr>
          <a:xfrm>
            <a:off x="7575656" y="1704917"/>
            <a:ext cx="46279" cy="22121"/>
          </a:xfrm>
          <a:custGeom>
            <a:avLst/>
            <a:gdLst/>
            <a:ahLst/>
            <a:cxnLst/>
            <a:rect l="l" t="t" r="r" b="b"/>
            <a:pathLst>
              <a:path w="2636" h="1260" extrusionOk="0">
                <a:moveTo>
                  <a:pt x="1420" y="0"/>
                </a:moveTo>
                <a:cubicBezTo>
                  <a:pt x="1046" y="0"/>
                  <a:pt x="674" y="101"/>
                  <a:pt x="334" y="309"/>
                </a:cubicBezTo>
                <a:cubicBezTo>
                  <a:pt x="134" y="476"/>
                  <a:pt x="1" y="642"/>
                  <a:pt x="67" y="809"/>
                </a:cubicBezTo>
                <a:cubicBezTo>
                  <a:pt x="123" y="1116"/>
                  <a:pt x="551" y="1259"/>
                  <a:pt x="1041" y="1259"/>
                </a:cubicBezTo>
                <a:cubicBezTo>
                  <a:pt x="1137" y="1259"/>
                  <a:pt x="1236" y="1254"/>
                  <a:pt x="1335" y="1243"/>
                </a:cubicBezTo>
                <a:lnTo>
                  <a:pt x="2602" y="642"/>
                </a:lnTo>
                <a:cubicBezTo>
                  <a:pt x="2636" y="476"/>
                  <a:pt x="2502" y="309"/>
                  <a:pt x="2269" y="175"/>
                </a:cubicBezTo>
                <a:cubicBezTo>
                  <a:pt x="1994" y="60"/>
                  <a:pt x="1706" y="0"/>
                  <a:pt x="142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7" name="Google Shape;3462;p69">
            <a:extLst>
              <a:ext uri="{FF2B5EF4-FFF2-40B4-BE49-F238E27FC236}">
                <a16:creationId xmlns:a16="http://schemas.microsoft.com/office/drawing/2014/main" id="{04192502-ABA1-427A-A0A2-53CB25B87A32}"/>
              </a:ext>
            </a:extLst>
          </p:cNvPr>
          <p:cNvSpPr/>
          <p:nvPr/>
        </p:nvSpPr>
        <p:spPr>
          <a:xfrm>
            <a:off x="7598497" y="2158649"/>
            <a:ext cx="63274" cy="12096"/>
          </a:xfrm>
          <a:custGeom>
            <a:avLst/>
            <a:gdLst/>
            <a:ahLst/>
            <a:cxnLst/>
            <a:rect l="l" t="t" r="r" b="b"/>
            <a:pathLst>
              <a:path w="3604" h="689" extrusionOk="0">
                <a:moveTo>
                  <a:pt x="2080" y="1"/>
                </a:moveTo>
                <a:cubicBezTo>
                  <a:pt x="1518" y="1"/>
                  <a:pt x="967" y="134"/>
                  <a:pt x="468" y="383"/>
                </a:cubicBezTo>
                <a:cubicBezTo>
                  <a:pt x="267" y="450"/>
                  <a:pt x="134" y="550"/>
                  <a:pt x="1" y="684"/>
                </a:cubicBezTo>
                <a:cubicBezTo>
                  <a:pt x="1" y="687"/>
                  <a:pt x="3" y="689"/>
                  <a:pt x="7" y="689"/>
                </a:cubicBezTo>
                <a:cubicBezTo>
                  <a:pt x="44" y="689"/>
                  <a:pt x="233" y="573"/>
                  <a:pt x="501" y="483"/>
                </a:cubicBezTo>
                <a:cubicBezTo>
                  <a:pt x="901" y="317"/>
                  <a:pt x="1335" y="183"/>
                  <a:pt x="1768" y="150"/>
                </a:cubicBezTo>
                <a:cubicBezTo>
                  <a:pt x="1915" y="138"/>
                  <a:pt x="2070" y="130"/>
                  <a:pt x="2228" y="130"/>
                </a:cubicBezTo>
                <a:cubicBezTo>
                  <a:pt x="2502" y="130"/>
                  <a:pt x="2782" y="153"/>
                  <a:pt x="3036" y="217"/>
                </a:cubicBezTo>
                <a:lnTo>
                  <a:pt x="3603" y="350"/>
                </a:lnTo>
                <a:cubicBezTo>
                  <a:pt x="3436" y="250"/>
                  <a:pt x="3270" y="183"/>
                  <a:pt x="3103" y="150"/>
                </a:cubicBezTo>
                <a:cubicBezTo>
                  <a:pt x="2764" y="49"/>
                  <a:pt x="2420" y="1"/>
                  <a:pt x="2080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8" name="Google Shape;3463;p69">
            <a:extLst>
              <a:ext uri="{FF2B5EF4-FFF2-40B4-BE49-F238E27FC236}">
                <a16:creationId xmlns:a16="http://schemas.microsoft.com/office/drawing/2014/main" id="{B3D102D6-C890-4F37-9F3A-E68B74889623}"/>
              </a:ext>
            </a:extLst>
          </p:cNvPr>
          <p:cNvSpPr/>
          <p:nvPr/>
        </p:nvSpPr>
        <p:spPr>
          <a:xfrm>
            <a:off x="7572145" y="2124150"/>
            <a:ext cx="108359" cy="6689"/>
          </a:xfrm>
          <a:custGeom>
            <a:avLst/>
            <a:gdLst/>
            <a:ahLst/>
            <a:cxnLst/>
            <a:rect l="l" t="t" r="r" b="b"/>
            <a:pathLst>
              <a:path w="6172" h="381" extrusionOk="0">
                <a:moveTo>
                  <a:pt x="5397" y="1"/>
                </a:moveTo>
                <a:cubicBezTo>
                  <a:pt x="4623" y="1"/>
                  <a:pt x="3853" y="38"/>
                  <a:pt x="3103" y="113"/>
                </a:cubicBezTo>
                <a:cubicBezTo>
                  <a:pt x="2069" y="147"/>
                  <a:pt x="1035" y="247"/>
                  <a:pt x="0" y="380"/>
                </a:cubicBezTo>
                <a:cubicBezTo>
                  <a:pt x="1035" y="380"/>
                  <a:pt x="2069" y="347"/>
                  <a:pt x="3103" y="247"/>
                </a:cubicBezTo>
                <a:cubicBezTo>
                  <a:pt x="4103" y="213"/>
                  <a:pt x="5137" y="147"/>
                  <a:pt x="6172" y="13"/>
                </a:cubicBezTo>
                <a:cubicBezTo>
                  <a:pt x="5913" y="5"/>
                  <a:pt x="5655" y="1"/>
                  <a:pt x="5397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9" name="Google Shape;3464;p69">
            <a:extLst>
              <a:ext uri="{FF2B5EF4-FFF2-40B4-BE49-F238E27FC236}">
                <a16:creationId xmlns:a16="http://schemas.microsoft.com/office/drawing/2014/main" id="{19A20218-DF06-41C7-A195-EDDF4298E0E7}"/>
              </a:ext>
            </a:extLst>
          </p:cNvPr>
          <p:cNvSpPr/>
          <p:nvPr/>
        </p:nvSpPr>
        <p:spPr>
          <a:xfrm>
            <a:off x="7582100" y="2139600"/>
            <a:ext cx="91382" cy="8076"/>
          </a:xfrm>
          <a:custGeom>
            <a:avLst/>
            <a:gdLst/>
            <a:ahLst/>
            <a:cxnLst/>
            <a:rect l="l" t="t" r="r" b="b"/>
            <a:pathLst>
              <a:path w="5205" h="460" extrusionOk="0">
                <a:moveTo>
                  <a:pt x="5204" y="1"/>
                </a:moveTo>
                <a:cubicBezTo>
                  <a:pt x="4937" y="1"/>
                  <a:pt x="4671" y="34"/>
                  <a:pt x="4437" y="67"/>
                </a:cubicBezTo>
                <a:lnTo>
                  <a:pt x="2602" y="234"/>
                </a:lnTo>
                <a:lnTo>
                  <a:pt x="768" y="334"/>
                </a:lnTo>
                <a:cubicBezTo>
                  <a:pt x="501" y="368"/>
                  <a:pt x="267" y="368"/>
                  <a:pt x="1" y="434"/>
                </a:cubicBezTo>
                <a:cubicBezTo>
                  <a:pt x="134" y="451"/>
                  <a:pt x="267" y="459"/>
                  <a:pt x="397" y="459"/>
                </a:cubicBezTo>
                <a:cubicBezTo>
                  <a:pt x="526" y="459"/>
                  <a:pt x="651" y="451"/>
                  <a:pt x="768" y="434"/>
                </a:cubicBezTo>
                <a:cubicBezTo>
                  <a:pt x="1268" y="434"/>
                  <a:pt x="1835" y="434"/>
                  <a:pt x="2602" y="334"/>
                </a:cubicBezTo>
                <a:cubicBezTo>
                  <a:pt x="3370" y="267"/>
                  <a:pt x="3970" y="167"/>
                  <a:pt x="4437" y="134"/>
                </a:cubicBezTo>
                <a:lnTo>
                  <a:pt x="5204" y="1"/>
                </a:ln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0" name="Google Shape;3465;p69">
            <a:extLst>
              <a:ext uri="{FF2B5EF4-FFF2-40B4-BE49-F238E27FC236}">
                <a16:creationId xmlns:a16="http://schemas.microsoft.com/office/drawing/2014/main" id="{4397CE30-69F5-4C76-8C6C-2B9F224FE62E}"/>
              </a:ext>
            </a:extLst>
          </p:cNvPr>
          <p:cNvSpPr/>
          <p:nvPr/>
        </p:nvSpPr>
        <p:spPr>
          <a:xfrm>
            <a:off x="6708327" y="2968497"/>
            <a:ext cx="277025" cy="115171"/>
          </a:xfrm>
          <a:custGeom>
            <a:avLst/>
            <a:gdLst/>
            <a:ahLst/>
            <a:cxnLst/>
            <a:rect l="l" t="t" r="r" b="b"/>
            <a:pathLst>
              <a:path w="15779" h="6560" extrusionOk="0">
                <a:moveTo>
                  <a:pt x="9753" y="1"/>
                </a:moveTo>
                <a:cubicBezTo>
                  <a:pt x="7155" y="1"/>
                  <a:pt x="3829" y="890"/>
                  <a:pt x="1" y="3891"/>
                </a:cubicBezTo>
                <a:lnTo>
                  <a:pt x="1669" y="6559"/>
                </a:lnTo>
                <a:cubicBezTo>
                  <a:pt x="1669" y="6559"/>
                  <a:pt x="7126" y="1563"/>
                  <a:pt x="13190" y="1563"/>
                </a:cubicBezTo>
                <a:cubicBezTo>
                  <a:pt x="14045" y="1563"/>
                  <a:pt x="14913" y="1663"/>
                  <a:pt x="15779" y="1889"/>
                </a:cubicBezTo>
                <a:cubicBezTo>
                  <a:pt x="15779" y="1889"/>
                  <a:pt x="13538" y="1"/>
                  <a:pt x="9753" y="1"/>
                </a:cubicBez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1" name="Google Shape;3466;p69">
            <a:extLst>
              <a:ext uri="{FF2B5EF4-FFF2-40B4-BE49-F238E27FC236}">
                <a16:creationId xmlns:a16="http://schemas.microsoft.com/office/drawing/2014/main" id="{9891B113-1055-457F-A0C3-980887AB0A7F}"/>
              </a:ext>
            </a:extLst>
          </p:cNvPr>
          <p:cNvSpPr/>
          <p:nvPr/>
        </p:nvSpPr>
        <p:spPr>
          <a:xfrm>
            <a:off x="6985335" y="2890810"/>
            <a:ext cx="261206" cy="110870"/>
          </a:xfrm>
          <a:custGeom>
            <a:avLst/>
            <a:gdLst/>
            <a:ahLst/>
            <a:cxnLst/>
            <a:rect l="l" t="t" r="r" b="b"/>
            <a:pathLst>
              <a:path w="14878" h="6315" extrusionOk="0">
                <a:moveTo>
                  <a:pt x="7848" y="1"/>
                </a:moveTo>
                <a:cubicBezTo>
                  <a:pt x="4303" y="1"/>
                  <a:pt x="502" y="1230"/>
                  <a:pt x="1" y="6314"/>
                </a:cubicBezTo>
                <a:cubicBezTo>
                  <a:pt x="1" y="6314"/>
                  <a:pt x="4183" y="1783"/>
                  <a:pt x="10506" y="1783"/>
                </a:cubicBezTo>
                <a:cubicBezTo>
                  <a:pt x="11235" y="1783"/>
                  <a:pt x="11993" y="1843"/>
                  <a:pt x="12776" y="1978"/>
                </a:cubicBezTo>
                <a:lnTo>
                  <a:pt x="14878" y="2312"/>
                </a:lnTo>
                <a:lnTo>
                  <a:pt x="14211" y="1077"/>
                </a:lnTo>
                <a:cubicBezTo>
                  <a:pt x="14211" y="1061"/>
                  <a:pt x="11140" y="1"/>
                  <a:pt x="7848" y="1"/>
                </a:cubicBez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2" name="Google Shape;3467;p69">
            <a:extLst>
              <a:ext uri="{FF2B5EF4-FFF2-40B4-BE49-F238E27FC236}">
                <a16:creationId xmlns:a16="http://schemas.microsoft.com/office/drawing/2014/main" id="{0EB670D2-229A-458B-B2AF-CE6CE32C82BA}"/>
              </a:ext>
            </a:extLst>
          </p:cNvPr>
          <p:cNvSpPr/>
          <p:nvPr/>
        </p:nvSpPr>
        <p:spPr>
          <a:xfrm>
            <a:off x="6490468" y="2660152"/>
            <a:ext cx="494884" cy="398920"/>
          </a:xfrm>
          <a:custGeom>
            <a:avLst/>
            <a:gdLst/>
            <a:ahLst/>
            <a:cxnLst/>
            <a:rect l="l" t="t" r="r" b="b"/>
            <a:pathLst>
              <a:path w="28188" h="22722" extrusionOk="0">
                <a:moveTo>
                  <a:pt x="11300" y="1"/>
                </a:moveTo>
                <a:cubicBezTo>
                  <a:pt x="7824" y="1"/>
                  <a:pt x="3450" y="463"/>
                  <a:pt x="1" y="2340"/>
                </a:cubicBezTo>
                <a:lnTo>
                  <a:pt x="10842" y="22721"/>
                </a:lnTo>
                <a:cubicBezTo>
                  <a:pt x="10842" y="22721"/>
                  <a:pt x="16023" y="17735"/>
                  <a:pt x="22248" y="17735"/>
                </a:cubicBezTo>
                <a:cubicBezTo>
                  <a:pt x="24169" y="17735"/>
                  <a:pt x="26190" y="18210"/>
                  <a:pt x="28188" y="19452"/>
                </a:cubicBezTo>
                <a:lnTo>
                  <a:pt x="17213" y="439"/>
                </a:lnTo>
                <a:cubicBezTo>
                  <a:pt x="17213" y="439"/>
                  <a:pt x="14682" y="1"/>
                  <a:pt x="11300" y="1"/>
                </a:cubicBez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3" name="Google Shape;3468;p69">
            <a:extLst>
              <a:ext uri="{FF2B5EF4-FFF2-40B4-BE49-F238E27FC236}">
                <a16:creationId xmlns:a16="http://schemas.microsoft.com/office/drawing/2014/main" id="{D034B2AA-2AC1-43D6-BE23-C501FC627FB1}"/>
              </a:ext>
            </a:extLst>
          </p:cNvPr>
          <p:cNvSpPr/>
          <p:nvPr/>
        </p:nvSpPr>
        <p:spPr>
          <a:xfrm>
            <a:off x="6488133" y="2658695"/>
            <a:ext cx="498396" cy="401992"/>
          </a:xfrm>
          <a:custGeom>
            <a:avLst/>
            <a:gdLst/>
            <a:ahLst/>
            <a:cxnLst/>
            <a:rect l="l" t="t" r="r" b="b"/>
            <a:pathLst>
              <a:path w="28388" h="22897" extrusionOk="0">
                <a:moveTo>
                  <a:pt x="11377" y="1"/>
                </a:moveTo>
                <a:cubicBezTo>
                  <a:pt x="9909" y="1"/>
                  <a:pt x="8457" y="97"/>
                  <a:pt x="7005" y="255"/>
                </a:cubicBezTo>
                <a:cubicBezTo>
                  <a:pt x="4604" y="555"/>
                  <a:pt x="2235" y="1256"/>
                  <a:pt x="67" y="2356"/>
                </a:cubicBezTo>
                <a:cubicBezTo>
                  <a:pt x="34" y="2390"/>
                  <a:pt x="0" y="2423"/>
                  <a:pt x="34" y="2457"/>
                </a:cubicBezTo>
                <a:lnTo>
                  <a:pt x="10875" y="22871"/>
                </a:lnTo>
                <a:cubicBezTo>
                  <a:pt x="10891" y="22888"/>
                  <a:pt x="10917" y="22896"/>
                  <a:pt x="10942" y="22896"/>
                </a:cubicBezTo>
                <a:cubicBezTo>
                  <a:pt x="10967" y="22896"/>
                  <a:pt x="10992" y="22888"/>
                  <a:pt x="11008" y="22871"/>
                </a:cubicBezTo>
                <a:lnTo>
                  <a:pt x="11075" y="22771"/>
                </a:lnTo>
                <a:cubicBezTo>
                  <a:pt x="13510" y="20570"/>
                  <a:pt x="16479" y="18968"/>
                  <a:pt x="19681" y="18201"/>
                </a:cubicBezTo>
                <a:cubicBezTo>
                  <a:pt x="20415" y="18034"/>
                  <a:pt x="21182" y="17934"/>
                  <a:pt x="21983" y="17901"/>
                </a:cubicBezTo>
                <a:cubicBezTo>
                  <a:pt x="22717" y="17901"/>
                  <a:pt x="23484" y="17934"/>
                  <a:pt x="24218" y="18068"/>
                </a:cubicBezTo>
                <a:cubicBezTo>
                  <a:pt x="25652" y="18335"/>
                  <a:pt x="26986" y="18835"/>
                  <a:pt x="28221" y="19602"/>
                </a:cubicBezTo>
                <a:lnTo>
                  <a:pt x="28321" y="19602"/>
                </a:lnTo>
                <a:cubicBezTo>
                  <a:pt x="28354" y="19569"/>
                  <a:pt x="28387" y="19535"/>
                  <a:pt x="28354" y="19469"/>
                </a:cubicBezTo>
                <a:lnTo>
                  <a:pt x="20382" y="5726"/>
                </a:lnTo>
                <a:lnTo>
                  <a:pt x="18147" y="1856"/>
                </a:lnTo>
                <a:lnTo>
                  <a:pt x="17546" y="855"/>
                </a:lnTo>
                <a:lnTo>
                  <a:pt x="17379" y="589"/>
                </a:lnTo>
                <a:cubicBezTo>
                  <a:pt x="17379" y="555"/>
                  <a:pt x="17379" y="555"/>
                  <a:pt x="17346" y="522"/>
                </a:cubicBezTo>
                <a:lnTo>
                  <a:pt x="17346" y="522"/>
                </a:lnTo>
                <a:cubicBezTo>
                  <a:pt x="17346" y="555"/>
                  <a:pt x="17346" y="589"/>
                  <a:pt x="17379" y="622"/>
                </a:cubicBezTo>
                <a:cubicBezTo>
                  <a:pt x="17379" y="689"/>
                  <a:pt x="17446" y="755"/>
                  <a:pt x="17513" y="889"/>
                </a:cubicBezTo>
                <a:lnTo>
                  <a:pt x="18080" y="1923"/>
                </a:lnTo>
                <a:lnTo>
                  <a:pt x="20282" y="5792"/>
                </a:lnTo>
                <a:lnTo>
                  <a:pt x="28013" y="19266"/>
                </a:lnTo>
                <a:lnTo>
                  <a:pt x="28013" y="19266"/>
                </a:lnTo>
                <a:cubicBezTo>
                  <a:pt x="26876" y="18585"/>
                  <a:pt x="25578" y="18084"/>
                  <a:pt x="24251" y="17868"/>
                </a:cubicBezTo>
                <a:cubicBezTo>
                  <a:pt x="23643" y="17757"/>
                  <a:pt x="23012" y="17692"/>
                  <a:pt x="22359" y="17692"/>
                </a:cubicBezTo>
                <a:cubicBezTo>
                  <a:pt x="22223" y="17692"/>
                  <a:pt x="22087" y="17695"/>
                  <a:pt x="21949" y="17701"/>
                </a:cubicBezTo>
                <a:cubicBezTo>
                  <a:pt x="21182" y="17734"/>
                  <a:pt x="20415" y="17834"/>
                  <a:pt x="19648" y="17968"/>
                </a:cubicBezTo>
                <a:cubicBezTo>
                  <a:pt x="18047" y="18335"/>
                  <a:pt x="16512" y="18902"/>
                  <a:pt x="15078" y="19702"/>
                </a:cubicBezTo>
                <a:cubicBezTo>
                  <a:pt x="13618" y="20499"/>
                  <a:pt x="12224" y="21460"/>
                  <a:pt x="10961" y="22587"/>
                </a:cubicBezTo>
                <a:lnTo>
                  <a:pt x="10961" y="22587"/>
                </a:lnTo>
                <a:lnTo>
                  <a:pt x="236" y="2422"/>
                </a:lnTo>
                <a:lnTo>
                  <a:pt x="236" y="2422"/>
                </a:lnTo>
                <a:cubicBezTo>
                  <a:pt x="2352" y="1374"/>
                  <a:pt x="4663" y="685"/>
                  <a:pt x="7039" y="388"/>
                </a:cubicBezTo>
                <a:cubicBezTo>
                  <a:pt x="8644" y="184"/>
                  <a:pt x="10249" y="82"/>
                  <a:pt x="11855" y="82"/>
                </a:cubicBezTo>
                <a:cubicBezTo>
                  <a:pt x="12084" y="82"/>
                  <a:pt x="12313" y="84"/>
                  <a:pt x="12543" y="88"/>
                </a:cubicBezTo>
                <a:cubicBezTo>
                  <a:pt x="14077" y="122"/>
                  <a:pt x="15245" y="222"/>
                  <a:pt x="16079" y="288"/>
                </a:cubicBezTo>
                <a:cubicBezTo>
                  <a:pt x="14911" y="122"/>
                  <a:pt x="13744" y="21"/>
                  <a:pt x="12543" y="21"/>
                </a:cubicBezTo>
                <a:cubicBezTo>
                  <a:pt x="12153" y="8"/>
                  <a:pt x="11764" y="1"/>
                  <a:pt x="11377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4" name="Google Shape;3469;p69">
            <a:extLst>
              <a:ext uri="{FF2B5EF4-FFF2-40B4-BE49-F238E27FC236}">
                <a16:creationId xmlns:a16="http://schemas.microsoft.com/office/drawing/2014/main" id="{5AB018DC-AFC9-4343-AF37-21C30C9E5A9D}"/>
              </a:ext>
            </a:extLst>
          </p:cNvPr>
          <p:cNvSpPr/>
          <p:nvPr/>
        </p:nvSpPr>
        <p:spPr>
          <a:xfrm>
            <a:off x="6795004" y="2569560"/>
            <a:ext cx="460912" cy="430943"/>
          </a:xfrm>
          <a:custGeom>
            <a:avLst/>
            <a:gdLst/>
            <a:ahLst/>
            <a:cxnLst/>
            <a:rect l="l" t="t" r="r" b="b"/>
            <a:pathLst>
              <a:path w="26253" h="24546" extrusionOk="0">
                <a:moveTo>
                  <a:pt x="10835" y="0"/>
                </a:moveTo>
                <a:cubicBezTo>
                  <a:pt x="7870" y="0"/>
                  <a:pt x="3989" y="1145"/>
                  <a:pt x="1" y="5532"/>
                </a:cubicBezTo>
                <a:lnTo>
                  <a:pt x="10942" y="24546"/>
                </a:lnTo>
                <a:cubicBezTo>
                  <a:pt x="10942" y="24546"/>
                  <a:pt x="12590" y="18947"/>
                  <a:pt x="21154" y="18947"/>
                </a:cubicBezTo>
                <a:cubicBezTo>
                  <a:pt x="22637" y="18947"/>
                  <a:pt x="24327" y="19115"/>
                  <a:pt x="26253" y="19509"/>
                </a:cubicBezTo>
                <a:lnTo>
                  <a:pt x="16212" y="1362"/>
                </a:lnTo>
                <a:cubicBezTo>
                  <a:pt x="16212" y="1362"/>
                  <a:pt x="14069" y="0"/>
                  <a:pt x="10835" y="0"/>
                </a:cubicBez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5" name="Google Shape;3470;p69">
            <a:extLst>
              <a:ext uri="{FF2B5EF4-FFF2-40B4-BE49-F238E27FC236}">
                <a16:creationId xmlns:a16="http://schemas.microsoft.com/office/drawing/2014/main" id="{15BFDFE1-2CF5-46DA-AF4B-930403DEA327}"/>
              </a:ext>
            </a:extLst>
          </p:cNvPr>
          <p:cNvSpPr/>
          <p:nvPr/>
        </p:nvSpPr>
        <p:spPr>
          <a:xfrm>
            <a:off x="6792669" y="2566838"/>
            <a:ext cx="465003" cy="433664"/>
          </a:xfrm>
          <a:custGeom>
            <a:avLst/>
            <a:gdLst/>
            <a:ahLst/>
            <a:cxnLst/>
            <a:rect l="l" t="t" r="r" b="b"/>
            <a:pathLst>
              <a:path w="26486" h="24701" extrusionOk="0">
                <a:moveTo>
                  <a:pt x="10885" y="0"/>
                </a:moveTo>
                <a:cubicBezTo>
                  <a:pt x="9167" y="0"/>
                  <a:pt x="7486" y="369"/>
                  <a:pt x="5938" y="1084"/>
                </a:cubicBezTo>
                <a:cubicBezTo>
                  <a:pt x="3669" y="2151"/>
                  <a:pt x="1668" y="3652"/>
                  <a:pt x="0" y="5520"/>
                </a:cubicBezTo>
                <a:lnTo>
                  <a:pt x="0" y="5620"/>
                </a:lnTo>
                <a:cubicBezTo>
                  <a:pt x="3002" y="10857"/>
                  <a:pt x="6638" y="17162"/>
                  <a:pt x="10508" y="23867"/>
                </a:cubicBezTo>
                <a:lnTo>
                  <a:pt x="10975" y="24634"/>
                </a:lnTo>
                <a:cubicBezTo>
                  <a:pt x="10975" y="24658"/>
                  <a:pt x="10975" y="24665"/>
                  <a:pt x="10987" y="24667"/>
                </a:cubicBezTo>
                <a:lnTo>
                  <a:pt x="10987" y="24667"/>
                </a:lnTo>
                <a:cubicBezTo>
                  <a:pt x="10983" y="24678"/>
                  <a:pt x="10979" y="24689"/>
                  <a:pt x="10975" y="24701"/>
                </a:cubicBezTo>
                <a:lnTo>
                  <a:pt x="11049" y="24688"/>
                </a:lnTo>
                <a:lnTo>
                  <a:pt x="11049" y="24688"/>
                </a:lnTo>
                <a:cubicBezTo>
                  <a:pt x="11053" y="24689"/>
                  <a:pt x="11058" y="24689"/>
                  <a:pt x="11062" y="24689"/>
                </a:cubicBezTo>
                <a:cubicBezTo>
                  <a:pt x="11074" y="24689"/>
                  <a:pt x="11087" y="24686"/>
                  <a:pt x="11099" y="24680"/>
                </a:cubicBezTo>
                <a:lnTo>
                  <a:pt x="11099" y="24680"/>
                </a:lnTo>
                <a:lnTo>
                  <a:pt x="11175" y="24667"/>
                </a:lnTo>
                <a:lnTo>
                  <a:pt x="11145" y="24621"/>
                </a:lnTo>
                <a:lnTo>
                  <a:pt x="11145" y="24621"/>
                </a:lnTo>
                <a:cubicBezTo>
                  <a:pt x="11380" y="23892"/>
                  <a:pt x="11778" y="23196"/>
                  <a:pt x="12309" y="22633"/>
                </a:cubicBezTo>
                <a:cubicBezTo>
                  <a:pt x="12542" y="22332"/>
                  <a:pt x="12809" y="22065"/>
                  <a:pt x="13109" y="21799"/>
                </a:cubicBezTo>
                <a:cubicBezTo>
                  <a:pt x="13376" y="21532"/>
                  <a:pt x="13643" y="21298"/>
                  <a:pt x="13977" y="21098"/>
                </a:cubicBezTo>
                <a:lnTo>
                  <a:pt x="14477" y="20798"/>
                </a:lnTo>
                <a:cubicBezTo>
                  <a:pt x="14611" y="20664"/>
                  <a:pt x="14777" y="20598"/>
                  <a:pt x="14977" y="20498"/>
                </a:cubicBezTo>
                <a:cubicBezTo>
                  <a:pt x="15311" y="20331"/>
                  <a:pt x="15645" y="20164"/>
                  <a:pt x="15978" y="20031"/>
                </a:cubicBezTo>
                <a:lnTo>
                  <a:pt x="17012" y="19664"/>
                </a:lnTo>
                <a:lnTo>
                  <a:pt x="18113" y="19430"/>
                </a:lnTo>
                <a:cubicBezTo>
                  <a:pt x="18447" y="19330"/>
                  <a:pt x="18814" y="19297"/>
                  <a:pt x="19180" y="19263"/>
                </a:cubicBezTo>
                <a:cubicBezTo>
                  <a:pt x="19547" y="19263"/>
                  <a:pt x="19881" y="19163"/>
                  <a:pt x="20281" y="19163"/>
                </a:cubicBezTo>
                <a:lnTo>
                  <a:pt x="21315" y="19163"/>
                </a:lnTo>
                <a:cubicBezTo>
                  <a:pt x="21649" y="19163"/>
                  <a:pt x="21982" y="19163"/>
                  <a:pt x="22349" y="19197"/>
                </a:cubicBezTo>
                <a:lnTo>
                  <a:pt x="23383" y="19297"/>
                </a:lnTo>
                <a:lnTo>
                  <a:pt x="24384" y="19430"/>
                </a:lnTo>
                <a:lnTo>
                  <a:pt x="26315" y="19758"/>
                </a:lnTo>
                <a:lnTo>
                  <a:pt x="26315" y="19758"/>
                </a:lnTo>
                <a:cubicBezTo>
                  <a:pt x="26317" y="19760"/>
                  <a:pt x="26318" y="19762"/>
                  <a:pt x="26319" y="19764"/>
                </a:cubicBezTo>
                <a:lnTo>
                  <a:pt x="26321" y="19759"/>
                </a:lnTo>
                <a:lnTo>
                  <a:pt x="26321" y="19759"/>
                </a:lnTo>
                <a:lnTo>
                  <a:pt x="26352" y="19764"/>
                </a:lnTo>
                <a:lnTo>
                  <a:pt x="26386" y="19764"/>
                </a:lnTo>
                <a:cubicBezTo>
                  <a:pt x="26419" y="19697"/>
                  <a:pt x="26486" y="19664"/>
                  <a:pt x="26419" y="19630"/>
                </a:cubicBezTo>
                <a:lnTo>
                  <a:pt x="19147" y="6488"/>
                </a:lnTo>
                <a:lnTo>
                  <a:pt x="17046" y="2818"/>
                </a:lnTo>
                <a:lnTo>
                  <a:pt x="16512" y="1851"/>
                </a:lnTo>
                <a:cubicBezTo>
                  <a:pt x="16479" y="1784"/>
                  <a:pt x="16445" y="1684"/>
                  <a:pt x="16378" y="1618"/>
                </a:cubicBezTo>
                <a:cubicBezTo>
                  <a:pt x="16378" y="1584"/>
                  <a:pt x="16378" y="1584"/>
                  <a:pt x="16345" y="1517"/>
                </a:cubicBezTo>
                <a:lnTo>
                  <a:pt x="16345" y="1618"/>
                </a:lnTo>
                <a:cubicBezTo>
                  <a:pt x="16412" y="1684"/>
                  <a:pt x="16445" y="1784"/>
                  <a:pt x="16479" y="1851"/>
                </a:cubicBezTo>
                <a:lnTo>
                  <a:pt x="17012" y="2852"/>
                </a:lnTo>
                <a:cubicBezTo>
                  <a:pt x="17513" y="3752"/>
                  <a:pt x="18180" y="4987"/>
                  <a:pt x="19047" y="6588"/>
                </a:cubicBezTo>
                <a:cubicBezTo>
                  <a:pt x="20798" y="9759"/>
                  <a:pt x="23268" y="14238"/>
                  <a:pt x="26231" y="19604"/>
                </a:cubicBezTo>
                <a:lnTo>
                  <a:pt x="26231" y="19604"/>
                </a:lnTo>
                <a:lnTo>
                  <a:pt x="24418" y="19297"/>
                </a:lnTo>
                <a:cubicBezTo>
                  <a:pt x="24117" y="19197"/>
                  <a:pt x="23784" y="19163"/>
                  <a:pt x="23417" y="19163"/>
                </a:cubicBezTo>
                <a:lnTo>
                  <a:pt x="22383" y="19097"/>
                </a:lnTo>
                <a:cubicBezTo>
                  <a:pt x="22049" y="19063"/>
                  <a:pt x="21682" y="19030"/>
                  <a:pt x="21349" y="19030"/>
                </a:cubicBezTo>
                <a:lnTo>
                  <a:pt x="20248" y="19030"/>
                </a:lnTo>
                <a:cubicBezTo>
                  <a:pt x="19914" y="19063"/>
                  <a:pt x="19547" y="19063"/>
                  <a:pt x="19180" y="19130"/>
                </a:cubicBezTo>
                <a:cubicBezTo>
                  <a:pt x="18814" y="19163"/>
                  <a:pt x="18447" y="19230"/>
                  <a:pt x="18113" y="19297"/>
                </a:cubicBezTo>
                <a:lnTo>
                  <a:pt x="17012" y="19530"/>
                </a:lnTo>
                <a:lnTo>
                  <a:pt x="15945" y="19931"/>
                </a:lnTo>
                <a:cubicBezTo>
                  <a:pt x="15578" y="20064"/>
                  <a:pt x="15211" y="20231"/>
                  <a:pt x="14877" y="20431"/>
                </a:cubicBezTo>
                <a:cubicBezTo>
                  <a:pt x="14711" y="20498"/>
                  <a:pt x="14544" y="20598"/>
                  <a:pt x="14377" y="20698"/>
                </a:cubicBezTo>
                <a:lnTo>
                  <a:pt x="13877" y="21031"/>
                </a:lnTo>
                <a:cubicBezTo>
                  <a:pt x="13576" y="21265"/>
                  <a:pt x="13243" y="21498"/>
                  <a:pt x="12976" y="21765"/>
                </a:cubicBezTo>
                <a:cubicBezTo>
                  <a:pt x="12709" y="22032"/>
                  <a:pt x="12442" y="22332"/>
                  <a:pt x="12175" y="22633"/>
                </a:cubicBezTo>
                <a:cubicBezTo>
                  <a:pt x="11694" y="23174"/>
                  <a:pt x="11322" y="23823"/>
                  <a:pt x="11058" y="24483"/>
                </a:cubicBezTo>
                <a:lnTo>
                  <a:pt x="11058" y="24483"/>
                </a:lnTo>
                <a:lnTo>
                  <a:pt x="10708" y="23933"/>
                </a:lnTo>
                <a:lnTo>
                  <a:pt x="235" y="5714"/>
                </a:lnTo>
                <a:lnTo>
                  <a:pt x="235" y="5714"/>
                </a:lnTo>
                <a:cubicBezTo>
                  <a:pt x="1863" y="3864"/>
                  <a:pt x="3852" y="2344"/>
                  <a:pt x="6104" y="1284"/>
                </a:cubicBezTo>
                <a:cubicBezTo>
                  <a:pt x="7656" y="554"/>
                  <a:pt x="9348" y="183"/>
                  <a:pt x="11042" y="183"/>
                </a:cubicBezTo>
                <a:cubicBezTo>
                  <a:pt x="12444" y="183"/>
                  <a:pt x="13849" y="437"/>
                  <a:pt x="15178" y="950"/>
                </a:cubicBezTo>
                <a:cubicBezTo>
                  <a:pt x="15545" y="1084"/>
                  <a:pt x="15845" y="1251"/>
                  <a:pt x="16045" y="1317"/>
                </a:cubicBezTo>
                <a:lnTo>
                  <a:pt x="16278" y="1451"/>
                </a:lnTo>
                <a:lnTo>
                  <a:pt x="16178" y="1351"/>
                </a:lnTo>
                <a:lnTo>
                  <a:pt x="15978" y="1251"/>
                </a:lnTo>
                <a:cubicBezTo>
                  <a:pt x="15678" y="1084"/>
                  <a:pt x="15378" y="950"/>
                  <a:pt x="15111" y="817"/>
                </a:cubicBezTo>
                <a:cubicBezTo>
                  <a:pt x="13943" y="383"/>
                  <a:pt x="12743" y="116"/>
                  <a:pt x="11508" y="16"/>
                </a:cubicBezTo>
                <a:cubicBezTo>
                  <a:pt x="11300" y="6"/>
                  <a:pt x="11093" y="0"/>
                  <a:pt x="10885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6" name="Google Shape;3471;p69">
            <a:extLst>
              <a:ext uri="{FF2B5EF4-FFF2-40B4-BE49-F238E27FC236}">
                <a16:creationId xmlns:a16="http://schemas.microsoft.com/office/drawing/2014/main" id="{F56E6FCE-3783-42C6-A711-3AA1072B6BB7}"/>
              </a:ext>
            </a:extLst>
          </p:cNvPr>
          <p:cNvSpPr/>
          <p:nvPr/>
        </p:nvSpPr>
        <p:spPr>
          <a:xfrm>
            <a:off x="6541417" y="2528459"/>
            <a:ext cx="443935" cy="470287"/>
          </a:xfrm>
          <a:custGeom>
            <a:avLst/>
            <a:gdLst/>
            <a:ahLst/>
            <a:cxnLst/>
            <a:rect l="l" t="t" r="r" b="b"/>
            <a:pathLst>
              <a:path w="25286" h="26787" extrusionOk="0">
                <a:moveTo>
                  <a:pt x="14378" y="7840"/>
                </a:moveTo>
                <a:lnTo>
                  <a:pt x="14378" y="7841"/>
                </a:lnTo>
                <a:lnTo>
                  <a:pt x="14378" y="7841"/>
                </a:lnTo>
                <a:cubicBezTo>
                  <a:pt x="14378" y="7841"/>
                  <a:pt x="14378" y="7840"/>
                  <a:pt x="14378" y="7840"/>
                </a:cubicBezTo>
                <a:close/>
                <a:moveTo>
                  <a:pt x="1" y="1"/>
                </a:moveTo>
                <a:lnTo>
                  <a:pt x="11709" y="22550"/>
                </a:lnTo>
                <a:cubicBezTo>
                  <a:pt x="11709" y="22550"/>
                  <a:pt x="11915" y="22542"/>
                  <a:pt x="12280" y="22542"/>
                </a:cubicBezTo>
                <a:cubicBezTo>
                  <a:pt x="14391" y="22542"/>
                  <a:pt x="21815" y="22833"/>
                  <a:pt x="25286" y="26787"/>
                </a:cubicBezTo>
                <a:lnTo>
                  <a:pt x="14378" y="7841"/>
                </a:lnTo>
                <a:lnTo>
                  <a:pt x="14378" y="7841"/>
                </a:lnTo>
                <a:cubicBezTo>
                  <a:pt x="14378" y="7841"/>
                  <a:pt x="14378" y="7841"/>
                  <a:pt x="14378" y="7841"/>
                </a:cubicBezTo>
                <a:cubicBezTo>
                  <a:pt x="14364" y="7841"/>
                  <a:pt x="7990" y="1"/>
                  <a:pt x="1" y="1"/>
                </a:cubicBez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7" name="Google Shape;3472;p69">
            <a:extLst>
              <a:ext uri="{FF2B5EF4-FFF2-40B4-BE49-F238E27FC236}">
                <a16:creationId xmlns:a16="http://schemas.microsoft.com/office/drawing/2014/main" id="{4C9F8399-661D-4784-AD1E-C7023D653F10}"/>
              </a:ext>
            </a:extLst>
          </p:cNvPr>
          <p:cNvSpPr/>
          <p:nvPr/>
        </p:nvSpPr>
        <p:spPr>
          <a:xfrm>
            <a:off x="6541417" y="2528459"/>
            <a:ext cx="445691" cy="472043"/>
          </a:xfrm>
          <a:custGeom>
            <a:avLst/>
            <a:gdLst/>
            <a:ahLst/>
            <a:cxnLst/>
            <a:rect l="l" t="t" r="r" b="b"/>
            <a:pathLst>
              <a:path w="25386" h="26887" extrusionOk="0">
                <a:moveTo>
                  <a:pt x="1" y="1"/>
                </a:moveTo>
                <a:lnTo>
                  <a:pt x="33" y="64"/>
                </a:lnTo>
                <a:lnTo>
                  <a:pt x="33" y="64"/>
                </a:lnTo>
                <a:cubicBezTo>
                  <a:pt x="30" y="43"/>
                  <a:pt x="22" y="22"/>
                  <a:pt x="1" y="1"/>
                </a:cubicBezTo>
                <a:close/>
                <a:moveTo>
                  <a:pt x="33" y="64"/>
                </a:moveTo>
                <a:cubicBezTo>
                  <a:pt x="34" y="76"/>
                  <a:pt x="34" y="89"/>
                  <a:pt x="34" y="101"/>
                </a:cubicBezTo>
                <a:lnTo>
                  <a:pt x="201" y="434"/>
                </a:lnTo>
                <a:lnTo>
                  <a:pt x="412" y="824"/>
                </a:lnTo>
                <a:lnTo>
                  <a:pt x="412" y="824"/>
                </a:lnTo>
                <a:cubicBezTo>
                  <a:pt x="313" y="635"/>
                  <a:pt x="230" y="474"/>
                  <a:pt x="168" y="334"/>
                </a:cubicBezTo>
                <a:lnTo>
                  <a:pt x="33" y="64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lnTo>
                  <a:pt x="1168" y="168"/>
                </a:lnTo>
                <a:lnTo>
                  <a:pt x="1469" y="201"/>
                </a:lnTo>
                <a:lnTo>
                  <a:pt x="1802" y="268"/>
                </a:lnTo>
                <a:lnTo>
                  <a:pt x="2603" y="368"/>
                </a:lnTo>
                <a:cubicBezTo>
                  <a:pt x="2870" y="434"/>
                  <a:pt x="3170" y="501"/>
                  <a:pt x="3470" y="601"/>
                </a:cubicBezTo>
                <a:cubicBezTo>
                  <a:pt x="3804" y="668"/>
                  <a:pt x="4137" y="768"/>
                  <a:pt x="4471" y="868"/>
                </a:cubicBezTo>
                <a:cubicBezTo>
                  <a:pt x="6139" y="1502"/>
                  <a:pt x="7706" y="2302"/>
                  <a:pt x="9174" y="3337"/>
                </a:cubicBezTo>
                <a:cubicBezTo>
                  <a:pt x="11075" y="4671"/>
                  <a:pt x="12810" y="6205"/>
                  <a:pt x="14311" y="7973"/>
                </a:cubicBezTo>
                <a:cubicBezTo>
                  <a:pt x="17289" y="13184"/>
                  <a:pt x="20895" y="19464"/>
                  <a:pt x="24794" y="26262"/>
                </a:cubicBezTo>
                <a:lnTo>
                  <a:pt x="24794" y="26262"/>
                </a:lnTo>
                <a:cubicBezTo>
                  <a:pt x="23939" y="25421"/>
                  <a:pt x="22925" y="24741"/>
                  <a:pt x="21816" y="24285"/>
                </a:cubicBezTo>
                <a:cubicBezTo>
                  <a:pt x="20716" y="23784"/>
                  <a:pt x="19582" y="23384"/>
                  <a:pt x="18447" y="23151"/>
                </a:cubicBezTo>
                <a:cubicBezTo>
                  <a:pt x="16462" y="22706"/>
                  <a:pt x="14477" y="22472"/>
                  <a:pt x="12469" y="22472"/>
                </a:cubicBezTo>
                <a:cubicBezTo>
                  <a:pt x="12243" y="22472"/>
                  <a:pt x="12017" y="22475"/>
                  <a:pt x="11791" y="22481"/>
                </a:cubicBezTo>
                <a:lnTo>
                  <a:pt x="11791" y="22481"/>
                </a:lnTo>
                <a:lnTo>
                  <a:pt x="3337" y="6339"/>
                </a:lnTo>
                <a:lnTo>
                  <a:pt x="868" y="1669"/>
                </a:lnTo>
                <a:lnTo>
                  <a:pt x="412" y="824"/>
                </a:lnTo>
                <a:lnTo>
                  <a:pt x="412" y="824"/>
                </a:lnTo>
                <a:cubicBezTo>
                  <a:pt x="525" y="1042"/>
                  <a:pt x="658" y="1298"/>
                  <a:pt x="801" y="1602"/>
                </a:cubicBezTo>
                <a:cubicBezTo>
                  <a:pt x="1335" y="2703"/>
                  <a:pt x="2169" y="4271"/>
                  <a:pt x="3170" y="6272"/>
                </a:cubicBezTo>
                <a:cubicBezTo>
                  <a:pt x="5271" y="10275"/>
                  <a:pt x="8173" y="15946"/>
                  <a:pt x="11609" y="22550"/>
                </a:cubicBezTo>
                <a:cubicBezTo>
                  <a:pt x="11609" y="22617"/>
                  <a:pt x="11643" y="22617"/>
                  <a:pt x="11676" y="22617"/>
                </a:cubicBezTo>
                <a:cubicBezTo>
                  <a:pt x="11926" y="22610"/>
                  <a:pt x="12176" y="22606"/>
                  <a:pt x="12425" y="22606"/>
                </a:cubicBezTo>
                <a:cubicBezTo>
                  <a:pt x="14410" y="22606"/>
                  <a:pt x="16392" y="22840"/>
                  <a:pt x="18347" y="23284"/>
                </a:cubicBezTo>
                <a:cubicBezTo>
                  <a:pt x="19515" y="23518"/>
                  <a:pt x="20649" y="23885"/>
                  <a:pt x="21716" y="24352"/>
                </a:cubicBezTo>
                <a:cubicBezTo>
                  <a:pt x="22817" y="24852"/>
                  <a:pt x="23851" y="25519"/>
                  <a:pt x="24719" y="26353"/>
                </a:cubicBezTo>
                <a:lnTo>
                  <a:pt x="25018" y="26652"/>
                </a:lnTo>
                <a:lnTo>
                  <a:pt x="25018" y="26652"/>
                </a:lnTo>
                <a:cubicBezTo>
                  <a:pt x="25062" y="26730"/>
                  <a:pt x="25107" y="26808"/>
                  <a:pt x="25152" y="26887"/>
                </a:cubicBezTo>
                <a:lnTo>
                  <a:pt x="25227" y="26842"/>
                </a:lnTo>
                <a:lnTo>
                  <a:pt x="25227" y="26842"/>
                </a:lnTo>
                <a:cubicBezTo>
                  <a:pt x="25235" y="26844"/>
                  <a:pt x="25244" y="26845"/>
                  <a:pt x="25252" y="26845"/>
                </a:cubicBezTo>
                <a:cubicBezTo>
                  <a:pt x="25277" y="26845"/>
                  <a:pt x="25302" y="26837"/>
                  <a:pt x="25319" y="26820"/>
                </a:cubicBezTo>
                <a:cubicBezTo>
                  <a:pt x="25352" y="26787"/>
                  <a:pt x="25386" y="26720"/>
                  <a:pt x="25352" y="26687"/>
                </a:cubicBezTo>
                <a:lnTo>
                  <a:pt x="14478" y="7806"/>
                </a:lnTo>
                <a:cubicBezTo>
                  <a:pt x="11109" y="3937"/>
                  <a:pt x="7339" y="1635"/>
                  <a:pt x="4537" y="701"/>
                </a:cubicBezTo>
                <a:cubicBezTo>
                  <a:pt x="4204" y="601"/>
                  <a:pt x="3870" y="501"/>
                  <a:pt x="3537" y="434"/>
                </a:cubicBezTo>
                <a:cubicBezTo>
                  <a:pt x="3270" y="334"/>
                  <a:pt x="2970" y="268"/>
                  <a:pt x="2669" y="201"/>
                </a:cubicBezTo>
                <a:lnTo>
                  <a:pt x="1869" y="101"/>
                </a:lnTo>
                <a:lnTo>
                  <a:pt x="1535" y="34"/>
                </a:lnTo>
                <a:lnTo>
                  <a:pt x="1202" y="34"/>
                </a:lnTo>
                <a:lnTo>
                  <a:pt x="301" y="1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8" name="Google Shape;3473;p69">
            <a:extLst>
              <a:ext uri="{FF2B5EF4-FFF2-40B4-BE49-F238E27FC236}">
                <a16:creationId xmlns:a16="http://schemas.microsoft.com/office/drawing/2014/main" id="{04ACA4E2-9705-48B8-A746-7C167C3E0891}"/>
              </a:ext>
            </a:extLst>
          </p:cNvPr>
          <p:cNvSpPr/>
          <p:nvPr/>
        </p:nvSpPr>
        <p:spPr>
          <a:xfrm>
            <a:off x="7153421" y="3652886"/>
            <a:ext cx="63256" cy="62098"/>
          </a:xfrm>
          <a:custGeom>
            <a:avLst/>
            <a:gdLst/>
            <a:ahLst/>
            <a:cxnLst/>
            <a:rect l="l" t="t" r="r" b="b"/>
            <a:pathLst>
              <a:path w="3603" h="3537" extrusionOk="0">
                <a:moveTo>
                  <a:pt x="1768" y="1"/>
                </a:moveTo>
                <a:lnTo>
                  <a:pt x="1501" y="434"/>
                </a:lnTo>
                <a:cubicBezTo>
                  <a:pt x="1234" y="901"/>
                  <a:pt x="867" y="1302"/>
                  <a:pt x="434" y="1602"/>
                </a:cubicBezTo>
                <a:lnTo>
                  <a:pt x="0" y="1835"/>
                </a:lnTo>
                <a:lnTo>
                  <a:pt x="467" y="2035"/>
                </a:lnTo>
                <a:cubicBezTo>
                  <a:pt x="934" y="2302"/>
                  <a:pt x="1334" y="2669"/>
                  <a:pt x="1635" y="3136"/>
                </a:cubicBezTo>
                <a:lnTo>
                  <a:pt x="1868" y="3537"/>
                </a:lnTo>
                <a:lnTo>
                  <a:pt x="2102" y="3136"/>
                </a:lnTo>
                <a:cubicBezTo>
                  <a:pt x="2335" y="2669"/>
                  <a:pt x="2702" y="2269"/>
                  <a:pt x="3169" y="1969"/>
                </a:cubicBezTo>
                <a:lnTo>
                  <a:pt x="3603" y="1702"/>
                </a:lnTo>
                <a:lnTo>
                  <a:pt x="3169" y="1502"/>
                </a:lnTo>
                <a:cubicBezTo>
                  <a:pt x="2702" y="1235"/>
                  <a:pt x="2302" y="868"/>
                  <a:pt x="2002" y="434"/>
                </a:cubicBezTo>
                <a:lnTo>
                  <a:pt x="1768" y="1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9" name="Google Shape;3474;p69">
            <a:extLst>
              <a:ext uri="{FF2B5EF4-FFF2-40B4-BE49-F238E27FC236}">
                <a16:creationId xmlns:a16="http://schemas.microsoft.com/office/drawing/2014/main" id="{519DCAD0-DDB9-446A-9C00-F138E26E22AD}"/>
              </a:ext>
            </a:extLst>
          </p:cNvPr>
          <p:cNvSpPr/>
          <p:nvPr/>
        </p:nvSpPr>
        <p:spPr>
          <a:xfrm>
            <a:off x="6748146" y="2142532"/>
            <a:ext cx="62694" cy="62677"/>
          </a:xfrm>
          <a:custGeom>
            <a:avLst/>
            <a:gdLst/>
            <a:ahLst/>
            <a:cxnLst/>
            <a:rect l="l" t="t" r="r" b="b"/>
            <a:pathLst>
              <a:path w="3571" h="3570" extrusionOk="0">
                <a:moveTo>
                  <a:pt x="1736" y="0"/>
                </a:moveTo>
                <a:lnTo>
                  <a:pt x="1502" y="401"/>
                </a:lnTo>
                <a:cubicBezTo>
                  <a:pt x="1235" y="868"/>
                  <a:pt x="868" y="1301"/>
                  <a:pt x="401" y="1602"/>
                </a:cubicBezTo>
                <a:lnTo>
                  <a:pt x="1" y="1835"/>
                </a:lnTo>
                <a:lnTo>
                  <a:pt x="401" y="2069"/>
                </a:lnTo>
                <a:cubicBezTo>
                  <a:pt x="902" y="2302"/>
                  <a:pt x="1302" y="2669"/>
                  <a:pt x="1602" y="3136"/>
                </a:cubicBezTo>
                <a:lnTo>
                  <a:pt x="1869" y="3570"/>
                </a:lnTo>
                <a:lnTo>
                  <a:pt x="2069" y="3136"/>
                </a:lnTo>
                <a:cubicBezTo>
                  <a:pt x="2336" y="2669"/>
                  <a:pt x="2703" y="2269"/>
                  <a:pt x="3170" y="1968"/>
                </a:cubicBezTo>
                <a:lnTo>
                  <a:pt x="3570" y="1735"/>
                </a:lnTo>
                <a:lnTo>
                  <a:pt x="3170" y="1501"/>
                </a:lnTo>
                <a:cubicBezTo>
                  <a:pt x="2670" y="1268"/>
                  <a:pt x="2269" y="868"/>
                  <a:pt x="1969" y="434"/>
                </a:cubicBezTo>
                <a:lnTo>
                  <a:pt x="1736" y="0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0" name="Google Shape;3475;p69">
            <a:extLst>
              <a:ext uri="{FF2B5EF4-FFF2-40B4-BE49-F238E27FC236}">
                <a16:creationId xmlns:a16="http://schemas.microsoft.com/office/drawing/2014/main" id="{692B8925-38A0-4A64-B0B4-2BFFBE2E0188}"/>
              </a:ext>
            </a:extLst>
          </p:cNvPr>
          <p:cNvSpPr/>
          <p:nvPr/>
        </p:nvSpPr>
        <p:spPr>
          <a:xfrm>
            <a:off x="8626293" y="2403141"/>
            <a:ext cx="63256" cy="63256"/>
          </a:xfrm>
          <a:custGeom>
            <a:avLst/>
            <a:gdLst/>
            <a:ahLst/>
            <a:cxnLst/>
            <a:rect l="l" t="t" r="r" b="b"/>
            <a:pathLst>
              <a:path w="3603" h="3603" extrusionOk="0">
                <a:moveTo>
                  <a:pt x="1735" y="0"/>
                </a:moveTo>
                <a:lnTo>
                  <a:pt x="1501" y="467"/>
                </a:lnTo>
                <a:cubicBezTo>
                  <a:pt x="1268" y="934"/>
                  <a:pt x="868" y="1335"/>
                  <a:pt x="434" y="1635"/>
                </a:cubicBezTo>
                <a:lnTo>
                  <a:pt x="0" y="1902"/>
                </a:lnTo>
                <a:lnTo>
                  <a:pt x="467" y="2102"/>
                </a:lnTo>
                <a:cubicBezTo>
                  <a:pt x="934" y="2369"/>
                  <a:pt x="1335" y="2736"/>
                  <a:pt x="1635" y="3169"/>
                </a:cubicBezTo>
                <a:lnTo>
                  <a:pt x="1902" y="3603"/>
                </a:lnTo>
                <a:lnTo>
                  <a:pt x="2102" y="3169"/>
                </a:lnTo>
                <a:cubicBezTo>
                  <a:pt x="2335" y="2702"/>
                  <a:pt x="2702" y="2269"/>
                  <a:pt x="3169" y="1968"/>
                </a:cubicBezTo>
                <a:lnTo>
                  <a:pt x="3603" y="1735"/>
                </a:lnTo>
                <a:lnTo>
                  <a:pt x="3169" y="1501"/>
                </a:lnTo>
                <a:cubicBezTo>
                  <a:pt x="2669" y="1268"/>
                  <a:pt x="2269" y="901"/>
                  <a:pt x="1968" y="434"/>
                </a:cubicBezTo>
                <a:lnTo>
                  <a:pt x="1735" y="0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1" name="Google Shape;3476;p69">
            <a:extLst>
              <a:ext uri="{FF2B5EF4-FFF2-40B4-BE49-F238E27FC236}">
                <a16:creationId xmlns:a16="http://schemas.microsoft.com/office/drawing/2014/main" id="{518DB470-6133-4FFC-B5A7-992E82BECED3}"/>
              </a:ext>
            </a:extLst>
          </p:cNvPr>
          <p:cNvSpPr/>
          <p:nvPr/>
        </p:nvSpPr>
        <p:spPr>
          <a:xfrm>
            <a:off x="8404923" y="3748341"/>
            <a:ext cx="62677" cy="62098"/>
          </a:xfrm>
          <a:custGeom>
            <a:avLst/>
            <a:gdLst/>
            <a:ahLst/>
            <a:cxnLst/>
            <a:rect l="l" t="t" r="r" b="b"/>
            <a:pathLst>
              <a:path w="3570" h="3537" extrusionOk="0">
                <a:moveTo>
                  <a:pt x="1702" y="1"/>
                </a:moveTo>
                <a:lnTo>
                  <a:pt x="1535" y="368"/>
                </a:lnTo>
                <a:cubicBezTo>
                  <a:pt x="1268" y="868"/>
                  <a:pt x="901" y="1268"/>
                  <a:pt x="434" y="1569"/>
                </a:cubicBezTo>
                <a:lnTo>
                  <a:pt x="0" y="1836"/>
                </a:lnTo>
                <a:lnTo>
                  <a:pt x="434" y="2036"/>
                </a:lnTo>
                <a:cubicBezTo>
                  <a:pt x="901" y="2303"/>
                  <a:pt x="1301" y="2669"/>
                  <a:pt x="1601" y="3103"/>
                </a:cubicBezTo>
                <a:lnTo>
                  <a:pt x="1868" y="3537"/>
                </a:lnTo>
                <a:lnTo>
                  <a:pt x="2068" y="3103"/>
                </a:lnTo>
                <a:cubicBezTo>
                  <a:pt x="2302" y="2636"/>
                  <a:pt x="2702" y="2236"/>
                  <a:pt x="3136" y="1936"/>
                </a:cubicBezTo>
                <a:lnTo>
                  <a:pt x="3570" y="1702"/>
                </a:lnTo>
                <a:lnTo>
                  <a:pt x="3136" y="1502"/>
                </a:lnTo>
                <a:cubicBezTo>
                  <a:pt x="2636" y="1235"/>
                  <a:pt x="2235" y="868"/>
                  <a:pt x="1935" y="401"/>
                </a:cubicBezTo>
                <a:lnTo>
                  <a:pt x="1702" y="1"/>
                </a:ln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2" name="Google Shape;3477;p69">
            <a:extLst>
              <a:ext uri="{FF2B5EF4-FFF2-40B4-BE49-F238E27FC236}">
                <a16:creationId xmlns:a16="http://schemas.microsoft.com/office/drawing/2014/main" id="{DC10140A-B160-4E63-825D-DA9E1DC325F6}"/>
              </a:ext>
            </a:extLst>
          </p:cNvPr>
          <p:cNvSpPr/>
          <p:nvPr/>
        </p:nvSpPr>
        <p:spPr>
          <a:xfrm>
            <a:off x="8476360" y="4030037"/>
            <a:ext cx="12325" cy="12325"/>
          </a:xfrm>
          <a:custGeom>
            <a:avLst/>
            <a:gdLst/>
            <a:ahLst/>
            <a:cxnLst/>
            <a:rect l="l" t="t" r="r" b="b"/>
            <a:pathLst>
              <a:path w="702" h="702" extrusionOk="0">
                <a:moveTo>
                  <a:pt x="34" y="1"/>
                </a:moveTo>
                <a:lnTo>
                  <a:pt x="68" y="134"/>
                </a:lnTo>
                <a:cubicBezTo>
                  <a:pt x="101" y="268"/>
                  <a:pt x="101" y="401"/>
                  <a:pt x="34" y="534"/>
                </a:cubicBezTo>
                <a:lnTo>
                  <a:pt x="1" y="668"/>
                </a:lnTo>
                <a:lnTo>
                  <a:pt x="1" y="668"/>
                </a:lnTo>
                <a:lnTo>
                  <a:pt x="134" y="634"/>
                </a:lnTo>
                <a:cubicBezTo>
                  <a:pt x="190" y="621"/>
                  <a:pt x="245" y="613"/>
                  <a:pt x="300" y="613"/>
                </a:cubicBezTo>
                <a:cubicBezTo>
                  <a:pt x="378" y="613"/>
                  <a:pt x="456" y="629"/>
                  <a:pt x="535" y="668"/>
                </a:cubicBezTo>
                <a:lnTo>
                  <a:pt x="668" y="701"/>
                </a:lnTo>
                <a:lnTo>
                  <a:pt x="635" y="568"/>
                </a:lnTo>
                <a:cubicBezTo>
                  <a:pt x="601" y="434"/>
                  <a:pt x="601" y="301"/>
                  <a:pt x="668" y="167"/>
                </a:cubicBezTo>
                <a:lnTo>
                  <a:pt x="701" y="34"/>
                </a:lnTo>
                <a:lnTo>
                  <a:pt x="701" y="34"/>
                </a:lnTo>
                <a:lnTo>
                  <a:pt x="568" y="67"/>
                </a:lnTo>
                <a:cubicBezTo>
                  <a:pt x="513" y="81"/>
                  <a:pt x="457" y="89"/>
                  <a:pt x="402" y="89"/>
                </a:cubicBezTo>
                <a:cubicBezTo>
                  <a:pt x="324" y="89"/>
                  <a:pt x="246" y="73"/>
                  <a:pt x="168" y="34"/>
                </a:cubicBezTo>
                <a:lnTo>
                  <a:pt x="34" y="1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3" name="Google Shape;3478;p69">
            <a:extLst>
              <a:ext uri="{FF2B5EF4-FFF2-40B4-BE49-F238E27FC236}">
                <a16:creationId xmlns:a16="http://schemas.microsoft.com/office/drawing/2014/main" id="{11DD5E91-D024-4111-BBC0-298F8DC8DF8D}"/>
              </a:ext>
            </a:extLst>
          </p:cNvPr>
          <p:cNvSpPr/>
          <p:nvPr/>
        </p:nvSpPr>
        <p:spPr>
          <a:xfrm>
            <a:off x="8604629" y="2120270"/>
            <a:ext cx="12307" cy="12325"/>
          </a:xfrm>
          <a:custGeom>
            <a:avLst/>
            <a:gdLst/>
            <a:ahLst/>
            <a:cxnLst/>
            <a:rect l="l" t="t" r="r" b="b"/>
            <a:pathLst>
              <a:path w="701" h="702" extrusionOk="0">
                <a:moveTo>
                  <a:pt x="33" y="1"/>
                </a:moveTo>
                <a:lnTo>
                  <a:pt x="67" y="101"/>
                </a:lnTo>
                <a:cubicBezTo>
                  <a:pt x="100" y="268"/>
                  <a:pt x="100" y="401"/>
                  <a:pt x="33" y="535"/>
                </a:cubicBezTo>
                <a:lnTo>
                  <a:pt x="0" y="668"/>
                </a:lnTo>
                <a:lnTo>
                  <a:pt x="134" y="601"/>
                </a:lnTo>
                <a:cubicBezTo>
                  <a:pt x="267" y="601"/>
                  <a:pt x="400" y="601"/>
                  <a:pt x="534" y="668"/>
                </a:cubicBezTo>
                <a:lnTo>
                  <a:pt x="667" y="701"/>
                </a:lnTo>
                <a:lnTo>
                  <a:pt x="634" y="568"/>
                </a:lnTo>
                <a:cubicBezTo>
                  <a:pt x="601" y="434"/>
                  <a:pt x="601" y="301"/>
                  <a:pt x="667" y="168"/>
                </a:cubicBezTo>
                <a:lnTo>
                  <a:pt x="701" y="34"/>
                </a:lnTo>
                <a:lnTo>
                  <a:pt x="567" y="68"/>
                </a:lnTo>
                <a:cubicBezTo>
                  <a:pt x="512" y="81"/>
                  <a:pt x="457" y="89"/>
                  <a:pt x="401" y="89"/>
                </a:cubicBezTo>
                <a:cubicBezTo>
                  <a:pt x="323" y="89"/>
                  <a:pt x="245" y="73"/>
                  <a:pt x="167" y="34"/>
                </a:cubicBezTo>
                <a:lnTo>
                  <a:pt x="33" y="1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4" name="Google Shape;3479;p69">
            <a:extLst>
              <a:ext uri="{FF2B5EF4-FFF2-40B4-BE49-F238E27FC236}">
                <a16:creationId xmlns:a16="http://schemas.microsoft.com/office/drawing/2014/main" id="{6820EC85-3B17-4801-BC04-813CCAD78059}"/>
              </a:ext>
            </a:extLst>
          </p:cNvPr>
          <p:cNvSpPr/>
          <p:nvPr/>
        </p:nvSpPr>
        <p:spPr>
          <a:xfrm>
            <a:off x="6860016" y="1945758"/>
            <a:ext cx="12307" cy="13483"/>
          </a:xfrm>
          <a:custGeom>
            <a:avLst/>
            <a:gdLst/>
            <a:ahLst/>
            <a:cxnLst/>
            <a:rect l="l" t="t" r="r" b="b"/>
            <a:pathLst>
              <a:path w="701" h="768" extrusionOk="0">
                <a:moveTo>
                  <a:pt x="34" y="0"/>
                </a:moveTo>
                <a:lnTo>
                  <a:pt x="67" y="134"/>
                </a:lnTo>
                <a:cubicBezTo>
                  <a:pt x="100" y="267"/>
                  <a:pt x="100" y="401"/>
                  <a:pt x="34" y="534"/>
                </a:cubicBezTo>
                <a:lnTo>
                  <a:pt x="0" y="668"/>
                </a:lnTo>
                <a:lnTo>
                  <a:pt x="134" y="668"/>
                </a:lnTo>
                <a:cubicBezTo>
                  <a:pt x="173" y="658"/>
                  <a:pt x="212" y="654"/>
                  <a:pt x="251" y="654"/>
                </a:cubicBezTo>
                <a:cubicBezTo>
                  <a:pt x="345" y="654"/>
                  <a:pt x="440" y="677"/>
                  <a:pt x="534" y="701"/>
                </a:cubicBezTo>
                <a:lnTo>
                  <a:pt x="667" y="768"/>
                </a:lnTo>
                <a:lnTo>
                  <a:pt x="634" y="634"/>
                </a:lnTo>
                <a:cubicBezTo>
                  <a:pt x="601" y="501"/>
                  <a:pt x="601" y="334"/>
                  <a:pt x="667" y="201"/>
                </a:cubicBezTo>
                <a:lnTo>
                  <a:pt x="701" y="100"/>
                </a:lnTo>
                <a:lnTo>
                  <a:pt x="567" y="100"/>
                </a:lnTo>
                <a:cubicBezTo>
                  <a:pt x="434" y="100"/>
                  <a:pt x="300" y="100"/>
                  <a:pt x="167" y="34"/>
                </a:cubicBezTo>
                <a:lnTo>
                  <a:pt x="34" y="0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5" name="Google Shape;3480;p69">
            <a:extLst>
              <a:ext uri="{FF2B5EF4-FFF2-40B4-BE49-F238E27FC236}">
                <a16:creationId xmlns:a16="http://schemas.microsoft.com/office/drawing/2014/main" id="{E69243AA-DE9E-42BF-A2FD-AC9F87988648}"/>
              </a:ext>
            </a:extLst>
          </p:cNvPr>
          <p:cNvSpPr/>
          <p:nvPr/>
        </p:nvSpPr>
        <p:spPr>
          <a:xfrm>
            <a:off x="7074943" y="3433272"/>
            <a:ext cx="12904" cy="13483"/>
          </a:xfrm>
          <a:custGeom>
            <a:avLst/>
            <a:gdLst/>
            <a:ahLst/>
            <a:cxnLst/>
            <a:rect l="l" t="t" r="r" b="b"/>
            <a:pathLst>
              <a:path w="735" h="768" extrusionOk="0">
                <a:moveTo>
                  <a:pt x="67" y="1"/>
                </a:moveTo>
                <a:lnTo>
                  <a:pt x="100" y="167"/>
                </a:lnTo>
                <a:cubicBezTo>
                  <a:pt x="134" y="301"/>
                  <a:pt x="100" y="468"/>
                  <a:pt x="67" y="601"/>
                </a:cubicBezTo>
                <a:lnTo>
                  <a:pt x="0" y="701"/>
                </a:lnTo>
                <a:lnTo>
                  <a:pt x="0" y="701"/>
                </a:lnTo>
                <a:lnTo>
                  <a:pt x="134" y="668"/>
                </a:lnTo>
                <a:cubicBezTo>
                  <a:pt x="173" y="658"/>
                  <a:pt x="215" y="654"/>
                  <a:pt x="258" y="654"/>
                </a:cubicBezTo>
                <a:cubicBezTo>
                  <a:pt x="362" y="654"/>
                  <a:pt x="473" y="678"/>
                  <a:pt x="567" y="701"/>
                </a:cubicBezTo>
                <a:lnTo>
                  <a:pt x="667" y="768"/>
                </a:lnTo>
                <a:lnTo>
                  <a:pt x="634" y="634"/>
                </a:lnTo>
                <a:cubicBezTo>
                  <a:pt x="601" y="501"/>
                  <a:pt x="634" y="334"/>
                  <a:pt x="667" y="201"/>
                </a:cubicBezTo>
                <a:lnTo>
                  <a:pt x="734" y="101"/>
                </a:lnTo>
                <a:lnTo>
                  <a:pt x="601" y="101"/>
                </a:lnTo>
                <a:cubicBezTo>
                  <a:pt x="467" y="101"/>
                  <a:pt x="300" y="101"/>
                  <a:pt x="167" y="34"/>
                </a:cubicBezTo>
                <a:lnTo>
                  <a:pt x="67" y="1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6" name="Google Shape;3481;p69">
            <a:extLst>
              <a:ext uri="{FF2B5EF4-FFF2-40B4-BE49-F238E27FC236}">
                <a16:creationId xmlns:a16="http://schemas.microsoft.com/office/drawing/2014/main" id="{9796EE2F-C627-4EF1-8CAE-F0034E436CC2}"/>
              </a:ext>
            </a:extLst>
          </p:cNvPr>
          <p:cNvSpPr/>
          <p:nvPr/>
        </p:nvSpPr>
        <p:spPr>
          <a:xfrm>
            <a:off x="6870550" y="4010127"/>
            <a:ext cx="436912" cy="471464"/>
          </a:xfrm>
          <a:custGeom>
            <a:avLst/>
            <a:gdLst/>
            <a:ahLst/>
            <a:cxnLst/>
            <a:rect l="l" t="t" r="r" b="b"/>
            <a:pathLst>
              <a:path w="24886" h="26854" extrusionOk="0">
                <a:moveTo>
                  <a:pt x="1" y="634"/>
                </a:moveTo>
                <a:cubicBezTo>
                  <a:pt x="1" y="651"/>
                  <a:pt x="9" y="659"/>
                  <a:pt x="17" y="668"/>
                </a:cubicBezTo>
                <a:lnTo>
                  <a:pt x="1" y="634"/>
                </a:lnTo>
                <a:close/>
                <a:moveTo>
                  <a:pt x="17" y="668"/>
                </a:moveTo>
                <a:lnTo>
                  <a:pt x="34" y="701"/>
                </a:lnTo>
                <a:cubicBezTo>
                  <a:pt x="34" y="684"/>
                  <a:pt x="26" y="676"/>
                  <a:pt x="17" y="668"/>
                </a:cubicBezTo>
                <a:close/>
                <a:moveTo>
                  <a:pt x="34" y="701"/>
                </a:moveTo>
                <a:lnTo>
                  <a:pt x="67" y="834"/>
                </a:lnTo>
                <a:cubicBezTo>
                  <a:pt x="59" y="793"/>
                  <a:pt x="51" y="751"/>
                  <a:pt x="34" y="701"/>
                </a:cubicBezTo>
                <a:close/>
                <a:moveTo>
                  <a:pt x="67" y="834"/>
                </a:moveTo>
                <a:lnTo>
                  <a:pt x="67" y="834"/>
                </a:lnTo>
                <a:cubicBezTo>
                  <a:pt x="76" y="876"/>
                  <a:pt x="84" y="918"/>
                  <a:pt x="101" y="968"/>
                </a:cubicBezTo>
                <a:lnTo>
                  <a:pt x="67" y="834"/>
                </a:lnTo>
                <a:close/>
                <a:moveTo>
                  <a:pt x="24885" y="1"/>
                </a:moveTo>
                <a:lnTo>
                  <a:pt x="24518" y="334"/>
                </a:lnTo>
                <a:lnTo>
                  <a:pt x="23117" y="1602"/>
                </a:lnTo>
                <a:lnTo>
                  <a:pt x="18080" y="6405"/>
                </a:lnTo>
                <a:lnTo>
                  <a:pt x="18080" y="6438"/>
                </a:lnTo>
                <a:cubicBezTo>
                  <a:pt x="18345" y="11640"/>
                  <a:pt x="18610" y="18683"/>
                  <a:pt x="18941" y="26523"/>
                </a:cubicBezTo>
                <a:lnTo>
                  <a:pt x="18941" y="26523"/>
                </a:lnTo>
                <a:lnTo>
                  <a:pt x="17280" y="25385"/>
                </a:lnTo>
                <a:lnTo>
                  <a:pt x="5867" y="17799"/>
                </a:lnTo>
                <a:lnTo>
                  <a:pt x="5867" y="17799"/>
                </a:lnTo>
                <a:cubicBezTo>
                  <a:pt x="4167" y="12702"/>
                  <a:pt x="2702" y="8437"/>
                  <a:pt x="1668" y="5371"/>
                </a:cubicBezTo>
                <a:lnTo>
                  <a:pt x="434" y="1869"/>
                </a:lnTo>
                <a:cubicBezTo>
                  <a:pt x="267" y="1502"/>
                  <a:pt x="201" y="1168"/>
                  <a:pt x="101" y="968"/>
                </a:cubicBezTo>
                <a:lnTo>
                  <a:pt x="101" y="968"/>
                </a:lnTo>
                <a:lnTo>
                  <a:pt x="401" y="1869"/>
                </a:lnTo>
                <a:cubicBezTo>
                  <a:pt x="701" y="2702"/>
                  <a:pt x="1068" y="3937"/>
                  <a:pt x="1568" y="5438"/>
                </a:cubicBezTo>
                <a:cubicBezTo>
                  <a:pt x="2569" y="8473"/>
                  <a:pt x="4037" y="12776"/>
                  <a:pt x="5738" y="17847"/>
                </a:cubicBezTo>
                <a:lnTo>
                  <a:pt x="5738" y="17880"/>
                </a:lnTo>
                <a:lnTo>
                  <a:pt x="5771" y="17880"/>
                </a:lnTo>
                <a:lnTo>
                  <a:pt x="17213" y="25552"/>
                </a:lnTo>
                <a:lnTo>
                  <a:pt x="19014" y="26786"/>
                </a:lnTo>
                <a:lnTo>
                  <a:pt x="19181" y="26853"/>
                </a:lnTo>
                <a:lnTo>
                  <a:pt x="19181" y="26686"/>
                </a:lnTo>
                <a:cubicBezTo>
                  <a:pt x="18781" y="18797"/>
                  <a:pt x="18448" y="11705"/>
                  <a:pt x="18215" y="6504"/>
                </a:cubicBezTo>
                <a:lnTo>
                  <a:pt x="18215" y="6504"/>
                </a:lnTo>
                <a:lnTo>
                  <a:pt x="23217" y="1668"/>
                </a:lnTo>
                <a:lnTo>
                  <a:pt x="24551" y="334"/>
                </a:lnTo>
                <a:lnTo>
                  <a:pt x="24885" y="1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7" name="Google Shape;3482;p69">
            <a:extLst>
              <a:ext uri="{FF2B5EF4-FFF2-40B4-BE49-F238E27FC236}">
                <a16:creationId xmlns:a16="http://schemas.microsoft.com/office/drawing/2014/main" id="{F82E2D19-C837-4D77-A364-72B3ED25078E}"/>
              </a:ext>
            </a:extLst>
          </p:cNvPr>
          <p:cNvSpPr/>
          <p:nvPr/>
        </p:nvSpPr>
        <p:spPr>
          <a:xfrm>
            <a:off x="7173330" y="4437050"/>
            <a:ext cx="58569" cy="58007"/>
          </a:xfrm>
          <a:custGeom>
            <a:avLst/>
            <a:gdLst/>
            <a:ahLst/>
            <a:cxnLst/>
            <a:rect l="l" t="t" r="r" b="b"/>
            <a:pathLst>
              <a:path w="3336" h="3304" extrusionOk="0">
                <a:moveTo>
                  <a:pt x="2402" y="1"/>
                </a:moveTo>
                <a:lnTo>
                  <a:pt x="1468" y="668"/>
                </a:lnTo>
                <a:lnTo>
                  <a:pt x="367" y="301"/>
                </a:lnTo>
                <a:lnTo>
                  <a:pt x="367" y="301"/>
                </a:lnTo>
                <a:lnTo>
                  <a:pt x="701" y="1402"/>
                </a:lnTo>
                <a:lnTo>
                  <a:pt x="0" y="2336"/>
                </a:lnTo>
                <a:lnTo>
                  <a:pt x="1168" y="2336"/>
                </a:lnTo>
                <a:lnTo>
                  <a:pt x="1835" y="3303"/>
                </a:lnTo>
                <a:lnTo>
                  <a:pt x="2202" y="2203"/>
                </a:lnTo>
                <a:lnTo>
                  <a:pt x="3336" y="1869"/>
                </a:lnTo>
                <a:lnTo>
                  <a:pt x="2369" y="1168"/>
                </a:lnTo>
                <a:lnTo>
                  <a:pt x="2402" y="1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8" name="Google Shape;3483;p69">
            <a:extLst>
              <a:ext uri="{FF2B5EF4-FFF2-40B4-BE49-F238E27FC236}">
                <a16:creationId xmlns:a16="http://schemas.microsoft.com/office/drawing/2014/main" id="{0D9D7129-34CE-45DD-8764-15C717BF3C82}"/>
              </a:ext>
            </a:extLst>
          </p:cNvPr>
          <p:cNvSpPr/>
          <p:nvPr/>
        </p:nvSpPr>
        <p:spPr>
          <a:xfrm>
            <a:off x="6947851" y="4295914"/>
            <a:ext cx="38080" cy="38677"/>
          </a:xfrm>
          <a:custGeom>
            <a:avLst/>
            <a:gdLst/>
            <a:ahLst/>
            <a:cxnLst/>
            <a:rect l="l" t="t" r="r" b="b"/>
            <a:pathLst>
              <a:path w="2169" h="2203" extrusionOk="0">
                <a:moveTo>
                  <a:pt x="1502" y="1"/>
                </a:moveTo>
                <a:lnTo>
                  <a:pt x="868" y="501"/>
                </a:lnTo>
                <a:lnTo>
                  <a:pt x="168" y="268"/>
                </a:lnTo>
                <a:lnTo>
                  <a:pt x="401" y="1002"/>
                </a:lnTo>
                <a:lnTo>
                  <a:pt x="1" y="1602"/>
                </a:lnTo>
                <a:lnTo>
                  <a:pt x="768" y="1569"/>
                </a:lnTo>
                <a:lnTo>
                  <a:pt x="1235" y="2202"/>
                </a:lnTo>
                <a:lnTo>
                  <a:pt x="1402" y="1435"/>
                </a:lnTo>
                <a:lnTo>
                  <a:pt x="2169" y="1202"/>
                </a:lnTo>
                <a:lnTo>
                  <a:pt x="1502" y="768"/>
                </a:lnTo>
                <a:lnTo>
                  <a:pt x="1502" y="1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9" name="Google Shape;3484;p69">
            <a:extLst>
              <a:ext uri="{FF2B5EF4-FFF2-40B4-BE49-F238E27FC236}">
                <a16:creationId xmlns:a16="http://schemas.microsoft.com/office/drawing/2014/main" id="{8E996CB3-3238-4F49-BF8C-2BF53816C1F1}"/>
              </a:ext>
            </a:extLst>
          </p:cNvPr>
          <p:cNvSpPr/>
          <p:nvPr/>
        </p:nvSpPr>
        <p:spPr>
          <a:xfrm>
            <a:off x="6849465" y="3996065"/>
            <a:ext cx="46876" cy="46876"/>
          </a:xfrm>
          <a:custGeom>
            <a:avLst/>
            <a:gdLst/>
            <a:ahLst/>
            <a:cxnLst/>
            <a:rect l="l" t="t" r="r" b="b"/>
            <a:pathLst>
              <a:path w="2670" h="2670" extrusionOk="0">
                <a:moveTo>
                  <a:pt x="1135" y="1"/>
                </a:moveTo>
                <a:lnTo>
                  <a:pt x="935" y="935"/>
                </a:lnTo>
                <a:lnTo>
                  <a:pt x="1" y="1269"/>
                </a:lnTo>
                <a:lnTo>
                  <a:pt x="801" y="1769"/>
                </a:lnTo>
                <a:lnTo>
                  <a:pt x="835" y="2670"/>
                </a:lnTo>
                <a:lnTo>
                  <a:pt x="1602" y="2102"/>
                </a:lnTo>
                <a:lnTo>
                  <a:pt x="2469" y="2336"/>
                </a:lnTo>
                <a:lnTo>
                  <a:pt x="2469" y="2336"/>
                </a:lnTo>
                <a:lnTo>
                  <a:pt x="2136" y="1469"/>
                </a:lnTo>
                <a:lnTo>
                  <a:pt x="2669" y="735"/>
                </a:lnTo>
                <a:lnTo>
                  <a:pt x="1735" y="768"/>
                </a:lnTo>
                <a:lnTo>
                  <a:pt x="1135" y="1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0" name="Google Shape;3485;p69">
            <a:extLst>
              <a:ext uri="{FF2B5EF4-FFF2-40B4-BE49-F238E27FC236}">
                <a16:creationId xmlns:a16="http://schemas.microsoft.com/office/drawing/2014/main" id="{A6D72C5C-A6CA-4044-8835-B07E749A54BB}"/>
              </a:ext>
            </a:extLst>
          </p:cNvPr>
          <p:cNvSpPr/>
          <p:nvPr/>
        </p:nvSpPr>
        <p:spPr>
          <a:xfrm>
            <a:off x="7279319" y="3983196"/>
            <a:ext cx="46297" cy="46858"/>
          </a:xfrm>
          <a:custGeom>
            <a:avLst/>
            <a:gdLst/>
            <a:ahLst/>
            <a:cxnLst/>
            <a:rect l="l" t="t" r="r" b="b"/>
            <a:pathLst>
              <a:path w="2637" h="2669" extrusionOk="0">
                <a:moveTo>
                  <a:pt x="1135" y="0"/>
                </a:moveTo>
                <a:lnTo>
                  <a:pt x="935" y="901"/>
                </a:lnTo>
                <a:lnTo>
                  <a:pt x="1" y="1234"/>
                </a:lnTo>
                <a:lnTo>
                  <a:pt x="801" y="1735"/>
                </a:lnTo>
                <a:lnTo>
                  <a:pt x="835" y="2669"/>
                </a:lnTo>
                <a:lnTo>
                  <a:pt x="1535" y="2068"/>
                </a:lnTo>
                <a:lnTo>
                  <a:pt x="2469" y="2335"/>
                </a:lnTo>
                <a:lnTo>
                  <a:pt x="2136" y="1468"/>
                </a:lnTo>
                <a:lnTo>
                  <a:pt x="2636" y="701"/>
                </a:lnTo>
                <a:lnTo>
                  <a:pt x="1702" y="734"/>
                </a:lnTo>
                <a:lnTo>
                  <a:pt x="1135" y="0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1" name="Google Shape;3486;p69">
            <a:extLst>
              <a:ext uri="{FF2B5EF4-FFF2-40B4-BE49-F238E27FC236}">
                <a16:creationId xmlns:a16="http://schemas.microsoft.com/office/drawing/2014/main" id="{3641587F-11B9-4A8B-92F5-AAB91B8ECFAE}"/>
              </a:ext>
            </a:extLst>
          </p:cNvPr>
          <p:cNvSpPr/>
          <p:nvPr/>
        </p:nvSpPr>
        <p:spPr>
          <a:xfrm>
            <a:off x="7173910" y="4109094"/>
            <a:ext cx="29302" cy="29899"/>
          </a:xfrm>
          <a:custGeom>
            <a:avLst/>
            <a:gdLst/>
            <a:ahLst/>
            <a:cxnLst/>
            <a:rect l="l" t="t" r="r" b="b"/>
            <a:pathLst>
              <a:path w="1669" h="1703" extrusionOk="0">
                <a:moveTo>
                  <a:pt x="701" y="1"/>
                </a:moveTo>
                <a:lnTo>
                  <a:pt x="601" y="568"/>
                </a:lnTo>
                <a:lnTo>
                  <a:pt x="1" y="801"/>
                </a:lnTo>
                <a:lnTo>
                  <a:pt x="501" y="1068"/>
                </a:lnTo>
                <a:lnTo>
                  <a:pt x="534" y="1702"/>
                </a:lnTo>
                <a:lnTo>
                  <a:pt x="1001" y="1335"/>
                </a:lnTo>
                <a:lnTo>
                  <a:pt x="1535" y="1502"/>
                </a:lnTo>
                <a:lnTo>
                  <a:pt x="1335" y="902"/>
                </a:lnTo>
                <a:lnTo>
                  <a:pt x="1668" y="401"/>
                </a:lnTo>
                <a:lnTo>
                  <a:pt x="1101" y="468"/>
                </a:lnTo>
                <a:lnTo>
                  <a:pt x="701" y="1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2" name="Google Shape;3487;p69">
            <a:extLst>
              <a:ext uri="{FF2B5EF4-FFF2-40B4-BE49-F238E27FC236}">
                <a16:creationId xmlns:a16="http://schemas.microsoft.com/office/drawing/2014/main" id="{69DC1578-EFEE-4DAA-A60C-99E63B5BCFAF}"/>
              </a:ext>
            </a:extLst>
          </p:cNvPr>
          <p:cNvSpPr/>
          <p:nvPr/>
        </p:nvSpPr>
        <p:spPr>
          <a:xfrm>
            <a:off x="6653288" y="3263448"/>
            <a:ext cx="291650" cy="291649"/>
          </a:xfrm>
          <a:custGeom>
            <a:avLst/>
            <a:gdLst/>
            <a:ahLst/>
            <a:cxnLst/>
            <a:rect l="l" t="t" r="r" b="b"/>
            <a:pathLst>
              <a:path w="16612" h="16612" extrusionOk="0">
                <a:moveTo>
                  <a:pt x="8306" y="0"/>
                </a:moveTo>
                <a:cubicBezTo>
                  <a:pt x="3736" y="0"/>
                  <a:pt x="0" y="3703"/>
                  <a:pt x="0" y="8306"/>
                </a:cubicBezTo>
                <a:cubicBezTo>
                  <a:pt x="0" y="12876"/>
                  <a:pt x="3736" y="16612"/>
                  <a:pt x="8306" y="16612"/>
                </a:cubicBezTo>
                <a:cubicBezTo>
                  <a:pt x="12876" y="16612"/>
                  <a:pt x="16612" y="12876"/>
                  <a:pt x="16612" y="8306"/>
                </a:cubicBezTo>
                <a:cubicBezTo>
                  <a:pt x="16612" y="3703"/>
                  <a:pt x="12876" y="0"/>
                  <a:pt x="8306" y="0"/>
                </a:cubicBez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3" name="Google Shape;3488;p69">
            <a:extLst>
              <a:ext uri="{FF2B5EF4-FFF2-40B4-BE49-F238E27FC236}">
                <a16:creationId xmlns:a16="http://schemas.microsoft.com/office/drawing/2014/main" id="{306EE290-1543-4548-B2C2-E756F89895DD}"/>
              </a:ext>
            </a:extLst>
          </p:cNvPr>
          <p:cNvSpPr/>
          <p:nvPr/>
        </p:nvSpPr>
        <p:spPr>
          <a:xfrm>
            <a:off x="6724725" y="3430937"/>
            <a:ext cx="55654" cy="47789"/>
          </a:xfrm>
          <a:custGeom>
            <a:avLst/>
            <a:gdLst/>
            <a:ahLst/>
            <a:cxnLst/>
            <a:rect l="l" t="t" r="r" b="b"/>
            <a:pathLst>
              <a:path w="3170" h="2722" extrusionOk="0">
                <a:moveTo>
                  <a:pt x="1769" y="0"/>
                </a:moveTo>
                <a:cubicBezTo>
                  <a:pt x="568" y="34"/>
                  <a:pt x="1" y="1501"/>
                  <a:pt x="868" y="2335"/>
                </a:cubicBezTo>
                <a:cubicBezTo>
                  <a:pt x="1145" y="2601"/>
                  <a:pt x="1479" y="2721"/>
                  <a:pt x="1806" y="2721"/>
                </a:cubicBezTo>
                <a:cubicBezTo>
                  <a:pt x="2505" y="2721"/>
                  <a:pt x="3170" y="2175"/>
                  <a:pt x="3170" y="1335"/>
                </a:cubicBezTo>
                <a:cubicBezTo>
                  <a:pt x="3136" y="601"/>
                  <a:pt x="2536" y="0"/>
                  <a:pt x="1769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4" name="Google Shape;3489;p69">
            <a:extLst>
              <a:ext uri="{FF2B5EF4-FFF2-40B4-BE49-F238E27FC236}">
                <a16:creationId xmlns:a16="http://schemas.microsoft.com/office/drawing/2014/main" id="{4CBE16E2-B410-4206-9D67-19039BD24744}"/>
              </a:ext>
            </a:extLst>
          </p:cNvPr>
          <p:cNvSpPr/>
          <p:nvPr/>
        </p:nvSpPr>
        <p:spPr>
          <a:xfrm>
            <a:off x="6713594" y="3372369"/>
            <a:ext cx="32813" cy="28090"/>
          </a:xfrm>
          <a:custGeom>
            <a:avLst/>
            <a:gdLst/>
            <a:ahLst/>
            <a:cxnLst/>
            <a:rect l="l" t="t" r="r" b="b"/>
            <a:pathLst>
              <a:path w="1869" h="1600" extrusionOk="0">
                <a:moveTo>
                  <a:pt x="1068" y="1"/>
                </a:moveTo>
                <a:cubicBezTo>
                  <a:pt x="368" y="1"/>
                  <a:pt x="1" y="868"/>
                  <a:pt x="501" y="1368"/>
                </a:cubicBezTo>
                <a:cubicBezTo>
                  <a:pt x="661" y="1528"/>
                  <a:pt x="859" y="1600"/>
                  <a:pt x="1054" y="1600"/>
                </a:cubicBezTo>
                <a:cubicBezTo>
                  <a:pt x="1468" y="1600"/>
                  <a:pt x="1869" y="1277"/>
                  <a:pt x="1869" y="801"/>
                </a:cubicBezTo>
                <a:cubicBezTo>
                  <a:pt x="1869" y="367"/>
                  <a:pt x="1502" y="1"/>
                  <a:pt x="106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5" name="Google Shape;3490;p69">
            <a:extLst>
              <a:ext uri="{FF2B5EF4-FFF2-40B4-BE49-F238E27FC236}">
                <a16:creationId xmlns:a16="http://schemas.microsoft.com/office/drawing/2014/main" id="{E70F9340-323C-4E36-9DCD-1BDD1535AF78}"/>
              </a:ext>
            </a:extLst>
          </p:cNvPr>
          <p:cNvSpPr/>
          <p:nvPr/>
        </p:nvSpPr>
        <p:spPr>
          <a:xfrm>
            <a:off x="6532060" y="3215729"/>
            <a:ext cx="539969" cy="383628"/>
          </a:xfrm>
          <a:custGeom>
            <a:avLst/>
            <a:gdLst/>
            <a:ahLst/>
            <a:cxnLst/>
            <a:rect l="l" t="t" r="r" b="b"/>
            <a:pathLst>
              <a:path w="30756" h="21851" extrusionOk="0">
                <a:moveTo>
                  <a:pt x="28006" y="1"/>
                </a:moveTo>
                <a:cubicBezTo>
                  <a:pt x="25222" y="1"/>
                  <a:pt x="19181" y="3719"/>
                  <a:pt x="19181" y="3719"/>
                </a:cubicBezTo>
                <a:lnTo>
                  <a:pt x="20181" y="4353"/>
                </a:lnTo>
                <a:cubicBezTo>
                  <a:pt x="20181" y="4353"/>
                  <a:pt x="23699" y="2102"/>
                  <a:pt x="25759" y="2102"/>
                </a:cubicBezTo>
                <a:cubicBezTo>
                  <a:pt x="26156" y="2102"/>
                  <a:pt x="26499" y="2185"/>
                  <a:pt x="26753" y="2385"/>
                </a:cubicBezTo>
                <a:cubicBezTo>
                  <a:pt x="28354" y="3652"/>
                  <a:pt x="23851" y="8489"/>
                  <a:pt x="17479" y="13159"/>
                </a:cubicBezTo>
                <a:cubicBezTo>
                  <a:pt x="12031" y="17132"/>
                  <a:pt x="6800" y="20042"/>
                  <a:pt x="4764" y="20042"/>
                </a:cubicBezTo>
                <a:cubicBezTo>
                  <a:pt x="4406" y="20042"/>
                  <a:pt x="4147" y="19953"/>
                  <a:pt x="4003" y="19764"/>
                </a:cubicBezTo>
                <a:cubicBezTo>
                  <a:pt x="3036" y="18529"/>
                  <a:pt x="7539" y="14260"/>
                  <a:pt x="7539" y="14260"/>
                </a:cubicBezTo>
                <a:lnTo>
                  <a:pt x="7139" y="13059"/>
                </a:lnTo>
                <a:lnTo>
                  <a:pt x="7139" y="13059"/>
                </a:lnTo>
                <a:cubicBezTo>
                  <a:pt x="7172" y="13226"/>
                  <a:pt x="0" y="20064"/>
                  <a:pt x="1868" y="21532"/>
                </a:cubicBezTo>
                <a:cubicBezTo>
                  <a:pt x="2144" y="21748"/>
                  <a:pt x="2548" y="21851"/>
                  <a:pt x="3058" y="21851"/>
                </a:cubicBezTo>
                <a:cubicBezTo>
                  <a:pt x="5999" y="21851"/>
                  <a:pt x="12451" y="18441"/>
                  <a:pt x="18080" y="13893"/>
                </a:cubicBezTo>
                <a:cubicBezTo>
                  <a:pt x="24718" y="8556"/>
                  <a:pt x="30755" y="2051"/>
                  <a:pt x="29088" y="350"/>
                </a:cubicBezTo>
                <a:cubicBezTo>
                  <a:pt x="28848" y="105"/>
                  <a:pt x="28473" y="1"/>
                  <a:pt x="28006" y="1"/>
                </a:cubicBez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6" name="Google Shape;3491;p69">
            <a:extLst>
              <a:ext uri="{FF2B5EF4-FFF2-40B4-BE49-F238E27FC236}">
                <a16:creationId xmlns:a16="http://schemas.microsoft.com/office/drawing/2014/main" id="{B0CD8064-00F1-44A1-B32B-D017F58327E6}"/>
              </a:ext>
            </a:extLst>
          </p:cNvPr>
          <p:cNvSpPr/>
          <p:nvPr/>
        </p:nvSpPr>
        <p:spPr>
          <a:xfrm>
            <a:off x="6532060" y="3215729"/>
            <a:ext cx="539969" cy="383628"/>
          </a:xfrm>
          <a:custGeom>
            <a:avLst/>
            <a:gdLst/>
            <a:ahLst/>
            <a:cxnLst/>
            <a:rect l="l" t="t" r="r" b="b"/>
            <a:pathLst>
              <a:path w="30756" h="21851" extrusionOk="0">
                <a:moveTo>
                  <a:pt x="28006" y="1"/>
                </a:moveTo>
                <a:cubicBezTo>
                  <a:pt x="25222" y="1"/>
                  <a:pt x="19181" y="3719"/>
                  <a:pt x="19181" y="3719"/>
                </a:cubicBezTo>
                <a:lnTo>
                  <a:pt x="20181" y="4353"/>
                </a:lnTo>
                <a:cubicBezTo>
                  <a:pt x="20181" y="4353"/>
                  <a:pt x="23699" y="2102"/>
                  <a:pt x="25759" y="2102"/>
                </a:cubicBezTo>
                <a:cubicBezTo>
                  <a:pt x="26156" y="2102"/>
                  <a:pt x="26499" y="2185"/>
                  <a:pt x="26753" y="2385"/>
                </a:cubicBezTo>
                <a:cubicBezTo>
                  <a:pt x="28354" y="3652"/>
                  <a:pt x="23851" y="8489"/>
                  <a:pt x="17479" y="13159"/>
                </a:cubicBezTo>
                <a:cubicBezTo>
                  <a:pt x="12031" y="17132"/>
                  <a:pt x="6800" y="20042"/>
                  <a:pt x="4764" y="20042"/>
                </a:cubicBezTo>
                <a:cubicBezTo>
                  <a:pt x="4406" y="20042"/>
                  <a:pt x="4147" y="19953"/>
                  <a:pt x="4003" y="19764"/>
                </a:cubicBezTo>
                <a:cubicBezTo>
                  <a:pt x="3036" y="18529"/>
                  <a:pt x="7539" y="14260"/>
                  <a:pt x="7539" y="14260"/>
                </a:cubicBezTo>
                <a:lnTo>
                  <a:pt x="7139" y="13059"/>
                </a:lnTo>
                <a:lnTo>
                  <a:pt x="7139" y="13059"/>
                </a:lnTo>
                <a:cubicBezTo>
                  <a:pt x="7172" y="13226"/>
                  <a:pt x="0" y="20064"/>
                  <a:pt x="1868" y="21532"/>
                </a:cubicBezTo>
                <a:cubicBezTo>
                  <a:pt x="2144" y="21748"/>
                  <a:pt x="2548" y="21851"/>
                  <a:pt x="3058" y="21851"/>
                </a:cubicBezTo>
                <a:cubicBezTo>
                  <a:pt x="5999" y="21851"/>
                  <a:pt x="12451" y="18441"/>
                  <a:pt x="18080" y="13893"/>
                </a:cubicBezTo>
                <a:cubicBezTo>
                  <a:pt x="24718" y="8556"/>
                  <a:pt x="30755" y="2051"/>
                  <a:pt x="29088" y="350"/>
                </a:cubicBezTo>
                <a:cubicBezTo>
                  <a:pt x="28848" y="105"/>
                  <a:pt x="28473" y="1"/>
                  <a:pt x="28006" y="1"/>
                </a:cubicBez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7" name="Google Shape;3492;p69">
            <a:extLst>
              <a:ext uri="{FF2B5EF4-FFF2-40B4-BE49-F238E27FC236}">
                <a16:creationId xmlns:a16="http://schemas.microsoft.com/office/drawing/2014/main" id="{2A433512-D4C3-4362-892F-B1E726DA9EB5}"/>
              </a:ext>
            </a:extLst>
          </p:cNvPr>
          <p:cNvSpPr/>
          <p:nvPr/>
        </p:nvSpPr>
        <p:spPr>
          <a:xfrm>
            <a:off x="6660890" y="3306515"/>
            <a:ext cx="59166" cy="202445"/>
          </a:xfrm>
          <a:custGeom>
            <a:avLst/>
            <a:gdLst/>
            <a:ahLst/>
            <a:cxnLst/>
            <a:rect l="l" t="t" r="r" b="b"/>
            <a:pathLst>
              <a:path w="3370" h="11531" extrusionOk="0">
                <a:moveTo>
                  <a:pt x="3266" y="1"/>
                </a:moveTo>
                <a:cubicBezTo>
                  <a:pt x="3103" y="1"/>
                  <a:pt x="2490" y="415"/>
                  <a:pt x="1769" y="1316"/>
                </a:cubicBezTo>
                <a:cubicBezTo>
                  <a:pt x="1335" y="1850"/>
                  <a:pt x="968" y="2484"/>
                  <a:pt x="701" y="3151"/>
                </a:cubicBezTo>
                <a:cubicBezTo>
                  <a:pt x="34" y="4819"/>
                  <a:pt x="1" y="6654"/>
                  <a:pt x="601" y="8355"/>
                </a:cubicBezTo>
                <a:cubicBezTo>
                  <a:pt x="868" y="9022"/>
                  <a:pt x="1202" y="9656"/>
                  <a:pt x="1602" y="10223"/>
                </a:cubicBezTo>
                <a:cubicBezTo>
                  <a:pt x="2315" y="11122"/>
                  <a:pt x="2941" y="11531"/>
                  <a:pt x="3053" y="11531"/>
                </a:cubicBezTo>
                <a:cubicBezTo>
                  <a:pt x="3062" y="11531"/>
                  <a:pt x="3067" y="11529"/>
                  <a:pt x="3070" y="11524"/>
                </a:cubicBezTo>
                <a:cubicBezTo>
                  <a:pt x="3136" y="11424"/>
                  <a:pt x="2569" y="10923"/>
                  <a:pt x="2002" y="9923"/>
                </a:cubicBezTo>
                <a:cubicBezTo>
                  <a:pt x="368" y="7354"/>
                  <a:pt x="434" y="4052"/>
                  <a:pt x="2169" y="1517"/>
                </a:cubicBezTo>
                <a:cubicBezTo>
                  <a:pt x="2803" y="549"/>
                  <a:pt x="3370" y="82"/>
                  <a:pt x="3303" y="16"/>
                </a:cubicBezTo>
                <a:cubicBezTo>
                  <a:pt x="3296" y="6"/>
                  <a:pt x="3284" y="1"/>
                  <a:pt x="326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8" name="Google Shape;3493;p69">
            <a:extLst>
              <a:ext uri="{FF2B5EF4-FFF2-40B4-BE49-F238E27FC236}">
                <a16:creationId xmlns:a16="http://schemas.microsoft.com/office/drawing/2014/main" id="{E97B7CD7-FE8C-4E80-902E-A96BFC68BCAA}"/>
              </a:ext>
            </a:extLst>
          </p:cNvPr>
          <p:cNvSpPr/>
          <p:nvPr/>
        </p:nvSpPr>
        <p:spPr>
          <a:xfrm>
            <a:off x="8287203" y="1921164"/>
            <a:ext cx="241894" cy="241297"/>
          </a:xfrm>
          <a:custGeom>
            <a:avLst/>
            <a:gdLst/>
            <a:ahLst/>
            <a:cxnLst/>
            <a:rect l="l" t="t" r="r" b="b"/>
            <a:pathLst>
              <a:path w="13778" h="13744" extrusionOk="0">
                <a:moveTo>
                  <a:pt x="6872" y="0"/>
                </a:moveTo>
                <a:cubicBezTo>
                  <a:pt x="3103" y="0"/>
                  <a:pt x="1" y="3069"/>
                  <a:pt x="1" y="6872"/>
                </a:cubicBezTo>
                <a:cubicBezTo>
                  <a:pt x="1" y="10675"/>
                  <a:pt x="3103" y="13744"/>
                  <a:pt x="6872" y="13744"/>
                </a:cubicBezTo>
                <a:cubicBezTo>
                  <a:pt x="10675" y="13744"/>
                  <a:pt x="13777" y="10675"/>
                  <a:pt x="13777" y="6872"/>
                </a:cubicBezTo>
                <a:cubicBezTo>
                  <a:pt x="13777" y="3069"/>
                  <a:pt x="10675" y="0"/>
                  <a:pt x="6872" y="0"/>
                </a:cubicBezTo>
                <a:close/>
              </a:path>
            </a:pathLst>
          </a:custGeom>
          <a:solidFill>
            <a:srgbClr val="ACD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9" name="Google Shape;3494;p69">
            <a:extLst>
              <a:ext uri="{FF2B5EF4-FFF2-40B4-BE49-F238E27FC236}">
                <a16:creationId xmlns:a16="http://schemas.microsoft.com/office/drawing/2014/main" id="{02CA21F3-688D-4D76-8CCB-A197692F3535}"/>
              </a:ext>
            </a:extLst>
          </p:cNvPr>
          <p:cNvSpPr/>
          <p:nvPr/>
        </p:nvSpPr>
        <p:spPr>
          <a:xfrm>
            <a:off x="8447105" y="1976746"/>
            <a:ext cx="45103" cy="38712"/>
          </a:xfrm>
          <a:custGeom>
            <a:avLst/>
            <a:gdLst/>
            <a:ahLst/>
            <a:cxnLst/>
            <a:rect l="l" t="t" r="r" b="b"/>
            <a:pathLst>
              <a:path w="2569" h="2205" extrusionOk="0">
                <a:moveTo>
                  <a:pt x="1102" y="1"/>
                </a:moveTo>
                <a:cubicBezTo>
                  <a:pt x="537" y="1"/>
                  <a:pt x="0" y="424"/>
                  <a:pt x="0" y="1071"/>
                </a:cubicBezTo>
                <a:cubicBezTo>
                  <a:pt x="0" y="1671"/>
                  <a:pt x="467" y="2172"/>
                  <a:pt x="1067" y="2205"/>
                </a:cubicBezTo>
                <a:cubicBezTo>
                  <a:pt x="2068" y="2205"/>
                  <a:pt x="2569" y="1037"/>
                  <a:pt x="1901" y="337"/>
                </a:cubicBezTo>
                <a:cubicBezTo>
                  <a:pt x="1669" y="105"/>
                  <a:pt x="1382" y="1"/>
                  <a:pt x="1102" y="1"/>
                </a:cubicBez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0" name="Google Shape;3495;p69">
            <a:extLst>
              <a:ext uri="{FF2B5EF4-FFF2-40B4-BE49-F238E27FC236}">
                <a16:creationId xmlns:a16="http://schemas.microsoft.com/office/drawing/2014/main" id="{4173DF7A-C8BE-4D9A-AAA0-A25996CA8C0E}"/>
              </a:ext>
            </a:extLst>
          </p:cNvPr>
          <p:cNvSpPr/>
          <p:nvPr/>
        </p:nvSpPr>
        <p:spPr>
          <a:xfrm>
            <a:off x="8486354" y="2030822"/>
            <a:ext cx="26967" cy="22718"/>
          </a:xfrm>
          <a:custGeom>
            <a:avLst/>
            <a:gdLst/>
            <a:ahLst/>
            <a:cxnLst/>
            <a:rect l="l" t="t" r="r" b="b"/>
            <a:pathLst>
              <a:path w="1536" h="1294" extrusionOk="0">
                <a:moveTo>
                  <a:pt x="676" y="1"/>
                </a:moveTo>
                <a:cubicBezTo>
                  <a:pt x="345" y="1"/>
                  <a:pt x="23" y="246"/>
                  <a:pt x="1" y="626"/>
                </a:cubicBezTo>
                <a:cubicBezTo>
                  <a:pt x="34" y="960"/>
                  <a:pt x="301" y="1260"/>
                  <a:pt x="635" y="1293"/>
                </a:cubicBezTo>
                <a:cubicBezTo>
                  <a:pt x="1202" y="1293"/>
                  <a:pt x="1535" y="626"/>
                  <a:pt x="1135" y="192"/>
                </a:cubicBezTo>
                <a:cubicBezTo>
                  <a:pt x="1003" y="60"/>
                  <a:pt x="838" y="1"/>
                  <a:pt x="676" y="1"/>
                </a:cubicBez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1" name="Google Shape;3496;p69">
            <a:extLst>
              <a:ext uri="{FF2B5EF4-FFF2-40B4-BE49-F238E27FC236}">
                <a16:creationId xmlns:a16="http://schemas.microsoft.com/office/drawing/2014/main" id="{97B90BD5-F16B-448C-A2AA-264975E22F37}"/>
              </a:ext>
            </a:extLst>
          </p:cNvPr>
          <p:cNvSpPr/>
          <p:nvPr/>
        </p:nvSpPr>
        <p:spPr>
          <a:xfrm>
            <a:off x="8466534" y="2076952"/>
            <a:ext cx="9393" cy="8515"/>
          </a:xfrm>
          <a:custGeom>
            <a:avLst/>
            <a:gdLst/>
            <a:ahLst/>
            <a:cxnLst/>
            <a:rect l="l" t="t" r="r" b="b"/>
            <a:pathLst>
              <a:path w="535" h="485" extrusionOk="0">
                <a:moveTo>
                  <a:pt x="268" y="0"/>
                </a:moveTo>
                <a:cubicBezTo>
                  <a:pt x="134" y="0"/>
                  <a:pt x="1" y="100"/>
                  <a:pt x="34" y="234"/>
                </a:cubicBezTo>
                <a:cubicBezTo>
                  <a:pt x="18" y="401"/>
                  <a:pt x="134" y="484"/>
                  <a:pt x="259" y="484"/>
                </a:cubicBezTo>
                <a:cubicBezTo>
                  <a:pt x="384" y="484"/>
                  <a:pt x="518" y="401"/>
                  <a:pt x="535" y="234"/>
                </a:cubicBezTo>
                <a:cubicBezTo>
                  <a:pt x="501" y="100"/>
                  <a:pt x="401" y="0"/>
                  <a:pt x="268" y="0"/>
                </a:cubicBez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08749107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6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8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1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4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7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0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3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6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9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2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5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8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1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4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7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0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3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6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9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2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5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8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1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4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7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0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3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6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9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2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5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8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1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0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3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6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9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2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5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8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1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4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0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3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6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9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2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5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8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1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4" dur="500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7" dur="5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0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3" dur="5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6" dur="500"/>
                                        <p:tgtEl>
                                          <p:spTgt spid="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9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2" dur="5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5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8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1" dur="5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4" dur="5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7" dur="5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0" dur="5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3" dur="5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6" dur="5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9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2" dur="5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5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8" dur="5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1" dur="5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4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7" dur="5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0" dur="50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3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6" dur="5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9" dur="5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2" dur="5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5" dur="5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8" dur="5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1" dur="5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4" dur="5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7" dur="5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0" dur="5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3" dur="500"/>
                                        <p:tgtEl>
                                          <p:spTgt spid="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6" dur="500"/>
                                        <p:tgtEl>
                                          <p:spTgt spid="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9" dur="5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2" dur="5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5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6" fill="hold">
                      <p:stCondLst>
                        <p:cond delay="indefinite"/>
                      </p:stCondLst>
                      <p:childTnLst>
                        <p:par>
                          <p:cTn id="387" fill="hold">
                            <p:stCondLst>
                              <p:cond delay="0"/>
                            </p:stCondLst>
                            <p:childTnLst>
                              <p:par>
                                <p:cTn id="388" presetID="6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389" dur="75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3" dur="750" fill="hold"/>
                                        <p:tgtEl>
                                          <p:spTgt spid="1924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4" dur="750" fill="hold"/>
                                        <p:tgtEl>
                                          <p:spTgt spid="1924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5" dur="750"/>
                                        <p:tgtEl>
                                          <p:spTgt spid="192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8" dur="750" fill="hold"/>
                                        <p:tgtEl>
                                          <p:spTgt spid="19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9" dur="750" fill="hold"/>
                                        <p:tgtEl>
                                          <p:spTgt spid="19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0" dur="750"/>
                                        <p:tgtEl>
                                          <p:spTgt spid="19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1" fill="hold">
                      <p:stCondLst>
                        <p:cond delay="indefinite"/>
                      </p:stCondLst>
                      <p:childTnLst>
                        <p:par>
                          <p:cTn id="402" fill="hold">
                            <p:stCondLst>
                              <p:cond delay="0"/>
                            </p:stCondLst>
                            <p:childTnLst>
                              <p:par>
                                <p:cTn id="403" presetID="6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404" dur="75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8" dur="750" fill="hold"/>
                                        <p:tgtEl>
                                          <p:spTgt spid="144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9" dur="750" fill="hold"/>
                                        <p:tgtEl>
                                          <p:spTgt spid="144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0" dur="750"/>
                                        <p:tgtEl>
                                          <p:spTgt spid="14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3" dur="750" fill="hold"/>
                                        <p:tgtEl>
                                          <p:spTgt spid="1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4" dur="750" fill="hold"/>
                                        <p:tgtEl>
                                          <p:spTgt spid="1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5" dur="750"/>
                                        <p:tgtEl>
                                          <p:spTgt spid="1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6" fill="hold">
                      <p:stCondLst>
                        <p:cond delay="indefinite"/>
                      </p:stCondLst>
                      <p:childTnLst>
                        <p:par>
                          <p:cTn id="417" fill="hold">
                            <p:stCondLst>
                              <p:cond delay="0"/>
                            </p:stCondLst>
                            <p:childTnLst>
                              <p:par>
                                <p:cTn id="418" presetID="6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419" dur="75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3" dur="750" fill="hold"/>
                                        <p:tgtEl>
                                          <p:spTgt spid="146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4" dur="750" fill="hold"/>
                                        <p:tgtEl>
                                          <p:spTgt spid="146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5" dur="750"/>
                                        <p:tgtEl>
                                          <p:spTgt spid="14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8" dur="750" fill="hold"/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9" dur="750" fill="hold"/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0" dur="750"/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1" fill="hold">
                      <p:stCondLst>
                        <p:cond delay="indefinite"/>
                      </p:stCondLst>
                      <p:childTnLst>
                        <p:par>
                          <p:cTn id="432" fill="hold">
                            <p:stCondLst>
                              <p:cond delay="0"/>
                            </p:stCondLst>
                            <p:childTnLst>
                              <p:par>
                                <p:cTn id="433" presetID="6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434" dur="75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8" dur="750" fill="hold"/>
                                        <p:tgtEl>
                                          <p:spTgt spid="145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9" dur="750" fill="hold"/>
                                        <p:tgtEl>
                                          <p:spTgt spid="145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0" dur="750"/>
                                        <p:tgtEl>
                                          <p:spTgt spid="14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3" dur="750" fill="hold"/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4" dur="750" fill="hold"/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5" dur="750"/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24" grpId="0" uiExpand="1" build="p" animBg="1"/>
      <p:bldP spid="144" grpId="0" uiExpand="1" build="p" animBg="1"/>
      <p:bldP spid="145" grpId="0" uiExpand="1" build="p" animBg="1"/>
      <p:bldP spid="146" grpId="0" uiExpand="1" build="p" animBg="1"/>
      <p:bldP spid="150" grpId="0"/>
      <p:bldP spid="151" grpId="0"/>
      <p:bldP spid="152" grpId="0"/>
      <p:bldP spid="153" grpId="0"/>
      <p:bldP spid="155" grpId="0" animBg="1"/>
      <p:bldP spid="156" grpId="0" animBg="1"/>
      <p:bldP spid="157" grpId="0" animBg="1"/>
      <p:bldP spid="158" grpId="0" animBg="1"/>
      <p:bldP spid="159" grpId="0" animBg="1"/>
      <p:bldP spid="160" grpId="0" animBg="1"/>
      <p:bldP spid="161" grpId="0" animBg="1"/>
      <p:bldP spid="162" grpId="0" animBg="1"/>
      <p:bldP spid="163" grpId="0" animBg="1"/>
      <p:bldP spid="164" grpId="0" animBg="1"/>
      <p:bldP spid="165" grpId="0" animBg="1"/>
      <p:bldP spid="166" grpId="0" animBg="1"/>
      <p:bldP spid="167" grpId="0" animBg="1"/>
      <p:bldP spid="168" grpId="0" animBg="1"/>
      <p:bldP spid="169" grpId="0" animBg="1"/>
      <p:bldP spid="170" grpId="0" animBg="1"/>
      <p:bldP spid="171" grpId="0" animBg="1"/>
      <p:bldP spid="172" grpId="0" animBg="1"/>
      <p:bldP spid="173" grpId="0" animBg="1"/>
      <p:bldP spid="174" grpId="0" animBg="1"/>
      <p:bldP spid="175" grpId="0" animBg="1"/>
      <p:bldP spid="176" grpId="0" animBg="1"/>
      <p:bldP spid="177" grpId="0" animBg="1"/>
      <p:bldP spid="178" grpId="0" animBg="1"/>
      <p:bldP spid="179" grpId="0" animBg="1"/>
      <p:bldP spid="180" grpId="0" animBg="1"/>
      <p:bldP spid="181" grpId="0" animBg="1"/>
      <p:bldP spid="182" grpId="0" animBg="1"/>
      <p:bldP spid="183" grpId="0" animBg="1"/>
      <p:bldP spid="184" grpId="0" animBg="1"/>
      <p:bldP spid="185" grpId="0" animBg="1"/>
      <p:bldP spid="186" grpId="0" animBg="1"/>
      <p:bldP spid="187" grpId="0" animBg="1"/>
      <p:bldP spid="188" grpId="0" animBg="1"/>
      <p:bldP spid="189" grpId="0" animBg="1"/>
      <p:bldP spid="190" grpId="0" animBg="1"/>
      <p:bldP spid="191" grpId="0" animBg="1"/>
      <p:bldP spid="192" grpId="0" animBg="1"/>
      <p:bldP spid="193" grpId="0" animBg="1"/>
      <p:bldP spid="194" grpId="0" animBg="1"/>
      <p:bldP spid="195" grpId="0" animBg="1"/>
      <p:bldP spid="196" grpId="0" animBg="1"/>
      <p:bldP spid="197" grpId="0" animBg="1"/>
      <p:bldP spid="198" grpId="0" animBg="1"/>
      <p:bldP spid="199" grpId="0" animBg="1"/>
      <p:bldP spid="200" grpId="0" animBg="1"/>
      <p:bldP spid="201" grpId="0" animBg="1"/>
      <p:bldP spid="202" grpId="0" animBg="1"/>
      <p:bldP spid="203" grpId="0" animBg="1"/>
      <p:bldP spid="204" grpId="0" animBg="1"/>
      <p:bldP spid="205" grpId="0" animBg="1"/>
      <p:bldP spid="206" grpId="0" animBg="1"/>
      <p:bldP spid="207" grpId="0" animBg="1"/>
      <p:bldP spid="208" grpId="0" animBg="1"/>
      <p:bldP spid="209" grpId="0" animBg="1"/>
      <p:bldP spid="210" grpId="0" animBg="1"/>
      <p:bldP spid="211" grpId="0" animBg="1"/>
      <p:bldP spid="212" grpId="0" animBg="1"/>
      <p:bldP spid="213" grpId="0" animBg="1"/>
      <p:bldP spid="214" grpId="0" animBg="1"/>
      <p:bldP spid="215" grpId="0" animBg="1"/>
      <p:bldP spid="216" grpId="0" animBg="1"/>
      <p:bldP spid="217" grpId="0" animBg="1"/>
      <p:bldP spid="218" grpId="0" animBg="1"/>
      <p:bldP spid="219" grpId="0" animBg="1"/>
      <p:bldP spid="220" grpId="0" animBg="1"/>
      <p:bldP spid="221" grpId="0" animBg="1"/>
      <p:bldP spid="222" grpId="0" animBg="1"/>
      <p:bldP spid="223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0" grpId="0" animBg="1"/>
      <p:bldP spid="231" grpId="0" animBg="1"/>
      <p:bldP spid="232" grpId="0" animBg="1"/>
      <p:bldP spid="233" grpId="0" animBg="1"/>
      <p:bldP spid="234" grpId="0" animBg="1"/>
      <p:bldP spid="235" grpId="0" animBg="1"/>
      <p:bldP spid="236" grpId="0" animBg="1"/>
      <p:bldP spid="237" grpId="0" animBg="1"/>
      <p:bldP spid="238" grpId="0" animBg="1"/>
      <p:bldP spid="239" grpId="0" animBg="1"/>
      <p:bldP spid="240" grpId="0" animBg="1"/>
      <p:bldP spid="241" grpId="0" animBg="1"/>
      <p:bldP spid="242" grpId="0" animBg="1"/>
      <p:bldP spid="243" grpId="0" animBg="1"/>
      <p:bldP spid="244" grpId="0" animBg="1"/>
      <p:bldP spid="245" grpId="0" animBg="1"/>
      <p:bldP spid="246" grpId="0" animBg="1"/>
      <p:bldP spid="247" grpId="0" animBg="1"/>
      <p:bldP spid="248" grpId="0" animBg="1"/>
      <p:bldP spid="249" grpId="0" animBg="1"/>
      <p:bldP spid="250" grpId="0" animBg="1"/>
      <p:bldP spid="251" grpId="0" animBg="1"/>
      <p:bldP spid="252" grpId="0" animBg="1"/>
      <p:bldP spid="253" grpId="0" animBg="1"/>
      <p:bldP spid="254" grpId="0" animBg="1"/>
      <p:bldP spid="255" grpId="0" animBg="1"/>
      <p:bldP spid="256" grpId="0" animBg="1"/>
      <p:bldP spid="257" grpId="0" animBg="1"/>
      <p:bldP spid="258" grpId="0" animBg="1"/>
      <p:bldP spid="259" grpId="0" animBg="1"/>
      <p:bldP spid="260" grpId="0" animBg="1"/>
      <p:bldP spid="261" grpId="0" animBg="1"/>
      <p:bldP spid="262" grpId="0" animBg="1"/>
      <p:bldP spid="263" grpId="0" animBg="1"/>
      <p:bldP spid="264" grpId="0" animBg="1"/>
      <p:bldP spid="265" grpId="0" animBg="1"/>
      <p:bldP spid="266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6" grpId="0" animBg="1"/>
      <p:bldP spid="277" grpId="0" animBg="1"/>
      <p:bldP spid="278" grpId="0" animBg="1"/>
      <p:bldP spid="279" grpId="0" animBg="1"/>
      <p:bldP spid="280" grpId="0" animBg="1"/>
      <p:bldP spid="281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oogle Shape;3567;p70">
            <a:extLst>
              <a:ext uri="{FF2B5EF4-FFF2-40B4-BE49-F238E27FC236}">
                <a16:creationId xmlns:a16="http://schemas.microsoft.com/office/drawing/2014/main" id="{FC895EA0-AB5C-4CD8-842F-0E6D505956A6}"/>
              </a:ext>
            </a:extLst>
          </p:cNvPr>
          <p:cNvGrpSpPr/>
          <p:nvPr/>
        </p:nvGrpSpPr>
        <p:grpSpPr>
          <a:xfrm>
            <a:off x="7423777" y="1588852"/>
            <a:ext cx="1546552" cy="3498416"/>
            <a:chOff x="6706495" y="1391275"/>
            <a:chExt cx="895619" cy="2025957"/>
          </a:xfrm>
        </p:grpSpPr>
        <p:sp>
          <p:nvSpPr>
            <p:cNvPr id="12" name="Google Shape;3568;p70">
              <a:extLst>
                <a:ext uri="{FF2B5EF4-FFF2-40B4-BE49-F238E27FC236}">
                  <a16:creationId xmlns:a16="http://schemas.microsoft.com/office/drawing/2014/main" id="{6C34CAE2-5C59-4799-B873-51D29FEC7CD8}"/>
                </a:ext>
              </a:extLst>
            </p:cNvPr>
            <p:cNvSpPr/>
            <p:nvPr/>
          </p:nvSpPr>
          <p:spPr>
            <a:xfrm>
              <a:off x="7178924" y="2842287"/>
              <a:ext cx="162357" cy="486261"/>
            </a:xfrm>
            <a:custGeom>
              <a:avLst/>
              <a:gdLst/>
              <a:ahLst/>
              <a:cxnLst/>
              <a:rect l="l" t="t" r="r" b="b"/>
              <a:pathLst>
                <a:path w="10822" h="32412" extrusionOk="0">
                  <a:moveTo>
                    <a:pt x="0" y="1"/>
                  </a:moveTo>
                  <a:lnTo>
                    <a:pt x="5806" y="31095"/>
                  </a:lnTo>
                  <a:cubicBezTo>
                    <a:pt x="5806" y="31095"/>
                    <a:pt x="8083" y="32411"/>
                    <a:pt x="9831" y="32411"/>
                  </a:cubicBezTo>
                  <a:cubicBezTo>
                    <a:pt x="10192" y="32411"/>
                    <a:pt x="10530" y="32355"/>
                    <a:pt x="10821" y="32220"/>
                  </a:cubicBezTo>
                  <a:lnTo>
                    <a:pt x="9636" y="60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3569;p70">
              <a:extLst>
                <a:ext uri="{FF2B5EF4-FFF2-40B4-BE49-F238E27FC236}">
                  <a16:creationId xmlns:a16="http://schemas.microsoft.com/office/drawing/2014/main" id="{E9BEFE1E-F73F-436D-BEC2-E72BB86E6193}"/>
                </a:ext>
              </a:extLst>
            </p:cNvPr>
            <p:cNvSpPr/>
            <p:nvPr/>
          </p:nvSpPr>
          <p:spPr>
            <a:xfrm>
              <a:off x="7166157" y="3304679"/>
              <a:ext cx="199743" cy="72072"/>
            </a:xfrm>
            <a:custGeom>
              <a:avLst/>
              <a:gdLst/>
              <a:ahLst/>
              <a:cxnLst/>
              <a:rect l="l" t="t" r="r" b="b"/>
              <a:pathLst>
                <a:path w="13314" h="4804" extrusionOk="0">
                  <a:moveTo>
                    <a:pt x="12979" y="1"/>
                  </a:moveTo>
                  <a:cubicBezTo>
                    <a:pt x="11893" y="553"/>
                    <a:pt x="10705" y="828"/>
                    <a:pt x="9517" y="828"/>
                  </a:cubicBezTo>
                  <a:cubicBezTo>
                    <a:pt x="8545" y="828"/>
                    <a:pt x="7573" y="644"/>
                    <a:pt x="6657" y="274"/>
                  </a:cubicBezTo>
                  <a:lnTo>
                    <a:pt x="6657" y="639"/>
                  </a:lnTo>
                  <a:cubicBezTo>
                    <a:pt x="6657" y="639"/>
                    <a:pt x="31" y="3527"/>
                    <a:pt x="0" y="4803"/>
                  </a:cubicBezTo>
                  <a:lnTo>
                    <a:pt x="13314" y="4408"/>
                  </a:lnTo>
                  <a:lnTo>
                    <a:pt x="12979" y="1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3570;p70">
              <a:extLst>
                <a:ext uri="{FF2B5EF4-FFF2-40B4-BE49-F238E27FC236}">
                  <a16:creationId xmlns:a16="http://schemas.microsoft.com/office/drawing/2014/main" id="{17634070-AC6F-4310-A201-6DE6D8774B2F}"/>
                </a:ext>
              </a:extLst>
            </p:cNvPr>
            <p:cNvSpPr/>
            <p:nvPr/>
          </p:nvSpPr>
          <p:spPr>
            <a:xfrm>
              <a:off x="7331229" y="3326178"/>
              <a:ext cx="16428" cy="15513"/>
            </a:xfrm>
            <a:custGeom>
              <a:avLst/>
              <a:gdLst/>
              <a:ahLst/>
              <a:cxnLst/>
              <a:rect l="l" t="t" r="r" b="b"/>
              <a:pathLst>
                <a:path w="1095" h="1034" extrusionOk="0">
                  <a:moveTo>
                    <a:pt x="536" y="0"/>
                  </a:moveTo>
                  <a:cubicBezTo>
                    <a:pt x="314" y="0"/>
                    <a:pt x="104" y="142"/>
                    <a:pt x="31" y="361"/>
                  </a:cubicBezTo>
                  <a:cubicBezTo>
                    <a:pt x="1" y="665"/>
                    <a:pt x="153" y="939"/>
                    <a:pt x="457" y="1030"/>
                  </a:cubicBezTo>
                  <a:cubicBezTo>
                    <a:pt x="477" y="1032"/>
                    <a:pt x="496" y="1033"/>
                    <a:pt x="516" y="1033"/>
                  </a:cubicBezTo>
                  <a:cubicBezTo>
                    <a:pt x="765" y="1033"/>
                    <a:pt x="980" y="860"/>
                    <a:pt x="1064" y="635"/>
                  </a:cubicBezTo>
                  <a:cubicBezTo>
                    <a:pt x="1095" y="361"/>
                    <a:pt x="912" y="88"/>
                    <a:pt x="669" y="27"/>
                  </a:cubicBezTo>
                  <a:lnTo>
                    <a:pt x="700" y="27"/>
                  </a:lnTo>
                  <a:cubicBezTo>
                    <a:pt x="646" y="9"/>
                    <a:pt x="591" y="0"/>
                    <a:pt x="5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3571;p70">
              <a:extLst>
                <a:ext uri="{FF2B5EF4-FFF2-40B4-BE49-F238E27FC236}">
                  <a16:creationId xmlns:a16="http://schemas.microsoft.com/office/drawing/2014/main" id="{71E20800-C076-46EF-BDDA-A8AB29AE6523}"/>
                </a:ext>
              </a:extLst>
            </p:cNvPr>
            <p:cNvSpPr/>
            <p:nvPr/>
          </p:nvSpPr>
          <p:spPr>
            <a:xfrm>
              <a:off x="7164791" y="3354847"/>
              <a:ext cx="201109" cy="21439"/>
            </a:xfrm>
            <a:custGeom>
              <a:avLst/>
              <a:gdLst/>
              <a:ahLst/>
              <a:cxnLst/>
              <a:rect l="l" t="t" r="r" b="b"/>
              <a:pathLst>
                <a:path w="13405" h="1429" extrusionOk="0">
                  <a:moveTo>
                    <a:pt x="13313" y="0"/>
                  </a:moveTo>
                  <a:lnTo>
                    <a:pt x="608" y="760"/>
                  </a:lnTo>
                  <a:cubicBezTo>
                    <a:pt x="608" y="760"/>
                    <a:pt x="0" y="1034"/>
                    <a:pt x="91" y="1429"/>
                  </a:cubicBezTo>
                  <a:lnTo>
                    <a:pt x="13405" y="1064"/>
                  </a:lnTo>
                  <a:lnTo>
                    <a:pt x="133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3572;p70">
              <a:extLst>
                <a:ext uri="{FF2B5EF4-FFF2-40B4-BE49-F238E27FC236}">
                  <a16:creationId xmlns:a16="http://schemas.microsoft.com/office/drawing/2014/main" id="{566F82D9-65FB-4BD6-BBA0-C719C4687467}"/>
                </a:ext>
              </a:extLst>
            </p:cNvPr>
            <p:cNvSpPr/>
            <p:nvPr/>
          </p:nvSpPr>
          <p:spPr>
            <a:xfrm>
              <a:off x="7265338" y="3314146"/>
              <a:ext cx="19398" cy="12017"/>
            </a:xfrm>
            <a:custGeom>
              <a:avLst/>
              <a:gdLst/>
              <a:ahLst/>
              <a:cxnLst/>
              <a:rect l="l" t="t" r="r" b="b"/>
              <a:pathLst>
                <a:path w="1293" h="801" extrusionOk="0">
                  <a:moveTo>
                    <a:pt x="236" y="1"/>
                  </a:moveTo>
                  <a:cubicBezTo>
                    <a:pt x="92" y="1"/>
                    <a:pt x="0" y="39"/>
                    <a:pt x="16" y="69"/>
                  </a:cubicBezTo>
                  <a:cubicBezTo>
                    <a:pt x="16" y="130"/>
                    <a:pt x="350" y="160"/>
                    <a:pt x="654" y="342"/>
                  </a:cubicBezTo>
                  <a:cubicBezTo>
                    <a:pt x="971" y="544"/>
                    <a:pt x="1151" y="801"/>
                    <a:pt x="1221" y="801"/>
                  </a:cubicBezTo>
                  <a:cubicBezTo>
                    <a:pt x="1225" y="801"/>
                    <a:pt x="1228" y="800"/>
                    <a:pt x="1231" y="798"/>
                  </a:cubicBezTo>
                  <a:cubicBezTo>
                    <a:pt x="1292" y="768"/>
                    <a:pt x="1171" y="403"/>
                    <a:pt x="775" y="160"/>
                  </a:cubicBezTo>
                  <a:cubicBezTo>
                    <a:pt x="578" y="39"/>
                    <a:pt x="380" y="1"/>
                    <a:pt x="23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3573;p70">
              <a:extLst>
                <a:ext uri="{FF2B5EF4-FFF2-40B4-BE49-F238E27FC236}">
                  <a16:creationId xmlns:a16="http://schemas.microsoft.com/office/drawing/2014/main" id="{91E1CD2F-3B08-4064-9624-1951DA536800}"/>
                </a:ext>
              </a:extLst>
            </p:cNvPr>
            <p:cNvSpPr/>
            <p:nvPr/>
          </p:nvSpPr>
          <p:spPr>
            <a:xfrm>
              <a:off x="7244590" y="3324077"/>
              <a:ext cx="15063" cy="15273"/>
            </a:xfrm>
            <a:custGeom>
              <a:avLst/>
              <a:gdLst/>
              <a:ahLst/>
              <a:cxnLst/>
              <a:rect l="l" t="t" r="r" b="b"/>
              <a:pathLst>
                <a:path w="1004" h="1018" extrusionOk="0">
                  <a:moveTo>
                    <a:pt x="97" y="1"/>
                  </a:moveTo>
                  <a:cubicBezTo>
                    <a:pt x="37" y="1"/>
                    <a:pt x="0" y="17"/>
                    <a:pt x="0" y="45"/>
                  </a:cubicBezTo>
                  <a:cubicBezTo>
                    <a:pt x="0" y="106"/>
                    <a:pt x="274" y="197"/>
                    <a:pt x="517" y="471"/>
                  </a:cubicBezTo>
                  <a:cubicBezTo>
                    <a:pt x="730" y="744"/>
                    <a:pt x="821" y="1018"/>
                    <a:pt x="882" y="1018"/>
                  </a:cubicBezTo>
                  <a:cubicBezTo>
                    <a:pt x="973" y="1018"/>
                    <a:pt x="1003" y="623"/>
                    <a:pt x="699" y="319"/>
                  </a:cubicBezTo>
                  <a:cubicBezTo>
                    <a:pt x="488" y="86"/>
                    <a:pt x="233" y="1"/>
                    <a:pt x="9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3574;p70">
              <a:extLst>
                <a:ext uri="{FF2B5EF4-FFF2-40B4-BE49-F238E27FC236}">
                  <a16:creationId xmlns:a16="http://schemas.microsoft.com/office/drawing/2014/main" id="{4A2CF4B5-5EC5-4D62-8049-169308ED28EA}"/>
                </a:ext>
              </a:extLst>
            </p:cNvPr>
            <p:cNvSpPr/>
            <p:nvPr/>
          </p:nvSpPr>
          <p:spPr>
            <a:xfrm>
              <a:off x="7224981" y="3333214"/>
              <a:ext cx="10952" cy="16623"/>
            </a:xfrm>
            <a:custGeom>
              <a:avLst/>
              <a:gdLst/>
              <a:ahLst/>
              <a:cxnLst/>
              <a:rect l="l" t="t" r="r" b="b"/>
              <a:pathLst>
                <a:path w="730" h="1108" extrusionOk="0">
                  <a:moveTo>
                    <a:pt x="60" y="1"/>
                  </a:moveTo>
                  <a:cubicBezTo>
                    <a:pt x="45" y="1"/>
                    <a:pt x="35" y="5"/>
                    <a:pt x="31" y="14"/>
                  </a:cubicBezTo>
                  <a:cubicBezTo>
                    <a:pt x="0" y="75"/>
                    <a:pt x="183" y="257"/>
                    <a:pt x="335" y="561"/>
                  </a:cubicBezTo>
                  <a:cubicBezTo>
                    <a:pt x="487" y="834"/>
                    <a:pt x="517" y="1108"/>
                    <a:pt x="578" y="1108"/>
                  </a:cubicBezTo>
                  <a:cubicBezTo>
                    <a:pt x="639" y="1108"/>
                    <a:pt x="730" y="804"/>
                    <a:pt x="547" y="439"/>
                  </a:cubicBezTo>
                  <a:cubicBezTo>
                    <a:pt x="391" y="153"/>
                    <a:pt x="146" y="1"/>
                    <a:pt x="6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3575;p70">
              <a:extLst>
                <a:ext uri="{FF2B5EF4-FFF2-40B4-BE49-F238E27FC236}">
                  <a16:creationId xmlns:a16="http://schemas.microsoft.com/office/drawing/2014/main" id="{DFB9469E-CEE0-46EB-B48F-169F11969469}"/>
                </a:ext>
              </a:extLst>
            </p:cNvPr>
            <p:cNvSpPr/>
            <p:nvPr/>
          </p:nvSpPr>
          <p:spPr>
            <a:xfrm>
              <a:off x="7294743" y="2833166"/>
              <a:ext cx="176504" cy="528538"/>
            </a:xfrm>
            <a:custGeom>
              <a:avLst/>
              <a:gdLst/>
              <a:ahLst/>
              <a:cxnLst/>
              <a:rect l="l" t="t" r="r" b="b"/>
              <a:pathLst>
                <a:path w="11765" h="35230" extrusionOk="0">
                  <a:moveTo>
                    <a:pt x="10883" y="1"/>
                  </a:moveTo>
                  <a:lnTo>
                    <a:pt x="1" y="578"/>
                  </a:lnTo>
                  <a:lnTo>
                    <a:pt x="2980" y="35229"/>
                  </a:lnTo>
                  <a:lnTo>
                    <a:pt x="8117" y="35108"/>
                  </a:lnTo>
                  <a:cubicBezTo>
                    <a:pt x="8117" y="35108"/>
                    <a:pt x="11460" y="9363"/>
                    <a:pt x="11612" y="7448"/>
                  </a:cubicBezTo>
                  <a:cubicBezTo>
                    <a:pt x="11764" y="5533"/>
                    <a:pt x="11004" y="335"/>
                    <a:pt x="10883" y="1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3576;p70">
              <a:extLst>
                <a:ext uri="{FF2B5EF4-FFF2-40B4-BE49-F238E27FC236}">
                  <a16:creationId xmlns:a16="http://schemas.microsoft.com/office/drawing/2014/main" id="{8DD08465-E528-4FB5-9DB7-8E0109BEB76A}"/>
                </a:ext>
              </a:extLst>
            </p:cNvPr>
            <p:cNvSpPr/>
            <p:nvPr/>
          </p:nvSpPr>
          <p:spPr>
            <a:xfrm>
              <a:off x="7297488" y="2873297"/>
              <a:ext cx="39232" cy="448275"/>
            </a:xfrm>
            <a:custGeom>
              <a:avLst/>
              <a:gdLst/>
              <a:ahLst/>
              <a:cxnLst/>
              <a:rect l="l" t="t" r="r" b="b"/>
              <a:pathLst>
                <a:path w="2615" h="29880" extrusionOk="0">
                  <a:moveTo>
                    <a:pt x="31" y="1"/>
                  </a:moveTo>
                  <a:cubicBezTo>
                    <a:pt x="0" y="92"/>
                    <a:pt x="31" y="213"/>
                    <a:pt x="31" y="305"/>
                  </a:cubicBezTo>
                  <a:cubicBezTo>
                    <a:pt x="61" y="517"/>
                    <a:pt x="91" y="791"/>
                    <a:pt x="122" y="1186"/>
                  </a:cubicBezTo>
                  <a:cubicBezTo>
                    <a:pt x="183" y="1946"/>
                    <a:pt x="304" y="3040"/>
                    <a:pt x="426" y="4378"/>
                  </a:cubicBezTo>
                  <a:cubicBezTo>
                    <a:pt x="669" y="7083"/>
                    <a:pt x="1034" y="10821"/>
                    <a:pt x="1398" y="14925"/>
                  </a:cubicBezTo>
                  <a:cubicBezTo>
                    <a:pt x="1763" y="19028"/>
                    <a:pt x="2037" y="22797"/>
                    <a:pt x="2250" y="25502"/>
                  </a:cubicBezTo>
                  <a:cubicBezTo>
                    <a:pt x="2371" y="26840"/>
                    <a:pt x="2432" y="27934"/>
                    <a:pt x="2493" y="28694"/>
                  </a:cubicBezTo>
                  <a:cubicBezTo>
                    <a:pt x="2523" y="29059"/>
                    <a:pt x="2584" y="29363"/>
                    <a:pt x="2584" y="29576"/>
                  </a:cubicBezTo>
                  <a:cubicBezTo>
                    <a:pt x="2584" y="29667"/>
                    <a:pt x="2584" y="29788"/>
                    <a:pt x="2614" y="29879"/>
                  </a:cubicBezTo>
                  <a:cubicBezTo>
                    <a:pt x="2614" y="29788"/>
                    <a:pt x="2614" y="29667"/>
                    <a:pt x="2614" y="29576"/>
                  </a:cubicBezTo>
                  <a:cubicBezTo>
                    <a:pt x="2614" y="29363"/>
                    <a:pt x="2614" y="29089"/>
                    <a:pt x="2584" y="28694"/>
                  </a:cubicBezTo>
                  <a:cubicBezTo>
                    <a:pt x="2554" y="27934"/>
                    <a:pt x="2462" y="26840"/>
                    <a:pt x="2402" y="25502"/>
                  </a:cubicBezTo>
                  <a:cubicBezTo>
                    <a:pt x="2219" y="22797"/>
                    <a:pt x="1946" y="19028"/>
                    <a:pt x="1581" y="14925"/>
                  </a:cubicBezTo>
                  <a:cubicBezTo>
                    <a:pt x="1216" y="10791"/>
                    <a:pt x="851" y="7052"/>
                    <a:pt x="547" y="4347"/>
                  </a:cubicBezTo>
                  <a:cubicBezTo>
                    <a:pt x="395" y="3010"/>
                    <a:pt x="274" y="1916"/>
                    <a:pt x="183" y="1156"/>
                  </a:cubicBezTo>
                  <a:cubicBezTo>
                    <a:pt x="122" y="791"/>
                    <a:pt x="91" y="517"/>
                    <a:pt x="61" y="305"/>
                  </a:cubicBezTo>
                  <a:cubicBezTo>
                    <a:pt x="61" y="183"/>
                    <a:pt x="31" y="92"/>
                    <a:pt x="31" y="1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3577;p70">
              <a:extLst>
                <a:ext uri="{FF2B5EF4-FFF2-40B4-BE49-F238E27FC236}">
                  <a16:creationId xmlns:a16="http://schemas.microsoft.com/office/drawing/2014/main" id="{46018EEC-8E17-4174-B28A-2A9F00FA88EB}"/>
                </a:ext>
              </a:extLst>
            </p:cNvPr>
            <p:cNvSpPr/>
            <p:nvPr/>
          </p:nvSpPr>
          <p:spPr>
            <a:xfrm>
              <a:off x="7410127" y="3337625"/>
              <a:ext cx="18243" cy="16653"/>
            </a:xfrm>
            <a:custGeom>
              <a:avLst/>
              <a:gdLst/>
              <a:ahLst/>
              <a:cxnLst/>
              <a:rect l="l" t="t" r="r" b="b"/>
              <a:pathLst>
                <a:path w="1216" h="1110" extrusionOk="0">
                  <a:moveTo>
                    <a:pt x="603" y="0"/>
                  </a:moveTo>
                  <a:cubicBezTo>
                    <a:pt x="465" y="0"/>
                    <a:pt x="326" y="46"/>
                    <a:pt x="213" y="145"/>
                  </a:cubicBezTo>
                  <a:lnTo>
                    <a:pt x="274" y="115"/>
                  </a:lnTo>
                  <a:lnTo>
                    <a:pt x="274" y="115"/>
                  </a:lnTo>
                  <a:cubicBezTo>
                    <a:pt x="61" y="328"/>
                    <a:pt x="0" y="632"/>
                    <a:pt x="152" y="875"/>
                  </a:cubicBezTo>
                  <a:cubicBezTo>
                    <a:pt x="267" y="1029"/>
                    <a:pt x="444" y="1110"/>
                    <a:pt x="620" y="1110"/>
                  </a:cubicBezTo>
                  <a:cubicBezTo>
                    <a:pt x="721" y="1110"/>
                    <a:pt x="823" y="1082"/>
                    <a:pt x="912" y="1027"/>
                  </a:cubicBezTo>
                  <a:cubicBezTo>
                    <a:pt x="1155" y="814"/>
                    <a:pt x="1216" y="449"/>
                    <a:pt x="1033" y="176"/>
                  </a:cubicBezTo>
                  <a:cubicBezTo>
                    <a:pt x="920" y="62"/>
                    <a:pt x="762" y="0"/>
                    <a:pt x="6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3578;p70">
              <a:extLst>
                <a:ext uri="{FF2B5EF4-FFF2-40B4-BE49-F238E27FC236}">
                  <a16:creationId xmlns:a16="http://schemas.microsoft.com/office/drawing/2014/main" id="{0EC68DA6-A708-4AAB-91B3-812792AC2976}"/>
                </a:ext>
              </a:extLst>
            </p:cNvPr>
            <p:cNvSpPr/>
            <p:nvPr/>
          </p:nvSpPr>
          <p:spPr>
            <a:xfrm>
              <a:off x="7102771" y="1561809"/>
              <a:ext cx="338831" cy="339747"/>
            </a:xfrm>
            <a:custGeom>
              <a:avLst/>
              <a:gdLst/>
              <a:ahLst/>
              <a:cxnLst/>
              <a:rect l="l" t="t" r="r" b="b"/>
              <a:pathLst>
                <a:path w="22585" h="22646" extrusionOk="0">
                  <a:moveTo>
                    <a:pt x="20882" y="1"/>
                  </a:moveTo>
                  <a:lnTo>
                    <a:pt x="2949" y="214"/>
                  </a:lnTo>
                  <a:cubicBezTo>
                    <a:pt x="3161" y="5776"/>
                    <a:pt x="3678" y="10518"/>
                    <a:pt x="1824" y="15260"/>
                  </a:cubicBezTo>
                  <a:cubicBezTo>
                    <a:pt x="1338" y="16475"/>
                    <a:pt x="730" y="17630"/>
                    <a:pt x="365" y="18877"/>
                  </a:cubicBezTo>
                  <a:cubicBezTo>
                    <a:pt x="31" y="20123"/>
                    <a:pt x="0" y="21521"/>
                    <a:pt x="669" y="22646"/>
                  </a:cubicBezTo>
                  <a:lnTo>
                    <a:pt x="4286" y="21612"/>
                  </a:lnTo>
                  <a:cubicBezTo>
                    <a:pt x="4286" y="21217"/>
                    <a:pt x="4286" y="20852"/>
                    <a:pt x="4256" y="20457"/>
                  </a:cubicBezTo>
                  <a:lnTo>
                    <a:pt x="4256" y="20457"/>
                  </a:lnTo>
                  <a:cubicBezTo>
                    <a:pt x="4408" y="20974"/>
                    <a:pt x="4772" y="21369"/>
                    <a:pt x="5259" y="21582"/>
                  </a:cubicBezTo>
                  <a:cubicBezTo>
                    <a:pt x="5678" y="21708"/>
                    <a:pt x="6127" y="21776"/>
                    <a:pt x="6585" y="21776"/>
                  </a:cubicBezTo>
                  <a:cubicBezTo>
                    <a:pt x="6790" y="21776"/>
                    <a:pt x="6997" y="21762"/>
                    <a:pt x="7204" y="21734"/>
                  </a:cubicBezTo>
                  <a:cubicBezTo>
                    <a:pt x="11034" y="21399"/>
                    <a:pt x="14803" y="20700"/>
                    <a:pt x="18451" y="19606"/>
                  </a:cubicBezTo>
                  <a:cubicBezTo>
                    <a:pt x="18594" y="19561"/>
                    <a:pt x="18897" y="19546"/>
                    <a:pt x="19254" y="19546"/>
                  </a:cubicBezTo>
                  <a:cubicBezTo>
                    <a:pt x="20111" y="19546"/>
                    <a:pt x="21277" y="19636"/>
                    <a:pt x="21277" y="19636"/>
                  </a:cubicBezTo>
                  <a:cubicBezTo>
                    <a:pt x="22584" y="13922"/>
                    <a:pt x="22128" y="5776"/>
                    <a:pt x="2088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3579;p70">
              <a:extLst>
                <a:ext uri="{FF2B5EF4-FFF2-40B4-BE49-F238E27FC236}">
                  <a16:creationId xmlns:a16="http://schemas.microsoft.com/office/drawing/2014/main" id="{CA3C6B11-2E78-4E78-800A-5C998881DF15}"/>
                </a:ext>
              </a:extLst>
            </p:cNvPr>
            <p:cNvSpPr/>
            <p:nvPr/>
          </p:nvSpPr>
          <p:spPr>
            <a:xfrm>
              <a:off x="6706495" y="1984894"/>
              <a:ext cx="227558" cy="78088"/>
            </a:xfrm>
            <a:custGeom>
              <a:avLst/>
              <a:gdLst/>
              <a:ahLst/>
              <a:cxnLst/>
              <a:rect l="l" t="t" r="r" b="b"/>
              <a:pathLst>
                <a:path w="15168" h="5205" extrusionOk="0">
                  <a:moveTo>
                    <a:pt x="6530" y="0"/>
                  </a:moveTo>
                  <a:cubicBezTo>
                    <a:pt x="6111" y="0"/>
                    <a:pt x="5713" y="73"/>
                    <a:pt x="5441" y="311"/>
                  </a:cubicBezTo>
                  <a:cubicBezTo>
                    <a:pt x="5380" y="585"/>
                    <a:pt x="5532" y="858"/>
                    <a:pt x="5776" y="919"/>
                  </a:cubicBezTo>
                  <a:lnTo>
                    <a:pt x="5867" y="919"/>
                  </a:lnTo>
                  <a:cubicBezTo>
                    <a:pt x="6748" y="1040"/>
                    <a:pt x="8390" y="1314"/>
                    <a:pt x="8329" y="1436"/>
                  </a:cubicBezTo>
                  <a:cubicBezTo>
                    <a:pt x="8268" y="1557"/>
                    <a:pt x="5441" y="1405"/>
                    <a:pt x="4894" y="1618"/>
                  </a:cubicBezTo>
                  <a:lnTo>
                    <a:pt x="700" y="1740"/>
                  </a:lnTo>
                  <a:cubicBezTo>
                    <a:pt x="700" y="1740"/>
                    <a:pt x="0" y="2469"/>
                    <a:pt x="700" y="2682"/>
                  </a:cubicBezTo>
                  <a:lnTo>
                    <a:pt x="730" y="3229"/>
                  </a:lnTo>
                  <a:cubicBezTo>
                    <a:pt x="943" y="3381"/>
                    <a:pt x="1216" y="3472"/>
                    <a:pt x="1459" y="3533"/>
                  </a:cubicBezTo>
                  <a:cubicBezTo>
                    <a:pt x="2037" y="3654"/>
                    <a:pt x="1459" y="4019"/>
                    <a:pt x="2189" y="4141"/>
                  </a:cubicBezTo>
                  <a:cubicBezTo>
                    <a:pt x="2545" y="4185"/>
                    <a:pt x="2901" y="4214"/>
                    <a:pt x="3257" y="4214"/>
                  </a:cubicBezTo>
                  <a:cubicBezTo>
                    <a:pt x="3387" y="4214"/>
                    <a:pt x="3518" y="4210"/>
                    <a:pt x="3648" y="4202"/>
                  </a:cubicBezTo>
                  <a:lnTo>
                    <a:pt x="3739" y="4506"/>
                  </a:lnTo>
                  <a:cubicBezTo>
                    <a:pt x="3982" y="4627"/>
                    <a:pt x="4225" y="4688"/>
                    <a:pt x="4469" y="4688"/>
                  </a:cubicBezTo>
                  <a:cubicBezTo>
                    <a:pt x="4533" y="4701"/>
                    <a:pt x="4670" y="4707"/>
                    <a:pt x="4863" y="4707"/>
                  </a:cubicBezTo>
                  <a:cubicBezTo>
                    <a:pt x="6405" y="4707"/>
                    <a:pt x="11520" y="4323"/>
                    <a:pt x="11520" y="4323"/>
                  </a:cubicBezTo>
                  <a:lnTo>
                    <a:pt x="14864" y="5205"/>
                  </a:lnTo>
                  <a:lnTo>
                    <a:pt x="15168" y="1922"/>
                  </a:lnTo>
                  <a:lnTo>
                    <a:pt x="12675" y="1284"/>
                  </a:lnTo>
                  <a:cubicBezTo>
                    <a:pt x="12493" y="828"/>
                    <a:pt x="12220" y="433"/>
                    <a:pt x="11824" y="189"/>
                  </a:cubicBezTo>
                  <a:cubicBezTo>
                    <a:pt x="11609" y="88"/>
                    <a:pt x="11142" y="53"/>
                    <a:pt x="10613" y="53"/>
                  </a:cubicBezTo>
                  <a:cubicBezTo>
                    <a:pt x="9721" y="53"/>
                    <a:pt x="8653" y="151"/>
                    <a:pt x="8329" y="189"/>
                  </a:cubicBezTo>
                  <a:cubicBezTo>
                    <a:pt x="8315" y="190"/>
                    <a:pt x="8300" y="191"/>
                    <a:pt x="8284" y="191"/>
                  </a:cubicBezTo>
                  <a:cubicBezTo>
                    <a:pt x="7937" y="191"/>
                    <a:pt x="7206" y="0"/>
                    <a:pt x="6530" y="0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3580;p70">
              <a:extLst>
                <a:ext uri="{FF2B5EF4-FFF2-40B4-BE49-F238E27FC236}">
                  <a16:creationId xmlns:a16="http://schemas.microsoft.com/office/drawing/2014/main" id="{CE34636F-2AD2-47A7-AAAC-0575F6180712}"/>
                </a:ext>
              </a:extLst>
            </p:cNvPr>
            <p:cNvSpPr/>
            <p:nvPr/>
          </p:nvSpPr>
          <p:spPr>
            <a:xfrm>
              <a:off x="6835997" y="2002327"/>
              <a:ext cx="40147" cy="29645"/>
            </a:xfrm>
            <a:custGeom>
              <a:avLst/>
              <a:gdLst/>
              <a:ahLst/>
              <a:cxnLst/>
              <a:rect l="l" t="t" r="r" b="b"/>
              <a:pathLst>
                <a:path w="2676" h="1976" extrusionOk="0">
                  <a:moveTo>
                    <a:pt x="2676" y="0"/>
                  </a:moveTo>
                  <a:cubicBezTo>
                    <a:pt x="2524" y="0"/>
                    <a:pt x="2341" y="0"/>
                    <a:pt x="2159" y="61"/>
                  </a:cubicBezTo>
                  <a:cubicBezTo>
                    <a:pt x="1764" y="152"/>
                    <a:pt x="1369" y="334"/>
                    <a:pt x="1034" y="547"/>
                  </a:cubicBezTo>
                  <a:cubicBezTo>
                    <a:pt x="670" y="790"/>
                    <a:pt x="366" y="1094"/>
                    <a:pt x="153" y="1459"/>
                  </a:cubicBezTo>
                  <a:cubicBezTo>
                    <a:pt x="62" y="1611"/>
                    <a:pt x="1" y="1793"/>
                    <a:pt x="1" y="1976"/>
                  </a:cubicBezTo>
                  <a:cubicBezTo>
                    <a:pt x="1" y="1976"/>
                    <a:pt x="92" y="1793"/>
                    <a:pt x="244" y="1520"/>
                  </a:cubicBezTo>
                  <a:cubicBezTo>
                    <a:pt x="487" y="1185"/>
                    <a:pt x="761" y="912"/>
                    <a:pt x="1125" y="699"/>
                  </a:cubicBezTo>
                  <a:cubicBezTo>
                    <a:pt x="1612" y="426"/>
                    <a:pt x="2129" y="182"/>
                    <a:pt x="2676" y="0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3581;p70">
              <a:extLst>
                <a:ext uri="{FF2B5EF4-FFF2-40B4-BE49-F238E27FC236}">
                  <a16:creationId xmlns:a16="http://schemas.microsoft.com/office/drawing/2014/main" id="{3F26B1A5-CBE7-4CE9-9812-17D8DF719397}"/>
                </a:ext>
              </a:extLst>
            </p:cNvPr>
            <p:cNvSpPr/>
            <p:nvPr/>
          </p:nvSpPr>
          <p:spPr>
            <a:xfrm>
              <a:off x="6762124" y="2039863"/>
              <a:ext cx="41512" cy="8986"/>
            </a:xfrm>
            <a:custGeom>
              <a:avLst/>
              <a:gdLst/>
              <a:ahLst/>
              <a:cxnLst/>
              <a:rect l="l" t="t" r="r" b="b"/>
              <a:pathLst>
                <a:path w="2767" h="599" extrusionOk="0">
                  <a:moveTo>
                    <a:pt x="1912" y="1"/>
                  </a:moveTo>
                  <a:cubicBezTo>
                    <a:pt x="1711" y="1"/>
                    <a:pt x="1509" y="8"/>
                    <a:pt x="1308" y="21"/>
                  </a:cubicBezTo>
                  <a:cubicBezTo>
                    <a:pt x="973" y="21"/>
                    <a:pt x="609" y="82"/>
                    <a:pt x="274" y="203"/>
                  </a:cubicBezTo>
                  <a:cubicBezTo>
                    <a:pt x="31" y="386"/>
                    <a:pt x="1" y="598"/>
                    <a:pt x="31" y="598"/>
                  </a:cubicBezTo>
                  <a:cubicBezTo>
                    <a:pt x="122" y="477"/>
                    <a:pt x="214" y="386"/>
                    <a:pt x="335" y="325"/>
                  </a:cubicBezTo>
                  <a:cubicBezTo>
                    <a:pt x="669" y="234"/>
                    <a:pt x="1004" y="203"/>
                    <a:pt x="1338" y="203"/>
                  </a:cubicBezTo>
                  <a:cubicBezTo>
                    <a:pt x="1824" y="203"/>
                    <a:pt x="2311" y="142"/>
                    <a:pt x="2767" y="51"/>
                  </a:cubicBezTo>
                  <a:cubicBezTo>
                    <a:pt x="2482" y="16"/>
                    <a:pt x="2197" y="1"/>
                    <a:pt x="1912" y="1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3582;p70">
              <a:extLst>
                <a:ext uri="{FF2B5EF4-FFF2-40B4-BE49-F238E27FC236}">
                  <a16:creationId xmlns:a16="http://schemas.microsoft.com/office/drawing/2014/main" id="{D9A44B20-821C-44F1-9079-6C6B571CB1DD}"/>
                </a:ext>
              </a:extLst>
            </p:cNvPr>
            <p:cNvSpPr/>
            <p:nvPr/>
          </p:nvSpPr>
          <p:spPr>
            <a:xfrm>
              <a:off x="6732944" y="2026751"/>
              <a:ext cx="67046" cy="13427"/>
            </a:xfrm>
            <a:custGeom>
              <a:avLst/>
              <a:gdLst/>
              <a:ahLst/>
              <a:cxnLst/>
              <a:rect l="l" t="t" r="r" b="b"/>
              <a:pathLst>
                <a:path w="4469" h="895" extrusionOk="0">
                  <a:moveTo>
                    <a:pt x="4261" y="1"/>
                  </a:moveTo>
                  <a:cubicBezTo>
                    <a:pt x="4098" y="1"/>
                    <a:pt x="3941" y="22"/>
                    <a:pt x="3769" y="44"/>
                  </a:cubicBezTo>
                  <a:cubicBezTo>
                    <a:pt x="3222" y="135"/>
                    <a:pt x="2706" y="165"/>
                    <a:pt x="2159" y="165"/>
                  </a:cubicBezTo>
                  <a:cubicBezTo>
                    <a:pt x="1855" y="165"/>
                    <a:pt x="1551" y="165"/>
                    <a:pt x="1247" y="196"/>
                  </a:cubicBezTo>
                  <a:cubicBezTo>
                    <a:pt x="973" y="226"/>
                    <a:pt x="730" y="287"/>
                    <a:pt x="487" y="378"/>
                  </a:cubicBezTo>
                  <a:cubicBezTo>
                    <a:pt x="335" y="439"/>
                    <a:pt x="183" y="561"/>
                    <a:pt x="92" y="682"/>
                  </a:cubicBezTo>
                  <a:cubicBezTo>
                    <a:pt x="0" y="804"/>
                    <a:pt x="31" y="895"/>
                    <a:pt x="61" y="895"/>
                  </a:cubicBezTo>
                  <a:cubicBezTo>
                    <a:pt x="61" y="895"/>
                    <a:pt x="61" y="804"/>
                    <a:pt x="122" y="743"/>
                  </a:cubicBezTo>
                  <a:cubicBezTo>
                    <a:pt x="244" y="621"/>
                    <a:pt x="396" y="530"/>
                    <a:pt x="548" y="500"/>
                  </a:cubicBezTo>
                  <a:cubicBezTo>
                    <a:pt x="931" y="387"/>
                    <a:pt x="1331" y="324"/>
                    <a:pt x="1735" y="324"/>
                  </a:cubicBezTo>
                  <a:cubicBezTo>
                    <a:pt x="1876" y="324"/>
                    <a:pt x="2017" y="332"/>
                    <a:pt x="2159" y="348"/>
                  </a:cubicBezTo>
                  <a:cubicBezTo>
                    <a:pt x="2706" y="348"/>
                    <a:pt x="3253" y="287"/>
                    <a:pt x="3800" y="165"/>
                  </a:cubicBezTo>
                  <a:cubicBezTo>
                    <a:pt x="4013" y="135"/>
                    <a:pt x="4256" y="74"/>
                    <a:pt x="4469" y="13"/>
                  </a:cubicBezTo>
                  <a:cubicBezTo>
                    <a:pt x="4397" y="5"/>
                    <a:pt x="4329" y="1"/>
                    <a:pt x="4261" y="1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3583;p70">
              <a:extLst>
                <a:ext uri="{FF2B5EF4-FFF2-40B4-BE49-F238E27FC236}">
                  <a16:creationId xmlns:a16="http://schemas.microsoft.com/office/drawing/2014/main" id="{CEF0B6A9-E363-491E-A0B7-E83FA2D7E6D2}"/>
                </a:ext>
              </a:extLst>
            </p:cNvPr>
            <p:cNvSpPr/>
            <p:nvPr/>
          </p:nvSpPr>
          <p:spPr>
            <a:xfrm>
              <a:off x="6718347" y="2016114"/>
              <a:ext cx="72072" cy="9932"/>
            </a:xfrm>
            <a:custGeom>
              <a:avLst/>
              <a:gdLst/>
              <a:ahLst/>
              <a:cxnLst/>
              <a:rect l="l" t="t" r="r" b="b"/>
              <a:pathLst>
                <a:path w="4804" h="662" extrusionOk="0">
                  <a:moveTo>
                    <a:pt x="4465" y="1"/>
                  </a:moveTo>
                  <a:cubicBezTo>
                    <a:pt x="4347" y="1"/>
                    <a:pt x="4226" y="8"/>
                    <a:pt x="4104" y="23"/>
                  </a:cubicBezTo>
                  <a:cubicBezTo>
                    <a:pt x="3648" y="23"/>
                    <a:pt x="3040" y="54"/>
                    <a:pt x="2341" y="84"/>
                  </a:cubicBezTo>
                  <a:cubicBezTo>
                    <a:pt x="2174" y="99"/>
                    <a:pt x="2014" y="99"/>
                    <a:pt x="1859" y="99"/>
                  </a:cubicBezTo>
                  <a:cubicBezTo>
                    <a:pt x="1703" y="99"/>
                    <a:pt x="1551" y="99"/>
                    <a:pt x="1399" y="115"/>
                  </a:cubicBezTo>
                  <a:cubicBezTo>
                    <a:pt x="1125" y="145"/>
                    <a:pt x="852" y="175"/>
                    <a:pt x="609" y="236"/>
                  </a:cubicBezTo>
                  <a:cubicBezTo>
                    <a:pt x="426" y="297"/>
                    <a:pt x="244" y="358"/>
                    <a:pt x="122" y="479"/>
                  </a:cubicBezTo>
                  <a:cubicBezTo>
                    <a:pt x="31" y="570"/>
                    <a:pt x="1" y="662"/>
                    <a:pt x="31" y="662"/>
                  </a:cubicBezTo>
                  <a:cubicBezTo>
                    <a:pt x="31" y="662"/>
                    <a:pt x="62" y="601"/>
                    <a:pt x="153" y="540"/>
                  </a:cubicBezTo>
                  <a:cubicBezTo>
                    <a:pt x="305" y="449"/>
                    <a:pt x="457" y="388"/>
                    <a:pt x="639" y="358"/>
                  </a:cubicBezTo>
                  <a:cubicBezTo>
                    <a:pt x="882" y="297"/>
                    <a:pt x="1125" y="266"/>
                    <a:pt x="1399" y="266"/>
                  </a:cubicBezTo>
                  <a:cubicBezTo>
                    <a:pt x="1536" y="251"/>
                    <a:pt x="1688" y="251"/>
                    <a:pt x="1847" y="251"/>
                  </a:cubicBezTo>
                  <a:cubicBezTo>
                    <a:pt x="2007" y="251"/>
                    <a:pt x="2174" y="251"/>
                    <a:pt x="2341" y="236"/>
                  </a:cubicBezTo>
                  <a:cubicBezTo>
                    <a:pt x="3040" y="206"/>
                    <a:pt x="3648" y="175"/>
                    <a:pt x="4104" y="115"/>
                  </a:cubicBezTo>
                  <a:cubicBezTo>
                    <a:pt x="4347" y="115"/>
                    <a:pt x="4590" y="84"/>
                    <a:pt x="4803" y="23"/>
                  </a:cubicBezTo>
                  <a:cubicBezTo>
                    <a:pt x="4697" y="8"/>
                    <a:pt x="4583" y="1"/>
                    <a:pt x="4465" y="1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3584;p70">
              <a:extLst>
                <a:ext uri="{FF2B5EF4-FFF2-40B4-BE49-F238E27FC236}">
                  <a16:creationId xmlns:a16="http://schemas.microsoft.com/office/drawing/2014/main" id="{38C35E27-8FD9-4CB8-BC30-58DA674FE39B}"/>
                </a:ext>
              </a:extLst>
            </p:cNvPr>
            <p:cNvSpPr/>
            <p:nvPr/>
          </p:nvSpPr>
          <p:spPr>
            <a:xfrm>
              <a:off x="7192606" y="1746955"/>
              <a:ext cx="174659" cy="120860"/>
            </a:xfrm>
            <a:custGeom>
              <a:avLst/>
              <a:gdLst/>
              <a:ahLst/>
              <a:cxnLst/>
              <a:rect l="l" t="t" r="r" b="b"/>
              <a:pathLst>
                <a:path w="11642" h="8056" extrusionOk="0">
                  <a:moveTo>
                    <a:pt x="11064" y="1"/>
                  </a:moveTo>
                  <a:lnTo>
                    <a:pt x="9575" y="153"/>
                  </a:lnTo>
                  <a:lnTo>
                    <a:pt x="2979" y="2371"/>
                  </a:lnTo>
                  <a:lnTo>
                    <a:pt x="0" y="6414"/>
                  </a:lnTo>
                  <a:lnTo>
                    <a:pt x="821" y="7964"/>
                  </a:lnTo>
                  <a:lnTo>
                    <a:pt x="4560" y="8055"/>
                  </a:lnTo>
                  <a:lnTo>
                    <a:pt x="8359" y="7204"/>
                  </a:lnTo>
                  <a:lnTo>
                    <a:pt x="10456" y="6353"/>
                  </a:lnTo>
                  <a:lnTo>
                    <a:pt x="11642" y="2736"/>
                  </a:lnTo>
                  <a:lnTo>
                    <a:pt x="11064" y="1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3585;p70">
              <a:extLst>
                <a:ext uri="{FF2B5EF4-FFF2-40B4-BE49-F238E27FC236}">
                  <a16:creationId xmlns:a16="http://schemas.microsoft.com/office/drawing/2014/main" id="{FCD4EE18-7337-4E04-8464-C5D02A0F53D1}"/>
                </a:ext>
              </a:extLst>
            </p:cNvPr>
            <p:cNvSpPr/>
            <p:nvPr/>
          </p:nvSpPr>
          <p:spPr>
            <a:xfrm>
              <a:off x="7082698" y="1830863"/>
              <a:ext cx="336551" cy="516221"/>
            </a:xfrm>
            <a:custGeom>
              <a:avLst/>
              <a:gdLst/>
              <a:ahLst/>
              <a:cxnLst/>
              <a:rect l="l" t="t" r="r" b="b"/>
              <a:pathLst>
                <a:path w="22433" h="34409" extrusionOk="0">
                  <a:moveTo>
                    <a:pt x="17174" y="0"/>
                  </a:moveTo>
                  <a:cubicBezTo>
                    <a:pt x="17174" y="0"/>
                    <a:pt x="11369" y="1702"/>
                    <a:pt x="9089" y="1733"/>
                  </a:cubicBezTo>
                  <a:cubicBezTo>
                    <a:pt x="9036" y="1734"/>
                    <a:pt x="8983" y="1735"/>
                    <a:pt x="8932" y="1735"/>
                  </a:cubicBezTo>
                  <a:cubicBezTo>
                    <a:pt x="6789" y="1735"/>
                    <a:pt x="6992" y="517"/>
                    <a:pt x="6992" y="517"/>
                  </a:cubicBezTo>
                  <a:lnTo>
                    <a:pt x="6992" y="517"/>
                  </a:lnTo>
                  <a:lnTo>
                    <a:pt x="639" y="8420"/>
                  </a:lnTo>
                  <a:cubicBezTo>
                    <a:pt x="153" y="10031"/>
                    <a:pt x="1" y="11703"/>
                    <a:pt x="183" y="13405"/>
                  </a:cubicBezTo>
                  <a:cubicBezTo>
                    <a:pt x="487" y="16292"/>
                    <a:pt x="1916" y="17174"/>
                    <a:pt x="1916" y="17174"/>
                  </a:cubicBezTo>
                  <a:lnTo>
                    <a:pt x="1186" y="34408"/>
                  </a:lnTo>
                  <a:lnTo>
                    <a:pt x="1186" y="34408"/>
                  </a:lnTo>
                  <a:lnTo>
                    <a:pt x="20123" y="31247"/>
                  </a:lnTo>
                  <a:lnTo>
                    <a:pt x="22433" y="8177"/>
                  </a:lnTo>
                  <a:lnTo>
                    <a:pt x="1717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3586;p70">
              <a:extLst>
                <a:ext uri="{FF2B5EF4-FFF2-40B4-BE49-F238E27FC236}">
                  <a16:creationId xmlns:a16="http://schemas.microsoft.com/office/drawing/2014/main" id="{F1D33B30-CD70-4C42-A6CD-7D48C8880715}"/>
                </a:ext>
              </a:extLst>
            </p:cNvPr>
            <p:cNvSpPr/>
            <p:nvPr/>
          </p:nvSpPr>
          <p:spPr>
            <a:xfrm>
              <a:off x="7092734" y="2228040"/>
              <a:ext cx="437788" cy="643907"/>
            </a:xfrm>
            <a:custGeom>
              <a:avLst/>
              <a:gdLst/>
              <a:ahLst/>
              <a:cxnLst/>
              <a:rect l="l" t="t" r="r" b="b"/>
              <a:pathLst>
                <a:path w="29181" h="42920" extrusionOk="0">
                  <a:moveTo>
                    <a:pt x="25168" y="1"/>
                  </a:moveTo>
                  <a:lnTo>
                    <a:pt x="1" y="4469"/>
                  </a:lnTo>
                  <a:cubicBezTo>
                    <a:pt x="1" y="4469"/>
                    <a:pt x="517" y="7934"/>
                    <a:pt x="700" y="12706"/>
                  </a:cubicBezTo>
                  <a:cubicBezTo>
                    <a:pt x="882" y="17478"/>
                    <a:pt x="6141" y="42919"/>
                    <a:pt x="6141" y="42919"/>
                  </a:cubicBezTo>
                  <a:lnTo>
                    <a:pt x="24712" y="41916"/>
                  </a:lnTo>
                  <a:cubicBezTo>
                    <a:pt x="24712" y="41916"/>
                    <a:pt x="27205" y="21703"/>
                    <a:pt x="28177" y="15259"/>
                  </a:cubicBezTo>
                  <a:cubicBezTo>
                    <a:pt x="29180" y="8816"/>
                    <a:pt x="25168" y="1"/>
                    <a:pt x="25168" y="1"/>
                  </a:cubicBez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3587;p70">
              <a:extLst>
                <a:ext uri="{FF2B5EF4-FFF2-40B4-BE49-F238E27FC236}">
                  <a16:creationId xmlns:a16="http://schemas.microsoft.com/office/drawing/2014/main" id="{7E387715-2408-4E6E-B934-733AE846506C}"/>
                </a:ext>
              </a:extLst>
            </p:cNvPr>
            <p:cNvSpPr/>
            <p:nvPr/>
          </p:nvSpPr>
          <p:spPr>
            <a:xfrm>
              <a:off x="7272404" y="2461524"/>
              <a:ext cx="34671" cy="304176"/>
            </a:xfrm>
            <a:custGeom>
              <a:avLst/>
              <a:gdLst/>
              <a:ahLst/>
              <a:cxnLst/>
              <a:rect l="l" t="t" r="r" b="b"/>
              <a:pathLst>
                <a:path w="2311" h="20275" extrusionOk="0">
                  <a:moveTo>
                    <a:pt x="2249" y="0"/>
                  </a:moveTo>
                  <a:cubicBezTo>
                    <a:pt x="2186" y="0"/>
                    <a:pt x="1670" y="4548"/>
                    <a:pt x="1064" y="10122"/>
                  </a:cubicBezTo>
                  <a:cubicBezTo>
                    <a:pt x="456" y="15715"/>
                    <a:pt x="1" y="20274"/>
                    <a:pt x="61" y="20274"/>
                  </a:cubicBezTo>
                  <a:cubicBezTo>
                    <a:pt x="153" y="20274"/>
                    <a:pt x="639" y="15745"/>
                    <a:pt x="1247" y="10153"/>
                  </a:cubicBezTo>
                  <a:cubicBezTo>
                    <a:pt x="1855" y="4560"/>
                    <a:pt x="2311" y="0"/>
                    <a:pt x="2250" y="0"/>
                  </a:cubicBezTo>
                  <a:cubicBezTo>
                    <a:pt x="2250" y="0"/>
                    <a:pt x="2249" y="0"/>
                    <a:pt x="2249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588;p70">
              <a:extLst>
                <a:ext uri="{FF2B5EF4-FFF2-40B4-BE49-F238E27FC236}">
                  <a16:creationId xmlns:a16="http://schemas.microsoft.com/office/drawing/2014/main" id="{CEC1A52D-D804-48BF-8958-E82A54A7BD1C}"/>
                </a:ext>
              </a:extLst>
            </p:cNvPr>
            <p:cNvSpPr/>
            <p:nvPr/>
          </p:nvSpPr>
          <p:spPr>
            <a:xfrm>
              <a:off x="7259712" y="2158278"/>
              <a:ext cx="28205" cy="28820"/>
            </a:xfrm>
            <a:custGeom>
              <a:avLst/>
              <a:gdLst/>
              <a:ahLst/>
              <a:cxnLst/>
              <a:rect l="l" t="t" r="r" b="b"/>
              <a:pathLst>
                <a:path w="1880" h="1921" extrusionOk="0">
                  <a:moveTo>
                    <a:pt x="1114" y="0"/>
                  </a:moveTo>
                  <a:cubicBezTo>
                    <a:pt x="982" y="0"/>
                    <a:pt x="855" y="45"/>
                    <a:pt x="739" y="120"/>
                  </a:cubicBezTo>
                  <a:lnTo>
                    <a:pt x="739" y="120"/>
                  </a:lnTo>
                  <a:cubicBezTo>
                    <a:pt x="810" y="102"/>
                    <a:pt x="884" y="92"/>
                    <a:pt x="959" y="92"/>
                  </a:cubicBezTo>
                  <a:cubicBezTo>
                    <a:pt x="1118" y="92"/>
                    <a:pt x="1282" y="137"/>
                    <a:pt x="1424" y="244"/>
                  </a:cubicBezTo>
                  <a:cubicBezTo>
                    <a:pt x="1606" y="335"/>
                    <a:pt x="1728" y="487"/>
                    <a:pt x="1819" y="669"/>
                  </a:cubicBezTo>
                  <a:cubicBezTo>
                    <a:pt x="1789" y="456"/>
                    <a:pt x="1667" y="244"/>
                    <a:pt x="1485" y="122"/>
                  </a:cubicBezTo>
                  <a:cubicBezTo>
                    <a:pt x="1360" y="37"/>
                    <a:pt x="1235" y="0"/>
                    <a:pt x="1114" y="0"/>
                  </a:cubicBezTo>
                  <a:close/>
                  <a:moveTo>
                    <a:pt x="1819" y="669"/>
                  </a:moveTo>
                  <a:lnTo>
                    <a:pt x="1819" y="669"/>
                  </a:lnTo>
                  <a:cubicBezTo>
                    <a:pt x="1850" y="791"/>
                    <a:pt x="1880" y="882"/>
                    <a:pt x="1880" y="882"/>
                  </a:cubicBezTo>
                  <a:cubicBezTo>
                    <a:pt x="1880" y="791"/>
                    <a:pt x="1880" y="730"/>
                    <a:pt x="1819" y="669"/>
                  </a:cubicBezTo>
                  <a:close/>
                  <a:moveTo>
                    <a:pt x="739" y="120"/>
                  </a:moveTo>
                  <a:cubicBezTo>
                    <a:pt x="703" y="129"/>
                    <a:pt x="668" y="140"/>
                    <a:pt x="634" y="152"/>
                  </a:cubicBezTo>
                  <a:cubicBezTo>
                    <a:pt x="213" y="333"/>
                    <a:pt x="1" y="839"/>
                    <a:pt x="171" y="1262"/>
                  </a:cubicBezTo>
                  <a:lnTo>
                    <a:pt x="171" y="1262"/>
                  </a:lnTo>
                  <a:cubicBezTo>
                    <a:pt x="149" y="844"/>
                    <a:pt x="393" y="344"/>
                    <a:pt x="739" y="120"/>
                  </a:cubicBezTo>
                  <a:close/>
                  <a:moveTo>
                    <a:pt x="1850" y="882"/>
                  </a:moveTo>
                  <a:cubicBezTo>
                    <a:pt x="1850" y="882"/>
                    <a:pt x="1850" y="973"/>
                    <a:pt x="1819" y="1095"/>
                  </a:cubicBezTo>
                  <a:cubicBezTo>
                    <a:pt x="1758" y="1307"/>
                    <a:pt x="1637" y="1459"/>
                    <a:pt x="1485" y="1581"/>
                  </a:cubicBezTo>
                  <a:cubicBezTo>
                    <a:pt x="1338" y="1707"/>
                    <a:pt x="1148" y="1775"/>
                    <a:pt x="954" y="1775"/>
                  </a:cubicBezTo>
                  <a:cubicBezTo>
                    <a:pt x="867" y="1775"/>
                    <a:pt x="779" y="1761"/>
                    <a:pt x="695" y="1733"/>
                  </a:cubicBezTo>
                  <a:cubicBezTo>
                    <a:pt x="482" y="1672"/>
                    <a:pt x="269" y="1490"/>
                    <a:pt x="178" y="1277"/>
                  </a:cubicBezTo>
                  <a:cubicBezTo>
                    <a:pt x="176" y="1272"/>
                    <a:pt x="173" y="1267"/>
                    <a:pt x="171" y="1262"/>
                  </a:cubicBezTo>
                  <a:lnTo>
                    <a:pt x="171" y="1262"/>
                  </a:lnTo>
                  <a:cubicBezTo>
                    <a:pt x="187" y="1543"/>
                    <a:pt x="324" y="1788"/>
                    <a:pt x="634" y="1885"/>
                  </a:cubicBezTo>
                  <a:cubicBezTo>
                    <a:pt x="721" y="1909"/>
                    <a:pt x="809" y="1920"/>
                    <a:pt x="894" y="1920"/>
                  </a:cubicBezTo>
                  <a:cubicBezTo>
                    <a:pt x="1137" y="1920"/>
                    <a:pt x="1366" y="1829"/>
                    <a:pt x="1546" y="1672"/>
                  </a:cubicBezTo>
                  <a:cubicBezTo>
                    <a:pt x="1728" y="1520"/>
                    <a:pt x="1819" y="1338"/>
                    <a:pt x="1850" y="1125"/>
                  </a:cubicBezTo>
                  <a:cubicBezTo>
                    <a:pt x="1880" y="1034"/>
                    <a:pt x="1880" y="943"/>
                    <a:pt x="1850" y="882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589;p70">
              <a:extLst>
                <a:ext uri="{FF2B5EF4-FFF2-40B4-BE49-F238E27FC236}">
                  <a16:creationId xmlns:a16="http://schemas.microsoft.com/office/drawing/2014/main" id="{4CFB6544-8A81-42F6-BED8-559E6E83AB29}"/>
                </a:ext>
              </a:extLst>
            </p:cNvPr>
            <p:cNvSpPr/>
            <p:nvPr/>
          </p:nvSpPr>
          <p:spPr>
            <a:xfrm>
              <a:off x="6884335" y="1755161"/>
              <a:ext cx="348868" cy="689050"/>
            </a:xfrm>
            <a:custGeom>
              <a:avLst/>
              <a:gdLst/>
              <a:ahLst/>
              <a:cxnLst/>
              <a:rect l="l" t="t" r="r" b="b"/>
              <a:pathLst>
                <a:path w="23254" h="45929" extrusionOk="0">
                  <a:moveTo>
                    <a:pt x="23162" y="1"/>
                  </a:moveTo>
                  <a:lnTo>
                    <a:pt x="22342" y="1065"/>
                  </a:lnTo>
                  <a:cubicBezTo>
                    <a:pt x="22342" y="1065"/>
                    <a:pt x="17995" y="2037"/>
                    <a:pt x="17478" y="2341"/>
                  </a:cubicBezTo>
                  <a:cubicBezTo>
                    <a:pt x="16931" y="2645"/>
                    <a:pt x="14895" y="5229"/>
                    <a:pt x="14287" y="6961"/>
                  </a:cubicBezTo>
                  <a:cubicBezTo>
                    <a:pt x="13709" y="8724"/>
                    <a:pt x="13314" y="12919"/>
                    <a:pt x="13314" y="12919"/>
                  </a:cubicBezTo>
                  <a:cubicBezTo>
                    <a:pt x="13314" y="12919"/>
                    <a:pt x="11734" y="15472"/>
                    <a:pt x="11764" y="15867"/>
                  </a:cubicBezTo>
                  <a:lnTo>
                    <a:pt x="11825" y="16961"/>
                  </a:lnTo>
                  <a:cubicBezTo>
                    <a:pt x="11825" y="16961"/>
                    <a:pt x="10609" y="19028"/>
                    <a:pt x="10639" y="19211"/>
                  </a:cubicBezTo>
                  <a:lnTo>
                    <a:pt x="10639" y="19423"/>
                  </a:lnTo>
                  <a:lnTo>
                    <a:pt x="2280" y="15715"/>
                  </a:lnTo>
                  <a:lnTo>
                    <a:pt x="1" y="20031"/>
                  </a:lnTo>
                  <a:cubicBezTo>
                    <a:pt x="1" y="20031"/>
                    <a:pt x="6749" y="25898"/>
                    <a:pt x="10396" y="27873"/>
                  </a:cubicBezTo>
                  <a:cubicBezTo>
                    <a:pt x="10706" y="28043"/>
                    <a:pt x="11039" y="28124"/>
                    <a:pt x="11368" y="28124"/>
                  </a:cubicBezTo>
                  <a:cubicBezTo>
                    <a:pt x="12039" y="28124"/>
                    <a:pt x="12693" y="27786"/>
                    <a:pt x="13101" y="27174"/>
                  </a:cubicBezTo>
                  <a:lnTo>
                    <a:pt x="13101" y="27174"/>
                  </a:lnTo>
                  <a:lnTo>
                    <a:pt x="12189" y="44773"/>
                  </a:lnTo>
                  <a:lnTo>
                    <a:pt x="16475" y="45928"/>
                  </a:lnTo>
                  <a:lnTo>
                    <a:pt x="15837" y="24925"/>
                  </a:lnTo>
                  <a:lnTo>
                    <a:pt x="15685" y="22159"/>
                  </a:lnTo>
                  <a:cubicBezTo>
                    <a:pt x="15685" y="22159"/>
                    <a:pt x="12706" y="19393"/>
                    <a:pt x="14864" y="15350"/>
                  </a:cubicBezTo>
                  <a:cubicBezTo>
                    <a:pt x="15624" y="13952"/>
                    <a:pt x="17813" y="10122"/>
                    <a:pt x="18998" y="8207"/>
                  </a:cubicBezTo>
                  <a:cubicBezTo>
                    <a:pt x="20214" y="6293"/>
                    <a:pt x="23253" y="2128"/>
                    <a:pt x="23253" y="2128"/>
                  </a:cubicBezTo>
                  <a:lnTo>
                    <a:pt x="23162" y="1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590;p70">
              <a:extLst>
                <a:ext uri="{FF2B5EF4-FFF2-40B4-BE49-F238E27FC236}">
                  <a16:creationId xmlns:a16="http://schemas.microsoft.com/office/drawing/2014/main" id="{4D83B1EA-4C38-4BEE-93A6-0CEC150C6F4D}"/>
                </a:ext>
              </a:extLst>
            </p:cNvPr>
            <p:cNvSpPr/>
            <p:nvPr/>
          </p:nvSpPr>
          <p:spPr>
            <a:xfrm>
              <a:off x="7042581" y="2047470"/>
              <a:ext cx="28280" cy="86654"/>
            </a:xfrm>
            <a:custGeom>
              <a:avLst/>
              <a:gdLst/>
              <a:ahLst/>
              <a:cxnLst/>
              <a:rect l="l" t="t" r="r" b="b"/>
              <a:pathLst>
                <a:path w="1885" h="5776" extrusionOk="0">
                  <a:moveTo>
                    <a:pt x="0" y="0"/>
                  </a:moveTo>
                  <a:cubicBezTo>
                    <a:pt x="243" y="152"/>
                    <a:pt x="486" y="365"/>
                    <a:pt x="669" y="608"/>
                  </a:cubicBezTo>
                  <a:cubicBezTo>
                    <a:pt x="1064" y="1216"/>
                    <a:pt x="1338" y="1915"/>
                    <a:pt x="1489" y="2645"/>
                  </a:cubicBezTo>
                  <a:cubicBezTo>
                    <a:pt x="1641" y="3374"/>
                    <a:pt x="1733" y="4104"/>
                    <a:pt x="1733" y="4864"/>
                  </a:cubicBezTo>
                  <a:cubicBezTo>
                    <a:pt x="1733" y="5167"/>
                    <a:pt x="1733" y="5471"/>
                    <a:pt x="1733" y="5775"/>
                  </a:cubicBezTo>
                  <a:cubicBezTo>
                    <a:pt x="1824" y="5471"/>
                    <a:pt x="1854" y="5167"/>
                    <a:pt x="1854" y="4864"/>
                  </a:cubicBezTo>
                  <a:cubicBezTo>
                    <a:pt x="1885" y="4104"/>
                    <a:pt x="1824" y="3344"/>
                    <a:pt x="1641" y="2614"/>
                  </a:cubicBezTo>
                  <a:cubicBezTo>
                    <a:pt x="1520" y="1854"/>
                    <a:pt x="1216" y="1155"/>
                    <a:pt x="760" y="547"/>
                  </a:cubicBezTo>
                  <a:cubicBezTo>
                    <a:pt x="608" y="365"/>
                    <a:pt x="456" y="213"/>
                    <a:pt x="243" y="91"/>
                  </a:cubicBezTo>
                  <a:cubicBezTo>
                    <a:pt x="182" y="31"/>
                    <a:pt x="91" y="0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3591;p70">
              <a:extLst>
                <a:ext uri="{FF2B5EF4-FFF2-40B4-BE49-F238E27FC236}">
                  <a16:creationId xmlns:a16="http://schemas.microsoft.com/office/drawing/2014/main" id="{0EE1A626-770B-42DA-8576-8D04714323D3}"/>
                </a:ext>
              </a:extLst>
            </p:cNvPr>
            <p:cNvSpPr/>
            <p:nvPr/>
          </p:nvSpPr>
          <p:spPr>
            <a:xfrm>
              <a:off x="7085443" y="1770673"/>
              <a:ext cx="134542" cy="290943"/>
            </a:xfrm>
            <a:custGeom>
              <a:avLst/>
              <a:gdLst/>
              <a:ahLst/>
              <a:cxnLst/>
              <a:rect l="l" t="t" r="r" b="b"/>
              <a:pathLst>
                <a:path w="8968" h="19393" extrusionOk="0">
                  <a:moveTo>
                    <a:pt x="8967" y="0"/>
                  </a:moveTo>
                  <a:lnTo>
                    <a:pt x="8967" y="0"/>
                  </a:lnTo>
                  <a:cubicBezTo>
                    <a:pt x="8906" y="61"/>
                    <a:pt x="8845" y="122"/>
                    <a:pt x="8815" y="182"/>
                  </a:cubicBezTo>
                  <a:cubicBezTo>
                    <a:pt x="8724" y="274"/>
                    <a:pt x="8602" y="456"/>
                    <a:pt x="8420" y="669"/>
                  </a:cubicBezTo>
                  <a:cubicBezTo>
                    <a:pt x="8086" y="1125"/>
                    <a:pt x="7630" y="1763"/>
                    <a:pt x="7082" y="2614"/>
                  </a:cubicBezTo>
                  <a:cubicBezTo>
                    <a:pt x="6535" y="3617"/>
                    <a:pt x="5867" y="4590"/>
                    <a:pt x="5137" y="5471"/>
                  </a:cubicBezTo>
                  <a:cubicBezTo>
                    <a:pt x="4651" y="5988"/>
                    <a:pt x="4225" y="6505"/>
                    <a:pt x="3800" y="7052"/>
                  </a:cubicBezTo>
                  <a:cubicBezTo>
                    <a:pt x="3374" y="7660"/>
                    <a:pt x="3009" y="8328"/>
                    <a:pt x="2706" y="8997"/>
                  </a:cubicBezTo>
                  <a:cubicBezTo>
                    <a:pt x="2067" y="10365"/>
                    <a:pt x="1581" y="11733"/>
                    <a:pt x="1095" y="12949"/>
                  </a:cubicBezTo>
                  <a:cubicBezTo>
                    <a:pt x="608" y="14012"/>
                    <a:pt x="274" y="15137"/>
                    <a:pt x="91" y="16292"/>
                  </a:cubicBezTo>
                  <a:cubicBezTo>
                    <a:pt x="0" y="17082"/>
                    <a:pt x="91" y="17903"/>
                    <a:pt x="395" y="18633"/>
                  </a:cubicBezTo>
                  <a:cubicBezTo>
                    <a:pt x="456" y="18845"/>
                    <a:pt x="578" y="19028"/>
                    <a:pt x="699" y="19210"/>
                  </a:cubicBezTo>
                  <a:cubicBezTo>
                    <a:pt x="730" y="19271"/>
                    <a:pt x="760" y="19332"/>
                    <a:pt x="821" y="19392"/>
                  </a:cubicBezTo>
                  <a:cubicBezTo>
                    <a:pt x="669" y="19119"/>
                    <a:pt x="547" y="18876"/>
                    <a:pt x="426" y="18572"/>
                  </a:cubicBezTo>
                  <a:cubicBezTo>
                    <a:pt x="152" y="17842"/>
                    <a:pt x="91" y="17082"/>
                    <a:pt x="183" y="16292"/>
                  </a:cubicBezTo>
                  <a:cubicBezTo>
                    <a:pt x="395" y="15167"/>
                    <a:pt x="730" y="14043"/>
                    <a:pt x="1186" y="13009"/>
                  </a:cubicBezTo>
                  <a:cubicBezTo>
                    <a:pt x="1702" y="11794"/>
                    <a:pt x="2189" y="10426"/>
                    <a:pt x="2827" y="9058"/>
                  </a:cubicBezTo>
                  <a:cubicBezTo>
                    <a:pt x="3131" y="8389"/>
                    <a:pt x="3496" y="7751"/>
                    <a:pt x="3921" y="7143"/>
                  </a:cubicBezTo>
                  <a:cubicBezTo>
                    <a:pt x="4316" y="6566"/>
                    <a:pt x="4803" y="6079"/>
                    <a:pt x="5228" y="5562"/>
                  </a:cubicBezTo>
                  <a:cubicBezTo>
                    <a:pt x="5958" y="4681"/>
                    <a:pt x="6627" y="3708"/>
                    <a:pt x="7174" y="2675"/>
                  </a:cubicBezTo>
                  <a:cubicBezTo>
                    <a:pt x="7690" y="1824"/>
                    <a:pt x="8146" y="1155"/>
                    <a:pt x="8450" y="699"/>
                  </a:cubicBezTo>
                  <a:lnTo>
                    <a:pt x="8845" y="182"/>
                  </a:lnTo>
                  <a:cubicBezTo>
                    <a:pt x="8876" y="122"/>
                    <a:pt x="8937" y="61"/>
                    <a:pt x="896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3592;p70">
              <a:extLst>
                <a:ext uri="{FF2B5EF4-FFF2-40B4-BE49-F238E27FC236}">
                  <a16:creationId xmlns:a16="http://schemas.microsoft.com/office/drawing/2014/main" id="{D678184F-0457-4618-AE0A-068A0DE229F7}"/>
                </a:ext>
              </a:extLst>
            </p:cNvPr>
            <p:cNvSpPr/>
            <p:nvPr/>
          </p:nvSpPr>
          <p:spPr>
            <a:xfrm>
              <a:off x="7076772" y="2062052"/>
              <a:ext cx="15528" cy="138188"/>
            </a:xfrm>
            <a:custGeom>
              <a:avLst/>
              <a:gdLst/>
              <a:ahLst/>
              <a:cxnLst/>
              <a:rect l="l" t="t" r="r" b="b"/>
              <a:pathLst>
                <a:path w="1035" h="9211" extrusionOk="0">
                  <a:moveTo>
                    <a:pt x="852" y="1"/>
                  </a:moveTo>
                  <a:lnTo>
                    <a:pt x="852" y="1"/>
                  </a:lnTo>
                  <a:cubicBezTo>
                    <a:pt x="821" y="1"/>
                    <a:pt x="882" y="518"/>
                    <a:pt x="882" y="1338"/>
                  </a:cubicBezTo>
                  <a:cubicBezTo>
                    <a:pt x="882" y="2433"/>
                    <a:pt x="791" y="3527"/>
                    <a:pt x="639" y="4591"/>
                  </a:cubicBezTo>
                  <a:cubicBezTo>
                    <a:pt x="457" y="5837"/>
                    <a:pt x="274" y="6961"/>
                    <a:pt x="122" y="7843"/>
                  </a:cubicBezTo>
                  <a:cubicBezTo>
                    <a:pt x="92" y="8268"/>
                    <a:pt x="31" y="8603"/>
                    <a:pt x="1" y="8816"/>
                  </a:cubicBezTo>
                  <a:cubicBezTo>
                    <a:pt x="1" y="8968"/>
                    <a:pt x="1" y="9089"/>
                    <a:pt x="1" y="9211"/>
                  </a:cubicBezTo>
                  <a:cubicBezTo>
                    <a:pt x="31" y="9089"/>
                    <a:pt x="62" y="8968"/>
                    <a:pt x="62" y="8846"/>
                  </a:cubicBezTo>
                  <a:cubicBezTo>
                    <a:pt x="122" y="8603"/>
                    <a:pt x="183" y="8268"/>
                    <a:pt x="244" y="7873"/>
                  </a:cubicBezTo>
                  <a:cubicBezTo>
                    <a:pt x="426" y="7053"/>
                    <a:pt x="609" y="5928"/>
                    <a:pt x="791" y="4651"/>
                  </a:cubicBezTo>
                  <a:cubicBezTo>
                    <a:pt x="973" y="3557"/>
                    <a:pt x="1034" y="2463"/>
                    <a:pt x="1004" y="1369"/>
                  </a:cubicBezTo>
                  <a:cubicBezTo>
                    <a:pt x="1004" y="1156"/>
                    <a:pt x="973" y="974"/>
                    <a:pt x="973" y="791"/>
                  </a:cubicBezTo>
                  <a:cubicBezTo>
                    <a:pt x="943" y="639"/>
                    <a:pt x="913" y="487"/>
                    <a:pt x="913" y="366"/>
                  </a:cubicBezTo>
                  <a:cubicBezTo>
                    <a:pt x="913" y="244"/>
                    <a:pt x="882" y="122"/>
                    <a:pt x="85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3593;p70">
              <a:extLst>
                <a:ext uri="{FF2B5EF4-FFF2-40B4-BE49-F238E27FC236}">
                  <a16:creationId xmlns:a16="http://schemas.microsoft.com/office/drawing/2014/main" id="{53E03C02-4BB4-4CEE-9AE7-AE64597E9C28}"/>
                </a:ext>
              </a:extLst>
            </p:cNvPr>
            <p:cNvSpPr/>
            <p:nvPr/>
          </p:nvSpPr>
          <p:spPr>
            <a:xfrm>
              <a:off x="7043481" y="2046554"/>
              <a:ext cx="38781" cy="76183"/>
            </a:xfrm>
            <a:custGeom>
              <a:avLst/>
              <a:gdLst/>
              <a:ahLst/>
              <a:cxnLst/>
              <a:rect l="l" t="t" r="r" b="b"/>
              <a:pathLst>
                <a:path w="2585" h="5078" extrusionOk="0">
                  <a:moveTo>
                    <a:pt x="1" y="0"/>
                  </a:moveTo>
                  <a:cubicBezTo>
                    <a:pt x="730" y="578"/>
                    <a:pt x="974" y="1277"/>
                    <a:pt x="1217" y="2159"/>
                  </a:cubicBezTo>
                  <a:cubicBezTo>
                    <a:pt x="1460" y="3040"/>
                    <a:pt x="1551" y="3952"/>
                    <a:pt x="1764" y="4833"/>
                  </a:cubicBezTo>
                  <a:cubicBezTo>
                    <a:pt x="1764" y="4894"/>
                    <a:pt x="1794" y="4955"/>
                    <a:pt x="1825" y="5016"/>
                  </a:cubicBezTo>
                  <a:cubicBezTo>
                    <a:pt x="1868" y="5059"/>
                    <a:pt x="1922" y="5078"/>
                    <a:pt x="1979" y="5078"/>
                  </a:cubicBezTo>
                  <a:cubicBezTo>
                    <a:pt x="2121" y="5078"/>
                    <a:pt x="2285" y="4963"/>
                    <a:pt x="2372" y="4833"/>
                  </a:cubicBezTo>
                  <a:cubicBezTo>
                    <a:pt x="2554" y="4408"/>
                    <a:pt x="2585" y="3921"/>
                    <a:pt x="2433" y="3496"/>
                  </a:cubicBezTo>
                  <a:cubicBezTo>
                    <a:pt x="2341" y="2736"/>
                    <a:pt x="2098" y="2007"/>
                    <a:pt x="1733" y="1307"/>
                  </a:cubicBezTo>
                  <a:cubicBezTo>
                    <a:pt x="1369" y="669"/>
                    <a:pt x="761" y="183"/>
                    <a:pt x="3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3594;p70">
              <a:extLst>
                <a:ext uri="{FF2B5EF4-FFF2-40B4-BE49-F238E27FC236}">
                  <a16:creationId xmlns:a16="http://schemas.microsoft.com/office/drawing/2014/main" id="{CABFFF66-87BB-48F3-A917-E7C0F6C7AF47}"/>
                </a:ext>
              </a:extLst>
            </p:cNvPr>
            <p:cNvSpPr/>
            <p:nvPr/>
          </p:nvSpPr>
          <p:spPr>
            <a:xfrm>
              <a:off x="7240479" y="1737383"/>
              <a:ext cx="276826" cy="694511"/>
            </a:xfrm>
            <a:custGeom>
              <a:avLst/>
              <a:gdLst/>
              <a:ahLst/>
              <a:cxnLst/>
              <a:rect l="l" t="t" r="r" b="b"/>
              <a:pathLst>
                <a:path w="18452" h="46293" extrusionOk="0">
                  <a:moveTo>
                    <a:pt x="7509" y="0"/>
                  </a:moveTo>
                  <a:cubicBezTo>
                    <a:pt x="7509" y="0"/>
                    <a:pt x="7782" y="2341"/>
                    <a:pt x="7782" y="2584"/>
                  </a:cubicBezTo>
                  <a:cubicBezTo>
                    <a:pt x="7813" y="2797"/>
                    <a:pt x="4712" y="9818"/>
                    <a:pt x="3527" y="13040"/>
                  </a:cubicBezTo>
                  <a:cubicBezTo>
                    <a:pt x="2311" y="16292"/>
                    <a:pt x="730" y="23952"/>
                    <a:pt x="366" y="26931"/>
                  </a:cubicBezTo>
                  <a:cubicBezTo>
                    <a:pt x="1" y="29940"/>
                    <a:pt x="1399" y="46293"/>
                    <a:pt x="1399" y="46293"/>
                  </a:cubicBezTo>
                  <a:lnTo>
                    <a:pt x="17873" y="40639"/>
                  </a:lnTo>
                  <a:cubicBezTo>
                    <a:pt x="17357" y="35897"/>
                    <a:pt x="12889" y="26414"/>
                    <a:pt x="12889" y="26414"/>
                  </a:cubicBezTo>
                  <a:lnTo>
                    <a:pt x="14652" y="16596"/>
                  </a:lnTo>
                  <a:cubicBezTo>
                    <a:pt x="14652" y="16596"/>
                    <a:pt x="18451" y="4408"/>
                    <a:pt x="17691" y="3526"/>
                  </a:cubicBezTo>
                  <a:cubicBezTo>
                    <a:pt x="16931" y="2614"/>
                    <a:pt x="10761" y="1398"/>
                    <a:pt x="10761" y="1398"/>
                  </a:cubicBezTo>
                  <a:lnTo>
                    <a:pt x="9667" y="243"/>
                  </a:lnTo>
                  <a:lnTo>
                    <a:pt x="7509" y="0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3595;p70">
              <a:extLst>
                <a:ext uri="{FF2B5EF4-FFF2-40B4-BE49-F238E27FC236}">
                  <a16:creationId xmlns:a16="http://schemas.microsoft.com/office/drawing/2014/main" id="{F917951E-4342-4CBF-B565-F0B19735D0EF}"/>
                </a:ext>
              </a:extLst>
            </p:cNvPr>
            <p:cNvSpPr/>
            <p:nvPr/>
          </p:nvSpPr>
          <p:spPr>
            <a:xfrm>
              <a:off x="7249150" y="2104209"/>
              <a:ext cx="190622" cy="65786"/>
            </a:xfrm>
            <a:custGeom>
              <a:avLst/>
              <a:gdLst/>
              <a:ahLst/>
              <a:cxnLst/>
              <a:rect l="l" t="t" r="r" b="b"/>
              <a:pathLst>
                <a:path w="12706" h="4385" extrusionOk="0">
                  <a:moveTo>
                    <a:pt x="2486" y="0"/>
                  </a:moveTo>
                  <a:cubicBezTo>
                    <a:pt x="2236" y="0"/>
                    <a:pt x="1985" y="24"/>
                    <a:pt x="1733" y="78"/>
                  </a:cubicBezTo>
                  <a:cubicBezTo>
                    <a:pt x="1064" y="230"/>
                    <a:pt x="760" y="230"/>
                    <a:pt x="92" y="413"/>
                  </a:cubicBezTo>
                  <a:lnTo>
                    <a:pt x="0" y="960"/>
                  </a:lnTo>
                  <a:cubicBezTo>
                    <a:pt x="372" y="1130"/>
                    <a:pt x="825" y="1166"/>
                    <a:pt x="1302" y="1166"/>
                  </a:cubicBezTo>
                  <a:cubicBezTo>
                    <a:pt x="1658" y="1166"/>
                    <a:pt x="2028" y="1146"/>
                    <a:pt x="2386" y="1146"/>
                  </a:cubicBezTo>
                  <a:cubicBezTo>
                    <a:pt x="2919" y="1146"/>
                    <a:pt x="3428" y="1191"/>
                    <a:pt x="3830" y="1416"/>
                  </a:cubicBezTo>
                  <a:cubicBezTo>
                    <a:pt x="4165" y="1659"/>
                    <a:pt x="4469" y="1902"/>
                    <a:pt x="4772" y="2176"/>
                  </a:cubicBezTo>
                  <a:cubicBezTo>
                    <a:pt x="5168" y="2480"/>
                    <a:pt x="5624" y="2692"/>
                    <a:pt x="6079" y="2875"/>
                  </a:cubicBezTo>
                  <a:cubicBezTo>
                    <a:pt x="7022" y="3240"/>
                    <a:pt x="7994" y="3604"/>
                    <a:pt x="8937" y="3939"/>
                  </a:cubicBezTo>
                  <a:cubicBezTo>
                    <a:pt x="9609" y="4177"/>
                    <a:pt x="10281" y="4385"/>
                    <a:pt x="10943" y="4385"/>
                  </a:cubicBezTo>
                  <a:cubicBezTo>
                    <a:pt x="11208" y="4385"/>
                    <a:pt x="11472" y="4351"/>
                    <a:pt x="11733" y="4273"/>
                  </a:cubicBezTo>
                  <a:cubicBezTo>
                    <a:pt x="12037" y="4212"/>
                    <a:pt x="12311" y="4030"/>
                    <a:pt x="12493" y="3787"/>
                  </a:cubicBezTo>
                  <a:cubicBezTo>
                    <a:pt x="12675" y="3544"/>
                    <a:pt x="12706" y="3209"/>
                    <a:pt x="12584" y="2936"/>
                  </a:cubicBezTo>
                  <a:cubicBezTo>
                    <a:pt x="12463" y="2753"/>
                    <a:pt x="12250" y="2601"/>
                    <a:pt x="12037" y="2510"/>
                  </a:cubicBezTo>
                  <a:cubicBezTo>
                    <a:pt x="10365" y="1750"/>
                    <a:pt x="8481" y="1750"/>
                    <a:pt x="6718" y="1233"/>
                  </a:cubicBezTo>
                  <a:cubicBezTo>
                    <a:pt x="5320" y="793"/>
                    <a:pt x="3922" y="0"/>
                    <a:pt x="248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3596;p70">
              <a:extLst>
                <a:ext uri="{FF2B5EF4-FFF2-40B4-BE49-F238E27FC236}">
                  <a16:creationId xmlns:a16="http://schemas.microsoft.com/office/drawing/2014/main" id="{BD41D6EB-3712-4525-8E43-2DF834D9F0D6}"/>
                </a:ext>
              </a:extLst>
            </p:cNvPr>
            <p:cNvSpPr/>
            <p:nvPr/>
          </p:nvSpPr>
          <p:spPr>
            <a:xfrm>
              <a:off x="7320292" y="1775789"/>
              <a:ext cx="281822" cy="393216"/>
            </a:xfrm>
            <a:custGeom>
              <a:avLst/>
              <a:gdLst/>
              <a:ahLst/>
              <a:cxnLst/>
              <a:rect l="l" t="t" r="r" b="b"/>
              <a:pathLst>
                <a:path w="18785" h="26210" extrusionOk="0">
                  <a:moveTo>
                    <a:pt x="10397" y="0"/>
                  </a:moveTo>
                  <a:cubicBezTo>
                    <a:pt x="10293" y="0"/>
                    <a:pt x="10200" y="18"/>
                    <a:pt x="10122" y="54"/>
                  </a:cubicBezTo>
                  <a:cubicBezTo>
                    <a:pt x="9879" y="145"/>
                    <a:pt x="7447" y="5373"/>
                    <a:pt x="6961" y="7957"/>
                  </a:cubicBezTo>
                  <a:cubicBezTo>
                    <a:pt x="6474" y="10571"/>
                    <a:pt x="9879" y="18140"/>
                    <a:pt x="9879" y="18140"/>
                  </a:cubicBezTo>
                  <a:lnTo>
                    <a:pt x="638" y="18018"/>
                  </a:lnTo>
                  <a:lnTo>
                    <a:pt x="0" y="22608"/>
                  </a:lnTo>
                  <a:cubicBezTo>
                    <a:pt x="0" y="22608"/>
                    <a:pt x="8632" y="25191"/>
                    <a:pt x="11490" y="25739"/>
                  </a:cubicBezTo>
                  <a:cubicBezTo>
                    <a:pt x="12878" y="26007"/>
                    <a:pt x="14266" y="26210"/>
                    <a:pt x="15409" y="26210"/>
                  </a:cubicBezTo>
                  <a:cubicBezTo>
                    <a:pt x="16594" y="26210"/>
                    <a:pt x="17516" y="25992"/>
                    <a:pt x="17903" y="25404"/>
                  </a:cubicBezTo>
                  <a:cubicBezTo>
                    <a:pt x="18359" y="24675"/>
                    <a:pt x="18663" y="23884"/>
                    <a:pt x="18785" y="23033"/>
                  </a:cubicBezTo>
                  <a:lnTo>
                    <a:pt x="17022" y="13519"/>
                  </a:lnTo>
                  <a:lnTo>
                    <a:pt x="15502" y="7562"/>
                  </a:lnTo>
                  <a:cubicBezTo>
                    <a:pt x="15502" y="7562"/>
                    <a:pt x="15228" y="4887"/>
                    <a:pt x="14529" y="3337"/>
                  </a:cubicBezTo>
                  <a:cubicBezTo>
                    <a:pt x="13890" y="1948"/>
                    <a:pt x="11499" y="0"/>
                    <a:pt x="10397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3597;p70">
              <a:extLst>
                <a:ext uri="{FF2B5EF4-FFF2-40B4-BE49-F238E27FC236}">
                  <a16:creationId xmlns:a16="http://schemas.microsoft.com/office/drawing/2014/main" id="{10FD45B5-DD65-4FB1-8594-2979370E902B}"/>
                </a:ext>
              </a:extLst>
            </p:cNvPr>
            <p:cNvSpPr/>
            <p:nvPr/>
          </p:nvSpPr>
          <p:spPr>
            <a:xfrm>
              <a:off x="7273319" y="1764282"/>
              <a:ext cx="125421" cy="286383"/>
            </a:xfrm>
            <a:custGeom>
              <a:avLst/>
              <a:gdLst/>
              <a:ahLst/>
              <a:cxnLst/>
              <a:rect l="l" t="t" r="r" b="b"/>
              <a:pathLst>
                <a:path w="8360" h="19089" extrusionOk="0">
                  <a:moveTo>
                    <a:pt x="8359" y="1"/>
                  </a:moveTo>
                  <a:lnTo>
                    <a:pt x="8359" y="1"/>
                  </a:lnTo>
                  <a:cubicBezTo>
                    <a:pt x="8359" y="183"/>
                    <a:pt x="8329" y="396"/>
                    <a:pt x="8298" y="700"/>
                  </a:cubicBezTo>
                  <a:cubicBezTo>
                    <a:pt x="8268" y="1277"/>
                    <a:pt x="8177" y="2128"/>
                    <a:pt x="7964" y="3162"/>
                  </a:cubicBezTo>
                  <a:cubicBezTo>
                    <a:pt x="7751" y="4408"/>
                    <a:pt x="7447" y="5593"/>
                    <a:pt x="7022" y="6779"/>
                  </a:cubicBezTo>
                  <a:cubicBezTo>
                    <a:pt x="6809" y="7447"/>
                    <a:pt x="6535" y="8116"/>
                    <a:pt x="6231" y="8815"/>
                  </a:cubicBezTo>
                  <a:cubicBezTo>
                    <a:pt x="6171" y="8998"/>
                    <a:pt x="6079" y="9180"/>
                    <a:pt x="5988" y="9332"/>
                  </a:cubicBezTo>
                  <a:cubicBezTo>
                    <a:pt x="5867" y="9484"/>
                    <a:pt x="5715" y="9575"/>
                    <a:pt x="5532" y="9606"/>
                  </a:cubicBezTo>
                  <a:lnTo>
                    <a:pt x="4408" y="9970"/>
                  </a:lnTo>
                  <a:lnTo>
                    <a:pt x="4013" y="10062"/>
                  </a:lnTo>
                  <a:lnTo>
                    <a:pt x="3861" y="10122"/>
                  </a:lnTo>
                  <a:lnTo>
                    <a:pt x="4013" y="10213"/>
                  </a:lnTo>
                  <a:lnTo>
                    <a:pt x="4043" y="10234"/>
                  </a:lnTo>
                  <a:lnTo>
                    <a:pt x="4043" y="10234"/>
                  </a:lnTo>
                  <a:lnTo>
                    <a:pt x="4043" y="10244"/>
                  </a:lnTo>
                  <a:lnTo>
                    <a:pt x="4053" y="10241"/>
                  </a:lnTo>
                  <a:lnTo>
                    <a:pt x="4053" y="10241"/>
                  </a:lnTo>
                  <a:lnTo>
                    <a:pt x="5354" y="11118"/>
                  </a:lnTo>
                  <a:lnTo>
                    <a:pt x="5354" y="11118"/>
                  </a:lnTo>
                  <a:lnTo>
                    <a:pt x="1520" y="16779"/>
                  </a:lnTo>
                  <a:lnTo>
                    <a:pt x="395" y="18451"/>
                  </a:lnTo>
                  <a:lnTo>
                    <a:pt x="92" y="18937"/>
                  </a:lnTo>
                  <a:cubicBezTo>
                    <a:pt x="61" y="18967"/>
                    <a:pt x="31" y="19028"/>
                    <a:pt x="0" y="19089"/>
                  </a:cubicBezTo>
                  <a:cubicBezTo>
                    <a:pt x="31" y="19059"/>
                    <a:pt x="92" y="18998"/>
                    <a:pt x="122" y="18937"/>
                  </a:cubicBezTo>
                  <a:lnTo>
                    <a:pt x="426" y="18511"/>
                  </a:lnTo>
                  <a:lnTo>
                    <a:pt x="1611" y="16840"/>
                  </a:lnTo>
                  <a:lnTo>
                    <a:pt x="5502" y="11125"/>
                  </a:lnTo>
                  <a:lnTo>
                    <a:pt x="5532" y="11065"/>
                  </a:lnTo>
                  <a:lnTo>
                    <a:pt x="5472" y="11004"/>
                  </a:lnTo>
                  <a:lnTo>
                    <a:pt x="4199" y="10192"/>
                  </a:lnTo>
                  <a:lnTo>
                    <a:pt x="4199" y="10192"/>
                  </a:lnTo>
                  <a:lnTo>
                    <a:pt x="4408" y="10122"/>
                  </a:lnTo>
                  <a:lnTo>
                    <a:pt x="5563" y="9758"/>
                  </a:lnTo>
                  <a:cubicBezTo>
                    <a:pt x="5745" y="9727"/>
                    <a:pt x="5958" y="9606"/>
                    <a:pt x="6079" y="9423"/>
                  </a:cubicBezTo>
                  <a:cubicBezTo>
                    <a:pt x="6171" y="9241"/>
                    <a:pt x="6262" y="9058"/>
                    <a:pt x="6353" y="8876"/>
                  </a:cubicBezTo>
                  <a:cubicBezTo>
                    <a:pt x="6657" y="8177"/>
                    <a:pt x="6900" y="7478"/>
                    <a:pt x="7143" y="6840"/>
                  </a:cubicBezTo>
                  <a:cubicBezTo>
                    <a:pt x="7538" y="5654"/>
                    <a:pt x="7842" y="4438"/>
                    <a:pt x="8055" y="3192"/>
                  </a:cubicBezTo>
                  <a:cubicBezTo>
                    <a:pt x="8177" y="2371"/>
                    <a:pt x="8298" y="1520"/>
                    <a:pt x="8329" y="700"/>
                  </a:cubicBezTo>
                  <a:cubicBezTo>
                    <a:pt x="8359" y="365"/>
                    <a:pt x="8359" y="153"/>
                    <a:pt x="8359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3598;p70">
              <a:extLst>
                <a:ext uri="{FF2B5EF4-FFF2-40B4-BE49-F238E27FC236}">
                  <a16:creationId xmlns:a16="http://schemas.microsoft.com/office/drawing/2014/main" id="{67A21E86-C51D-44E0-91E5-6DA193A1E3AC}"/>
                </a:ext>
              </a:extLst>
            </p:cNvPr>
            <p:cNvSpPr/>
            <p:nvPr/>
          </p:nvSpPr>
          <p:spPr>
            <a:xfrm>
              <a:off x="7419699" y="1777965"/>
              <a:ext cx="58840" cy="247166"/>
            </a:xfrm>
            <a:custGeom>
              <a:avLst/>
              <a:gdLst/>
              <a:ahLst/>
              <a:cxnLst/>
              <a:rect l="l" t="t" r="r" b="b"/>
              <a:pathLst>
                <a:path w="3922" h="16475" extrusionOk="0">
                  <a:moveTo>
                    <a:pt x="3709" y="0"/>
                  </a:moveTo>
                  <a:cubicBezTo>
                    <a:pt x="3526" y="0"/>
                    <a:pt x="3344" y="31"/>
                    <a:pt x="3192" y="92"/>
                  </a:cubicBezTo>
                  <a:cubicBezTo>
                    <a:pt x="2554" y="335"/>
                    <a:pt x="2037" y="791"/>
                    <a:pt x="1672" y="1338"/>
                  </a:cubicBezTo>
                  <a:cubicBezTo>
                    <a:pt x="1399" y="1733"/>
                    <a:pt x="1186" y="2128"/>
                    <a:pt x="1003" y="2554"/>
                  </a:cubicBezTo>
                  <a:cubicBezTo>
                    <a:pt x="791" y="3040"/>
                    <a:pt x="608" y="3526"/>
                    <a:pt x="456" y="4043"/>
                  </a:cubicBezTo>
                  <a:cubicBezTo>
                    <a:pt x="122" y="5198"/>
                    <a:pt x="0" y="6414"/>
                    <a:pt x="31" y="7599"/>
                  </a:cubicBezTo>
                  <a:cubicBezTo>
                    <a:pt x="61" y="8238"/>
                    <a:pt x="152" y="8846"/>
                    <a:pt x="335" y="9453"/>
                  </a:cubicBezTo>
                  <a:cubicBezTo>
                    <a:pt x="487" y="10031"/>
                    <a:pt x="639" y="10608"/>
                    <a:pt x="791" y="11125"/>
                  </a:cubicBezTo>
                  <a:cubicBezTo>
                    <a:pt x="1095" y="12189"/>
                    <a:pt x="1368" y="13162"/>
                    <a:pt x="1611" y="13952"/>
                  </a:cubicBezTo>
                  <a:cubicBezTo>
                    <a:pt x="1885" y="14742"/>
                    <a:pt x="2098" y="15381"/>
                    <a:pt x="2280" y="15806"/>
                  </a:cubicBezTo>
                  <a:cubicBezTo>
                    <a:pt x="2402" y="16019"/>
                    <a:pt x="2462" y="16201"/>
                    <a:pt x="2523" y="16292"/>
                  </a:cubicBezTo>
                  <a:cubicBezTo>
                    <a:pt x="2554" y="16353"/>
                    <a:pt x="2584" y="16414"/>
                    <a:pt x="2614" y="16475"/>
                  </a:cubicBezTo>
                  <a:cubicBezTo>
                    <a:pt x="2584" y="16414"/>
                    <a:pt x="2584" y="16353"/>
                    <a:pt x="2554" y="16292"/>
                  </a:cubicBezTo>
                  <a:cubicBezTo>
                    <a:pt x="2493" y="16171"/>
                    <a:pt x="2432" y="16019"/>
                    <a:pt x="2341" y="15806"/>
                  </a:cubicBezTo>
                  <a:cubicBezTo>
                    <a:pt x="2189" y="15350"/>
                    <a:pt x="1976" y="14712"/>
                    <a:pt x="1733" y="13922"/>
                  </a:cubicBezTo>
                  <a:cubicBezTo>
                    <a:pt x="1490" y="13101"/>
                    <a:pt x="1186" y="12159"/>
                    <a:pt x="943" y="11095"/>
                  </a:cubicBezTo>
                  <a:cubicBezTo>
                    <a:pt x="669" y="10031"/>
                    <a:pt x="244" y="8876"/>
                    <a:pt x="213" y="7599"/>
                  </a:cubicBezTo>
                  <a:cubicBezTo>
                    <a:pt x="152" y="6414"/>
                    <a:pt x="304" y="5228"/>
                    <a:pt x="608" y="4073"/>
                  </a:cubicBezTo>
                  <a:cubicBezTo>
                    <a:pt x="760" y="3587"/>
                    <a:pt x="912" y="3070"/>
                    <a:pt x="1125" y="2614"/>
                  </a:cubicBezTo>
                  <a:cubicBezTo>
                    <a:pt x="1307" y="2189"/>
                    <a:pt x="1520" y="1794"/>
                    <a:pt x="1763" y="1399"/>
                  </a:cubicBezTo>
                  <a:cubicBezTo>
                    <a:pt x="2098" y="852"/>
                    <a:pt x="2614" y="426"/>
                    <a:pt x="3222" y="152"/>
                  </a:cubicBezTo>
                  <a:cubicBezTo>
                    <a:pt x="3435" y="61"/>
                    <a:pt x="3678" y="31"/>
                    <a:pt x="392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3599;p70">
              <a:extLst>
                <a:ext uri="{FF2B5EF4-FFF2-40B4-BE49-F238E27FC236}">
                  <a16:creationId xmlns:a16="http://schemas.microsoft.com/office/drawing/2014/main" id="{D71BF600-1C40-4CFD-B67B-34267A8C855B}"/>
                </a:ext>
              </a:extLst>
            </p:cNvPr>
            <p:cNvSpPr/>
            <p:nvPr/>
          </p:nvSpPr>
          <p:spPr>
            <a:xfrm>
              <a:off x="7318912" y="2043764"/>
              <a:ext cx="205684" cy="105858"/>
            </a:xfrm>
            <a:custGeom>
              <a:avLst/>
              <a:gdLst/>
              <a:ahLst/>
              <a:cxnLst/>
              <a:rect l="l" t="t" r="r" b="b"/>
              <a:pathLst>
                <a:path w="13710" h="7056" extrusionOk="0">
                  <a:moveTo>
                    <a:pt x="4546" y="0"/>
                  </a:moveTo>
                  <a:cubicBezTo>
                    <a:pt x="3348" y="0"/>
                    <a:pt x="2077" y="20"/>
                    <a:pt x="761" y="65"/>
                  </a:cubicBezTo>
                  <a:lnTo>
                    <a:pt x="700" y="65"/>
                  </a:lnTo>
                  <a:lnTo>
                    <a:pt x="700" y="186"/>
                  </a:lnTo>
                  <a:lnTo>
                    <a:pt x="1" y="4746"/>
                  </a:lnTo>
                  <a:lnTo>
                    <a:pt x="1" y="4807"/>
                  </a:lnTo>
                  <a:lnTo>
                    <a:pt x="92" y="4807"/>
                  </a:lnTo>
                  <a:lnTo>
                    <a:pt x="5898" y="6478"/>
                  </a:lnTo>
                  <a:lnTo>
                    <a:pt x="7569" y="6904"/>
                  </a:lnTo>
                  <a:lnTo>
                    <a:pt x="8025" y="7025"/>
                  </a:lnTo>
                  <a:lnTo>
                    <a:pt x="8025" y="7025"/>
                  </a:lnTo>
                  <a:lnTo>
                    <a:pt x="7600" y="6904"/>
                  </a:lnTo>
                  <a:lnTo>
                    <a:pt x="5928" y="6387"/>
                  </a:lnTo>
                  <a:lnTo>
                    <a:pt x="163" y="4706"/>
                  </a:lnTo>
                  <a:lnTo>
                    <a:pt x="163" y="4706"/>
                  </a:lnTo>
                  <a:cubicBezTo>
                    <a:pt x="374" y="3298"/>
                    <a:pt x="613" y="1801"/>
                    <a:pt x="852" y="217"/>
                  </a:cubicBezTo>
                  <a:lnTo>
                    <a:pt x="852" y="214"/>
                  </a:lnTo>
                  <a:lnTo>
                    <a:pt x="852" y="214"/>
                  </a:lnTo>
                  <a:cubicBezTo>
                    <a:pt x="2058" y="174"/>
                    <a:pt x="3226" y="158"/>
                    <a:pt x="4333" y="158"/>
                  </a:cubicBezTo>
                  <a:cubicBezTo>
                    <a:pt x="6485" y="158"/>
                    <a:pt x="8408" y="218"/>
                    <a:pt x="9940" y="278"/>
                  </a:cubicBezTo>
                  <a:cubicBezTo>
                    <a:pt x="11095" y="338"/>
                    <a:pt x="12038" y="399"/>
                    <a:pt x="12706" y="430"/>
                  </a:cubicBezTo>
                  <a:lnTo>
                    <a:pt x="13466" y="490"/>
                  </a:lnTo>
                  <a:lnTo>
                    <a:pt x="13709" y="490"/>
                  </a:lnTo>
                  <a:cubicBezTo>
                    <a:pt x="13649" y="460"/>
                    <a:pt x="13557" y="460"/>
                    <a:pt x="13466" y="460"/>
                  </a:cubicBezTo>
                  <a:lnTo>
                    <a:pt x="12706" y="369"/>
                  </a:lnTo>
                  <a:cubicBezTo>
                    <a:pt x="12038" y="308"/>
                    <a:pt x="11095" y="247"/>
                    <a:pt x="9940" y="156"/>
                  </a:cubicBezTo>
                  <a:cubicBezTo>
                    <a:pt x="8459" y="60"/>
                    <a:pt x="6612" y="0"/>
                    <a:pt x="4546" y="0"/>
                  </a:cubicBezTo>
                  <a:close/>
                  <a:moveTo>
                    <a:pt x="8025" y="7025"/>
                  </a:moveTo>
                  <a:cubicBezTo>
                    <a:pt x="8086" y="7056"/>
                    <a:pt x="8117" y="7056"/>
                    <a:pt x="8177" y="7056"/>
                  </a:cubicBezTo>
                  <a:cubicBezTo>
                    <a:pt x="8147" y="7025"/>
                    <a:pt x="8086" y="7025"/>
                    <a:pt x="8025" y="7025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3600;p70">
              <a:extLst>
                <a:ext uri="{FF2B5EF4-FFF2-40B4-BE49-F238E27FC236}">
                  <a16:creationId xmlns:a16="http://schemas.microsoft.com/office/drawing/2014/main" id="{7895EFA9-4F17-409B-8BED-9F03EF398D0E}"/>
                </a:ext>
              </a:extLst>
            </p:cNvPr>
            <p:cNvSpPr/>
            <p:nvPr/>
          </p:nvSpPr>
          <p:spPr>
            <a:xfrm>
              <a:off x="7466207" y="2037313"/>
              <a:ext cx="54744" cy="11117"/>
            </a:xfrm>
            <a:custGeom>
              <a:avLst/>
              <a:gdLst/>
              <a:ahLst/>
              <a:cxnLst/>
              <a:rect l="l" t="t" r="r" b="b"/>
              <a:pathLst>
                <a:path w="3649" h="741" extrusionOk="0">
                  <a:moveTo>
                    <a:pt x="3329" y="1"/>
                  </a:moveTo>
                  <a:cubicBezTo>
                    <a:pt x="2798" y="1"/>
                    <a:pt x="2270" y="64"/>
                    <a:pt x="1764" y="191"/>
                  </a:cubicBezTo>
                  <a:cubicBezTo>
                    <a:pt x="1156" y="312"/>
                    <a:pt x="548" y="495"/>
                    <a:pt x="1" y="738"/>
                  </a:cubicBezTo>
                  <a:cubicBezTo>
                    <a:pt x="1" y="740"/>
                    <a:pt x="4" y="741"/>
                    <a:pt x="11" y="741"/>
                  </a:cubicBezTo>
                  <a:cubicBezTo>
                    <a:pt x="108" y="741"/>
                    <a:pt x="884" y="544"/>
                    <a:pt x="1794" y="373"/>
                  </a:cubicBezTo>
                  <a:cubicBezTo>
                    <a:pt x="2797" y="160"/>
                    <a:pt x="3648" y="69"/>
                    <a:pt x="3648" y="9"/>
                  </a:cubicBezTo>
                  <a:cubicBezTo>
                    <a:pt x="3542" y="3"/>
                    <a:pt x="3435" y="1"/>
                    <a:pt x="3329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3601;p70">
              <a:extLst>
                <a:ext uri="{FF2B5EF4-FFF2-40B4-BE49-F238E27FC236}">
                  <a16:creationId xmlns:a16="http://schemas.microsoft.com/office/drawing/2014/main" id="{B7F801CC-6D9B-49E2-90B8-4C25EE48803C}"/>
                </a:ext>
              </a:extLst>
            </p:cNvPr>
            <p:cNvSpPr/>
            <p:nvPr/>
          </p:nvSpPr>
          <p:spPr>
            <a:xfrm>
              <a:off x="7266928" y="2283069"/>
              <a:ext cx="30575" cy="29495"/>
            </a:xfrm>
            <a:custGeom>
              <a:avLst/>
              <a:gdLst/>
              <a:ahLst/>
              <a:cxnLst/>
              <a:rect l="l" t="t" r="r" b="b"/>
              <a:pathLst>
                <a:path w="2038" h="1966" extrusionOk="0">
                  <a:moveTo>
                    <a:pt x="1083" y="0"/>
                  </a:moveTo>
                  <a:cubicBezTo>
                    <a:pt x="957" y="0"/>
                    <a:pt x="829" y="25"/>
                    <a:pt x="700" y="72"/>
                  </a:cubicBezTo>
                  <a:cubicBezTo>
                    <a:pt x="426" y="193"/>
                    <a:pt x="244" y="406"/>
                    <a:pt x="153" y="710"/>
                  </a:cubicBezTo>
                  <a:cubicBezTo>
                    <a:pt x="1" y="1227"/>
                    <a:pt x="274" y="1774"/>
                    <a:pt x="821" y="1926"/>
                  </a:cubicBezTo>
                  <a:cubicBezTo>
                    <a:pt x="910" y="1952"/>
                    <a:pt x="1004" y="1966"/>
                    <a:pt x="1098" y="1966"/>
                  </a:cubicBezTo>
                  <a:cubicBezTo>
                    <a:pt x="1328" y="1966"/>
                    <a:pt x="1561" y="1885"/>
                    <a:pt x="1733" y="1713"/>
                  </a:cubicBezTo>
                  <a:cubicBezTo>
                    <a:pt x="1885" y="1591"/>
                    <a:pt x="2007" y="1379"/>
                    <a:pt x="2037" y="1166"/>
                  </a:cubicBezTo>
                  <a:cubicBezTo>
                    <a:pt x="2037" y="1105"/>
                    <a:pt x="2037" y="1014"/>
                    <a:pt x="2037" y="923"/>
                  </a:cubicBezTo>
                  <a:cubicBezTo>
                    <a:pt x="2007" y="923"/>
                    <a:pt x="2007" y="1014"/>
                    <a:pt x="1976" y="1166"/>
                  </a:cubicBezTo>
                  <a:cubicBezTo>
                    <a:pt x="1916" y="1348"/>
                    <a:pt x="1825" y="1500"/>
                    <a:pt x="1673" y="1622"/>
                  </a:cubicBezTo>
                  <a:cubicBezTo>
                    <a:pt x="1505" y="1748"/>
                    <a:pt x="1322" y="1816"/>
                    <a:pt x="1135" y="1816"/>
                  </a:cubicBezTo>
                  <a:cubicBezTo>
                    <a:pt x="1052" y="1816"/>
                    <a:pt x="967" y="1802"/>
                    <a:pt x="882" y="1774"/>
                  </a:cubicBezTo>
                  <a:cubicBezTo>
                    <a:pt x="639" y="1713"/>
                    <a:pt x="457" y="1531"/>
                    <a:pt x="366" y="1318"/>
                  </a:cubicBezTo>
                  <a:cubicBezTo>
                    <a:pt x="183" y="892"/>
                    <a:pt x="366" y="406"/>
                    <a:pt x="791" y="224"/>
                  </a:cubicBezTo>
                  <a:cubicBezTo>
                    <a:pt x="905" y="173"/>
                    <a:pt x="1019" y="148"/>
                    <a:pt x="1131" y="148"/>
                  </a:cubicBezTo>
                  <a:cubicBezTo>
                    <a:pt x="1288" y="148"/>
                    <a:pt x="1440" y="196"/>
                    <a:pt x="1581" y="284"/>
                  </a:cubicBezTo>
                  <a:cubicBezTo>
                    <a:pt x="1764" y="375"/>
                    <a:pt x="1885" y="527"/>
                    <a:pt x="1946" y="710"/>
                  </a:cubicBezTo>
                  <a:cubicBezTo>
                    <a:pt x="2007" y="862"/>
                    <a:pt x="2037" y="923"/>
                    <a:pt x="2037" y="923"/>
                  </a:cubicBezTo>
                  <a:cubicBezTo>
                    <a:pt x="2037" y="862"/>
                    <a:pt x="2037" y="771"/>
                    <a:pt x="2007" y="710"/>
                  </a:cubicBezTo>
                  <a:cubicBezTo>
                    <a:pt x="1946" y="497"/>
                    <a:pt x="1825" y="315"/>
                    <a:pt x="1642" y="193"/>
                  </a:cubicBezTo>
                  <a:cubicBezTo>
                    <a:pt x="1474" y="62"/>
                    <a:pt x="1283" y="0"/>
                    <a:pt x="1083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3602;p70">
              <a:extLst>
                <a:ext uri="{FF2B5EF4-FFF2-40B4-BE49-F238E27FC236}">
                  <a16:creationId xmlns:a16="http://schemas.microsoft.com/office/drawing/2014/main" id="{B4B26B36-0D7E-44BA-B6A4-C630064094F0}"/>
                </a:ext>
              </a:extLst>
            </p:cNvPr>
            <p:cNvSpPr/>
            <p:nvPr/>
          </p:nvSpPr>
          <p:spPr>
            <a:xfrm>
              <a:off x="7274235" y="1847726"/>
              <a:ext cx="112189" cy="200673"/>
            </a:xfrm>
            <a:custGeom>
              <a:avLst/>
              <a:gdLst/>
              <a:ahLst/>
              <a:cxnLst/>
              <a:rect l="l" t="t" r="r" b="b"/>
              <a:pathLst>
                <a:path w="7478" h="13376" extrusionOk="0">
                  <a:moveTo>
                    <a:pt x="7477" y="1"/>
                  </a:moveTo>
                  <a:lnTo>
                    <a:pt x="7477" y="1"/>
                  </a:lnTo>
                  <a:cubicBezTo>
                    <a:pt x="7265" y="700"/>
                    <a:pt x="6748" y="1825"/>
                    <a:pt x="6535" y="2524"/>
                  </a:cubicBezTo>
                  <a:cubicBezTo>
                    <a:pt x="6414" y="3041"/>
                    <a:pt x="6201" y="3527"/>
                    <a:pt x="5866" y="3922"/>
                  </a:cubicBezTo>
                  <a:cubicBezTo>
                    <a:pt x="5289" y="4469"/>
                    <a:pt x="4651" y="4317"/>
                    <a:pt x="3982" y="4591"/>
                  </a:cubicBezTo>
                  <a:cubicBezTo>
                    <a:pt x="4438" y="4682"/>
                    <a:pt x="5015" y="5199"/>
                    <a:pt x="5380" y="5503"/>
                  </a:cubicBezTo>
                  <a:cubicBezTo>
                    <a:pt x="3801" y="8046"/>
                    <a:pt x="311" y="12980"/>
                    <a:pt x="46" y="13353"/>
                  </a:cubicBezTo>
                  <a:lnTo>
                    <a:pt x="46" y="13353"/>
                  </a:lnTo>
                  <a:cubicBezTo>
                    <a:pt x="2302" y="12250"/>
                    <a:pt x="3930" y="10016"/>
                    <a:pt x="5198" y="7813"/>
                  </a:cubicBezTo>
                  <a:cubicBezTo>
                    <a:pt x="5471" y="7326"/>
                    <a:pt x="5745" y="6840"/>
                    <a:pt x="5988" y="6354"/>
                  </a:cubicBezTo>
                  <a:cubicBezTo>
                    <a:pt x="6170" y="6110"/>
                    <a:pt x="6262" y="5807"/>
                    <a:pt x="6292" y="5503"/>
                  </a:cubicBezTo>
                  <a:cubicBezTo>
                    <a:pt x="6322" y="5205"/>
                    <a:pt x="6119" y="4908"/>
                    <a:pt x="5826" y="4838"/>
                  </a:cubicBezTo>
                  <a:lnTo>
                    <a:pt x="5826" y="4838"/>
                  </a:lnTo>
                  <a:cubicBezTo>
                    <a:pt x="5887" y="4851"/>
                    <a:pt x="5948" y="4857"/>
                    <a:pt x="6008" y="4857"/>
                  </a:cubicBezTo>
                  <a:cubicBezTo>
                    <a:pt x="6331" y="4857"/>
                    <a:pt x="6632" y="4680"/>
                    <a:pt x="6809" y="4378"/>
                  </a:cubicBezTo>
                  <a:cubicBezTo>
                    <a:pt x="6991" y="4044"/>
                    <a:pt x="7082" y="3648"/>
                    <a:pt x="7113" y="3284"/>
                  </a:cubicBezTo>
                  <a:cubicBezTo>
                    <a:pt x="7204" y="2341"/>
                    <a:pt x="7356" y="943"/>
                    <a:pt x="7477" y="1"/>
                  </a:cubicBezTo>
                  <a:close/>
                  <a:moveTo>
                    <a:pt x="46" y="13353"/>
                  </a:moveTo>
                  <a:cubicBezTo>
                    <a:pt x="31" y="13360"/>
                    <a:pt x="16" y="13368"/>
                    <a:pt x="0" y="13375"/>
                  </a:cubicBezTo>
                  <a:lnTo>
                    <a:pt x="31" y="13375"/>
                  </a:lnTo>
                  <a:cubicBezTo>
                    <a:pt x="31" y="13375"/>
                    <a:pt x="36" y="13367"/>
                    <a:pt x="46" y="133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3603;p70">
              <a:extLst>
                <a:ext uri="{FF2B5EF4-FFF2-40B4-BE49-F238E27FC236}">
                  <a16:creationId xmlns:a16="http://schemas.microsoft.com/office/drawing/2014/main" id="{F3BDD7DC-318E-494A-BEEF-7B27AB3AF06F}"/>
                </a:ext>
              </a:extLst>
            </p:cNvPr>
            <p:cNvSpPr/>
            <p:nvPr/>
          </p:nvSpPr>
          <p:spPr>
            <a:xfrm>
              <a:off x="6969609" y="1953989"/>
              <a:ext cx="356639" cy="370292"/>
            </a:xfrm>
            <a:custGeom>
              <a:avLst/>
              <a:gdLst/>
              <a:ahLst/>
              <a:cxnLst/>
              <a:rect l="l" t="t" r="r" b="b"/>
              <a:pathLst>
                <a:path w="23772" h="24682" extrusionOk="0">
                  <a:moveTo>
                    <a:pt x="9849" y="0"/>
                  </a:moveTo>
                  <a:lnTo>
                    <a:pt x="1" y="9332"/>
                  </a:lnTo>
                  <a:lnTo>
                    <a:pt x="13466" y="24681"/>
                  </a:lnTo>
                  <a:cubicBezTo>
                    <a:pt x="13466" y="24681"/>
                    <a:pt x="23772" y="14134"/>
                    <a:pt x="23349" y="14134"/>
                  </a:cubicBezTo>
                  <a:cubicBezTo>
                    <a:pt x="23347" y="14134"/>
                    <a:pt x="23346" y="14134"/>
                    <a:pt x="23345" y="14134"/>
                  </a:cubicBezTo>
                  <a:cubicBezTo>
                    <a:pt x="23344" y="14134"/>
                    <a:pt x="23344" y="14134"/>
                    <a:pt x="23344" y="14134"/>
                  </a:cubicBezTo>
                  <a:cubicBezTo>
                    <a:pt x="23103" y="14134"/>
                    <a:pt x="9849" y="0"/>
                    <a:pt x="9849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3604;p70">
              <a:extLst>
                <a:ext uri="{FF2B5EF4-FFF2-40B4-BE49-F238E27FC236}">
                  <a16:creationId xmlns:a16="http://schemas.microsoft.com/office/drawing/2014/main" id="{AF860DDF-6D4D-4132-93D7-5F294DE66B26}"/>
                </a:ext>
              </a:extLst>
            </p:cNvPr>
            <p:cNvSpPr/>
            <p:nvPr/>
          </p:nvSpPr>
          <p:spPr>
            <a:xfrm>
              <a:off x="7121914" y="2023751"/>
              <a:ext cx="206134" cy="98056"/>
            </a:xfrm>
            <a:custGeom>
              <a:avLst/>
              <a:gdLst/>
              <a:ahLst/>
              <a:cxnLst/>
              <a:rect l="l" t="t" r="r" b="b"/>
              <a:pathLst>
                <a:path w="13740" h="6536" extrusionOk="0">
                  <a:moveTo>
                    <a:pt x="5199" y="1"/>
                  </a:moveTo>
                  <a:lnTo>
                    <a:pt x="1582" y="548"/>
                  </a:lnTo>
                  <a:lnTo>
                    <a:pt x="1" y="2675"/>
                  </a:lnTo>
                  <a:cubicBezTo>
                    <a:pt x="1" y="2675"/>
                    <a:pt x="27" y="3172"/>
                    <a:pt x="321" y="3172"/>
                  </a:cubicBezTo>
                  <a:cubicBezTo>
                    <a:pt x="344" y="3172"/>
                    <a:pt x="369" y="3168"/>
                    <a:pt x="396" y="3162"/>
                  </a:cubicBezTo>
                  <a:cubicBezTo>
                    <a:pt x="670" y="3040"/>
                    <a:pt x="913" y="2858"/>
                    <a:pt x="1156" y="2645"/>
                  </a:cubicBezTo>
                  <a:lnTo>
                    <a:pt x="1278" y="4165"/>
                  </a:lnTo>
                  <a:cubicBezTo>
                    <a:pt x="1278" y="4165"/>
                    <a:pt x="1526" y="4426"/>
                    <a:pt x="1791" y="4426"/>
                  </a:cubicBezTo>
                  <a:cubicBezTo>
                    <a:pt x="1930" y="4426"/>
                    <a:pt x="2074" y="4354"/>
                    <a:pt x="2189" y="4134"/>
                  </a:cubicBezTo>
                  <a:lnTo>
                    <a:pt x="2615" y="5259"/>
                  </a:lnTo>
                  <a:cubicBezTo>
                    <a:pt x="2615" y="5259"/>
                    <a:pt x="2809" y="5466"/>
                    <a:pt x="3021" y="5466"/>
                  </a:cubicBezTo>
                  <a:cubicBezTo>
                    <a:pt x="3133" y="5466"/>
                    <a:pt x="3250" y="5408"/>
                    <a:pt x="3344" y="5229"/>
                  </a:cubicBezTo>
                  <a:lnTo>
                    <a:pt x="3983" y="6536"/>
                  </a:lnTo>
                  <a:cubicBezTo>
                    <a:pt x="4226" y="6445"/>
                    <a:pt x="4469" y="6262"/>
                    <a:pt x="4591" y="6019"/>
                  </a:cubicBezTo>
                  <a:cubicBezTo>
                    <a:pt x="4682" y="5806"/>
                    <a:pt x="4712" y="5563"/>
                    <a:pt x="4651" y="5350"/>
                  </a:cubicBezTo>
                  <a:lnTo>
                    <a:pt x="4651" y="5350"/>
                  </a:lnTo>
                  <a:cubicBezTo>
                    <a:pt x="4652" y="5350"/>
                    <a:pt x="6445" y="5563"/>
                    <a:pt x="7205" y="5745"/>
                  </a:cubicBezTo>
                  <a:cubicBezTo>
                    <a:pt x="7395" y="5791"/>
                    <a:pt x="7763" y="5808"/>
                    <a:pt x="8209" y="5808"/>
                  </a:cubicBezTo>
                  <a:cubicBezTo>
                    <a:pt x="9547" y="5808"/>
                    <a:pt x="11582" y="5654"/>
                    <a:pt x="11582" y="5654"/>
                  </a:cubicBezTo>
                  <a:lnTo>
                    <a:pt x="13101" y="6019"/>
                  </a:lnTo>
                  <a:lnTo>
                    <a:pt x="13740" y="2037"/>
                  </a:lnTo>
                  <a:lnTo>
                    <a:pt x="10579" y="2098"/>
                  </a:lnTo>
                  <a:lnTo>
                    <a:pt x="5199" y="1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3605;p70">
              <a:extLst>
                <a:ext uri="{FF2B5EF4-FFF2-40B4-BE49-F238E27FC236}">
                  <a16:creationId xmlns:a16="http://schemas.microsoft.com/office/drawing/2014/main" id="{4A005CF1-5CFE-488F-BD6B-8E2641721935}"/>
                </a:ext>
              </a:extLst>
            </p:cNvPr>
            <p:cNvSpPr/>
            <p:nvPr/>
          </p:nvSpPr>
          <p:spPr>
            <a:xfrm>
              <a:off x="7138792" y="2030712"/>
              <a:ext cx="50183" cy="35466"/>
            </a:xfrm>
            <a:custGeom>
              <a:avLst/>
              <a:gdLst/>
              <a:ahLst/>
              <a:cxnLst/>
              <a:rect l="l" t="t" r="r" b="b"/>
              <a:pathLst>
                <a:path w="3345" h="2364" extrusionOk="0">
                  <a:moveTo>
                    <a:pt x="2938" y="0"/>
                  </a:moveTo>
                  <a:cubicBezTo>
                    <a:pt x="2848" y="0"/>
                    <a:pt x="2759" y="17"/>
                    <a:pt x="2675" y="53"/>
                  </a:cubicBezTo>
                  <a:cubicBezTo>
                    <a:pt x="2432" y="84"/>
                    <a:pt x="2189" y="145"/>
                    <a:pt x="1976" y="236"/>
                  </a:cubicBezTo>
                  <a:cubicBezTo>
                    <a:pt x="1672" y="327"/>
                    <a:pt x="1399" y="449"/>
                    <a:pt x="1125" y="540"/>
                  </a:cubicBezTo>
                  <a:cubicBezTo>
                    <a:pt x="852" y="661"/>
                    <a:pt x="578" y="813"/>
                    <a:pt x="335" y="996"/>
                  </a:cubicBezTo>
                  <a:cubicBezTo>
                    <a:pt x="213" y="1087"/>
                    <a:pt x="122" y="1208"/>
                    <a:pt x="92" y="1360"/>
                  </a:cubicBezTo>
                  <a:cubicBezTo>
                    <a:pt x="61" y="1452"/>
                    <a:pt x="61" y="1573"/>
                    <a:pt x="61" y="1695"/>
                  </a:cubicBezTo>
                  <a:cubicBezTo>
                    <a:pt x="1" y="1908"/>
                    <a:pt x="31" y="2151"/>
                    <a:pt x="92" y="2363"/>
                  </a:cubicBezTo>
                  <a:cubicBezTo>
                    <a:pt x="92" y="2363"/>
                    <a:pt x="122" y="2120"/>
                    <a:pt x="183" y="1695"/>
                  </a:cubicBezTo>
                  <a:cubicBezTo>
                    <a:pt x="183" y="1604"/>
                    <a:pt x="213" y="1482"/>
                    <a:pt x="244" y="1391"/>
                  </a:cubicBezTo>
                  <a:cubicBezTo>
                    <a:pt x="274" y="1269"/>
                    <a:pt x="335" y="1178"/>
                    <a:pt x="426" y="1117"/>
                  </a:cubicBezTo>
                  <a:cubicBezTo>
                    <a:pt x="669" y="965"/>
                    <a:pt x="912" y="813"/>
                    <a:pt x="1186" y="692"/>
                  </a:cubicBezTo>
                  <a:cubicBezTo>
                    <a:pt x="1490" y="570"/>
                    <a:pt x="1764" y="479"/>
                    <a:pt x="2007" y="388"/>
                  </a:cubicBezTo>
                  <a:cubicBezTo>
                    <a:pt x="2280" y="297"/>
                    <a:pt x="2493" y="205"/>
                    <a:pt x="2706" y="145"/>
                  </a:cubicBezTo>
                  <a:cubicBezTo>
                    <a:pt x="2856" y="123"/>
                    <a:pt x="3007" y="102"/>
                    <a:pt x="3157" y="102"/>
                  </a:cubicBezTo>
                  <a:cubicBezTo>
                    <a:pt x="3219" y="102"/>
                    <a:pt x="3282" y="105"/>
                    <a:pt x="3344" y="114"/>
                  </a:cubicBezTo>
                  <a:cubicBezTo>
                    <a:pt x="3215" y="41"/>
                    <a:pt x="3075" y="0"/>
                    <a:pt x="2938" y="0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3606;p70">
              <a:extLst>
                <a:ext uri="{FF2B5EF4-FFF2-40B4-BE49-F238E27FC236}">
                  <a16:creationId xmlns:a16="http://schemas.microsoft.com/office/drawing/2014/main" id="{D665510C-520E-4C60-A3E3-614B9117A7C8}"/>
                </a:ext>
              </a:extLst>
            </p:cNvPr>
            <p:cNvSpPr/>
            <p:nvPr/>
          </p:nvSpPr>
          <p:spPr>
            <a:xfrm>
              <a:off x="7151559" y="2048385"/>
              <a:ext cx="42427" cy="37401"/>
            </a:xfrm>
            <a:custGeom>
              <a:avLst/>
              <a:gdLst/>
              <a:ahLst/>
              <a:cxnLst/>
              <a:rect l="l" t="t" r="r" b="b"/>
              <a:pathLst>
                <a:path w="2828" h="2493" extrusionOk="0">
                  <a:moveTo>
                    <a:pt x="2827" y="0"/>
                  </a:moveTo>
                  <a:lnTo>
                    <a:pt x="2827" y="0"/>
                  </a:lnTo>
                  <a:cubicBezTo>
                    <a:pt x="2645" y="30"/>
                    <a:pt x="2432" y="91"/>
                    <a:pt x="2220" y="182"/>
                  </a:cubicBezTo>
                  <a:cubicBezTo>
                    <a:pt x="1855" y="274"/>
                    <a:pt x="1308" y="365"/>
                    <a:pt x="730" y="578"/>
                  </a:cubicBezTo>
                  <a:cubicBezTo>
                    <a:pt x="578" y="608"/>
                    <a:pt x="457" y="699"/>
                    <a:pt x="335" y="790"/>
                  </a:cubicBezTo>
                  <a:cubicBezTo>
                    <a:pt x="244" y="912"/>
                    <a:pt x="183" y="1033"/>
                    <a:pt x="153" y="1185"/>
                  </a:cubicBezTo>
                  <a:cubicBezTo>
                    <a:pt x="31" y="1398"/>
                    <a:pt x="1" y="1641"/>
                    <a:pt x="31" y="1885"/>
                  </a:cubicBezTo>
                  <a:cubicBezTo>
                    <a:pt x="61" y="2037"/>
                    <a:pt x="122" y="2188"/>
                    <a:pt x="183" y="2340"/>
                  </a:cubicBezTo>
                  <a:cubicBezTo>
                    <a:pt x="183" y="2371"/>
                    <a:pt x="213" y="2432"/>
                    <a:pt x="244" y="2492"/>
                  </a:cubicBezTo>
                  <a:cubicBezTo>
                    <a:pt x="244" y="2432"/>
                    <a:pt x="244" y="2371"/>
                    <a:pt x="244" y="2310"/>
                  </a:cubicBezTo>
                  <a:cubicBezTo>
                    <a:pt x="183" y="2158"/>
                    <a:pt x="153" y="2006"/>
                    <a:pt x="153" y="1854"/>
                  </a:cubicBezTo>
                  <a:cubicBezTo>
                    <a:pt x="183" y="1520"/>
                    <a:pt x="274" y="1185"/>
                    <a:pt x="457" y="881"/>
                  </a:cubicBezTo>
                  <a:cubicBezTo>
                    <a:pt x="548" y="821"/>
                    <a:pt x="669" y="760"/>
                    <a:pt x="821" y="730"/>
                  </a:cubicBezTo>
                  <a:cubicBezTo>
                    <a:pt x="1368" y="517"/>
                    <a:pt x="1885" y="395"/>
                    <a:pt x="2280" y="274"/>
                  </a:cubicBezTo>
                  <a:cubicBezTo>
                    <a:pt x="2463" y="213"/>
                    <a:pt x="2675" y="122"/>
                    <a:pt x="2827" y="0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3607;p70">
              <a:extLst>
                <a:ext uri="{FF2B5EF4-FFF2-40B4-BE49-F238E27FC236}">
                  <a16:creationId xmlns:a16="http://schemas.microsoft.com/office/drawing/2014/main" id="{D96E4BA8-644C-4C87-B823-80BF879C810D}"/>
                </a:ext>
              </a:extLst>
            </p:cNvPr>
            <p:cNvSpPr/>
            <p:nvPr/>
          </p:nvSpPr>
          <p:spPr>
            <a:xfrm>
              <a:off x="7167072" y="2079950"/>
              <a:ext cx="31025" cy="23164"/>
            </a:xfrm>
            <a:custGeom>
              <a:avLst/>
              <a:gdLst/>
              <a:ahLst/>
              <a:cxnLst/>
              <a:rect l="l" t="t" r="r" b="b"/>
              <a:pathLst>
                <a:path w="2068" h="1544" extrusionOk="0">
                  <a:moveTo>
                    <a:pt x="1778" y="1"/>
                  </a:moveTo>
                  <a:cubicBezTo>
                    <a:pt x="1725" y="1"/>
                    <a:pt x="1672" y="9"/>
                    <a:pt x="1611" y="24"/>
                  </a:cubicBezTo>
                  <a:lnTo>
                    <a:pt x="1094" y="24"/>
                  </a:lnTo>
                  <a:cubicBezTo>
                    <a:pt x="882" y="24"/>
                    <a:pt x="669" y="54"/>
                    <a:pt x="456" y="115"/>
                  </a:cubicBezTo>
                  <a:cubicBezTo>
                    <a:pt x="243" y="206"/>
                    <a:pt x="61" y="388"/>
                    <a:pt x="31" y="632"/>
                  </a:cubicBezTo>
                  <a:cubicBezTo>
                    <a:pt x="0" y="814"/>
                    <a:pt x="31" y="996"/>
                    <a:pt x="122" y="1179"/>
                  </a:cubicBezTo>
                  <a:cubicBezTo>
                    <a:pt x="182" y="1300"/>
                    <a:pt x="274" y="1452"/>
                    <a:pt x="395" y="1543"/>
                  </a:cubicBezTo>
                  <a:cubicBezTo>
                    <a:pt x="365" y="1392"/>
                    <a:pt x="304" y="1270"/>
                    <a:pt x="213" y="1118"/>
                  </a:cubicBezTo>
                  <a:cubicBezTo>
                    <a:pt x="152" y="966"/>
                    <a:pt x="152" y="814"/>
                    <a:pt x="182" y="662"/>
                  </a:cubicBezTo>
                  <a:cubicBezTo>
                    <a:pt x="213" y="480"/>
                    <a:pt x="365" y="358"/>
                    <a:pt x="517" y="297"/>
                  </a:cubicBezTo>
                  <a:cubicBezTo>
                    <a:pt x="699" y="236"/>
                    <a:pt x="912" y="176"/>
                    <a:pt x="1094" y="176"/>
                  </a:cubicBezTo>
                  <a:lnTo>
                    <a:pt x="1611" y="145"/>
                  </a:lnTo>
                  <a:cubicBezTo>
                    <a:pt x="1763" y="115"/>
                    <a:pt x="1885" y="84"/>
                    <a:pt x="1945" y="84"/>
                  </a:cubicBezTo>
                  <a:lnTo>
                    <a:pt x="2067" y="84"/>
                  </a:lnTo>
                  <a:cubicBezTo>
                    <a:pt x="2067" y="84"/>
                    <a:pt x="2037" y="24"/>
                    <a:pt x="1945" y="24"/>
                  </a:cubicBezTo>
                  <a:cubicBezTo>
                    <a:pt x="1885" y="9"/>
                    <a:pt x="1831" y="1"/>
                    <a:pt x="1778" y="1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3608;p70">
              <a:extLst>
                <a:ext uri="{FF2B5EF4-FFF2-40B4-BE49-F238E27FC236}">
                  <a16:creationId xmlns:a16="http://schemas.microsoft.com/office/drawing/2014/main" id="{FC311E20-70F5-4D61-9984-45F2C6264670}"/>
                </a:ext>
              </a:extLst>
            </p:cNvPr>
            <p:cNvSpPr/>
            <p:nvPr/>
          </p:nvSpPr>
          <p:spPr>
            <a:xfrm>
              <a:off x="7135146" y="1391275"/>
              <a:ext cx="291859" cy="302795"/>
            </a:xfrm>
            <a:custGeom>
              <a:avLst/>
              <a:gdLst/>
              <a:ahLst/>
              <a:cxnLst/>
              <a:rect l="l" t="t" r="r" b="b"/>
              <a:pathLst>
                <a:path w="19454" h="20183" extrusionOk="0">
                  <a:moveTo>
                    <a:pt x="9107" y="1"/>
                  </a:moveTo>
                  <a:cubicBezTo>
                    <a:pt x="8496" y="1"/>
                    <a:pt x="7872" y="45"/>
                    <a:pt x="7235" y="122"/>
                  </a:cubicBezTo>
                  <a:cubicBezTo>
                    <a:pt x="5928" y="365"/>
                    <a:pt x="4712" y="912"/>
                    <a:pt x="3648" y="1672"/>
                  </a:cubicBezTo>
                  <a:cubicBezTo>
                    <a:pt x="2219" y="2644"/>
                    <a:pt x="1733" y="4407"/>
                    <a:pt x="1155" y="6018"/>
                  </a:cubicBezTo>
                  <a:cubicBezTo>
                    <a:pt x="0" y="9240"/>
                    <a:pt x="548" y="13404"/>
                    <a:pt x="1611" y="14468"/>
                  </a:cubicBezTo>
                  <a:lnTo>
                    <a:pt x="15137" y="20183"/>
                  </a:lnTo>
                  <a:cubicBezTo>
                    <a:pt x="17326" y="18784"/>
                    <a:pt x="18785" y="18116"/>
                    <a:pt x="19180" y="15532"/>
                  </a:cubicBezTo>
                  <a:cubicBezTo>
                    <a:pt x="19454" y="13830"/>
                    <a:pt x="18663" y="10243"/>
                    <a:pt x="18177" y="8541"/>
                  </a:cubicBezTo>
                  <a:cubicBezTo>
                    <a:pt x="17356" y="5806"/>
                    <a:pt x="16536" y="2979"/>
                    <a:pt x="14165" y="1429"/>
                  </a:cubicBezTo>
                  <a:cubicBezTo>
                    <a:pt x="12598" y="384"/>
                    <a:pt x="10912" y="1"/>
                    <a:pt x="910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3609;p70">
              <a:extLst>
                <a:ext uri="{FF2B5EF4-FFF2-40B4-BE49-F238E27FC236}">
                  <a16:creationId xmlns:a16="http://schemas.microsoft.com/office/drawing/2014/main" id="{CABADC8E-BDF5-4FB6-9E8D-727F829BB8D5}"/>
                </a:ext>
              </a:extLst>
            </p:cNvPr>
            <p:cNvSpPr/>
            <p:nvPr/>
          </p:nvSpPr>
          <p:spPr>
            <a:xfrm>
              <a:off x="7156120" y="1425856"/>
              <a:ext cx="216171" cy="393336"/>
            </a:xfrm>
            <a:custGeom>
              <a:avLst/>
              <a:gdLst/>
              <a:ahLst/>
              <a:cxnLst/>
              <a:rect l="l" t="t" r="r" b="b"/>
              <a:pathLst>
                <a:path w="14409" h="26218" extrusionOk="0">
                  <a:moveTo>
                    <a:pt x="4174" y="0"/>
                  </a:moveTo>
                  <a:cubicBezTo>
                    <a:pt x="1633" y="0"/>
                    <a:pt x="91" y="3255"/>
                    <a:pt x="61" y="5841"/>
                  </a:cubicBezTo>
                  <a:cubicBezTo>
                    <a:pt x="1" y="8789"/>
                    <a:pt x="61" y="12406"/>
                    <a:pt x="517" y="14565"/>
                  </a:cubicBezTo>
                  <a:cubicBezTo>
                    <a:pt x="1429" y="18972"/>
                    <a:pt x="4864" y="19397"/>
                    <a:pt x="4864" y="19397"/>
                  </a:cubicBezTo>
                  <a:cubicBezTo>
                    <a:pt x="4864" y="19397"/>
                    <a:pt x="4864" y="19458"/>
                    <a:pt x="4955" y="20765"/>
                  </a:cubicBezTo>
                  <a:lnTo>
                    <a:pt x="5077" y="23714"/>
                  </a:lnTo>
                  <a:cubicBezTo>
                    <a:pt x="5724" y="25500"/>
                    <a:pt x="6972" y="26218"/>
                    <a:pt x="8623" y="26218"/>
                  </a:cubicBezTo>
                  <a:cubicBezTo>
                    <a:pt x="10230" y="26218"/>
                    <a:pt x="12219" y="25538"/>
                    <a:pt x="14408" y="24504"/>
                  </a:cubicBezTo>
                  <a:lnTo>
                    <a:pt x="14165" y="3227"/>
                  </a:lnTo>
                  <a:cubicBezTo>
                    <a:pt x="14165" y="2437"/>
                    <a:pt x="13527" y="1768"/>
                    <a:pt x="12706" y="1707"/>
                  </a:cubicBezTo>
                  <a:lnTo>
                    <a:pt x="4347" y="5"/>
                  </a:lnTo>
                  <a:cubicBezTo>
                    <a:pt x="4289" y="2"/>
                    <a:pt x="4231" y="0"/>
                    <a:pt x="4174" y="0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3610;p70">
              <a:extLst>
                <a:ext uri="{FF2B5EF4-FFF2-40B4-BE49-F238E27FC236}">
                  <a16:creationId xmlns:a16="http://schemas.microsoft.com/office/drawing/2014/main" id="{E7586BBC-9B6C-4D42-A40D-9F4553D04A25}"/>
                </a:ext>
              </a:extLst>
            </p:cNvPr>
            <p:cNvSpPr/>
            <p:nvPr/>
          </p:nvSpPr>
          <p:spPr>
            <a:xfrm>
              <a:off x="7177558" y="1556348"/>
              <a:ext cx="17343" cy="16428"/>
            </a:xfrm>
            <a:custGeom>
              <a:avLst/>
              <a:gdLst/>
              <a:ahLst/>
              <a:cxnLst/>
              <a:rect l="l" t="t" r="r" b="b"/>
              <a:pathLst>
                <a:path w="1156" h="1095" extrusionOk="0">
                  <a:moveTo>
                    <a:pt x="578" y="0"/>
                  </a:moveTo>
                  <a:cubicBezTo>
                    <a:pt x="274" y="0"/>
                    <a:pt x="31" y="243"/>
                    <a:pt x="0" y="547"/>
                  </a:cubicBezTo>
                  <a:lnTo>
                    <a:pt x="31" y="547"/>
                  </a:lnTo>
                  <a:cubicBezTo>
                    <a:pt x="31" y="851"/>
                    <a:pt x="274" y="1094"/>
                    <a:pt x="578" y="1094"/>
                  </a:cubicBezTo>
                  <a:cubicBezTo>
                    <a:pt x="882" y="1094"/>
                    <a:pt x="1125" y="882"/>
                    <a:pt x="1155" y="578"/>
                  </a:cubicBezTo>
                  <a:lnTo>
                    <a:pt x="1155" y="547"/>
                  </a:lnTo>
                  <a:cubicBezTo>
                    <a:pt x="1125" y="243"/>
                    <a:pt x="882" y="0"/>
                    <a:pt x="578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3611;p70">
              <a:extLst>
                <a:ext uri="{FF2B5EF4-FFF2-40B4-BE49-F238E27FC236}">
                  <a16:creationId xmlns:a16="http://schemas.microsoft.com/office/drawing/2014/main" id="{2BAE9EF5-19C5-4E9B-B590-3433EBABE518}"/>
                </a:ext>
              </a:extLst>
            </p:cNvPr>
            <p:cNvSpPr/>
            <p:nvPr/>
          </p:nvSpPr>
          <p:spPr>
            <a:xfrm>
              <a:off x="7169802" y="1538105"/>
              <a:ext cx="35586" cy="10157"/>
            </a:xfrm>
            <a:custGeom>
              <a:avLst/>
              <a:gdLst/>
              <a:ahLst/>
              <a:cxnLst/>
              <a:rect l="l" t="t" r="r" b="b"/>
              <a:pathLst>
                <a:path w="2372" h="677" extrusionOk="0">
                  <a:moveTo>
                    <a:pt x="1125" y="0"/>
                  </a:moveTo>
                  <a:cubicBezTo>
                    <a:pt x="821" y="31"/>
                    <a:pt x="517" y="152"/>
                    <a:pt x="274" y="335"/>
                  </a:cubicBezTo>
                  <a:cubicBezTo>
                    <a:pt x="61" y="517"/>
                    <a:pt x="0" y="608"/>
                    <a:pt x="61" y="669"/>
                  </a:cubicBezTo>
                  <a:cubicBezTo>
                    <a:pt x="66" y="674"/>
                    <a:pt x="74" y="676"/>
                    <a:pt x="84" y="676"/>
                  </a:cubicBezTo>
                  <a:cubicBezTo>
                    <a:pt x="194" y="676"/>
                    <a:pt x="598" y="393"/>
                    <a:pt x="1156" y="365"/>
                  </a:cubicBezTo>
                  <a:cubicBezTo>
                    <a:pt x="1188" y="364"/>
                    <a:pt x="1219" y="363"/>
                    <a:pt x="1251" y="363"/>
                  </a:cubicBezTo>
                  <a:cubicBezTo>
                    <a:pt x="1751" y="363"/>
                    <a:pt x="2133" y="556"/>
                    <a:pt x="2250" y="556"/>
                  </a:cubicBezTo>
                  <a:cubicBezTo>
                    <a:pt x="2264" y="556"/>
                    <a:pt x="2274" y="554"/>
                    <a:pt x="2280" y="547"/>
                  </a:cubicBezTo>
                  <a:cubicBezTo>
                    <a:pt x="2371" y="456"/>
                    <a:pt x="2250" y="365"/>
                    <a:pt x="2037" y="244"/>
                  </a:cubicBezTo>
                  <a:cubicBezTo>
                    <a:pt x="1763" y="61"/>
                    <a:pt x="1459" y="0"/>
                    <a:pt x="112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3612;p70">
              <a:extLst>
                <a:ext uri="{FF2B5EF4-FFF2-40B4-BE49-F238E27FC236}">
                  <a16:creationId xmlns:a16="http://schemas.microsoft.com/office/drawing/2014/main" id="{5390959D-5A9D-4A6D-A99F-C752D07F889E}"/>
                </a:ext>
              </a:extLst>
            </p:cNvPr>
            <p:cNvSpPr/>
            <p:nvPr/>
          </p:nvSpPr>
          <p:spPr>
            <a:xfrm>
              <a:off x="7260552" y="1552207"/>
              <a:ext cx="16878" cy="16053"/>
            </a:xfrm>
            <a:custGeom>
              <a:avLst/>
              <a:gdLst/>
              <a:ahLst/>
              <a:cxnLst/>
              <a:rect l="l" t="t" r="r" b="b"/>
              <a:pathLst>
                <a:path w="1125" h="1070" extrusionOk="0">
                  <a:moveTo>
                    <a:pt x="501" y="0"/>
                  </a:moveTo>
                  <a:cubicBezTo>
                    <a:pt x="244" y="0"/>
                    <a:pt x="0" y="233"/>
                    <a:pt x="0" y="519"/>
                  </a:cubicBezTo>
                  <a:cubicBezTo>
                    <a:pt x="0" y="823"/>
                    <a:pt x="274" y="1066"/>
                    <a:pt x="578" y="1066"/>
                  </a:cubicBezTo>
                  <a:cubicBezTo>
                    <a:pt x="595" y="1068"/>
                    <a:pt x="612" y="1069"/>
                    <a:pt x="629" y="1069"/>
                  </a:cubicBezTo>
                  <a:cubicBezTo>
                    <a:pt x="909" y="1069"/>
                    <a:pt x="1125" y="836"/>
                    <a:pt x="1125" y="550"/>
                  </a:cubicBezTo>
                  <a:cubicBezTo>
                    <a:pt x="1125" y="246"/>
                    <a:pt x="851" y="3"/>
                    <a:pt x="547" y="3"/>
                  </a:cubicBezTo>
                  <a:cubicBezTo>
                    <a:pt x="532" y="1"/>
                    <a:pt x="516" y="0"/>
                    <a:pt x="50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3613;p70">
              <a:extLst>
                <a:ext uri="{FF2B5EF4-FFF2-40B4-BE49-F238E27FC236}">
                  <a16:creationId xmlns:a16="http://schemas.microsoft.com/office/drawing/2014/main" id="{22891FB7-1F7A-4B42-9885-225C52EF167E}"/>
                </a:ext>
              </a:extLst>
            </p:cNvPr>
            <p:cNvSpPr/>
            <p:nvPr/>
          </p:nvSpPr>
          <p:spPr>
            <a:xfrm>
              <a:off x="7259187" y="1531639"/>
              <a:ext cx="35121" cy="9782"/>
            </a:xfrm>
            <a:custGeom>
              <a:avLst/>
              <a:gdLst/>
              <a:ahLst/>
              <a:cxnLst/>
              <a:rect l="l" t="t" r="r" b="b"/>
              <a:pathLst>
                <a:path w="2341" h="652" extrusionOk="0">
                  <a:moveTo>
                    <a:pt x="1222" y="0"/>
                  </a:moveTo>
                  <a:cubicBezTo>
                    <a:pt x="1179" y="0"/>
                    <a:pt x="1137" y="2"/>
                    <a:pt x="1094" y="6"/>
                  </a:cubicBezTo>
                  <a:cubicBezTo>
                    <a:pt x="790" y="6"/>
                    <a:pt x="517" y="127"/>
                    <a:pt x="274" y="340"/>
                  </a:cubicBezTo>
                  <a:cubicBezTo>
                    <a:pt x="61" y="492"/>
                    <a:pt x="0" y="614"/>
                    <a:pt x="30" y="644"/>
                  </a:cubicBezTo>
                  <a:cubicBezTo>
                    <a:pt x="38" y="649"/>
                    <a:pt x="48" y="652"/>
                    <a:pt x="59" y="652"/>
                  </a:cubicBezTo>
                  <a:cubicBezTo>
                    <a:pt x="189" y="652"/>
                    <a:pt x="567" y="368"/>
                    <a:pt x="1125" y="340"/>
                  </a:cubicBezTo>
                  <a:cubicBezTo>
                    <a:pt x="1646" y="340"/>
                    <a:pt x="2078" y="541"/>
                    <a:pt x="2229" y="541"/>
                  </a:cubicBezTo>
                  <a:cubicBezTo>
                    <a:pt x="2254" y="541"/>
                    <a:pt x="2271" y="536"/>
                    <a:pt x="2280" y="523"/>
                  </a:cubicBezTo>
                  <a:cubicBezTo>
                    <a:pt x="2341" y="462"/>
                    <a:pt x="2219" y="371"/>
                    <a:pt x="2006" y="249"/>
                  </a:cubicBezTo>
                  <a:cubicBezTo>
                    <a:pt x="1794" y="90"/>
                    <a:pt x="1512" y="0"/>
                    <a:pt x="1222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3614;p70">
              <a:extLst>
                <a:ext uri="{FF2B5EF4-FFF2-40B4-BE49-F238E27FC236}">
                  <a16:creationId xmlns:a16="http://schemas.microsoft.com/office/drawing/2014/main" id="{5659121C-F34F-44EB-98D8-B2872515BF26}"/>
                </a:ext>
              </a:extLst>
            </p:cNvPr>
            <p:cNvSpPr/>
            <p:nvPr/>
          </p:nvSpPr>
          <p:spPr>
            <a:xfrm>
              <a:off x="7206288" y="1531714"/>
              <a:ext cx="25549" cy="77263"/>
            </a:xfrm>
            <a:custGeom>
              <a:avLst/>
              <a:gdLst/>
              <a:ahLst/>
              <a:cxnLst/>
              <a:rect l="l" t="t" r="r" b="b"/>
              <a:pathLst>
                <a:path w="1703" h="5150" extrusionOk="0">
                  <a:moveTo>
                    <a:pt x="1638" y="0"/>
                  </a:moveTo>
                  <a:cubicBezTo>
                    <a:pt x="1540" y="0"/>
                    <a:pt x="1058" y="1357"/>
                    <a:pt x="486" y="3071"/>
                  </a:cubicBezTo>
                  <a:cubicBezTo>
                    <a:pt x="365" y="3496"/>
                    <a:pt x="243" y="3891"/>
                    <a:pt x="122" y="4287"/>
                  </a:cubicBezTo>
                  <a:cubicBezTo>
                    <a:pt x="31" y="4469"/>
                    <a:pt x="0" y="4682"/>
                    <a:pt x="61" y="4895"/>
                  </a:cubicBezTo>
                  <a:cubicBezTo>
                    <a:pt x="91" y="4986"/>
                    <a:pt x="213" y="5077"/>
                    <a:pt x="335" y="5107"/>
                  </a:cubicBezTo>
                  <a:cubicBezTo>
                    <a:pt x="395" y="5138"/>
                    <a:pt x="486" y="5138"/>
                    <a:pt x="578" y="5138"/>
                  </a:cubicBezTo>
                  <a:cubicBezTo>
                    <a:pt x="667" y="5146"/>
                    <a:pt x="759" y="5150"/>
                    <a:pt x="851" y="5150"/>
                  </a:cubicBezTo>
                  <a:cubicBezTo>
                    <a:pt x="1103" y="5150"/>
                    <a:pt x="1358" y="5121"/>
                    <a:pt x="1581" y="5077"/>
                  </a:cubicBezTo>
                  <a:cubicBezTo>
                    <a:pt x="1277" y="4986"/>
                    <a:pt x="942" y="4955"/>
                    <a:pt x="608" y="4955"/>
                  </a:cubicBezTo>
                  <a:cubicBezTo>
                    <a:pt x="426" y="4955"/>
                    <a:pt x="274" y="4925"/>
                    <a:pt x="243" y="4803"/>
                  </a:cubicBezTo>
                  <a:cubicBezTo>
                    <a:pt x="243" y="4651"/>
                    <a:pt x="274" y="4499"/>
                    <a:pt x="335" y="4347"/>
                  </a:cubicBezTo>
                  <a:cubicBezTo>
                    <a:pt x="456" y="3983"/>
                    <a:pt x="608" y="3557"/>
                    <a:pt x="730" y="3132"/>
                  </a:cubicBezTo>
                  <a:cubicBezTo>
                    <a:pt x="1307" y="1429"/>
                    <a:pt x="1702" y="1"/>
                    <a:pt x="1642" y="1"/>
                  </a:cubicBezTo>
                  <a:cubicBezTo>
                    <a:pt x="1641" y="0"/>
                    <a:pt x="1639" y="0"/>
                    <a:pt x="1638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3615;p70">
              <a:extLst>
                <a:ext uri="{FF2B5EF4-FFF2-40B4-BE49-F238E27FC236}">
                  <a16:creationId xmlns:a16="http://schemas.microsoft.com/office/drawing/2014/main" id="{C3871E60-0161-408D-A89D-4E0A4210D8C2}"/>
                </a:ext>
              </a:extLst>
            </p:cNvPr>
            <p:cNvSpPr/>
            <p:nvPr/>
          </p:nvSpPr>
          <p:spPr>
            <a:xfrm>
              <a:off x="7229077" y="1689045"/>
              <a:ext cx="87570" cy="44392"/>
            </a:xfrm>
            <a:custGeom>
              <a:avLst/>
              <a:gdLst/>
              <a:ahLst/>
              <a:cxnLst/>
              <a:rect l="l" t="t" r="r" b="b"/>
              <a:pathLst>
                <a:path w="5837" h="2959" extrusionOk="0">
                  <a:moveTo>
                    <a:pt x="5837" y="0"/>
                  </a:moveTo>
                  <a:lnTo>
                    <a:pt x="5837" y="0"/>
                  </a:lnTo>
                  <a:cubicBezTo>
                    <a:pt x="4074" y="1125"/>
                    <a:pt x="2068" y="1763"/>
                    <a:pt x="1" y="1854"/>
                  </a:cubicBezTo>
                  <a:lnTo>
                    <a:pt x="62" y="2949"/>
                  </a:lnTo>
                  <a:cubicBezTo>
                    <a:pt x="206" y="2956"/>
                    <a:pt x="347" y="2959"/>
                    <a:pt x="485" y="2959"/>
                  </a:cubicBezTo>
                  <a:cubicBezTo>
                    <a:pt x="4585" y="2959"/>
                    <a:pt x="5837" y="0"/>
                    <a:pt x="5837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3616;p70">
              <a:extLst>
                <a:ext uri="{FF2B5EF4-FFF2-40B4-BE49-F238E27FC236}">
                  <a16:creationId xmlns:a16="http://schemas.microsoft.com/office/drawing/2014/main" id="{661DDAE6-18BC-403E-B27E-E6A537247A95}"/>
                </a:ext>
              </a:extLst>
            </p:cNvPr>
            <p:cNvSpPr/>
            <p:nvPr/>
          </p:nvSpPr>
          <p:spPr>
            <a:xfrm>
              <a:off x="7228627" y="1622914"/>
              <a:ext cx="28295" cy="24694"/>
            </a:xfrm>
            <a:custGeom>
              <a:avLst/>
              <a:gdLst/>
              <a:ahLst/>
              <a:cxnLst/>
              <a:rect l="l" t="t" r="r" b="b"/>
              <a:pathLst>
                <a:path w="1886" h="1646" extrusionOk="0">
                  <a:moveTo>
                    <a:pt x="1004" y="1"/>
                  </a:moveTo>
                  <a:cubicBezTo>
                    <a:pt x="639" y="1"/>
                    <a:pt x="274" y="183"/>
                    <a:pt x="61" y="518"/>
                  </a:cubicBezTo>
                  <a:cubicBezTo>
                    <a:pt x="1" y="670"/>
                    <a:pt x="1" y="852"/>
                    <a:pt x="61" y="1004"/>
                  </a:cubicBezTo>
                  <a:cubicBezTo>
                    <a:pt x="92" y="1095"/>
                    <a:pt x="61" y="1034"/>
                    <a:pt x="122" y="1095"/>
                  </a:cubicBezTo>
                  <a:cubicBezTo>
                    <a:pt x="365" y="1278"/>
                    <a:pt x="517" y="1582"/>
                    <a:pt x="821" y="1642"/>
                  </a:cubicBezTo>
                  <a:cubicBezTo>
                    <a:pt x="848" y="1645"/>
                    <a:pt x="874" y="1646"/>
                    <a:pt x="900" y="1646"/>
                  </a:cubicBezTo>
                  <a:cubicBezTo>
                    <a:pt x="1234" y="1646"/>
                    <a:pt x="1536" y="1468"/>
                    <a:pt x="1733" y="1186"/>
                  </a:cubicBezTo>
                  <a:cubicBezTo>
                    <a:pt x="1885" y="913"/>
                    <a:pt x="1855" y="609"/>
                    <a:pt x="1703" y="335"/>
                  </a:cubicBezTo>
                  <a:cubicBezTo>
                    <a:pt x="1551" y="123"/>
                    <a:pt x="1277" y="1"/>
                    <a:pt x="1004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3617;p70">
              <a:extLst>
                <a:ext uri="{FF2B5EF4-FFF2-40B4-BE49-F238E27FC236}">
                  <a16:creationId xmlns:a16="http://schemas.microsoft.com/office/drawing/2014/main" id="{0C8EA787-8B0D-4CF3-9C9C-45046A44EFCA}"/>
                </a:ext>
              </a:extLst>
            </p:cNvPr>
            <p:cNvSpPr/>
            <p:nvPr/>
          </p:nvSpPr>
          <p:spPr>
            <a:xfrm>
              <a:off x="7253711" y="1506014"/>
              <a:ext cx="42877" cy="12392"/>
            </a:xfrm>
            <a:custGeom>
              <a:avLst/>
              <a:gdLst/>
              <a:ahLst/>
              <a:cxnLst/>
              <a:rect l="l" t="t" r="r" b="b"/>
              <a:pathLst>
                <a:path w="2858" h="826" extrusionOk="0">
                  <a:moveTo>
                    <a:pt x="1231" y="1"/>
                  </a:moveTo>
                  <a:cubicBezTo>
                    <a:pt x="953" y="1"/>
                    <a:pt x="674" y="40"/>
                    <a:pt x="395" y="133"/>
                  </a:cubicBezTo>
                  <a:cubicBezTo>
                    <a:pt x="152" y="255"/>
                    <a:pt x="0" y="376"/>
                    <a:pt x="31" y="437"/>
                  </a:cubicBezTo>
                  <a:cubicBezTo>
                    <a:pt x="91" y="620"/>
                    <a:pt x="699" y="559"/>
                    <a:pt x="1429" y="650"/>
                  </a:cubicBezTo>
                  <a:cubicBezTo>
                    <a:pt x="1950" y="695"/>
                    <a:pt x="2404" y="825"/>
                    <a:pt x="2639" y="825"/>
                  </a:cubicBezTo>
                  <a:cubicBezTo>
                    <a:pt x="2719" y="825"/>
                    <a:pt x="2774" y="810"/>
                    <a:pt x="2797" y="772"/>
                  </a:cubicBezTo>
                  <a:cubicBezTo>
                    <a:pt x="2857" y="711"/>
                    <a:pt x="2766" y="559"/>
                    <a:pt x="2523" y="407"/>
                  </a:cubicBezTo>
                  <a:cubicBezTo>
                    <a:pt x="2219" y="194"/>
                    <a:pt x="1854" y="72"/>
                    <a:pt x="1490" y="12"/>
                  </a:cubicBezTo>
                  <a:cubicBezTo>
                    <a:pt x="1404" y="4"/>
                    <a:pt x="1317" y="1"/>
                    <a:pt x="123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3618;p70">
              <a:extLst>
                <a:ext uri="{FF2B5EF4-FFF2-40B4-BE49-F238E27FC236}">
                  <a16:creationId xmlns:a16="http://schemas.microsoft.com/office/drawing/2014/main" id="{D3A4C1AB-0215-4B28-B4C9-BB3616D902D7}"/>
                </a:ext>
              </a:extLst>
            </p:cNvPr>
            <p:cNvSpPr/>
            <p:nvPr/>
          </p:nvSpPr>
          <p:spPr>
            <a:xfrm>
              <a:off x="7168437" y="1513816"/>
              <a:ext cx="35121" cy="14567"/>
            </a:xfrm>
            <a:custGeom>
              <a:avLst/>
              <a:gdLst/>
              <a:ahLst/>
              <a:cxnLst/>
              <a:rect l="l" t="t" r="r" b="b"/>
              <a:pathLst>
                <a:path w="2341" h="971" extrusionOk="0">
                  <a:moveTo>
                    <a:pt x="1531" y="1"/>
                  </a:moveTo>
                  <a:cubicBezTo>
                    <a:pt x="1368" y="1"/>
                    <a:pt x="1201" y="24"/>
                    <a:pt x="1034" y="69"/>
                  </a:cubicBezTo>
                  <a:cubicBezTo>
                    <a:pt x="730" y="160"/>
                    <a:pt x="426" y="312"/>
                    <a:pt x="213" y="556"/>
                  </a:cubicBezTo>
                  <a:cubicBezTo>
                    <a:pt x="31" y="738"/>
                    <a:pt x="0" y="890"/>
                    <a:pt x="61" y="951"/>
                  </a:cubicBezTo>
                  <a:cubicBezTo>
                    <a:pt x="84" y="965"/>
                    <a:pt x="114" y="971"/>
                    <a:pt x="149" y="971"/>
                  </a:cubicBezTo>
                  <a:cubicBezTo>
                    <a:pt x="346" y="971"/>
                    <a:pt x="726" y="780"/>
                    <a:pt x="1216" y="677"/>
                  </a:cubicBezTo>
                  <a:cubicBezTo>
                    <a:pt x="1763" y="525"/>
                    <a:pt x="2250" y="525"/>
                    <a:pt x="2310" y="343"/>
                  </a:cubicBezTo>
                  <a:cubicBezTo>
                    <a:pt x="2341" y="282"/>
                    <a:pt x="2250" y="160"/>
                    <a:pt x="2006" y="69"/>
                  </a:cubicBezTo>
                  <a:cubicBezTo>
                    <a:pt x="1854" y="24"/>
                    <a:pt x="1695" y="1"/>
                    <a:pt x="153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3619;p70">
              <a:extLst>
                <a:ext uri="{FF2B5EF4-FFF2-40B4-BE49-F238E27FC236}">
                  <a16:creationId xmlns:a16="http://schemas.microsoft.com/office/drawing/2014/main" id="{DD933C57-3146-4C6F-B36C-458CE9BF91D4}"/>
                </a:ext>
              </a:extLst>
            </p:cNvPr>
            <p:cNvSpPr/>
            <p:nvPr/>
          </p:nvSpPr>
          <p:spPr>
            <a:xfrm>
              <a:off x="7218590" y="1407148"/>
              <a:ext cx="171944" cy="147865"/>
            </a:xfrm>
            <a:custGeom>
              <a:avLst/>
              <a:gdLst/>
              <a:ahLst/>
              <a:cxnLst/>
              <a:rect l="l" t="t" r="r" b="b"/>
              <a:pathLst>
                <a:path w="11461" h="9856" extrusionOk="0">
                  <a:moveTo>
                    <a:pt x="3839" y="0"/>
                  </a:moveTo>
                  <a:cubicBezTo>
                    <a:pt x="2581" y="0"/>
                    <a:pt x="1327" y="186"/>
                    <a:pt x="122" y="553"/>
                  </a:cubicBezTo>
                  <a:lnTo>
                    <a:pt x="92" y="735"/>
                  </a:lnTo>
                  <a:cubicBezTo>
                    <a:pt x="1" y="2559"/>
                    <a:pt x="366" y="4352"/>
                    <a:pt x="1247" y="5933"/>
                  </a:cubicBezTo>
                  <a:cubicBezTo>
                    <a:pt x="1460" y="6389"/>
                    <a:pt x="1764" y="6784"/>
                    <a:pt x="2159" y="7118"/>
                  </a:cubicBezTo>
                  <a:cubicBezTo>
                    <a:pt x="2431" y="7368"/>
                    <a:pt x="2805" y="7499"/>
                    <a:pt x="3179" y="7499"/>
                  </a:cubicBezTo>
                  <a:cubicBezTo>
                    <a:pt x="3306" y="7499"/>
                    <a:pt x="3434" y="7484"/>
                    <a:pt x="3557" y="7453"/>
                  </a:cubicBezTo>
                  <a:cubicBezTo>
                    <a:pt x="2736" y="6541"/>
                    <a:pt x="2189" y="5355"/>
                    <a:pt x="2068" y="4140"/>
                  </a:cubicBezTo>
                  <a:lnTo>
                    <a:pt x="2068" y="4140"/>
                  </a:lnTo>
                  <a:cubicBezTo>
                    <a:pt x="2706" y="5355"/>
                    <a:pt x="3344" y="6571"/>
                    <a:pt x="4317" y="7514"/>
                  </a:cubicBezTo>
                  <a:cubicBezTo>
                    <a:pt x="5149" y="8346"/>
                    <a:pt x="6271" y="8933"/>
                    <a:pt x="7415" y="8933"/>
                  </a:cubicBezTo>
                  <a:cubicBezTo>
                    <a:pt x="7608" y="8933"/>
                    <a:pt x="7802" y="8916"/>
                    <a:pt x="7995" y="8881"/>
                  </a:cubicBezTo>
                  <a:lnTo>
                    <a:pt x="7813" y="8000"/>
                  </a:lnTo>
                  <a:lnTo>
                    <a:pt x="7813" y="8000"/>
                  </a:lnTo>
                  <a:cubicBezTo>
                    <a:pt x="8056" y="8638"/>
                    <a:pt x="8481" y="9216"/>
                    <a:pt x="9028" y="9580"/>
                  </a:cubicBezTo>
                  <a:cubicBezTo>
                    <a:pt x="9311" y="9764"/>
                    <a:pt x="9626" y="9856"/>
                    <a:pt x="9937" y="9856"/>
                  </a:cubicBezTo>
                  <a:cubicBezTo>
                    <a:pt x="10296" y="9856"/>
                    <a:pt x="10650" y="9734"/>
                    <a:pt x="10943" y="9489"/>
                  </a:cubicBezTo>
                  <a:cubicBezTo>
                    <a:pt x="10305" y="7301"/>
                    <a:pt x="11460" y="4808"/>
                    <a:pt x="10427" y="2772"/>
                  </a:cubicBezTo>
                  <a:cubicBezTo>
                    <a:pt x="9727" y="1374"/>
                    <a:pt x="8147" y="644"/>
                    <a:pt x="6627" y="310"/>
                  </a:cubicBezTo>
                  <a:cubicBezTo>
                    <a:pt x="5708" y="103"/>
                    <a:pt x="4773" y="0"/>
                    <a:pt x="383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3620;p70">
              <a:extLst>
                <a:ext uri="{FF2B5EF4-FFF2-40B4-BE49-F238E27FC236}">
                  <a16:creationId xmlns:a16="http://schemas.microsoft.com/office/drawing/2014/main" id="{F9A5D065-0ABE-4C68-B746-64A06154B61D}"/>
                </a:ext>
              </a:extLst>
            </p:cNvPr>
            <p:cNvSpPr/>
            <p:nvPr/>
          </p:nvSpPr>
          <p:spPr>
            <a:xfrm>
              <a:off x="7222701" y="1418625"/>
              <a:ext cx="15" cy="1380"/>
            </a:xfrm>
            <a:custGeom>
              <a:avLst/>
              <a:gdLst/>
              <a:ahLst/>
              <a:cxnLst/>
              <a:rect l="l" t="t" r="r" b="b"/>
              <a:pathLst>
                <a:path w="1" h="92" extrusionOk="0">
                  <a:moveTo>
                    <a:pt x="0" y="1"/>
                  </a:moveTo>
                  <a:lnTo>
                    <a:pt x="0" y="92"/>
                  </a:lnTo>
                  <a:lnTo>
                    <a:pt x="0" y="92"/>
                  </a:lnTo>
                  <a:cubicBezTo>
                    <a:pt x="0" y="62"/>
                    <a:pt x="0" y="31"/>
                    <a:pt x="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3621;p70">
              <a:extLst>
                <a:ext uri="{FF2B5EF4-FFF2-40B4-BE49-F238E27FC236}">
                  <a16:creationId xmlns:a16="http://schemas.microsoft.com/office/drawing/2014/main" id="{1B5A3DCE-C392-4094-977E-40B26D845AED}"/>
                </a:ext>
              </a:extLst>
            </p:cNvPr>
            <p:cNvSpPr/>
            <p:nvPr/>
          </p:nvSpPr>
          <p:spPr>
            <a:xfrm>
              <a:off x="7141988" y="1413044"/>
              <a:ext cx="93946" cy="144684"/>
            </a:xfrm>
            <a:custGeom>
              <a:avLst/>
              <a:gdLst/>
              <a:ahLst/>
              <a:cxnLst/>
              <a:rect l="l" t="t" r="r" b="b"/>
              <a:pathLst>
                <a:path w="6262" h="9644" extrusionOk="0">
                  <a:moveTo>
                    <a:pt x="3895" y="0"/>
                  </a:moveTo>
                  <a:cubicBezTo>
                    <a:pt x="3488" y="0"/>
                    <a:pt x="3040" y="206"/>
                    <a:pt x="2432" y="829"/>
                  </a:cubicBezTo>
                  <a:cubicBezTo>
                    <a:pt x="1733" y="1619"/>
                    <a:pt x="1216" y="2531"/>
                    <a:pt x="882" y="3503"/>
                  </a:cubicBezTo>
                  <a:cubicBezTo>
                    <a:pt x="487" y="4385"/>
                    <a:pt x="244" y="5297"/>
                    <a:pt x="122" y="6269"/>
                  </a:cubicBezTo>
                  <a:cubicBezTo>
                    <a:pt x="0" y="7394"/>
                    <a:pt x="61" y="8549"/>
                    <a:pt x="304" y="9643"/>
                  </a:cubicBezTo>
                  <a:cubicBezTo>
                    <a:pt x="1003" y="9096"/>
                    <a:pt x="1307" y="8184"/>
                    <a:pt x="1490" y="7303"/>
                  </a:cubicBezTo>
                  <a:cubicBezTo>
                    <a:pt x="1642" y="6421"/>
                    <a:pt x="1703" y="5479"/>
                    <a:pt x="2098" y="4689"/>
                  </a:cubicBezTo>
                  <a:lnTo>
                    <a:pt x="2098" y="4689"/>
                  </a:lnTo>
                  <a:cubicBezTo>
                    <a:pt x="1976" y="5418"/>
                    <a:pt x="2006" y="6178"/>
                    <a:pt x="2128" y="6908"/>
                  </a:cubicBezTo>
                  <a:cubicBezTo>
                    <a:pt x="2158" y="7121"/>
                    <a:pt x="2280" y="7303"/>
                    <a:pt x="2432" y="7455"/>
                  </a:cubicBezTo>
                  <a:cubicBezTo>
                    <a:pt x="2504" y="7512"/>
                    <a:pt x="2596" y="7543"/>
                    <a:pt x="2686" y="7543"/>
                  </a:cubicBezTo>
                  <a:cubicBezTo>
                    <a:pt x="2787" y="7543"/>
                    <a:pt x="2885" y="7505"/>
                    <a:pt x="2949" y="7424"/>
                  </a:cubicBezTo>
                  <a:cubicBezTo>
                    <a:pt x="2645" y="6573"/>
                    <a:pt x="2554" y="5662"/>
                    <a:pt x="2736" y="4750"/>
                  </a:cubicBezTo>
                  <a:cubicBezTo>
                    <a:pt x="2918" y="3868"/>
                    <a:pt x="3192" y="3017"/>
                    <a:pt x="3557" y="2196"/>
                  </a:cubicBezTo>
                  <a:lnTo>
                    <a:pt x="3557" y="2196"/>
                  </a:lnTo>
                  <a:cubicBezTo>
                    <a:pt x="3465" y="3716"/>
                    <a:pt x="3648" y="5206"/>
                    <a:pt x="4073" y="6665"/>
                  </a:cubicBezTo>
                  <a:cubicBezTo>
                    <a:pt x="4134" y="6877"/>
                    <a:pt x="4225" y="7060"/>
                    <a:pt x="4377" y="7242"/>
                  </a:cubicBezTo>
                  <a:cubicBezTo>
                    <a:pt x="4550" y="7338"/>
                    <a:pt x="4748" y="7398"/>
                    <a:pt x="4954" y="7398"/>
                  </a:cubicBezTo>
                  <a:cubicBezTo>
                    <a:pt x="5074" y="7398"/>
                    <a:pt x="5197" y="7378"/>
                    <a:pt x="5320" y="7333"/>
                  </a:cubicBezTo>
                  <a:cubicBezTo>
                    <a:pt x="5570" y="7258"/>
                    <a:pt x="5820" y="7204"/>
                    <a:pt x="6087" y="7204"/>
                  </a:cubicBezTo>
                  <a:cubicBezTo>
                    <a:pt x="6144" y="7204"/>
                    <a:pt x="6203" y="7206"/>
                    <a:pt x="6262" y="7212"/>
                  </a:cubicBezTo>
                  <a:cubicBezTo>
                    <a:pt x="5350" y="5084"/>
                    <a:pt x="5046" y="2774"/>
                    <a:pt x="5380" y="494"/>
                  </a:cubicBezTo>
                  <a:lnTo>
                    <a:pt x="5107" y="403"/>
                  </a:lnTo>
                  <a:cubicBezTo>
                    <a:pt x="4666" y="206"/>
                    <a:pt x="4301" y="0"/>
                    <a:pt x="389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3622;p70">
              <a:extLst>
                <a:ext uri="{FF2B5EF4-FFF2-40B4-BE49-F238E27FC236}">
                  <a16:creationId xmlns:a16="http://schemas.microsoft.com/office/drawing/2014/main" id="{D58DE9CE-62FF-4E00-BEEF-F2983926FB86}"/>
                </a:ext>
              </a:extLst>
            </p:cNvPr>
            <p:cNvSpPr/>
            <p:nvPr/>
          </p:nvSpPr>
          <p:spPr>
            <a:xfrm>
              <a:off x="7277415" y="1506179"/>
              <a:ext cx="137273" cy="379878"/>
            </a:xfrm>
            <a:custGeom>
              <a:avLst/>
              <a:gdLst/>
              <a:ahLst/>
              <a:cxnLst/>
              <a:rect l="l" t="t" r="r" b="b"/>
              <a:pathLst>
                <a:path w="9150" h="25321" extrusionOk="0">
                  <a:moveTo>
                    <a:pt x="2281" y="1"/>
                  </a:moveTo>
                  <a:lnTo>
                    <a:pt x="2281" y="1"/>
                  </a:lnTo>
                  <a:cubicBezTo>
                    <a:pt x="1521" y="2919"/>
                    <a:pt x="3861" y="5897"/>
                    <a:pt x="3314" y="8846"/>
                  </a:cubicBezTo>
                  <a:cubicBezTo>
                    <a:pt x="3101" y="10062"/>
                    <a:pt x="2402" y="11156"/>
                    <a:pt x="2341" y="12402"/>
                  </a:cubicBezTo>
                  <a:cubicBezTo>
                    <a:pt x="2311" y="13587"/>
                    <a:pt x="2888" y="14682"/>
                    <a:pt x="2858" y="15867"/>
                  </a:cubicBezTo>
                  <a:cubicBezTo>
                    <a:pt x="2828" y="17235"/>
                    <a:pt x="2007" y="18451"/>
                    <a:pt x="1308" y="19636"/>
                  </a:cubicBezTo>
                  <a:cubicBezTo>
                    <a:pt x="609" y="20822"/>
                    <a:pt x="1" y="22250"/>
                    <a:pt x="457" y="23557"/>
                  </a:cubicBezTo>
                  <a:cubicBezTo>
                    <a:pt x="1764" y="24408"/>
                    <a:pt x="3101" y="24834"/>
                    <a:pt x="4378" y="25320"/>
                  </a:cubicBezTo>
                  <a:cubicBezTo>
                    <a:pt x="5563" y="24500"/>
                    <a:pt x="6536" y="23405"/>
                    <a:pt x="7235" y="22159"/>
                  </a:cubicBezTo>
                  <a:lnTo>
                    <a:pt x="7235" y="22159"/>
                  </a:lnTo>
                  <a:cubicBezTo>
                    <a:pt x="7083" y="22858"/>
                    <a:pt x="6870" y="23588"/>
                    <a:pt x="6658" y="24287"/>
                  </a:cubicBezTo>
                  <a:lnTo>
                    <a:pt x="7022" y="24621"/>
                  </a:lnTo>
                  <a:cubicBezTo>
                    <a:pt x="8481" y="21703"/>
                    <a:pt x="9150" y="18451"/>
                    <a:pt x="8968" y="15198"/>
                  </a:cubicBezTo>
                  <a:lnTo>
                    <a:pt x="6141" y="213"/>
                  </a:lnTo>
                  <a:lnTo>
                    <a:pt x="2281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3623;p70">
              <a:extLst>
                <a:ext uri="{FF2B5EF4-FFF2-40B4-BE49-F238E27FC236}">
                  <a16:creationId xmlns:a16="http://schemas.microsoft.com/office/drawing/2014/main" id="{4A59338D-9334-4F27-BFA4-762E35118EAF}"/>
                </a:ext>
              </a:extLst>
            </p:cNvPr>
            <p:cNvSpPr/>
            <p:nvPr/>
          </p:nvSpPr>
          <p:spPr>
            <a:xfrm>
              <a:off x="7224516" y="1621084"/>
              <a:ext cx="39232" cy="22399"/>
            </a:xfrm>
            <a:custGeom>
              <a:avLst/>
              <a:gdLst/>
              <a:ahLst/>
              <a:cxnLst/>
              <a:rect l="l" t="t" r="r" b="b"/>
              <a:pathLst>
                <a:path w="2615" h="1493" extrusionOk="0">
                  <a:moveTo>
                    <a:pt x="2483" y="0"/>
                  </a:moveTo>
                  <a:cubicBezTo>
                    <a:pt x="2354" y="0"/>
                    <a:pt x="2019" y="528"/>
                    <a:pt x="1338" y="883"/>
                  </a:cubicBezTo>
                  <a:cubicBezTo>
                    <a:pt x="670" y="1278"/>
                    <a:pt x="1" y="1248"/>
                    <a:pt x="1" y="1369"/>
                  </a:cubicBezTo>
                  <a:cubicBezTo>
                    <a:pt x="1" y="1400"/>
                    <a:pt x="153" y="1491"/>
                    <a:pt x="457" y="1491"/>
                  </a:cubicBezTo>
                  <a:cubicBezTo>
                    <a:pt x="485" y="1492"/>
                    <a:pt x="514" y="1492"/>
                    <a:pt x="542" y="1492"/>
                  </a:cubicBezTo>
                  <a:cubicBezTo>
                    <a:pt x="1299" y="1492"/>
                    <a:pt x="1991" y="1102"/>
                    <a:pt x="2372" y="457"/>
                  </a:cubicBezTo>
                  <a:cubicBezTo>
                    <a:pt x="2524" y="214"/>
                    <a:pt x="2615" y="62"/>
                    <a:pt x="2493" y="1"/>
                  </a:cubicBezTo>
                  <a:cubicBezTo>
                    <a:pt x="2490" y="1"/>
                    <a:pt x="2487" y="0"/>
                    <a:pt x="2483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3624;p70">
              <a:extLst>
                <a:ext uri="{FF2B5EF4-FFF2-40B4-BE49-F238E27FC236}">
                  <a16:creationId xmlns:a16="http://schemas.microsoft.com/office/drawing/2014/main" id="{E02CF5A5-3980-49E8-BDE4-86E217E270A3}"/>
                </a:ext>
              </a:extLst>
            </p:cNvPr>
            <p:cNvSpPr/>
            <p:nvPr/>
          </p:nvSpPr>
          <p:spPr>
            <a:xfrm>
              <a:off x="7228069" y="3345160"/>
              <a:ext cx="199743" cy="72072"/>
            </a:xfrm>
            <a:custGeom>
              <a:avLst/>
              <a:gdLst/>
              <a:ahLst/>
              <a:cxnLst/>
              <a:rect l="l" t="t" r="r" b="b"/>
              <a:pathLst>
                <a:path w="13314" h="4804" extrusionOk="0">
                  <a:moveTo>
                    <a:pt x="12979" y="1"/>
                  </a:moveTo>
                  <a:cubicBezTo>
                    <a:pt x="11893" y="553"/>
                    <a:pt x="10705" y="828"/>
                    <a:pt x="9517" y="828"/>
                  </a:cubicBezTo>
                  <a:cubicBezTo>
                    <a:pt x="8545" y="828"/>
                    <a:pt x="7573" y="644"/>
                    <a:pt x="6657" y="274"/>
                  </a:cubicBezTo>
                  <a:lnTo>
                    <a:pt x="6657" y="639"/>
                  </a:lnTo>
                  <a:cubicBezTo>
                    <a:pt x="6657" y="639"/>
                    <a:pt x="31" y="3527"/>
                    <a:pt x="0" y="4803"/>
                  </a:cubicBezTo>
                  <a:lnTo>
                    <a:pt x="13314" y="4408"/>
                  </a:lnTo>
                  <a:lnTo>
                    <a:pt x="12979" y="1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3625;p70">
              <a:extLst>
                <a:ext uri="{FF2B5EF4-FFF2-40B4-BE49-F238E27FC236}">
                  <a16:creationId xmlns:a16="http://schemas.microsoft.com/office/drawing/2014/main" id="{79C0E5C0-B704-4C0D-AEC3-F78E06FB5A9C}"/>
                </a:ext>
              </a:extLst>
            </p:cNvPr>
            <p:cNvSpPr/>
            <p:nvPr/>
          </p:nvSpPr>
          <p:spPr>
            <a:xfrm>
              <a:off x="7226704" y="3395329"/>
              <a:ext cx="201109" cy="21439"/>
            </a:xfrm>
            <a:custGeom>
              <a:avLst/>
              <a:gdLst/>
              <a:ahLst/>
              <a:cxnLst/>
              <a:rect l="l" t="t" r="r" b="b"/>
              <a:pathLst>
                <a:path w="13405" h="1429" extrusionOk="0">
                  <a:moveTo>
                    <a:pt x="13313" y="0"/>
                  </a:moveTo>
                  <a:lnTo>
                    <a:pt x="608" y="760"/>
                  </a:lnTo>
                  <a:cubicBezTo>
                    <a:pt x="608" y="760"/>
                    <a:pt x="0" y="1034"/>
                    <a:pt x="91" y="1429"/>
                  </a:cubicBezTo>
                  <a:lnTo>
                    <a:pt x="13405" y="1064"/>
                  </a:lnTo>
                  <a:lnTo>
                    <a:pt x="133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3626;p70">
              <a:extLst>
                <a:ext uri="{FF2B5EF4-FFF2-40B4-BE49-F238E27FC236}">
                  <a16:creationId xmlns:a16="http://schemas.microsoft.com/office/drawing/2014/main" id="{15D68EAA-5D6B-4CDE-BDDC-890646F3CC26}"/>
                </a:ext>
              </a:extLst>
            </p:cNvPr>
            <p:cNvSpPr/>
            <p:nvPr/>
          </p:nvSpPr>
          <p:spPr>
            <a:xfrm>
              <a:off x="7327251" y="3354627"/>
              <a:ext cx="19398" cy="12017"/>
            </a:xfrm>
            <a:custGeom>
              <a:avLst/>
              <a:gdLst/>
              <a:ahLst/>
              <a:cxnLst/>
              <a:rect l="l" t="t" r="r" b="b"/>
              <a:pathLst>
                <a:path w="1293" h="801" extrusionOk="0">
                  <a:moveTo>
                    <a:pt x="236" y="1"/>
                  </a:moveTo>
                  <a:cubicBezTo>
                    <a:pt x="92" y="1"/>
                    <a:pt x="0" y="39"/>
                    <a:pt x="16" y="69"/>
                  </a:cubicBezTo>
                  <a:cubicBezTo>
                    <a:pt x="16" y="130"/>
                    <a:pt x="350" y="160"/>
                    <a:pt x="654" y="342"/>
                  </a:cubicBezTo>
                  <a:cubicBezTo>
                    <a:pt x="971" y="544"/>
                    <a:pt x="1151" y="801"/>
                    <a:pt x="1221" y="801"/>
                  </a:cubicBezTo>
                  <a:cubicBezTo>
                    <a:pt x="1225" y="801"/>
                    <a:pt x="1228" y="800"/>
                    <a:pt x="1231" y="798"/>
                  </a:cubicBezTo>
                  <a:cubicBezTo>
                    <a:pt x="1292" y="768"/>
                    <a:pt x="1171" y="403"/>
                    <a:pt x="775" y="160"/>
                  </a:cubicBezTo>
                  <a:cubicBezTo>
                    <a:pt x="578" y="39"/>
                    <a:pt x="380" y="1"/>
                    <a:pt x="23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3627;p70">
              <a:extLst>
                <a:ext uri="{FF2B5EF4-FFF2-40B4-BE49-F238E27FC236}">
                  <a16:creationId xmlns:a16="http://schemas.microsoft.com/office/drawing/2014/main" id="{707D359F-20B3-488C-8245-91D597785125}"/>
                </a:ext>
              </a:extLst>
            </p:cNvPr>
            <p:cNvSpPr/>
            <p:nvPr/>
          </p:nvSpPr>
          <p:spPr>
            <a:xfrm>
              <a:off x="7306502" y="3364559"/>
              <a:ext cx="15063" cy="15273"/>
            </a:xfrm>
            <a:custGeom>
              <a:avLst/>
              <a:gdLst/>
              <a:ahLst/>
              <a:cxnLst/>
              <a:rect l="l" t="t" r="r" b="b"/>
              <a:pathLst>
                <a:path w="1004" h="1018" extrusionOk="0">
                  <a:moveTo>
                    <a:pt x="97" y="1"/>
                  </a:moveTo>
                  <a:cubicBezTo>
                    <a:pt x="37" y="1"/>
                    <a:pt x="0" y="17"/>
                    <a:pt x="0" y="45"/>
                  </a:cubicBezTo>
                  <a:cubicBezTo>
                    <a:pt x="0" y="106"/>
                    <a:pt x="274" y="197"/>
                    <a:pt x="517" y="471"/>
                  </a:cubicBezTo>
                  <a:cubicBezTo>
                    <a:pt x="730" y="744"/>
                    <a:pt x="821" y="1018"/>
                    <a:pt x="882" y="1018"/>
                  </a:cubicBezTo>
                  <a:cubicBezTo>
                    <a:pt x="973" y="1018"/>
                    <a:pt x="1003" y="623"/>
                    <a:pt x="699" y="319"/>
                  </a:cubicBezTo>
                  <a:cubicBezTo>
                    <a:pt x="488" y="86"/>
                    <a:pt x="233" y="1"/>
                    <a:pt x="9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3628;p70">
              <a:extLst>
                <a:ext uri="{FF2B5EF4-FFF2-40B4-BE49-F238E27FC236}">
                  <a16:creationId xmlns:a16="http://schemas.microsoft.com/office/drawing/2014/main" id="{00BB5D10-58A3-4A11-8322-AD1079326B1B}"/>
                </a:ext>
              </a:extLst>
            </p:cNvPr>
            <p:cNvSpPr/>
            <p:nvPr/>
          </p:nvSpPr>
          <p:spPr>
            <a:xfrm>
              <a:off x="7286894" y="3373695"/>
              <a:ext cx="10952" cy="16623"/>
            </a:xfrm>
            <a:custGeom>
              <a:avLst/>
              <a:gdLst/>
              <a:ahLst/>
              <a:cxnLst/>
              <a:rect l="l" t="t" r="r" b="b"/>
              <a:pathLst>
                <a:path w="730" h="1108" extrusionOk="0">
                  <a:moveTo>
                    <a:pt x="60" y="1"/>
                  </a:moveTo>
                  <a:cubicBezTo>
                    <a:pt x="45" y="1"/>
                    <a:pt x="35" y="5"/>
                    <a:pt x="31" y="14"/>
                  </a:cubicBezTo>
                  <a:cubicBezTo>
                    <a:pt x="0" y="75"/>
                    <a:pt x="183" y="257"/>
                    <a:pt x="335" y="561"/>
                  </a:cubicBezTo>
                  <a:cubicBezTo>
                    <a:pt x="487" y="834"/>
                    <a:pt x="517" y="1108"/>
                    <a:pt x="578" y="1108"/>
                  </a:cubicBezTo>
                  <a:cubicBezTo>
                    <a:pt x="639" y="1108"/>
                    <a:pt x="730" y="804"/>
                    <a:pt x="547" y="439"/>
                  </a:cubicBezTo>
                  <a:cubicBezTo>
                    <a:pt x="391" y="153"/>
                    <a:pt x="146" y="1"/>
                    <a:pt x="6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3629;p70">
              <a:extLst>
                <a:ext uri="{FF2B5EF4-FFF2-40B4-BE49-F238E27FC236}">
                  <a16:creationId xmlns:a16="http://schemas.microsoft.com/office/drawing/2014/main" id="{0CDDC649-6516-4EC7-9250-32945D7DA2DC}"/>
                </a:ext>
              </a:extLst>
            </p:cNvPr>
            <p:cNvSpPr/>
            <p:nvPr/>
          </p:nvSpPr>
          <p:spPr>
            <a:xfrm rot="899833">
              <a:off x="7322822" y="3332388"/>
              <a:ext cx="43330" cy="26121"/>
            </a:xfrm>
            <a:custGeom>
              <a:avLst/>
              <a:gdLst/>
              <a:ahLst/>
              <a:cxnLst/>
              <a:rect l="l" t="t" r="r" b="b"/>
              <a:pathLst>
                <a:path w="2888" h="1741" extrusionOk="0">
                  <a:moveTo>
                    <a:pt x="2439" y="179"/>
                  </a:moveTo>
                  <a:cubicBezTo>
                    <a:pt x="2506" y="179"/>
                    <a:pt x="2569" y="213"/>
                    <a:pt x="2614" y="282"/>
                  </a:cubicBezTo>
                  <a:cubicBezTo>
                    <a:pt x="2675" y="373"/>
                    <a:pt x="2675" y="464"/>
                    <a:pt x="2645" y="585"/>
                  </a:cubicBezTo>
                  <a:cubicBezTo>
                    <a:pt x="2540" y="1056"/>
                    <a:pt x="2167" y="1391"/>
                    <a:pt x="1717" y="1476"/>
                  </a:cubicBezTo>
                  <a:lnTo>
                    <a:pt x="1717" y="1476"/>
                  </a:lnTo>
                  <a:cubicBezTo>
                    <a:pt x="1702" y="1415"/>
                    <a:pt x="1677" y="1355"/>
                    <a:pt x="1642" y="1285"/>
                  </a:cubicBezTo>
                  <a:cubicBezTo>
                    <a:pt x="1621" y="1244"/>
                    <a:pt x="1600" y="1203"/>
                    <a:pt x="1579" y="1163"/>
                  </a:cubicBezTo>
                  <a:lnTo>
                    <a:pt x="1579" y="1163"/>
                  </a:lnTo>
                  <a:cubicBezTo>
                    <a:pt x="1674" y="952"/>
                    <a:pt x="1786" y="749"/>
                    <a:pt x="1915" y="555"/>
                  </a:cubicBezTo>
                  <a:cubicBezTo>
                    <a:pt x="2037" y="403"/>
                    <a:pt x="2189" y="251"/>
                    <a:pt x="2371" y="190"/>
                  </a:cubicBezTo>
                  <a:cubicBezTo>
                    <a:pt x="2394" y="183"/>
                    <a:pt x="2417" y="179"/>
                    <a:pt x="2439" y="179"/>
                  </a:cubicBezTo>
                  <a:close/>
                  <a:moveTo>
                    <a:pt x="384" y="239"/>
                  </a:moveTo>
                  <a:cubicBezTo>
                    <a:pt x="407" y="239"/>
                    <a:pt x="432" y="243"/>
                    <a:pt x="456" y="251"/>
                  </a:cubicBezTo>
                  <a:cubicBezTo>
                    <a:pt x="669" y="312"/>
                    <a:pt x="821" y="433"/>
                    <a:pt x="973" y="585"/>
                  </a:cubicBezTo>
                  <a:cubicBezTo>
                    <a:pt x="1147" y="759"/>
                    <a:pt x="1310" y="953"/>
                    <a:pt x="1453" y="1155"/>
                  </a:cubicBezTo>
                  <a:lnTo>
                    <a:pt x="1453" y="1155"/>
                  </a:lnTo>
                  <a:cubicBezTo>
                    <a:pt x="1431" y="1227"/>
                    <a:pt x="1412" y="1300"/>
                    <a:pt x="1399" y="1376"/>
                  </a:cubicBezTo>
                  <a:cubicBezTo>
                    <a:pt x="1389" y="1413"/>
                    <a:pt x="1380" y="1449"/>
                    <a:pt x="1373" y="1486"/>
                  </a:cubicBezTo>
                  <a:lnTo>
                    <a:pt x="1373" y="1486"/>
                  </a:lnTo>
                  <a:cubicBezTo>
                    <a:pt x="874" y="1418"/>
                    <a:pt x="441" y="1095"/>
                    <a:pt x="244" y="616"/>
                  </a:cubicBezTo>
                  <a:cubicBezTo>
                    <a:pt x="183" y="525"/>
                    <a:pt x="183" y="403"/>
                    <a:pt x="244" y="312"/>
                  </a:cubicBezTo>
                  <a:cubicBezTo>
                    <a:pt x="266" y="267"/>
                    <a:pt x="321" y="239"/>
                    <a:pt x="384" y="239"/>
                  </a:cubicBezTo>
                  <a:close/>
                  <a:moveTo>
                    <a:pt x="1532" y="1271"/>
                  </a:moveTo>
                  <a:cubicBezTo>
                    <a:pt x="1578" y="1342"/>
                    <a:pt x="1622" y="1413"/>
                    <a:pt x="1662" y="1485"/>
                  </a:cubicBezTo>
                  <a:lnTo>
                    <a:pt x="1662" y="1485"/>
                  </a:lnTo>
                  <a:cubicBezTo>
                    <a:pt x="1606" y="1493"/>
                    <a:pt x="1548" y="1497"/>
                    <a:pt x="1490" y="1497"/>
                  </a:cubicBezTo>
                  <a:cubicBezTo>
                    <a:pt x="1475" y="1497"/>
                    <a:pt x="1461" y="1496"/>
                    <a:pt x="1447" y="1494"/>
                  </a:cubicBezTo>
                  <a:lnTo>
                    <a:pt x="1447" y="1494"/>
                  </a:lnTo>
                  <a:cubicBezTo>
                    <a:pt x="1473" y="1419"/>
                    <a:pt x="1502" y="1344"/>
                    <a:pt x="1532" y="1271"/>
                  </a:cubicBezTo>
                  <a:close/>
                  <a:moveTo>
                    <a:pt x="2421" y="0"/>
                  </a:moveTo>
                  <a:cubicBezTo>
                    <a:pt x="2394" y="0"/>
                    <a:pt x="2367" y="3"/>
                    <a:pt x="2341" y="8"/>
                  </a:cubicBezTo>
                  <a:cubicBezTo>
                    <a:pt x="2128" y="99"/>
                    <a:pt x="1915" y="282"/>
                    <a:pt x="1794" y="464"/>
                  </a:cubicBezTo>
                  <a:cubicBezTo>
                    <a:pt x="1678" y="638"/>
                    <a:pt x="1574" y="824"/>
                    <a:pt x="1499" y="1022"/>
                  </a:cubicBezTo>
                  <a:lnTo>
                    <a:pt x="1499" y="1022"/>
                  </a:lnTo>
                  <a:cubicBezTo>
                    <a:pt x="1379" y="821"/>
                    <a:pt x="1244" y="635"/>
                    <a:pt x="1095" y="464"/>
                  </a:cubicBezTo>
                  <a:cubicBezTo>
                    <a:pt x="943" y="282"/>
                    <a:pt x="730" y="160"/>
                    <a:pt x="517" y="69"/>
                  </a:cubicBezTo>
                  <a:cubicBezTo>
                    <a:pt x="478" y="53"/>
                    <a:pt x="437" y="45"/>
                    <a:pt x="395" y="45"/>
                  </a:cubicBezTo>
                  <a:cubicBezTo>
                    <a:pt x="277" y="45"/>
                    <a:pt x="159" y="108"/>
                    <a:pt x="92" y="221"/>
                  </a:cubicBezTo>
                  <a:cubicBezTo>
                    <a:pt x="0" y="342"/>
                    <a:pt x="0" y="525"/>
                    <a:pt x="61" y="677"/>
                  </a:cubicBezTo>
                  <a:cubicBezTo>
                    <a:pt x="259" y="1243"/>
                    <a:pt x="774" y="1625"/>
                    <a:pt x="1360" y="1699"/>
                  </a:cubicBezTo>
                  <a:lnTo>
                    <a:pt x="1360" y="1699"/>
                  </a:lnTo>
                  <a:cubicBezTo>
                    <a:pt x="1362" y="1713"/>
                    <a:pt x="1365" y="1727"/>
                    <a:pt x="1368" y="1741"/>
                  </a:cubicBezTo>
                  <a:cubicBezTo>
                    <a:pt x="1372" y="1727"/>
                    <a:pt x="1376" y="1714"/>
                    <a:pt x="1380" y="1701"/>
                  </a:cubicBezTo>
                  <a:lnTo>
                    <a:pt x="1380" y="1701"/>
                  </a:lnTo>
                  <a:cubicBezTo>
                    <a:pt x="1416" y="1705"/>
                    <a:pt x="1453" y="1708"/>
                    <a:pt x="1490" y="1710"/>
                  </a:cubicBezTo>
                  <a:cubicBezTo>
                    <a:pt x="2159" y="1710"/>
                    <a:pt x="2736" y="1254"/>
                    <a:pt x="2858" y="616"/>
                  </a:cubicBezTo>
                  <a:cubicBezTo>
                    <a:pt x="2888" y="464"/>
                    <a:pt x="2858" y="282"/>
                    <a:pt x="2766" y="160"/>
                  </a:cubicBezTo>
                  <a:cubicBezTo>
                    <a:pt x="2691" y="59"/>
                    <a:pt x="2553" y="0"/>
                    <a:pt x="242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4" name="Rectangle: Rounded Corners 73">
            <a:extLst>
              <a:ext uri="{FF2B5EF4-FFF2-40B4-BE49-F238E27FC236}">
                <a16:creationId xmlns:a16="http://schemas.microsoft.com/office/drawing/2014/main" id="{C19B1DA8-36F5-4D20-98CE-E31DC96E5C86}"/>
              </a:ext>
            </a:extLst>
          </p:cNvPr>
          <p:cNvSpPr/>
          <p:nvPr/>
        </p:nvSpPr>
        <p:spPr>
          <a:xfrm>
            <a:off x="574513" y="1387263"/>
            <a:ext cx="7180824" cy="2872749"/>
          </a:xfrm>
          <a:prstGeom prst="roundRect">
            <a:avLst/>
          </a:prstGeom>
          <a:noFill/>
          <a:ln w="19050">
            <a:solidFill>
              <a:srgbClr val="16433D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2200" b="0" i="0" u="none" strike="noStrike" kern="0" cap="none" spc="0" normalizeH="0" baseline="0" noProof="0">
              <a:ln>
                <a:noFill/>
              </a:ln>
              <a:solidFill>
                <a:srgbClr val="FDF2E9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75" name="Google Shape;4602;p73">
            <a:extLst>
              <a:ext uri="{FF2B5EF4-FFF2-40B4-BE49-F238E27FC236}">
                <a16:creationId xmlns:a16="http://schemas.microsoft.com/office/drawing/2014/main" id="{B24BA115-0607-41DA-897F-5DC8895679E1}"/>
              </a:ext>
            </a:extLst>
          </p:cNvPr>
          <p:cNvSpPr/>
          <p:nvPr/>
        </p:nvSpPr>
        <p:spPr>
          <a:xfrm rot="15954295">
            <a:off x="5792897" y="162372"/>
            <a:ext cx="748768" cy="2333098"/>
          </a:xfrm>
          <a:custGeom>
            <a:avLst/>
            <a:gdLst/>
            <a:ahLst/>
            <a:cxnLst/>
            <a:rect l="l" t="t" r="r" b="b"/>
            <a:pathLst>
              <a:path w="84173" h="122849" extrusionOk="0">
                <a:moveTo>
                  <a:pt x="45018" y="0"/>
                </a:moveTo>
                <a:cubicBezTo>
                  <a:pt x="40977" y="0"/>
                  <a:pt x="36964" y="461"/>
                  <a:pt x="33106" y="1467"/>
                </a:cubicBezTo>
                <a:cubicBezTo>
                  <a:pt x="27823" y="2876"/>
                  <a:pt x="22541" y="5341"/>
                  <a:pt x="18667" y="9215"/>
                </a:cubicBezTo>
                <a:cubicBezTo>
                  <a:pt x="14511" y="13301"/>
                  <a:pt x="13102" y="18865"/>
                  <a:pt x="13173" y="24570"/>
                </a:cubicBezTo>
                <a:cubicBezTo>
                  <a:pt x="13243" y="37531"/>
                  <a:pt x="17117" y="50139"/>
                  <a:pt x="16694" y="63099"/>
                </a:cubicBezTo>
                <a:cubicBezTo>
                  <a:pt x="16483" y="70425"/>
                  <a:pt x="14863" y="77539"/>
                  <a:pt x="10848" y="83667"/>
                </a:cubicBezTo>
                <a:cubicBezTo>
                  <a:pt x="7256" y="89302"/>
                  <a:pt x="2396" y="94233"/>
                  <a:pt x="1410" y="101135"/>
                </a:cubicBezTo>
                <a:cubicBezTo>
                  <a:pt x="1" y="111349"/>
                  <a:pt x="7045" y="121140"/>
                  <a:pt x="17047" y="121562"/>
                </a:cubicBezTo>
                <a:cubicBezTo>
                  <a:pt x="16789" y="122205"/>
                  <a:pt x="17295" y="122848"/>
                  <a:pt x="17921" y="122848"/>
                </a:cubicBezTo>
                <a:cubicBezTo>
                  <a:pt x="17981" y="122848"/>
                  <a:pt x="18042" y="122842"/>
                  <a:pt x="18103" y="122830"/>
                </a:cubicBezTo>
                <a:cubicBezTo>
                  <a:pt x="28810" y="120999"/>
                  <a:pt x="33036" y="108602"/>
                  <a:pt x="43390" y="105573"/>
                </a:cubicBezTo>
                <a:cubicBezTo>
                  <a:pt x="52899" y="102755"/>
                  <a:pt x="66564" y="104587"/>
                  <a:pt x="72339" y="94514"/>
                </a:cubicBezTo>
                <a:cubicBezTo>
                  <a:pt x="75086" y="89795"/>
                  <a:pt x="73607" y="84583"/>
                  <a:pt x="71846" y="79793"/>
                </a:cubicBezTo>
                <a:cubicBezTo>
                  <a:pt x="70719" y="76835"/>
                  <a:pt x="69452" y="73876"/>
                  <a:pt x="69099" y="70636"/>
                </a:cubicBezTo>
                <a:cubicBezTo>
                  <a:pt x="68888" y="67185"/>
                  <a:pt x="69452" y="63733"/>
                  <a:pt x="70790" y="60564"/>
                </a:cubicBezTo>
                <a:cubicBezTo>
                  <a:pt x="73044" y="54577"/>
                  <a:pt x="76918" y="49294"/>
                  <a:pt x="79665" y="43518"/>
                </a:cubicBezTo>
                <a:cubicBezTo>
                  <a:pt x="81989" y="38658"/>
                  <a:pt x="83398" y="33375"/>
                  <a:pt x="83821" y="28022"/>
                </a:cubicBezTo>
                <a:cubicBezTo>
                  <a:pt x="84173" y="22950"/>
                  <a:pt x="83187" y="17738"/>
                  <a:pt x="80299" y="13512"/>
                </a:cubicBezTo>
                <a:cubicBezTo>
                  <a:pt x="77340" y="9145"/>
                  <a:pt x="72762" y="6468"/>
                  <a:pt x="67902" y="4566"/>
                </a:cubicBezTo>
                <a:cubicBezTo>
                  <a:pt x="60791" y="1731"/>
                  <a:pt x="52853" y="0"/>
                  <a:pt x="4501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22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0FDA91F7-8F98-4D90-B6BB-717728A3DBF7}"/>
              </a:ext>
            </a:extLst>
          </p:cNvPr>
          <p:cNvSpPr txBox="1"/>
          <p:nvPr/>
        </p:nvSpPr>
        <p:spPr>
          <a:xfrm>
            <a:off x="5206552" y="1189782"/>
            <a:ext cx="193879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200" b="1" i="0" u="none" strike="noStrike" kern="0" cap="none" spc="0" normalizeH="0" baseline="0" noProof="0" dirty="0">
                <a:ln>
                  <a:noFill/>
                </a:ln>
                <a:solidFill>
                  <a:srgbClr val="EFCCAE">
                    <a:lumMod val="50000"/>
                  </a:srgbClr>
                </a:solidFill>
                <a:effectLst/>
                <a:uLnTx/>
                <a:uFillTx/>
                <a:latin typeface="Merriweather" panose="00000500000000000000" pitchFamily="2" charset="-93"/>
                <a:cs typeface="Arial"/>
                <a:sym typeface="Arial"/>
              </a:rPr>
              <a:t>CÔNG THỨC</a:t>
            </a: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6AA6E411-7C97-41AA-8E1D-3E466D61E7E5}"/>
              </a:ext>
            </a:extLst>
          </p:cNvPr>
          <p:cNvSpPr txBox="1"/>
          <p:nvPr/>
        </p:nvSpPr>
        <p:spPr>
          <a:xfrm>
            <a:off x="913282" y="1663214"/>
            <a:ext cx="3749828" cy="5578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2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Công</a:t>
            </a: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2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thức</a:t>
            </a: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2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tính</a:t>
            </a: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2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tốc</a:t>
            </a: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2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độ</a:t>
            </a: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:</a:t>
            </a:r>
          </a:p>
        </p:txBody>
      </p:sp>
      <p:pic>
        <p:nvPicPr>
          <p:cNvPr id="78" name="Picture 6">
            <a:extLst>
              <a:ext uri="{FF2B5EF4-FFF2-40B4-BE49-F238E27FC236}">
                <a16:creationId xmlns:a16="http://schemas.microsoft.com/office/drawing/2014/main" id="{854DA5EA-4CB1-489F-ADDA-39B0343F174D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454909" y="4862126"/>
            <a:ext cx="1752165" cy="13141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9" name="Group 78">
            <a:extLst>
              <a:ext uri="{FF2B5EF4-FFF2-40B4-BE49-F238E27FC236}">
                <a16:creationId xmlns:a16="http://schemas.microsoft.com/office/drawing/2014/main" id="{DA9AB042-630F-4196-95C5-9CA6C44FC22C}"/>
              </a:ext>
            </a:extLst>
          </p:cNvPr>
          <p:cNvGrpSpPr/>
          <p:nvPr/>
        </p:nvGrpSpPr>
        <p:grpSpPr>
          <a:xfrm>
            <a:off x="1269969" y="2577084"/>
            <a:ext cx="982974" cy="888132"/>
            <a:chOff x="3242925" y="1844610"/>
            <a:chExt cx="982974" cy="888132"/>
          </a:xfrm>
        </p:grpSpPr>
        <p:sp>
          <p:nvSpPr>
            <p:cNvPr id="80" name="Rectangle: Rounded Corners 79">
              <a:extLst>
                <a:ext uri="{FF2B5EF4-FFF2-40B4-BE49-F238E27FC236}">
                  <a16:creationId xmlns:a16="http://schemas.microsoft.com/office/drawing/2014/main" id="{F122A25B-2A73-41F0-BE51-5748FDE8B045}"/>
                </a:ext>
              </a:extLst>
            </p:cNvPr>
            <p:cNvSpPr/>
            <p:nvPr/>
          </p:nvSpPr>
          <p:spPr>
            <a:xfrm>
              <a:off x="3242925" y="1951015"/>
              <a:ext cx="982974" cy="781727"/>
            </a:xfrm>
            <a:prstGeom prst="round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rgbClr val="16433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2200" b="0" i="0" u="none" strike="noStrike" kern="0" cap="none" spc="0" normalizeH="0" baseline="0" noProof="0">
                <a:ln>
                  <a:noFill/>
                </a:ln>
                <a:solidFill>
                  <a:srgbClr val="FDF2E9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1" name="TextBox 80">
                  <a:extLst>
                    <a:ext uri="{FF2B5EF4-FFF2-40B4-BE49-F238E27FC236}">
                      <a16:creationId xmlns:a16="http://schemas.microsoft.com/office/drawing/2014/main" id="{4B27275D-B137-431A-BB26-C018480D90CA}"/>
                    </a:ext>
                  </a:extLst>
                </p:cNvPr>
                <p:cNvSpPr txBox="1"/>
                <p:nvPr/>
              </p:nvSpPr>
              <p:spPr>
                <a:xfrm>
                  <a:off x="3336631" y="1844610"/>
                  <a:ext cx="880344" cy="7814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5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22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16433D"/>
                      </a:solidFill>
                      <a:effectLst/>
                      <a:uLnTx/>
                      <a:uFillTx/>
                      <a:latin typeface="#9Slide03 Arima Madurai Black" panose="00000A00000000000000" pitchFamily="2" charset="-93"/>
                      <a:cs typeface="#9Slide03 Arima Madurai Black" panose="00000A00000000000000" pitchFamily="2" charset="-93"/>
                      <a:sym typeface="Arial"/>
                    </a:rPr>
                    <a:t>v = </a:t>
                  </a:r>
                  <a14:m>
                    <m:oMath xmlns:m="http://schemas.openxmlformats.org/officeDocument/2006/math">
                      <m:f>
                        <m:fPr>
                          <m:ctrlPr>
                            <a:rPr kumimoji="0" lang="en-US" sz="22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16433D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#9Slide03 Arima Madurai Black" panose="00000A00000000000000" pitchFamily="2" charset="-93"/>
                              <a:sym typeface="Arial"/>
                            </a:rPr>
                          </m:ctrlPr>
                        </m:fPr>
                        <m:num>
                          <m:r>
                            <m:rPr>
                              <m:nor/>
                            </m:rPr>
                            <a:rPr kumimoji="0" lang="en-US" sz="22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16433D"/>
                              </a:solidFill>
                              <a:effectLst/>
                              <a:uLnTx/>
                              <a:uFillTx/>
                              <a:latin typeface="#9Slide03 Arima Madurai Black" panose="00000A00000000000000" pitchFamily="2" charset="-93"/>
                              <a:cs typeface="#9Slide03 Arima Madurai Black" panose="00000A00000000000000" pitchFamily="2" charset="-93"/>
                              <a:sym typeface="Arial"/>
                            </a:rPr>
                            <m:t>s</m:t>
                          </m:r>
                        </m:num>
                        <m:den>
                          <m:r>
                            <m:rPr>
                              <m:nor/>
                            </m:rPr>
                            <a:rPr kumimoji="0" lang="en-US" sz="22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16433D"/>
                              </a:solidFill>
                              <a:effectLst/>
                              <a:uLnTx/>
                              <a:uFillTx/>
                              <a:latin typeface="#9Slide03 Arima Madurai Black" panose="00000A00000000000000" pitchFamily="2" charset="-93"/>
                              <a:cs typeface="#9Slide03 Arima Madurai Black" panose="00000A00000000000000" pitchFamily="2" charset="-93"/>
                              <a:sym typeface="Arial"/>
                            </a:rPr>
                            <m:t>t</m:t>
                          </m:r>
                        </m:den>
                      </m:f>
                    </m:oMath>
                  </a14:m>
                  <a:endParaRPr kumimoji="0" lang="en-US" sz="2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16433D"/>
                    </a:solidFill>
                    <a:effectLst/>
                    <a:uLnTx/>
                    <a:uFillTx/>
                    <a:latin typeface="#9Slide03 Arima Madurai Black" panose="00000A00000000000000" pitchFamily="2" charset="-93"/>
                    <a:cs typeface="#9Slide03 Arima Madurai Black" panose="00000A00000000000000" pitchFamily="2" charset="-93"/>
                    <a:sym typeface="Arial"/>
                  </a:endParaRPr>
                </a:p>
              </p:txBody>
            </p:sp>
          </mc:Choice>
          <mc:Fallback xmlns="">
            <p:sp>
              <p:nvSpPr>
                <p:cNvPr id="81" name="TextBox 80">
                  <a:extLst>
                    <a:ext uri="{FF2B5EF4-FFF2-40B4-BE49-F238E27FC236}">
                      <a16:creationId xmlns:a16="http://schemas.microsoft.com/office/drawing/2014/main" id="{4B27275D-B137-431A-BB26-C018480D90C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336631" y="1844610"/>
                  <a:ext cx="880344" cy="781432"/>
                </a:xfrm>
                <a:prstGeom prst="rect">
                  <a:avLst/>
                </a:prstGeom>
                <a:blipFill>
                  <a:blip r:embed="rId3"/>
                  <a:stretch>
                    <a:fillRect l="-9028" b="-10938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82" name="TextBox 81">
            <a:extLst>
              <a:ext uri="{FF2B5EF4-FFF2-40B4-BE49-F238E27FC236}">
                <a16:creationId xmlns:a16="http://schemas.microsoft.com/office/drawing/2014/main" id="{A8B25847-6740-4E9F-9B82-9ECAB26E5FB7}"/>
              </a:ext>
            </a:extLst>
          </p:cNvPr>
          <p:cNvSpPr txBox="1"/>
          <p:nvPr/>
        </p:nvSpPr>
        <p:spPr>
          <a:xfrm>
            <a:off x="2622712" y="2366703"/>
            <a:ext cx="1924305" cy="5578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v: </a:t>
            </a:r>
            <a:r>
              <a:rPr kumimoji="0" lang="en-US" sz="22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tốc</a:t>
            </a: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2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độ</a:t>
            </a:r>
            <a:endParaRPr kumimoji="0" lang="en-US" sz="2200" b="0" i="0" u="none" strike="noStrike" kern="0" cap="none" spc="0" normalizeH="0" baseline="0" noProof="0" dirty="0">
              <a:ln>
                <a:noFill/>
              </a:ln>
              <a:solidFill>
                <a:srgbClr val="16433D"/>
              </a:solidFill>
              <a:effectLst/>
              <a:uLnTx/>
              <a:uFillTx/>
              <a:latin typeface="#9Slide03 Arima Madurai Black" panose="00000A00000000000000" pitchFamily="2" charset="-93"/>
              <a:cs typeface="#9Slide03 Arima Madurai Black" panose="00000A00000000000000" pitchFamily="2" charset="-93"/>
              <a:sym typeface="Arial"/>
            </a:endParaRP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FFFB4B9C-242E-484C-B78D-84BF74B169E3}"/>
              </a:ext>
            </a:extLst>
          </p:cNvPr>
          <p:cNvSpPr txBox="1"/>
          <p:nvPr/>
        </p:nvSpPr>
        <p:spPr>
          <a:xfrm>
            <a:off x="2606899" y="2945741"/>
            <a:ext cx="3533125" cy="5578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s: </a:t>
            </a:r>
            <a:r>
              <a:rPr kumimoji="0" lang="en-US" sz="22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quãng</a:t>
            </a: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2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đường</a:t>
            </a: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2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đi</a:t>
            </a: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2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được</a:t>
            </a:r>
            <a:endParaRPr kumimoji="0" lang="en-US" sz="2200" b="0" i="0" u="none" strike="noStrike" kern="0" cap="none" spc="0" normalizeH="0" baseline="0" noProof="0" dirty="0">
              <a:ln>
                <a:noFill/>
              </a:ln>
              <a:solidFill>
                <a:srgbClr val="16433D"/>
              </a:solidFill>
              <a:effectLst/>
              <a:uLnTx/>
              <a:uFillTx/>
              <a:latin typeface="#9Slide03 Arima Madurai Black" panose="00000A00000000000000" pitchFamily="2" charset="-93"/>
              <a:cs typeface="#9Slide03 Arima Madurai Black" panose="00000A00000000000000" pitchFamily="2" charset="-93"/>
              <a:sym typeface="Arial"/>
            </a:endParaRP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6E065D3A-E946-4737-9E62-CD098D18B39A}"/>
              </a:ext>
            </a:extLst>
          </p:cNvPr>
          <p:cNvSpPr txBox="1"/>
          <p:nvPr/>
        </p:nvSpPr>
        <p:spPr>
          <a:xfrm>
            <a:off x="2590035" y="3524779"/>
            <a:ext cx="5175535" cy="5578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t: </a:t>
            </a:r>
            <a:r>
              <a:rPr kumimoji="0" lang="en-US" sz="22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thời</a:t>
            </a: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2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gian</a:t>
            </a: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2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đi</a:t>
            </a: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2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hết</a:t>
            </a: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2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quãng</a:t>
            </a: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2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đường</a:t>
            </a: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2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đó</a:t>
            </a:r>
            <a:endParaRPr kumimoji="0" lang="en-US" sz="2200" b="0" i="0" u="none" strike="noStrike" kern="0" cap="none" spc="0" normalizeH="0" baseline="0" noProof="0" dirty="0">
              <a:ln>
                <a:noFill/>
              </a:ln>
              <a:solidFill>
                <a:srgbClr val="16433D"/>
              </a:solidFill>
              <a:effectLst/>
              <a:uLnTx/>
              <a:uFillTx/>
              <a:latin typeface="#9Slide03 Arima Madurai Black" panose="00000A00000000000000" pitchFamily="2" charset="-93"/>
              <a:cs typeface="#9Slide03 Arima Madurai Black" panose="00000A00000000000000" pitchFamily="2" charset="-93"/>
              <a:sym typeface="Arial"/>
            </a:endParaRPr>
          </a:p>
        </p:txBody>
      </p:sp>
      <p:sp>
        <p:nvSpPr>
          <p:cNvPr id="85" name="Google Shape;1770;p42">
            <a:extLst>
              <a:ext uri="{FF2B5EF4-FFF2-40B4-BE49-F238E27FC236}">
                <a16:creationId xmlns:a16="http://schemas.microsoft.com/office/drawing/2014/main" id="{4CB55BAE-E199-401E-823C-4870FF96B5C7}"/>
              </a:ext>
            </a:extLst>
          </p:cNvPr>
          <p:cNvSpPr txBox="1">
            <a:spLocks/>
          </p:cNvSpPr>
          <p:nvPr/>
        </p:nvSpPr>
        <p:spPr>
          <a:xfrm>
            <a:off x="0" y="362263"/>
            <a:ext cx="1072324" cy="7171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Merriweather"/>
              <a:buNone/>
              <a:defRPr sz="80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1A77B"/>
              </a:buClr>
              <a:buSzPts val="3500"/>
              <a:buFont typeface="Merriweather"/>
              <a:buNone/>
              <a:tabLst/>
              <a:defRPr/>
            </a:pPr>
            <a:r>
              <a:rPr kumimoji="0" lang="en-US" sz="4400" b="1" i="0" u="none" strike="noStrike" kern="0" cap="none" spc="0" normalizeH="0" baseline="0" noProof="0" dirty="0">
                <a:ln>
                  <a:noFill/>
                </a:ln>
                <a:solidFill>
                  <a:srgbClr val="E1A77B"/>
                </a:solidFill>
                <a:effectLst/>
                <a:uLnTx/>
                <a:uFillTx/>
                <a:latin typeface="Merriweather"/>
                <a:sym typeface="Merriweather"/>
              </a:rPr>
              <a:t>I</a:t>
            </a:r>
            <a:r>
              <a:rPr kumimoji="0" lang="en" sz="4400" b="1" i="0" u="none" strike="noStrike" kern="0" cap="none" spc="0" normalizeH="0" baseline="0" noProof="0" dirty="0">
                <a:ln>
                  <a:noFill/>
                </a:ln>
                <a:solidFill>
                  <a:srgbClr val="E1A77B"/>
                </a:solidFill>
                <a:effectLst/>
                <a:uLnTx/>
                <a:uFillTx/>
                <a:latin typeface="Merriweather"/>
                <a:sym typeface="Merriweather"/>
              </a:rPr>
              <a:t>.</a:t>
            </a:r>
          </a:p>
        </p:txBody>
      </p:sp>
      <p:sp>
        <p:nvSpPr>
          <p:cNvPr id="86" name="Google Shape;1771;p42">
            <a:extLst>
              <a:ext uri="{FF2B5EF4-FFF2-40B4-BE49-F238E27FC236}">
                <a16:creationId xmlns:a16="http://schemas.microsoft.com/office/drawing/2014/main" id="{94A290CA-18F7-4687-B694-B5C4B923D29A}"/>
              </a:ext>
            </a:extLst>
          </p:cNvPr>
          <p:cNvSpPr txBox="1">
            <a:spLocks/>
          </p:cNvSpPr>
          <p:nvPr/>
        </p:nvSpPr>
        <p:spPr>
          <a:xfrm>
            <a:off x="813216" y="362263"/>
            <a:ext cx="2882076" cy="600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6433D"/>
              </a:buClr>
              <a:buSzPts val="990"/>
              <a:buFont typeface="Merriweather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KHÁI NIỆM TỐC ĐỘ</a:t>
            </a:r>
          </a:p>
        </p:txBody>
      </p:sp>
    </p:spTree>
    <p:extLst>
      <p:ext uri="{BB962C8B-B14F-4D97-AF65-F5344CB8AC3E}">
        <p14:creationId xmlns:p14="http://schemas.microsoft.com/office/powerpoint/2010/main" val="54644698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" grpId="0" animBg="1"/>
      <p:bldP spid="75" grpId="0" animBg="1"/>
      <p:bldP spid="76" grpId="0"/>
      <p:bldP spid="77" grpId="0"/>
      <p:bldP spid="82" grpId="0"/>
      <p:bldP spid="83" grpId="0"/>
      <p:bldP spid="84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1924;p44">
            <a:extLst>
              <a:ext uri="{FF2B5EF4-FFF2-40B4-BE49-F238E27FC236}">
                <a16:creationId xmlns:a16="http://schemas.microsoft.com/office/drawing/2014/main" id="{2AF709B9-DD12-4667-86FE-1EA229229B93}"/>
              </a:ext>
            </a:extLst>
          </p:cNvPr>
          <p:cNvSpPr txBox="1">
            <a:spLocks/>
          </p:cNvSpPr>
          <p:nvPr/>
        </p:nvSpPr>
        <p:spPr>
          <a:xfrm>
            <a:off x="510045" y="516961"/>
            <a:ext cx="3904220" cy="16008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13970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400"/>
              <a:buFont typeface="Montserrat"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Tìm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mối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liên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hệ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giữa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3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đại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lượng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v, s, t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trong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công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thức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tính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tốc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độ</a:t>
            </a:r>
            <a:endParaRPr kumimoji="0" lang="vi-VN" sz="2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3 Arima Madurai Black" panose="00000A00000000000000" pitchFamily="2" charset="-93"/>
              <a:cs typeface="#9Slide03 Arima Madurai Black" panose="00000A00000000000000" pitchFamily="2" charset="-93"/>
              <a:sym typeface="Montserrat"/>
            </a:endParaRPr>
          </a:p>
        </p:txBody>
      </p:sp>
      <p:sp>
        <p:nvSpPr>
          <p:cNvPr id="143" name="Google Shape;1785;p44">
            <a:extLst>
              <a:ext uri="{FF2B5EF4-FFF2-40B4-BE49-F238E27FC236}">
                <a16:creationId xmlns:a16="http://schemas.microsoft.com/office/drawing/2014/main" id="{4FE26B20-D22A-4CFE-B30B-AD93D4758E8D}"/>
              </a:ext>
            </a:extLst>
          </p:cNvPr>
          <p:cNvSpPr/>
          <p:nvPr/>
        </p:nvSpPr>
        <p:spPr>
          <a:xfrm>
            <a:off x="5443714" y="4003960"/>
            <a:ext cx="3465825" cy="3783"/>
          </a:xfrm>
          <a:custGeom>
            <a:avLst/>
            <a:gdLst/>
            <a:ahLst/>
            <a:cxnLst/>
            <a:rect l="l" t="t" r="r" b="b"/>
            <a:pathLst>
              <a:path w="184132" h="201" extrusionOk="0">
                <a:moveTo>
                  <a:pt x="92066" y="1"/>
                </a:moveTo>
                <a:cubicBezTo>
                  <a:pt x="41230" y="1"/>
                  <a:pt x="0" y="34"/>
                  <a:pt x="0" y="101"/>
                </a:cubicBezTo>
                <a:cubicBezTo>
                  <a:pt x="0" y="167"/>
                  <a:pt x="41230" y="201"/>
                  <a:pt x="92066" y="201"/>
                </a:cubicBezTo>
                <a:cubicBezTo>
                  <a:pt x="142902" y="201"/>
                  <a:pt x="184132" y="167"/>
                  <a:pt x="184132" y="101"/>
                </a:cubicBezTo>
                <a:cubicBezTo>
                  <a:pt x="184132" y="34"/>
                  <a:pt x="142936" y="1"/>
                  <a:pt x="9206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" name="Google Shape;1786;p44">
            <a:extLst>
              <a:ext uri="{FF2B5EF4-FFF2-40B4-BE49-F238E27FC236}">
                <a16:creationId xmlns:a16="http://schemas.microsoft.com/office/drawing/2014/main" id="{BFF32C39-B477-40F3-B030-EA9C3B24BDA4}"/>
              </a:ext>
            </a:extLst>
          </p:cNvPr>
          <p:cNvSpPr/>
          <p:nvPr/>
        </p:nvSpPr>
        <p:spPr>
          <a:xfrm>
            <a:off x="5636475" y="3222262"/>
            <a:ext cx="365420" cy="783600"/>
          </a:xfrm>
          <a:custGeom>
            <a:avLst/>
            <a:gdLst/>
            <a:ahLst/>
            <a:cxnLst/>
            <a:rect l="l" t="t" r="r" b="b"/>
            <a:pathLst>
              <a:path w="19414" h="41631" extrusionOk="0">
                <a:moveTo>
                  <a:pt x="200" y="1"/>
                </a:moveTo>
                <a:lnTo>
                  <a:pt x="200" y="1"/>
                </a:lnTo>
                <a:cubicBezTo>
                  <a:pt x="0" y="3537"/>
                  <a:pt x="767" y="7039"/>
                  <a:pt x="2435" y="10175"/>
                </a:cubicBezTo>
                <a:cubicBezTo>
                  <a:pt x="3069" y="11442"/>
                  <a:pt x="3869" y="12643"/>
                  <a:pt x="4103" y="14044"/>
                </a:cubicBezTo>
                <a:cubicBezTo>
                  <a:pt x="4437" y="16313"/>
                  <a:pt x="3169" y="18614"/>
                  <a:pt x="3736" y="20849"/>
                </a:cubicBezTo>
                <a:cubicBezTo>
                  <a:pt x="4370" y="23418"/>
                  <a:pt x="7239" y="25119"/>
                  <a:pt x="7372" y="27721"/>
                </a:cubicBezTo>
                <a:cubicBezTo>
                  <a:pt x="7472" y="29956"/>
                  <a:pt x="5537" y="31890"/>
                  <a:pt x="5704" y="34092"/>
                </a:cubicBezTo>
                <a:cubicBezTo>
                  <a:pt x="5804" y="35059"/>
                  <a:pt x="6138" y="35960"/>
                  <a:pt x="6705" y="36727"/>
                </a:cubicBezTo>
                <a:cubicBezTo>
                  <a:pt x="8378" y="39516"/>
                  <a:pt x="10826" y="41466"/>
                  <a:pt x="14555" y="41466"/>
                </a:cubicBezTo>
                <a:cubicBezTo>
                  <a:pt x="14618" y="41466"/>
                  <a:pt x="14681" y="41465"/>
                  <a:pt x="14744" y="41464"/>
                </a:cubicBezTo>
                <a:lnTo>
                  <a:pt x="19414" y="41631"/>
                </a:lnTo>
                <a:lnTo>
                  <a:pt x="16212" y="30823"/>
                </a:lnTo>
                <a:cubicBezTo>
                  <a:pt x="16645" y="29289"/>
                  <a:pt x="15611" y="27721"/>
                  <a:pt x="14477" y="26653"/>
                </a:cubicBezTo>
                <a:cubicBezTo>
                  <a:pt x="13343" y="25553"/>
                  <a:pt x="12009" y="24519"/>
                  <a:pt x="11408" y="23051"/>
                </a:cubicBezTo>
                <a:cubicBezTo>
                  <a:pt x="10474" y="20682"/>
                  <a:pt x="11742" y="17580"/>
                  <a:pt x="10107" y="15612"/>
                </a:cubicBezTo>
                <a:cubicBezTo>
                  <a:pt x="9173" y="14445"/>
                  <a:pt x="7472" y="14044"/>
                  <a:pt x="6605" y="12777"/>
                </a:cubicBezTo>
                <a:cubicBezTo>
                  <a:pt x="6204" y="12110"/>
                  <a:pt x="5971" y="11342"/>
                  <a:pt x="5838" y="10575"/>
                </a:cubicBezTo>
                <a:cubicBezTo>
                  <a:pt x="4937" y="6606"/>
                  <a:pt x="3002" y="2936"/>
                  <a:pt x="200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5" name="Google Shape;1787;p44">
            <a:extLst>
              <a:ext uri="{FF2B5EF4-FFF2-40B4-BE49-F238E27FC236}">
                <a16:creationId xmlns:a16="http://schemas.microsoft.com/office/drawing/2014/main" id="{8554A7F7-4529-4DDE-B6BD-7BBA4DAA8A86}"/>
              </a:ext>
            </a:extLst>
          </p:cNvPr>
          <p:cNvSpPr/>
          <p:nvPr/>
        </p:nvSpPr>
        <p:spPr>
          <a:xfrm>
            <a:off x="5636475" y="3222262"/>
            <a:ext cx="365420" cy="783600"/>
          </a:xfrm>
          <a:custGeom>
            <a:avLst/>
            <a:gdLst/>
            <a:ahLst/>
            <a:cxnLst/>
            <a:rect l="l" t="t" r="r" b="b"/>
            <a:pathLst>
              <a:path w="19414" h="41631" extrusionOk="0">
                <a:moveTo>
                  <a:pt x="200" y="1"/>
                </a:moveTo>
                <a:lnTo>
                  <a:pt x="200" y="1"/>
                </a:lnTo>
                <a:cubicBezTo>
                  <a:pt x="0" y="3537"/>
                  <a:pt x="767" y="7039"/>
                  <a:pt x="2435" y="10175"/>
                </a:cubicBezTo>
                <a:cubicBezTo>
                  <a:pt x="3069" y="11442"/>
                  <a:pt x="3869" y="12643"/>
                  <a:pt x="4103" y="14044"/>
                </a:cubicBezTo>
                <a:cubicBezTo>
                  <a:pt x="4437" y="16313"/>
                  <a:pt x="3169" y="18614"/>
                  <a:pt x="3736" y="20849"/>
                </a:cubicBezTo>
                <a:cubicBezTo>
                  <a:pt x="4370" y="23418"/>
                  <a:pt x="7239" y="25119"/>
                  <a:pt x="7372" y="27721"/>
                </a:cubicBezTo>
                <a:cubicBezTo>
                  <a:pt x="7472" y="29956"/>
                  <a:pt x="5537" y="31890"/>
                  <a:pt x="5704" y="34092"/>
                </a:cubicBezTo>
                <a:cubicBezTo>
                  <a:pt x="5804" y="35059"/>
                  <a:pt x="6138" y="35960"/>
                  <a:pt x="6705" y="36727"/>
                </a:cubicBezTo>
                <a:cubicBezTo>
                  <a:pt x="8378" y="39516"/>
                  <a:pt x="10826" y="41466"/>
                  <a:pt x="14555" y="41466"/>
                </a:cubicBezTo>
                <a:cubicBezTo>
                  <a:pt x="14618" y="41466"/>
                  <a:pt x="14681" y="41465"/>
                  <a:pt x="14744" y="41464"/>
                </a:cubicBezTo>
                <a:lnTo>
                  <a:pt x="19414" y="41631"/>
                </a:lnTo>
                <a:lnTo>
                  <a:pt x="16212" y="30823"/>
                </a:lnTo>
                <a:cubicBezTo>
                  <a:pt x="16645" y="29289"/>
                  <a:pt x="15611" y="27721"/>
                  <a:pt x="14477" y="26653"/>
                </a:cubicBezTo>
                <a:cubicBezTo>
                  <a:pt x="13343" y="25553"/>
                  <a:pt x="12009" y="24519"/>
                  <a:pt x="11408" y="23051"/>
                </a:cubicBezTo>
                <a:cubicBezTo>
                  <a:pt x="10474" y="20682"/>
                  <a:pt x="11742" y="17580"/>
                  <a:pt x="10107" y="15612"/>
                </a:cubicBezTo>
                <a:cubicBezTo>
                  <a:pt x="9173" y="14445"/>
                  <a:pt x="7472" y="14044"/>
                  <a:pt x="6605" y="12777"/>
                </a:cubicBezTo>
                <a:cubicBezTo>
                  <a:pt x="6204" y="12110"/>
                  <a:pt x="5971" y="11342"/>
                  <a:pt x="5838" y="10575"/>
                </a:cubicBezTo>
                <a:cubicBezTo>
                  <a:pt x="4937" y="6606"/>
                  <a:pt x="3002" y="2936"/>
                  <a:pt x="200" y="1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6" name="Google Shape;1788;p44">
            <a:extLst>
              <a:ext uri="{FF2B5EF4-FFF2-40B4-BE49-F238E27FC236}">
                <a16:creationId xmlns:a16="http://schemas.microsoft.com/office/drawing/2014/main" id="{3210A5EE-486D-402B-82DE-857E5B6D2AC5}"/>
              </a:ext>
            </a:extLst>
          </p:cNvPr>
          <p:cNvSpPr/>
          <p:nvPr/>
        </p:nvSpPr>
        <p:spPr>
          <a:xfrm>
            <a:off x="5974885" y="2920273"/>
            <a:ext cx="352244" cy="1088355"/>
          </a:xfrm>
          <a:custGeom>
            <a:avLst/>
            <a:gdLst/>
            <a:ahLst/>
            <a:cxnLst/>
            <a:rect l="l" t="t" r="r" b="b"/>
            <a:pathLst>
              <a:path w="18714" h="57822" extrusionOk="0">
                <a:moveTo>
                  <a:pt x="18047" y="0"/>
                </a:moveTo>
                <a:lnTo>
                  <a:pt x="17880" y="67"/>
                </a:lnTo>
                <a:cubicBezTo>
                  <a:pt x="16879" y="601"/>
                  <a:pt x="16045" y="1301"/>
                  <a:pt x="15378" y="2202"/>
                </a:cubicBezTo>
                <a:cubicBezTo>
                  <a:pt x="14711" y="3069"/>
                  <a:pt x="14211" y="4036"/>
                  <a:pt x="13844" y="5037"/>
                </a:cubicBezTo>
                <a:cubicBezTo>
                  <a:pt x="13043" y="7039"/>
                  <a:pt x="12776" y="9140"/>
                  <a:pt x="12376" y="11175"/>
                </a:cubicBezTo>
                <a:cubicBezTo>
                  <a:pt x="11976" y="13176"/>
                  <a:pt x="11475" y="15144"/>
                  <a:pt x="10475" y="16812"/>
                </a:cubicBezTo>
                <a:cubicBezTo>
                  <a:pt x="9941" y="17646"/>
                  <a:pt x="9341" y="18413"/>
                  <a:pt x="8807" y="19214"/>
                </a:cubicBezTo>
                <a:cubicBezTo>
                  <a:pt x="8206" y="20014"/>
                  <a:pt x="7806" y="20915"/>
                  <a:pt x="7639" y="21882"/>
                </a:cubicBezTo>
                <a:cubicBezTo>
                  <a:pt x="7339" y="23851"/>
                  <a:pt x="8440" y="25585"/>
                  <a:pt x="8206" y="27320"/>
                </a:cubicBezTo>
                <a:cubicBezTo>
                  <a:pt x="8106" y="28187"/>
                  <a:pt x="7839" y="29021"/>
                  <a:pt x="7372" y="29755"/>
                </a:cubicBezTo>
                <a:cubicBezTo>
                  <a:pt x="6972" y="30489"/>
                  <a:pt x="6472" y="31189"/>
                  <a:pt x="5971" y="31890"/>
                </a:cubicBezTo>
                <a:cubicBezTo>
                  <a:pt x="5504" y="32557"/>
                  <a:pt x="5071" y="33291"/>
                  <a:pt x="4737" y="34058"/>
                </a:cubicBezTo>
                <a:cubicBezTo>
                  <a:pt x="4404" y="34792"/>
                  <a:pt x="4204" y="35559"/>
                  <a:pt x="4170" y="36393"/>
                </a:cubicBezTo>
                <a:cubicBezTo>
                  <a:pt x="4037" y="37961"/>
                  <a:pt x="4270" y="39462"/>
                  <a:pt x="4170" y="40863"/>
                </a:cubicBezTo>
                <a:cubicBezTo>
                  <a:pt x="4037" y="42197"/>
                  <a:pt x="3636" y="43498"/>
                  <a:pt x="3003" y="44699"/>
                </a:cubicBezTo>
                <a:cubicBezTo>
                  <a:pt x="2436" y="45833"/>
                  <a:pt x="1802" y="46900"/>
                  <a:pt x="1301" y="47901"/>
                </a:cubicBezTo>
                <a:cubicBezTo>
                  <a:pt x="1035" y="48401"/>
                  <a:pt x="768" y="48902"/>
                  <a:pt x="568" y="49369"/>
                </a:cubicBezTo>
                <a:cubicBezTo>
                  <a:pt x="401" y="49869"/>
                  <a:pt x="234" y="50336"/>
                  <a:pt x="167" y="50870"/>
                </a:cubicBezTo>
                <a:cubicBezTo>
                  <a:pt x="34" y="51737"/>
                  <a:pt x="1" y="52638"/>
                  <a:pt x="134" y="53538"/>
                </a:cubicBezTo>
                <a:cubicBezTo>
                  <a:pt x="234" y="54773"/>
                  <a:pt x="701" y="55940"/>
                  <a:pt x="1468" y="56908"/>
                </a:cubicBezTo>
                <a:cubicBezTo>
                  <a:pt x="1568" y="57074"/>
                  <a:pt x="1702" y="57208"/>
                  <a:pt x="1835" y="57341"/>
                </a:cubicBezTo>
                <a:cubicBezTo>
                  <a:pt x="1935" y="57441"/>
                  <a:pt x="2035" y="57508"/>
                  <a:pt x="2135" y="57608"/>
                </a:cubicBezTo>
                <a:cubicBezTo>
                  <a:pt x="2336" y="57741"/>
                  <a:pt x="2402" y="57775"/>
                  <a:pt x="2402" y="57775"/>
                </a:cubicBezTo>
                <a:cubicBezTo>
                  <a:pt x="2069" y="57508"/>
                  <a:pt x="1768" y="57208"/>
                  <a:pt x="1502" y="56908"/>
                </a:cubicBezTo>
                <a:cubicBezTo>
                  <a:pt x="801" y="55907"/>
                  <a:pt x="367" y="54739"/>
                  <a:pt x="267" y="53505"/>
                </a:cubicBezTo>
                <a:cubicBezTo>
                  <a:pt x="134" y="52638"/>
                  <a:pt x="167" y="51771"/>
                  <a:pt x="301" y="50870"/>
                </a:cubicBezTo>
                <a:cubicBezTo>
                  <a:pt x="401" y="50403"/>
                  <a:pt x="534" y="49903"/>
                  <a:pt x="734" y="49436"/>
                </a:cubicBezTo>
                <a:cubicBezTo>
                  <a:pt x="935" y="48935"/>
                  <a:pt x="1168" y="48468"/>
                  <a:pt x="1435" y="47968"/>
                </a:cubicBezTo>
                <a:cubicBezTo>
                  <a:pt x="1969" y="46967"/>
                  <a:pt x="2602" y="45933"/>
                  <a:pt x="3169" y="44799"/>
                </a:cubicBezTo>
                <a:cubicBezTo>
                  <a:pt x="3837" y="43565"/>
                  <a:pt x="4237" y="42264"/>
                  <a:pt x="4370" y="40896"/>
                </a:cubicBezTo>
                <a:cubicBezTo>
                  <a:pt x="4504" y="39462"/>
                  <a:pt x="4270" y="37961"/>
                  <a:pt x="4404" y="36426"/>
                </a:cubicBezTo>
                <a:cubicBezTo>
                  <a:pt x="4470" y="35626"/>
                  <a:pt x="4637" y="34858"/>
                  <a:pt x="4971" y="34158"/>
                </a:cubicBezTo>
                <a:cubicBezTo>
                  <a:pt x="5304" y="33391"/>
                  <a:pt x="5738" y="32690"/>
                  <a:pt x="6205" y="32023"/>
                </a:cubicBezTo>
                <a:cubicBezTo>
                  <a:pt x="6705" y="31356"/>
                  <a:pt x="7206" y="30655"/>
                  <a:pt x="7639" y="29888"/>
                </a:cubicBezTo>
                <a:cubicBezTo>
                  <a:pt x="8106" y="29121"/>
                  <a:pt x="8407" y="28254"/>
                  <a:pt x="8507" y="27353"/>
                </a:cubicBezTo>
                <a:cubicBezTo>
                  <a:pt x="8740" y="25518"/>
                  <a:pt x="7673" y="23750"/>
                  <a:pt x="7940" y="21916"/>
                </a:cubicBezTo>
                <a:cubicBezTo>
                  <a:pt x="8140" y="21015"/>
                  <a:pt x="8507" y="20148"/>
                  <a:pt x="9074" y="19381"/>
                </a:cubicBezTo>
                <a:cubicBezTo>
                  <a:pt x="9607" y="18580"/>
                  <a:pt x="10208" y="17813"/>
                  <a:pt x="10742" y="16979"/>
                </a:cubicBezTo>
                <a:cubicBezTo>
                  <a:pt x="11809" y="15244"/>
                  <a:pt x="12309" y="13243"/>
                  <a:pt x="12710" y="11242"/>
                </a:cubicBezTo>
                <a:cubicBezTo>
                  <a:pt x="13077" y="9207"/>
                  <a:pt x="13377" y="7139"/>
                  <a:pt x="14144" y="5171"/>
                </a:cubicBezTo>
                <a:cubicBezTo>
                  <a:pt x="14511" y="4170"/>
                  <a:pt x="15011" y="3236"/>
                  <a:pt x="15645" y="2402"/>
                </a:cubicBezTo>
                <a:cubicBezTo>
                  <a:pt x="16234" y="1596"/>
                  <a:pt x="16996" y="934"/>
                  <a:pt x="17851" y="469"/>
                </a:cubicBezTo>
                <a:lnTo>
                  <a:pt x="17851" y="469"/>
                </a:lnTo>
                <a:cubicBezTo>
                  <a:pt x="17984" y="1557"/>
                  <a:pt x="18181" y="2613"/>
                  <a:pt x="18280" y="3669"/>
                </a:cubicBezTo>
                <a:cubicBezTo>
                  <a:pt x="18414" y="4704"/>
                  <a:pt x="18447" y="5771"/>
                  <a:pt x="18414" y="6838"/>
                </a:cubicBezTo>
                <a:cubicBezTo>
                  <a:pt x="18380" y="7372"/>
                  <a:pt x="18314" y="7872"/>
                  <a:pt x="18247" y="8406"/>
                </a:cubicBezTo>
                <a:cubicBezTo>
                  <a:pt x="18113" y="8907"/>
                  <a:pt x="17947" y="9374"/>
                  <a:pt x="17747" y="9841"/>
                </a:cubicBezTo>
                <a:cubicBezTo>
                  <a:pt x="17313" y="10808"/>
                  <a:pt x="16913" y="11775"/>
                  <a:pt x="16612" y="12776"/>
                </a:cubicBezTo>
                <a:cubicBezTo>
                  <a:pt x="16312" y="13777"/>
                  <a:pt x="16145" y="14777"/>
                  <a:pt x="16079" y="15811"/>
                </a:cubicBezTo>
                <a:cubicBezTo>
                  <a:pt x="15979" y="16812"/>
                  <a:pt x="15845" y="17813"/>
                  <a:pt x="15745" y="18780"/>
                </a:cubicBezTo>
                <a:cubicBezTo>
                  <a:pt x="15512" y="20748"/>
                  <a:pt x="15378" y="22716"/>
                  <a:pt x="14578" y="24418"/>
                </a:cubicBezTo>
                <a:cubicBezTo>
                  <a:pt x="14177" y="25252"/>
                  <a:pt x="13677" y="26052"/>
                  <a:pt x="13277" y="26886"/>
                </a:cubicBezTo>
                <a:cubicBezTo>
                  <a:pt x="12910" y="27753"/>
                  <a:pt x="12676" y="28654"/>
                  <a:pt x="12643" y="29588"/>
                </a:cubicBezTo>
                <a:cubicBezTo>
                  <a:pt x="12543" y="31389"/>
                  <a:pt x="12776" y="33157"/>
                  <a:pt x="12309" y="34758"/>
                </a:cubicBezTo>
                <a:cubicBezTo>
                  <a:pt x="11809" y="36326"/>
                  <a:pt x="10808" y="37660"/>
                  <a:pt x="10275" y="39162"/>
                </a:cubicBezTo>
                <a:cubicBezTo>
                  <a:pt x="9774" y="40663"/>
                  <a:pt x="9941" y="42264"/>
                  <a:pt x="10174" y="43665"/>
                </a:cubicBezTo>
                <a:cubicBezTo>
                  <a:pt x="10408" y="45066"/>
                  <a:pt x="10641" y="46433"/>
                  <a:pt x="10341" y="47668"/>
                </a:cubicBezTo>
                <a:cubicBezTo>
                  <a:pt x="10041" y="48902"/>
                  <a:pt x="9174" y="49836"/>
                  <a:pt x="8607" y="50837"/>
                </a:cubicBezTo>
                <a:cubicBezTo>
                  <a:pt x="8306" y="51304"/>
                  <a:pt x="8106" y="51837"/>
                  <a:pt x="8040" y="52404"/>
                </a:cubicBezTo>
                <a:cubicBezTo>
                  <a:pt x="7973" y="52905"/>
                  <a:pt x="7940" y="53405"/>
                  <a:pt x="7940" y="53905"/>
                </a:cubicBezTo>
                <a:cubicBezTo>
                  <a:pt x="7940" y="54372"/>
                  <a:pt x="7873" y="54839"/>
                  <a:pt x="7739" y="55273"/>
                </a:cubicBezTo>
                <a:cubicBezTo>
                  <a:pt x="7573" y="55673"/>
                  <a:pt x="7339" y="56007"/>
                  <a:pt x="7006" y="56274"/>
                </a:cubicBezTo>
                <a:cubicBezTo>
                  <a:pt x="6472" y="56707"/>
                  <a:pt x="5838" y="57041"/>
                  <a:pt x="5171" y="57308"/>
                </a:cubicBezTo>
                <a:cubicBezTo>
                  <a:pt x="4704" y="57475"/>
                  <a:pt x="4204" y="57608"/>
                  <a:pt x="3670" y="57708"/>
                </a:cubicBezTo>
                <a:cubicBezTo>
                  <a:pt x="3370" y="57775"/>
                  <a:pt x="3069" y="57808"/>
                  <a:pt x="2736" y="57808"/>
                </a:cubicBezTo>
                <a:cubicBezTo>
                  <a:pt x="2469" y="57775"/>
                  <a:pt x="2369" y="57775"/>
                  <a:pt x="2369" y="57775"/>
                </a:cubicBezTo>
                <a:lnTo>
                  <a:pt x="2369" y="57775"/>
                </a:lnTo>
                <a:cubicBezTo>
                  <a:pt x="2564" y="57805"/>
                  <a:pt x="2759" y="57821"/>
                  <a:pt x="2951" y="57821"/>
                </a:cubicBezTo>
                <a:cubicBezTo>
                  <a:pt x="3186" y="57821"/>
                  <a:pt x="3416" y="57797"/>
                  <a:pt x="3636" y="57741"/>
                </a:cubicBezTo>
                <a:cubicBezTo>
                  <a:pt x="4170" y="57675"/>
                  <a:pt x="4671" y="57541"/>
                  <a:pt x="5171" y="57375"/>
                </a:cubicBezTo>
                <a:cubicBezTo>
                  <a:pt x="5838" y="57141"/>
                  <a:pt x="6472" y="56774"/>
                  <a:pt x="7039" y="56340"/>
                </a:cubicBezTo>
                <a:cubicBezTo>
                  <a:pt x="7372" y="56074"/>
                  <a:pt x="7639" y="55707"/>
                  <a:pt x="7806" y="55306"/>
                </a:cubicBezTo>
                <a:cubicBezTo>
                  <a:pt x="7940" y="54873"/>
                  <a:pt x="8006" y="54406"/>
                  <a:pt x="8040" y="53905"/>
                </a:cubicBezTo>
                <a:cubicBezTo>
                  <a:pt x="8040" y="53405"/>
                  <a:pt x="8073" y="52905"/>
                  <a:pt x="8140" y="52404"/>
                </a:cubicBezTo>
                <a:cubicBezTo>
                  <a:pt x="8240" y="51871"/>
                  <a:pt x="8407" y="51370"/>
                  <a:pt x="8707" y="50903"/>
                </a:cubicBezTo>
                <a:cubicBezTo>
                  <a:pt x="9240" y="49936"/>
                  <a:pt x="10174" y="49035"/>
                  <a:pt x="10475" y="47701"/>
                </a:cubicBezTo>
                <a:cubicBezTo>
                  <a:pt x="10775" y="46400"/>
                  <a:pt x="10541" y="45032"/>
                  <a:pt x="10341" y="43631"/>
                </a:cubicBezTo>
                <a:cubicBezTo>
                  <a:pt x="10141" y="42230"/>
                  <a:pt x="9941" y="40696"/>
                  <a:pt x="10441" y="39228"/>
                </a:cubicBezTo>
                <a:cubicBezTo>
                  <a:pt x="10975" y="37761"/>
                  <a:pt x="11976" y="36460"/>
                  <a:pt x="12476" y="34792"/>
                </a:cubicBezTo>
                <a:cubicBezTo>
                  <a:pt x="13010" y="33157"/>
                  <a:pt x="12776" y="31356"/>
                  <a:pt x="12876" y="29588"/>
                </a:cubicBezTo>
                <a:cubicBezTo>
                  <a:pt x="12910" y="28687"/>
                  <a:pt x="13110" y="27820"/>
                  <a:pt x="13477" y="26986"/>
                </a:cubicBezTo>
                <a:cubicBezTo>
                  <a:pt x="13844" y="26152"/>
                  <a:pt x="14377" y="25385"/>
                  <a:pt x="14778" y="24518"/>
                </a:cubicBezTo>
                <a:cubicBezTo>
                  <a:pt x="15612" y="22750"/>
                  <a:pt x="15745" y="20782"/>
                  <a:pt x="15979" y="18814"/>
                </a:cubicBezTo>
                <a:cubicBezTo>
                  <a:pt x="16112" y="17846"/>
                  <a:pt x="16212" y="16846"/>
                  <a:pt x="16312" y="15845"/>
                </a:cubicBezTo>
                <a:cubicBezTo>
                  <a:pt x="16379" y="14811"/>
                  <a:pt x="16579" y="13810"/>
                  <a:pt x="16846" y="12843"/>
                </a:cubicBezTo>
                <a:cubicBezTo>
                  <a:pt x="17146" y="11875"/>
                  <a:pt x="17546" y="10908"/>
                  <a:pt x="17947" y="9941"/>
                </a:cubicBezTo>
                <a:cubicBezTo>
                  <a:pt x="18180" y="9474"/>
                  <a:pt x="18347" y="8973"/>
                  <a:pt x="18514" y="8440"/>
                </a:cubicBezTo>
                <a:cubicBezTo>
                  <a:pt x="18580" y="7906"/>
                  <a:pt x="18614" y="7372"/>
                  <a:pt x="18647" y="6838"/>
                </a:cubicBezTo>
                <a:cubicBezTo>
                  <a:pt x="18714" y="5771"/>
                  <a:pt x="18647" y="4670"/>
                  <a:pt x="18514" y="3603"/>
                </a:cubicBezTo>
                <a:cubicBezTo>
                  <a:pt x="18414" y="2535"/>
                  <a:pt x="18214" y="1468"/>
                  <a:pt x="18080" y="400"/>
                </a:cubicBezTo>
                <a:lnTo>
                  <a:pt x="18080" y="200"/>
                </a:lnTo>
                <a:lnTo>
                  <a:pt x="18047" y="0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7" name="Google Shape;1789;p44">
            <a:extLst>
              <a:ext uri="{FF2B5EF4-FFF2-40B4-BE49-F238E27FC236}">
                <a16:creationId xmlns:a16="http://schemas.microsoft.com/office/drawing/2014/main" id="{F5368260-105F-4862-B25E-9066B0F7F70E}"/>
              </a:ext>
            </a:extLst>
          </p:cNvPr>
          <p:cNvSpPr/>
          <p:nvPr/>
        </p:nvSpPr>
        <p:spPr>
          <a:xfrm>
            <a:off x="6019457" y="2972374"/>
            <a:ext cx="277538" cy="1035369"/>
          </a:xfrm>
          <a:custGeom>
            <a:avLst/>
            <a:gdLst/>
            <a:ahLst/>
            <a:cxnLst/>
            <a:rect l="l" t="t" r="r" b="b"/>
            <a:pathLst>
              <a:path w="14745" h="55007" extrusionOk="0">
                <a:moveTo>
                  <a:pt x="14745" y="1"/>
                </a:moveTo>
                <a:cubicBezTo>
                  <a:pt x="14711" y="68"/>
                  <a:pt x="14711" y="101"/>
                  <a:pt x="14711" y="168"/>
                </a:cubicBezTo>
                <a:lnTo>
                  <a:pt x="14611" y="568"/>
                </a:lnTo>
                <a:cubicBezTo>
                  <a:pt x="14511" y="935"/>
                  <a:pt x="14378" y="1502"/>
                  <a:pt x="14211" y="2202"/>
                </a:cubicBezTo>
                <a:cubicBezTo>
                  <a:pt x="14044" y="2870"/>
                  <a:pt x="13611" y="3670"/>
                  <a:pt x="13244" y="4637"/>
                </a:cubicBezTo>
                <a:cubicBezTo>
                  <a:pt x="12810" y="5705"/>
                  <a:pt x="12443" y="6806"/>
                  <a:pt x="12143" y="7940"/>
                </a:cubicBezTo>
                <a:cubicBezTo>
                  <a:pt x="11776" y="9174"/>
                  <a:pt x="11476" y="10575"/>
                  <a:pt x="11142" y="12043"/>
                </a:cubicBezTo>
                <a:cubicBezTo>
                  <a:pt x="10842" y="13644"/>
                  <a:pt x="10342" y="15178"/>
                  <a:pt x="9641" y="16613"/>
                </a:cubicBezTo>
                <a:cubicBezTo>
                  <a:pt x="9207" y="17380"/>
                  <a:pt x="8841" y="18147"/>
                  <a:pt x="8474" y="18981"/>
                </a:cubicBezTo>
                <a:cubicBezTo>
                  <a:pt x="8140" y="19848"/>
                  <a:pt x="7940" y="20716"/>
                  <a:pt x="7806" y="21650"/>
                </a:cubicBezTo>
                <a:cubicBezTo>
                  <a:pt x="7573" y="23551"/>
                  <a:pt x="7239" y="25419"/>
                  <a:pt x="6806" y="27287"/>
                </a:cubicBezTo>
                <a:cubicBezTo>
                  <a:pt x="5872" y="31123"/>
                  <a:pt x="4971" y="34759"/>
                  <a:pt x="4171" y="38095"/>
                </a:cubicBezTo>
                <a:cubicBezTo>
                  <a:pt x="3370" y="41397"/>
                  <a:pt x="2603" y="44366"/>
                  <a:pt x="1969" y="46901"/>
                </a:cubicBezTo>
                <a:cubicBezTo>
                  <a:pt x="1335" y="49403"/>
                  <a:pt x="835" y="51404"/>
                  <a:pt x="501" y="52839"/>
                </a:cubicBezTo>
                <a:cubicBezTo>
                  <a:pt x="334" y="53506"/>
                  <a:pt x="201" y="54039"/>
                  <a:pt x="101" y="54440"/>
                </a:cubicBezTo>
                <a:cubicBezTo>
                  <a:pt x="68" y="54607"/>
                  <a:pt x="34" y="54740"/>
                  <a:pt x="1" y="54873"/>
                </a:cubicBezTo>
                <a:cubicBezTo>
                  <a:pt x="1" y="54907"/>
                  <a:pt x="1" y="54973"/>
                  <a:pt x="1" y="55007"/>
                </a:cubicBezTo>
                <a:cubicBezTo>
                  <a:pt x="34" y="54973"/>
                  <a:pt x="68" y="54907"/>
                  <a:pt x="68" y="54873"/>
                </a:cubicBezTo>
                <a:cubicBezTo>
                  <a:pt x="101" y="54773"/>
                  <a:pt x="134" y="54640"/>
                  <a:pt x="201" y="54440"/>
                </a:cubicBezTo>
                <a:cubicBezTo>
                  <a:pt x="301" y="54073"/>
                  <a:pt x="435" y="53539"/>
                  <a:pt x="601" y="52839"/>
                </a:cubicBezTo>
                <a:cubicBezTo>
                  <a:pt x="968" y="51438"/>
                  <a:pt x="1502" y="49403"/>
                  <a:pt x="2169" y="46934"/>
                </a:cubicBezTo>
                <a:cubicBezTo>
                  <a:pt x="2803" y="44466"/>
                  <a:pt x="3570" y="41464"/>
                  <a:pt x="4437" y="38161"/>
                </a:cubicBezTo>
                <a:cubicBezTo>
                  <a:pt x="5305" y="34859"/>
                  <a:pt x="6172" y="31190"/>
                  <a:pt x="7106" y="27354"/>
                </a:cubicBezTo>
                <a:cubicBezTo>
                  <a:pt x="7540" y="25486"/>
                  <a:pt x="7873" y="23584"/>
                  <a:pt x="8107" y="21683"/>
                </a:cubicBezTo>
                <a:cubicBezTo>
                  <a:pt x="8207" y="20782"/>
                  <a:pt x="8440" y="19915"/>
                  <a:pt x="8774" y="19081"/>
                </a:cubicBezTo>
                <a:cubicBezTo>
                  <a:pt x="9074" y="18247"/>
                  <a:pt x="9508" y="17513"/>
                  <a:pt x="9908" y="16746"/>
                </a:cubicBezTo>
                <a:cubicBezTo>
                  <a:pt x="10742" y="15212"/>
                  <a:pt x="11042" y="13577"/>
                  <a:pt x="11376" y="12109"/>
                </a:cubicBezTo>
                <a:cubicBezTo>
                  <a:pt x="11709" y="10642"/>
                  <a:pt x="12009" y="9241"/>
                  <a:pt x="12343" y="8007"/>
                </a:cubicBezTo>
                <a:cubicBezTo>
                  <a:pt x="12677" y="6739"/>
                  <a:pt x="13044" y="5638"/>
                  <a:pt x="13410" y="4671"/>
                </a:cubicBezTo>
                <a:cubicBezTo>
                  <a:pt x="13744" y="3870"/>
                  <a:pt x="14078" y="3070"/>
                  <a:pt x="14344" y="2202"/>
                </a:cubicBezTo>
                <a:cubicBezTo>
                  <a:pt x="14511" y="1502"/>
                  <a:pt x="14578" y="968"/>
                  <a:pt x="14645" y="568"/>
                </a:cubicBezTo>
                <a:cubicBezTo>
                  <a:pt x="14678" y="401"/>
                  <a:pt x="14711" y="268"/>
                  <a:pt x="14745" y="168"/>
                </a:cubicBezTo>
                <a:cubicBezTo>
                  <a:pt x="14745" y="68"/>
                  <a:pt x="14745" y="1"/>
                  <a:pt x="14745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8" name="Google Shape;1790;p44">
            <a:extLst>
              <a:ext uri="{FF2B5EF4-FFF2-40B4-BE49-F238E27FC236}">
                <a16:creationId xmlns:a16="http://schemas.microsoft.com/office/drawing/2014/main" id="{00EC223B-5CA1-478C-AE20-A322D586128D}"/>
              </a:ext>
            </a:extLst>
          </p:cNvPr>
          <p:cNvSpPr/>
          <p:nvPr/>
        </p:nvSpPr>
        <p:spPr>
          <a:xfrm>
            <a:off x="5713064" y="2642114"/>
            <a:ext cx="395574" cy="1366269"/>
          </a:xfrm>
          <a:custGeom>
            <a:avLst/>
            <a:gdLst/>
            <a:ahLst/>
            <a:cxnLst/>
            <a:rect l="l" t="t" r="r" b="b"/>
            <a:pathLst>
              <a:path w="21016" h="72587" extrusionOk="0">
                <a:moveTo>
                  <a:pt x="1368" y="1"/>
                </a:moveTo>
                <a:cubicBezTo>
                  <a:pt x="868" y="3237"/>
                  <a:pt x="1" y="5471"/>
                  <a:pt x="267" y="9875"/>
                </a:cubicBezTo>
                <a:cubicBezTo>
                  <a:pt x="368" y="11442"/>
                  <a:pt x="2202" y="14445"/>
                  <a:pt x="2469" y="17947"/>
                </a:cubicBezTo>
                <a:cubicBezTo>
                  <a:pt x="2602" y="20015"/>
                  <a:pt x="2703" y="22083"/>
                  <a:pt x="2836" y="24152"/>
                </a:cubicBezTo>
                <a:cubicBezTo>
                  <a:pt x="2969" y="26220"/>
                  <a:pt x="3103" y="28221"/>
                  <a:pt x="3837" y="30089"/>
                </a:cubicBezTo>
                <a:cubicBezTo>
                  <a:pt x="4370" y="31557"/>
                  <a:pt x="5271" y="32858"/>
                  <a:pt x="5671" y="34359"/>
                </a:cubicBezTo>
                <a:cubicBezTo>
                  <a:pt x="6439" y="37161"/>
                  <a:pt x="5438" y="40196"/>
                  <a:pt x="6072" y="43032"/>
                </a:cubicBezTo>
                <a:cubicBezTo>
                  <a:pt x="6572" y="45467"/>
                  <a:pt x="8240" y="47535"/>
                  <a:pt x="8607" y="49970"/>
                </a:cubicBezTo>
                <a:cubicBezTo>
                  <a:pt x="9074" y="53406"/>
                  <a:pt x="6839" y="56975"/>
                  <a:pt x="8006" y="60244"/>
                </a:cubicBezTo>
                <a:cubicBezTo>
                  <a:pt x="8573" y="61879"/>
                  <a:pt x="9908" y="63146"/>
                  <a:pt x="10275" y="64814"/>
                </a:cubicBezTo>
                <a:cubicBezTo>
                  <a:pt x="10575" y="66148"/>
                  <a:pt x="10241" y="67516"/>
                  <a:pt x="10508" y="68817"/>
                </a:cubicBezTo>
                <a:cubicBezTo>
                  <a:pt x="10922" y="70821"/>
                  <a:pt x="14582" y="72431"/>
                  <a:pt x="16801" y="72431"/>
                </a:cubicBezTo>
                <a:cubicBezTo>
                  <a:pt x="16908" y="72431"/>
                  <a:pt x="17012" y="72427"/>
                  <a:pt x="17113" y="72419"/>
                </a:cubicBezTo>
                <a:lnTo>
                  <a:pt x="17113" y="72586"/>
                </a:lnTo>
                <a:cubicBezTo>
                  <a:pt x="20148" y="70752"/>
                  <a:pt x="21016" y="65248"/>
                  <a:pt x="19748" y="61945"/>
                </a:cubicBezTo>
                <a:cubicBezTo>
                  <a:pt x="18480" y="58643"/>
                  <a:pt x="16246" y="55607"/>
                  <a:pt x="15912" y="52072"/>
                </a:cubicBezTo>
                <a:cubicBezTo>
                  <a:pt x="15645" y="49370"/>
                  <a:pt x="16546" y="46568"/>
                  <a:pt x="15912" y="43932"/>
                </a:cubicBezTo>
                <a:cubicBezTo>
                  <a:pt x="15078" y="40330"/>
                  <a:pt x="11542" y="37561"/>
                  <a:pt x="11609" y="33892"/>
                </a:cubicBezTo>
                <a:cubicBezTo>
                  <a:pt x="11609" y="31824"/>
                  <a:pt x="12810" y="29889"/>
                  <a:pt x="12710" y="27821"/>
                </a:cubicBezTo>
                <a:cubicBezTo>
                  <a:pt x="12576" y="25286"/>
                  <a:pt x="10642" y="23284"/>
                  <a:pt x="9441" y="21049"/>
                </a:cubicBezTo>
                <a:cubicBezTo>
                  <a:pt x="7606" y="17647"/>
                  <a:pt x="7473" y="13611"/>
                  <a:pt x="6839" y="9808"/>
                </a:cubicBezTo>
                <a:cubicBezTo>
                  <a:pt x="6205" y="5972"/>
                  <a:pt x="4771" y="1869"/>
                  <a:pt x="1368" y="1"/>
                </a:cubicBezTo>
                <a:close/>
              </a:path>
            </a:pathLst>
          </a:custGeom>
          <a:solidFill>
            <a:srgbClr val="F5AA7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" name="Google Shape;1791;p44">
            <a:extLst>
              <a:ext uri="{FF2B5EF4-FFF2-40B4-BE49-F238E27FC236}">
                <a16:creationId xmlns:a16="http://schemas.microsoft.com/office/drawing/2014/main" id="{1E3B93DD-4301-43B6-A7BD-16DAEFF6DDE6}"/>
              </a:ext>
            </a:extLst>
          </p:cNvPr>
          <p:cNvSpPr/>
          <p:nvPr/>
        </p:nvSpPr>
        <p:spPr>
          <a:xfrm>
            <a:off x="5754511" y="2702403"/>
            <a:ext cx="279420" cy="1302837"/>
          </a:xfrm>
          <a:custGeom>
            <a:avLst/>
            <a:gdLst/>
            <a:ahLst/>
            <a:cxnLst/>
            <a:rect l="l" t="t" r="r" b="b"/>
            <a:pathLst>
              <a:path w="14845" h="69217" extrusionOk="0">
                <a:moveTo>
                  <a:pt x="0" y="0"/>
                </a:moveTo>
                <a:cubicBezTo>
                  <a:pt x="0" y="67"/>
                  <a:pt x="0" y="134"/>
                  <a:pt x="0" y="167"/>
                </a:cubicBezTo>
                <a:cubicBezTo>
                  <a:pt x="0" y="334"/>
                  <a:pt x="34" y="501"/>
                  <a:pt x="67" y="701"/>
                </a:cubicBezTo>
                <a:cubicBezTo>
                  <a:pt x="134" y="1201"/>
                  <a:pt x="234" y="1868"/>
                  <a:pt x="367" y="2769"/>
                </a:cubicBezTo>
                <a:cubicBezTo>
                  <a:pt x="534" y="3669"/>
                  <a:pt x="1001" y="4670"/>
                  <a:pt x="1368" y="5871"/>
                </a:cubicBezTo>
                <a:cubicBezTo>
                  <a:pt x="1735" y="7105"/>
                  <a:pt x="2168" y="8506"/>
                  <a:pt x="2502" y="10041"/>
                </a:cubicBezTo>
                <a:cubicBezTo>
                  <a:pt x="2836" y="11608"/>
                  <a:pt x="3136" y="13343"/>
                  <a:pt x="3436" y="15211"/>
                </a:cubicBezTo>
                <a:cubicBezTo>
                  <a:pt x="3736" y="17079"/>
                  <a:pt x="4070" y="19114"/>
                  <a:pt x="5004" y="21049"/>
                </a:cubicBezTo>
                <a:cubicBezTo>
                  <a:pt x="5437" y="22016"/>
                  <a:pt x="5904" y="23017"/>
                  <a:pt x="6271" y="24051"/>
                </a:cubicBezTo>
                <a:cubicBezTo>
                  <a:pt x="6605" y="25118"/>
                  <a:pt x="6838" y="26219"/>
                  <a:pt x="6905" y="27353"/>
                </a:cubicBezTo>
                <a:cubicBezTo>
                  <a:pt x="7072" y="29721"/>
                  <a:pt x="7372" y="32090"/>
                  <a:pt x="7806" y="34425"/>
                </a:cubicBezTo>
                <a:cubicBezTo>
                  <a:pt x="8740" y="39228"/>
                  <a:pt x="9607" y="43832"/>
                  <a:pt x="10441" y="48001"/>
                </a:cubicBezTo>
                <a:cubicBezTo>
                  <a:pt x="11242" y="52171"/>
                  <a:pt x="12042" y="55907"/>
                  <a:pt x="12709" y="59042"/>
                </a:cubicBezTo>
                <a:cubicBezTo>
                  <a:pt x="13343" y="62211"/>
                  <a:pt x="13877" y="64713"/>
                  <a:pt x="14244" y="66481"/>
                </a:cubicBezTo>
                <a:lnTo>
                  <a:pt x="14677" y="68516"/>
                </a:lnTo>
                <a:cubicBezTo>
                  <a:pt x="14711" y="68716"/>
                  <a:pt x="14777" y="68916"/>
                  <a:pt x="14811" y="69050"/>
                </a:cubicBezTo>
                <a:cubicBezTo>
                  <a:pt x="14811" y="69083"/>
                  <a:pt x="14811" y="69150"/>
                  <a:pt x="14844" y="69216"/>
                </a:cubicBezTo>
                <a:cubicBezTo>
                  <a:pt x="14844" y="69150"/>
                  <a:pt x="14844" y="69083"/>
                  <a:pt x="14844" y="69016"/>
                </a:cubicBezTo>
                <a:cubicBezTo>
                  <a:pt x="14811" y="68883"/>
                  <a:pt x="14777" y="68716"/>
                  <a:pt x="14744" y="68516"/>
                </a:cubicBezTo>
                <a:cubicBezTo>
                  <a:pt x="14677" y="68016"/>
                  <a:pt x="14544" y="67348"/>
                  <a:pt x="14377" y="66481"/>
                </a:cubicBezTo>
                <a:cubicBezTo>
                  <a:pt x="14010" y="64680"/>
                  <a:pt x="13543" y="62145"/>
                  <a:pt x="12909" y="59009"/>
                </a:cubicBezTo>
                <a:cubicBezTo>
                  <a:pt x="12276" y="55874"/>
                  <a:pt x="11542" y="52104"/>
                  <a:pt x="10708" y="47935"/>
                </a:cubicBezTo>
                <a:cubicBezTo>
                  <a:pt x="9874" y="43798"/>
                  <a:pt x="9040" y="39195"/>
                  <a:pt x="8106" y="34391"/>
                </a:cubicBezTo>
                <a:cubicBezTo>
                  <a:pt x="7672" y="32023"/>
                  <a:pt x="7372" y="29655"/>
                  <a:pt x="7205" y="27286"/>
                </a:cubicBezTo>
                <a:cubicBezTo>
                  <a:pt x="7105" y="26152"/>
                  <a:pt x="6905" y="25018"/>
                  <a:pt x="6538" y="23917"/>
                </a:cubicBezTo>
                <a:cubicBezTo>
                  <a:pt x="6171" y="22883"/>
                  <a:pt x="5671" y="21883"/>
                  <a:pt x="5237" y="20915"/>
                </a:cubicBezTo>
                <a:cubicBezTo>
                  <a:pt x="4337" y="19014"/>
                  <a:pt x="4003" y="17012"/>
                  <a:pt x="3669" y="15144"/>
                </a:cubicBezTo>
                <a:cubicBezTo>
                  <a:pt x="3369" y="13310"/>
                  <a:pt x="3069" y="11542"/>
                  <a:pt x="2702" y="9974"/>
                </a:cubicBezTo>
                <a:cubicBezTo>
                  <a:pt x="2335" y="8406"/>
                  <a:pt x="1935" y="7005"/>
                  <a:pt x="1535" y="5804"/>
                </a:cubicBezTo>
                <a:cubicBezTo>
                  <a:pt x="1101" y="4603"/>
                  <a:pt x="667" y="3603"/>
                  <a:pt x="467" y="2735"/>
                </a:cubicBezTo>
                <a:cubicBezTo>
                  <a:pt x="300" y="1868"/>
                  <a:pt x="200" y="1168"/>
                  <a:pt x="134" y="701"/>
                </a:cubicBezTo>
                <a:cubicBezTo>
                  <a:pt x="67" y="467"/>
                  <a:pt x="34" y="300"/>
                  <a:pt x="34" y="167"/>
                </a:cubicBezTo>
                <a:cubicBezTo>
                  <a:pt x="0" y="100"/>
                  <a:pt x="0" y="67"/>
                  <a:pt x="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" name="Google Shape;1792;p44">
            <a:extLst>
              <a:ext uri="{FF2B5EF4-FFF2-40B4-BE49-F238E27FC236}">
                <a16:creationId xmlns:a16="http://schemas.microsoft.com/office/drawing/2014/main" id="{97DAF671-A95F-4534-8134-5752C10A296A}"/>
              </a:ext>
            </a:extLst>
          </p:cNvPr>
          <p:cNvSpPr/>
          <p:nvPr/>
        </p:nvSpPr>
        <p:spPr>
          <a:xfrm>
            <a:off x="8404719" y="964465"/>
            <a:ext cx="118017" cy="156415"/>
          </a:xfrm>
          <a:custGeom>
            <a:avLst/>
            <a:gdLst/>
            <a:ahLst/>
            <a:cxnLst/>
            <a:rect l="l" t="t" r="r" b="b"/>
            <a:pathLst>
              <a:path w="6270" h="8310" extrusionOk="0">
                <a:moveTo>
                  <a:pt x="2336" y="0"/>
                </a:moveTo>
                <a:lnTo>
                  <a:pt x="2336" y="2202"/>
                </a:lnTo>
                <a:cubicBezTo>
                  <a:pt x="935" y="2602"/>
                  <a:pt x="1" y="3870"/>
                  <a:pt x="34" y="5338"/>
                </a:cubicBezTo>
                <a:cubicBezTo>
                  <a:pt x="34" y="7739"/>
                  <a:pt x="2202" y="8306"/>
                  <a:pt x="3136" y="8306"/>
                </a:cubicBezTo>
                <a:cubicBezTo>
                  <a:pt x="3180" y="8308"/>
                  <a:pt x="3231" y="8310"/>
                  <a:pt x="3286" y="8310"/>
                </a:cubicBezTo>
                <a:cubicBezTo>
                  <a:pt x="4150" y="8310"/>
                  <a:pt x="6270" y="7996"/>
                  <a:pt x="6238" y="5238"/>
                </a:cubicBezTo>
                <a:lnTo>
                  <a:pt x="4571" y="5238"/>
                </a:lnTo>
                <a:cubicBezTo>
                  <a:pt x="4604" y="6005"/>
                  <a:pt x="3970" y="6639"/>
                  <a:pt x="3170" y="6639"/>
                </a:cubicBezTo>
                <a:lnTo>
                  <a:pt x="3136" y="6639"/>
                </a:lnTo>
                <a:cubicBezTo>
                  <a:pt x="3110" y="6640"/>
                  <a:pt x="3084" y="6641"/>
                  <a:pt x="3059" y="6641"/>
                </a:cubicBezTo>
                <a:cubicBezTo>
                  <a:pt x="2521" y="6641"/>
                  <a:pt x="2026" y="6312"/>
                  <a:pt x="1835" y="5771"/>
                </a:cubicBezTo>
                <a:cubicBezTo>
                  <a:pt x="1669" y="5338"/>
                  <a:pt x="1702" y="4837"/>
                  <a:pt x="1969" y="4437"/>
                </a:cubicBezTo>
                <a:cubicBezTo>
                  <a:pt x="2187" y="4055"/>
                  <a:pt x="2652" y="3717"/>
                  <a:pt x="3417" y="3717"/>
                </a:cubicBezTo>
                <a:cubicBezTo>
                  <a:pt x="3586" y="3717"/>
                  <a:pt x="3771" y="3734"/>
                  <a:pt x="3970" y="3770"/>
                </a:cubicBezTo>
                <a:lnTo>
                  <a:pt x="3970" y="0"/>
                </a:lnTo>
                <a:close/>
              </a:path>
            </a:pathLst>
          </a:custGeom>
          <a:solidFill>
            <a:srgbClr val="F5AA79"/>
          </a:solidFill>
          <a:ln w="10850" cap="flat" cmpd="sng">
            <a:solidFill>
              <a:srgbClr val="F5AA78"/>
            </a:solidFill>
            <a:prstDash val="solid"/>
            <a:miter lim="33357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" name="Google Shape;1793;p44">
            <a:extLst>
              <a:ext uri="{FF2B5EF4-FFF2-40B4-BE49-F238E27FC236}">
                <a16:creationId xmlns:a16="http://schemas.microsoft.com/office/drawing/2014/main" id="{F88502E3-D525-48DC-BD0C-A040942CE63D}"/>
              </a:ext>
            </a:extLst>
          </p:cNvPr>
          <p:cNvSpPr/>
          <p:nvPr/>
        </p:nvSpPr>
        <p:spPr>
          <a:xfrm>
            <a:off x="8448670" y="921135"/>
            <a:ext cx="30794" cy="28911"/>
          </a:xfrm>
          <a:custGeom>
            <a:avLst/>
            <a:gdLst/>
            <a:ahLst/>
            <a:cxnLst/>
            <a:rect l="l" t="t" r="r" b="b"/>
            <a:pathLst>
              <a:path w="1636" h="1536" extrusionOk="0">
                <a:moveTo>
                  <a:pt x="1" y="1"/>
                </a:moveTo>
                <a:lnTo>
                  <a:pt x="1" y="1535"/>
                </a:lnTo>
                <a:lnTo>
                  <a:pt x="1635" y="1535"/>
                </a:lnTo>
                <a:lnTo>
                  <a:pt x="1635" y="1"/>
                </a:lnTo>
                <a:close/>
              </a:path>
            </a:pathLst>
          </a:custGeom>
          <a:solidFill>
            <a:srgbClr val="F5AA79"/>
          </a:solidFill>
          <a:ln w="10850" cap="flat" cmpd="sng">
            <a:solidFill>
              <a:srgbClr val="F5AA78"/>
            </a:solidFill>
            <a:prstDash val="solid"/>
            <a:miter lim="33357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" name="Google Shape;1794;p44">
            <a:extLst>
              <a:ext uri="{FF2B5EF4-FFF2-40B4-BE49-F238E27FC236}">
                <a16:creationId xmlns:a16="http://schemas.microsoft.com/office/drawing/2014/main" id="{00CFFE26-E7B9-435D-9736-D7A0336ABED8}"/>
              </a:ext>
            </a:extLst>
          </p:cNvPr>
          <p:cNvSpPr/>
          <p:nvPr/>
        </p:nvSpPr>
        <p:spPr>
          <a:xfrm>
            <a:off x="8233943" y="790752"/>
            <a:ext cx="459608" cy="460831"/>
          </a:xfrm>
          <a:custGeom>
            <a:avLst/>
            <a:gdLst/>
            <a:ahLst/>
            <a:cxnLst/>
            <a:rect l="l" t="t" r="r" b="b"/>
            <a:pathLst>
              <a:path w="24418" h="24483" extrusionOk="0">
                <a:moveTo>
                  <a:pt x="12468" y="1"/>
                </a:moveTo>
                <a:cubicBezTo>
                  <a:pt x="12240" y="1"/>
                  <a:pt x="12011" y="9"/>
                  <a:pt x="11776" y="23"/>
                </a:cubicBezTo>
                <a:cubicBezTo>
                  <a:pt x="11697" y="13"/>
                  <a:pt x="11616" y="9"/>
                  <a:pt x="11534" y="9"/>
                </a:cubicBezTo>
                <a:cubicBezTo>
                  <a:pt x="11336" y="9"/>
                  <a:pt x="11130" y="33"/>
                  <a:pt x="10942" y="56"/>
                </a:cubicBezTo>
                <a:lnTo>
                  <a:pt x="10074" y="190"/>
                </a:lnTo>
                <a:cubicBezTo>
                  <a:pt x="8907" y="423"/>
                  <a:pt x="7773" y="790"/>
                  <a:pt x="6705" y="1357"/>
                </a:cubicBezTo>
                <a:cubicBezTo>
                  <a:pt x="5571" y="1924"/>
                  <a:pt x="4570" y="2691"/>
                  <a:pt x="3670" y="3559"/>
                </a:cubicBezTo>
                <a:cubicBezTo>
                  <a:pt x="2736" y="4493"/>
                  <a:pt x="1969" y="5560"/>
                  <a:pt x="1368" y="6761"/>
                </a:cubicBezTo>
                <a:cubicBezTo>
                  <a:pt x="734" y="7962"/>
                  <a:pt x="301" y="9263"/>
                  <a:pt x="134" y="10630"/>
                </a:cubicBezTo>
                <a:cubicBezTo>
                  <a:pt x="67" y="10964"/>
                  <a:pt x="34" y="11331"/>
                  <a:pt x="34" y="11665"/>
                </a:cubicBezTo>
                <a:cubicBezTo>
                  <a:pt x="1" y="12031"/>
                  <a:pt x="1" y="12365"/>
                  <a:pt x="1" y="12732"/>
                </a:cubicBezTo>
                <a:cubicBezTo>
                  <a:pt x="100" y="14947"/>
                  <a:pt x="789" y="17096"/>
                  <a:pt x="2002" y="18953"/>
                </a:cubicBezTo>
                <a:lnTo>
                  <a:pt x="2002" y="18953"/>
                </a:lnTo>
                <a:cubicBezTo>
                  <a:pt x="1445" y="20360"/>
                  <a:pt x="858" y="21765"/>
                  <a:pt x="334" y="23106"/>
                </a:cubicBezTo>
                <a:lnTo>
                  <a:pt x="234" y="23373"/>
                </a:lnTo>
                <a:lnTo>
                  <a:pt x="234" y="23373"/>
                </a:lnTo>
                <a:lnTo>
                  <a:pt x="501" y="23306"/>
                </a:lnTo>
                <a:lnTo>
                  <a:pt x="4996" y="22050"/>
                </a:lnTo>
                <a:lnTo>
                  <a:pt x="4996" y="22050"/>
                </a:lnTo>
                <a:cubicBezTo>
                  <a:pt x="6485" y="23193"/>
                  <a:pt x="8264" y="23978"/>
                  <a:pt x="10141" y="24307"/>
                </a:cubicBezTo>
                <a:cubicBezTo>
                  <a:pt x="10860" y="24417"/>
                  <a:pt x="11601" y="24482"/>
                  <a:pt x="12327" y="24482"/>
                </a:cubicBezTo>
                <a:cubicBezTo>
                  <a:pt x="12478" y="24482"/>
                  <a:pt x="12628" y="24479"/>
                  <a:pt x="12776" y="24474"/>
                </a:cubicBezTo>
                <a:cubicBezTo>
                  <a:pt x="13210" y="24440"/>
                  <a:pt x="13644" y="24407"/>
                  <a:pt x="14077" y="24340"/>
                </a:cubicBezTo>
                <a:lnTo>
                  <a:pt x="14678" y="24240"/>
                </a:lnTo>
                <a:cubicBezTo>
                  <a:pt x="14878" y="24207"/>
                  <a:pt x="15111" y="24140"/>
                  <a:pt x="15278" y="24107"/>
                </a:cubicBezTo>
                <a:cubicBezTo>
                  <a:pt x="18080" y="23373"/>
                  <a:pt x="20549" y="21705"/>
                  <a:pt x="22216" y="19337"/>
                </a:cubicBezTo>
                <a:cubicBezTo>
                  <a:pt x="22850" y="18469"/>
                  <a:pt x="23351" y="17535"/>
                  <a:pt x="23717" y="16535"/>
                </a:cubicBezTo>
                <a:cubicBezTo>
                  <a:pt x="23784" y="16301"/>
                  <a:pt x="23851" y="16101"/>
                  <a:pt x="23918" y="15901"/>
                </a:cubicBezTo>
                <a:cubicBezTo>
                  <a:pt x="24018" y="15667"/>
                  <a:pt x="24051" y="15467"/>
                  <a:pt x="24084" y="15300"/>
                </a:cubicBezTo>
                <a:cubicBezTo>
                  <a:pt x="24118" y="15100"/>
                  <a:pt x="24184" y="14900"/>
                  <a:pt x="24218" y="14733"/>
                </a:cubicBezTo>
                <a:cubicBezTo>
                  <a:pt x="24251" y="14567"/>
                  <a:pt x="24285" y="14400"/>
                  <a:pt x="24318" y="14233"/>
                </a:cubicBezTo>
                <a:cubicBezTo>
                  <a:pt x="24351" y="13899"/>
                  <a:pt x="24385" y="13633"/>
                  <a:pt x="24418" y="13399"/>
                </a:cubicBezTo>
                <a:cubicBezTo>
                  <a:pt x="24418" y="13166"/>
                  <a:pt x="24418" y="12932"/>
                  <a:pt x="24418" y="12765"/>
                </a:cubicBezTo>
                <a:lnTo>
                  <a:pt x="24418" y="12398"/>
                </a:lnTo>
                <a:cubicBezTo>
                  <a:pt x="24418" y="12498"/>
                  <a:pt x="24418" y="12632"/>
                  <a:pt x="24385" y="12765"/>
                </a:cubicBezTo>
                <a:cubicBezTo>
                  <a:pt x="24351" y="12932"/>
                  <a:pt x="24351" y="13132"/>
                  <a:pt x="24351" y="13366"/>
                </a:cubicBezTo>
                <a:cubicBezTo>
                  <a:pt x="24318" y="13633"/>
                  <a:pt x="24251" y="13899"/>
                  <a:pt x="24218" y="14200"/>
                </a:cubicBezTo>
                <a:cubicBezTo>
                  <a:pt x="23384" y="18936"/>
                  <a:pt x="19881" y="22739"/>
                  <a:pt x="15245" y="23907"/>
                </a:cubicBezTo>
                <a:cubicBezTo>
                  <a:pt x="15045" y="23940"/>
                  <a:pt x="14844" y="24007"/>
                  <a:pt x="14644" y="24040"/>
                </a:cubicBezTo>
                <a:lnTo>
                  <a:pt x="14044" y="24140"/>
                </a:lnTo>
                <a:cubicBezTo>
                  <a:pt x="13610" y="24207"/>
                  <a:pt x="13210" y="24240"/>
                  <a:pt x="12776" y="24240"/>
                </a:cubicBezTo>
                <a:cubicBezTo>
                  <a:pt x="12581" y="24248"/>
                  <a:pt x="12387" y="24252"/>
                  <a:pt x="12192" y="24252"/>
                </a:cubicBezTo>
                <a:cubicBezTo>
                  <a:pt x="11519" y="24252"/>
                  <a:pt x="10847" y="24203"/>
                  <a:pt x="10174" y="24073"/>
                </a:cubicBezTo>
                <a:cubicBezTo>
                  <a:pt x="8340" y="23740"/>
                  <a:pt x="6572" y="22973"/>
                  <a:pt x="5104" y="21838"/>
                </a:cubicBezTo>
                <a:lnTo>
                  <a:pt x="5037" y="21772"/>
                </a:lnTo>
                <a:lnTo>
                  <a:pt x="4971" y="21772"/>
                </a:lnTo>
                <a:lnTo>
                  <a:pt x="698" y="22966"/>
                </a:lnTo>
                <a:lnTo>
                  <a:pt x="2302" y="18970"/>
                </a:lnTo>
                <a:lnTo>
                  <a:pt x="2336" y="18903"/>
                </a:lnTo>
                <a:lnTo>
                  <a:pt x="2302" y="18836"/>
                </a:lnTo>
                <a:cubicBezTo>
                  <a:pt x="1468" y="17602"/>
                  <a:pt x="901" y="16201"/>
                  <a:pt x="568" y="14767"/>
                </a:cubicBezTo>
                <a:cubicBezTo>
                  <a:pt x="434" y="14066"/>
                  <a:pt x="334" y="13399"/>
                  <a:pt x="301" y="12699"/>
                </a:cubicBezTo>
                <a:cubicBezTo>
                  <a:pt x="301" y="12365"/>
                  <a:pt x="301" y="12031"/>
                  <a:pt x="301" y="11698"/>
                </a:cubicBezTo>
                <a:cubicBezTo>
                  <a:pt x="301" y="11331"/>
                  <a:pt x="334" y="10997"/>
                  <a:pt x="401" y="10664"/>
                </a:cubicBezTo>
                <a:cubicBezTo>
                  <a:pt x="568" y="9329"/>
                  <a:pt x="935" y="8062"/>
                  <a:pt x="1568" y="6861"/>
                </a:cubicBezTo>
                <a:cubicBezTo>
                  <a:pt x="2135" y="5727"/>
                  <a:pt x="2903" y="4659"/>
                  <a:pt x="3803" y="3759"/>
                </a:cubicBezTo>
                <a:cubicBezTo>
                  <a:pt x="4671" y="2892"/>
                  <a:pt x="5705" y="2158"/>
                  <a:pt x="6805" y="1591"/>
                </a:cubicBezTo>
                <a:cubicBezTo>
                  <a:pt x="7839" y="1024"/>
                  <a:pt x="8974" y="657"/>
                  <a:pt x="10141" y="423"/>
                </a:cubicBezTo>
                <a:lnTo>
                  <a:pt x="10975" y="290"/>
                </a:lnTo>
                <a:cubicBezTo>
                  <a:pt x="11242" y="256"/>
                  <a:pt x="11509" y="256"/>
                  <a:pt x="11809" y="256"/>
                </a:cubicBezTo>
                <a:cubicBezTo>
                  <a:pt x="12030" y="243"/>
                  <a:pt x="12251" y="234"/>
                  <a:pt x="12472" y="234"/>
                </a:cubicBezTo>
                <a:cubicBezTo>
                  <a:pt x="12785" y="234"/>
                  <a:pt x="13097" y="251"/>
                  <a:pt x="13410" y="290"/>
                </a:cubicBezTo>
                <a:cubicBezTo>
                  <a:pt x="17113" y="590"/>
                  <a:pt x="20415" y="2591"/>
                  <a:pt x="22450" y="5694"/>
                </a:cubicBezTo>
                <a:cubicBezTo>
                  <a:pt x="23117" y="6728"/>
                  <a:pt x="23651" y="7862"/>
                  <a:pt x="23984" y="9096"/>
                </a:cubicBezTo>
                <a:lnTo>
                  <a:pt x="24151" y="9796"/>
                </a:lnTo>
                <a:cubicBezTo>
                  <a:pt x="24184" y="9997"/>
                  <a:pt x="24218" y="10197"/>
                  <a:pt x="24251" y="10397"/>
                </a:cubicBezTo>
                <a:cubicBezTo>
                  <a:pt x="24285" y="10630"/>
                  <a:pt x="24318" y="10797"/>
                  <a:pt x="24351" y="10964"/>
                </a:cubicBezTo>
                <a:cubicBezTo>
                  <a:pt x="24385" y="11097"/>
                  <a:pt x="24385" y="11264"/>
                  <a:pt x="24385" y="11398"/>
                </a:cubicBezTo>
                <a:cubicBezTo>
                  <a:pt x="24385" y="11598"/>
                  <a:pt x="24385" y="11798"/>
                  <a:pt x="24418" y="11998"/>
                </a:cubicBezTo>
                <a:lnTo>
                  <a:pt x="24418" y="11398"/>
                </a:lnTo>
                <a:cubicBezTo>
                  <a:pt x="24418" y="11264"/>
                  <a:pt x="24418" y="11097"/>
                  <a:pt x="24418" y="10964"/>
                </a:cubicBezTo>
                <a:cubicBezTo>
                  <a:pt x="24385" y="10797"/>
                  <a:pt x="24385" y="10597"/>
                  <a:pt x="24351" y="10397"/>
                </a:cubicBezTo>
                <a:cubicBezTo>
                  <a:pt x="24318" y="10230"/>
                  <a:pt x="24285" y="9997"/>
                  <a:pt x="24251" y="9763"/>
                </a:cubicBezTo>
                <a:lnTo>
                  <a:pt x="24084" y="9063"/>
                </a:lnTo>
                <a:cubicBezTo>
                  <a:pt x="23751" y="7828"/>
                  <a:pt x="23250" y="6694"/>
                  <a:pt x="22583" y="5627"/>
                </a:cubicBezTo>
                <a:cubicBezTo>
                  <a:pt x="20549" y="2458"/>
                  <a:pt x="17179" y="390"/>
                  <a:pt x="13443" y="56"/>
                </a:cubicBezTo>
                <a:cubicBezTo>
                  <a:pt x="13111" y="17"/>
                  <a:pt x="12791" y="1"/>
                  <a:pt x="12468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" name="Google Shape;1795;p44">
            <a:extLst>
              <a:ext uri="{FF2B5EF4-FFF2-40B4-BE49-F238E27FC236}">
                <a16:creationId xmlns:a16="http://schemas.microsoft.com/office/drawing/2014/main" id="{104BA308-095D-4BAD-BF90-DD0DDCE44C7C}"/>
              </a:ext>
            </a:extLst>
          </p:cNvPr>
          <p:cNvSpPr/>
          <p:nvPr/>
        </p:nvSpPr>
        <p:spPr>
          <a:xfrm>
            <a:off x="6347834" y="1096749"/>
            <a:ext cx="1702796" cy="2273721"/>
          </a:xfrm>
          <a:custGeom>
            <a:avLst/>
            <a:gdLst/>
            <a:ahLst/>
            <a:cxnLst/>
            <a:rect l="l" t="t" r="r" b="b"/>
            <a:pathLst>
              <a:path w="90466" h="120798" extrusionOk="0">
                <a:moveTo>
                  <a:pt x="37843" y="1"/>
                </a:moveTo>
                <a:cubicBezTo>
                  <a:pt x="34245" y="1"/>
                  <a:pt x="30638" y="245"/>
                  <a:pt x="24552" y="1112"/>
                </a:cubicBezTo>
                <a:cubicBezTo>
                  <a:pt x="11142" y="3013"/>
                  <a:pt x="1" y="18591"/>
                  <a:pt x="268" y="45143"/>
                </a:cubicBezTo>
                <a:lnTo>
                  <a:pt x="24351" y="45143"/>
                </a:lnTo>
                <a:cubicBezTo>
                  <a:pt x="24351" y="45143"/>
                  <a:pt x="24351" y="24929"/>
                  <a:pt x="45366" y="24562"/>
                </a:cubicBezTo>
                <a:cubicBezTo>
                  <a:pt x="45492" y="24560"/>
                  <a:pt x="45617" y="24559"/>
                  <a:pt x="45741" y="24559"/>
                </a:cubicBezTo>
                <a:cubicBezTo>
                  <a:pt x="56404" y="24559"/>
                  <a:pt x="61971" y="31596"/>
                  <a:pt x="64247" y="37004"/>
                </a:cubicBezTo>
                <a:cubicBezTo>
                  <a:pt x="66915" y="43375"/>
                  <a:pt x="66115" y="50614"/>
                  <a:pt x="62512" y="56518"/>
                </a:cubicBezTo>
                <a:cubicBezTo>
                  <a:pt x="59101" y="62165"/>
                  <a:pt x="52364" y="67835"/>
                  <a:pt x="40730" y="67835"/>
                </a:cubicBezTo>
                <a:cubicBezTo>
                  <a:pt x="38481" y="67835"/>
                  <a:pt x="36050" y="67623"/>
                  <a:pt x="33425" y="67159"/>
                </a:cubicBezTo>
                <a:lnTo>
                  <a:pt x="33258" y="120797"/>
                </a:lnTo>
                <a:lnTo>
                  <a:pt x="57075" y="120797"/>
                </a:lnTo>
                <a:lnTo>
                  <a:pt x="57075" y="89008"/>
                </a:lnTo>
                <a:cubicBezTo>
                  <a:pt x="57075" y="89008"/>
                  <a:pt x="90465" y="80368"/>
                  <a:pt x="90465" y="43542"/>
                </a:cubicBezTo>
                <a:cubicBezTo>
                  <a:pt x="90465" y="8350"/>
                  <a:pt x="62012" y="745"/>
                  <a:pt x="46701" y="244"/>
                </a:cubicBezTo>
                <a:cubicBezTo>
                  <a:pt x="43106" y="132"/>
                  <a:pt x="40477" y="1"/>
                  <a:pt x="37843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4" name="Google Shape;1796;p44">
            <a:extLst>
              <a:ext uri="{FF2B5EF4-FFF2-40B4-BE49-F238E27FC236}">
                <a16:creationId xmlns:a16="http://schemas.microsoft.com/office/drawing/2014/main" id="{D4369783-8707-4205-A92D-1BEAD222CF2B}"/>
              </a:ext>
            </a:extLst>
          </p:cNvPr>
          <p:cNvSpPr/>
          <p:nvPr/>
        </p:nvSpPr>
        <p:spPr>
          <a:xfrm>
            <a:off x="6972572" y="3581414"/>
            <a:ext cx="455203" cy="424447"/>
          </a:xfrm>
          <a:custGeom>
            <a:avLst/>
            <a:gdLst/>
            <a:ahLst/>
            <a:cxnLst/>
            <a:rect l="l" t="t" r="r" b="b"/>
            <a:pathLst>
              <a:path w="24184" h="22550" extrusionOk="0">
                <a:moveTo>
                  <a:pt x="0" y="0"/>
                </a:moveTo>
                <a:lnTo>
                  <a:pt x="0" y="22550"/>
                </a:lnTo>
                <a:lnTo>
                  <a:pt x="24184" y="22550"/>
                </a:lnTo>
                <a:lnTo>
                  <a:pt x="24184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5" name="Google Shape;1797;p44">
            <a:extLst>
              <a:ext uri="{FF2B5EF4-FFF2-40B4-BE49-F238E27FC236}">
                <a16:creationId xmlns:a16="http://schemas.microsoft.com/office/drawing/2014/main" id="{4F3852C9-4697-46E7-9635-B547067753E8}"/>
              </a:ext>
            </a:extLst>
          </p:cNvPr>
          <p:cNvSpPr/>
          <p:nvPr/>
        </p:nvSpPr>
        <p:spPr>
          <a:xfrm>
            <a:off x="6972572" y="3581414"/>
            <a:ext cx="455203" cy="424447"/>
          </a:xfrm>
          <a:custGeom>
            <a:avLst/>
            <a:gdLst/>
            <a:ahLst/>
            <a:cxnLst/>
            <a:rect l="l" t="t" r="r" b="b"/>
            <a:pathLst>
              <a:path w="24184" h="22550" extrusionOk="0">
                <a:moveTo>
                  <a:pt x="0" y="0"/>
                </a:moveTo>
                <a:lnTo>
                  <a:pt x="0" y="22550"/>
                </a:lnTo>
                <a:lnTo>
                  <a:pt x="24184" y="22550"/>
                </a:lnTo>
                <a:lnTo>
                  <a:pt x="2418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6" name="Google Shape;1798;p44">
            <a:extLst>
              <a:ext uri="{FF2B5EF4-FFF2-40B4-BE49-F238E27FC236}">
                <a16:creationId xmlns:a16="http://schemas.microsoft.com/office/drawing/2014/main" id="{F4FAE351-95A0-4BF4-A853-4A5DDCDA46F7}"/>
              </a:ext>
            </a:extLst>
          </p:cNvPr>
          <p:cNvSpPr/>
          <p:nvPr/>
        </p:nvSpPr>
        <p:spPr>
          <a:xfrm>
            <a:off x="6347834" y="1096749"/>
            <a:ext cx="1702796" cy="2273721"/>
          </a:xfrm>
          <a:custGeom>
            <a:avLst/>
            <a:gdLst/>
            <a:ahLst/>
            <a:cxnLst/>
            <a:rect l="l" t="t" r="r" b="b"/>
            <a:pathLst>
              <a:path w="90466" h="120798" extrusionOk="0">
                <a:moveTo>
                  <a:pt x="37843" y="1"/>
                </a:moveTo>
                <a:cubicBezTo>
                  <a:pt x="34245" y="1"/>
                  <a:pt x="30638" y="245"/>
                  <a:pt x="24552" y="1112"/>
                </a:cubicBezTo>
                <a:cubicBezTo>
                  <a:pt x="11142" y="3013"/>
                  <a:pt x="1" y="18591"/>
                  <a:pt x="268" y="45143"/>
                </a:cubicBezTo>
                <a:lnTo>
                  <a:pt x="24351" y="45143"/>
                </a:lnTo>
                <a:cubicBezTo>
                  <a:pt x="24351" y="45143"/>
                  <a:pt x="24351" y="24929"/>
                  <a:pt x="45366" y="24562"/>
                </a:cubicBezTo>
                <a:cubicBezTo>
                  <a:pt x="45492" y="24560"/>
                  <a:pt x="45617" y="24559"/>
                  <a:pt x="45741" y="24559"/>
                </a:cubicBezTo>
                <a:cubicBezTo>
                  <a:pt x="56404" y="24559"/>
                  <a:pt x="61971" y="31596"/>
                  <a:pt x="64247" y="37004"/>
                </a:cubicBezTo>
                <a:cubicBezTo>
                  <a:pt x="66915" y="43375"/>
                  <a:pt x="66115" y="50614"/>
                  <a:pt x="62512" y="56518"/>
                </a:cubicBezTo>
                <a:cubicBezTo>
                  <a:pt x="59101" y="62165"/>
                  <a:pt x="52364" y="67835"/>
                  <a:pt x="40730" y="67835"/>
                </a:cubicBezTo>
                <a:cubicBezTo>
                  <a:pt x="38481" y="67835"/>
                  <a:pt x="36050" y="67623"/>
                  <a:pt x="33425" y="67159"/>
                </a:cubicBezTo>
                <a:lnTo>
                  <a:pt x="33258" y="120797"/>
                </a:lnTo>
                <a:lnTo>
                  <a:pt x="57075" y="120797"/>
                </a:lnTo>
                <a:lnTo>
                  <a:pt x="57075" y="89008"/>
                </a:lnTo>
                <a:cubicBezTo>
                  <a:pt x="57075" y="89008"/>
                  <a:pt x="90465" y="80368"/>
                  <a:pt x="90465" y="43542"/>
                </a:cubicBezTo>
                <a:cubicBezTo>
                  <a:pt x="90465" y="8350"/>
                  <a:pt x="62012" y="745"/>
                  <a:pt x="46701" y="244"/>
                </a:cubicBezTo>
                <a:cubicBezTo>
                  <a:pt x="43106" y="132"/>
                  <a:pt x="40477" y="1"/>
                  <a:pt x="37843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7" name="Google Shape;1799;p44">
            <a:extLst>
              <a:ext uri="{FF2B5EF4-FFF2-40B4-BE49-F238E27FC236}">
                <a16:creationId xmlns:a16="http://schemas.microsoft.com/office/drawing/2014/main" id="{0C904F0E-87AE-4CB3-AFE1-3436C0BA5127}"/>
              </a:ext>
            </a:extLst>
          </p:cNvPr>
          <p:cNvSpPr/>
          <p:nvPr/>
        </p:nvSpPr>
        <p:spPr>
          <a:xfrm>
            <a:off x="6156974" y="1100081"/>
            <a:ext cx="1705921" cy="2270389"/>
          </a:xfrm>
          <a:custGeom>
            <a:avLst/>
            <a:gdLst/>
            <a:ahLst/>
            <a:cxnLst/>
            <a:rect l="l" t="t" r="r" b="b"/>
            <a:pathLst>
              <a:path w="90632" h="120621" extrusionOk="0">
                <a:moveTo>
                  <a:pt x="45533" y="1"/>
                </a:moveTo>
                <a:cubicBezTo>
                  <a:pt x="35192" y="1"/>
                  <a:pt x="0" y="2502"/>
                  <a:pt x="434" y="44966"/>
                </a:cubicBezTo>
                <a:lnTo>
                  <a:pt x="24518" y="44966"/>
                </a:lnTo>
                <a:cubicBezTo>
                  <a:pt x="24518" y="44966"/>
                  <a:pt x="24518" y="24752"/>
                  <a:pt x="45533" y="24385"/>
                </a:cubicBezTo>
                <a:cubicBezTo>
                  <a:pt x="45658" y="24383"/>
                  <a:pt x="45783" y="24382"/>
                  <a:pt x="45907" y="24382"/>
                </a:cubicBezTo>
                <a:cubicBezTo>
                  <a:pt x="56570" y="24382"/>
                  <a:pt x="62138" y="31419"/>
                  <a:pt x="64413" y="36827"/>
                </a:cubicBezTo>
                <a:cubicBezTo>
                  <a:pt x="67081" y="43198"/>
                  <a:pt x="66281" y="50437"/>
                  <a:pt x="62678" y="56341"/>
                </a:cubicBezTo>
                <a:cubicBezTo>
                  <a:pt x="59310" y="61917"/>
                  <a:pt x="52606" y="67060"/>
                  <a:pt x="41186" y="67060"/>
                </a:cubicBezTo>
                <a:cubicBezTo>
                  <a:pt x="38808" y="67060"/>
                  <a:pt x="36224" y="66837"/>
                  <a:pt x="33424" y="66348"/>
                </a:cubicBezTo>
                <a:lnTo>
                  <a:pt x="33424" y="120620"/>
                </a:lnTo>
                <a:lnTo>
                  <a:pt x="57241" y="120620"/>
                </a:lnTo>
                <a:lnTo>
                  <a:pt x="57241" y="88831"/>
                </a:lnTo>
                <a:cubicBezTo>
                  <a:pt x="57241" y="88831"/>
                  <a:pt x="90631" y="80191"/>
                  <a:pt x="90631" y="43365"/>
                </a:cubicBezTo>
                <a:cubicBezTo>
                  <a:pt x="90631" y="8173"/>
                  <a:pt x="59042" y="1"/>
                  <a:pt x="45533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8" name="Google Shape;1800;p44">
            <a:extLst>
              <a:ext uri="{FF2B5EF4-FFF2-40B4-BE49-F238E27FC236}">
                <a16:creationId xmlns:a16="http://schemas.microsoft.com/office/drawing/2014/main" id="{6630873C-4623-4E33-8830-5E91C3A72238}"/>
              </a:ext>
            </a:extLst>
          </p:cNvPr>
          <p:cNvSpPr/>
          <p:nvPr/>
        </p:nvSpPr>
        <p:spPr>
          <a:xfrm>
            <a:off x="6156974" y="1100081"/>
            <a:ext cx="1705921" cy="2270389"/>
          </a:xfrm>
          <a:custGeom>
            <a:avLst/>
            <a:gdLst/>
            <a:ahLst/>
            <a:cxnLst/>
            <a:rect l="l" t="t" r="r" b="b"/>
            <a:pathLst>
              <a:path w="90632" h="120621" extrusionOk="0">
                <a:moveTo>
                  <a:pt x="45533" y="1"/>
                </a:moveTo>
                <a:cubicBezTo>
                  <a:pt x="35192" y="1"/>
                  <a:pt x="0" y="2502"/>
                  <a:pt x="434" y="44966"/>
                </a:cubicBezTo>
                <a:lnTo>
                  <a:pt x="24518" y="44966"/>
                </a:lnTo>
                <a:cubicBezTo>
                  <a:pt x="24518" y="44966"/>
                  <a:pt x="24518" y="24752"/>
                  <a:pt x="45533" y="24385"/>
                </a:cubicBezTo>
                <a:cubicBezTo>
                  <a:pt x="45658" y="24383"/>
                  <a:pt x="45783" y="24382"/>
                  <a:pt x="45907" y="24382"/>
                </a:cubicBezTo>
                <a:cubicBezTo>
                  <a:pt x="56570" y="24382"/>
                  <a:pt x="62138" y="31419"/>
                  <a:pt x="64413" y="36827"/>
                </a:cubicBezTo>
                <a:cubicBezTo>
                  <a:pt x="67081" y="43198"/>
                  <a:pt x="66281" y="50437"/>
                  <a:pt x="62678" y="56341"/>
                </a:cubicBezTo>
                <a:cubicBezTo>
                  <a:pt x="59310" y="61917"/>
                  <a:pt x="52606" y="67060"/>
                  <a:pt x="41186" y="67060"/>
                </a:cubicBezTo>
                <a:cubicBezTo>
                  <a:pt x="38808" y="67060"/>
                  <a:pt x="36224" y="66837"/>
                  <a:pt x="33424" y="66348"/>
                </a:cubicBezTo>
                <a:lnTo>
                  <a:pt x="33424" y="120620"/>
                </a:lnTo>
                <a:lnTo>
                  <a:pt x="57241" y="120620"/>
                </a:lnTo>
                <a:lnTo>
                  <a:pt x="57241" y="88831"/>
                </a:lnTo>
                <a:cubicBezTo>
                  <a:pt x="57241" y="88831"/>
                  <a:pt x="90631" y="80191"/>
                  <a:pt x="90631" y="43365"/>
                </a:cubicBezTo>
                <a:cubicBezTo>
                  <a:pt x="90631" y="8173"/>
                  <a:pt x="59042" y="1"/>
                  <a:pt x="45533" y="1"/>
                </a:cubicBez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9" name="Google Shape;1801;p44">
            <a:extLst>
              <a:ext uri="{FF2B5EF4-FFF2-40B4-BE49-F238E27FC236}">
                <a16:creationId xmlns:a16="http://schemas.microsoft.com/office/drawing/2014/main" id="{A65B4875-629B-48BC-B2AE-58083C2601B3}"/>
              </a:ext>
            </a:extLst>
          </p:cNvPr>
          <p:cNvSpPr/>
          <p:nvPr/>
        </p:nvSpPr>
        <p:spPr>
          <a:xfrm>
            <a:off x="6784836" y="3581414"/>
            <a:ext cx="455222" cy="424447"/>
          </a:xfrm>
          <a:custGeom>
            <a:avLst/>
            <a:gdLst/>
            <a:ahLst/>
            <a:cxnLst/>
            <a:rect l="l" t="t" r="r" b="b"/>
            <a:pathLst>
              <a:path w="24185" h="22550" extrusionOk="0">
                <a:moveTo>
                  <a:pt x="0" y="0"/>
                </a:moveTo>
                <a:lnTo>
                  <a:pt x="0" y="22550"/>
                </a:lnTo>
                <a:lnTo>
                  <a:pt x="24184" y="22550"/>
                </a:lnTo>
                <a:lnTo>
                  <a:pt x="24184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0" name="Google Shape;1802;p44">
            <a:extLst>
              <a:ext uri="{FF2B5EF4-FFF2-40B4-BE49-F238E27FC236}">
                <a16:creationId xmlns:a16="http://schemas.microsoft.com/office/drawing/2014/main" id="{8A3D21FA-3466-4449-97E5-A7DAAECEFB5F}"/>
              </a:ext>
            </a:extLst>
          </p:cNvPr>
          <p:cNvSpPr/>
          <p:nvPr/>
        </p:nvSpPr>
        <p:spPr>
          <a:xfrm>
            <a:off x="6784836" y="3581414"/>
            <a:ext cx="455222" cy="424447"/>
          </a:xfrm>
          <a:custGeom>
            <a:avLst/>
            <a:gdLst/>
            <a:ahLst/>
            <a:cxnLst/>
            <a:rect l="l" t="t" r="r" b="b"/>
            <a:pathLst>
              <a:path w="24185" h="22550" extrusionOk="0">
                <a:moveTo>
                  <a:pt x="0" y="0"/>
                </a:moveTo>
                <a:lnTo>
                  <a:pt x="0" y="22550"/>
                </a:lnTo>
                <a:lnTo>
                  <a:pt x="24184" y="22550"/>
                </a:lnTo>
                <a:lnTo>
                  <a:pt x="24184" y="0"/>
                </a:ln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1" name="Google Shape;1803;p44">
            <a:extLst>
              <a:ext uri="{FF2B5EF4-FFF2-40B4-BE49-F238E27FC236}">
                <a16:creationId xmlns:a16="http://schemas.microsoft.com/office/drawing/2014/main" id="{C1916ADC-F4C2-46A1-898F-DBC6B708C8CE}"/>
              </a:ext>
            </a:extLst>
          </p:cNvPr>
          <p:cNvSpPr/>
          <p:nvPr/>
        </p:nvSpPr>
        <p:spPr>
          <a:xfrm>
            <a:off x="6615942" y="1556113"/>
            <a:ext cx="449557" cy="384694"/>
          </a:xfrm>
          <a:custGeom>
            <a:avLst/>
            <a:gdLst/>
            <a:ahLst/>
            <a:cxnLst/>
            <a:rect l="l" t="t" r="r" b="b"/>
            <a:pathLst>
              <a:path w="23884" h="20438" extrusionOk="0">
                <a:moveTo>
                  <a:pt x="21057" y="0"/>
                </a:moveTo>
                <a:cubicBezTo>
                  <a:pt x="20265" y="0"/>
                  <a:pt x="19472" y="52"/>
                  <a:pt x="18680" y="157"/>
                </a:cubicBezTo>
                <a:cubicBezTo>
                  <a:pt x="16812" y="390"/>
                  <a:pt x="14978" y="790"/>
                  <a:pt x="13176" y="1424"/>
                </a:cubicBezTo>
                <a:cubicBezTo>
                  <a:pt x="12142" y="1791"/>
                  <a:pt x="11108" y="2225"/>
                  <a:pt x="10141" y="2759"/>
                </a:cubicBezTo>
                <a:cubicBezTo>
                  <a:pt x="9073" y="3292"/>
                  <a:pt x="8039" y="3926"/>
                  <a:pt x="7139" y="4693"/>
                </a:cubicBezTo>
                <a:cubicBezTo>
                  <a:pt x="6205" y="5461"/>
                  <a:pt x="5371" y="6328"/>
                  <a:pt x="4670" y="7295"/>
                </a:cubicBezTo>
                <a:cubicBezTo>
                  <a:pt x="4003" y="8196"/>
                  <a:pt x="3369" y="9130"/>
                  <a:pt x="2836" y="10097"/>
                </a:cubicBezTo>
                <a:cubicBezTo>
                  <a:pt x="1935" y="11732"/>
                  <a:pt x="1201" y="13500"/>
                  <a:pt x="701" y="15301"/>
                </a:cubicBezTo>
                <a:cubicBezTo>
                  <a:pt x="367" y="16535"/>
                  <a:pt x="134" y="17803"/>
                  <a:pt x="34" y="19070"/>
                </a:cubicBezTo>
                <a:cubicBezTo>
                  <a:pt x="0" y="19504"/>
                  <a:pt x="0" y="19871"/>
                  <a:pt x="0" y="20104"/>
                </a:cubicBezTo>
                <a:cubicBezTo>
                  <a:pt x="0" y="20204"/>
                  <a:pt x="0" y="20338"/>
                  <a:pt x="0" y="20438"/>
                </a:cubicBezTo>
                <a:cubicBezTo>
                  <a:pt x="34" y="20338"/>
                  <a:pt x="34" y="20204"/>
                  <a:pt x="34" y="20104"/>
                </a:cubicBezTo>
                <a:cubicBezTo>
                  <a:pt x="67" y="19871"/>
                  <a:pt x="67" y="19504"/>
                  <a:pt x="100" y="19070"/>
                </a:cubicBezTo>
                <a:cubicBezTo>
                  <a:pt x="234" y="17803"/>
                  <a:pt x="501" y="16568"/>
                  <a:pt x="834" y="15368"/>
                </a:cubicBezTo>
                <a:cubicBezTo>
                  <a:pt x="1368" y="13566"/>
                  <a:pt x="2102" y="11832"/>
                  <a:pt x="3002" y="10197"/>
                </a:cubicBezTo>
                <a:cubicBezTo>
                  <a:pt x="3536" y="9230"/>
                  <a:pt x="4170" y="8296"/>
                  <a:pt x="4804" y="7429"/>
                </a:cubicBezTo>
                <a:cubicBezTo>
                  <a:pt x="5537" y="6495"/>
                  <a:pt x="6338" y="5627"/>
                  <a:pt x="7239" y="4860"/>
                </a:cubicBezTo>
                <a:cubicBezTo>
                  <a:pt x="8173" y="4126"/>
                  <a:pt x="9173" y="3459"/>
                  <a:pt x="10241" y="2925"/>
                </a:cubicBezTo>
                <a:cubicBezTo>
                  <a:pt x="11208" y="2425"/>
                  <a:pt x="12209" y="1991"/>
                  <a:pt x="13276" y="1624"/>
                </a:cubicBezTo>
                <a:cubicBezTo>
                  <a:pt x="15011" y="1024"/>
                  <a:pt x="16846" y="590"/>
                  <a:pt x="18714" y="357"/>
                </a:cubicBezTo>
                <a:cubicBezTo>
                  <a:pt x="19629" y="233"/>
                  <a:pt x="20563" y="164"/>
                  <a:pt x="21501" y="164"/>
                </a:cubicBezTo>
                <a:cubicBezTo>
                  <a:pt x="21828" y="164"/>
                  <a:pt x="22155" y="173"/>
                  <a:pt x="22483" y="190"/>
                </a:cubicBezTo>
                <a:cubicBezTo>
                  <a:pt x="22950" y="190"/>
                  <a:pt x="23283" y="290"/>
                  <a:pt x="23517" y="290"/>
                </a:cubicBezTo>
                <a:lnTo>
                  <a:pt x="23884" y="290"/>
                </a:lnTo>
                <a:cubicBezTo>
                  <a:pt x="23750" y="257"/>
                  <a:pt x="23650" y="223"/>
                  <a:pt x="23517" y="190"/>
                </a:cubicBezTo>
                <a:cubicBezTo>
                  <a:pt x="23183" y="123"/>
                  <a:pt x="22850" y="90"/>
                  <a:pt x="22483" y="57"/>
                </a:cubicBezTo>
                <a:cubicBezTo>
                  <a:pt x="22008" y="19"/>
                  <a:pt x="21532" y="0"/>
                  <a:pt x="21057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" name="Google Shape;1804;p44">
            <a:extLst>
              <a:ext uri="{FF2B5EF4-FFF2-40B4-BE49-F238E27FC236}">
                <a16:creationId xmlns:a16="http://schemas.microsoft.com/office/drawing/2014/main" id="{D6B7153B-96D4-4C90-A206-F5FEBA31A408}"/>
              </a:ext>
            </a:extLst>
          </p:cNvPr>
          <p:cNvSpPr/>
          <p:nvPr/>
        </p:nvSpPr>
        <p:spPr>
          <a:xfrm>
            <a:off x="6991394" y="1101342"/>
            <a:ext cx="756608" cy="379255"/>
          </a:xfrm>
          <a:custGeom>
            <a:avLst/>
            <a:gdLst/>
            <a:ahLst/>
            <a:cxnLst/>
            <a:rect l="l" t="t" r="r" b="b"/>
            <a:pathLst>
              <a:path w="40197" h="20149" extrusionOk="0">
                <a:moveTo>
                  <a:pt x="1" y="0"/>
                </a:moveTo>
                <a:lnTo>
                  <a:pt x="1402" y="34"/>
                </a:lnTo>
                <a:lnTo>
                  <a:pt x="2369" y="67"/>
                </a:lnTo>
                <a:cubicBezTo>
                  <a:pt x="2736" y="67"/>
                  <a:pt x="3136" y="134"/>
                  <a:pt x="3570" y="167"/>
                </a:cubicBezTo>
                <a:cubicBezTo>
                  <a:pt x="4404" y="234"/>
                  <a:pt x="5371" y="267"/>
                  <a:pt x="6439" y="467"/>
                </a:cubicBezTo>
                <a:lnTo>
                  <a:pt x="8107" y="701"/>
                </a:lnTo>
                <a:cubicBezTo>
                  <a:pt x="8707" y="768"/>
                  <a:pt x="9274" y="901"/>
                  <a:pt x="9874" y="1034"/>
                </a:cubicBezTo>
                <a:cubicBezTo>
                  <a:pt x="10508" y="1168"/>
                  <a:pt x="11142" y="1301"/>
                  <a:pt x="11776" y="1468"/>
                </a:cubicBezTo>
                <a:lnTo>
                  <a:pt x="13777" y="1968"/>
                </a:lnTo>
                <a:cubicBezTo>
                  <a:pt x="14478" y="2135"/>
                  <a:pt x="15145" y="2369"/>
                  <a:pt x="15845" y="2602"/>
                </a:cubicBezTo>
                <a:cubicBezTo>
                  <a:pt x="16546" y="2836"/>
                  <a:pt x="17280" y="3069"/>
                  <a:pt x="18014" y="3336"/>
                </a:cubicBezTo>
                <a:lnTo>
                  <a:pt x="20182" y="4170"/>
                </a:lnTo>
                <a:lnTo>
                  <a:pt x="22383" y="5171"/>
                </a:lnTo>
                <a:cubicBezTo>
                  <a:pt x="25152" y="6505"/>
                  <a:pt x="27787" y="8073"/>
                  <a:pt x="30256" y="9841"/>
                </a:cubicBezTo>
                <a:cubicBezTo>
                  <a:pt x="30856" y="10241"/>
                  <a:pt x="31356" y="10675"/>
                  <a:pt x="31890" y="11075"/>
                </a:cubicBezTo>
                <a:lnTo>
                  <a:pt x="32657" y="11709"/>
                </a:lnTo>
                <a:lnTo>
                  <a:pt x="33391" y="12342"/>
                </a:lnTo>
                <a:cubicBezTo>
                  <a:pt x="33858" y="12743"/>
                  <a:pt x="34292" y="13176"/>
                  <a:pt x="34726" y="13543"/>
                </a:cubicBezTo>
                <a:cubicBezTo>
                  <a:pt x="35159" y="13944"/>
                  <a:pt x="35526" y="14377"/>
                  <a:pt x="35893" y="14744"/>
                </a:cubicBezTo>
                <a:cubicBezTo>
                  <a:pt x="36260" y="15144"/>
                  <a:pt x="36627" y="15511"/>
                  <a:pt x="36960" y="15878"/>
                </a:cubicBezTo>
                <a:lnTo>
                  <a:pt x="37794" y="16912"/>
                </a:lnTo>
                <a:lnTo>
                  <a:pt x="38562" y="17846"/>
                </a:lnTo>
                <a:cubicBezTo>
                  <a:pt x="38762" y="18113"/>
                  <a:pt x="38962" y="18413"/>
                  <a:pt x="39129" y="18647"/>
                </a:cubicBezTo>
                <a:lnTo>
                  <a:pt x="39929" y="19781"/>
                </a:lnTo>
                <a:cubicBezTo>
                  <a:pt x="39976" y="19851"/>
                  <a:pt x="40038" y="19920"/>
                  <a:pt x="40083" y="19979"/>
                </a:cubicBezTo>
                <a:lnTo>
                  <a:pt x="40083" y="19979"/>
                </a:lnTo>
                <a:lnTo>
                  <a:pt x="39929" y="19748"/>
                </a:lnTo>
                <a:cubicBezTo>
                  <a:pt x="39729" y="19481"/>
                  <a:pt x="39496" y="19114"/>
                  <a:pt x="39162" y="18614"/>
                </a:cubicBezTo>
                <a:cubicBezTo>
                  <a:pt x="38995" y="18347"/>
                  <a:pt x="38828" y="18080"/>
                  <a:pt x="38595" y="17780"/>
                </a:cubicBezTo>
                <a:lnTo>
                  <a:pt x="37861" y="16846"/>
                </a:lnTo>
                <a:lnTo>
                  <a:pt x="37027" y="15778"/>
                </a:lnTo>
                <a:cubicBezTo>
                  <a:pt x="36727" y="15411"/>
                  <a:pt x="36360" y="15044"/>
                  <a:pt x="35993" y="14677"/>
                </a:cubicBezTo>
                <a:cubicBezTo>
                  <a:pt x="35626" y="14277"/>
                  <a:pt x="35259" y="13877"/>
                  <a:pt x="34826" y="13443"/>
                </a:cubicBezTo>
                <a:lnTo>
                  <a:pt x="33491" y="12209"/>
                </a:lnTo>
                <a:cubicBezTo>
                  <a:pt x="33258" y="11976"/>
                  <a:pt x="33024" y="11775"/>
                  <a:pt x="32791" y="11575"/>
                </a:cubicBezTo>
                <a:lnTo>
                  <a:pt x="31990" y="11008"/>
                </a:lnTo>
                <a:cubicBezTo>
                  <a:pt x="31457" y="10575"/>
                  <a:pt x="30956" y="10141"/>
                  <a:pt x="30356" y="9707"/>
                </a:cubicBezTo>
                <a:cubicBezTo>
                  <a:pt x="27887" y="7906"/>
                  <a:pt x="25219" y="6338"/>
                  <a:pt x="22450" y="5037"/>
                </a:cubicBezTo>
                <a:lnTo>
                  <a:pt x="20249" y="4037"/>
                </a:lnTo>
                <a:lnTo>
                  <a:pt x="18047" y="3203"/>
                </a:lnTo>
                <a:cubicBezTo>
                  <a:pt x="17346" y="2902"/>
                  <a:pt x="16613" y="2669"/>
                  <a:pt x="15912" y="2469"/>
                </a:cubicBezTo>
                <a:cubicBezTo>
                  <a:pt x="15178" y="2235"/>
                  <a:pt x="14511" y="2002"/>
                  <a:pt x="13811" y="1835"/>
                </a:cubicBezTo>
                <a:lnTo>
                  <a:pt x="11809" y="1301"/>
                </a:lnTo>
                <a:cubicBezTo>
                  <a:pt x="11142" y="1134"/>
                  <a:pt x="10508" y="1001"/>
                  <a:pt x="9908" y="901"/>
                </a:cubicBezTo>
                <a:cubicBezTo>
                  <a:pt x="9274" y="801"/>
                  <a:pt x="8674" y="634"/>
                  <a:pt x="8107" y="567"/>
                </a:cubicBezTo>
                <a:lnTo>
                  <a:pt x="6439" y="334"/>
                </a:lnTo>
                <a:cubicBezTo>
                  <a:pt x="5405" y="167"/>
                  <a:pt x="4404" y="134"/>
                  <a:pt x="3570" y="67"/>
                </a:cubicBezTo>
                <a:cubicBezTo>
                  <a:pt x="3136" y="34"/>
                  <a:pt x="2736" y="0"/>
                  <a:pt x="2369" y="0"/>
                </a:cubicBezTo>
                <a:close/>
                <a:moveTo>
                  <a:pt x="40083" y="19979"/>
                </a:moveTo>
                <a:lnTo>
                  <a:pt x="40129" y="20048"/>
                </a:lnTo>
                <a:cubicBezTo>
                  <a:pt x="40119" y="20028"/>
                  <a:pt x="40103" y="20004"/>
                  <a:pt x="40083" y="19979"/>
                </a:cubicBezTo>
                <a:close/>
                <a:moveTo>
                  <a:pt x="40129" y="20048"/>
                </a:moveTo>
                <a:lnTo>
                  <a:pt x="40129" y="20048"/>
                </a:lnTo>
                <a:cubicBezTo>
                  <a:pt x="40196" y="20115"/>
                  <a:pt x="40196" y="20148"/>
                  <a:pt x="40196" y="20148"/>
                </a:cubicBezTo>
                <a:lnTo>
                  <a:pt x="40196" y="20148"/>
                </a:lnTo>
                <a:cubicBezTo>
                  <a:pt x="40196" y="20115"/>
                  <a:pt x="40163" y="20081"/>
                  <a:pt x="40129" y="20048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" name="Google Shape;1805;p44">
            <a:extLst>
              <a:ext uri="{FF2B5EF4-FFF2-40B4-BE49-F238E27FC236}">
                <a16:creationId xmlns:a16="http://schemas.microsoft.com/office/drawing/2014/main" id="{48D07820-5611-493C-B68E-943946E28C55}"/>
              </a:ext>
            </a:extLst>
          </p:cNvPr>
          <p:cNvSpPr/>
          <p:nvPr/>
        </p:nvSpPr>
        <p:spPr>
          <a:xfrm>
            <a:off x="7236275" y="2453758"/>
            <a:ext cx="464633" cy="320227"/>
          </a:xfrm>
          <a:custGeom>
            <a:avLst/>
            <a:gdLst/>
            <a:ahLst/>
            <a:cxnLst/>
            <a:rect l="l" t="t" r="r" b="b"/>
            <a:pathLst>
              <a:path w="24685" h="17013" extrusionOk="0">
                <a:moveTo>
                  <a:pt x="24684" y="1"/>
                </a:moveTo>
                <a:cubicBezTo>
                  <a:pt x="24618" y="67"/>
                  <a:pt x="24551" y="134"/>
                  <a:pt x="24451" y="201"/>
                </a:cubicBezTo>
                <a:lnTo>
                  <a:pt x="23884" y="868"/>
                </a:lnTo>
                <a:cubicBezTo>
                  <a:pt x="23617" y="1168"/>
                  <a:pt x="23317" y="1535"/>
                  <a:pt x="22950" y="1935"/>
                </a:cubicBezTo>
                <a:cubicBezTo>
                  <a:pt x="22583" y="2336"/>
                  <a:pt x="22149" y="2769"/>
                  <a:pt x="21682" y="3270"/>
                </a:cubicBezTo>
                <a:cubicBezTo>
                  <a:pt x="21182" y="3770"/>
                  <a:pt x="20648" y="4270"/>
                  <a:pt x="20081" y="4838"/>
                </a:cubicBezTo>
                <a:cubicBezTo>
                  <a:pt x="19481" y="5405"/>
                  <a:pt x="18847" y="5972"/>
                  <a:pt x="18146" y="6572"/>
                </a:cubicBezTo>
                <a:cubicBezTo>
                  <a:pt x="16679" y="7840"/>
                  <a:pt x="15111" y="9041"/>
                  <a:pt x="13476" y="10175"/>
                </a:cubicBezTo>
                <a:cubicBezTo>
                  <a:pt x="11775" y="11342"/>
                  <a:pt x="10041" y="12376"/>
                  <a:pt x="8473" y="13244"/>
                </a:cubicBezTo>
                <a:cubicBezTo>
                  <a:pt x="7639" y="13677"/>
                  <a:pt x="6872" y="14077"/>
                  <a:pt x="6171" y="14411"/>
                </a:cubicBezTo>
                <a:cubicBezTo>
                  <a:pt x="5437" y="14778"/>
                  <a:pt x="4737" y="15078"/>
                  <a:pt x="4136" y="15378"/>
                </a:cubicBezTo>
                <a:cubicBezTo>
                  <a:pt x="3503" y="15645"/>
                  <a:pt x="2902" y="15879"/>
                  <a:pt x="2402" y="16079"/>
                </a:cubicBezTo>
                <a:cubicBezTo>
                  <a:pt x="1901" y="16279"/>
                  <a:pt x="1468" y="16446"/>
                  <a:pt x="1101" y="16579"/>
                </a:cubicBezTo>
                <a:lnTo>
                  <a:pt x="267" y="16879"/>
                </a:lnTo>
                <a:cubicBezTo>
                  <a:pt x="167" y="16913"/>
                  <a:pt x="67" y="16980"/>
                  <a:pt x="0" y="17013"/>
                </a:cubicBezTo>
                <a:cubicBezTo>
                  <a:pt x="100" y="17013"/>
                  <a:pt x="200" y="16980"/>
                  <a:pt x="300" y="16946"/>
                </a:cubicBezTo>
                <a:lnTo>
                  <a:pt x="1134" y="16646"/>
                </a:lnTo>
                <a:cubicBezTo>
                  <a:pt x="1501" y="16546"/>
                  <a:pt x="1935" y="16379"/>
                  <a:pt x="2435" y="16179"/>
                </a:cubicBezTo>
                <a:cubicBezTo>
                  <a:pt x="2935" y="16012"/>
                  <a:pt x="3536" y="15779"/>
                  <a:pt x="4170" y="15512"/>
                </a:cubicBezTo>
                <a:cubicBezTo>
                  <a:pt x="4803" y="15245"/>
                  <a:pt x="5504" y="14911"/>
                  <a:pt x="6238" y="14578"/>
                </a:cubicBezTo>
                <a:cubicBezTo>
                  <a:pt x="6972" y="14278"/>
                  <a:pt x="7739" y="13844"/>
                  <a:pt x="8539" y="13444"/>
                </a:cubicBezTo>
                <a:cubicBezTo>
                  <a:pt x="12042" y="11576"/>
                  <a:pt x="15311" y="9307"/>
                  <a:pt x="18280" y="6706"/>
                </a:cubicBezTo>
                <a:cubicBezTo>
                  <a:pt x="18947" y="6105"/>
                  <a:pt x="19581" y="5538"/>
                  <a:pt x="20181" y="4971"/>
                </a:cubicBezTo>
                <a:cubicBezTo>
                  <a:pt x="20782" y="4404"/>
                  <a:pt x="21282" y="3870"/>
                  <a:pt x="21782" y="3370"/>
                </a:cubicBezTo>
                <a:cubicBezTo>
                  <a:pt x="22249" y="2869"/>
                  <a:pt x="22650" y="2402"/>
                  <a:pt x="23016" y="2002"/>
                </a:cubicBezTo>
                <a:cubicBezTo>
                  <a:pt x="23383" y="1602"/>
                  <a:pt x="23684" y="1235"/>
                  <a:pt x="23950" y="935"/>
                </a:cubicBezTo>
                <a:lnTo>
                  <a:pt x="24518" y="268"/>
                </a:lnTo>
                <a:cubicBezTo>
                  <a:pt x="24584" y="168"/>
                  <a:pt x="24651" y="101"/>
                  <a:pt x="2468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" name="Google Shape;1806;p44">
            <a:extLst>
              <a:ext uri="{FF2B5EF4-FFF2-40B4-BE49-F238E27FC236}">
                <a16:creationId xmlns:a16="http://schemas.microsoft.com/office/drawing/2014/main" id="{BA7140B0-A41E-470D-B267-EE0959898700}"/>
              </a:ext>
            </a:extLst>
          </p:cNvPr>
          <p:cNvSpPr/>
          <p:nvPr/>
        </p:nvSpPr>
        <p:spPr>
          <a:xfrm>
            <a:off x="7224342" y="2772084"/>
            <a:ext cx="4404" cy="563226"/>
          </a:xfrm>
          <a:custGeom>
            <a:avLst/>
            <a:gdLst/>
            <a:ahLst/>
            <a:cxnLst/>
            <a:rect l="l" t="t" r="r" b="b"/>
            <a:pathLst>
              <a:path w="234" h="29923" extrusionOk="0">
                <a:moveTo>
                  <a:pt x="100" y="1"/>
                </a:moveTo>
                <a:cubicBezTo>
                  <a:pt x="67" y="1"/>
                  <a:pt x="0" y="6672"/>
                  <a:pt x="0" y="14945"/>
                </a:cubicBezTo>
                <a:cubicBezTo>
                  <a:pt x="0" y="23217"/>
                  <a:pt x="67" y="29922"/>
                  <a:pt x="100" y="29922"/>
                </a:cubicBezTo>
                <a:cubicBezTo>
                  <a:pt x="167" y="29922"/>
                  <a:pt x="234" y="23217"/>
                  <a:pt x="234" y="14945"/>
                </a:cubicBezTo>
                <a:cubicBezTo>
                  <a:pt x="234" y="6672"/>
                  <a:pt x="167" y="1"/>
                  <a:pt x="10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" name="Google Shape;1807;p44">
            <a:extLst>
              <a:ext uri="{FF2B5EF4-FFF2-40B4-BE49-F238E27FC236}">
                <a16:creationId xmlns:a16="http://schemas.microsoft.com/office/drawing/2014/main" id="{E51DCB4A-4D2D-402D-93AC-2B75B1FD85DF}"/>
              </a:ext>
            </a:extLst>
          </p:cNvPr>
          <p:cNvSpPr/>
          <p:nvPr/>
        </p:nvSpPr>
        <p:spPr>
          <a:xfrm>
            <a:off x="7241922" y="3582035"/>
            <a:ext cx="3783" cy="394953"/>
          </a:xfrm>
          <a:custGeom>
            <a:avLst/>
            <a:gdLst/>
            <a:ahLst/>
            <a:cxnLst/>
            <a:rect l="l" t="t" r="r" b="b"/>
            <a:pathLst>
              <a:path w="201" h="20983" extrusionOk="0">
                <a:moveTo>
                  <a:pt x="100" y="1"/>
                </a:moveTo>
                <a:cubicBezTo>
                  <a:pt x="34" y="1"/>
                  <a:pt x="0" y="4704"/>
                  <a:pt x="0" y="10508"/>
                </a:cubicBezTo>
                <a:cubicBezTo>
                  <a:pt x="0" y="16279"/>
                  <a:pt x="34" y="20982"/>
                  <a:pt x="100" y="20982"/>
                </a:cubicBezTo>
                <a:cubicBezTo>
                  <a:pt x="167" y="20982"/>
                  <a:pt x="200" y="16312"/>
                  <a:pt x="200" y="10508"/>
                </a:cubicBezTo>
                <a:cubicBezTo>
                  <a:pt x="200" y="4704"/>
                  <a:pt x="167" y="1"/>
                  <a:pt x="10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" name="Google Shape;1808;p44">
            <a:extLst>
              <a:ext uri="{FF2B5EF4-FFF2-40B4-BE49-F238E27FC236}">
                <a16:creationId xmlns:a16="http://schemas.microsoft.com/office/drawing/2014/main" id="{339F3876-1854-4183-82E6-45F47F535E05}"/>
              </a:ext>
            </a:extLst>
          </p:cNvPr>
          <p:cNvSpPr/>
          <p:nvPr/>
        </p:nvSpPr>
        <p:spPr>
          <a:xfrm>
            <a:off x="7682048" y="1803930"/>
            <a:ext cx="228562" cy="120784"/>
          </a:xfrm>
          <a:custGeom>
            <a:avLst/>
            <a:gdLst/>
            <a:ahLst/>
            <a:cxnLst/>
            <a:rect l="l" t="t" r="r" b="b"/>
            <a:pathLst>
              <a:path w="12143" h="6417" extrusionOk="0">
                <a:moveTo>
                  <a:pt x="12143" y="0"/>
                </a:moveTo>
                <a:lnTo>
                  <a:pt x="12143" y="0"/>
                </a:lnTo>
                <a:cubicBezTo>
                  <a:pt x="12142" y="0"/>
                  <a:pt x="2302" y="634"/>
                  <a:pt x="401" y="4370"/>
                </a:cubicBezTo>
                <a:cubicBezTo>
                  <a:pt x="1" y="5204"/>
                  <a:pt x="1568" y="5904"/>
                  <a:pt x="2436" y="6171"/>
                </a:cubicBezTo>
                <a:cubicBezTo>
                  <a:pt x="3089" y="6335"/>
                  <a:pt x="3743" y="6416"/>
                  <a:pt x="4397" y="6416"/>
                </a:cubicBezTo>
                <a:cubicBezTo>
                  <a:pt x="4677" y="6416"/>
                  <a:pt x="4957" y="6401"/>
                  <a:pt x="5238" y="6371"/>
                </a:cubicBezTo>
                <a:cubicBezTo>
                  <a:pt x="6505" y="6305"/>
                  <a:pt x="7773" y="6171"/>
                  <a:pt x="8874" y="5571"/>
                </a:cubicBezTo>
                <a:cubicBezTo>
                  <a:pt x="9808" y="4970"/>
                  <a:pt x="10575" y="4136"/>
                  <a:pt x="11042" y="3136"/>
                </a:cubicBezTo>
                <a:cubicBezTo>
                  <a:pt x="11509" y="2135"/>
                  <a:pt x="11876" y="1067"/>
                  <a:pt x="12143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7" name="Google Shape;1809;p44">
            <a:extLst>
              <a:ext uri="{FF2B5EF4-FFF2-40B4-BE49-F238E27FC236}">
                <a16:creationId xmlns:a16="http://schemas.microsoft.com/office/drawing/2014/main" id="{9194EC42-7136-4C05-BA4A-49FC676A96EB}"/>
              </a:ext>
            </a:extLst>
          </p:cNvPr>
          <p:cNvSpPr/>
          <p:nvPr/>
        </p:nvSpPr>
        <p:spPr>
          <a:xfrm>
            <a:off x="7682048" y="1803930"/>
            <a:ext cx="228562" cy="120784"/>
          </a:xfrm>
          <a:custGeom>
            <a:avLst/>
            <a:gdLst/>
            <a:ahLst/>
            <a:cxnLst/>
            <a:rect l="l" t="t" r="r" b="b"/>
            <a:pathLst>
              <a:path w="12143" h="6417" extrusionOk="0">
                <a:moveTo>
                  <a:pt x="12143" y="0"/>
                </a:moveTo>
                <a:lnTo>
                  <a:pt x="12143" y="0"/>
                </a:lnTo>
                <a:cubicBezTo>
                  <a:pt x="12142" y="0"/>
                  <a:pt x="2302" y="634"/>
                  <a:pt x="401" y="4370"/>
                </a:cubicBezTo>
                <a:cubicBezTo>
                  <a:pt x="1" y="5204"/>
                  <a:pt x="1568" y="5904"/>
                  <a:pt x="2436" y="6171"/>
                </a:cubicBezTo>
                <a:cubicBezTo>
                  <a:pt x="3089" y="6335"/>
                  <a:pt x="3743" y="6416"/>
                  <a:pt x="4397" y="6416"/>
                </a:cubicBezTo>
                <a:cubicBezTo>
                  <a:pt x="4677" y="6416"/>
                  <a:pt x="4957" y="6401"/>
                  <a:pt x="5238" y="6371"/>
                </a:cubicBezTo>
                <a:cubicBezTo>
                  <a:pt x="6505" y="6305"/>
                  <a:pt x="7773" y="6171"/>
                  <a:pt x="8874" y="5571"/>
                </a:cubicBezTo>
                <a:cubicBezTo>
                  <a:pt x="9808" y="4970"/>
                  <a:pt x="10575" y="4136"/>
                  <a:pt x="11042" y="3136"/>
                </a:cubicBezTo>
                <a:cubicBezTo>
                  <a:pt x="11509" y="2135"/>
                  <a:pt x="11876" y="1067"/>
                  <a:pt x="1214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8" name="Google Shape;1810;p44">
            <a:extLst>
              <a:ext uri="{FF2B5EF4-FFF2-40B4-BE49-F238E27FC236}">
                <a16:creationId xmlns:a16="http://schemas.microsoft.com/office/drawing/2014/main" id="{808C4E7D-5B94-4E39-B151-D596BC03BD8A}"/>
              </a:ext>
            </a:extLst>
          </p:cNvPr>
          <p:cNvSpPr/>
          <p:nvPr/>
        </p:nvSpPr>
        <p:spPr>
          <a:xfrm>
            <a:off x="8201926" y="1781663"/>
            <a:ext cx="202812" cy="87619"/>
          </a:xfrm>
          <a:custGeom>
            <a:avLst/>
            <a:gdLst/>
            <a:ahLst/>
            <a:cxnLst/>
            <a:rect l="l" t="t" r="r" b="b"/>
            <a:pathLst>
              <a:path w="10775" h="4655" extrusionOk="0">
                <a:moveTo>
                  <a:pt x="7230" y="1"/>
                </a:moveTo>
                <a:cubicBezTo>
                  <a:pt x="6943" y="1"/>
                  <a:pt x="6655" y="8"/>
                  <a:pt x="6372" y="16"/>
                </a:cubicBezTo>
                <a:cubicBezTo>
                  <a:pt x="5071" y="82"/>
                  <a:pt x="3803" y="316"/>
                  <a:pt x="2569" y="749"/>
                </a:cubicBezTo>
                <a:cubicBezTo>
                  <a:pt x="1568" y="1116"/>
                  <a:pt x="501" y="1583"/>
                  <a:pt x="0" y="2517"/>
                </a:cubicBezTo>
                <a:lnTo>
                  <a:pt x="634" y="2884"/>
                </a:lnTo>
                <a:cubicBezTo>
                  <a:pt x="2235" y="4052"/>
                  <a:pt x="4203" y="4652"/>
                  <a:pt x="6171" y="4652"/>
                </a:cubicBezTo>
                <a:cubicBezTo>
                  <a:pt x="6220" y="4654"/>
                  <a:pt x="6269" y="4655"/>
                  <a:pt x="6317" y="4655"/>
                </a:cubicBezTo>
                <a:cubicBezTo>
                  <a:pt x="7232" y="4655"/>
                  <a:pt x="8111" y="4357"/>
                  <a:pt x="8840" y="3818"/>
                </a:cubicBezTo>
                <a:cubicBezTo>
                  <a:pt x="9174" y="3518"/>
                  <a:pt x="9407" y="3151"/>
                  <a:pt x="9741" y="2851"/>
                </a:cubicBezTo>
                <a:cubicBezTo>
                  <a:pt x="9941" y="2651"/>
                  <a:pt x="10208" y="2517"/>
                  <a:pt x="10441" y="2317"/>
                </a:cubicBezTo>
                <a:cubicBezTo>
                  <a:pt x="10641" y="2117"/>
                  <a:pt x="10775" y="1817"/>
                  <a:pt x="10741" y="1517"/>
                </a:cubicBezTo>
                <a:cubicBezTo>
                  <a:pt x="10641" y="1150"/>
                  <a:pt x="10441" y="816"/>
                  <a:pt x="10174" y="616"/>
                </a:cubicBezTo>
                <a:cubicBezTo>
                  <a:pt x="9288" y="94"/>
                  <a:pt x="8258" y="1"/>
                  <a:pt x="7230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9" name="Google Shape;1811;p44">
            <a:extLst>
              <a:ext uri="{FF2B5EF4-FFF2-40B4-BE49-F238E27FC236}">
                <a16:creationId xmlns:a16="http://schemas.microsoft.com/office/drawing/2014/main" id="{D35CAD3F-01AB-4EB6-BD6C-EE127AE9EA3C}"/>
              </a:ext>
            </a:extLst>
          </p:cNvPr>
          <p:cNvSpPr/>
          <p:nvPr/>
        </p:nvSpPr>
        <p:spPr>
          <a:xfrm>
            <a:off x="8201926" y="1781813"/>
            <a:ext cx="202812" cy="87468"/>
          </a:xfrm>
          <a:custGeom>
            <a:avLst/>
            <a:gdLst/>
            <a:ahLst/>
            <a:cxnLst/>
            <a:rect l="l" t="t" r="r" b="b"/>
            <a:pathLst>
              <a:path w="10775" h="4647" extrusionOk="0">
                <a:moveTo>
                  <a:pt x="6867" y="1"/>
                </a:moveTo>
                <a:cubicBezTo>
                  <a:pt x="6704" y="1"/>
                  <a:pt x="6538" y="3"/>
                  <a:pt x="6372" y="8"/>
                </a:cubicBezTo>
                <a:cubicBezTo>
                  <a:pt x="5071" y="74"/>
                  <a:pt x="3803" y="308"/>
                  <a:pt x="2569" y="741"/>
                </a:cubicBezTo>
                <a:cubicBezTo>
                  <a:pt x="1568" y="1075"/>
                  <a:pt x="501" y="1575"/>
                  <a:pt x="0" y="2509"/>
                </a:cubicBezTo>
                <a:lnTo>
                  <a:pt x="634" y="2876"/>
                </a:lnTo>
                <a:cubicBezTo>
                  <a:pt x="2235" y="4044"/>
                  <a:pt x="4203" y="4644"/>
                  <a:pt x="6205" y="4644"/>
                </a:cubicBezTo>
                <a:cubicBezTo>
                  <a:pt x="6252" y="4646"/>
                  <a:pt x="6299" y="4647"/>
                  <a:pt x="6346" y="4647"/>
                </a:cubicBezTo>
                <a:cubicBezTo>
                  <a:pt x="7232" y="4647"/>
                  <a:pt x="8111" y="4349"/>
                  <a:pt x="8840" y="3810"/>
                </a:cubicBezTo>
                <a:cubicBezTo>
                  <a:pt x="9174" y="3510"/>
                  <a:pt x="9407" y="3110"/>
                  <a:pt x="9741" y="2843"/>
                </a:cubicBezTo>
                <a:cubicBezTo>
                  <a:pt x="9941" y="2643"/>
                  <a:pt x="10208" y="2509"/>
                  <a:pt x="10441" y="2309"/>
                </a:cubicBezTo>
                <a:cubicBezTo>
                  <a:pt x="10641" y="2109"/>
                  <a:pt x="10775" y="1809"/>
                  <a:pt x="10741" y="1509"/>
                </a:cubicBezTo>
                <a:cubicBezTo>
                  <a:pt x="10575" y="1142"/>
                  <a:pt x="10341" y="875"/>
                  <a:pt x="10007" y="675"/>
                </a:cubicBezTo>
                <a:cubicBezTo>
                  <a:pt x="9019" y="122"/>
                  <a:pt x="7979" y="1"/>
                  <a:pt x="6867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0" name="Google Shape;1812;p44">
            <a:extLst>
              <a:ext uri="{FF2B5EF4-FFF2-40B4-BE49-F238E27FC236}">
                <a16:creationId xmlns:a16="http://schemas.microsoft.com/office/drawing/2014/main" id="{173DEE8B-8B38-41E9-8648-C5C4870D4862}"/>
              </a:ext>
            </a:extLst>
          </p:cNvPr>
          <p:cNvSpPr/>
          <p:nvPr/>
        </p:nvSpPr>
        <p:spPr>
          <a:xfrm>
            <a:off x="7629929" y="1433484"/>
            <a:ext cx="621613" cy="689412"/>
          </a:xfrm>
          <a:custGeom>
            <a:avLst/>
            <a:gdLst/>
            <a:ahLst/>
            <a:cxnLst/>
            <a:rect l="l" t="t" r="r" b="b"/>
            <a:pathLst>
              <a:path w="33025" h="36627" extrusionOk="0">
                <a:moveTo>
                  <a:pt x="13310" y="0"/>
                </a:moveTo>
                <a:lnTo>
                  <a:pt x="10575" y="1268"/>
                </a:lnTo>
                <a:cubicBezTo>
                  <a:pt x="9975" y="1568"/>
                  <a:pt x="9374" y="1902"/>
                  <a:pt x="8841" y="2269"/>
                </a:cubicBezTo>
                <a:cubicBezTo>
                  <a:pt x="7006" y="3469"/>
                  <a:pt x="2636" y="6271"/>
                  <a:pt x="1836" y="9374"/>
                </a:cubicBezTo>
                <a:cubicBezTo>
                  <a:pt x="1" y="16579"/>
                  <a:pt x="3103" y="24585"/>
                  <a:pt x="3103" y="24585"/>
                </a:cubicBezTo>
                <a:lnTo>
                  <a:pt x="5105" y="23017"/>
                </a:lnTo>
                <a:cubicBezTo>
                  <a:pt x="5605" y="22616"/>
                  <a:pt x="6139" y="22283"/>
                  <a:pt x="6706" y="21949"/>
                </a:cubicBezTo>
                <a:lnTo>
                  <a:pt x="10742" y="32757"/>
                </a:lnTo>
                <a:cubicBezTo>
                  <a:pt x="10242" y="33057"/>
                  <a:pt x="9908" y="33558"/>
                  <a:pt x="9841" y="34125"/>
                </a:cubicBezTo>
                <a:cubicBezTo>
                  <a:pt x="9808" y="34992"/>
                  <a:pt x="10275" y="36059"/>
                  <a:pt x="11776" y="36360"/>
                </a:cubicBezTo>
                <a:lnTo>
                  <a:pt x="32558" y="36626"/>
                </a:lnTo>
                <a:cubicBezTo>
                  <a:pt x="32724" y="36626"/>
                  <a:pt x="32824" y="36526"/>
                  <a:pt x="32824" y="36360"/>
                </a:cubicBezTo>
                <a:cubicBezTo>
                  <a:pt x="32824" y="36326"/>
                  <a:pt x="32824" y="36326"/>
                  <a:pt x="32824" y="36293"/>
                </a:cubicBezTo>
                <a:lnTo>
                  <a:pt x="30389" y="28687"/>
                </a:lnTo>
                <a:cubicBezTo>
                  <a:pt x="30389" y="28687"/>
                  <a:pt x="30756" y="24885"/>
                  <a:pt x="31257" y="20315"/>
                </a:cubicBezTo>
                <a:cubicBezTo>
                  <a:pt x="31988" y="13396"/>
                  <a:pt x="33019" y="4687"/>
                  <a:pt x="33025" y="4670"/>
                </a:cubicBezTo>
                <a:lnTo>
                  <a:pt x="33025" y="4670"/>
                </a:lnTo>
                <a:cubicBezTo>
                  <a:pt x="33025" y="4670"/>
                  <a:pt x="33025" y="4670"/>
                  <a:pt x="33025" y="4670"/>
                </a:cubicBezTo>
                <a:cubicBezTo>
                  <a:pt x="33025" y="4670"/>
                  <a:pt x="33025" y="4670"/>
                  <a:pt x="33025" y="4670"/>
                </a:cubicBezTo>
                <a:cubicBezTo>
                  <a:pt x="33025" y="4670"/>
                  <a:pt x="33025" y="4670"/>
                  <a:pt x="33025" y="4670"/>
                </a:cubicBezTo>
                <a:lnTo>
                  <a:pt x="33025" y="4670"/>
                </a:lnTo>
                <a:cubicBezTo>
                  <a:pt x="31590" y="667"/>
                  <a:pt x="23218" y="0"/>
                  <a:pt x="23218" y="0"/>
                </a:cubicBezTo>
                <a:lnTo>
                  <a:pt x="13644" y="567"/>
                </a:lnTo>
                <a:lnTo>
                  <a:pt x="13310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1" name="Google Shape;1813;p44">
            <a:extLst>
              <a:ext uri="{FF2B5EF4-FFF2-40B4-BE49-F238E27FC236}">
                <a16:creationId xmlns:a16="http://schemas.microsoft.com/office/drawing/2014/main" id="{AEB28015-0FD6-43F9-922C-228690DE8CE4}"/>
              </a:ext>
            </a:extLst>
          </p:cNvPr>
          <p:cNvSpPr/>
          <p:nvPr/>
        </p:nvSpPr>
        <p:spPr>
          <a:xfrm>
            <a:off x="7967736" y="1675842"/>
            <a:ext cx="64053" cy="211151"/>
          </a:xfrm>
          <a:custGeom>
            <a:avLst/>
            <a:gdLst/>
            <a:ahLst/>
            <a:cxnLst/>
            <a:rect l="l" t="t" r="r" b="b"/>
            <a:pathLst>
              <a:path w="3403" h="11218" extrusionOk="0">
                <a:moveTo>
                  <a:pt x="2702" y="0"/>
                </a:moveTo>
                <a:cubicBezTo>
                  <a:pt x="1568" y="2902"/>
                  <a:pt x="1601" y="6238"/>
                  <a:pt x="367" y="9140"/>
                </a:cubicBezTo>
                <a:cubicBezTo>
                  <a:pt x="234" y="9440"/>
                  <a:pt x="100" y="9774"/>
                  <a:pt x="67" y="10107"/>
                </a:cubicBezTo>
                <a:cubicBezTo>
                  <a:pt x="0" y="10441"/>
                  <a:pt x="100" y="10775"/>
                  <a:pt x="334" y="11041"/>
                </a:cubicBezTo>
                <a:cubicBezTo>
                  <a:pt x="485" y="11178"/>
                  <a:pt x="671" y="11218"/>
                  <a:pt x="869" y="11218"/>
                </a:cubicBezTo>
                <a:cubicBezTo>
                  <a:pt x="1108" y="11218"/>
                  <a:pt x="1364" y="11160"/>
                  <a:pt x="1601" y="11141"/>
                </a:cubicBezTo>
                <a:cubicBezTo>
                  <a:pt x="2002" y="11041"/>
                  <a:pt x="2368" y="10941"/>
                  <a:pt x="2735" y="10775"/>
                </a:cubicBezTo>
                <a:cubicBezTo>
                  <a:pt x="3403" y="7205"/>
                  <a:pt x="3069" y="3569"/>
                  <a:pt x="270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2" name="Google Shape;1814;p44">
            <a:extLst>
              <a:ext uri="{FF2B5EF4-FFF2-40B4-BE49-F238E27FC236}">
                <a16:creationId xmlns:a16="http://schemas.microsoft.com/office/drawing/2014/main" id="{6C167018-8F60-46E6-9151-07558F50B493}"/>
              </a:ext>
            </a:extLst>
          </p:cNvPr>
          <p:cNvSpPr/>
          <p:nvPr/>
        </p:nvSpPr>
        <p:spPr>
          <a:xfrm>
            <a:off x="7870405" y="1982781"/>
            <a:ext cx="332161" cy="53418"/>
          </a:xfrm>
          <a:custGeom>
            <a:avLst/>
            <a:gdLst/>
            <a:ahLst/>
            <a:cxnLst/>
            <a:rect l="l" t="t" r="r" b="b"/>
            <a:pathLst>
              <a:path w="17647" h="2838" extrusionOk="0">
                <a:moveTo>
                  <a:pt x="4617" y="1"/>
                </a:moveTo>
                <a:cubicBezTo>
                  <a:pt x="4043" y="1"/>
                  <a:pt x="3467" y="69"/>
                  <a:pt x="2903" y="205"/>
                </a:cubicBezTo>
                <a:cubicBezTo>
                  <a:pt x="1735" y="572"/>
                  <a:pt x="835" y="1506"/>
                  <a:pt x="1" y="2440"/>
                </a:cubicBezTo>
                <a:lnTo>
                  <a:pt x="268" y="2673"/>
                </a:lnTo>
                <a:cubicBezTo>
                  <a:pt x="611" y="2790"/>
                  <a:pt x="959" y="2838"/>
                  <a:pt x="1310" y="2838"/>
                </a:cubicBezTo>
                <a:cubicBezTo>
                  <a:pt x="2664" y="2838"/>
                  <a:pt x="4067" y="2132"/>
                  <a:pt x="5471" y="1973"/>
                </a:cubicBezTo>
                <a:cubicBezTo>
                  <a:pt x="5690" y="1948"/>
                  <a:pt x="5908" y="1937"/>
                  <a:pt x="6126" y="1937"/>
                </a:cubicBezTo>
                <a:cubicBezTo>
                  <a:pt x="7075" y="1937"/>
                  <a:pt x="8019" y="2144"/>
                  <a:pt x="8940" y="2306"/>
                </a:cubicBezTo>
                <a:cubicBezTo>
                  <a:pt x="10342" y="2524"/>
                  <a:pt x="11743" y="2636"/>
                  <a:pt x="13144" y="2636"/>
                </a:cubicBezTo>
                <a:cubicBezTo>
                  <a:pt x="14111" y="2636"/>
                  <a:pt x="15078" y="2582"/>
                  <a:pt x="16046" y="2473"/>
                </a:cubicBezTo>
                <a:cubicBezTo>
                  <a:pt x="16412" y="2440"/>
                  <a:pt x="16746" y="2340"/>
                  <a:pt x="17080" y="2206"/>
                </a:cubicBezTo>
                <a:cubicBezTo>
                  <a:pt x="17413" y="1973"/>
                  <a:pt x="17647" y="1573"/>
                  <a:pt x="17647" y="1172"/>
                </a:cubicBezTo>
                <a:cubicBezTo>
                  <a:pt x="13711" y="739"/>
                  <a:pt x="9774" y="539"/>
                  <a:pt x="5838" y="105"/>
                </a:cubicBezTo>
                <a:cubicBezTo>
                  <a:pt x="5435" y="35"/>
                  <a:pt x="5026" y="1"/>
                  <a:pt x="4617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3" name="Google Shape;1815;p44">
            <a:extLst>
              <a:ext uri="{FF2B5EF4-FFF2-40B4-BE49-F238E27FC236}">
                <a16:creationId xmlns:a16="http://schemas.microsoft.com/office/drawing/2014/main" id="{074EA941-7693-44B1-B502-C41E3AE4C250}"/>
              </a:ext>
            </a:extLst>
          </p:cNvPr>
          <p:cNvSpPr/>
          <p:nvPr/>
        </p:nvSpPr>
        <p:spPr>
          <a:xfrm>
            <a:off x="8161119" y="1513216"/>
            <a:ext cx="242999" cy="323992"/>
          </a:xfrm>
          <a:custGeom>
            <a:avLst/>
            <a:gdLst/>
            <a:ahLst/>
            <a:cxnLst/>
            <a:rect l="l" t="t" r="r" b="b"/>
            <a:pathLst>
              <a:path w="12910" h="17213" extrusionOk="0">
                <a:moveTo>
                  <a:pt x="4637" y="1"/>
                </a:moveTo>
                <a:lnTo>
                  <a:pt x="0" y="5838"/>
                </a:lnTo>
                <a:lnTo>
                  <a:pt x="1068" y="17213"/>
                </a:lnTo>
                <a:cubicBezTo>
                  <a:pt x="1068" y="17213"/>
                  <a:pt x="3503" y="14511"/>
                  <a:pt x="10374" y="14444"/>
                </a:cubicBezTo>
                <a:cubicBezTo>
                  <a:pt x="11375" y="14478"/>
                  <a:pt x="12309" y="14978"/>
                  <a:pt x="12909" y="15779"/>
                </a:cubicBezTo>
                <a:lnTo>
                  <a:pt x="12309" y="14411"/>
                </a:lnTo>
                <a:cubicBezTo>
                  <a:pt x="10608" y="10575"/>
                  <a:pt x="4637" y="1"/>
                  <a:pt x="4637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4" name="Google Shape;1816;p44">
            <a:extLst>
              <a:ext uri="{FF2B5EF4-FFF2-40B4-BE49-F238E27FC236}">
                <a16:creationId xmlns:a16="http://schemas.microsoft.com/office/drawing/2014/main" id="{4FFA8207-0DB3-4FF6-9C75-874F48E4AD78}"/>
              </a:ext>
            </a:extLst>
          </p:cNvPr>
          <p:cNvSpPr/>
          <p:nvPr/>
        </p:nvSpPr>
        <p:spPr>
          <a:xfrm>
            <a:off x="7843414" y="1651354"/>
            <a:ext cx="25768" cy="94828"/>
          </a:xfrm>
          <a:custGeom>
            <a:avLst/>
            <a:gdLst/>
            <a:ahLst/>
            <a:cxnLst/>
            <a:rect l="l" t="t" r="r" b="b"/>
            <a:pathLst>
              <a:path w="1369" h="5038" extrusionOk="0">
                <a:moveTo>
                  <a:pt x="0" y="0"/>
                </a:moveTo>
                <a:cubicBezTo>
                  <a:pt x="134" y="868"/>
                  <a:pt x="334" y="1701"/>
                  <a:pt x="567" y="2535"/>
                </a:cubicBezTo>
                <a:cubicBezTo>
                  <a:pt x="768" y="3403"/>
                  <a:pt x="1034" y="4237"/>
                  <a:pt x="1368" y="5037"/>
                </a:cubicBezTo>
                <a:cubicBezTo>
                  <a:pt x="1235" y="4170"/>
                  <a:pt x="1068" y="3336"/>
                  <a:pt x="801" y="2502"/>
                </a:cubicBezTo>
                <a:cubicBezTo>
                  <a:pt x="601" y="1635"/>
                  <a:pt x="334" y="801"/>
                  <a:pt x="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5" name="Google Shape;1817;p44">
            <a:extLst>
              <a:ext uri="{FF2B5EF4-FFF2-40B4-BE49-F238E27FC236}">
                <a16:creationId xmlns:a16="http://schemas.microsoft.com/office/drawing/2014/main" id="{CAB3F85E-75AE-4B17-AA86-82EF1AE6E7BC}"/>
              </a:ext>
            </a:extLst>
          </p:cNvPr>
          <p:cNvSpPr/>
          <p:nvPr/>
        </p:nvSpPr>
        <p:spPr>
          <a:xfrm>
            <a:off x="8153571" y="1608025"/>
            <a:ext cx="74104" cy="247403"/>
          </a:xfrm>
          <a:custGeom>
            <a:avLst/>
            <a:gdLst/>
            <a:ahLst/>
            <a:cxnLst/>
            <a:rect l="l" t="t" r="r" b="b"/>
            <a:pathLst>
              <a:path w="3937" h="13144" extrusionOk="0">
                <a:moveTo>
                  <a:pt x="34" y="1"/>
                </a:moveTo>
                <a:lnTo>
                  <a:pt x="34" y="1"/>
                </a:lnTo>
                <a:cubicBezTo>
                  <a:pt x="1" y="34"/>
                  <a:pt x="601" y="568"/>
                  <a:pt x="1368" y="1602"/>
                </a:cubicBezTo>
                <a:cubicBezTo>
                  <a:pt x="2403" y="2936"/>
                  <a:pt x="3103" y="4470"/>
                  <a:pt x="3503" y="6072"/>
                </a:cubicBezTo>
                <a:cubicBezTo>
                  <a:pt x="3670" y="6972"/>
                  <a:pt x="3737" y="7906"/>
                  <a:pt x="3637" y="8807"/>
                </a:cubicBezTo>
                <a:cubicBezTo>
                  <a:pt x="3537" y="9641"/>
                  <a:pt x="3403" y="10408"/>
                  <a:pt x="3303" y="11042"/>
                </a:cubicBezTo>
                <a:cubicBezTo>
                  <a:pt x="3236" y="11542"/>
                  <a:pt x="3170" y="12076"/>
                  <a:pt x="3170" y="12576"/>
                </a:cubicBezTo>
                <a:cubicBezTo>
                  <a:pt x="3170" y="12776"/>
                  <a:pt x="3170" y="12943"/>
                  <a:pt x="3203" y="13143"/>
                </a:cubicBezTo>
                <a:cubicBezTo>
                  <a:pt x="3236" y="12943"/>
                  <a:pt x="3236" y="12776"/>
                  <a:pt x="3236" y="12576"/>
                </a:cubicBezTo>
                <a:cubicBezTo>
                  <a:pt x="3270" y="12209"/>
                  <a:pt x="3337" y="11709"/>
                  <a:pt x="3470" y="11075"/>
                </a:cubicBezTo>
                <a:cubicBezTo>
                  <a:pt x="3570" y="10441"/>
                  <a:pt x="3737" y="9674"/>
                  <a:pt x="3837" y="8840"/>
                </a:cubicBezTo>
                <a:cubicBezTo>
                  <a:pt x="3937" y="7906"/>
                  <a:pt x="3904" y="6972"/>
                  <a:pt x="3703" y="6038"/>
                </a:cubicBezTo>
                <a:cubicBezTo>
                  <a:pt x="3337" y="4370"/>
                  <a:pt x="2569" y="2836"/>
                  <a:pt x="1502" y="1502"/>
                </a:cubicBezTo>
                <a:cubicBezTo>
                  <a:pt x="1168" y="1101"/>
                  <a:pt x="835" y="734"/>
                  <a:pt x="468" y="367"/>
                </a:cubicBezTo>
                <a:cubicBezTo>
                  <a:pt x="334" y="234"/>
                  <a:pt x="201" y="134"/>
                  <a:pt x="3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6" name="Google Shape;1818;p44">
            <a:extLst>
              <a:ext uri="{FF2B5EF4-FFF2-40B4-BE49-F238E27FC236}">
                <a16:creationId xmlns:a16="http://schemas.microsoft.com/office/drawing/2014/main" id="{3FFF5564-AD57-48B5-B179-6E1D2AC24DDE}"/>
              </a:ext>
            </a:extLst>
          </p:cNvPr>
          <p:cNvSpPr/>
          <p:nvPr/>
        </p:nvSpPr>
        <p:spPr>
          <a:xfrm>
            <a:off x="7869163" y="2036858"/>
            <a:ext cx="205316" cy="70660"/>
          </a:xfrm>
          <a:custGeom>
            <a:avLst/>
            <a:gdLst/>
            <a:ahLst/>
            <a:cxnLst/>
            <a:rect l="l" t="t" r="r" b="b"/>
            <a:pathLst>
              <a:path w="10908" h="3754" extrusionOk="0">
                <a:moveTo>
                  <a:pt x="0" y="1"/>
                </a:moveTo>
                <a:lnTo>
                  <a:pt x="0" y="1"/>
                </a:lnTo>
                <a:cubicBezTo>
                  <a:pt x="100" y="134"/>
                  <a:pt x="200" y="267"/>
                  <a:pt x="300" y="367"/>
                </a:cubicBezTo>
                <a:cubicBezTo>
                  <a:pt x="434" y="534"/>
                  <a:pt x="567" y="634"/>
                  <a:pt x="701" y="768"/>
                </a:cubicBezTo>
                <a:cubicBezTo>
                  <a:pt x="834" y="935"/>
                  <a:pt x="1034" y="1101"/>
                  <a:pt x="1234" y="1268"/>
                </a:cubicBezTo>
                <a:cubicBezTo>
                  <a:pt x="1735" y="1668"/>
                  <a:pt x="2268" y="2035"/>
                  <a:pt x="2835" y="2336"/>
                </a:cubicBezTo>
                <a:cubicBezTo>
                  <a:pt x="4203" y="3103"/>
                  <a:pt x="5704" y="3570"/>
                  <a:pt x="7272" y="3703"/>
                </a:cubicBezTo>
                <a:cubicBezTo>
                  <a:pt x="7589" y="3737"/>
                  <a:pt x="7906" y="3753"/>
                  <a:pt x="8223" y="3753"/>
                </a:cubicBezTo>
                <a:cubicBezTo>
                  <a:pt x="8539" y="3753"/>
                  <a:pt x="8856" y="3737"/>
                  <a:pt x="9173" y="3703"/>
                </a:cubicBezTo>
                <a:cubicBezTo>
                  <a:pt x="9440" y="3703"/>
                  <a:pt x="9707" y="3670"/>
                  <a:pt x="9907" y="3636"/>
                </a:cubicBezTo>
                <a:cubicBezTo>
                  <a:pt x="10074" y="3603"/>
                  <a:pt x="10274" y="3570"/>
                  <a:pt x="10441" y="3536"/>
                </a:cubicBezTo>
                <a:cubicBezTo>
                  <a:pt x="10608" y="3503"/>
                  <a:pt x="10774" y="3436"/>
                  <a:pt x="10908" y="3403"/>
                </a:cubicBezTo>
                <a:cubicBezTo>
                  <a:pt x="10908" y="3399"/>
                  <a:pt x="10900" y="3398"/>
                  <a:pt x="10885" y="3398"/>
                </a:cubicBezTo>
                <a:cubicBezTo>
                  <a:pt x="10759" y="3398"/>
                  <a:pt x="10125" y="3510"/>
                  <a:pt x="9173" y="3570"/>
                </a:cubicBezTo>
                <a:cubicBezTo>
                  <a:pt x="9003" y="3579"/>
                  <a:pt x="8834" y="3583"/>
                  <a:pt x="8664" y="3583"/>
                </a:cubicBezTo>
                <a:cubicBezTo>
                  <a:pt x="8200" y="3583"/>
                  <a:pt x="7736" y="3552"/>
                  <a:pt x="7272" y="3503"/>
                </a:cubicBezTo>
                <a:cubicBezTo>
                  <a:pt x="6538" y="3436"/>
                  <a:pt x="5771" y="3270"/>
                  <a:pt x="5037" y="3036"/>
                </a:cubicBezTo>
                <a:cubicBezTo>
                  <a:pt x="4303" y="2803"/>
                  <a:pt x="3603" y="2502"/>
                  <a:pt x="2902" y="2169"/>
                </a:cubicBezTo>
                <a:cubicBezTo>
                  <a:pt x="2368" y="1869"/>
                  <a:pt x="1835" y="1535"/>
                  <a:pt x="1334" y="1135"/>
                </a:cubicBezTo>
                <a:cubicBezTo>
                  <a:pt x="467" y="501"/>
                  <a:pt x="33" y="1"/>
                  <a:pt x="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7" name="Google Shape;1819;p44">
            <a:extLst>
              <a:ext uri="{FF2B5EF4-FFF2-40B4-BE49-F238E27FC236}">
                <a16:creationId xmlns:a16="http://schemas.microsoft.com/office/drawing/2014/main" id="{187267C0-D88B-44AA-9EA1-4910ABD31DE8}"/>
              </a:ext>
            </a:extLst>
          </p:cNvPr>
          <p:cNvSpPr/>
          <p:nvPr/>
        </p:nvSpPr>
        <p:spPr>
          <a:xfrm>
            <a:off x="8169909" y="2056321"/>
            <a:ext cx="29514" cy="69869"/>
          </a:xfrm>
          <a:custGeom>
            <a:avLst/>
            <a:gdLst/>
            <a:ahLst/>
            <a:cxnLst/>
            <a:rect l="l" t="t" r="r" b="b"/>
            <a:pathLst>
              <a:path w="1568" h="3712" extrusionOk="0">
                <a:moveTo>
                  <a:pt x="1334" y="1"/>
                </a:moveTo>
                <a:cubicBezTo>
                  <a:pt x="1268" y="1"/>
                  <a:pt x="1501" y="935"/>
                  <a:pt x="1168" y="2035"/>
                </a:cubicBezTo>
                <a:cubicBezTo>
                  <a:pt x="1034" y="2502"/>
                  <a:pt x="801" y="2936"/>
                  <a:pt x="467" y="3303"/>
                </a:cubicBezTo>
                <a:cubicBezTo>
                  <a:pt x="200" y="3570"/>
                  <a:pt x="0" y="3703"/>
                  <a:pt x="0" y="3703"/>
                </a:cubicBezTo>
                <a:cubicBezTo>
                  <a:pt x="5" y="3708"/>
                  <a:pt x="15" y="3711"/>
                  <a:pt x="29" y="3711"/>
                </a:cubicBezTo>
                <a:cubicBezTo>
                  <a:pt x="107" y="3711"/>
                  <a:pt x="313" y="3629"/>
                  <a:pt x="567" y="3403"/>
                </a:cubicBezTo>
                <a:cubicBezTo>
                  <a:pt x="967" y="3069"/>
                  <a:pt x="1234" y="2602"/>
                  <a:pt x="1401" y="2102"/>
                </a:cubicBezTo>
                <a:cubicBezTo>
                  <a:pt x="1535" y="1602"/>
                  <a:pt x="1568" y="1101"/>
                  <a:pt x="1501" y="601"/>
                </a:cubicBezTo>
                <a:cubicBezTo>
                  <a:pt x="1501" y="368"/>
                  <a:pt x="1434" y="167"/>
                  <a:pt x="133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8" name="Google Shape;1820;p44">
            <a:extLst>
              <a:ext uri="{FF2B5EF4-FFF2-40B4-BE49-F238E27FC236}">
                <a16:creationId xmlns:a16="http://schemas.microsoft.com/office/drawing/2014/main" id="{BCD69658-4C40-45FE-8493-64FBEED2C436}"/>
              </a:ext>
            </a:extLst>
          </p:cNvPr>
          <p:cNvSpPr/>
          <p:nvPr/>
        </p:nvSpPr>
        <p:spPr>
          <a:xfrm>
            <a:off x="8156093" y="2083952"/>
            <a:ext cx="21364" cy="43329"/>
          </a:xfrm>
          <a:custGeom>
            <a:avLst/>
            <a:gdLst/>
            <a:ahLst/>
            <a:cxnLst/>
            <a:rect l="l" t="t" r="r" b="b"/>
            <a:pathLst>
              <a:path w="1135" h="2302" extrusionOk="0">
                <a:moveTo>
                  <a:pt x="934" y="0"/>
                </a:moveTo>
                <a:cubicBezTo>
                  <a:pt x="901" y="0"/>
                  <a:pt x="868" y="567"/>
                  <a:pt x="634" y="1201"/>
                </a:cubicBezTo>
                <a:cubicBezTo>
                  <a:pt x="401" y="1835"/>
                  <a:pt x="0" y="2235"/>
                  <a:pt x="67" y="2302"/>
                </a:cubicBezTo>
                <a:cubicBezTo>
                  <a:pt x="767" y="1768"/>
                  <a:pt x="1134" y="868"/>
                  <a:pt x="93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9" name="Google Shape;1821;p44">
            <a:extLst>
              <a:ext uri="{FF2B5EF4-FFF2-40B4-BE49-F238E27FC236}">
                <a16:creationId xmlns:a16="http://schemas.microsoft.com/office/drawing/2014/main" id="{7B2292E8-2EB4-4F85-9682-A727A056C50A}"/>
              </a:ext>
            </a:extLst>
          </p:cNvPr>
          <p:cNvSpPr/>
          <p:nvPr/>
        </p:nvSpPr>
        <p:spPr>
          <a:xfrm>
            <a:off x="8076342" y="1825274"/>
            <a:ext cx="27650" cy="40826"/>
          </a:xfrm>
          <a:custGeom>
            <a:avLst/>
            <a:gdLst/>
            <a:ahLst/>
            <a:cxnLst/>
            <a:rect l="l" t="t" r="r" b="b"/>
            <a:pathLst>
              <a:path w="1469" h="2169" extrusionOk="0">
                <a:moveTo>
                  <a:pt x="1469" y="0"/>
                </a:moveTo>
                <a:lnTo>
                  <a:pt x="1469" y="0"/>
                </a:lnTo>
                <a:cubicBezTo>
                  <a:pt x="1068" y="234"/>
                  <a:pt x="768" y="567"/>
                  <a:pt x="535" y="968"/>
                </a:cubicBezTo>
                <a:cubicBezTo>
                  <a:pt x="268" y="1301"/>
                  <a:pt x="68" y="1701"/>
                  <a:pt x="1" y="2168"/>
                </a:cubicBezTo>
                <a:cubicBezTo>
                  <a:pt x="268" y="1801"/>
                  <a:pt x="501" y="1468"/>
                  <a:pt x="735" y="1068"/>
                </a:cubicBezTo>
                <a:cubicBezTo>
                  <a:pt x="1002" y="734"/>
                  <a:pt x="1235" y="367"/>
                  <a:pt x="1469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0" name="Google Shape;1822;p44">
            <a:extLst>
              <a:ext uri="{FF2B5EF4-FFF2-40B4-BE49-F238E27FC236}">
                <a16:creationId xmlns:a16="http://schemas.microsoft.com/office/drawing/2014/main" id="{A4A1C630-ED61-4B04-8FAD-2B56AF382142}"/>
              </a:ext>
            </a:extLst>
          </p:cNvPr>
          <p:cNvSpPr/>
          <p:nvPr/>
        </p:nvSpPr>
        <p:spPr>
          <a:xfrm>
            <a:off x="7704654" y="1585739"/>
            <a:ext cx="130609" cy="49936"/>
          </a:xfrm>
          <a:custGeom>
            <a:avLst/>
            <a:gdLst/>
            <a:ahLst/>
            <a:cxnLst/>
            <a:rect l="l" t="t" r="r" b="b"/>
            <a:pathLst>
              <a:path w="6939" h="2653" extrusionOk="0">
                <a:moveTo>
                  <a:pt x="551" y="0"/>
                </a:moveTo>
                <a:cubicBezTo>
                  <a:pt x="367" y="0"/>
                  <a:pt x="184" y="17"/>
                  <a:pt x="0" y="50"/>
                </a:cubicBezTo>
                <a:cubicBezTo>
                  <a:pt x="367" y="117"/>
                  <a:pt x="734" y="150"/>
                  <a:pt x="1101" y="184"/>
                </a:cubicBezTo>
                <a:cubicBezTo>
                  <a:pt x="2869" y="417"/>
                  <a:pt x="4537" y="1051"/>
                  <a:pt x="6038" y="2018"/>
                </a:cubicBezTo>
                <a:cubicBezTo>
                  <a:pt x="6305" y="2252"/>
                  <a:pt x="6639" y="2452"/>
                  <a:pt x="6939" y="2652"/>
                </a:cubicBezTo>
                <a:cubicBezTo>
                  <a:pt x="6705" y="2352"/>
                  <a:pt x="6438" y="2119"/>
                  <a:pt x="6138" y="1918"/>
                </a:cubicBezTo>
                <a:cubicBezTo>
                  <a:pt x="4670" y="851"/>
                  <a:pt x="2936" y="184"/>
                  <a:pt x="1101" y="50"/>
                </a:cubicBezTo>
                <a:cubicBezTo>
                  <a:pt x="918" y="17"/>
                  <a:pt x="734" y="0"/>
                  <a:pt x="55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1" name="Google Shape;1823;p44">
            <a:extLst>
              <a:ext uri="{FF2B5EF4-FFF2-40B4-BE49-F238E27FC236}">
                <a16:creationId xmlns:a16="http://schemas.microsoft.com/office/drawing/2014/main" id="{28FEAE9A-C9B4-4709-AB5B-3B3C0B71CCC5}"/>
              </a:ext>
            </a:extLst>
          </p:cNvPr>
          <p:cNvSpPr/>
          <p:nvPr/>
        </p:nvSpPr>
        <p:spPr>
          <a:xfrm>
            <a:off x="8179320" y="1510713"/>
            <a:ext cx="69079" cy="82894"/>
          </a:xfrm>
          <a:custGeom>
            <a:avLst/>
            <a:gdLst/>
            <a:ahLst/>
            <a:cxnLst/>
            <a:rect l="l" t="t" r="r" b="b"/>
            <a:pathLst>
              <a:path w="3670" h="4404" extrusionOk="0">
                <a:moveTo>
                  <a:pt x="3670" y="0"/>
                </a:moveTo>
                <a:lnTo>
                  <a:pt x="3670" y="0"/>
                </a:lnTo>
                <a:cubicBezTo>
                  <a:pt x="3403" y="100"/>
                  <a:pt x="3136" y="267"/>
                  <a:pt x="2936" y="434"/>
                </a:cubicBezTo>
                <a:cubicBezTo>
                  <a:pt x="2369" y="834"/>
                  <a:pt x="1835" y="1301"/>
                  <a:pt x="1401" y="1835"/>
                </a:cubicBezTo>
                <a:cubicBezTo>
                  <a:pt x="968" y="2369"/>
                  <a:pt x="568" y="2969"/>
                  <a:pt x="267" y="3569"/>
                </a:cubicBezTo>
                <a:cubicBezTo>
                  <a:pt x="134" y="3836"/>
                  <a:pt x="34" y="4103"/>
                  <a:pt x="0" y="4403"/>
                </a:cubicBezTo>
                <a:cubicBezTo>
                  <a:pt x="434" y="3536"/>
                  <a:pt x="968" y="2735"/>
                  <a:pt x="1568" y="1968"/>
                </a:cubicBezTo>
                <a:cubicBezTo>
                  <a:pt x="2202" y="1268"/>
                  <a:pt x="2903" y="601"/>
                  <a:pt x="367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4;p44">
            <a:extLst>
              <a:ext uri="{FF2B5EF4-FFF2-40B4-BE49-F238E27FC236}">
                <a16:creationId xmlns:a16="http://schemas.microsoft.com/office/drawing/2014/main" id="{0E274968-F774-4EF5-B757-ABFC42D5B9B6}"/>
              </a:ext>
            </a:extLst>
          </p:cNvPr>
          <p:cNvSpPr/>
          <p:nvPr/>
        </p:nvSpPr>
        <p:spPr>
          <a:xfrm>
            <a:off x="7859112" y="1446039"/>
            <a:ext cx="236091" cy="136915"/>
          </a:xfrm>
          <a:custGeom>
            <a:avLst/>
            <a:gdLst/>
            <a:ahLst/>
            <a:cxnLst/>
            <a:rect l="l" t="t" r="r" b="b"/>
            <a:pathLst>
              <a:path w="12543" h="7274" extrusionOk="0">
                <a:moveTo>
                  <a:pt x="12076" y="0"/>
                </a:moveTo>
                <a:cubicBezTo>
                  <a:pt x="12076" y="1"/>
                  <a:pt x="12176" y="301"/>
                  <a:pt x="12276" y="834"/>
                </a:cubicBezTo>
                <a:cubicBezTo>
                  <a:pt x="12409" y="1568"/>
                  <a:pt x="12376" y="2302"/>
                  <a:pt x="12176" y="3036"/>
                </a:cubicBezTo>
                <a:cubicBezTo>
                  <a:pt x="11909" y="4103"/>
                  <a:pt x="11342" y="5071"/>
                  <a:pt x="10508" y="5805"/>
                </a:cubicBezTo>
                <a:cubicBezTo>
                  <a:pt x="9474" y="6672"/>
                  <a:pt x="8173" y="7105"/>
                  <a:pt x="6805" y="7105"/>
                </a:cubicBezTo>
                <a:cubicBezTo>
                  <a:pt x="5471" y="7072"/>
                  <a:pt x="4137" y="6638"/>
                  <a:pt x="3069" y="5838"/>
                </a:cubicBezTo>
                <a:cubicBezTo>
                  <a:pt x="2169" y="5171"/>
                  <a:pt x="1468" y="4337"/>
                  <a:pt x="934" y="3336"/>
                </a:cubicBezTo>
                <a:cubicBezTo>
                  <a:pt x="601" y="2702"/>
                  <a:pt x="334" y="1968"/>
                  <a:pt x="200" y="1268"/>
                </a:cubicBezTo>
                <a:cubicBezTo>
                  <a:pt x="67" y="734"/>
                  <a:pt x="34" y="434"/>
                  <a:pt x="34" y="434"/>
                </a:cubicBezTo>
                <a:cubicBezTo>
                  <a:pt x="0" y="534"/>
                  <a:pt x="0" y="601"/>
                  <a:pt x="34" y="668"/>
                </a:cubicBezTo>
                <a:cubicBezTo>
                  <a:pt x="34" y="868"/>
                  <a:pt x="67" y="1068"/>
                  <a:pt x="100" y="1268"/>
                </a:cubicBezTo>
                <a:cubicBezTo>
                  <a:pt x="234" y="2035"/>
                  <a:pt x="467" y="2736"/>
                  <a:pt x="801" y="3436"/>
                </a:cubicBezTo>
                <a:cubicBezTo>
                  <a:pt x="1301" y="4437"/>
                  <a:pt x="2035" y="5304"/>
                  <a:pt x="2936" y="6005"/>
                </a:cubicBezTo>
                <a:cubicBezTo>
                  <a:pt x="4032" y="6811"/>
                  <a:pt x="5346" y="7274"/>
                  <a:pt x="6698" y="7274"/>
                </a:cubicBezTo>
                <a:cubicBezTo>
                  <a:pt x="6745" y="7274"/>
                  <a:pt x="6792" y="7273"/>
                  <a:pt x="6839" y="7272"/>
                </a:cubicBezTo>
                <a:cubicBezTo>
                  <a:pt x="6885" y="7273"/>
                  <a:pt x="6932" y="7274"/>
                  <a:pt x="6979" y="7274"/>
                </a:cubicBezTo>
                <a:cubicBezTo>
                  <a:pt x="8331" y="7274"/>
                  <a:pt x="9643" y="6807"/>
                  <a:pt x="10675" y="5905"/>
                </a:cubicBezTo>
                <a:cubicBezTo>
                  <a:pt x="11509" y="5171"/>
                  <a:pt x="12109" y="4170"/>
                  <a:pt x="12376" y="3036"/>
                </a:cubicBezTo>
                <a:cubicBezTo>
                  <a:pt x="12543" y="2302"/>
                  <a:pt x="12543" y="1535"/>
                  <a:pt x="12376" y="801"/>
                </a:cubicBezTo>
                <a:cubicBezTo>
                  <a:pt x="12309" y="601"/>
                  <a:pt x="12242" y="401"/>
                  <a:pt x="12176" y="201"/>
                </a:cubicBezTo>
                <a:cubicBezTo>
                  <a:pt x="12142" y="134"/>
                  <a:pt x="12109" y="67"/>
                  <a:pt x="12076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3" name="Google Shape;1825;p44">
            <a:extLst>
              <a:ext uri="{FF2B5EF4-FFF2-40B4-BE49-F238E27FC236}">
                <a16:creationId xmlns:a16="http://schemas.microsoft.com/office/drawing/2014/main" id="{92E1C6A5-FF64-418B-994A-BF28DD23C4B5}"/>
              </a:ext>
            </a:extLst>
          </p:cNvPr>
          <p:cNvSpPr/>
          <p:nvPr/>
        </p:nvSpPr>
        <p:spPr>
          <a:xfrm>
            <a:off x="8076342" y="1828098"/>
            <a:ext cx="38323" cy="39264"/>
          </a:xfrm>
          <a:custGeom>
            <a:avLst/>
            <a:gdLst/>
            <a:ahLst/>
            <a:cxnLst/>
            <a:rect l="l" t="t" r="r" b="b"/>
            <a:pathLst>
              <a:path w="2036" h="2086" extrusionOk="0">
                <a:moveTo>
                  <a:pt x="1602" y="0"/>
                </a:moveTo>
                <a:cubicBezTo>
                  <a:pt x="1535" y="0"/>
                  <a:pt x="1469" y="17"/>
                  <a:pt x="1402" y="50"/>
                </a:cubicBezTo>
                <a:cubicBezTo>
                  <a:pt x="1302" y="84"/>
                  <a:pt x="1202" y="184"/>
                  <a:pt x="1102" y="284"/>
                </a:cubicBezTo>
                <a:cubicBezTo>
                  <a:pt x="601" y="784"/>
                  <a:pt x="234" y="1418"/>
                  <a:pt x="1" y="2085"/>
                </a:cubicBezTo>
                <a:lnTo>
                  <a:pt x="2036" y="1885"/>
                </a:lnTo>
                <a:cubicBezTo>
                  <a:pt x="2036" y="1485"/>
                  <a:pt x="2002" y="1018"/>
                  <a:pt x="2002" y="584"/>
                </a:cubicBezTo>
                <a:cubicBezTo>
                  <a:pt x="2036" y="384"/>
                  <a:pt x="1936" y="184"/>
                  <a:pt x="1802" y="50"/>
                </a:cubicBezTo>
                <a:cubicBezTo>
                  <a:pt x="1735" y="17"/>
                  <a:pt x="1669" y="0"/>
                  <a:pt x="160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4" name="Google Shape;1826;p44">
            <a:extLst>
              <a:ext uri="{FF2B5EF4-FFF2-40B4-BE49-F238E27FC236}">
                <a16:creationId xmlns:a16="http://schemas.microsoft.com/office/drawing/2014/main" id="{505FE0A8-8753-40DE-B454-920312BFDB54}"/>
              </a:ext>
            </a:extLst>
          </p:cNvPr>
          <p:cNvSpPr/>
          <p:nvPr/>
        </p:nvSpPr>
        <p:spPr>
          <a:xfrm>
            <a:off x="8213859" y="1699069"/>
            <a:ext cx="30775" cy="121819"/>
          </a:xfrm>
          <a:custGeom>
            <a:avLst/>
            <a:gdLst/>
            <a:ahLst/>
            <a:cxnLst/>
            <a:rect l="l" t="t" r="r" b="b"/>
            <a:pathLst>
              <a:path w="1635" h="6472" extrusionOk="0">
                <a:moveTo>
                  <a:pt x="0" y="0"/>
                </a:moveTo>
                <a:cubicBezTo>
                  <a:pt x="867" y="2869"/>
                  <a:pt x="601" y="4504"/>
                  <a:pt x="100" y="6472"/>
                </a:cubicBezTo>
                <a:lnTo>
                  <a:pt x="200" y="6205"/>
                </a:lnTo>
                <a:cubicBezTo>
                  <a:pt x="767" y="5037"/>
                  <a:pt x="1635" y="4337"/>
                  <a:pt x="1468" y="3169"/>
                </a:cubicBezTo>
                <a:cubicBezTo>
                  <a:pt x="1268" y="1968"/>
                  <a:pt x="767" y="901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5" name="Google Shape;1827;p44">
            <a:extLst>
              <a:ext uri="{FF2B5EF4-FFF2-40B4-BE49-F238E27FC236}">
                <a16:creationId xmlns:a16="http://schemas.microsoft.com/office/drawing/2014/main" id="{5204283A-FF92-43BB-A3B3-E1090B347C7A}"/>
              </a:ext>
            </a:extLst>
          </p:cNvPr>
          <p:cNvSpPr/>
          <p:nvPr/>
        </p:nvSpPr>
        <p:spPr>
          <a:xfrm>
            <a:off x="7964593" y="3566977"/>
            <a:ext cx="200309" cy="367942"/>
          </a:xfrm>
          <a:custGeom>
            <a:avLst/>
            <a:gdLst/>
            <a:ahLst/>
            <a:cxnLst/>
            <a:rect l="l" t="t" r="r" b="b"/>
            <a:pathLst>
              <a:path w="10642" h="19548" extrusionOk="0">
                <a:moveTo>
                  <a:pt x="0" y="0"/>
                </a:moveTo>
                <a:lnTo>
                  <a:pt x="1268" y="19447"/>
                </a:lnTo>
                <a:lnTo>
                  <a:pt x="9407" y="19547"/>
                </a:lnTo>
                <a:lnTo>
                  <a:pt x="10641" y="834"/>
                </a:lnTo>
                <a:lnTo>
                  <a:pt x="0" y="0"/>
                </a:ln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6" name="Google Shape;1828;p44">
            <a:extLst>
              <a:ext uri="{FF2B5EF4-FFF2-40B4-BE49-F238E27FC236}">
                <a16:creationId xmlns:a16="http://schemas.microsoft.com/office/drawing/2014/main" id="{DA8DEE92-AE88-4BCE-BD83-8E982FD3BDDC}"/>
              </a:ext>
            </a:extLst>
          </p:cNvPr>
          <p:cNvSpPr/>
          <p:nvPr/>
        </p:nvSpPr>
        <p:spPr>
          <a:xfrm>
            <a:off x="7977148" y="3884663"/>
            <a:ext cx="342833" cy="116172"/>
          </a:xfrm>
          <a:custGeom>
            <a:avLst/>
            <a:gdLst/>
            <a:ahLst/>
            <a:cxnLst/>
            <a:rect l="l" t="t" r="r" b="b"/>
            <a:pathLst>
              <a:path w="18214" h="6172" extrusionOk="0">
                <a:moveTo>
                  <a:pt x="301" y="1"/>
                </a:moveTo>
                <a:lnTo>
                  <a:pt x="0" y="6072"/>
                </a:lnTo>
                <a:lnTo>
                  <a:pt x="18213" y="6172"/>
                </a:lnTo>
                <a:cubicBezTo>
                  <a:pt x="18147" y="4437"/>
                  <a:pt x="8974" y="735"/>
                  <a:pt x="8974" y="735"/>
                </a:cubicBezTo>
                <a:lnTo>
                  <a:pt x="8974" y="201"/>
                </a:lnTo>
                <a:cubicBezTo>
                  <a:pt x="7646" y="770"/>
                  <a:pt x="6237" y="1054"/>
                  <a:pt x="4833" y="1054"/>
                </a:cubicBezTo>
                <a:cubicBezTo>
                  <a:pt x="3274" y="1054"/>
                  <a:pt x="1723" y="703"/>
                  <a:pt x="301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7" name="Google Shape;1829;p44">
            <a:extLst>
              <a:ext uri="{FF2B5EF4-FFF2-40B4-BE49-F238E27FC236}">
                <a16:creationId xmlns:a16="http://schemas.microsoft.com/office/drawing/2014/main" id="{A97D4417-6E02-4E2E-817C-84B2BE7BF3BB}"/>
              </a:ext>
            </a:extLst>
          </p:cNvPr>
          <p:cNvSpPr/>
          <p:nvPr/>
        </p:nvSpPr>
        <p:spPr>
          <a:xfrm>
            <a:off x="8006661" y="3920934"/>
            <a:ext cx="28271" cy="26144"/>
          </a:xfrm>
          <a:custGeom>
            <a:avLst/>
            <a:gdLst/>
            <a:ahLst/>
            <a:cxnLst/>
            <a:rect l="l" t="t" r="r" b="b"/>
            <a:pathLst>
              <a:path w="1502" h="1389" extrusionOk="0">
                <a:moveTo>
                  <a:pt x="768" y="0"/>
                </a:moveTo>
                <a:cubicBezTo>
                  <a:pt x="690" y="0"/>
                  <a:pt x="611" y="14"/>
                  <a:pt x="534" y="42"/>
                </a:cubicBezTo>
                <a:lnTo>
                  <a:pt x="567" y="42"/>
                </a:lnTo>
                <a:cubicBezTo>
                  <a:pt x="200" y="142"/>
                  <a:pt x="0" y="476"/>
                  <a:pt x="34" y="876"/>
                </a:cubicBezTo>
                <a:cubicBezTo>
                  <a:pt x="121" y="1196"/>
                  <a:pt x="411" y="1389"/>
                  <a:pt x="727" y="1389"/>
                </a:cubicBezTo>
                <a:cubicBezTo>
                  <a:pt x="774" y="1389"/>
                  <a:pt x="821" y="1385"/>
                  <a:pt x="868" y="1376"/>
                </a:cubicBezTo>
                <a:cubicBezTo>
                  <a:pt x="1268" y="1276"/>
                  <a:pt x="1501" y="876"/>
                  <a:pt x="1435" y="476"/>
                </a:cubicBezTo>
                <a:cubicBezTo>
                  <a:pt x="1329" y="186"/>
                  <a:pt x="1058" y="0"/>
                  <a:pt x="76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8" name="Google Shape;1830;p44">
            <a:extLst>
              <a:ext uri="{FF2B5EF4-FFF2-40B4-BE49-F238E27FC236}">
                <a16:creationId xmlns:a16="http://schemas.microsoft.com/office/drawing/2014/main" id="{815B6754-CFF4-41ED-8322-627644469B1F}"/>
              </a:ext>
            </a:extLst>
          </p:cNvPr>
          <p:cNvSpPr/>
          <p:nvPr/>
        </p:nvSpPr>
        <p:spPr>
          <a:xfrm>
            <a:off x="7977148" y="3971322"/>
            <a:ext cx="344715" cy="29514"/>
          </a:xfrm>
          <a:custGeom>
            <a:avLst/>
            <a:gdLst/>
            <a:ahLst/>
            <a:cxnLst/>
            <a:rect l="l" t="t" r="r" b="b"/>
            <a:pathLst>
              <a:path w="18314" h="1568" extrusionOk="0">
                <a:moveTo>
                  <a:pt x="67" y="0"/>
                </a:moveTo>
                <a:lnTo>
                  <a:pt x="0" y="1468"/>
                </a:lnTo>
                <a:lnTo>
                  <a:pt x="18213" y="1568"/>
                </a:lnTo>
                <a:cubicBezTo>
                  <a:pt x="18314" y="1001"/>
                  <a:pt x="17513" y="634"/>
                  <a:pt x="17513" y="634"/>
                </a:cubicBezTo>
                <a:lnTo>
                  <a:pt x="67" y="0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9" name="Google Shape;1831;p44">
            <a:extLst>
              <a:ext uri="{FF2B5EF4-FFF2-40B4-BE49-F238E27FC236}">
                <a16:creationId xmlns:a16="http://schemas.microsoft.com/office/drawing/2014/main" id="{A5E5D195-1C5C-4134-A4A8-790FAE6152E3}"/>
              </a:ext>
            </a:extLst>
          </p:cNvPr>
          <p:cNvSpPr/>
          <p:nvPr/>
        </p:nvSpPr>
        <p:spPr>
          <a:xfrm>
            <a:off x="8114646" y="3898196"/>
            <a:ext cx="32676" cy="21062"/>
          </a:xfrm>
          <a:custGeom>
            <a:avLst/>
            <a:gdLst/>
            <a:ahLst/>
            <a:cxnLst/>
            <a:rect l="l" t="t" r="r" b="b"/>
            <a:pathLst>
              <a:path w="1736" h="1119" extrusionOk="0">
                <a:moveTo>
                  <a:pt x="1472" y="1"/>
                </a:moveTo>
                <a:cubicBezTo>
                  <a:pt x="1266" y="1"/>
                  <a:pt x="967" y="62"/>
                  <a:pt x="668" y="249"/>
                </a:cubicBezTo>
                <a:cubicBezTo>
                  <a:pt x="134" y="583"/>
                  <a:pt x="1" y="1083"/>
                  <a:pt x="67" y="1116"/>
                </a:cubicBezTo>
                <a:cubicBezTo>
                  <a:pt x="72" y="1118"/>
                  <a:pt x="76" y="1119"/>
                  <a:pt x="81" y="1119"/>
                </a:cubicBezTo>
                <a:cubicBezTo>
                  <a:pt x="188" y="1119"/>
                  <a:pt x="420" y="770"/>
                  <a:pt x="835" y="483"/>
                </a:cubicBezTo>
                <a:cubicBezTo>
                  <a:pt x="1268" y="216"/>
                  <a:pt x="1735" y="182"/>
                  <a:pt x="1735" y="82"/>
                </a:cubicBezTo>
                <a:cubicBezTo>
                  <a:pt x="1735" y="38"/>
                  <a:pt x="1632" y="1"/>
                  <a:pt x="1472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0" name="Google Shape;1832;p44">
            <a:extLst>
              <a:ext uri="{FF2B5EF4-FFF2-40B4-BE49-F238E27FC236}">
                <a16:creationId xmlns:a16="http://schemas.microsoft.com/office/drawing/2014/main" id="{0D40F299-93D9-42DE-9164-BD692CAA3814}"/>
              </a:ext>
            </a:extLst>
          </p:cNvPr>
          <p:cNvSpPr/>
          <p:nvPr/>
        </p:nvSpPr>
        <p:spPr>
          <a:xfrm>
            <a:off x="8158596" y="3914308"/>
            <a:ext cx="24507" cy="26257"/>
          </a:xfrm>
          <a:custGeom>
            <a:avLst/>
            <a:gdLst/>
            <a:ahLst/>
            <a:cxnLst/>
            <a:rect l="l" t="t" r="r" b="b"/>
            <a:pathLst>
              <a:path w="1302" h="1395" extrusionOk="0">
                <a:moveTo>
                  <a:pt x="1216" y="0"/>
                </a:moveTo>
                <a:cubicBezTo>
                  <a:pt x="1049" y="0"/>
                  <a:pt x="670" y="99"/>
                  <a:pt x="368" y="427"/>
                </a:cubicBezTo>
                <a:cubicBezTo>
                  <a:pt x="1" y="894"/>
                  <a:pt x="34" y="1395"/>
                  <a:pt x="134" y="1395"/>
                </a:cubicBezTo>
                <a:cubicBezTo>
                  <a:pt x="234" y="1395"/>
                  <a:pt x="301" y="994"/>
                  <a:pt x="634" y="627"/>
                </a:cubicBezTo>
                <a:cubicBezTo>
                  <a:pt x="935" y="260"/>
                  <a:pt x="1302" y="94"/>
                  <a:pt x="1302" y="27"/>
                </a:cubicBezTo>
                <a:cubicBezTo>
                  <a:pt x="1302" y="11"/>
                  <a:pt x="1270" y="0"/>
                  <a:pt x="1216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1" name="Google Shape;1833;p44">
            <a:extLst>
              <a:ext uri="{FF2B5EF4-FFF2-40B4-BE49-F238E27FC236}">
                <a16:creationId xmlns:a16="http://schemas.microsoft.com/office/drawing/2014/main" id="{C6253B1C-8113-4525-8B03-4159EB097433}"/>
              </a:ext>
            </a:extLst>
          </p:cNvPr>
          <p:cNvSpPr/>
          <p:nvPr/>
        </p:nvSpPr>
        <p:spPr>
          <a:xfrm>
            <a:off x="8199404" y="3928990"/>
            <a:ext cx="17599" cy="29156"/>
          </a:xfrm>
          <a:custGeom>
            <a:avLst/>
            <a:gdLst/>
            <a:ahLst/>
            <a:cxnLst/>
            <a:rect l="l" t="t" r="r" b="b"/>
            <a:pathLst>
              <a:path w="935" h="1549" extrusionOk="0">
                <a:moveTo>
                  <a:pt x="868" y="0"/>
                </a:moveTo>
                <a:cubicBezTo>
                  <a:pt x="760" y="0"/>
                  <a:pt x="436" y="184"/>
                  <a:pt x="234" y="615"/>
                </a:cubicBezTo>
                <a:cubicBezTo>
                  <a:pt x="1" y="1115"/>
                  <a:pt x="101" y="1549"/>
                  <a:pt x="201" y="1549"/>
                </a:cubicBezTo>
                <a:cubicBezTo>
                  <a:pt x="301" y="1515"/>
                  <a:pt x="301" y="1148"/>
                  <a:pt x="501" y="748"/>
                </a:cubicBezTo>
                <a:cubicBezTo>
                  <a:pt x="701" y="348"/>
                  <a:pt x="935" y="81"/>
                  <a:pt x="902" y="14"/>
                </a:cubicBezTo>
                <a:cubicBezTo>
                  <a:pt x="897" y="5"/>
                  <a:pt x="885" y="0"/>
                  <a:pt x="868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2" name="Google Shape;1834;p44">
            <a:extLst>
              <a:ext uri="{FF2B5EF4-FFF2-40B4-BE49-F238E27FC236}">
                <a16:creationId xmlns:a16="http://schemas.microsoft.com/office/drawing/2014/main" id="{905BFE0D-92BF-47E5-B4CC-FA55D081A4AF}"/>
              </a:ext>
            </a:extLst>
          </p:cNvPr>
          <p:cNvSpPr/>
          <p:nvPr/>
        </p:nvSpPr>
        <p:spPr>
          <a:xfrm>
            <a:off x="7783822" y="930528"/>
            <a:ext cx="433821" cy="393880"/>
          </a:xfrm>
          <a:custGeom>
            <a:avLst/>
            <a:gdLst/>
            <a:ahLst/>
            <a:cxnLst/>
            <a:rect l="l" t="t" r="r" b="b"/>
            <a:pathLst>
              <a:path w="23048" h="20926" extrusionOk="0">
                <a:moveTo>
                  <a:pt x="14997" y="1"/>
                </a:moveTo>
                <a:cubicBezTo>
                  <a:pt x="14678" y="1"/>
                  <a:pt x="14357" y="34"/>
                  <a:pt x="14041" y="102"/>
                </a:cubicBezTo>
                <a:cubicBezTo>
                  <a:pt x="12773" y="369"/>
                  <a:pt x="11606" y="769"/>
                  <a:pt x="10472" y="1370"/>
                </a:cubicBezTo>
                <a:cubicBezTo>
                  <a:pt x="9651" y="538"/>
                  <a:pt x="8625" y="159"/>
                  <a:pt x="7617" y="159"/>
                </a:cubicBezTo>
                <a:cubicBezTo>
                  <a:pt x="5756" y="159"/>
                  <a:pt x="3958" y="1451"/>
                  <a:pt x="3633" y="3571"/>
                </a:cubicBezTo>
                <a:cubicBezTo>
                  <a:pt x="3429" y="3523"/>
                  <a:pt x="3227" y="3500"/>
                  <a:pt x="3029" y="3500"/>
                </a:cubicBezTo>
                <a:cubicBezTo>
                  <a:pt x="1331" y="3500"/>
                  <a:pt x="0" y="5203"/>
                  <a:pt x="598" y="6907"/>
                </a:cubicBezTo>
                <a:lnTo>
                  <a:pt x="6235" y="8909"/>
                </a:lnTo>
                <a:lnTo>
                  <a:pt x="12406" y="19750"/>
                </a:lnTo>
                <a:cubicBezTo>
                  <a:pt x="13321" y="20534"/>
                  <a:pt x="14460" y="20926"/>
                  <a:pt x="15600" y="20926"/>
                </a:cubicBezTo>
                <a:cubicBezTo>
                  <a:pt x="16787" y="20926"/>
                  <a:pt x="17975" y="20500"/>
                  <a:pt x="18911" y="19650"/>
                </a:cubicBezTo>
                <a:cubicBezTo>
                  <a:pt x="20746" y="17982"/>
                  <a:pt x="21046" y="15213"/>
                  <a:pt x="19645" y="13178"/>
                </a:cubicBezTo>
                <a:cubicBezTo>
                  <a:pt x="19978" y="12878"/>
                  <a:pt x="20279" y="12511"/>
                  <a:pt x="20512" y="12111"/>
                </a:cubicBezTo>
                <a:cubicBezTo>
                  <a:pt x="21513" y="11544"/>
                  <a:pt x="22213" y="10576"/>
                  <a:pt x="22514" y="9442"/>
                </a:cubicBezTo>
                <a:cubicBezTo>
                  <a:pt x="23047" y="7074"/>
                  <a:pt x="21179" y="4439"/>
                  <a:pt x="18778" y="4138"/>
                </a:cubicBezTo>
                <a:cubicBezTo>
                  <a:pt x="19245" y="2971"/>
                  <a:pt x="18677" y="1570"/>
                  <a:pt x="17643" y="803"/>
                </a:cubicBezTo>
                <a:cubicBezTo>
                  <a:pt x="16849" y="282"/>
                  <a:pt x="15926" y="1"/>
                  <a:pt x="14997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3" name="Google Shape;1835;p44">
            <a:extLst>
              <a:ext uri="{FF2B5EF4-FFF2-40B4-BE49-F238E27FC236}">
                <a16:creationId xmlns:a16="http://schemas.microsoft.com/office/drawing/2014/main" id="{AEB14120-DE20-4743-9153-C3F00B8A813F}"/>
              </a:ext>
            </a:extLst>
          </p:cNvPr>
          <p:cNvSpPr/>
          <p:nvPr/>
        </p:nvSpPr>
        <p:spPr>
          <a:xfrm>
            <a:off x="7802606" y="1006326"/>
            <a:ext cx="315766" cy="536140"/>
          </a:xfrm>
          <a:custGeom>
            <a:avLst/>
            <a:gdLst/>
            <a:ahLst/>
            <a:cxnLst/>
            <a:rect l="l" t="t" r="r" b="b"/>
            <a:pathLst>
              <a:path w="16776" h="28484" extrusionOk="0">
                <a:moveTo>
                  <a:pt x="9797" y="0"/>
                </a:moveTo>
                <a:cubicBezTo>
                  <a:pt x="9493" y="0"/>
                  <a:pt x="9184" y="46"/>
                  <a:pt x="8873" y="145"/>
                </a:cubicBezTo>
                <a:lnTo>
                  <a:pt x="934" y="4048"/>
                </a:lnTo>
                <a:cubicBezTo>
                  <a:pt x="134" y="4281"/>
                  <a:pt x="0" y="5048"/>
                  <a:pt x="200" y="5849"/>
                </a:cubicBezTo>
                <a:lnTo>
                  <a:pt x="200" y="6283"/>
                </a:lnTo>
                <a:lnTo>
                  <a:pt x="3269" y="19058"/>
                </a:lnTo>
                <a:lnTo>
                  <a:pt x="4570" y="24762"/>
                </a:lnTo>
                <a:cubicBezTo>
                  <a:pt x="5113" y="26964"/>
                  <a:pt x="7074" y="28484"/>
                  <a:pt x="9269" y="28484"/>
                </a:cubicBezTo>
                <a:cubicBezTo>
                  <a:pt x="9502" y="28484"/>
                  <a:pt x="9737" y="28467"/>
                  <a:pt x="9974" y="28432"/>
                </a:cubicBezTo>
                <a:cubicBezTo>
                  <a:pt x="12609" y="28065"/>
                  <a:pt x="14444" y="25630"/>
                  <a:pt x="14077" y="22961"/>
                </a:cubicBezTo>
                <a:cubicBezTo>
                  <a:pt x="14077" y="22894"/>
                  <a:pt x="14044" y="22794"/>
                  <a:pt x="14044" y="22694"/>
                </a:cubicBezTo>
                <a:cubicBezTo>
                  <a:pt x="13679" y="20938"/>
                  <a:pt x="13446" y="19742"/>
                  <a:pt x="13443" y="19726"/>
                </a:cubicBezTo>
                <a:lnTo>
                  <a:pt x="13443" y="19726"/>
                </a:lnTo>
                <a:cubicBezTo>
                  <a:pt x="13443" y="19726"/>
                  <a:pt x="13444" y="19726"/>
                  <a:pt x="13445" y="19726"/>
                </a:cubicBezTo>
                <a:cubicBezTo>
                  <a:pt x="13525" y="19726"/>
                  <a:pt x="16776" y="18400"/>
                  <a:pt x="16545" y="13788"/>
                </a:cubicBezTo>
                <a:cubicBezTo>
                  <a:pt x="16412" y="11486"/>
                  <a:pt x="15545" y="7850"/>
                  <a:pt x="14711" y="4915"/>
                </a:cubicBezTo>
                <a:cubicBezTo>
                  <a:pt x="14064" y="2561"/>
                  <a:pt x="12067" y="0"/>
                  <a:pt x="9797" y="0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4" name="Google Shape;1836;p44">
            <a:extLst>
              <a:ext uri="{FF2B5EF4-FFF2-40B4-BE49-F238E27FC236}">
                <a16:creationId xmlns:a16="http://schemas.microsoft.com/office/drawing/2014/main" id="{6B4F927D-E906-42EC-8458-FE93B8985295}"/>
              </a:ext>
            </a:extLst>
          </p:cNvPr>
          <p:cNvSpPr/>
          <p:nvPr/>
        </p:nvSpPr>
        <p:spPr>
          <a:xfrm>
            <a:off x="8056880" y="1148511"/>
            <a:ext cx="23886" cy="21552"/>
          </a:xfrm>
          <a:custGeom>
            <a:avLst/>
            <a:gdLst/>
            <a:ahLst/>
            <a:cxnLst/>
            <a:rect l="l" t="t" r="r" b="b"/>
            <a:pathLst>
              <a:path w="1269" h="1145" extrusionOk="0">
                <a:moveTo>
                  <a:pt x="664" y="0"/>
                </a:moveTo>
                <a:cubicBezTo>
                  <a:pt x="609" y="0"/>
                  <a:pt x="554" y="10"/>
                  <a:pt x="501" y="29"/>
                </a:cubicBezTo>
                <a:cubicBezTo>
                  <a:pt x="168" y="96"/>
                  <a:pt x="1" y="396"/>
                  <a:pt x="68" y="730"/>
                </a:cubicBezTo>
                <a:cubicBezTo>
                  <a:pt x="153" y="986"/>
                  <a:pt x="384" y="1145"/>
                  <a:pt x="636" y="1145"/>
                </a:cubicBezTo>
                <a:cubicBezTo>
                  <a:pt x="679" y="1145"/>
                  <a:pt x="724" y="1140"/>
                  <a:pt x="768" y="1130"/>
                </a:cubicBezTo>
                <a:cubicBezTo>
                  <a:pt x="1068" y="1030"/>
                  <a:pt x="1268" y="730"/>
                  <a:pt x="1202" y="430"/>
                </a:cubicBezTo>
                <a:cubicBezTo>
                  <a:pt x="1202" y="430"/>
                  <a:pt x="1168" y="396"/>
                  <a:pt x="1168" y="396"/>
                </a:cubicBezTo>
                <a:cubicBezTo>
                  <a:pt x="1115" y="155"/>
                  <a:pt x="889" y="0"/>
                  <a:pt x="66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5" name="Google Shape;1837;p44">
            <a:extLst>
              <a:ext uri="{FF2B5EF4-FFF2-40B4-BE49-F238E27FC236}">
                <a16:creationId xmlns:a16="http://schemas.microsoft.com/office/drawing/2014/main" id="{04539C9A-C37A-4295-B24D-47056D056A2A}"/>
              </a:ext>
            </a:extLst>
          </p:cNvPr>
          <p:cNvSpPr/>
          <p:nvPr/>
        </p:nvSpPr>
        <p:spPr>
          <a:xfrm>
            <a:off x="8028006" y="1132305"/>
            <a:ext cx="44591" cy="16903"/>
          </a:xfrm>
          <a:custGeom>
            <a:avLst/>
            <a:gdLst/>
            <a:ahLst/>
            <a:cxnLst/>
            <a:rect l="l" t="t" r="r" b="b"/>
            <a:pathLst>
              <a:path w="2369" h="898" extrusionOk="0">
                <a:moveTo>
                  <a:pt x="1475" y="0"/>
                </a:moveTo>
                <a:cubicBezTo>
                  <a:pt x="1351" y="0"/>
                  <a:pt x="1226" y="19"/>
                  <a:pt x="1101" y="57"/>
                </a:cubicBezTo>
                <a:cubicBezTo>
                  <a:pt x="768" y="123"/>
                  <a:pt x="501" y="257"/>
                  <a:pt x="267" y="524"/>
                </a:cubicBezTo>
                <a:cubicBezTo>
                  <a:pt x="100" y="690"/>
                  <a:pt x="0" y="824"/>
                  <a:pt x="100" y="890"/>
                </a:cubicBezTo>
                <a:cubicBezTo>
                  <a:pt x="106" y="895"/>
                  <a:pt x="113" y="898"/>
                  <a:pt x="121" y="898"/>
                </a:cubicBezTo>
                <a:cubicBezTo>
                  <a:pt x="229" y="898"/>
                  <a:pt x="613" y="544"/>
                  <a:pt x="1168" y="390"/>
                </a:cubicBezTo>
                <a:cubicBezTo>
                  <a:pt x="1316" y="359"/>
                  <a:pt x="1457" y="348"/>
                  <a:pt x="1587" y="348"/>
                </a:cubicBezTo>
                <a:cubicBezTo>
                  <a:pt x="1909" y="348"/>
                  <a:pt x="2162" y="416"/>
                  <a:pt x="2288" y="416"/>
                </a:cubicBezTo>
                <a:cubicBezTo>
                  <a:pt x="2329" y="416"/>
                  <a:pt x="2356" y="409"/>
                  <a:pt x="2369" y="390"/>
                </a:cubicBezTo>
                <a:cubicBezTo>
                  <a:pt x="2369" y="357"/>
                  <a:pt x="2302" y="257"/>
                  <a:pt x="2069" y="157"/>
                </a:cubicBezTo>
                <a:cubicBezTo>
                  <a:pt x="1881" y="52"/>
                  <a:pt x="1680" y="0"/>
                  <a:pt x="1475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6" name="Google Shape;1838;p44">
            <a:extLst>
              <a:ext uri="{FF2B5EF4-FFF2-40B4-BE49-F238E27FC236}">
                <a16:creationId xmlns:a16="http://schemas.microsoft.com/office/drawing/2014/main" id="{9331C0A8-E401-498B-A69D-FD46C85EB57F}"/>
              </a:ext>
            </a:extLst>
          </p:cNvPr>
          <p:cNvSpPr/>
          <p:nvPr/>
        </p:nvSpPr>
        <p:spPr>
          <a:xfrm>
            <a:off x="7942608" y="1174524"/>
            <a:ext cx="23886" cy="21495"/>
          </a:xfrm>
          <a:custGeom>
            <a:avLst/>
            <a:gdLst/>
            <a:ahLst/>
            <a:cxnLst/>
            <a:rect l="l" t="t" r="r" b="b"/>
            <a:pathLst>
              <a:path w="1269" h="1142" extrusionOk="0">
                <a:moveTo>
                  <a:pt x="633" y="0"/>
                </a:moveTo>
                <a:cubicBezTo>
                  <a:pt x="590" y="0"/>
                  <a:pt x="545" y="5"/>
                  <a:pt x="501" y="15"/>
                </a:cubicBezTo>
                <a:cubicBezTo>
                  <a:pt x="201" y="115"/>
                  <a:pt x="1" y="415"/>
                  <a:pt x="68" y="716"/>
                </a:cubicBezTo>
                <a:cubicBezTo>
                  <a:pt x="150" y="963"/>
                  <a:pt x="368" y="1142"/>
                  <a:pt x="628" y="1142"/>
                </a:cubicBezTo>
                <a:cubicBezTo>
                  <a:pt x="684" y="1142"/>
                  <a:pt x="742" y="1134"/>
                  <a:pt x="801" y="1116"/>
                </a:cubicBezTo>
                <a:cubicBezTo>
                  <a:pt x="1102" y="1016"/>
                  <a:pt x="1268" y="716"/>
                  <a:pt x="1202" y="415"/>
                </a:cubicBezTo>
                <a:cubicBezTo>
                  <a:pt x="1116" y="159"/>
                  <a:pt x="886" y="0"/>
                  <a:pt x="633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7" name="Google Shape;1839;p44">
            <a:extLst>
              <a:ext uri="{FF2B5EF4-FFF2-40B4-BE49-F238E27FC236}">
                <a16:creationId xmlns:a16="http://schemas.microsoft.com/office/drawing/2014/main" id="{F9D155F0-0830-4B4F-9775-5E3D1C9D6255}"/>
              </a:ext>
            </a:extLst>
          </p:cNvPr>
          <p:cNvSpPr/>
          <p:nvPr/>
        </p:nvSpPr>
        <p:spPr>
          <a:xfrm>
            <a:off x="7914996" y="1160351"/>
            <a:ext cx="45212" cy="16489"/>
          </a:xfrm>
          <a:custGeom>
            <a:avLst/>
            <a:gdLst/>
            <a:ahLst/>
            <a:cxnLst/>
            <a:rect l="l" t="t" r="r" b="b"/>
            <a:pathLst>
              <a:path w="2402" h="876" extrusionOk="0">
                <a:moveTo>
                  <a:pt x="1443" y="1"/>
                </a:moveTo>
                <a:cubicBezTo>
                  <a:pt x="1338" y="1"/>
                  <a:pt x="1234" y="12"/>
                  <a:pt x="1134" y="34"/>
                </a:cubicBezTo>
                <a:cubicBezTo>
                  <a:pt x="801" y="101"/>
                  <a:pt x="500" y="268"/>
                  <a:pt x="267" y="501"/>
                </a:cubicBezTo>
                <a:cubicBezTo>
                  <a:pt x="100" y="668"/>
                  <a:pt x="0" y="801"/>
                  <a:pt x="100" y="868"/>
                </a:cubicBezTo>
                <a:cubicBezTo>
                  <a:pt x="105" y="873"/>
                  <a:pt x="112" y="876"/>
                  <a:pt x="121" y="876"/>
                </a:cubicBezTo>
                <a:cubicBezTo>
                  <a:pt x="229" y="876"/>
                  <a:pt x="615" y="524"/>
                  <a:pt x="1201" y="401"/>
                </a:cubicBezTo>
                <a:cubicBezTo>
                  <a:pt x="1366" y="355"/>
                  <a:pt x="1523" y="340"/>
                  <a:pt x="1665" y="340"/>
                </a:cubicBezTo>
                <a:cubicBezTo>
                  <a:pt x="1975" y="340"/>
                  <a:pt x="2217" y="413"/>
                  <a:pt x="2321" y="413"/>
                </a:cubicBezTo>
                <a:cubicBezTo>
                  <a:pt x="2344" y="413"/>
                  <a:pt x="2360" y="410"/>
                  <a:pt x="2368" y="401"/>
                </a:cubicBezTo>
                <a:cubicBezTo>
                  <a:pt x="2402" y="334"/>
                  <a:pt x="2302" y="234"/>
                  <a:pt x="2068" y="134"/>
                </a:cubicBezTo>
                <a:cubicBezTo>
                  <a:pt x="1868" y="45"/>
                  <a:pt x="1653" y="1"/>
                  <a:pt x="1443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8" name="Google Shape;1840;p44">
            <a:extLst>
              <a:ext uri="{FF2B5EF4-FFF2-40B4-BE49-F238E27FC236}">
                <a16:creationId xmlns:a16="http://schemas.microsoft.com/office/drawing/2014/main" id="{3B31B99B-965C-4345-860B-02911E060424}"/>
              </a:ext>
            </a:extLst>
          </p:cNvPr>
          <p:cNvSpPr/>
          <p:nvPr/>
        </p:nvSpPr>
        <p:spPr>
          <a:xfrm>
            <a:off x="7991584" y="1145293"/>
            <a:ext cx="55282" cy="96070"/>
          </a:xfrm>
          <a:custGeom>
            <a:avLst/>
            <a:gdLst/>
            <a:ahLst/>
            <a:cxnLst/>
            <a:rect l="l" t="t" r="r" b="b"/>
            <a:pathLst>
              <a:path w="2937" h="5104" extrusionOk="0">
                <a:moveTo>
                  <a:pt x="67" y="0"/>
                </a:moveTo>
                <a:cubicBezTo>
                  <a:pt x="1" y="34"/>
                  <a:pt x="768" y="1368"/>
                  <a:pt x="1769" y="2936"/>
                </a:cubicBezTo>
                <a:lnTo>
                  <a:pt x="2502" y="4037"/>
                </a:lnTo>
                <a:cubicBezTo>
                  <a:pt x="2603" y="4170"/>
                  <a:pt x="2669" y="4337"/>
                  <a:pt x="2703" y="4504"/>
                </a:cubicBezTo>
                <a:cubicBezTo>
                  <a:pt x="2703" y="4604"/>
                  <a:pt x="2569" y="4670"/>
                  <a:pt x="2402" y="4704"/>
                </a:cubicBezTo>
                <a:cubicBezTo>
                  <a:pt x="2069" y="4804"/>
                  <a:pt x="1735" y="4937"/>
                  <a:pt x="1435" y="5104"/>
                </a:cubicBezTo>
                <a:cubicBezTo>
                  <a:pt x="1769" y="5071"/>
                  <a:pt x="2136" y="5004"/>
                  <a:pt x="2469" y="4904"/>
                </a:cubicBezTo>
                <a:cubicBezTo>
                  <a:pt x="2536" y="4870"/>
                  <a:pt x="2636" y="4837"/>
                  <a:pt x="2703" y="4804"/>
                </a:cubicBezTo>
                <a:cubicBezTo>
                  <a:pt x="2836" y="4737"/>
                  <a:pt x="2903" y="4637"/>
                  <a:pt x="2936" y="4537"/>
                </a:cubicBezTo>
                <a:cubicBezTo>
                  <a:pt x="2936" y="4303"/>
                  <a:pt x="2869" y="4103"/>
                  <a:pt x="2703" y="3936"/>
                </a:cubicBezTo>
                <a:lnTo>
                  <a:pt x="2002" y="2802"/>
                </a:lnTo>
                <a:cubicBezTo>
                  <a:pt x="1435" y="1835"/>
                  <a:pt x="801" y="901"/>
                  <a:pt x="67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9" name="Google Shape;1841;p44">
            <a:extLst>
              <a:ext uri="{FF2B5EF4-FFF2-40B4-BE49-F238E27FC236}">
                <a16:creationId xmlns:a16="http://schemas.microsoft.com/office/drawing/2014/main" id="{7435C7B0-BF21-450B-963A-FC6F97C5E9A5}"/>
              </a:ext>
            </a:extLst>
          </p:cNvPr>
          <p:cNvSpPr/>
          <p:nvPr/>
        </p:nvSpPr>
        <p:spPr>
          <a:xfrm>
            <a:off x="7936340" y="1371313"/>
            <a:ext cx="123701" cy="35236"/>
          </a:xfrm>
          <a:custGeom>
            <a:avLst/>
            <a:gdLst/>
            <a:ahLst/>
            <a:cxnLst/>
            <a:rect l="l" t="t" r="r" b="b"/>
            <a:pathLst>
              <a:path w="6572" h="1872" extrusionOk="0">
                <a:moveTo>
                  <a:pt x="0" y="1"/>
                </a:moveTo>
                <a:cubicBezTo>
                  <a:pt x="0" y="1"/>
                  <a:pt x="1414" y="1872"/>
                  <a:pt x="4277" y="1872"/>
                </a:cubicBezTo>
                <a:cubicBezTo>
                  <a:pt x="4959" y="1872"/>
                  <a:pt x="5724" y="1765"/>
                  <a:pt x="6572" y="1502"/>
                </a:cubicBezTo>
                <a:lnTo>
                  <a:pt x="6338" y="334"/>
                </a:lnTo>
                <a:cubicBezTo>
                  <a:pt x="5491" y="536"/>
                  <a:pt x="4627" y="635"/>
                  <a:pt x="3764" y="635"/>
                </a:cubicBezTo>
                <a:cubicBezTo>
                  <a:pt x="2488" y="635"/>
                  <a:pt x="1214" y="419"/>
                  <a:pt x="0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0" name="Google Shape;1842;p44">
            <a:extLst>
              <a:ext uri="{FF2B5EF4-FFF2-40B4-BE49-F238E27FC236}">
                <a16:creationId xmlns:a16="http://schemas.microsoft.com/office/drawing/2014/main" id="{2E00508F-5414-4519-B85F-60EB6819B0DB}"/>
              </a:ext>
            </a:extLst>
          </p:cNvPr>
          <p:cNvSpPr/>
          <p:nvPr/>
        </p:nvSpPr>
        <p:spPr>
          <a:xfrm>
            <a:off x="7907448" y="1144973"/>
            <a:ext cx="54642" cy="19218"/>
          </a:xfrm>
          <a:custGeom>
            <a:avLst/>
            <a:gdLst/>
            <a:ahLst/>
            <a:cxnLst/>
            <a:rect l="l" t="t" r="r" b="b"/>
            <a:pathLst>
              <a:path w="2903" h="1021" extrusionOk="0">
                <a:moveTo>
                  <a:pt x="1886" y="1"/>
                </a:moveTo>
                <a:cubicBezTo>
                  <a:pt x="1702" y="1"/>
                  <a:pt x="1519" y="17"/>
                  <a:pt x="1335" y="51"/>
                </a:cubicBezTo>
                <a:cubicBezTo>
                  <a:pt x="935" y="151"/>
                  <a:pt x="601" y="318"/>
                  <a:pt x="301" y="551"/>
                </a:cubicBezTo>
                <a:cubicBezTo>
                  <a:pt x="68" y="751"/>
                  <a:pt x="1" y="918"/>
                  <a:pt x="34" y="985"/>
                </a:cubicBezTo>
                <a:cubicBezTo>
                  <a:pt x="59" y="1010"/>
                  <a:pt x="100" y="1021"/>
                  <a:pt x="155" y="1021"/>
                </a:cubicBezTo>
                <a:cubicBezTo>
                  <a:pt x="388" y="1021"/>
                  <a:pt x="873" y="820"/>
                  <a:pt x="1469" y="684"/>
                </a:cubicBezTo>
                <a:cubicBezTo>
                  <a:pt x="2202" y="484"/>
                  <a:pt x="2836" y="484"/>
                  <a:pt x="2870" y="318"/>
                </a:cubicBezTo>
                <a:cubicBezTo>
                  <a:pt x="2903" y="251"/>
                  <a:pt x="2736" y="117"/>
                  <a:pt x="2436" y="51"/>
                </a:cubicBezTo>
                <a:cubicBezTo>
                  <a:pt x="2252" y="17"/>
                  <a:pt x="2069" y="1"/>
                  <a:pt x="188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1" name="Google Shape;1843;p44">
            <a:extLst>
              <a:ext uri="{FF2B5EF4-FFF2-40B4-BE49-F238E27FC236}">
                <a16:creationId xmlns:a16="http://schemas.microsoft.com/office/drawing/2014/main" id="{38D3F8B5-3BE8-4FAC-87B1-23EE659F0046}"/>
              </a:ext>
            </a:extLst>
          </p:cNvPr>
          <p:cNvSpPr/>
          <p:nvPr/>
        </p:nvSpPr>
        <p:spPr>
          <a:xfrm>
            <a:off x="8019837" y="1094434"/>
            <a:ext cx="48995" cy="17731"/>
          </a:xfrm>
          <a:custGeom>
            <a:avLst/>
            <a:gdLst/>
            <a:ahLst/>
            <a:cxnLst/>
            <a:rect l="l" t="t" r="r" b="b"/>
            <a:pathLst>
              <a:path w="2603" h="942" extrusionOk="0">
                <a:moveTo>
                  <a:pt x="1544" y="0"/>
                </a:moveTo>
                <a:cubicBezTo>
                  <a:pt x="1428" y="0"/>
                  <a:pt x="1313" y="11"/>
                  <a:pt x="1202" y="34"/>
                </a:cubicBezTo>
                <a:cubicBezTo>
                  <a:pt x="835" y="100"/>
                  <a:pt x="501" y="267"/>
                  <a:pt x="234" y="501"/>
                </a:cubicBezTo>
                <a:cubicBezTo>
                  <a:pt x="67" y="668"/>
                  <a:pt x="1" y="834"/>
                  <a:pt x="67" y="901"/>
                </a:cubicBezTo>
                <a:cubicBezTo>
                  <a:pt x="96" y="929"/>
                  <a:pt x="141" y="941"/>
                  <a:pt x="200" y="941"/>
                </a:cubicBezTo>
                <a:cubicBezTo>
                  <a:pt x="418" y="941"/>
                  <a:pt x="829" y="780"/>
                  <a:pt x="1302" y="701"/>
                </a:cubicBezTo>
                <a:cubicBezTo>
                  <a:pt x="1935" y="567"/>
                  <a:pt x="2469" y="601"/>
                  <a:pt x="2569" y="434"/>
                </a:cubicBezTo>
                <a:cubicBezTo>
                  <a:pt x="2603" y="367"/>
                  <a:pt x="2503" y="234"/>
                  <a:pt x="2236" y="134"/>
                </a:cubicBezTo>
                <a:cubicBezTo>
                  <a:pt x="2013" y="45"/>
                  <a:pt x="1776" y="0"/>
                  <a:pt x="154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2" name="Google Shape;1844;p44">
            <a:extLst>
              <a:ext uri="{FF2B5EF4-FFF2-40B4-BE49-F238E27FC236}">
                <a16:creationId xmlns:a16="http://schemas.microsoft.com/office/drawing/2014/main" id="{E45C5BC8-B70C-4698-BD43-DFD58302B414}"/>
              </a:ext>
            </a:extLst>
          </p:cNvPr>
          <p:cNvSpPr/>
          <p:nvPr/>
        </p:nvSpPr>
        <p:spPr>
          <a:xfrm>
            <a:off x="7852825" y="986638"/>
            <a:ext cx="293236" cy="133094"/>
          </a:xfrm>
          <a:custGeom>
            <a:avLst/>
            <a:gdLst/>
            <a:ahLst/>
            <a:cxnLst/>
            <a:rect l="l" t="t" r="r" b="b"/>
            <a:pathLst>
              <a:path w="15579" h="7071" extrusionOk="0">
                <a:moveTo>
                  <a:pt x="8014" y="1"/>
                </a:moveTo>
                <a:cubicBezTo>
                  <a:pt x="7890" y="1"/>
                  <a:pt x="7765" y="8"/>
                  <a:pt x="7640" y="23"/>
                </a:cubicBezTo>
                <a:cubicBezTo>
                  <a:pt x="6770" y="88"/>
                  <a:pt x="5962" y="525"/>
                  <a:pt x="5067" y="525"/>
                </a:cubicBezTo>
                <a:cubicBezTo>
                  <a:pt x="5035" y="525"/>
                  <a:pt x="5003" y="525"/>
                  <a:pt x="4971" y="524"/>
                </a:cubicBezTo>
                <a:cubicBezTo>
                  <a:pt x="4304" y="490"/>
                  <a:pt x="3670" y="190"/>
                  <a:pt x="3003" y="190"/>
                </a:cubicBezTo>
                <a:cubicBezTo>
                  <a:pt x="1842" y="190"/>
                  <a:pt x="920" y="1120"/>
                  <a:pt x="237" y="2103"/>
                </a:cubicBezTo>
                <a:lnTo>
                  <a:pt x="237" y="2103"/>
                </a:lnTo>
                <a:cubicBezTo>
                  <a:pt x="236" y="2099"/>
                  <a:pt x="235" y="2095"/>
                  <a:pt x="234" y="2091"/>
                </a:cubicBezTo>
                <a:lnTo>
                  <a:pt x="1" y="2458"/>
                </a:lnTo>
                <a:cubicBezTo>
                  <a:pt x="76" y="2340"/>
                  <a:pt x="155" y="2221"/>
                  <a:pt x="237" y="2103"/>
                </a:cubicBezTo>
                <a:lnTo>
                  <a:pt x="237" y="2103"/>
                </a:lnTo>
                <a:cubicBezTo>
                  <a:pt x="555" y="3614"/>
                  <a:pt x="1871" y="4593"/>
                  <a:pt x="3291" y="4593"/>
                </a:cubicBezTo>
                <a:cubicBezTo>
                  <a:pt x="3682" y="4593"/>
                  <a:pt x="4082" y="4518"/>
                  <a:pt x="4471" y="4360"/>
                </a:cubicBezTo>
                <a:cubicBezTo>
                  <a:pt x="5004" y="4146"/>
                  <a:pt x="5559" y="3783"/>
                  <a:pt x="6102" y="3783"/>
                </a:cubicBezTo>
                <a:cubicBezTo>
                  <a:pt x="6237" y="3783"/>
                  <a:pt x="6372" y="3806"/>
                  <a:pt x="6505" y="3859"/>
                </a:cubicBezTo>
                <a:cubicBezTo>
                  <a:pt x="7173" y="4093"/>
                  <a:pt x="7439" y="5027"/>
                  <a:pt x="8073" y="5394"/>
                </a:cubicBezTo>
                <a:cubicBezTo>
                  <a:pt x="8289" y="5517"/>
                  <a:pt x="8516" y="5564"/>
                  <a:pt x="8752" y="5564"/>
                </a:cubicBezTo>
                <a:cubicBezTo>
                  <a:pt x="9502" y="5564"/>
                  <a:pt x="10331" y="5090"/>
                  <a:pt x="11096" y="5090"/>
                </a:cubicBezTo>
                <a:cubicBezTo>
                  <a:pt x="11134" y="5090"/>
                  <a:pt x="11171" y="5091"/>
                  <a:pt x="11209" y="5094"/>
                </a:cubicBezTo>
                <a:cubicBezTo>
                  <a:pt x="12043" y="5160"/>
                  <a:pt x="12676" y="5827"/>
                  <a:pt x="13310" y="6361"/>
                </a:cubicBezTo>
                <a:cubicBezTo>
                  <a:pt x="13798" y="6751"/>
                  <a:pt x="14393" y="7070"/>
                  <a:pt x="14964" y="7070"/>
                </a:cubicBezTo>
                <a:cubicBezTo>
                  <a:pt x="15174" y="7070"/>
                  <a:pt x="15381" y="7027"/>
                  <a:pt x="15579" y="6928"/>
                </a:cubicBezTo>
                <a:cubicBezTo>
                  <a:pt x="15412" y="6228"/>
                  <a:pt x="15178" y="5527"/>
                  <a:pt x="14845" y="4893"/>
                </a:cubicBezTo>
                <a:cubicBezTo>
                  <a:pt x="14511" y="4260"/>
                  <a:pt x="13977" y="3759"/>
                  <a:pt x="13310" y="3459"/>
                </a:cubicBezTo>
                <a:cubicBezTo>
                  <a:pt x="12943" y="3326"/>
                  <a:pt x="12576" y="3259"/>
                  <a:pt x="12209" y="3092"/>
                </a:cubicBezTo>
                <a:cubicBezTo>
                  <a:pt x="11442" y="2692"/>
                  <a:pt x="11109" y="1825"/>
                  <a:pt x="10575" y="1191"/>
                </a:cubicBezTo>
                <a:cubicBezTo>
                  <a:pt x="9925" y="452"/>
                  <a:pt x="8986" y="1"/>
                  <a:pt x="801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3" name="Google Shape;1845;p44">
            <a:extLst>
              <a:ext uri="{FF2B5EF4-FFF2-40B4-BE49-F238E27FC236}">
                <a16:creationId xmlns:a16="http://schemas.microsoft.com/office/drawing/2014/main" id="{CB386259-94A9-4A82-B9A1-B6076A8529F2}"/>
              </a:ext>
            </a:extLst>
          </p:cNvPr>
          <p:cNvSpPr/>
          <p:nvPr/>
        </p:nvSpPr>
        <p:spPr>
          <a:xfrm>
            <a:off x="7731024" y="1010712"/>
            <a:ext cx="213485" cy="353788"/>
          </a:xfrm>
          <a:custGeom>
            <a:avLst/>
            <a:gdLst/>
            <a:ahLst/>
            <a:cxnLst/>
            <a:rect l="l" t="t" r="r" b="b"/>
            <a:pathLst>
              <a:path w="11342" h="18796" extrusionOk="0">
                <a:moveTo>
                  <a:pt x="6264" y="1"/>
                </a:moveTo>
                <a:cubicBezTo>
                  <a:pt x="6023" y="1"/>
                  <a:pt x="5780" y="26"/>
                  <a:pt x="5538" y="79"/>
                </a:cubicBezTo>
                <a:cubicBezTo>
                  <a:pt x="4304" y="446"/>
                  <a:pt x="3470" y="1580"/>
                  <a:pt x="3436" y="2847"/>
                </a:cubicBezTo>
                <a:cubicBezTo>
                  <a:pt x="1969" y="3214"/>
                  <a:pt x="801" y="4348"/>
                  <a:pt x="401" y="5849"/>
                </a:cubicBezTo>
                <a:cubicBezTo>
                  <a:pt x="0" y="7384"/>
                  <a:pt x="401" y="9018"/>
                  <a:pt x="1435" y="10219"/>
                </a:cubicBezTo>
                <a:cubicBezTo>
                  <a:pt x="1702" y="10519"/>
                  <a:pt x="1935" y="10853"/>
                  <a:pt x="2135" y="11220"/>
                </a:cubicBezTo>
                <a:cubicBezTo>
                  <a:pt x="1835" y="11553"/>
                  <a:pt x="1602" y="11920"/>
                  <a:pt x="1368" y="12321"/>
                </a:cubicBezTo>
                <a:cubicBezTo>
                  <a:pt x="434" y="14456"/>
                  <a:pt x="3036" y="15256"/>
                  <a:pt x="3036" y="15256"/>
                </a:cubicBezTo>
                <a:cubicBezTo>
                  <a:pt x="3036" y="16657"/>
                  <a:pt x="4337" y="16657"/>
                  <a:pt x="5171" y="16657"/>
                </a:cubicBezTo>
                <a:cubicBezTo>
                  <a:pt x="5987" y="16657"/>
                  <a:pt x="6451" y="18795"/>
                  <a:pt x="7095" y="18795"/>
                </a:cubicBezTo>
                <a:cubicBezTo>
                  <a:pt x="7110" y="18795"/>
                  <a:pt x="7124" y="18794"/>
                  <a:pt x="7139" y="18792"/>
                </a:cubicBezTo>
                <a:lnTo>
                  <a:pt x="6472" y="11887"/>
                </a:lnTo>
                <a:lnTo>
                  <a:pt x="6472" y="11887"/>
                </a:lnTo>
                <a:cubicBezTo>
                  <a:pt x="6572" y="11920"/>
                  <a:pt x="6672" y="11954"/>
                  <a:pt x="6772" y="11954"/>
                </a:cubicBezTo>
                <a:cubicBezTo>
                  <a:pt x="6781" y="11954"/>
                  <a:pt x="6789" y="11954"/>
                  <a:pt x="6798" y="11954"/>
                </a:cubicBezTo>
                <a:cubicBezTo>
                  <a:pt x="8335" y="11954"/>
                  <a:pt x="7937" y="8981"/>
                  <a:pt x="7439" y="8218"/>
                </a:cubicBezTo>
                <a:cubicBezTo>
                  <a:pt x="7906" y="7617"/>
                  <a:pt x="8306" y="6984"/>
                  <a:pt x="8607" y="6283"/>
                </a:cubicBezTo>
                <a:cubicBezTo>
                  <a:pt x="8907" y="5249"/>
                  <a:pt x="8907" y="4148"/>
                  <a:pt x="8673" y="3114"/>
                </a:cubicBezTo>
                <a:cubicBezTo>
                  <a:pt x="9207" y="3047"/>
                  <a:pt x="11342" y="1780"/>
                  <a:pt x="11108" y="1780"/>
                </a:cubicBezTo>
                <a:cubicBezTo>
                  <a:pt x="10508" y="1713"/>
                  <a:pt x="9274" y="1613"/>
                  <a:pt x="8873" y="1179"/>
                </a:cubicBezTo>
                <a:cubicBezTo>
                  <a:pt x="8203" y="428"/>
                  <a:pt x="7252" y="1"/>
                  <a:pt x="626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4" name="Google Shape;1846;p44">
            <a:extLst>
              <a:ext uri="{FF2B5EF4-FFF2-40B4-BE49-F238E27FC236}">
                <a16:creationId xmlns:a16="http://schemas.microsoft.com/office/drawing/2014/main" id="{433FB557-6677-4F7A-A32B-4F02BB3FAD30}"/>
              </a:ext>
            </a:extLst>
          </p:cNvPr>
          <p:cNvSpPr/>
          <p:nvPr/>
        </p:nvSpPr>
        <p:spPr>
          <a:xfrm>
            <a:off x="7804489" y="1222465"/>
            <a:ext cx="64994" cy="74951"/>
          </a:xfrm>
          <a:custGeom>
            <a:avLst/>
            <a:gdLst/>
            <a:ahLst/>
            <a:cxnLst/>
            <a:rect l="l" t="t" r="r" b="b"/>
            <a:pathLst>
              <a:path w="3453" h="3982" extrusionOk="0">
                <a:moveTo>
                  <a:pt x="1472" y="1"/>
                </a:moveTo>
                <a:cubicBezTo>
                  <a:pt x="1371" y="1"/>
                  <a:pt x="1269" y="12"/>
                  <a:pt x="1168" y="37"/>
                </a:cubicBezTo>
                <a:cubicBezTo>
                  <a:pt x="968" y="70"/>
                  <a:pt x="767" y="170"/>
                  <a:pt x="634" y="303"/>
                </a:cubicBezTo>
                <a:cubicBezTo>
                  <a:pt x="200" y="670"/>
                  <a:pt x="0" y="1271"/>
                  <a:pt x="234" y="2272"/>
                </a:cubicBezTo>
                <a:cubicBezTo>
                  <a:pt x="576" y="3639"/>
                  <a:pt x="1417" y="3982"/>
                  <a:pt x="2151" y="3982"/>
                </a:cubicBezTo>
                <a:cubicBezTo>
                  <a:pt x="2850" y="3982"/>
                  <a:pt x="3452" y="3672"/>
                  <a:pt x="3436" y="3639"/>
                </a:cubicBezTo>
                <a:cubicBezTo>
                  <a:pt x="3436" y="3572"/>
                  <a:pt x="3069" y="2138"/>
                  <a:pt x="2769" y="1004"/>
                </a:cubicBezTo>
                <a:cubicBezTo>
                  <a:pt x="2626" y="405"/>
                  <a:pt x="2069" y="1"/>
                  <a:pt x="1472" y="1"/>
                </a:cubicBez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5" name="Google Shape;1847;p44">
            <a:extLst>
              <a:ext uri="{FF2B5EF4-FFF2-40B4-BE49-F238E27FC236}">
                <a16:creationId xmlns:a16="http://schemas.microsoft.com/office/drawing/2014/main" id="{970B181B-917C-4660-8516-DCC55DCE572D}"/>
              </a:ext>
            </a:extLst>
          </p:cNvPr>
          <p:cNvSpPr/>
          <p:nvPr/>
        </p:nvSpPr>
        <p:spPr>
          <a:xfrm>
            <a:off x="7820808" y="1237749"/>
            <a:ext cx="28893" cy="44440"/>
          </a:xfrm>
          <a:custGeom>
            <a:avLst/>
            <a:gdLst/>
            <a:ahLst/>
            <a:cxnLst/>
            <a:rect l="l" t="t" r="r" b="b"/>
            <a:pathLst>
              <a:path w="1535" h="2361" extrusionOk="0">
                <a:moveTo>
                  <a:pt x="580" y="0"/>
                </a:moveTo>
                <a:cubicBezTo>
                  <a:pt x="534" y="0"/>
                  <a:pt x="484" y="8"/>
                  <a:pt x="434" y="25"/>
                </a:cubicBezTo>
                <a:cubicBezTo>
                  <a:pt x="234" y="125"/>
                  <a:pt x="67" y="325"/>
                  <a:pt x="34" y="559"/>
                </a:cubicBezTo>
                <a:cubicBezTo>
                  <a:pt x="1" y="826"/>
                  <a:pt x="1" y="1093"/>
                  <a:pt x="67" y="1359"/>
                </a:cubicBezTo>
                <a:cubicBezTo>
                  <a:pt x="167" y="1860"/>
                  <a:pt x="568" y="2260"/>
                  <a:pt x="1035" y="2360"/>
                </a:cubicBezTo>
                <a:cubicBezTo>
                  <a:pt x="1201" y="2360"/>
                  <a:pt x="1368" y="2293"/>
                  <a:pt x="1468" y="2160"/>
                </a:cubicBezTo>
                <a:cubicBezTo>
                  <a:pt x="1535" y="2093"/>
                  <a:pt x="1535" y="2027"/>
                  <a:pt x="1502" y="2027"/>
                </a:cubicBezTo>
                <a:cubicBezTo>
                  <a:pt x="1468" y="2060"/>
                  <a:pt x="1435" y="2093"/>
                  <a:pt x="1402" y="2127"/>
                </a:cubicBezTo>
                <a:cubicBezTo>
                  <a:pt x="1301" y="2193"/>
                  <a:pt x="1168" y="2227"/>
                  <a:pt x="1068" y="2227"/>
                </a:cubicBezTo>
                <a:cubicBezTo>
                  <a:pt x="634" y="2060"/>
                  <a:pt x="334" y="1726"/>
                  <a:pt x="267" y="1293"/>
                </a:cubicBezTo>
                <a:cubicBezTo>
                  <a:pt x="201" y="1093"/>
                  <a:pt x="167" y="826"/>
                  <a:pt x="234" y="592"/>
                </a:cubicBezTo>
                <a:cubicBezTo>
                  <a:pt x="234" y="425"/>
                  <a:pt x="334" y="259"/>
                  <a:pt x="468" y="159"/>
                </a:cubicBezTo>
                <a:cubicBezTo>
                  <a:pt x="515" y="135"/>
                  <a:pt x="558" y="124"/>
                  <a:pt x="598" y="124"/>
                </a:cubicBezTo>
                <a:cubicBezTo>
                  <a:pt x="672" y="124"/>
                  <a:pt x="737" y="161"/>
                  <a:pt x="801" y="225"/>
                </a:cubicBezTo>
                <a:cubicBezTo>
                  <a:pt x="834" y="292"/>
                  <a:pt x="834" y="325"/>
                  <a:pt x="868" y="359"/>
                </a:cubicBezTo>
                <a:cubicBezTo>
                  <a:pt x="868" y="359"/>
                  <a:pt x="901" y="292"/>
                  <a:pt x="868" y="159"/>
                </a:cubicBezTo>
                <a:cubicBezTo>
                  <a:pt x="834" y="125"/>
                  <a:pt x="768" y="59"/>
                  <a:pt x="701" y="25"/>
                </a:cubicBezTo>
                <a:cubicBezTo>
                  <a:pt x="668" y="8"/>
                  <a:pt x="626" y="0"/>
                  <a:pt x="580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6" name="Google Shape;1848;p44">
            <a:extLst>
              <a:ext uri="{FF2B5EF4-FFF2-40B4-BE49-F238E27FC236}">
                <a16:creationId xmlns:a16="http://schemas.microsoft.com/office/drawing/2014/main" id="{C65A8782-EE40-4ACE-85F6-1FF5FF0EB0E3}"/>
              </a:ext>
            </a:extLst>
          </p:cNvPr>
          <p:cNvSpPr/>
          <p:nvPr/>
        </p:nvSpPr>
        <p:spPr>
          <a:xfrm>
            <a:off x="7884221" y="1019088"/>
            <a:ext cx="276917" cy="151954"/>
          </a:xfrm>
          <a:custGeom>
            <a:avLst/>
            <a:gdLst/>
            <a:ahLst/>
            <a:cxnLst/>
            <a:rect l="l" t="t" r="r" b="b"/>
            <a:pathLst>
              <a:path w="14712" h="8073" extrusionOk="0">
                <a:moveTo>
                  <a:pt x="6539" y="1"/>
                </a:moveTo>
                <a:cubicBezTo>
                  <a:pt x="6205" y="1"/>
                  <a:pt x="5905" y="34"/>
                  <a:pt x="5605" y="101"/>
                </a:cubicBezTo>
                <a:cubicBezTo>
                  <a:pt x="5038" y="234"/>
                  <a:pt x="4504" y="401"/>
                  <a:pt x="3970" y="634"/>
                </a:cubicBezTo>
                <a:cubicBezTo>
                  <a:pt x="3503" y="801"/>
                  <a:pt x="3036" y="968"/>
                  <a:pt x="2569" y="1035"/>
                </a:cubicBezTo>
                <a:cubicBezTo>
                  <a:pt x="2373" y="1072"/>
                  <a:pt x="2177" y="1091"/>
                  <a:pt x="1983" y="1091"/>
                </a:cubicBezTo>
                <a:cubicBezTo>
                  <a:pt x="1484" y="1091"/>
                  <a:pt x="1000" y="965"/>
                  <a:pt x="568" y="701"/>
                </a:cubicBezTo>
                <a:cubicBezTo>
                  <a:pt x="334" y="568"/>
                  <a:pt x="167" y="367"/>
                  <a:pt x="1" y="167"/>
                </a:cubicBezTo>
                <a:lnTo>
                  <a:pt x="1" y="167"/>
                </a:lnTo>
                <a:cubicBezTo>
                  <a:pt x="1" y="167"/>
                  <a:pt x="34" y="234"/>
                  <a:pt x="101" y="367"/>
                </a:cubicBezTo>
                <a:cubicBezTo>
                  <a:pt x="201" y="534"/>
                  <a:pt x="368" y="668"/>
                  <a:pt x="534" y="768"/>
                </a:cubicBezTo>
                <a:cubicBezTo>
                  <a:pt x="1008" y="1084"/>
                  <a:pt x="1565" y="1233"/>
                  <a:pt x="2139" y="1233"/>
                </a:cubicBezTo>
                <a:cubicBezTo>
                  <a:pt x="2293" y="1233"/>
                  <a:pt x="2448" y="1222"/>
                  <a:pt x="2602" y="1201"/>
                </a:cubicBezTo>
                <a:cubicBezTo>
                  <a:pt x="3536" y="1068"/>
                  <a:pt x="4504" y="568"/>
                  <a:pt x="5638" y="301"/>
                </a:cubicBezTo>
                <a:cubicBezTo>
                  <a:pt x="5865" y="238"/>
                  <a:pt x="6096" y="208"/>
                  <a:pt x="6327" y="208"/>
                </a:cubicBezTo>
                <a:cubicBezTo>
                  <a:pt x="6707" y="208"/>
                  <a:pt x="7086" y="289"/>
                  <a:pt x="7439" y="434"/>
                </a:cubicBezTo>
                <a:cubicBezTo>
                  <a:pt x="7739" y="534"/>
                  <a:pt x="8006" y="734"/>
                  <a:pt x="8240" y="968"/>
                </a:cubicBezTo>
                <a:cubicBezTo>
                  <a:pt x="8440" y="1201"/>
                  <a:pt x="8573" y="1502"/>
                  <a:pt x="8573" y="1835"/>
                </a:cubicBezTo>
                <a:lnTo>
                  <a:pt x="8573" y="2035"/>
                </a:lnTo>
                <a:lnTo>
                  <a:pt x="8740" y="1935"/>
                </a:lnTo>
                <a:cubicBezTo>
                  <a:pt x="8840" y="1869"/>
                  <a:pt x="8940" y="1802"/>
                  <a:pt x="9074" y="1735"/>
                </a:cubicBezTo>
                <a:cubicBezTo>
                  <a:pt x="9174" y="1702"/>
                  <a:pt x="9307" y="1635"/>
                  <a:pt x="9407" y="1602"/>
                </a:cubicBezTo>
                <a:cubicBezTo>
                  <a:pt x="9828" y="1454"/>
                  <a:pt x="10262" y="1383"/>
                  <a:pt x="10691" y="1383"/>
                </a:cubicBezTo>
                <a:cubicBezTo>
                  <a:pt x="11624" y="1383"/>
                  <a:pt x="12535" y="1719"/>
                  <a:pt x="13243" y="2336"/>
                </a:cubicBezTo>
                <a:cubicBezTo>
                  <a:pt x="13677" y="2736"/>
                  <a:pt x="14011" y="3270"/>
                  <a:pt x="14211" y="3837"/>
                </a:cubicBezTo>
                <a:cubicBezTo>
                  <a:pt x="14344" y="4337"/>
                  <a:pt x="14411" y="4871"/>
                  <a:pt x="14344" y="5371"/>
                </a:cubicBezTo>
                <a:cubicBezTo>
                  <a:pt x="14277" y="6138"/>
                  <a:pt x="13977" y="6872"/>
                  <a:pt x="13510" y="7473"/>
                </a:cubicBezTo>
                <a:cubicBezTo>
                  <a:pt x="13343" y="7673"/>
                  <a:pt x="13143" y="7873"/>
                  <a:pt x="12943" y="8073"/>
                </a:cubicBezTo>
                <a:cubicBezTo>
                  <a:pt x="12977" y="8040"/>
                  <a:pt x="13043" y="7973"/>
                  <a:pt x="13077" y="7940"/>
                </a:cubicBezTo>
                <a:cubicBezTo>
                  <a:pt x="13243" y="7806"/>
                  <a:pt x="13410" y="7673"/>
                  <a:pt x="13544" y="7539"/>
                </a:cubicBezTo>
                <a:cubicBezTo>
                  <a:pt x="14411" y="6472"/>
                  <a:pt x="14711" y="5071"/>
                  <a:pt x="14344" y="3770"/>
                </a:cubicBezTo>
                <a:cubicBezTo>
                  <a:pt x="14144" y="3169"/>
                  <a:pt x="13810" y="2602"/>
                  <a:pt x="13343" y="2202"/>
                </a:cubicBezTo>
                <a:cubicBezTo>
                  <a:pt x="12586" y="1536"/>
                  <a:pt x="11623" y="1171"/>
                  <a:pt x="10639" y="1171"/>
                </a:cubicBezTo>
                <a:cubicBezTo>
                  <a:pt x="10193" y="1171"/>
                  <a:pt x="9744" y="1246"/>
                  <a:pt x="9307" y="1402"/>
                </a:cubicBezTo>
                <a:cubicBezTo>
                  <a:pt x="9174" y="1435"/>
                  <a:pt x="9040" y="1502"/>
                  <a:pt x="8907" y="1568"/>
                </a:cubicBezTo>
                <a:lnTo>
                  <a:pt x="8730" y="1675"/>
                </a:lnTo>
                <a:lnTo>
                  <a:pt x="8730" y="1675"/>
                </a:lnTo>
                <a:cubicBezTo>
                  <a:pt x="8690" y="1363"/>
                  <a:pt x="8539" y="1062"/>
                  <a:pt x="8340" y="834"/>
                </a:cubicBezTo>
                <a:cubicBezTo>
                  <a:pt x="8106" y="568"/>
                  <a:pt x="7840" y="367"/>
                  <a:pt x="7506" y="234"/>
                </a:cubicBezTo>
                <a:cubicBezTo>
                  <a:pt x="7206" y="101"/>
                  <a:pt x="6872" y="34"/>
                  <a:pt x="6539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7" name="Google Shape;1849;p44">
            <a:extLst>
              <a:ext uri="{FF2B5EF4-FFF2-40B4-BE49-F238E27FC236}">
                <a16:creationId xmlns:a16="http://schemas.microsoft.com/office/drawing/2014/main" id="{10CEB596-75AE-41B5-A61F-10745C39F429}"/>
              </a:ext>
            </a:extLst>
          </p:cNvPr>
          <p:cNvSpPr/>
          <p:nvPr/>
        </p:nvSpPr>
        <p:spPr>
          <a:xfrm>
            <a:off x="7891129" y="963674"/>
            <a:ext cx="226058" cy="43499"/>
          </a:xfrm>
          <a:custGeom>
            <a:avLst/>
            <a:gdLst/>
            <a:ahLst/>
            <a:cxnLst/>
            <a:rect l="l" t="t" r="r" b="b"/>
            <a:pathLst>
              <a:path w="12010" h="2311" extrusionOk="0">
                <a:moveTo>
                  <a:pt x="6158" y="1"/>
                </a:moveTo>
                <a:cubicBezTo>
                  <a:pt x="5750" y="1"/>
                  <a:pt x="5365" y="70"/>
                  <a:pt x="5004" y="209"/>
                </a:cubicBezTo>
                <a:cubicBezTo>
                  <a:pt x="4570" y="343"/>
                  <a:pt x="4204" y="543"/>
                  <a:pt x="3837" y="776"/>
                </a:cubicBezTo>
                <a:cubicBezTo>
                  <a:pt x="3236" y="1177"/>
                  <a:pt x="2602" y="1510"/>
                  <a:pt x="1935" y="1810"/>
                </a:cubicBezTo>
                <a:cubicBezTo>
                  <a:pt x="1558" y="1956"/>
                  <a:pt x="1129" y="2050"/>
                  <a:pt x="717" y="2050"/>
                </a:cubicBezTo>
                <a:cubicBezTo>
                  <a:pt x="655" y="2050"/>
                  <a:pt x="595" y="2048"/>
                  <a:pt x="534" y="2044"/>
                </a:cubicBezTo>
                <a:cubicBezTo>
                  <a:pt x="201" y="2011"/>
                  <a:pt x="1" y="1944"/>
                  <a:pt x="1" y="1944"/>
                </a:cubicBezTo>
                <a:lnTo>
                  <a:pt x="1" y="1944"/>
                </a:lnTo>
                <a:cubicBezTo>
                  <a:pt x="1" y="1977"/>
                  <a:pt x="34" y="1977"/>
                  <a:pt x="134" y="2010"/>
                </a:cubicBezTo>
                <a:cubicBezTo>
                  <a:pt x="267" y="2077"/>
                  <a:pt x="367" y="2111"/>
                  <a:pt x="501" y="2144"/>
                </a:cubicBezTo>
                <a:cubicBezTo>
                  <a:pt x="609" y="2151"/>
                  <a:pt x="716" y="2155"/>
                  <a:pt x="824" y="2155"/>
                </a:cubicBezTo>
                <a:cubicBezTo>
                  <a:pt x="1215" y="2155"/>
                  <a:pt x="1602" y="2101"/>
                  <a:pt x="1969" y="1944"/>
                </a:cubicBezTo>
                <a:cubicBezTo>
                  <a:pt x="2669" y="1677"/>
                  <a:pt x="3303" y="1343"/>
                  <a:pt x="3937" y="943"/>
                </a:cubicBezTo>
                <a:cubicBezTo>
                  <a:pt x="4593" y="474"/>
                  <a:pt x="5397" y="239"/>
                  <a:pt x="6209" y="239"/>
                </a:cubicBezTo>
                <a:cubicBezTo>
                  <a:pt x="6263" y="239"/>
                  <a:pt x="6318" y="240"/>
                  <a:pt x="6372" y="243"/>
                </a:cubicBezTo>
                <a:cubicBezTo>
                  <a:pt x="7506" y="376"/>
                  <a:pt x="8473" y="1076"/>
                  <a:pt x="8907" y="2144"/>
                </a:cubicBezTo>
                <a:lnTo>
                  <a:pt x="8974" y="2311"/>
                </a:lnTo>
                <a:lnTo>
                  <a:pt x="9074" y="2144"/>
                </a:lnTo>
                <a:cubicBezTo>
                  <a:pt x="9341" y="1777"/>
                  <a:pt x="9707" y="1510"/>
                  <a:pt x="10141" y="1377"/>
                </a:cubicBezTo>
                <a:cubicBezTo>
                  <a:pt x="10391" y="1302"/>
                  <a:pt x="10641" y="1264"/>
                  <a:pt x="10892" y="1264"/>
                </a:cubicBezTo>
                <a:cubicBezTo>
                  <a:pt x="10975" y="1264"/>
                  <a:pt x="11058" y="1268"/>
                  <a:pt x="11142" y="1277"/>
                </a:cubicBezTo>
                <a:cubicBezTo>
                  <a:pt x="11442" y="1343"/>
                  <a:pt x="11742" y="1443"/>
                  <a:pt x="12009" y="1577"/>
                </a:cubicBezTo>
                <a:cubicBezTo>
                  <a:pt x="11976" y="1543"/>
                  <a:pt x="11909" y="1477"/>
                  <a:pt x="11842" y="1443"/>
                </a:cubicBezTo>
                <a:cubicBezTo>
                  <a:pt x="11642" y="1343"/>
                  <a:pt x="11409" y="1243"/>
                  <a:pt x="11175" y="1210"/>
                </a:cubicBezTo>
                <a:cubicBezTo>
                  <a:pt x="11010" y="1180"/>
                  <a:pt x="10845" y="1163"/>
                  <a:pt x="10680" y="1163"/>
                </a:cubicBezTo>
                <a:cubicBezTo>
                  <a:pt x="10478" y="1163"/>
                  <a:pt x="10276" y="1188"/>
                  <a:pt x="10074" y="1243"/>
                </a:cubicBezTo>
                <a:cubicBezTo>
                  <a:pt x="9663" y="1361"/>
                  <a:pt x="9303" y="1608"/>
                  <a:pt x="9017" y="1940"/>
                </a:cubicBezTo>
                <a:lnTo>
                  <a:pt x="9017" y="1940"/>
                </a:lnTo>
                <a:cubicBezTo>
                  <a:pt x="8555" y="879"/>
                  <a:pt x="7557" y="137"/>
                  <a:pt x="6405" y="9"/>
                </a:cubicBezTo>
                <a:cubicBezTo>
                  <a:pt x="6322" y="4"/>
                  <a:pt x="6239" y="1"/>
                  <a:pt x="6158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8" name="Google Shape;1850;p44">
            <a:extLst>
              <a:ext uri="{FF2B5EF4-FFF2-40B4-BE49-F238E27FC236}">
                <a16:creationId xmlns:a16="http://schemas.microsoft.com/office/drawing/2014/main" id="{B2011BD3-66BE-4FE2-AE21-FCC979994796}"/>
              </a:ext>
            </a:extLst>
          </p:cNvPr>
          <p:cNvSpPr/>
          <p:nvPr/>
        </p:nvSpPr>
        <p:spPr>
          <a:xfrm>
            <a:off x="7985316" y="1260656"/>
            <a:ext cx="33918" cy="28893"/>
          </a:xfrm>
          <a:custGeom>
            <a:avLst/>
            <a:gdLst/>
            <a:ahLst/>
            <a:cxnLst/>
            <a:rect l="l" t="t" r="r" b="b"/>
            <a:pathLst>
              <a:path w="1802" h="1535" extrusionOk="0">
                <a:moveTo>
                  <a:pt x="953" y="1"/>
                </a:moveTo>
                <a:cubicBezTo>
                  <a:pt x="913" y="1"/>
                  <a:pt x="873" y="3"/>
                  <a:pt x="834" y="9"/>
                </a:cubicBezTo>
                <a:cubicBezTo>
                  <a:pt x="534" y="76"/>
                  <a:pt x="267" y="243"/>
                  <a:pt x="100" y="509"/>
                </a:cubicBezTo>
                <a:cubicBezTo>
                  <a:pt x="100" y="543"/>
                  <a:pt x="100" y="543"/>
                  <a:pt x="100" y="543"/>
                </a:cubicBezTo>
                <a:cubicBezTo>
                  <a:pt x="33" y="643"/>
                  <a:pt x="0" y="776"/>
                  <a:pt x="0" y="876"/>
                </a:cubicBezTo>
                <a:cubicBezTo>
                  <a:pt x="33" y="1110"/>
                  <a:pt x="200" y="1343"/>
                  <a:pt x="434" y="1443"/>
                </a:cubicBezTo>
                <a:cubicBezTo>
                  <a:pt x="568" y="1505"/>
                  <a:pt x="712" y="1534"/>
                  <a:pt x="855" y="1534"/>
                </a:cubicBezTo>
                <a:cubicBezTo>
                  <a:pt x="1101" y="1534"/>
                  <a:pt x="1344" y="1446"/>
                  <a:pt x="1535" y="1277"/>
                </a:cubicBezTo>
                <a:cubicBezTo>
                  <a:pt x="1801" y="976"/>
                  <a:pt x="1801" y="509"/>
                  <a:pt x="1535" y="209"/>
                </a:cubicBezTo>
                <a:cubicBezTo>
                  <a:pt x="1368" y="70"/>
                  <a:pt x="1155" y="1"/>
                  <a:pt x="953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9" name="Google Shape;1851;p44">
            <a:extLst>
              <a:ext uri="{FF2B5EF4-FFF2-40B4-BE49-F238E27FC236}">
                <a16:creationId xmlns:a16="http://schemas.microsoft.com/office/drawing/2014/main" id="{4BE51E08-DDF5-47B4-9289-9B79E2E32484}"/>
              </a:ext>
            </a:extLst>
          </p:cNvPr>
          <p:cNvSpPr/>
          <p:nvPr/>
        </p:nvSpPr>
        <p:spPr>
          <a:xfrm>
            <a:off x="7982173" y="1267884"/>
            <a:ext cx="36440" cy="21213"/>
          </a:xfrm>
          <a:custGeom>
            <a:avLst/>
            <a:gdLst/>
            <a:ahLst/>
            <a:cxnLst/>
            <a:rect l="l" t="t" r="r" b="b"/>
            <a:pathLst>
              <a:path w="1936" h="1127" extrusionOk="0">
                <a:moveTo>
                  <a:pt x="689" y="0"/>
                </a:moveTo>
                <a:cubicBezTo>
                  <a:pt x="571" y="0"/>
                  <a:pt x="452" y="19"/>
                  <a:pt x="334" y="59"/>
                </a:cubicBezTo>
                <a:cubicBezTo>
                  <a:pt x="100" y="125"/>
                  <a:pt x="0" y="225"/>
                  <a:pt x="34" y="259"/>
                </a:cubicBezTo>
                <a:cubicBezTo>
                  <a:pt x="34" y="265"/>
                  <a:pt x="39" y="268"/>
                  <a:pt x="49" y="268"/>
                </a:cubicBezTo>
                <a:cubicBezTo>
                  <a:pt x="90" y="268"/>
                  <a:pt x="207" y="225"/>
                  <a:pt x="367" y="225"/>
                </a:cubicBezTo>
                <a:cubicBezTo>
                  <a:pt x="449" y="210"/>
                  <a:pt x="531" y="203"/>
                  <a:pt x="612" y="203"/>
                </a:cubicBezTo>
                <a:cubicBezTo>
                  <a:pt x="1059" y="203"/>
                  <a:pt x="1481" y="431"/>
                  <a:pt x="1735" y="826"/>
                </a:cubicBezTo>
                <a:cubicBezTo>
                  <a:pt x="1835" y="993"/>
                  <a:pt x="1868" y="1126"/>
                  <a:pt x="1902" y="1126"/>
                </a:cubicBezTo>
                <a:cubicBezTo>
                  <a:pt x="1935" y="1126"/>
                  <a:pt x="1935" y="959"/>
                  <a:pt x="1868" y="759"/>
                </a:cubicBezTo>
                <a:cubicBezTo>
                  <a:pt x="1735" y="459"/>
                  <a:pt x="1501" y="225"/>
                  <a:pt x="1235" y="125"/>
                </a:cubicBezTo>
                <a:cubicBezTo>
                  <a:pt x="1053" y="45"/>
                  <a:pt x="871" y="0"/>
                  <a:pt x="689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0" name="Google Shape;1852;p44">
            <a:extLst>
              <a:ext uri="{FF2B5EF4-FFF2-40B4-BE49-F238E27FC236}">
                <a16:creationId xmlns:a16="http://schemas.microsoft.com/office/drawing/2014/main" id="{5F3033A3-CDF8-4709-9157-1DF335B66517}"/>
              </a:ext>
            </a:extLst>
          </p:cNvPr>
          <p:cNvSpPr/>
          <p:nvPr/>
        </p:nvSpPr>
        <p:spPr>
          <a:xfrm>
            <a:off x="7827095" y="1287195"/>
            <a:ext cx="32036" cy="30191"/>
          </a:xfrm>
          <a:custGeom>
            <a:avLst/>
            <a:gdLst/>
            <a:ahLst/>
            <a:cxnLst/>
            <a:rect l="l" t="t" r="r" b="b"/>
            <a:pathLst>
              <a:path w="1702" h="1604" extrusionOk="0">
                <a:moveTo>
                  <a:pt x="634" y="0"/>
                </a:moveTo>
                <a:cubicBezTo>
                  <a:pt x="634" y="0"/>
                  <a:pt x="400" y="0"/>
                  <a:pt x="200" y="267"/>
                </a:cubicBezTo>
                <a:cubicBezTo>
                  <a:pt x="67" y="434"/>
                  <a:pt x="0" y="634"/>
                  <a:pt x="33" y="834"/>
                </a:cubicBezTo>
                <a:cubicBezTo>
                  <a:pt x="33" y="1101"/>
                  <a:pt x="200" y="1334"/>
                  <a:pt x="400" y="1468"/>
                </a:cubicBezTo>
                <a:cubicBezTo>
                  <a:pt x="549" y="1559"/>
                  <a:pt x="714" y="1604"/>
                  <a:pt x="874" y="1604"/>
                </a:cubicBezTo>
                <a:cubicBezTo>
                  <a:pt x="1180" y="1604"/>
                  <a:pt x="1470" y="1441"/>
                  <a:pt x="1601" y="1134"/>
                </a:cubicBezTo>
                <a:cubicBezTo>
                  <a:pt x="1701" y="967"/>
                  <a:pt x="1701" y="767"/>
                  <a:pt x="1635" y="600"/>
                </a:cubicBezTo>
                <a:lnTo>
                  <a:pt x="1635" y="600"/>
                </a:lnTo>
                <a:cubicBezTo>
                  <a:pt x="1601" y="767"/>
                  <a:pt x="1535" y="934"/>
                  <a:pt x="1468" y="1067"/>
                </a:cubicBezTo>
                <a:cubicBezTo>
                  <a:pt x="1368" y="1201"/>
                  <a:pt x="1234" y="1301"/>
                  <a:pt x="1101" y="1368"/>
                </a:cubicBezTo>
                <a:cubicBezTo>
                  <a:pt x="1030" y="1391"/>
                  <a:pt x="959" y="1402"/>
                  <a:pt x="890" y="1402"/>
                </a:cubicBezTo>
                <a:cubicBezTo>
                  <a:pt x="763" y="1402"/>
                  <a:pt x="642" y="1366"/>
                  <a:pt x="534" y="1301"/>
                </a:cubicBezTo>
                <a:cubicBezTo>
                  <a:pt x="367" y="1168"/>
                  <a:pt x="234" y="1001"/>
                  <a:pt x="234" y="834"/>
                </a:cubicBezTo>
                <a:cubicBezTo>
                  <a:pt x="200" y="667"/>
                  <a:pt x="234" y="500"/>
                  <a:pt x="334" y="367"/>
                </a:cubicBezTo>
                <a:cubicBezTo>
                  <a:pt x="400" y="234"/>
                  <a:pt x="500" y="100"/>
                  <a:pt x="634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1" name="Google Shape;1853;p44">
            <a:extLst>
              <a:ext uri="{FF2B5EF4-FFF2-40B4-BE49-F238E27FC236}">
                <a16:creationId xmlns:a16="http://schemas.microsoft.com/office/drawing/2014/main" id="{14453801-B11E-4AE0-BB64-8B34034AA06D}"/>
              </a:ext>
            </a:extLst>
          </p:cNvPr>
          <p:cNvSpPr/>
          <p:nvPr/>
        </p:nvSpPr>
        <p:spPr>
          <a:xfrm>
            <a:off x="7813279" y="1280909"/>
            <a:ext cx="18220" cy="20102"/>
          </a:xfrm>
          <a:custGeom>
            <a:avLst/>
            <a:gdLst/>
            <a:ahLst/>
            <a:cxnLst/>
            <a:rect l="l" t="t" r="r" b="b"/>
            <a:pathLst>
              <a:path w="968" h="1068" extrusionOk="0">
                <a:moveTo>
                  <a:pt x="480" y="0"/>
                </a:moveTo>
                <a:cubicBezTo>
                  <a:pt x="426" y="0"/>
                  <a:pt x="351" y="17"/>
                  <a:pt x="267" y="67"/>
                </a:cubicBezTo>
                <a:cubicBezTo>
                  <a:pt x="167" y="134"/>
                  <a:pt x="100" y="234"/>
                  <a:pt x="67" y="334"/>
                </a:cubicBezTo>
                <a:cubicBezTo>
                  <a:pt x="0" y="467"/>
                  <a:pt x="0" y="601"/>
                  <a:pt x="67" y="734"/>
                </a:cubicBezTo>
                <a:cubicBezTo>
                  <a:pt x="145" y="941"/>
                  <a:pt x="362" y="1068"/>
                  <a:pt x="581" y="1068"/>
                </a:cubicBezTo>
                <a:cubicBezTo>
                  <a:pt x="644" y="1068"/>
                  <a:pt x="707" y="1057"/>
                  <a:pt x="767" y="1035"/>
                </a:cubicBezTo>
                <a:cubicBezTo>
                  <a:pt x="968" y="934"/>
                  <a:pt x="968" y="801"/>
                  <a:pt x="968" y="801"/>
                </a:cubicBezTo>
                <a:cubicBezTo>
                  <a:pt x="961" y="795"/>
                  <a:pt x="954" y="792"/>
                  <a:pt x="945" y="792"/>
                </a:cubicBezTo>
                <a:cubicBezTo>
                  <a:pt x="906" y="792"/>
                  <a:pt x="842" y="841"/>
                  <a:pt x="734" y="868"/>
                </a:cubicBezTo>
                <a:cubicBezTo>
                  <a:pt x="634" y="868"/>
                  <a:pt x="501" y="868"/>
                  <a:pt x="434" y="768"/>
                </a:cubicBezTo>
                <a:cubicBezTo>
                  <a:pt x="234" y="634"/>
                  <a:pt x="234" y="367"/>
                  <a:pt x="367" y="201"/>
                </a:cubicBezTo>
                <a:cubicBezTo>
                  <a:pt x="467" y="101"/>
                  <a:pt x="567" y="67"/>
                  <a:pt x="567" y="34"/>
                </a:cubicBezTo>
                <a:cubicBezTo>
                  <a:pt x="567" y="17"/>
                  <a:pt x="534" y="0"/>
                  <a:pt x="480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2" name="Google Shape;1854;p44">
            <a:extLst>
              <a:ext uri="{FF2B5EF4-FFF2-40B4-BE49-F238E27FC236}">
                <a16:creationId xmlns:a16="http://schemas.microsoft.com/office/drawing/2014/main" id="{86B0A739-6B2D-4C9C-82B0-55EE20878EC7}"/>
              </a:ext>
            </a:extLst>
          </p:cNvPr>
          <p:cNvSpPr/>
          <p:nvPr/>
        </p:nvSpPr>
        <p:spPr>
          <a:xfrm>
            <a:off x="7916878" y="1785088"/>
            <a:ext cx="470920" cy="219809"/>
          </a:xfrm>
          <a:custGeom>
            <a:avLst/>
            <a:gdLst/>
            <a:ahLst/>
            <a:cxnLst/>
            <a:rect l="l" t="t" r="r" b="b"/>
            <a:pathLst>
              <a:path w="25019" h="11678" extrusionOk="0">
                <a:moveTo>
                  <a:pt x="23350" y="0"/>
                </a:moveTo>
                <a:cubicBezTo>
                  <a:pt x="20148" y="0"/>
                  <a:pt x="18180" y="467"/>
                  <a:pt x="16112" y="1435"/>
                </a:cubicBezTo>
                <a:lnTo>
                  <a:pt x="16645" y="3670"/>
                </a:lnTo>
                <a:lnTo>
                  <a:pt x="0" y="5104"/>
                </a:lnTo>
                <a:lnTo>
                  <a:pt x="34" y="11042"/>
                </a:lnTo>
                <a:cubicBezTo>
                  <a:pt x="34" y="11042"/>
                  <a:pt x="10374" y="11642"/>
                  <a:pt x="16479" y="11675"/>
                </a:cubicBezTo>
                <a:cubicBezTo>
                  <a:pt x="16596" y="11677"/>
                  <a:pt x="16711" y="11678"/>
                  <a:pt x="16825" y="11678"/>
                </a:cubicBezTo>
                <a:cubicBezTo>
                  <a:pt x="21288" y="11678"/>
                  <a:pt x="23340" y="10399"/>
                  <a:pt x="24251" y="7439"/>
                </a:cubicBezTo>
                <a:cubicBezTo>
                  <a:pt x="25018" y="4904"/>
                  <a:pt x="23350" y="0"/>
                  <a:pt x="23350" y="0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3" name="Google Shape;1855;p44">
            <a:extLst>
              <a:ext uri="{FF2B5EF4-FFF2-40B4-BE49-F238E27FC236}">
                <a16:creationId xmlns:a16="http://schemas.microsoft.com/office/drawing/2014/main" id="{40B4A3EC-9655-4C01-A12B-50F4275D6557}"/>
              </a:ext>
            </a:extLst>
          </p:cNvPr>
          <p:cNvSpPr/>
          <p:nvPr/>
        </p:nvSpPr>
        <p:spPr>
          <a:xfrm>
            <a:off x="8228296" y="1852642"/>
            <a:ext cx="67817" cy="46096"/>
          </a:xfrm>
          <a:custGeom>
            <a:avLst/>
            <a:gdLst/>
            <a:ahLst/>
            <a:cxnLst/>
            <a:rect l="l" t="t" r="r" b="b"/>
            <a:pathLst>
              <a:path w="3603" h="2449" extrusionOk="0">
                <a:moveTo>
                  <a:pt x="187" y="1"/>
                </a:moveTo>
                <a:cubicBezTo>
                  <a:pt x="125" y="1"/>
                  <a:pt x="63" y="5"/>
                  <a:pt x="0" y="14"/>
                </a:cubicBezTo>
                <a:cubicBezTo>
                  <a:pt x="1468" y="347"/>
                  <a:pt x="2736" y="1215"/>
                  <a:pt x="3570" y="2449"/>
                </a:cubicBezTo>
                <a:cubicBezTo>
                  <a:pt x="3603" y="2449"/>
                  <a:pt x="3503" y="2215"/>
                  <a:pt x="3269" y="1849"/>
                </a:cubicBezTo>
                <a:cubicBezTo>
                  <a:pt x="2969" y="1415"/>
                  <a:pt x="2602" y="1015"/>
                  <a:pt x="2135" y="714"/>
                </a:cubicBezTo>
                <a:cubicBezTo>
                  <a:pt x="1702" y="414"/>
                  <a:pt x="1201" y="214"/>
                  <a:pt x="667" y="81"/>
                </a:cubicBezTo>
                <a:cubicBezTo>
                  <a:pt x="521" y="32"/>
                  <a:pt x="357" y="1"/>
                  <a:pt x="187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4" name="Google Shape;1856;p44">
            <a:extLst>
              <a:ext uri="{FF2B5EF4-FFF2-40B4-BE49-F238E27FC236}">
                <a16:creationId xmlns:a16="http://schemas.microsoft.com/office/drawing/2014/main" id="{949B1D08-D40E-4251-8674-327CE036AF80}"/>
              </a:ext>
            </a:extLst>
          </p:cNvPr>
          <p:cNvSpPr/>
          <p:nvPr/>
        </p:nvSpPr>
        <p:spPr>
          <a:xfrm>
            <a:off x="7742318" y="1542109"/>
            <a:ext cx="293876" cy="490477"/>
          </a:xfrm>
          <a:custGeom>
            <a:avLst/>
            <a:gdLst/>
            <a:ahLst/>
            <a:cxnLst/>
            <a:rect l="l" t="t" r="r" b="b"/>
            <a:pathLst>
              <a:path w="15613" h="26058" extrusionOk="0">
                <a:moveTo>
                  <a:pt x="9908" y="0"/>
                </a:moveTo>
                <a:lnTo>
                  <a:pt x="5572" y="14310"/>
                </a:lnTo>
                <a:lnTo>
                  <a:pt x="5538" y="14310"/>
                </a:lnTo>
                <a:cubicBezTo>
                  <a:pt x="5538" y="14310"/>
                  <a:pt x="2336" y="15078"/>
                  <a:pt x="1" y="16645"/>
                </a:cubicBezTo>
                <a:lnTo>
                  <a:pt x="2503" y="23417"/>
                </a:lnTo>
                <a:cubicBezTo>
                  <a:pt x="3106" y="25034"/>
                  <a:pt x="4600" y="26057"/>
                  <a:pt x="6151" y="26057"/>
                </a:cubicBezTo>
                <a:cubicBezTo>
                  <a:pt x="6743" y="26057"/>
                  <a:pt x="7344" y="25908"/>
                  <a:pt x="7907" y="25585"/>
                </a:cubicBezTo>
                <a:cubicBezTo>
                  <a:pt x="11042" y="23784"/>
                  <a:pt x="12176" y="18547"/>
                  <a:pt x="12176" y="18547"/>
                </a:cubicBezTo>
                <a:lnTo>
                  <a:pt x="15612" y="3603"/>
                </a:lnTo>
                <a:lnTo>
                  <a:pt x="9908" y="0"/>
                </a:ln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5" name="Google Shape;1857;p44">
            <a:extLst>
              <a:ext uri="{FF2B5EF4-FFF2-40B4-BE49-F238E27FC236}">
                <a16:creationId xmlns:a16="http://schemas.microsoft.com/office/drawing/2014/main" id="{D4D35882-BCEE-4F1C-A7CF-5E1A35A5764C}"/>
              </a:ext>
            </a:extLst>
          </p:cNvPr>
          <p:cNvSpPr/>
          <p:nvPr/>
        </p:nvSpPr>
        <p:spPr>
          <a:xfrm>
            <a:off x="7906827" y="1338280"/>
            <a:ext cx="188376" cy="271646"/>
          </a:xfrm>
          <a:custGeom>
            <a:avLst/>
            <a:gdLst/>
            <a:ahLst/>
            <a:cxnLst/>
            <a:rect l="l" t="t" r="r" b="b"/>
            <a:pathLst>
              <a:path w="10008" h="14432" extrusionOk="0">
                <a:moveTo>
                  <a:pt x="578" y="0"/>
                </a:moveTo>
                <a:cubicBezTo>
                  <a:pt x="446" y="0"/>
                  <a:pt x="312" y="42"/>
                  <a:pt x="201" y="121"/>
                </a:cubicBezTo>
                <a:cubicBezTo>
                  <a:pt x="0" y="288"/>
                  <a:pt x="34" y="655"/>
                  <a:pt x="101" y="922"/>
                </a:cubicBezTo>
                <a:lnTo>
                  <a:pt x="1368" y="5926"/>
                </a:lnTo>
                <a:lnTo>
                  <a:pt x="1135" y="10862"/>
                </a:lnTo>
                <a:lnTo>
                  <a:pt x="6839" y="14432"/>
                </a:lnTo>
                <a:cubicBezTo>
                  <a:pt x="6839" y="14432"/>
                  <a:pt x="8306" y="12997"/>
                  <a:pt x="8373" y="12764"/>
                </a:cubicBezTo>
                <a:cubicBezTo>
                  <a:pt x="8440" y="12530"/>
                  <a:pt x="8707" y="9962"/>
                  <a:pt x="8707" y="9962"/>
                </a:cubicBezTo>
                <a:cubicBezTo>
                  <a:pt x="8707" y="9962"/>
                  <a:pt x="9340" y="9595"/>
                  <a:pt x="9674" y="9428"/>
                </a:cubicBezTo>
                <a:cubicBezTo>
                  <a:pt x="10008" y="9228"/>
                  <a:pt x="9774" y="8427"/>
                  <a:pt x="9674" y="7927"/>
                </a:cubicBezTo>
                <a:cubicBezTo>
                  <a:pt x="9574" y="7393"/>
                  <a:pt x="8907" y="7193"/>
                  <a:pt x="8907" y="7193"/>
                </a:cubicBezTo>
                <a:cubicBezTo>
                  <a:pt x="8907" y="6759"/>
                  <a:pt x="8840" y="6292"/>
                  <a:pt x="8740" y="5859"/>
                </a:cubicBezTo>
                <a:cubicBezTo>
                  <a:pt x="8607" y="5659"/>
                  <a:pt x="7039" y="5625"/>
                  <a:pt x="7039" y="5625"/>
                </a:cubicBezTo>
                <a:cubicBezTo>
                  <a:pt x="7039" y="5292"/>
                  <a:pt x="7039" y="4992"/>
                  <a:pt x="7039" y="4691"/>
                </a:cubicBezTo>
                <a:cubicBezTo>
                  <a:pt x="7006" y="4594"/>
                  <a:pt x="6465" y="3288"/>
                  <a:pt x="6005" y="3288"/>
                </a:cubicBezTo>
                <a:cubicBezTo>
                  <a:pt x="5994" y="3288"/>
                  <a:pt x="5983" y="3289"/>
                  <a:pt x="5971" y="3290"/>
                </a:cubicBezTo>
                <a:cubicBezTo>
                  <a:pt x="5538" y="3390"/>
                  <a:pt x="3003" y="4891"/>
                  <a:pt x="3003" y="4891"/>
                </a:cubicBezTo>
                <a:cubicBezTo>
                  <a:pt x="3003" y="4891"/>
                  <a:pt x="1335" y="522"/>
                  <a:pt x="968" y="155"/>
                </a:cubicBezTo>
                <a:cubicBezTo>
                  <a:pt x="863" y="50"/>
                  <a:pt x="722" y="0"/>
                  <a:pt x="578" y="0"/>
                </a:cubicBez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6" name="Google Shape;1858;p44">
            <a:extLst>
              <a:ext uri="{FF2B5EF4-FFF2-40B4-BE49-F238E27FC236}">
                <a16:creationId xmlns:a16="http://schemas.microsoft.com/office/drawing/2014/main" id="{7034950B-32C4-4D40-A5D5-693F991765AA}"/>
              </a:ext>
            </a:extLst>
          </p:cNvPr>
          <p:cNvSpPr/>
          <p:nvPr/>
        </p:nvSpPr>
        <p:spPr>
          <a:xfrm>
            <a:off x="7828337" y="1337564"/>
            <a:ext cx="266244" cy="695529"/>
          </a:xfrm>
          <a:custGeom>
            <a:avLst/>
            <a:gdLst/>
            <a:ahLst/>
            <a:cxnLst/>
            <a:rect l="l" t="t" r="r" b="b"/>
            <a:pathLst>
              <a:path w="14145" h="36952" extrusionOk="0">
                <a:moveTo>
                  <a:pt x="1" y="36552"/>
                </a:moveTo>
                <a:cubicBezTo>
                  <a:pt x="28" y="36573"/>
                  <a:pt x="57" y="36592"/>
                  <a:pt x="87" y="36610"/>
                </a:cubicBezTo>
                <a:lnTo>
                  <a:pt x="87" y="36610"/>
                </a:lnTo>
                <a:lnTo>
                  <a:pt x="1" y="36552"/>
                </a:lnTo>
                <a:close/>
                <a:moveTo>
                  <a:pt x="87" y="36610"/>
                </a:moveTo>
                <a:lnTo>
                  <a:pt x="101" y="36619"/>
                </a:lnTo>
                <a:cubicBezTo>
                  <a:pt x="107" y="36622"/>
                  <a:pt x="113" y="36625"/>
                  <a:pt x="119" y="36628"/>
                </a:cubicBezTo>
                <a:lnTo>
                  <a:pt x="119" y="36628"/>
                </a:lnTo>
                <a:cubicBezTo>
                  <a:pt x="108" y="36622"/>
                  <a:pt x="98" y="36616"/>
                  <a:pt x="87" y="36610"/>
                </a:cubicBezTo>
                <a:close/>
                <a:moveTo>
                  <a:pt x="119" y="36628"/>
                </a:moveTo>
                <a:lnTo>
                  <a:pt x="119" y="36628"/>
                </a:lnTo>
                <a:cubicBezTo>
                  <a:pt x="168" y="36655"/>
                  <a:pt x="220" y="36678"/>
                  <a:pt x="274" y="36698"/>
                </a:cubicBezTo>
                <a:lnTo>
                  <a:pt x="274" y="36698"/>
                </a:lnTo>
                <a:cubicBezTo>
                  <a:pt x="224" y="36676"/>
                  <a:pt x="174" y="36655"/>
                  <a:pt x="119" y="36628"/>
                </a:cubicBezTo>
                <a:close/>
                <a:moveTo>
                  <a:pt x="4680" y="1"/>
                </a:moveTo>
                <a:cubicBezTo>
                  <a:pt x="4608" y="1"/>
                  <a:pt x="4537" y="9"/>
                  <a:pt x="4471" y="26"/>
                </a:cubicBezTo>
                <a:cubicBezTo>
                  <a:pt x="4337" y="93"/>
                  <a:pt x="4204" y="193"/>
                  <a:pt x="4137" y="326"/>
                </a:cubicBezTo>
                <a:cubicBezTo>
                  <a:pt x="4070" y="426"/>
                  <a:pt x="4037" y="593"/>
                  <a:pt x="4037" y="726"/>
                </a:cubicBezTo>
                <a:cubicBezTo>
                  <a:pt x="4070" y="860"/>
                  <a:pt x="4104" y="993"/>
                  <a:pt x="4137" y="1093"/>
                </a:cubicBezTo>
                <a:cubicBezTo>
                  <a:pt x="4204" y="1360"/>
                  <a:pt x="4271" y="1594"/>
                  <a:pt x="4337" y="1827"/>
                </a:cubicBezTo>
                <a:lnTo>
                  <a:pt x="4704" y="3228"/>
                </a:lnTo>
                <a:cubicBezTo>
                  <a:pt x="4937" y="4160"/>
                  <a:pt x="5170" y="5092"/>
                  <a:pt x="5436" y="5991"/>
                </a:cubicBezTo>
                <a:lnTo>
                  <a:pt x="5436" y="5991"/>
                </a:lnTo>
                <a:cubicBezTo>
                  <a:pt x="5337" y="7683"/>
                  <a:pt x="5271" y="9341"/>
                  <a:pt x="5205" y="10867"/>
                </a:cubicBezTo>
                <a:cubicBezTo>
                  <a:pt x="3670" y="16004"/>
                  <a:pt x="2369" y="20274"/>
                  <a:pt x="1469" y="23276"/>
                </a:cubicBezTo>
                <a:cubicBezTo>
                  <a:pt x="1035" y="24744"/>
                  <a:pt x="701" y="25911"/>
                  <a:pt x="468" y="26712"/>
                </a:cubicBezTo>
                <a:lnTo>
                  <a:pt x="201" y="27646"/>
                </a:lnTo>
                <a:cubicBezTo>
                  <a:pt x="134" y="27846"/>
                  <a:pt x="101" y="27946"/>
                  <a:pt x="101" y="27946"/>
                </a:cubicBezTo>
                <a:cubicBezTo>
                  <a:pt x="134" y="27846"/>
                  <a:pt x="201" y="27746"/>
                  <a:pt x="234" y="27646"/>
                </a:cubicBezTo>
                <a:cubicBezTo>
                  <a:pt x="301" y="27412"/>
                  <a:pt x="368" y="27112"/>
                  <a:pt x="501" y="26745"/>
                </a:cubicBezTo>
                <a:lnTo>
                  <a:pt x="1569" y="23309"/>
                </a:lnTo>
                <a:lnTo>
                  <a:pt x="5371" y="10934"/>
                </a:lnTo>
                <a:cubicBezTo>
                  <a:pt x="5438" y="9366"/>
                  <a:pt x="5538" y="7731"/>
                  <a:pt x="5605" y="6030"/>
                </a:cubicBezTo>
                <a:lnTo>
                  <a:pt x="5605" y="5997"/>
                </a:lnTo>
                <a:cubicBezTo>
                  <a:pt x="5371" y="5096"/>
                  <a:pt x="5138" y="4162"/>
                  <a:pt x="4904" y="3228"/>
                </a:cubicBezTo>
                <a:cubicBezTo>
                  <a:pt x="4771" y="2761"/>
                  <a:pt x="4637" y="2294"/>
                  <a:pt x="4537" y="1827"/>
                </a:cubicBezTo>
                <a:cubicBezTo>
                  <a:pt x="4471" y="1594"/>
                  <a:pt x="4404" y="1327"/>
                  <a:pt x="4337" y="1093"/>
                </a:cubicBezTo>
                <a:cubicBezTo>
                  <a:pt x="4304" y="993"/>
                  <a:pt x="4271" y="860"/>
                  <a:pt x="4237" y="760"/>
                </a:cubicBezTo>
                <a:cubicBezTo>
                  <a:pt x="4237" y="660"/>
                  <a:pt x="4271" y="560"/>
                  <a:pt x="4304" y="460"/>
                </a:cubicBezTo>
                <a:cubicBezTo>
                  <a:pt x="4404" y="310"/>
                  <a:pt x="4542" y="234"/>
                  <a:pt x="4689" y="234"/>
                </a:cubicBezTo>
                <a:cubicBezTo>
                  <a:pt x="4738" y="234"/>
                  <a:pt x="4788" y="243"/>
                  <a:pt x="4838" y="259"/>
                </a:cubicBezTo>
                <a:cubicBezTo>
                  <a:pt x="5071" y="293"/>
                  <a:pt x="5238" y="460"/>
                  <a:pt x="5305" y="660"/>
                </a:cubicBezTo>
                <a:cubicBezTo>
                  <a:pt x="5505" y="1160"/>
                  <a:pt x="5705" y="1627"/>
                  <a:pt x="5872" y="2094"/>
                </a:cubicBezTo>
                <a:cubicBezTo>
                  <a:pt x="6272" y="3061"/>
                  <a:pt x="6672" y="4029"/>
                  <a:pt x="7039" y="5030"/>
                </a:cubicBezTo>
                <a:lnTo>
                  <a:pt x="7106" y="5130"/>
                </a:lnTo>
                <a:lnTo>
                  <a:pt x="7206" y="5063"/>
                </a:lnTo>
                <a:cubicBezTo>
                  <a:pt x="7940" y="4629"/>
                  <a:pt x="8707" y="4196"/>
                  <a:pt x="9474" y="3795"/>
                </a:cubicBezTo>
                <a:cubicBezTo>
                  <a:pt x="9674" y="3695"/>
                  <a:pt x="9875" y="3595"/>
                  <a:pt x="10075" y="3528"/>
                </a:cubicBezTo>
                <a:cubicBezTo>
                  <a:pt x="10103" y="3500"/>
                  <a:pt x="10137" y="3490"/>
                  <a:pt x="10170" y="3490"/>
                </a:cubicBezTo>
                <a:cubicBezTo>
                  <a:pt x="10214" y="3490"/>
                  <a:pt x="10256" y="3509"/>
                  <a:pt x="10275" y="3528"/>
                </a:cubicBezTo>
                <a:cubicBezTo>
                  <a:pt x="10375" y="3595"/>
                  <a:pt x="10442" y="3662"/>
                  <a:pt x="10508" y="3762"/>
                </a:cubicBezTo>
                <a:cubicBezTo>
                  <a:pt x="10642" y="3929"/>
                  <a:pt x="10742" y="4096"/>
                  <a:pt x="10842" y="4296"/>
                </a:cubicBezTo>
                <a:cubicBezTo>
                  <a:pt x="10909" y="4396"/>
                  <a:pt x="10942" y="4496"/>
                  <a:pt x="10975" y="4596"/>
                </a:cubicBezTo>
                <a:cubicBezTo>
                  <a:pt x="11042" y="4696"/>
                  <a:pt x="11075" y="4763"/>
                  <a:pt x="11075" y="4863"/>
                </a:cubicBezTo>
                <a:lnTo>
                  <a:pt x="11075" y="5830"/>
                </a:lnTo>
                <a:lnTo>
                  <a:pt x="11209" y="5830"/>
                </a:lnTo>
                <a:cubicBezTo>
                  <a:pt x="11709" y="5830"/>
                  <a:pt x="12210" y="5863"/>
                  <a:pt x="12710" y="5997"/>
                </a:cubicBezTo>
                <a:lnTo>
                  <a:pt x="12777" y="6030"/>
                </a:lnTo>
                <a:lnTo>
                  <a:pt x="12810" y="6030"/>
                </a:lnTo>
                <a:cubicBezTo>
                  <a:pt x="12843" y="6097"/>
                  <a:pt x="12843" y="6130"/>
                  <a:pt x="12877" y="6197"/>
                </a:cubicBezTo>
                <a:cubicBezTo>
                  <a:pt x="12877" y="6330"/>
                  <a:pt x="12910" y="6431"/>
                  <a:pt x="12910" y="6564"/>
                </a:cubicBezTo>
                <a:cubicBezTo>
                  <a:pt x="12943" y="6797"/>
                  <a:pt x="12977" y="7064"/>
                  <a:pt x="12977" y="7298"/>
                </a:cubicBezTo>
                <a:lnTo>
                  <a:pt x="12977" y="7365"/>
                </a:lnTo>
                <a:lnTo>
                  <a:pt x="13043" y="7398"/>
                </a:lnTo>
                <a:cubicBezTo>
                  <a:pt x="13310" y="7498"/>
                  <a:pt x="13577" y="7665"/>
                  <a:pt x="13711" y="7932"/>
                </a:cubicBezTo>
                <a:cubicBezTo>
                  <a:pt x="13777" y="8232"/>
                  <a:pt x="13844" y="8532"/>
                  <a:pt x="13911" y="8832"/>
                </a:cubicBezTo>
                <a:cubicBezTo>
                  <a:pt x="13911" y="8966"/>
                  <a:pt x="13911" y="9132"/>
                  <a:pt x="13911" y="9266"/>
                </a:cubicBezTo>
                <a:cubicBezTo>
                  <a:pt x="13877" y="9299"/>
                  <a:pt x="13844" y="9366"/>
                  <a:pt x="13811" y="9399"/>
                </a:cubicBezTo>
                <a:cubicBezTo>
                  <a:pt x="13777" y="9433"/>
                  <a:pt x="13677" y="9466"/>
                  <a:pt x="13644" y="9499"/>
                </a:cubicBezTo>
                <a:lnTo>
                  <a:pt x="12843" y="9966"/>
                </a:lnTo>
                <a:lnTo>
                  <a:pt x="12777" y="9966"/>
                </a:lnTo>
                <a:lnTo>
                  <a:pt x="12777" y="10033"/>
                </a:lnTo>
                <a:cubicBezTo>
                  <a:pt x="12710" y="10900"/>
                  <a:pt x="12610" y="11768"/>
                  <a:pt x="12510" y="12602"/>
                </a:cubicBezTo>
                <a:cubicBezTo>
                  <a:pt x="12476" y="12702"/>
                  <a:pt x="12443" y="12802"/>
                  <a:pt x="12376" y="12868"/>
                </a:cubicBezTo>
                <a:cubicBezTo>
                  <a:pt x="12343" y="12935"/>
                  <a:pt x="12276" y="13035"/>
                  <a:pt x="12210" y="13102"/>
                </a:cubicBezTo>
                <a:cubicBezTo>
                  <a:pt x="12076" y="13269"/>
                  <a:pt x="11909" y="13402"/>
                  <a:pt x="11776" y="13569"/>
                </a:cubicBezTo>
                <a:cubicBezTo>
                  <a:pt x="11509" y="13869"/>
                  <a:pt x="11209" y="14136"/>
                  <a:pt x="10909" y="14436"/>
                </a:cubicBezTo>
                <a:lnTo>
                  <a:pt x="10909" y="14470"/>
                </a:lnTo>
                <a:cubicBezTo>
                  <a:pt x="10008" y="18339"/>
                  <a:pt x="9174" y="21942"/>
                  <a:pt x="8407" y="25144"/>
                </a:cubicBezTo>
                <a:cubicBezTo>
                  <a:pt x="8040" y="26745"/>
                  <a:pt x="7673" y="28280"/>
                  <a:pt x="7373" y="29681"/>
                </a:cubicBezTo>
                <a:cubicBezTo>
                  <a:pt x="7239" y="30348"/>
                  <a:pt x="7039" y="31015"/>
                  <a:pt x="6839" y="31682"/>
                </a:cubicBezTo>
                <a:cubicBezTo>
                  <a:pt x="6606" y="32249"/>
                  <a:pt x="6372" y="32849"/>
                  <a:pt x="6038" y="33383"/>
                </a:cubicBezTo>
                <a:cubicBezTo>
                  <a:pt x="5538" y="34317"/>
                  <a:pt x="4871" y="35184"/>
                  <a:pt x="4070" y="35885"/>
                </a:cubicBezTo>
                <a:cubicBezTo>
                  <a:pt x="3470" y="36419"/>
                  <a:pt x="2736" y="36752"/>
                  <a:pt x="1936" y="36886"/>
                </a:cubicBezTo>
                <a:cubicBezTo>
                  <a:pt x="1777" y="36907"/>
                  <a:pt x="1619" y="36918"/>
                  <a:pt x="1461" y="36918"/>
                </a:cubicBezTo>
                <a:cubicBezTo>
                  <a:pt x="1122" y="36918"/>
                  <a:pt x="787" y="36866"/>
                  <a:pt x="468" y="36752"/>
                </a:cubicBezTo>
                <a:cubicBezTo>
                  <a:pt x="402" y="36739"/>
                  <a:pt x="337" y="36721"/>
                  <a:pt x="274" y="36698"/>
                </a:cubicBezTo>
                <a:lnTo>
                  <a:pt x="274" y="36698"/>
                </a:lnTo>
                <a:cubicBezTo>
                  <a:pt x="336" y="36724"/>
                  <a:pt x="397" y="36750"/>
                  <a:pt x="468" y="36786"/>
                </a:cubicBezTo>
                <a:cubicBezTo>
                  <a:pt x="787" y="36900"/>
                  <a:pt x="1137" y="36951"/>
                  <a:pt x="1487" y="36951"/>
                </a:cubicBezTo>
                <a:cubicBezTo>
                  <a:pt x="1649" y="36951"/>
                  <a:pt x="1810" y="36940"/>
                  <a:pt x="1969" y="36919"/>
                </a:cubicBezTo>
                <a:cubicBezTo>
                  <a:pt x="2769" y="36819"/>
                  <a:pt x="3537" y="36485"/>
                  <a:pt x="4170" y="35952"/>
                </a:cubicBezTo>
                <a:cubicBezTo>
                  <a:pt x="4971" y="35218"/>
                  <a:pt x="5672" y="34351"/>
                  <a:pt x="6205" y="33417"/>
                </a:cubicBezTo>
                <a:cubicBezTo>
                  <a:pt x="6505" y="32849"/>
                  <a:pt x="6772" y="32282"/>
                  <a:pt x="6972" y="31682"/>
                </a:cubicBezTo>
                <a:cubicBezTo>
                  <a:pt x="7206" y="31015"/>
                  <a:pt x="7406" y="30348"/>
                  <a:pt x="7540" y="29647"/>
                </a:cubicBezTo>
                <a:cubicBezTo>
                  <a:pt x="7873" y="28246"/>
                  <a:pt x="8240" y="26745"/>
                  <a:pt x="8607" y="25144"/>
                </a:cubicBezTo>
                <a:cubicBezTo>
                  <a:pt x="9374" y="21943"/>
                  <a:pt x="10241" y="18342"/>
                  <a:pt x="11141" y="14474"/>
                </a:cubicBezTo>
                <a:lnTo>
                  <a:pt x="11141" y="14474"/>
                </a:lnTo>
                <a:cubicBezTo>
                  <a:pt x="11430" y="14215"/>
                  <a:pt x="11719" y="13925"/>
                  <a:pt x="11976" y="13636"/>
                </a:cubicBezTo>
                <a:lnTo>
                  <a:pt x="12410" y="13169"/>
                </a:lnTo>
                <a:cubicBezTo>
                  <a:pt x="12476" y="13102"/>
                  <a:pt x="12543" y="13002"/>
                  <a:pt x="12610" y="12935"/>
                </a:cubicBezTo>
                <a:cubicBezTo>
                  <a:pt x="12643" y="12868"/>
                  <a:pt x="12677" y="12802"/>
                  <a:pt x="12677" y="12735"/>
                </a:cubicBezTo>
                <a:lnTo>
                  <a:pt x="12710" y="12568"/>
                </a:lnTo>
                <a:cubicBezTo>
                  <a:pt x="12807" y="11756"/>
                  <a:pt x="12905" y="10913"/>
                  <a:pt x="13002" y="10068"/>
                </a:cubicBezTo>
                <a:lnTo>
                  <a:pt x="13002" y="10068"/>
                </a:lnTo>
                <a:lnTo>
                  <a:pt x="13744" y="9666"/>
                </a:lnTo>
                <a:cubicBezTo>
                  <a:pt x="13811" y="9633"/>
                  <a:pt x="13877" y="9599"/>
                  <a:pt x="13944" y="9533"/>
                </a:cubicBezTo>
                <a:cubicBezTo>
                  <a:pt x="14044" y="9466"/>
                  <a:pt x="14078" y="9399"/>
                  <a:pt x="14111" y="9299"/>
                </a:cubicBezTo>
                <a:cubicBezTo>
                  <a:pt x="14144" y="9099"/>
                  <a:pt x="14144" y="8932"/>
                  <a:pt x="14111" y="8766"/>
                </a:cubicBezTo>
                <a:cubicBezTo>
                  <a:pt x="14078" y="8465"/>
                  <a:pt x="14011" y="8132"/>
                  <a:pt x="13911" y="7798"/>
                </a:cubicBezTo>
                <a:cubicBezTo>
                  <a:pt x="13755" y="7518"/>
                  <a:pt x="13483" y="7296"/>
                  <a:pt x="13176" y="7186"/>
                </a:cubicBezTo>
                <a:lnTo>
                  <a:pt x="13176" y="7186"/>
                </a:lnTo>
                <a:cubicBezTo>
                  <a:pt x="13171" y="6951"/>
                  <a:pt x="13144" y="6738"/>
                  <a:pt x="13144" y="6497"/>
                </a:cubicBezTo>
                <a:cubicBezTo>
                  <a:pt x="13110" y="6364"/>
                  <a:pt x="13110" y="6230"/>
                  <a:pt x="13077" y="6097"/>
                </a:cubicBezTo>
                <a:cubicBezTo>
                  <a:pt x="13043" y="6030"/>
                  <a:pt x="13043" y="5964"/>
                  <a:pt x="13010" y="5897"/>
                </a:cubicBezTo>
                <a:cubicBezTo>
                  <a:pt x="12977" y="5863"/>
                  <a:pt x="12943" y="5797"/>
                  <a:pt x="12910" y="5797"/>
                </a:cubicBezTo>
                <a:lnTo>
                  <a:pt x="12777" y="5730"/>
                </a:lnTo>
                <a:cubicBezTo>
                  <a:pt x="12308" y="5636"/>
                  <a:pt x="11809" y="5572"/>
                  <a:pt x="11309" y="5564"/>
                </a:cubicBezTo>
                <a:lnTo>
                  <a:pt x="11309" y="5564"/>
                </a:lnTo>
                <a:lnTo>
                  <a:pt x="11309" y="4829"/>
                </a:lnTo>
                <a:cubicBezTo>
                  <a:pt x="11276" y="4729"/>
                  <a:pt x="11242" y="4596"/>
                  <a:pt x="11175" y="4496"/>
                </a:cubicBezTo>
                <a:cubicBezTo>
                  <a:pt x="11142" y="4396"/>
                  <a:pt x="11075" y="4296"/>
                  <a:pt x="11042" y="4162"/>
                </a:cubicBezTo>
                <a:cubicBezTo>
                  <a:pt x="10942" y="3962"/>
                  <a:pt x="10809" y="3762"/>
                  <a:pt x="10675" y="3595"/>
                </a:cubicBezTo>
                <a:cubicBezTo>
                  <a:pt x="10608" y="3495"/>
                  <a:pt x="10508" y="3395"/>
                  <a:pt x="10408" y="3328"/>
                </a:cubicBezTo>
                <a:cubicBezTo>
                  <a:pt x="10342" y="3295"/>
                  <a:pt x="10275" y="3262"/>
                  <a:pt x="10208" y="3262"/>
                </a:cubicBezTo>
                <a:cubicBezTo>
                  <a:pt x="10141" y="3262"/>
                  <a:pt x="10075" y="3262"/>
                  <a:pt x="10008" y="3295"/>
                </a:cubicBezTo>
                <a:cubicBezTo>
                  <a:pt x="9774" y="3362"/>
                  <a:pt x="9574" y="3462"/>
                  <a:pt x="9374" y="3562"/>
                </a:cubicBezTo>
                <a:cubicBezTo>
                  <a:pt x="8637" y="3978"/>
                  <a:pt x="7900" y="4395"/>
                  <a:pt x="7192" y="4812"/>
                </a:cubicBezTo>
                <a:lnTo>
                  <a:pt x="7192" y="4812"/>
                </a:lnTo>
                <a:cubicBezTo>
                  <a:pt x="6810" y="3853"/>
                  <a:pt x="6456" y="2923"/>
                  <a:pt x="6072" y="1994"/>
                </a:cubicBezTo>
                <a:lnTo>
                  <a:pt x="5505" y="560"/>
                </a:lnTo>
                <a:cubicBezTo>
                  <a:pt x="5471" y="426"/>
                  <a:pt x="5371" y="293"/>
                  <a:pt x="5271" y="226"/>
                </a:cubicBezTo>
                <a:cubicBezTo>
                  <a:pt x="5121" y="76"/>
                  <a:pt x="4896" y="1"/>
                  <a:pt x="4680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7" name="Google Shape;1859;p44">
            <a:extLst>
              <a:ext uri="{FF2B5EF4-FFF2-40B4-BE49-F238E27FC236}">
                <a16:creationId xmlns:a16="http://schemas.microsoft.com/office/drawing/2014/main" id="{128F0CCC-4C3F-474A-B5E8-F8C3BD7F9B17}"/>
              </a:ext>
            </a:extLst>
          </p:cNvPr>
          <p:cNvSpPr/>
          <p:nvPr/>
        </p:nvSpPr>
        <p:spPr>
          <a:xfrm>
            <a:off x="7997871" y="1441860"/>
            <a:ext cx="41447" cy="16846"/>
          </a:xfrm>
          <a:custGeom>
            <a:avLst/>
            <a:gdLst/>
            <a:ahLst/>
            <a:cxnLst/>
            <a:rect l="l" t="t" r="r" b="b"/>
            <a:pathLst>
              <a:path w="2202" h="895" extrusionOk="0">
                <a:moveTo>
                  <a:pt x="1462" y="0"/>
                </a:moveTo>
                <a:cubicBezTo>
                  <a:pt x="1286" y="0"/>
                  <a:pt x="1110" y="17"/>
                  <a:pt x="934" y="56"/>
                </a:cubicBezTo>
                <a:cubicBezTo>
                  <a:pt x="634" y="122"/>
                  <a:pt x="367" y="289"/>
                  <a:pt x="167" y="556"/>
                </a:cubicBezTo>
                <a:cubicBezTo>
                  <a:pt x="34" y="756"/>
                  <a:pt x="0" y="890"/>
                  <a:pt x="34" y="890"/>
                </a:cubicBezTo>
                <a:cubicBezTo>
                  <a:pt x="37" y="893"/>
                  <a:pt x="41" y="895"/>
                  <a:pt x="45" y="895"/>
                </a:cubicBezTo>
                <a:cubicBezTo>
                  <a:pt x="82" y="895"/>
                  <a:pt x="151" y="775"/>
                  <a:pt x="300" y="656"/>
                </a:cubicBezTo>
                <a:cubicBezTo>
                  <a:pt x="501" y="456"/>
                  <a:pt x="734" y="356"/>
                  <a:pt x="1001" y="289"/>
                </a:cubicBezTo>
                <a:cubicBezTo>
                  <a:pt x="1268" y="222"/>
                  <a:pt x="1535" y="189"/>
                  <a:pt x="1835" y="156"/>
                </a:cubicBezTo>
                <a:cubicBezTo>
                  <a:pt x="2068" y="156"/>
                  <a:pt x="2202" y="156"/>
                  <a:pt x="2202" y="122"/>
                </a:cubicBezTo>
                <a:cubicBezTo>
                  <a:pt x="2202" y="89"/>
                  <a:pt x="2068" y="56"/>
                  <a:pt x="1835" y="22"/>
                </a:cubicBezTo>
                <a:cubicBezTo>
                  <a:pt x="1711" y="8"/>
                  <a:pt x="1586" y="0"/>
                  <a:pt x="1462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8" name="Google Shape;1860;p44">
            <a:extLst>
              <a:ext uri="{FF2B5EF4-FFF2-40B4-BE49-F238E27FC236}">
                <a16:creationId xmlns:a16="http://schemas.microsoft.com/office/drawing/2014/main" id="{3D9DE3DD-DDE7-4588-A174-CD37B3981915}"/>
              </a:ext>
            </a:extLst>
          </p:cNvPr>
          <p:cNvSpPr/>
          <p:nvPr/>
        </p:nvSpPr>
        <p:spPr>
          <a:xfrm>
            <a:off x="8015451" y="1435366"/>
            <a:ext cx="5666" cy="9562"/>
          </a:xfrm>
          <a:custGeom>
            <a:avLst/>
            <a:gdLst/>
            <a:ahLst/>
            <a:cxnLst/>
            <a:rect l="l" t="t" r="r" b="b"/>
            <a:pathLst>
              <a:path w="301" h="508" extrusionOk="0">
                <a:moveTo>
                  <a:pt x="234" y="0"/>
                </a:moveTo>
                <a:cubicBezTo>
                  <a:pt x="200" y="0"/>
                  <a:pt x="100" y="100"/>
                  <a:pt x="67" y="234"/>
                </a:cubicBezTo>
                <a:cubicBezTo>
                  <a:pt x="0" y="367"/>
                  <a:pt x="0" y="501"/>
                  <a:pt x="67" y="501"/>
                </a:cubicBezTo>
                <a:cubicBezTo>
                  <a:pt x="71" y="505"/>
                  <a:pt x="77" y="507"/>
                  <a:pt x="83" y="507"/>
                </a:cubicBezTo>
                <a:cubicBezTo>
                  <a:pt x="126" y="507"/>
                  <a:pt x="205" y="416"/>
                  <a:pt x="234" y="301"/>
                </a:cubicBezTo>
                <a:cubicBezTo>
                  <a:pt x="300" y="167"/>
                  <a:pt x="300" y="34"/>
                  <a:pt x="234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9" name="Google Shape;1861;p44">
            <a:extLst>
              <a:ext uri="{FF2B5EF4-FFF2-40B4-BE49-F238E27FC236}">
                <a16:creationId xmlns:a16="http://schemas.microsoft.com/office/drawing/2014/main" id="{D19F76CC-9FDE-47F7-9120-8CAF50B0A965}"/>
              </a:ext>
            </a:extLst>
          </p:cNvPr>
          <p:cNvSpPr/>
          <p:nvPr/>
        </p:nvSpPr>
        <p:spPr>
          <a:xfrm>
            <a:off x="8035064" y="1471750"/>
            <a:ext cx="40675" cy="17072"/>
          </a:xfrm>
          <a:custGeom>
            <a:avLst/>
            <a:gdLst/>
            <a:ahLst/>
            <a:cxnLst/>
            <a:rect l="l" t="t" r="r" b="b"/>
            <a:pathLst>
              <a:path w="2161" h="907" extrusionOk="0">
                <a:moveTo>
                  <a:pt x="1352" y="1"/>
                </a:moveTo>
                <a:cubicBezTo>
                  <a:pt x="1200" y="1"/>
                  <a:pt x="1047" y="12"/>
                  <a:pt x="893" y="35"/>
                </a:cubicBezTo>
                <a:cubicBezTo>
                  <a:pt x="726" y="69"/>
                  <a:pt x="559" y="102"/>
                  <a:pt x="393" y="202"/>
                </a:cubicBezTo>
                <a:cubicBezTo>
                  <a:pt x="259" y="269"/>
                  <a:pt x="159" y="369"/>
                  <a:pt x="92" y="536"/>
                </a:cubicBezTo>
                <a:cubicBezTo>
                  <a:pt x="1" y="749"/>
                  <a:pt x="77" y="907"/>
                  <a:pt x="116" y="907"/>
                </a:cubicBezTo>
                <a:cubicBezTo>
                  <a:pt x="120" y="907"/>
                  <a:pt x="123" y="906"/>
                  <a:pt x="126" y="903"/>
                </a:cubicBezTo>
                <a:cubicBezTo>
                  <a:pt x="159" y="903"/>
                  <a:pt x="126" y="769"/>
                  <a:pt x="226" y="602"/>
                </a:cubicBezTo>
                <a:cubicBezTo>
                  <a:pt x="376" y="393"/>
                  <a:pt x="606" y="264"/>
                  <a:pt x="845" y="264"/>
                </a:cubicBezTo>
                <a:cubicBezTo>
                  <a:pt x="872" y="264"/>
                  <a:pt x="899" y="266"/>
                  <a:pt x="926" y="269"/>
                </a:cubicBezTo>
                <a:cubicBezTo>
                  <a:pt x="1327" y="269"/>
                  <a:pt x="1760" y="202"/>
                  <a:pt x="2161" y="102"/>
                </a:cubicBezTo>
                <a:cubicBezTo>
                  <a:pt x="1902" y="38"/>
                  <a:pt x="1630" y="1"/>
                  <a:pt x="1352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0" name="Google Shape;1862;p44">
            <a:extLst>
              <a:ext uri="{FF2B5EF4-FFF2-40B4-BE49-F238E27FC236}">
                <a16:creationId xmlns:a16="http://schemas.microsoft.com/office/drawing/2014/main" id="{229B89C3-1E41-4650-8363-CBD94E4C32F0}"/>
              </a:ext>
            </a:extLst>
          </p:cNvPr>
          <p:cNvSpPr/>
          <p:nvPr/>
        </p:nvSpPr>
        <p:spPr>
          <a:xfrm>
            <a:off x="8067552" y="1501923"/>
            <a:ext cx="5044" cy="25749"/>
          </a:xfrm>
          <a:custGeom>
            <a:avLst/>
            <a:gdLst/>
            <a:ahLst/>
            <a:cxnLst/>
            <a:rect l="l" t="t" r="r" b="b"/>
            <a:pathLst>
              <a:path w="268" h="1368" extrusionOk="0">
                <a:moveTo>
                  <a:pt x="168" y="0"/>
                </a:moveTo>
                <a:cubicBezTo>
                  <a:pt x="101" y="0"/>
                  <a:pt x="34" y="300"/>
                  <a:pt x="34" y="667"/>
                </a:cubicBezTo>
                <a:cubicBezTo>
                  <a:pt x="1" y="1034"/>
                  <a:pt x="34" y="1368"/>
                  <a:pt x="101" y="1368"/>
                </a:cubicBezTo>
                <a:cubicBezTo>
                  <a:pt x="168" y="1368"/>
                  <a:pt x="234" y="1068"/>
                  <a:pt x="234" y="667"/>
                </a:cubicBezTo>
                <a:cubicBezTo>
                  <a:pt x="268" y="300"/>
                  <a:pt x="234" y="0"/>
                  <a:pt x="168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1" name="Google Shape;1863;p44">
            <a:extLst>
              <a:ext uri="{FF2B5EF4-FFF2-40B4-BE49-F238E27FC236}">
                <a16:creationId xmlns:a16="http://schemas.microsoft.com/office/drawing/2014/main" id="{BA873839-C6E4-4921-BE24-C35C71941045}"/>
              </a:ext>
            </a:extLst>
          </p:cNvPr>
          <p:cNvSpPr/>
          <p:nvPr/>
        </p:nvSpPr>
        <p:spPr>
          <a:xfrm>
            <a:off x="8103352" y="1667975"/>
            <a:ext cx="57145" cy="44929"/>
          </a:xfrm>
          <a:custGeom>
            <a:avLst/>
            <a:gdLst/>
            <a:ahLst/>
            <a:cxnLst/>
            <a:rect l="l" t="t" r="r" b="b"/>
            <a:pathLst>
              <a:path w="3036" h="2387" extrusionOk="0">
                <a:moveTo>
                  <a:pt x="2043" y="0"/>
                </a:moveTo>
                <a:cubicBezTo>
                  <a:pt x="1902" y="0"/>
                  <a:pt x="1762" y="115"/>
                  <a:pt x="1735" y="251"/>
                </a:cubicBezTo>
                <a:lnTo>
                  <a:pt x="1435" y="1452"/>
                </a:lnTo>
                <a:lnTo>
                  <a:pt x="934" y="985"/>
                </a:lnTo>
                <a:cubicBezTo>
                  <a:pt x="901" y="919"/>
                  <a:pt x="834" y="885"/>
                  <a:pt x="801" y="885"/>
                </a:cubicBezTo>
                <a:cubicBezTo>
                  <a:pt x="775" y="881"/>
                  <a:pt x="750" y="879"/>
                  <a:pt x="725" y="879"/>
                </a:cubicBezTo>
                <a:cubicBezTo>
                  <a:pt x="559" y="879"/>
                  <a:pt x="425" y="973"/>
                  <a:pt x="367" y="1119"/>
                </a:cubicBezTo>
                <a:lnTo>
                  <a:pt x="0" y="2386"/>
                </a:lnTo>
                <a:lnTo>
                  <a:pt x="3036" y="1619"/>
                </a:lnTo>
                <a:lnTo>
                  <a:pt x="2369" y="185"/>
                </a:lnTo>
                <a:cubicBezTo>
                  <a:pt x="2335" y="85"/>
                  <a:pt x="2235" y="18"/>
                  <a:pt x="2135" y="18"/>
                </a:cubicBezTo>
                <a:cubicBezTo>
                  <a:pt x="2105" y="6"/>
                  <a:pt x="2074" y="0"/>
                  <a:pt x="204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2" name="Google Shape;1864;p44">
            <a:extLst>
              <a:ext uri="{FF2B5EF4-FFF2-40B4-BE49-F238E27FC236}">
                <a16:creationId xmlns:a16="http://schemas.microsoft.com/office/drawing/2014/main" id="{63507197-FE86-4097-84FF-74CE78A001D5}"/>
              </a:ext>
            </a:extLst>
          </p:cNvPr>
          <p:cNvSpPr/>
          <p:nvPr/>
        </p:nvSpPr>
        <p:spPr>
          <a:xfrm>
            <a:off x="8105235" y="1708481"/>
            <a:ext cx="55903" cy="14456"/>
          </a:xfrm>
          <a:custGeom>
            <a:avLst/>
            <a:gdLst/>
            <a:ahLst/>
            <a:cxnLst/>
            <a:rect l="l" t="t" r="r" b="b"/>
            <a:pathLst>
              <a:path w="2970" h="768" extrusionOk="0">
                <a:moveTo>
                  <a:pt x="2969" y="1"/>
                </a:moveTo>
                <a:cubicBezTo>
                  <a:pt x="1968" y="134"/>
                  <a:pt x="934" y="368"/>
                  <a:pt x="0" y="768"/>
                </a:cubicBezTo>
                <a:cubicBezTo>
                  <a:pt x="501" y="735"/>
                  <a:pt x="1001" y="635"/>
                  <a:pt x="1501" y="501"/>
                </a:cubicBezTo>
                <a:cubicBezTo>
                  <a:pt x="2035" y="401"/>
                  <a:pt x="2502" y="234"/>
                  <a:pt x="296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3" name="Google Shape;1865;p44">
            <a:extLst>
              <a:ext uri="{FF2B5EF4-FFF2-40B4-BE49-F238E27FC236}">
                <a16:creationId xmlns:a16="http://schemas.microsoft.com/office/drawing/2014/main" id="{A5468A96-0CD3-4186-AA56-A4197ABA3ABF}"/>
              </a:ext>
            </a:extLst>
          </p:cNvPr>
          <p:cNvSpPr/>
          <p:nvPr/>
        </p:nvSpPr>
        <p:spPr>
          <a:xfrm>
            <a:off x="7672637" y="1574747"/>
            <a:ext cx="33918" cy="290092"/>
          </a:xfrm>
          <a:custGeom>
            <a:avLst/>
            <a:gdLst/>
            <a:ahLst/>
            <a:cxnLst/>
            <a:rect l="l" t="t" r="r" b="b"/>
            <a:pathLst>
              <a:path w="1802" h="15412" extrusionOk="0">
                <a:moveTo>
                  <a:pt x="1168" y="1"/>
                </a:moveTo>
                <a:lnTo>
                  <a:pt x="1168" y="1"/>
                </a:lnTo>
                <a:cubicBezTo>
                  <a:pt x="1001" y="134"/>
                  <a:pt x="868" y="301"/>
                  <a:pt x="767" y="468"/>
                </a:cubicBezTo>
                <a:cubicBezTo>
                  <a:pt x="467" y="968"/>
                  <a:pt x="234" y="1502"/>
                  <a:pt x="167" y="2069"/>
                </a:cubicBezTo>
                <a:cubicBezTo>
                  <a:pt x="34" y="2903"/>
                  <a:pt x="0" y="3737"/>
                  <a:pt x="67" y="4571"/>
                </a:cubicBezTo>
                <a:cubicBezTo>
                  <a:pt x="100" y="5505"/>
                  <a:pt x="167" y="6572"/>
                  <a:pt x="300" y="7639"/>
                </a:cubicBezTo>
                <a:cubicBezTo>
                  <a:pt x="501" y="9507"/>
                  <a:pt x="801" y="11342"/>
                  <a:pt x="1201" y="13143"/>
                </a:cubicBezTo>
                <a:cubicBezTo>
                  <a:pt x="1368" y="13877"/>
                  <a:pt x="1501" y="14444"/>
                  <a:pt x="1601" y="14811"/>
                </a:cubicBezTo>
                <a:cubicBezTo>
                  <a:pt x="1668" y="14978"/>
                  <a:pt x="1701" y="15178"/>
                  <a:pt x="1735" y="15278"/>
                </a:cubicBezTo>
                <a:cubicBezTo>
                  <a:pt x="1768" y="15378"/>
                  <a:pt x="1802" y="15412"/>
                  <a:pt x="1802" y="15412"/>
                </a:cubicBezTo>
                <a:cubicBezTo>
                  <a:pt x="1802" y="15412"/>
                  <a:pt x="1768" y="15378"/>
                  <a:pt x="1768" y="15278"/>
                </a:cubicBezTo>
                <a:cubicBezTo>
                  <a:pt x="1735" y="15145"/>
                  <a:pt x="1701" y="14978"/>
                  <a:pt x="1635" y="14811"/>
                </a:cubicBezTo>
                <a:cubicBezTo>
                  <a:pt x="1568" y="14411"/>
                  <a:pt x="1435" y="13844"/>
                  <a:pt x="1268" y="13143"/>
                </a:cubicBezTo>
                <a:cubicBezTo>
                  <a:pt x="901" y="11342"/>
                  <a:pt x="601" y="9474"/>
                  <a:pt x="401" y="7639"/>
                </a:cubicBezTo>
                <a:cubicBezTo>
                  <a:pt x="267" y="6539"/>
                  <a:pt x="200" y="5505"/>
                  <a:pt x="167" y="4571"/>
                </a:cubicBezTo>
                <a:cubicBezTo>
                  <a:pt x="100" y="3737"/>
                  <a:pt x="100" y="2903"/>
                  <a:pt x="234" y="2069"/>
                </a:cubicBezTo>
                <a:cubicBezTo>
                  <a:pt x="300" y="1502"/>
                  <a:pt x="501" y="968"/>
                  <a:pt x="801" y="501"/>
                </a:cubicBezTo>
                <a:cubicBezTo>
                  <a:pt x="901" y="334"/>
                  <a:pt x="1034" y="167"/>
                  <a:pt x="116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4" name="Google Shape;1866;p44">
            <a:extLst>
              <a:ext uri="{FF2B5EF4-FFF2-40B4-BE49-F238E27FC236}">
                <a16:creationId xmlns:a16="http://schemas.microsoft.com/office/drawing/2014/main" id="{DC002B9A-1B17-4BAC-9F97-EE8C3524FFD7}"/>
              </a:ext>
            </a:extLst>
          </p:cNvPr>
          <p:cNvSpPr/>
          <p:nvPr/>
        </p:nvSpPr>
        <p:spPr>
          <a:xfrm>
            <a:off x="7694603" y="1468644"/>
            <a:ext cx="163266" cy="106121"/>
          </a:xfrm>
          <a:custGeom>
            <a:avLst/>
            <a:gdLst/>
            <a:ahLst/>
            <a:cxnLst/>
            <a:rect l="l" t="t" r="r" b="b"/>
            <a:pathLst>
              <a:path w="8674" h="5638" extrusionOk="0">
                <a:moveTo>
                  <a:pt x="8674" y="0"/>
                </a:moveTo>
                <a:lnTo>
                  <a:pt x="8407" y="100"/>
                </a:lnTo>
                <a:cubicBezTo>
                  <a:pt x="8140" y="200"/>
                  <a:pt x="7806" y="367"/>
                  <a:pt x="7373" y="601"/>
                </a:cubicBezTo>
                <a:cubicBezTo>
                  <a:pt x="6305" y="1168"/>
                  <a:pt x="5238" y="1835"/>
                  <a:pt x="4237" y="2535"/>
                </a:cubicBezTo>
                <a:cubicBezTo>
                  <a:pt x="3036" y="3369"/>
                  <a:pt x="1969" y="4137"/>
                  <a:pt x="1235" y="4704"/>
                </a:cubicBezTo>
                <a:lnTo>
                  <a:pt x="334" y="5371"/>
                </a:lnTo>
                <a:lnTo>
                  <a:pt x="67" y="5571"/>
                </a:lnTo>
                <a:cubicBezTo>
                  <a:pt x="67" y="5571"/>
                  <a:pt x="34" y="5604"/>
                  <a:pt x="1" y="5638"/>
                </a:cubicBezTo>
                <a:cubicBezTo>
                  <a:pt x="34" y="5604"/>
                  <a:pt x="67" y="5604"/>
                  <a:pt x="101" y="5571"/>
                </a:cubicBezTo>
                <a:lnTo>
                  <a:pt x="334" y="5404"/>
                </a:lnTo>
                <a:lnTo>
                  <a:pt x="1268" y="4737"/>
                </a:lnTo>
                <a:cubicBezTo>
                  <a:pt x="2036" y="4203"/>
                  <a:pt x="3070" y="3436"/>
                  <a:pt x="4270" y="2602"/>
                </a:cubicBezTo>
                <a:cubicBezTo>
                  <a:pt x="5305" y="1902"/>
                  <a:pt x="6339" y="1234"/>
                  <a:pt x="7406" y="667"/>
                </a:cubicBezTo>
                <a:cubicBezTo>
                  <a:pt x="7840" y="434"/>
                  <a:pt x="8173" y="267"/>
                  <a:pt x="8407" y="134"/>
                </a:cubicBezTo>
                <a:lnTo>
                  <a:pt x="867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5" name="Google Shape;1867;p44">
            <a:extLst>
              <a:ext uri="{FF2B5EF4-FFF2-40B4-BE49-F238E27FC236}">
                <a16:creationId xmlns:a16="http://schemas.microsoft.com/office/drawing/2014/main" id="{15683785-17E4-40DF-AB47-B9C448646D2D}"/>
              </a:ext>
            </a:extLst>
          </p:cNvPr>
          <p:cNvSpPr/>
          <p:nvPr/>
        </p:nvSpPr>
        <p:spPr>
          <a:xfrm>
            <a:off x="8090158" y="1455450"/>
            <a:ext cx="143804" cy="63432"/>
          </a:xfrm>
          <a:custGeom>
            <a:avLst/>
            <a:gdLst/>
            <a:ahLst/>
            <a:cxnLst/>
            <a:rect l="l" t="t" r="r" b="b"/>
            <a:pathLst>
              <a:path w="7640" h="3370" extrusionOk="0">
                <a:moveTo>
                  <a:pt x="1" y="1"/>
                </a:moveTo>
                <a:lnTo>
                  <a:pt x="234" y="67"/>
                </a:lnTo>
                <a:cubicBezTo>
                  <a:pt x="434" y="134"/>
                  <a:pt x="735" y="201"/>
                  <a:pt x="1135" y="301"/>
                </a:cubicBezTo>
                <a:cubicBezTo>
                  <a:pt x="2102" y="568"/>
                  <a:pt x="3036" y="901"/>
                  <a:pt x="3970" y="1268"/>
                </a:cubicBezTo>
                <a:cubicBezTo>
                  <a:pt x="4904" y="1602"/>
                  <a:pt x="5805" y="2069"/>
                  <a:pt x="6672" y="2603"/>
                </a:cubicBezTo>
                <a:cubicBezTo>
                  <a:pt x="6906" y="2769"/>
                  <a:pt x="7173" y="2970"/>
                  <a:pt x="7406" y="3170"/>
                </a:cubicBezTo>
                <a:lnTo>
                  <a:pt x="7573" y="3336"/>
                </a:lnTo>
                <a:cubicBezTo>
                  <a:pt x="7606" y="3336"/>
                  <a:pt x="7606" y="3370"/>
                  <a:pt x="7640" y="3370"/>
                </a:cubicBezTo>
                <a:cubicBezTo>
                  <a:pt x="7373" y="3070"/>
                  <a:pt x="7039" y="2769"/>
                  <a:pt x="6706" y="2536"/>
                </a:cubicBezTo>
                <a:cubicBezTo>
                  <a:pt x="5838" y="2002"/>
                  <a:pt x="4938" y="1535"/>
                  <a:pt x="4004" y="1168"/>
                </a:cubicBezTo>
                <a:cubicBezTo>
                  <a:pt x="3070" y="801"/>
                  <a:pt x="2102" y="468"/>
                  <a:pt x="1135" y="234"/>
                </a:cubicBezTo>
                <a:cubicBezTo>
                  <a:pt x="768" y="134"/>
                  <a:pt x="468" y="67"/>
                  <a:pt x="234" y="34"/>
                </a:cubicBezTo>
                <a:lnTo>
                  <a:pt x="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6" name="Google Shape;1868;p44">
            <a:extLst>
              <a:ext uri="{FF2B5EF4-FFF2-40B4-BE49-F238E27FC236}">
                <a16:creationId xmlns:a16="http://schemas.microsoft.com/office/drawing/2014/main" id="{4D86C118-E0AA-46B7-8860-338603E06098}"/>
              </a:ext>
            </a:extLst>
          </p:cNvPr>
          <p:cNvSpPr/>
          <p:nvPr/>
        </p:nvSpPr>
        <p:spPr>
          <a:xfrm>
            <a:off x="7832101" y="2050674"/>
            <a:ext cx="30172" cy="67196"/>
          </a:xfrm>
          <a:custGeom>
            <a:avLst/>
            <a:gdLst/>
            <a:ahLst/>
            <a:cxnLst/>
            <a:rect l="l" t="t" r="r" b="b"/>
            <a:pathLst>
              <a:path w="1603" h="3570" extrusionOk="0">
                <a:moveTo>
                  <a:pt x="635" y="0"/>
                </a:moveTo>
                <a:cubicBezTo>
                  <a:pt x="601" y="0"/>
                  <a:pt x="568" y="34"/>
                  <a:pt x="501" y="134"/>
                </a:cubicBezTo>
                <a:cubicBezTo>
                  <a:pt x="401" y="267"/>
                  <a:pt x="335" y="401"/>
                  <a:pt x="268" y="534"/>
                </a:cubicBezTo>
                <a:cubicBezTo>
                  <a:pt x="34" y="1034"/>
                  <a:pt x="1" y="1568"/>
                  <a:pt x="101" y="2069"/>
                </a:cubicBezTo>
                <a:cubicBezTo>
                  <a:pt x="234" y="2602"/>
                  <a:pt x="568" y="3036"/>
                  <a:pt x="1002" y="3303"/>
                </a:cubicBezTo>
                <a:cubicBezTo>
                  <a:pt x="1135" y="3369"/>
                  <a:pt x="1269" y="3470"/>
                  <a:pt x="1435" y="3536"/>
                </a:cubicBezTo>
                <a:cubicBezTo>
                  <a:pt x="1469" y="3536"/>
                  <a:pt x="1535" y="3570"/>
                  <a:pt x="1602" y="3570"/>
                </a:cubicBezTo>
                <a:cubicBezTo>
                  <a:pt x="1602" y="3570"/>
                  <a:pt x="1369" y="3503"/>
                  <a:pt x="1035" y="3236"/>
                </a:cubicBezTo>
                <a:cubicBezTo>
                  <a:pt x="601" y="2969"/>
                  <a:pt x="301" y="2536"/>
                  <a:pt x="201" y="2035"/>
                </a:cubicBezTo>
                <a:cubicBezTo>
                  <a:pt x="68" y="1535"/>
                  <a:pt x="134" y="1034"/>
                  <a:pt x="301" y="567"/>
                </a:cubicBezTo>
                <a:cubicBezTo>
                  <a:pt x="401" y="367"/>
                  <a:pt x="501" y="167"/>
                  <a:pt x="63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" name="Google Shape;1869;p44">
            <a:extLst>
              <a:ext uri="{FF2B5EF4-FFF2-40B4-BE49-F238E27FC236}">
                <a16:creationId xmlns:a16="http://schemas.microsoft.com/office/drawing/2014/main" id="{49A5C1F3-AE13-43FC-9AE1-E9A8C6225E5B}"/>
              </a:ext>
            </a:extLst>
          </p:cNvPr>
          <p:cNvSpPr/>
          <p:nvPr/>
        </p:nvSpPr>
        <p:spPr>
          <a:xfrm>
            <a:off x="7837127" y="2033094"/>
            <a:ext cx="5684" cy="20102"/>
          </a:xfrm>
          <a:custGeom>
            <a:avLst/>
            <a:gdLst/>
            <a:ahLst/>
            <a:cxnLst/>
            <a:rect l="l" t="t" r="r" b="b"/>
            <a:pathLst>
              <a:path w="302" h="1068" extrusionOk="0">
                <a:moveTo>
                  <a:pt x="1" y="0"/>
                </a:moveTo>
                <a:cubicBezTo>
                  <a:pt x="1" y="201"/>
                  <a:pt x="34" y="367"/>
                  <a:pt x="101" y="534"/>
                </a:cubicBezTo>
                <a:cubicBezTo>
                  <a:pt x="134" y="734"/>
                  <a:pt x="201" y="901"/>
                  <a:pt x="301" y="1068"/>
                </a:cubicBezTo>
                <a:cubicBezTo>
                  <a:pt x="301" y="868"/>
                  <a:pt x="268" y="701"/>
                  <a:pt x="201" y="534"/>
                </a:cubicBezTo>
                <a:cubicBezTo>
                  <a:pt x="134" y="334"/>
                  <a:pt x="101" y="167"/>
                  <a:pt x="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8" name="Google Shape;1870;p44">
            <a:extLst>
              <a:ext uri="{FF2B5EF4-FFF2-40B4-BE49-F238E27FC236}">
                <a16:creationId xmlns:a16="http://schemas.microsoft.com/office/drawing/2014/main" id="{4D20039C-EAFB-4C0A-8335-3BB9CFAC3A2D}"/>
              </a:ext>
            </a:extLst>
          </p:cNvPr>
          <p:cNvSpPr/>
          <p:nvPr/>
        </p:nvSpPr>
        <p:spPr>
          <a:xfrm>
            <a:off x="7744840" y="2117851"/>
            <a:ext cx="437642" cy="1675165"/>
          </a:xfrm>
          <a:custGeom>
            <a:avLst/>
            <a:gdLst/>
            <a:ahLst/>
            <a:cxnLst/>
            <a:rect l="l" t="t" r="r" b="b"/>
            <a:pathLst>
              <a:path w="23251" h="88998" extrusionOk="0">
                <a:moveTo>
                  <a:pt x="5671" y="1"/>
                </a:moveTo>
                <a:lnTo>
                  <a:pt x="2569" y="5838"/>
                </a:lnTo>
                <a:cubicBezTo>
                  <a:pt x="1301" y="8173"/>
                  <a:pt x="501" y="10742"/>
                  <a:pt x="200" y="13410"/>
                </a:cubicBezTo>
                <a:cubicBezTo>
                  <a:pt x="0" y="15445"/>
                  <a:pt x="1501" y="22016"/>
                  <a:pt x="2035" y="23684"/>
                </a:cubicBezTo>
                <a:lnTo>
                  <a:pt x="6772" y="38728"/>
                </a:lnTo>
                <a:lnTo>
                  <a:pt x="10541" y="88998"/>
                </a:lnTo>
                <a:lnTo>
                  <a:pt x="23250" y="88931"/>
                </a:lnTo>
                <a:lnTo>
                  <a:pt x="23017" y="44966"/>
                </a:lnTo>
                <a:lnTo>
                  <a:pt x="22917" y="234"/>
                </a:lnTo>
                <a:lnTo>
                  <a:pt x="5671" y="1"/>
                </a:lnTo>
                <a:close/>
              </a:path>
            </a:pathLst>
          </a:custGeom>
          <a:solidFill>
            <a:srgbClr val="F5AA7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9" name="Google Shape;1871;p44">
            <a:extLst>
              <a:ext uri="{FF2B5EF4-FFF2-40B4-BE49-F238E27FC236}">
                <a16:creationId xmlns:a16="http://schemas.microsoft.com/office/drawing/2014/main" id="{1F45A962-4B41-4E83-9EBF-C38B9296D896}"/>
              </a:ext>
            </a:extLst>
          </p:cNvPr>
          <p:cNvSpPr/>
          <p:nvPr/>
        </p:nvSpPr>
        <p:spPr>
          <a:xfrm>
            <a:off x="7999753" y="2122256"/>
            <a:ext cx="541241" cy="1594793"/>
          </a:xfrm>
          <a:custGeom>
            <a:avLst/>
            <a:gdLst/>
            <a:ahLst/>
            <a:cxnLst/>
            <a:rect l="l" t="t" r="r" b="b"/>
            <a:pathLst>
              <a:path w="28755" h="84728" extrusionOk="0">
                <a:moveTo>
                  <a:pt x="9274" y="0"/>
                </a:moveTo>
                <a:lnTo>
                  <a:pt x="3636" y="100"/>
                </a:lnTo>
                <a:lnTo>
                  <a:pt x="1601" y="25552"/>
                </a:lnTo>
                <a:lnTo>
                  <a:pt x="13577" y="44932"/>
                </a:lnTo>
                <a:lnTo>
                  <a:pt x="0" y="73286"/>
                </a:lnTo>
                <a:lnTo>
                  <a:pt x="9107" y="84727"/>
                </a:lnTo>
                <a:lnTo>
                  <a:pt x="25352" y="53038"/>
                </a:lnTo>
                <a:cubicBezTo>
                  <a:pt x="28120" y="48568"/>
                  <a:pt x="28754" y="43098"/>
                  <a:pt x="27053" y="38127"/>
                </a:cubicBezTo>
                <a:lnTo>
                  <a:pt x="13110" y="33"/>
                </a:lnTo>
                <a:lnTo>
                  <a:pt x="9274" y="0"/>
                </a:lnTo>
                <a:close/>
              </a:path>
            </a:pathLst>
          </a:custGeom>
          <a:solidFill>
            <a:srgbClr val="F5AA7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0" name="Google Shape;1872;p44">
            <a:extLst>
              <a:ext uri="{FF2B5EF4-FFF2-40B4-BE49-F238E27FC236}">
                <a16:creationId xmlns:a16="http://schemas.microsoft.com/office/drawing/2014/main" id="{7023E525-3B45-49DD-A904-DBE74BF3B371}"/>
              </a:ext>
            </a:extLst>
          </p:cNvPr>
          <p:cNvSpPr/>
          <p:nvPr/>
        </p:nvSpPr>
        <p:spPr>
          <a:xfrm>
            <a:off x="8154211" y="2363353"/>
            <a:ext cx="28893" cy="1413344"/>
          </a:xfrm>
          <a:custGeom>
            <a:avLst/>
            <a:gdLst/>
            <a:ahLst/>
            <a:cxnLst/>
            <a:rect l="l" t="t" r="r" b="b"/>
            <a:pathLst>
              <a:path w="1535" h="75088" extrusionOk="0">
                <a:moveTo>
                  <a:pt x="0" y="0"/>
                </a:moveTo>
                <a:lnTo>
                  <a:pt x="0" y="200"/>
                </a:lnTo>
                <a:cubicBezTo>
                  <a:pt x="0" y="334"/>
                  <a:pt x="34" y="534"/>
                  <a:pt x="34" y="768"/>
                </a:cubicBezTo>
                <a:cubicBezTo>
                  <a:pt x="67" y="1268"/>
                  <a:pt x="100" y="2035"/>
                  <a:pt x="134" y="2969"/>
                </a:cubicBezTo>
                <a:cubicBezTo>
                  <a:pt x="166" y="3592"/>
                  <a:pt x="202" y="4302"/>
                  <a:pt x="242" y="5093"/>
                </a:cubicBezTo>
                <a:lnTo>
                  <a:pt x="242" y="5093"/>
                </a:lnTo>
                <a:cubicBezTo>
                  <a:pt x="213" y="4302"/>
                  <a:pt x="188" y="3592"/>
                  <a:pt x="167" y="2969"/>
                </a:cubicBezTo>
                <a:cubicBezTo>
                  <a:pt x="134" y="2035"/>
                  <a:pt x="100" y="1268"/>
                  <a:pt x="67" y="768"/>
                </a:cubicBezTo>
                <a:lnTo>
                  <a:pt x="67" y="200"/>
                </a:lnTo>
                <a:cubicBezTo>
                  <a:pt x="100" y="34"/>
                  <a:pt x="0" y="0"/>
                  <a:pt x="0" y="0"/>
                </a:cubicBezTo>
                <a:close/>
                <a:moveTo>
                  <a:pt x="242" y="5093"/>
                </a:moveTo>
                <a:lnTo>
                  <a:pt x="242" y="5093"/>
                </a:lnTo>
                <a:cubicBezTo>
                  <a:pt x="302" y="6757"/>
                  <a:pt x="377" y="8779"/>
                  <a:pt x="467" y="11108"/>
                </a:cubicBezTo>
                <a:cubicBezTo>
                  <a:pt x="634" y="14544"/>
                  <a:pt x="801" y="18614"/>
                  <a:pt x="1001" y="23150"/>
                </a:cubicBezTo>
                <a:cubicBezTo>
                  <a:pt x="1101" y="25418"/>
                  <a:pt x="1201" y="27820"/>
                  <a:pt x="1301" y="30289"/>
                </a:cubicBezTo>
                <a:cubicBezTo>
                  <a:pt x="1368" y="31490"/>
                  <a:pt x="1334" y="32757"/>
                  <a:pt x="1334" y="34025"/>
                </a:cubicBezTo>
                <a:lnTo>
                  <a:pt x="1334" y="37894"/>
                </a:lnTo>
                <a:cubicBezTo>
                  <a:pt x="1401" y="48368"/>
                  <a:pt x="1435" y="57875"/>
                  <a:pt x="1468" y="64747"/>
                </a:cubicBezTo>
                <a:cubicBezTo>
                  <a:pt x="1468" y="68182"/>
                  <a:pt x="1501" y="70951"/>
                  <a:pt x="1501" y="72886"/>
                </a:cubicBezTo>
                <a:cubicBezTo>
                  <a:pt x="1535" y="73853"/>
                  <a:pt x="1535" y="74587"/>
                  <a:pt x="1535" y="75087"/>
                </a:cubicBezTo>
                <a:lnTo>
                  <a:pt x="1535" y="64747"/>
                </a:lnTo>
                <a:cubicBezTo>
                  <a:pt x="1535" y="57875"/>
                  <a:pt x="1501" y="48368"/>
                  <a:pt x="1501" y="37894"/>
                </a:cubicBezTo>
                <a:cubicBezTo>
                  <a:pt x="1501" y="36593"/>
                  <a:pt x="1501" y="35259"/>
                  <a:pt x="1501" y="34025"/>
                </a:cubicBezTo>
                <a:cubicBezTo>
                  <a:pt x="1468" y="32757"/>
                  <a:pt x="1501" y="31523"/>
                  <a:pt x="1435" y="30255"/>
                </a:cubicBezTo>
                <a:cubicBezTo>
                  <a:pt x="1334" y="27787"/>
                  <a:pt x="1234" y="25418"/>
                  <a:pt x="1134" y="23150"/>
                </a:cubicBezTo>
                <a:cubicBezTo>
                  <a:pt x="901" y="18614"/>
                  <a:pt x="767" y="14511"/>
                  <a:pt x="567" y="11108"/>
                </a:cubicBezTo>
                <a:cubicBezTo>
                  <a:pt x="432" y="8779"/>
                  <a:pt x="327" y="6757"/>
                  <a:pt x="242" y="5093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1" name="Google Shape;1873;p44">
            <a:extLst>
              <a:ext uri="{FF2B5EF4-FFF2-40B4-BE49-F238E27FC236}">
                <a16:creationId xmlns:a16="http://schemas.microsoft.com/office/drawing/2014/main" id="{3D6998CC-F9BB-4FBC-9724-AC1668C1299B}"/>
              </a:ext>
            </a:extLst>
          </p:cNvPr>
          <p:cNvSpPr/>
          <p:nvPr/>
        </p:nvSpPr>
        <p:spPr>
          <a:xfrm>
            <a:off x="8147924" y="2137314"/>
            <a:ext cx="11331" cy="200930"/>
          </a:xfrm>
          <a:custGeom>
            <a:avLst/>
            <a:gdLst/>
            <a:ahLst/>
            <a:cxnLst/>
            <a:rect l="l" t="t" r="r" b="b"/>
            <a:pathLst>
              <a:path w="602" h="10675" extrusionOk="0">
                <a:moveTo>
                  <a:pt x="1" y="1"/>
                </a:moveTo>
                <a:cubicBezTo>
                  <a:pt x="1" y="534"/>
                  <a:pt x="34" y="1068"/>
                  <a:pt x="101" y="1568"/>
                </a:cubicBezTo>
                <a:cubicBezTo>
                  <a:pt x="167" y="2536"/>
                  <a:pt x="267" y="3870"/>
                  <a:pt x="334" y="5338"/>
                </a:cubicBezTo>
                <a:cubicBezTo>
                  <a:pt x="401" y="6806"/>
                  <a:pt x="434" y="8140"/>
                  <a:pt x="434" y="9107"/>
                </a:cubicBezTo>
                <a:cubicBezTo>
                  <a:pt x="434" y="9641"/>
                  <a:pt x="434" y="10175"/>
                  <a:pt x="501" y="10675"/>
                </a:cubicBezTo>
                <a:cubicBezTo>
                  <a:pt x="534" y="10542"/>
                  <a:pt x="534" y="10408"/>
                  <a:pt x="534" y="10275"/>
                </a:cubicBezTo>
                <a:cubicBezTo>
                  <a:pt x="568" y="10008"/>
                  <a:pt x="601" y="9608"/>
                  <a:pt x="601" y="9107"/>
                </a:cubicBezTo>
                <a:cubicBezTo>
                  <a:pt x="601" y="8140"/>
                  <a:pt x="601" y="6806"/>
                  <a:pt x="534" y="5338"/>
                </a:cubicBezTo>
                <a:cubicBezTo>
                  <a:pt x="468" y="3837"/>
                  <a:pt x="368" y="2502"/>
                  <a:pt x="234" y="1535"/>
                </a:cubicBezTo>
                <a:cubicBezTo>
                  <a:pt x="201" y="1068"/>
                  <a:pt x="134" y="668"/>
                  <a:pt x="101" y="401"/>
                </a:cubicBezTo>
                <a:cubicBezTo>
                  <a:pt x="101" y="268"/>
                  <a:pt x="67" y="134"/>
                  <a:pt x="1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2" name="Google Shape;1874;p44">
            <a:extLst>
              <a:ext uri="{FF2B5EF4-FFF2-40B4-BE49-F238E27FC236}">
                <a16:creationId xmlns:a16="http://schemas.microsoft.com/office/drawing/2014/main" id="{800D6016-8520-4369-AC68-27511109BB60}"/>
              </a:ext>
            </a:extLst>
          </p:cNvPr>
          <p:cNvSpPr/>
          <p:nvPr/>
        </p:nvSpPr>
        <p:spPr>
          <a:xfrm>
            <a:off x="8086393" y="2151355"/>
            <a:ext cx="29533" cy="28046"/>
          </a:xfrm>
          <a:custGeom>
            <a:avLst/>
            <a:gdLst/>
            <a:ahLst/>
            <a:cxnLst/>
            <a:rect l="l" t="t" r="r" b="b"/>
            <a:pathLst>
              <a:path w="1569" h="1490" extrusionOk="0">
                <a:moveTo>
                  <a:pt x="829" y="0"/>
                </a:moveTo>
                <a:cubicBezTo>
                  <a:pt x="767" y="0"/>
                  <a:pt x="704" y="8"/>
                  <a:pt x="634" y="22"/>
                </a:cubicBezTo>
                <a:cubicBezTo>
                  <a:pt x="568" y="22"/>
                  <a:pt x="534" y="55"/>
                  <a:pt x="468" y="122"/>
                </a:cubicBezTo>
                <a:cubicBezTo>
                  <a:pt x="521" y="113"/>
                  <a:pt x="575" y="109"/>
                  <a:pt x="628" y="109"/>
                </a:cubicBezTo>
                <a:cubicBezTo>
                  <a:pt x="773" y="109"/>
                  <a:pt x="913" y="140"/>
                  <a:pt x="1035" y="189"/>
                </a:cubicBezTo>
                <a:cubicBezTo>
                  <a:pt x="1201" y="289"/>
                  <a:pt x="1302" y="456"/>
                  <a:pt x="1302" y="656"/>
                </a:cubicBezTo>
                <a:cubicBezTo>
                  <a:pt x="1302" y="889"/>
                  <a:pt x="1168" y="1089"/>
                  <a:pt x="968" y="1189"/>
                </a:cubicBezTo>
                <a:cubicBezTo>
                  <a:pt x="893" y="1227"/>
                  <a:pt x="813" y="1246"/>
                  <a:pt x="734" y="1246"/>
                </a:cubicBezTo>
                <a:cubicBezTo>
                  <a:pt x="602" y="1246"/>
                  <a:pt x="472" y="1194"/>
                  <a:pt x="368" y="1089"/>
                </a:cubicBezTo>
                <a:cubicBezTo>
                  <a:pt x="201" y="956"/>
                  <a:pt x="167" y="756"/>
                  <a:pt x="201" y="589"/>
                </a:cubicBezTo>
                <a:cubicBezTo>
                  <a:pt x="267" y="255"/>
                  <a:pt x="501" y="122"/>
                  <a:pt x="468" y="122"/>
                </a:cubicBezTo>
                <a:cubicBezTo>
                  <a:pt x="468" y="108"/>
                  <a:pt x="456" y="100"/>
                  <a:pt x="438" y="100"/>
                </a:cubicBezTo>
                <a:cubicBezTo>
                  <a:pt x="412" y="100"/>
                  <a:pt x="373" y="116"/>
                  <a:pt x="334" y="155"/>
                </a:cubicBezTo>
                <a:cubicBezTo>
                  <a:pt x="201" y="255"/>
                  <a:pt x="101" y="389"/>
                  <a:pt x="67" y="556"/>
                </a:cubicBezTo>
                <a:cubicBezTo>
                  <a:pt x="1" y="789"/>
                  <a:pt x="34" y="1056"/>
                  <a:pt x="234" y="1256"/>
                </a:cubicBezTo>
                <a:cubicBezTo>
                  <a:pt x="401" y="1423"/>
                  <a:pt x="634" y="1490"/>
                  <a:pt x="868" y="1490"/>
                </a:cubicBezTo>
                <a:cubicBezTo>
                  <a:pt x="1268" y="1423"/>
                  <a:pt x="1568" y="1056"/>
                  <a:pt x="1502" y="656"/>
                </a:cubicBezTo>
                <a:cubicBezTo>
                  <a:pt x="1502" y="389"/>
                  <a:pt x="1335" y="155"/>
                  <a:pt x="1101" y="55"/>
                </a:cubicBezTo>
                <a:cubicBezTo>
                  <a:pt x="1004" y="16"/>
                  <a:pt x="917" y="0"/>
                  <a:pt x="829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3" name="Google Shape;1875;p44">
            <a:extLst>
              <a:ext uri="{FF2B5EF4-FFF2-40B4-BE49-F238E27FC236}">
                <a16:creationId xmlns:a16="http://schemas.microsoft.com/office/drawing/2014/main" id="{9A12834F-BE88-4F5A-B5D7-641808CC7BA6}"/>
              </a:ext>
            </a:extLst>
          </p:cNvPr>
          <p:cNvSpPr/>
          <p:nvPr/>
        </p:nvSpPr>
        <p:spPr>
          <a:xfrm>
            <a:off x="7844675" y="2139196"/>
            <a:ext cx="128727" cy="104446"/>
          </a:xfrm>
          <a:custGeom>
            <a:avLst/>
            <a:gdLst/>
            <a:ahLst/>
            <a:cxnLst/>
            <a:rect l="l" t="t" r="r" b="b"/>
            <a:pathLst>
              <a:path w="6839" h="5549" extrusionOk="0">
                <a:moveTo>
                  <a:pt x="6638" y="1"/>
                </a:moveTo>
                <a:cubicBezTo>
                  <a:pt x="6705" y="501"/>
                  <a:pt x="6738" y="1035"/>
                  <a:pt x="6672" y="1535"/>
                </a:cubicBezTo>
                <a:cubicBezTo>
                  <a:pt x="6672" y="1669"/>
                  <a:pt x="6638" y="1769"/>
                  <a:pt x="6638" y="1902"/>
                </a:cubicBezTo>
                <a:cubicBezTo>
                  <a:pt x="6174" y="3963"/>
                  <a:pt x="4370" y="5367"/>
                  <a:pt x="2349" y="5367"/>
                </a:cubicBezTo>
                <a:cubicBezTo>
                  <a:pt x="2048" y="5367"/>
                  <a:pt x="1742" y="5336"/>
                  <a:pt x="1434" y="5271"/>
                </a:cubicBezTo>
                <a:cubicBezTo>
                  <a:pt x="934" y="5171"/>
                  <a:pt x="434" y="5004"/>
                  <a:pt x="0" y="4804"/>
                </a:cubicBezTo>
                <a:lnTo>
                  <a:pt x="0" y="4804"/>
                </a:lnTo>
                <a:cubicBezTo>
                  <a:pt x="100" y="4871"/>
                  <a:pt x="200" y="4971"/>
                  <a:pt x="334" y="5038"/>
                </a:cubicBezTo>
                <a:cubicBezTo>
                  <a:pt x="667" y="5204"/>
                  <a:pt x="1001" y="5338"/>
                  <a:pt x="1401" y="5438"/>
                </a:cubicBezTo>
                <a:cubicBezTo>
                  <a:pt x="1714" y="5516"/>
                  <a:pt x="2038" y="5549"/>
                  <a:pt x="2367" y="5549"/>
                </a:cubicBezTo>
                <a:cubicBezTo>
                  <a:pt x="2599" y="5549"/>
                  <a:pt x="2834" y="5532"/>
                  <a:pt x="3069" y="5505"/>
                </a:cubicBezTo>
                <a:cubicBezTo>
                  <a:pt x="4470" y="5305"/>
                  <a:pt x="5671" y="4437"/>
                  <a:pt x="6305" y="3170"/>
                </a:cubicBezTo>
                <a:cubicBezTo>
                  <a:pt x="6571" y="2669"/>
                  <a:pt x="6738" y="2102"/>
                  <a:pt x="6805" y="1535"/>
                </a:cubicBezTo>
                <a:cubicBezTo>
                  <a:pt x="6838" y="1168"/>
                  <a:pt x="6838" y="801"/>
                  <a:pt x="6772" y="401"/>
                </a:cubicBezTo>
                <a:cubicBezTo>
                  <a:pt x="6738" y="268"/>
                  <a:pt x="6705" y="134"/>
                  <a:pt x="6638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4" name="Google Shape;1876;p44">
            <a:extLst>
              <a:ext uri="{FF2B5EF4-FFF2-40B4-BE49-F238E27FC236}">
                <a16:creationId xmlns:a16="http://schemas.microsoft.com/office/drawing/2014/main" id="{1307B6E9-225C-46DF-80E1-449A2A0F0808}"/>
              </a:ext>
            </a:extLst>
          </p:cNvPr>
          <p:cNvSpPr/>
          <p:nvPr/>
        </p:nvSpPr>
        <p:spPr>
          <a:xfrm>
            <a:off x="8213859" y="2138575"/>
            <a:ext cx="64053" cy="69323"/>
          </a:xfrm>
          <a:custGeom>
            <a:avLst/>
            <a:gdLst/>
            <a:ahLst/>
            <a:cxnLst/>
            <a:rect l="l" t="t" r="r" b="b"/>
            <a:pathLst>
              <a:path w="3403" h="3683" extrusionOk="0">
                <a:moveTo>
                  <a:pt x="67" y="0"/>
                </a:moveTo>
                <a:cubicBezTo>
                  <a:pt x="0" y="267"/>
                  <a:pt x="0" y="534"/>
                  <a:pt x="67" y="801"/>
                </a:cubicBezTo>
                <a:cubicBezTo>
                  <a:pt x="200" y="1435"/>
                  <a:pt x="500" y="2035"/>
                  <a:pt x="967" y="2536"/>
                </a:cubicBezTo>
                <a:cubicBezTo>
                  <a:pt x="1401" y="3036"/>
                  <a:pt x="1968" y="3403"/>
                  <a:pt x="2602" y="3603"/>
                </a:cubicBezTo>
                <a:cubicBezTo>
                  <a:pt x="2773" y="3652"/>
                  <a:pt x="2980" y="3683"/>
                  <a:pt x="3183" y="3683"/>
                </a:cubicBezTo>
                <a:cubicBezTo>
                  <a:pt x="3257" y="3683"/>
                  <a:pt x="3331" y="3679"/>
                  <a:pt x="3403" y="3670"/>
                </a:cubicBezTo>
                <a:cubicBezTo>
                  <a:pt x="3403" y="3636"/>
                  <a:pt x="3102" y="3603"/>
                  <a:pt x="2669" y="3436"/>
                </a:cubicBezTo>
                <a:cubicBezTo>
                  <a:pt x="1468" y="2969"/>
                  <a:pt x="567" y="2002"/>
                  <a:pt x="234" y="768"/>
                </a:cubicBezTo>
                <a:cubicBezTo>
                  <a:pt x="100" y="301"/>
                  <a:pt x="100" y="0"/>
                  <a:pt x="67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5" name="Google Shape;1877;p44">
            <a:extLst>
              <a:ext uri="{FF2B5EF4-FFF2-40B4-BE49-F238E27FC236}">
                <a16:creationId xmlns:a16="http://schemas.microsoft.com/office/drawing/2014/main" id="{DED3CAAD-86E3-46FA-80A3-B5DCEA24C6CF}"/>
              </a:ext>
            </a:extLst>
          </p:cNvPr>
          <p:cNvSpPr/>
          <p:nvPr/>
        </p:nvSpPr>
        <p:spPr>
          <a:xfrm>
            <a:off x="8272868" y="2957316"/>
            <a:ext cx="98592" cy="44045"/>
          </a:xfrm>
          <a:custGeom>
            <a:avLst/>
            <a:gdLst/>
            <a:ahLst/>
            <a:cxnLst/>
            <a:rect l="l" t="t" r="r" b="b"/>
            <a:pathLst>
              <a:path w="5238" h="2340" extrusionOk="0">
                <a:moveTo>
                  <a:pt x="1" y="0"/>
                </a:moveTo>
                <a:lnTo>
                  <a:pt x="1" y="0"/>
                </a:lnTo>
                <a:cubicBezTo>
                  <a:pt x="101" y="300"/>
                  <a:pt x="268" y="567"/>
                  <a:pt x="468" y="801"/>
                </a:cubicBezTo>
                <a:cubicBezTo>
                  <a:pt x="901" y="1468"/>
                  <a:pt x="1535" y="1935"/>
                  <a:pt x="2269" y="2235"/>
                </a:cubicBezTo>
                <a:cubicBezTo>
                  <a:pt x="2484" y="2307"/>
                  <a:pt x="2717" y="2340"/>
                  <a:pt x="2949" y="2340"/>
                </a:cubicBezTo>
                <a:cubicBezTo>
                  <a:pt x="3151" y="2340"/>
                  <a:pt x="3351" y="2315"/>
                  <a:pt x="3537" y="2269"/>
                </a:cubicBezTo>
                <a:cubicBezTo>
                  <a:pt x="3870" y="2168"/>
                  <a:pt x="4204" y="2035"/>
                  <a:pt x="4504" y="1835"/>
                </a:cubicBezTo>
                <a:cubicBezTo>
                  <a:pt x="4771" y="1701"/>
                  <a:pt x="5004" y="1501"/>
                  <a:pt x="5238" y="1268"/>
                </a:cubicBezTo>
                <a:lnTo>
                  <a:pt x="5238" y="1268"/>
                </a:lnTo>
                <a:cubicBezTo>
                  <a:pt x="4938" y="1401"/>
                  <a:pt x="4671" y="1535"/>
                  <a:pt x="4404" y="1701"/>
                </a:cubicBezTo>
                <a:cubicBezTo>
                  <a:pt x="3964" y="1979"/>
                  <a:pt x="3477" y="2112"/>
                  <a:pt x="2986" y="2112"/>
                </a:cubicBezTo>
                <a:cubicBezTo>
                  <a:pt x="2768" y="2112"/>
                  <a:pt x="2550" y="2086"/>
                  <a:pt x="2336" y="2035"/>
                </a:cubicBezTo>
                <a:cubicBezTo>
                  <a:pt x="1635" y="1768"/>
                  <a:pt x="1035" y="1301"/>
                  <a:pt x="601" y="701"/>
                </a:cubicBezTo>
                <a:cubicBezTo>
                  <a:pt x="401" y="467"/>
                  <a:pt x="201" y="234"/>
                  <a:pt x="1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6" name="Google Shape;1878;p44">
            <a:extLst>
              <a:ext uri="{FF2B5EF4-FFF2-40B4-BE49-F238E27FC236}">
                <a16:creationId xmlns:a16="http://schemas.microsoft.com/office/drawing/2014/main" id="{4BA4CAE1-1D25-4DED-885A-32A89EF89EAF}"/>
              </a:ext>
            </a:extLst>
          </p:cNvPr>
          <p:cNvSpPr/>
          <p:nvPr/>
        </p:nvSpPr>
        <p:spPr>
          <a:xfrm>
            <a:off x="8265339" y="2961702"/>
            <a:ext cx="45852" cy="65314"/>
          </a:xfrm>
          <a:custGeom>
            <a:avLst/>
            <a:gdLst/>
            <a:ahLst/>
            <a:cxnLst/>
            <a:rect l="l" t="t" r="r" b="b"/>
            <a:pathLst>
              <a:path w="2436" h="3470" extrusionOk="0">
                <a:moveTo>
                  <a:pt x="0" y="1"/>
                </a:moveTo>
                <a:lnTo>
                  <a:pt x="0" y="1"/>
                </a:lnTo>
                <a:cubicBezTo>
                  <a:pt x="301" y="635"/>
                  <a:pt x="701" y="1235"/>
                  <a:pt x="1135" y="1802"/>
                </a:cubicBezTo>
                <a:cubicBezTo>
                  <a:pt x="1501" y="2369"/>
                  <a:pt x="1935" y="2936"/>
                  <a:pt x="2435" y="3470"/>
                </a:cubicBezTo>
                <a:cubicBezTo>
                  <a:pt x="2135" y="2803"/>
                  <a:pt x="1735" y="2202"/>
                  <a:pt x="1301" y="1669"/>
                </a:cubicBezTo>
                <a:cubicBezTo>
                  <a:pt x="934" y="1068"/>
                  <a:pt x="467" y="501"/>
                  <a:pt x="0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7" name="Google Shape;1879;p44">
            <a:extLst>
              <a:ext uri="{FF2B5EF4-FFF2-40B4-BE49-F238E27FC236}">
                <a16:creationId xmlns:a16="http://schemas.microsoft.com/office/drawing/2014/main" id="{5218550C-5C13-499F-B04B-67FFF33D4FE1}"/>
              </a:ext>
            </a:extLst>
          </p:cNvPr>
          <p:cNvSpPr/>
          <p:nvPr/>
        </p:nvSpPr>
        <p:spPr>
          <a:xfrm>
            <a:off x="7899298" y="2369000"/>
            <a:ext cx="10691" cy="22060"/>
          </a:xfrm>
          <a:custGeom>
            <a:avLst/>
            <a:gdLst/>
            <a:ahLst/>
            <a:cxnLst/>
            <a:rect l="l" t="t" r="r" b="b"/>
            <a:pathLst>
              <a:path w="568" h="1172" extrusionOk="0">
                <a:moveTo>
                  <a:pt x="67" y="1"/>
                </a:moveTo>
                <a:lnTo>
                  <a:pt x="67" y="1"/>
                </a:lnTo>
                <a:cubicBezTo>
                  <a:pt x="0" y="34"/>
                  <a:pt x="67" y="301"/>
                  <a:pt x="200" y="634"/>
                </a:cubicBezTo>
                <a:cubicBezTo>
                  <a:pt x="325" y="947"/>
                  <a:pt x="450" y="1171"/>
                  <a:pt x="520" y="1171"/>
                </a:cubicBezTo>
                <a:cubicBezTo>
                  <a:pt x="525" y="1171"/>
                  <a:pt x="530" y="1170"/>
                  <a:pt x="534" y="1168"/>
                </a:cubicBezTo>
                <a:cubicBezTo>
                  <a:pt x="567" y="1168"/>
                  <a:pt x="501" y="868"/>
                  <a:pt x="400" y="568"/>
                </a:cubicBezTo>
                <a:cubicBezTo>
                  <a:pt x="267" y="234"/>
                  <a:pt x="100" y="1"/>
                  <a:pt x="67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8" name="Google Shape;1880;p44">
            <a:extLst>
              <a:ext uri="{FF2B5EF4-FFF2-40B4-BE49-F238E27FC236}">
                <a16:creationId xmlns:a16="http://schemas.microsoft.com/office/drawing/2014/main" id="{1206DB7C-EFE5-4522-8074-F9F7425506FF}"/>
              </a:ext>
            </a:extLst>
          </p:cNvPr>
          <p:cNvSpPr/>
          <p:nvPr/>
        </p:nvSpPr>
        <p:spPr>
          <a:xfrm>
            <a:off x="8058762" y="2395370"/>
            <a:ext cx="4423" cy="17599"/>
          </a:xfrm>
          <a:custGeom>
            <a:avLst/>
            <a:gdLst/>
            <a:ahLst/>
            <a:cxnLst/>
            <a:rect l="l" t="t" r="r" b="b"/>
            <a:pathLst>
              <a:path w="235" h="935" extrusionOk="0">
                <a:moveTo>
                  <a:pt x="134" y="1"/>
                </a:moveTo>
                <a:cubicBezTo>
                  <a:pt x="68" y="1"/>
                  <a:pt x="1" y="201"/>
                  <a:pt x="1" y="468"/>
                </a:cubicBezTo>
                <a:cubicBezTo>
                  <a:pt x="1" y="734"/>
                  <a:pt x="68" y="935"/>
                  <a:pt x="134" y="935"/>
                </a:cubicBezTo>
                <a:cubicBezTo>
                  <a:pt x="168" y="935"/>
                  <a:pt x="234" y="734"/>
                  <a:pt x="234" y="468"/>
                </a:cubicBezTo>
                <a:cubicBezTo>
                  <a:pt x="234" y="201"/>
                  <a:pt x="201" y="1"/>
                  <a:pt x="134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9" name="Google Shape;1881;p44">
            <a:extLst>
              <a:ext uri="{FF2B5EF4-FFF2-40B4-BE49-F238E27FC236}">
                <a16:creationId xmlns:a16="http://schemas.microsoft.com/office/drawing/2014/main" id="{E87DE430-CC46-432B-86C7-3BA7A77020A4}"/>
              </a:ext>
            </a:extLst>
          </p:cNvPr>
          <p:cNvSpPr/>
          <p:nvPr/>
        </p:nvSpPr>
        <p:spPr>
          <a:xfrm>
            <a:off x="7995349" y="2473860"/>
            <a:ext cx="5044" cy="21364"/>
          </a:xfrm>
          <a:custGeom>
            <a:avLst/>
            <a:gdLst/>
            <a:ahLst/>
            <a:cxnLst/>
            <a:rect l="l" t="t" r="r" b="b"/>
            <a:pathLst>
              <a:path w="268" h="1135" extrusionOk="0">
                <a:moveTo>
                  <a:pt x="101" y="0"/>
                </a:moveTo>
                <a:cubicBezTo>
                  <a:pt x="34" y="0"/>
                  <a:pt x="1" y="267"/>
                  <a:pt x="34" y="567"/>
                </a:cubicBezTo>
                <a:cubicBezTo>
                  <a:pt x="34" y="901"/>
                  <a:pt x="101" y="1134"/>
                  <a:pt x="168" y="1134"/>
                </a:cubicBezTo>
                <a:cubicBezTo>
                  <a:pt x="234" y="1134"/>
                  <a:pt x="268" y="867"/>
                  <a:pt x="234" y="567"/>
                </a:cubicBezTo>
                <a:cubicBezTo>
                  <a:pt x="234" y="234"/>
                  <a:pt x="168" y="0"/>
                  <a:pt x="101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0" name="Google Shape;1882;p44">
            <a:extLst>
              <a:ext uri="{FF2B5EF4-FFF2-40B4-BE49-F238E27FC236}">
                <a16:creationId xmlns:a16="http://schemas.microsoft.com/office/drawing/2014/main" id="{184AE671-1564-42CE-A207-3A8C66288018}"/>
              </a:ext>
            </a:extLst>
          </p:cNvPr>
          <p:cNvSpPr/>
          <p:nvPr/>
        </p:nvSpPr>
        <p:spPr>
          <a:xfrm>
            <a:off x="7868523" y="2543579"/>
            <a:ext cx="16978" cy="12630"/>
          </a:xfrm>
          <a:custGeom>
            <a:avLst/>
            <a:gdLst/>
            <a:ahLst/>
            <a:cxnLst/>
            <a:rect l="l" t="t" r="r" b="b"/>
            <a:pathLst>
              <a:path w="902" h="671" extrusionOk="0">
                <a:moveTo>
                  <a:pt x="66" y="1"/>
                </a:moveTo>
                <a:cubicBezTo>
                  <a:pt x="25" y="1"/>
                  <a:pt x="1" y="12"/>
                  <a:pt x="1" y="32"/>
                </a:cubicBezTo>
                <a:cubicBezTo>
                  <a:pt x="1" y="99"/>
                  <a:pt x="167" y="199"/>
                  <a:pt x="401" y="366"/>
                </a:cubicBezTo>
                <a:cubicBezTo>
                  <a:pt x="614" y="518"/>
                  <a:pt x="772" y="670"/>
                  <a:pt x="823" y="670"/>
                </a:cubicBezTo>
                <a:cubicBezTo>
                  <a:pt x="828" y="670"/>
                  <a:pt x="832" y="669"/>
                  <a:pt x="835" y="666"/>
                </a:cubicBezTo>
                <a:cubicBezTo>
                  <a:pt x="901" y="666"/>
                  <a:pt x="768" y="366"/>
                  <a:pt x="501" y="199"/>
                </a:cubicBezTo>
                <a:cubicBezTo>
                  <a:pt x="338" y="59"/>
                  <a:pt x="159" y="1"/>
                  <a:pt x="66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1" name="Google Shape;1883;p44">
            <a:extLst>
              <a:ext uri="{FF2B5EF4-FFF2-40B4-BE49-F238E27FC236}">
                <a16:creationId xmlns:a16="http://schemas.microsoft.com/office/drawing/2014/main" id="{3FC78B71-527D-4186-8125-B4B7E17476C2}"/>
              </a:ext>
            </a:extLst>
          </p:cNvPr>
          <p:cNvSpPr/>
          <p:nvPr/>
        </p:nvSpPr>
        <p:spPr>
          <a:xfrm>
            <a:off x="8084511" y="2619414"/>
            <a:ext cx="10691" cy="13420"/>
          </a:xfrm>
          <a:custGeom>
            <a:avLst/>
            <a:gdLst/>
            <a:ahLst/>
            <a:cxnLst/>
            <a:rect l="l" t="t" r="r" b="b"/>
            <a:pathLst>
              <a:path w="568" h="713" extrusionOk="0">
                <a:moveTo>
                  <a:pt x="512" y="1"/>
                </a:moveTo>
                <a:cubicBezTo>
                  <a:pt x="440" y="1"/>
                  <a:pt x="320" y="127"/>
                  <a:pt x="201" y="306"/>
                </a:cubicBezTo>
                <a:cubicBezTo>
                  <a:pt x="67" y="506"/>
                  <a:pt x="1" y="673"/>
                  <a:pt x="67" y="707"/>
                </a:cubicBezTo>
                <a:cubicBezTo>
                  <a:pt x="72" y="711"/>
                  <a:pt x="77" y="713"/>
                  <a:pt x="85" y="713"/>
                </a:cubicBezTo>
                <a:cubicBezTo>
                  <a:pt x="135" y="713"/>
                  <a:pt x="251" y="614"/>
                  <a:pt x="367" y="440"/>
                </a:cubicBezTo>
                <a:cubicBezTo>
                  <a:pt x="534" y="240"/>
                  <a:pt x="568" y="39"/>
                  <a:pt x="534" y="6"/>
                </a:cubicBezTo>
                <a:cubicBezTo>
                  <a:pt x="527" y="3"/>
                  <a:pt x="520" y="1"/>
                  <a:pt x="512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2" name="Google Shape;1884;p44">
            <a:extLst>
              <a:ext uri="{FF2B5EF4-FFF2-40B4-BE49-F238E27FC236}">
                <a16:creationId xmlns:a16="http://schemas.microsoft.com/office/drawing/2014/main" id="{88D51F3D-48CC-4716-9075-FEDD8DB1349B}"/>
              </a:ext>
            </a:extLst>
          </p:cNvPr>
          <p:cNvSpPr/>
          <p:nvPr/>
        </p:nvSpPr>
        <p:spPr>
          <a:xfrm>
            <a:off x="7959567" y="2625795"/>
            <a:ext cx="4404" cy="28911"/>
          </a:xfrm>
          <a:custGeom>
            <a:avLst/>
            <a:gdLst/>
            <a:ahLst/>
            <a:cxnLst/>
            <a:rect l="l" t="t" r="r" b="b"/>
            <a:pathLst>
              <a:path w="234" h="1536" extrusionOk="0">
                <a:moveTo>
                  <a:pt x="101" y="1"/>
                </a:moveTo>
                <a:cubicBezTo>
                  <a:pt x="34" y="1"/>
                  <a:pt x="0" y="334"/>
                  <a:pt x="0" y="768"/>
                </a:cubicBezTo>
                <a:cubicBezTo>
                  <a:pt x="0" y="1168"/>
                  <a:pt x="34" y="1535"/>
                  <a:pt x="101" y="1535"/>
                </a:cubicBezTo>
                <a:cubicBezTo>
                  <a:pt x="201" y="1268"/>
                  <a:pt x="234" y="1035"/>
                  <a:pt x="201" y="768"/>
                </a:cubicBezTo>
                <a:cubicBezTo>
                  <a:pt x="201" y="334"/>
                  <a:pt x="167" y="1"/>
                  <a:pt x="101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3" name="Google Shape;1885;p44">
            <a:extLst>
              <a:ext uri="{FF2B5EF4-FFF2-40B4-BE49-F238E27FC236}">
                <a16:creationId xmlns:a16="http://schemas.microsoft.com/office/drawing/2014/main" id="{A0F1C60D-9EDC-41AB-8171-DB09D6117951}"/>
              </a:ext>
            </a:extLst>
          </p:cNvPr>
          <p:cNvSpPr/>
          <p:nvPr/>
        </p:nvSpPr>
        <p:spPr>
          <a:xfrm>
            <a:off x="7903683" y="2730881"/>
            <a:ext cx="17599" cy="11877"/>
          </a:xfrm>
          <a:custGeom>
            <a:avLst/>
            <a:gdLst/>
            <a:ahLst/>
            <a:cxnLst/>
            <a:rect l="l" t="t" r="r" b="b"/>
            <a:pathLst>
              <a:path w="935" h="631" extrusionOk="0">
                <a:moveTo>
                  <a:pt x="114" y="1"/>
                </a:moveTo>
                <a:cubicBezTo>
                  <a:pt x="91" y="1"/>
                  <a:pt x="75" y="7"/>
                  <a:pt x="67" y="22"/>
                </a:cubicBezTo>
                <a:cubicBezTo>
                  <a:pt x="1" y="55"/>
                  <a:pt x="201" y="222"/>
                  <a:pt x="434" y="389"/>
                </a:cubicBezTo>
                <a:cubicBezTo>
                  <a:pt x="630" y="556"/>
                  <a:pt x="802" y="630"/>
                  <a:pt x="872" y="630"/>
                </a:cubicBezTo>
                <a:cubicBezTo>
                  <a:pt x="886" y="630"/>
                  <a:pt x="896" y="627"/>
                  <a:pt x="901" y="622"/>
                </a:cubicBezTo>
                <a:cubicBezTo>
                  <a:pt x="935" y="589"/>
                  <a:pt x="801" y="389"/>
                  <a:pt x="568" y="222"/>
                </a:cubicBezTo>
                <a:cubicBezTo>
                  <a:pt x="384" y="91"/>
                  <a:pt x="201" y="1"/>
                  <a:pt x="114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4" name="Google Shape;1886;p44">
            <a:extLst>
              <a:ext uri="{FF2B5EF4-FFF2-40B4-BE49-F238E27FC236}">
                <a16:creationId xmlns:a16="http://schemas.microsoft.com/office/drawing/2014/main" id="{38E15BAF-2DC0-4614-9C12-CA465B2BEC25}"/>
              </a:ext>
            </a:extLst>
          </p:cNvPr>
          <p:cNvSpPr/>
          <p:nvPr/>
        </p:nvSpPr>
        <p:spPr>
          <a:xfrm>
            <a:off x="8033032" y="2772667"/>
            <a:ext cx="13835" cy="7002"/>
          </a:xfrm>
          <a:custGeom>
            <a:avLst/>
            <a:gdLst/>
            <a:ahLst/>
            <a:cxnLst/>
            <a:rect l="l" t="t" r="r" b="b"/>
            <a:pathLst>
              <a:path w="735" h="372" extrusionOk="0">
                <a:moveTo>
                  <a:pt x="643" y="0"/>
                </a:moveTo>
                <a:cubicBezTo>
                  <a:pt x="568" y="0"/>
                  <a:pt x="458" y="29"/>
                  <a:pt x="334" y="70"/>
                </a:cubicBezTo>
                <a:cubicBezTo>
                  <a:pt x="134" y="170"/>
                  <a:pt x="0" y="270"/>
                  <a:pt x="34" y="337"/>
                </a:cubicBezTo>
                <a:cubicBezTo>
                  <a:pt x="34" y="360"/>
                  <a:pt x="59" y="371"/>
                  <a:pt x="99" y="371"/>
                </a:cubicBezTo>
                <a:cubicBezTo>
                  <a:pt x="171" y="371"/>
                  <a:pt x="293" y="335"/>
                  <a:pt x="401" y="270"/>
                </a:cubicBezTo>
                <a:cubicBezTo>
                  <a:pt x="601" y="203"/>
                  <a:pt x="734" y="70"/>
                  <a:pt x="734" y="37"/>
                </a:cubicBezTo>
                <a:cubicBezTo>
                  <a:pt x="721" y="11"/>
                  <a:pt x="689" y="0"/>
                  <a:pt x="643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5" name="Google Shape;1887;p44">
            <a:extLst>
              <a:ext uri="{FF2B5EF4-FFF2-40B4-BE49-F238E27FC236}">
                <a16:creationId xmlns:a16="http://schemas.microsoft.com/office/drawing/2014/main" id="{2DE5DE21-3AD3-4B0D-8E2D-E407628B3A13}"/>
              </a:ext>
            </a:extLst>
          </p:cNvPr>
          <p:cNvSpPr/>
          <p:nvPr/>
        </p:nvSpPr>
        <p:spPr>
          <a:xfrm>
            <a:off x="7945752" y="2887579"/>
            <a:ext cx="15717" cy="29570"/>
          </a:xfrm>
          <a:custGeom>
            <a:avLst/>
            <a:gdLst/>
            <a:ahLst/>
            <a:cxnLst/>
            <a:rect l="l" t="t" r="r" b="b"/>
            <a:pathLst>
              <a:path w="835" h="1571" extrusionOk="0">
                <a:moveTo>
                  <a:pt x="77" y="0"/>
                </a:moveTo>
                <a:cubicBezTo>
                  <a:pt x="74" y="0"/>
                  <a:pt x="70" y="1"/>
                  <a:pt x="67" y="3"/>
                </a:cubicBezTo>
                <a:cubicBezTo>
                  <a:pt x="1" y="36"/>
                  <a:pt x="134" y="403"/>
                  <a:pt x="368" y="836"/>
                </a:cubicBezTo>
                <a:cubicBezTo>
                  <a:pt x="568" y="1270"/>
                  <a:pt x="801" y="1570"/>
                  <a:pt x="835" y="1570"/>
                </a:cubicBezTo>
                <a:cubicBezTo>
                  <a:pt x="801" y="1270"/>
                  <a:pt x="701" y="970"/>
                  <a:pt x="534" y="736"/>
                </a:cubicBezTo>
                <a:cubicBezTo>
                  <a:pt x="343" y="323"/>
                  <a:pt x="153" y="0"/>
                  <a:pt x="77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6" name="Google Shape;1888;p44">
            <a:extLst>
              <a:ext uri="{FF2B5EF4-FFF2-40B4-BE49-F238E27FC236}">
                <a16:creationId xmlns:a16="http://schemas.microsoft.com/office/drawing/2014/main" id="{9AA4F621-F0FB-45BB-95AF-8D52D460BD4D}"/>
              </a:ext>
            </a:extLst>
          </p:cNvPr>
          <p:cNvSpPr/>
          <p:nvPr/>
        </p:nvSpPr>
        <p:spPr>
          <a:xfrm>
            <a:off x="8098948" y="2881913"/>
            <a:ext cx="14456" cy="21476"/>
          </a:xfrm>
          <a:custGeom>
            <a:avLst/>
            <a:gdLst/>
            <a:ahLst/>
            <a:cxnLst/>
            <a:rect l="l" t="t" r="r" b="b"/>
            <a:pathLst>
              <a:path w="768" h="1141" extrusionOk="0">
                <a:moveTo>
                  <a:pt x="687" y="0"/>
                </a:moveTo>
                <a:cubicBezTo>
                  <a:pt x="609" y="0"/>
                  <a:pt x="424" y="223"/>
                  <a:pt x="268" y="504"/>
                </a:cubicBezTo>
                <a:cubicBezTo>
                  <a:pt x="101" y="837"/>
                  <a:pt x="1" y="1104"/>
                  <a:pt x="67" y="1137"/>
                </a:cubicBezTo>
                <a:cubicBezTo>
                  <a:pt x="70" y="1140"/>
                  <a:pt x="72" y="1141"/>
                  <a:pt x="76" y="1141"/>
                </a:cubicBezTo>
                <a:cubicBezTo>
                  <a:pt x="126" y="1141"/>
                  <a:pt x="312" y="918"/>
                  <a:pt x="468" y="637"/>
                </a:cubicBezTo>
                <a:cubicBezTo>
                  <a:pt x="635" y="304"/>
                  <a:pt x="768" y="37"/>
                  <a:pt x="701" y="3"/>
                </a:cubicBezTo>
                <a:cubicBezTo>
                  <a:pt x="697" y="1"/>
                  <a:pt x="692" y="0"/>
                  <a:pt x="687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7" name="Google Shape;1889;p44">
            <a:extLst>
              <a:ext uri="{FF2B5EF4-FFF2-40B4-BE49-F238E27FC236}">
                <a16:creationId xmlns:a16="http://schemas.microsoft.com/office/drawing/2014/main" id="{5D65EE40-2658-4586-9502-8EC08AFD5D98}"/>
              </a:ext>
            </a:extLst>
          </p:cNvPr>
          <p:cNvSpPr/>
          <p:nvPr/>
        </p:nvSpPr>
        <p:spPr>
          <a:xfrm>
            <a:off x="8033653" y="2997446"/>
            <a:ext cx="8809" cy="27688"/>
          </a:xfrm>
          <a:custGeom>
            <a:avLst/>
            <a:gdLst/>
            <a:ahLst/>
            <a:cxnLst/>
            <a:rect l="l" t="t" r="r" b="b"/>
            <a:pathLst>
              <a:path w="468" h="1471" extrusionOk="0">
                <a:moveTo>
                  <a:pt x="79" y="1"/>
                </a:moveTo>
                <a:cubicBezTo>
                  <a:pt x="74" y="1"/>
                  <a:pt x="71" y="1"/>
                  <a:pt x="67" y="3"/>
                </a:cubicBezTo>
                <a:cubicBezTo>
                  <a:pt x="1" y="36"/>
                  <a:pt x="101" y="337"/>
                  <a:pt x="167" y="737"/>
                </a:cubicBezTo>
                <a:cubicBezTo>
                  <a:pt x="234" y="1137"/>
                  <a:pt x="234" y="1471"/>
                  <a:pt x="301" y="1471"/>
                </a:cubicBezTo>
                <a:cubicBezTo>
                  <a:pt x="368" y="1471"/>
                  <a:pt x="468" y="1137"/>
                  <a:pt x="401" y="704"/>
                </a:cubicBezTo>
                <a:cubicBezTo>
                  <a:pt x="338" y="292"/>
                  <a:pt x="154" y="1"/>
                  <a:pt x="79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8" name="Google Shape;1890;p44">
            <a:extLst>
              <a:ext uri="{FF2B5EF4-FFF2-40B4-BE49-F238E27FC236}">
                <a16:creationId xmlns:a16="http://schemas.microsoft.com/office/drawing/2014/main" id="{09931AAB-A71D-4A73-AB5B-01F652B55012}"/>
              </a:ext>
            </a:extLst>
          </p:cNvPr>
          <p:cNvSpPr/>
          <p:nvPr/>
        </p:nvSpPr>
        <p:spPr>
          <a:xfrm>
            <a:off x="7958946" y="3078401"/>
            <a:ext cx="16338" cy="16507"/>
          </a:xfrm>
          <a:custGeom>
            <a:avLst/>
            <a:gdLst/>
            <a:ahLst/>
            <a:cxnLst/>
            <a:rect l="l" t="t" r="r" b="b"/>
            <a:pathLst>
              <a:path w="868" h="877" extrusionOk="0">
                <a:moveTo>
                  <a:pt x="54" y="1"/>
                </a:moveTo>
                <a:cubicBezTo>
                  <a:pt x="46" y="1"/>
                  <a:pt x="39" y="2"/>
                  <a:pt x="33" y="5"/>
                </a:cubicBezTo>
                <a:cubicBezTo>
                  <a:pt x="0" y="39"/>
                  <a:pt x="134" y="272"/>
                  <a:pt x="334" y="506"/>
                </a:cubicBezTo>
                <a:cubicBezTo>
                  <a:pt x="547" y="719"/>
                  <a:pt x="733" y="877"/>
                  <a:pt x="789" y="877"/>
                </a:cubicBezTo>
                <a:cubicBezTo>
                  <a:pt x="794" y="877"/>
                  <a:pt x="798" y="875"/>
                  <a:pt x="801" y="872"/>
                </a:cubicBezTo>
                <a:cubicBezTo>
                  <a:pt x="867" y="806"/>
                  <a:pt x="734" y="606"/>
                  <a:pt x="500" y="372"/>
                </a:cubicBezTo>
                <a:cubicBezTo>
                  <a:pt x="318" y="159"/>
                  <a:pt x="135" y="1"/>
                  <a:pt x="54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9" name="Google Shape;1891;p44">
            <a:extLst>
              <a:ext uri="{FF2B5EF4-FFF2-40B4-BE49-F238E27FC236}">
                <a16:creationId xmlns:a16="http://schemas.microsoft.com/office/drawing/2014/main" id="{E6DEFE5C-E8A3-47B5-A83A-1DFE571A2847}"/>
              </a:ext>
            </a:extLst>
          </p:cNvPr>
          <p:cNvSpPr/>
          <p:nvPr/>
        </p:nvSpPr>
        <p:spPr>
          <a:xfrm>
            <a:off x="8131605" y="3104771"/>
            <a:ext cx="17599" cy="16507"/>
          </a:xfrm>
          <a:custGeom>
            <a:avLst/>
            <a:gdLst/>
            <a:ahLst/>
            <a:cxnLst/>
            <a:rect l="l" t="t" r="r" b="b"/>
            <a:pathLst>
              <a:path w="935" h="877" extrusionOk="0">
                <a:moveTo>
                  <a:pt x="851" y="0"/>
                </a:moveTo>
                <a:cubicBezTo>
                  <a:pt x="787" y="0"/>
                  <a:pt x="577" y="129"/>
                  <a:pt x="367" y="339"/>
                </a:cubicBezTo>
                <a:cubicBezTo>
                  <a:pt x="134" y="606"/>
                  <a:pt x="0" y="806"/>
                  <a:pt x="34" y="872"/>
                </a:cubicBezTo>
                <a:cubicBezTo>
                  <a:pt x="37" y="875"/>
                  <a:pt x="41" y="877"/>
                  <a:pt x="47" y="877"/>
                </a:cubicBezTo>
                <a:cubicBezTo>
                  <a:pt x="107" y="877"/>
                  <a:pt x="321" y="719"/>
                  <a:pt x="534" y="506"/>
                </a:cubicBezTo>
                <a:cubicBezTo>
                  <a:pt x="768" y="272"/>
                  <a:pt x="934" y="39"/>
                  <a:pt x="868" y="5"/>
                </a:cubicBezTo>
                <a:cubicBezTo>
                  <a:pt x="864" y="2"/>
                  <a:pt x="859" y="0"/>
                  <a:pt x="851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0" name="Google Shape;1892;p44">
            <a:extLst>
              <a:ext uri="{FF2B5EF4-FFF2-40B4-BE49-F238E27FC236}">
                <a16:creationId xmlns:a16="http://schemas.microsoft.com/office/drawing/2014/main" id="{15675469-0B17-4BB9-9800-570B0F2BAB0C}"/>
              </a:ext>
            </a:extLst>
          </p:cNvPr>
          <p:cNvSpPr/>
          <p:nvPr/>
        </p:nvSpPr>
        <p:spPr>
          <a:xfrm>
            <a:off x="8040561" y="3198997"/>
            <a:ext cx="6306" cy="25806"/>
          </a:xfrm>
          <a:custGeom>
            <a:avLst/>
            <a:gdLst/>
            <a:ahLst/>
            <a:cxnLst/>
            <a:rect l="l" t="t" r="r" b="b"/>
            <a:pathLst>
              <a:path w="335" h="1371" extrusionOk="0">
                <a:moveTo>
                  <a:pt x="257" y="0"/>
                </a:moveTo>
                <a:cubicBezTo>
                  <a:pt x="191" y="0"/>
                  <a:pt x="97" y="290"/>
                  <a:pt x="34" y="670"/>
                </a:cubicBezTo>
                <a:cubicBezTo>
                  <a:pt x="1" y="1037"/>
                  <a:pt x="1" y="1370"/>
                  <a:pt x="34" y="1370"/>
                </a:cubicBezTo>
                <a:cubicBezTo>
                  <a:pt x="101" y="1370"/>
                  <a:pt x="201" y="1070"/>
                  <a:pt x="267" y="703"/>
                </a:cubicBezTo>
                <a:cubicBezTo>
                  <a:pt x="301" y="303"/>
                  <a:pt x="334" y="3"/>
                  <a:pt x="267" y="3"/>
                </a:cubicBezTo>
                <a:cubicBezTo>
                  <a:pt x="264" y="1"/>
                  <a:pt x="261" y="0"/>
                  <a:pt x="257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1" name="Google Shape;1893;p44">
            <a:extLst>
              <a:ext uri="{FF2B5EF4-FFF2-40B4-BE49-F238E27FC236}">
                <a16:creationId xmlns:a16="http://schemas.microsoft.com/office/drawing/2014/main" id="{D27B7F47-D30D-4621-8C3B-30C535457A2D}"/>
              </a:ext>
            </a:extLst>
          </p:cNvPr>
          <p:cNvSpPr/>
          <p:nvPr/>
        </p:nvSpPr>
        <p:spPr>
          <a:xfrm>
            <a:off x="7967096" y="3254862"/>
            <a:ext cx="13835" cy="20799"/>
          </a:xfrm>
          <a:custGeom>
            <a:avLst/>
            <a:gdLst/>
            <a:ahLst/>
            <a:cxnLst/>
            <a:rect l="l" t="t" r="r" b="b"/>
            <a:pathLst>
              <a:path w="735" h="1105" extrusionOk="0">
                <a:moveTo>
                  <a:pt x="76" y="0"/>
                </a:moveTo>
                <a:cubicBezTo>
                  <a:pt x="72" y="0"/>
                  <a:pt x="70" y="1"/>
                  <a:pt x="67" y="4"/>
                </a:cubicBezTo>
                <a:cubicBezTo>
                  <a:pt x="1" y="37"/>
                  <a:pt x="101" y="304"/>
                  <a:pt x="268" y="604"/>
                </a:cubicBezTo>
                <a:cubicBezTo>
                  <a:pt x="468" y="904"/>
                  <a:pt x="635" y="1104"/>
                  <a:pt x="701" y="1104"/>
                </a:cubicBezTo>
                <a:cubicBezTo>
                  <a:pt x="735" y="1071"/>
                  <a:pt x="668" y="804"/>
                  <a:pt x="468" y="504"/>
                </a:cubicBezTo>
                <a:cubicBezTo>
                  <a:pt x="312" y="223"/>
                  <a:pt x="126" y="0"/>
                  <a:pt x="76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2" name="Google Shape;1894;p44">
            <a:extLst>
              <a:ext uri="{FF2B5EF4-FFF2-40B4-BE49-F238E27FC236}">
                <a16:creationId xmlns:a16="http://schemas.microsoft.com/office/drawing/2014/main" id="{0C5CC2C5-4D30-4A99-BD3A-BB785A36539A}"/>
              </a:ext>
            </a:extLst>
          </p:cNvPr>
          <p:cNvSpPr/>
          <p:nvPr/>
        </p:nvSpPr>
        <p:spPr>
          <a:xfrm>
            <a:off x="8106496" y="3338942"/>
            <a:ext cx="21985" cy="14889"/>
          </a:xfrm>
          <a:custGeom>
            <a:avLst/>
            <a:gdLst/>
            <a:ahLst/>
            <a:cxnLst/>
            <a:rect l="l" t="t" r="r" b="b"/>
            <a:pathLst>
              <a:path w="1168" h="791" extrusionOk="0">
                <a:moveTo>
                  <a:pt x="1110" y="0"/>
                </a:moveTo>
                <a:cubicBezTo>
                  <a:pt x="1026" y="0"/>
                  <a:pt x="767" y="102"/>
                  <a:pt x="534" y="307"/>
                </a:cubicBezTo>
                <a:cubicBezTo>
                  <a:pt x="234" y="507"/>
                  <a:pt x="0" y="740"/>
                  <a:pt x="33" y="774"/>
                </a:cubicBezTo>
                <a:cubicBezTo>
                  <a:pt x="39" y="785"/>
                  <a:pt x="52" y="791"/>
                  <a:pt x="71" y="791"/>
                </a:cubicBezTo>
                <a:cubicBezTo>
                  <a:pt x="161" y="791"/>
                  <a:pt x="386" y="666"/>
                  <a:pt x="634" y="473"/>
                </a:cubicBezTo>
                <a:cubicBezTo>
                  <a:pt x="934" y="273"/>
                  <a:pt x="1168" y="40"/>
                  <a:pt x="1134" y="6"/>
                </a:cubicBezTo>
                <a:cubicBezTo>
                  <a:pt x="1130" y="2"/>
                  <a:pt x="1122" y="0"/>
                  <a:pt x="1110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3" name="Google Shape;1895;p44">
            <a:extLst>
              <a:ext uri="{FF2B5EF4-FFF2-40B4-BE49-F238E27FC236}">
                <a16:creationId xmlns:a16="http://schemas.microsoft.com/office/drawing/2014/main" id="{E94246B4-77D5-4AAC-B956-87F6541B9F96}"/>
              </a:ext>
            </a:extLst>
          </p:cNvPr>
          <p:cNvSpPr/>
          <p:nvPr/>
        </p:nvSpPr>
        <p:spPr>
          <a:xfrm>
            <a:off x="8003518" y="3392417"/>
            <a:ext cx="6927" cy="29533"/>
          </a:xfrm>
          <a:custGeom>
            <a:avLst/>
            <a:gdLst/>
            <a:ahLst/>
            <a:cxnLst/>
            <a:rect l="l" t="t" r="r" b="b"/>
            <a:pathLst>
              <a:path w="368" h="1569" extrusionOk="0">
                <a:moveTo>
                  <a:pt x="201" y="1"/>
                </a:moveTo>
                <a:cubicBezTo>
                  <a:pt x="134" y="34"/>
                  <a:pt x="167" y="368"/>
                  <a:pt x="134" y="768"/>
                </a:cubicBezTo>
                <a:cubicBezTo>
                  <a:pt x="67" y="1202"/>
                  <a:pt x="0" y="1535"/>
                  <a:pt x="67" y="1569"/>
                </a:cubicBezTo>
                <a:cubicBezTo>
                  <a:pt x="134" y="1569"/>
                  <a:pt x="301" y="1235"/>
                  <a:pt x="334" y="801"/>
                </a:cubicBezTo>
                <a:cubicBezTo>
                  <a:pt x="367" y="368"/>
                  <a:pt x="267" y="1"/>
                  <a:pt x="201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4" name="Google Shape;1896;p44">
            <a:extLst>
              <a:ext uri="{FF2B5EF4-FFF2-40B4-BE49-F238E27FC236}">
                <a16:creationId xmlns:a16="http://schemas.microsoft.com/office/drawing/2014/main" id="{FC0F87D5-6F9B-4364-ADB6-E6369DD7DCA4}"/>
              </a:ext>
            </a:extLst>
          </p:cNvPr>
          <p:cNvSpPr/>
          <p:nvPr/>
        </p:nvSpPr>
        <p:spPr>
          <a:xfrm>
            <a:off x="8041182" y="3525454"/>
            <a:ext cx="13835" cy="15246"/>
          </a:xfrm>
          <a:custGeom>
            <a:avLst/>
            <a:gdLst/>
            <a:ahLst/>
            <a:cxnLst/>
            <a:rect l="l" t="t" r="r" b="b"/>
            <a:pathLst>
              <a:path w="735" h="810" extrusionOk="0">
                <a:moveTo>
                  <a:pt x="79" y="0"/>
                </a:moveTo>
                <a:cubicBezTo>
                  <a:pt x="74" y="0"/>
                  <a:pt x="71" y="2"/>
                  <a:pt x="68" y="4"/>
                </a:cubicBezTo>
                <a:cubicBezTo>
                  <a:pt x="1" y="71"/>
                  <a:pt x="101" y="271"/>
                  <a:pt x="268" y="471"/>
                </a:cubicBezTo>
                <a:cubicBezTo>
                  <a:pt x="420" y="654"/>
                  <a:pt x="600" y="809"/>
                  <a:pt x="656" y="809"/>
                </a:cubicBezTo>
                <a:cubicBezTo>
                  <a:pt x="661" y="809"/>
                  <a:pt x="665" y="808"/>
                  <a:pt x="668" y="805"/>
                </a:cubicBezTo>
                <a:cubicBezTo>
                  <a:pt x="735" y="738"/>
                  <a:pt x="635" y="538"/>
                  <a:pt x="435" y="338"/>
                </a:cubicBezTo>
                <a:cubicBezTo>
                  <a:pt x="282" y="155"/>
                  <a:pt x="130" y="0"/>
                  <a:pt x="79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5" name="Google Shape;1897;p44">
            <a:extLst>
              <a:ext uri="{FF2B5EF4-FFF2-40B4-BE49-F238E27FC236}">
                <a16:creationId xmlns:a16="http://schemas.microsoft.com/office/drawing/2014/main" id="{BD67B186-0503-4C6B-8A69-C06F4E01F9EB}"/>
              </a:ext>
            </a:extLst>
          </p:cNvPr>
          <p:cNvSpPr/>
          <p:nvPr/>
        </p:nvSpPr>
        <p:spPr>
          <a:xfrm>
            <a:off x="7983434" y="3596434"/>
            <a:ext cx="17599" cy="23359"/>
          </a:xfrm>
          <a:custGeom>
            <a:avLst/>
            <a:gdLst/>
            <a:ahLst/>
            <a:cxnLst/>
            <a:rect l="l" t="t" r="r" b="b"/>
            <a:pathLst>
              <a:path w="935" h="1241" extrusionOk="0">
                <a:moveTo>
                  <a:pt x="46" y="0"/>
                </a:moveTo>
                <a:cubicBezTo>
                  <a:pt x="42" y="0"/>
                  <a:pt x="37" y="1"/>
                  <a:pt x="33" y="3"/>
                </a:cubicBezTo>
                <a:cubicBezTo>
                  <a:pt x="0" y="36"/>
                  <a:pt x="133" y="336"/>
                  <a:pt x="367" y="703"/>
                </a:cubicBezTo>
                <a:cubicBezTo>
                  <a:pt x="586" y="1016"/>
                  <a:pt x="804" y="1240"/>
                  <a:pt x="886" y="1240"/>
                </a:cubicBezTo>
                <a:cubicBezTo>
                  <a:pt x="892" y="1240"/>
                  <a:pt x="896" y="1239"/>
                  <a:pt x="901" y="1237"/>
                </a:cubicBezTo>
                <a:cubicBezTo>
                  <a:pt x="934" y="1204"/>
                  <a:pt x="801" y="904"/>
                  <a:pt x="567" y="570"/>
                </a:cubicBezTo>
                <a:cubicBezTo>
                  <a:pt x="347" y="255"/>
                  <a:pt x="127" y="0"/>
                  <a:pt x="46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6" name="Google Shape;1898;p44">
            <a:extLst>
              <a:ext uri="{FF2B5EF4-FFF2-40B4-BE49-F238E27FC236}">
                <a16:creationId xmlns:a16="http://schemas.microsoft.com/office/drawing/2014/main" id="{D012F337-5208-4077-A0D0-5802DCDA686C}"/>
              </a:ext>
            </a:extLst>
          </p:cNvPr>
          <p:cNvSpPr/>
          <p:nvPr/>
        </p:nvSpPr>
        <p:spPr>
          <a:xfrm>
            <a:off x="8146663" y="3508476"/>
            <a:ext cx="6306" cy="11519"/>
          </a:xfrm>
          <a:custGeom>
            <a:avLst/>
            <a:gdLst/>
            <a:ahLst/>
            <a:cxnLst/>
            <a:rect l="l" t="t" r="r" b="b"/>
            <a:pathLst>
              <a:path w="335" h="612" extrusionOk="0">
                <a:moveTo>
                  <a:pt x="278" y="1"/>
                </a:moveTo>
                <a:cubicBezTo>
                  <a:pt x="208" y="1"/>
                  <a:pt x="98" y="123"/>
                  <a:pt x="68" y="273"/>
                </a:cubicBezTo>
                <a:cubicBezTo>
                  <a:pt x="1" y="439"/>
                  <a:pt x="1" y="606"/>
                  <a:pt x="68" y="606"/>
                </a:cubicBezTo>
                <a:cubicBezTo>
                  <a:pt x="75" y="610"/>
                  <a:pt x="82" y="611"/>
                  <a:pt x="90" y="611"/>
                </a:cubicBezTo>
                <a:cubicBezTo>
                  <a:pt x="155" y="611"/>
                  <a:pt x="241" y="489"/>
                  <a:pt x="301" y="339"/>
                </a:cubicBezTo>
                <a:cubicBezTo>
                  <a:pt x="334" y="173"/>
                  <a:pt x="334" y="6"/>
                  <a:pt x="301" y="6"/>
                </a:cubicBezTo>
                <a:cubicBezTo>
                  <a:pt x="294" y="2"/>
                  <a:pt x="286" y="1"/>
                  <a:pt x="278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7" name="Google Shape;1899;p44">
            <a:extLst>
              <a:ext uri="{FF2B5EF4-FFF2-40B4-BE49-F238E27FC236}">
                <a16:creationId xmlns:a16="http://schemas.microsoft.com/office/drawing/2014/main" id="{BF21FF50-C71C-498F-94BB-0C083EECC4A2}"/>
              </a:ext>
            </a:extLst>
          </p:cNvPr>
          <p:cNvSpPr/>
          <p:nvPr/>
        </p:nvSpPr>
        <p:spPr>
          <a:xfrm>
            <a:off x="8082008" y="3683714"/>
            <a:ext cx="8752" cy="25843"/>
          </a:xfrm>
          <a:custGeom>
            <a:avLst/>
            <a:gdLst/>
            <a:ahLst/>
            <a:cxnLst/>
            <a:rect l="l" t="t" r="r" b="b"/>
            <a:pathLst>
              <a:path w="465" h="1373" extrusionOk="0">
                <a:moveTo>
                  <a:pt x="342" y="0"/>
                </a:moveTo>
                <a:cubicBezTo>
                  <a:pt x="339" y="0"/>
                  <a:pt x="337" y="1"/>
                  <a:pt x="334" y="3"/>
                </a:cubicBezTo>
                <a:cubicBezTo>
                  <a:pt x="300" y="3"/>
                  <a:pt x="267" y="303"/>
                  <a:pt x="167" y="670"/>
                </a:cubicBezTo>
                <a:cubicBezTo>
                  <a:pt x="100" y="1037"/>
                  <a:pt x="0" y="1337"/>
                  <a:pt x="33" y="1370"/>
                </a:cubicBezTo>
                <a:cubicBezTo>
                  <a:pt x="37" y="1372"/>
                  <a:pt x="41" y="1373"/>
                  <a:pt x="46" y="1373"/>
                </a:cubicBezTo>
                <a:cubicBezTo>
                  <a:pt x="122" y="1373"/>
                  <a:pt x="306" y="1114"/>
                  <a:pt x="400" y="736"/>
                </a:cubicBezTo>
                <a:cubicBezTo>
                  <a:pt x="464" y="353"/>
                  <a:pt x="406" y="0"/>
                  <a:pt x="342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8" name="Google Shape;1900;p44">
            <a:extLst>
              <a:ext uri="{FF2B5EF4-FFF2-40B4-BE49-F238E27FC236}">
                <a16:creationId xmlns:a16="http://schemas.microsoft.com/office/drawing/2014/main" id="{84DC95D3-9106-453B-A56B-61B5723CB051}"/>
              </a:ext>
            </a:extLst>
          </p:cNvPr>
          <p:cNvSpPr/>
          <p:nvPr/>
        </p:nvSpPr>
        <p:spPr>
          <a:xfrm>
            <a:off x="8116528" y="2480674"/>
            <a:ext cx="10070" cy="15886"/>
          </a:xfrm>
          <a:custGeom>
            <a:avLst/>
            <a:gdLst/>
            <a:ahLst/>
            <a:cxnLst/>
            <a:rect l="l" t="t" r="r" b="b"/>
            <a:pathLst>
              <a:path w="535" h="844" extrusionOk="0">
                <a:moveTo>
                  <a:pt x="78" y="1"/>
                </a:moveTo>
                <a:cubicBezTo>
                  <a:pt x="74" y="1"/>
                  <a:pt x="70" y="2"/>
                  <a:pt x="67" y="5"/>
                </a:cubicBezTo>
                <a:cubicBezTo>
                  <a:pt x="1" y="38"/>
                  <a:pt x="67" y="239"/>
                  <a:pt x="168" y="472"/>
                </a:cubicBezTo>
                <a:cubicBezTo>
                  <a:pt x="259" y="686"/>
                  <a:pt x="378" y="843"/>
                  <a:pt x="449" y="843"/>
                </a:cubicBezTo>
                <a:cubicBezTo>
                  <a:pt x="456" y="843"/>
                  <a:pt x="462" y="842"/>
                  <a:pt x="468" y="839"/>
                </a:cubicBezTo>
                <a:cubicBezTo>
                  <a:pt x="534" y="806"/>
                  <a:pt x="468" y="606"/>
                  <a:pt x="368" y="372"/>
                </a:cubicBezTo>
                <a:cubicBezTo>
                  <a:pt x="246" y="159"/>
                  <a:pt x="124" y="1"/>
                  <a:pt x="78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9" name="Google Shape;1901;p44">
            <a:extLst>
              <a:ext uri="{FF2B5EF4-FFF2-40B4-BE49-F238E27FC236}">
                <a16:creationId xmlns:a16="http://schemas.microsoft.com/office/drawing/2014/main" id="{515180EF-9212-4042-B0E1-7B2E552C03BA}"/>
              </a:ext>
            </a:extLst>
          </p:cNvPr>
          <p:cNvSpPr/>
          <p:nvPr/>
        </p:nvSpPr>
        <p:spPr>
          <a:xfrm>
            <a:off x="7993467" y="2251980"/>
            <a:ext cx="23886" cy="23528"/>
          </a:xfrm>
          <a:custGeom>
            <a:avLst/>
            <a:gdLst/>
            <a:ahLst/>
            <a:cxnLst/>
            <a:rect l="l" t="t" r="r" b="b"/>
            <a:pathLst>
              <a:path w="1269" h="1250" extrusionOk="0">
                <a:moveTo>
                  <a:pt x="1195" y="0"/>
                </a:moveTo>
                <a:cubicBezTo>
                  <a:pt x="1075" y="0"/>
                  <a:pt x="763" y="190"/>
                  <a:pt x="501" y="480"/>
                </a:cubicBezTo>
                <a:cubicBezTo>
                  <a:pt x="168" y="814"/>
                  <a:pt x="1" y="1214"/>
                  <a:pt x="67" y="1247"/>
                </a:cubicBezTo>
                <a:cubicBezTo>
                  <a:pt x="71" y="1249"/>
                  <a:pt x="74" y="1250"/>
                  <a:pt x="78" y="1250"/>
                </a:cubicBezTo>
                <a:cubicBezTo>
                  <a:pt x="153" y="1250"/>
                  <a:pt x="348" y="933"/>
                  <a:pt x="635" y="647"/>
                </a:cubicBezTo>
                <a:cubicBezTo>
                  <a:pt x="968" y="313"/>
                  <a:pt x="1268" y="80"/>
                  <a:pt x="1235" y="13"/>
                </a:cubicBezTo>
                <a:cubicBezTo>
                  <a:pt x="1226" y="4"/>
                  <a:pt x="1213" y="0"/>
                  <a:pt x="1195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0" name="Google Shape;1902;p44">
            <a:extLst>
              <a:ext uri="{FF2B5EF4-FFF2-40B4-BE49-F238E27FC236}">
                <a16:creationId xmlns:a16="http://schemas.microsoft.com/office/drawing/2014/main" id="{7B7BC891-E0A0-43DC-BB7C-6D67075F5FA4}"/>
              </a:ext>
            </a:extLst>
          </p:cNvPr>
          <p:cNvSpPr/>
          <p:nvPr/>
        </p:nvSpPr>
        <p:spPr>
          <a:xfrm>
            <a:off x="8102091" y="2229375"/>
            <a:ext cx="11952" cy="20347"/>
          </a:xfrm>
          <a:custGeom>
            <a:avLst/>
            <a:gdLst/>
            <a:ahLst/>
            <a:cxnLst/>
            <a:rect l="l" t="t" r="r" b="b"/>
            <a:pathLst>
              <a:path w="635" h="1081" extrusionOk="0">
                <a:moveTo>
                  <a:pt x="90" y="0"/>
                </a:moveTo>
                <a:cubicBezTo>
                  <a:pt x="79" y="0"/>
                  <a:pt x="72" y="5"/>
                  <a:pt x="67" y="13"/>
                </a:cubicBezTo>
                <a:cubicBezTo>
                  <a:pt x="1" y="47"/>
                  <a:pt x="134" y="280"/>
                  <a:pt x="301" y="547"/>
                </a:cubicBezTo>
                <a:cubicBezTo>
                  <a:pt x="434" y="847"/>
                  <a:pt x="534" y="1081"/>
                  <a:pt x="601" y="1081"/>
                </a:cubicBezTo>
                <a:cubicBezTo>
                  <a:pt x="634" y="1047"/>
                  <a:pt x="601" y="780"/>
                  <a:pt x="468" y="447"/>
                </a:cubicBezTo>
                <a:cubicBezTo>
                  <a:pt x="352" y="186"/>
                  <a:pt x="160" y="0"/>
                  <a:pt x="90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1" name="Google Shape;1903;p44">
            <a:extLst>
              <a:ext uri="{FF2B5EF4-FFF2-40B4-BE49-F238E27FC236}">
                <a16:creationId xmlns:a16="http://schemas.microsoft.com/office/drawing/2014/main" id="{D24F085B-51B9-4171-9E1C-4DA25F6DEB25}"/>
              </a:ext>
            </a:extLst>
          </p:cNvPr>
          <p:cNvSpPr/>
          <p:nvPr/>
        </p:nvSpPr>
        <p:spPr>
          <a:xfrm>
            <a:off x="7810135" y="2307413"/>
            <a:ext cx="10691" cy="21476"/>
          </a:xfrm>
          <a:custGeom>
            <a:avLst/>
            <a:gdLst/>
            <a:ahLst/>
            <a:cxnLst/>
            <a:rect l="l" t="t" r="r" b="b"/>
            <a:pathLst>
              <a:path w="568" h="1141" extrusionOk="0">
                <a:moveTo>
                  <a:pt x="487" y="0"/>
                </a:moveTo>
                <a:cubicBezTo>
                  <a:pt x="417" y="0"/>
                  <a:pt x="292" y="225"/>
                  <a:pt x="167" y="537"/>
                </a:cubicBezTo>
                <a:cubicBezTo>
                  <a:pt x="34" y="837"/>
                  <a:pt x="0" y="1138"/>
                  <a:pt x="34" y="1138"/>
                </a:cubicBezTo>
                <a:cubicBezTo>
                  <a:pt x="40" y="1140"/>
                  <a:pt x="47" y="1141"/>
                  <a:pt x="53" y="1141"/>
                </a:cubicBezTo>
                <a:cubicBezTo>
                  <a:pt x="147" y="1141"/>
                  <a:pt x="242" y="916"/>
                  <a:pt x="367" y="604"/>
                </a:cubicBezTo>
                <a:cubicBezTo>
                  <a:pt x="501" y="304"/>
                  <a:pt x="568" y="37"/>
                  <a:pt x="501" y="4"/>
                </a:cubicBezTo>
                <a:cubicBezTo>
                  <a:pt x="497" y="1"/>
                  <a:pt x="492" y="0"/>
                  <a:pt x="487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2" name="Google Shape;1904;p44">
            <a:extLst>
              <a:ext uri="{FF2B5EF4-FFF2-40B4-BE49-F238E27FC236}">
                <a16:creationId xmlns:a16="http://schemas.microsoft.com/office/drawing/2014/main" id="{528DFD09-13AF-4BBF-B9F1-200702E7BB3E}"/>
              </a:ext>
            </a:extLst>
          </p:cNvPr>
          <p:cNvSpPr/>
          <p:nvPr/>
        </p:nvSpPr>
        <p:spPr>
          <a:xfrm>
            <a:off x="7803228" y="2432940"/>
            <a:ext cx="18220" cy="14889"/>
          </a:xfrm>
          <a:custGeom>
            <a:avLst/>
            <a:gdLst/>
            <a:ahLst/>
            <a:cxnLst/>
            <a:rect l="l" t="t" r="r" b="b"/>
            <a:pathLst>
              <a:path w="968" h="791" extrusionOk="0">
                <a:moveTo>
                  <a:pt x="18" y="1"/>
                </a:moveTo>
                <a:cubicBezTo>
                  <a:pt x="10" y="1"/>
                  <a:pt x="4" y="3"/>
                  <a:pt x="1" y="6"/>
                </a:cubicBezTo>
                <a:cubicBezTo>
                  <a:pt x="1" y="73"/>
                  <a:pt x="134" y="273"/>
                  <a:pt x="401" y="473"/>
                </a:cubicBezTo>
                <a:cubicBezTo>
                  <a:pt x="621" y="666"/>
                  <a:pt x="819" y="790"/>
                  <a:pt x="900" y="790"/>
                </a:cubicBezTo>
                <a:cubicBezTo>
                  <a:pt x="917" y="790"/>
                  <a:pt x="929" y="785"/>
                  <a:pt x="935" y="773"/>
                </a:cubicBezTo>
                <a:cubicBezTo>
                  <a:pt x="968" y="740"/>
                  <a:pt x="801" y="540"/>
                  <a:pt x="534" y="306"/>
                </a:cubicBezTo>
                <a:cubicBezTo>
                  <a:pt x="325" y="127"/>
                  <a:pt x="89" y="1"/>
                  <a:pt x="18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3" name="Google Shape;1905;p44">
            <a:extLst>
              <a:ext uri="{FF2B5EF4-FFF2-40B4-BE49-F238E27FC236}">
                <a16:creationId xmlns:a16="http://schemas.microsoft.com/office/drawing/2014/main" id="{7BA6B37B-F032-45D2-B203-B019C918C0F5}"/>
              </a:ext>
            </a:extLst>
          </p:cNvPr>
          <p:cNvSpPr/>
          <p:nvPr/>
        </p:nvSpPr>
        <p:spPr>
          <a:xfrm>
            <a:off x="8012308" y="2143600"/>
            <a:ext cx="7548" cy="14456"/>
          </a:xfrm>
          <a:custGeom>
            <a:avLst/>
            <a:gdLst/>
            <a:ahLst/>
            <a:cxnLst/>
            <a:rect l="l" t="t" r="r" b="b"/>
            <a:pathLst>
              <a:path w="401" h="768" extrusionOk="0">
                <a:moveTo>
                  <a:pt x="67" y="0"/>
                </a:moveTo>
                <a:cubicBezTo>
                  <a:pt x="0" y="0"/>
                  <a:pt x="34" y="200"/>
                  <a:pt x="101" y="434"/>
                </a:cubicBezTo>
                <a:cubicBezTo>
                  <a:pt x="201" y="634"/>
                  <a:pt x="301" y="767"/>
                  <a:pt x="367" y="767"/>
                </a:cubicBezTo>
                <a:cubicBezTo>
                  <a:pt x="401" y="767"/>
                  <a:pt x="401" y="567"/>
                  <a:pt x="301" y="367"/>
                </a:cubicBezTo>
                <a:cubicBezTo>
                  <a:pt x="234" y="134"/>
                  <a:pt x="101" y="0"/>
                  <a:pt x="67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4" name="Google Shape;1906;p44">
            <a:extLst>
              <a:ext uri="{FF2B5EF4-FFF2-40B4-BE49-F238E27FC236}">
                <a16:creationId xmlns:a16="http://schemas.microsoft.com/office/drawing/2014/main" id="{BB212E81-BE37-436B-9F8C-03C2B79EA177}"/>
              </a:ext>
            </a:extLst>
          </p:cNvPr>
          <p:cNvSpPr/>
          <p:nvPr/>
        </p:nvSpPr>
        <p:spPr>
          <a:xfrm>
            <a:off x="8207573" y="2195701"/>
            <a:ext cx="6306" cy="20178"/>
          </a:xfrm>
          <a:custGeom>
            <a:avLst/>
            <a:gdLst/>
            <a:ahLst/>
            <a:cxnLst/>
            <a:rect l="l" t="t" r="r" b="b"/>
            <a:pathLst>
              <a:path w="335" h="1072" extrusionOk="0">
                <a:moveTo>
                  <a:pt x="301" y="1"/>
                </a:moveTo>
                <a:cubicBezTo>
                  <a:pt x="234" y="1"/>
                  <a:pt x="134" y="234"/>
                  <a:pt x="67" y="535"/>
                </a:cubicBezTo>
                <a:cubicBezTo>
                  <a:pt x="34" y="835"/>
                  <a:pt x="1" y="1068"/>
                  <a:pt x="67" y="1068"/>
                </a:cubicBezTo>
                <a:cubicBezTo>
                  <a:pt x="72" y="1070"/>
                  <a:pt x="76" y="1072"/>
                  <a:pt x="80" y="1072"/>
                </a:cubicBezTo>
                <a:cubicBezTo>
                  <a:pt x="147" y="1072"/>
                  <a:pt x="238" y="849"/>
                  <a:pt x="301" y="568"/>
                </a:cubicBezTo>
                <a:cubicBezTo>
                  <a:pt x="334" y="268"/>
                  <a:pt x="334" y="34"/>
                  <a:pt x="301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5" name="Google Shape;1907;p44">
            <a:extLst>
              <a:ext uri="{FF2B5EF4-FFF2-40B4-BE49-F238E27FC236}">
                <a16:creationId xmlns:a16="http://schemas.microsoft.com/office/drawing/2014/main" id="{9ED14821-A1C0-4A53-899E-E48F931C68EA}"/>
              </a:ext>
            </a:extLst>
          </p:cNvPr>
          <p:cNvSpPr/>
          <p:nvPr/>
        </p:nvSpPr>
        <p:spPr>
          <a:xfrm>
            <a:off x="8252784" y="2281042"/>
            <a:ext cx="11952" cy="24620"/>
          </a:xfrm>
          <a:custGeom>
            <a:avLst/>
            <a:gdLst/>
            <a:ahLst/>
            <a:cxnLst/>
            <a:rect l="l" t="t" r="r" b="b"/>
            <a:pathLst>
              <a:path w="635" h="1308" extrusionOk="0">
                <a:moveTo>
                  <a:pt x="561" y="1"/>
                </a:moveTo>
                <a:cubicBezTo>
                  <a:pt x="517" y="1"/>
                  <a:pt x="359" y="287"/>
                  <a:pt x="200" y="604"/>
                </a:cubicBezTo>
                <a:cubicBezTo>
                  <a:pt x="67" y="971"/>
                  <a:pt x="0" y="1304"/>
                  <a:pt x="34" y="1304"/>
                </a:cubicBezTo>
                <a:cubicBezTo>
                  <a:pt x="37" y="1306"/>
                  <a:pt x="41" y="1307"/>
                  <a:pt x="46" y="1307"/>
                </a:cubicBezTo>
                <a:cubicBezTo>
                  <a:pt x="116" y="1307"/>
                  <a:pt x="243" y="1050"/>
                  <a:pt x="401" y="704"/>
                </a:cubicBezTo>
                <a:cubicBezTo>
                  <a:pt x="567" y="337"/>
                  <a:pt x="634" y="37"/>
                  <a:pt x="567" y="3"/>
                </a:cubicBezTo>
                <a:cubicBezTo>
                  <a:pt x="566" y="2"/>
                  <a:pt x="564" y="1"/>
                  <a:pt x="561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6" name="Google Shape;1908;p44">
            <a:extLst>
              <a:ext uri="{FF2B5EF4-FFF2-40B4-BE49-F238E27FC236}">
                <a16:creationId xmlns:a16="http://schemas.microsoft.com/office/drawing/2014/main" id="{2C02D0E4-3B17-4F5E-87D3-E87AA29A6387}"/>
              </a:ext>
            </a:extLst>
          </p:cNvPr>
          <p:cNvSpPr/>
          <p:nvPr/>
        </p:nvSpPr>
        <p:spPr>
          <a:xfrm>
            <a:off x="8207573" y="2352003"/>
            <a:ext cx="15096" cy="26427"/>
          </a:xfrm>
          <a:custGeom>
            <a:avLst/>
            <a:gdLst/>
            <a:ahLst/>
            <a:cxnLst/>
            <a:rect l="l" t="t" r="r" b="b"/>
            <a:pathLst>
              <a:path w="802" h="1404" extrusionOk="0">
                <a:moveTo>
                  <a:pt x="74" y="0"/>
                </a:moveTo>
                <a:cubicBezTo>
                  <a:pt x="71" y="0"/>
                  <a:pt x="69" y="1"/>
                  <a:pt x="67" y="3"/>
                </a:cubicBezTo>
                <a:cubicBezTo>
                  <a:pt x="1" y="36"/>
                  <a:pt x="101" y="370"/>
                  <a:pt x="301" y="737"/>
                </a:cubicBezTo>
                <a:cubicBezTo>
                  <a:pt x="501" y="1137"/>
                  <a:pt x="701" y="1404"/>
                  <a:pt x="768" y="1404"/>
                </a:cubicBezTo>
                <a:cubicBezTo>
                  <a:pt x="801" y="1371"/>
                  <a:pt x="701" y="1037"/>
                  <a:pt x="501" y="637"/>
                </a:cubicBezTo>
                <a:cubicBezTo>
                  <a:pt x="311" y="288"/>
                  <a:pt x="121" y="0"/>
                  <a:pt x="74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7" name="Google Shape;1909;p44">
            <a:extLst>
              <a:ext uri="{FF2B5EF4-FFF2-40B4-BE49-F238E27FC236}">
                <a16:creationId xmlns:a16="http://schemas.microsoft.com/office/drawing/2014/main" id="{4D04CC1D-4D9C-474B-AAFE-296E4D300149}"/>
              </a:ext>
            </a:extLst>
          </p:cNvPr>
          <p:cNvSpPr/>
          <p:nvPr/>
        </p:nvSpPr>
        <p:spPr>
          <a:xfrm>
            <a:off x="8288566" y="2431716"/>
            <a:ext cx="9430" cy="18917"/>
          </a:xfrm>
          <a:custGeom>
            <a:avLst/>
            <a:gdLst/>
            <a:ahLst/>
            <a:cxnLst/>
            <a:rect l="l" t="t" r="r" b="b"/>
            <a:pathLst>
              <a:path w="501" h="1005" extrusionOk="0">
                <a:moveTo>
                  <a:pt x="425" y="1"/>
                </a:moveTo>
                <a:cubicBezTo>
                  <a:pt x="377" y="1"/>
                  <a:pt x="229" y="193"/>
                  <a:pt x="167" y="471"/>
                </a:cubicBezTo>
                <a:cubicBezTo>
                  <a:pt x="67" y="738"/>
                  <a:pt x="1" y="972"/>
                  <a:pt x="67" y="1005"/>
                </a:cubicBezTo>
                <a:cubicBezTo>
                  <a:pt x="134" y="1005"/>
                  <a:pt x="267" y="805"/>
                  <a:pt x="368" y="538"/>
                </a:cubicBezTo>
                <a:cubicBezTo>
                  <a:pt x="434" y="271"/>
                  <a:pt x="501" y="4"/>
                  <a:pt x="434" y="4"/>
                </a:cubicBezTo>
                <a:cubicBezTo>
                  <a:pt x="432" y="2"/>
                  <a:pt x="429" y="1"/>
                  <a:pt x="425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8" name="Google Shape;1910;p44">
            <a:extLst>
              <a:ext uri="{FF2B5EF4-FFF2-40B4-BE49-F238E27FC236}">
                <a16:creationId xmlns:a16="http://schemas.microsoft.com/office/drawing/2014/main" id="{AEA3D6F8-D262-4DDF-A6A8-EB54CFFA9813}"/>
              </a:ext>
            </a:extLst>
          </p:cNvPr>
          <p:cNvSpPr/>
          <p:nvPr/>
        </p:nvSpPr>
        <p:spPr>
          <a:xfrm>
            <a:off x="8220767" y="2509548"/>
            <a:ext cx="9430" cy="12141"/>
          </a:xfrm>
          <a:custGeom>
            <a:avLst/>
            <a:gdLst/>
            <a:ahLst/>
            <a:cxnLst/>
            <a:rect l="l" t="t" r="r" b="b"/>
            <a:pathLst>
              <a:path w="501" h="645" extrusionOk="0">
                <a:moveTo>
                  <a:pt x="80" y="0"/>
                </a:moveTo>
                <a:cubicBezTo>
                  <a:pt x="75" y="0"/>
                  <a:pt x="70" y="2"/>
                  <a:pt x="67" y="6"/>
                </a:cubicBezTo>
                <a:cubicBezTo>
                  <a:pt x="0" y="39"/>
                  <a:pt x="33" y="206"/>
                  <a:pt x="167" y="372"/>
                </a:cubicBezTo>
                <a:cubicBezTo>
                  <a:pt x="256" y="522"/>
                  <a:pt x="373" y="644"/>
                  <a:pt x="420" y="644"/>
                </a:cubicBezTo>
                <a:cubicBezTo>
                  <a:pt x="426" y="644"/>
                  <a:pt x="430" y="643"/>
                  <a:pt x="434" y="639"/>
                </a:cubicBezTo>
                <a:cubicBezTo>
                  <a:pt x="500" y="606"/>
                  <a:pt x="434" y="439"/>
                  <a:pt x="334" y="272"/>
                </a:cubicBezTo>
                <a:cubicBezTo>
                  <a:pt x="244" y="123"/>
                  <a:pt x="128" y="0"/>
                  <a:pt x="80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9" name="Google Shape;1911;p44">
            <a:extLst>
              <a:ext uri="{FF2B5EF4-FFF2-40B4-BE49-F238E27FC236}">
                <a16:creationId xmlns:a16="http://schemas.microsoft.com/office/drawing/2014/main" id="{FC6A1379-8B46-4C12-9742-9C1E65CBCBFB}"/>
              </a:ext>
            </a:extLst>
          </p:cNvPr>
          <p:cNvSpPr/>
          <p:nvPr/>
        </p:nvSpPr>
        <p:spPr>
          <a:xfrm>
            <a:off x="8222009" y="2647084"/>
            <a:ext cx="20742" cy="20874"/>
          </a:xfrm>
          <a:custGeom>
            <a:avLst/>
            <a:gdLst/>
            <a:ahLst/>
            <a:cxnLst/>
            <a:rect l="l" t="t" r="r" b="b"/>
            <a:pathLst>
              <a:path w="1102" h="1109" extrusionOk="0">
                <a:moveTo>
                  <a:pt x="78" y="0"/>
                </a:moveTo>
                <a:cubicBezTo>
                  <a:pt x="74" y="0"/>
                  <a:pt x="70" y="1"/>
                  <a:pt x="67" y="4"/>
                </a:cubicBezTo>
                <a:cubicBezTo>
                  <a:pt x="1" y="70"/>
                  <a:pt x="201" y="337"/>
                  <a:pt x="468" y="638"/>
                </a:cubicBezTo>
                <a:cubicBezTo>
                  <a:pt x="746" y="916"/>
                  <a:pt x="967" y="1108"/>
                  <a:pt x="1051" y="1108"/>
                </a:cubicBezTo>
                <a:cubicBezTo>
                  <a:pt x="1058" y="1108"/>
                  <a:pt x="1063" y="1107"/>
                  <a:pt x="1068" y="1105"/>
                </a:cubicBezTo>
                <a:cubicBezTo>
                  <a:pt x="1102" y="1038"/>
                  <a:pt x="901" y="771"/>
                  <a:pt x="635" y="471"/>
                </a:cubicBezTo>
                <a:cubicBezTo>
                  <a:pt x="387" y="192"/>
                  <a:pt x="140" y="0"/>
                  <a:pt x="78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0" name="Google Shape;1912;p44">
            <a:extLst>
              <a:ext uri="{FF2B5EF4-FFF2-40B4-BE49-F238E27FC236}">
                <a16:creationId xmlns:a16="http://schemas.microsoft.com/office/drawing/2014/main" id="{C14A8BDB-FDA1-47CB-9309-E600DA5DCDC6}"/>
              </a:ext>
            </a:extLst>
          </p:cNvPr>
          <p:cNvSpPr/>
          <p:nvPr/>
        </p:nvSpPr>
        <p:spPr>
          <a:xfrm>
            <a:off x="8304885" y="2563418"/>
            <a:ext cx="17599" cy="20404"/>
          </a:xfrm>
          <a:custGeom>
            <a:avLst/>
            <a:gdLst/>
            <a:ahLst/>
            <a:cxnLst/>
            <a:rect l="l" t="t" r="r" b="b"/>
            <a:pathLst>
              <a:path w="935" h="1084" extrusionOk="0">
                <a:moveTo>
                  <a:pt x="63" y="1"/>
                </a:moveTo>
                <a:cubicBezTo>
                  <a:pt x="52" y="1"/>
                  <a:pt x="42" y="4"/>
                  <a:pt x="34" y="12"/>
                </a:cubicBezTo>
                <a:cubicBezTo>
                  <a:pt x="1" y="46"/>
                  <a:pt x="134" y="312"/>
                  <a:pt x="368" y="613"/>
                </a:cubicBezTo>
                <a:cubicBezTo>
                  <a:pt x="584" y="891"/>
                  <a:pt x="801" y="1083"/>
                  <a:pt x="884" y="1083"/>
                </a:cubicBezTo>
                <a:cubicBezTo>
                  <a:pt x="891" y="1083"/>
                  <a:pt x="897" y="1082"/>
                  <a:pt x="902" y="1080"/>
                </a:cubicBezTo>
                <a:cubicBezTo>
                  <a:pt x="935" y="1046"/>
                  <a:pt x="768" y="779"/>
                  <a:pt x="535" y="479"/>
                </a:cubicBezTo>
                <a:cubicBezTo>
                  <a:pt x="328" y="214"/>
                  <a:pt x="148" y="1"/>
                  <a:pt x="63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1" name="Google Shape;1913;p44">
            <a:extLst>
              <a:ext uri="{FF2B5EF4-FFF2-40B4-BE49-F238E27FC236}">
                <a16:creationId xmlns:a16="http://schemas.microsoft.com/office/drawing/2014/main" id="{2AE5C83A-B09E-4878-9E35-F63933FA4C2A}"/>
              </a:ext>
            </a:extLst>
          </p:cNvPr>
          <p:cNvSpPr/>
          <p:nvPr/>
        </p:nvSpPr>
        <p:spPr>
          <a:xfrm>
            <a:off x="8364533" y="2674771"/>
            <a:ext cx="13835" cy="24563"/>
          </a:xfrm>
          <a:custGeom>
            <a:avLst/>
            <a:gdLst/>
            <a:ahLst/>
            <a:cxnLst/>
            <a:rect l="l" t="t" r="r" b="b"/>
            <a:pathLst>
              <a:path w="735" h="1305" extrusionOk="0">
                <a:moveTo>
                  <a:pt x="668" y="0"/>
                </a:moveTo>
                <a:cubicBezTo>
                  <a:pt x="601" y="0"/>
                  <a:pt x="434" y="267"/>
                  <a:pt x="268" y="634"/>
                </a:cubicBezTo>
                <a:cubicBezTo>
                  <a:pt x="68" y="968"/>
                  <a:pt x="1" y="1301"/>
                  <a:pt x="34" y="1301"/>
                </a:cubicBezTo>
                <a:cubicBezTo>
                  <a:pt x="38" y="1303"/>
                  <a:pt x="42" y="1304"/>
                  <a:pt x="47" y="1304"/>
                </a:cubicBezTo>
                <a:cubicBezTo>
                  <a:pt x="123" y="1304"/>
                  <a:pt x="311" y="1047"/>
                  <a:pt x="468" y="701"/>
                </a:cubicBezTo>
                <a:cubicBezTo>
                  <a:pt x="635" y="367"/>
                  <a:pt x="735" y="34"/>
                  <a:pt x="668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2" name="Google Shape;1914;p44">
            <a:extLst>
              <a:ext uri="{FF2B5EF4-FFF2-40B4-BE49-F238E27FC236}">
                <a16:creationId xmlns:a16="http://schemas.microsoft.com/office/drawing/2014/main" id="{54894A64-CA73-4E3F-9702-D5383BD454B2}"/>
              </a:ext>
            </a:extLst>
          </p:cNvPr>
          <p:cNvSpPr/>
          <p:nvPr/>
        </p:nvSpPr>
        <p:spPr>
          <a:xfrm>
            <a:off x="8252784" y="2777373"/>
            <a:ext cx="20742" cy="17392"/>
          </a:xfrm>
          <a:custGeom>
            <a:avLst/>
            <a:gdLst/>
            <a:ahLst/>
            <a:cxnLst/>
            <a:rect l="l" t="t" r="r" b="b"/>
            <a:pathLst>
              <a:path w="1102" h="924" extrusionOk="0">
                <a:moveTo>
                  <a:pt x="84" y="0"/>
                </a:moveTo>
                <a:cubicBezTo>
                  <a:pt x="58" y="0"/>
                  <a:pt x="40" y="7"/>
                  <a:pt x="34" y="20"/>
                </a:cubicBezTo>
                <a:cubicBezTo>
                  <a:pt x="0" y="87"/>
                  <a:pt x="267" y="254"/>
                  <a:pt x="534" y="487"/>
                </a:cubicBezTo>
                <a:cubicBezTo>
                  <a:pt x="784" y="705"/>
                  <a:pt x="975" y="924"/>
                  <a:pt x="1026" y="924"/>
                </a:cubicBezTo>
                <a:cubicBezTo>
                  <a:pt x="1029" y="924"/>
                  <a:pt x="1032" y="923"/>
                  <a:pt x="1034" y="921"/>
                </a:cubicBezTo>
                <a:cubicBezTo>
                  <a:pt x="1101" y="887"/>
                  <a:pt x="968" y="587"/>
                  <a:pt x="667" y="320"/>
                </a:cubicBezTo>
                <a:cubicBezTo>
                  <a:pt x="427" y="107"/>
                  <a:pt x="187" y="0"/>
                  <a:pt x="84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3" name="Google Shape;1915;p44">
            <a:extLst>
              <a:ext uri="{FF2B5EF4-FFF2-40B4-BE49-F238E27FC236}">
                <a16:creationId xmlns:a16="http://schemas.microsoft.com/office/drawing/2014/main" id="{F94A2002-91D1-4A46-9B26-21040DCF3C08}"/>
              </a:ext>
            </a:extLst>
          </p:cNvPr>
          <p:cNvSpPr/>
          <p:nvPr/>
        </p:nvSpPr>
        <p:spPr>
          <a:xfrm>
            <a:off x="8260934" y="2891381"/>
            <a:ext cx="16978" cy="3783"/>
          </a:xfrm>
          <a:custGeom>
            <a:avLst/>
            <a:gdLst/>
            <a:ahLst/>
            <a:cxnLst/>
            <a:rect l="l" t="t" r="r" b="b"/>
            <a:pathLst>
              <a:path w="902" h="201" extrusionOk="0">
                <a:moveTo>
                  <a:pt x="468" y="1"/>
                </a:moveTo>
                <a:cubicBezTo>
                  <a:pt x="201" y="1"/>
                  <a:pt x="1" y="34"/>
                  <a:pt x="1" y="101"/>
                </a:cubicBezTo>
                <a:cubicBezTo>
                  <a:pt x="1" y="167"/>
                  <a:pt x="201" y="201"/>
                  <a:pt x="468" y="201"/>
                </a:cubicBezTo>
                <a:cubicBezTo>
                  <a:pt x="701" y="201"/>
                  <a:pt x="902" y="167"/>
                  <a:pt x="902" y="101"/>
                </a:cubicBezTo>
                <a:cubicBezTo>
                  <a:pt x="902" y="34"/>
                  <a:pt x="701" y="1"/>
                  <a:pt x="468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4" name="Google Shape;1916;p44">
            <a:extLst>
              <a:ext uri="{FF2B5EF4-FFF2-40B4-BE49-F238E27FC236}">
                <a16:creationId xmlns:a16="http://schemas.microsoft.com/office/drawing/2014/main" id="{7DF5205C-9DA7-4F24-A8A9-0CC375C1F027}"/>
              </a:ext>
            </a:extLst>
          </p:cNvPr>
          <p:cNvSpPr/>
          <p:nvPr/>
        </p:nvSpPr>
        <p:spPr>
          <a:xfrm>
            <a:off x="8372702" y="2842405"/>
            <a:ext cx="9430" cy="23321"/>
          </a:xfrm>
          <a:custGeom>
            <a:avLst/>
            <a:gdLst/>
            <a:ahLst/>
            <a:cxnLst/>
            <a:rect l="l" t="t" r="r" b="b"/>
            <a:pathLst>
              <a:path w="501" h="1239" extrusionOk="0">
                <a:moveTo>
                  <a:pt x="367" y="1"/>
                </a:moveTo>
                <a:cubicBezTo>
                  <a:pt x="301" y="34"/>
                  <a:pt x="267" y="301"/>
                  <a:pt x="201" y="635"/>
                </a:cubicBezTo>
                <a:cubicBezTo>
                  <a:pt x="101" y="968"/>
                  <a:pt x="0" y="1202"/>
                  <a:pt x="67" y="1235"/>
                </a:cubicBezTo>
                <a:cubicBezTo>
                  <a:pt x="69" y="1237"/>
                  <a:pt x="72" y="1238"/>
                  <a:pt x="76" y="1238"/>
                </a:cubicBezTo>
                <a:cubicBezTo>
                  <a:pt x="126" y="1238"/>
                  <a:pt x="307" y="1012"/>
                  <a:pt x="401" y="668"/>
                </a:cubicBezTo>
                <a:cubicBezTo>
                  <a:pt x="501" y="301"/>
                  <a:pt x="434" y="1"/>
                  <a:pt x="367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5" name="Google Shape;1917;p44">
            <a:extLst>
              <a:ext uri="{FF2B5EF4-FFF2-40B4-BE49-F238E27FC236}">
                <a16:creationId xmlns:a16="http://schemas.microsoft.com/office/drawing/2014/main" id="{CC3C92BD-C139-496B-A36B-B77833292E0D}"/>
              </a:ext>
            </a:extLst>
          </p:cNvPr>
          <p:cNvSpPr/>
          <p:nvPr/>
        </p:nvSpPr>
        <p:spPr>
          <a:xfrm>
            <a:off x="8458721" y="2873123"/>
            <a:ext cx="10691" cy="25862"/>
          </a:xfrm>
          <a:custGeom>
            <a:avLst/>
            <a:gdLst/>
            <a:ahLst/>
            <a:cxnLst/>
            <a:rect l="l" t="t" r="r" b="b"/>
            <a:pathLst>
              <a:path w="568" h="1374" extrusionOk="0">
                <a:moveTo>
                  <a:pt x="45" y="1"/>
                </a:moveTo>
                <a:cubicBezTo>
                  <a:pt x="41" y="1"/>
                  <a:pt x="37" y="2"/>
                  <a:pt x="34" y="3"/>
                </a:cubicBezTo>
                <a:cubicBezTo>
                  <a:pt x="0" y="3"/>
                  <a:pt x="34" y="337"/>
                  <a:pt x="167" y="704"/>
                </a:cubicBezTo>
                <a:cubicBezTo>
                  <a:pt x="294" y="1084"/>
                  <a:pt x="451" y="1374"/>
                  <a:pt x="523" y="1374"/>
                </a:cubicBezTo>
                <a:cubicBezTo>
                  <a:pt x="527" y="1374"/>
                  <a:pt x="531" y="1373"/>
                  <a:pt x="534" y="1371"/>
                </a:cubicBezTo>
                <a:cubicBezTo>
                  <a:pt x="567" y="1338"/>
                  <a:pt x="534" y="1037"/>
                  <a:pt x="401" y="637"/>
                </a:cubicBezTo>
                <a:cubicBezTo>
                  <a:pt x="274" y="289"/>
                  <a:pt x="117" y="1"/>
                  <a:pt x="45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6" name="Google Shape;1918;p44">
            <a:extLst>
              <a:ext uri="{FF2B5EF4-FFF2-40B4-BE49-F238E27FC236}">
                <a16:creationId xmlns:a16="http://schemas.microsoft.com/office/drawing/2014/main" id="{A2D1681E-4C9C-48C2-929D-58179F9C177F}"/>
              </a:ext>
            </a:extLst>
          </p:cNvPr>
          <p:cNvSpPr/>
          <p:nvPr/>
        </p:nvSpPr>
        <p:spPr>
          <a:xfrm>
            <a:off x="8452435" y="3006236"/>
            <a:ext cx="16357" cy="27744"/>
          </a:xfrm>
          <a:custGeom>
            <a:avLst/>
            <a:gdLst/>
            <a:ahLst/>
            <a:cxnLst/>
            <a:rect l="l" t="t" r="r" b="b"/>
            <a:pathLst>
              <a:path w="869" h="1474" extrusionOk="0">
                <a:moveTo>
                  <a:pt x="823" y="1"/>
                </a:moveTo>
                <a:cubicBezTo>
                  <a:pt x="744" y="1"/>
                  <a:pt x="524" y="290"/>
                  <a:pt x="334" y="670"/>
                </a:cubicBezTo>
                <a:cubicBezTo>
                  <a:pt x="134" y="1104"/>
                  <a:pt x="1" y="1437"/>
                  <a:pt x="68" y="1471"/>
                </a:cubicBezTo>
                <a:cubicBezTo>
                  <a:pt x="69" y="1472"/>
                  <a:pt x="71" y="1473"/>
                  <a:pt x="73" y="1473"/>
                </a:cubicBezTo>
                <a:cubicBezTo>
                  <a:pt x="122" y="1473"/>
                  <a:pt x="344" y="1152"/>
                  <a:pt x="535" y="770"/>
                </a:cubicBezTo>
                <a:cubicBezTo>
                  <a:pt x="735" y="370"/>
                  <a:pt x="868" y="36"/>
                  <a:pt x="835" y="3"/>
                </a:cubicBezTo>
                <a:cubicBezTo>
                  <a:pt x="831" y="1"/>
                  <a:pt x="828" y="1"/>
                  <a:pt x="823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7" name="Google Shape;1919;p44">
            <a:extLst>
              <a:ext uri="{FF2B5EF4-FFF2-40B4-BE49-F238E27FC236}">
                <a16:creationId xmlns:a16="http://schemas.microsoft.com/office/drawing/2014/main" id="{BD22834F-FF97-4BE7-B3FC-AEA86D36CA27}"/>
              </a:ext>
            </a:extLst>
          </p:cNvPr>
          <p:cNvSpPr/>
          <p:nvPr/>
        </p:nvSpPr>
        <p:spPr>
          <a:xfrm>
            <a:off x="8355122" y="3087229"/>
            <a:ext cx="12573" cy="25862"/>
          </a:xfrm>
          <a:custGeom>
            <a:avLst/>
            <a:gdLst/>
            <a:ahLst/>
            <a:cxnLst/>
            <a:rect l="l" t="t" r="r" b="b"/>
            <a:pathLst>
              <a:path w="668" h="1374" extrusionOk="0">
                <a:moveTo>
                  <a:pt x="74" y="1"/>
                </a:moveTo>
                <a:cubicBezTo>
                  <a:pt x="71" y="1"/>
                  <a:pt x="69" y="1"/>
                  <a:pt x="67" y="3"/>
                </a:cubicBezTo>
                <a:cubicBezTo>
                  <a:pt x="0" y="37"/>
                  <a:pt x="67" y="337"/>
                  <a:pt x="234" y="737"/>
                </a:cubicBezTo>
                <a:cubicBezTo>
                  <a:pt x="392" y="1085"/>
                  <a:pt x="551" y="1373"/>
                  <a:pt x="623" y="1373"/>
                </a:cubicBezTo>
                <a:cubicBezTo>
                  <a:pt x="627" y="1373"/>
                  <a:pt x="631" y="1373"/>
                  <a:pt x="634" y="1371"/>
                </a:cubicBezTo>
                <a:cubicBezTo>
                  <a:pt x="668" y="1371"/>
                  <a:pt x="601" y="1037"/>
                  <a:pt x="434" y="637"/>
                </a:cubicBezTo>
                <a:cubicBezTo>
                  <a:pt x="308" y="289"/>
                  <a:pt x="121" y="1"/>
                  <a:pt x="74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8" name="Google Shape;1920;p44">
            <a:extLst>
              <a:ext uri="{FF2B5EF4-FFF2-40B4-BE49-F238E27FC236}">
                <a16:creationId xmlns:a16="http://schemas.microsoft.com/office/drawing/2014/main" id="{AEA01355-876B-40A3-8B56-E1846C8D9A09}"/>
              </a:ext>
            </a:extLst>
          </p:cNvPr>
          <p:cNvSpPr/>
          <p:nvPr/>
        </p:nvSpPr>
        <p:spPr>
          <a:xfrm>
            <a:off x="8256549" y="3141908"/>
            <a:ext cx="14456" cy="3783"/>
          </a:xfrm>
          <a:custGeom>
            <a:avLst/>
            <a:gdLst/>
            <a:ahLst/>
            <a:cxnLst/>
            <a:rect l="l" t="t" r="r" b="b"/>
            <a:pathLst>
              <a:path w="768" h="201" extrusionOk="0">
                <a:moveTo>
                  <a:pt x="367" y="0"/>
                </a:moveTo>
                <a:cubicBezTo>
                  <a:pt x="167" y="0"/>
                  <a:pt x="0" y="34"/>
                  <a:pt x="0" y="100"/>
                </a:cubicBezTo>
                <a:cubicBezTo>
                  <a:pt x="0" y="167"/>
                  <a:pt x="167" y="200"/>
                  <a:pt x="367" y="200"/>
                </a:cubicBezTo>
                <a:cubicBezTo>
                  <a:pt x="601" y="200"/>
                  <a:pt x="768" y="167"/>
                  <a:pt x="768" y="100"/>
                </a:cubicBezTo>
                <a:cubicBezTo>
                  <a:pt x="768" y="34"/>
                  <a:pt x="601" y="0"/>
                  <a:pt x="367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9" name="Google Shape;1921;p44">
            <a:extLst>
              <a:ext uri="{FF2B5EF4-FFF2-40B4-BE49-F238E27FC236}">
                <a16:creationId xmlns:a16="http://schemas.microsoft.com/office/drawing/2014/main" id="{941574CC-96AD-444C-AB91-B36DB2DBB06F}"/>
              </a:ext>
            </a:extLst>
          </p:cNvPr>
          <p:cNvSpPr/>
          <p:nvPr/>
        </p:nvSpPr>
        <p:spPr>
          <a:xfrm>
            <a:off x="8319341" y="3248575"/>
            <a:ext cx="7548" cy="21439"/>
          </a:xfrm>
          <a:custGeom>
            <a:avLst/>
            <a:gdLst/>
            <a:ahLst/>
            <a:cxnLst/>
            <a:rect l="l" t="t" r="r" b="b"/>
            <a:pathLst>
              <a:path w="401" h="1139" extrusionOk="0">
                <a:moveTo>
                  <a:pt x="47" y="1"/>
                </a:moveTo>
                <a:cubicBezTo>
                  <a:pt x="42" y="1"/>
                  <a:pt x="38" y="2"/>
                  <a:pt x="33" y="4"/>
                </a:cubicBezTo>
                <a:cubicBezTo>
                  <a:pt x="0" y="4"/>
                  <a:pt x="0" y="271"/>
                  <a:pt x="100" y="604"/>
                </a:cubicBezTo>
                <a:cubicBezTo>
                  <a:pt x="167" y="905"/>
                  <a:pt x="300" y="1138"/>
                  <a:pt x="334" y="1138"/>
                </a:cubicBezTo>
                <a:cubicBezTo>
                  <a:pt x="400" y="1105"/>
                  <a:pt x="400" y="838"/>
                  <a:pt x="300" y="538"/>
                </a:cubicBezTo>
                <a:cubicBezTo>
                  <a:pt x="207" y="225"/>
                  <a:pt x="113" y="1"/>
                  <a:pt x="47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0" name="Google Shape;1922;p44">
            <a:extLst>
              <a:ext uri="{FF2B5EF4-FFF2-40B4-BE49-F238E27FC236}">
                <a16:creationId xmlns:a16="http://schemas.microsoft.com/office/drawing/2014/main" id="{AB065397-1CC9-4834-8EF2-C6B3100C7C05}"/>
              </a:ext>
            </a:extLst>
          </p:cNvPr>
          <p:cNvSpPr/>
          <p:nvPr/>
        </p:nvSpPr>
        <p:spPr>
          <a:xfrm>
            <a:off x="8255288" y="3213377"/>
            <a:ext cx="10691" cy="14644"/>
          </a:xfrm>
          <a:custGeom>
            <a:avLst/>
            <a:gdLst/>
            <a:ahLst/>
            <a:cxnLst/>
            <a:rect l="l" t="t" r="r" b="b"/>
            <a:pathLst>
              <a:path w="568" h="778" extrusionOk="0">
                <a:moveTo>
                  <a:pt x="512" y="1"/>
                </a:moveTo>
                <a:cubicBezTo>
                  <a:pt x="440" y="1"/>
                  <a:pt x="321" y="127"/>
                  <a:pt x="201" y="306"/>
                </a:cubicBezTo>
                <a:cubicBezTo>
                  <a:pt x="67" y="540"/>
                  <a:pt x="1" y="740"/>
                  <a:pt x="67" y="773"/>
                </a:cubicBezTo>
                <a:cubicBezTo>
                  <a:pt x="70" y="776"/>
                  <a:pt x="74" y="777"/>
                  <a:pt x="78" y="777"/>
                </a:cubicBezTo>
                <a:cubicBezTo>
                  <a:pt x="124" y="777"/>
                  <a:pt x="246" y="622"/>
                  <a:pt x="368" y="440"/>
                </a:cubicBezTo>
                <a:cubicBezTo>
                  <a:pt x="534" y="206"/>
                  <a:pt x="568" y="6"/>
                  <a:pt x="534" y="6"/>
                </a:cubicBezTo>
                <a:cubicBezTo>
                  <a:pt x="528" y="3"/>
                  <a:pt x="520" y="1"/>
                  <a:pt x="512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1" name="Google Shape;1923;p44">
            <a:extLst>
              <a:ext uri="{FF2B5EF4-FFF2-40B4-BE49-F238E27FC236}">
                <a16:creationId xmlns:a16="http://schemas.microsoft.com/office/drawing/2014/main" id="{1EFF47AC-4602-4269-9F16-E5EB33CE8955}"/>
              </a:ext>
            </a:extLst>
          </p:cNvPr>
          <p:cNvSpPr/>
          <p:nvPr/>
        </p:nvSpPr>
        <p:spPr>
          <a:xfrm>
            <a:off x="8250902" y="3342142"/>
            <a:ext cx="5666" cy="24563"/>
          </a:xfrm>
          <a:custGeom>
            <a:avLst/>
            <a:gdLst/>
            <a:ahLst/>
            <a:cxnLst/>
            <a:rect l="l" t="t" r="r" b="b"/>
            <a:pathLst>
              <a:path w="301" h="1305" extrusionOk="0">
                <a:moveTo>
                  <a:pt x="77" y="1"/>
                </a:moveTo>
                <a:cubicBezTo>
                  <a:pt x="74" y="1"/>
                  <a:pt x="70" y="1"/>
                  <a:pt x="67" y="3"/>
                </a:cubicBezTo>
                <a:cubicBezTo>
                  <a:pt x="0" y="3"/>
                  <a:pt x="0" y="303"/>
                  <a:pt x="34" y="670"/>
                </a:cubicBezTo>
                <a:cubicBezTo>
                  <a:pt x="67" y="1037"/>
                  <a:pt x="167" y="1304"/>
                  <a:pt x="234" y="1304"/>
                </a:cubicBezTo>
                <a:cubicBezTo>
                  <a:pt x="267" y="1304"/>
                  <a:pt x="300" y="1004"/>
                  <a:pt x="234" y="637"/>
                </a:cubicBezTo>
                <a:cubicBezTo>
                  <a:pt x="202" y="289"/>
                  <a:pt x="140" y="1"/>
                  <a:pt x="77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30299142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6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8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1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4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0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3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6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9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2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5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8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1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4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7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0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3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6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9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2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5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8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1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4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7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0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3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6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9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2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5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8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1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4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7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0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3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6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9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2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5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8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1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4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7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0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3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6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9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2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5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8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1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4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7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0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3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6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9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2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5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8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1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4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7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0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3" dur="500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6" dur="5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9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2" dur="5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5" dur="500"/>
                                        <p:tgtEl>
                                          <p:spTgt spid="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8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1" dur="5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4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7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0" dur="5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3" dur="5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6" dur="5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9" dur="5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2" dur="5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5" dur="5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8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1" dur="5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4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7" dur="5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0" dur="5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3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6" dur="5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9" dur="50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2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5" dur="5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8" dur="5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1" dur="5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4" dur="5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7" dur="5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0" dur="5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3" dur="5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6" dur="5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9" dur="5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2" dur="500"/>
                                        <p:tgtEl>
                                          <p:spTgt spid="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5" dur="500"/>
                                        <p:tgtEl>
                                          <p:spTgt spid="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8" dur="5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1" dur="5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4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43" grpId="0" animBg="1"/>
      <p:bldP spid="144" grpId="0" animBg="1"/>
      <p:bldP spid="145" grpId="0" animBg="1"/>
      <p:bldP spid="146" grpId="0" animBg="1"/>
      <p:bldP spid="147" grpId="0" animBg="1"/>
      <p:bldP spid="148" grpId="0" animBg="1"/>
      <p:bldP spid="149" grpId="0" animBg="1"/>
      <p:bldP spid="150" grpId="0" animBg="1"/>
      <p:bldP spid="151" grpId="0" animBg="1"/>
      <p:bldP spid="152" grpId="0" animBg="1"/>
      <p:bldP spid="153" grpId="0" animBg="1"/>
      <p:bldP spid="154" grpId="0" animBg="1"/>
      <p:bldP spid="155" grpId="0" animBg="1"/>
      <p:bldP spid="156" grpId="0" animBg="1"/>
      <p:bldP spid="157" grpId="0" animBg="1"/>
      <p:bldP spid="158" grpId="0" animBg="1"/>
      <p:bldP spid="159" grpId="0" animBg="1"/>
      <p:bldP spid="160" grpId="0" animBg="1"/>
      <p:bldP spid="161" grpId="0" animBg="1"/>
      <p:bldP spid="162" grpId="0" animBg="1"/>
      <p:bldP spid="163" grpId="0" animBg="1"/>
      <p:bldP spid="164" grpId="0" animBg="1"/>
      <p:bldP spid="165" grpId="0" animBg="1"/>
      <p:bldP spid="166" grpId="0" animBg="1"/>
      <p:bldP spid="167" grpId="0" animBg="1"/>
      <p:bldP spid="168" grpId="0" animBg="1"/>
      <p:bldP spid="169" grpId="0" animBg="1"/>
      <p:bldP spid="170" grpId="0" animBg="1"/>
      <p:bldP spid="171" grpId="0" animBg="1"/>
      <p:bldP spid="172" grpId="0" animBg="1"/>
      <p:bldP spid="173" grpId="0" animBg="1"/>
      <p:bldP spid="174" grpId="0" animBg="1"/>
      <p:bldP spid="175" grpId="0" animBg="1"/>
      <p:bldP spid="176" grpId="0" animBg="1"/>
      <p:bldP spid="177" grpId="0" animBg="1"/>
      <p:bldP spid="178" grpId="0" animBg="1"/>
      <p:bldP spid="179" grpId="0" animBg="1"/>
      <p:bldP spid="180" grpId="0" animBg="1"/>
      <p:bldP spid="181" grpId="0" animBg="1"/>
      <p:bldP spid="182" grpId="0" animBg="1"/>
      <p:bldP spid="183" grpId="0" animBg="1"/>
      <p:bldP spid="184" grpId="0" animBg="1"/>
      <p:bldP spid="185" grpId="0" animBg="1"/>
      <p:bldP spid="186" grpId="0" animBg="1"/>
      <p:bldP spid="187" grpId="0" animBg="1"/>
      <p:bldP spid="188" grpId="0" animBg="1"/>
      <p:bldP spid="189" grpId="0" animBg="1"/>
      <p:bldP spid="190" grpId="0" animBg="1"/>
      <p:bldP spid="191" grpId="0" animBg="1"/>
      <p:bldP spid="192" grpId="0" animBg="1"/>
      <p:bldP spid="193" grpId="0" animBg="1"/>
      <p:bldP spid="194" grpId="0" animBg="1"/>
      <p:bldP spid="195" grpId="0" animBg="1"/>
      <p:bldP spid="196" grpId="0" animBg="1"/>
      <p:bldP spid="197" grpId="0" animBg="1"/>
      <p:bldP spid="198" grpId="0" animBg="1"/>
      <p:bldP spid="199" grpId="0" animBg="1"/>
      <p:bldP spid="200" grpId="0" animBg="1"/>
      <p:bldP spid="201" grpId="0" animBg="1"/>
      <p:bldP spid="202" grpId="0" animBg="1"/>
      <p:bldP spid="203" grpId="0" animBg="1"/>
      <p:bldP spid="204" grpId="0" animBg="1"/>
      <p:bldP spid="205" grpId="0" animBg="1"/>
      <p:bldP spid="206" grpId="0" animBg="1"/>
      <p:bldP spid="207" grpId="0" animBg="1"/>
      <p:bldP spid="208" grpId="0" animBg="1"/>
      <p:bldP spid="209" grpId="0" animBg="1"/>
      <p:bldP spid="210" grpId="0" animBg="1"/>
      <p:bldP spid="211" grpId="0" animBg="1"/>
      <p:bldP spid="212" grpId="0" animBg="1"/>
      <p:bldP spid="213" grpId="0" animBg="1"/>
      <p:bldP spid="214" grpId="0" animBg="1"/>
      <p:bldP spid="215" grpId="0" animBg="1"/>
      <p:bldP spid="216" grpId="0" animBg="1"/>
      <p:bldP spid="217" grpId="0" animBg="1"/>
      <p:bldP spid="218" grpId="0" animBg="1"/>
      <p:bldP spid="219" grpId="0" animBg="1"/>
      <p:bldP spid="220" grpId="0" animBg="1"/>
      <p:bldP spid="221" grpId="0" animBg="1"/>
      <p:bldP spid="222" grpId="0" animBg="1"/>
      <p:bldP spid="223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0" grpId="0" animBg="1"/>
      <p:bldP spid="231" grpId="0" animBg="1"/>
      <p:bldP spid="232" grpId="0" animBg="1"/>
      <p:bldP spid="233" grpId="0" animBg="1"/>
      <p:bldP spid="234" grpId="0" animBg="1"/>
      <p:bldP spid="235" grpId="0" animBg="1"/>
      <p:bldP spid="236" grpId="0" animBg="1"/>
      <p:bldP spid="237" grpId="0" animBg="1"/>
      <p:bldP spid="238" grpId="0" animBg="1"/>
      <p:bldP spid="239" grpId="0" animBg="1"/>
      <p:bldP spid="240" grpId="0" animBg="1"/>
      <p:bldP spid="241" grpId="0" animBg="1"/>
      <p:bldP spid="242" grpId="0" animBg="1"/>
      <p:bldP spid="243" grpId="0" animBg="1"/>
      <p:bldP spid="244" grpId="0" animBg="1"/>
      <p:bldP spid="245" grpId="0" animBg="1"/>
      <p:bldP spid="246" grpId="0" animBg="1"/>
      <p:bldP spid="247" grpId="0" animBg="1"/>
      <p:bldP spid="248" grpId="0" animBg="1"/>
      <p:bldP spid="249" grpId="0" animBg="1"/>
      <p:bldP spid="250" grpId="0" animBg="1"/>
      <p:bldP spid="251" grpId="0" animBg="1"/>
      <p:bldP spid="252" grpId="0" animBg="1"/>
      <p:bldP spid="253" grpId="0" animBg="1"/>
      <p:bldP spid="254" grpId="0" animBg="1"/>
      <p:bldP spid="255" grpId="0" animBg="1"/>
      <p:bldP spid="256" grpId="0" animBg="1"/>
      <p:bldP spid="257" grpId="0" animBg="1"/>
      <p:bldP spid="258" grpId="0" animBg="1"/>
      <p:bldP spid="259" grpId="0" animBg="1"/>
      <p:bldP spid="260" grpId="0" animBg="1"/>
      <p:bldP spid="261" grpId="0" animBg="1"/>
      <p:bldP spid="262" grpId="0" animBg="1"/>
      <p:bldP spid="263" grpId="0" animBg="1"/>
      <p:bldP spid="264" grpId="0" animBg="1"/>
      <p:bldP spid="265" grpId="0" animBg="1"/>
      <p:bldP spid="266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6" grpId="0" animBg="1"/>
      <p:bldP spid="277" grpId="0" animBg="1"/>
      <p:bldP spid="278" grpId="0" animBg="1"/>
      <p:bldP spid="279" grpId="0" animBg="1"/>
      <p:bldP spid="280" grpId="0" animBg="1"/>
      <p:bldP spid="281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oogle Shape;3567;p70">
            <a:extLst>
              <a:ext uri="{FF2B5EF4-FFF2-40B4-BE49-F238E27FC236}">
                <a16:creationId xmlns:a16="http://schemas.microsoft.com/office/drawing/2014/main" id="{FC895EA0-AB5C-4CD8-842F-0E6D505956A6}"/>
              </a:ext>
            </a:extLst>
          </p:cNvPr>
          <p:cNvGrpSpPr/>
          <p:nvPr/>
        </p:nvGrpSpPr>
        <p:grpSpPr>
          <a:xfrm>
            <a:off x="7423777" y="1588852"/>
            <a:ext cx="1546552" cy="3498416"/>
            <a:chOff x="6706495" y="1391275"/>
            <a:chExt cx="895619" cy="2025957"/>
          </a:xfrm>
        </p:grpSpPr>
        <p:sp>
          <p:nvSpPr>
            <p:cNvPr id="12" name="Google Shape;3568;p70">
              <a:extLst>
                <a:ext uri="{FF2B5EF4-FFF2-40B4-BE49-F238E27FC236}">
                  <a16:creationId xmlns:a16="http://schemas.microsoft.com/office/drawing/2014/main" id="{6C34CAE2-5C59-4799-B873-51D29FEC7CD8}"/>
                </a:ext>
              </a:extLst>
            </p:cNvPr>
            <p:cNvSpPr/>
            <p:nvPr/>
          </p:nvSpPr>
          <p:spPr>
            <a:xfrm>
              <a:off x="7178924" y="2842287"/>
              <a:ext cx="162357" cy="486261"/>
            </a:xfrm>
            <a:custGeom>
              <a:avLst/>
              <a:gdLst/>
              <a:ahLst/>
              <a:cxnLst/>
              <a:rect l="l" t="t" r="r" b="b"/>
              <a:pathLst>
                <a:path w="10822" h="32412" extrusionOk="0">
                  <a:moveTo>
                    <a:pt x="0" y="1"/>
                  </a:moveTo>
                  <a:lnTo>
                    <a:pt x="5806" y="31095"/>
                  </a:lnTo>
                  <a:cubicBezTo>
                    <a:pt x="5806" y="31095"/>
                    <a:pt x="8083" y="32411"/>
                    <a:pt x="9831" y="32411"/>
                  </a:cubicBezTo>
                  <a:cubicBezTo>
                    <a:pt x="10192" y="32411"/>
                    <a:pt x="10530" y="32355"/>
                    <a:pt x="10821" y="32220"/>
                  </a:cubicBezTo>
                  <a:lnTo>
                    <a:pt x="9636" y="60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3569;p70">
              <a:extLst>
                <a:ext uri="{FF2B5EF4-FFF2-40B4-BE49-F238E27FC236}">
                  <a16:creationId xmlns:a16="http://schemas.microsoft.com/office/drawing/2014/main" id="{E9BEFE1E-F73F-436D-BEC2-E72BB86E6193}"/>
                </a:ext>
              </a:extLst>
            </p:cNvPr>
            <p:cNvSpPr/>
            <p:nvPr/>
          </p:nvSpPr>
          <p:spPr>
            <a:xfrm>
              <a:off x="7166157" y="3304679"/>
              <a:ext cx="199743" cy="72072"/>
            </a:xfrm>
            <a:custGeom>
              <a:avLst/>
              <a:gdLst/>
              <a:ahLst/>
              <a:cxnLst/>
              <a:rect l="l" t="t" r="r" b="b"/>
              <a:pathLst>
                <a:path w="13314" h="4804" extrusionOk="0">
                  <a:moveTo>
                    <a:pt x="12979" y="1"/>
                  </a:moveTo>
                  <a:cubicBezTo>
                    <a:pt x="11893" y="553"/>
                    <a:pt x="10705" y="828"/>
                    <a:pt x="9517" y="828"/>
                  </a:cubicBezTo>
                  <a:cubicBezTo>
                    <a:pt x="8545" y="828"/>
                    <a:pt x="7573" y="644"/>
                    <a:pt x="6657" y="274"/>
                  </a:cubicBezTo>
                  <a:lnTo>
                    <a:pt x="6657" y="639"/>
                  </a:lnTo>
                  <a:cubicBezTo>
                    <a:pt x="6657" y="639"/>
                    <a:pt x="31" y="3527"/>
                    <a:pt x="0" y="4803"/>
                  </a:cubicBezTo>
                  <a:lnTo>
                    <a:pt x="13314" y="4408"/>
                  </a:lnTo>
                  <a:lnTo>
                    <a:pt x="12979" y="1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3570;p70">
              <a:extLst>
                <a:ext uri="{FF2B5EF4-FFF2-40B4-BE49-F238E27FC236}">
                  <a16:creationId xmlns:a16="http://schemas.microsoft.com/office/drawing/2014/main" id="{17634070-AC6F-4310-A201-6DE6D8774B2F}"/>
                </a:ext>
              </a:extLst>
            </p:cNvPr>
            <p:cNvSpPr/>
            <p:nvPr/>
          </p:nvSpPr>
          <p:spPr>
            <a:xfrm>
              <a:off x="7331229" y="3326178"/>
              <a:ext cx="16428" cy="15513"/>
            </a:xfrm>
            <a:custGeom>
              <a:avLst/>
              <a:gdLst/>
              <a:ahLst/>
              <a:cxnLst/>
              <a:rect l="l" t="t" r="r" b="b"/>
              <a:pathLst>
                <a:path w="1095" h="1034" extrusionOk="0">
                  <a:moveTo>
                    <a:pt x="536" y="0"/>
                  </a:moveTo>
                  <a:cubicBezTo>
                    <a:pt x="314" y="0"/>
                    <a:pt x="104" y="142"/>
                    <a:pt x="31" y="361"/>
                  </a:cubicBezTo>
                  <a:cubicBezTo>
                    <a:pt x="1" y="665"/>
                    <a:pt x="153" y="939"/>
                    <a:pt x="457" y="1030"/>
                  </a:cubicBezTo>
                  <a:cubicBezTo>
                    <a:pt x="477" y="1032"/>
                    <a:pt x="496" y="1033"/>
                    <a:pt x="516" y="1033"/>
                  </a:cubicBezTo>
                  <a:cubicBezTo>
                    <a:pt x="765" y="1033"/>
                    <a:pt x="980" y="860"/>
                    <a:pt x="1064" y="635"/>
                  </a:cubicBezTo>
                  <a:cubicBezTo>
                    <a:pt x="1095" y="361"/>
                    <a:pt x="912" y="88"/>
                    <a:pt x="669" y="27"/>
                  </a:cubicBezTo>
                  <a:lnTo>
                    <a:pt x="700" y="27"/>
                  </a:lnTo>
                  <a:cubicBezTo>
                    <a:pt x="646" y="9"/>
                    <a:pt x="591" y="0"/>
                    <a:pt x="5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3571;p70">
              <a:extLst>
                <a:ext uri="{FF2B5EF4-FFF2-40B4-BE49-F238E27FC236}">
                  <a16:creationId xmlns:a16="http://schemas.microsoft.com/office/drawing/2014/main" id="{71E20800-C076-46EF-BDDA-A8AB29AE6523}"/>
                </a:ext>
              </a:extLst>
            </p:cNvPr>
            <p:cNvSpPr/>
            <p:nvPr/>
          </p:nvSpPr>
          <p:spPr>
            <a:xfrm>
              <a:off x="7164791" y="3354847"/>
              <a:ext cx="201109" cy="21439"/>
            </a:xfrm>
            <a:custGeom>
              <a:avLst/>
              <a:gdLst/>
              <a:ahLst/>
              <a:cxnLst/>
              <a:rect l="l" t="t" r="r" b="b"/>
              <a:pathLst>
                <a:path w="13405" h="1429" extrusionOk="0">
                  <a:moveTo>
                    <a:pt x="13313" y="0"/>
                  </a:moveTo>
                  <a:lnTo>
                    <a:pt x="608" y="760"/>
                  </a:lnTo>
                  <a:cubicBezTo>
                    <a:pt x="608" y="760"/>
                    <a:pt x="0" y="1034"/>
                    <a:pt x="91" y="1429"/>
                  </a:cubicBezTo>
                  <a:lnTo>
                    <a:pt x="13405" y="1064"/>
                  </a:lnTo>
                  <a:lnTo>
                    <a:pt x="133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3572;p70">
              <a:extLst>
                <a:ext uri="{FF2B5EF4-FFF2-40B4-BE49-F238E27FC236}">
                  <a16:creationId xmlns:a16="http://schemas.microsoft.com/office/drawing/2014/main" id="{566F82D9-65FB-4BD6-BBA0-C719C4687467}"/>
                </a:ext>
              </a:extLst>
            </p:cNvPr>
            <p:cNvSpPr/>
            <p:nvPr/>
          </p:nvSpPr>
          <p:spPr>
            <a:xfrm>
              <a:off x="7265338" y="3314146"/>
              <a:ext cx="19398" cy="12017"/>
            </a:xfrm>
            <a:custGeom>
              <a:avLst/>
              <a:gdLst/>
              <a:ahLst/>
              <a:cxnLst/>
              <a:rect l="l" t="t" r="r" b="b"/>
              <a:pathLst>
                <a:path w="1293" h="801" extrusionOk="0">
                  <a:moveTo>
                    <a:pt x="236" y="1"/>
                  </a:moveTo>
                  <a:cubicBezTo>
                    <a:pt x="92" y="1"/>
                    <a:pt x="0" y="39"/>
                    <a:pt x="16" y="69"/>
                  </a:cubicBezTo>
                  <a:cubicBezTo>
                    <a:pt x="16" y="130"/>
                    <a:pt x="350" y="160"/>
                    <a:pt x="654" y="342"/>
                  </a:cubicBezTo>
                  <a:cubicBezTo>
                    <a:pt x="971" y="544"/>
                    <a:pt x="1151" y="801"/>
                    <a:pt x="1221" y="801"/>
                  </a:cubicBezTo>
                  <a:cubicBezTo>
                    <a:pt x="1225" y="801"/>
                    <a:pt x="1228" y="800"/>
                    <a:pt x="1231" y="798"/>
                  </a:cubicBezTo>
                  <a:cubicBezTo>
                    <a:pt x="1292" y="768"/>
                    <a:pt x="1171" y="403"/>
                    <a:pt x="775" y="160"/>
                  </a:cubicBezTo>
                  <a:cubicBezTo>
                    <a:pt x="578" y="39"/>
                    <a:pt x="380" y="1"/>
                    <a:pt x="23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3573;p70">
              <a:extLst>
                <a:ext uri="{FF2B5EF4-FFF2-40B4-BE49-F238E27FC236}">
                  <a16:creationId xmlns:a16="http://schemas.microsoft.com/office/drawing/2014/main" id="{91E1CD2F-3B08-4064-9624-1951DA536800}"/>
                </a:ext>
              </a:extLst>
            </p:cNvPr>
            <p:cNvSpPr/>
            <p:nvPr/>
          </p:nvSpPr>
          <p:spPr>
            <a:xfrm>
              <a:off x="7244590" y="3324077"/>
              <a:ext cx="15063" cy="15273"/>
            </a:xfrm>
            <a:custGeom>
              <a:avLst/>
              <a:gdLst/>
              <a:ahLst/>
              <a:cxnLst/>
              <a:rect l="l" t="t" r="r" b="b"/>
              <a:pathLst>
                <a:path w="1004" h="1018" extrusionOk="0">
                  <a:moveTo>
                    <a:pt x="97" y="1"/>
                  </a:moveTo>
                  <a:cubicBezTo>
                    <a:pt x="37" y="1"/>
                    <a:pt x="0" y="17"/>
                    <a:pt x="0" y="45"/>
                  </a:cubicBezTo>
                  <a:cubicBezTo>
                    <a:pt x="0" y="106"/>
                    <a:pt x="274" y="197"/>
                    <a:pt x="517" y="471"/>
                  </a:cubicBezTo>
                  <a:cubicBezTo>
                    <a:pt x="730" y="744"/>
                    <a:pt x="821" y="1018"/>
                    <a:pt x="882" y="1018"/>
                  </a:cubicBezTo>
                  <a:cubicBezTo>
                    <a:pt x="973" y="1018"/>
                    <a:pt x="1003" y="623"/>
                    <a:pt x="699" y="319"/>
                  </a:cubicBezTo>
                  <a:cubicBezTo>
                    <a:pt x="488" y="86"/>
                    <a:pt x="233" y="1"/>
                    <a:pt x="9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3574;p70">
              <a:extLst>
                <a:ext uri="{FF2B5EF4-FFF2-40B4-BE49-F238E27FC236}">
                  <a16:creationId xmlns:a16="http://schemas.microsoft.com/office/drawing/2014/main" id="{4A2CF4B5-5EC5-4D62-8049-169308ED28EA}"/>
                </a:ext>
              </a:extLst>
            </p:cNvPr>
            <p:cNvSpPr/>
            <p:nvPr/>
          </p:nvSpPr>
          <p:spPr>
            <a:xfrm>
              <a:off x="7224981" y="3333214"/>
              <a:ext cx="10952" cy="16623"/>
            </a:xfrm>
            <a:custGeom>
              <a:avLst/>
              <a:gdLst/>
              <a:ahLst/>
              <a:cxnLst/>
              <a:rect l="l" t="t" r="r" b="b"/>
              <a:pathLst>
                <a:path w="730" h="1108" extrusionOk="0">
                  <a:moveTo>
                    <a:pt x="60" y="1"/>
                  </a:moveTo>
                  <a:cubicBezTo>
                    <a:pt x="45" y="1"/>
                    <a:pt x="35" y="5"/>
                    <a:pt x="31" y="14"/>
                  </a:cubicBezTo>
                  <a:cubicBezTo>
                    <a:pt x="0" y="75"/>
                    <a:pt x="183" y="257"/>
                    <a:pt x="335" y="561"/>
                  </a:cubicBezTo>
                  <a:cubicBezTo>
                    <a:pt x="487" y="834"/>
                    <a:pt x="517" y="1108"/>
                    <a:pt x="578" y="1108"/>
                  </a:cubicBezTo>
                  <a:cubicBezTo>
                    <a:pt x="639" y="1108"/>
                    <a:pt x="730" y="804"/>
                    <a:pt x="547" y="439"/>
                  </a:cubicBezTo>
                  <a:cubicBezTo>
                    <a:pt x="391" y="153"/>
                    <a:pt x="146" y="1"/>
                    <a:pt x="6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3575;p70">
              <a:extLst>
                <a:ext uri="{FF2B5EF4-FFF2-40B4-BE49-F238E27FC236}">
                  <a16:creationId xmlns:a16="http://schemas.microsoft.com/office/drawing/2014/main" id="{DFB9469E-CEE0-46EB-B48F-169F11969469}"/>
                </a:ext>
              </a:extLst>
            </p:cNvPr>
            <p:cNvSpPr/>
            <p:nvPr/>
          </p:nvSpPr>
          <p:spPr>
            <a:xfrm>
              <a:off x="7294743" y="2833166"/>
              <a:ext cx="176504" cy="528538"/>
            </a:xfrm>
            <a:custGeom>
              <a:avLst/>
              <a:gdLst/>
              <a:ahLst/>
              <a:cxnLst/>
              <a:rect l="l" t="t" r="r" b="b"/>
              <a:pathLst>
                <a:path w="11765" h="35230" extrusionOk="0">
                  <a:moveTo>
                    <a:pt x="10883" y="1"/>
                  </a:moveTo>
                  <a:lnTo>
                    <a:pt x="1" y="578"/>
                  </a:lnTo>
                  <a:lnTo>
                    <a:pt x="2980" y="35229"/>
                  </a:lnTo>
                  <a:lnTo>
                    <a:pt x="8117" y="35108"/>
                  </a:lnTo>
                  <a:cubicBezTo>
                    <a:pt x="8117" y="35108"/>
                    <a:pt x="11460" y="9363"/>
                    <a:pt x="11612" y="7448"/>
                  </a:cubicBezTo>
                  <a:cubicBezTo>
                    <a:pt x="11764" y="5533"/>
                    <a:pt x="11004" y="335"/>
                    <a:pt x="10883" y="1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3576;p70">
              <a:extLst>
                <a:ext uri="{FF2B5EF4-FFF2-40B4-BE49-F238E27FC236}">
                  <a16:creationId xmlns:a16="http://schemas.microsoft.com/office/drawing/2014/main" id="{8DD08465-E528-4FB5-9DB7-8E0109BEB76A}"/>
                </a:ext>
              </a:extLst>
            </p:cNvPr>
            <p:cNvSpPr/>
            <p:nvPr/>
          </p:nvSpPr>
          <p:spPr>
            <a:xfrm>
              <a:off x="7297488" y="2873297"/>
              <a:ext cx="39232" cy="448275"/>
            </a:xfrm>
            <a:custGeom>
              <a:avLst/>
              <a:gdLst/>
              <a:ahLst/>
              <a:cxnLst/>
              <a:rect l="l" t="t" r="r" b="b"/>
              <a:pathLst>
                <a:path w="2615" h="29880" extrusionOk="0">
                  <a:moveTo>
                    <a:pt x="31" y="1"/>
                  </a:moveTo>
                  <a:cubicBezTo>
                    <a:pt x="0" y="92"/>
                    <a:pt x="31" y="213"/>
                    <a:pt x="31" y="305"/>
                  </a:cubicBezTo>
                  <a:cubicBezTo>
                    <a:pt x="61" y="517"/>
                    <a:pt x="91" y="791"/>
                    <a:pt x="122" y="1186"/>
                  </a:cubicBezTo>
                  <a:cubicBezTo>
                    <a:pt x="183" y="1946"/>
                    <a:pt x="304" y="3040"/>
                    <a:pt x="426" y="4378"/>
                  </a:cubicBezTo>
                  <a:cubicBezTo>
                    <a:pt x="669" y="7083"/>
                    <a:pt x="1034" y="10821"/>
                    <a:pt x="1398" y="14925"/>
                  </a:cubicBezTo>
                  <a:cubicBezTo>
                    <a:pt x="1763" y="19028"/>
                    <a:pt x="2037" y="22797"/>
                    <a:pt x="2250" y="25502"/>
                  </a:cubicBezTo>
                  <a:cubicBezTo>
                    <a:pt x="2371" y="26840"/>
                    <a:pt x="2432" y="27934"/>
                    <a:pt x="2493" y="28694"/>
                  </a:cubicBezTo>
                  <a:cubicBezTo>
                    <a:pt x="2523" y="29059"/>
                    <a:pt x="2584" y="29363"/>
                    <a:pt x="2584" y="29576"/>
                  </a:cubicBezTo>
                  <a:cubicBezTo>
                    <a:pt x="2584" y="29667"/>
                    <a:pt x="2584" y="29788"/>
                    <a:pt x="2614" y="29879"/>
                  </a:cubicBezTo>
                  <a:cubicBezTo>
                    <a:pt x="2614" y="29788"/>
                    <a:pt x="2614" y="29667"/>
                    <a:pt x="2614" y="29576"/>
                  </a:cubicBezTo>
                  <a:cubicBezTo>
                    <a:pt x="2614" y="29363"/>
                    <a:pt x="2614" y="29089"/>
                    <a:pt x="2584" y="28694"/>
                  </a:cubicBezTo>
                  <a:cubicBezTo>
                    <a:pt x="2554" y="27934"/>
                    <a:pt x="2462" y="26840"/>
                    <a:pt x="2402" y="25502"/>
                  </a:cubicBezTo>
                  <a:cubicBezTo>
                    <a:pt x="2219" y="22797"/>
                    <a:pt x="1946" y="19028"/>
                    <a:pt x="1581" y="14925"/>
                  </a:cubicBezTo>
                  <a:cubicBezTo>
                    <a:pt x="1216" y="10791"/>
                    <a:pt x="851" y="7052"/>
                    <a:pt x="547" y="4347"/>
                  </a:cubicBezTo>
                  <a:cubicBezTo>
                    <a:pt x="395" y="3010"/>
                    <a:pt x="274" y="1916"/>
                    <a:pt x="183" y="1156"/>
                  </a:cubicBezTo>
                  <a:cubicBezTo>
                    <a:pt x="122" y="791"/>
                    <a:pt x="91" y="517"/>
                    <a:pt x="61" y="305"/>
                  </a:cubicBezTo>
                  <a:cubicBezTo>
                    <a:pt x="61" y="183"/>
                    <a:pt x="31" y="92"/>
                    <a:pt x="31" y="1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3577;p70">
              <a:extLst>
                <a:ext uri="{FF2B5EF4-FFF2-40B4-BE49-F238E27FC236}">
                  <a16:creationId xmlns:a16="http://schemas.microsoft.com/office/drawing/2014/main" id="{46018EEC-8E17-4174-B28A-2A9F00FA88EB}"/>
                </a:ext>
              </a:extLst>
            </p:cNvPr>
            <p:cNvSpPr/>
            <p:nvPr/>
          </p:nvSpPr>
          <p:spPr>
            <a:xfrm>
              <a:off x="7410127" y="3337625"/>
              <a:ext cx="18243" cy="16653"/>
            </a:xfrm>
            <a:custGeom>
              <a:avLst/>
              <a:gdLst/>
              <a:ahLst/>
              <a:cxnLst/>
              <a:rect l="l" t="t" r="r" b="b"/>
              <a:pathLst>
                <a:path w="1216" h="1110" extrusionOk="0">
                  <a:moveTo>
                    <a:pt x="603" y="0"/>
                  </a:moveTo>
                  <a:cubicBezTo>
                    <a:pt x="465" y="0"/>
                    <a:pt x="326" y="46"/>
                    <a:pt x="213" y="145"/>
                  </a:cubicBezTo>
                  <a:lnTo>
                    <a:pt x="274" y="115"/>
                  </a:lnTo>
                  <a:lnTo>
                    <a:pt x="274" y="115"/>
                  </a:lnTo>
                  <a:cubicBezTo>
                    <a:pt x="61" y="328"/>
                    <a:pt x="0" y="632"/>
                    <a:pt x="152" y="875"/>
                  </a:cubicBezTo>
                  <a:cubicBezTo>
                    <a:pt x="267" y="1029"/>
                    <a:pt x="444" y="1110"/>
                    <a:pt x="620" y="1110"/>
                  </a:cubicBezTo>
                  <a:cubicBezTo>
                    <a:pt x="721" y="1110"/>
                    <a:pt x="823" y="1082"/>
                    <a:pt x="912" y="1027"/>
                  </a:cubicBezTo>
                  <a:cubicBezTo>
                    <a:pt x="1155" y="814"/>
                    <a:pt x="1216" y="449"/>
                    <a:pt x="1033" y="176"/>
                  </a:cubicBezTo>
                  <a:cubicBezTo>
                    <a:pt x="920" y="62"/>
                    <a:pt x="762" y="0"/>
                    <a:pt x="6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3578;p70">
              <a:extLst>
                <a:ext uri="{FF2B5EF4-FFF2-40B4-BE49-F238E27FC236}">
                  <a16:creationId xmlns:a16="http://schemas.microsoft.com/office/drawing/2014/main" id="{0EC68DA6-A708-4AAB-91B3-812792AC2976}"/>
                </a:ext>
              </a:extLst>
            </p:cNvPr>
            <p:cNvSpPr/>
            <p:nvPr/>
          </p:nvSpPr>
          <p:spPr>
            <a:xfrm>
              <a:off x="7102771" y="1561809"/>
              <a:ext cx="338831" cy="339747"/>
            </a:xfrm>
            <a:custGeom>
              <a:avLst/>
              <a:gdLst/>
              <a:ahLst/>
              <a:cxnLst/>
              <a:rect l="l" t="t" r="r" b="b"/>
              <a:pathLst>
                <a:path w="22585" h="22646" extrusionOk="0">
                  <a:moveTo>
                    <a:pt x="20882" y="1"/>
                  </a:moveTo>
                  <a:lnTo>
                    <a:pt x="2949" y="214"/>
                  </a:lnTo>
                  <a:cubicBezTo>
                    <a:pt x="3161" y="5776"/>
                    <a:pt x="3678" y="10518"/>
                    <a:pt x="1824" y="15260"/>
                  </a:cubicBezTo>
                  <a:cubicBezTo>
                    <a:pt x="1338" y="16475"/>
                    <a:pt x="730" y="17630"/>
                    <a:pt x="365" y="18877"/>
                  </a:cubicBezTo>
                  <a:cubicBezTo>
                    <a:pt x="31" y="20123"/>
                    <a:pt x="0" y="21521"/>
                    <a:pt x="669" y="22646"/>
                  </a:cubicBezTo>
                  <a:lnTo>
                    <a:pt x="4286" y="21612"/>
                  </a:lnTo>
                  <a:cubicBezTo>
                    <a:pt x="4286" y="21217"/>
                    <a:pt x="4286" y="20852"/>
                    <a:pt x="4256" y="20457"/>
                  </a:cubicBezTo>
                  <a:lnTo>
                    <a:pt x="4256" y="20457"/>
                  </a:lnTo>
                  <a:cubicBezTo>
                    <a:pt x="4408" y="20974"/>
                    <a:pt x="4772" y="21369"/>
                    <a:pt x="5259" y="21582"/>
                  </a:cubicBezTo>
                  <a:cubicBezTo>
                    <a:pt x="5678" y="21708"/>
                    <a:pt x="6127" y="21776"/>
                    <a:pt x="6585" y="21776"/>
                  </a:cubicBezTo>
                  <a:cubicBezTo>
                    <a:pt x="6790" y="21776"/>
                    <a:pt x="6997" y="21762"/>
                    <a:pt x="7204" y="21734"/>
                  </a:cubicBezTo>
                  <a:cubicBezTo>
                    <a:pt x="11034" y="21399"/>
                    <a:pt x="14803" y="20700"/>
                    <a:pt x="18451" y="19606"/>
                  </a:cubicBezTo>
                  <a:cubicBezTo>
                    <a:pt x="18594" y="19561"/>
                    <a:pt x="18897" y="19546"/>
                    <a:pt x="19254" y="19546"/>
                  </a:cubicBezTo>
                  <a:cubicBezTo>
                    <a:pt x="20111" y="19546"/>
                    <a:pt x="21277" y="19636"/>
                    <a:pt x="21277" y="19636"/>
                  </a:cubicBezTo>
                  <a:cubicBezTo>
                    <a:pt x="22584" y="13922"/>
                    <a:pt x="22128" y="5776"/>
                    <a:pt x="2088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3579;p70">
              <a:extLst>
                <a:ext uri="{FF2B5EF4-FFF2-40B4-BE49-F238E27FC236}">
                  <a16:creationId xmlns:a16="http://schemas.microsoft.com/office/drawing/2014/main" id="{CA3C6B11-2E78-4E78-800A-5C998881DF15}"/>
                </a:ext>
              </a:extLst>
            </p:cNvPr>
            <p:cNvSpPr/>
            <p:nvPr/>
          </p:nvSpPr>
          <p:spPr>
            <a:xfrm>
              <a:off x="6706495" y="1984894"/>
              <a:ext cx="227558" cy="78088"/>
            </a:xfrm>
            <a:custGeom>
              <a:avLst/>
              <a:gdLst/>
              <a:ahLst/>
              <a:cxnLst/>
              <a:rect l="l" t="t" r="r" b="b"/>
              <a:pathLst>
                <a:path w="15168" h="5205" extrusionOk="0">
                  <a:moveTo>
                    <a:pt x="6530" y="0"/>
                  </a:moveTo>
                  <a:cubicBezTo>
                    <a:pt x="6111" y="0"/>
                    <a:pt x="5713" y="73"/>
                    <a:pt x="5441" y="311"/>
                  </a:cubicBezTo>
                  <a:cubicBezTo>
                    <a:pt x="5380" y="585"/>
                    <a:pt x="5532" y="858"/>
                    <a:pt x="5776" y="919"/>
                  </a:cubicBezTo>
                  <a:lnTo>
                    <a:pt x="5867" y="919"/>
                  </a:lnTo>
                  <a:cubicBezTo>
                    <a:pt x="6748" y="1040"/>
                    <a:pt x="8390" y="1314"/>
                    <a:pt x="8329" y="1436"/>
                  </a:cubicBezTo>
                  <a:cubicBezTo>
                    <a:pt x="8268" y="1557"/>
                    <a:pt x="5441" y="1405"/>
                    <a:pt x="4894" y="1618"/>
                  </a:cubicBezTo>
                  <a:lnTo>
                    <a:pt x="700" y="1740"/>
                  </a:lnTo>
                  <a:cubicBezTo>
                    <a:pt x="700" y="1740"/>
                    <a:pt x="0" y="2469"/>
                    <a:pt x="700" y="2682"/>
                  </a:cubicBezTo>
                  <a:lnTo>
                    <a:pt x="730" y="3229"/>
                  </a:lnTo>
                  <a:cubicBezTo>
                    <a:pt x="943" y="3381"/>
                    <a:pt x="1216" y="3472"/>
                    <a:pt x="1459" y="3533"/>
                  </a:cubicBezTo>
                  <a:cubicBezTo>
                    <a:pt x="2037" y="3654"/>
                    <a:pt x="1459" y="4019"/>
                    <a:pt x="2189" y="4141"/>
                  </a:cubicBezTo>
                  <a:cubicBezTo>
                    <a:pt x="2545" y="4185"/>
                    <a:pt x="2901" y="4214"/>
                    <a:pt x="3257" y="4214"/>
                  </a:cubicBezTo>
                  <a:cubicBezTo>
                    <a:pt x="3387" y="4214"/>
                    <a:pt x="3518" y="4210"/>
                    <a:pt x="3648" y="4202"/>
                  </a:cubicBezTo>
                  <a:lnTo>
                    <a:pt x="3739" y="4506"/>
                  </a:lnTo>
                  <a:cubicBezTo>
                    <a:pt x="3982" y="4627"/>
                    <a:pt x="4225" y="4688"/>
                    <a:pt x="4469" y="4688"/>
                  </a:cubicBezTo>
                  <a:cubicBezTo>
                    <a:pt x="4533" y="4701"/>
                    <a:pt x="4670" y="4707"/>
                    <a:pt x="4863" y="4707"/>
                  </a:cubicBezTo>
                  <a:cubicBezTo>
                    <a:pt x="6405" y="4707"/>
                    <a:pt x="11520" y="4323"/>
                    <a:pt x="11520" y="4323"/>
                  </a:cubicBezTo>
                  <a:lnTo>
                    <a:pt x="14864" y="5205"/>
                  </a:lnTo>
                  <a:lnTo>
                    <a:pt x="15168" y="1922"/>
                  </a:lnTo>
                  <a:lnTo>
                    <a:pt x="12675" y="1284"/>
                  </a:lnTo>
                  <a:cubicBezTo>
                    <a:pt x="12493" y="828"/>
                    <a:pt x="12220" y="433"/>
                    <a:pt x="11824" y="189"/>
                  </a:cubicBezTo>
                  <a:cubicBezTo>
                    <a:pt x="11609" y="88"/>
                    <a:pt x="11142" y="53"/>
                    <a:pt x="10613" y="53"/>
                  </a:cubicBezTo>
                  <a:cubicBezTo>
                    <a:pt x="9721" y="53"/>
                    <a:pt x="8653" y="151"/>
                    <a:pt x="8329" y="189"/>
                  </a:cubicBezTo>
                  <a:cubicBezTo>
                    <a:pt x="8315" y="190"/>
                    <a:pt x="8300" y="191"/>
                    <a:pt x="8284" y="191"/>
                  </a:cubicBezTo>
                  <a:cubicBezTo>
                    <a:pt x="7937" y="191"/>
                    <a:pt x="7206" y="0"/>
                    <a:pt x="6530" y="0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3580;p70">
              <a:extLst>
                <a:ext uri="{FF2B5EF4-FFF2-40B4-BE49-F238E27FC236}">
                  <a16:creationId xmlns:a16="http://schemas.microsoft.com/office/drawing/2014/main" id="{CE34636F-2AD2-47A7-AAAC-0575F6180712}"/>
                </a:ext>
              </a:extLst>
            </p:cNvPr>
            <p:cNvSpPr/>
            <p:nvPr/>
          </p:nvSpPr>
          <p:spPr>
            <a:xfrm>
              <a:off x="6835997" y="2002327"/>
              <a:ext cx="40147" cy="29645"/>
            </a:xfrm>
            <a:custGeom>
              <a:avLst/>
              <a:gdLst/>
              <a:ahLst/>
              <a:cxnLst/>
              <a:rect l="l" t="t" r="r" b="b"/>
              <a:pathLst>
                <a:path w="2676" h="1976" extrusionOk="0">
                  <a:moveTo>
                    <a:pt x="2676" y="0"/>
                  </a:moveTo>
                  <a:cubicBezTo>
                    <a:pt x="2524" y="0"/>
                    <a:pt x="2341" y="0"/>
                    <a:pt x="2159" y="61"/>
                  </a:cubicBezTo>
                  <a:cubicBezTo>
                    <a:pt x="1764" y="152"/>
                    <a:pt x="1369" y="334"/>
                    <a:pt x="1034" y="547"/>
                  </a:cubicBezTo>
                  <a:cubicBezTo>
                    <a:pt x="670" y="790"/>
                    <a:pt x="366" y="1094"/>
                    <a:pt x="153" y="1459"/>
                  </a:cubicBezTo>
                  <a:cubicBezTo>
                    <a:pt x="62" y="1611"/>
                    <a:pt x="1" y="1793"/>
                    <a:pt x="1" y="1976"/>
                  </a:cubicBezTo>
                  <a:cubicBezTo>
                    <a:pt x="1" y="1976"/>
                    <a:pt x="92" y="1793"/>
                    <a:pt x="244" y="1520"/>
                  </a:cubicBezTo>
                  <a:cubicBezTo>
                    <a:pt x="487" y="1185"/>
                    <a:pt x="761" y="912"/>
                    <a:pt x="1125" y="699"/>
                  </a:cubicBezTo>
                  <a:cubicBezTo>
                    <a:pt x="1612" y="426"/>
                    <a:pt x="2129" y="182"/>
                    <a:pt x="2676" y="0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3581;p70">
              <a:extLst>
                <a:ext uri="{FF2B5EF4-FFF2-40B4-BE49-F238E27FC236}">
                  <a16:creationId xmlns:a16="http://schemas.microsoft.com/office/drawing/2014/main" id="{3F26B1A5-CBE7-4CE9-9812-17D8DF719397}"/>
                </a:ext>
              </a:extLst>
            </p:cNvPr>
            <p:cNvSpPr/>
            <p:nvPr/>
          </p:nvSpPr>
          <p:spPr>
            <a:xfrm>
              <a:off x="6762124" y="2039863"/>
              <a:ext cx="41512" cy="8986"/>
            </a:xfrm>
            <a:custGeom>
              <a:avLst/>
              <a:gdLst/>
              <a:ahLst/>
              <a:cxnLst/>
              <a:rect l="l" t="t" r="r" b="b"/>
              <a:pathLst>
                <a:path w="2767" h="599" extrusionOk="0">
                  <a:moveTo>
                    <a:pt x="1912" y="1"/>
                  </a:moveTo>
                  <a:cubicBezTo>
                    <a:pt x="1711" y="1"/>
                    <a:pt x="1509" y="8"/>
                    <a:pt x="1308" y="21"/>
                  </a:cubicBezTo>
                  <a:cubicBezTo>
                    <a:pt x="973" y="21"/>
                    <a:pt x="609" y="82"/>
                    <a:pt x="274" y="203"/>
                  </a:cubicBezTo>
                  <a:cubicBezTo>
                    <a:pt x="31" y="386"/>
                    <a:pt x="1" y="598"/>
                    <a:pt x="31" y="598"/>
                  </a:cubicBezTo>
                  <a:cubicBezTo>
                    <a:pt x="122" y="477"/>
                    <a:pt x="214" y="386"/>
                    <a:pt x="335" y="325"/>
                  </a:cubicBezTo>
                  <a:cubicBezTo>
                    <a:pt x="669" y="234"/>
                    <a:pt x="1004" y="203"/>
                    <a:pt x="1338" y="203"/>
                  </a:cubicBezTo>
                  <a:cubicBezTo>
                    <a:pt x="1824" y="203"/>
                    <a:pt x="2311" y="142"/>
                    <a:pt x="2767" y="51"/>
                  </a:cubicBezTo>
                  <a:cubicBezTo>
                    <a:pt x="2482" y="16"/>
                    <a:pt x="2197" y="1"/>
                    <a:pt x="1912" y="1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3582;p70">
              <a:extLst>
                <a:ext uri="{FF2B5EF4-FFF2-40B4-BE49-F238E27FC236}">
                  <a16:creationId xmlns:a16="http://schemas.microsoft.com/office/drawing/2014/main" id="{D9A44B20-821C-44F1-9079-6C6B571CB1DD}"/>
                </a:ext>
              </a:extLst>
            </p:cNvPr>
            <p:cNvSpPr/>
            <p:nvPr/>
          </p:nvSpPr>
          <p:spPr>
            <a:xfrm>
              <a:off x="6732944" y="2026751"/>
              <a:ext cx="67046" cy="13427"/>
            </a:xfrm>
            <a:custGeom>
              <a:avLst/>
              <a:gdLst/>
              <a:ahLst/>
              <a:cxnLst/>
              <a:rect l="l" t="t" r="r" b="b"/>
              <a:pathLst>
                <a:path w="4469" h="895" extrusionOk="0">
                  <a:moveTo>
                    <a:pt x="4261" y="1"/>
                  </a:moveTo>
                  <a:cubicBezTo>
                    <a:pt x="4098" y="1"/>
                    <a:pt x="3941" y="22"/>
                    <a:pt x="3769" y="44"/>
                  </a:cubicBezTo>
                  <a:cubicBezTo>
                    <a:pt x="3222" y="135"/>
                    <a:pt x="2706" y="165"/>
                    <a:pt x="2159" y="165"/>
                  </a:cubicBezTo>
                  <a:cubicBezTo>
                    <a:pt x="1855" y="165"/>
                    <a:pt x="1551" y="165"/>
                    <a:pt x="1247" y="196"/>
                  </a:cubicBezTo>
                  <a:cubicBezTo>
                    <a:pt x="973" y="226"/>
                    <a:pt x="730" y="287"/>
                    <a:pt x="487" y="378"/>
                  </a:cubicBezTo>
                  <a:cubicBezTo>
                    <a:pt x="335" y="439"/>
                    <a:pt x="183" y="561"/>
                    <a:pt x="92" y="682"/>
                  </a:cubicBezTo>
                  <a:cubicBezTo>
                    <a:pt x="0" y="804"/>
                    <a:pt x="31" y="895"/>
                    <a:pt x="61" y="895"/>
                  </a:cubicBezTo>
                  <a:cubicBezTo>
                    <a:pt x="61" y="895"/>
                    <a:pt x="61" y="804"/>
                    <a:pt x="122" y="743"/>
                  </a:cubicBezTo>
                  <a:cubicBezTo>
                    <a:pt x="244" y="621"/>
                    <a:pt x="396" y="530"/>
                    <a:pt x="548" y="500"/>
                  </a:cubicBezTo>
                  <a:cubicBezTo>
                    <a:pt x="931" y="387"/>
                    <a:pt x="1331" y="324"/>
                    <a:pt x="1735" y="324"/>
                  </a:cubicBezTo>
                  <a:cubicBezTo>
                    <a:pt x="1876" y="324"/>
                    <a:pt x="2017" y="332"/>
                    <a:pt x="2159" y="348"/>
                  </a:cubicBezTo>
                  <a:cubicBezTo>
                    <a:pt x="2706" y="348"/>
                    <a:pt x="3253" y="287"/>
                    <a:pt x="3800" y="165"/>
                  </a:cubicBezTo>
                  <a:cubicBezTo>
                    <a:pt x="4013" y="135"/>
                    <a:pt x="4256" y="74"/>
                    <a:pt x="4469" y="13"/>
                  </a:cubicBezTo>
                  <a:cubicBezTo>
                    <a:pt x="4397" y="5"/>
                    <a:pt x="4329" y="1"/>
                    <a:pt x="4261" y="1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3583;p70">
              <a:extLst>
                <a:ext uri="{FF2B5EF4-FFF2-40B4-BE49-F238E27FC236}">
                  <a16:creationId xmlns:a16="http://schemas.microsoft.com/office/drawing/2014/main" id="{CEF0B6A9-E363-491E-A0B7-E83FA2D7E6D2}"/>
                </a:ext>
              </a:extLst>
            </p:cNvPr>
            <p:cNvSpPr/>
            <p:nvPr/>
          </p:nvSpPr>
          <p:spPr>
            <a:xfrm>
              <a:off x="6718347" y="2016114"/>
              <a:ext cx="72072" cy="9932"/>
            </a:xfrm>
            <a:custGeom>
              <a:avLst/>
              <a:gdLst/>
              <a:ahLst/>
              <a:cxnLst/>
              <a:rect l="l" t="t" r="r" b="b"/>
              <a:pathLst>
                <a:path w="4804" h="662" extrusionOk="0">
                  <a:moveTo>
                    <a:pt x="4465" y="1"/>
                  </a:moveTo>
                  <a:cubicBezTo>
                    <a:pt x="4347" y="1"/>
                    <a:pt x="4226" y="8"/>
                    <a:pt x="4104" y="23"/>
                  </a:cubicBezTo>
                  <a:cubicBezTo>
                    <a:pt x="3648" y="23"/>
                    <a:pt x="3040" y="54"/>
                    <a:pt x="2341" y="84"/>
                  </a:cubicBezTo>
                  <a:cubicBezTo>
                    <a:pt x="2174" y="99"/>
                    <a:pt x="2014" y="99"/>
                    <a:pt x="1859" y="99"/>
                  </a:cubicBezTo>
                  <a:cubicBezTo>
                    <a:pt x="1703" y="99"/>
                    <a:pt x="1551" y="99"/>
                    <a:pt x="1399" y="115"/>
                  </a:cubicBezTo>
                  <a:cubicBezTo>
                    <a:pt x="1125" y="145"/>
                    <a:pt x="852" y="175"/>
                    <a:pt x="609" y="236"/>
                  </a:cubicBezTo>
                  <a:cubicBezTo>
                    <a:pt x="426" y="297"/>
                    <a:pt x="244" y="358"/>
                    <a:pt x="122" y="479"/>
                  </a:cubicBezTo>
                  <a:cubicBezTo>
                    <a:pt x="31" y="570"/>
                    <a:pt x="1" y="662"/>
                    <a:pt x="31" y="662"/>
                  </a:cubicBezTo>
                  <a:cubicBezTo>
                    <a:pt x="31" y="662"/>
                    <a:pt x="62" y="601"/>
                    <a:pt x="153" y="540"/>
                  </a:cubicBezTo>
                  <a:cubicBezTo>
                    <a:pt x="305" y="449"/>
                    <a:pt x="457" y="388"/>
                    <a:pt x="639" y="358"/>
                  </a:cubicBezTo>
                  <a:cubicBezTo>
                    <a:pt x="882" y="297"/>
                    <a:pt x="1125" y="266"/>
                    <a:pt x="1399" y="266"/>
                  </a:cubicBezTo>
                  <a:cubicBezTo>
                    <a:pt x="1536" y="251"/>
                    <a:pt x="1688" y="251"/>
                    <a:pt x="1847" y="251"/>
                  </a:cubicBezTo>
                  <a:cubicBezTo>
                    <a:pt x="2007" y="251"/>
                    <a:pt x="2174" y="251"/>
                    <a:pt x="2341" y="236"/>
                  </a:cubicBezTo>
                  <a:cubicBezTo>
                    <a:pt x="3040" y="206"/>
                    <a:pt x="3648" y="175"/>
                    <a:pt x="4104" y="115"/>
                  </a:cubicBezTo>
                  <a:cubicBezTo>
                    <a:pt x="4347" y="115"/>
                    <a:pt x="4590" y="84"/>
                    <a:pt x="4803" y="23"/>
                  </a:cubicBezTo>
                  <a:cubicBezTo>
                    <a:pt x="4697" y="8"/>
                    <a:pt x="4583" y="1"/>
                    <a:pt x="4465" y="1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3584;p70">
              <a:extLst>
                <a:ext uri="{FF2B5EF4-FFF2-40B4-BE49-F238E27FC236}">
                  <a16:creationId xmlns:a16="http://schemas.microsoft.com/office/drawing/2014/main" id="{38C35E27-8FD9-4CB8-BC30-58DA674FE39B}"/>
                </a:ext>
              </a:extLst>
            </p:cNvPr>
            <p:cNvSpPr/>
            <p:nvPr/>
          </p:nvSpPr>
          <p:spPr>
            <a:xfrm>
              <a:off x="7192606" y="1746955"/>
              <a:ext cx="174659" cy="120860"/>
            </a:xfrm>
            <a:custGeom>
              <a:avLst/>
              <a:gdLst/>
              <a:ahLst/>
              <a:cxnLst/>
              <a:rect l="l" t="t" r="r" b="b"/>
              <a:pathLst>
                <a:path w="11642" h="8056" extrusionOk="0">
                  <a:moveTo>
                    <a:pt x="11064" y="1"/>
                  </a:moveTo>
                  <a:lnTo>
                    <a:pt x="9575" y="153"/>
                  </a:lnTo>
                  <a:lnTo>
                    <a:pt x="2979" y="2371"/>
                  </a:lnTo>
                  <a:lnTo>
                    <a:pt x="0" y="6414"/>
                  </a:lnTo>
                  <a:lnTo>
                    <a:pt x="821" y="7964"/>
                  </a:lnTo>
                  <a:lnTo>
                    <a:pt x="4560" y="8055"/>
                  </a:lnTo>
                  <a:lnTo>
                    <a:pt x="8359" y="7204"/>
                  </a:lnTo>
                  <a:lnTo>
                    <a:pt x="10456" y="6353"/>
                  </a:lnTo>
                  <a:lnTo>
                    <a:pt x="11642" y="2736"/>
                  </a:lnTo>
                  <a:lnTo>
                    <a:pt x="11064" y="1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3585;p70">
              <a:extLst>
                <a:ext uri="{FF2B5EF4-FFF2-40B4-BE49-F238E27FC236}">
                  <a16:creationId xmlns:a16="http://schemas.microsoft.com/office/drawing/2014/main" id="{FCD4EE18-7337-4E04-8464-C5D02A0F53D1}"/>
                </a:ext>
              </a:extLst>
            </p:cNvPr>
            <p:cNvSpPr/>
            <p:nvPr/>
          </p:nvSpPr>
          <p:spPr>
            <a:xfrm>
              <a:off x="7082698" y="1830863"/>
              <a:ext cx="336551" cy="516221"/>
            </a:xfrm>
            <a:custGeom>
              <a:avLst/>
              <a:gdLst/>
              <a:ahLst/>
              <a:cxnLst/>
              <a:rect l="l" t="t" r="r" b="b"/>
              <a:pathLst>
                <a:path w="22433" h="34409" extrusionOk="0">
                  <a:moveTo>
                    <a:pt x="17174" y="0"/>
                  </a:moveTo>
                  <a:cubicBezTo>
                    <a:pt x="17174" y="0"/>
                    <a:pt x="11369" y="1702"/>
                    <a:pt x="9089" y="1733"/>
                  </a:cubicBezTo>
                  <a:cubicBezTo>
                    <a:pt x="9036" y="1734"/>
                    <a:pt x="8983" y="1735"/>
                    <a:pt x="8932" y="1735"/>
                  </a:cubicBezTo>
                  <a:cubicBezTo>
                    <a:pt x="6789" y="1735"/>
                    <a:pt x="6992" y="517"/>
                    <a:pt x="6992" y="517"/>
                  </a:cubicBezTo>
                  <a:lnTo>
                    <a:pt x="6992" y="517"/>
                  </a:lnTo>
                  <a:lnTo>
                    <a:pt x="639" y="8420"/>
                  </a:lnTo>
                  <a:cubicBezTo>
                    <a:pt x="153" y="10031"/>
                    <a:pt x="1" y="11703"/>
                    <a:pt x="183" y="13405"/>
                  </a:cubicBezTo>
                  <a:cubicBezTo>
                    <a:pt x="487" y="16292"/>
                    <a:pt x="1916" y="17174"/>
                    <a:pt x="1916" y="17174"/>
                  </a:cubicBezTo>
                  <a:lnTo>
                    <a:pt x="1186" y="34408"/>
                  </a:lnTo>
                  <a:lnTo>
                    <a:pt x="1186" y="34408"/>
                  </a:lnTo>
                  <a:lnTo>
                    <a:pt x="20123" y="31247"/>
                  </a:lnTo>
                  <a:lnTo>
                    <a:pt x="22433" y="8177"/>
                  </a:lnTo>
                  <a:lnTo>
                    <a:pt x="1717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3586;p70">
              <a:extLst>
                <a:ext uri="{FF2B5EF4-FFF2-40B4-BE49-F238E27FC236}">
                  <a16:creationId xmlns:a16="http://schemas.microsoft.com/office/drawing/2014/main" id="{F1D33B30-CD70-4C42-A6CD-7D48C8880715}"/>
                </a:ext>
              </a:extLst>
            </p:cNvPr>
            <p:cNvSpPr/>
            <p:nvPr/>
          </p:nvSpPr>
          <p:spPr>
            <a:xfrm>
              <a:off x="7092734" y="2228040"/>
              <a:ext cx="437788" cy="643907"/>
            </a:xfrm>
            <a:custGeom>
              <a:avLst/>
              <a:gdLst/>
              <a:ahLst/>
              <a:cxnLst/>
              <a:rect l="l" t="t" r="r" b="b"/>
              <a:pathLst>
                <a:path w="29181" h="42920" extrusionOk="0">
                  <a:moveTo>
                    <a:pt x="25168" y="1"/>
                  </a:moveTo>
                  <a:lnTo>
                    <a:pt x="1" y="4469"/>
                  </a:lnTo>
                  <a:cubicBezTo>
                    <a:pt x="1" y="4469"/>
                    <a:pt x="517" y="7934"/>
                    <a:pt x="700" y="12706"/>
                  </a:cubicBezTo>
                  <a:cubicBezTo>
                    <a:pt x="882" y="17478"/>
                    <a:pt x="6141" y="42919"/>
                    <a:pt x="6141" y="42919"/>
                  </a:cubicBezTo>
                  <a:lnTo>
                    <a:pt x="24712" y="41916"/>
                  </a:lnTo>
                  <a:cubicBezTo>
                    <a:pt x="24712" y="41916"/>
                    <a:pt x="27205" y="21703"/>
                    <a:pt x="28177" y="15259"/>
                  </a:cubicBezTo>
                  <a:cubicBezTo>
                    <a:pt x="29180" y="8816"/>
                    <a:pt x="25168" y="1"/>
                    <a:pt x="25168" y="1"/>
                  </a:cubicBez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3587;p70">
              <a:extLst>
                <a:ext uri="{FF2B5EF4-FFF2-40B4-BE49-F238E27FC236}">
                  <a16:creationId xmlns:a16="http://schemas.microsoft.com/office/drawing/2014/main" id="{7E387715-2408-4E6E-B934-733AE846506C}"/>
                </a:ext>
              </a:extLst>
            </p:cNvPr>
            <p:cNvSpPr/>
            <p:nvPr/>
          </p:nvSpPr>
          <p:spPr>
            <a:xfrm>
              <a:off x="7272404" y="2461524"/>
              <a:ext cx="34671" cy="304176"/>
            </a:xfrm>
            <a:custGeom>
              <a:avLst/>
              <a:gdLst/>
              <a:ahLst/>
              <a:cxnLst/>
              <a:rect l="l" t="t" r="r" b="b"/>
              <a:pathLst>
                <a:path w="2311" h="20275" extrusionOk="0">
                  <a:moveTo>
                    <a:pt x="2249" y="0"/>
                  </a:moveTo>
                  <a:cubicBezTo>
                    <a:pt x="2186" y="0"/>
                    <a:pt x="1670" y="4548"/>
                    <a:pt x="1064" y="10122"/>
                  </a:cubicBezTo>
                  <a:cubicBezTo>
                    <a:pt x="456" y="15715"/>
                    <a:pt x="1" y="20274"/>
                    <a:pt x="61" y="20274"/>
                  </a:cubicBezTo>
                  <a:cubicBezTo>
                    <a:pt x="153" y="20274"/>
                    <a:pt x="639" y="15745"/>
                    <a:pt x="1247" y="10153"/>
                  </a:cubicBezTo>
                  <a:cubicBezTo>
                    <a:pt x="1855" y="4560"/>
                    <a:pt x="2311" y="0"/>
                    <a:pt x="2250" y="0"/>
                  </a:cubicBezTo>
                  <a:cubicBezTo>
                    <a:pt x="2250" y="0"/>
                    <a:pt x="2249" y="0"/>
                    <a:pt x="2249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588;p70">
              <a:extLst>
                <a:ext uri="{FF2B5EF4-FFF2-40B4-BE49-F238E27FC236}">
                  <a16:creationId xmlns:a16="http://schemas.microsoft.com/office/drawing/2014/main" id="{CEC1A52D-D804-48BF-8958-E82A54A7BD1C}"/>
                </a:ext>
              </a:extLst>
            </p:cNvPr>
            <p:cNvSpPr/>
            <p:nvPr/>
          </p:nvSpPr>
          <p:spPr>
            <a:xfrm>
              <a:off x="7259712" y="2158278"/>
              <a:ext cx="28205" cy="28820"/>
            </a:xfrm>
            <a:custGeom>
              <a:avLst/>
              <a:gdLst/>
              <a:ahLst/>
              <a:cxnLst/>
              <a:rect l="l" t="t" r="r" b="b"/>
              <a:pathLst>
                <a:path w="1880" h="1921" extrusionOk="0">
                  <a:moveTo>
                    <a:pt x="1114" y="0"/>
                  </a:moveTo>
                  <a:cubicBezTo>
                    <a:pt x="982" y="0"/>
                    <a:pt x="855" y="45"/>
                    <a:pt x="739" y="120"/>
                  </a:cubicBezTo>
                  <a:lnTo>
                    <a:pt x="739" y="120"/>
                  </a:lnTo>
                  <a:cubicBezTo>
                    <a:pt x="810" y="102"/>
                    <a:pt x="884" y="92"/>
                    <a:pt x="959" y="92"/>
                  </a:cubicBezTo>
                  <a:cubicBezTo>
                    <a:pt x="1118" y="92"/>
                    <a:pt x="1282" y="137"/>
                    <a:pt x="1424" y="244"/>
                  </a:cubicBezTo>
                  <a:cubicBezTo>
                    <a:pt x="1606" y="335"/>
                    <a:pt x="1728" y="487"/>
                    <a:pt x="1819" y="669"/>
                  </a:cubicBezTo>
                  <a:cubicBezTo>
                    <a:pt x="1789" y="456"/>
                    <a:pt x="1667" y="244"/>
                    <a:pt x="1485" y="122"/>
                  </a:cubicBezTo>
                  <a:cubicBezTo>
                    <a:pt x="1360" y="37"/>
                    <a:pt x="1235" y="0"/>
                    <a:pt x="1114" y="0"/>
                  </a:cubicBezTo>
                  <a:close/>
                  <a:moveTo>
                    <a:pt x="1819" y="669"/>
                  </a:moveTo>
                  <a:lnTo>
                    <a:pt x="1819" y="669"/>
                  </a:lnTo>
                  <a:cubicBezTo>
                    <a:pt x="1850" y="791"/>
                    <a:pt x="1880" y="882"/>
                    <a:pt x="1880" y="882"/>
                  </a:cubicBezTo>
                  <a:cubicBezTo>
                    <a:pt x="1880" y="791"/>
                    <a:pt x="1880" y="730"/>
                    <a:pt x="1819" y="669"/>
                  </a:cubicBezTo>
                  <a:close/>
                  <a:moveTo>
                    <a:pt x="739" y="120"/>
                  </a:moveTo>
                  <a:cubicBezTo>
                    <a:pt x="703" y="129"/>
                    <a:pt x="668" y="140"/>
                    <a:pt x="634" y="152"/>
                  </a:cubicBezTo>
                  <a:cubicBezTo>
                    <a:pt x="213" y="333"/>
                    <a:pt x="1" y="839"/>
                    <a:pt x="171" y="1262"/>
                  </a:cubicBezTo>
                  <a:lnTo>
                    <a:pt x="171" y="1262"/>
                  </a:lnTo>
                  <a:cubicBezTo>
                    <a:pt x="149" y="844"/>
                    <a:pt x="393" y="344"/>
                    <a:pt x="739" y="120"/>
                  </a:cubicBezTo>
                  <a:close/>
                  <a:moveTo>
                    <a:pt x="1850" y="882"/>
                  </a:moveTo>
                  <a:cubicBezTo>
                    <a:pt x="1850" y="882"/>
                    <a:pt x="1850" y="973"/>
                    <a:pt x="1819" y="1095"/>
                  </a:cubicBezTo>
                  <a:cubicBezTo>
                    <a:pt x="1758" y="1307"/>
                    <a:pt x="1637" y="1459"/>
                    <a:pt x="1485" y="1581"/>
                  </a:cubicBezTo>
                  <a:cubicBezTo>
                    <a:pt x="1338" y="1707"/>
                    <a:pt x="1148" y="1775"/>
                    <a:pt x="954" y="1775"/>
                  </a:cubicBezTo>
                  <a:cubicBezTo>
                    <a:pt x="867" y="1775"/>
                    <a:pt x="779" y="1761"/>
                    <a:pt x="695" y="1733"/>
                  </a:cubicBezTo>
                  <a:cubicBezTo>
                    <a:pt x="482" y="1672"/>
                    <a:pt x="269" y="1490"/>
                    <a:pt x="178" y="1277"/>
                  </a:cubicBezTo>
                  <a:cubicBezTo>
                    <a:pt x="176" y="1272"/>
                    <a:pt x="173" y="1267"/>
                    <a:pt x="171" y="1262"/>
                  </a:cubicBezTo>
                  <a:lnTo>
                    <a:pt x="171" y="1262"/>
                  </a:lnTo>
                  <a:cubicBezTo>
                    <a:pt x="187" y="1543"/>
                    <a:pt x="324" y="1788"/>
                    <a:pt x="634" y="1885"/>
                  </a:cubicBezTo>
                  <a:cubicBezTo>
                    <a:pt x="721" y="1909"/>
                    <a:pt x="809" y="1920"/>
                    <a:pt x="894" y="1920"/>
                  </a:cubicBezTo>
                  <a:cubicBezTo>
                    <a:pt x="1137" y="1920"/>
                    <a:pt x="1366" y="1829"/>
                    <a:pt x="1546" y="1672"/>
                  </a:cubicBezTo>
                  <a:cubicBezTo>
                    <a:pt x="1728" y="1520"/>
                    <a:pt x="1819" y="1338"/>
                    <a:pt x="1850" y="1125"/>
                  </a:cubicBezTo>
                  <a:cubicBezTo>
                    <a:pt x="1880" y="1034"/>
                    <a:pt x="1880" y="943"/>
                    <a:pt x="1850" y="882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589;p70">
              <a:extLst>
                <a:ext uri="{FF2B5EF4-FFF2-40B4-BE49-F238E27FC236}">
                  <a16:creationId xmlns:a16="http://schemas.microsoft.com/office/drawing/2014/main" id="{4CFB6544-8A81-42F6-BED8-559E6E83AB29}"/>
                </a:ext>
              </a:extLst>
            </p:cNvPr>
            <p:cNvSpPr/>
            <p:nvPr/>
          </p:nvSpPr>
          <p:spPr>
            <a:xfrm>
              <a:off x="6884335" y="1755161"/>
              <a:ext cx="348868" cy="689050"/>
            </a:xfrm>
            <a:custGeom>
              <a:avLst/>
              <a:gdLst/>
              <a:ahLst/>
              <a:cxnLst/>
              <a:rect l="l" t="t" r="r" b="b"/>
              <a:pathLst>
                <a:path w="23254" h="45929" extrusionOk="0">
                  <a:moveTo>
                    <a:pt x="23162" y="1"/>
                  </a:moveTo>
                  <a:lnTo>
                    <a:pt x="22342" y="1065"/>
                  </a:lnTo>
                  <a:cubicBezTo>
                    <a:pt x="22342" y="1065"/>
                    <a:pt x="17995" y="2037"/>
                    <a:pt x="17478" y="2341"/>
                  </a:cubicBezTo>
                  <a:cubicBezTo>
                    <a:pt x="16931" y="2645"/>
                    <a:pt x="14895" y="5229"/>
                    <a:pt x="14287" y="6961"/>
                  </a:cubicBezTo>
                  <a:cubicBezTo>
                    <a:pt x="13709" y="8724"/>
                    <a:pt x="13314" y="12919"/>
                    <a:pt x="13314" y="12919"/>
                  </a:cubicBezTo>
                  <a:cubicBezTo>
                    <a:pt x="13314" y="12919"/>
                    <a:pt x="11734" y="15472"/>
                    <a:pt x="11764" y="15867"/>
                  </a:cubicBezTo>
                  <a:lnTo>
                    <a:pt x="11825" y="16961"/>
                  </a:lnTo>
                  <a:cubicBezTo>
                    <a:pt x="11825" y="16961"/>
                    <a:pt x="10609" y="19028"/>
                    <a:pt x="10639" y="19211"/>
                  </a:cubicBezTo>
                  <a:lnTo>
                    <a:pt x="10639" y="19423"/>
                  </a:lnTo>
                  <a:lnTo>
                    <a:pt x="2280" y="15715"/>
                  </a:lnTo>
                  <a:lnTo>
                    <a:pt x="1" y="20031"/>
                  </a:lnTo>
                  <a:cubicBezTo>
                    <a:pt x="1" y="20031"/>
                    <a:pt x="6749" y="25898"/>
                    <a:pt x="10396" y="27873"/>
                  </a:cubicBezTo>
                  <a:cubicBezTo>
                    <a:pt x="10706" y="28043"/>
                    <a:pt x="11039" y="28124"/>
                    <a:pt x="11368" y="28124"/>
                  </a:cubicBezTo>
                  <a:cubicBezTo>
                    <a:pt x="12039" y="28124"/>
                    <a:pt x="12693" y="27786"/>
                    <a:pt x="13101" y="27174"/>
                  </a:cubicBezTo>
                  <a:lnTo>
                    <a:pt x="13101" y="27174"/>
                  </a:lnTo>
                  <a:lnTo>
                    <a:pt x="12189" y="44773"/>
                  </a:lnTo>
                  <a:lnTo>
                    <a:pt x="16475" y="45928"/>
                  </a:lnTo>
                  <a:lnTo>
                    <a:pt x="15837" y="24925"/>
                  </a:lnTo>
                  <a:lnTo>
                    <a:pt x="15685" y="22159"/>
                  </a:lnTo>
                  <a:cubicBezTo>
                    <a:pt x="15685" y="22159"/>
                    <a:pt x="12706" y="19393"/>
                    <a:pt x="14864" y="15350"/>
                  </a:cubicBezTo>
                  <a:cubicBezTo>
                    <a:pt x="15624" y="13952"/>
                    <a:pt x="17813" y="10122"/>
                    <a:pt x="18998" y="8207"/>
                  </a:cubicBezTo>
                  <a:cubicBezTo>
                    <a:pt x="20214" y="6293"/>
                    <a:pt x="23253" y="2128"/>
                    <a:pt x="23253" y="2128"/>
                  </a:cubicBezTo>
                  <a:lnTo>
                    <a:pt x="23162" y="1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590;p70">
              <a:extLst>
                <a:ext uri="{FF2B5EF4-FFF2-40B4-BE49-F238E27FC236}">
                  <a16:creationId xmlns:a16="http://schemas.microsoft.com/office/drawing/2014/main" id="{4D83B1EA-4C38-4BEE-93A6-0CEC150C6F4D}"/>
                </a:ext>
              </a:extLst>
            </p:cNvPr>
            <p:cNvSpPr/>
            <p:nvPr/>
          </p:nvSpPr>
          <p:spPr>
            <a:xfrm>
              <a:off x="7042581" y="2047470"/>
              <a:ext cx="28280" cy="86654"/>
            </a:xfrm>
            <a:custGeom>
              <a:avLst/>
              <a:gdLst/>
              <a:ahLst/>
              <a:cxnLst/>
              <a:rect l="l" t="t" r="r" b="b"/>
              <a:pathLst>
                <a:path w="1885" h="5776" extrusionOk="0">
                  <a:moveTo>
                    <a:pt x="0" y="0"/>
                  </a:moveTo>
                  <a:cubicBezTo>
                    <a:pt x="243" y="152"/>
                    <a:pt x="486" y="365"/>
                    <a:pt x="669" y="608"/>
                  </a:cubicBezTo>
                  <a:cubicBezTo>
                    <a:pt x="1064" y="1216"/>
                    <a:pt x="1338" y="1915"/>
                    <a:pt x="1489" y="2645"/>
                  </a:cubicBezTo>
                  <a:cubicBezTo>
                    <a:pt x="1641" y="3374"/>
                    <a:pt x="1733" y="4104"/>
                    <a:pt x="1733" y="4864"/>
                  </a:cubicBezTo>
                  <a:cubicBezTo>
                    <a:pt x="1733" y="5167"/>
                    <a:pt x="1733" y="5471"/>
                    <a:pt x="1733" y="5775"/>
                  </a:cubicBezTo>
                  <a:cubicBezTo>
                    <a:pt x="1824" y="5471"/>
                    <a:pt x="1854" y="5167"/>
                    <a:pt x="1854" y="4864"/>
                  </a:cubicBezTo>
                  <a:cubicBezTo>
                    <a:pt x="1885" y="4104"/>
                    <a:pt x="1824" y="3344"/>
                    <a:pt x="1641" y="2614"/>
                  </a:cubicBezTo>
                  <a:cubicBezTo>
                    <a:pt x="1520" y="1854"/>
                    <a:pt x="1216" y="1155"/>
                    <a:pt x="760" y="547"/>
                  </a:cubicBezTo>
                  <a:cubicBezTo>
                    <a:pt x="608" y="365"/>
                    <a:pt x="456" y="213"/>
                    <a:pt x="243" y="91"/>
                  </a:cubicBezTo>
                  <a:cubicBezTo>
                    <a:pt x="182" y="31"/>
                    <a:pt x="91" y="0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3591;p70">
              <a:extLst>
                <a:ext uri="{FF2B5EF4-FFF2-40B4-BE49-F238E27FC236}">
                  <a16:creationId xmlns:a16="http://schemas.microsoft.com/office/drawing/2014/main" id="{0EE1A626-770B-42DA-8576-8D04714323D3}"/>
                </a:ext>
              </a:extLst>
            </p:cNvPr>
            <p:cNvSpPr/>
            <p:nvPr/>
          </p:nvSpPr>
          <p:spPr>
            <a:xfrm>
              <a:off x="7085443" y="1770673"/>
              <a:ext cx="134542" cy="290943"/>
            </a:xfrm>
            <a:custGeom>
              <a:avLst/>
              <a:gdLst/>
              <a:ahLst/>
              <a:cxnLst/>
              <a:rect l="l" t="t" r="r" b="b"/>
              <a:pathLst>
                <a:path w="8968" h="19393" extrusionOk="0">
                  <a:moveTo>
                    <a:pt x="8967" y="0"/>
                  </a:moveTo>
                  <a:lnTo>
                    <a:pt x="8967" y="0"/>
                  </a:lnTo>
                  <a:cubicBezTo>
                    <a:pt x="8906" y="61"/>
                    <a:pt x="8845" y="122"/>
                    <a:pt x="8815" y="182"/>
                  </a:cubicBezTo>
                  <a:cubicBezTo>
                    <a:pt x="8724" y="274"/>
                    <a:pt x="8602" y="456"/>
                    <a:pt x="8420" y="669"/>
                  </a:cubicBezTo>
                  <a:cubicBezTo>
                    <a:pt x="8086" y="1125"/>
                    <a:pt x="7630" y="1763"/>
                    <a:pt x="7082" y="2614"/>
                  </a:cubicBezTo>
                  <a:cubicBezTo>
                    <a:pt x="6535" y="3617"/>
                    <a:pt x="5867" y="4590"/>
                    <a:pt x="5137" y="5471"/>
                  </a:cubicBezTo>
                  <a:cubicBezTo>
                    <a:pt x="4651" y="5988"/>
                    <a:pt x="4225" y="6505"/>
                    <a:pt x="3800" y="7052"/>
                  </a:cubicBezTo>
                  <a:cubicBezTo>
                    <a:pt x="3374" y="7660"/>
                    <a:pt x="3009" y="8328"/>
                    <a:pt x="2706" y="8997"/>
                  </a:cubicBezTo>
                  <a:cubicBezTo>
                    <a:pt x="2067" y="10365"/>
                    <a:pt x="1581" y="11733"/>
                    <a:pt x="1095" y="12949"/>
                  </a:cubicBezTo>
                  <a:cubicBezTo>
                    <a:pt x="608" y="14012"/>
                    <a:pt x="274" y="15137"/>
                    <a:pt x="91" y="16292"/>
                  </a:cubicBezTo>
                  <a:cubicBezTo>
                    <a:pt x="0" y="17082"/>
                    <a:pt x="91" y="17903"/>
                    <a:pt x="395" y="18633"/>
                  </a:cubicBezTo>
                  <a:cubicBezTo>
                    <a:pt x="456" y="18845"/>
                    <a:pt x="578" y="19028"/>
                    <a:pt x="699" y="19210"/>
                  </a:cubicBezTo>
                  <a:cubicBezTo>
                    <a:pt x="730" y="19271"/>
                    <a:pt x="760" y="19332"/>
                    <a:pt x="821" y="19392"/>
                  </a:cubicBezTo>
                  <a:cubicBezTo>
                    <a:pt x="669" y="19119"/>
                    <a:pt x="547" y="18876"/>
                    <a:pt x="426" y="18572"/>
                  </a:cubicBezTo>
                  <a:cubicBezTo>
                    <a:pt x="152" y="17842"/>
                    <a:pt x="91" y="17082"/>
                    <a:pt x="183" y="16292"/>
                  </a:cubicBezTo>
                  <a:cubicBezTo>
                    <a:pt x="395" y="15167"/>
                    <a:pt x="730" y="14043"/>
                    <a:pt x="1186" y="13009"/>
                  </a:cubicBezTo>
                  <a:cubicBezTo>
                    <a:pt x="1702" y="11794"/>
                    <a:pt x="2189" y="10426"/>
                    <a:pt x="2827" y="9058"/>
                  </a:cubicBezTo>
                  <a:cubicBezTo>
                    <a:pt x="3131" y="8389"/>
                    <a:pt x="3496" y="7751"/>
                    <a:pt x="3921" y="7143"/>
                  </a:cubicBezTo>
                  <a:cubicBezTo>
                    <a:pt x="4316" y="6566"/>
                    <a:pt x="4803" y="6079"/>
                    <a:pt x="5228" y="5562"/>
                  </a:cubicBezTo>
                  <a:cubicBezTo>
                    <a:pt x="5958" y="4681"/>
                    <a:pt x="6627" y="3708"/>
                    <a:pt x="7174" y="2675"/>
                  </a:cubicBezTo>
                  <a:cubicBezTo>
                    <a:pt x="7690" y="1824"/>
                    <a:pt x="8146" y="1155"/>
                    <a:pt x="8450" y="699"/>
                  </a:cubicBezTo>
                  <a:lnTo>
                    <a:pt x="8845" y="182"/>
                  </a:lnTo>
                  <a:cubicBezTo>
                    <a:pt x="8876" y="122"/>
                    <a:pt x="8937" y="61"/>
                    <a:pt x="896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3592;p70">
              <a:extLst>
                <a:ext uri="{FF2B5EF4-FFF2-40B4-BE49-F238E27FC236}">
                  <a16:creationId xmlns:a16="http://schemas.microsoft.com/office/drawing/2014/main" id="{D678184F-0457-4618-AE0A-068A0DE229F7}"/>
                </a:ext>
              </a:extLst>
            </p:cNvPr>
            <p:cNvSpPr/>
            <p:nvPr/>
          </p:nvSpPr>
          <p:spPr>
            <a:xfrm>
              <a:off x="7076772" y="2062052"/>
              <a:ext cx="15528" cy="138188"/>
            </a:xfrm>
            <a:custGeom>
              <a:avLst/>
              <a:gdLst/>
              <a:ahLst/>
              <a:cxnLst/>
              <a:rect l="l" t="t" r="r" b="b"/>
              <a:pathLst>
                <a:path w="1035" h="9211" extrusionOk="0">
                  <a:moveTo>
                    <a:pt x="852" y="1"/>
                  </a:moveTo>
                  <a:lnTo>
                    <a:pt x="852" y="1"/>
                  </a:lnTo>
                  <a:cubicBezTo>
                    <a:pt x="821" y="1"/>
                    <a:pt x="882" y="518"/>
                    <a:pt x="882" y="1338"/>
                  </a:cubicBezTo>
                  <a:cubicBezTo>
                    <a:pt x="882" y="2433"/>
                    <a:pt x="791" y="3527"/>
                    <a:pt x="639" y="4591"/>
                  </a:cubicBezTo>
                  <a:cubicBezTo>
                    <a:pt x="457" y="5837"/>
                    <a:pt x="274" y="6961"/>
                    <a:pt x="122" y="7843"/>
                  </a:cubicBezTo>
                  <a:cubicBezTo>
                    <a:pt x="92" y="8268"/>
                    <a:pt x="31" y="8603"/>
                    <a:pt x="1" y="8816"/>
                  </a:cubicBezTo>
                  <a:cubicBezTo>
                    <a:pt x="1" y="8968"/>
                    <a:pt x="1" y="9089"/>
                    <a:pt x="1" y="9211"/>
                  </a:cubicBezTo>
                  <a:cubicBezTo>
                    <a:pt x="31" y="9089"/>
                    <a:pt x="62" y="8968"/>
                    <a:pt x="62" y="8846"/>
                  </a:cubicBezTo>
                  <a:cubicBezTo>
                    <a:pt x="122" y="8603"/>
                    <a:pt x="183" y="8268"/>
                    <a:pt x="244" y="7873"/>
                  </a:cubicBezTo>
                  <a:cubicBezTo>
                    <a:pt x="426" y="7053"/>
                    <a:pt x="609" y="5928"/>
                    <a:pt x="791" y="4651"/>
                  </a:cubicBezTo>
                  <a:cubicBezTo>
                    <a:pt x="973" y="3557"/>
                    <a:pt x="1034" y="2463"/>
                    <a:pt x="1004" y="1369"/>
                  </a:cubicBezTo>
                  <a:cubicBezTo>
                    <a:pt x="1004" y="1156"/>
                    <a:pt x="973" y="974"/>
                    <a:pt x="973" y="791"/>
                  </a:cubicBezTo>
                  <a:cubicBezTo>
                    <a:pt x="943" y="639"/>
                    <a:pt x="913" y="487"/>
                    <a:pt x="913" y="366"/>
                  </a:cubicBezTo>
                  <a:cubicBezTo>
                    <a:pt x="913" y="244"/>
                    <a:pt x="882" y="122"/>
                    <a:pt x="85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3593;p70">
              <a:extLst>
                <a:ext uri="{FF2B5EF4-FFF2-40B4-BE49-F238E27FC236}">
                  <a16:creationId xmlns:a16="http://schemas.microsoft.com/office/drawing/2014/main" id="{53E03C02-4BB4-4CEE-9AE7-AE64597E9C28}"/>
                </a:ext>
              </a:extLst>
            </p:cNvPr>
            <p:cNvSpPr/>
            <p:nvPr/>
          </p:nvSpPr>
          <p:spPr>
            <a:xfrm>
              <a:off x="7043481" y="2046554"/>
              <a:ext cx="38781" cy="76183"/>
            </a:xfrm>
            <a:custGeom>
              <a:avLst/>
              <a:gdLst/>
              <a:ahLst/>
              <a:cxnLst/>
              <a:rect l="l" t="t" r="r" b="b"/>
              <a:pathLst>
                <a:path w="2585" h="5078" extrusionOk="0">
                  <a:moveTo>
                    <a:pt x="1" y="0"/>
                  </a:moveTo>
                  <a:cubicBezTo>
                    <a:pt x="730" y="578"/>
                    <a:pt x="974" y="1277"/>
                    <a:pt x="1217" y="2159"/>
                  </a:cubicBezTo>
                  <a:cubicBezTo>
                    <a:pt x="1460" y="3040"/>
                    <a:pt x="1551" y="3952"/>
                    <a:pt x="1764" y="4833"/>
                  </a:cubicBezTo>
                  <a:cubicBezTo>
                    <a:pt x="1764" y="4894"/>
                    <a:pt x="1794" y="4955"/>
                    <a:pt x="1825" y="5016"/>
                  </a:cubicBezTo>
                  <a:cubicBezTo>
                    <a:pt x="1868" y="5059"/>
                    <a:pt x="1922" y="5078"/>
                    <a:pt x="1979" y="5078"/>
                  </a:cubicBezTo>
                  <a:cubicBezTo>
                    <a:pt x="2121" y="5078"/>
                    <a:pt x="2285" y="4963"/>
                    <a:pt x="2372" y="4833"/>
                  </a:cubicBezTo>
                  <a:cubicBezTo>
                    <a:pt x="2554" y="4408"/>
                    <a:pt x="2585" y="3921"/>
                    <a:pt x="2433" y="3496"/>
                  </a:cubicBezTo>
                  <a:cubicBezTo>
                    <a:pt x="2341" y="2736"/>
                    <a:pt x="2098" y="2007"/>
                    <a:pt x="1733" y="1307"/>
                  </a:cubicBezTo>
                  <a:cubicBezTo>
                    <a:pt x="1369" y="669"/>
                    <a:pt x="761" y="183"/>
                    <a:pt x="3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3594;p70">
              <a:extLst>
                <a:ext uri="{FF2B5EF4-FFF2-40B4-BE49-F238E27FC236}">
                  <a16:creationId xmlns:a16="http://schemas.microsoft.com/office/drawing/2014/main" id="{CABFFF66-87BB-48F3-A917-E7C0F6C7AF47}"/>
                </a:ext>
              </a:extLst>
            </p:cNvPr>
            <p:cNvSpPr/>
            <p:nvPr/>
          </p:nvSpPr>
          <p:spPr>
            <a:xfrm>
              <a:off x="7240479" y="1737383"/>
              <a:ext cx="276826" cy="694511"/>
            </a:xfrm>
            <a:custGeom>
              <a:avLst/>
              <a:gdLst/>
              <a:ahLst/>
              <a:cxnLst/>
              <a:rect l="l" t="t" r="r" b="b"/>
              <a:pathLst>
                <a:path w="18452" h="46293" extrusionOk="0">
                  <a:moveTo>
                    <a:pt x="7509" y="0"/>
                  </a:moveTo>
                  <a:cubicBezTo>
                    <a:pt x="7509" y="0"/>
                    <a:pt x="7782" y="2341"/>
                    <a:pt x="7782" y="2584"/>
                  </a:cubicBezTo>
                  <a:cubicBezTo>
                    <a:pt x="7813" y="2797"/>
                    <a:pt x="4712" y="9818"/>
                    <a:pt x="3527" y="13040"/>
                  </a:cubicBezTo>
                  <a:cubicBezTo>
                    <a:pt x="2311" y="16292"/>
                    <a:pt x="730" y="23952"/>
                    <a:pt x="366" y="26931"/>
                  </a:cubicBezTo>
                  <a:cubicBezTo>
                    <a:pt x="1" y="29940"/>
                    <a:pt x="1399" y="46293"/>
                    <a:pt x="1399" y="46293"/>
                  </a:cubicBezTo>
                  <a:lnTo>
                    <a:pt x="17873" y="40639"/>
                  </a:lnTo>
                  <a:cubicBezTo>
                    <a:pt x="17357" y="35897"/>
                    <a:pt x="12889" y="26414"/>
                    <a:pt x="12889" y="26414"/>
                  </a:cubicBezTo>
                  <a:lnTo>
                    <a:pt x="14652" y="16596"/>
                  </a:lnTo>
                  <a:cubicBezTo>
                    <a:pt x="14652" y="16596"/>
                    <a:pt x="18451" y="4408"/>
                    <a:pt x="17691" y="3526"/>
                  </a:cubicBezTo>
                  <a:cubicBezTo>
                    <a:pt x="16931" y="2614"/>
                    <a:pt x="10761" y="1398"/>
                    <a:pt x="10761" y="1398"/>
                  </a:cubicBezTo>
                  <a:lnTo>
                    <a:pt x="9667" y="243"/>
                  </a:lnTo>
                  <a:lnTo>
                    <a:pt x="7509" y="0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3595;p70">
              <a:extLst>
                <a:ext uri="{FF2B5EF4-FFF2-40B4-BE49-F238E27FC236}">
                  <a16:creationId xmlns:a16="http://schemas.microsoft.com/office/drawing/2014/main" id="{F917951E-4342-4CBF-B565-F0B19735D0EF}"/>
                </a:ext>
              </a:extLst>
            </p:cNvPr>
            <p:cNvSpPr/>
            <p:nvPr/>
          </p:nvSpPr>
          <p:spPr>
            <a:xfrm>
              <a:off x="7249150" y="2104209"/>
              <a:ext cx="190622" cy="65786"/>
            </a:xfrm>
            <a:custGeom>
              <a:avLst/>
              <a:gdLst/>
              <a:ahLst/>
              <a:cxnLst/>
              <a:rect l="l" t="t" r="r" b="b"/>
              <a:pathLst>
                <a:path w="12706" h="4385" extrusionOk="0">
                  <a:moveTo>
                    <a:pt x="2486" y="0"/>
                  </a:moveTo>
                  <a:cubicBezTo>
                    <a:pt x="2236" y="0"/>
                    <a:pt x="1985" y="24"/>
                    <a:pt x="1733" y="78"/>
                  </a:cubicBezTo>
                  <a:cubicBezTo>
                    <a:pt x="1064" y="230"/>
                    <a:pt x="760" y="230"/>
                    <a:pt x="92" y="413"/>
                  </a:cubicBezTo>
                  <a:lnTo>
                    <a:pt x="0" y="960"/>
                  </a:lnTo>
                  <a:cubicBezTo>
                    <a:pt x="372" y="1130"/>
                    <a:pt x="825" y="1166"/>
                    <a:pt x="1302" y="1166"/>
                  </a:cubicBezTo>
                  <a:cubicBezTo>
                    <a:pt x="1658" y="1166"/>
                    <a:pt x="2028" y="1146"/>
                    <a:pt x="2386" y="1146"/>
                  </a:cubicBezTo>
                  <a:cubicBezTo>
                    <a:pt x="2919" y="1146"/>
                    <a:pt x="3428" y="1191"/>
                    <a:pt x="3830" y="1416"/>
                  </a:cubicBezTo>
                  <a:cubicBezTo>
                    <a:pt x="4165" y="1659"/>
                    <a:pt x="4469" y="1902"/>
                    <a:pt x="4772" y="2176"/>
                  </a:cubicBezTo>
                  <a:cubicBezTo>
                    <a:pt x="5168" y="2480"/>
                    <a:pt x="5624" y="2692"/>
                    <a:pt x="6079" y="2875"/>
                  </a:cubicBezTo>
                  <a:cubicBezTo>
                    <a:pt x="7022" y="3240"/>
                    <a:pt x="7994" y="3604"/>
                    <a:pt x="8937" y="3939"/>
                  </a:cubicBezTo>
                  <a:cubicBezTo>
                    <a:pt x="9609" y="4177"/>
                    <a:pt x="10281" y="4385"/>
                    <a:pt x="10943" y="4385"/>
                  </a:cubicBezTo>
                  <a:cubicBezTo>
                    <a:pt x="11208" y="4385"/>
                    <a:pt x="11472" y="4351"/>
                    <a:pt x="11733" y="4273"/>
                  </a:cubicBezTo>
                  <a:cubicBezTo>
                    <a:pt x="12037" y="4212"/>
                    <a:pt x="12311" y="4030"/>
                    <a:pt x="12493" y="3787"/>
                  </a:cubicBezTo>
                  <a:cubicBezTo>
                    <a:pt x="12675" y="3544"/>
                    <a:pt x="12706" y="3209"/>
                    <a:pt x="12584" y="2936"/>
                  </a:cubicBezTo>
                  <a:cubicBezTo>
                    <a:pt x="12463" y="2753"/>
                    <a:pt x="12250" y="2601"/>
                    <a:pt x="12037" y="2510"/>
                  </a:cubicBezTo>
                  <a:cubicBezTo>
                    <a:pt x="10365" y="1750"/>
                    <a:pt x="8481" y="1750"/>
                    <a:pt x="6718" y="1233"/>
                  </a:cubicBezTo>
                  <a:cubicBezTo>
                    <a:pt x="5320" y="793"/>
                    <a:pt x="3922" y="0"/>
                    <a:pt x="248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3596;p70">
              <a:extLst>
                <a:ext uri="{FF2B5EF4-FFF2-40B4-BE49-F238E27FC236}">
                  <a16:creationId xmlns:a16="http://schemas.microsoft.com/office/drawing/2014/main" id="{BD41D6EB-3712-4525-8E43-2DF834D9F0D6}"/>
                </a:ext>
              </a:extLst>
            </p:cNvPr>
            <p:cNvSpPr/>
            <p:nvPr/>
          </p:nvSpPr>
          <p:spPr>
            <a:xfrm>
              <a:off x="7320292" y="1775789"/>
              <a:ext cx="281822" cy="393216"/>
            </a:xfrm>
            <a:custGeom>
              <a:avLst/>
              <a:gdLst/>
              <a:ahLst/>
              <a:cxnLst/>
              <a:rect l="l" t="t" r="r" b="b"/>
              <a:pathLst>
                <a:path w="18785" h="26210" extrusionOk="0">
                  <a:moveTo>
                    <a:pt x="10397" y="0"/>
                  </a:moveTo>
                  <a:cubicBezTo>
                    <a:pt x="10293" y="0"/>
                    <a:pt x="10200" y="18"/>
                    <a:pt x="10122" y="54"/>
                  </a:cubicBezTo>
                  <a:cubicBezTo>
                    <a:pt x="9879" y="145"/>
                    <a:pt x="7447" y="5373"/>
                    <a:pt x="6961" y="7957"/>
                  </a:cubicBezTo>
                  <a:cubicBezTo>
                    <a:pt x="6474" y="10571"/>
                    <a:pt x="9879" y="18140"/>
                    <a:pt x="9879" y="18140"/>
                  </a:cubicBezTo>
                  <a:lnTo>
                    <a:pt x="638" y="18018"/>
                  </a:lnTo>
                  <a:lnTo>
                    <a:pt x="0" y="22608"/>
                  </a:lnTo>
                  <a:cubicBezTo>
                    <a:pt x="0" y="22608"/>
                    <a:pt x="8632" y="25191"/>
                    <a:pt x="11490" y="25739"/>
                  </a:cubicBezTo>
                  <a:cubicBezTo>
                    <a:pt x="12878" y="26007"/>
                    <a:pt x="14266" y="26210"/>
                    <a:pt x="15409" y="26210"/>
                  </a:cubicBezTo>
                  <a:cubicBezTo>
                    <a:pt x="16594" y="26210"/>
                    <a:pt x="17516" y="25992"/>
                    <a:pt x="17903" y="25404"/>
                  </a:cubicBezTo>
                  <a:cubicBezTo>
                    <a:pt x="18359" y="24675"/>
                    <a:pt x="18663" y="23884"/>
                    <a:pt x="18785" y="23033"/>
                  </a:cubicBezTo>
                  <a:lnTo>
                    <a:pt x="17022" y="13519"/>
                  </a:lnTo>
                  <a:lnTo>
                    <a:pt x="15502" y="7562"/>
                  </a:lnTo>
                  <a:cubicBezTo>
                    <a:pt x="15502" y="7562"/>
                    <a:pt x="15228" y="4887"/>
                    <a:pt x="14529" y="3337"/>
                  </a:cubicBezTo>
                  <a:cubicBezTo>
                    <a:pt x="13890" y="1948"/>
                    <a:pt x="11499" y="0"/>
                    <a:pt x="10397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3597;p70">
              <a:extLst>
                <a:ext uri="{FF2B5EF4-FFF2-40B4-BE49-F238E27FC236}">
                  <a16:creationId xmlns:a16="http://schemas.microsoft.com/office/drawing/2014/main" id="{10FD45B5-DD65-4FB1-8594-2979370E902B}"/>
                </a:ext>
              </a:extLst>
            </p:cNvPr>
            <p:cNvSpPr/>
            <p:nvPr/>
          </p:nvSpPr>
          <p:spPr>
            <a:xfrm>
              <a:off x="7273319" y="1764282"/>
              <a:ext cx="125421" cy="286383"/>
            </a:xfrm>
            <a:custGeom>
              <a:avLst/>
              <a:gdLst/>
              <a:ahLst/>
              <a:cxnLst/>
              <a:rect l="l" t="t" r="r" b="b"/>
              <a:pathLst>
                <a:path w="8360" h="19089" extrusionOk="0">
                  <a:moveTo>
                    <a:pt x="8359" y="1"/>
                  </a:moveTo>
                  <a:lnTo>
                    <a:pt x="8359" y="1"/>
                  </a:lnTo>
                  <a:cubicBezTo>
                    <a:pt x="8359" y="183"/>
                    <a:pt x="8329" y="396"/>
                    <a:pt x="8298" y="700"/>
                  </a:cubicBezTo>
                  <a:cubicBezTo>
                    <a:pt x="8268" y="1277"/>
                    <a:pt x="8177" y="2128"/>
                    <a:pt x="7964" y="3162"/>
                  </a:cubicBezTo>
                  <a:cubicBezTo>
                    <a:pt x="7751" y="4408"/>
                    <a:pt x="7447" y="5593"/>
                    <a:pt x="7022" y="6779"/>
                  </a:cubicBezTo>
                  <a:cubicBezTo>
                    <a:pt x="6809" y="7447"/>
                    <a:pt x="6535" y="8116"/>
                    <a:pt x="6231" y="8815"/>
                  </a:cubicBezTo>
                  <a:cubicBezTo>
                    <a:pt x="6171" y="8998"/>
                    <a:pt x="6079" y="9180"/>
                    <a:pt x="5988" y="9332"/>
                  </a:cubicBezTo>
                  <a:cubicBezTo>
                    <a:pt x="5867" y="9484"/>
                    <a:pt x="5715" y="9575"/>
                    <a:pt x="5532" y="9606"/>
                  </a:cubicBezTo>
                  <a:lnTo>
                    <a:pt x="4408" y="9970"/>
                  </a:lnTo>
                  <a:lnTo>
                    <a:pt x="4013" y="10062"/>
                  </a:lnTo>
                  <a:lnTo>
                    <a:pt x="3861" y="10122"/>
                  </a:lnTo>
                  <a:lnTo>
                    <a:pt x="4013" y="10213"/>
                  </a:lnTo>
                  <a:lnTo>
                    <a:pt x="4043" y="10234"/>
                  </a:lnTo>
                  <a:lnTo>
                    <a:pt x="4043" y="10234"/>
                  </a:lnTo>
                  <a:lnTo>
                    <a:pt x="4043" y="10244"/>
                  </a:lnTo>
                  <a:lnTo>
                    <a:pt x="4053" y="10241"/>
                  </a:lnTo>
                  <a:lnTo>
                    <a:pt x="4053" y="10241"/>
                  </a:lnTo>
                  <a:lnTo>
                    <a:pt x="5354" y="11118"/>
                  </a:lnTo>
                  <a:lnTo>
                    <a:pt x="5354" y="11118"/>
                  </a:lnTo>
                  <a:lnTo>
                    <a:pt x="1520" y="16779"/>
                  </a:lnTo>
                  <a:lnTo>
                    <a:pt x="395" y="18451"/>
                  </a:lnTo>
                  <a:lnTo>
                    <a:pt x="92" y="18937"/>
                  </a:lnTo>
                  <a:cubicBezTo>
                    <a:pt x="61" y="18967"/>
                    <a:pt x="31" y="19028"/>
                    <a:pt x="0" y="19089"/>
                  </a:cubicBezTo>
                  <a:cubicBezTo>
                    <a:pt x="31" y="19059"/>
                    <a:pt x="92" y="18998"/>
                    <a:pt x="122" y="18937"/>
                  </a:cubicBezTo>
                  <a:lnTo>
                    <a:pt x="426" y="18511"/>
                  </a:lnTo>
                  <a:lnTo>
                    <a:pt x="1611" y="16840"/>
                  </a:lnTo>
                  <a:lnTo>
                    <a:pt x="5502" y="11125"/>
                  </a:lnTo>
                  <a:lnTo>
                    <a:pt x="5532" y="11065"/>
                  </a:lnTo>
                  <a:lnTo>
                    <a:pt x="5472" y="11004"/>
                  </a:lnTo>
                  <a:lnTo>
                    <a:pt x="4199" y="10192"/>
                  </a:lnTo>
                  <a:lnTo>
                    <a:pt x="4199" y="10192"/>
                  </a:lnTo>
                  <a:lnTo>
                    <a:pt x="4408" y="10122"/>
                  </a:lnTo>
                  <a:lnTo>
                    <a:pt x="5563" y="9758"/>
                  </a:lnTo>
                  <a:cubicBezTo>
                    <a:pt x="5745" y="9727"/>
                    <a:pt x="5958" y="9606"/>
                    <a:pt x="6079" y="9423"/>
                  </a:cubicBezTo>
                  <a:cubicBezTo>
                    <a:pt x="6171" y="9241"/>
                    <a:pt x="6262" y="9058"/>
                    <a:pt x="6353" y="8876"/>
                  </a:cubicBezTo>
                  <a:cubicBezTo>
                    <a:pt x="6657" y="8177"/>
                    <a:pt x="6900" y="7478"/>
                    <a:pt x="7143" y="6840"/>
                  </a:cubicBezTo>
                  <a:cubicBezTo>
                    <a:pt x="7538" y="5654"/>
                    <a:pt x="7842" y="4438"/>
                    <a:pt x="8055" y="3192"/>
                  </a:cubicBezTo>
                  <a:cubicBezTo>
                    <a:pt x="8177" y="2371"/>
                    <a:pt x="8298" y="1520"/>
                    <a:pt x="8329" y="700"/>
                  </a:cubicBezTo>
                  <a:cubicBezTo>
                    <a:pt x="8359" y="365"/>
                    <a:pt x="8359" y="153"/>
                    <a:pt x="8359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3598;p70">
              <a:extLst>
                <a:ext uri="{FF2B5EF4-FFF2-40B4-BE49-F238E27FC236}">
                  <a16:creationId xmlns:a16="http://schemas.microsoft.com/office/drawing/2014/main" id="{67A21E86-C51D-44E0-91E5-6DA193A1E3AC}"/>
                </a:ext>
              </a:extLst>
            </p:cNvPr>
            <p:cNvSpPr/>
            <p:nvPr/>
          </p:nvSpPr>
          <p:spPr>
            <a:xfrm>
              <a:off x="7419699" y="1777965"/>
              <a:ext cx="58840" cy="247166"/>
            </a:xfrm>
            <a:custGeom>
              <a:avLst/>
              <a:gdLst/>
              <a:ahLst/>
              <a:cxnLst/>
              <a:rect l="l" t="t" r="r" b="b"/>
              <a:pathLst>
                <a:path w="3922" h="16475" extrusionOk="0">
                  <a:moveTo>
                    <a:pt x="3709" y="0"/>
                  </a:moveTo>
                  <a:cubicBezTo>
                    <a:pt x="3526" y="0"/>
                    <a:pt x="3344" y="31"/>
                    <a:pt x="3192" y="92"/>
                  </a:cubicBezTo>
                  <a:cubicBezTo>
                    <a:pt x="2554" y="335"/>
                    <a:pt x="2037" y="791"/>
                    <a:pt x="1672" y="1338"/>
                  </a:cubicBezTo>
                  <a:cubicBezTo>
                    <a:pt x="1399" y="1733"/>
                    <a:pt x="1186" y="2128"/>
                    <a:pt x="1003" y="2554"/>
                  </a:cubicBezTo>
                  <a:cubicBezTo>
                    <a:pt x="791" y="3040"/>
                    <a:pt x="608" y="3526"/>
                    <a:pt x="456" y="4043"/>
                  </a:cubicBezTo>
                  <a:cubicBezTo>
                    <a:pt x="122" y="5198"/>
                    <a:pt x="0" y="6414"/>
                    <a:pt x="31" y="7599"/>
                  </a:cubicBezTo>
                  <a:cubicBezTo>
                    <a:pt x="61" y="8238"/>
                    <a:pt x="152" y="8846"/>
                    <a:pt x="335" y="9453"/>
                  </a:cubicBezTo>
                  <a:cubicBezTo>
                    <a:pt x="487" y="10031"/>
                    <a:pt x="639" y="10608"/>
                    <a:pt x="791" y="11125"/>
                  </a:cubicBezTo>
                  <a:cubicBezTo>
                    <a:pt x="1095" y="12189"/>
                    <a:pt x="1368" y="13162"/>
                    <a:pt x="1611" y="13952"/>
                  </a:cubicBezTo>
                  <a:cubicBezTo>
                    <a:pt x="1885" y="14742"/>
                    <a:pt x="2098" y="15381"/>
                    <a:pt x="2280" y="15806"/>
                  </a:cubicBezTo>
                  <a:cubicBezTo>
                    <a:pt x="2402" y="16019"/>
                    <a:pt x="2462" y="16201"/>
                    <a:pt x="2523" y="16292"/>
                  </a:cubicBezTo>
                  <a:cubicBezTo>
                    <a:pt x="2554" y="16353"/>
                    <a:pt x="2584" y="16414"/>
                    <a:pt x="2614" y="16475"/>
                  </a:cubicBezTo>
                  <a:cubicBezTo>
                    <a:pt x="2584" y="16414"/>
                    <a:pt x="2584" y="16353"/>
                    <a:pt x="2554" y="16292"/>
                  </a:cubicBezTo>
                  <a:cubicBezTo>
                    <a:pt x="2493" y="16171"/>
                    <a:pt x="2432" y="16019"/>
                    <a:pt x="2341" y="15806"/>
                  </a:cubicBezTo>
                  <a:cubicBezTo>
                    <a:pt x="2189" y="15350"/>
                    <a:pt x="1976" y="14712"/>
                    <a:pt x="1733" y="13922"/>
                  </a:cubicBezTo>
                  <a:cubicBezTo>
                    <a:pt x="1490" y="13101"/>
                    <a:pt x="1186" y="12159"/>
                    <a:pt x="943" y="11095"/>
                  </a:cubicBezTo>
                  <a:cubicBezTo>
                    <a:pt x="669" y="10031"/>
                    <a:pt x="244" y="8876"/>
                    <a:pt x="213" y="7599"/>
                  </a:cubicBezTo>
                  <a:cubicBezTo>
                    <a:pt x="152" y="6414"/>
                    <a:pt x="304" y="5228"/>
                    <a:pt x="608" y="4073"/>
                  </a:cubicBezTo>
                  <a:cubicBezTo>
                    <a:pt x="760" y="3587"/>
                    <a:pt x="912" y="3070"/>
                    <a:pt x="1125" y="2614"/>
                  </a:cubicBezTo>
                  <a:cubicBezTo>
                    <a:pt x="1307" y="2189"/>
                    <a:pt x="1520" y="1794"/>
                    <a:pt x="1763" y="1399"/>
                  </a:cubicBezTo>
                  <a:cubicBezTo>
                    <a:pt x="2098" y="852"/>
                    <a:pt x="2614" y="426"/>
                    <a:pt x="3222" y="152"/>
                  </a:cubicBezTo>
                  <a:cubicBezTo>
                    <a:pt x="3435" y="61"/>
                    <a:pt x="3678" y="31"/>
                    <a:pt x="392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3599;p70">
              <a:extLst>
                <a:ext uri="{FF2B5EF4-FFF2-40B4-BE49-F238E27FC236}">
                  <a16:creationId xmlns:a16="http://schemas.microsoft.com/office/drawing/2014/main" id="{D71BF600-1C40-4CFD-B67B-34267A8C855B}"/>
                </a:ext>
              </a:extLst>
            </p:cNvPr>
            <p:cNvSpPr/>
            <p:nvPr/>
          </p:nvSpPr>
          <p:spPr>
            <a:xfrm>
              <a:off x="7318912" y="2043764"/>
              <a:ext cx="205684" cy="105858"/>
            </a:xfrm>
            <a:custGeom>
              <a:avLst/>
              <a:gdLst/>
              <a:ahLst/>
              <a:cxnLst/>
              <a:rect l="l" t="t" r="r" b="b"/>
              <a:pathLst>
                <a:path w="13710" h="7056" extrusionOk="0">
                  <a:moveTo>
                    <a:pt x="4546" y="0"/>
                  </a:moveTo>
                  <a:cubicBezTo>
                    <a:pt x="3348" y="0"/>
                    <a:pt x="2077" y="20"/>
                    <a:pt x="761" y="65"/>
                  </a:cubicBezTo>
                  <a:lnTo>
                    <a:pt x="700" y="65"/>
                  </a:lnTo>
                  <a:lnTo>
                    <a:pt x="700" y="186"/>
                  </a:lnTo>
                  <a:lnTo>
                    <a:pt x="1" y="4746"/>
                  </a:lnTo>
                  <a:lnTo>
                    <a:pt x="1" y="4807"/>
                  </a:lnTo>
                  <a:lnTo>
                    <a:pt x="92" y="4807"/>
                  </a:lnTo>
                  <a:lnTo>
                    <a:pt x="5898" y="6478"/>
                  </a:lnTo>
                  <a:lnTo>
                    <a:pt x="7569" y="6904"/>
                  </a:lnTo>
                  <a:lnTo>
                    <a:pt x="8025" y="7025"/>
                  </a:lnTo>
                  <a:lnTo>
                    <a:pt x="8025" y="7025"/>
                  </a:lnTo>
                  <a:lnTo>
                    <a:pt x="7600" y="6904"/>
                  </a:lnTo>
                  <a:lnTo>
                    <a:pt x="5928" y="6387"/>
                  </a:lnTo>
                  <a:lnTo>
                    <a:pt x="163" y="4706"/>
                  </a:lnTo>
                  <a:lnTo>
                    <a:pt x="163" y="4706"/>
                  </a:lnTo>
                  <a:cubicBezTo>
                    <a:pt x="374" y="3298"/>
                    <a:pt x="613" y="1801"/>
                    <a:pt x="852" y="217"/>
                  </a:cubicBezTo>
                  <a:lnTo>
                    <a:pt x="852" y="214"/>
                  </a:lnTo>
                  <a:lnTo>
                    <a:pt x="852" y="214"/>
                  </a:lnTo>
                  <a:cubicBezTo>
                    <a:pt x="2058" y="174"/>
                    <a:pt x="3226" y="158"/>
                    <a:pt x="4333" y="158"/>
                  </a:cubicBezTo>
                  <a:cubicBezTo>
                    <a:pt x="6485" y="158"/>
                    <a:pt x="8408" y="218"/>
                    <a:pt x="9940" y="278"/>
                  </a:cubicBezTo>
                  <a:cubicBezTo>
                    <a:pt x="11095" y="338"/>
                    <a:pt x="12038" y="399"/>
                    <a:pt x="12706" y="430"/>
                  </a:cubicBezTo>
                  <a:lnTo>
                    <a:pt x="13466" y="490"/>
                  </a:lnTo>
                  <a:lnTo>
                    <a:pt x="13709" y="490"/>
                  </a:lnTo>
                  <a:cubicBezTo>
                    <a:pt x="13649" y="460"/>
                    <a:pt x="13557" y="460"/>
                    <a:pt x="13466" y="460"/>
                  </a:cubicBezTo>
                  <a:lnTo>
                    <a:pt x="12706" y="369"/>
                  </a:lnTo>
                  <a:cubicBezTo>
                    <a:pt x="12038" y="308"/>
                    <a:pt x="11095" y="247"/>
                    <a:pt x="9940" y="156"/>
                  </a:cubicBezTo>
                  <a:cubicBezTo>
                    <a:pt x="8459" y="60"/>
                    <a:pt x="6612" y="0"/>
                    <a:pt x="4546" y="0"/>
                  </a:cubicBezTo>
                  <a:close/>
                  <a:moveTo>
                    <a:pt x="8025" y="7025"/>
                  </a:moveTo>
                  <a:cubicBezTo>
                    <a:pt x="8086" y="7056"/>
                    <a:pt x="8117" y="7056"/>
                    <a:pt x="8177" y="7056"/>
                  </a:cubicBezTo>
                  <a:cubicBezTo>
                    <a:pt x="8147" y="7025"/>
                    <a:pt x="8086" y="7025"/>
                    <a:pt x="8025" y="7025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3600;p70">
              <a:extLst>
                <a:ext uri="{FF2B5EF4-FFF2-40B4-BE49-F238E27FC236}">
                  <a16:creationId xmlns:a16="http://schemas.microsoft.com/office/drawing/2014/main" id="{7895EFA9-4F17-409B-8BED-9F03EF398D0E}"/>
                </a:ext>
              </a:extLst>
            </p:cNvPr>
            <p:cNvSpPr/>
            <p:nvPr/>
          </p:nvSpPr>
          <p:spPr>
            <a:xfrm>
              <a:off x="7466207" y="2037313"/>
              <a:ext cx="54744" cy="11117"/>
            </a:xfrm>
            <a:custGeom>
              <a:avLst/>
              <a:gdLst/>
              <a:ahLst/>
              <a:cxnLst/>
              <a:rect l="l" t="t" r="r" b="b"/>
              <a:pathLst>
                <a:path w="3649" h="741" extrusionOk="0">
                  <a:moveTo>
                    <a:pt x="3329" y="1"/>
                  </a:moveTo>
                  <a:cubicBezTo>
                    <a:pt x="2798" y="1"/>
                    <a:pt x="2270" y="64"/>
                    <a:pt x="1764" y="191"/>
                  </a:cubicBezTo>
                  <a:cubicBezTo>
                    <a:pt x="1156" y="312"/>
                    <a:pt x="548" y="495"/>
                    <a:pt x="1" y="738"/>
                  </a:cubicBezTo>
                  <a:cubicBezTo>
                    <a:pt x="1" y="740"/>
                    <a:pt x="4" y="741"/>
                    <a:pt x="11" y="741"/>
                  </a:cubicBezTo>
                  <a:cubicBezTo>
                    <a:pt x="108" y="741"/>
                    <a:pt x="884" y="544"/>
                    <a:pt x="1794" y="373"/>
                  </a:cubicBezTo>
                  <a:cubicBezTo>
                    <a:pt x="2797" y="160"/>
                    <a:pt x="3648" y="69"/>
                    <a:pt x="3648" y="9"/>
                  </a:cubicBezTo>
                  <a:cubicBezTo>
                    <a:pt x="3542" y="3"/>
                    <a:pt x="3435" y="1"/>
                    <a:pt x="3329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3601;p70">
              <a:extLst>
                <a:ext uri="{FF2B5EF4-FFF2-40B4-BE49-F238E27FC236}">
                  <a16:creationId xmlns:a16="http://schemas.microsoft.com/office/drawing/2014/main" id="{B7F801CC-6D9B-49E2-90B8-4C25EE48803C}"/>
                </a:ext>
              </a:extLst>
            </p:cNvPr>
            <p:cNvSpPr/>
            <p:nvPr/>
          </p:nvSpPr>
          <p:spPr>
            <a:xfrm>
              <a:off x="7266928" y="2283069"/>
              <a:ext cx="30575" cy="29495"/>
            </a:xfrm>
            <a:custGeom>
              <a:avLst/>
              <a:gdLst/>
              <a:ahLst/>
              <a:cxnLst/>
              <a:rect l="l" t="t" r="r" b="b"/>
              <a:pathLst>
                <a:path w="2038" h="1966" extrusionOk="0">
                  <a:moveTo>
                    <a:pt x="1083" y="0"/>
                  </a:moveTo>
                  <a:cubicBezTo>
                    <a:pt x="957" y="0"/>
                    <a:pt x="829" y="25"/>
                    <a:pt x="700" y="72"/>
                  </a:cubicBezTo>
                  <a:cubicBezTo>
                    <a:pt x="426" y="193"/>
                    <a:pt x="244" y="406"/>
                    <a:pt x="153" y="710"/>
                  </a:cubicBezTo>
                  <a:cubicBezTo>
                    <a:pt x="1" y="1227"/>
                    <a:pt x="274" y="1774"/>
                    <a:pt x="821" y="1926"/>
                  </a:cubicBezTo>
                  <a:cubicBezTo>
                    <a:pt x="910" y="1952"/>
                    <a:pt x="1004" y="1966"/>
                    <a:pt x="1098" y="1966"/>
                  </a:cubicBezTo>
                  <a:cubicBezTo>
                    <a:pt x="1328" y="1966"/>
                    <a:pt x="1561" y="1885"/>
                    <a:pt x="1733" y="1713"/>
                  </a:cubicBezTo>
                  <a:cubicBezTo>
                    <a:pt x="1885" y="1591"/>
                    <a:pt x="2007" y="1379"/>
                    <a:pt x="2037" y="1166"/>
                  </a:cubicBezTo>
                  <a:cubicBezTo>
                    <a:pt x="2037" y="1105"/>
                    <a:pt x="2037" y="1014"/>
                    <a:pt x="2037" y="923"/>
                  </a:cubicBezTo>
                  <a:cubicBezTo>
                    <a:pt x="2007" y="923"/>
                    <a:pt x="2007" y="1014"/>
                    <a:pt x="1976" y="1166"/>
                  </a:cubicBezTo>
                  <a:cubicBezTo>
                    <a:pt x="1916" y="1348"/>
                    <a:pt x="1825" y="1500"/>
                    <a:pt x="1673" y="1622"/>
                  </a:cubicBezTo>
                  <a:cubicBezTo>
                    <a:pt x="1505" y="1748"/>
                    <a:pt x="1322" y="1816"/>
                    <a:pt x="1135" y="1816"/>
                  </a:cubicBezTo>
                  <a:cubicBezTo>
                    <a:pt x="1052" y="1816"/>
                    <a:pt x="967" y="1802"/>
                    <a:pt x="882" y="1774"/>
                  </a:cubicBezTo>
                  <a:cubicBezTo>
                    <a:pt x="639" y="1713"/>
                    <a:pt x="457" y="1531"/>
                    <a:pt x="366" y="1318"/>
                  </a:cubicBezTo>
                  <a:cubicBezTo>
                    <a:pt x="183" y="892"/>
                    <a:pt x="366" y="406"/>
                    <a:pt x="791" y="224"/>
                  </a:cubicBezTo>
                  <a:cubicBezTo>
                    <a:pt x="905" y="173"/>
                    <a:pt x="1019" y="148"/>
                    <a:pt x="1131" y="148"/>
                  </a:cubicBezTo>
                  <a:cubicBezTo>
                    <a:pt x="1288" y="148"/>
                    <a:pt x="1440" y="196"/>
                    <a:pt x="1581" y="284"/>
                  </a:cubicBezTo>
                  <a:cubicBezTo>
                    <a:pt x="1764" y="375"/>
                    <a:pt x="1885" y="527"/>
                    <a:pt x="1946" y="710"/>
                  </a:cubicBezTo>
                  <a:cubicBezTo>
                    <a:pt x="2007" y="862"/>
                    <a:pt x="2037" y="923"/>
                    <a:pt x="2037" y="923"/>
                  </a:cubicBezTo>
                  <a:cubicBezTo>
                    <a:pt x="2037" y="862"/>
                    <a:pt x="2037" y="771"/>
                    <a:pt x="2007" y="710"/>
                  </a:cubicBezTo>
                  <a:cubicBezTo>
                    <a:pt x="1946" y="497"/>
                    <a:pt x="1825" y="315"/>
                    <a:pt x="1642" y="193"/>
                  </a:cubicBezTo>
                  <a:cubicBezTo>
                    <a:pt x="1474" y="62"/>
                    <a:pt x="1283" y="0"/>
                    <a:pt x="1083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3602;p70">
              <a:extLst>
                <a:ext uri="{FF2B5EF4-FFF2-40B4-BE49-F238E27FC236}">
                  <a16:creationId xmlns:a16="http://schemas.microsoft.com/office/drawing/2014/main" id="{B4B26B36-0D7E-44BA-B6A4-C630064094F0}"/>
                </a:ext>
              </a:extLst>
            </p:cNvPr>
            <p:cNvSpPr/>
            <p:nvPr/>
          </p:nvSpPr>
          <p:spPr>
            <a:xfrm>
              <a:off x="7274235" y="1847726"/>
              <a:ext cx="112189" cy="200673"/>
            </a:xfrm>
            <a:custGeom>
              <a:avLst/>
              <a:gdLst/>
              <a:ahLst/>
              <a:cxnLst/>
              <a:rect l="l" t="t" r="r" b="b"/>
              <a:pathLst>
                <a:path w="7478" h="13376" extrusionOk="0">
                  <a:moveTo>
                    <a:pt x="7477" y="1"/>
                  </a:moveTo>
                  <a:lnTo>
                    <a:pt x="7477" y="1"/>
                  </a:lnTo>
                  <a:cubicBezTo>
                    <a:pt x="7265" y="700"/>
                    <a:pt x="6748" y="1825"/>
                    <a:pt x="6535" y="2524"/>
                  </a:cubicBezTo>
                  <a:cubicBezTo>
                    <a:pt x="6414" y="3041"/>
                    <a:pt x="6201" y="3527"/>
                    <a:pt x="5866" y="3922"/>
                  </a:cubicBezTo>
                  <a:cubicBezTo>
                    <a:pt x="5289" y="4469"/>
                    <a:pt x="4651" y="4317"/>
                    <a:pt x="3982" y="4591"/>
                  </a:cubicBezTo>
                  <a:cubicBezTo>
                    <a:pt x="4438" y="4682"/>
                    <a:pt x="5015" y="5199"/>
                    <a:pt x="5380" y="5503"/>
                  </a:cubicBezTo>
                  <a:cubicBezTo>
                    <a:pt x="3801" y="8046"/>
                    <a:pt x="311" y="12980"/>
                    <a:pt x="46" y="13353"/>
                  </a:cubicBezTo>
                  <a:lnTo>
                    <a:pt x="46" y="13353"/>
                  </a:lnTo>
                  <a:cubicBezTo>
                    <a:pt x="2302" y="12250"/>
                    <a:pt x="3930" y="10016"/>
                    <a:pt x="5198" y="7813"/>
                  </a:cubicBezTo>
                  <a:cubicBezTo>
                    <a:pt x="5471" y="7326"/>
                    <a:pt x="5745" y="6840"/>
                    <a:pt x="5988" y="6354"/>
                  </a:cubicBezTo>
                  <a:cubicBezTo>
                    <a:pt x="6170" y="6110"/>
                    <a:pt x="6262" y="5807"/>
                    <a:pt x="6292" y="5503"/>
                  </a:cubicBezTo>
                  <a:cubicBezTo>
                    <a:pt x="6322" y="5205"/>
                    <a:pt x="6119" y="4908"/>
                    <a:pt x="5826" y="4838"/>
                  </a:cubicBezTo>
                  <a:lnTo>
                    <a:pt x="5826" y="4838"/>
                  </a:lnTo>
                  <a:cubicBezTo>
                    <a:pt x="5887" y="4851"/>
                    <a:pt x="5948" y="4857"/>
                    <a:pt x="6008" y="4857"/>
                  </a:cubicBezTo>
                  <a:cubicBezTo>
                    <a:pt x="6331" y="4857"/>
                    <a:pt x="6632" y="4680"/>
                    <a:pt x="6809" y="4378"/>
                  </a:cubicBezTo>
                  <a:cubicBezTo>
                    <a:pt x="6991" y="4044"/>
                    <a:pt x="7082" y="3648"/>
                    <a:pt x="7113" y="3284"/>
                  </a:cubicBezTo>
                  <a:cubicBezTo>
                    <a:pt x="7204" y="2341"/>
                    <a:pt x="7356" y="943"/>
                    <a:pt x="7477" y="1"/>
                  </a:cubicBezTo>
                  <a:close/>
                  <a:moveTo>
                    <a:pt x="46" y="13353"/>
                  </a:moveTo>
                  <a:cubicBezTo>
                    <a:pt x="31" y="13360"/>
                    <a:pt x="16" y="13368"/>
                    <a:pt x="0" y="13375"/>
                  </a:cubicBezTo>
                  <a:lnTo>
                    <a:pt x="31" y="13375"/>
                  </a:lnTo>
                  <a:cubicBezTo>
                    <a:pt x="31" y="13375"/>
                    <a:pt x="36" y="13367"/>
                    <a:pt x="46" y="133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3603;p70">
              <a:extLst>
                <a:ext uri="{FF2B5EF4-FFF2-40B4-BE49-F238E27FC236}">
                  <a16:creationId xmlns:a16="http://schemas.microsoft.com/office/drawing/2014/main" id="{F3BDD7DC-318E-494A-BEEF-7B27AB3AF06F}"/>
                </a:ext>
              </a:extLst>
            </p:cNvPr>
            <p:cNvSpPr/>
            <p:nvPr/>
          </p:nvSpPr>
          <p:spPr>
            <a:xfrm>
              <a:off x="6969609" y="1953989"/>
              <a:ext cx="356639" cy="370292"/>
            </a:xfrm>
            <a:custGeom>
              <a:avLst/>
              <a:gdLst/>
              <a:ahLst/>
              <a:cxnLst/>
              <a:rect l="l" t="t" r="r" b="b"/>
              <a:pathLst>
                <a:path w="23772" h="24682" extrusionOk="0">
                  <a:moveTo>
                    <a:pt x="9849" y="0"/>
                  </a:moveTo>
                  <a:lnTo>
                    <a:pt x="1" y="9332"/>
                  </a:lnTo>
                  <a:lnTo>
                    <a:pt x="13466" y="24681"/>
                  </a:lnTo>
                  <a:cubicBezTo>
                    <a:pt x="13466" y="24681"/>
                    <a:pt x="23772" y="14134"/>
                    <a:pt x="23349" y="14134"/>
                  </a:cubicBezTo>
                  <a:cubicBezTo>
                    <a:pt x="23347" y="14134"/>
                    <a:pt x="23346" y="14134"/>
                    <a:pt x="23345" y="14134"/>
                  </a:cubicBezTo>
                  <a:cubicBezTo>
                    <a:pt x="23344" y="14134"/>
                    <a:pt x="23344" y="14134"/>
                    <a:pt x="23344" y="14134"/>
                  </a:cubicBezTo>
                  <a:cubicBezTo>
                    <a:pt x="23103" y="14134"/>
                    <a:pt x="9849" y="0"/>
                    <a:pt x="9849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3604;p70">
              <a:extLst>
                <a:ext uri="{FF2B5EF4-FFF2-40B4-BE49-F238E27FC236}">
                  <a16:creationId xmlns:a16="http://schemas.microsoft.com/office/drawing/2014/main" id="{AF860DDF-6D4D-4132-93D7-5F294DE66B26}"/>
                </a:ext>
              </a:extLst>
            </p:cNvPr>
            <p:cNvSpPr/>
            <p:nvPr/>
          </p:nvSpPr>
          <p:spPr>
            <a:xfrm>
              <a:off x="7121914" y="2023751"/>
              <a:ext cx="206134" cy="98056"/>
            </a:xfrm>
            <a:custGeom>
              <a:avLst/>
              <a:gdLst/>
              <a:ahLst/>
              <a:cxnLst/>
              <a:rect l="l" t="t" r="r" b="b"/>
              <a:pathLst>
                <a:path w="13740" h="6536" extrusionOk="0">
                  <a:moveTo>
                    <a:pt x="5199" y="1"/>
                  </a:moveTo>
                  <a:lnTo>
                    <a:pt x="1582" y="548"/>
                  </a:lnTo>
                  <a:lnTo>
                    <a:pt x="1" y="2675"/>
                  </a:lnTo>
                  <a:cubicBezTo>
                    <a:pt x="1" y="2675"/>
                    <a:pt x="27" y="3172"/>
                    <a:pt x="321" y="3172"/>
                  </a:cubicBezTo>
                  <a:cubicBezTo>
                    <a:pt x="344" y="3172"/>
                    <a:pt x="369" y="3168"/>
                    <a:pt x="396" y="3162"/>
                  </a:cubicBezTo>
                  <a:cubicBezTo>
                    <a:pt x="670" y="3040"/>
                    <a:pt x="913" y="2858"/>
                    <a:pt x="1156" y="2645"/>
                  </a:cubicBezTo>
                  <a:lnTo>
                    <a:pt x="1278" y="4165"/>
                  </a:lnTo>
                  <a:cubicBezTo>
                    <a:pt x="1278" y="4165"/>
                    <a:pt x="1526" y="4426"/>
                    <a:pt x="1791" y="4426"/>
                  </a:cubicBezTo>
                  <a:cubicBezTo>
                    <a:pt x="1930" y="4426"/>
                    <a:pt x="2074" y="4354"/>
                    <a:pt x="2189" y="4134"/>
                  </a:cubicBezTo>
                  <a:lnTo>
                    <a:pt x="2615" y="5259"/>
                  </a:lnTo>
                  <a:cubicBezTo>
                    <a:pt x="2615" y="5259"/>
                    <a:pt x="2809" y="5466"/>
                    <a:pt x="3021" y="5466"/>
                  </a:cubicBezTo>
                  <a:cubicBezTo>
                    <a:pt x="3133" y="5466"/>
                    <a:pt x="3250" y="5408"/>
                    <a:pt x="3344" y="5229"/>
                  </a:cubicBezTo>
                  <a:lnTo>
                    <a:pt x="3983" y="6536"/>
                  </a:lnTo>
                  <a:cubicBezTo>
                    <a:pt x="4226" y="6445"/>
                    <a:pt x="4469" y="6262"/>
                    <a:pt x="4591" y="6019"/>
                  </a:cubicBezTo>
                  <a:cubicBezTo>
                    <a:pt x="4682" y="5806"/>
                    <a:pt x="4712" y="5563"/>
                    <a:pt x="4651" y="5350"/>
                  </a:cubicBezTo>
                  <a:lnTo>
                    <a:pt x="4651" y="5350"/>
                  </a:lnTo>
                  <a:cubicBezTo>
                    <a:pt x="4652" y="5350"/>
                    <a:pt x="6445" y="5563"/>
                    <a:pt x="7205" y="5745"/>
                  </a:cubicBezTo>
                  <a:cubicBezTo>
                    <a:pt x="7395" y="5791"/>
                    <a:pt x="7763" y="5808"/>
                    <a:pt x="8209" y="5808"/>
                  </a:cubicBezTo>
                  <a:cubicBezTo>
                    <a:pt x="9547" y="5808"/>
                    <a:pt x="11582" y="5654"/>
                    <a:pt x="11582" y="5654"/>
                  </a:cubicBezTo>
                  <a:lnTo>
                    <a:pt x="13101" y="6019"/>
                  </a:lnTo>
                  <a:lnTo>
                    <a:pt x="13740" y="2037"/>
                  </a:lnTo>
                  <a:lnTo>
                    <a:pt x="10579" y="2098"/>
                  </a:lnTo>
                  <a:lnTo>
                    <a:pt x="5199" y="1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3605;p70">
              <a:extLst>
                <a:ext uri="{FF2B5EF4-FFF2-40B4-BE49-F238E27FC236}">
                  <a16:creationId xmlns:a16="http://schemas.microsoft.com/office/drawing/2014/main" id="{4A005CF1-5CFE-488F-BD6B-8E2641721935}"/>
                </a:ext>
              </a:extLst>
            </p:cNvPr>
            <p:cNvSpPr/>
            <p:nvPr/>
          </p:nvSpPr>
          <p:spPr>
            <a:xfrm>
              <a:off x="7138792" y="2030712"/>
              <a:ext cx="50183" cy="35466"/>
            </a:xfrm>
            <a:custGeom>
              <a:avLst/>
              <a:gdLst/>
              <a:ahLst/>
              <a:cxnLst/>
              <a:rect l="l" t="t" r="r" b="b"/>
              <a:pathLst>
                <a:path w="3345" h="2364" extrusionOk="0">
                  <a:moveTo>
                    <a:pt x="2938" y="0"/>
                  </a:moveTo>
                  <a:cubicBezTo>
                    <a:pt x="2848" y="0"/>
                    <a:pt x="2759" y="17"/>
                    <a:pt x="2675" y="53"/>
                  </a:cubicBezTo>
                  <a:cubicBezTo>
                    <a:pt x="2432" y="84"/>
                    <a:pt x="2189" y="145"/>
                    <a:pt x="1976" y="236"/>
                  </a:cubicBezTo>
                  <a:cubicBezTo>
                    <a:pt x="1672" y="327"/>
                    <a:pt x="1399" y="449"/>
                    <a:pt x="1125" y="540"/>
                  </a:cubicBezTo>
                  <a:cubicBezTo>
                    <a:pt x="852" y="661"/>
                    <a:pt x="578" y="813"/>
                    <a:pt x="335" y="996"/>
                  </a:cubicBezTo>
                  <a:cubicBezTo>
                    <a:pt x="213" y="1087"/>
                    <a:pt x="122" y="1208"/>
                    <a:pt x="92" y="1360"/>
                  </a:cubicBezTo>
                  <a:cubicBezTo>
                    <a:pt x="61" y="1452"/>
                    <a:pt x="61" y="1573"/>
                    <a:pt x="61" y="1695"/>
                  </a:cubicBezTo>
                  <a:cubicBezTo>
                    <a:pt x="1" y="1908"/>
                    <a:pt x="31" y="2151"/>
                    <a:pt x="92" y="2363"/>
                  </a:cubicBezTo>
                  <a:cubicBezTo>
                    <a:pt x="92" y="2363"/>
                    <a:pt x="122" y="2120"/>
                    <a:pt x="183" y="1695"/>
                  </a:cubicBezTo>
                  <a:cubicBezTo>
                    <a:pt x="183" y="1604"/>
                    <a:pt x="213" y="1482"/>
                    <a:pt x="244" y="1391"/>
                  </a:cubicBezTo>
                  <a:cubicBezTo>
                    <a:pt x="274" y="1269"/>
                    <a:pt x="335" y="1178"/>
                    <a:pt x="426" y="1117"/>
                  </a:cubicBezTo>
                  <a:cubicBezTo>
                    <a:pt x="669" y="965"/>
                    <a:pt x="912" y="813"/>
                    <a:pt x="1186" y="692"/>
                  </a:cubicBezTo>
                  <a:cubicBezTo>
                    <a:pt x="1490" y="570"/>
                    <a:pt x="1764" y="479"/>
                    <a:pt x="2007" y="388"/>
                  </a:cubicBezTo>
                  <a:cubicBezTo>
                    <a:pt x="2280" y="297"/>
                    <a:pt x="2493" y="205"/>
                    <a:pt x="2706" y="145"/>
                  </a:cubicBezTo>
                  <a:cubicBezTo>
                    <a:pt x="2856" y="123"/>
                    <a:pt x="3007" y="102"/>
                    <a:pt x="3157" y="102"/>
                  </a:cubicBezTo>
                  <a:cubicBezTo>
                    <a:pt x="3219" y="102"/>
                    <a:pt x="3282" y="105"/>
                    <a:pt x="3344" y="114"/>
                  </a:cubicBezTo>
                  <a:cubicBezTo>
                    <a:pt x="3215" y="41"/>
                    <a:pt x="3075" y="0"/>
                    <a:pt x="2938" y="0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3606;p70">
              <a:extLst>
                <a:ext uri="{FF2B5EF4-FFF2-40B4-BE49-F238E27FC236}">
                  <a16:creationId xmlns:a16="http://schemas.microsoft.com/office/drawing/2014/main" id="{D665510C-520E-4C60-A3E3-614B9117A7C8}"/>
                </a:ext>
              </a:extLst>
            </p:cNvPr>
            <p:cNvSpPr/>
            <p:nvPr/>
          </p:nvSpPr>
          <p:spPr>
            <a:xfrm>
              <a:off x="7151559" y="2048385"/>
              <a:ext cx="42427" cy="37401"/>
            </a:xfrm>
            <a:custGeom>
              <a:avLst/>
              <a:gdLst/>
              <a:ahLst/>
              <a:cxnLst/>
              <a:rect l="l" t="t" r="r" b="b"/>
              <a:pathLst>
                <a:path w="2828" h="2493" extrusionOk="0">
                  <a:moveTo>
                    <a:pt x="2827" y="0"/>
                  </a:moveTo>
                  <a:lnTo>
                    <a:pt x="2827" y="0"/>
                  </a:lnTo>
                  <a:cubicBezTo>
                    <a:pt x="2645" y="30"/>
                    <a:pt x="2432" y="91"/>
                    <a:pt x="2220" y="182"/>
                  </a:cubicBezTo>
                  <a:cubicBezTo>
                    <a:pt x="1855" y="274"/>
                    <a:pt x="1308" y="365"/>
                    <a:pt x="730" y="578"/>
                  </a:cubicBezTo>
                  <a:cubicBezTo>
                    <a:pt x="578" y="608"/>
                    <a:pt x="457" y="699"/>
                    <a:pt x="335" y="790"/>
                  </a:cubicBezTo>
                  <a:cubicBezTo>
                    <a:pt x="244" y="912"/>
                    <a:pt x="183" y="1033"/>
                    <a:pt x="153" y="1185"/>
                  </a:cubicBezTo>
                  <a:cubicBezTo>
                    <a:pt x="31" y="1398"/>
                    <a:pt x="1" y="1641"/>
                    <a:pt x="31" y="1885"/>
                  </a:cubicBezTo>
                  <a:cubicBezTo>
                    <a:pt x="61" y="2037"/>
                    <a:pt x="122" y="2188"/>
                    <a:pt x="183" y="2340"/>
                  </a:cubicBezTo>
                  <a:cubicBezTo>
                    <a:pt x="183" y="2371"/>
                    <a:pt x="213" y="2432"/>
                    <a:pt x="244" y="2492"/>
                  </a:cubicBezTo>
                  <a:cubicBezTo>
                    <a:pt x="244" y="2432"/>
                    <a:pt x="244" y="2371"/>
                    <a:pt x="244" y="2310"/>
                  </a:cubicBezTo>
                  <a:cubicBezTo>
                    <a:pt x="183" y="2158"/>
                    <a:pt x="153" y="2006"/>
                    <a:pt x="153" y="1854"/>
                  </a:cubicBezTo>
                  <a:cubicBezTo>
                    <a:pt x="183" y="1520"/>
                    <a:pt x="274" y="1185"/>
                    <a:pt x="457" y="881"/>
                  </a:cubicBezTo>
                  <a:cubicBezTo>
                    <a:pt x="548" y="821"/>
                    <a:pt x="669" y="760"/>
                    <a:pt x="821" y="730"/>
                  </a:cubicBezTo>
                  <a:cubicBezTo>
                    <a:pt x="1368" y="517"/>
                    <a:pt x="1885" y="395"/>
                    <a:pt x="2280" y="274"/>
                  </a:cubicBezTo>
                  <a:cubicBezTo>
                    <a:pt x="2463" y="213"/>
                    <a:pt x="2675" y="122"/>
                    <a:pt x="2827" y="0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3607;p70">
              <a:extLst>
                <a:ext uri="{FF2B5EF4-FFF2-40B4-BE49-F238E27FC236}">
                  <a16:creationId xmlns:a16="http://schemas.microsoft.com/office/drawing/2014/main" id="{D96E4BA8-644C-4C87-B823-80BF879C810D}"/>
                </a:ext>
              </a:extLst>
            </p:cNvPr>
            <p:cNvSpPr/>
            <p:nvPr/>
          </p:nvSpPr>
          <p:spPr>
            <a:xfrm>
              <a:off x="7167072" y="2079950"/>
              <a:ext cx="31025" cy="23164"/>
            </a:xfrm>
            <a:custGeom>
              <a:avLst/>
              <a:gdLst/>
              <a:ahLst/>
              <a:cxnLst/>
              <a:rect l="l" t="t" r="r" b="b"/>
              <a:pathLst>
                <a:path w="2068" h="1544" extrusionOk="0">
                  <a:moveTo>
                    <a:pt x="1778" y="1"/>
                  </a:moveTo>
                  <a:cubicBezTo>
                    <a:pt x="1725" y="1"/>
                    <a:pt x="1672" y="9"/>
                    <a:pt x="1611" y="24"/>
                  </a:cubicBezTo>
                  <a:lnTo>
                    <a:pt x="1094" y="24"/>
                  </a:lnTo>
                  <a:cubicBezTo>
                    <a:pt x="882" y="24"/>
                    <a:pt x="669" y="54"/>
                    <a:pt x="456" y="115"/>
                  </a:cubicBezTo>
                  <a:cubicBezTo>
                    <a:pt x="243" y="206"/>
                    <a:pt x="61" y="388"/>
                    <a:pt x="31" y="632"/>
                  </a:cubicBezTo>
                  <a:cubicBezTo>
                    <a:pt x="0" y="814"/>
                    <a:pt x="31" y="996"/>
                    <a:pt x="122" y="1179"/>
                  </a:cubicBezTo>
                  <a:cubicBezTo>
                    <a:pt x="182" y="1300"/>
                    <a:pt x="274" y="1452"/>
                    <a:pt x="395" y="1543"/>
                  </a:cubicBezTo>
                  <a:cubicBezTo>
                    <a:pt x="365" y="1392"/>
                    <a:pt x="304" y="1270"/>
                    <a:pt x="213" y="1118"/>
                  </a:cubicBezTo>
                  <a:cubicBezTo>
                    <a:pt x="152" y="966"/>
                    <a:pt x="152" y="814"/>
                    <a:pt x="182" y="662"/>
                  </a:cubicBezTo>
                  <a:cubicBezTo>
                    <a:pt x="213" y="480"/>
                    <a:pt x="365" y="358"/>
                    <a:pt x="517" y="297"/>
                  </a:cubicBezTo>
                  <a:cubicBezTo>
                    <a:pt x="699" y="236"/>
                    <a:pt x="912" y="176"/>
                    <a:pt x="1094" y="176"/>
                  </a:cubicBezTo>
                  <a:lnTo>
                    <a:pt x="1611" y="145"/>
                  </a:lnTo>
                  <a:cubicBezTo>
                    <a:pt x="1763" y="115"/>
                    <a:pt x="1885" y="84"/>
                    <a:pt x="1945" y="84"/>
                  </a:cubicBezTo>
                  <a:lnTo>
                    <a:pt x="2067" y="84"/>
                  </a:lnTo>
                  <a:cubicBezTo>
                    <a:pt x="2067" y="84"/>
                    <a:pt x="2037" y="24"/>
                    <a:pt x="1945" y="24"/>
                  </a:cubicBezTo>
                  <a:cubicBezTo>
                    <a:pt x="1885" y="9"/>
                    <a:pt x="1831" y="1"/>
                    <a:pt x="1778" y="1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3608;p70">
              <a:extLst>
                <a:ext uri="{FF2B5EF4-FFF2-40B4-BE49-F238E27FC236}">
                  <a16:creationId xmlns:a16="http://schemas.microsoft.com/office/drawing/2014/main" id="{FC311E20-70F5-4D61-9984-45F2C6264670}"/>
                </a:ext>
              </a:extLst>
            </p:cNvPr>
            <p:cNvSpPr/>
            <p:nvPr/>
          </p:nvSpPr>
          <p:spPr>
            <a:xfrm>
              <a:off x="7135146" y="1391275"/>
              <a:ext cx="291859" cy="302795"/>
            </a:xfrm>
            <a:custGeom>
              <a:avLst/>
              <a:gdLst/>
              <a:ahLst/>
              <a:cxnLst/>
              <a:rect l="l" t="t" r="r" b="b"/>
              <a:pathLst>
                <a:path w="19454" h="20183" extrusionOk="0">
                  <a:moveTo>
                    <a:pt x="9107" y="1"/>
                  </a:moveTo>
                  <a:cubicBezTo>
                    <a:pt x="8496" y="1"/>
                    <a:pt x="7872" y="45"/>
                    <a:pt x="7235" y="122"/>
                  </a:cubicBezTo>
                  <a:cubicBezTo>
                    <a:pt x="5928" y="365"/>
                    <a:pt x="4712" y="912"/>
                    <a:pt x="3648" y="1672"/>
                  </a:cubicBezTo>
                  <a:cubicBezTo>
                    <a:pt x="2219" y="2644"/>
                    <a:pt x="1733" y="4407"/>
                    <a:pt x="1155" y="6018"/>
                  </a:cubicBezTo>
                  <a:cubicBezTo>
                    <a:pt x="0" y="9240"/>
                    <a:pt x="548" y="13404"/>
                    <a:pt x="1611" y="14468"/>
                  </a:cubicBezTo>
                  <a:lnTo>
                    <a:pt x="15137" y="20183"/>
                  </a:lnTo>
                  <a:cubicBezTo>
                    <a:pt x="17326" y="18784"/>
                    <a:pt x="18785" y="18116"/>
                    <a:pt x="19180" y="15532"/>
                  </a:cubicBezTo>
                  <a:cubicBezTo>
                    <a:pt x="19454" y="13830"/>
                    <a:pt x="18663" y="10243"/>
                    <a:pt x="18177" y="8541"/>
                  </a:cubicBezTo>
                  <a:cubicBezTo>
                    <a:pt x="17356" y="5806"/>
                    <a:pt x="16536" y="2979"/>
                    <a:pt x="14165" y="1429"/>
                  </a:cubicBezTo>
                  <a:cubicBezTo>
                    <a:pt x="12598" y="384"/>
                    <a:pt x="10912" y="1"/>
                    <a:pt x="910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3609;p70">
              <a:extLst>
                <a:ext uri="{FF2B5EF4-FFF2-40B4-BE49-F238E27FC236}">
                  <a16:creationId xmlns:a16="http://schemas.microsoft.com/office/drawing/2014/main" id="{CABADC8E-BDF5-4FB6-9E8D-727F829BB8D5}"/>
                </a:ext>
              </a:extLst>
            </p:cNvPr>
            <p:cNvSpPr/>
            <p:nvPr/>
          </p:nvSpPr>
          <p:spPr>
            <a:xfrm>
              <a:off x="7156120" y="1425856"/>
              <a:ext cx="216171" cy="393336"/>
            </a:xfrm>
            <a:custGeom>
              <a:avLst/>
              <a:gdLst/>
              <a:ahLst/>
              <a:cxnLst/>
              <a:rect l="l" t="t" r="r" b="b"/>
              <a:pathLst>
                <a:path w="14409" h="26218" extrusionOk="0">
                  <a:moveTo>
                    <a:pt x="4174" y="0"/>
                  </a:moveTo>
                  <a:cubicBezTo>
                    <a:pt x="1633" y="0"/>
                    <a:pt x="91" y="3255"/>
                    <a:pt x="61" y="5841"/>
                  </a:cubicBezTo>
                  <a:cubicBezTo>
                    <a:pt x="1" y="8789"/>
                    <a:pt x="61" y="12406"/>
                    <a:pt x="517" y="14565"/>
                  </a:cubicBezTo>
                  <a:cubicBezTo>
                    <a:pt x="1429" y="18972"/>
                    <a:pt x="4864" y="19397"/>
                    <a:pt x="4864" y="19397"/>
                  </a:cubicBezTo>
                  <a:cubicBezTo>
                    <a:pt x="4864" y="19397"/>
                    <a:pt x="4864" y="19458"/>
                    <a:pt x="4955" y="20765"/>
                  </a:cubicBezTo>
                  <a:lnTo>
                    <a:pt x="5077" y="23714"/>
                  </a:lnTo>
                  <a:cubicBezTo>
                    <a:pt x="5724" y="25500"/>
                    <a:pt x="6972" y="26218"/>
                    <a:pt x="8623" y="26218"/>
                  </a:cubicBezTo>
                  <a:cubicBezTo>
                    <a:pt x="10230" y="26218"/>
                    <a:pt x="12219" y="25538"/>
                    <a:pt x="14408" y="24504"/>
                  </a:cubicBezTo>
                  <a:lnTo>
                    <a:pt x="14165" y="3227"/>
                  </a:lnTo>
                  <a:cubicBezTo>
                    <a:pt x="14165" y="2437"/>
                    <a:pt x="13527" y="1768"/>
                    <a:pt x="12706" y="1707"/>
                  </a:cubicBezTo>
                  <a:lnTo>
                    <a:pt x="4347" y="5"/>
                  </a:lnTo>
                  <a:cubicBezTo>
                    <a:pt x="4289" y="2"/>
                    <a:pt x="4231" y="0"/>
                    <a:pt x="4174" y="0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3610;p70">
              <a:extLst>
                <a:ext uri="{FF2B5EF4-FFF2-40B4-BE49-F238E27FC236}">
                  <a16:creationId xmlns:a16="http://schemas.microsoft.com/office/drawing/2014/main" id="{E7586BBC-9B6C-4D42-A40D-9F4553D04A25}"/>
                </a:ext>
              </a:extLst>
            </p:cNvPr>
            <p:cNvSpPr/>
            <p:nvPr/>
          </p:nvSpPr>
          <p:spPr>
            <a:xfrm>
              <a:off x="7177558" y="1556348"/>
              <a:ext cx="17343" cy="16428"/>
            </a:xfrm>
            <a:custGeom>
              <a:avLst/>
              <a:gdLst/>
              <a:ahLst/>
              <a:cxnLst/>
              <a:rect l="l" t="t" r="r" b="b"/>
              <a:pathLst>
                <a:path w="1156" h="1095" extrusionOk="0">
                  <a:moveTo>
                    <a:pt x="578" y="0"/>
                  </a:moveTo>
                  <a:cubicBezTo>
                    <a:pt x="274" y="0"/>
                    <a:pt x="31" y="243"/>
                    <a:pt x="0" y="547"/>
                  </a:cubicBezTo>
                  <a:lnTo>
                    <a:pt x="31" y="547"/>
                  </a:lnTo>
                  <a:cubicBezTo>
                    <a:pt x="31" y="851"/>
                    <a:pt x="274" y="1094"/>
                    <a:pt x="578" y="1094"/>
                  </a:cubicBezTo>
                  <a:cubicBezTo>
                    <a:pt x="882" y="1094"/>
                    <a:pt x="1125" y="882"/>
                    <a:pt x="1155" y="578"/>
                  </a:cubicBezTo>
                  <a:lnTo>
                    <a:pt x="1155" y="547"/>
                  </a:lnTo>
                  <a:cubicBezTo>
                    <a:pt x="1125" y="243"/>
                    <a:pt x="882" y="0"/>
                    <a:pt x="578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3611;p70">
              <a:extLst>
                <a:ext uri="{FF2B5EF4-FFF2-40B4-BE49-F238E27FC236}">
                  <a16:creationId xmlns:a16="http://schemas.microsoft.com/office/drawing/2014/main" id="{2BAE9EF5-19C5-4E9B-B590-3433EBABE518}"/>
                </a:ext>
              </a:extLst>
            </p:cNvPr>
            <p:cNvSpPr/>
            <p:nvPr/>
          </p:nvSpPr>
          <p:spPr>
            <a:xfrm>
              <a:off x="7169802" y="1538105"/>
              <a:ext cx="35586" cy="10157"/>
            </a:xfrm>
            <a:custGeom>
              <a:avLst/>
              <a:gdLst/>
              <a:ahLst/>
              <a:cxnLst/>
              <a:rect l="l" t="t" r="r" b="b"/>
              <a:pathLst>
                <a:path w="2372" h="677" extrusionOk="0">
                  <a:moveTo>
                    <a:pt x="1125" y="0"/>
                  </a:moveTo>
                  <a:cubicBezTo>
                    <a:pt x="821" y="31"/>
                    <a:pt x="517" y="152"/>
                    <a:pt x="274" y="335"/>
                  </a:cubicBezTo>
                  <a:cubicBezTo>
                    <a:pt x="61" y="517"/>
                    <a:pt x="0" y="608"/>
                    <a:pt x="61" y="669"/>
                  </a:cubicBezTo>
                  <a:cubicBezTo>
                    <a:pt x="66" y="674"/>
                    <a:pt x="74" y="676"/>
                    <a:pt x="84" y="676"/>
                  </a:cubicBezTo>
                  <a:cubicBezTo>
                    <a:pt x="194" y="676"/>
                    <a:pt x="598" y="393"/>
                    <a:pt x="1156" y="365"/>
                  </a:cubicBezTo>
                  <a:cubicBezTo>
                    <a:pt x="1188" y="364"/>
                    <a:pt x="1219" y="363"/>
                    <a:pt x="1251" y="363"/>
                  </a:cubicBezTo>
                  <a:cubicBezTo>
                    <a:pt x="1751" y="363"/>
                    <a:pt x="2133" y="556"/>
                    <a:pt x="2250" y="556"/>
                  </a:cubicBezTo>
                  <a:cubicBezTo>
                    <a:pt x="2264" y="556"/>
                    <a:pt x="2274" y="554"/>
                    <a:pt x="2280" y="547"/>
                  </a:cubicBezTo>
                  <a:cubicBezTo>
                    <a:pt x="2371" y="456"/>
                    <a:pt x="2250" y="365"/>
                    <a:pt x="2037" y="244"/>
                  </a:cubicBezTo>
                  <a:cubicBezTo>
                    <a:pt x="1763" y="61"/>
                    <a:pt x="1459" y="0"/>
                    <a:pt x="112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3612;p70">
              <a:extLst>
                <a:ext uri="{FF2B5EF4-FFF2-40B4-BE49-F238E27FC236}">
                  <a16:creationId xmlns:a16="http://schemas.microsoft.com/office/drawing/2014/main" id="{5390959D-5A9D-4A6D-A99F-C752D07F889E}"/>
                </a:ext>
              </a:extLst>
            </p:cNvPr>
            <p:cNvSpPr/>
            <p:nvPr/>
          </p:nvSpPr>
          <p:spPr>
            <a:xfrm>
              <a:off x="7260552" y="1552207"/>
              <a:ext cx="16878" cy="16053"/>
            </a:xfrm>
            <a:custGeom>
              <a:avLst/>
              <a:gdLst/>
              <a:ahLst/>
              <a:cxnLst/>
              <a:rect l="l" t="t" r="r" b="b"/>
              <a:pathLst>
                <a:path w="1125" h="1070" extrusionOk="0">
                  <a:moveTo>
                    <a:pt x="501" y="0"/>
                  </a:moveTo>
                  <a:cubicBezTo>
                    <a:pt x="244" y="0"/>
                    <a:pt x="0" y="233"/>
                    <a:pt x="0" y="519"/>
                  </a:cubicBezTo>
                  <a:cubicBezTo>
                    <a:pt x="0" y="823"/>
                    <a:pt x="274" y="1066"/>
                    <a:pt x="578" y="1066"/>
                  </a:cubicBezTo>
                  <a:cubicBezTo>
                    <a:pt x="595" y="1068"/>
                    <a:pt x="612" y="1069"/>
                    <a:pt x="629" y="1069"/>
                  </a:cubicBezTo>
                  <a:cubicBezTo>
                    <a:pt x="909" y="1069"/>
                    <a:pt x="1125" y="836"/>
                    <a:pt x="1125" y="550"/>
                  </a:cubicBezTo>
                  <a:cubicBezTo>
                    <a:pt x="1125" y="246"/>
                    <a:pt x="851" y="3"/>
                    <a:pt x="547" y="3"/>
                  </a:cubicBezTo>
                  <a:cubicBezTo>
                    <a:pt x="532" y="1"/>
                    <a:pt x="516" y="0"/>
                    <a:pt x="50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3613;p70">
              <a:extLst>
                <a:ext uri="{FF2B5EF4-FFF2-40B4-BE49-F238E27FC236}">
                  <a16:creationId xmlns:a16="http://schemas.microsoft.com/office/drawing/2014/main" id="{22891FB7-1F7A-4B42-9885-225C52EF167E}"/>
                </a:ext>
              </a:extLst>
            </p:cNvPr>
            <p:cNvSpPr/>
            <p:nvPr/>
          </p:nvSpPr>
          <p:spPr>
            <a:xfrm>
              <a:off x="7259187" y="1531639"/>
              <a:ext cx="35121" cy="9782"/>
            </a:xfrm>
            <a:custGeom>
              <a:avLst/>
              <a:gdLst/>
              <a:ahLst/>
              <a:cxnLst/>
              <a:rect l="l" t="t" r="r" b="b"/>
              <a:pathLst>
                <a:path w="2341" h="652" extrusionOk="0">
                  <a:moveTo>
                    <a:pt x="1222" y="0"/>
                  </a:moveTo>
                  <a:cubicBezTo>
                    <a:pt x="1179" y="0"/>
                    <a:pt x="1137" y="2"/>
                    <a:pt x="1094" y="6"/>
                  </a:cubicBezTo>
                  <a:cubicBezTo>
                    <a:pt x="790" y="6"/>
                    <a:pt x="517" y="127"/>
                    <a:pt x="274" y="340"/>
                  </a:cubicBezTo>
                  <a:cubicBezTo>
                    <a:pt x="61" y="492"/>
                    <a:pt x="0" y="614"/>
                    <a:pt x="30" y="644"/>
                  </a:cubicBezTo>
                  <a:cubicBezTo>
                    <a:pt x="38" y="649"/>
                    <a:pt x="48" y="652"/>
                    <a:pt x="59" y="652"/>
                  </a:cubicBezTo>
                  <a:cubicBezTo>
                    <a:pt x="189" y="652"/>
                    <a:pt x="567" y="368"/>
                    <a:pt x="1125" y="340"/>
                  </a:cubicBezTo>
                  <a:cubicBezTo>
                    <a:pt x="1646" y="340"/>
                    <a:pt x="2078" y="541"/>
                    <a:pt x="2229" y="541"/>
                  </a:cubicBezTo>
                  <a:cubicBezTo>
                    <a:pt x="2254" y="541"/>
                    <a:pt x="2271" y="536"/>
                    <a:pt x="2280" y="523"/>
                  </a:cubicBezTo>
                  <a:cubicBezTo>
                    <a:pt x="2341" y="462"/>
                    <a:pt x="2219" y="371"/>
                    <a:pt x="2006" y="249"/>
                  </a:cubicBezTo>
                  <a:cubicBezTo>
                    <a:pt x="1794" y="90"/>
                    <a:pt x="1512" y="0"/>
                    <a:pt x="1222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3614;p70">
              <a:extLst>
                <a:ext uri="{FF2B5EF4-FFF2-40B4-BE49-F238E27FC236}">
                  <a16:creationId xmlns:a16="http://schemas.microsoft.com/office/drawing/2014/main" id="{5659121C-F34F-44EB-98D8-B2872515BF26}"/>
                </a:ext>
              </a:extLst>
            </p:cNvPr>
            <p:cNvSpPr/>
            <p:nvPr/>
          </p:nvSpPr>
          <p:spPr>
            <a:xfrm>
              <a:off x="7206288" y="1531714"/>
              <a:ext cx="25549" cy="77263"/>
            </a:xfrm>
            <a:custGeom>
              <a:avLst/>
              <a:gdLst/>
              <a:ahLst/>
              <a:cxnLst/>
              <a:rect l="l" t="t" r="r" b="b"/>
              <a:pathLst>
                <a:path w="1703" h="5150" extrusionOk="0">
                  <a:moveTo>
                    <a:pt x="1638" y="0"/>
                  </a:moveTo>
                  <a:cubicBezTo>
                    <a:pt x="1540" y="0"/>
                    <a:pt x="1058" y="1357"/>
                    <a:pt x="486" y="3071"/>
                  </a:cubicBezTo>
                  <a:cubicBezTo>
                    <a:pt x="365" y="3496"/>
                    <a:pt x="243" y="3891"/>
                    <a:pt x="122" y="4287"/>
                  </a:cubicBezTo>
                  <a:cubicBezTo>
                    <a:pt x="31" y="4469"/>
                    <a:pt x="0" y="4682"/>
                    <a:pt x="61" y="4895"/>
                  </a:cubicBezTo>
                  <a:cubicBezTo>
                    <a:pt x="91" y="4986"/>
                    <a:pt x="213" y="5077"/>
                    <a:pt x="335" y="5107"/>
                  </a:cubicBezTo>
                  <a:cubicBezTo>
                    <a:pt x="395" y="5138"/>
                    <a:pt x="486" y="5138"/>
                    <a:pt x="578" y="5138"/>
                  </a:cubicBezTo>
                  <a:cubicBezTo>
                    <a:pt x="667" y="5146"/>
                    <a:pt x="759" y="5150"/>
                    <a:pt x="851" y="5150"/>
                  </a:cubicBezTo>
                  <a:cubicBezTo>
                    <a:pt x="1103" y="5150"/>
                    <a:pt x="1358" y="5121"/>
                    <a:pt x="1581" y="5077"/>
                  </a:cubicBezTo>
                  <a:cubicBezTo>
                    <a:pt x="1277" y="4986"/>
                    <a:pt x="942" y="4955"/>
                    <a:pt x="608" y="4955"/>
                  </a:cubicBezTo>
                  <a:cubicBezTo>
                    <a:pt x="426" y="4955"/>
                    <a:pt x="274" y="4925"/>
                    <a:pt x="243" y="4803"/>
                  </a:cubicBezTo>
                  <a:cubicBezTo>
                    <a:pt x="243" y="4651"/>
                    <a:pt x="274" y="4499"/>
                    <a:pt x="335" y="4347"/>
                  </a:cubicBezTo>
                  <a:cubicBezTo>
                    <a:pt x="456" y="3983"/>
                    <a:pt x="608" y="3557"/>
                    <a:pt x="730" y="3132"/>
                  </a:cubicBezTo>
                  <a:cubicBezTo>
                    <a:pt x="1307" y="1429"/>
                    <a:pt x="1702" y="1"/>
                    <a:pt x="1642" y="1"/>
                  </a:cubicBezTo>
                  <a:cubicBezTo>
                    <a:pt x="1641" y="0"/>
                    <a:pt x="1639" y="0"/>
                    <a:pt x="1638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3615;p70">
              <a:extLst>
                <a:ext uri="{FF2B5EF4-FFF2-40B4-BE49-F238E27FC236}">
                  <a16:creationId xmlns:a16="http://schemas.microsoft.com/office/drawing/2014/main" id="{C3871E60-0161-408D-A89D-4E0A4210D8C2}"/>
                </a:ext>
              </a:extLst>
            </p:cNvPr>
            <p:cNvSpPr/>
            <p:nvPr/>
          </p:nvSpPr>
          <p:spPr>
            <a:xfrm>
              <a:off x="7229077" y="1689045"/>
              <a:ext cx="87570" cy="44392"/>
            </a:xfrm>
            <a:custGeom>
              <a:avLst/>
              <a:gdLst/>
              <a:ahLst/>
              <a:cxnLst/>
              <a:rect l="l" t="t" r="r" b="b"/>
              <a:pathLst>
                <a:path w="5837" h="2959" extrusionOk="0">
                  <a:moveTo>
                    <a:pt x="5837" y="0"/>
                  </a:moveTo>
                  <a:lnTo>
                    <a:pt x="5837" y="0"/>
                  </a:lnTo>
                  <a:cubicBezTo>
                    <a:pt x="4074" y="1125"/>
                    <a:pt x="2068" y="1763"/>
                    <a:pt x="1" y="1854"/>
                  </a:cubicBezTo>
                  <a:lnTo>
                    <a:pt x="62" y="2949"/>
                  </a:lnTo>
                  <a:cubicBezTo>
                    <a:pt x="206" y="2956"/>
                    <a:pt x="347" y="2959"/>
                    <a:pt x="485" y="2959"/>
                  </a:cubicBezTo>
                  <a:cubicBezTo>
                    <a:pt x="4585" y="2959"/>
                    <a:pt x="5837" y="0"/>
                    <a:pt x="5837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3616;p70">
              <a:extLst>
                <a:ext uri="{FF2B5EF4-FFF2-40B4-BE49-F238E27FC236}">
                  <a16:creationId xmlns:a16="http://schemas.microsoft.com/office/drawing/2014/main" id="{661DDAE6-18BC-403E-B27E-E6A537247A95}"/>
                </a:ext>
              </a:extLst>
            </p:cNvPr>
            <p:cNvSpPr/>
            <p:nvPr/>
          </p:nvSpPr>
          <p:spPr>
            <a:xfrm>
              <a:off x="7228627" y="1622914"/>
              <a:ext cx="28295" cy="24694"/>
            </a:xfrm>
            <a:custGeom>
              <a:avLst/>
              <a:gdLst/>
              <a:ahLst/>
              <a:cxnLst/>
              <a:rect l="l" t="t" r="r" b="b"/>
              <a:pathLst>
                <a:path w="1886" h="1646" extrusionOk="0">
                  <a:moveTo>
                    <a:pt x="1004" y="1"/>
                  </a:moveTo>
                  <a:cubicBezTo>
                    <a:pt x="639" y="1"/>
                    <a:pt x="274" y="183"/>
                    <a:pt x="61" y="518"/>
                  </a:cubicBezTo>
                  <a:cubicBezTo>
                    <a:pt x="1" y="670"/>
                    <a:pt x="1" y="852"/>
                    <a:pt x="61" y="1004"/>
                  </a:cubicBezTo>
                  <a:cubicBezTo>
                    <a:pt x="92" y="1095"/>
                    <a:pt x="61" y="1034"/>
                    <a:pt x="122" y="1095"/>
                  </a:cubicBezTo>
                  <a:cubicBezTo>
                    <a:pt x="365" y="1278"/>
                    <a:pt x="517" y="1582"/>
                    <a:pt x="821" y="1642"/>
                  </a:cubicBezTo>
                  <a:cubicBezTo>
                    <a:pt x="848" y="1645"/>
                    <a:pt x="874" y="1646"/>
                    <a:pt x="900" y="1646"/>
                  </a:cubicBezTo>
                  <a:cubicBezTo>
                    <a:pt x="1234" y="1646"/>
                    <a:pt x="1536" y="1468"/>
                    <a:pt x="1733" y="1186"/>
                  </a:cubicBezTo>
                  <a:cubicBezTo>
                    <a:pt x="1885" y="913"/>
                    <a:pt x="1855" y="609"/>
                    <a:pt x="1703" y="335"/>
                  </a:cubicBezTo>
                  <a:cubicBezTo>
                    <a:pt x="1551" y="123"/>
                    <a:pt x="1277" y="1"/>
                    <a:pt x="1004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3617;p70">
              <a:extLst>
                <a:ext uri="{FF2B5EF4-FFF2-40B4-BE49-F238E27FC236}">
                  <a16:creationId xmlns:a16="http://schemas.microsoft.com/office/drawing/2014/main" id="{0C8EA787-8B0D-4CF3-9C9C-45046A44EFCA}"/>
                </a:ext>
              </a:extLst>
            </p:cNvPr>
            <p:cNvSpPr/>
            <p:nvPr/>
          </p:nvSpPr>
          <p:spPr>
            <a:xfrm>
              <a:off x="7253711" y="1506014"/>
              <a:ext cx="42877" cy="12392"/>
            </a:xfrm>
            <a:custGeom>
              <a:avLst/>
              <a:gdLst/>
              <a:ahLst/>
              <a:cxnLst/>
              <a:rect l="l" t="t" r="r" b="b"/>
              <a:pathLst>
                <a:path w="2858" h="826" extrusionOk="0">
                  <a:moveTo>
                    <a:pt x="1231" y="1"/>
                  </a:moveTo>
                  <a:cubicBezTo>
                    <a:pt x="953" y="1"/>
                    <a:pt x="674" y="40"/>
                    <a:pt x="395" y="133"/>
                  </a:cubicBezTo>
                  <a:cubicBezTo>
                    <a:pt x="152" y="255"/>
                    <a:pt x="0" y="376"/>
                    <a:pt x="31" y="437"/>
                  </a:cubicBezTo>
                  <a:cubicBezTo>
                    <a:pt x="91" y="620"/>
                    <a:pt x="699" y="559"/>
                    <a:pt x="1429" y="650"/>
                  </a:cubicBezTo>
                  <a:cubicBezTo>
                    <a:pt x="1950" y="695"/>
                    <a:pt x="2404" y="825"/>
                    <a:pt x="2639" y="825"/>
                  </a:cubicBezTo>
                  <a:cubicBezTo>
                    <a:pt x="2719" y="825"/>
                    <a:pt x="2774" y="810"/>
                    <a:pt x="2797" y="772"/>
                  </a:cubicBezTo>
                  <a:cubicBezTo>
                    <a:pt x="2857" y="711"/>
                    <a:pt x="2766" y="559"/>
                    <a:pt x="2523" y="407"/>
                  </a:cubicBezTo>
                  <a:cubicBezTo>
                    <a:pt x="2219" y="194"/>
                    <a:pt x="1854" y="72"/>
                    <a:pt x="1490" y="12"/>
                  </a:cubicBezTo>
                  <a:cubicBezTo>
                    <a:pt x="1404" y="4"/>
                    <a:pt x="1317" y="1"/>
                    <a:pt x="123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3618;p70">
              <a:extLst>
                <a:ext uri="{FF2B5EF4-FFF2-40B4-BE49-F238E27FC236}">
                  <a16:creationId xmlns:a16="http://schemas.microsoft.com/office/drawing/2014/main" id="{D3A4C1AB-0215-4B28-B4C9-BB3616D902D7}"/>
                </a:ext>
              </a:extLst>
            </p:cNvPr>
            <p:cNvSpPr/>
            <p:nvPr/>
          </p:nvSpPr>
          <p:spPr>
            <a:xfrm>
              <a:off x="7168437" y="1513816"/>
              <a:ext cx="35121" cy="14567"/>
            </a:xfrm>
            <a:custGeom>
              <a:avLst/>
              <a:gdLst/>
              <a:ahLst/>
              <a:cxnLst/>
              <a:rect l="l" t="t" r="r" b="b"/>
              <a:pathLst>
                <a:path w="2341" h="971" extrusionOk="0">
                  <a:moveTo>
                    <a:pt x="1531" y="1"/>
                  </a:moveTo>
                  <a:cubicBezTo>
                    <a:pt x="1368" y="1"/>
                    <a:pt x="1201" y="24"/>
                    <a:pt x="1034" y="69"/>
                  </a:cubicBezTo>
                  <a:cubicBezTo>
                    <a:pt x="730" y="160"/>
                    <a:pt x="426" y="312"/>
                    <a:pt x="213" y="556"/>
                  </a:cubicBezTo>
                  <a:cubicBezTo>
                    <a:pt x="31" y="738"/>
                    <a:pt x="0" y="890"/>
                    <a:pt x="61" y="951"/>
                  </a:cubicBezTo>
                  <a:cubicBezTo>
                    <a:pt x="84" y="965"/>
                    <a:pt x="114" y="971"/>
                    <a:pt x="149" y="971"/>
                  </a:cubicBezTo>
                  <a:cubicBezTo>
                    <a:pt x="346" y="971"/>
                    <a:pt x="726" y="780"/>
                    <a:pt x="1216" y="677"/>
                  </a:cubicBezTo>
                  <a:cubicBezTo>
                    <a:pt x="1763" y="525"/>
                    <a:pt x="2250" y="525"/>
                    <a:pt x="2310" y="343"/>
                  </a:cubicBezTo>
                  <a:cubicBezTo>
                    <a:pt x="2341" y="282"/>
                    <a:pt x="2250" y="160"/>
                    <a:pt x="2006" y="69"/>
                  </a:cubicBezTo>
                  <a:cubicBezTo>
                    <a:pt x="1854" y="24"/>
                    <a:pt x="1695" y="1"/>
                    <a:pt x="153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3619;p70">
              <a:extLst>
                <a:ext uri="{FF2B5EF4-FFF2-40B4-BE49-F238E27FC236}">
                  <a16:creationId xmlns:a16="http://schemas.microsoft.com/office/drawing/2014/main" id="{DD933C57-3146-4C6F-B36C-458CE9BF91D4}"/>
                </a:ext>
              </a:extLst>
            </p:cNvPr>
            <p:cNvSpPr/>
            <p:nvPr/>
          </p:nvSpPr>
          <p:spPr>
            <a:xfrm>
              <a:off x="7218590" y="1407148"/>
              <a:ext cx="171944" cy="147865"/>
            </a:xfrm>
            <a:custGeom>
              <a:avLst/>
              <a:gdLst/>
              <a:ahLst/>
              <a:cxnLst/>
              <a:rect l="l" t="t" r="r" b="b"/>
              <a:pathLst>
                <a:path w="11461" h="9856" extrusionOk="0">
                  <a:moveTo>
                    <a:pt x="3839" y="0"/>
                  </a:moveTo>
                  <a:cubicBezTo>
                    <a:pt x="2581" y="0"/>
                    <a:pt x="1327" y="186"/>
                    <a:pt x="122" y="553"/>
                  </a:cubicBezTo>
                  <a:lnTo>
                    <a:pt x="92" y="735"/>
                  </a:lnTo>
                  <a:cubicBezTo>
                    <a:pt x="1" y="2559"/>
                    <a:pt x="366" y="4352"/>
                    <a:pt x="1247" y="5933"/>
                  </a:cubicBezTo>
                  <a:cubicBezTo>
                    <a:pt x="1460" y="6389"/>
                    <a:pt x="1764" y="6784"/>
                    <a:pt x="2159" y="7118"/>
                  </a:cubicBezTo>
                  <a:cubicBezTo>
                    <a:pt x="2431" y="7368"/>
                    <a:pt x="2805" y="7499"/>
                    <a:pt x="3179" y="7499"/>
                  </a:cubicBezTo>
                  <a:cubicBezTo>
                    <a:pt x="3306" y="7499"/>
                    <a:pt x="3434" y="7484"/>
                    <a:pt x="3557" y="7453"/>
                  </a:cubicBezTo>
                  <a:cubicBezTo>
                    <a:pt x="2736" y="6541"/>
                    <a:pt x="2189" y="5355"/>
                    <a:pt x="2068" y="4140"/>
                  </a:cubicBezTo>
                  <a:lnTo>
                    <a:pt x="2068" y="4140"/>
                  </a:lnTo>
                  <a:cubicBezTo>
                    <a:pt x="2706" y="5355"/>
                    <a:pt x="3344" y="6571"/>
                    <a:pt x="4317" y="7514"/>
                  </a:cubicBezTo>
                  <a:cubicBezTo>
                    <a:pt x="5149" y="8346"/>
                    <a:pt x="6271" y="8933"/>
                    <a:pt x="7415" y="8933"/>
                  </a:cubicBezTo>
                  <a:cubicBezTo>
                    <a:pt x="7608" y="8933"/>
                    <a:pt x="7802" y="8916"/>
                    <a:pt x="7995" y="8881"/>
                  </a:cubicBezTo>
                  <a:lnTo>
                    <a:pt x="7813" y="8000"/>
                  </a:lnTo>
                  <a:lnTo>
                    <a:pt x="7813" y="8000"/>
                  </a:lnTo>
                  <a:cubicBezTo>
                    <a:pt x="8056" y="8638"/>
                    <a:pt x="8481" y="9216"/>
                    <a:pt x="9028" y="9580"/>
                  </a:cubicBezTo>
                  <a:cubicBezTo>
                    <a:pt x="9311" y="9764"/>
                    <a:pt x="9626" y="9856"/>
                    <a:pt x="9937" y="9856"/>
                  </a:cubicBezTo>
                  <a:cubicBezTo>
                    <a:pt x="10296" y="9856"/>
                    <a:pt x="10650" y="9734"/>
                    <a:pt x="10943" y="9489"/>
                  </a:cubicBezTo>
                  <a:cubicBezTo>
                    <a:pt x="10305" y="7301"/>
                    <a:pt x="11460" y="4808"/>
                    <a:pt x="10427" y="2772"/>
                  </a:cubicBezTo>
                  <a:cubicBezTo>
                    <a:pt x="9727" y="1374"/>
                    <a:pt x="8147" y="644"/>
                    <a:pt x="6627" y="310"/>
                  </a:cubicBezTo>
                  <a:cubicBezTo>
                    <a:pt x="5708" y="103"/>
                    <a:pt x="4773" y="0"/>
                    <a:pt x="383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3620;p70">
              <a:extLst>
                <a:ext uri="{FF2B5EF4-FFF2-40B4-BE49-F238E27FC236}">
                  <a16:creationId xmlns:a16="http://schemas.microsoft.com/office/drawing/2014/main" id="{F9A5D065-0ABE-4C68-B746-64A06154B61D}"/>
                </a:ext>
              </a:extLst>
            </p:cNvPr>
            <p:cNvSpPr/>
            <p:nvPr/>
          </p:nvSpPr>
          <p:spPr>
            <a:xfrm>
              <a:off x="7222701" y="1418625"/>
              <a:ext cx="15" cy="1380"/>
            </a:xfrm>
            <a:custGeom>
              <a:avLst/>
              <a:gdLst/>
              <a:ahLst/>
              <a:cxnLst/>
              <a:rect l="l" t="t" r="r" b="b"/>
              <a:pathLst>
                <a:path w="1" h="92" extrusionOk="0">
                  <a:moveTo>
                    <a:pt x="0" y="1"/>
                  </a:moveTo>
                  <a:lnTo>
                    <a:pt x="0" y="92"/>
                  </a:lnTo>
                  <a:lnTo>
                    <a:pt x="0" y="92"/>
                  </a:lnTo>
                  <a:cubicBezTo>
                    <a:pt x="0" y="62"/>
                    <a:pt x="0" y="31"/>
                    <a:pt x="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3621;p70">
              <a:extLst>
                <a:ext uri="{FF2B5EF4-FFF2-40B4-BE49-F238E27FC236}">
                  <a16:creationId xmlns:a16="http://schemas.microsoft.com/office/drawing/2014/main" id="{1B5A3DCE-C392-4094-977E-40B26D845AED}"/>
                </a:ext>
              </a:extLst>
            </p:cNvPr>
            <p:cNvSpPr/>
            <p:nvPr/>
          </p:nvSpPr>
          <p:spPr>
            <a:xfrm>
              <a:off x="7141988" y="1413044"/>
              <a:ext cx="93946" cy="144684"/>
            </a:xfrm>
            <a:custGeom>
              <a:avLst/>
              <a:gdLst/>
              <a:ahLst/>
              <a:cxnLst/>
              <a:rect l="l" t="t" r="r" b="b"/>
              <a:pathLst>
                <a:path w="6262" h="9644" extrusionOk="0">
                  <a:moveTo>
                    <a:pt x="3895" y="0"/>
                  </a:moveTo>
                  <a:cubicBezTo>
                    <a:pt x="3488" y="0"/>
                    <a:pt x="3040" y="206"/>
                    <a:pt x="2432" y="829"/>
                  </a:cubicBezTo>
                  <a:cubicBezTo>
                    <a:pt x="1733" y="1619"/>
                    <a:pt x="1216" y="2531"/>
                    <a:pt x="882" y="3503"/>
                  </a:cubicBezTo>
                  <a:cubicBezTo>
                    <a:pt x="487" y="4385"/>
                    <a:pt x="244" y="5297"/>
                    <a:pt x="122" y="6269"/>
                  </a:cubicBezTo>
                  <a:cubicBezTo>
                    <a:pt x="0" y="7394"/>
                    <a:pt x="61" y="8549"/>
                    <a:pt x="304" y="9643"/>
                  </a:cubicBezTo>
                  <a:cubicBezTo>
                    <a:pt x="1003" y="9096"/>
                    <a:pt x="1307" y="8184"/>
                    <a:pt x="1490" y="7303"/>
                  </a:cubicBezTo>
                  <a:cubicBezTo>
                    <a:pt x="1642" y="6421"/>
                    <a:pt x="1703" y="5479"/>
                    <a:pt x="2098" y="4689"/>
                  </a:cubicBezTo>
                  <a:lnTo>
                    <a:pt x="2098" y="4689"/>
                  </a:lnTo>
                  <a:cubicBezTo>
                    <a:pt x="1976" y="5418"/>
                    <a:pt x="2006" y="6178"/>
                    <a:pt x="2128" y="6908"/>
                  </a:cubicBezTo>
                  <a:cubicBezTo>
                    <a:pt x="2158" y="7121"/>
                    <a:pt x="2280" y="7303"/>
                    <a:pt x="2432" y="7455"/>
                  </a:cubicBezTo>
                  <a:cubicBezTo>
                    <a:pt x="2504" y="7512"/>
                    <a:pt x="2596" y="7543"/>
                    <a:pt x="2686" y="7543"/>
                  </a:cubicBezTo>
                  <a:cubicBezTo>
                    <a:pt x="2787" y="7543"/>
                    <a:pt x="2885" y="7505"/>
                    <a:pt x="2949" y="7424"/>
                  </a:cubicBezTo>
                  <a:cubicBezTo>
                    <a:pt x="2645" y="6573"/>
                    <a:pt x="2554" y="5662"/>
                    <a:pt x="2736" y="4750"/>
                  </a:cubicBezTo>
                  <a:cubicBezTo>
                    <a:pt x="2918" y="3868"/>
                    <a:pt x="3192" y="3017"/>
                    <a:pt x="3557" y="2196"/>
                  </a:cubicBezTo>
                  <a:lnTo>
                    <a:pt x="3557" y="2196"/>
                  </a:lnTo>
                  <a:cubicBezTo>
                    <a:pt x="3465" y="3716"/>
                    <a:pt x="3648" y="5206"/>
                    <a:pt x="4073" y="6665"/>
                  </a:cubicBezTo>
                  <a:cubicBezTo>
                    <a:pt x="4134" y="6877"/>
                    <a:pt x="4225" y="7060"/>
                    <a:pt x="4377" y="7242"/>
                  </a:cubicBezTo>
                  <a:cubicBezTo>
                    <a:pt x="4550" y="7338"/>
                    <a:pt x="4748" y="7398"/>
                    <a:pt x="4954" y="7398"/>
                  </a:cubicBezTo>
                  <a:cubicBezTo>
                    <a:pt x="5074" y="7398"/>
                    <a:pt x="5197" y="7378"/>
                    <a:pt x="5320" y="7333"/>
                  </a:cubicBezTo>
                  <a:cubicBezTo>
                    <a:pt x="5570" y="7258"/>
                    <a:pt x="5820" y="7204"/>
                    <a:pt x="6087" y="7204"/>
                  </a:cubicBezTo>
                  <a:cubicBezTo>
                    <a:pt x="6144" y="7204"/>
                    <a:pt x="6203" y="7206"/>
                    <a:pt x="6262" y="7212"/>
                  </a:cubicBezTo>
                  <a:cubicBezTo>
                    <a:pt x="5350" y="5084"/>
                    <a:pt x="5046" y="2774"/>
                    <a:pt x="5380" y="494"/>
                  </a:cubicBezTo>
                  <a:lnTo>
                    <a:pt x="5107" y="403"/>
                  </a:lnTo>
                  <a:cubicBezTo>
                    <a:pt x="4666" y="206"/>
                    <a:pt x="4301" y="0"/>
                    <a:pt x="389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3622;p70">
              <a:extLst>
                <a:ext uri="{FF2B5EF4-FFF2-40B4-BE49-F238E27FC236}">
                  <a16:creationId xmlns:a16="http://schemas.microsoft.com/office/drawing/2014/main" id="{D58DE9CE-62FF-4E00-BEEF-F2983926FB86}"/>
                </a:ext>
              </a:extLst>
            </p:cNvPr>
            <p:cNvSpPr/>
            <p:nvPr/>
          </p:nvSpPr>
          <p:spPr>
            <a:xfrm>
              <a:off x="7277415" y="1506179"/>
              <a:ext cx="137273" cy="379878"/>
            </a:xfrm>
            <a:custGeom>
              <a:avLst/>
              <a:gdLst/>
              <a:ahLst/>
              <a:cxnLst/>
              <a:rect l="l" t="t" r="r" b="b"/>
              <a:pathLst>
                <a:path w="9150" h="25321" extrusionOk="0">
                  <a:moveTo>
                    <a:pt x="2281" y="1"/>
                  </a:moveTo>
                  <a:lnTo>
                    <a:pt x="2281" y="1"/>
                  </a:lnTo>
                  <a:cubicBezTo>
                    <a:pt x="1521" y="2919"/>
                    <a:pt x="3861" y="5897"/>
                    <a:pt x="3314" y="8846"/>
                  </a:cubicBezTo>
                  <a:cubicBezTo>
                    <a:pt x="3101" y="10062"/>
                    <a:pt x="2402" y="11156"/>
                    <a:pt x="2341" y="12402"/>
                  </a:cubicBezTo>
                  <a:cubicBezTo>
                    <a:pt x="2311" y="13587"/>
                    <a:pt x="2888" y="14682"/>
                    <a:pt x="2858" y="15867"/>
                  </a:cubicBezTo>
                  <a:cubicBezTo>
                    <a:pt x="2828" y="17235"/>
                    <a:pt x="2007" y="18451"/>
                    <a:pt x="1308" y="19636"/>
                  </a:cubicBezTo>
                  <a:cubicBezTo>
                    <a:pt x="609" y="20822"/>
                    <a:pt x="1" y="22250"/>
                    <a:pt x="457" y="23557"/>
                  </a:cubicBezTo>
                  <a:cubicBezTo>
                    <a:pt x="1764" y="24408"/>
                    <a:pt x="3101" y="24834"/>
                    <a:pt x="4378" y="25320"/>
                  </a:cubicBezTo>
                  <a:cubicBezTo>
                    <a:pt x="5563" y="24500"/>
                    <a:pt x="6536" y="23405"/>
                    <a:pt x="7235" y="22159"/>
                  </a:cubicBezTo>
                  <a:lnTo>
                    <a:pt x="7235" y="22159"/>
                  </a:lnTo>
                  <a:cubicBezTo>
                    <a:pt x="7083" y="22858"/>
                    <a:pt x="6870" y="23588"/>
                    <a:pt x="6658" y="24287"/>
                  </a:cubicBezTo>
                  <a:lnTo>
                    <a:pt x="7022" y="24621"/>
                  </a:lnTo>
                  <a:cubicBezTo>
                    <a:pt x="8481" y="21703"/>
                    <a:pt x="9150" y="18451"/>
                    <a:pt x="8968" y="15198"/>
                  </a:cubicBezTo>
                  <a:lnTo>
                    <a:pt x="6141" y="213"/>
                  </a:lnTo>
                  <a:lnTo>
                    <a:pt x="2281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3623;p70">
              <a:extLst>
                <a:ext uri="{FF2B5EF4-FFF2-40B4-BE49-F238E27FC236}">
                  <a16:creationId xmlns:a16="http://schemas.microsoft.com/office/drawing/2014/main" id="{4A59338D-9334-4F27-BFA4-762E35118EAF}"/>
                </a:ext>
              </a:extLst>
            </p:cNvPr>
            <p:cNvSpPr/>
            <p:nvPr/>
          </p:nvSpPr>
          <p:spPr>
            <a:xfrm>
              <a:off x="7224516" y="1621084"/>
              <a:ext cx="39232" cy="22399"/>
            </a:xfrm>
            <a:custGeom>
              <a:avLst/>
              <a:gdLst/>
              <a:ahLst/>
              <a:cxnLst/>
              <a:rect l="l" t="t" r="r" b="b"/>
              <a:pathLst>
                <a:path w="2615" h="1493" extrusionOk="0">
                  <a:moveTo>
                    <a:pt x="2483" y="0"/>
                  </a:moveTo>
                  <a:cubicBezTo>
                    <a:pt x="2354" y="0"/>
                    <a:pt x="2019" y="528"/>
                    <a:pt x="1338" y="883"/>
                  </a:cubicBezTo>
                  <a:cubicBezTo>
                    <a:pt x="670" y="1278"/>
                    <a:pt x="1" y="1248"/>
                    <a:pt x="1" y="1369"/>
                  </a:cubicBezTo>
                  <a:cubicBezTo>
                    <a:pt x="1" y="1400"/>
                    <a:pt x="153" y="1491"/>
                    <a:pt x="457" y="1491"/>
                  </a:cubicBezTo>
                  <a:cubicBezTo>
                    <a:pt x="485" y="1492"/>
                    <a:pt x="514" y="1492"/>
                    <a:pt x="542" y="1492"/>
                  </a:cubicBezTo>
                  <a:cubicBezTo>
                    <a:pt x="1299" y="1492"/>
                    <a:pt x="1991" y="1102"/>
                    <a:pt x="2372" y="457"/>
                  </a:cubicBezTo>
                  <a:cubicBezTo>
                    <a:pt x="2524" y="214"/>
                    <a:pt x="2615" y="62"/>
                    <a:pt x="2493" y="1"/>
                  </a:cubicBezTo>
                  <a:cubicBezTo>
                    <a:pt x="2490" y="1"/>
                    <a:pt x="2487" y="0"/>
                    <a:pt x="2483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3624;p70">
              <a:extLst>
                <a:ext uri="{FF2B5EF4-FFF2-40B4-BE49-F238E27FC236}">
                  <a16:creationId xmlns:a16="http://schemas.microsoft.com/office/drawing/2014/main" id="{E02CF5A5-3980-49E8-BDE4-86E217E270A3}"/>
                </a:ext>
              </a:extLst>
            </p:cNvPr>
            <p:cNvSpPr/>
            <p:nvPr/>
          </p:nvSpPr>
          <p:spPr>
            <a:xfrm>
              <a:off x="7228069" y="3345160"/>
              <a:ext cx="199743" cy="72072"/>
            </a:xfrm>
            <a:custGeom>
              <a:avLst/>
              <a:gdLst/>
              <a:ahLst/>
              <a:cxnLst/>
              <a:rect l="l" t="t" r="r" b="b"/>
              <a:pathLst>
                <a:path w="13314" h="4804" extrusionOk="0">
                  <a:moveTo>
                    <a:pt x="12979" y="1"/>
                  </a:moveTo>
                  <a:cubicBezTo>
                    <a:pt x="11893" y="553"/>
                    <a:pt x="10705" y="828"/>
                    <a:pt x="9517" y="828"/>
                  </a:cubicBezTo>
                  <a:cubicBezTo>
                    <a:pt x="8545" y="828"/>
                    <a:pt x="7573" y="644"/>
                    <a:pt x="6657" y="274"/>
                  </a:cubicBezTo>
                  <a:lnTo>
                    <a:pt x="6657" y="639"/>
                  </a:lnTo>
                  <a:cubicBezTo>
                    <a:pt x="6657" y="639"/>
                    <a:pt x="31" y="3527"/>
                    <a:pt x="0" y="4803"/>
                  </a:cubicBezTo>
                  <a:lnTo>
                    <a:pt x="13314" y="4408"/>
                  </a:lnTo>
                  <a:lnTo>
                    <a:pt x="12979" y="1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3625;p70">
              <a:extLst>
                <a:ext uri="{FF2B5EF4-FFF2-40B4-BE49-F238E27FC236}">
                  <a16:creationId xmlns:a16="http://schemas.microsoft.com/office/drawing/2014/main" id="{79C0E5C0-B704-4C0D-AEC3-F78E06FB5A9C}"/>
                </a:ext>
              </a:extLst>
            </p:cNvPr>
            <p:cNvSpPr/>
            <p:nvPr/>
          </p:nvSpPr>
          <p:spPr>
            <a:xfrm>
              <a:off x="7226704" y="3395329"/>
              <a:ext cx="201109" cy="21439"/>
            </a:xfrm>
            <a:custGeom>
              <a:avLst/>
              <a:gdLst/>
              <a:ahLst/>
              <a:cxnLst/>
              <a:rect l="l" t="t" r="r" b="b"/>
              <a:pathLst>
                <a:path w="13405" h="1429" extrusionOk="0">
                  <a:moveTo>
                    <a:pt x="13313" y="0"/>
                  </a:moveTo>
                  <a:lnTo>
                    <a:pt x="608" y="760"/>
                  </a:lnTo>
                  <a:cubicBezTo>
                    <a:pt x="608" y="760"/>
                    <a:pt x="0" y="1034"/>
                    <a:pt x="91" y="1429"/>
                  </a:cubicBezTo>
                  <a:lnTo>
                    <a:pt x="13405" y="1064"/>
                  </a:lnTo>
                  <a:lnTo>
                    <a:pt x="133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3626;p70">
              <a:extLst>
                <a:ext uri="{FF2B5EF4-FFF2-40B4-BE49-F238E27FC236}">
                  <a16:creationId xmlns:a16="http://schemas.microsoft.com/office/drawing/2014/main" id="{15D68EAA-5D6B-4CDE-BDDC-890646F3CC26}"/>
                </a:ext>
              </a:extLst>
            </p:cNvPr>
            <p:cNvSpPr/>
            <p:nvPr/>
          </p:nvSpPr>
          <p:spPr>
            <a:xfrm>
              <a:off x="7327251" y="3354627"/>
              <a:ext cx="19398" cy="12017"/>
            </a:xfrm>
            <a:custGeom>
              <a:avLst/>
              <a:gdLst/>
              <a:ahLst/>
              <a:cxnLst/>
              <a:rect l="l" t="t" r="r" b="b"/>
              <a:pathLst>
                <a:path w="1293" h="801" extrusionOk="0">
                  <a:moveTo>
                    <a:pt x="236" y="1"/>
                  </a:moveTo>
                  <a:cubicBezTo>
                    <a:pt x="92" y="1"/>
                    <a:pt x="0" y="39"/>
                    <a:pt x="16" y="69"/>
                  </a:cubicBezTo>
                  <a:cubicBezTo>
                    <a:pt x="16" y="130"/>
                    <a:pt x="350" y="160"/>
                    <a:pt x="654" y="342"/>
                  </a:cubicBezTo>
                  <a:cubicBezTo>
                    <a:pt x="971" y="544"/>
                    <a:pt x="1151" y="801"/>
                    <a:pt x="1221" y="801"/>
                  </a:cubicBezTo>
                  <a:cubicBezTo>
                    <a:pt x="1225" y="801"/>
                    <a:pt x="1228" y="800"/>
                    <a:pt x="1231" y="798"/>
                  </a:cubicBezTo>
                  <a:cubicBezTo>
                    <a:pt x="1292" y="768"/>
                    <a:pt x="1171" y="403"/>
                    <a:pt x="775" y="160"/>
                  </a:cubicBezTo>
                  <a:cubicBezTo>
                    <a:pt x="578" y="39"/>
                    <a:pt x="380" y="1"/>
                    <a:pt x="23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3627;p70">
              <a:extLst>
                <a:ext uri="{FF2B5EF4-FFF2-40B4-BE49-F238E27FC236}">
                  <a16:creationId xmlns:a16="http://schemas.microsoft.com/office/drawing/2014/main" id="{707D359F-20B3-488C-8245-91D597785125}"/>
                </a:ext>
              </a:extLst>
            </p:cNvPr>
            <p:cNvSpPr/>
            <p:nvPr/>
          </p:nvSpPr>
          <p:spPr>
            <a:xfrm>
              <a:off x="7306502" y="3364559"/>
              <a:ext cx="15063" cy="15273"/>
            </a:xfrm>
            <a:custGeom>
              <a:avLst/>
              <a:gdLst/>
              <a:ahLst/>
              <a:cxnLst/>
              <a:rect l="l" t="t" r="r" b="b"/>
              <a:pathLst>
                <a:path w="1004" h="1018" extrusionOk="0">
                  <a:moveTo>
                    <a:pt x="97" y="1"/>
                  </a:moveTo>
                  <a:cubicBezTo>
                    <a:pt x="37" y="1"/>
                    <a:pt x="0" y="17"/>
                    <a:pt x="0" y="45"/>
                  </a:cubicBezTo>
                  <a:cubicBezTo>
                    <a:pt x="0" y="106"/>
                    <a:pt x="274" y="197"/>
                    <a:pt x="517" y="471"/>
                  </a:cubicBezTo>
                  <a:cubicBezTo>
                    <a:pt x="730" y="744"/>
                    <a:pt x="821" y="1018"/>
                    <a:pt x="882" y="1018"/>
                  </a:cubicBezTo>
                  <a:cubicBezTo>
                    <a:pt x="973" y="1018"/>
                    <a:pt x="1003" y="623"/>
                    <a:pt x="699" y="319"/>
                  </a:cubicBezTo>
                  <a:cubicBezTo>
                    <a:pt x="488" y="86"/>
                    <a:pt x="233" y="1"/>
                    <a:pt x="9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3628;p70">
              <a:extLst>
                <a:ext uri="{FF2B5EF4-FFF2-40B4-BE49-F238E27FC236}">
                  <a16:creationId xmlns:a16="http://schemas.microsoft.com/office/drawing/2014/main" id="{00BB5D10-58A3-4A11-8322-AD1079326B1B}"/>
                </a:ext>
              </a:extLst>
            </p:cNvPr>
            <p:cNvSpPr/>
            <p:nvPr/>
          </p:nvSpPr>
          <p:spPr>
            <a:xfrm>
              <a:off x="7286894" y="3373695"/>
              <a:ext cx="10952" cy="16623"/>
            </a:xfrm>
            <a:custGeom>
              <a:avLst/>
              <a:gdLst/>
              <a:ahLst/>
              <a:cxnLst/>
              <a:rect l="l" t="t" r="r" b="b"/>
              <a:pathLst>
                <a:path w="730" h="1108" extrusionOk="0">
                  <a:moveTo>
                    <a:pt x="60" y="1"/>
                  </a:moveTo>
                  <a:cubicBezTo>
                    <a:pt x="45" y="1"/>
                    <a:pt x="35" y="5"/>
                    <a:pt x="31" y="14"/>
                  </a:cubicBezTo>
                  <a:cubicBezTo>
                    <a:pt x="0" y="75"/>
                    <a:pt x="183" y="257"/>
                    <a:pt x="335" y="561"/>
                  </a:cubicBezTo>
                  <a:cubicBezTo>
                    <a:pt x="487" y="834"/>
                    <a:pt x="517" y="1108"/>
                    <a:pt x="578" y="1108"/>
                  </a:cubicBezTo>
                  <a:cubicBezTo>
                    <a:pt x="639" y="1108"/>
                    <a:pt x="730" y="804"/>
                    <a:pt x="547" y="439"/>
                  </a:cubicBezTo>
                  <a:cubicBezTo>
                    <a:pt x="391" y="153"/>
                    <a:pt x="146" y="1"/>
                    <a:pt x="6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3629;p70">
              <a:extLst>
                <a:ext uri="{FF2B5EF4-FFF2-40B4-BE49-F238E27FC236}">
                  <a16:creationId xmlns:a16="http://schemas.microsoft.com/office/drawing/2014/main" id="{0CDDC649-6516-4EC7-9250-32945D7DA2DC}"/>
                </a:ext>
              </a:extLst>
            </p:cNvPr>
            <p:cNvSpPr/>
            <p:nvPr/>
          </p:nvSpPr>
          <p:spPr>
            <a:xfrm rot="899833">
              <a:off x="7322822" y="3332388"/>
              <a:ext cx="43330" cy="26121"/>
            </a:xfrm>
            <a:custGeom>
              <a:avLst/>
              <a:gdLst/>
              <a:ahLst/>
              <a:cxnLst/>
              <a:rect l="l" t="t" r="r" b="b"/>
              <a:pathLst>
                <a:path w="2888" h="1741" extrusionOk="0">
                  <a:moveTo>
                    <a:pt x="2439" y="179"/>
                  </a:moveTo>
                  <a:cubicBezTo>
                    <a:pt x="2506" y="179"/>
                    <a:pt x="2569" y="213"/>
                    <a:pt x="2614" y="282"/>
                  </a:cubicBezTo>
                  <a:cubicBezTo>
                    <a:pt x="2675" y="373"/>
                    <a:pt x="2675" y="464"/>
                    <a:pt x="2645" y="585"/>
                  </a:cubicBezTo>
                  <a:cubicBezTo>
                    <a:pt x="2540" y="1056"/>
                    <a:pt x="2167" y="1391"/>
                    <a:pt x="1717" y="1476"/>
                  </a:cubicBezTo>
                  <a:lnTo>
                    <a:pt x="1717" y="1476"/>
                  </a:lnTo>
                  <a:cubicBezTo>
                    <a:pt x="1702" y="1415"/>
                    <a:pt x="1677" y="1355"/>
                    <a:pt x="1642" y="1285"/>
                  </a:cubicBezTo>
                  <a:cubicBezTo>
                    <a:pt x="1621" y="1244"/>
                    <a:pt x="1600" y="1203"/>
                    <a:pt x="1579" y="1163"/>
                  </a:cubicBezTo>
                  <a:lnTo>
                    <a:pt x="1579" y="1163"/>
                  </a:lnTo>
                  <a:cubicBezTo>
                    <a:pt x="1674" y="952"/>
                    <a:pt x="1786" y="749"/>
                    <a:pt x="1915" y="555"/>
                  </a:cubicBezTo>
                  <a:cubicBezTo>
                    <a:pt x="2037" y="403"/>
                    <a:pt x="2189" y="251"/>
                    <a:pt x="2371" y="190"/>
                  </a:cubicBezTo>
                  <a:cubicBezTo>
                    <a:pt x="2394" y="183"/>
                    <a:pt x="2417" y="179"/>
                    <a:pt x="2439" y="179"/>
                  </a:cubicBezTo>
                  <a:close/>
                  <a:moveTo>
                    <a:pt x="384" y="239"/>
                  </a:moveTo>
                  <a:cubicBezTo>
                    <a:pt x="407" y="239"/>
                    <a:pt x="432" y="243"/>
                    <a:pt x="456" y="251"/>
                  </a:cubicBezTo>
                  <a:cubicBezTo>
                    <a:pt x="669" y="312"/>
                    <a:pt x="821" y="433"/>
                    <a:pt x="973" y="585"/>
                  </a:cubicBezTo>
                  <a:cubicBezTo>
                    <a:pt x="1147" y="759"/>
                    <a:pt x="1310" y="953"/>
                    <a:pt x="1453" y="1155"/>
                  </a:cubicBezTo>
                  <a:lnTo>
                    <a:pt x="1453" y="1155"/>
                  </a:lnTo>
                  <a:cubicBezTo>
                    <a:pt x="1431" y="1227"/>
                    <a:pt x="1412" y="1300"/>
                    <a:pt x="1399" y="1376"/>
                  </a:cubicBezTo>
                  <a:cubicBezTo>
                    <a:pt x="1389" y="1413"/>
                    <a:pt x="1380" y="1449"/>
                    <a:pt x="1373" y="1486"/>
                  </a:cubicBezTo>
                  <a:lnTo>
                    <a:pt x="1373" y="1486"/>
                  </a:lnTo>
                  <a:cubicBezTo>
                    <a:pt x="874" y="1418"/>
                    <a:pt x="441" y="1095"/>
                    <a:pt x="244" y="616"/>
                  </a:cubicBezTo>
                  <a:cubicBezTo>
                    <a:pt x="183" y="525"/>
                    <a:pt x="183" y="403"/>
                    <a:pt x="244" y="312"/>
                  </a:cubicBezTo>
                  <a:cubicBezTo>
                    <a:pt x="266" y="267"/>
                    <a:pt x="321" y="239"/>
                    <a:pt x="384" y="239"/>
                  </a:cubicBezTo>
                  <a:close/>
                  <a:moveTo>
                    <a:pt x="1532" y="1271"/>
                  </a:moveTo>
                  <a:cubicBezTo>
                    <a:pt x="1578" y="1342"/>
                    <a:pt x="1622" y="1413"/>
                    <a:pt x="1662" y="1485"/>
                  </a:cubicBezTo>
                  <a:lnTo>
                    <a:pt x="1662" y="1485"/>
                  </a:lnTo>
                  <a:cubicBezTo>
                    <a:pt x="1606" y="1493"/>
                    <a:pt x="1548" y="1497"/>
                    <a:pt x="1490" y="1497"/>
                  </a:cubicBezTo>
                  <a:cubicBezTo>
                    <a:pt x="1475" y="1497"/>
                    <a:pt x="1461" y="1496"/>
                    <a:pt x="1447" y="1494"/>
                  </a:cubicBezTo>
                  <a:lnTo>
                    <a:pt x="1447" y="1494"/>
                  </a:lnTo>
                  <a:cubicBezTo>
                    <a:pt x="1473" y="1419"/>
                    <a:pt x="1502" y="1344"/>
                    <a:pt x="1532" y="1271"/>
                  </a:cubicBezTo>
                  <a:close/>
                  <a:moveTo>
                    <a:pt x="2421" y="0"/>
                  </a:moveTo>
                  <a:cubicBezTo>
                    <a:pt x="2394" y="0"/>
                    <a:pt x="2367" y="3"/>
                    <a:pt x="2341" y="8"/>
                  </a:cubicBezTo>
                  <a:cubicBezTo>
                    <a:pt x="2128" y="99"/>
                    <a:pt x="1915" y="282"/>
                    <a:pt x="1794" y="464"/>
                  </a:cubicBezTo>
                  <a:cubicBezTo>
                    <a:pt x="1678" y="638"/>
                    <a:pt x="1574" y="824"/>
                    <a:pt x="1499" y="1022"/>
                  </a:cubicBezTo>
                  <a:lnTo>
                    <a:pt x="1499" y="1022"/>
                  </a:lnTo>
                  <a:cubicBezTo>
                    <a:pt x="1379" y="821"/>
                    <a:pt x="1244" y="635"/>
                    <a:pt x="1095" y="464"/>
                  </a:cubicBezTo>
                  <a:cubicBezTo>
                    <a:pt x="943" y="282"/>
                    <a:pt x="730" y="160"/>
                    <a:pt x="517" y="69"/>
                  </a:cubicBezTo>
                  <a:cubicBezTo>
                    <a:pt x="478" y="53"/>
                    <a:pt x="437" y="45"/>
                    <a:pt x="395" y="45"/>
                  </a:cubicBezTo>
                  <a:cubicBezTo>
                    <a:pt x="277" y="45"/>
                    <a:pt x="159" y="108"/>
                    <a:pt x="92" y="221"/>
                  </a:cubicBezTo>
                  <a:cubicBezTo>
                    <a:pt x="0" y="342"/>
                    <a:pt x="0" y="525"/>
                    <a:pt x="61" y="677"/>
                  </a:cubicBezTo>
                  <a:cubicBezTo>
                    <a:pt x="259" y="1243"/>
                    <a:pt x="774" y="1625"/>
                    <a:pt x="1360" y="1699"/>
                  </a:cubicBezTo>
                  <a:lnTo>
                    <a:pt x="1360" y="1699"/>
                  </a:lnTo>
                  <a:cubicBezTo>
                    <a:pt x="1362" y="1713"/>
                    <a:pt x="1365" y="1727"/>
                    <a:pt x="1368" y="1741"/>
                  </a:cubicBezTo>
                  <a:cubicBezTo>
                    <a:pt x="1372" y="1727"/>
                    <a:pt x="1376" y="1714"/>
                    <a:pt x="1380" y="1701"/>
                  </a:cubicBezTo>
                  <a:lnTo>
                    <a:pt x="1380" y="1701"/>
                  </a:lnTo>
                  <a:cubicBezTo>
                    <a:pt x="1416" y="1705"/>
                    <a:pt x="1453" y="1708"/>
                    <a:pt x="1490" y="1710"/>
                  </a:cubicBezTo>
                  <a:cubicBezTo>
                    <a:pt x="2159" y="1710"/>
                    <a:pt x="2736" y="1254"/>
                    <a:pt x="2858" y="616"/>
                  </a:cubicBezTo>
                  <a:cubicBezTo>
                    <a:pt x="2888" y="464"/>
                    <a:pt x="2858" y="282"/>
                    <a:pt x="2766" y="160"/>
                  </a:cubicBezTo>
                  <a:cubicBezTo>
                    <a:pt x="2691" y="59"/>
                    <a:pt x="2553" y="0"/>
                    <a:pt x="242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4" name="Rectangle: Rounded Corners 73">
            <a:extLst>
              <a:ext uri="{FF2B5EF4-FFF2-40B4-BE49-F238E27FC236}">
                <a16:creationId xmlns:a16="http://schemas.microsoft.com/office/drawing/2014/main" id="{C19B1DA8-36F5-4D20-98CE-E31DC96E5C86}"/>
              </a:ext>
            </a:extLst>
          </p:cNvPr>
          <p:cNvSpPr/>
          <p:nvPr/>
        </p:nvSpPr>
        <p:spPr>
          <a:xfrm>
            <a:off x="574513" y="1079439"/>
            <a:ext cx="7180824" cy="3813473"/>
          </a:xfrm>
          <a:prstGeom prst="roundRect">
            <a:avLst/>
          </a:prstGeom>
          <a:noFill/>
          <a:ln w="19050">
            <a:solidFill>
              <a:srgbClr val="16433D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2200" b="0" i="0" u="none" strike="noStrike" kern="0" cap="none" spc="0" normalizeH="0" baseline="0" noProof="0">
              <a:ln>
                <a:noFill/>
              </a:ln>
              <a:solidFill>
                <a:srgbClr val="FDF2E9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75" name="Google Shape;4602;p73">
            <a:extLst>
              <a:ext uri="{FF2B5EF4-FFF2-40B4-BE49-F238E27FC236}">
                <a16:creationId xmlns:a16="http://schemas.microsoft.com/office/drawing/2014/main" id="{B24BA115-0607-41DA-897F-5DC8895679E1}"/>
              </a:ext>
            </a:extLst>
          </p:cNvPr>
          <p:cNvSpPr/>
          <p:nvPr/>
        </p:nvSpPr>
        <p:spPr>
          <a:xfrm rot="15954295">
            <a:off x="3895421" y="-58007"/>
            <a:ext cx="748768" cy="2333098"/>
          </a:xfrm>
          <a:custGeom>
            <a:avLst/>
            <a:gdLst/>
            <a:ahLst/>
            <a:cxnLst/>
            <a:rect l="l" t="t" r="r" b="b"/>
            <a:pathLst>
              <a:path w="84173" h="122849" extrusionOk="0">
                <a:moveTo>
                  <a:pt x="45018" y="0"/>
                </a:moveTo>
                <a:cubicBezTo>
                  <a:pt x="40977" y="0"/>
                  <a:pt x="36964" y="461"/>
                  <a:pt x="33106" y="1467"/>
                </a:cubicBezTo>
                <a:cubicBezTo>
                  <a:pt x="27823" y="2876"/>
                  <a:pt x="22541" y="5341"/>
                  <a:pt x="18667" y="9215"/>
                </a:cubicBezTo>
                <a:cubicBezTo>
                  <a:pt x="14511" y="13301"/>
                  <a:pt x="13102" y="18865"/>
                  <a:pt x="13173" y="24570"/>
                </a:cubicBezTo>
                <a:cubicBezTo>
                  <a:pt x="13243" y="37531"/>
                  <a:pt x="17117" y="50139"/>
                  <a:pt x="16694" y="63099"/>
                </a:cubicBezTo>
                <a:cubicBezTo>
                  <a:pt x="16483" y="70425"/>
                  <a:pt x="14863" y="77539"/>
                  <a:pt x="10848" y="83667"/>
                </a:cubicBezTo>
                <a:cubicBezTo>
                  <a:pt x="7256" y="89302"/>
                  <a:pt x="2396" y="94233"/>
                  <a:pt x="1410" y="101135"/>
                </a:cubicBezTo>
                <a:cubicBezTo>
                  <a:pt x="1" y="111349"/>
                  <a:pt x="7045" y="121140"/>
                  <a:pt x="17047" y="121562"/>
                </a:cubicBezTo>
                <a:cubicBezTo>
                  <a:pt x="16789" y="122205"/>
                  <a:pt x="17295" y="122848"/>
                  <a:pt x="17921" y="122848"/>
                </a:cubicBezTo>
                <a:cubicBezTo>
                  <a:pt x="17981" y="122848"/>
                  <a:pt x="18042" y="122842"/>
                  <a:pt x="18103" y="122830"/>
                </a:cubicBezTo>
                <a:cubicBezTo>
                  <a:pt x="28810" y="120999"/>
                  <a:pt x="33036" y="108602"/>
                  <a:pt x="43390" y="105573"/>
                </a:cubicBezTo>
                <a:cubicBezTo>
                  <a:pt x="52899" y="102755"/>
                  <a:pt x="66564" y="104587"/>
                  <a:pt x="72339" y="94514"/>
                </a:cubicBezTo>
                <a:cubicBezTo>
                  <a:pt x="75086" y="89795"/>
                  <a:pt x="73607" y="84583"/>
                  <a:pt x="71846" y="79793"/>
                </a:cubicBezTo>
                <a:cubicBezTo>
                  <a:pt x="70719" y="76835"/>
                  <a:pt x="69452" y="73876"/>
                  <a:pt x="69099" y="70636"/>
                </a:cubicBezTo>
                <a:cubicBezTo>
                  <a:pt x="68888" y="67185"/>
                  <a:pt x="69452" y="63733"/>
                  <a:pt x="70790" y="60564"/>
                </a:cubicBezTo>
                <a:cubicBezTo>
                  <a:pt x="73044" y="54577"/>
                  <a:pt x="76918" y="49294"/>
                  <a:pt x="79665" y="43518"/>
                </a:cubicBezTo>
                <a:cubicBezTo>
                  <a:pt x="81989" y="38658"/>
                  <a:pt x="83398" y="33375"/>
                  <a:pt x="83821" y="28022"/>
                </a:cubicBezTo>
                <a:cubicBezTo>
                  <a:pt x="84173" y="22950"/>
                  <a:pt x="83187" y="17738"/>
                  <a:pt x="80299" y="13512"/>
                </a:cubicBezTo>
                <a:cubicBezTo>
                  <a:pt x="77340" y="9145"/>
                  <a:pt x="72762" y="6468"/>
                  <a:pt x="67902" y="4566"/>
                </a:cubicBezTo>
                <a:cubicBezTo>
                  <a:pt x="60791" y="1731"/>
                  <a:pt x="52853" y="0"/>
                  <a:pt x="4501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22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0FDA91F7-8F98-4D90-B6BB-717728A3DBF7}"/>
              </a:ext>
            </a:extLst>
          </p:cNvPr>
          <p:cNvSpPr txBox="1"/>
          <p:nvPr/>
        </p:nvSpPr>
        <p:spPr>
          <a:xfrm>
            <a:off x="3309076" y="969403"/>
            <a:ext cx="193879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200" b="1" i="0" u="none" strike="noStrike" kern="0" cap="none" spc="0" normalizeH="0" baseline="0" noProof="0" dirty="0">
                <a:ln>
                  <a:noFill/>
                </a:ln>
                <a:solidFill>
                  <a:srgbClr val="EFCCAE">
                    <a:lumMod val="50000"/>
                  </a:srgbClr>
                </a:solidFill>
                <a:effectLst/>
                <a:uLnTx/>
                <a:uFillTx/>
                <a:latin typeface="Merriweather" panose="00000500000000000000" pitchFamily="2" charset="-93"/>
                <a:cs typeface="Arial"/>
                <a:sym typeface="Arial"/>
              </a:rPr>
              <a:t>CÔNG THỨC</a:t>
            </a:r>
          </a:p>
        </p:txBody>
      </p:sp>
      <p:grpSp>
        <p:nvGrpSpPr>
          <p:cNvPr id="79" name="Group 78">
            <a:extLst>
              <a:ext uri="{FF2B5EF4-FFF2-40B4-BE49-F238E27FC236}">
                <a16:creationId xmlns:a16="http://schemas.microsoft.com/office/drawing/2014/main" id="{DA9AB042-630F-4196-95C5-9CA6C44FC22C}"/>
              </a:ext>
            </a:extLst>
          </p:cNvPr>
          <p:cNvGrpSpPr/>
          <p:nvPr/>
        </p:nvGrpSpPr>
        <p:grpSpPr>
          <a:xfrm>
            <a:off x="1227229" y="1381543"/>
            <a:ext cx="982974" cy="888132"/>
            <a:chOff x="3242925" y="1844610"/>
            <a:chExt cx="982974" cy="888132"/>
          </a:xfrm>
        </p:grpSpPr>
        <p:sp>
          <p:nvSpPr>
            <p:cNvPr id="80" name="Rectangle: Rounded Corners 79">
              <a:extLst>
                <a:ext uri="{FF2B5EF4-FFF2-40B4-BE49-F238E27FC236}">
                  <a16:creationId xmlns:a16="http://schemas.microsoft.com/office/drawing/2014/main" id="{F122A25B-2A73-41F0-BE51-5748FDE8B045}"/>
                </a:ext>
              </a:extLst>
            </p:cNvPr>
            <p:cNvSpPr/>
            <p:nvPr/>
          </p:nvSpPr>
          <p:spPr>
            <a:xfrm>
              <a:off x="3242925" y="1951015"/>
              <a:ext cx="982974" cy="781727"/>
            </a:xfrm>
            <a:prstGeom prst="round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rgbClr val="16433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2200" b="0" i="0" u="none" strike="noStrike" kern="0" cap="none" spc="0" normalizeH="0" baseline="0" noProof="0">
                <a:ln>
                  <a:noFill/>
                </a:ln>
                <a:solidFill>
                  <a:srgbClr val="FDF2E9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1" name="TextBox 80">
                  <a:extLst>
                    <a:ext uri="{FF2B5EF4-FFF2-40B4-BE49-F238E27FC236}">
                      <a16:creationId xmlns:a16="http://schemas.microsoft.com/office/drawing/2014/main" id="{4B27275D-B137-431A-BB26-C018480D90CA}"/>
                    </a:ext>
                  </a:extLst>
                </p:cNvPr>
                <p:cNvSpPr txBox="1"/>
                <p:nvPr/>
              </p:nvSpPr>
              <p:spPr>
                <a:xfrm>
                  <a:off x="3336631" y="1844610"/>
                  <a:ext cx="880344" cy="7814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5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22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16433D"/>
                      </a:solidFill>
                      <a:effectLst/>
                      <a:uLnTx/>
                      <a:uFillTx/>
                      <a:latin typeface="#9Slide03 Arima Madurai Black" panose="00000A00000000000000" pitchFamily="2" charset="-93"/>
                      <a:cs typeface="#9Slide03 Arima Madurai Black" panose="00000A00000000000000" pitchFamily="2" charset="-93"/>
                      <a:sym typeface="Arial"/>
                    </a:rPr>
                    <a:t>v = </a:t>
                  </a:r>
                  <a14:m>
                    <m:oMath xmlns:m="http://schemas.openxmlformats.org/officeDocument/2006/math">
                      <m:f>
                        <m:fPr>
                          <m:ctrlPr>
                            <a:rPr kumimoji="0" lang="en-US" sz="22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16433D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#9Slide03 Arima Madurai Black" panose="00000A00000000000000" pitchFamily="2" charset="-93"/>
                              <a:sym typeface="Arial"/>
                            </a:rPr>
                          </m:ctrlPr>
                        </m:fPr>
                        <m:num>
                          <m:r>
                            <m:rPr>
                              <m:nor/>
                            </m:rPr>
                            <a:rPr kumimoji="0" lang="en-US" sz="22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16433D"/>
                              </a:solidFill>
                              <a:effectLst/>
                              <a:uLnTx/>
                              <a:uFillTx/>
                              <a:latin typeface="#9Slide03 Arima Madurai Black" panose="00000A00000000000000" pitchFamily="2" charset="-93"/>
                              <a:cs typeface="#9Slide03 Arima Madurai Black" panose="00000A00000000000000" pitchFamily="2" charset="-93"/>
                              <a:sym typeface="Arial"/>
                            </a:rPr>
                            <m:t>s</m:t>
                          </m:r>
                        </m:num>
                        <m:den>
                          <m:r>
                            <m:rPr>
                              <m:nor/>
                            </m:rPr>
                            <a:rPr kumimoji="0" lang="en-US" sz="22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16433D"/>
                              </a:solidFill>
                              <a:effectLst/>
                              <a:uLnTx/>
                              <a:uFillTx/>
                              <a:latin typeface="#9Slide03 Arima Madurai Black" panose="00000A00000000000000" pitchFamily="2" charset="-93"/>
                              <a:cs typeface="#9Slide03 Arima Madurai Black" panose="00000A00000000000000" pitchFamily="2" charset="-93"/>
                              <a:sym typeface="Arial"/>
                            </a:rPr>
                            <m:t>t</m:t>
                          </m:r>
                        </m:den>
                      </m:f>
                    </m:oMath>
                  </a14:m>
                  <a:endParaRPr kumimoji="0" lang="en-US" sz="2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16433D"/>
                    </a:solidFill>
                    <a:effectLst/>
                    <a:uLnTx/>
                    <a:uFillTx/>
                    <a:latin typeface="#9Slide03 Arima Madurai Black" panose="00000A00000000000000" pitchFamily="2" charset="-93"/>
                    <a:cs typeface="#9Slide03 Arima Madurai Black" panose="00000A00000000000000" pitchFamily="2" charset="-93"/>
                    <a:sym typeface="Arial"/>
                  </a:endParaRPr>
                </a:p>
              </p:txBody>
            </p:sp>
          </mc:Choice>
          <mc:Fallback xmlns="">
            <p:sp>
              <p:nvSpPr>
                <p:cNvPr id="81" name="TextBox 80">
                  <a:extLst>
                    <a:ext uri="{FF2B5EF4-FFF2-40B4-BE49-F238E27FC236}">
                      <a16:creationId xmlns:a16="http://schemas.microsoft.com/office/drawing/2014/main" id="{4B27275D-B137-431A-BB26-C018480D90C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336631" y="1844610"/>
                  <a:ext cx="880344" cy="781432"/>
                </a:xfrm>
                <a:prstGeom prst="rect">
                  <a:avLst/>
                </a:prstGeom>
                <a:blipFill>
                  <a:blip r:embed="rId2"/>
                  <a:stretch>
                    <a:fillRect l="-9028" b="-10938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84" name="TextBox 83">
            <a:extLst>
              <a:ext uri="{FF2B5EF4-FFF2-40B4-BE49-F238E27FC236}">
                <a16:creationId xmlns:a16="http://schemas.microsoft.com/office/drawing/2014/main" id="{6E065D3A-E946-4737-9E62-CD098D18B39A}"/>
              </a:ext>
            </a:extLst>
          </p:cNvPr>
          <p:cNvSpPr txBox="1"/>
          <p:nvPr/>
        </p:nvSpPr>
        <p:spPr>
          <a:xfrm>
            <a:off x="944720" y="2570954"/>
            <a:ext cx="6615500" cy="5578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2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Sơ</a:t>
            </a: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2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đồ</a:t>
            </a: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2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mối</a:t>
            </a: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2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liên</a:t>
            </a: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2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hệ</a:t>
            </a: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2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quãng</a:t>
            </a: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2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đường</a:t>
            </a: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, </a:t>
            </a:r>
            <a:r>
              <a:rPr kumimoji="0" lang="en-US" sz="22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vận</a:t>
            </a: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2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tốc</a:t>
            </a: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, </a:t>
            </a:r>
            <a:r>
              <a:rPr kumimoji="0" lang="en-US" sz="22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thời</a:t>
            </a: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2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gian</a:t>
            </a:r>
            <a:endParaRPr kumimoji="0" lang="en-US" sz="2200" b="0" i="0" u="none" strike="noStrike" kern="0" cap="none" spc="0" normalizeH="0" baseline="0" noProof="0" dirty="0">
              <a:ln>
                <a:noFill/>
              </a:ln>
              <a:solidFill>
                <a:srgbClr val="16433D"/>
              </a:solidFill>
              <a:effectLst/>
              <a:uLnTx/>
              <a:uFillTx/>
              <a:latin typeface="#9Slide03 Arima Madurai Black" panose="00000A00000000000000" pitchFamily="2" charset="-93"/>
              <a:cs typeface="#9Slide03 Arima Madurai Black" panose="00000A00000000000000" pitchFamily="2" charset="-93"/>
              <a:sym typeface="Arial"/>
            </a:endParaRPr>
          </a:p>
        </p:txBody>
      </p:sp>
      <p:sp>
        <p:nvSpPr>
          <p:cNvPr id="85" name="Google Shape;1770;p42">
            <a:extLst>
              <a:ext uri="{FF2B5EF4-FFF2-40B4-BE49-F238E27FC236}">
                <a16:creationId xmlns:a16="http://schemas.microsoft.com/office/drawing/2014/main" id="{4CB55BAE-E199-401E-823C-4870FF96B5C7}"/>
              </a:ext>
            </a:extLst>
          </p:cNvPr>
          <p:cNvSpPr txBox="1">
            <a:spLocks/>
          </p:cNvSpPr>
          <p:nvPr/>
        </p:nvSpPr>
        <p:spPr>
          <a:xfrm>
            <a:off x="-44051" y="191379"/>
            <a:ext cx="1072324" cy="7171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Merriweather"/>
              <a:buNone/>
              <a:defRPr sz="80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1A77B"/>
              </a:buClr>
              <a:buSzPts val="3500"/>
              <a:buFont typeface="Merriweather"/>
              <a:buNone/>
              <a:tabLst/>
              <a:defRPr/>
            </a:pPr>
            <a:r>
              <a:rPr kumimoji="0" lang="en-US" sz="4400" b="1" i="0" u="none" strike="noStrike" kern="0" cap="none" spc="0" normalizeH="0" baseline="0" noProof="0" dirty="0">
                <a:ln>
                  <a:noFill/>
                </a:ln>
                <a:solidFill>
                  <a:srgbClr val="E1A77B"/>
                </a:solidFill>
                <a:effectLst/>
                <a:uLnTx/>
                <a:uFillTx/>
                <a:latin typeface="Merriweather"/>
                <a:sym typeface="Merriweather"/>
              </a:rPr>
              <a:t>I</a:t>
            </a:r>
            <a:r>
              <a:rPr kumimoji="0" lang="en" sz="4400" b="1" i="0" u="none" strike="noStrike" kern="0" cap="none" spc="0" normalizeH="0" baseline="0" noProof="0" dirty="0">
                <a:ln>
                  <a:noFill/>
                </a:ln>
                <a:solidFill>
                  <a:srgbClr val="E1A77B"/>
                </a:solidFill>
                <a:effectLst/>
                <a:uLnTx/>
                <a:uFillTx/>
                <a:latin typeface="Merriweather"/>
                <a:sym typeface="Merriweather"/>
              </a:rPr>
              <a:t>.</a:t>
            </a:r>
          </a:p>
        </p:txBody>
      </p:sp>
      <p:sp>
        <p:nvSpPr>
          <p:cNvPr id="86" name="Google Shape;1771;p42">
            <a:extLst>
              <a:ext uri="{FF2B5EF4-FFF2-40B4-BE49-F238E27FC236}">
                <a16:creationId xmlns:a16="http://schemas.microsoft.com/office/drawing/2014/main" id="{94A290CA-18F7-4687-B694-B5C4B923D29A}"/>
              </a:ext>
            </a:extLst>
          </p:cNvPr>
          <p:cNvSpPr txBox="1">
            <a:spLocks/>
          </p:cNvSpPr>
          <p:nvPr/>
        </p:nvSpPr>
        <p:spPr>
          <a:xfrm>
            <a:off x="769165" y="191379"/>
            <a:ext cx="2882076" cy="600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6433D"/>
              </a:buClr>
              <a:buSzPts val="990"/>
              <a:buFont typeface="Merriweather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KHÁI NIỆM TỐC ĐỘ</a:t>
            </a:r>
          </a:p>
        </p:txBody>
      </p:sp>
      <p:grpSp>
        <p:nvGrpSpPr>
          <p:cNvPr id="88" name="Group 87">
            <a:extLst>
              <a:ext uri="{FF2B5EF4-FFF2-40B4-BE49-F238E27FC236}">
                <a16:creationId xmlns:a16="http://schemas.microsoft.com/office/drawing/2014/main" id="{C4788E1D-0E92-4E85-BA67-3778F46FBBFD}"/>
              </a:ext>
            </a:extLst>
          </p:cNvPr>
          <p:cNvGrpSpPr/>
          <p:nvPr/>
        </p:nvGrpSpPr>
        <p:grpSpPr>
          <a:xfrm>
            <a:off x="3691648" y="1413977"/>
            <a:ext cx="982974" cy="888132"/>
            <a:chOff x="3242925" y="1844610"/>
            <a:chExt cx="982974" cy="888132"/>
          </a:xfrm>
        </p:grpSpPr>
        <p:sp>
          <p:nvSpPr>
            <p:cNvPr id="89" name="Rectangle: Rounded Corners 88">
              <a:extLst>
                <a:ext uri="{FF2B5EF4-FFF2-40B4-BE49-F238E27FC236}">
                  <a16:creationId xmlns:a16="http://schemas.microsoft.com/office/drawing/2014/main" id="{9CAFBC77-FEB7-4146-81F7-5E23D4F4321A}"/>
                </a:ext>
              </a:extLst>
            </p:cNvPr>
            <p:cNvSpPr/>
            <p:nvPr/>
          </p:nvSpPr>
          <p:spPr>
            <a:xfrm>
              <a:off x="3242925" y="1951015"/>
              <a:ext cx="982974" cy="781727"/>
            </a:xfrm>
            <a:prstGeom prst="round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rgbClr val="16433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2200" b="0" i="0" u="none" strike="noStrike" kern="0" cap="none" spc="0" normalizeH="0" baseline="0" noProof="0">
                <a:ln>
                  <a:noFill/>
                </a:ln>
                <a:solidFill>
                  <a:srgbClr val="FDF2E9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0" name="TextBox 89">
                  <a:extLst>
                    <a:ext uri="{FF2B5EF4-FFF2-40B4-BE49-F238E27FC236}">
                      <a16:creationId xmlns:a16="http://schemas.microsoft.com/office/drawing/2014/main" id="{0B327311-A1E1-4571-9340-FE9BCFC321EC}"/>
                    </a:ext>
                  </a:extLst>
                </p:cNvPr>
                <p:cNvSpPr txBox="1"/>
                <p:nvPr/>
              </p:nvSpPr>
              <p:spPr>
                <a:xfrm>
                  <a:off x="3336631" y="1844610"/>
                  <a:ext cx="880344" cy="7814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5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22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16433D"/>
                      </a:solidFill>
                      <a:effectLst/>
                      <a:uLnTx/>
                      <a:uFillTx/>
                      <a:latin typeface="#9Slide03 Arima Madurai Black" panose="00000A00000000000000" pitchFamily="2" charset="-93"/>
                      <a:cs typeface="#9Slide03 Arima Madurai Black" panose="00000A00000000000000" pitchFamily="2" charset="-93"/>
                      <a:sym typeface="Arial"/>
                    </a:rPr>
                    <a:t>t = </a:t>
                  </a:r>
                  <a14:m>
                    <m:oMath xmlns:m="http://schemas.openxmlformats.org/officeDocument/2006/math">
                      <m:f>
                        <m:fPr>
                          <m:ctrlPr>
                            <a:rPr kumimoji="0" lang="en-US" sz="22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16433D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#9Slide03 Arima Madurai Black" panose="00000A00000000000000" pitchFamily="2" charset="-93"/>
                              <a:sym typeface="Arial"/>
                            </a:rPr>
                          </m:ctrlPr>
                        </m:fPr>
                        <m:num>
                          <m:r>
                            <m:rPr>
                              <m:nor/>
                            </m:rPr>
                            <a:rPr kumimoji="0" lang="en-US" sz="22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16433D"/>
                              </a:solidFill>
                              <a:effectLst/>
                              <a:uLnTx/>
                              <a:uFillTx/>
                              <a:latin typeface="#9Slide03 Arima Madurai Black" panose="00000A00000000000000" pitchFamily="2" charset="-93"/>
                              <a:cs typeface="#9Slide03 Arima Madurai Black" panose="00000A00000000000000" pitchFamily="2" charset="-93"/>
                              <a:sym typeface="Arial"/>
                            </a:rPr>
                            <m:t>s</m:t>
                          </m:r>
                        </m:num>
                        <m:den>
                          <m:r>
                            <m:rPr>
                              <m:nor/>
                            </m:rPr>
                            <a:rPr kumimoji="0" lang="en-US" sz="2200" b="0" i="0" u="none" strike="noStrike" kern="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16433D"/>
                              </a:solidFill>
                              <a:effectLst/>
                              <a:uLnTx/>
                              <a:uFillTx/>
                              <a:latin typeface="#9Slide03 Arima Madurai Black" panose="00000A00000000000000" pitchFamily="2" charset="-93"/>
                              <a:cs typeface="#9Slide03 Arima Madurai Black" panose="00000A00000000000000" pitchFamily="2" charset="-93"/>
                              <a:sym typeface="Arial"/>
                            </a:rPr>
                            <m:t>v</m:t>
                          </m:r>
                        </m:den>
                      </m:f>
                    </m:oMath>
                  </a14:m>
                  <a:endParaRPr kumimoji="0" lang="en-US" sz="2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16433D"/>
                    </a:solidFill>
                    <a:effectLst/>
                    <a:uLnTx/>
                    <a:uFillTx/>
                    <a:latin typeface="#9Slide03 Arima Madurai Black" panose="00000A00000000000000" pitchFamily="2" charset="-93"/>
                    <a:cs typeface="#9Slide03 Arima Madurai Black" panose="00000A00000000000000" pitchFamily="2" charset="-93"/>
                    <a:sym typeface="Arial"/>
                  </a:endParaRPr>
                </a:p>
              </p:txBody>
            </p:sp>
          </mc:Choice>
          <mc:Fallback xmlns="">
            <p:sp>
              <p:nvSpPr>
                <p:cNvPr id="90" name="TextBox 89">
                  <a:extLst>
                    <a:ext uri="{FF2B5EF4-FFF2-40B4-BE49-F238E27FC236}">
                      <a16:creationId xmlns:a16="http://schemas.microsoft.com/office/drawing/2014/main" id="{0B327311-A1E1-4571-9340-FE9BCFC321E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336631" y="1844610"/>
                  <a:ext cx="880344" cy="781432"/>
                </a:xfrm>
                <a:prstGeom prst="rect">
                  <a:avLst/>
                </a:prstGeom>
                <a:blipFill>
                  <a:blip r:embed="rId3"/>
                  <a:stretch>
                    <a:fillRect l="-9028" b="-1171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2E1202EB-1FED-4DBA-9AD5-182F95FA8641}"/>
              </a:ext>
            </a:extLst>
          </p:cNvPr>
          <p:cNvGrpSpPr/>
          <p:nvPr/>
        </p:nvGrpSpPr>
        <p:grpSpPr>
          <a:xfrm>
            <a:off x="6156067" y="1510463"/>
            <a:ext cx="1089765" cy="781727"/>
            <a:chOff x="3242925" y="1951015"/>
            <a:chExt cx="1089765" cy="781727"/>
          </a:xfrm>
        </p:grpSpPr>
        <p:sp>
          <p:nvSpPr>
            <p:cNvPr id="92" name="Rectangle: Rounded Corners 91">
              <a:extLst>
                <a:ext uri="{FF2B5EF4-FFF2-40B4-BE49-F238E27FC236}">
                  <a16:creationId xmlns:a16="http://schemas.microsoft.com/office/drawing/2014/main" id="{C8D4EAFB-F844-4F15-8DA7-37CF5EC1C25C}"/>
                </a:ext>
              </a:extLst>
            </p:cNvPr>
            <p:cNvSpPr/>
            <p:nvPr/>
          </p:nvSpPr>
          <p:spPr>
            <a:xfrm>
              <a:off x="3242925" y="1951015"/>
              <a:ext cx="982974" cy="781727"/>
            </a:xfrm>
            <a:prstGeom prst="round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rgbClr val="16433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2200" b="0" i="0" u="none" strike="noStrike" kern="0" cap="none" spc="0" normalizeH="0" baseline="0" noProof="0">
                <a:ln>
                  <a:noFill/>
                </a:ln>
                <a:solidFill>
                  <a:srgbClr val="FDF2E9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74CC9638-B53C-4A82-B9A6-69CAB8C555C5}"/>
                </a:ext>
              </a:extLst>
            </p:cNvPr>
            <p:cNvSpPr txBox="1"/>
            <p:nvPr/>
          </p:nvSpPr>
          <p:spPr>
            <a:xfrm>
              <a:off x="3288295" y="2017358"/>
              <a:ext cx="1044395" cy="5578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16433D"/>
                  </a:solidFill>
                  <a:effectLst/>
                  <a:uLnTx/>
                  <a:uFillTx/>
                  <a:latin typeface="#9Slide03 Arima Madurai Black" panose="00000A00000000000000" pitchFamily="2" charset="-93"/>
                  <a:cs typeface="#9Slide03 Arima Madurai Black" panose="00000A00000000000000" pitchFamily="2" charset="-93"/>
                  <a:sym typeface="Arial"/>
                </a:rPr>
                <a:t>s = v.t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6DB22C4E-0559-4259-90AD-69D216C52C2F}"/>
              </a:ext>
            </a:extLst>
          </p:cNvPr>
          <p:cNvGrpSpPr/>
          <p:nvPr/>
        </p:nvGrpSpPr>
        <p:grpSpPr>
          <a:xfrm>
            <a:off x="3425294" y="3239340"/>
            <a:ext cx="1689355" cy="1456340"/>
            <a:chOff x="3425294" y="3239340"/>
            <a:chExt cx="1689355" cy="1456340"/>
          </a:xfrm>
        </p:grpSpPr>
        <p:sp>
          <p:nvSpPr>
            <p:cNvPr id="2" name="Isosceles Triangle 1">
              <a:extLst>
                <a:ext uri="{FF2B5EF4-FFF2-40B4-BE49-F238E27FC236}">
                  <a16:creationId xmlns:a16="http://schemas.microsoft.com/office/drawing/2014/main" id="{3051FC19-5610-46DB-8E65-C5119AF29EB6}"/>
                </a:ext>
              </a:extLst>
            </p:cNvPr>
            <p:cNvSpPr/>
            <p:nvPr/>
          </p:nvSpPr>
          <p:spPr>
            <a:xfrm>
              <a:off x="3425294" y="3239340"/>
              <a:ext cx="1689355" cy="1456340"/>
            </a:xfrm>
            <a:prstGeom prst="triangle">
              <a:avLst/>
            </a:prstGeom>
            <a:solidFill>
              <a:srgbClr val="F1F7F3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DF2E9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F61A304D-76C3-4713-9277-11F5F7229851}"/>
                </a:ext>
              </a:extLst>
            </p:cNvPr>
            <p:cNvCxnSpPr>
              <a:cxnSpLocks/>
            </p:cNvCxnSpPr>
            <p:nvPr/>
          </p:nvCxnSpPr>
          <p:spPr>
            <a:xfrm>
              <a:off x="3794590" y="4039643"/>
              <a:ext cx="959611" cy="0"/>
            </a:xfrm>
            <a:prstGeom prst="line">
              <a:avLst/>
            </a:prstGeom>
            <a:solidFill>
              <a:srgbClr val="F1F7F3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AC305F89-C11F-4D2C-AF74-300DEDF5EBA6}"/>
                </a:ext>
              </a:extLst>
            </p:cNvPr>
            <p:cNvCxnSpPr>
              <a:cxnSpLocks/>
              <a:stCxn id="2" idx="3"/>
            </p:cNvCxnSpPr>
            <p:nvPr/>
          </p:nvCxnSpPr>
          <p:spPr>
            <a:xfrm flipV="1">
              <a:off x="4269972" y="4039643"/>
              <a:ext cx="0" cy="656037"/>
            </a:xfrm>
            <a:prstGeom prst="line">
              <a:avLst/>
            </a:prstGeom>
            <a:solidFill>
              <a:srgbClr val="F1F7F3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94" name="TextBox 93">
            <a:extLst>
              <a:ext uri="{FF2B5EF4-FFF2-40B4-BE49-F238E27FC236}">
                <a16:creationId xmlns:a16="http://schemas.microsoft.com/office/drawing/2014/main" id="{5B12235C-C0A5-4574-B4A7-2B512E92FD6E}"/>
              </a:ext>
            </a:extLst>
          </p:cNvPr>
          <p:cNvSpPr txBox="1"/>
          <p:nvPr/>
        </p:nvSpPr>
        <p:spPr>
          <a:xfrm>
            <a:off x="4109671" y="3391692"/>
            <a:ext cx="420899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s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5251F83F-F942-442E-BE16-9C2F61967D49}"/>
              </a:ext>
            </a:extLst>
          </p:cNvPr>
          <p:cNvSpPr txBox="1"/>
          <p:nvPr/>
        </p:nvSpPr>
        <p:spPr>
          <a:xfrm>
            <a:off x="3794590" y="4039643"/>
            <a:ext cx="344916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v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CAF9F8FF-5136-474B-9991-5567B372F1D8}"/>
              </a:ext>
            </a:extLst>
          </p:cNvPr>
          <p:cNvSpPr txBox="1"/>
          <p:nvPr/>
        </p:nvSpPr>
        <p:spPr>
          <a:xfrm>
            <a:off x="4421114" y="4039643"/>
            <a:ext cx="342617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t</a:t>
            </a:r>
          </a:p>
        </p:txBody>
      </p:sp>
    </p:spTree>
    <p:extLst>
      <p:ext uri="{BB962C8B-B14F-4D97-AF65-F5344CB8AC3E}">
        <p14:creationId xmlns:p14="http://schemas.microsoft.com/office/powerpoint/2010/main" val="3078904026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1000"/>
                            </p:stCondLst>
                            <p:childTnLst>
                              <p:par>
                                <p:cTn id="5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500"/>
                            </p:stCondLst>
                            <p:childTnLst>
                              <p:par>
                                <p:cTn id="6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" grpId="0" animBg="1"/>
      <p:bldP spid="75" grpId="0" animBg="1"/>
      <p:bldP spid="76" grpId="0"/>
      <p:bldP spid="84" grpId="0"/>
      <p:bldP spid="94" grpId="0"/>
      <p:bldP spid="97" grpId="0"/>
      <p:bldP spid="98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A1746A10-E036-4BA0-A38C-2485CF242752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DF2E9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AF1D798-F0ED-44C3-A6CA-812B2FD4D1CC}"/>
              </a:ext>
            </a:extLst>
          </p:cNvPr>
          <p:cNvGrpSpPr/>
          <p:nvPr/>
        </p:nvGrpSpPr>
        <p:grpSpPr>
          <a:xfrm>
            <a:off x="336707" y="210568"/>
            <a:ext cx="3327820" cy="763276"/>
            <a:chOff x="426762" y="137119"/>
            <a:chExt cx="3327820" cy="763276"/>
          </a:xfrm>
        </p:grpSpPr>
        <p:sp>
          <p:nvSpPr>
            <p:cNvPr id="8" name="Google Shape;1770;p42">
              <a:extLst>
                <a:ext uri="{FF2B5EF4-FFF2-40B4-BE49-F238E27FC236}">
                  <a16:creationId xmlns:a16="http://schemas.microsoft.com/office/drawing/2014/main" id="{BA78B6DB-75E2-4ADF-9B02-A5AB4AB43173}"/>
                </a:ext>
              </a:extLst>
            </p:cNvPr>
            <p:cNvSpPr txBox="1">
              <a:spLocks/>
            </p:cNvSpPr>
            <p:nvPr/>
          </p:nvSpPr>
          <p:spPr>
            <a:xfrm>
              <a:off x="426762" y="137119"/>
              <a:ext cx="513060" cy="76327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b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lt2"/>
                </a:buClr>
                <a:buSzPts val="3500"/>
                <a:buFont typeface="Merriweather"/>
                <a:buNone/>
                <a:defRPr sz="8000" b="1" i="0" u="none" strike="noStrike" cap="none">
                  <a:solidFill>
                    <a:schemeClr val="lt2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1pPr>
              <a:lvl2pPr marR="0" lvl="1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2pPr>
              <a:lvl3pPr marR="0" lvl="2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3pPr>
              <a:lvl4pPr marR="0" lvl="3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4pPr>
              <a:lvl5pPr marR="0" lvl="4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5pPr>
              <a:lvl6pPr marR="0" lvl="5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6pPr>
              <a:lvl7pPr marR="0" lvl="6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7pPr>
              <a:lvl8pPr marR="0" lvl="7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8pPr>
              <a:lvl9pPr marR="0" lvl="8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1A77B"/>
                </a:buClr>
                <a:buSzPts val="3500"/>
                <a:buFont typeface="Merriweather"/>
                <a:buNone/>
                <a:tabLst/>
                <a:defRPr/>
              </a:pPr>
              <a:r>
                <a:rPr kumimoji="0" lang="en" sz="3600" b="1" i="0" u="none" strike="noStrike" kern="0" cap="none" spc="0" normalizeH="0" baseline="0" noProof="0" dirty="0">
                  <a:ln>
                    <a:noFill/>
                  </a:ln>
                  <a:solidFill>
                    <a:srgbClr val="E1A77B"/>
                  </a:solidFill>
                  <a:effectLst/>
                  <a:uLnTx/>
                  <a:uFillTx/>
                  <a:latin typeface="Merriweather"/>
                  <a:sym typeface="Merriweather"/>
                </a:rPr>
                <a:t>I.</a:t>
              </a:r>
            </a:p>
          </p:txBody>
        </p:sp>
        <p:sp>
          <p:nvSpPr>
            <p:cNvPr id="9" name="Google Shape;1771;p42">
              <a:extLst>
                <a:ext uri="{FF2B5EF4-FFF2-40B4-BE49-F238E27FC236}">
                  <a16:creationId xmlns:a16="http://schemas.microsoft.com/office/drawing/2014/main" id="{DFCD1AFC-8B6F-49AB-A13F-2E6F2A957CB1}"/>
                </a:ext>
              </a:extLst>
            </p:cNvPr>
            <p:cNvSpPr txBox="1">
              <a:spLocks/>
            </p:cNvSpPr>
            <p:nvPr/>
          </p:nvSpPr>
          <p:spPr>
            <a:xfrm>
              <a:off x="875514" y="189025"/>
              <a:ext cx="2879068" cy="63924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1pPr>
              <a:lvl2pPr marR="0" lvl="1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2pPr>
              <a:lvl3pPr marR="0" lvl="2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3pPr>
              <a:lvl4pPr marR="0" lvl="3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4pPr>
              <a:lvl5pPr marR="0" lvl="4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5pPr>
              <a:lvl6pPr marR="0" lvl="5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6pPr>
              <a:lvl7pPr marR="0" lvl="6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7pPr>
              <a:lvl8pPr marR="0" lvl="7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8pPr>
              <a:lvl9pPr marR="0" lvl="8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16433D"/>
                </a:buClr>
                <a:buSzPts val="990"/>
                <a:buFont typeface="Merriweather"/>
                <a:buNone/>
                <a:tabLst/>
                <a:defRPr/>
              </a:pPr>
              <a:r>
                <a:rPr kumimoji="0" lang="en-US" sz="2000" b="1" i="0" u="none" strike="noStrike" kern="0" cap="none" spc="0" normalizeH="0" baseline="0" noProof="0" dirty="0">
                  <a:ln>
                    <a:noFill/>
                  </a:ln>
                  <a:solidFill>
                    <a:srgbClr val="16433D"/>
                  </a:solidFill>
                  <a:effectLst/>
                  <a:uLnTx/>
                  <a:uFillTx/>
                  <a:latin typeface="Merriweather"/>
                  <a:sym typeface="Merriweather"/>
                </a:rPr>
                <a:t>KHÁI NIỆM TỐC ĐỘ</a:t>
              </a:r>
            </a:p>
          </p:txBody>
        </p:sp>
      </p:grpSp>
      <p:graphicFrame>
        <p:nvGraphicFramePr>
          <p:cNvPr id="10" name="Table 8">
            <a:extLst>
              <a:ext uri="{FF2B5EF4-FFF2-40B4-BE49-F238E27FC236}">
                <a16:creationId xmlns:a16="http://schemas.microsoft.com/office/drawing/2014/main" id="{C237DC39-B501-4CCA-B997-10AC1342905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79776421"/>
              </p:ext>
            </p:extLst>
          </p:nvPr>
        </p:nvGraphicFramePr>
        <p:xfrm>
          <a:off x="785459" y="1057611"/>
          <a:ext cx="7782057" cy="31905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085731">
                  <a:extLst>
                    <a:ext uri="{9D8B030D-6E8A-4147-A177-3AD203B41FA5}">
                      <a16:colId xmlns:a16="http://schemas.microsoft.com/office/drawing/2014/main" val="730154608"/>
                    </a:ext>
                  </a:extLst>
                </a:gridCol>
                <a:gridCol w="1593652">
                  <a:extLst>
                    <a:ext uri="{9D8B030D-6E8A-4147-A177-3AD203B41FA5}">
                      <a16:colId xmlns:a16="http://schemas.microsoft.com/office/drawing/2014/main" val="3227032247"/>
                    </a:ext>
                  </a:extLst>
                </a:gridCol>
                <a:gridCol w="1593652">
                  <a:extLst>
                    <a:ext uri="{9D8B030D-6E8A-4147-A177-3AD203B41FA5}">
                      <a16:colId xmlns:a16="http://schemas.microsoft.com/office/drawing/2014/main" val="3727041348"/>
                    </a:ext>
                  </a:extLst>
                </a:gridCol>
                <a:gridCol w="1547936">
                  <a:extLst>
                    <a:ext uri="{9D8B030D-6E8A-4147-A177-3AD203B41FA5}">
                      <a16:colId xmlns:a16="http://schemas.microsoft.com/office/drawing/2014/main" val="3582429866"/>
                    </a:ext>
                  </a:extLst>
                </a:gridCol>
                <a:gridCol w="1961086">
                  <a:extLst>
                    <a:ext uri="{9D8B030D-6E8A-4147-A177-3AD203B41FA5}">
                      <a16:colId xmlns:a16="http://schemas.microsoft.com/office/drawing/2014/main" val="4252448297"/>
                    </a:ext>
                  </a:extLst>
                </a:gridCol>
              </a:tblGrid>
              <a:tr h="591905"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Xe</a:t>
                      </a:r>
                    </a:p>
                  </a:txBody>
                  <a:tcPr anchor="ctr">
                    <a:solidFill>
                      <a:srgbClr val="B7D5C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Quãng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đường</a:t>
                      </a:r>
                      <a:endParaRPr lang="en-US" sz="1600" b="1" dirty="0">
                        <a:latin typeface="Merriweather" panose="00000500000000000000" pitchFamily="2" charset="-93"/>
                      </a:endParaRPr>
                    </a:p>
                    <a:p>
                      <a:pPr algn="ctr"/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(km)</a:t>
                      </a:r>
                    </a:p>
                  </a:txBody>
                  <a:tcPr anchor="ctr">
                    <a:solidFill>
                      <a:srgbClr val="B7D5C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Thời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gian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chạy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(min)</a:t>
                      </a:r>
                    </a:p>
                  </a:txBody>
                  <a:tcPr anchor="ctr">
                    <a:solidFill>
                      <a:srgbClr val="B7D5C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Thứ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tự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xếp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hạng</a:t>
                      </a:r>
                      <a:endParaRPr lang="en-US" sz="1600" b="1" dirty="0">
                        <a:latin typeface="Merriweather" panose="00000500000000000000" pitchFamily="2" charset="-93"/>
                      </a:endParaRPr>
                    </a:p>
                  </a:txBody>
                  <a:tcPr anchor="ctr">
                    <a:solidFill>
                      <a:srgbClr val="B7D5C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Quãng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đường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chạy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trong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1 min (km)</a:t>
                      </a:r>
                    </a:p>
                  </a:txBody>
                  <a:tcPr anchor="ctr">
                    <a:solidFill>
                      <a:srgbClr val="B7D5C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8503278"/>
                  </a:ext>
                </a:extLst>
              </a:tr>
              <a:tr h="591905"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A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>
                          <a:latin typeface="Merriweather" panose="00000500000000000000" pitchFamily="2" charset="-93"/>
                        </a:rPr>
                        <a:t>80</a:t>
                      </a:r>
                      <a:endParaRPr lang="en-US" sz="1600" b="0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latin typeface="Merriweather" panose="00000500000000000000" pitchFamily="2" charset="-93"/>
                        </a:rPr>
                        <a:t>50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445742835"/>
                  </a:ext>
                </a:extLst>
              </a:tr>
              <a:tr h="591905"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B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latin typeface="Merriweather" panose="00000500000000000000" pitchFamily="2" charset="-93"/>
                        </a:rPr>
                        <a:t>72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latin typeface="Merriweather" panose="00000500000000000000" pitchFamily="2" charset="-93"/>
                        </a:rPr>
                        <a:t>50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707421165"/>
                  </a:ext>
                </a:extLst>
              </a:tr>
              <a:tr h="591905"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C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latin typeface="Merriweather" panose="00000500000000000000" pitchFamily="2" charset="-93"/>
                        </a:rPr>
                        <a:t>80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latin typeface="Merriweather" panose="00000500000000000000" pitchFamily="2" charset="-93"/>
                        </a:rPr>
                        <a:t>40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224028835"/>
                  </a:ext>
                </a:extLst>
              </a:tr>
              <a:tr h="591905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D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latin typeface="Merriweather" panose="00000500000000000000" pitchFamily="2" charset="-93"/>
                        </a:rPr>
                        <a:t>99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latin typeface="Merriweather" panose="00000500000000000000" pitchFamily="2" charset="-93"/>
                        </a:rPr>
                        <a:t>45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4897360"/>
                  </a:ext>
                </a:extLst>
              </a:tr>
            </a:tbl>
          </a:graphicData>
        </a:graphic>
      </p:graphicFrame>
      <p:sp>
        <p:nvSpPr>
          <p:cNvPr id="11" name="Google Shape;1771;p42">
            <a:extLst>
              <a:ext uri="{FF2B5EF4-FFF2-40B4-BE49-F238E27FC236}">
                <a16:creationId xmlns:a16="http://schemas.microsoft.com/office/drawing/2014/main" id="{6789B391-1EEB-4AC6-A8D4-9A7B3F603C44}"/>
              </a:ext>
            </a:extLst>
          </p:cNvPr>
          <p:cNvSpPr txBox="1">
            <a:spLocks/>
          </p:cNvSpPr>
          <p:nvPr/>
        </p:nvSpPr>
        <p:spPr>
          <a:xfrm>
            <a:off x="946795" y="4258147"/>
            <a:ext cx="7250410" cy="600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 lvl="0" algn="ctr">
              <a:lnSpc>
                <a:spcPct val="150000"/>
              </a:lnSpc>
              <a:buClr>
                <a:srgbClr val="16433D"/>
              </a:buClr>
              <a:buSzPts val="990"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sym typeface="Merriweather"/>
              </a:rPr>
              <a:t>Bảng 7.1. </a:t>
            </a:r>
            <a:r>
              <a:rPr lang="en-US" sz="1800" b="0" dirty="0" err="1">
                <a:latin typeface="Merriweather" panose="00000500000000000000" pitchFamily="2" charset="-93"/>
              </a:rPr>
              <a:t>Thời</a:t>
            </a:r>
            <a:r>
              <a:rPr lang="en-US" sz="1800" b="0" dirty="0">
                <a:latin typeface="Merriweather" panose="00000500000000000000" pitchFamily="2" charset="-93"/>
              </a:rPr>
              <a:t> </a:t>
            </a:r>
            <a:r>
              <a:rPr lang="en-US" sz="1800" b="0" dirty="0" err="1">
                <a:latin typeface="Merriweather" panose="00000500000000000000" pitchFamily="2" charset="-93"/>
              </a:rPr>
              <a:t>gian</a:t>
            </a:r>
            <a:r>
              <a:rPr lang="en-US" sz="1800" b="0" dirty="0">
                <a:latin typeface="Merriweather" panose="00000500000000000000" pitchFamily="2" charset="-93"/>
              </a:rPr>
              <a:t> </a:t>
            </a:r>
            <a:r>
              <a:rPr lang="en-US" sz="1800" b="0" dirty="0" err="1">
                <a:latin typeface="Merriweather" panose="00000500000000000000" pitchFamily="2" charset="-93"/>
              </a:rPr>
              <a:t>đi</a:t>
            </a:r>
            <a:r>
              <a:rPr lang="en-US" sz="1800" b="0" dirty="0">
                <a:latin typeface="Merriweather" panose="00000500000000000000" pitchFamily="2" charset="-93"/>
              </a:rPr>
              <a:t> </a:t>
            </a:r>
            <a:r>
              <a:rPr lang="en-US" sz="1800" b="0" dirty="0" err="1">
                <a:latin typeface="Merriweather" panose="00000500000000000000" pitchFamily="2" charset="-93"/>
              </a:rPr>
              <a:t>hết</a:t>
            </a:r>
            <a:r>
              <a:rPr lang="en-US" sz="1800" b="0" dirty="0">
                <a:latin typeface="Merriweather" panose="00000500000000000000" pitchFamily="2" charset="-93"/>
              </a:rPr>
              <a:t> </a:t>
            </a:r>
            <a:r>
              <a:rPr lang="en-US" sz="1800" b="0" dirty="0" err="1">
                <a:latin typeface="Merriweather" panose="00000500000000000000" pitchFamily="2" charset="-93"/>
              </a:rPr>
              <a:t>quãng</a:t>
            </a:r>
            <a:r>
              <a:rPr lang="en-US" sz="1800" b="0" dirty="0">
                <a:latin typeface="Merriweather" panose="00000500000000000000" pitchFamily="2" charset="-93"/>
              </a:rPr>
              <a:t> </a:t>
            </a:r>
            <a:r>
              <a:rPr lang="en-US" sz="1800" b="0" dirty="0" err="1">
                <a:latin typeface="Merriweather" panose="00000500000000000000" pitchFamily="2" charset="-93"/>
              </a:rPr>
              <a:t>đường</a:t>
            </a:r>
            <a:r>
              <a:rPr lang="en-US" sz="1800" b="0" dirty="0">
                <a:latin typeface="Merriweather" panose="00000500000000000000" pitchFamily="2" charset="-93"/>
              </a:rPr>
              <a:t> </a:t>
            </a:r>
            <a:r>
              <a:rPr lang="en-US" sz="1800" b="0" dirty="0" err="1">
                <a:latin typeface="Merriweather" panose="00000500000000000000" pitchFamily="2" charset="-93"/>
              </a:rPr>
              <a:t>của</a:t>
            </a:r>
            <a:r>
              <a:rPr lang="en-US" sz="1800" b="0" dirty="0">
                <a:latin typeface="Merriweather" panose="00000500000000000000" pitchFamily="2" charset="-93"/>
              </a:rPr>
              <a:t> 4 </a:t>
            </a:r>
            <a:r>
              <a:rPr lang="en-US" sz="1800" b="0" dirty="0" err="1">
                <a:latin typeface="Merriweather" panose="00000500000000000000" pitchFamily="2" charset="-93"/>
              </a:rPr>
              <a:t>xe</a:t>
            </a:r>
            <a:r>
              <a:rPr lang="en-US" sz="1800" b="0" dirty="0">
                <a:latin typeface="Merriweather" panose="00000500000000000000" pitchFamily="2" charset="-93"/>
              </a:rPr>
              <a:t> </a:t>
            </a:r>
            <a:endParaRPr kumimoji="0" lang="en-US" sz="1800" b="1" i="0" u="none" strike="noStrike" kern="0" cap="none" spc="0" normalizeH="0" baseline="0" noProof="0" dirty="0">
              <a:ln>
                <a:noFill/>
              </a:ln>
              <a:solidFill>
                <a:srgbClr val="16433D"/>
              </a:solidFill>
              <a:effectLst/>
              <a:uLnTx/>
              <a:uFillTx/>
              <a:sym typeface="Merriweather"/>
            </a:endParaRPr>
          </a:p>
        </p:txBody>
      </p:sp>
    </p:spTree>
    <p:extLst>
      <p:ext uri="{BB962C8B-B14F-4D97-AF65-F5344CB8AC3E}">
        <p14:creationId xmlns:p14="http://schemas.microsoft.com/office/powerpoint/2010/main" val="383785484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A1746A10-E036-4BA0-A38C-2485CF242752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FDF2E9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" name="Google Shape;3016;p59">
            <a:extLst>
              <a:ext uri="{FF2B5EF4-FFF2-40B4-BE49-F238E27FC236}">
                <a16:creationId xmlns:a16="http://schemas.microsoft.com/office/drawing/2014/main" id="{A4C8487F-63E0-43E3-9887-4ED12E9DF9EC}"/>
              </a:ext>
            </a:extLst>
          </p:cNvPr>
          <p:cNvSpPr/>
          <p:nvPr/>
        </p:nvSpPr>
        <p:spPr>
          <a:xfrm rot="13035550">
            <a:off x="6462524" y="543236"/>
            <a:ext cx="5859671" cy="5866670"/>
          </a:xfrm>
          <a:custGeom>
            <a:avLst/>
            <a:gdLst/>
            <a:ahLst/>
            <a:cxnLst/>
            <a:rect l="l" t="t" r="r" b="b"/>
            <a:pathLst>
              <a:path w="104663" h="109762" extrusionOk="0">
                <a:moveTo>
                  <a:pt x="61492" y="0"/>
                </a:moveTo>
                <a:cubicBezTo>
                  <a:pt x="50465" y="0"/>
                  <a:pt x="40621" y="9146"/>
                  <a:pt x="32052" y="15324"/>
                </a:cubicBezTo>
                <a:cubicBezTo>
                  <a:pt x="19882" y="24104"/>
                  <a:pt x="10169" y="35842"/>
                  <a:pt x="3800" y="49422"/>
                </a:cubicBezTo>
                <a:cubicBezTo>
                  <a:pt x="1639" y="54040"/>
                  <a:pt x="1" y="59795"/>
                  <a:pt x="2913" y="63981"/>
                </a:cubicBezTo>
                <a:cubicBezTo>
                  <a:pt x="5239" y="67321"/>
                  <a:pt x="9616" y="68315"/>
                  <a:pt x="13780" y="68315"/>
                </a:cubicBezTo>
                <a:cubicBezTo>
                  <a:pt x="14380" y="68315"/>
                  <a:pt x="14976" y="68295"/>
                  <a:pt x="15560" y="68257"/>
                </a:cubicBezTo>
                <a:cubicBezTo>
                  <a:pt x="18177" y="68104"/>
                  <a:pt x="20852" y="67736"/>
                  <a:pt x="23463" y="67736"/>
                </a:cubicBezTo>
                <a:cubicBezTo>
                  <a:pt x="25504" y="67736"/>
                  <a:pt x="27507" y="67961"/>
                  <a:pt x="29413" y="68690"/>
                </a:cubicBezTo>
                <a:cubicBezTo>
                  <a:pt x="35510" y="71055"/>
                  <a:pt x="38626" y="77789"/>
                  <a:pt x="40287" y="84112"/>
                </a:cubicBezTo>
                <a:cubicBezTo>
                  <a:pt x="41925" y="90413"/>
                  <a:pt x="42857" y="97260"/>
                  <a:pt x="46883" y="102401"/>
                </a:cubicBezTo>
                <a:cubicBezTo>
                  <a:pt x="50905" y="107554"/>
                  <a:pt x="57119" y="109761"/>
                  <a:pt x="63668" y="109761"/>
                </a:cubicBezTo>
                <a:cubicBezTo>
                  <a:pt x="69898" y="109761"/>
                  <a:pt x="76430" y="107763"/>
                  <a:pt x="81664" y="104403"/>
                </a:cubicBezTo>
                <a:cubicBezTo>
                  <a:pt x="95882" y="95236"/>
                  <a:pt x="104139" y="78198"/>
                  <a:pt x="104412" y="61274"/>
                </a:cubicBezTo>
                <a:cubicBezTo>
                  <a:pt x="104662" y="44327"/>
                  <a:pt x="97588" y="27767"/>
                  <a:pt x="86623" y="14846"/>
                </a:cubicBezTo>
                <a:cubicBezTo>
                  <a:pt x="81164" y="8431"/>
                  <a:pt x="74431" y="2608"/>
                  <a:pt x="66242" y="584"/>
                </a:cubicBezTo>
                <a:cubicBezTo>
                  <a:pt x="64635" y="183"/>
                  <a:pt x="63051" y="0"/>
                  <a:pt x="61492" y="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3 Arima Madurai Black" panose="00000A00000000000000" pitchFamily="2" charset="-93"/>
              <a:cs typeface="#9Slide03 Arima Madurai Black" panose="00000A00000000000000" pitchFamily="2" charset="-93"/>
              <a:sym typeface="Arial"/>
            </a:endParaRPr>
          </a:p>
        </p:txBody>
      </p:sp>
      <p:sp>
        <p:nvSpPr>
          <p:cNvPr id="11" name="Google Shape;1771;p42">
            <a:extLst>
              <a:ext uri="{FF2B5EF4-FFF2-40B4-BE49-F238E27FC236}">
                <a16:creationId xmlns:a16="http://schemas.microsoft.com/office/drawing/2014/main" id="{6789B391-1EEB-4AC6-A8D4-9A7B3F603C44}"/>
              </a:ext>
            </a:extLst>
          </p:cNvPr>
          <p:cNvSpPr txBox="1">
            <a:spLocks/>
          </p:cNvSpPr>
          <p:nvPr/>
        </p:nvSpPr>
        <p:spPr>
          <a:xfrm>
            <a:off x="2407685" y="4462769"/>
            <a:ext cx="1290918" cy="600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6433D"/>
              </a:buClr>
              <a:buSzPts val="990"/>
              <a:buFont typeface="Merriweather"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Bảng 7.1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189CE9DF-1666-482F-9EE8-887BAEAF5CF5}"/>
              </a:ext>
            </a:extLst>
          </p:cNvPr>
          <p:cNvSpPr txBox="1"/>
          <p:nvPr/>
        </p:nvSpPr>
        <p:spPr>
          <a:xfrm>
            <a:off x="6092503" y="1538086"/>
            <a:ext cx="2503349" cy="240065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20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Hãy tính quãng đường mỗi học sinh chạy được trong 1 </a:t>
            </a:r>
            <a:r>
              <a:rPr lang="en-US" sz="2000" dirty="0" smtClean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phút</a:t>
            </a:r>
            <a:r>
              <a:rPr kumimoji="0" lang="vi-VN" sz="2000" b="0" i="0" u="none" strike="noStrike" kern="0" cap="none" spc="0" normalizeH="0" baseline="0" noProof="0" dirty="0" smtClean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vi-VN" sz="20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và ghi kết quả vào </a:t>
            </a:r>
            <a:r>
              <a:rPr kumimoji="0" lang="en-US" sz="20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bảng</a:t>
            </a:r>
            <a:r>
              <a:rPr kumimoji="0" lang="en-US" sz="2000" b="0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7.1</a:t>
            </a:r>
            <a:r>
              <a:rPr kumimoji="0" lang="vi-VN" sz="20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.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rgbClr val="16433D"/>
              </a:solidFill>
              <a:effectLst/>
              <a:uLnTx/>
              <a:uFillTx/>
              <a:latin typeface="#9Slide03 Arima Madurai Black" panose="00000A00000000000000" pitchFamily="2" charset="-93"/>
              <a:cs typeface="#9Slide03 Arima Madurai Black" panose="00000A00000000000000" pitchFamily="2" charset="-93"/>
              <a:sym typeface="Arial"/>
            </a:endParaRPr>
          </a:p>
        </p:txBody>
      </p:sp>
      <p:graphicFrame>
        <p:nvGraphicFramePr>
          <p:cNvPr id="10" name="Table 8">
            <a:extLst>
              <a:ext uri="{FF2B5EF4-FFF2-40B4-BE49-F238E27FC236}">
                <a16:creationId xmlns:a16="http://schemas.microsoft.com/office/drawing/2014/main" id="{7C252F6A-72DD-4EC8-BF3A-F72654AA91C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01605302"/>
              </p:ext>
            </p:extLst>
          </p:nvPr>
        </p:nvGraphicFramePr>
        <p:xfrm>
          <a:off x="382584" y="983934"/>
          <a:ext cx="5581871" cy="34344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778767">
                  <a:extLst>
                    <a:ext uri="{9D8B030D-6E8A-4147-A177-3AD203B41FA5}">
                      <a16:colId xmlns:a16="http://schemas.microsoft.com/office/drawing/2014/main" val="730154608"/>
                    </a:ext>
                  </a:extLst>
                </a:gridCol>
                <a:gridCol w="1143086">
                  <a:extLst>
                    <a:ext uri="{9D8B030D-6E8A-4147-A177-3AD203B41FA5}">
                      <a16:colId xmlns:a16="http://schemas.microsoft.com/office/drawing/2014/main" val="3227032247"/>
                    </a:ext>
                  </a:extLst>
                </a:gridCol>
                <a:gridCol w="1143086">
                  <a:extLst>
                    <a:ext uri="{9D8B030D-6E8A-4147-A177-3AD203B41FA5}">
                      <a16:colId xmlns:a16="http://schemas.microsoft.com/office/drawing/2014/main" val="3727041348"/>
                    </a:ext>
                  </a:extLst>
                </a:gridCol>
                <a:gridCol w="1110295">
                  <a:extLst>
                    <a:ext uri="{9D8B030D-6E8A-4147-A177-3AD203B41FA5}">
                      <a16:colId xmlns:a16="http://schemas.microsoft.com/office/drawing/2014/main" val="3582429866"/>
                    </a:ext>
                  </a:extLst>
                </a:gridCol>
                <a:gridCol w="1406637">
                  <a:extLst>
                    <a:ext uri="{9D8B030D-6E8A-4147-A177-3AD203B41FA5}">
                      <a16:colId xmlns:a16="http://schemas.microsoft.com/office/drawing/2014/main" val="4252448297"/>
                    </a:ext>
                  </a:extLst>
                </a:gridCol>
              </a:tblGrid>
              <a:tr h="591905"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Xe</a:t>
                      </a:r>
                    </a:p>
                  </a:txBody>
                  <a:tcPr anchor="ctr">
                    <a:solidFill>
                      <a:srgbClr val="B7D5C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Quãng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đường</a:t>
                      </a:r>
                      <a:endParaRPr lang="en-US" sz="1600" b="1" dirty="0">
                        <a:latin typeface="Merriweather" panose="00000500000000000000" pitchFamily="2" charset="-93"/>
                      </a:endParaRPr>
                    </a:p>
                    <a:p>
                      <a:pPr algn="ctr"/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(km)</a:t>
                      </a:r>
                    </a:p>
                  </a:txBody>
                  <a:tcPr anchor="ctr">
                    <a:solidFill>
                      <a:srgbClr val="B7D5C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Thời gian chạy </a:t>
                      </a:r>
                      <a:r>
                        <a:rPr lang="en-US" sz="1600" b="1" dirty="0" smtClean="0">
                          <a:latin typeface="Merriweather" panose="00000500000000000000" pitchFamily="2" charset="-93"/>
                        </a:rPr>
                        <a:t>(phút)</a:t>
                      </a:r>
                      <a:endParaRPr lang="en-US" sz="1600" b="1" dirty="0">
                        <a:latin typeface="Merriweather" panose="00000500000000000000" pitchFamily="2" charset="-93"/>
                      </a:endParaRPr>
                    </a:p>
                  </a:txBody>
                  <a:tcPr anchor="ctr">
                    <a:solidFill>
                      <a:srgbClr val="B7D5C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Thứ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tự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xếp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hạng</a:t>
                      </a:r>
                      <a:endParaRPr lang="en-US" sz="1600" b="1" dirty="0">
                        <a:latin typeface="Merriweather" panose="00000500000000000000" pitchFamily="2" charset="-93"/>
                      </a:endParaRPr>
                    </a:p>
                  </a:txBody>
                  <a:tcPr anchor="ctr">
                    <a:solidFill>
                      <a:srgbClr val="B7D5C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Quãng đường chạy trong </a:t>
                      </a:r>
                      <a:r>
                        <a:rPr lang="en-US" sz="1600" b="1" dirty="0" smtClean="0">
                          <a:latin typeface="Merriweather" panose="00000500000000000000" pitchFamily="2" charset="-93"/>
                        </a:rPr>
                        <a:t>1 min 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(km)</a:t>
                      </a:r>
                    </a:p>
                  </a:txBody>
                  <a:tcPr anchor="ctr">
                    <a:solidFill>
                      <a:srgbClr val="B7D5C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8503278"/>
                  </a:ext>
                </a:extLst>
              </a:tr>
              <a:tr h="591905"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A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>
                          <a:latin typeface="Merriweather" panose="00000500000000000000" pitchFamily="2" charset="-93"/>
                        </a:rPr>
                        <a:t>80</a:t>
                      </a:r>
                      <a:endParaRPr lang="en-US" sz="1600" b="0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latin typeface="Merriweather" panose="00000500000000000000" pitchFamily="2" charset="-93"/>
                        </a:rPr>
                        <a:t>50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445742835"/>
                  </a:ext>
                </a:extLst>
              </a:tr>
              <a:tr h="591905"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B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latin typeface="Merriweather" panose="00000500000000000000" pitchFamily="2" charset="-93"/>
                        </a:rPr>
                        <a:t>72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latin typeface="Merriweather" panose="00000500000000000000" pitchFamily="2" charset="-93"/>
                        </a:rPr>
                        <a:t>50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707421165"/>
                  </a:ext>
                </a:extLst>
              </a:tr>
              <a:tr h="591905"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C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latin typeface="Merriweather" panose="00000500000000000000" pitchFamily="2" charset="-93"/>
                        </a:rPr>
                        <a:t>80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latin typeface="Merriweather" panose="00000500000000000000" pitchFamily="2" charset="-93"/>
                        </a:rPr>
                        <a:t>40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224028835"/>
                  </a:ext>
                </a:extLst>
              </a:tr>
              <a:tr h="591905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D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latin typeface="Merriweather" panose="00000500000000000000" pitchFamily="2" charset="-93"/>
                        </a:rPr>
                        <a:t>99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latin typeface="Merriweather" panose="00000500000000000000" pitchFamily="2" charset="-93"/>
                        </a:rPr>
                        <a:t>45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4897360"/>
                  </a:ext>
                </a:extLst>
              </a:tr>
            </a:tbl>
          </a:graphicData>
        </a:graphic>
      </p:graphicFrame>
      <p:grpSp>
        <p:nvGrpSpPr>
          <p:cNvPr id="17" name="Group 16">
            <a:extLst>
              <a:ext uri="{FF2B5EF4-FFF2-40B4-BE49-F238E27FC236}">
                <a16:creationId xmlns:a16="http://schemas.microsoft.com/office/drawing/2014/main" id="{43242F3B-E815-4773-822B-72C91E4236EA}"/>
              </a:ext>
            </a:extLst>
          </p:cNvPr>
          <p:cNvGrpSpPr/>
          <p:nvPr/>
        </p:nvGrpSpPr>
        <p:grpSpPr>
          <a:xfrm>
            <a:off x="370783" y="110329"/>
            <a:ext cx="3327820" cy="763276"/>
            <a:chOff x="426762" y="137119"/>
            <a:chExt cx="3327820" cy="763276"/>
          </a:xfrm>
        </p:grpSpPr>
        <p:sp>
          <p:nvSpPr>
            <p:cNvPr id="18" name="Google Shape;1770;p42">
              <a:extLst>
                <a:ext uri="{FF2B5EF4-FFF2-40B4-BE49-F238E27FC236}">
                  <a16:creationId xmlns:a16="http://schemas.microsoft.com/office/drawing/2014/main" id="{C151DB02-D450-42D9-AD75-554F257DC9A3}"/>
                </a:ext>
              </a:extLst>
            </p:cNvPr>
            <p:cNvSpPr txBox="1">
              <a:spLocks/>
            </p:cNvSpPr>
            <p:nvPr/>
          </p:nvSpPr>
          <p:spPr>
            <a:xfrm>
              <a:off x="426762" y="137119"/>
              <a:ext cx="513060" cy="76327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b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lt2"/>
                </a:buClr>
                <a:buSzPts val="3500"/>
                <a:buFont typeface="Merriweather"/>
                <a:buNone/>
                <a:defRPr sz="8000" b="1" i="0" u="none" strike="noStrike" cap="none">
                  <a:solidFill>
                    <a:schemeClr val="lt2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1pPr>
              <a:lvl2pPr marR="0" lvl="1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2pPr>
              <a:lvl3pPr marR="0" lvl="2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3pPr>
              <a:lvl4pPr marR="0" lvl="3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4pPr>
              <a:lvl5pPr marR="0" lvl="4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5pPr>
              <a:lvl6pPr marR="0" lvl="5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6pPr>
              <a:lvl7pPr marR="0" lvl="6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7pPr>
              <a:lvl8pPr marR="0" lvl="7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8pPr>
              <a:lvl9pPr marR="0" lvl="8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1A77B"/>
                </a:buClr>
                <a:buSzPts val="3500"/>
                <a:buFont typeface="Merriweather"/>
                <a:buNone/>
                <a:tabLst/>
                <a:defRPr/>
              </a:pPr>
              <a:r>
                <a:rPr kumimoji="0" lang="en" sz="3600" b="1" i="0" u="none" strike="noStrike" kern="0" cap="none" spc="0" normalizeH="0" baseline="0" noProof="0" dirty="0">
                  <a:ln>
                    <a:noFill/>
                  </a:ln>
                  <a:solidFill>
                    <a:srgbClr val="E1A77B"/>
                  </a:solidFill>
                  <a:effectLst/>
                  <a:uLnTx/>
                  <a:uFillTx/>
                  <a:latin typeface="Merriweather"/>
                  <a:sym typeface="Merriweather"/>
                </a:rPr>
                <a:t>I.</a:t>
              </a:r>
            </a:p>
          </p:txBody>
        </p:sp>
        <p:sp>
          <p:nvSpPr>
            <p:cNvPr id="19" name="Google Shape;1771;p42">
              <a:extLst>
                <a:ext uri="{FF2B5EF4-FFF2-40B4-BE49-F238E27FC236}">
                  <a16:creationId xmlns:a16="http://schemas.microsoft.com/office/drawing/2014/main" id="{BF191344-9409-447B-92B0-3B6E8D5DADA9}"/>
                </a:ext>
              </a:extLst>
            </p:cNvPr>
            <p:cNvSpPr txBox="1">
              <a:spLocks/>
            </p:cNvSpPr>
            <p:nvPr/>
          </p:nvSpPr>
          <p:spPr>
            <a:xfrm>
              <a:off x="875514" y="189025"/>
              <a:ext cx="2879068" cy="63924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1pPr>
              <a:lvl2pPr marR="0" lvl="1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2pPr>
              <a:lvl3pPr marR="0" lvl="2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3pPr>
              <a:lvl4pPr marR="0" lvl="3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4pPr>
              <a:lvl5pPr marR="0" lvl="4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5pPr>
              <a:lvl6pPr marR="0" lvl="5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6pPr>
              <a:lvl7pPr marR="0" lvl="6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7pPr>
              <a:lvl8pPr marR="0" lvl="7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8pPr>
              <a:lvl9pPr marR="0" lvl="8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16433D"/>
                </a:buClr>
                <a:buSzPts val="990"/>
                <a:buFont typeface="Merriweather"/>
                <a:buNone/>
                <a:tabLst/>
                <a:defRPr/>
              </a:pPr>
              <a:r>
                <a:rPr kumimoji="0" lang="en-US" sz="2000" b="1" i="0" u="none" strike="noStrike" kern="0" cap="none" spc="0" normalizeH="0" baseline="0" noProof="0" dirty="0">
                  <a:ln>
                    <a:noFill/>
                  </a:ln>
                  <a:solidFill>
                    <a:srgbClr val="16433D"/>
                  </a:solidFill>
                  <a:effectLst/>
                  <a:uLnTx/>
                  <a:uFillTx/>
                  <a:latin typeface="Merriweather"/>
                  <a:sym typeface="Merriweather"/>
                </a:rPr>
                <a:t>KHÁI NIỆM TỐC ĐỘ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8256915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4452363F-3864-4A73-A265-5995F653E07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08503" y="0"/>
            <a:ext cx="11145701" cy="5143500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12543AB9-1553-4030-8174-6A4CFE9F0D7B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2">
              <a:alpha val="5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5CCD117-DF7C-4DEB-BC57-E1729C1765E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44521" y="1739503"/>
            <a:ext cx="6254958" cy="1664494"/>
          </a:xfrm>
        </p:spPr>
        <p:txBody>
          <a:bodyPr>
            <a:noAutofit/>
          </a:bodyPr>
          <a:lstStyle/>
          <a:p>
            <a:pPr algn="ctr">
              <a:lnSpc>
                <a:spcPct val="120000"/>
              </a:lnSpc>
            </a:pPr>
            <a:r>
              <a:rPr lang="en-US" sz="2400" dirty="0">
                <a:solidFill>
                  <a:srgbClr val="F9EDE5"/>
                </a:solidFill>
              </a:rPr>
              <a:t>Vận động viên A bơi 32 giây được quãng đường 48 </a:t>
            </a:r>
            <a:r>
              <a:rPr lang="en-US" sz="2400" dirty="0" smtClean="0">
                <a:solidFill>
                  <a:srgbClr val="F9EDE5"/>
                </a:solidFill>
              </a:rPr>
              <a:t>m, </a:t>
            </a:r>
            <a:r>
              <a:rPr lang="en-US" sz="2400" dirty="0">
                <a:solidFill>
                  <a:srgbClr val="F9EDE5"/>
                </a:solidFill>
              </a:rPr>
              <a:t>vận động viên B bơi 30 giây được quãng đường 46,5 m.</a:t>
            </a:r>
            <a:br>
              <a:rPr lang="en-US" sz="2400" dirty="0">
                <a:solidFill>
                  <a:srgbClr val="F9EDE5"/>
                </a:solidFill>
              </a:rPr>
            </a:br>
            <a:r>
              <a:rPr lang="en-US" sz="2400" dirty="0">
                <a:solidFill>
                  <a:srgbClr val="F9EDE5"/>
                </a:solidFill>
              </a:rPr>
              <a:t>Ai </a:t>
            </a:r>
            <a:r>
              <a:rPr lang="en-US" sz="2400" dirty="0" err="1">
                <a:solidFill>
                  <a:srgbClr val="F9EDE5"/>
                </a:solidFill>
              </a:rPr>
              <a:t>bơi</a:t>
            </a:r>
            <a:r>
              <a:rPr lang="en-US" sz="2400" dirty="0">
                <a:solidFill>
                  <a:srgbClr val="F9EDE5"/>
                </a:solidFill>
              </a:rPr>
              <a:t> </a:t>
            </a:r>
            <a:r>
              <a:rPr lang="en-US" sz="2400" dirty="0" err="1">
                <a:solidFill>
                  <a:srgbClr val="F9EDE5"/>
                </a:solidFill>
              </a:rPr>
              <a:t>nhanh</a:t>
            </a:r>
            <a:r>
              <a:rPr lang="en-US" sz="2400" dirty="0">
                <a:solidFill>
                  <a:srgbClr val="F9EDE5"/>
                </a:solidFill>
              </a:rPr>
              <a:t> </a:t>
            </a:r>
            <a:r>
              <a:rPr lang="en-US" sz="2400" dirty="0" err="1">
                <a:solidFill>
                  <a:srgbClr val="F9EDE5"/>
                </a:solidFill>
              </a:rPr>
              <a:t>hơn</a:t>
            </a:r>
            <a:r>
              <a:rPr lang="en-US" sz="2400" dirty="0">
                <a:solidFill>
                  <a:srgbClr val="F9EDE5"/>
                </a:solidFill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4081023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9EDE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" name="Table 8">
            <a:extLst>
              <a:ext uri="{FF2B5EF4-FFF2-40B4-BE49-F238E27FC236}">
                <a16:creationId xmlns:a16="http://schemas.microsoft.com/office/drawing/2014/main" id="{12E8C69F-8575-4946-B463-337CF99F500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95763932"/>
              </p:ext>
            </p:extLst>
          </p:nvPr>
        </p:nvGraphicFramePr>
        <p:xfrm>
          <a:off x="568102" y="1144495"/>
          <a:ext cx="7782057" cy="31905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085731">
                  <a:extLst>
                    <a:ext uri="{9D8B030D-6E8A-4147-A177-3AD203B41FA5}">
                      <a16:colId xmlns:a16="http://schemas.microsoft.com/office/drawing/2014/main" val="730154608"/>
                    </a:ext>
                  </a:extLst>
                </a:gridCol>
                <a:gridCol w="1593652">
                  <a:extLst>
                    <a:ext uri="{9D8B030D-6E8A-4147-A177-3AD203B41FA5}">
                      <a16:colId xmlns:a16="http://schemas.microsoft.com/office/drawing/2014/main" val="3227032247"/>
                    </a:ext>
                  </a:extLst>
                </a:gridCol>
                <a:gridCol w="1593652">
                  <a:extLst>
                    <a:ext uri="{9D8B030D-6E8A-4147-A177-3AD203B41FA5}">
                      <a16:colId xmlns:a16="http://schemas.microsoft.com/office/drawing/2014/main" val="3727041348"/>
                    </a:ext>
                  </a:extLst>
                </a:gridCol>
                <a:gridCol w="1547936">
                  <a:extLst>
                    <a:ext uri="{9D8B030D-6E8A-4147-A177-3AD203B41FA5}">
                      <a16:colId xmlns:a16="http://schemas.microsoft.com/office/drawing/2014/main" val="3582429866"/>
                    </a:ext>
                  </a:extLst>
                </a:gridCol>
                <a:gridCol w="1961086">
                  <a:extLst>
                    <a:ext uri="{9D8B030D-6E8A-4147-A177-3AD203B41FA5}">
                      <a16:colId xmlns:a16="http://schemas.microsoft.com/office/drawing/2014/main" val="4252448297"/>
                    </a:ext>
                  </a:extLst>
                </a:gridCol>
              </a:tblGrid>
              <a:tr h="591905"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Xe</a:t>
                      </a:r>
                    </a:p>
                  </a:txBody>
                  <a:tcPr anchor="ctr">
                    <a:solidFill>
                      <a:srgbClr val="B7D5C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Quãng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đường</a:t>
                      </a:r>
                      <a:endParaRPr lang="en-US" sz="1600" b="1" dirty="0">
                        <a:latin typeface="Merriweather" panose="00000500000000000000" pitchFamily="2" charset="-93"/>
                      </a:endParaRPr>
                    </a:p>
                    <a:p>
                      <a:pPr algn="ctr"/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(km)</a:t>
                      </a:r>
                    </a:p>
                  </a:txBody>
                  <a:tcPr anchor="ctr">
                    <a:solidFill>
                      <a:srgbClr val="B7D5C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Thời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gian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chạy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(min)</a:t>
                      </a:r>
                    </a:p>
                  </a:txBody>
                  <a:tcPr anchor="ctr">
                    <a:solidFill>
                      <a:srgbClr val="B7D5C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Thứ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tự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xếp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hạng</a:t>
                      </a:r>
                      <a:endParaRPr lang="en-US" sz="1600" b="1" dirty="0">
                        <a:latin typeface="Merriweather" panose="00000500000000000000" pitchFamily="2" charset="-93"/>
                      </a:endParaRPr>
                    </a:p>
                  </a:txBody>
                  <a:tcPr anchor="ctr">
                    <a:solidFill>
                      <a:srgbClr val="B7D5C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Quãng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đường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chạy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trong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1 min (km)</a:t>
                      </a:r>
                    </a:p>
                  </a:txBody>
                  <a:tcPr anchor="ctr">
                    <a:solidFill>
                      <a:srgbClr val="B7D5C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8503278"/>
                  </a:ext>
                </a:extLst>
              </a:tr>
              <a:tr h="591905"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A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>
                          <a:latin typeface="Merriweather" panose="00000500000000000000" pitchFamily="2" charset="-93"/>
                        </a:rPr>
                        <a:t>80</a:t>
                      </a:r>
                      <a:endParaRPr lang="en-US" sz="1600" b="0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latin typeface="Merriweather" panose="00000500000000000000" pitchFamily="2" charset="-93"/>
                        </a:rPr>
                        <a:t>50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445742835"/>
                  </a:ext>
                </a:extLst>
              </a:tr>
              <a:tr h="591905"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B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latin typeface="Merriweather" panose="00000500000000000000" pitchFamily="2" charset="-93"/>
                        </a:rPr>
                        <a:t>72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latin typeface="Merriweather" panose="00000500000000000000" pitchFamily="2" charset="-93"/>
                        </a:rPr>
                        <a:t>50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707421165"/>
                  </a:ext>
                </a:extLst>
              </a:tr>
              <a:tr h="591905"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C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latin typeface="Merriweather" panose="00000500000000000000" pitchFamily="2" charset="-93"/>
                        </a:rPr>
                        <a:t>80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latin typeface="Merriweather" panose="00000500000000000000" pitchFamily="2" charset="-93"/>
                        </a:rPr>
                        <a:t>40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224028835"/>
                  </a:ext>
                </a:extLst>
              </a:tr>
              <a:tr h="591905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D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latin typeface="Merriweather" panose="00000500000000000000" pitchFamily="2" charset="-93"/>
                        </a:rPr>
                        <a:t>99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latin typeface="Merriweather" panose="00000500000000000000" pitchFamily="2" charset="-93"/>
                        </a:rPr>
                        <a:t>45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4897360"/>
                  </a:ext>
                </a:extLst>
              </a:tr>
            </a:tbl>
          </a:graphicData>
        </a:graphic>
      </p:graphicFrame>
      <p:sp>
        <p:nvSpPr>
          <p:cNvPr id="11" name="Google Shape;1771;p42">
            <a:extLst>
              <a:ext uri="{FF2B5EF4-FFF2-40B4-BE49-F238E27FC236}">
                <a16:creationId xmlns:a16="http://schemas.microsoft.com/office/drawing/2014/main" id="{6789B391-1EEB-4AC6-A8D4-9A7B3F603C44}"/>
              </a:ext>
            </a:extLst>
          </p:cNvPr>
          <p:cNvSpPr txBox="1">
            <a:spLocks/>
          </p:cNvSpPr>
          <p:nvPr/>
        </p:nvSpPr>
        <p:spPr>
          <a:xfrm>
            <a:off x="3926541" y="4335075"/>
            <a:ext cx="1290918" cy="600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6433D"/>
              </a:buClr>
              <a:buSzPts val="990"/>
              <a:buFont typeface="Merriweather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Bảng 7.1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D5BC2E9-C438-45B6-923B-3694B0F09FC4}"/>
              </a:ext>
            </a:extLst>
          </p:cNvPr>
          <p:cNvSpPr txBox="1"/>
          <p:nvPr/>
        </p:nvSpPr>
        <p:spPr>
          <a:xfrm>
            <a:off x="7036303" y="2077913"/>
            <a:ext cx="64867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Merriweather" panose="00000500000000000000" pitchFamily="2" charset="-93"/>
                <a:ea typeface="+mn-ea"/>
                <a:cs typeface="Arial"/>
                <a:sym typeface="Arial"/>
              </a:rPr>
              <a:t>1,6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117E7D51-39C7-46B6-B3F3-1E62BBA007FD}"/>
              </a:ext>
            </a:extLst>
          </p:cNvPr>
          <p:cNvSpPr txBox="1"/>
          <p:nvPr/>
        </p:nvSpPr>
        <p:spPr>
          <a:xfrm>
            <a:off x="6893937" y="2678549"/>
            <a:ext cx="93340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Merriweather" panose="00000500000000000000" pitchFamily="2" charset="-93"/>
                <a:ea typeface="+mn-ea"/>
                <a:cs typeface="Arial"/>
                <a:sym typeface="Arial"/>
              </a:rPr>
              <a:t>1,44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E1D8A97-272A-41F3-96D1-7A0D726833BA}"/>
              </a:ext>
            </a:extLst>
          </p:cNvPr>
          <p:cNvSpPr txBox="1"/>
          <p:nvPr/>
        </p:nvSpPr>
        <p:spPr>
          <a:xfrm>
            <a:off x="6905060" y="3224883"/>
            <a:ext cx="93340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Merriweather" panose="00000500000000000000" pitchFamily="2" charset="-93"/>
                <a:ea typeface="+mn-ea"/>
                <a:cs typeface="Arial"/>
                <a:sym typeface="Arial"/>
              </a:rPr>
              <a:t>2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EBA52A2-25A0-4AEA-A059-AA905EA64405}"/>
              </a:ext>
            </a:extLst>
          </p:cNvPr>
          <p:cNvSpPr txBox="1"/>
          <p:nvPr/>
        </p:nvSpPr>
        <p:spPr>
          <a:xfrm>
            <a:off x="6905060" y="3848964"/>
            <a:ext cx="93340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Merriweather" panose="00000500000000000000" pitchFamily="2" charset="-93"/>
                <a:ea typeface="+mn-ea"/>
                <a:cs typeface="Arial"/>
                <a:sym typeface="Arial"/>
              </a:rPr>
              <a:t>2,2</a:t>
            </a:r>
            <a:endParaRPr kumimoji="0" lang="en-US" sz="1600" b="1" i="0" u="none" strike="noStrike" kern="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Merriweather" panose="00000500000000000000" pitchFamily="2" charset="-93"/>
              <a:ea typeface="+mn-ea"/>
              <a:cs typeface="Arial"/>
              <a:sym typeface="Arial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DD42DD84-AF7C-4BD0-9379-63114F6D67DA}"/>
              </a:ext>
            </a:extLst>
          </p:cNvPr>
          <p:cNvGrpSpPr/>
          <p:nvPr/>
        </p:nvGrpSpPr>
        <p:grpSpPr>
          <a:xfrm>
            <a:off x="269252" y="128122"/>
            <a:ext cx="3327820" cy="763276"/>
            <a:chOff x="426762" y="137119"/>
            <a:chExt cx="3327820" cy="763276"/>
          </a:xfrm>
        </p:grpSpPr>
        <p:sp>
          <p:nvSpPr>
            <p:cNvPr id="20" name="Google Shape;1770;p42">
              <a:extLst>
                <a:ext uri="{FF2B5EF4-FFF2-40B4-BE49-F238E27FC236}">
                  <a16:creationId xmlns:a16="http://schemas.microsoft.com/office/drawing/2014/main" id="{B726F00D-60F5-431E-B1F8-3A2A453830BA}"/>
                </a:ext>
              </a:extLst>
            </p:cNvPr>
            <p:cNvSpPr txBox="1">
              <a:spLocks/>
            </p:cNvSpPr>
            <p:nvPr/>
          </p:nvSpPr>
          <p:spPr>
            <a:xfrm>
              <a:off x="426762" y="137119"/>
              <a:ext cx="513060" cy="76327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b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lt2"/>
                </a:buClr>
                <a:buSzPts val="3500"/>
                <a:buFont typeface="Merriweather"/>
                <a:buNone/>
                <a:defRPr sz="8000" b="1" i="0" u="none" strike="noStrike" cap="none">
                  <a:solidFill>
                    <a:schemeClr val="lt2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1pPr>
              <a:lvl2pPr marR="0" lvl="1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2pPr>
              <a:lvl3pPr marR="0" lvl="2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3pPr>
              <a:lvl4pPr marR="0" lvl="3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4pPr>
              <a:lvl5pPr marR="0" lvl="4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5pPr>
              <a:lvl6pPr marR="0" lvl="5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6pPr>
              <a:lvl7pPr marR="0" lvl="6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7pPr>
              <a:lvl8pPr marR="0" lvl="7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8pPr>
              <a:lvl9pPr marR="0" lvl="8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1A77B"/>
                </a:buClr>
                <a:buSzPts val="3500"/>
                <a:buFont typeface="Merriweather"/>
                <a:buNone/>
                <a:tabLst/>
                <a:defRPr/>
              </a:pPr>
              <a:r>
                <a:rPr kumimoji="0" lang="en" sz="3600" b="1" i="0" u="none" strike="noStrike" kern="0" cap="none" spc="0" normalizeH="0" baseline="0" noProof="0" dirty="0">
                  <a:ln>
                    <a:noFill/>
                  </a:ln>
                  <a:solidFill>
                    <a:srgbClr val="E1A77B"/>
                  </a:solidFill>
                  <a:effectLst/>
                  <a:uLnTx/>
                  <a:uFillTx/>
                  <a:latin typeface="Merriweather"/>
                  <a:sym typeface="Merriweather"/>
                </a:rPr>
                <a:t>I.</a:t>
              </a:r>
            </a:p>
          </p:txBody>
        </p:sp>
        <p:sp>
          <p:nvSpPr>
            <p:cNvPr id="21" name="Google Shape;1771;p42">
              <a:extLst>
                <a:ext uri="{FF2B5EF4-FFF2-40B4-BE49-F238E27FC236}">
                  <a16:creationId xmlns:a16="http://schemas.microsoft.com/office/drawing/2014/main" id="{A90C7E53-D087-4089-961F-315D35278079}"/>
                </a:ext>
              </a:extLst>
            </p:cNvPr>
            <p:cNvSpPr txBox="1">
              <a:spLocks/>
            </p:cNvSpPr>
            <p:nvPr/>
          </p:nvSpPr>
          <p:spPr>
            <a:xfrm>
              <a:off x="875514" y="189025"/>
              <a:ext cx="2879068" cy="63924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1pPr>
              <a:lvl2pPr marR="0" lvl="1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2pPr>
              <a:lvl3pPr marR="0" lvl="2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3pPr>
              <a:lvl4pPr marR="0" lvl="3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4pPr>
              <a:lvl5pPr marR="0" lvl="4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5pPr>
              <a:lvl6pPr marR="0" lvl="5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6pPr>
              <a:lvl7pPr marR="0" lvl="6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7pPr>
              <a:lvl8pPr marR="0" lvl="7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8pPr>
              <a:lvl9pPr marR="0" lvl="8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16433D"/>
                </a:buClr>
                <a:buSzPts val="990"/>
                <a:buFont typeface="Merriweather"/>
                <a:buNone/>
                <a:tabLst/>
                <a:defRPr/>
              </a:pPr>
              <a:r>
                <a:rPr kumimoji="0" lang="en-US" sz="2000" b="1" i="0" u="none" strike="noStrike" kern="0" cap="none" spc="0" normalizeH="0" baseline="0" noProof="0" dirty="0">
                  <a:ln>
                    <a:noFill/>
                  </a:ln>
                  <a:solidFill>
                    <a:srgbClr val="16433D"/>
                  </a:solidFill>
                  <a:effectLst/>
                  <a:uLnTx/>
                  <a:uFillTx/>
                  <a:latin typeface="Merriweather"/>
                  <a:sym typeface="Merriweather"/>
                </a:rPr>
                <a:t>KHÁI NIỆM TỐC ĐỘ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7545494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2" grpId="0"/>
      <p:bldP spid="13" grpId="0"/>
      <p:bldP spid="14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9EDE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Google Shape;3016;p59">
            <a:extLst>
              <a:ext uri="{FF2B5EF4-FFF2-40B4-BE49-F238E27FC236}">
                <a16:creationId xmlns:a16="http://schemas.microsoft.com/office/drawing/2014/main" id="{A4C8487F-63E0-43E3-9887-4ED12E9DF9EC}"/>
              </a:ext>
            </a:extLst>
          </p:cNvPr>
          <p:cNvSpPr/>
          <p:nvPr/>
        </p:nvSpPr>
        <p:spPr>
          <a:xfrm rot="13035550">
            <a:off x="4977739" y="1031640"/>
            <a:ext cx="6140514" cy="4478906"/>
          </a:xfrm>
          <a:custGeom>
            <a:avLst/>
            <a:gdLst/>
            <a:ahLst/>
            <a:cxnLst/>
            <a:rect l="l" t="t" r="r" b="b"/>
            <a:pathLst>
              <a:path w="104663" h="109762" extrusionOk="0">
                <a:moveTo>
                  <a:pt x="61492" y="0"/>
                </a:moveTo>
                <a:cubicBezTo>
                  <a:pt x="50465" y="0"/>
                  <a:pt x="40621" y="9146"/>
                  <a:pt x="32052" y="15324"/>
                </a:cubicBezTo>
                <a:cubicBezTo>
                  <a:pt x="19882" y="24104"/>
                  <a:pt x="10169" y="35842"/>
                  <a:pt x="3800" y="49422"/>
                </a:cubicBezTo>
                <a:cubicBezTo>
                  <a:pt x="1639" y="54040"/>
                  <a:pt x="1" y="59795"/>
                  <a:pt x="2913" y="63981"/>
                </a:cubicBezTo>
                <a:cubicBezTo>
                  <a:pt x="5239" y="67321"/>
                  <a:pt x="9616" y="68315"/>
                  <a:pt x="13780" y="68315"/>
                </a:cubicBezTo>
                <a:cubicBezTo>
                  <a:pt x="14380" y="68315"/>
                  <a:pt x="14976" y="68295"/>
                  <a:pt x="15560" y="68257"/>
                </a:cubicBezTo>
                <a:cubicBezTo>
                  <a:pt x="18177" y="68104"/>
                  <a:pt x="20852" y="67736"/>
                  <a:pt x="23463" y="67736"/>
                </a:cubicBezTo>
                <a:cubicBezTo>
                  <a:pt x="25504" y="67736"/>
                  <a:pt x="27507" y="67961"/>
                  <a:pt x="29413" y="68690"/>
                </a:cubicBezTo>
                <a:cubicBezTo>
                  <a:pt x="35510" y="71055"/>
                  <a:pt x="38626" y="77789"/>
                  <a:pt x="40287" y="84112"/>
                </a:cubicBezTo>
                <a:cubicBezTo>
                  <a:pt x="41925" y="90413"/>
                  <a:pt x="42857" y="97260"/>
                  <a:pt x="46883" y="102401"/>
                </a:cubicBezTo>
                <a:cubicBezTo>
                  <a:pt x="50905" y="107554"/>
                  <a:pt x="57119" y="109761"/>
                  <a:pt x="63668" y="109761"/>
                </a:cubicBezTo>
                <a:cubicBezTo>
                  <a:pt x="69898" y="109761"/>
                  <a:pt x="76430" y="107763"/>
                  <a:pt x="81664" y="104403"/>
                </a:cubicBezTo>
                <a:cubicBezTo>
                  <a:pt x="95882" y="95236"/>
                  <a:pt x="104139" y="78198"/>
                  <a:pt x="104412" y="61274"/>
                </a:cubicBezTo>
                <a:cubicBezTo>
                  <a:pt x="104662" y="44327"/>
                  <a:pt x="97588" y="27767"/>
                  <a:pt x="86623" y="14846"/>
                </a:cubicBezTo>
                <a:cubicBezTo>
                  <a:pt x="81164" y="8431"/>
                  <a:pt x="74431" y="2608"/>
                  <a:pt x="66242" y="584"/>
                </a:cubicBezTo>
                <a:cubicBezTo>
                  <a:pt x="64635" y="183"/>
                  <a:pt x="63051" y="0"/>
                  <a:pt x="61492" y="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3 Arima Madurai Black" panose="00000A00000000000000" pitchFamily="2" charset="-93"/>
              <a:cs typeface="#9Slide03 Arima Madurai Black" panose="00000A00000000000000" pitchFamily="2" charset="-93"/>
              <a:sym typeface="Arial"/>
            </a:endParaRPr>
          </a:p>
        </p:txBody>
      </p:sp>
      <p:sp>
        <p:nvSpPr>
          <p:cNvPr id="11" name="Google Shape;1771;p42">
            <a:extLst>
              <a:ext uri="{FF2B5EF4-FFF2-40B4-BE49-F238E27FC236}">
                <a16:creationId xmlns:a16="http://schemas.microsoft.com/office/drawing/2014/main" id="{6789B391-1EEB-4AC6-A8D4-9A7B3F603C44}"/>
              </a:ext>
            </a:extLst>
          </p:cNvPr>
          <p:cNvSpPr txBox="1">
            <a:spLocks/>
          </p:cNvSpPr>
          <p:nvPr/>
        </p:nvSpPr>
        <p:spPr>
          <a:xfrm>
            <a:off x="2517992" y="4507838"/>
            <a:ext cx="1290918" cy="600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6433D"/>
              </a:buClr>
              <a:buSzPts val="990"/>
              <a:buFont typeface="Merriweather"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Bảng 7.1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189CE9DF-1666-482F-9EE8-887BAEAF5CF5}"/>
              </a:ext>
            </a:extLst>
          </p:cNvPr>
          <p:cNvSpPr txBox="1"/>
          <p:nvPr/>
        </p:nvSpPr>
        <p:spPr>
          <a:xfrm>
            <a:off x="6579237" y="2008945"/>
            <a:ext cx="1974559" cy="143885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 sz="2000" noProof="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Sắp</a:t>
            </a:r>
            <a:r>
              <a:rPr lang="en-US" sz="2000" noProof="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noProof="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xếp</a:t>
            </a:r>
            <a:r>
              <a:rPr lang="en-US" sz="2000" noProof="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noProof="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thứ</a:t>
            </a:r>
            <a:r>
              <a:rPr lang="en-US" sz="2000" noProof="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noProof="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tự</a:t>
            </a:r>
            <a:r>
              <a:rPr lang="en-US" sz="2000" noProof="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noProof="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chuyển</a:t>
            </a:r>
            <a:r>
              <a:rPr lang="en-US" sz="2000" noProof="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noProof="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động</a:t>
            </a:r>
            <a:r>
              <a:rPr lang="en-US" sz="2000" noProof="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noProof="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của</a:t>
            </a:r>
            <a:r>
              <a:rPr lang="en-US" sz="2000" noProof="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noProof="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các</a:t>
            </a:r>
            <a:r>
              <a:rPr lang="en-US" sz="2000" noProof="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noProof="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xe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rgbClr val="16433D"/>
              </a:solidFill>
              <a:effectLst/>
              <a:uLnTx/>
              <a:uFillTx/>
              <a:latin typeface="#9Slide03 Arima Madurai Black" panose="00000A00000000000000" pitchFamily="2" charset="-93"/>
              <a:cs typeface="#9Slide03 Arima Madurai Black" panose="00000A00000000000000" pitchFamily="2" charset="-93"/>
              <a:sym typeface="Arial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9F0FB7D8-6BE4-43F1-882E-C9B2D0376A1C}"/>
              </a:ext>
            </a:extLst>
          </p:cNvPr>
          <p:cNvGrpSpPr/>
          <p:nvPr/>
        </p:nvGrpSpPr>
        <p:grpSpPr>
          <a:xfrm>
            <a:off x="247253" y="137181"/>
            <a:ext cx="3327820" cy="763276"/>
            <a:chOff x="426762" y="137119"/>
            <a:chExt cx="3327820" cy="763276"/>
          </a:xfrm>
        </p:grpSpPr>
        <p:sp>
          <p:nvSpPr>
            <p:cNvPr id="9" name="Google Shape;1770;p42">
              <a:extLst>
                <a:ext uri="{FF2B5EF4-FFF2-40B4-BE49-F238E27FC236}">
                  <a16:creationId xmlns:a16="http://schemas.microsoft.com/office/drawing/2014/main" id="{CF48369A-41D6-476E-B041-F557B601D6D0}"/>
                </a:ext>
              </a:extLst>
            </p:cNvPr>
            <p:cNvSpPr txBox="1">
              <a:spLocks/>
            </p:cNvSpPr>
            <p:nvPr/>
          </p:nvSpPr>
          <p:spPr>
            <a:xfrm>
              <a:off x="426762" y="137119"/>
              <a:ext cx="513060" cy="76327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b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lt2"/>
                </a:buClr>
                <a:buSzPts val="3500"/>
                <a:buFont typeface="Merriweather"/>
                <a:buNone/>
                <a:defRPr sz="8000" b="1" i="0" u="none" strike="noStrike" cap="none">
                  <a:solidFill>
                    <a:schemeClr val="lt2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1pPr>
              <a:lvl2pPr marR="0" lvl="1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2pPr>
              <a:lvl3pPr marR="0" lvl="2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3pPr>
              <a:lvl4pPr marR="0" lvl="3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4pPr>
              <a:lvl5pPr marR="0" lvl="4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5pPr>
              <a:lvl6pPr marR="0" lvl="5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6pPr>
              <a:lvl7pPr marR="0" lvl="6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7pPr>
              <a:lvl8pPr marR="0" lvl="7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8pPr>
              <a:lvl9pPr marR="0" lvl="8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1A77B"/>
                </a:buClr>
                <a:buSzPts val="3500"/>
                <a:buFont typeface="Merriweather"/>
                <a:buNone/>
                <a:tabLst/>
                <a:defRPr/>
              </a:pPr>
              <a:r>
                <a:rPr kumimoji="0" lang="en" sz="3600" b="1" i="0" u="none" strike="noStrike" kern="0" cap="none" spc="0" normalizeH="0" baseline="0" noProof="0" dirty="0">
                  <a:ln>
                    <a:noFill/>
                  </a:ln>
                  <a:solidFill>
                    <a:srgbClr val="E1A77B"/>
                  </a:solidFill>
                  <a:effectLst/>
                  <a:uLnTx/>
                  <a:uFillTx/>
                  <a:latin typeface="Merriweather"/>
                  <a:sym typeface="Merriweather"/>
                </a:rPr>
                <a:t>I.</a:t>
              </a:r>
            </a:p>
          </p:txBody>
        </p:sp>
        <p:sp>
          <p:nvSpPr>
            <p:cNvPr id="10" name="Google Shape;1771;p42">
              <a:extLst>
                <a:ext uri="{FF2B5EF4-FFF2-40B4-BE49-F238E27FC236}">
                  <a16:creationId xmlns:a16="http://schemas.microsoft.com/office/drawing/2014/main" id="{9732689F-823E-414C-BD79-60C883CE2376}"/>
                </a:ext>
              </a:extLst>
            </p:cNvPr>
            <p:cNvSpPr txBox="1">
              <a:spLocks/>
            </p:cNvSpPr>
            <p:nvPr/>
          </p:nvSpPr>
          <p:spPr>
            <a:xfrm>
              <a:off x="875514" y="189025"/>
              <a:ext cx="2879068" cy="63924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1pPr>
              <a:lvl2pPr marR="0" lvl="1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2pPr>
              <a:lvl3pPr marR="0" lvl="2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3pPr>
              <a:lvl4pPr marR="0" lvl="3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4pPr>
              <a:lvl5pPr marR="0" lvl="4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5pPr>
              <a:lvl6pPr marR="0" lvl="5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6pPr>
              <a:lvl7pPr marR="0" lvl="6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7pPr>
              <a:lvl8pPr marR="0" lvl="7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8pPr>
              <a:lvl9pPr marR="0" lvl="8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16433D"/>
                </a:buClr>
                <a:buSzPts val="990"/>
                <a:buFont typeface="Merriweather"/>
                <a:buNone/>
                <a:tabLst/>
                <a:defRPr/>
              </a:pPr>
              <a:r>
                <a:rPr kumimoji="0" lang="en-US" sz="2000" b="1" i="0" u="none" strike="noStrike" kern="0" cap="none" spc="0" normalizeH="0" baseline="0" noProof="0" dirty="0">
                  <a:ln>
                    <a:noFill/>
                  </a:ln>
                  <a:solidFill>
                    <a:srgbClr val="16433D"/>
                  </a:solidFill>
                  <a:effectLst/>
                  <a:uLnTx/>
                  <a:uFillTx/>
                  <a:latin typeface="Merriweather"/>
                  <a:sym typeface="Merriweather"/>
                </a:rPr>
                <a:t>KHÁI NIỆM TỐC ĐỘ</a:t>
              </a:r>
            </a:p>
          </p:txBody>
        </p:sp>
      </p:grpSp>
      <p:graphicFrame>
        <p:nvGraphicFramePr>
          <p:cNvPr id="14" name="Table 8">
            <a:extLst>
              <a:ext uri="{FF2B5EF4-FFF2-40B4-BE49-F238E27FC236}">
                <a16:creationId xmlns:a16="http://schemas.microsoft.com/office/drawing/2014/main" id="{925CAEB8-39F0-47F1-B076-254DECDCE85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49126570"/>
              </p:ext>
            </p:extLst>
          </p:nvPr>
        </p:nvGraphicFramePr>
        <p:xfrm>
          <a:off x="454507" y="1090578"/>
          <a:ext cx="5599943" cy="34344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781288">
                  <a:extLst>
                    <a:ext uri="{9D8B030D-6E8A-4147-A177-3AD203B41FA5}">
                      <a16:colId xmlns:a16="http://schemas.microsoft.com/office/drawing/2014/main" val="730154608"/>
                    </a:ext>
                  </a:extLst>
                </a:gridCol>
                <a:gridCol w="1146787">
                  <a:extLst>
                    <a:ext uri="{9D8B030D-6E8A-4147-A177-3AD203B41FA5}">
                      <a16:colId xmlns:a16="http://schemas.microsoft.com/office/drawing/2014/main" val="3227032247"/>
                    </a:ext>
                  </a:extLst>
                </a:gridCol>
                <a:gridCol w="1146787">
                  <a:extLst>
                    <a:ext uri="{9D8B030D-6E8A-4147-A177-3AD203B41FA5}">
                      <a16:colId xmlns:a16="http://schemas.microsoft.com/office/drawing/2014/main" val="3727041348"/>
                    </a:ext>
                  </a:extLst>
                </a:gridCol>
                <a:gridCol w="1113890">
                  <a:extLst>
                    <a:ext uri="{9D8B030D-6E8A-4147-A177-3AD203B41FA5}">
                      <a16:colId xmlns:a16="http://schemas.microsoft.com/office/drawing/2014/main" val="3582429866"/>
                    </a:ext>
                  </a:extLst>
                </a:gridCol>
                <a:gridCol w="1411191">
                  <a:extLst>
                    <a:ext uri="{9D8B030D-6E8A-4147-A177-3AD203B41FA5}">
                      <a16:colId xmlns:a16="http://schemas.microsoft.com/office/drawing/2014/main" val="4252448297"/>
                    </a:ext>
                  </a:extLst>
                </a:gridCol>
              </a:tblGrid>
              <a:tr h="591905"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Xe</a:t>
                      </a:r>
                    </a:p>
                  </a:txBody>
                  <a:tcPr anchor="ctr">
                    <a:solidFill>
                      <a:srgbClr val="B7D5C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Quãng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đường</a:t>
                      </a:r>
                      <a:endParaRPr lang="en-US" sz="1600" b="1" dirty="0">
                        <a:latin typeface="Merriweather" panose="00000500000000000000" pitchFamily="2" charset="-93"/>
                      </a:endParaRPr>
                    </a:p>
                    <a:p>
                      <a:pPr algn="ctr"/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(km)</a:t>
                      </a:r>
                    </a:p>
                  </a:txBody>
                  <a:tcPr anchor="ctr">
                    <a:solidFill>
                      <a:srgbClr val="B7D5C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Thời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gian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chạy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(min)</a:t>
                      </a:r>
                    </a:p>
                  </a:txBody>
                  <a:tcPr anchor="ctr">
                    <a:solidFill>
                      <a:srgbClr val="B7D5C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Thứ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tự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xếp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hạng</a:t>
                      </a:r>
                      <a:endParaRPr lang="en-US" sz="1600" b="1" dirty="0">
                        <a:latin typeface="Merriweather" panose="00000500000000000000" pitchFamily="2" charset="-93"/>
                      </a:endParaRPr>
                    </a:p>
                  </a:txBody>
                  <a:tcPr anchor="ctr">
                    <a:solidFill>
                      <a:srgbClr val="B7D5C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Quãng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đường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chạy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trong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1 min (km)</a:t>
                      </a:r>
                    </a:p>
                  </a:txBody>
                  <a:tcPr anchor="ctr">
                    <a:solidFill>
                      <a:srgbClr val="B7D5C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8503278"/>
                  </a:ext>
                </a:extLst>
              </a:tr>
              <a:tr h="591905"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A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>
                          <a:latin typeface="Merriweather" panose="00000500000000000000" pitchFamily="2" charset="-93"/>
                        </a:rPr>
                        <a:t>80</a:t>
                      </a:r>
                      <a:endParaRPr lang="en-US" sz="1600" b="0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latin typeface="Merriweather" panose="00000500000000000000" pitchFamily="2" charset="-93"/>
                        </a:rPr>
                        <a:t>50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445742835"/>
                  </a:ext>
                </a:extLst>
              </a:tr>
              <a:tr h="591905"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B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latin typeface="Merriweather" panose="00000500000000000000" pitchFamily="2" charset="-93"/>
                        </a:rPr>
                        <a:t>72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latin typeface="Merriweather" panose="00000500000000000000" pitchFamily="2" charset="-93"/>
                        </a:rPr>
                        <a:t>50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707421165"/>
                  </a:ext>
                </a:extLst>
              </a:tr>
              <a:tr h="591905"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C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latin typeface="Merriweather" panose="00000500000000000000" pitchFamily="2" charset="-93"/>
                        </a:rPr>
                        <a:t>80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latin typeface="Merriweather" panose="00000500000000000000" pitchFamily="2" charset="-93"/>
                        </a:rPr>
                        <a:t>40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224028835"/>
                  </a:ext>
                </a:extLst>
              </a:tr>
              <a:tr h="591905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D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latin typeface="Merriweather" panose="00000500000000000000" pitchFamily="2" charset="-93"/>
                        </a:rPr>
                        <a:t>99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latin typeface="Merriweather" panose="00000500000000000000" pitchFamily="2" charset="-93"/>
                        </a:rPr>
                        <a:t>45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489736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7065507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A1746A10-E036-4BA0-A38C-2485CF242752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DF2E9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aphicFrame>
        <p:nvGraphicFramePr>
          <p:cNvPr id="16" name="Table 8">
            <a:extLst>
              <a:ext uri="{FF2B5EF4-FFF2-40B4-BE49-F238E27FC236}">
                <a16:creationId xmlns:a16="http://schemas.microsoft.com/office/drawing/2014/main" id="{029DDD3D-15DA-471E-A8BB-D44DE1F1F61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97236785"/>
              </p:ext>
            </p:extLst>
          </p:nvPr>
        </p:nvGraphicFramePr>
        <p:xfrm>
          <a:off x="593040" y="1176925"/>
          <a:ext cx="7782057" cy="31905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085731">
                  <a:extLst>
                    <a:ext uri="{9D8B030D-6E8A-4147-A177-3AD203B41FA5}">
                      <a16:colId xmlns:a16="http://schemas.microsoft.com/office/drawing/2014/main" val="730154608"/>
                    </a:ext>
                  </a:extLst>
                </a:gridCol>
                <a:gridCol w="1593652">
                  <a:extLst>
                    <a:ext uri="{9D8B030D-6E8A-4147-A177-3AD203B41FA5}">
                      <a16:colId xmlns:a16="http://schemas.microsoft.com/office/drawing/2014/main" val="3227032247"/>
                    </a:ext>
                  </a:extLst>
                </a:gridCol>
                <a:gridCol w="1593652">
                  <a:extLst>
                    <a:ext uri="{9D8B030D-6E8A-4147-A177-3AD203B41FA5}">
                      <a16:colId xmlns:a16="http://schemas.microsoft.com/office/drawing/2014/main" val="3727041348"/>
                    </a:ext>
                  </a:extLst>
                </a:gridCol>
                <a:gridCol w="1547936">
                  <a:extLst>
                    <a:ext uri="{9D8B030D-6E8A-4147-A177-3AD203B41FA5}">
                      <a16:colId xmlns:a16="http://schemas.microsoft.com/office/drawing/2014/main" val="3582429866"/>
                    </a:ext>
                  </a:extLst>
                </a:gridCol>
                <a:gridCol w="1961086">
                  <a:extLst>
                    <a:ext uri="{9D8B030D-6E8A-4147-A177-3AD203B41FA5}">
                      <a16:colId xmlns:a16="http://schemas.microsoft.com/office/drawing/2014/main" val="4252448297"/>
                    </a:ext>
                  </a:extLst>
                </a:gridCol>
              </a:tblGrid>
              <a:tr h="591905"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Xe</a:t>
                      </a:r>
                    </a:p>
                  </a:txBody>
                  <a:tcPr anchor="ctr">
                    <a:solidFill>
                      <a:srgbClr val="B7D5C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Quãng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đường</a:t>
                      </a:r>
                      <a:endParaRPr lang="en-US" sz="1600" b="1" dirty="0">
                        <a:latin typeface="Merriweather" panose="00000500000000000000" pitchFamily="2" charset="-93"/>
                      </a:endParaRPr>
                    </a:p>
                    <a:p>
                      <a:pPr algn="ctr"/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(km)</a:t>
                      </a:r>
                    </a:p>
                  </a:txBody>
                  <a:tcPr anchor="ctr">
                    <a:solidFill>
                      <a:srgbClr val="B7D5C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Thời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gian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chạy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(min)</a:t>
                      </a:r>
                    </a:p>
                  </a:txBody>
                  <a:tcPr anchor="ctr">
                    <a:solidFill>
                      <a:srgbClr val="B7D5C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Thứ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tự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xếp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hạng</a:t>
                      </a:r>
                      <a:endParaRPr lang="en-US" sz="1600" b="1" dirty="0">
                        <a:latin typeface="Merriweather" panose="00000500000000000000" pitchFamily="2" charset="-93"/>
                      </a:endParaRPr>
                    </a:p>
                  </a:txBody>
                  <a:tcPr anchor="ctr">
                    <a:solidFill>
                      <a:srgbClr val="B7D5C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Quãng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đường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chạy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600" b="1" dirty="0" err="1">
                          <a:latin typeface="Merriweather" panose="00000500000000000000" pitchFamily="2" charset="-93"/>
                        </a:rPr>
                        <a:t>trong</a:t>
                      </a: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 1 min (km)</a:t>
                      </a:r>
                    </a:p>
                  </a:txBody>
                  <a:tcPr anchor="ctr">
                    <a:solidFill>
                      <a:srgbClr val="B7D5C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8503278"/>
                  </a:ext>
                </a:extLst>
              </a:tr>
              <a:tr h="591905"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A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>
                          <a:latin typeface="Merriweather" panose="00000500000000000000" pitchFamily="2" charset="-93"/>
                        </a:rPr>
                        <a:t>80</a:t>
                      </a:r>
                      <a:endParaRPr lang="en-US" sz="1600" b="0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latin typeface="Merriweather" panose="00000500000000000000" pitchFamily="2" charset="-93"/>
                        </a:rPr>
                        <a:t>50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latin typeface="Merriweather" panose="00000500000000000000" pitchFamily="2" charset="-93"/>
                        </a:rPr>
                        <a:t>1,6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445742835"/>
                  </a:ext>
                </a:extLst>
              </a:tr>
              <a:tr h="591905"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B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latin typeface="Merriweather" panose="00000500000000000000" pitchFamily="2" charset="-93"/>
                        </a:rPr>
                        <a:t>72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latin typeface="Merriweather" panose="00000500000000000000" pitchFamily="2" charset="-93"/>
                        </a:rPr>
                        <a:t>50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latin typeface="Merriweather" panose="00000500000000000000" pitchFamily="2" charset="-93"/>
                        </a:rPr>
                        <a:t>1,44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707421165"/>
                  </a:ext>
                </a:extLst>
              </a:tr>
              <a:tr h="591905"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C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latin typeface="Merriweather" panose="00000500000000000000" pitchFamily="2" charset="-93"/>
                        </a:rPr>
                        <a:t>80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latin typeface="Merriweather" panose="00000500000000000000" pitchFamily="2" charset="-93"/>
                        </a:rPr>
                        <a:t>40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latin typeface="Merriweather" panose="00000500000000000000" pitchFamily="2" charset="-93"/>
                        </a:rPr>
                        <a:t>2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224028835"/>
                  </a:ext>
                </a:extLst>
              </a:tr>
              <a:tr h="591905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600" b="1" dirty="0">
                          <a:latin typeface="Merriweather" panose="00000500000000000000" pitchFamily="2" charset="-93"/>
                        </a:rPr>
                        <a:t>D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latin typeface="Merriweather" panose="00000500000000000000" pitchFamily="2" charset="-93"/>
                        </a:rPr>
                        <a:t>99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latin typeface="Merriweather" panose="00000500000000000000" pitchFamily="2" charset="-93"/>
                        </a:rPr>
                        <a:t>45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600" b="0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>
                          <a:latin typeface="Merriweather" panose="00000500000000000000" pitchFamily="2" charset="-93"/>
                        </a:rPr>
                        <a:t>2,2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4897360"/>
                  </a:ext>
                </a:extLst>
              </a:tr>
            </a:tbl>
          </a:graphicData>
        </a:graphic>
      </p:graphicFrame>
      <p:sp>
        <p:nvSpPr>
          <p:cNvPr id="11" name="Google Shape;1771;p42">
            <a:extLst>
              <a:ext uri="{FF2B5EF4-FFF2-40B4-BE49-F238E27FC236}">
                <a16:creationId xmlns:a16="http://schemas.microsoft.com/office/drawing/2014/main" id="{6789B391-1EEB-4AC6-A8D4-9A7B3F603C44}"/>
              </a:ext>
            </a:extLst>
          </p:cNvPr>
          <p:cNvSpPr txBox="1">
            <a:spLocks/>
          </p:cNvSpPr>
          <p:nvPr/>
        </p:nvSpPr>
        <p:spPr>
          <a:xfrm>
            <a:off x="4075955" y="4362634"/>
            <a:ext cx="1290918" cy="600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6433D"/>
              </a:buClr>
              <a:buSzPts val="990"/>
              <a:buFont typeface="Merriweather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Bảng 7.1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F9C6711-8D6C-4F29-9683-65D1EC44B984}"/>
              </a:ext>
            </a:extLst>
          </p:cNvPr>
          <p:cNvSpPr txBox="1"/>
          <p:nvPr/>
        </p:nvSpPr>
        <p:spPr>
          <a:xfrm>
            <a:off x="5253431" y="2101046"/>
            <a:ext cx="64867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Merriweather" panose="00000500000000000000" pitchFamily="2" charset="-93"/>
                <a:ea typeface="+mn-ea"/>
                <a:cs typeface="Arial"/>
                <a:sym typeface="Arial"/>
              </a:rPr>
              <a:t>3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312F22C-5955-4BA5-A95C-474CCA4CDAC5}"/>
              </a:ext>
            </a:extLst>
          </p:cNvPr>
          <p:cNvSpPr txBox="1"/>
          <p:nvPr/>
        </p:nvSpPr>
        <p:spPr>
          <a:xfrm>
            <a:off x="5253430" y="2701682"/>
            <a:ext cx="64867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Merriweather" panose="00000500000000000000" pitchFamily="2" charset="-93"/>
                <a:ea typeface="+mn-ea"/>
                <a:cs typeface="Arial"/>
                <a:sym typeface="Arial"/>
              </a:rPr>
              <a:t>4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AA499A05-B7DB-46FA-972E-43282BB888C4}"/>
              </a:ext>
            </a:extLst>
          </p:cNvPr>
          <p:cNvSpPr txBox="1"/>
          <p:nvPr/>
        </p:nvSpPr>
        <p:spPr>
          <a:xfrm>
            <a:off x="5253430" y="3290500"/>
            <a:ext cx="64867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Merriweather" panose="00000500000000000000" pitchFamily="2" charset="-93"/>
                <a:ea typeface="+mn-ea"/>
                <a:cs typeface="Arial"/>
                <a:sym typeface="Arial"/>
              </a:rPr>
              <a:t>2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F20B807D-69BF-4A61-9C41-ACAABC8D6D6C}"/>
              </a:ext>
            </a:extLst>
          </p:cNvPr>
          <p:cNvSpPr txBox="1"/>
          <p:nvPr/>
        </p:nvSpPr>
        <p:spPr>
          <a:xfrm>
            <a:off x="5253428" y="3869230"/>
            <a:ext cx="64867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Merriweather" panose="00000500000000000000" pitchFamily="2" charset="-93"/>
                <a:ea typeface="+mn-ea"/>
                <a:cs typeface="Arial"/>
                <a:sym typeface="Arial"/>
              </a:rPr>
              <a:t>1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DD2B0E3F-38C8-468F-AF94-569F400E6CEC}"/>
              </a:ext>
            </a:extLst>
          </p:cNvPr>
          <p:cNvGrpSpPr/>
          <p:nvPr/>
        </p:nvGrpSpPr>
        <p:grpSpPr>
          <a:xfrm>
            <a:off x="438327" y="285854"/>
            <a:ext cx="1727621" cy="717176"/>
            <a:chOff x="509889" y="-44415"/>
            <a:chExt cx="1727621" cy="717176"/>
          </a:xfrm>
        </p:grpSpPr>
        <p:sp>
          <p:nvSpPr>
            <p:cNvPr id="15" name="Google Shape;1770;p42">
              <a:extLst>
                <a:ext uri="{FF2B5EF4-FFF2-40B4-BE49-F238E27FC236}">
                  <a16:creationId xmlns:a16="http://schemas.microsoft.com/office/drawing/2014/main" id="{35F8F778-6E9E-4839-BCE6-97E42B5F31EB}"/>
                </a:ext>
              </a:extLst>
            </p:cNvPr>
            <p:cNvSpPr txBox="1">
              <a:spLocks/>
            </p:cNvSpPr>
            <p:nvPr/>
          </p:nvSpPr>
          <p:spPr>
            <a:xfrm>
              <a:off x="509889" y="-44415"/>
              <a:ext cx="513060" cy="71717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b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lt2"/>
                </a:buClr>
                <a:buSzPts val="3500"/>
                <a:buFont typeface="Merriweather"/>
                <a:buNone/>
                <a:defRPr sz="8000" b="1" i="0" u="none" strike="noStrike" cap="none">
                  <a:solidFill>
                    <a:schemeClr val="lt2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1pPr>
              <a:lvl2pPr marR="0" lvl="1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2pPr>
              <a:lvl3pPr marR="0" lvl="2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3pPr>
              <a:lvl4pPr marR="0" lvl="3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4pPr>
              <a:lvl5pPr marR="0" lvl="4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5pPr>
              <a:lvl6pPr marR="0" lvl="5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6pPr>
              <a:lvl7pPr marR="0" lvl="6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7pPr>
              <a:lvl8pPr marR="0" lvl="7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8pPr>
              <a:lvl9pPr marR="0" lvl="8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1A77B"/>
                </a:buClr>
                <a:buSzPts val="3500"/>
                <a:buFont typeface="Merriweather"/>
                <a:buNone/>
                <a:tabLst/>
                <a:defRPr/>
              </a:pPr>
              <a:r>
                <a:rPr kumimoji="0" lang="en" sz="3600" b="1" i="0" u="none" strike="noStrike" kern="0" cap="none" spc="0" normalizeH="0" baseline="0" noProof="0" dirty="0">
                  <a:ln>
                    <a:noFill/>
                  </a:ln>
                  <a:solidFill>
                    <a:srgbClr val="E1A77B"/>
                  </a:solidFill>
                  <a:effectLst/>
                  <a:uLnTx/>
                  <a:uFillTx/>
                  <a:latin typeface="Merriweather"/>
                  <a:sym typeface="Merriweather"/>
                </a:rPr>
                <a:t>I.</a:t>
              </a:r>
            </a:p>
          </p:txBody>
        </p:sp>
        <p:sp>
          <p:nvSpPr>
            <p:cNvPr id="17" name="Google Shape;1771;p42">
              <a:extLst>
                <a:ext uri="{FF2B5EF4-FFF2-40B4-BE49-F238E27FC236}">
                  <a16:creationId xmlns:a16="http://schemas.microsoft.com/office/drawing/2014/main" id="{ECDECAAD-B5BA-467F-B04F-D77B0DF3AADD}"/>
                </a:ext>
              </a:extLst>
            </p:cNvPr>
            <p:cNvSpPr txBox="1">
              <a:spLocks/>
            </p:cNvSpPr>
            <p:nvPr/>
          </p:nvSpPr>
          <p:spPr>
            <a:xfrm>
              <a:off x="958641" y="0"/>
              <a:ext cx="1278869" cy="60063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1pPr>
              <a:lvl2pPr marR="0" lvl="1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2pPr>
              <a:lvl3pPr marR="0" lvl="2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3pPr>
              <a:lvl4pPr marR="0" lvl="3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4pPr>
              <a:lvl5pPr marR="0" lvl="4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5pPr>
              <a:lvl6pPr marR="0" lvl="5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6pPr>
              <a:lvl7pPr marR="0" lvl="6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7pPr>
              <a:lvl8pPr marR="0" lvl="7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8pPr>
              <a:lvl9pPr marR="0" lvl="8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16433D"/>
                </a:buClr>
                <a:buSzPts val="990"/>
                <a:buFont typeface="Merriweather"/>
                <a:buNone/>
                <a:tabLst/>
                <a:defRPr/>
              </a:pPr>
              <a:r>
                <a:rPr kumimoji="0" lang="en-US" sz="2000" b="1" i="0" u="none" strike="noStrike" kern="0" cap="none" spc="0" normalizeH="0" baseline="0" noProof="0" dirty="0">
                  <a:ln>
                    <a:noFill/>
                  </a:ln>
                  <a:solidFill>
                    <a:srgbClr val="16433D"/>
                  </a:solidFill>
                  <a:effectLst/>
                  <a:uLnTx/>
                  <a:uFillTx/>
                  <a:latin typeface="Merriweather"/>
                  <a:sym typeface="Merriweather"/>
                </a:rPr>
                <a:t>TỐC ĐỘ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55209204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2" grpId="0"/>
      <p:bldP spid="13" grpId="0"/>
      <p:bldP spid="14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4" name="Google Shape;2234;p49"/>
          <p:cNvSpPr/>
          <p:nvPr/>
        </p:nvSpPr>
        <p:spPr>
          <a:xfrm>
            <a:off x="6505014" y="3546600"/>
            <a:ext cx="182327" cy="185562"/>
          </a:xfrm>
          <a:custGeom>
            <a:avLst/>
            <a:gdLst/>
            <a:ahLst/>
            <a:cxnLst/>
            <a:rect l="l" t="t" r="r" b="b"/>
            <a:pathLst>
              <a:path w="8511" h="8662" extrusionOk="0">
                <a:moveTo>
                  <a:pt x="5441" y="1"/>
                </a:moveTo>
                <a:lnTo>
                  <a:pt x="5441" y="1520"/>
                </a:lnTo>
                <a:lnTo>
                  <a:pt x="4560" y="517"/>
                </a:lnTo>
                <a:lnTo>
                  <a:pt x="0" y="1976"/>
                </a:lnTo>
                <a:cubicBezTo>
                  <a:pt x="0" y="1976"/>
                  <a:pt x="2189" y="6141"/>
                  <a:pt x="3009" y="7995"/>
                </a:cubicBezTo>
                <a:cubicBezTo>
                  <a:pt x="3188" y="8403"/>
                  <a:pt x="3582" y="8662"/>
                  <a:pt x="4027" y="8662"/>
                </a:cubicBezTo>
                <a:cubicBezTo>
                  <a:pt x="4112" y="8662"/>
                  <a:pt x="4199" y="8652"/>
                  <a:pt x="4286" y="8633"/>
                </a:cubicBezTo>
                <a:lnTo>
                  <a:pt x="7599" y="7934"/>
                </a:lnTo>
                <a:cubicBezTo>
                  <a:pt x="8116" y="7812"/>
                  <a:pt x="8511" y="7326"/>
                  <a:pt x="8481" y="6779"/>
                </a:cubicBezTo>
                <a:lnTo>
                  <a:pt x="8329" y="1"/>
                </a:ln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5" name="Google Shape;2235;p49"/>
          <p:cNvSpPr/>
          <p:nvPr/>
        </p:nvSpPr>
        <p:spPr>
          <a:xfrm>
            <a:off x="6623523" y="3693772"/>
            <a:ext cx="57305" cy="196659"/>
          </a:xfrm>
          <a:custGeom>
            <a:avLst/>
            <a:gdLst/>
            <a:ahLst/>
            <a:cxnLst/>
            <a:rect l="l" t="t" r="r" b="b"/>
            <a:pathLst>
              <a:path w="2675" h="9180" extrusionOk="0">
                <a:moveTo>
                  <a:pt x="0" y="0"/>
                </a:moveTo>
                <a:cubicBezTo>
                  <a:pt x="0" y="365"/>
                  <a:pt x="1429" y="9179"/>
                  <a:pt x="1429" y="9179"/>
                </a:cubicBezTo>
                <a:lnTo>
                  <a:pt x="2675" y="9179"/>
                </a:lnTo>
                <a:lnTo>
                  <a:pt x="882" y="0"/>
                </a:ln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6" name="Google Shape;2236;p49"/>
          <p:cNvSpPr/>
          <p:nvPr/>
        </p:nvSpPr>
        <p:spPr>
          <a:xfrm>
            <a:off x="6682778" y="3659903"/>
            <a:ext cx="57969" cy="231170"/>
          </a:xfrm>
          <a:custGeom>
            <a:avLst/>
            <a:gdLst/>
            <a:ahLst/>
            <a:cxnLst/>
            <a:rect l="l" t="t" r="r" b="b"/>
            <a:pathLst>
              <a:path w="2706" h="10791" extrusionOk="0">
                <a:moveTo>
                  <a:pt x="1976" y="0"/>
                </a:moveTo>
                <a:cubicBezTo>
                  <a:pt x="1642" y="0"/>
                  <a:pt x="1338" y="244"/>
                  <a:pt x="1307" y="608"/>
                </a:cubicBezTo>
                <a:lnTo>
                  <a:pt x="0" y="10791"/>
                </a:lnTo>
                <a:lnTo>
                  <a:pt x="1398" y="10791"/>
                </a:lnTo>
                <a:lnTo>
                  <a:pt x="2645" y="760"/>
                </a:lnTo>
                <a:cubicBezTo>
                  <a:pt x="2705" y="396"/>
                  <a:pt x="2432" y="61"/>
                  <a:pt x="2067" y="0"/>
                </a:cubicBez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7" name="Google Shape;2237;p49"/>
          <p:cNvSpPr/>
          <p:nvPr/>
        </p:nvSpPr>
        <p:spPr>
          <a:xfrm>
            <a:off x="6366304" y="3952277"/>
            <a:ext cx="131556" cy="226607"/>
          </a:xfrm>
          <a:custGeom>
            <a:avLst/>
            <a:gdLst/>
            <a:ahLst/>
            <a:cxnLst/>
            <a:rect l="l" t="t" r="r" b="b"/>
            <a:pathLst>
              <a:path w="6141" h="10578" extrusionOk="0">
                <a:moveTo>
                  <a:pt x="791" y="0"/>
                </a:moveTo>
                <a:cubicBezTo>
                  <a:pt x="335" y="0"/>
                  <a:pt x="1" y="365"/>
                  <a:pt x="1" y="790"/>
                </a:cubicBezTo>
                <a:lnTo>
                  <a:pt x="1" y="9787"/>
                </a:lnTo>
                <a:cubicBezTo>
                  <a:pt x="1" y="10213"/>
                  <a:pt x="335" y="10578"/>
                  <a:pt x="791" y="10578"/>
                </a:cubicBezTo>
                <a:lnTo>
                  <a:pt x="5320" y="10578"/>
                </a:lnTo>
                <a:cubicBezTo>
                  <a:pt x="5776" y="10578"/>
                  <a:pt x="6141" y="10213"/>
                  <a:pt x="6141" y="9787"/>
                </a:cubicBezTo>
                <a:lnTo>
                  <a:pt x="6141" y="790"/>
                </a:lnTo>
                <a:cubicBezTo>
                  <a:pt x="6141" y="365"/>
                  <a:pt x="5776" y="0"/>
                  <a:pt x="5320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8" name="Google Shape;2238;p49"/>
          <p:cNvSpPr/>
          <p:nvPr/>
        </p:nvSpPr>
        <p:spPr>
          <a:xfrm>
            <a:off x="6388454" y="3912517"/>
            <a:ext cx="84019" cy="39782"/>
          </a:xfrm>
          <a:custGeom>
            <a:avLst/>
            <a:gdLst/>
            <a:ahLst/>
            <a:cxnLst/>
            <a:rect l="l" t="t" r="r" b="b"/>
            <a:pathLst>
              <a:path w="3922" h="1857" extrusionOk="0">
                <a:moveTo>
                  <a:pt x="1436" y="1"/>
                </a:moveTo>
                <a:cubicBezTo>
                  <a:pt x="640" y="1"/>
                  <a:pt x="0" y="658"/>
                  <a:pt x="0" y="1461"/>
                </a:cubicBezTo>
                <a:lnTo>
                  <a:pt x="0" y="1856"/>
                </a:lnTo>
                <a:lnTo>
                  <a:pt x="3921" y="1856"/>
                </a:lnTo>
                <a:lnTo>
                  <a:pt x="3921" y="1461"/>
                </a:lnTo>
                <a:cubicBezTo>
                  <a:pt x="3921" y="640"/>
                  <a:pt x="3253" y="2"/>
                  <a:pt x="2432" y="2"/>
                </a:cubicBezTo>
                <a:lnTo>
                  <a:pt x="1490" y="2"/>
                </a:lnTo>
                <a:cubicBezTo>
                  <a:pt x="1472" y="1"/>
                  <a:pt x="1454" y="1"/>
                  <a:pt x="1436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9" name="Google Shape;2239;p49"/>
          <p:cNvSpPr/>
          <p:nvPr/>
        </p:nvSpPr>
        <p:spPr>
          <a:xfrm>
            <a:off x="6366304" y="4023250"/>
            <a:ext cx="74250" cy="92481"/>
          </a:xfrm>
          <a:custGeom>
            <a:avLst/>
            <a:gdLst/>
            <a:ahLst/>
            <a:cxnLst/>
            <a:rect l="l" t="t" r="r" b="b"/>
            <a:pathLst>
              <a:path w="3466" h="4317" extrusionOk="0">
                <a:moveTo>
                  <a:pt x="1" y="0"/>
                </a:moveTo>
                <a:lnTo>
                  <a:pt x="1" y="4316"/>
                </a:lnTo>
                <a:lnTo>
                  <a:pt x="3466" y="4316"/>
                </a:lnTo>
                <a:lnTo>
                  <a:pt x="346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0" name="Google Shape;2240;p49"/>
          <p:cNvSpPr/>
          <p:nvPr/>
        </p:nvSpPr>
        <p:spPr>
          <a:xfrm>
            <a:off x="6519989" y="3799257"/>
            <a:ext cx="312576" cy="380292"/>
          </a:xfrm>
          <a:custGeom>
            <a:avLst/>
            <a:gdLst/>
            <a:ahLst/>
            <a:cxnLst/>
            <a:rect l="l" t="t" r="r" b="b"/>
            <a:pathLst>
              <a:path w="14591" h="17752" extrusionOk="0">
                <a:moveTo>
                  <a:pt x="0" y="0"/>
                </a:moveTo>
                <a:lnTo>
                  <a:pt x="0" y="17751"/>
                </a:lnTo>
                <a:lnTo>
                  <a:pt x="14590" y="17751"/>
                </a:lnTo>
                <a:lnTo>
                  <a:pt x="1459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1" name="Google Shape;2241;p49"/>
          <p:cNvSpPr/>
          <p:nvPr/>
        </p:nvSpPr>
        <p:spPr>
          <a:xfrm>
            <a:off x="6519324" y="3796643"/>
            <a:ext cx="315832" cy="384191"/>
          </a:xfrm>
          <a:custGeom>
            <a:avLst/>
            <a:gdLst/>
            <a:ahLst/>
            <a:cxnLst/>
            <a:rect l="l" t="t" r="r" b="b"/>
            <a:pathLst>
              <a:path w="14743" h="17934" extrusionOk="0">
                <a:moveTo>
                  <a:pt x="92" y="1"/>
                </a:moveTo>
                <a:lnTo>
                  <a:pt x="1" y="92"/>
                </a:lnTo>
                <a:lnTo>
                  <a:pt x="1" y="17934"/>
                </a:lnTo>
                <a:lnTo>
                  <a:pt x="92" y="17934"/>
                </a:lnTo>
                <a:lnTo>
                  <a:pt x="10700" y="17873"/>
                </a:lnTo>
                <a:lnTo>
                  <a:pt x="13588" y="17873"/>
                </a:lnTo>
                <a:lnTo>
                  <a:pt x="10639" y="17843"/>
                </a:lnTo>
                <a:lnTo>
                  <a:pt x="153" y="17782"/>
                </a:lnTo>
                <a:lnTo>
                  <a:pt x="153" y="17782"/>
                </a:lnTo>
                <a:lnTo>
                  <a:pt x="153" y="213"/>
                </a:lnTo>
                <a:lnTo>
                  <a:pt x="14531" y="213"/>
                </a:lnTo>
                <a:cubicBezTo>
                  <a:pt x="14561" y="5431"/>
                  <a:pt x="14591" y="9806"/>
                  <a:pt x="14591" y="12919"/>
                </a:cubicBezTo>
                <a:cubicBezTo>
                  <a:pt x="14621" y="14469"/>
                  <a:pt x="14621" y="15715"/>
                  <a:pt x="14621" y="16566"/>
                </a:cubicBezTo>
                <a:lnTo>
                  <a:pt x="14621" y="17873"/>
                </a:lnTo>
                <a:cubicBezTo>
                  <a:pt x="14621" y="17873"/>
                  <a:pt x="14682" y="17812"/>
                  <a:pt x="14682" y="17782"/>
                </a:cubicBezTo>
                <a:lnTo>
                  <a:pt x="14682" y="16566"/>
                </a:lnTo>
                <a:cubicBezTo>
                  <a:pt x="14712" y="15715"/>
                  <a:pt x="14712" y="14499"/>
                  <a:pt x="14712" y="12949"/>
                </a:cubicBezTo>
                <a:cubicBezTo>
                  <a:pt x="14712" y="9818"/>
                  <a:pt x="14743" y="5381"/>
                  <a:pt x="14743" y="92"/>
                </a:cubicBezTo>
                <a:lnTo>
                  <a:pt x="14743" y="1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2" name="Google Shape;2242;p49"/>
          <p:cNvSpPr/>
          <p:nvPr/>
        </p:nvSpPr>
        <p:spPr>
          <a:xfrm>
            <a:off x="6522581" y="3818130"/>
            <a:ext cx="309984" cy="3920"/>
          </a:xfrm>
          <a:custGeom>
            <a:avLst/>
            <a:gdLst/>
            <a:ahLst/>
            <a:cxnLst/>
            <a:rect l="l" t="t" r="r" b="b"/>
            <a:pathLst>
              <a:path w="14470" h="183" extrusionOk="0">
                <a:moveTo>
                  <a:pt x="7235" y="1"/>
                </a:moveTo>
                <a:cubicBezTo>
                  <a:pt x="3253" y="1"/>
                  <a:pt x="1" y="31"/>
                  <a:pt x="1" y="92"/>
                </a:cubicBezTo>
                <a:cubicBezTo>
                  <a:pt x="1" y="153"/>
                  <a:pt x="3253" y="183"/>
                  <a:pt x="7235" y="183"/>
                </a:cubicBezTo>
                <a:cubicBezTo>
                  <a:pt x="11247" y="183"/>
                  <a:pt x="14469" y="153"/>
                  <a:pt x="14469" y="92"/>
                </a:cubicBezTo>
                <a:cubicBezTo>
                  <a:pt x="14469" y="61"/>
                  <a:pt x="11247" y="1"/>
                  <a:pt x="7235" y="1"/>
                </a:cubicBez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3" name="Google Shape;2243;p49"/>
          <p:cNvSpPr/>
          <p:nvPr/>
        </p:nvSpPr>
        <p:spPr>
          <a:xfrm>
            <a:off x="6522581" y="3841566"/>
            <a:ext cx="309984" cy="3942"/>
          </a:xfrm>
          <a:custGeom>
            <a:avLst/>
            <a:gdLst/>
            <a:ahLst/>
            <a:cxnLst/>
            <a:rect l="l" t="t" r="r" b="b"/>
            <a:pathLst>
              <a:path w="14470" h="184" extrusionOk="0">
                <a:moveTo>
                  <a:pt x="7235" y="1"/>
                </a:moveTo>
                <a:cubicBezTo>
                  <a:pt x="3253" y="1"/>
                  <a:pt x="1" y="31"/>
                  <a:pt x="1" y="92"/>
                </a:cubicBezTo>
                <a:cubicBezTo>
                  <a:pt x="1" y="153"/>
                  <a:pt x="3253" y="183"/>
                  <a:pt x="7235" y="183"/>
                </a:cubicBezTo>
                <a:cubicBezTo>
                  <a:pt x="11247" y="183"/>
                  <a:pt x="14469" y="153"/>
                  <a:pt x="14469" y="92"/>
                </a:cubicBezTo>
                <a:cubicBezTo>
                  <a:pt x="14469" y="62"/>
                  <a:pt x="11247" y="1"/>
                  <a:pt x="7235" y="1"/>
                </a:cubicBez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4" name="Google Shape;2244;p49"/>
          <p:cNvSpPr/>
          <p:nvPr/>
        </p:nvSpPr>
        <p:spPr>
          <a:xfrm>
            <a:off x="6522581" y="3865666"/>
            <a:ext cx="309984" cy="4584"/>
          </a:xfrm>
          <a:custGeom>
            <a:avLst/>
            <a:gdLst/>
            <a:ahLst/>
            <a:cxnLst/>
            <a:rect l="l" t="t" r="r" b="b"/>
            <a:pathLst>
              <a:path w="14470" h="214" extrusionOk="0">
                <a:moveTo>
                  <a:pt x="7235" y="0"/>
                </a:moveTo>
                <a:cubicBezTo>
                  <a:pt x="3253" y="0"/>
                  <a:pt x="1" y="61"/>
                  <a:pt x="1" y="122"/>
                </a:cubicBezTo>
                <a:cubicBezTo>
                  <a:pt x="1" y="152"/>
                  <a:pt x="3253" y="213"/>
                  <a:pt x="7235" y="213"/>
                </a:cubicBezTo>
                <a:cubicBezTo>
                  <a:pt x="11247" y="213"/>
                  <a:pt x="14469" y="152"/>
                  <a:pt x="14469" y="122"/>
                </a:cubicBezTo>
                <a:cubicBezTo>
                  <a:pt x="14469" y="31"/>
                  <a:pt x="11247" y="0"/>
                  <a:pt x="7235" y="0"/>
                </a:cubicBez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5" name="Google Shape;2245;p49"/>
          <p:cNvSpPr/>
          <p:nvPr/>
        </p:nvSpPr>
        <p:spPr>
          <a:xfrm>
            <a:off x="6522581" y="3889103"/>
            <a:ext cx="309984" cy="4584"/>
          </a:xfrm>
          <a:custGeom>
            <a:avLst/>
            <a:gdLst/>
            <a:ahLst/>
            <a:cxnLst/>
            <a:rect l="l" t="t" r="r" b="b"/>
            <a:pathLst>
              <a:path w="14470" h="214" extrusionOk="0">
                <a:moveTo>
                  <a:pt x="7235" y="1"/>
                </a:moveTo>
                <a:cubicBezTo>
                  <a:pt x="3253" y="1"/>
                  <a:pt x="1" y="61"/>
                  <a:pt x="1" y="92"/>
                </a:cubicBezTo>
                <a:cubicBezTo>
                  <a:pt x="1" y="153"/>
                  <a:pt x="3253" y="213"/>
                  <a:pt x="7235" y="213"/>
                </a:cubicBezTo>
                <a:cubicBezTo>
                  <a:pt x="11247" y="213"/>
                  <a:pt x="14469" y="153"/>
                  <a:pt x="14469" y="92"/>
                </a:cubicBezTo>
                <a:cubicBezTo>
                  <a:pt x="14469" y="61"/>
                  <a:pt x="11247" y="1"/>
                  <a:pt x="7235" y="1"/>
                </a:cubicBez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6" name="Google Shape;2246;p49"/>
          <p:cNvSpPr/>
          <p:nvPr/>
        </p:nvSpPr>
        <p:spPr>
          <a:xfrm>
            <a:off x="6522581" y="3913203"/>
            <a:ext cx="309984" cy="3920"/>
          </a:xfrm>
          <a:custGeom>
            <a:avLst/>
            <a:gdLst/>
            <a:ahLst/>
            <a:cxnLst/>
            <a:rect l="l" t="t" r="r" b="b"/>
            <a:pathLst>
              <a:path w="14470" h="183" extrusionOk="0">
                <a:moveTo>
                  <a:pt x="7235" y="0"/>
                </a:moveTo>
                <a:cubicBezTo>
                  <a:pt x="3253" y="0"/>
                  <a:pt x="1" y="31"/>
                  <a:pt x="1" y="92"/>
                </a:cubicBezTo>
                <a:cubicBezTo>
                  <a:pt x="1" y="152"/>
                  <a:pt x="3253" y="183"/>
                  <a:pt x="7235" y="183"/>
                </a:cubicBezTo>
                <a:cubicBezTo>
                  <a:pt x="11247" y="183"/>
                  <a:pt x="14469" y="152"/>
                  <a:pt x="14469" y="92"/>
                </a:cubicBezTo>
                <a:cubicBezTo>
                  <a:pt x="14469" y="31"/>
                  <a:pt x="11247" y="0"/>
                  <a:pt x="7235" y="0"/>
                </a:cubicBez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7" name="Google Shape;2247;p49"/>
          <p:cNvSpPr/>
          <p:nvPr/>
        </p:nvSpPr>
        <p:spPr>
          <a:xfrm>
            <a:off x="6522581" y="3936639"/>
            <a:ext cx="309984" cy="4584"/>
          </a:xfrm>
          <a:custGeom>
            <a:avLst/>
            <a:gdLst/>
            <a:ahLst/>
            <a:cxnLst/>
            <a:rect l="l" t="t" r="r" b="b"/>
            <a:pathLst>
              <a:path w="14470" h="214" extrusionOk="0">
                <a:moveTo>
                  <a:pt x="7235" y="1"/>
                </a:moveTo>
                <a:cubicBezTo>
                  <a:pt x="3253" y="1"/>
                  <a:pt x="1" y="61"/>
                  <a:pt x="1" y="92"/>
                </a:cubicBezTo>
                <a:cubicBezTo>
                  <a:pt x="1" y="153"/>
                  <a:pt x="3253" y="213"/>
                  <a:pt x="7235" y="213"/>
                </a:cubicBezTo>
                <a:cubicBezTo>
                  <a:pt x="11247" y="213"/>
                  <a:pt x="14469" y="153"/>
                  <a:pt x="14469" y="92"/>
                </a:cubicBezTo>
                <a:cubicBezTo>
                  <a:pt x="14469" y="61"/>
                  <a:pt x="11247" y="1"/>
                  <a:pt x="7235" y="1"/>
                </a:cubicBez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8" name="Google Shape;2248;p49"/>
          <p:cNvSpPr/>
          <p:nvPr/>
        </p:nvSpPr>
        <p:spPr>
          <a:xfrm>
            <a:off x="6522581" y="3960739"/>
            <a:ext cx="309984" cy="3920"/>
          </a:xfrm>
          <a:custGeom>
            <a:avLst/>
            <a:gdLst/>
            <a:ahLst/>
            <a:cxnLst/>
            <a:rect l="l" t="t" r="r" b="b"/>
            <a:pathLst>
              <a:path w="14470" h="183" extrusionOk="0">
                <a:moveTo>
                  <a:pt x="7235" y="0"/>
                </a:moveTo>
                <a:cubicBezTo>
                  <a:pt x="3253" y="0"/>
                  <a:pt x="1" y="31"/>
                  <a:pt x="1" y="91"/>
                </a:cubicBezTo>
                <a:cubicBezTo>
                  <a:pt x="1" y="152"/>
                  <a:pt x="3253" y="183"/>
                  <a:pt x="7235" y="183"/>
                </a:cubicBezTo>
                <a:cubicBezTo>
                  <a:pt x="11247" y="183"/>
                  <a:pt x="14469" y="152"/>
                  <a:pt x="14469" y="91"/>
                </a:cubicBezTo>
                <a:cubicBezTo>
                  <a:pt x="14469" y="31"/>
                  <a:pt x="11247" y="0"/>
                  <a:pt x="7235" y="0"/>
                </a:cubicBez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9" name="Google Shape;2249;p49"/>
          <p:cNvSpPr/>
          <p:nvPr/>
        </p:nvSpPr>
        <p:spPr>
          <a:xfrm>
            <a:off x="6522581" y="3984176"/>
            <a:ext cx="309984" cy="4584"/>
          </a:xfrm>
          <a:custGeom>
            <a:avLst/>
            <a:gdLst/>
            <a:ahLst/>
            <a:cxnLst/>
            <a:rect l="l" t="t" r="r" b="b"/>
            <a:pathLst>
              <a:path w="14470" h="214" extrusionOk="0">
                <a:moveTo>
                  <a:pt x="7235" y="0"/>
                </a:moveTo>
                <a:cubicBezTo>
                  <a:pt x="3253" y="0"/>
                  <a:pt x="1" y="31"/>
                  <a:pt x="1" y="92"/>
                </a:cubicBezTo>
                <a:cubicBezTo>
                  <a:pt x="1" y="152"/>
                  <a:pt x="3253" y="213"/>
                  <a:pt x="7235" y="213"/>
                </a:cubicBezTo>
                <a:cubicBezTo>
                  <a:pt x="11247" y="213"/>
                  <a:pt x="14469" y="152"/>
                  <a:pt x="14469" y="92"/>
                </a:cubicBezTo>
                <a:cubicBezTo>
                  <a:pt x="14469" y="61"/>
                  <a:pt x="11247" y="0"/>
                  <a:pt x="7235" y="0"/>
                </a:cubicBez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50" name="Google Shape;2250;p49"/>
          <p:cNvSpPr/>
          <p:nvPr/>
        </p:nvSpPr>
        <p:spPr>
          <a:xfrm>
            <a:off x="6522581" y="4008276"/>
            <a:ext cx="309984" cy="3920"/>
          </a:xfrm>
          <a:custGeom>
            <a:avLst/>
            <a:gdLst/>
            <a:ahLst/>
            <a:cxnLst/>
            <a:rect l="l" t="t" r="r" b="b"/>
            <a:pathLst>
              <a:path w="14470" h="183" extrusionOk="0">
                <a:moveTo>
                  <a:pt x="7235" y="0"/>
                </a:moveTo>
                <a:cubicBezTo>
                  <a:pt x="3253" y="0"/>
                  <a:pt x="1" y="30"/>
                  <a:pt x="1" y="91"/>
                </a:cubicBezTo>
                <a:cubicBezTo>
                  <a:pt x="1" y="152"/>
                  <a:pt x="3253" y="182"/>
                  <a:pt x="7235" y="182"/>
                </a:cubicBezTo>
                <a:cubicBezTo>
                  <a:pt x="11247" y="182"/>
                  <a:pt x="14469" y="152"/>
                  <a:pt x="14469" y="91"/>
                </a:cubicBezTo>
                <a:cubicBezTo>
                  <a:pt x="14469" y="30"/>
                  <a:pt x="11247" y="0"/>
                  <a:pt x="7235" y="0"/>
                </a:cubicBez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51" name="Google Shape;2251;p49"/>
          <p:cNvSpPr/>
          <p:nvPr/>
        </p:nvSpPr>
        <p:spPr>
          <a:xfrm>
            <a:off x="6522581" y="4031712"/>
            <a:ext cx="309984" cy="4584"/>
          </a:xfrm>
          <a:custGeom>
            <a:avLst/>
            <a:gdLst/>
            <a:ahLst/>
            <a:cxnLst/>
            <a:rect l="l" t="t" r="r" b="b"/>
            <a:pathLst>
              <a:path w="14470" h="214" extrusionOk="0">
                <a:moveTo>
                  <a:pt x="7235" y="0"/>
                </a:moveTo>
                <a:cubicBezTo>
                  <a:pt x="3253" y="0"/>
                  <a:pt x="1" y="31"/>
                  <a:pt x="1" y="92"/>
                </a:cubicBezTo>
                <a:cubicBezTo>
                  <a:pt x="1" y="152"/>
                  <a:pt x="3253" y="213"/>
                  <a:pt x="7235" y="213"/>
                </a:cubicBezTo>
                <a:cubicBezTo>
                  <a:pt x="11247" y="213"/>
                  <a:pt x="14469" y="152"/>
                  <a:pt x="14469" y="92"/>
                </a:cubicBezTo>
                <a:cubicBezTo>
                  <a:pt x="14469" y="61"/>
                  <a:pt x="11247" y="0"/>
                  <a:pt x="7235" y="0"/>
                </a:cubicBez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52" name="Google Shape;2252;p49"/>
          <p:cNvSpPr/>
          <p:nvPr/>
        </p:nvSpPr>
        <p:spPr>
          <a:xfrm>
            <a:off x="6522581" y="4055791"/>
            <a:ext cx="309984" cy="3942"/>
          </a:xfrm>
          <a:custGeom>
            <a:avLst/>
            <a:gdLst/>
            <a:ahLst/>
            <a:cxnLst/>
            <a:rect l="l" t="t" r="r" b="b"/>
            <a:pathLst>
              <a:path w="14470" h="184" extrusionOk="0">
                <a:moveTo>
                  <a:pt x="7235" y="1"/>
                </a:moveTo>
                <a:cubicBezTo>
                  <a:pt x="3253" y="1"/>
                  <a:pt x="1" y="31"/>
                  <a:pt x="1" y="92"/>
                </a:cubicBezTo>
                <a:cubicBezTo>
                  <a:pt x="1" y="153"/>
                  <a:pt x="3253" y="183"/>
                  <a:pt x="7235" y="183"/>
                </a:cubicBezTo>
                <a:cubicBezTo>
                  <a:pt x="11247" y="183"/>
                  <a:pt x="14469" y="153"/>
                  <a:pt x="14469" y="92"/>
                </a:cubicBezTo>
                <a:cubicBezTo>
                  <a:pt x="14469" y="31"/>
                  <a:pt x="11247" y="1"/>
                  <a:pt x="7235" y="1"/>
                </a:cubicBez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53" name="Google Shape;2253;p49"/>
          <p:cNvSpPr/>
          <p:nvPr/>
        </p:nvSpPr>
        <p:spPr>
          <a:xfrm>
            <a:off x="6522581" y="4079249"/>
            <a:ext cx="309984" cy="4563"/>
          </a:xfrm>
          <a:custGeom>
            <a:avLst/>
            <a:gdLst/>
            <a:ahLst/>
            <a:cxnLst/>
            <a:rect l="l" t="t" r="r" b="b"/>
            <a:pathLst>
              <a:path w="14470" h="213" extrusionOk="0">
                <a:moveTo>
                  <a:pt x="7235" y="0"/>
                </a:moveTo>
                <a:cubicBezTo>
                  <a:pt x="3253" y="0"/>
                  <a:pt x="1" y="61"/>
                  <a:pt x="1" y="91"/>
                </a:cubicBezTo>
                <a:cubicBezTo>
                  <a:pt x="1" y="152"/>
                  <a:pt x="3253" y="213"/>
                  <a:pt x="7235" y="213"/>
                </a:cubicBezTo>
                <a:cubicBezTo>
                  <a:pt x="11247" y="213"/>
                  <a:pt x="14469" y="152"/>
                  <a:pt x="14469" y="91"/>
                </a:cubicBezTo>
                <a:cubicBezTo>
                  <a:pt x="14469" y="61"/>
                  <a:pt x="11247" y="0"/>
                  <a:pt x="7235" y="0"/>
                </a:cubicBez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54" name="Google Shape;2254;p49"/>
          <p:cNvSpPr/>
          <p:nvPr/>
        </p:nvSpPr>
        <p:spPr>
          <a:xfrm>
            <a:off x="6522581" y="4103328"/>
            <a:ext cx="309984" cy="3942"/>
          </a:xfrm>
          <a:custGeom>
            <a:avLst/>
            <a:gdLst/>
            <a:ahLst/>
            <a:cxnLst/>
            <a:rect l="l" t="t" r="r" b="b"/>
            <a:pathLst>
              <a:path w="14470" h="184" extrusionOk="0">
                <a:moveTo>
                  <a:pt x="7235" y="1"/>
                </a:moveTo>
                <a:cubicBezTo>
                  <a:pt x="3253" y="1"/>
                  <a:pt x="1" y="31"/>
                  <a:pt x="1" y="92"/>
                </a:cubicBezTo>
                <a:cubicBezTo>
                  <a:pt x="1" y="153"/>
                  <a:pt x="3253" y="183"/>
                  <a:pt x="7235" y="183"/>
                </a:cubicBezTo>
                <a:cubicBezTo>
                  <a:pt x="11247" y="183"/>
                  <a:pt x="14469" y="153"/>
                  <a:pt x="14469" y="92"/>
                </a:cubicBezTo>
                <a:cubicBezTo>
                  <a:pt x="14469" y="31"/>
                  <a:pt x="11247" y="1"/>
                  <a:pt x="7235" y="1"/>
                </a:cubicBez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55" name="Google Shape;2255;p49"/>
          <p:cNvSpPr/>
          <p:nvPr/>
        </p:nvSpPr>
        <p:spPr>
          <a:xfrm>
            <a:off x="6522581" y="4126785"/>
            <a:ext cx="309984" cy="4563"/>
          </a:xfrm>
          <a:custGeom>
            <a:avLst/>
            <a:gdLst/>
            <a:ahLst/>
            <a:cxnLst/>
            <a:rect l="l" t="t" r="r" b="b"/>
            <a:pathLst>
              <a:path w="14470" h="213" extrusionOk="0">
                <a:moveTo>
                  <a:pt x="7235" y="0"/>
                </a:moveTo>
                <a:cubicBezTo>
                  <a:pt x="3253" y="0"/>
                  <a:pt x="1" y="61"/>
                  <a:pt x="1" y="91"/>
                </a:cubicBezTo>
                <a:cubicBezTo>
                  <a:pt x="1" y="152"/>
                  <a:pt x="3253" y="213"/>
                  <a:pt x="7235" y="213"/>
                </a:cubicBezTo>
                <a:cubicBezTo>
                  <a:pt x="11247" y="213"/>
                  <a:pt x="14469" y="152"/>
                  <a:pt x="14469" y="91"/>
                </a:cubicBezTo>
                <a:cubicBezTo>
                  <a:pt x="14469" y="30"/>
                  <a:pt x="11247" y="0"/>
                  <a:pt x="7235" y="0"/>
                </a:cubicBez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56" name="Google Shape;2256;p49"/>
          <p:cNvSpPr/>
          <p:nvPr/>
        </p:nvSpPr>
        <p:spPr>
          <a:xfrm>
            <a:off x="6522581" y="4150864"/>
            <a:ext cx="309984" cy="3942"/>
          </a:xfrm>
          <a:custGeom>
            <a:avLst/>
            <a:gdLst/>
            <a:ahLst/>
            <a:cxnLst/>
            <a:rect l="l" t="t" r="r" b="b"/>
            <a:pathLst>
              <a:path w="14470" h="184" extrusionOk="0">
                <a:moveTo>
                  <a:pt x="7235" y="1"/>
                </a:moveTo>
                <a:cubicBezTo>
                  <a:pt x="3253" y="1"/>
                  <a:pt x="1" y="31"/>
                  <a:pt x="1" y="92"/>
                </a:cubicBezTo>
                <a:cubicBezTo>
                  <a:pt x="1" y="153"/>
                  <a:pt x="3253" y="183"/>
                  <a:pt x="7235" y="183"/>
                </a:cubicBezTo>
                <a:cubicBezTo>
                  <a:pt x="11247" y="183"/>
                  <a:pt x="14469" y="153"/>
                  <a:pt x="14469" y="92"/>
                </a:cubicBezTo>
                <a:cubicBezTo>
                  <a:pt x="14469" y="31"/>
                  <a:pt x="11247" y="1"/>
                  <a:pt x="7235" y="1"/>
                </a:cubicBez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57" name="Google Shape;2257;p49"/>
          <p:cNvSpPr/>
          <p:nvPr/>
        </p:nvSpPr>
        <p:spPr>
          <a:xfrm>
            <a:off x="6567525" y="3938589"/>
            <a:ext cx="217503" cy="95094"/>
          </a:xfrm>
          <a:custGeom>
            <a:avLst/>
            <a:gdLst/>
            <a:ahLst/>
            <a:cxnLst/>
            <a:rect l="l" t="t" r="r" b="b"/>
            <a:pathLst>
              <a:path w="10153" h="4439" extrusionOk="0">
                <a:moveTo>
                  <a:pt x="0" y="1"/>
                </a:moveTo>
                <a:lnTo>
                  <a:pt x="0" y="4439"/>
                </a:lnTo>
                <a:lnTo>
                  <a:pt x="10152" y="4439"/>
                </a:lnTo>
                <a:lnTo>
                  <a:pt x="10152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58" name="Google Shape;2258;p49"/>
          <p:cNvSpPr/>
          <p:nvPr/>
        </p:nvSpPr>
        <p:spPr>
          <a:xfrm>
            <a:off x="6566218" y="3935439"/>
            <a:ext cx="221402" cy="99550"/>
          </a:xfrm>
          <a:custGeom>
            <a:avLst/>
            <a:gdLst/>
            <a:ahLst/>
            <a:cxnLst/>
            <a:rect l="l" t="t" r="r" b="b"/>
            <a:pathLst>
              <a:path w="10335" h="4647" extrusionOk="0">
                <a:moveTo>
                  <a:pt x="144" y="1"/>
                </a:moveTo>
                <a:cubicBezTo>
                  <a:pt x="137" y="1"/>
                  <a:pt x="0" y="117"/>
                  <a:pt x="0" y="117"/>
                </a:cubicBezTo>
                <a:lnTo>
                  <a:pt x="0" y="4646"/>
                </a:lnTo>
                <a:lnTo>
                  <a:pt x="92" y="4646"/>
                </a:lnTo>
                <a:lnTo>
                  <a:pt x="7417" y="4586"/>
                </a:lnTo>
                <a:lnTo>
                  <a:pt x="9514" y="4555"/>
                </a:lnTo>
                <a:lnTo>
                  <a:pt x="7356" y="4555"/>
                </a:lnTo>
                <a:lnTo>
                  <a:pt x="183" y="4495"/>
                </a:lnTo>
                <a:lnTo>
                  <a:pt x="183" y="4495"/>
                </a:lnTo>
                <a:lnTo>
                  <a:pt x="183" y="269"/>
                </a:lnTo>
                <a:lnTo>
                  <a:pt x="183" y="269"/>
                </a:lnTo>
                <a:lnTo>
                  <a:pt x="10155" y="239"/>
                </a:lnTo>
                <a:lnTo>
                  <a:pt x="10155" y="239"/>
                </a:lnTo>
                <a:cubicBezTo>
                  <a:pt x="10184" y="1564"/>
                  <a:pt x="10213" y="2627"/>
                  <a:pt x="10213" y="3400"/>
                </a:cubicBezTo>
                <a:lnTo>
                  <a:pt x="10213" y="4586"/>
                </a:lnTo>
                <a:cubicBezTo>
                  <a:pt x="10244" y="4494"/>
                  <a:pt x="10244" y="4373"/>
                  <a:pt x="10274" y="4251"/>
                </a:cubicBezTo>
                <a:cubicBezTo>
                  <a:pt x="10274" y="4038"/>
                  <a:pt x="10274" y="3765"/>
                  <a:pt x="10274" y="3370"/>
                </a:cubicBezTo>
                <a:cubicBezTo>
                  <a:pt x="10304" y="2579"/>
                  <a:pt x="10335" y="1485"/>
                  <a:pt x="10335" y="117"/>
                </a:cubicBezTo>
                <a:lnTo>
                  <a:pt x="10335" y="26"/>
                </a:lnTo>
                <a:lnTo>
                  <a:pt x="122" y="26"/>
                </a:lnTo>
                <a:cubicBezTo>
                  <a:pt x="140" y="8"/>
                  <a:pt x="146" y="1"/>
                  <a:pt x="14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59" name="Google Shape;2259;p49"/>
          <p:cNvSpPr/>
          <p:nvPr/>
        </p:nvSpPr>
        <p:spPr>
          <a:xfrm>
            <a:off x="6606578" y="3975864"/>
            <a:ext cx="133505" cy="4434"/>
          </a:xfrm>
          <a:custGeom>
            <a:avLst/>
            <a:gdLst/>
            <a:ahLst/>
            <a:cxnLst/>
            <a:rect l="l" t="t" r="r" b="b"/>
            <a:pathLst>
              <a:path w="6232" h="207" extrusionOk="0">
                <a:moveTo>
                  <a:pt x="3116" y="1"/>
                </a:moveTo>
                <a:cubicBezTo>
                  <a:pt x="2075" y="1"/>
                  <a:pt x="1034" y="39"/>
                  <a:pt x="1" y="115"/>
                </a:cubicBezTo>
                <a:cubicBezTo>
                  <a:pt x="1034" y="176"/>
                  <a:pt x="2075" y="206"/>
                  <a:pt x="3116" y="206"/>
                </a:cubicBezTo>
                <a:cubicBezTo>
                  <a:pt x="4158" y="206"/>
                  <a:pt x="5199" y="176"/>
                  <a:pt x="6232" y="115"/>
                </a:cubicBezTo>
                <a:cubicBezTo>
                  <a:pt x="5199" y="39"/>
                  <a:pt x="4158" y="1"/>
                  <a:pt x="311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0" name="Google Shape;2260;p49"/>
          <p:cNvSpPr/>
          <p:nvPr/>
        </p:nvSpPr>
        <p:spPr>
          <a:xfrm>
            <a:off x="6606578" y="3995401"/>
            <a:ext cx="133505" cy="4413"/>
          </a:xfrm>
          <a:custGeom>
            <a:avLst/>
            <a:gdLst/>
            <a:ahLst/>
            <a:cxnLst/>
            <a:rect l="l" t="t" r="r" b="b"/>
            <a:pathLst>
              <a:path w="6232" h="206" extrusionOk="0">
                <a:moveTo>
                  <a:pt x="3116" y="1"/>
                </a:moveTo>
                <a:cubicBezTo>
                  <a:pt x="2075" y="1"/>
                  <a:pt x="1034" y="39"/>
                  <a:pt x="1" y="115"/>
                </a:cubicBezTo>
                <a:cubicBezTo>
                  <a:pt x="1034" y="176"/>
                  <a:pt x="2075" y="206"/>
                  <a:pt x="3116" y="206"/>
                </a:cubicBezTo>
                <a:cubicBezTo>
                  <a:pt x="4158" y="206"/>
                  <a:pt x="5199" y="176"/>
                  <a:pt x="6232" y="115"/>
                </a:cubicBezTo>
                <a:cubicBezTo>
                  <a:pt x="5199" y="39"/>
                  <a:pt x="4158" y="1"/>
                  <a:pt x="311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1" name="Google Shape;2261;p49"/>
          <p:cNvSpPr/>
          <p:nvPr/>
        </p:nvSpPr>
        <p:spPr>
          <a:xfrm>
            <a:off x="6521295" y="3797950"/>
            <a:ext cx="311269" cy="77592"/>
          </a:xfrm>
          <a:custGeom>
            <a:avLst/>
            <a:gdLst/>
            <a:ahLst/>
            <a:cxnLst/>
            <a:rect l="l" t="t" r="r" b="b"/>
            <a:pathLst>
              <a:path w="14530" h="3622" extrusionOk="0">
                <a:moveTo>
                  <a:pt x="14529" y="0"/>
                </a:moveTo>
                <a:lnTo>
                  <a:pt x="122" y="152"/>
                </a:lnTo>
                <a:cubicBezTo>
                  <a:pt x="0" y="608"/>
                  <a:pt x="486" y="1064"/>
                  <a:pt x="973" y="1125"/>
                </a:cubicBezTo>
                <a:cubicBezTo>
                  <a:pt x="1054" y="1130"/>
                  <a:pt x="1135" y="1133"/>
                  <a:pt x="1216" y="1133"/>
                </a:cubicBezTo>
                <a:cubicBezTo>
                  <a:pt x="1620" y="1133"/>
                  <a:pt x="2021" y="1069"/>
                  <a:pt x="2401" y="943"/>
                </a:cubicBezTo>
                <a:cubicBezTo>
                  <a:pt x="2556" y="894"/>
                  <a:pt x="2715" y="870"/>
                  <a:pt x="2871" y="870"/>
                </a:cubicBezTo>
                <a:cubicBezTo>
                  <a:pt x="3205" y="870"/>
                  <a:pt x="3530" y="979"/>
                  <a:pt x="3800" y="1186"/>
                </a:cubicBezTo>
                <a:cubicBezTo>
                  <a:pt x="4164" y="1550"/>
                  <a:pt x="4134" y="2128"/>
                  <a:pt x="4225" y="2614"/>
                </a:cubicBezTo>
                <a:cubicBezTo>
                  <a:pt x="4283" y="3077"/>
                  <a:pt x="4588" y="3622"/>
                  <a:pt x="5062" y="3622"/>
                </a:cubicBezTo>
                <a:cubicBezTo>
                  <a:pt x="5087" y="3622"/>
                  <a:pt x="5112" y="3620"/>
                  <a:pt x="5137" y="3617"/>
                </a:cubicBezTo>
                <a:cubicBezTo>
                  <a:pt x="5502" y="3526"/>
                  <a:pt x="5775" y="3222"/>
                  <a:pt x="5806" y="2857"/>
                </a:cubicBezTo>
                <a:cubicBezTo>
                  <a:pt x="5836" y="2462"/>
                  <a:pt x="5897" y="2098"/>
                  <a:pt x="5988" y="1763"/>
                </a:cubicBezTo>
                <a:cubicBezTo>
                  <a:pt x="6070" y="1409"/>
                  <a:pt x="6372" y="1176"/>
                  <a:pt x="6719" y="1176"/>
                </a:cubicBezTo>
                <a:cubicBezTo>
                  <a:pt x="6758" y="1176"/>
                  <a:pt x="6799" y="1179"/>
                  <a:pt x="6839" y="1186"/>
                </a:cubicBezTo>
                <a:cubicBezTo>
                  <a:pt x="7317" y="1335"/>
                  <a:pt x="7472" y="2159"/>
                  <a:pt x="7967" y="2159"/>
                </a:cubicBezTo>
                <a:cubicBezTo>
                  <a:pt x="7976" y="2159"/>
                  <a:pt x="7985" y="2159"/>
                  <a:pt x="7994" y="2158"/>
                </a:cubicBezTo>
                <a:cubicBezTo>
                  <a:pt x="8541" y="2158"/>
                  <a:pt x="8572" y="1459"/>
                  <a:pt x="8906" y="1095"/>
                </a:cubicBezTo>
                <a:cubicBezTo>
                  <a:pt x="9100" y="925"/>
                  <a:pt x="9351" y="833"/>
                  <a:pt x="9614" y="833"/>
                </a:cubicBezTo>
                <a:cubicBezTo>
                  <a:pt x="9681" y="833"/>
                  <a:pt x="9750" y="839"/>
                  <a:pt x="9818" y="851"/>
                </a:cubicBezTo>
                <a:cubicBezTo>
                  <a:pt x="10152" y="912"/>
                  <a:pt x="10456" y="1003"/>
                  <a:pt x="10791" y="1095"/>
                </a:cubicBezTo>
                <a:cubicBezTo>
                  <a:pt x="11093" y="1170"/>
                  <a:pt x="11400" y="1207"/>
                  <a:pt x="11705" y="1207"/>
                </a:cubicBezTo>
                <a:cubicBezTo>
                  <a:pt x="12751" y="1207"/>
                  <a:pt x="13776" y="777"/>
                  <a:pt x="14529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2" name="Google Shape;2262;p49"/>
          <p:cNvSpPr/>
          <p:nvPr/>
        </p:nvSpPr>
        <p:spPr>
          <a:xfrm>
            <a:off x="3704408" y="4179527"/>
            <a:ext cx="4902539" cy="3920"/>
          </a:xfrm>
          <a:custGeom>
            <a:avLst/>
            <a:gdLst/>
            <a:ahLst/>
            <a:cxnLst/>
            <a:rect l="l" t="t" r="r" b="b"/>
            <a:pathLst>
              <a:path w="228850" h="183" extrusionOk="0">
                <a:moveTo>
                  <a:pt x="114440" y="0"/>
                </a:moveTo>
                <a:cubicBezTo>
                  <a:pt x="51217" y="0"/>
                  <a:pt x="0" y="31"/>
                  <a:pt x="0" y="91"/>
                </a:cubicBezTo>
                <a:cubicBezTo>
                  <a:pt x="0" y="152"/>
                  <a:pt x="51247" y="182"/>
                  <a:pt x="114440" y="182"/>
                </a:cubicBezTo>
                <a:cubicBezTo>
                  <a:pt x="177602" y="182"/>
                  <a:pt x="228849" y="152"/>
                  <a:pt x="228849" y="91"/>
                </a:cubicBezTo>
                <a:cubicBezTo>
                  <a:pt x="228849" y="31"/>
                  <a:pt x="177633" y="0"/>
                  <a:pt x="11444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3" name="Google Shape;2263;p49"/>
          <p:cNvSpPr/>
          <p:nvPr/>
        </p:nvSpPr>
        <p:spPr>
          <a:xfrm>
            <a:off x="5763346" y="3741287"/>
            <a:ext cx="718232" cy="93145"/>
          </a:xfrm>
          <a:custGeom>
            <a:avLst/>
            <a:gdLst/>
            <a:ahLst/>
            <a:cxnLst/>
            <a:rect l="l" t="t" r="r" b="b"/>
            <a:pathLst>
              <a:path w="33527" h="4348" extrusionOk="0">
                <a:moveTo>
                  <a:pt x="2098" y="1"/>
                </a:moveTo>
                <a:cubicBezTo>
                  <a:pt x="943" y="1"/>
                  <a:pt x="0" y="943"/>
                  <a:pt x="0" y="2098"/>
                </a:cubicBezTo>
                <a:lnTo>
                  <a:pt x="0" y="2250"/>
                </a:lnTo>
                <a:cubicBezTo>
                  <a:pt x="0" y="3436"/>
                  <a:pt x="943" y="4347"/>
                  <a:pt x="2098" y="4347"/>
                </a:cubicBezTo>
                <a:lnTo>
                  <a:pt x="31430" y="4347"/>
                </a:lnTo>
                <a:cubicBezTo>
                  <a:pt x="32585" y="4347"/>
                  <a:pt x="33527" y="3436"/>
                  <a:pt x="33527" y="2250"/>
                </a:cubicBezTo>
                <a:lnTo>
                  <a:pt x="33527" y="2098"/>
                </a:lnTo>
                <a:cubicBezTo>
                  <a:pt x="33527" y="943"/>
                  <a:pt x="32585" y="1"/>
                  <a:pt x="3143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4" name="Google Shape;2264;p49"/>
          <p:cNvSpPr/>
          <p:nvPr/>
        </p:nvSpPr>
        <p:spPr>
          <a:xfrm>
            <a:off x="5935904" y="3890409"/>
            <a:ext cx="387447" cy="102892"/>
          </a:xfrm>
          <a:custGeom>
            <a:avLst/>
            <a:gdLst/>
            <a:ahLst/>
            <a:cxnLst/>
            <a:rect l="l" t="t" r="r" b="b"/>
            <a:pathLst>
              <a:path w="18086" h="4803" extrusionOk="0">
                <a:moveTo>
                  <a:pt x="0" y="0"/>
                </a:moveTo>
                <a:cubicBezTo>
                  <a:pt x="0" y="0"/>
                  <a:pt x="1338" y="4803"/>
                  <a:pt x="8663" y="4803"/>
                </a:cubicBezTo>
                <a:cubicBezTo>
                  <a:pt x="15684" y="4803"/>
                  <a:pt x="18086" y="0"/>
                  <a:pt x="18086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5" name="Google Shape;2265;p49"/>
          <p:cNvSpPr/>
          <p:nvPr/>
        </p:nvSpPr>
        <p:spPr>
          <a:xfrm>
            <a:off x="7658187" y="1523416"/>
            <a:ext cx="212297" cy="301350"/>
          </a:xfrm>
          <a:custGeom>
            <a:avLst/>
            <a:gdLst/>
            <a:ahLst/>
            <a:cxnLst/>
            <a:rect l="l" t="t" r="r" b="b"/>
            <a:pathLst>
              <a:path w="9910" h="14067" extrusionOk="0">
                <a:moveTo>
                  <a:pt x="4504" y="0"/>
                </a:moveTo>
                <a:cubicBezTo>
                  <a:pt x="3705" y="0"/>
                  <a:pt x="2913" y="288"/>
                  <a:pt x="2372" y="885"/>
                </a:cubicBezTo>
                <a:lnTo>
                  <a:pt x="1794" y="2314"/>
                </a:lnTo>
                <a:cubicBezTo>
                  <a:pt x="1673" y="4806"/>
                  <a:pt x="1217" y="7268"/>
                  <a:pt x="457" y="9669"/>
                </a:cubicBezTo>
                <a:cubicBezTo>
                  <a:pt x="244" y="10308"/>
                  <a:pt x="1" y="10976"/>
                  <a:pt x="153" y="11645"/>
                </a:cubicBezTo>
                <a:cubicBezTo>
                  <a:pt x="335" y="12435"/>
                  <a:pt x="1034" y="13013"/>
                  <a:pt x="1764" y="13378"/>
                </a:cubicBezTo>
                <a:cubicBezTo>
                  <a:pt x="2205" y="13637"/>
                  <a:pt x="2735" y="13786"/>
                  <a:pt x="3259" y="13786"/>
                </a:cubicBezTo>
                <a:cubicBezTo>
                  <a:pt x="3349" y="13786"/>
                  <a:pt x="3438" y="13782"/>
                  <a:pt x="3527" y="13773"/>
                </a:cubicBezTo>
                <a:cubicBezTo>
                  <a:pt x="4135" y="13712"/>
                  <a:pt x="4682" y="13317"/>
                  <a:pt x="4895" y="12709"/>
                </a:cubicBezTo>
                <a:cubicBezTo>
                  <a:pt x="4895" y="12800"/>
                  <a:pt x="4925" y="12891"/>
                  <a:pt x="4955" y="12982"/>
                </a:cubicBezTo>
                <a:cubicBezTo>
                  <a:pt x="5209" y="13742"/>
                  <a:pt x="5798" y="14066"/>
                  <a:pt x="6394" y="14066"/>
                </a:cubicBezTo>
                <a:cubicBezTo>
                  <a:pt x="7372" y="14066"/>
                  <a:pt x="8369" y="13195"/>
                  <a:pt x="7934" y="11949"/>
                </a:cubicBezTo>
                <a:lnTo>
                  <a:pt x="7934" y="11949"/>
                </a:lnTo>
                <a:cubicBezTo>
                  <a:pt x="8094" y="12005"/>
                  <a:pt x="8263" y="12033"/>
                  <a:pt x="8432" y="12033"/>
                </a:cubicBezTo>
                <a:cubicBezTo>
                  <a:pt x="8810" y="12033"/>
                  <a:pt x="9191" y="11897"/>
                  <a:pt x="9484" y="11645"/>
                </a:cubicBezTo>
                <a:cubicBezTo>
                  <a:pt x="9880" y="11220"/>
                  <a:pt x="9910" y="10581"/>
                  <a:pt x="9576" y="10125"/>
                </a:cubicBezTo>
                <a:cubicBezTo>
                  <a:pt x="9332" y="9943"/>
                  <a:pt x="9089" y="9761"/>
                  <a:pt x="8846" y="9609"/>
                </a:cubicBezTo>
                <a:cubicBezTo>
                  <a:pt x="8208" y="9031"/>
                  <a:pt x="8269" y="8058"/>
                  <a:pt x="8390" y="7207"/>
                </a:cubicBezTo>
                <a:cubicBezTo>
                  <a:pt x="8573" y="5931"/>
                  <a:pt x="8512" y="4624"/>
                  <a:pt x="8238" y="3347"/>
                </a:cubicBezTo>
                <a:cubicBezTo>
                  <a:pt x="7934" y="2070"/>
                  <a:pt x="7114" y="976"/>
                  <a:pt x="5959" y="338"/>
                </a:cubicBezTo>
                <a:cubicBezTo>
                  <a:pt x="5512" y="115"/>
                  <a:pt x="5007" y="0"/>
                  <a:pt x="450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6" name="Google Shape;2266;p49"/>
          <p:cNvSpPr/>
          <p:nvPr/>
        </p:nvSpPr>
        <p:spPr>
          <a:xfrm>
            <a:off x="7740236" y="1555786"/>
            <a:ext cx="69045" cy="263989"/>
          </a:xfrm>
          <a:custGeom>
            <a:avLst/>
            <a:gdLst/>
            <a:ahLst/>
            <a:cxnLst/>
            <a:rect l="l" t="t" r="r" b="b"/>
            <a:pathLst>
              <a:path w="3223" h="12323" extrusionOk="0">
                <a:moveTo>
                  <a:pt x="441" y="1"/>
                </a:moveTo>
                <a:cubicBezTo>
                  <a:pt x="303" y="1"/>
                  <a:pt x="160" y="35"/>
                  <a:pt x="1" y="104"/>
                </a:cubicBezTo>
                <a:cubicBezTo>
                  <a:pt x="107" y="88"/>
                  <a:pt x="206" y="81"/>
                  <a:pt x="301" y="81"/>
                </a:cubicBezTo>
                <a:cubicBezTo>
                  <a:pt x="396" y="81"/>
                  <a:pt x="487" y="88"/>
                  <a:pt x="578" y="104"/>
                </a:cubicBezTo>
                <a:cubicBezTo>
                  <a:pt x="1095" y="164"/>
                  <a:pt x="1581" y="407"/>
                  <a:pt x="1946" y="772"/>
                </a:cubicBezTo>
                <a:cubicBezTo>
                  <a:pt x="2493" y="1319"/>
                  <a:pt x="2797" y="2079"/>
                  <a:pt x="2797" y="2839"/>
                </a:cubicBezTo>
                <a:cubicBezTo>
                  <a:pt x="2828" y="3812"/>
                  <a:pt x="2706" y="4754"/>
                  <a:pt x="2432" y="5666"/>
                </a:cubicBezTo>
                <a:cubicBezTo>
                  <a:pt x="2159" y="6608"/>
                  <a:pt x="2068" y="7581"/>
                  <a:pt x="2129" y="8553"/>
                </a:cubicBezTo>
                <a:cubicBezTo>
                  <a:pt x="2189" y="8979"/>
                  <a:pt x="2311" y="9374"/>
                  <a:pt x="2493" y="9769"/>
                </a:cubicBezTo>
                <a:cubicBezTo>
                  <a:pt x="2676" y="10073"/>
                  <a:pt x="2828" y="10408"/>
                  <a:pt x="2949" y="10742"/>
                </a:cubicBezTo>
                <a:cubicBezTo>
                  <a:pt x="3071" y="11016"/>
                  <a:pt x="3101" y="11319"/>
                  <a:pt x="3040" y="11593"/>
                </a:cubicBezTo>
                <a:cubicBezTo>
                  <a:pt x="3010" y="11806"/>
                  <a:pt x="2888" y="12019"/>
                  <a:pt x="2706" y="12140"/>
                </a:cubicBezTo>
                <a:cubicBezTo>
                  <a:pt x="2584" y="12262"/>
                  <a:pt x="2402" y="12292"/>
                  <a:pt x="2220" y="12292"/>
                </a:cubicBezTo>
                <a:cubicBezTo>
                  <a:pt x="2280" y="12323"/>
                  <a:pt x="2311" y="12323"/>
                  <a:pt x="2372" y="12323"/>
                </a:cubicBezTo>
                <a:cubicBezTo>
                  <a:pt x="2524" y="12323"/>
                  <a:pt x="2676" y="12262"/>
                  <a:pt x="2797" y="12201"/>
                </a:cubicBezTo>
                <a:cubicBezTo>
                  <a:pt x="2980" y="12049"/>
                  <a:pt x="3101" y="11836"/>
                  <a:pt x="3162" y="11623"/>
                </a:cubicBezTo>
                <a:cubicBezTo>
                  <a:pt x="3223" y="11289"/>
                  <a:pt x="3192" y="10985"/>
                  <a:pt x="3101" y="10681"/>
                </a:cubicBezTo>
                <a:cubicBezTo>
                  <a:pt x="2949" y="10347"/>
                  <a:pt x="2797" y="10012"/>
                  <a:pt x="2615" y="9709"/>
                </a:cubicBezTo>
                <a:cubicBezTo>
                  <a:pt x="2463" y="9313"/>
                  <a:pt x="2341" y="8918"/>
                  <a:pt x="2311" y="8523"/>
                </a:cubicBezTo>
                <a:cubicBezTo>
                  <a:pt x="2250" y="7550"/>
                  <a:pt x="2341" y="6608"/>
                  <a:pt x="2615" y="5696"/>
                </a:cubicBezTo>
                <a:cubicBezTo>
                  <a:pt x="2858" y="4754"/>
                  <a:pt x="2980" y="3781"/>
                  <a:pt x="2949" y="2809"/>
                </a:cubicBezTo>
                <a:cubicBezTo>
                  <a:pt x="2919" y="2018"/>
                  <a:pt x="2615" y="1259"/>
                  <a:pt x="2037" y="681"/>
                </a:cubicBezTo>
                <a:cubicBezTo>
                  <a:pt x="1642" y="286"/>
                  <a:pt x="1125" y="43"/>
                  <a:pt x="578" y="12"/>
                </a:cubicBezTo>
                <a:cubicBezTo>
                  <a:pt x="533" y="5"/>
                  <a:pt x="487" y="1"/>
                  <a:pt x="441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7" name="Google Shape;2267;p49"/>
          <p:cNvSpPr/>
          <p:nvPr/>
        </p:nvSpPr>
        <p:spPr>
          <a:xfrm>
            <a:off x="7670570" y="1535691"/>
            <a:ext cx="82070" cy="126157"/>
          </a:xfrm>
          <a:custGeom>
            <a:avLst/>
            <a:gdLst/>
            <a:ahLst/>
            <a:cxnLst/>
            <a:rect l="l" t="t" r="r" b="b"/>
            <a:pathLst>
              <a:path w="3831" h="5889" extrusionOk="0">
                <a:moveTo>
                  <a:pt x="1815" y="0"/>
                </a:moveTo>
                <a:cubicBezTo>
                  <a:pt x="1354" y="0"/>
                  <a:pt x="960" y="293"/>
                  <a:pt x="821" y="738"/>
                </a:cubicBezTo>
                <a:lnTo>
                  <a:pt x="1095" y="494"/>
                </a:lnTo>
                <a:lnTo>
                  <a:pt x="1095" y="494"/>
                </a:lnTo>
                <a:cubicBezTo>
                  <a:pt x="335" y="1497"/>
                  <a:pt x="0" y="2713"/>
                  <a:pt x="183" y="3960"/>
                </a:cubicBezTo>
                <a:cubicBezTo>
                  <a:pt x="304" y="4750"/>
                  <a:pt x="760" y="5631"/>
                  <a:pt x="1551" y="5844"/>
                </a:cubicBezTo>
                <a:cubicBezTo>
                  <a:pt x="1663" y="5874"/>
                  <a:pt x="1776" y="5889"/>
                  <a:pt x="1889" y="5889"/>
                </a:cubicBezTo>
                <a:cubicBezTo>
                  <a:pt x="2572" y="5889"/>
                  <a:pt x="3239" y="5367"/>
                  <a:pt x="3526" y="4689"/>
                </a:cubicBezTo>
                <a:cubicBezTo>
                  <a:pt x="3800" y="3899"/>
                  <a:pt x="3830" y="3017"/>
                  <a:pt x="3618" y="2227"/>
                </a:cubicBezTo>
                <a:cubicBezTo>
                  <a:pt x="3526" y="1710"/>
                  <a:pt x="3374" y="1254"/>
                  <a:pt x="3131" y="829"/>
                </a:cubicBezTo>
                <a:cubicBezTo>
                  <a:pt x="2888" y="373"/>
                  <a:pt x="2432" y="69"/>
                  <a:pt x="1946" y="8"/>
                </a:cubicBezTo>
                <a:cubicBezTo>
                  <a:pt x="1902" y="3"/>
                  <a:pt x="1858" y="0"/>
                  <a:pt x="1815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8" name="Google Shape;2268;p49"/>
          <p:cNvSpPr/>
          <p:nvPr/>
        </p:nvSpPr>
        <p:spPr>
          <a:xfrm>
            <a:off x="7717442" y="1623117"/>
            <a:ext cx="31941" cy="6684"/>
          </a:xfrm>
          <a:custGeom>
            <a:avLst/>
            <a:gdLst/>
            <a:ahLst/>
            <a:cxnLst/>
            <a:rect l="l" t="t" r="r" b="b"/>
            <a:pathLst>
              <a:path w="1491" h="312" extrusionOk="0">
                <a:moveTo>
                  <a:pt x="1490" y="0"/>
                </a:moveTo>
                <a:lnTo>
                  <a:pt x="1490" y="0"/>
                </a:lnTo>
                <a:cubicBezTo>
                  <a:pt x="1430" y="61"/>
                  <a:pt x="1369" y="91"/>
                  <a:pt x="1308" y="91"/>
                </a:cubicBezTo>
                <a:cubicBezTo>
                  <a:pt x="1126" y="152"/>
                  <a:pt x="943" y="182"/>
                  <a:pt x="761" y="182"/>
                </a:cubicBezTo>
                <a:cubicBezTo>
                  <a:pt x="518" y="182"/>
                  <a:pt x="244" y="152"/>
                  <a:pt x="1" y="122"/>
                </a:cubicBezTo>
                <a:lnTo>
                  <a:pt x="1" y="122"/>
                </a:lnTo>
                <a:cubicBezTo>
                  <a:pt x="204" y="248"/>
                  <a:pt x="427" y="312"/>
                  <a:pt x="637" y="312"/>
                </a:cubicBezTo>
                <a:cubicBezTo>
                  <a:pt x="679" y="312"/>
                  <a:pt x="720" y="309"/>
                  <a:pt x="761" y="304"/>
                </a:cubicBezTo>
                <a:cubicBezTo>
                  <a:pt x="943" y="274"/>
                  <a:pt x="1156" y="243"/>
                  <a:pt x="1308" y="182"/>
                </a:cubicBezTo>
                <a:cubicBezTo>
                  <a:pt x="1460" y="122"/>
                  <a:pt x="1490" y="0"/>
                  <a:pt x="149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9" name="Google Shape;2269;p49"/>
          <p:cNvSpPr/>
          <p:nvPr/>
        </p:nvSpPr>
        <p:spPr>
          <a:xfrm>
            <a:off x="7708980" y="1592504"/>
            <a:ext cx="40403" cy="3106"/>
          </a:xfrm>
          <a:custGeom>
            <a:avLst/>
            <a:gdLst/>
            <a:ahLst/>
            <a:cxnLst/>
            <a:rect l="l" t="t" r="r" b="b"/>
            <a:pathLst>
              <a:path w="1886" h="145" extrusionOk="0">
                <a:moveTo>
                  <a:pt x="943" y="0"/>
                </a:moveTo>
                <a:cubicBezTo>
                  <a:pt x="639" y="0"/>
                  <a:pt x="305" y="31"/>
                  <a:pt x="1" y="122"/>
                </a:cubicBezTo>
                <a:cubicBezTo>
                  <a:pt x="153" y="137"/>
                  <a:pt x="312" y="145"/>
                  <a:pt x="472" y="145"/>
                </a:cubicBezTo>
                <a:cubicBezTo>
                  <a:pt x="632" y="145"/>
                  <a:pt x="791" y="137"/>
                  <a:pt x="943" y="122"/>
                </a:cubicBezTo>
                <a:cubicBezTo>
                  <a:pt x="1247" y="122"/>
                  <a:pt x="1581" y="92"/>
                  <a:pt x="1885" y="31"/>
                </a:cubicBezTo>
                <a:cubicBezTo>
                  <a:pt x="1551" y="0"/>
                  <a:pt x="1247" y="0"/>
                  <a:pt x="943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0" name="Google Shape;2270;p49"/>
          <p:cNvSpPr/>
          <p:nvPr/>
        </p:nvSpPr>
        <p:spPr>
          <a:xfrm>
            <a:off x="7715493" y="1558635"/>
            <a:ext cx="26714" cy="3942"/>
          </a:xfrm>
          <a:custGeom>
            <a:avLst/>
            <a:gdLst/>
            <a:ahLst/>
            <a:cxnLst/>
            <a:rect l="l" t="t" r="r" b="b"/>
            <a:pathLst>
              <a:path w="1247" h="184" extrusionOk="0">
                <a:moveTo>
                  <a:pt x="639" y="1"/>
                </a:moveTo>
                <a:cubicBezTo>
                  <a:pt x="426" y="1"/>
                  <a:pt x="214" y="62"/>
                  <a:pt x="1" y="153"/>
                </a:cubicBezTo>
                <a:cubicBezTo>
                  <a:pt x="214" y="153"/>
                  <a:pt x="426" y="153"/>
                  <a:pt x="639" y="123"/>
                </a:cubicBezTo>
                <a:cubicBezTo>
                  <a:pt x="690" y="112"/>
                  <a:pt x="740" y="109"/>
                  <a:pt x="790" y="109"/>
                </a:cubicBezTo>
                <a:cubicBezTo>
                  <a:pt x="889" y="109"/>
                  <a:pt x="984" y="123"/>
                  <a:pt x="1065" y="123"/>
                </a:cubicBezTo>
                <a:cubicBezTo>
                  <a:pt x="1186" y="153"/>
                  <a:pt x="1247" y="183"/>
                  <a:pt x="1247" y="183"/>
                </a:cubicBezTo>
                <a:cubicBezTo>
                  <a:pt x="1247" y="153"/>
                  <a:pt x="1186" y="123"/>
                  <a:pt x="1095" y="62"/>
                </a:cubicBezTo>
                <a:cubicBezTo>
                  <a:pt x="943" y="1"/>
                  <a:pt x="791" y="1"/>
                  <a:pt x="63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1" name="Google Shape;2271;p49"/>
          <p:cNvSpPr/>
          <p:nvPr/>
        </p:nvSpPr>
        <p:spPr>
          <a:xfrm>
            <a:off x="7372990" y="1356706"/>
            <a:ext cx="306706" cy="248522"/>
          </a:xfrm>
          <a:custGeom>
            <a:avLst/>
            <a:gdLst/>
            <a:ahLst/>
            <a:cxnLst/>
            <a:rect l="l" t="t" r="r" b="b"/>
            <a:pathLst>
              <a:path w="14317" h="11601" extrusionOk="0">
                <a:moveTo>
                  <a:pt x="5167" y="1"/>
                </a:moveTo>
                <a:cubicBezTo>
                  <a:pt x="3003" y="1"/>
                  <a:pt x="888" y="1406"/>
                  <a:pt x="274" y="3804"/>
                </a:cubicBezTo>
                <a:cubicBezTo>
                  <a:pt x="1" y="4989"/>
                  <a:pt x="183" y="6357"/>
                  <a:pt x="1125" y="7117"/>
                </a:cubicBezTo>
                <a:cubicBezTo>
                  <a:pt x="1690" y="7616"/>
                  <a:pt x="2419" y="7778"/>
                  <a:pt x="3187" y="7778"/>
                </a:cubicBezTo>
                <a:cubicBezTo>
                  <a:pt x="3824" y="7778"/>
                  <a:pt x="4487" y="7666"/>
                  <a:pt x="5107" y="7542"/>
                </a:cubicBezTo>
                <a:cubicBezTo>
                  <a:pt x="5801" y="7404"/>
                  <a:pt x="6541" y="7265"/>
                  <a:pt x="7249" y="7265"/>
                </a:cubicBezTo>
                <a:cubicBezTo>
                  <a:pt x="7938" y="7265"/>
                  <a:pt x="8595" y="7396"/>
                  <a:pt x="9150" y="7786"/>
                </a:cubicBezTo>
                <a:cubicBezTo>
                  <a:pt x="9849" y="8272"/>
                  <a:pt x="10244" y="9062"/>
                  <a:pt x="10670" y="9792"/>
                </a:cubicBezTo>
                <a:cubicBezTo>
                  <a:pt x="11095" y="10491"/>
                  <a:pt x="11612" y="11251"/>
                  <a:pt x="12402" y="11524"/>
                </a:cubicBezTo>
                <a:cubicBezTo>
                  <a:pt x="12552" y="11576"/>
                  <a:pt x="12714" y="11601"/>
                  <a:pt x="12876" y="11601"/>
                </a:cubicBezTo>
                <a:cubicBezTo>
                  <a:pt x="13570" y="11601"/>
                  <a:pt x="14292" y="11155"/>
                  <a:pt x="14317" y="10491"/>
                </a:cubicBezTo>
                <a:lnTo>
                  <a:pt x="14013" y="5658"/>
                </a:lnTo>
                <a:cubicBezTo>
                  <a:pt x="14043" y="4868"/>
                  <a:pt x="13284" y="4229"/>
                  <a:pt x="12524" y="3925"/>
                </a:cubicBezTo>
                <a:cubicBezTo>
                  <a:pt x="11794" y="3621"/>
                  <a:pt x="10943" y="3500"/>
                  <a:pt x="10244" y="3044"/>
                </a:cubicBezTo>
                <a:cubicBezTo>
                  <a:pt x="9666" y="2649"/>
                  <a:pt x="9241" y="2041"/>
                  <a:pt x="8724" y="1524"/>
                </a:cubicBezTo>
                <a:cubicBezTo>
                  <a:pt x="7715" y="481"/>
                  <a:pt x="6433" y="1"/>
                  <a:pt x="5167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2" name="Google Shape;2272;p49"/>
          <p:cNvSpPr/>
          <p:nvPr/>
        </p:nvSpPr>
        <p:spPr>
          <a:xfrm>
            <a:off x="7317634" y="1409770"/>
            <a:ext cx="414825" cy="413090"/>
          </a:xfrm>
          <a:custGeom>
            <a:avLst/>
            <a:gdLst/>
            <a:ahLst/>
            <a:cxnLst/>
            <a:rect l="l" t="t" r="r" b="b"/>
            <a:pathLst>
              <a:path w="19364" h="19283" extrusionOk="0">
                <a:moveTo>
                  <a:pt x="7086" y="0"/>
                </a:moveTo>
                <a:cubicBezTo>
                  <a:pt x="4275" y="0"/>
                  <a:pt x="1691" y="2073"/>
                  <a:pt x="1338" y="5126"/>
                </a:cubicBezTo>
                <a:cubicBezTo>
                  <a:pt x="1247" y="5977"/>
                  <a:pt x="1338" y="6828"/>
                  <a:pt x="1095" y="7649"/>
                </a:cubicBezTo>
                <a:cubicBezTo>
                  <a:pt x="913" y="8287"/>
                  <a:pt x="518" y="8865"/>
                  <a:pt x="335" y="9534"/>
                </a:cubicBezTo>
                <a:cubicBezTo>
                  <a:pt x="1" y="10628"/>
                  <a:pt x="275" y="11844"/>
                  <a:pt x="579" y="12938"/>
                </a:cubicBezTo>
                <a:cubicBezTo>
                  <a:pt x="974" y="14245"/>
                  <a:pt x="1308" y="15795"/>
                  <a:pt x="2007" y="16950"/>
                </a:cubicBezTo>
                <a:cubicBezTo>
                  <a:pt x="3375" y="19169"/>
                  <a:pt x="5229" y="19108"/>
                  <a:pt x="6840" y="19199"/>
                </a:cubicBezTo>
                <a:cubicBezTo>
                  <a:pt x="7451" y="19255"/>
                  <a:pt x="8059" y="19282"/>
                  <a:pt x="8666" y="19282"/>
                </a:cubicBezTo>
                <a:cubicBezTo>
                  <a:pt x="10050" y="19282"/>
                  <a:pt x="11424" y="19140"/>
                  <a:pt x="12798" y="18865"/>
                </a:cubicBezTo>
                <a:cubicBezTo>
                  <a:pt x="14834" y="18348"/>
                  <a:pt x="16719" y="17224"/>
                  <a:pt x="18147" y="15673"/>
                </a:cubicBezTo>
                <a:cubicBezTo>
                  <a:pt x="18634" y="15126"/>
                  <a:pt x="18968" y="13607"/>
                  <a:pt x="19150" y="12907"/>
                </a:cubicBezTo>
                <a:cubicBezTo>
                  <a:pt x="19363" y="12208"/>
                  <a:pt x="19333" y="11479"/>
                  <a:pt x="18998" y="10810"/>
                </a:cubicBezTo>
                <a:cubicBezTo>
                  <a:pt x="18786" y="10354"/>
                  <a:pt x="18390" y="9959"/>
                  <a:pt x="18269" y="9473"/>
                </a:cubicBezTo>
                <a:cubicBezTo>
                  <a:pt x="18117" y="8682"/>
                  <a:pt x="18694" y="7892"/>
                  <a:pt x="18603" y="7102"/>
                </a:cubicBezTo>
                <a:cubicBezTo>
                  <a:pt x="18512" y="6403"/>
                  <a:pt x="17934" y="5916"/>
                  <a:pt x="17448" y="5430"/>
                </a:cubicBezTo>
                <a:cubicBezTo>
                  <a:pt x="16962" y="4944"/>
                  <a:pt x="16475" y="4336"/>
                  <a:pt x="16567" y="3637"/>
                </a:cubicBezTo>
                <a:lnTo>
                  <a:pt x="9576" y="567"/>
                </a:lnTo>
                <a:cubicBezTo>
                  <a:pt x="8760" y="180"/>
                  <a:pt x="7913" y="0"/>
                  <a:pt x="7086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3" name="Google Shape;2273;p49"/>
          <p:cNvSpPr/>
          <p:nvPr/>
        </p:nvSpPr>
        <p:spPr>
          <a:xfrm>
            <a:off x="7357373" y="1442418"/>
            <a:ext cx="273501" cy="523437"/>
          </a:xfrm>
          <a:custGeom>
            <a:avLst/>
            <a:gdLst/>
            <a:ahLst/>
            <a:cxnLst/>
            <a:rect l="l" t="t" r="r" b="b"/>
            <a:pathLst>
              <a:path w="12767" h="24434" extrusionOk="0">
                <a:moveTo>
                  <a:pt x="4009" y="1"/>
                </a:moveTo>
                <a:cubicBezTo>
                  <a:pt x="1852" y="1"/>
                  <a:pt x="420" y="2694"/>
                  <a:pt x="274" y="4940"/>
                </a:cubicBezTo>
                <a:cubicBezTo>
                  <a:pt x="91" y="7523"/>
                  <a:pt x="0" y="10684"/>
                  <a:pt x="334" y="12630"/>
                </a:cubicBezTo>
                <a:cubicBezTo>
                  <a:pt x="912" y="16490"/>
                  <a:pt x="3891" y="17007"/>
                  <a:pt x="3891" y="17007"/>
                </a:cubicBezTo>
                <a:lnTo>
                  <a:pt x="3891" y="18982"/>
                </a:lnTo>
                <a:cubicBezTo>
                  <a:pt x="3830" y="19773"/>
                  <a:pt x="3830" y="20563"/>
                  <a:pt x="3921" y="21384"/>
                </a:cubicBezTo>
                <a:cubicBezTo>
                  <a:pt x="3921" y="21505"/>
                  <a:pt x="3982" y="21596"/>
                  <a:pt x="3982" y="21748"/>
                </a:cubicBezTo>
                <a:cubicBezTo>
                  <a:pt x="4164" y="22812"/>
                  <a:pt x="4590" y="23846"/>
                  <a:pt x="5563" y="24150"/>
                </a:cubicBezTo>
                <a:cubicBezTo>
                  <a:pt x="6191" y="24348"/>
                  <a:pt x="6765" y="24434"/>
                  <a:pt x="7288" y="24434"/>
                </a:cubicBezTo>
                <a:cubicBezTo>
                  <a:pt x="9974" y="24434"/>
                  <a:pt x="11305" y="22163"/>
                  <a:pt x="11763" y="21171"/>
                </a:cubicBezTo>
                <a:cubicBezTo>
                  <a:pt x="11885" y="20897"/>
                  <a:pt x="11946" y="20624"/>
                  <a:pt x="11946" y="20320"/>
                </a:cubicBezTo>
                <a:lnTo>
                  <a:pt x="12766" y="3207"/>
                </a:lnTo>
                <a:cubicBezTo>
                  <a:pt x="12766" y="2508"/>
                  <a:pt x="12250" y="1900"/>
                  <a:pt x="11550" y="1839"/>
                </a:cubicBezTo>
                <a:lnTo>
                  <a:pt x="4286" y="16"/>
                </a:lnTo>
                <a:cubicBezTo>
                  <a:pt x="4192" y="6"/>
                  <a:pt x="4100" y="1"/>
                  <a:pt x="4009" y="1"/>
                </a:cubicBez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4" name="Google Shape;2274;p49"/>
          <p:cNvSpPr/>
          <p:nvPr/>
        </p:nvSpPr>
        <p:spPr>
          <a:xfrm>
            <a:off x="7385372" y="1598374"/>
            <a:ext cx="21508" cy="20844"/>
          </a:xfrm>
          <a:custGeom>
            <a:avLst/>
            <a:gdLst/>
            <a:ahLst/>
            <a:cxnLst/>
            <a:rect l="l" t="t" r="r" b="b"/>
            <a:pathLst>
              <a:path w="1004" h="973" extrusionOk="0">
                <a:moveTo>
                  <a:pt x="517" y="0"/>
                </a:moveTo>
                <a:cubicBezTo>
                  <a:pt x="243" y="0"/>
                  <a:pt x="31" y="182"/>
                  <a:pt x="0" y="456"/>
                </a:cubicBezTo>
                <a:cubicBezTo>
                  <a:pt x="0" y="730"/>
                  <a:pt x="213" y="942"/>
                  <a:pt x="486" y="973"/>
                </a:cubicBezTo>
                <a:cubicBezTo>
                  <a:pt x="730" y="973"/>
                  <a:pt x="973" y="790"/>
                  <a:pt x="1003" y="517"/>
                </a:cubicBezTo>
                <a:cubicBezTo>
                  <a:pt x="1003" y="243"/>
                  <a:pt x="790" y="30"/>
                  <a:pt x="517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5" name="Google Shape;2275;p49"/>
          <p:cNvSpPr/>
          <p:nvPr/>
        </p:nvSpPr>
        <p:spPr>
          <a:xfrm>
            <a:off x="7495419" y="1598952"/>
            <a:ext cx="20844" cy="20266"/>
          </a:xfrm>
          <a:custGeom>
            <a:avLst/>
            <a:gdLst/>
            <a:ahLst/>
            <a:cxnLst/>
            <a:rect l="l" t="t" r="r" b="b"/>
            <a:pathLst>
              <a:path w="973" h="946" extrusionOk="0">
                <a:moveTo>
                  <a:pt x="457" y="0"/>
                </a:moveTo>
                <a:cubicBezTo>
                  <a:pt x="209" y="0"/>
                  <a:pt x="0" y="175"/>
                  <a:pt x="0" y="429"/>
                </a:cubicBezTo>
                <a:cubicBezTo>
                  <a:pt x="0" y="703"/>
                  <a:pt x="213" y="915"/>
                  <a:pt x="456" y="946"/>
                </a:cubicBezTo>
                <a:cubicBezTo>
                  <a:pt x="730" y="946"/>
                  <a:pt x="973" y="763"/>
                  <a:pt x="973" y="490"/>
                </a:cubicBezTo>
                <a:cubicBezTo>
                  <a:pt x="973" y="216"/>
                  <a:pt x="760" y="3"/>
                  <a:pt x="517" y="3"/>
                </a:cubicBezTo>
                <a:cubicBezTo>
                  <a:pt x="497" y="1"/>
                  <a:pt x="477" y="0"/>
                  <a:pt x="457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6" name="Google Shape;2276;p49"/>
          <p:cNvSpPr/>
          <p:nvPr/>
        </p:nvSpPr>
        <p:spPr>
          <a:xfrm>
            <a:off x="7492163" y="1574102"/>
            <a:ext cx="48843" cy="13261"/>
          </a:xfrm>
          <a:custGeom>
            <a:avLst/>
            <a:gdLst/>
            <a:ahLst/>
            <a:cxnLst/>
            <a:rect l="l" t="t" r="r" b="b"/>
            <a:pathLst>
              <a:path w="2280" h="619" extrusionOk="0">
                <a:moveTo>
                  <a:pt x="1489" y="1"/>
                </a:moveTo>
                <a:cubicBezTo>
                  <a:pt x="1337" y="1"/>
                  <a:pt x="1185" y="24"/>
                  <a:pt x="1033" y="69"/>
                </a:cubicBezTo>
                <a:cubicBezTo>
                  <a:pt x="730" y="100"/>
                  <a:pt x="456" y="221"/>
                  <a:pt x="182" y="373"/>
                </a:cubicBezTo>
                <a:cubicBezTo>
                  <a:pt x="30" y="495"/>
                  <a:pt x="0" y="586"/>
                  <a:pt x="30" y="616"/>
                </a:cubicBezTo>
                <a:cubicBezTo>
                  <a:pt x="35" y="618"/>
                  <a:pt x="41" y="619"/>
                  <a:pt x="47" y="619"/>
                </a:cubicBezTo>
                <a:cubicBezTo>
                  <a:pt x="160" y="619"/>
                  <a:pt x="518" y="367"/>
                  <a:pt x="1094" y="252"/>
                </a:cubicBezTo>
                <a:cubicBezTo>
                  <a:pt x="1330" y="216"/>
                  <a:pt x="1548" y="208"/>
                  <a:pt x="1727" y="208"/>
                </a:cubicBezTo>
                <a:cubicBezTo>
                  <a:pt x="1873" y="208"/>
                  <a:pt x="1994" y="213"/>
                  <a:pt x="2080" y="213"/>
                </a:cubicBezTo>
                <a:cubicBezTo>
                  <a:pt x="2161" y="213"/>
                  <a:pt x="2210" y="209"/>
                  <a:pt x="2219" y="191"/>
                </a:cubicBezTo>
                <a:cubicBezTo>
                  <a:pt x="2280" y="130"/>
                  <a:pt x="2158" y="100"/>
                  <a:pt x="1945" y="69"/>
                </a:cubicBezTo>
                <a:cubicBezTo>
                  <a:pt x="1793" y="24"/>
                  <a:pt x="1641" y="1"/>
                  <a:pt x="148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7" name="Google Shape;2277;p49"/>
          <p:cNvSpPr/>
          <p:nvPr/>
        </p:nvSpPr>
        <p:spPr>
          <a:xfrm>
            <a:off x="7378859" y="1574209"/>
            <a:ext cx="50150" cy="11868"/>
          </a:xfrm>
          <a:custGeom>
            <a:avLst/>
            <a:gdLst/>
            <a:ahLst/>
            <a:cxnLst/>
            <a:rect l="l" t="t" r="r" b="b"/>
            <a:pathLst>
              <a:path w="2341" h="554" extrusionOk="0">
                <a:moveTo>
                  <a:pt x="839" y="1"/>
                </a:moveTo>
                <a:cubicBezTo>
                  <a:pt x="654" y="1"/>
                  <a:pt x="473" y="27"/>
                  <a:pt x="304" y="64"/>
                </a:cubicBezTo>
                <a:cubicBezTo>
                  <a:pt x="91" y="155"/>
                  <a:pt x="0" y="216"/>
                  <a:pt x="31" y="247"/>
                </a:cubicBezTo>
                <a:cubicBezTo>
                  <a:pt x="47" y="257"/>
                  <a:pt x="73" y="261"/>
                  <a:pt x="109" y="261"/>
                </a:cubicBezTo>
                <a:cubicBezTo>
                  <a:pt x="228" y="261"/>
                  <a:pt x="453" y="217"/>
                  <a:pt x="760" y="217"/>
                </a:cubicBezTo>
                <a:cubicBezTo>
                  <a:pt x="888" y="217"/>
                  <a:pt x="1031" y="224"/>
                  <a:pt x="1186" y="247"/>
                </a:cubicBezTo>
                <a:cubicBezTo>
                  <a:pt x="1758" y="332"/>
                  <a:pt x="2169" y="553"/>
                  <a:pt x="2266" y="553"/>
                </a:cubicBezTo>
                <a:cubicBezTo>
                  <a:pt x="2272" y="553"/>
                  <a:pt x="2276" y="552"/>
                  <a:pt x="2280" y="551"/>
                </a:cubicBezTo>
                <a:cubicBezTo>
                  <a:pt x="2341" y="520"/>
                  <a:pt x="2249" y="429"/>
                  <a:pt x="2067" y="338"/>
                </a:cubicBezTo>
                <a:cubicBezTo>
                  <a:pt x="1794" y="155"/>
                  <a:pt x="1490" y="64"/>
                  <a:pt x="1186" y="34"/>
                </a:cubicBezTo>
                <a:cubicBezTo>
                  <a:pt x="1070" y="11"/>
                  <a:pt x="953" y="1"/>
                  <a:pt x="83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8" name="Google Shape;2278;p49"/>
          <p:cNvSpPr/>
          <p:nvPr/>
        </p:nvSpPr>
        <p:spPr>
          <a:xfrm>
            <a:off x="7419219" y="1574916"/>
            <a:ext cx="36483" cy="96166"/>
          </a:xfrm>
          <a:custGeom>
            <a:avLst/>
            <a:gdLst/>
            <a:ahLst/>
            <a:cxnLst/>
            <a:rect l="l" t="t" r="r" b="b"/>
            <a:pathLst>
              <a:path w="1703" h="4489" extrusionOk="0">
                <a:moveTo>
                  <a:pt x="1642" y="1"/>
                </a:moveTo>
                <a:lnTo>
                  <a:pt x="1642" y="1"/>
                </a:lnTo>
                <a:cubicBezTo>
                  <a:pt x="1186" y="852"/>
                  <a:pt x="791" y="1733"/>
                  <a:pt x="487" y="2645"/>
                </a:cubicBezTo>
                <a:lnTo>
                  <a:pt x="122" y="3679"/>
                </a:lnTo>
                <a:cubicBezTo>
                  <a:pt x="31" y="3831"/>
                  <a:pt x="1" y="4043"/>
                  <a:pt x="31" y="4226"/>
                </a:cubicBezTo>
                <a:cubicBezTo>
                  <a:pt x="92" y="4317"/>
                  <a:pt x="153" y="4378"/>
                  <a:pt x="274" y="4408"/>
                </a:cubicBezTo>
                <a:cubicBezTo>
                  <a:pt x="335" y="4439"/>
                  <a:pt x="426" y="4439"/>
                  <a:pt x="487" y="4439"/>
                </a:cubicBezTo>
                <a:cubicBezTo>
                  <a:pt x="665" y="4474"/>
                  <a:pt x="843" y="4489"/>
                  <a:pt x="1015" y="4489"/>
                </a:cubicBezTo>
                <a:cubicBezTo>
                  <a:pt x="1137" y="4489"/>
                  <a:pt x="1255" y="4482"/>
                  <a:pt x="1369" y="4469"/>
                </a:cubicBezTo>
                <a:cubicBezTo>
                  <a:pt x="1095" y="4378"/>
                  <a:pt x="791" y="4317"/>
                  <a:pt x="517" y="4287"/>
                </a:cubicBezTo>
                <a:cubicBezTo>
                  <a:pt x="365" y="4287"/>
                  <a:pt x="244" y="4256"/>
                  <a:pt x="213" y="4165"/>
                </a:cubicBezTo>
                <a:cubicBezTo>
                  <a:pt x="213" y="4013"/>
                  <a:pt x="244" y="3861"/>
                  <a:pt x="305" y="3739"/>
                </a:cubicBezTo>
                <a:cubicBezTo>
                  <a:pt x="457" y="3436"/>
                  <a:pt x="578" y="3071"/>
                  <a:pt x="730" y="2706"/>
                </a:cubicBezTo>
                <a:cubicBezTo>
                  <a:pt x="1277" y="1247"/>
                  <a:pt x="1703" y="1"/>
                  <a:pt x="1642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9" name="Google Shape;2279;p49"/>
          <p:cNvSpPr/>
          <p:nvPr/>
        </p:nvSpPr>
        <p:spPr>
          <a:xfrm>
            <a:off x="7440706" y="1776780"/>
            <a:ext cx="111376" cy="50236"/>
          </a:xfrm>
          <a:custGeom>
            <a:avLst/>
            <a:gdLst/>
            <a:ahLst/>
            <a:cxnLst/>
            <a:rect l="l" t="t" r="r" b="b"/>
            <a:pathLst>
              <a:path w="5199" h="2345" extrusionOk="0">
                <a:moveTo>
                  <a:pt x="5198" y="0"/>
                </a:moveTo>
                <a:lnTo>
                  <a:pt x="5198" y="0"/>
                </a:lnTo>
                <a:cubicBezTo>
                  <a:pt x="3667" y="913"/>
                  <a:pt x="1936" y="1370"/>
                  <a:pt x="172" y="1370"/>
                </a:cubicBezTo>
                <a:cubicBezTo>
                  <a:pt x="115" y="1370"/>
                  <a:pt x="58" y="1369"/>
                  <a:pt x="1" y="1368"/>
                </a:cubicBezTo>
                <a:lnTo>
                  <a:pt x="1" y="2311"/>
                </a:lnTo>
                <a:cubicBezTo>
                  <a:pt x="249" y="2334"/>
                  <a:pt x="487" y="2345"/>
                  <a:pt x="715" y="2345"/>
                </a:cubicBezTo>
                <a:cubicBezTo>
                  <a:pt x="4053" y="2345"/>
                  <a:pt x="5198" y="1"/>
                  <a:pt x="5198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0" name="Google Shape;2280;p49"/>
          <p:cNvSpPr/>
          <p:nvPr/>
        </p:nvSpPr>
        <p:spPr>
          <a:xfrm>
            <a:off x="7452424" y="1690533"/>
            <a:ext cx="36504" cy="25279"/>
          </a:xfrm>
          <a:custGeom>
            <a:avLst/>
            <a:gdLst/>
            <a:ahLst/>
            <a:cxnLst/>
            <a:rect l="l" t="t" r="r" b="b"/>
            <a:pathLst>
              <a:path w="1704" h="1180" extrusionOk="0">
                <a:moveTo>
                  <a:pt x="765" y="1"/>
                </a:moveTo>
                <a:cubicBezTo>
                  <a:pt x="490" y="1"/>
                  <a:pt x="243" y="142"/>
                  <a:pt x="62" y="349"/>
                </a:cubicBezTo>
                <a:lnTo>
                  <a:pt x="31" y="379"/>
                </a:lnTo>
                <a:cubicBezTo>
                  <a:pt x="1" y="440"/>
                  <a:pt x="1" y="531"/>
                  <a:pt x="31" y="592"/>
                </a:cubicBezTo>
                <a:cubicBezTo>
                  <a:pt x="62" y="653"/>
                  <a:pt x="122" y="683"/>
                  <a:pt x="183" y="744"/>
                </a:cubicBezTo>
                <a:cubicBezTo>
                  <a:pt x="366" y="926"/>
                  <a:pt x="609" y="1048"/>
                  <a:pt x="882" y="1139"/>
                </a:cubicBezTo>
                <a:cubicBezTo>
                  <a:pt x="955" y="1166"/>
                  <a:pt x="1031" y="1180"/>
                  <a:pt x="1106" y="1180"/>
                </a:cubicBezTo>
                <a:cubicBezTo>
                  <a:pt x="1281" y="1180"/>
                  <a:pt x="1454" y="1105"/>
                  <a:pt x="1581" y="956"/>
                </a:cubicBezTo>
                <a:cubicBezTo>
                  <a:pt x="1703" y="774"/>
                  <a:pt x="1673" y="501"/>
                  <a:pt x="1521" y="318"/>
                </a:cubicBezTo>
                <a:cubicBezTo>
                  <a:pt x="1369" y="136"/>
                  <a:pt x="1156" y="14"/>
                  <a:pt x="913" y="14"/>
                </a:cubicBezTo>
                <a:cubicBezTo>
                  <a:pt x="863" y="5"/>
                  <a:pt x="814" y="1"/>
                  <a:pt x="765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1" name="Google Shape;2281;p49"/>
          <p:cNvSpPr/>
          <p:nvPr/>
        </p:nvSpPr>
        <p:spPr>
          <a:xfrm>
            <a:off x="7444626" y="1678451"/>
            <a:ext cx="40381" cy="33226"/>
          </a:xfrm>
          <a:custGeom>
            <a:avLst/>
            <a:gdLst/>
            <a:ahLst/>
            <a:cxnLst/>
            <a:rect l="l" t="t" r="r" b="b"/>
            <a:pathLst>
              <a:path w="1885" h="1551" extrusionOk="0">
                <a:moveTo>
                  <a:pt x="1763" y="1"/>
                </a:moveTo>
                <a:cubicBezTo>
                  <a:pt x="1672" y="1"/>
                  <a:pt x="1672" y="578"/>
                  <a:pt x="1186" y="1004"/>
                </a:cubicBezTo>
                <a:cubicBezTo>
                  <a:pt x="669" y="1399"/>
                  <a:pt x="61" y="1338"/>
                  <a:pt x="31" y="1429"/>
                </a:cubicBezTo>
                <a:cubicBezTo>
                  <a:pt x="0" y="1490"/>
                  <a:pt x="183" y="1520"/>
                  <a:pt x="426" y="1551"/>
                </a:cubicBezTo>
                <a:cubicBezTo>
                  <a:pt x="760" y="1551"/>
                  <a:pt x="1094" y="1429"/>
                  <a:pt x="1368" y="1217"/>
                </a:cubicBezTo>
                <a:cubicBezTo>
                  <a:pt x="1611" y="1004"/>
                  <a:pt x="1763" y="700"/>
                  <a:pt x="1824" y="396"/>
                </a:cubicBezTo>
                <a:cubicBezTo>
                  <a:pt x="1885" y="153"/>
                  <a:pt x="1824" y="1"/>
                  <a:pt x="1763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2" name="Google Shape;2282;p49"/>
          <p:cNvSpPr/>
          <p:nvPr/>
        </p:nvSpPr>
        <p:spPr>
          <a:xfrm>
            <a:off x="7486293" y="1549038"/>
            <a:ext cx="53406" cy="15703"/>
          </a:xfrm>
          <a:custGeom>
            <a:avLst/>
            <a:gdLst/>
            <a:ahLst/>
            <a:cxnLst/>
            <a:rect l="l" t="t" r="r" b="b"/>
            <a:pathLst>
              <a:path w="2493" h="733" extrusionOk="0">
                <a:moveTo>
                  <a:pt x="1022" y="0"/>
                </a:moveTo>
                <a:cubicBezTo>
                  <a:pt x="788" y="0"/>
                  <a:pt x="556" y="37"/>
                  <a:pt x="335" y="115"/>
                </a:cubicBezTo>
                <a:cubicBezTo>
                  <a:pt x="92" y="236"/>
                  <a:pt x="0" y="358"/>
                  <a:pt x="0" y="419"/>
                </a:cubicBezTo>
                <a:cubicBezTo>
                  <a:pt x="61" y="540"/>
                  <a:pt x="608" y="479"/>
                  <a:pt x="1216" y="571"/>
                </a:cubicBezTo>
                <a:cubicBezTo>
                  <a:pt x="1701" y="617"/>
                  <a:pt x="2116" y="733"/>
                  <a:pt x="2314" y="733"/>
                </a:cubicBezTo>
                <a:cubicBezTo>
                  <a:pt x="2377" y="733"/>
                  <a:pt x="2418" y="721"/>
                  <a:pt x="2432" y="692"/>
                </a:cubicBezTo>
                <a:cubicBezTo>
                  <a:pt x="2493" y="631"/>
                  <a:pt x="2402" y="479"/>
                  <a:pt x="2189" y="327"/>
                </a:cubicBezTo>
                <a:cubicBezTo>
                  <a:pt x="1841" y="114"/>
                  <a:pt x="1431" y="0"/>
                  <a:pt x="1022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3" name="Google Shape;2283;p49"/>
          <p:cNvSpPr/>
          <p:nvPr/>
        </p:nvSpPr>
        <p:spPr>
          <a:xfrm>
            <a:off x="7381451" y="1538326"/>
            <a:ext cx="40403" cy="13025"/>
          </a:xfrm>
          <a:custGeom>
            <a:avLst/>
            <a:gdLst/>
            <a:ahLst/>
            <a:cxnLst/>
            <a:rect l="l" t="t" r="r" b="b"/>
            <a:pathLst>
              <a:path w="1886" h="608" extrusionOk="0">
                <a:moveTo>
                  <a:pt x="1019" y="1"/>
                </a:moveTo>
                <a:cubicBezTo>
                  <a:pt x="984" y="1"/>
                  <a:pt x="949" y="3"/>
                  <a:pt x="913" y="7"/>
                </a:cubicBezTo>
                <a:cubicBezTo>
                  <a:pt x="669" y="7"/>
                  <a:pt x="396" y="98"/>
                  <a:pt x="183" y="250"/>
                </a:cubicBezTo>
                <a:cubicBezTo>
                  <a:pt x="31" y="371"/>
                  <a:pt x="1" y="493"/>
                  <a:pt x="31" y="554"/>
                </a:cubicBezTo>
                <a:cubicBezTo>
                  <a:pt x="62" y="594"/>
                  <a:pt x="122" y="608"/>
                  <a:pt x="207" y="608"/>
                </a:cubicBezTo>
                <a:cubicBezTo>
                  <a:pt x="376" y="608"/>
                  <a:pt x="639" y="554"/>
                  <a:pt x="943" y="554"/>
                </a:cubicBezTo>
                <a:cubicBezTo>
                  <a:pt x="1156" y="554"/>
                  <a:pt x="1361" y="569"/>
                  <a:pt x="1524" y="569"/>
                </a:cubicBezTo>
                <a:cubicBezTo>
                  <a:pt x="1688" y="569"/>
                  <a:pt x="1809" y="554"/>
                  <a:pt x="1855" y="493"/>
                </a:cubicBezTo>
                <a:cubicBezTo>
                  <a:pt x="1885" y="432"/>
                  <a:pt x="1825" y="311"/>
                  <a:pt x="1673" y="189"/>
                </a:cubicBezTo>
                <a:cubicBezTo>
                  <a:pt x="1461" y="83"/>
                  <a:pt x="1250" y="1"/>
                  <a:pt x="101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4" name="Google Shape;2284;p49"/>
          <p:cNvSpPr/>
          <p:nvPr/>
        </p:nvSpPr>
        <p:spPr>
          <a:xfrm>
            <a:off x="7387964" y="1406278"/>
            <a:ext cx="282627" cy="362769"/>
          </a:xfrm>
          <a:custGeom>
            <a:avLst/>
            <a:gdLst/>
            <a:ahLst/>
            <a:cxnLst/>
            <a:rect l="l" t="t" r="r" b="b"/>
            <a:pathLst>
              <a:path w="13193" h="16934" extrusionOk="0">
                <a:moveTo>
                  <a:pt x="1338" y="0"/>
                </a:moveTo>
                <a:lnTo>
                  <a:pt x="396" y="1034"/>
                </a:lnTo>
                <a:cubicBezTo>
                  <a:pt x="1" y="3222"/>
                  <a:pt x="1156" y="5380"/>
                  <a:pt x="3223" y="6262"/>
                </a:cubicBezTo>
                <a:cubicBezTo>
                  <a:pt x="3253" y="5776"/>
                  <a:pt x="3314" y="5289"/>
                  <a:pt x="3344" y="4803"/>
                </a:cubicBezTo>
                <a:cubicBezTo>
                  <a:pt x="3952" y="5897"/>
                  <a:pt x="5290" y="6292"/>
                  <a:pt x="6505" y="6657"/>
                </a:cubicBezTo>
                <a:cubicBezTo>
                  <a:pt x="7691" y="7022"/>
                  <a:pt x="9028" y="7599"/>
                  <a:pt x="9363" y="8815"/>
                </a:cubicBezTo>
                <a:cubicBezTo>
                  <a:pt x="9636" y="9727"/>
                  <a:pt x="9211" y="10730"/>
                  <a:pt x="9393" y="11672"/>
                </a:cubicBezTo>
                <a:cubicBezTo>
                  <a:pt x="9515" y="12189"/>
                  <a:pt x="9788" y="12645"/>
                  <a:pt x="9910" y="13162"/>
                </a:cubicBezTo>
                <a:cubicBezTo>
                  <a:pt x="10122" y="13922"/>
                  <a:pt x="10001" y="14681"/>
                  <a:pt x="10122" y="15441"/>
                </a:cubicBezTo>
                <a:cubicBezTo>
                  <a:pt x="10269" y="16174"/>
                  <a:pt x="10811" y="16934"/>
                  <a:pt x="11530" y="16934"/>
                </a:cubicBezTo>
                <a:cubicBezTo>
                  <a:pt x="11557" y="16934"/>
                  <a:pt x="11584" y="16933"/>
                  <a:pt x="11612" y="16931"/>
                </a:cubicBezTo>
                <a:cubicBezTo>
                  <a:pt x="12098" y="16870"/>
                  <a:pt x="12524" y="16536"/>
                  <a:pt x="12706" y="16080"/>
                </a:cubicBezTo>
                <a:cubicBezTo>
                  <a:pt x="12889" y="15624"/>
                  <a:pt x="12980" y="15137"/>
                  <a:pt x="12980" y="14651"/>
                </a:cubicBezTo>
                <a:cubicBezTo>
                  <a:pt x="13101" y="12645"/>
                  <a:pt x="13192" y="10669"/>
                  <a:pt x="13132" y="8663"/>
                </a:cubicBezTo>
                <a:cubicBezTo>
                  <a:pt x="13071" y="6961"/>
                  <a:pt x="12858" y="5137"/>
                  <a:pt x="11794" y="3769"/>
                </a:cubicBezTo>
                <a:cubicBezTo>
                  <a:pt x="10670" y="2250"/>
                  <a:pt x="8724" y="1611"/>
                  <a:pt x="6870" y="1247"/>
                </a:cubicBezTo>
                <a:cubicBezTo>
                  <a:pt x="5016" y="912"/>
                  <a:pt x="3071" y="760"/>
                  <a:pt x="1338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5" name="Google Shape;2285;p49"/>
          <p:cNvSpPr/>
          <p:nvPr/>
        </p:nvSpPr>
        <p:spPr>
          <a:xfrm>
            <a:off x="7404909" y="1395867"/>
            <a:ext cx="31255" cy="103535"/>
          </a:xfrm>
          <a:custGeom>
            <a:avLst/>
            <a:gdLst/>
            <a:ahLst/>
            <a:cxnLst/>
            <a:rect l="l" t="t" r="r" b="b"/>
            <a:pathLst>
              <a:path w="1459" h="4833" extrusionOk="0">
                <a:moveTo>
                  <a:pt x="274" y="0"/>
                </a:moveTo>
                <a:cubicBezTo>
                  <a:pt x="182" y="243"/>
                  <a:pt x="122" y="486"/>
                  <a:pt x="122" y="760"/>
                </a:cubicBezTo>
                <a:cubicBezTo>
                  <a:pt x="0" y="1976"/>
                  <a:pt x="304" y="3222"/>
                  <a:pt x="973" y="4255"/>
                </a:cubicBezTo>
                <a:cubicBezTo>
                  <a:pt x="1094" y="4468"/>
                  <a:pt x="1246" y="4681"/>
                  <a:pt x="1459" y="4833"/>
                </a:cubicBezTo>
                <a:cubicBezTo>
                  <a:pt x="973" y="4134"/>
                  <a:pt x="638" y="3344"/>
                  <a:pt x="395" y="2523"/>
                </a:cubicBezTo>
                <a:cubicBezTo>
                  <a:pt x="213" y="1702"/>
                  <a:pt x="182" y="821"/>
                  <a:pt x="274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6" name="Google Shape;2286;p49"/>
          <p:cNvSpPr/>
          <p:nvPr/>
        </p:nvSpPr>
        <p:spPr>
          <a:xfrm>
            <a:off x="7415963" y="1389997"/>
            <a:ext cx="255935" cy="275450"/>
          </a:xfrm>
          <a:custGeom>
            <a:avLst/>
            <a:gdLst/>
            <a:ahLst/>
            <a:cxnLst/>
            <a:rect l="l" t="t" r="r" b="b"/>
            <a:pathLst>
              <a:path w="11947" h="12858" extrusionOk="0">
                <a:moveTo>
                  <a:pt x="1" y="0"/>
                </a:moveTo>
                <a:cubicBezTo>
                  <a:pt x="1" y="61"/>
                  <a:pt x="1" y="122"/>
                  <a:pt x="31" y="183"/>
                </a:cubicBezTo>
                <a:lnTo>
                  <a:pt x="62" y="426"/>
                </a:lnTo>
                <a:lnTo>
                  <a:pt x="183" y="760"/>
                </a:lnTo>
                <a:cubicBezTo>
                  <a:pt x="396" y="1459"/>
                  <a:pt x="730" y="2098"/>
                  <a:pt x="1186" y="2645"/>
                </a:cubicBezTo>
                <a:cubicBezTo>
                  <a:pt x="2220" y="4043"/>
                  <a:pt x="3770" y="4925"/>
                  <a:pt x="5472" y="5137"/>
                </a:cubicBezTo>
                <a:cubicBezTo>
                  <a:pt x="6141" y="5229"/>
                  <a:pt x="6809" y="5289"/>
                  <a:pt x="7478" y="5380"/>
                </a:cubicBezTo>
                <a:cubicBezTo>
                  <a:pt x="8147" y="5441"/>
                  <a:pt x="8785" y="5624"/>
                  <a:pt x="9393" y="5928"/>
                </a:cubicBezTo>
                <a:cubicBezTo>
                  <a:pt x="9910" y="6201"/>
                  <a:pt x="10396" y="6627"/>
                  <a:pt x="10761" y="7113"/>
                </a:cubicBezTo>
                <a:cubicBezTo>
                  <a:pt x="11399" y="7934"/>
                  <a:pt x="11764" y="8967"/>
                  <a:pt x="11794" y="10001"/>
                </a:cubicBezTo>
                <a:cubicBezTo>
                  <a:pt x="11825" y="10700"/>
                  <a:pt x="11764" y="11429"/>
                  <a:pt x="11582" y="12098"/>
                </a:cubicBezTo>
                <a:cubicBezTo>
                  <a:pt x="11528" y="12312"/>
                  <a:pt x="11474" y="12480"/>
                  <a:pt x="11442" y="12620"/>
                </a:cubicBezTo>
                <a:lnTo>
                  <a:pt x="11442" y="12620"/>
                </a:lnTo>
                <a:cubicBezTo>
                  <a:pt x="11498" y="12499"/>
                  <a:pt x="11557" y="12325"/>
                  <a:pt x="11642" y="12098"/>
                </a:cubicBezTo>
                <a:cubicBezTo>
                  <a:pt x="11855" y="11429"/>
                  <a:pt x="11946" y="10700"/>
                  <a:pt x="11916" y="9970"/>
                </a:cubicBezTo>
                <a:cubicBezTo>
                  <a:pt x="11885" y="8906"/>
                  <a:pt x="11521" y="7843"/>
                  <a:pt x="10882" y="6991"/>
                </a:cubicBezTo>
                <a:cubicBezTo>
                  <a:pt x="10487" y="6475"/>
                  <a:pt x="10001" y="6049"/>
                  <a:pt x="9454" y="5745"/>
                </a:cubicBezTo>
                <a:cubicBezTo>
                  <a:pt x="8846" y="5441"/>
                  <a:pt x="8177" y="5259"/>
                  <a:pt x="7508" y="5198"/>
                </a:cubicBezTo>
                <a:cubicBezTo>
                  <a:pt x="6809" y="5107"/>
                  <a:pt x="6141" y="5077"/>
                  <a:pt x="5502" y="4985"/>
                </a:cubicBezTo>
                <a:cubicBezTo>
                  <a:pt x="4894" y="4894"/>
                  <a:pt x="4287" y="4712"/>
                  <a:pt x="3739" y="4469"/>
                </a:cubicBezTo>
                <a:cubicBezTo>
                  <a:pt x="2098" y="3739"/>
                  <a:pt x="852" y="2402"/>
                  <a:pt x="244" y="730"/>
                </a:cubicBezTo>
                <a:cubicBezTo>
                  <a:pt x="183" y="639"/>
                  <a:pt x="153" y="517"/>
                  <a:pt x="122" y="426"/>
                </a:cubicBezTo>
                <a:cubicBezTo>
                  <a:pt x="92" y="335"/>
                  <a:pt x="62" y="244"/>
                  <a:pt x="62" y="183"/>
                </a:cubicBezTo>
                <a:cubicBezTo>
                  <a:pt x="31" y="122"/>
                  <a:pt x="31" y="61"/>
                  <a:pt x="1" y="0"/>
                </a:cubicBezTo>
                <a:close/>
                <a:moveTo>
                  <a:pt x="11442" y="12620"/>
                </a:moveTo>
                <a:cubicBezTo>
                  <a:pt x="11438" y="12629"/>
                  <a:pt x="11434" y="12637"/>
                  <a:pt x="11430" y="12645"/>
                </a:cubicBezTo>
                <a:cubicBezTo>
                  <a:pt x="11430" y="12657"/>
                  <a:pt x="11429" y="12668"/>
                  <a:pt x="11428" y="12678"/>
                </a:cubicBezTo>
                <a:lnTo>
                  <a:pt x="11428" y="12678"/>
                </a:lnTo>
                <a:cubicBezTo>
                  <a:pt x="11429" y="12677"/>
                  <a:pt x="11429" y="12676"/>
                  <a:pt x="11430" y="12675"/>
                </a:cubicBezTo>
                <a:cubicBezTo>
                  <a:pt x="11433" y="12657"/>
                  <a:pt x="11437" y="12639"/>
                  <a:pt x="11442" y="12620"/>
                </a:cubicBezTo>
                <a:close/>
                <a:moveTo>
                  <a:pt x="11428" y="12678"/>
                </a:moveTo>
                <a:lnTo>
                  <a:pt x="11428" y="12678"/>
                </a:lnTo>
                <a:cubicBezTo>
                  <a:pt x="11398" y="12737"/>
                  <a:pt x="11369" y="12768"/>
                  <a:pt x="11369" y="12858"/>
                </a:cubicBezTo>
                <a:cubicBezTo>
                  <a:pt x="11395" y="12805"/>
                  <a:pt x="11422" y="12752"/>
                  <a:pt x="11428" y="12678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7" name="Google Shape;2287;p49"/>
          <p:cNvSpPr/>
          <p:nvPr/>
        </p:nvSpPr>
        <p:spPr>
          <a:xfrm>
            <a:off x="7432908" y="1367760"/>
            <a:ext cx="269581" cy="201329"/>
          </a:xfrm>
          <a:custGeom>
            <a:avLst/>
            <a:gdLst/>
            <a:ahLst/>
            <a:cxnLst/>
            <a:rect l="l" t="t" r="r" b="b"/>
            <a:pathLst>
              <a:path w="12584" h="9398" extrusionOk="0">
                <a:moveTo>
                  <a:pt x="863" y="0"/>
                </a:moveTo>
                <a:cubicBezTo>
                  <a:pt x="799" y="0"/>
                  <a:pt x="734" y="2"/>
                  <a:pt x="669" y="5"/>
                </a:cubicBezTo>
                <a:cubicBezTo>
                  <a:pt x="517" y="5"/>
                  <a:pt x="334" y="5"/>
                  <a:pt x="182" y="66"/>
                </a:cubicBezTo>
                <a:cubicBezTo>
                  <a:pt x="122" y="66"/>
                  <a:pt x="61" y="66"/>
                  <a:pt x="0" y="96"/>
                </a:cubicBezTo>
                <a:cubicBezTo>
                  <a:pt x="0" y="102"/>
                  <a:pt x="10" y="105"/>
                  <a:pt x="29" y="105"/>
                </a:cubicBezTo>
                <a:cubicBezTo>
                  <a:pt x="105" y="105"/>
                  <a:pt x="328" y="66"/>
                  <a:pt x="669" y="66"/>
                </a:cubicBezTo>
                <a:cubicBezTo>
                  <a:pt x="2219" y="66"/>
                  <a:pt x="3648" y="826"/>
                  <a:pt x="4529" y="2072"/>
                </a:cubicBezTo>
                <a:cubicBezTo>
                  <a:pt x="4651" y="2285"/>
                  <a:pt x="4772" y="2528"/>
                  <a:pt x="4894" y="2741"/>
                </a:cubicBezTo>
                <a:cubicBezTo>
                  <a:pt x="5015" y="3014"/>
                  <a:pt x="5137" y="3257"/>
                  <a:pt x="5289" y="3501"/>
                </a:cubicBezTo>
                <a:cubicBezTo>
                  <a:pt x="5441" y="3744"/>
                  <a:pt x="5654" y="3956"/>
                  <a:pt x="5927" y="4108"/>
                </a:cubicBezTo>
                <a:cubicBezTo>
                  <a:pt x="6170" y="4230"/>
                  <a:pt x="6474" y="4321"/>
                  <a:pt x="6778" y="4382"/>
                </a:cubicBezTo>
                <a:cubicBezTo>
                  <a:pt x="7356" y="4473"/>
                  <a:pt x="7933" y="4473"/>
                  <a:pt x="8480" y="4595"/>
                </a:cubicBezTo>
                <a:cubicBezTo>
                  <a:pt x="8997" y="4716"/>
                  <a:pt x="9483" y="4899"/>
                  <a:pt x="9939" y="5172"/>
                </a:cubicBezTo>
                <a:cubicBezTo>
                  <a:pt x="10730" y="5598"/>
                  <a:pt x="11398" y="6267"/>
                  <a:pt x="11854" y="7026"/>
                </a:cubicBezTo>
                <a:cubicBezTo>
                  <a:pt x="12158" y="7574"/>
                  <a:pt x="12371" y="8121"/>
                  <a:pt x="12493" y="8729"/>
                </a:cubicBezTo>
                <a:cubicBezTo>
                  <a:pt x="12553" y="9154"/>
                  <a:pt x="12584" y="9397"/>
                  <a:pt x="12584" y="9397"/>
                </a:cubicBezTo>
                <a:cubicBezTo>
                  <a:pt x="12584" y="9336"/>
                  <a:pt x="12584" y="9276"/>
                  <a:pt x="12584" y="9215"/>
                </a:cubicBezTo>
                <a:cubicBezTo>
                  <a:pt x="12584" y="9063"/>
                  <a:pt x="12553" y="8881"/>
                  <a:pt x="12523" y="8729"/>
                </a:cubicBezTo>
                <a:cubicBezTo>
                  <a:pt x="12189" y="6601"/>
                  <a:pt x="10608" y="4899"/>
                  <a:pt x="8511" y="4443"/>
                </a:cubicBezTo>
                <a:cubicBezTo>
                  <a:pt x="7933" y="4321"/>
                  <a:pt x="7356" y="4321"/>
                  <a:pt x="6778" y="4230"/>
                </a:cubicBezTo>
                <a:cubicBezTo>
                  <a:pt x="6231" y="4169"/>
                  <a:pt x="5714" y="3865"/>
                  <a:pt x="5410" y="3409"/>
                </a:cubicBezTo>
                <a:cubicBezTo>
                  <a:pt x="5258" y="3166"/>
                  <a:pt x="5137" y="2923"/>
                  <a:pt x="5015" y="2680"/>
                </a:cubicBezTo>
                <a:cubicBezTo>
                  <a:pt x="4924" y="2437"/>
                  <a:pt x="4772" y="2224"/>
                  <a:pt x="4651" y="1981"/>
                </a:cubicBezTo>
                <a:cubicBezTo>
                  <a:pt x="4103" y="1221"/>
                  <a:pt x="3374" y="643"/>
                  <a:pt x="2492" y="309"/>
                </a:cubicBezTo>
                <a:cubicBezTo>
                  <a:pt x="1974" y="118"/>
                  <a:pt x="1431" y="0"/>
                  <a:pt x="863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8" name="Google Shape;2288;p49"/>
          <p:cNvSpPr/>
          <p:nvPr/>
        </p:nvSpPr>
        <p:spPr>
          <a:xfrm>
            <a:off x="7621084" y="1558635"/>
            <a:ext cx="114632" cy="247473"/>
          </a:xfrm>
          <a:custGeom>
            <a:avLst/>
            <a:gdLst/>
            <a:ahLst/>
            <a:cxnLst/>
            <a:rect l="l" t="t" r="r" b="b"/>
            <a:pathLst>
              <a:path w="5351" h="11552" extrusionOk="0">
                <a:moveTo>
                  <a:pt x="4408" y="1"/>
                </a:moveTo>
                <a:cubicBezTo>
                  <a:pt x="4438" y="183"/>
                  <a:pt x="4469" y="366"/>
                  <a:pt x="4438" y="548"/>
                </a:cubicBezTo>
                <a:cubicBezTo>
                  <a:pt x="4408" y="761"/>
                  <a:pt x="4377" y="974"/>
                  <a:pt x="4317" y="1186"/>
                </a:cubicBezTo>
                <a:cubicBezTo>
                  <a:pt x="4225" y="1460"/>
                  <a:pt x="4165" y="1764"/>
                  <a:pt x="4104" y="2037"/>
                </a:cubicBezTo>
                <a:cubicBezTo>
                  <a:pt x="4043" y="2402"/>
                  <a:pt x="4073" y="2767"/>
                  <a:pt x="4225" y="3101"/>
                </a:cubicBezTo>
                <a:cubicBezTo>
                  <a:pt x="4377" y="3466"/>
                  <a:pt x="4560" y="3831"/>
                  <a:pt x="4773" y="4165"/>
                </a:cubicBezTo>
                <a:cubicBezTo>
                  <a:pt x="4985" y="4560"/>
                  <a:pt x="5107" y="4986"/>
                  <a:pt x="5137" y="5411"/>
                </a:cubicBezTo>
                <a:cubicBezTo>
                  <a:pt x="5198" y="5867"/>
                  <a:pt x="5107" y="6354"/>
                  <a:pt x="4924" y="6779"/>
                </a:cubicBezTo>
                <a:cubicBezTo>
                  <a:pt x="4773" y="7144"/>
                  <a:pt x="4499" y="7448"/>
                  <a:pt x="4165" y="7661"/>
                </a:cubicBezTo>
                <a:cubicBezTo>
                  <a:pt x="4013" y="7782"/>
                  <a:pt x="3861" y="7904"/>
                  <a:pt x="3709" y="8056"/>
                </a:cubicBezTo>
                <a:cubicBezTo>
                  <a:pt x="3557" y="8177"/>
                  <a:pt x="3435" y="8329"/>
                  <a:pt x="3344" y="8481"/>
                </a:cubicBezTo>
                <a:cubicBezTo>
                  <a:pt x="2979" y="9059"/>
                  <a:pt x="2554" y="9606"/>
                  <a:pt x="2098" y="10092"/>
                </a:cubicBezTo>
                <a:cubicBezTo>
                  <a:pt x="1526" y="10664"/>
                  <a:pt x="864" y="11147"/>
                  <a:pt x="142" y="11511"/>
                </a:cubicBezTo>
                <a:lnTo>
                  <a:pt x="142" y="11511"/>
                </a:lnTo>
                <a:cubicBezTo>
                  <a:pt x="85" y="11453"/>
                  <a:pt x="29" y="11398"/>
                  <a:pt x="0" y="11369"/>
                </a:cubicBezTo>
                <a:lnTo>
                  <a:pt x="0" y="11369"/>
                </a:lnTo>
                <a:cubicBezTo>
                  <a:pt x="26" y="11420"/>
                  <a:pt x="72" y="11470"/>
                  <a:pt x="122" y="11521"/>
                </a:cubicBezTo>
                <a:lnTo>
                  <a:pt x="122" y="11521"/>
                </a:lnTo>
                <a:cubicBezTo>
                  <a:pt x="122" y="11521"/>
                  <a:pt x="122" y="11521"/>
                  <a:pt x="122" y="11521"/>
                </a:cubicBezTo>
                <a:lnTo>
                  <a:pt x="122" y="11521"/>
                </a:lnTo>
                <a:cubicBezTo>
                  <a:pt x="132" y="11531"/>
                  <a:pt x="142" y="11541"/>
                  <a:pt x="152" y="11551"/>
                </a:cubicBezTo>
                <a:cubicBezTo>
                  <a:pt x="943" y="11247"/>
                  <a:pt x="1642" y="10761"/>
                  <a:pt x="2219" y="10153"/>
                </a:cubicBezTo>
                <a:cubicBezTo>
                  <a:pt x="2675" y="9667"/>
                  <a:pt x="3101" y="9150"/>
                  <a:pt x="3466" y="8572"/>
                </a:cubicBezTo>
                <a:cubicBezTo>
                  <a:pt x="3587" y="8420"/>
                  <a:pt x="3709" y="8269"/>
                  <a:pt x="3830" y="8147"/>
                </a:cubicBezTo>
                <a:cubicBezTo>
                  <a:pt x="3982" y="8025"/>
                  <a:pt x="4134" y="7934"/>
                  <a:pt x="4286" y="7813"/>
                </a:cubicBezTo>
                <a:cubicBezTo>
                  <a:pt x="4621" y="7569"/>
                  <a:pt x="4894" y="7235"/>
                  <a:pt x="5076" y="6840"/>
                </a:cubicBezTo>
                <a:cubicBezTo>
                  <a:pt x="5289" y="6384"/>
                  <a:pt x="5350" y="5898"/>
                  <a:pt x="5289" y="5411"/>
                </a:cubicBezTo>
                <a:cubicBezTo>
                  <a:pt x="5259" y="4955"/>
                  <a:pt x="5137" y="4499"/>
                  <a:pt x="4924" y="4104"/>
                </a:cubicBezTo>
                <a:cubicBezTo>
                  <a:pt x="4712" y="3709"/>
                  <a:pt x="4469" y="3405"/>
                  <a:pt x="4347" y="3040"/>
                </a:cubicBezTo>
                <a:cubicBezTo>
                  <a:pt x="4195" y="2737"/>
                  <a:pt x="4165" y="2402"/>
                  <a:pt x="4225" y="2068"/>
                </a:cubicBezTo>
                <a:cubicBezTo>
                  <a:pt x="4256" y="1733"/>
                  <a:pt x="4347" y="1460"/>
                  <a:pt x="4408" y="1217"/>
                </a:cubicBezTo>
                <a:cubicBezTo>
                  <a:pt x="4469" y="1004"/>
                  <a:pt x="4499" y="791"/>
                  <a:pt x="4499" y="548"/>
                </a:cubicBezTo>
                <a:cubicBezTo>
                  <a:pt x="4529" y="426"/>
                  <a:pt x="4499" y="274"/>
                  <a:pt x="4469" y="153"/>
                </a:cubicBezTo>
                <a:cubicBezTo>
                  <a:pt x="4438" y="62"/>
                  <a:pt x="4438" y="1"/>
                  <a:pt x="4408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9" name="Google Shape;2289;p49"/>
          <p:cNvSpPr/>
          <p:nvPr/>
        </p:nvSpPr>
        <p:spPr>
          <a:xfrm>
            <a:off x="6041731" y="1337255"/>
            <a:ext cx="1048032" cy="1140834"/>
          </a:xfrm>
          <a:custGeom>
            <a:avLst/>
            <a:gdLst/>
            <a:ahLst/>
            <a:cxnLst/>
            <a:rect l="l" t="t" r="r" b="b"/>
            <a:pathLst>
              <a:path w="48922" h="53254" extrusionOk="0">
                <a:moveTo>
                  <a:pt x="17036" y="0"/>
                </a:moveTo>
                <a:lnTo>
                  <a:pt x="12690" y="17721"/>
                </a:lnTo>
                <a:lnTo>
                  <a:pt x="12629" y="17599"/>
                </a:lnTo>
                <a:cubicBezTo>
                  <a:pt x="11350" y="15558"/>
                  <a:pt x="9297" y="14604"/>
                  <a:pt x="7259" y="14604"/>
                </a:cubicBezTo>
                <a:cubicBezTo>
                  <a:pt x="4501" y="14604"/>
                  <a:pt x="1769" y="16351"/>
                  <a:pt x="1018" y="19514"/>
                </a:cubicBezTo>
                <a:cubicBezTo>
                  <a:pt x="0" y="23798"/>
                  <a:pt x="3404" y="27381"/>
                  <a:pt x="7243" y="27381"/>
                </a:cubicBezTo>
                <a:cubicBezTo>
                  <a:pt x="8334" y="27381"/>
                  <a:pt x="9461" y="27091"/>
                  <a:pt x="10532" y="26445"/>
                </a:cubicBezTo>
                <a:lnTo>
                  <a:pt x="10593" y="26384"/>
                </a:lnTo>
                <a:lnTo>
                  <a:pt x="6276" y="44104"/>
                </a:lnTo>
                <a:lnTo>
                  <a:pt x="20198" y="47509"/>
                </a:lnTo>
                <a:lnTo>
                  <a:pt x="20167" y="47418"/>
                </a:lnTo>
                <a:cubicBezTo>
                  <a:pt x="19286" y="45989"/>
                  <a:pt x="19012" y="44287"/>
                  <a:pt x="19407" y="42645"/>
                </a:cubicBezTo>
                <a:cubicBezTo>
                  <a:pt x="20141" y="39628"/>
                  <a:pt x="22810" y="37781"/>
                  <a:pt x="25602" y="37781"/>
                </a:cubicBezTo>
                <a:cubicBezTo>
                  <a:pt x="26860" y="37781"/>
                  <a:pt x="28144" y="38156"/>
                  <a:pt x="29286" y="38968"/>
                </a:cubicBezTo>
                <a:cubicBezTo>
                  <a:pt x="32933" y="41612"/>
                  <a:pt x="32781" y="47114"/>
                  <a:pt x="28982" y="49515"/>
                </a:cubicBezTo>
                <a:lnTo>
                  <a:pt x="28860" y="49606"/>
                </a:lnTo>
                <a:lnTo>
                  <a:pt x="43815" y="53253"/>
                </a:lnTo>
                <a:cubicBezTo>
                  <a:pt x="47037" y="46019"/>
                  <a:pt x="48921" y="36354"/>
                  <a:pt x="44940" y="25290"/>
                </a:cubicBezTo>
                <a:cubicBezTo>
                  <a:pt x="40775" y="13253"/>
                  <a:pt x="30988" y="3982"/>
                  <a:pt x="18769" y="426"/>
                </a:cubicBezTo>
                <a:lnTo>
                  <a:pt x="17036" y="0"/>
                </a:ln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90" name="Google Shape;2290;p49"/>
          <p:cNvSpPr/>
          <p:nvPr/>
        </p:nvSpPr>
        <p:spPr>
          <a:xfrm>
            <a:off x="6039439" y="1335948"/>
            <a:ext cx="1018426" cy="1144090"/>
          </a:xfrm>
          <a:custGeom>
            <a:avLst/>
            <a:gdLst/>
            <a:ahLst/>
            <a:cxnLst/>
            <a:rect l="l" t="t" r="r" b="b"/>
            <a:pathLst>
              <a:path w="47540" h="53406" extrusionOk="0">
                <a:moveTo>
                  <a:pt x="17113" y="1"/>
                </a:moveTo>
                <a:lnTo>
                  <a:pt x="17113" y="61"/>
                </a:lnTo>
                <a:cubicBezTo>
                  <a:pt x="14529" y="10700"/>
                  <a:pt x="12979" y="17083"/>
                  <a:pt x="12827" y="17782"/>
                </a:cubicBezTo>
                <a:lnTo>
                  <a:pt x="12736" y="17660"/>
                </a:lnTo>
                <a:lnTo>
                  <a:pt x="12827" y="17812"/>
                </a:lnTo>
                <a:cubicBezTo>
                  <a:pt x="13040" y="17115"/>
                  <a:pt x="14583" y="10759"/>
                  <a:pt x="17187" y="163"/>
                </a:cubicBezTo>
                <a:lnTo>
                  <a:pt x="17187" y="163"/>
                </a:lnTo>
                <a:lnTo>
                  <a:pt x="18572" y="487"/>
                </a:lnTo>
                <a:cubicBezTo>
                  <a:pt x="19058" y="609"/>
                  <a:pt x="19514" y="761"/>
                  <a:pt x="20031" y="912"/>
                </a:cubicBezTo>
                <a:cubicBezTo>
                  <a:pt x="21004" y="1247"/>
                  <a:pt x="22007" y="1612"/>
                  <a:pt x="23010" y="2037"/>
                </a:cubicBezTo>
                <a:cubicBezTo>
                  <a:pt x="25137" y="2919"/>
                  <a:pt x="27204" y="4013"/>
                  <a:pt x="29150" y="5259"/>
                </a:cubicBezTo>
                <a:cubicBezTo>
                  <a:pt x="33679" y="8147"/>
                  <a:pt x="37539" y="11946"/>
                  <a:pt x="40487" y="16414"/>
                </a:cubicBezTo>
                <a:cubicBezTo>
                  <a:pt x="40882" y="16992"/>
                  <a:pt x="41247" y="17630"/>
                  <a:pt x="41642" y="18268"/>
                </a:cubicBezTo>
                <a:lnTo>
                  <a:pt x="42189" y="19211"/>
                </a:lnTo>
                <a:cubicBezTo>
                  <a:pt x="42372" y="19545"/>
                  <a:pt x="42524" y="19879"/>
                  <a:pt x="42706" y="20214"/>
                </a:cubicBezTo>
                <a:lnTo>
                  <a:pt x="43709" y="22220"/>
                </a:lnTo>
                <a:cubicBezTo>
                  <a:pt x="43983" y="22919"/>
                  <a:pt x="44287" y="23648"/>
                  <a:pt x="44560" y="24347"/>
                </a:cubicBezTo>
                <a:cubicBezTo>
                  <a:pt x="45715" y="27296"/>
                  <a:pt x="46475" y="30366"/>
                  <a:pt x="46870" y="33497"/>
                </a:cubicBezTo>
                <a:cubicBezTo>
                  <a:pt x="47266" y="36779"/>
                  <a:pt x="47235" y="40123"/>
                  <a:pt x="46718" y="43375"/>
                </a:cubicBezTo>
                <a:cubicBezTo>
                  <a:pt x="46597" y="44226"/>
                  <a:pt x="46445" y="45077"/>
                  <a:pt x="46262" y="45898"/>
                </a:cubicBezTo>
                <a:cubicBezTo>
                  <a:pt x="46050" y="46719"/>
                  <a:pt x="45837" y="47570"/>
                  <a:pt x="45594" y="48390"/>
                </a:cubicBezTo>
                <a:cubicBezTo>
                  <a:pt x="45086" y="50034"/>
                  <a:pt x="44490" y="51619"/>
                  <a:pt x="43805" y="53202"/>
                </a:cubicBezTo>
                <a:lnTo>
                  <a:pt x="43805" y="53202"/>
                </a:lnTo>
                <a:lnTo>
                  <a:pt x="33436" y="50670"/>
                </a:lnTo>
                <a:lnTo>
                  <a:pt x="29138" y="49632"/>
                </a:lnTo>
                <a:lnTo>
                  <a:pt x="29138" y="49632"/>
                </a:lnTo>
                <a:cubicBezTo>
                  <a:pt x="30198" y="48937"/>
                  <a:pt x="31036" y="47953"/>
                  <a:pt x="31551" y="46779"/>
                </a:cubicBezTo>
                <a:cubicBezTo>
                  <a:pt x="31794" y="46202"/>
                  <a:pt x="31977" y="45533"/>
                  <a:pt x="32037" y="44895"/>
                </a:cubicBezTo>
                <a:cubicBezTo>
                  <a:pt x="32098" y="44226"/>
                  <a:pt x="32068" y="43588"/>
                  <a:pt x="31946" y="42919"/>
                </a:cubicBezTo>
                <a:cubicBezTo>
                  <a:pt x="31885" y="42615"/>
                  <a:pt x="31794" y="42311"/>
                  <a:pt x="31673" y="41977"/>
                </a:cubicBezTo>
                <a:cubicBezTo>
                  <a:pt x="31551" y="41673"/>
                  <a:pt x="31429" y="41399"/>
                  <a:pt x="31247" y="41095"/>
                </a:cubicBezTo>
                <a:cubicBezTo>
                  <a:pt x="30943" y="40548"/>
                  <a:pt x="30548" y="40032"/>
                  <a:pt x="30092" y="39576"/>
                </a:cubicBezTo>
                <a:cubicBezTo>
                  <a:pt x="29788" y="39302"/>
                  <a:pt x="29484" y="39059"/>
                  <a:pt x="29119" y="38816"/>
                </a:cubicBezTo>
                <a:cubicBezTo>
                  <a:pt x="28043" y="38124"/>
                  <a:pt x="26833" y="37793"/>
                  <a:pt x="25634" y="37793"/>
                </a:cubicBezTo>
                <a:cubicBezTo>
                  <a:pt x="23516" y="37793"/>
                  <a:pt x="21437" y="38828"/>
                  <a:pt x="20213" y="40731"/>
                </a:cubicBezTo>
                <a:cubicBezTo>
                  <a:pt x="19879" y="41247"/>
                  <a:pt x="19605" y="41825"/>
                  <a:pt x="19453" y="42402"/>
                </a:cubicBezTo>
                <a:cubicBezTo>
                  <a:pt x="19271" y="43010"/>
                  <a:pt x="19180" y="43588"/>
                  <a:pt x="19180" y="44196"/>
                </a:cubicBezTo>
                <a:cubicBezTo>
                  <a:pt x="19180" y="45332"/>
                  <a:pt x="19472" y="46442"/>
                  <a:pt x="20056" y="47426"/>
                </a:cubicBezTo>
                <a:lnTo>
                  <a:pt x="20056" y="47426"/>
                </a:lnTo>
                <a:lnTo>
                  <a:pt x="6431" y="44124"/>
                </a:lnTo>
                <a:lnTo>
                  <a:pt x="6431" y="44124"/>
                </a:lnTo>
                <a:cubicBezTo>
                  <a:pt x="8005" y="37678"/>
                  <a:pt x="9428" y="31805"/>
                  <a:pt x="10730" y="26506"/>
                </a:cubicBezTo>
                <a:lnTo>
                  <a:pt x="10760" y="26323"/>
                </a:lnTo>
                <a:lnTo>
                  <a:pt x="10608" y="26414"/>
                </a:lnTo>
                <a:cubicBezTo>
                  <a:pt x="9666" y="27022"/>
                  <a:pt x="8572" y="27357"/>
                  <a:pt x="7447" y="27387"/>
                </a:cubicBezTo>
                <a:cubicBezTo>
                  <a:pt x="7388" y="27389"/>
                  <a:pt x="7329" y="27390"/>
                  <a:pt x="7270" y="27390"/>
                </a:cubicBezTo>
                <a:cubicBezTo>
                  <a:pt x="6268" y="27390"/>
                  <a:pt x="5297" y="27147"/>
                  <a:pt x="4408" y="26688"/>
                </a:cubicBezTo>
                <a:cubicBezTo>
                  <a:pt x="4134" y="26506"/>
                  <a:pt x="3830" y="26354"/>
                  <a:pt x="3557" y="26141"/>
                </a:cubicBezTo>
                <a:cubicBezTo>
                  <a:pt x="791" y="24074"/>
                  <a:pt x="183" y="20123"/>
                  <a:pt x="2250" y="17326"/>
                </a:cubicBezTo>
                <a:cubicBezTo>
                  <a:pt x="3131" y="16201"/>
                  <a:pt x="4347" y="15350"/>
                  <a:pt x="5715" y="14986"/>
                </a:cubicBezTo>
                <a:cubicBezTo>
                  <a:pt x="6255" y="14842"/>
                  <a:pt x="6805" y="14771"/>
                  <a:pt x="7352" y="14771"/>
                </a:cubicBezTo>
                <a:cubicBezTo>
                  <a:pt x="8771" y="14771"/>
                  <a:pt x="10166" y="15249"/>
                  <a:pt x="11307" y="16171"/>
                </a:cubicBezTo>
                <a:cubicBezTo>
                  <a:pt x="11703" y="16475"/>
                  <a:pt x="12067" y="16840"/>
                  <a:pt x="12371" y="17265"/>
                </a:cubicBezTo>
                <a:cubicBezTo>
                  <a:pt x="12493" y="17387"/>
                  <a:pt x="12554" y="17508"/>
                  <a:pt x="12614" y="17569"/>
                </a:cubicBezTo>
                <a:cubicBezTo>
                  <a:pt x="12675" y="17660"/>
                  <a:pt x="12706" y="17691"/>
                  <a:pt x="12706" y="17691"/>
                </a:cubicBezTo>
                <a:cubicBezTo>
                  <a:pt x="12614" y="17539"/>
                  <a:pt x="12523" y="17387"/>
                  <a:pt x="12402" y="17235"/>
                </a:cubicBezTo>
                <a:cubicBezTo>
                  <a:pt x="11581" y="16141"/>
                  <a:pt x="10426" y="15350"/>
                  <a:pt x="9119" y="14955"/>
                </a:cubicBezTo>
                <a:cubicBezTo>
                  <a:pt x="8602" y="14834"/>
                  <a:pt x="8055" y="14742"/>
                  <a:pt x="7508" y="14712"/>
                </a:cubicBezTo>
                <a:cubicBezTo>
                  <a:pt x="7429" y="14708"/>
                  <a:pt x="7351" y="14706"/>
                  <a:pt x="7272" y="14706"/>
                </a:cubicBezTo>
                <a:cubicBezTo>
                  <a:pt x="6743" y="14706"/>
                  <a:pt x="6214" y="14793"/>
                  <a:pt x="5684" y="14925"/>
                </a:cubicBezTo>
                <a:cubicBezTo>
                  <a:pt x="4286" y="15290"/>
                  <a:pt x="3040" y="16110"/>
                  <a:pt x="2189" y="17296"/>
                </a:cubicBezTo>
                <a:cubicBezTo>
                  <a:pt x="1976" y="17539"/>
                  <a:pt x="1794" y="17812"/>
                  <a:pt x="1642" y="18116"/>
                </a:cubicBezTo>
                <a:cubicBezTo>
                  <a:pt x="0" y="21247"/>
                  <a:pt x="1216" y="25138"/>
                  <a:pt x="4347" y="26779"/>
                </a:cubicBezTo>
                <a:cubicBezTo>
                  <a:pt x="5265" y="27267"/>
                  <a:pt x="6265" y="27511"/>
                  <a:pt x="7295" y="27511"/>
                </a:cubicBezTo>
                <a:cubicBezTo>
                  <a:pt x="7356" y="27511"/>
                  <a:pt x="7417" y="27510"/>
                  <a:pt x="7478" y="27509"/>
                </a:cubicBezTo>
                <a:cubicBezTo>
                  <a:pt x="8580" y="27480"/>
                  <a:pt x="9627" y="27174"/>
                  <a:pt x="10566" y="26617"/>
                </a:cubicBezTo>
                <a:lnTo>
                  <a:pt x="10566" y="26617"/>
                </a:lnTo>
                <a:cubicBezTo>
                  <a:pt x="9270" y="31892"/>
                  <a:pt x="7825" y="37761"/>
                  <a:pt x="6262" y="44165"/>
                </a:cubicBezTo>
                <a:lnTo>
                  <a:pt x="6262" y="44226"/>
                </a:lnTo>
                <a:lnTo>
                  <a:pt x="6353" y="44257"/>
                </a:lnTo>
                <a:lnTo>
                  <a:pt x="20274" y="47661"/>
                </a:lnTo>
                <a:lnTo>
                  <a:pt x="20487" y="47722"/>
                </a:lnTo>
                <a:lnTo>
                  <a:pt x="20365" y="47509"/>
                </a:lnTo>
                <a:cubicBezTo>
                  <a:pt x="19727" y="46536"/>
                  <a:pt x="19393" y="45381"/>
                  <a:pt x="19393" y="44196"/>
                </a:cubicBezTo>
                <a:cubicBezTo>
                  <a:pt x="19393" y="43618"/>
                  <a:pt x="19484" y="43041"/>
                  <a:pt x="19666" y="42463"/>
                </a:cubicBezTo>
                <a:cubicBezTo>
                  <a:pt x="19818" y="41886"/>
                  <a:pt x="20061" y="41339"/>
                  <a:pt x="20396" y="40852"/>
                </a:cubicBezTo>
                <a:cubicBezTo>
                  <a:pt x="20609" y="40488"/>
                  <a:pt x="20882" y="40184"/>
                  <a:pt x="21156" y="39910"/>
                </a:cubicBezTo>
                <a:cubicBezTo>
                  <a:pt x="22390" y="38613"/>
                  <a:pt x="24034" y="37967"/>
                  <a:pt x="25678" y="37967"/>
                </a:cubicBezTo>
                <a:cubicBezTo>
                  <a:pt x="27233" y="37967"/>
                  <a:pt x="28789" y="38545"/>
                  <a:pt x="30001" y="39697"/>
                </a:cubicBezTo>
                <a:cubicBezTo>
                  <a:pt x="30457" y="40123"/>
                  <a:pt x="30852" y="40640"/>
                  <a:pt x="31156" y="41187"/>
                </a:cubicBezTo>
                <a:cubicBezTo>
                  <a:pt x="31308" y="41460"/>
                  <a:pt x="31429" y="41764"/>
                  <a:pt x="31551" y="42038"/>
                </a:cubicBezTo>
                <a:cubicBezTo>
                  <a:pt x="31642" y="42342"/>
                  <a:pt x="31733" y="42646"/>
                  <a:pt x="31794" y="42950"/>
                </a:cubicBezTo>
                <a:cubicBezTo>
                  <a:pt x="31946" y="43588"/>
                  <a:pt x="31977" y="44226"/>
                  <a:pt x="31916" y="44865"/>
                </a:cubicBezTo>
                <a:cubicBezTo>
                  <a:pt x="31825" y="45503"/>
                  <a:pt x="31673" y="46111"/>
                  <a:pt x="31429" y="46719"/>
                </a:cubicBezTo>
                <a:cubicBezTo>
                  <a:pt x="30913" y="47904"/>
                  <a:pt x="30031" y="48907"/>
                  <a:pt x="28907" y="49576"/>
                </a:cubicBezTo>
                <a:lnTo>
                  <a:pt x="28694" y="49697"/>
                </a:lnTo>
                <a:lnTo>
                  <a:pt x="28937" y="49758"/>
                </a:lnTo>
                <a:lnTo>
                  <a:pt x="33466" y="50883"/>
                </a:lnTo>
                <a:lnTo>
                  <a:pt x="43892" y="53406"/>
                </a:lnTo>
                <a:lnTo>
                  <a:pt x="43983" y="53406"/>
                </a:lnTo>
                <a:lnTo>
                  <a:pt x="44013" y="53345"/>
                </a:lnTo>
                <a:cubicBezTo>
                  <a:pt x="44712" y="51734"/>
                  <a:pt x="45320" y="50093"/>
                  <a:pt x="45837" y="48421"/>
                </a:cubicBezTo>
                <a:cubicBezTo>
                  <a:pt x="46111" y="47600"/>
                  <a:pt x="46323" y="46779"/>
                  <a:pt x="46506" y="45928"/>
                </a:cubicBezTo>
                <a:cubicBezTo>
                  <a:pt x="46658" y="45077"/>
                  <a:pt x="46870" y="44257"/>
                  <a:pt x="46962" y="43406"/>
                </a:cubicBezTo>
                <a:cubicBezTo>
                  <a:pt x="47478" y="40123"/>
                  <a:pt x="47539" y="36749"/>
                  <a:pt x="47114" y="33436"/>
                </a:cubicBezTo>
                <a:cubicBezTo>
                  <a:pt x="46688" y="30305"/>
                  <a:pt x="45898" y="27205"/>
                  <a:pt x="44712" y="24256"/>
                </a:cubicBezTo>
                <a:lnTo>
                  <a:pt x="43861" y="22129"/>
                </a:lnTo>
                <a:cubicBezTo>
                  <a:pt x="43527" y="21460"/>
                  <a:pt x="43193" y="20791"/>
                  <a:pt x="42858" y="20123"/>
                </a:cubicBezTo>
                <a:cubicBezTo>
                  <a:pt x="42676" y="19788"/>
                  <a:pt x="42524" y="19454"/>
                  <a:pt x="42341" y="19119"/>
                </a:cubicBezTo>
                <a:lnTo>
                  <a:pt x="41764" y="18177"/>
                </a:lnTo>
                <a:cubicBezTo>
                  <a:pt x="41399" y="17539"/>
                  <a:pt x="41034" y="16901"/>
                  <a:pt x="40639" y="16293"/>
                </a:cubicBezTo>
                <a:cubicBezTo>
                  <a:pt x="37661" y="11825"/>
                  <a:pt x="33770" y="8025"/>
                  <a:pt x="29211" y="5137"/>
                </a:cubicBezTo>
                <a:cubicBezTo>
                  <a:pt x="27265" y="3861"/>
                  <a:pt x="25198" y="2797"/>
                  <a:pt x="23040" y="1885"/>
                </a:cubicBezTo>
                <a:cubicBezTo>
                  <a:pt x="22037" y="1460"/>
                  <a:pt x="21034" y="1095"/>
                  <a:pt x="20031" y="791"/>
                </a:cubicBezTo>
                <a:cubicBezTo>
                  <a:pt x="19545" y="639"/>
                  <a:pt x="19058" y="457"/>
                  <a:pt x="18572" y="365"/>
                </a:cubicBezTo>
                <a:lnTo>
                  <a:pt x="17143" y="1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91" name="Google Shape;2291;p49"/>
          <p:cNvSpPr/>
          <p:nvPr/>
        </p:nvSpPr>
        <p:spPr>
          <a:xfrm>
            <a:off x="6744625" y="1658828"/>
            <a:ext cx="245502" cy="222151"/>
          </a:xfrm>
          <a:custGeom>
            <a:avLst/>
            <a:gdLst/>
            <a:ahLst/>
            <a:cxnLst/>
            <a:rect l="l" t="t" r="r" b="b"/>
            <a:pathLst>
              <a:path w="11460" h="10370" extrusionOk="0">
                <a:moveTo>
                  <a:pt x="2666" y="0"/>
                </a:moveTo>
                <a:cubicBezTo>
                  <a:pt x="2337" y="0"/>
                  <a:pt x="2220" y="248"/>
                  <a:pt x="2220" y="248"/>
                </a:cubicBezTo>
                <a:cubicBezTo>
                  <a:pt x="2220" y="248"/>
                  <a:pt x="1922" y="39"/>
                  <a:pt x="1639" y="39"/>
                </a:cubicBezTo>
                <a:cubicBezTo>
                  <a:pt x="1518" y="39"/>
                  <a:pt x="1399" y="78"/>
                  <a:pt x="1308" y="187"/>
                </a:cubicBezTo>
                <a:cubicBezTo>
                  <a:pt x="1095" y="430"/>
                  <a:pt x="1490" y="1099"/>
                  <a:pt x="1490" y="1099"/>
                </a:cubicBezTo>
                <a:cubicBezTo>
                  <a:pt x="1490" y="1099"/>
                  <a:pt x="1161" y="752"/>
                  <a:pt x="787" y="752"/>
                </a:cubicBezTo>
                <a:cubicBezTo>
                  <a:pt x="678" y="752"/>
                  <a:pt x="566" y="781"/>
                  <a:pt x="457" y="856"/>
                </a:cubicBezTo>
                <a:cubicBezTo>
                  <a:pt x="1" y="1190"/>
                  <a:pt x="1004" y="2285"/>
                  <a:pt x="1004" y="2285"/>
                </a:cubicBezTo>
                <a:cubicBezTo>
                  <a:pt x="669" y="3014"/>
                  <a:pt x="2554" y="5111"/>
                  <a:pt x="3040" y="5689"/>
                </a:cubicBezTo>
                <a:cubicBezTo>
                  <a:pt x="3527" y="6266"/>
                  <a:pt x="8603" y="10370"/>
                  <a:pt x="8603" y="10370"/>
                </a:cubicBezTo>
                <a:lnTo>
                  <a:pt x="11460" y="7847"/>
                </a:lnTo>
                <a:lnTo>
                  <a:pt x="10548" y="6661"/>
                </a:lnTo>
                <a:cubicBezTo>
                  <a:pt x="10548" y="6661"/>
                  <a:pt x="10031" y="4078"/>
                  <a:pt x="10001" y="3257"/>
                </a:cubicBezTo>
                <a:cubicBezTo>
                  <a:pt x="9940" y="2406"/>
                  <a:pt x="7691" y="1069"/>
                  <a:pt x="7691" y="1069"/>
                </a:cubicBezTo>
                <a:lnTo>
                  <a:pt x="7691" y="1069"/>
                </a:lnTo>
                <a:lnTo>
                  <a:pt x="8299" y="2224"/>
                </a:lnTo>
                <a:lnTo>
                  <a:pt x="8451" y="2588"/>
                </a:lnTo>
                <a:cubicBezTo>
                  <a:pt x="8451" y="2588"/>
                  <a:pt x="8323" y="3150"/>
                  <a:pt x="7997" y="3150"/>
                </a:cubicBezTo>
                <a:cubicBezTo>
                  <a:pt x="7968" y="3150"/>
                  <a:pt x="7937" y="3146"/>
                  <a:pt x="7904" y="3136"/>
                </a:cubicBezTo>
                <a:cubicBezTo>
                  <a:pt x="7509" y="3014"/>
                  <a:pt x="3375" y="278"/>
                  <a:pt x="3375" y="278"/>
                </a:cubicBezTo>
                <a:cubicBezTo>
                  <a:pt x="3071" y="69"/>
                  <a:pt x="2839" y="0"/>
                  <a:pt x="2666" y="0"/>
                </a:cubicBez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92" name="Google Shape;2292;p49"/>
          <p:cNvSpPr/>
          <p:nvPr/>
        </p:nvSpPr>
        <p:spPr>
          <a:xfrm>
            <a:off x="6791519" y="1664141"/>
            <a:ext cx="86611" cy="73586"/>
          </a:xfrm>
          <a:custGeom>
            <a:avLst/>
            <a:gdLst/>
            <a:ahLst/>
            <a:cxnLst/>
            <a:rect l="l" t="t" r="r" b="b"/>
            <a:pathLst>
              <a:path w="4043" h="3435" extrusionOk="0">
                <a:moveTo>
                  <a:pt x="0" y="0"/>
                </a:moveTo>
                <a:lnTo>
                  <a:pt x="0" y="0"/>
                </a:lnTo>
                <a:cubicBezTo>
                  <a:pt x="152" y="213"/>
                  <a:pt x="304" y="426"/>
                  <a:pt x="487" y="608"/>
                </a:cubicBezTo>
                <a:cubicBezTo>
                  <a:pt x="912" y="1064"/>
                  <a:pt x="1368" y="1520"/>
                  <a:pt x="1854" y="1915"/>
                </a:cubicBezTo>
                <a:cubicBezTo>
                  <a:pt x="2310" y="2340"/>
                  <a:pt x="2827" y="2705"/>
                  <a:pt x="3374" y="3070"/>
                </a:cubicBezTo>
                <a:cubicBezTo>
                  <a:pt x="3587" y="3222"/>
                  <a:pt x="3800" y="3344"/>
                  <a:pt x="4043" y="3435"/>
                </a:cubicBezTo>
                <a:cubicBezTo>
                  <a:pt x="3861" y="3252"/>
                  <a:pt x="3617" y="3100"/>
                  <a:pt x="3405" y="2948"/>
                </a:cubicBezTo>
                <a:cubicBezTo>
                  <a:pt x="2888" y="2584"/>
                  <a:pt x="2402" y="2219"/>
                  <a:pt x="1946" y="1824"/>
                </a:cubicBezTo>
                <a:cubicBezTo>
                  <a:pt x="1368" y="1337"/>
                  <a:pt x="912" y="881"/>
                  <a:pt x="578" y="547"/>
                </a:cubicBezTo>
                <a:cubicBezTo>
                  <a:pt x="395" y="334"/>
                  <a:pt x="213" y="152"/>
                  <a:pt x="0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93" name="Google Shape;2293;p49"/>
          <p:cNvSpPr/>
          <p:nvPr/>
        </p:nvSpPr>
        <p:spPr>
          <a:xfrm>
            <a:off x="6777830" y="1683657"/>
            <a:ext cx="80120" cy="74250"/>
          </a:xfrm>
          <a:custGeom>
            <a:avLst/>
            <a:gdLst/>
            <a:ahLst/>
            <a:cxnLst/>
            <a:rect l="l" t="t" r="r" b="b"/>
            <a:pathLst>
              <a:path w="3740" h="3466" extrusionOk="0">
                <a:moveTo>
                  <a:pt x="1" y="1"/>
                </a:moveTo>
                <a:cubicBezTo>
                  <a:pt x="153" y="214"/>
                  <a:pt x="305" y="426"/>
                  <a:pt x="487" y="578"/>
                </a:cubicBezTo>
                <a:cubicBezTo>
                  <a:pt x="882" y="1034"/>
                  <a:pt x="1308" y="1460"/>
                  <a:pt x="1764" y="1855"/>
                </a:cubicBezTo>
                <a:cubicBezTo>
                  <a:pt x="2281" y="2341"/>
                  <a:pt x="2767" y="2736"/>
                  <a:pt x="3132" y="3010"/>
                </a:cubicBezTo>
                <a:cubicBezTo>
                  <a:pt x="3314" y="3192"/>
                  <a:pt x="3527" y="3344"/>
                  <a:pt x="3740" y="3466"/>
                </a:cubicBezTo>
                <a:cubicBezTo>
                  <a:pt x="3557" y="3284"/>
                  <a:pt x="3375" y="3101"/>
                  <a:pt x="3193" y="2949"/>
                </a:cubicBezTo>
                <a:lnTo>
                  <a:pt x="1855" y="1764"/>
                </a:lnTo>
                <a:cubicBezTo>
                  <a:pt x="1308" y="1277"/>
                  <a:pt x="882" y="852"/>
                  <a:pt x="548" y="518"/>
                </a:cubicBezTo>
                <a:cubicBezTo>
                  <a:pt x="396" y="335"/>
                  <a:pt x="214" y="153"/>
                  <a:pt x="1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94" name="Google Shape;2294;p49"/>
          <p:cNvSpPr/>
          <p:nvPr/>
        </p:nvSpPr>
        <p:spPr>
          <a:xfrm>
            <a:off x="6765469" y="1707735"/>
            <a:ext cx="68381" cy="67759"/>
          </a:xfrm>
          <a:custGeom>
            <a:avLst/>
            <a:gdLst/>
            <a:ahLst/>
            <a:cxnLst/>
            <a:rect l="l" t="t" r="r" b="b"/>
            <a:pathLst>
              <a:path w="3192" h="3163" extrusionOk="0">
                <a:moveTo>
                  <a:pt x="3" y="1"/>
                </a:moveTo>
                <a:cubicBezTo>
                  <a:pt x="2" y="1"/>
                  <a:pt x="1" y="1"/>
                  <a:pt x="0" y="2"/>
                </a:cubicBezTo>
                <a:cubicBezTo>
                  <a:pt x="92" y="214"/>
                  <a:pt x="213" y="397"/>
                  <a:pt x="365" y="549"/>
                </a:cubicBezTo>
                <a:cubicBezTo>
                  <a:pt x="700" y="974"/>
                  <a:pt x="1034" y="1400"/>
                  <a:pt x="1429" y="1764"/>
                </a:cubicBezTo>
                <a:cubicBezTo>
                  <a:pt x="1794" y="2160"/>
                  <a:pt x="2189" y="2494"/>
                  <a:pt x="2614" y="2828"/>
                </a:cubicBezTo>
                <a:cubicBezTo>
                  <a:pt x="2797" y="2950"/>
                  <a:pt x="2979" y="3071"/>
                  <a:pt x="3192" y="3163"/>
                </a:cubicBezTo>
                <a:cubicBezTo>
                  <a:pt x="3010" y="3011"/>
                  <a:pt x="2827" y="2859"/>
                  <a:pt x="2645" y="2737"/>
                </a:cubicBezTo>
                <a:cubicBezTo>
                  <a:pt x="2250" y="2403"/>
                  <a:pt x="1855" y="2038"/>
                  <a:pt x="1490" y="1673"/>
                </a:cubicBezTo>
                <a:cubicBezTo>
                  <a:pt x="654" y="808"/>
                  <a:pt x="53" y="1"/>
                  <a:pt x="3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95" name="Google Shape;2295;p49"/>
          <p:cNvSpPr/>
          <p:nvPr/>
        </p:nvSpPr>
        <p:spPr>
          <a:xfrm>
            <a:off x="7132072" y="3911896"/>
            <a:ext cx="329499" cy="262426"/>
          </a:xfrm>
          <a:custGeom>
            <a:avLst/>
            <a:gdLst/>
            <a:ahLst/>
            <a:cxnLst/>
            <a:rect l="l" t="t" r="r" b="b"/>
            <a:pathLst>
              <a:path w="15381" h="12250" extrusionOk="0">
                <a:moveTo>
                  <a:pt x="7903" y="1"/>
                </a:moveTo>
                <a:lnTo>
                  <a:pt x="7964" y="7751"/>
                </a:lnTo>
                <a:cubicBezTo>
                  <a:pt x="7964" y="7751"/>
                  <a:pt x="122" y="10426"/>
                  <a:pt x="0" y="11885"/>
                </a:cubicBezTo>
                <a:lnTo>
                  <a:pt x="15016" y="12250"/>
                </a:lnTo>
                <a:lnTo>
                  <a:pt x="15380" y="183"/>
                </a:lnTo>
                <a:lnTo>
                  <a:pt x="7903" y="1"/>
                </a:ln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96" name="Google Shape;2296;p49"/>
          <p:cNvSpPr/>
          <p:nvPr/>
        </p:nvSpPr>
        <p:spPr>
          <a:xfrm>
            <a:off x="7385372" y="4065988"/>
            <a:ext cx="27357" cy="25236"/>
          </a:xfrm>
          <a:custGeom>
            <a:avLst/>
            <a:gdLst/>
            <a:ahLst/>
            <a:cxnLst/>
            <a:rect l="l" t="t" r="r" b="b"/>
            <a:pathLst>
              <a:path w="1277" h="1178" extrusionOk="0">
                <a:moveTo>
                  <a:pt x="639" y="0"/>
                </a:moveTo>
                <a:cubicBezTo>
                  <a:pt x="404" y="0"/>
                  <a:pt x="185" y="149"/>
                  <a:pt x="91" y="406"/>
                </a:cubicBezTo>
                <a:cubicBezTo>
                  <a:pt x="0" y="710"/>
                  <a:pt x="183" y="1045"/>
                  <a:pt x="517" y="1166"/>
                </a:cubicBezTo>
                <a:cubicBezTo>
                  <a:pt x="556" y="1174"/>
                  <a:pt x="595" y="1178"/>
                  <a:pt x="634" y="1178"/>
                </a:cubicBezTo>
                <a:cubicBezTo>
                  <a:pt x="896" y="1178"/>
                  <a:pt x="1137" y="1005"/>
                  <a:pt x="1216" y="741"/>
                </a:cubicBezTo>
                <a:cubicBezTo>
                  <a:pt x="1277" y="437"/>
                  <a:pt x="1094" y="133"/>
                  <a:pt x="821" y="42"/>
                </a:cubicBezTo>
                <a:lnTo>
                  <a:pt x="851" y="42"/>
                </a:lnTo>
                <a:cubicBezTo>
                  <a:pt x="781" y="14"/>
                  <a:pt x="709" y="0"/>
                  <a:pt x="639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97" name="Google Shape;2297;p49"/>
          <p:cNvSpPr/>
          <p:nvPr/>
        </p:nvSpPr>
        <p:spPr>
          <a:xfrm>
            <a:off x="7130765" y="4148272"/>
            <a:ext cx="322987" cy="26050"/>
          </a:xfrm>
          <a:custGeom>
            <a:avLst/>
            <a:gdLst/>
            <a:ahLst/>
            <a:cxnLst/>
            <a:rect l="l" t="t" r="r" b="b"/>
            <a:pathLst>
              <a:path w="15077" h="1216" extrusionOk="0">
                <a:moveTo>
                  <a:pt x="15077" y="0"/>
                </a:moveTo>
                <a:lnTo>
                  <a:pt x="669" y="91"/>
                </a:lnTo>
                <a:cubicBezTo>
                  <a:pt x="669" y="91"/>
                  <a:pt x="0" y="365"/>
                  <a:pt x="61" y="851"/>
                </a:cubicBezTo>
                <a:lnTo>
                  <a:pt x="15077" y="1216"/>
                </a:lnTo>
                <a:lnTo>
                  <a:pt x="1507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98" name="Google Shape;2298;p49"/>
          <p:cNvSpPr/>
          <p:nvPr/>
        </p:nvSpPr>
        <p:spPr>
          <a:xfrm>
            <a:off x="7297454" y="4074664"/>
            <a:ext cx="29970" cy="20930"/>
          </a:xfrm>
          <a:custGeom>
            <a:avLst/>
            <a:gdLst/>
            <a:ahLst/>
            <a:cxnLst/>
            <a:rect l="l" t="t" r="r" b="b"/>
            <a:pathLst>
              <a:path w="1399" h="977" extrusionOk="0">
                <a:moveTo>
                  <a:pt x="229" y="0"/>
                </a:moveTo>
                <a:cubicBezTo>
                  <a:pt x="89" y="0"/>
                  <a:pt x="1" y="34"/>
                  <a:pt x="1" y="62"/>
                </a:cubicBezTo>
                <a:cubicBezTo>
                  <a:pt x="1" y="153"/>
                  <a:pt x="396" y="184"/>
                  <a:pt x="730" y="457"/>
                </a:cubicBezTo>
                <a:cubicBezTo>
                  <a:pt x="1047" y="717"/>
                  <a:pt x="1255" y="976"/>
                  <a:pt x="1328" y="976"/>
                </a:cubicBezTo>
                <a:cubicBezTo>
                  <a:pt x="1331" y="976"/>
                  <a:pt x="1335" y="976"/>
                  <a:pt x="1338" y="974"/>
                </a:cubicBezTo>
                <a:cubicBezTo>
                  <a:pt x="1399" y="944"/>
                  <a:pt x="1308" y="518"/>
                  <a:pt x="882" y="214"/>
                </a:cubicBezTo>
                <a:cubicBezTo>
                  <a:pt x="634" y="49"/>
                  <a:pt x="395" y="0"/>
                  <a:pt x="229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99" name="Google Shape;2299;p49"/>
          <p:cNvSpPr/>
          <p:nvPr/>
        </p:nvSpPr>
        <p:spPr>
          <a:xfrm>
            <a:off x="7262942" y="4088867"/>
            <a:ext cx="22815" cy="25557"/>
          </a:xfrm>
          <a:custGeom>
            <a:avLst/>
            <a:gdLst/>
            <a:ahLst/>
            <a:cxnLst/>
            <a:rect l="l" t="t" r="r" b="b"/>
            <a:pathLst>
              <a:path w="1065" h="1193" extrusionOk="0">
                <a:moveTo>
                  <a:pt x="108" y="0"/>
                </a:moveTo>
                <a:cubicBezTo>
                  <a:pt x="60" y="0"/>
                  <a:pt x="31" y="14"/>
                  <a:pt x="31" y="38"/>
                </a:cubicBezTo>
                <a:cubicBezTo>
                  <a:pt x="1" y="98"/>
                  <a:pt x="335" y="220"/>
                  <a:pt x="548" y="554"/>
                </a:cubicBezTo>
                <a:cubicBezTo>
                  <a:pt x="791" y="858"/>
                  <a:pt x="852" y="1193"/>
                  <a:pt x="943" y="1193"/>
                </a:cubicBezTo>
                <a:cubicBezTo>
                  <a:pt x="1004" y="1193"/>
                  <a:pt x="1065" y="767"/>
                  <a:pt x="761" y="402"/>
                </a:cubicBezTo>
                <a:cubicBezTo>
                  <a:pt x="536" y="110"/>
                  <a:pt x="244" y="0"/>
                  <a:pt x="108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00" name="Google Shape;2300;p49"/>
          <p:cNvSpPr/>
          <p:nvPr/>
        </p:nvSpPr>
        <p:spPr>
          <a:xfrm>
            <a:off x="7231044" y="4101764"/>
            <a:ext cx="16303" cy="27635"/>
          </a:xfrm>
          <a:custGeom>
            <a:avLst/>
            <a:gdLst/>
            <a:ahLst/>
            <a:cxnLst/>
            <a:rect l="l" t="t" r="r" b="b"/>
            <a:pathLst>
              <a:path w="761" h="1290" extrusionOk="0">
                <a:moveTo>
                  <a:pt x="60" y="0"/>
                </a:moveTo>
                <a:cubicBezTo>
                  <a:pt x="45" y="0"/>
                  <a:pt x="35" y="5"/>
                  <a:pt x="31" y="13"/>
                </a:cubicBezTo>
                <a:cubicBezTo>
                  <a:pt x="0" y="74"/>
                  <a:pt x="183" y="287"/>
                  <a:pt x="335" y="621"/>
                </a:cubicBezTo>
                <a:cubicBezTo>
                  <a:pt x="487" y="955"/>
                  <a:pt x="487" y="1290"/>
                  <a:pt x="578" y="1290"/>
                </a:cubicBezTo>
                <a:cubicBezTo>
                  <a:pt x="639" y="1290"/>
                  <a:pt x="760" y="925"/>
                  <a:pt x="578" y="530"/>
                </a:cubicBezTo>
                <a:cubicBezTo>
                  <a:pt x="421" y="164"/>
                  <a:pt x="152" y="0"/>
                  <a:pt x="6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01" name="Google Shape;2301;p49"/>
          <p:cNvSpPr/>
          <p:nvPr/>
        </p:nvSpPr>
        <p:spPr>
          <a:xfrm>
            <a:off x="7300796" y="4032805"/>
            <a:ext cx="34447" cy="8355"/>
          </a:xfrm>
          <a:custGeom>
            <a:avLst/>
            <a:gdLst/>
            <a:ahLst/>
            <a:cxnLst/>
            <a:rect l="l" t="t" r="r" b="b"/>
            <a:pathLst>
              <a:path w="1608" h="390" extrusionOk="0">
                <a:moveTo>
                  <a:pt x="655" y="0"/>
                </a:moveTo>
                <a:cubicBezTo>
                  <a:pt x="238" y="0"/>
                  <a:pt x="0" y="199"/>
                  <a:pt x="27" y="253"/>
                </a:cubicBezTo>
                <a:cubicBezTo>
                  <a:pt x="36" y="279"/>
                  <a:pt x="71" y="288"/>
                  <a:pt x="126" y="288"/>
                </a:cubicBezTo>
                <a:cubicBezTo>
                  <a:pt x="244" y="288"/>
                  <a:pt x="451" y="248"/>
                  <a:pt x="681" y="248"/>
                </a:cubicBezTo>
                <a:cubicBezTo>
                  <a:pt x="726" y="248"/>
                  <a:pt x="771" y="250"/>
                  <a:pt x="817" y="253"/>
                </a:cubicBezTo>
                <a:cubicBezTo>
                  <a:pt x="1148" y="279"/>
                  <a:pt x="1436" y="389"/>
                  <a:pt x="1539" y="389"/>
                </a:cubicBezTo>
                <a:cubicBezTo>
                  <a:pt x="1559" y="389"/>
                  <a:pt x="1572" y="385"/>
                  <a:pt x="1577" y="375"/>
                </a:cubicBezTo>
                <a:cubicBezTo>
                  <a:pt x="1608" y="314"/>
                  <a:pt x="1304" y="41"/>
                  <a:pt x="817" y="10"/>
                </a:cubicBezTo>
                <a:cubicBezTo>
                  <a:pt x="761" y="3"/>
                  <a:pt x="707" y="0"/>
                  <a:pt x="655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02" name="Google Shape;2302;p49"/>
          <p:cNvSpPr/>
          <p:nvPr/>
        </p:nvSpPr>
        <p:spPr>
          <a:xfrm>
            <a:off x="7301374" y="3945101"/>
            <a:ext cx="159555" cy="31941"/>
          </a:xfrm>
          <a:custGeom>
            <a:avLst/>
            <a:gdLst/>
            <a:ahLst/>
            <a:cxnLst/>
            <a:rect l="l" t="t" r="r" b="b"/>
            <a:pathLst>
              <a:path w="7448" h="1491" extrusionOk="0">
                <a:moveTo>
                  <a:pt x="0" y="1"/>
                </a:moveTo>
                <a:lnTo>
                  <a:pt x="0" y="1369"/>
                </a:lnTo>
                <a:lnTo>
                  <a:pt x="7417" y="1490"/>
                </a:lnTo>
                <a:lnTo>
                  <a:pt x="7447" y="244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03" name="Google Shape;2303;p49"/>
          <p:cNvSpPr/>
          <p:nvPr/>
        </p:nvSpPr>
        <p:spPr>
          <a:xfrm>
            <a:off x="7301374" y="3979998"/>
            <a:ext cx="50150" cy="26328"/>
          </a:xfrm>
          <a:custGeom>
            <a:avLst/>
            <a:gdLst/>
            <a:ahLst/>
            <a:cxnLst/>
            <a:rect l="l" t="t" r="r" b="b"/>
            <a:pathLst>
              <a:path w="2341" h="1229" extrusionOk="0">
                <a:moveTo>
                  <a:pt x="1900" y="253"/>
                </a:moveTo>
                <a:cubicBezTo>
                  <a:pt x="1983" y="253"/>
                  <a:pt x="2048" y="279"/>
                  <a:pt x="2067" y="317"/>
                </a:cubicBezTo>
                <a:cubicBezTo>
                  <a:pt x="2097" y="378"/>
                  <a:pt x="2067" y="347"/>
                  <a:pt x="2067" y="408"/>
                </a:cubicBezTo>
                <a:cubicBezTo>
                  <a:pt x="2006" y="439"/>
                  <a:pt x="1945" y="499"/>
                  <a:pt x="1885" y="530"/>
                </a:cubicBezTo>
                <a:cubicBezTo>
                  <a:pt x="1550" y="743"/>
                  <a:pt x="1155" y="895"/>
                  <a:pt x="760" y="986"/>
                </a:cubicBezTo>
                <a:cubicBezTo>
                  <a:pt x="550" y="1032"/>
                  <a:pt x="358" y="1061"/>
                  <a:pt x="170" y="1113"/>
                </a:cubicBezTo>
                <a:lnTo>
                  <a:pt x="170" y="1113"/>
                </a:lnTo>
                <a:cubicBezTo>
                  <a:pt x="265" y="1028"/>
                  <a:pt x="410" y="905"/>
                  <a:pt x="608" y="773"/>
                </a:cubicBezTo>
                <a:cubicBezTo>
                  <a:pt x="821" y="621"/>
                  <a:pt x="1064" y="499"/>
                  <a:pt x="1307" y="408"/>
                </a:cubicBezTo>
                <a:cubicBezTo>
                  <a:pt x="1429" y="347"/>
                  <a:pt x="1581" y="317"/>
                  <a:pt x="1733" y="287"/>
                </a:cubicBezTo>
                <a:cubicBezTo>
                  <a:pt x="1791" y="263"/>
                  <a:pt x="1849" y="253"/>
                  <a:pt x="1900" y="253"/>
                </a:cubicBezTo>
                <a:close/>
                <a:moveTo>
                  <a:pt x="1865" y="0"/>
                </a:moveTo>
                <a:cubicBezTo>
                  <a:pt x="1801" y="0"/>
                  <a:pt x="1736" y="22"/>
                  <a:pt x="1672" y="43"/>
                </a:cubicBezTo>
                <a:cubicBezTo>
                  <a:pt x="1520" y="74"/>
                  <a:pt x="1368" y="104"/>
                  <a:pt x="1216" y="165"/>
                </a:cubicBezTo>
                <a:cubicBezTo>
                  <a:pt x="942" y="287"/>
                  <a:pt x="699" y="439"/>
                  <a:pt x="486" y="621"/>
                </a:cubicBezTo>
                <a:cubicBezTo>
                  <a:pt x="250" y="836"/>
                  <a:pt x="119" y="1036"/>
                  <a:pt x="64" y="1146"/>
                </a:cubicBezTo>
                <a:lnTo>
                  <a:pt x="64" y="1146"/>
                </a:lnTo>
                <a:cubicBezTo>
                  <a:pt x="43" y="1153"/>
                  <a:pt x="21" y="1160"/>
                  <a:pt x="0" y="1168"/>
                </a:cubicBezTo>
                <a:cubicBezTo>
                  <a:pt x="16" y="1172"/>
                  <a:pt x="32" y="1175"/>
                  <a:pt x="48" y="1178"/>
                </a:cubicBezTo>
                <a:lnTo>
                  <a:pt x="48" y="1178"/>
                </a:lnTo>
                <a:cubicBezTo>
                  <a:pt x="36" y="1205"/>
                  <a:pt x="30" y="1222"/>
                  <a:pt x="30" y="1229"/>
                </a:cubicBezTo>
                <a:cubicBezTo>
                  <a:pt x="39" y="1229"/>
                  <a:pt x="58" y="1213"/>
                  <a:pt x="89" y="1186"/>
                </a:cubicBezTo>
                <a:lnTo>
                  <a:pt x="89" y="1186"/>
                </a:lnTo>
                <a:cubicBezTo>
                  <a:pt x="193" y="1204"/>
                  <a:pt x="294" y="1214"/>
                  <a:pt x="391" y="1214"/>
                </a:cubicBezTo>
                <a:cubicBezTo>
                  <a:pt x="517" y="1214"/>
                  <a:pt x="638" y="1198"/>
                  <a:pt x="760" y="1168"/>
                </a:cubicBezTo>
                <a:cubicBezTo>
                  <a:pt x="1034" y="1107"/>
                  <a:pt x="1307" y="1047"/>
                  <a:pt x="1581" y="955"/>
                </a:cubicBezTo>
                <a:cubicBezTo>
                  <a:pt x="1702" y="895"/>
                  <a:pt x="1854" y="803"/>
                  <a:pt x="2006" y="712"/>
                </a:cubicBezTo>
                <a:cubicBezTo>
                  <a:pt x="2097" y="682"/>
                  <a:pt x="2158" y="621"/>
                  <a:pt x="2249" y="560"/>
                </a:cubicBezTo>
                <a:cubicBezTo>
                  <a:pt x="2341" y="439"/>
                  <a:pt x="2341" y="287"/>
                  <a:pt x="2280" y="165"/>
                </a:cubicBezTo>
                <a:cubicBezTo>
                  <a:pt x="2219" y="74"/>
                  <a:pt x="2097" y="13"/>
                  <a:pt x="1945" y="13"/>
                </a:cubicBezTo>
                <a:cubicBezTo>
                  <a:pt x="1919" y="4"/>
                  <a:pt x="1892" y="0"/>
                  <a:pt x="1865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04" name="Google Shape;2304;p49"/>
          <p:cNvSpPr/>
          <p:nvPr/>
        </p:nvSpPr>
        <p:spPr>
          <a:xfrm>
            <a:off x="7283144" y="3956176"/>
            <a:ext cx="25407" cy="50814"/>
          </a:xfrm>
          <a:custGeom>
            <a:avLst/>
            <a:gdLst/>
            <a:ahLst/>
            <a:cxnLst/>
            <a:rect l="l" t="t" r="r" b="b"/>
            <a:pathLst>
              <a:path w="1186" h="2372" extrusionOk="0">
                <a:moveTo>
                  <a:pt x="426" y="0"/>
                </a:moveTo>
                <a:cubicBezTo>
                  <a:pt x="274" y="0"/>
                  <a:pt x="152" y="61"/>
                  <a:pt x="91" y="183"/>
                </a:cubicBezTo>
                <a:cubicBezTo>
                  <a:pt x="61" y="274"/>
                  <a:pt x="30" y="365"/>
                  <a:pt x="30" y="456"/>
                </a:cubicBezTo>
                <a:cubicBezTo>
                  <a:pt x="0" y="639"/>
                  <a:pt x="0" y="791"/>
                  <a:pt x="30" y="973"/>
                </a:cubicBezTo>
                <a:cubicBezTo>
                  <a:pt x="61" y="1247"/>
                  <a:pt x="152" y="1520"/>
                  <a:pt x="334" y="1763"/>
                </a:cubicBezTo>
                <a:cubicBezTo>
                  <a:pt x="581" y="2093"/>
                  <a:pt x="853" y="2224"/>
                  <a:pt x="904" y="2224"/>
                </a:cubicBezTo>
                <a:cubicBezTo>
                  <a:pt x="909" y="2224"/>
                  <a:pt x="912" y="2222"/>
                  <a:pt x="912" y="2219"/>
                </a:cubicBezTo>
                <a:cubicBezTo>
                  <a:pt x="760" y="2067"/>
                  <a:pt x="608" y="1855"/>
                  <a:pt x="486" y="1672"/>
                </a:cubicBezTo>
                <a:cubicBezTo>
                  <a:pt x="365" y="1459"/>
                  <a:pt x="274" y="1216"/>
                  <a:pt x="243" y="943"/>
                </a:cubicBezTo>
                <a:cubicBezTo>
                  <a:pt x="243" y="791"/>
                  <a:pt x="243" y="669"/>
                  <a:pt x="274" y="517"/>
                </a:cubicBezTo>
                <a:cubicBezTo>
                  <a:pt x="304" y="365"/>
                  <a:pt x="365" y="244"/>
                  <a:pt x="426" y="244"/>
                </a:cubicBezTo>
                <a:cubicBezTo>
                  <a:pt x="547" y="304"/>
                  <a:pt x="638" y="396"/>
                  <a:pt x="699" y="487"/>
                </a:cubicBezTo>
                <a:cubicBezTo>
                  <a:pt x="760" y="639"/>
                  <a:pt x="821" y="760"/>
                  <a:pt x="851" y="912"/>
                </a:cubicBezTo>
                <a:cubicBezTo>
                  <a:pt x="942" y="1155"/>
                  <a:pt x="1003" y="1429"/>
                  <a:pt x="1003" y="1672"/>
                </a:cubicBezTo>
                <a:cubicBezTo>
                  <a:pt x="1003" y="2098"/>
                  <a:pt x="912" y="2371"/>
                  <a:pt x="942" y="2371"/>
                </a:cubicBezTo>
                <a:cubicBezTo>
                  <a:pt x="1094" y="2159"/>
                  <a:pt x="1155" y="1915"/>
                  <a:pt x="1155" y="1672"/>
                </a:cubicBezTo>
                <a:cubicBezTo>
                  <a:pt x="1185" y="1368"/>
                  <a:pt x="1155" y="1095"/>
                  <a:pt x="1064" y="821"/>
                </a:cubicBezTo>
                <a:cubicBezTo>
                  <a:pt x="1033" y="669"/>
                  <a:pt x="973" y="517"/>
                  <a:pt x="912" y="365"/>
                </a:cubicBezTo>
                <a:cubicBezTo>
                  <a:pt x="821" y="183"/>
                  <a:pt x="638" y="31"/>
                  <a:pt x="426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05" name="Google Shape;2305;p49"/>
          <p:cNvSpPr/>
          <p:nvPr/>
        </p:nvSpPr>
        <p:spPr>
          <a:xfrm>
            <a:off x="7841821" y="3541394"/>
            <a:ext cx="303450" cy="408934"/>
          </a:xfrm>
          <a:custGeom>
            <a:avLst/>
            <a:gdLst/>
            <a:ahLst/>
            <a:cxnLst/>
            <a:rect l="l" t="t" r="r" b="b"/>
            <a:pathLst>
              <a:path w="14165" h="19089" extrusionOk="0">
                <a:moveTo>
                  <a:pt x="3678" y="0"/>
                </a:moveTo>
                <a:lnTo>
                  <a:pt x="1" y="6566"/>
                </a:lnTo>
                <a:lnTo>
                  <a:pt x="6870" y="10122"/>
                </a:lnTo>
                <a:cubicBezTo>
                  <a:pt x="6870" y="10122"/>
                  <a:pt x="5563" y="18329"/>
                  <a:pt x="6779" y="19089"/>
                </a:cubicBezTo>
                <a:lnTo>
                  <a:pt x="14165" y="6019"/>
                </a:lnTo>
                <a:lnTo>
                  <a:pt x="3678" y="0"/>
                </a:ln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06" name="Google Shape;2306;p49"/>
          <p:cNvSpPr/>
          <p:nvPr/>
        </p:nvSpPr>
        <p:spPr>
          <a:xfrm>
            <a:off x="8020892" y="3660953"/>
            <a:ext cx="27357" cy="24229"/>
          </a:xfrm>
          <a:custGeom>
            <a:avLst/>
            <a:gdLst/>
            <a:ahLst/>
            <a:cxnLst/>
            <a:rect l="l" t="t" r="r" b="b"/>
            <a:pathLst>
              <a:path w="1277" h="1131" extrusionOk="0">
                <a:moveTo>
                  <a:pt x="660" y="1"/>
                </a:moveTo>
                <a:cubicBezTo>
                  <a:pt x="505" y="1"/>
                  <a:pt x="354" y="54"/>
                  <a:pt x="244" y="164"/>
                </a:cubicBezTo>
                <a:lnTo>
                  <a:pt x="274" y="134"/>
                </a:lnTo>
                <a:lnTo>
                  <a:pt x="274" y="134"/>
                </a:lnTo>
                <a:cubicBezTo>
                  <a:pt x="31" y="347"/>
                  <a:pt x="0" y="711"/>
                  <a:pt x="213" y="985"/>
                </a:cubicBezTo>
                <a:cubicBezTo>
                  <a:pt x="326" y="1084"/>
                  <a:pt x="472" y="1130"/>
                  <a:pt x="620" y="1130"/>
                </a:cubicBezTo>
                <a:cubicBezTo>
                  <a:pt x="791" y="1130"/>
                  <a:pt x="964" y="1068"/>
                  <a:pt x="1095" y="954"/>
                </a:cubicBezTo>
                <a:cubicBezTo>
                  <a:pt x="1277" y="711"/>
                  <a:pt x="1277" y="347"/>
                  <a:pt x="1064" y="134"/>
                </a:cubicBezTo>
                <a:cubicBezTo>
                  <a:pt x="947" y="46"/>
                  <a:pt x="802" y="1"/>
                  <a:pt x="66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07" name="Google Shape;2307;p49"/>
          <p:cNvSpPr/>
          <p:nvPr/>
        </p:nvSpPr>
        <p:spPr>
          <a:xfrm>
            <a:off x="7977254" y="3657954"/>
            <a:ext cx="168017" cy="292374"/>
          </a:xfrm>
          <a:custGeom>
            <a:avLst/>
            <a:gdLst/>
            <a:ahLst/>
            <a:cxnLst/>
            <a:rect l="l" t="t" r="r" b="b"/>
            <a:pathLst>
              <a:path w="7843" h="13648" extrusionOk="0">
                <a:moveTo>
                  <a:pt x="6749" y="0"/>
                </a:moveTo>
                <a:lnTo>
                  <a:pt x="92" y="12766"/>
                </a:lnTo>
                <a:cubicBezTo>
                  <a:pt x="92" y="12766"/>
                  <a:pt x="1" y="13496"/>
                  <a:pt x="457" y="13648"/>
                </a:cubicBezTo>
                <a:lnTo>
                  <a:pt x="7843" y="578"/>
                </a:lnTo>
                <a:lnTo>
                  <a:pt x="674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08" name="Google Shape;2308;p49"/>
          <p:cNvSpPr/>
          <p:nvPr/>
        </p:nvSpPr>
        <p:spPr>
          <a:xfrm>
            <a:off x="7983766" y="3744029"/>
            <a:ext cx="31941" cy="18166"/>
          </a:xfrm>
          <a:custGeom>
            <a:avLst/>
            <a:gdLst/>
            <a:ahLst/>
            <a:cxnLst/>
            <a:rect l="l" t="t" r="r" b="b"/>
            <a:pathLst>
              <a:path w="1491" h="848" extrusionOk="0">
                <a:moveTo>
                  <a:pt x="1173" y="1"/>
                </a:moveTo>
                <a:cubicBezTo>
                  <a:pt x="1016" y="1"/>
                  <a:pt x="815" y="36"/>
                  <a:pt x="609" y="146"/>
                </a:cubicBezTo>
                <a:cubicBezTo>
                  <a:pt x="153" y="390"/>
                  <a:pt x="1" y="815"/>
                  <a:pt x="62" y="846"/>
                </a:cubicBezTo>
                <a:cubicBezTo>
                  <a:pt x="64" y="847"/>
                  <a:pt x="68" y="848"/>
                  <a:pt x="71" y="848"/>
                </a:cubicBezTo>
                <a:cubicBezTo>
                  <a:pt x="143" y="848"/>
                  <a:pt x="354" y="563"/>
                  <a:pt x="730" y="390"/>
                </a:cubicBezTo>
                <a:cubicBezTo>
                  <a:pt x="1095" y="177"/>
                  <a:pt x="1490" y="177"/>
                  <a:pt x="1490" y="86"/>
                </a:cubicBezTo>
                <a:cubicBezTo>
                  <a:pt x="1490" y="52"/>
                  <a:pt x="1363" y="1"/>
                  <a:pt x="1173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09" name="Google Shape;2309;p49"/>
          <p:cNvSpPr/>
          <p:nvPr/>
        </p:nvSpPr>
        <p:spPr>
          <a:xfrm>
            <a:off x="7979225" y="3787753"/>
            <a:ext cx="33762" cy="10925"/>
          </a:xfrm>
          <a:custGeom>
            <a:avLst/>
            <a:gdLst/>
            <a:ahLst/>
            <a:cxnLst/>
            <a:rect l="l" t="t" r="r" b="b"/>
            <a:pathLst>
              <a:path w="1576" h="510" extrusionOk="0">
                <a:moveTo>
                  <a:pt x="946" y="0"/>
                </a:moveTo>
                <a:cubicBezTo>
                  <a:pt x="877" y="0"/>
                  <a:pt x="805" y="6"/>
                  <a:pt x="730" y="20"/>
                </a:cubicBezTo>
                <a:cubicBezTo>
                  <a:pt x="243" y="112"/>
                  <a:pt x="0" y="446"/>
                  <a:pt x="61" y="507"/>
                </a:cubicBezTo>
                <a:cubicBezTo>
                  <a:pt x="65" y="509"/>
                  <a:pt x="70" y="510"/>
                  <a:pt x="76" y="510"/>
                </a:cubicBezTo>
                <a:cubicBezTo>
                  <a:pt x="158" y="510"/>
                  <a:pt x="421" y="320"/>
                  <a:pt x="790" y="264"/>
                </a:cubicBezTo>
                <a:cubicBezTo>
                  <a:pt x="891" y="247"/>
                  <a:pt x="990" y="242"/>
                  <a:pt x="1081" y="242"/>
                </a:cubicBezTo>
                <a:cubicBezTo>
                  <a:pt x="1228" y="242"/>
                  <a:pt x="1356" y="255"/>
                  <a:pt x="1442" y="255"/>
                </a:cubicBezTo>
                <a:cubicBezTo>
                  <a:pt x="1496" y="255"/>
                  <a:pt x="1533" y="250"/>
                  <a:pt x="1550" y="233"/>
                </a:cubicBezTo>
                <a:cubicBezTo>
                  <a:pt x="1576" y="182"/>
                  <a:pt x="1319" y="0"/>
                  <a:pt x="946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10" name="Google Shape;2310;p49"/>
          <p:cNvSpPr/>
          <p:nvPr/>
        </p:nvSpPr>
        <p:spPr>
          <a:xfrm>
            <a:off x="7976012" y="3827192"/>
            <a:ext cx="31234" cy="8205"/>
          </a:xfrm>
          <a:custGeom>
            <a:avLst/>
            <a:gdLst/>
            <a:ahLst/>
            <a:cxnLst/>
            <a:rect l="l" t="t" r="r" b="b"/>
            <a:pathLst>
              <a:path w="1458" h="383" extrusionOk="0">
                <a:moveTo>
                  <a:pt x="670" y="0"/>
                </a:moveTo>
                <a:cubicBezTo>
                  <a:pt x="263" y="0"/>
                  <a:pt x="0" y="189"/>
                  <a:pt x="28" y="246"/>
                </a:cubicBezTo>
                <a:cubicBezTo>
                  <a:pt x="44" y="262"/>
                  <a:pt x="75" y="268"/>
                  <a:pt x="118" y="268"/>
                </a:cubicBezTo>
                <a:cubicBezTo>
                  <a:pt x="214" y="268"/>
                  <a:pt x="373" y="240"/>
                  <a:pt x="570" y="240"/>
                </a:cubicBezTo>
                <a:cubicBezTo>
                  <a:pt x="620" y="240"/>
                  <a:pt x="673" y="242"/>
                  <a:pt x="728" y="246"/>
                </a:cubicBezTo>
                <a:cubicBezTo>
                  <a:pt x="1032" y="272"/>
                  <a:pt x="1274" y="382"/>
                  <a:pt x="1380" y="382"/>
                </a:cubicBezTo>
                <a:cubicBezTo>
                  <a:pt x="1401" y="382"/>
                  <a:pt x="1417" y="378"/>
                  <a:pt x="1427" y="368"/>
                </a:cubicBezTo>
                <a:cubicBezTo>
                  <a:pt x="1457" y="307"/>
                  <a:pt x="1183" y="34"/>
                  <a:pt x="758" y="3"/>
                </a:cubicBezTo>
                <a:cubicBezTo>
                  <a:pt x="728" y="1"/>
                  <a:pt x="698" y="0"/>
                  <a:pt x="67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11" name="Google Shape;2311;p49"/>
          <p:cNvSpPr/>
          <p:nvPr/>
        </p:nvSpPr>
        <p:spPr>
          <a:xfrm>
            <a:off x="7951419" y="3712367"/>
            <a:ext cx="20651" cy="28342"/>
          </a:xfrm>
          <a:custGeom>
            <a:avLst/>
            <a:gdLst/>
            <a:ahLst/>
            <a:cxnLst/>
            <a:rect l="l" t="t" r="r" b="b"/>
            <a:pathLst>
              <a:path w="964" h="1323" extrusionOk="0">
                <a:moveTo>
                  <a:pt x="902" y="1"/>
                </a:moveTo>
                <a:cubicBezTo>
                  <a:pt x="802" y="1"/>
                  <a:pt x="499" y="161"/>
                  <a:pt x="265" y="500"/>
                </a:cubicBezTo>
                <a:cubicBezTo>
                  <a:pt x="0" y="911"/>
                  <a:pt x="20" y="1322"/>
                  <a:pt x="76" y="1322"/>
                </a:cubicBezTo>
                <a:cubicBezTo>
                  <a:pt x="78" y="1322"/>
                  <a:pt x="80" y="1322"/>
                  <a:pt x="82" y="1320"/>
                </a:cubicBezTo>
                <a:cubicBezTo>
                  <a:pt x="173" y="1320"/>
                  <a:pt x="234" y="986"/>
                  <a:pt x="477" y="652"/>
                </a:cubicBezTo>
                <a:cubicBezTo>
                  <a:pt x="690" y="287"/>
                  <a:pt x="964" y="74"/>
                  <a:pt x="933" y="13"/>
                </a:cubicBezTo>
                <a:cubicBezTo>
                  <a:pt x="929" y="5"/>
                  <a:pt x="918" y="1"/>
                  <a:pt x="902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12" name="Google Shape;2312;p49"/>
          <p:cNvSpPr/>
          <p:nvPr/>
        </p:nvSpPr>
        <p:spPr>
          <a:xfrm>
            <a:off x="7871127" y="3558982"/>
            <a:ext cx="102892" cy="151736"/>
          </a:xfrm>
          <a:custGeom>
            <a:avLst/>
            <a:gdLst/>
            <a:ahLst/>
            <a:cxnLst/>
            <a:rect l="l" t="t" r="r" b="b"/>
            <a:pathLst>
              <a:path w="4803" h="7083" extrusionOk="0">
                <a:moveTo>
                  <a:pt x="3709" y="0"/>
                </a:moveTo>
                <a:lnTo>
                  <a:pt x="0" y="6444"/>
                </a:lnTo>
                <a:lnTo>
                  <a:pt x="1216" y="7082"/>
                </a:lnTo>
                <a:lnTo>
                  <a:pt x="4803" y="608"/>
                </a:lnTo>
                <a:lnTo>
                  <a:pt x="370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13" name="Google Shape;2313;p49"/>
          <p:cNvSpPr/>
          <p:nvPr/>
        </p:nvSpPr>
        <p:spPr>
          <a:xfrm>
            <a:off x="7916714" y="3672264"/>
            <a:ext cx="19537" cy="52764"/>
          </a:xfrm>
          <a:custGeom>
            <a:avLst/>
            <a:gdLst/>
            <a:ahLst/>
            <a:cxnLst/>
            <a:rect l="l" t="t" r="r" b="b"/>
            <a:pathLst>
              <a:path w="912" h="2463" extrusionOk="0">
                <a:moveTo>
                  <a:pt x="547" y="275"/>
                </a:moveTo>
                <a:cubicBezTo>
                  <a:pt x="638" y="275"/>
                  <a:pt x="578" y="275"/>
                  <a:pt x="608" y="305"/>
                </a:cubicBezTo>
                <a:cubicBezTo>
                  <a:pt x="638" y="396"/>
                  <a:pt x="638" y="457"/>
                  <a:pt x="638" y="518"/>
                </a:cubicBezTo>
                <a:lnTo>
                  <a:pt x="638" y="974"/>
                </a:lnTo>
                <a:cubicBezTo>
                  <a:pt x="608" y="1247"/>
                  <a:pt x="578" y="1490"/>
                  <a:pt x="517" y="1734"/>
                </a:cubicBezTo>
                <a:cubicBezTo>
                  <a:pt x="468" y="1929"/>
                  <a:pt x="419" y="2125"/>
                  <a:pt x="370" y="2321"/>
                </a:cubicBezTo>
                <a:lnTo>
                  <a:pt x="370" y="2321"/>
                </a:lnTo>
                <a:cubicBezTo>
                  <a:pt x="338" y="2196"/>
                  <a:pt x="291" y="1995"/>
                  <a:pt x="274" y="1734"/>
                </a:cubicBezTo>
                <a:cubicBezTo>
                  <a:pt x="213" y="1490"/>
                  <a:pt x="213" y="1247"/>
                  <a:pt x="274" y="974"/>
                </a:cubicBezTo>
                <a:cubicBezTo>
                  <a:pt x="274" y="822"/>
                  <a:pt x="304" y="700"/>
                  <a:pt x="365" y="548"/>
                </a:cubicBezTo>
                <a:cubicBezTo>
                  <a:pt x="395" y="366"/>
                  <a:pt x="456" y="275"/>
                  <a:pt x="547" y="275"/>
                </a:cubicBezTo>
                <a:close/>
                <a:moveTo>
                  <a:pt x="517" y="1"/>
                </a:moveTo>
                <a:cubicBezTo>
                  <a:pt x="395" y="1"/>
                  <a:pt x="274" y="92"/>
                  <a:pt x="213" y="183"/>
                </a:cubicBezTo>
                <a:cubicBezTo>
                  <a:pt x="182" y="275"/>
                  <a:pt x="152" y="366"/>
                  <a:pt x="122" y="457"/>
                </a:cubicBezTo>
                <a:cubicBezTo>
                  <a:pt x="61" y="609"/>
                  <a:pt x="30" y="791"/>
                  <a:pt x="30" y="943"/>
                </a:cubicBezTo>
                <a:cubicBezTo>
                  <a:pt x="0" y="1217"/>
                  <a:pt x="30" y="1521"/>
                  <a:pt x="91" y="1764"/>
                </a:cubicBezTo>
                <a:cubicBezTo>
                  <a:pt x="119" y="2012"/>
                  <a:pt x="197" y="2236"/>
                  <a:pt x="347" y="2411"/>
                </a:cubicBezTo>
                <a:lnTo>
                  <a:pt x="347" y="2411"/>
                </a:lnTo>
                <a:cubicBezTo>
                  <a:pt x="343" y="2429"/>
                  <a:pt x="339" y="2446"/>
                  <a:pt x="334" y="2463"/>
                </a:cubicBezTo>
                <a:cubicBezTo>
                  <a:pt x="345" y="2453"/>
                  <a:pt x="355" y="2442"/>
                  <a:pt x="365" y="2431"/>
                </a:cubicBezTo>
                <a:lnTo>
                  <a:pt x="365" y="2431"/>
                </a:lnTo>
                <a:cubicBezTo>
                  <a:pt x="375" y="2442"/>
                  <a:pt x="385" y="2453"/>
                  <a:pt x="395" y="2463"/>
                </a:cubicBezTo>
                <a:cubicBezTo>
                  <a:pt x="404" y="2463"/>
                  <a:pt x="400" y="2442"/>
                  <a:pt x="391" y="2403"/>
                </a:cubicBezTo>
                <a:lnTo>
                  <a:pt x="391" y="2403"/>
                </a:lnTo>
                <a:cubicBezTo>
                  <a:pt x="542" y="2229"/>
                  <a:pt x="648" y="2011"/>
                  <a:pt x="730" y="1794"/>
                </a:cubicBezTo>
                <a:cubicBezTo>
                  <a:pt x="821" y="1551"/>
                  <a:pt x="882" y="1278"/>
                  <a:pt x="882" y="1004"/>
                </a:cubicBezTo>
                <a:cubicBezTo>
                  <a:pt x="912" y="822"/>
                  <a:pt x="912" y="670"/>
                  <a:pt x="882" y="518"/>
                </a:cubicBezTo>
                <a:cubicBezTo>
                  <a:pt x="882" y="396"/>
                  <a:pt x="882" y="305"/>
                  <a:pt x="851" y="214"/>
                </a:cubicBezTo>
                <a:cubicBezTo>
                  <a:pt x="790" y="92"/>
                  <a:pt x="669" y="1"/>
                  <a:pt x="517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14" name="Google Shape;2314;p49"/>
          <p:cNvSpPr/>
          <p:nvPr/>
        </p:nvSpPr>
        <p:spPr>
          <a:xfrm>
            <a:off x="7875026" y="3704698"/>
            <a:ext cx="52121" cy="25429"/>
          </a:xfrm>
          <a:custGeom>
            <a:avLst/>
            <a:gdLst/>
            <a:ahLst/>
            <a:cxnLst/>
            <a:rect l="l" t="t" r="r" b="b"/>
            <a:pathLst>
              <a:path w="2433" h="1187" extrusionOk="0">
                <a:moveTo>
                  <a:pt x="558" y="1"/>
                </a:moveTo>
                <a:cubicBezTo>
                  <a:pt x="373" y="1"/>
                  <a:pt x="194" y="91"/>
                  <a:pt x="62" y="250"/>
                </a:cubicBezTo>
                <a:cubicBezTo>
                  <a:pt x="1" y="341"/>
                  <a:pt x="1" y="493"/>
                  <a:pt x="92" y="615"/>
                </a:cubicBezTo>
                <a:cubicBezTo>
                  <a:pt x="153" y="706"/>
                  <a:pt x="213" y="767"/>
                  <a:pt x="305" y="827"/>
                </a:cubicBezTo>
                <a:cubicBezTo>
                  <a:pt x="426" y="919"/>
                  <a:pt x="578" y="1010"/>
                  <a:pt x="730" y="1071"/>
                </a:cubicBezTo>
                <a:cubicBezTo>
                  <a:pt x="927" y="1136"/>
                  <a:pt x="1125" y="1186"/>
                  <a:pt x="1333" y="1186"/>
                </a:cubicBezTo>
                <a:cubicBezTo>
                  <a:pt x="1414" y="1186"/>
                  <a:pt x="1496" y="1179"/>
                  <a:pt x="1581" y="1162"/>
                </a:cubicBezTo>
                <a:cubicBezTo>
                  <a:pt x="2068" y="1101"/>
                  <a:pt x="2280" y="888"/>
                  <a:pt x="2280" y="858"/>
                </a:cubicBezTo>
                <a:lnTo>
                  <a:pt x="2280" y="858"/>
                </a:lnTo>
                <a:cubicBezTo>
                  <a:pt x="2037" y="919"/>
                  <a:pt x="1794" y="979"/>
                  <a:pt x="1551" y="979"/>
                </a:cubicBezTo>
                <a:cubicBezTo>
                  <a:pt x="1508" y="985"/>
                  <a:pt x="1465" y="987"/>
                  <a:pt x="1422" y="987"/>
                </a:cubicBezTo>
                <a:cubicBezTo>
                  <a:pt x="1222" y="987"/>
                  <a:pt x="1021" y="933"/>
                  <a:pt x="821" y="858"/>
                </a:cubicBezTo>
                <a:cubicBezTo>
                  <a:pt x="700" y="797"/>
                  <a:pt x="578" y="706"/>
                  <a:pt x="457" y="615"/>
                </a:cubicBezTo>
                <a:cubicBezTo>
                  <a:pt x="335" y="523"/>
                  <a:pt x="244" y="402"/>
                  <a:pt x="274" y="371"/>
                </a:cubicBezTo>
                <a:cubicBezTo>
                  <a:pt x="365" y="280"/>
                  <a:pt x="487" y="250"/>
                  <a:pt x="639" y="250"/>
                </a:cubicBezTo>
                <a:cubicBezTo>
                  <a:pt x="791" y="250"/>
                  <a:pt x="913" y="280"/>
                  <a:pt x="1065" y="311"/>
                </a:cubicBezTo>
                <a:cubicBezTo>
                  <a:pt x="1338" y="341"/>
                  <a:pt x="1581" y="432"/>
                  <a:pt x="1794" y="554"/>
                </a:cubicBezTo>
                <a:cubicBezTo>
                  <a:pt x="2164" y="724"/>
                  <a:pt x="2374" y="922"/>
                  <a:pt x="2424" y="922"/>
                </a:cubicBezTo>
                <a:cubicBezTo>
                  <a:pt x="2428" y="922"/>
                  <a:pt x="2430" y="921"/>
                  <a:pt x="2432" y="919"/>
                </a:cubicBezTo>
                <a:cubicBezTo>
                  <a:pt x="2432" y="888"/>
                  <a:pt x="2280" y="645"/>
                  <a:pt x="1885" y="371"/>
                </a:cubicBezTo>
                <a:cubicBezTo>
                  <a:pt x="1521" y="159"/>
                  <a:pt x="1095" y="7"/>
                  <a:pt x="639" y="7"/>
                </a:cubicBezTo>
                <a:cubicBezTo>
                  <a:pt x="612" y="3"/>
                  <a:pt x="585" y="1"/>
                  <a:pt x="558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15" name="Google Shape;2315;p49"/>
          <p:cNvSpPr/>
          <p:nvPr/>
        </p:nvSpPr>
        <p:spPr>
          <a:xfrm>
            <a:off x="7201738" y="2686444"/>
            <a:ext cx="774252" cy="1280166"/>
          </a:xfrm>
          <a:custGeom>
            <a:avLst/>
            <a:gdLst/>
            <a:ahLst/>
            <a:cxnLst/>
            <a:rect l="l" t="t" r="r" b="b"/>
            <a:pathLst>
              <a:path w="36142" h="59758" extrusionOk="0">
                <a:moveTo>
                  <a:pt x="16870" y="0"/>
                </a:moveTo>
                <a:lnTo>
                  <a:pt x="1" y="486"/>
                </a:lnTo>
                <a:lnTo>
                  <a:pt x="2432" y="30517"/>
                </a:lnTo>
                <a:lnTo>
                  <a:pt x="3952" y="59454"/>
                </a:lnTo>
                <a:lnTo>
                  <a:pt x="12676" y="59758"/>
                </a:lnTo>
                <a:cubicBezTo>
                  <a:pt x="13132" y="54165"/>
                  <a:pt x="12980" y="42706"/>
                  <a:pt x="12980" y="42706"/>
                </a:cubicBezTo>
                <a:lnTo>
                  <a:pt x="13587" y="37751"/>
                </a:lnTo>
                <a:lnTo>
                  <a:pt x="31521" y="49150"/>
                </a:lnTo>
                <a:lnTo>
                  <a:pt x="36141" y="40639"/>
                </a:lnTo>
                <a:lnTo>
                  <a:pt x="17630" y="25593"/>
                </a:lnTo>
                <a:lnTo>
                  <a:pt x="15837" y="20395"/>
                </a:lnTo>
                <a:cubicBezTo>
                  <a:pt x="15989" y="19636"/>
                  <a:pt x="16627" y="15958"/>
                  <a:pt x="17265" y="13009"/>
                </a:cubicBezTo>
                <a:cubicBezTo>
                  <a:pt x="17630" y="11307"/>
                  <a:pt x="18147" y="9119"/>
                  <a:pt x="18268" y="8389"/>
                </a:cubicBezTo>
                <a:cubicBezTo>
                  <a:pt x="18603" y="6262"/>
                  <a:pt x="16870" y="0"/>
                  <a:pt x="16870" y="0"/>
                </a:cubicBezTo>
                <a:close/>
              </a:path>
            </a:pathLst>
          </a:custGeom>
          <a:solidFill>
            <a:srgbClr val="F5AA7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16" name="Google Shape;2316;p49"/>
          <p:cNvSpPr/>
          <p:nvPr/>
        </p:nvSpPr>
        <p:spPr>
          <a:xfrm>
            <a:off x="7479781" y="2891543"/>
            <a:ext cx="108119" cy="706514"/>
          </a:xfrm>
          <a:custGeom>
            <a:avLst/>
            <a:gdLst/>
            <a:ahLst/>
            <a:cxnLst/>
            <a:rect l="l" t="t" r="r" b="b"/>
            <a:pathLst>
              <a:path w="5047" h="32980" extrusionOk="0">
                <a:moveTo>
                  <a:pt x="5046" y="1"/>
                </a:moveTo>
                <a:lnTo>
                  <a:pt x="5046" y="1"/>
                </a:lnTo>
                <a:cubicBezTo>
                  <a:pt x="4985" y="122"/>
                  <a:pt x="4955" y="213"/>
                  <a:pt x="4925" y="335"/>
                </a:cubicBezTo>
                <a:cubicBezTo>
                  <a:pt x="4864" y="578"/>
                  <a:pt x="4803" y="882"/>
                  <a:pt x="4681" y="1277"/>
                </a:cubicBezTo>
                <a:cubicBezTo>
                  <a:pt x="4438" y="2098"/>
                  <a:pt x="4195" y="3283"/>
                  <a:pt x="3861" y="4742"/>
                </a:cubicBezTo>
                <a:cubicBezTo>
                  <a:pt x="3253" y="7721"/>
                  <a:pt x="2554" y="11825"/>
                  <a:pt x="1915" y="16384"/>
                </a:cubicBezTo>
                <a:cubicBezTo>
                  <a:pt x="1277" y="20943"/>
                  <a:pt x="791" y="25107"/>
                  <a:pt x="487" y="28117"/>
                </a:cubicBezTo>
                <a:cubicBezTo>
                  <a:pt x="335" y="29606"/>
                  <a:pt x="213" y="30791"/>
                  <a:pt x="122" y="31673"/>
                </a:cubicBezTo>
                <a:cubicBezTo>
                  <a:pt x="92" y="32068"/>
                  <a:pt x="61" y="32402"/>
                  <a:pt x="31" y="32615"/>
                </a:cubicBezTo>
                <a:cubicBezTo>
                  <a:pt x="31" y="32731"/>
                  <a:pt x="3" y="32847"/>
                  <a:pt x="1" y="32963"/>
                </a:cubicBezTo>
                <a:lnTo>
                  <a:pt x="1" y="32963"/>
                </a:lnTo>
                <a:cubicBezTo>
                  <a:pt x="2" y="32938"/>
                  <a:pt x="6" y="32914"/>
                  <a:pt x="31" y="32889"/>
                </a:cubicBezTo>
                <a:lnTo>
                  <a:pt x="61" y="32615"/>
                </a:lnTo>
                <a:lnTo>
                  <a:pt x="183" y="31673"/>
                </a:lnTo>
                <a:cubicBezTo>
                  <a:pt x="304" y="30822"/>
                  <a:pt x="426" y="29606"/>
                  <a:pt x="608" y="28117"/>
                </a:cubicBezTo>
                <a:cubicBezTo>
                  <a:pt x="973" y="25107"/>
                  <a:pt x="1460" y="20974"/>
                  <a:pt x="2098" y="16414"/>
                </a:cubicBezTo>
                <a:cubicBezTo>
                  <a:pt x="2736" y="11855"/>
                  <a:pt x="3405" y="7752"/>
                  <a:pt x="3982" y="4773"/>
                </a:cubicBezTo>
                <a:cubicBezTo>
                  <a:pt x="4286" y="3314"/>
                  <a:pt x="4529" y="2128"/>
                  <a:pt x="4742" y="1277"/>
                </a:cubicBezTo>
                <a:cubicBezTo>
                  <a:pt x="4864" y="882"/>
                  <a:pt x="4925" y="578"/>
                  <a:pt x="4985" y="335"/>
                </a:cubicBezTo>
                <a:cubicBezTo>
                  <a:pt x="5016" y="244"/>
                  <a:pt x="5016" y="122"/>
                  <a:pt x="5046" y="1"/>
                </a:cubicBezTo>
                <a:close/>
                <a:moveTo>
                  <a:pt x="1" y="32963"/>
                </a:moveTo>
                <a:cubicBezTo>
                  <a:pt x="1" y="32969"/>
                  <a:pt x="1" y="32974"/>
                  <a:pt x="1" y="32980"/>
                </a:cubicBezTo>
                <a:cubicBezTo>
                  <a:pt x="1" y="32974"/>
                  <a:pt x="1" y="32969"/>
                  <a:pt x="1" y="32963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17" name="Google Shape;2317;p49"/>
          <p:cNvSpPr/>
          <p:nvPr/>
        </p:nvSpPr>
        <p:spPr>
          <a:xfrm>
            <a:off x="7196532" y="1842547"/>
            <a:ext cx="504007" cy="1037941"/>
          </a:xfrm>
          <a:custGeom>
            <a:avLst/>
            <a:gdLst/>
            <a:ahLst/>
            <a:cxnLst/>
            <a:rect l="l" t="t" r="r" b="b"/>
            <a:pathLst>
              <a:path w="23527" h="48451" extrusionOk="0">
                <a:moveTo>
                  <a:pt x="10457" y="0"/>
                </a:moveTo>
                <a:lnTo>
                  <a:pt x="10335" y="2006"/>
                </a:lnTo>
                <a:cubicBezTo>
                  <a:pt x="10335" y="2006"/>
                  <a:pt x="4894" y="8876"/>
                  <a:pt x="3131" y="14803"/>
                </a:cubicBezTo>
                <a:cubicBezTo>
                  <a:pt x="1885" y="18998"/>
                  <a:pt x="0" y="41217"/>
                  <a:pt x="0" y="41217"/>
                </a:cubicBezTo>
                <a:lnTo>
                  <a:pt x="19545" y="48451"/>
                </a:lnTo>
                <a:cubicBezTo>
                  <a:pt x="19545" y="48451"/>
                  <a:pt x="21764" y="44651"/>
                  <a:pt x="22037" y="42615"/>
                </a:cubicBezTo>
                <a:cubicBezTo>
                  <a:pt x="22493" y="39059"/>
                  <a:pt x="18511" y="30001"/>
                  <a:pt x="18511" y="30001"/>
                </a:cubicBezTo>
                <a:lnTo>
                  <a:pt x="22402" y="10700"/>
                </a:lnTo>
                <a:cubicBezTo>
                  <a:pt x="23527" y="5867"/>
                  <a:pt x="20305" y="2189"/>
                  <a:pt x="20305" y="2189"/>
                </a:cubicBezTo>
                <a:lnTo>
                  <a:pt x="20366" y="152"/>
                </a:lnTo>
                <a:lnTo>
                  <a:pt x="10457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18" name="Google Shape;2318;p49"/>
          <p:cNvSpPr/>
          <p:nvPr/>
        </p:nvSpPr>
        <p:spPr>
          <a:xfrm>
            <a:off x="7203045" y="2162257"/>
            <a:ext cx="390061" cy="65146"/>
          </a:xfrm>
          <a:custGeom>
            <a:avLst/>
            <a:gdLst/>
            <a:ahLst/>
            <a:cxnLst/>
            <a:rect l="l" t="t" r="r" b="b"/>
            <a:pathLst>
              <a:path w="18208" h="3041" extrusionOk="0">
                <a:moveTo>
                  <a:pt x="18207" y="1"/>
                </a:moveTo>
                <a:lnTo>
                  <a:pt x="0" y="3040"/>
                </a:lnTo>
                <a:cubicBezTo>
                  <a:pt x="8" y="3040"/>
                  <a:pt x="15" y="3040"/>
                  <a:pt x="23" y="3040"/>
                </a:cubicBezTo>
                <a:cubicBezTo>
                  <a:pt x="1624" y="3040"/>
                  <a:pt x="18205" y="1"/>
                  <a:pt x="18207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19" name="Google Shape;2319;p49"/>
          <p:cNvSpPr/>
          <p:nvPr/>
        </p:nvSpPr>
        <p:spPr>
          <a:xfrm>
            <a:off x="7546191" y="2301610"/>
            <a:ext cx="52121" cy="197965"/>
          </a:xfrm>
          <a:custGeom>
            <a:avLst/>
            <a:gdLst/>
            <a:ahLst/>
            <a:cxnLst/>
            <a:rect l="l" t="t" r="r" b="b"/>
            <a:pathLst>
              <a:path w="2433" h="9241" extrusionOk="0">
                <a:moveTo>
                  <a:pt x="1" y="0"/>
                </a:moveTo>
                <a:lnTo>
                  <a:pt x="1" y="31"/>
                </a:lnTo>
                <a:lnTo>
                  <a:pt x="31" y="304"/>
                </a:lnTo>
                <a:lnTo>
                  <a:pt x="1" y="0"/>
                </a:lnTo>
                <a:close/>
                <a:moveTo>
                  <a:pt x="31" y="304"/>
                </a:moveTo>
                <a:cubicBezTo>
                  <a:pt x="62" y="547"/>
                  <a:pt x="122" y="882"/>
                  <a:pt x="183" y="1338"/>
                </a:cubicBezTo>
                <a:cubicBezTo>
                  <a:pt x="335" y="2462"/>
                  <a:pt x="578" y="3557"/>
                  <a:pt x="852" y="4681"/>
                </a:cubicBezTo>
                <a:cubicBezTo>
                  <a:pt x="1156" y="5775"/>
                  <a:pt x="1490" y="6870"/>
                  <a:pt x="1916" y="7934"/>
                </a:cubicBezTo>
                <a:cubicBezTo>
                  <a:pt x="2068" y="8329"/>
                  <a:pt x="2189" y="8663"/>
                  <a:pt x="2281" y="8876"/>
                </a:cubicBezTo>
                <a:lnTo>
                  <a:pt x="2402" y="9149"/>
                </a:lnTo>
                <a:lnTo>
                  <a:pt x="2433" y="9241"/>
                </a:lnTo>
                <a:cubicBezTo>
                  <a:pt x="2433" y="9180"/>
                  <a:pt x="2433" y="9149"/>
                  <a:pt x="2402" y="9119"/>
                </a:cubicBezTo>
                <a:cubicBezTo>
                  <a:pt x="2372" y="9058"/>
                  <a:pt x="2341" y="8967"/>
                  <a:pt x="2311" y="8876"/>
                </a:cubicBezTo>
                <a:lnTo>
                  <a:pt x="1946" y="7903"/>
                </a:lnTo>
                <a:cubicBezTo>
                  <a:pt x="1642" y="7082"/>
                  <a:pt x="1247" y="5927"/>
                  <a:pt x="913" y="4651"/>
                </a:cubicBezTo>
                <a:cubicBezTo>
                  <a:pt x="609" y="3557"/>
                  <a:pt x="366" y="2432"/>
                  <a:pt x="214" y="1307"/>
                </a:cubicBezTo>
                <a:cubicBezTo>
                  <a:pt x="122" y="882"/>
                  <a:pt x="92" y="547"/>
                  <a:pt x="31" y="304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20" name="Google Shape;2320;p49"/>
          <p:cNvSpPr/>
          <p:nvPr/>
        </p:nvSpPr>
        <p:spPr>
          <a:xfrm>
            <a:off x="7567677" y="2800390"/>
            <a:ext cx="27378" cy="65788"/>
          </a:xfrm>
          <a:custGeom>
            <a:avLst/>
            <a:gdLst/>
            <a:ahLst/>
            <a:cxnLst/>
            <a:rect l="l" t="t" r="r" b="b"/>
            <a:pathLst>
              <a:path w="1278" h="3071" extrusionOk="0">
                <a:moveTo>
                  <a:pt x="1278" y="0"/>
                </a:moveTo>
                <a:lnTo>
                  <a:pt x="1278" y="0"/>
                </a:lnTo>
                <a:cubicBezTo>
                  <a:pt x="1004" y="487"/>
                  <a:pt x="791" y="1003"/>
                  <a:pt x="609" y="1520"/>
                </a:cubicBezTo>
                <a:cubicBezTo>
                  <a:pt x="244" y="2371"/>
                  <a:pt x="1" y="3040"/>
                  <a:pt x="1" y="3070"/>
                </a:cubicBezTo>
                <a:cubicBezTo>
                  <a:pt x="1" y="3070"/>
                  <a:pt x="335" y="2402"/>
                  <a:pt x="670" y="1550"/>
                </a:cubicBezTo>
                <a:cubicBezTo>
                  <a:pt x="1004" y="669"/>
                  <a:pt x="1278" y="31"/>
                  <a:pt x="1278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21" name="Google Shape;2321;p49"/>
          <p:cNvSpPr/>
          <p:nvPr/>
        </p:nvSpPr>
        <p:spPr>
          <a:xfrm>
            <a:off x="7503217" y="2778882"/>
            <a:ext cx="24764" cy="62554"/>
          </a:xfrm>
          <a:custGeom>
            <a:avLst/>
            <a:gdLst/>
            <a:ahLst/>
            <a:cxnLst/>
            <a:rect l="l" t="t" r="r" b="b"/>
            <a:pathLst>
              <a:path w="1156" h="2920" extrusionOk="0">
                <a:moveTo>
                  <a:pt x="1125" y="0"/>
                </a:moveTo>
                <a:cubicBezTo>
                  <a:pt x="1113" y="0"/>
                  <a:pt x="845" y="657"/>
                  <a:pt x="517" y="1430"/>
                </a:cubicBezTo>
                <a:cubicBezTo>
                  <a:pt x="305" y="1916"/>
                  <a:pt x="122" y="2402"/>
                  <a:pt x="1" y="2919"/>
                </a:cubicBezTo>
                <a:cubicBezTo>
                  <a:pt x="1" y="2919"/>
                  <a:pt x="274" y="2281"/>
                  <a:pt x="609" y="1460"/>
                </a:cubicBezTo>
                <a:cubicBezTo>
                  <a:pt x="913" y="670"/>
                  <a:pt x="1156" y="1"/>
                  <a:pt x="1125" y="1"/>
                </a:cubicBezTo>
                <a:cubicBezTo>
                  <a:pt x="1125" y="1"/>
                  <a:pt x="1125" y="0"/>
                  <a:pt x="1125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22" name="Google Shape;2322;p49"/>
          <p:cNvSpPr/>
          <p:nvPr/>
        </p:nvSpPr>
        <p:spPr>
          <a:xfrm>
            <a:off x="7427039" y="2745034"/>
            <a:ext cx="25407" cy="70994"/>
          </a:xfrm>
          <a:custGeom>
            <a:avLst/>
            <a:gdLst/>
            <a:ahLst/>
            <a:cxnLst/>
            <a:rect l="l" t="t" r="r" b="b"/>
            <a:pathLst>
              <a:path w="1186" h="3314" extrusionOk="0">
                <a:moveTo>
                  <a:pt x="1156" y="1"/>
                </a:moveTo>
                <a:cubicBezTo>
                  <a:pt x="1095" y="183"/>
                  <a:pt x="1064" y="335"/>
                  <a:pt x="1034" y="517"/>
                </a:cubicBezTo>
                <a:cubicBezTo>
                  <a:pt x="943" y="821"/>
                  <a:pt x="821" y="1247"/>
                  <a:pt x="639" y="1703"/>
                </a:cubicBezTo>
                <a:cubicBezTo>
                  <a:pt x="456" y="2159"/>
                  <a:pt x="304" y="2554"/>
                  <a:pt x="183" y="2827"/>
                </a:cubicBezTo>
                <a:cubicBezTo>
                  <a:pt x="92" y="2979"/>
                  <a:pt x="61" y="3162"/>
                  <a:pt x="0" y="3314"/>
                </a:cubicBezTo>
                <a:cubicBezTo>
                  <a:pt x="31" y="3283"/>
                  <a:pt x="61" y="3253"/>
                  <a:pt x="92" y="3192"/>
                </a:cubicBezTo>
                <a:lnTo>
                  <a:pt x="244" y="2858"/>
                </a:lnTo>
                <a:cubicBezTo>
                  <a:pt x="426" y="2493"/>
                  <a:pt x="608" y="2098"/>
                  <a:pt x="730" y="1733"/>
                </a:cubicBezTo>
                <a:cubicBezTo>
                  <a:pt x="882" y="1338"/>
                  <a:pt x="1004" y="943"/>
                  <a:pt x="1095" y="517"/>
                </a:cubicBezTo>
                <a:cubicBezTo>
                  <a:pt x="1125" y="365"/>
                  <a:pt x="1156" y="244"/>
                  <a:pt x="1156" y="153"/>
                </a:cubicBezTo>
                <a:cubicBezTo>
                  <a:pt x="1186" y="61"/>
                  <a:pt x="1186" y="1"/>
                  <a:pt x="115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23" name="Google Shape;2323;p49"/>
          <p:cNvSpPr/>
          <p:nvPr/>
        </p:nvSpPr>
        <p:spPr>
          <a:xfrm>
            <a:off x="7361272" y="2717035"/>
            <a:ext cx="26071" cy="74250"/>
          </a:xfrm>
          <a:custGeom>
            <a:avLst/>
            <a:gdLst/>
            <a:ahLst/>
            <a:cxnLst/>
            <a:rect l="l" t="t" r="r" b="b"/>
            <a:pathLst>
              <a:path w="1217" h="3466" extrusionOk="0">
                <a:moveTo>
                  <a:pt x="1186" y="1"/>
                </a:moveTo>
                <a:lnTo>
                  <a:pt x="1186" y="1"/>
                </a:lnTo>
                <a:cubicBezTo>
                  <a:pt x="1186" y="1"/>
                  <a:pt x="912" y="761"/>
                  <a:pt x="578" y="1733"/>
                </a:cubicBezTo>
                <a:cubicBezTo>
                  <a:pt x="244" y="2675"/>
                  <a:pt x="1" y="3466"/>
                  <a:pt x="31" y="3466"/>
                </a:cubicBezTo>
                <a:cubicBezTo>
                  <a:pt x="31" y="3466"/>
                  <a:pt x="335" y="2706"/>
                  <a:pt x="639" y="1764"/>
                </a:cubicBezTo>
                <a:cubicBezTo>
                  <a:pt x="973" y="791"/>
                  <a:pt x="1216" y="31"/>
                  <a:pt x="118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24" name="Google Shape;2324;p49"/>
          <p:cNvSpPr/>
          <p:nvPr/>
        </p:nvSpPr>
        <p:spPr>
          <a:xfrm>
            <a:off x="7281173" y="2699447"/>
            <a:ext cx="21508" cy="60583"/>
          </a:xfrm>
          <a:custGeom>
            <a:avLst/>
            <a:gdLst/>
            <a:ahLst/>
            <a:cxnLst/>
            <a:rect l="l" t="t" r="r" b="b"/>
            <a:pathLst>
              <a:path w="1004" h="2828" extrusionOk="0">
                <a:moveTo>
                  <a:pt x="1004" y="1"/>
                </a:moveTo>
                <a:lnTo>
                  <a:pt x="1004" y="1"/>
                </a:lnTo>
                <a:cubicBezTo>
                  <a:pt x="1004" y="1"/>
                  <a:pt x="761" y="639"/>
                  <a:pt x="457" y="1399"/>
                </a:cubicBezTo>
                <a:cubicBezTo>
                  <a:pt x="274" y="1855"/>
                  <a:pt x="122" y="2341"/>
                  <a:pt x="1" y="2828"/>
                </a:cubicBezTo>
                <a:cubicBezTo>
                  <a:pt x="1" y="2828"/>
                  <a:pt x="244" y="2189"/>
                  <a:pt x="548" y="1430"/>
                </a:cubicBezTo>
                <a:cubicBezTo>
                  <a:pt x="730" y="974"/>
                  <a:pt x="882" y="487"/>
                  <a:pt x="100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25" name="Google Shape;2325;p49"/>
          <p:cNvSpPr/>
          <p:nvPr/>
        </p:nvSpPr>
        <p:spPr>
          <a:xfrm>
            <a:off x="6881365" y="1798910"/>
            <a:ext cx="792483" cy="429500"/>
          </a:xfrm>
          <a:custGeom>
            <a:avLst/>
            <a:gdLst/>
            <a:ahLst/>
            <a:cxnLst/>
            <a:rect l="l" t="t" r="r" b="b"/>
            <a:pathLst>
              <a:path w="36993" h="20049" extrusionOk="0">
                <a:moveTo>
                  <a:pt x="4925" y="1"/>
                </a:moveTo>
                <a:lnTo>
                  <a:pt x="1" y="3284"/>
                </a:lnTo>
                <a:cubicBezTo>
                  <a:pt x="1" y="3284"/>
                  <a:pt x="7478" y="14469"/>
                  <a:pt x="8572" y="16171"/>
                </a:cubicBezTo>
                <a:cubicBezTo>
                  <a:pt x="10810" y="19619"/>
                  <a:pt x="13323" y="20048"/>
                  <a:pt x="14434" y="20048"/>
                </a:cubicBezTo>
                <a:cubicBezTo>
                  <a:pt x="14802" y="20048"/>
                  <a:pt x="15016" y="20001"/>
                  <a:pt x="15016" y="20001"/>
                </a:cubicBezTo>
                <a:lnTo>
                  <a:pt x="31248" y="17934"/>
                </a:lnTo>
                <a:lnTo>
                  <a:pt x="35564" y="14621"/>
                </a:lnTo>
                <a:cubicBezTo>
                  <a:pt x="35564" y="14621"/>
                  <a:pt x="36992" y="10214"/>
                  <a:pt x="35564" y="8664"/>
                </a:cubicBezTo>
                <a:cubicBezTo>
                  <a:pt x="34135" y="7144"/>
                  <a:pt x="34166" y="6658"/>
                  <a:pt x="32950" y="6506"/>
                </a:cubicBezTo>
                <a:lnTo>
                  <a:pt x="14864" y="10639"/>
                </a:lnTo>
                <a:lnTo>
                  <a:pt x="4925" y="1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26" name="Google Shape;2326;p49"/>
          <p:cNvSpPr/>
          <p:nvPr/>
        </p:nvSpPr>
        <p:spPr>
          <a:xfrm>
            <a:off x="7286400" y="2158036"/>
            <a:ext cx="343810" cy="58933"/>
          </a:xfrm>
          <a:custGeom>
            <a:avLst/>
            <a:gdLst/>
            <a:ahLst/>
            <a:cxnLst/>
            <a:rect l="l" t="t" r="r" b="b"/>
            <a:pathLst>
              <a:path w="16049" h="2751" extrusionOk="0">
                <a:moveTo>
                  <a:pt x="15380" y="0"/>
                </a:moveTo>
                <a:cubicBezTo>
                  <a:pt x="15289" y="0"/>
                  <a:pt x="15198" y="15"/>
                  <a:pt x="15107" y="46"/>
                </a:cubicBezTo>
                <a:lnTo>
                  <a:pt x="1216" y="2568"/>
                </a:lnTo>
                <a:lnTo>
                  <a:pt x="0" y="2751"/>
                </a:lnTo>
                <a:cubicBezTo>
                  <a:pt x="2948" y="2690"/>
                  <a:pt x="7143" y="2538"/>
                  <a:pt x="10091" y="2447"/>
                </a:cubicBezTo>
                <a:cubicBezTo>
                  <a:pt x="11824" y="2416"/>
                  <a:pt x="13648" y="2356"/>
                  <a:pt x="15167" y="1535"/>
                </a:cubicBezTo>
                <a:cubicBezTo>
                  <a:pt x="15471" y="1413"/>
                  <a:pt x="15745" y="1170"/>
                  <a:pt x="15897" y="897"/>
                </a:cubicBezTo>
                <a:cubicBezTo>
                  <a:pt x="16049" y="562"/>
                  <a:pt x="15958" y="198"/>
                  <a:pt x="15654" y="46"/>
                </a:cubicBezTo>
                <a:cubicBezTo>
                  <a:pt x="15563" y="15"/>
                  <a:pt x="15471" y="0"/>
                  <a:pt x="1538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27" name="Google Shape;2327;p49"/>
          <p:cNvSpPr/>
          <p:nvPr/>
        </p:nvSpPr>
        <p:spPr>
          <a:xfrm>
            <a:off x="7111228" y="2167462"/>
            <a:ext cx="465597" cy="61354"/>
          </a:xfrm>
          <a:custGeom>
            <a:avLst/>
            <a:gdLst/>
            <a:ahLst/>
            <a:cxnLst/>
            <a:rect l="l" t="t" r="r" b="b"/>
            <a:pathLst>
              <a:path w="21734" h="2864" extrusionOk="0">
                <a:moveTo>
                  <a:pt x="21733" y="1"/>
                </a:moveTo>
                <a:lnTo>
                  <a:pt x="21650" y="25"/>
                </a:lnTo>
                <a:lnTo>
                  <a:pt x="21650" y="25"/>
                </a:lnTo>
                <a:cubicBezTo>
                  <a:pt x="21680" y="20"/>
                  <a:pt x="21709" y="13"/>
                  <a:pt x="21733" y="1"/>
                </a:cubicBezTo>
                <a:close/>
                <a:moveTo>
                  <a:pt x="1" y="1399"/>
                </a:moveTo>
                <a:lnTo>
                  <a:pt x="153" y="1581"/>
                </a:lnTo>
                <a:cubicBezTo>
                  <a:pt x="252" y="1681"/>
                  <a:pt x="364" y="1767"/>
                  <a:pt x="481" y="1840"/>
                </a:cubicBezTo>
                <a:lnTo>
                  <a:pt x="481" y="1840"/>
                </a:lnTo>
                <a:cubicBezTo>
                  <a:pt x="364" y="1749"/>
                  <a:pt x="252" y="1650"/>
                  <a:pt x="153" y="1551"/>
                </a:cubicBezTo>
                <a:cubicBezTo>
                  <a:pt x="61" y="1460"/>
                  <a:pt x="1" y="1399"/>
                  <a:pt x="1" y="1399"/>
                </a:cubicBezTo>
                <a:close/>
                <a:moveTo>
                  <a:pt x="21650" y="25"/>
                </a:moveTo>
                <a:cubicBezTo>
                  <a:pt x="21605" y="31"/>
                  <a:pt x="21557" y="31"/>
                  <a:pt x="21521" y="31"/>
                </a:cubicBezTo>
                <a:lnTo>
                  <a:pt x="20882" y="122"/>
                </a:lnTo>
                <a:cubicBezTo>
                  <a:pt x="20305" y="214"/>
                  <a:pt x="19515" y="335"/>
                  <a:pt x="18512" y="518"/>
                </a:cubicBezTo>
                <a:cubicBezTo>
                  <a:pt x="16505" y="821"/>
                  <a:pt x="13770" y="1338"/>
                  <a:pt x="10730" y="1855"/>
                </a:cubicBezTo>
                <a:cubicBezTo>
                  <a:pt x="9210" y="2098"/>
                  <a:pt x="7751" y="2341"/>
                  <a:pt x="6414" y="2524"/>
                </a:cubicBezTo>
                <a:cubicBezTo>
                  <a:pt x="5776" y="2615"/>
                  <a:pt x="5137" y="2706"/>
                  <a:pt x="4530" y="2767"/>
                </a:cubicBezTo>
                <a:cubicBezTo>
                  <a:pt x="4228" y="2817"/>
                  <a:pt x="3927" y="2840"/>
                  <a:pt x="3626" y="2840"/>
                </a:cubicBezTo>
                <a:cubicBezTo>
                  <a:pt x="3380" y="2840"/>
                  <a:pt x="3134" y="2825"/>
                  <a:pt x="2888" y="2797"/>
                </a:cubicBezTo>
                <a:cubicBezTo>
                  <a:pt x="2098" y="2676"/>
                  <a:pt x="1338" y="2402"/>
                  <a:pt x="669" y="1946"/>
                </a:cubicBezTo>
                <a:cubicBezTo>
                  <a:pt x="606" y="1914"/>
                  <a:pt x="543" y="1879"/>
                  <a:pt x="481" y="1840"/>
                </a:cubicBezTo>
                <a:lnTo>
                  <a:pt x="481" y="1840"/>
                </a:lnTo>
                <a:cubicBezTo>
                  <a:pt x="543" y="1888"/>
                  <a:pt x="606" y="1934"/>
                  <a:pt x="669" y="1976"/>
                </a:cubicBezTo>
                <a:cubicBezTo>
                  <a:pt x="1582" y="2553"/>
                  <a:pt x="2628" y="2864"/>
                  <a:pt x="3701" y="2864"/>
                </a:cubicBezTo>
                <a:cubicBezTo>
                  <a:pt x="3986" y="2864"/>
                  <a:pt x="4273" y="2842"/>
                  <a:pt x="4560" y="2797"/>
                </a:cubicBezTo>
                <a:cubicBezTo>
                  <a:pt x="5137" y="2736"/>
                  <a:pt x="5776" y="2645"/>
                  <a:pt x="6444" y="2554"/>
                </a:cubicBezTo>
                <a:cubicBezTo>
                  <a:pt x="7751" y="2372"/>
                  <a:pt x="9210" y="2159"/>
                  <a:pt x="10730" y="1916"/>
                </a:cubicBezTo>
                <a:lnTo>
                  <a:pt x="18512" y="548"/>
                </a:lnTo>
                <a:lnTo>
                  <a:pt x="20882" y="153"/>
                </a:lnTo>
                <a:lnTo>
                  <a:pt x="21521" y="62"/>
                </a:lnTo>
                <a:lnTo>
                  <a:pt x="21650" y="25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28" name="Google Shape;2328;p49"/>
          <p:cNvSpPr/>
          <p:nvPr/>
        </p:nvSpPr>
        <p:spPr>
          <a:xfrm>
            <a:off x="7596341" y="1950645"/>
            <a:ext cx="61868" cy="143916"/>
          </a:xfrm>
          <a:custGeom>
            <a:avLst/>
            <a:gdLst/>
            <a:ahLst/>
            <a:cxnLst/>
            <a:rect l="l" t="t" r="r" b="b"/>
            <a:pathLst>
              <a:path w="2888" h="6718" extrusionOk="0">
                <a:moveTo>
                  <a:pt x="0" y="0"/>
                </a:moveTo>
                <a:cubicBezTo>
                  <a:pt x="365" y="91"/>
                  <a:pt x="730" y="243"/>
                  <a:pt x="1064" y="456"/>
                </a:cubicBezTo>
                <a:cubicBezTo>
                  <a:pt x="1824" y="1034"/>
                  <a:pt x="2371" y="1824"/>
                  <a:pt x="2584" y="2736"/>
                </a:cubicBezTo>
                <a:cubicBezTo>
                  <a:pt x="2797" y="3678"/>
                  <a:pt x="2827" y="4620"/>
                  <a:pt x="2675" y="5562"/>
                </a:cubicBezTo>
                <a:cubicBezTo>
                  <a:pt x="2645" y="5897"/>
                  <a:pt x="2584" y="6201"/>
                  <a:pt x="2554" y="6414"/>
                </a:cubicBezTo>
                <a:lnTo>
                  <a:pt x="2523" y="6626"/>
                </a:lnTo>
                <a:cubicBezTo>
                  <a:pt x="2523" y="6657"/>
                  <a:pt x="2523" y="6687"/>
                  <a:pt x="2523" y="6717"/>
                </a:cubicBezTo>
                <a:cubicBezTo>
                  <a:pt x="2554" y="6717"/>
                  <a:pt x="2554" y="6687"/>
                  <a:pt x="2554" y="6657"/>
                </a:cubicBezTo>
                <a:cubicBezTo>
                  <a:pt x="2584" y="6566"/>
                  <a:pt x="2584" y="6505"/>
                  <a:pt x="2614" y="6414"/>
                </a:cubicBezTo>
                <a:cubicBezTo>
                  <a:pt x="2645" y="6231"/>
                  <a:pt x="2706" y="5927"/>
                  <a:pt x="2736" y="5562"/>
                </a:cubicBezTo>
                <a:cubicBezTo>
                  <a:pt x="2888" y="4620"/>
                  <a:pt x="2888" y="3678"/>
                  <a:pt x="2675" y="2736"/>
                </a:cubicBezTo>
                <a:cubicBezTo>
                  <a:pt x="2462" y="1793"/>
                  <a:pt x="1885" y="973"/>
                  <a:pt x="1095" y="426"/>
                </a:cubicBezTo>
                <a:cubicBezTo>
                  <a:pt x="851" y="243"/>
                  <a:pt x="578" y="152"/>
                  <a:pt x="304" y="61"/>
                </a:cubicBezTo>
                <a:cubicBezTo>
                  <a:pt x="213" y="30"/>
                  <a:pt x="92" y="0"/>
                  <a:pt x="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29" name="Google Shape;2329;p49"/>
          <p:cNvSpPr/>
          <p:nvPr/>
        </p:nvSpPr>
        <p:spPr>
          <a:xfrm>
            <a:off x="7193919" y="2026159"/>
            <a:ext cx="7841" cy="120502"/>
          </a:xfrm>
          <a:custGeom>
            <a:avLst/>
            <a:gdLst/>
            <a:ahLst/>
            <a:cxnLst/>
            <a:rect l="l" t="t" r="r" b="b"/>
            <a:pathLst>
              <a:path w="366" h="5625" extrusionOk="0">
                <a:moveTo>
                  <a:pt x="366" y="1"/>
                </a:moveTo>
                <a:lnTo>
                  <a:pt x="366" y="1"/>
                </a:lnTo>
                <a:cubicBezTo>
                  <a:pt x="335" y="62"/>
                  <a:pt x="305" y="123"/>
                  <a:pt x="305" y="214"/>
                </a:cubicBezTo>
                <a:cubicBezTo>
                  <a:pt x="274" y="335"/>
                  <a:pt x="244" y="548"/>
                  <a:pt x="183" y="791"/>
                </a:cubicBezTo>
                <a:cubicBezTo>
                  <a:pt x="92" y="1460"/>
                  <a:pt x="31" y="2129"/>
                  <a:pt x="1" y="2797"/>
                </a:cubicBezTo>
                <a:cubicBezTo>
                  <a:pt x="1" y="3466"/>
                  <a:pt x="31" y="4135"/>
                  <a:pt x="92" y="4803"/>
                </a:cubicBezTo>
                <a:cubicBezTo>
                  <a:pt x="122" y="5047"/>
                  <a:pt x="153" y="5259"/>
                  <a:pt x="183" y="5411"/>
                </a:cubicBezTo>
                <a:cubicBezTo>
                  <a:pt x="183" y="5472"/>
                  <a:pt x="183" y="5563"/>
                  <a:pt x="214" y="5624"/>
                </a:cubicBezTo>
                <a:cubicBezTo>
                  <a:pt x="214" y="5563"/>
                  <a:pt x="214" y="5472"/>
                  <a:pt x="214" y="5411"/>
                </a:cubicBezTo>
                <a:cubicBezTo>
                  <a:pt x="183" y="5229"/>
                  <a:pt x="153" y="5016"/>
                  <a:pt x="153" y="4803"/>
                </a:cubicBezTo>
                <a:cubicBezTo>
                  <a:pt x="31" y="3466"/>
                  <a:pt x="62" y="2129"/>
                  <a:pt x="244" y="822"/>
                </a:cubicBezTo>
                <a:cubicBezTo>
                  <a:pt x="274" y="609"/>
                  <a:pt x="305" y="396"/>
                  <a:pt x="335" y="214"/>
                </a:cubicBezTo>
                <a:cubicBezTo>
                  <a:pt x="335" y="153"/>
                  <a:pt x="366" y="62"/>
                  <a:pt x="36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0" name="Google Shape;2330;p49"/>
          <p:cNvSpPr/>
          <p:nvPr/>
        </p:nvSpPr>
        <p:spPr>
          <a:xfrm>
            <a:off x="6986849" y="1798910"/>
            <a:ext cx="559363" cy="229242"/>
          </a:xfrm>
          <a:custGeom>
            <a:avLst/>
            <a:gdLst/>
            <a:ahLst/>
            <a:cxnLst/>
            <a:rect l="l" t="t" r="r" b="b"/>
            <a:pathLst>
              <a:path w="26111" h="10701" extrusionOk="0">
                <a:moveTo>
                  <a:pt x="1" y="1"/>
                </a:moveTo>
                <a:lnTo>
                  <a:pt x="1" y="1"/>
                </a:lnTo>
                <a:cubicBezTo>
                  <a:pt x="62" y="62"/>
                  <a:pt x="123" y="153"/>
                  <a:pt x="183" y="214"/>
                </a:cubicBezTo>
                <a:cubicBezTo>
                  <a:pt x="335" y="366"/>
                  <a:pt x="518" y="578"/>
                  <a:pt x="761" y="852"/>
                </a:cubicBezTo>
                <a:lnTo>
                  <a:pt x="2858" y="3132"/>
                </a:lnTo>
                <a:lnTo>
                  <a:pt x="9940" y="10639"/>
                </a:lnTo>
                <a:lnTo>
                  <a:pt x="10001" y="10700"/>
                </a:lnTo>
                <a:lnTo>
                  <a:pt x="10032" y="10700"/>
                </a:lnTo>
                <a:lnTo>
                  <a:pt x="10974" y="10487"/>
                </a:lnTo>
                <a:lnTo>
                  <a:pt x="21704" y="8117"/>
                </a:lnTo>
                <a:lnTo>
                  <a:pt x="24925" y="7387"/>
                </a:lnTo>
                <a:lnTo>
                  <a:pt x="25807" y="7174"/>
                </a:lnTo>
                <a:cubicBezTo>
                  <a:pt x="25929" y="7144"/>
                  <a:pt x="26020" y="7113"/>
                  <a:pt x="26111" y="7083"/>
                </a:cubicBezTo>
                <a:cubicBezTo>
                  <a:pt x="26020" y="7083"/>
                  <a:pt x="25929" y="7113"/>
                  <a:pt x="25807" y="7144"/>
                </a:cubicBezTo>
                <a:lnTo>
                  <a:pt x="24925" y="7326"/>
                </a:lnTo>
                <a:lnTo>
                  <a:pt x="21673" y="7995"/>
                </a:lnTo>
                <a:lnTo>
                  <a:pt x="10913" y="10305"/>
                </a:lnTo>
                <a:lnTo>
                  <a:pt x="10052" y="10506"/>
                </a:lnTo>
                <a:lnTo>
                  <a:pt x="10052" y="10506"/>
                </a:lnTo>
                <a:lnTo>
                  <a:pt x="2949" y="3010"/>
                </a:lnTo>
                <a:lnTo>
                  <a:pt x="791" y="791"/>
                </a:lnTo>
                <a:lnTo>
                  <a:pt x="214" y="183"/>
                </a:lnTo>
                <a:cubicBezTo>
                  <a:pt x="153" y="122"/>
                  <a:pt x="62" y="31"/>
                  <a:pt x="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1" name="Google Shape;2331;p49"/>
          <p:cNvSpPr/>
          <p:nvPr/>
        </p:nvSpPr>
        <p:spPr>
          <a:xfrm>
            <a:off x="6086976" y="2470291"/>
            <a:ext cx="828922" cy="1183122"/>
          </a:xfrm>
          <a:custGeom>
            <a:avLst/>
            <a:gdLst/>
            <a:ahLst/>
            <a:cxnLst/>
            <a:rect l="l" t="t" r="r" b="b"/>
            <a:pathLst>
              <a:path w="38694" h="55228" extrusionOk="0">
                <a:moveTo>
                  <a:pt x="19188" y="0"/>
                </a:moveTo>
                <a:cubicBezTo>
                  <a:pt x="15888" y="0"/>
                  <a:pt x="12949" y="2655"/>
                  <a:pt x="12949" y="6230"/>
                </a:cubicBezTo>
                <a:cubicBezTo>
                  <a:pt x="12949" y="7871"/>
                  <a:pt x="13617" y="9452"/>
                  <a:pt x="14772" y="10607"/>
                </a:cubicBezTo>
                <a:lnTo>
                  <a:pt x="14864" y="10668"/>
                </a:lnTo>
                <a:lnTo>
                  <a:pt x="0" y="10668"/>
                </a:lnTo>
                <a:lnTo>
                  <a:pt x="0" y="27355"/>
                </a:lnTo>
                <a:lnTo>
                  <a:pt x="61" y="27294"/>
                </a:lnTo>
                <a:cubicBezTo>
                  <a:pt x="1216" y="26109"/>
                  <a:pt x="2797" y="25470"/>
                  <a:pt x="4438" y="25470"/>
                </a:cubicBezTo>
                <a:cubicBezTo>
                  <a:pt x="8845" y="25470"/>
                  <a:pt x="11854" y="29938"/>
                  <a:pt x="10213" y="34042"/>
                </a:cubicBezTo>
                <a:cubicBezTo>
                  <a:pt x="9206" y="36541"/>
                  <a:pt x="6826" y="37942"/>
                  <a:pt x="4399" y="37942"/>
                </a:cubicBezTo>
                <a:cubicBezTo>
                  <a:pt x="2871" y="37942"/>
                  <a:pt x="1325" y="37386"/>
                  <a:pt x="91" y="36200"/>
                </a:cubicBezTo>
                <a:lnTo>
                  <a:pt x="0" y="36078"/>
                </a:lnTo>
                <a:lnTo>
                  <a:pt x="0" y="55227"/>
                </a:lnTo>
                <a:lnTo>
                  <a:pt x="16748" y="55227"/>
                </a:lnTo>
                <a:cubicBezTo>
                  <a:pt x="16748" y="55227"/>
                  <a:pt x="17508" y="48844"/>
                  <a:pt x="18268" y="43981"/>
                </a:cubicBezTo>
                <a:cubicBezTo>
                  <a:pt x="19028" y="39148"/>
                  <a:pt x="29879" y="29239"/>
                  <a:pt x="32979" y="25136"/>
                </a:cubicBezTo>
                <a:cubicBezTo>
                  <a:pt x="34226" y="23464"/>
                  <a:pt x="37326" y="18023"/>
                  <a:pt x="38694" y="10698"/>
                </a:cubicBezTo>
                <a:lnTo>
                  <a:pt x="23587" y="10668"/>
                </a:lnTo>
                <a:lnTo>
                  <a:pt x="23709" y="10576"/>
                </a:lnTo>
                <a:cubicBezTo>
                  <a:pt x="26748" y="7385"/>
                  <a:pt x="25624" y="2126"/>
                  <a:pt x="21520" y="455"/>
                </a:cubicBezTo>
                <a:cubicBezTo>
                  <a:pt x="20745" y="145"/>
                  <a:pt x="19957" y="0"/>
                  <a:pt x="19188" y="0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2" name="Google Shape;2332;p49"/>
          <p:cNvSpPr/>
          <p:nvPr/>
        </p:nvSpPr>
        <p:spPr>
          <a:xfrm>
            <a:off x="6086976" y="2986123"/>
            <a:ext cx="615361" cy="667289"/>
          </a:xfrm>
          <a:custGeom>
            <a:avLst/>
            <a:gdLst/>
            <a:ahLst/>
            <a:cxnLst/>
            <a:rect l="l" t="t" r="r" b="b"/>
            <a:pathLst>
              <a:path w="28725" h="31149" extrusionOk="0">
                <a:moveTo>
                  <a:pt x="15541" y="0"/>
                </a:moveTo>
                <a:cubicBezTo>
                  <a:pt x="14997" y="0"/>
                  <a:pt x="14450" y="165"/>
                  <a:pt x="13982" y="510"/>
                </a:cubicBezTo>
                <a:cubicBezTo>
                  <a:pt x="13283" y="905"/>
                  <a:pt x="12493" y="2090"/>
                  <a:pt x="12402" y="3306"/>
                </a:cubicBezTo>
                <a:cubicBezTo>
                  <a:pt x="12098" y="6984"/>
                  <a:pt x="10669" y="7653"/>
                  <a:pt x="10669" y="7653"/>
                </a:cubicBezTo>
                <a:cubicBezTo>
                  <a:pt x="10669" y="11406"/>
                  <a:pt x="7599" y="13900"/>
                  <a:pt x="4384" y="13900"/>
                </a:cubicBezTo>
                <a:cubicBezTo>
                  <a:pt x="2886" y="13900"/>
                  <a:pt x="1357" y="13359"/>
                  <a:pt x="91" y="12151"/>
                </a:cubicBezTo>
                <a:lnTo>
                  <a:pt x="0" y="12030"/>
                </a:lnTo>
                <a:lnTo>
                  <a:pt x="0" y="31148"/>
                </a:lnTo>
                <a:lnTo>
                  <a:pt x="16748" y="31148"/>
                </a:lnTo>
                <a:cubicBezTo>
                  <a:pt x="16748" y="31148"/>
                  <a:pt x="17508" y="24765"/>
                  <a:pt x="18268" y="19902"/>
                </a:cubicBezTo>
                <a:lnTo>
                  <a:pt x="18238" y="19781"/>
                </a:lnTo>
                <a:cubicBezTo>
                  <a:pt x="18238" y="19720"/>
                  <a:pt x="18238" y="19689"/>
                  <a:pt x="18268" y="19629"/>
                </a:cubicBezTo>
                <a:cubicBezTo>
                  <a:pt x="18754" y="16194"/>
                  <a:pt x="28724" y="5829"/>
                  <a:pt x="28724" y="5829"/>
                </a:cubicBezTo>
                <a:cubicBezTo>
                  <a:pt x="28394" y="5092"/>
                  <a:pt x="27681" y="4653"/>
                  <a:pt x="26923" y="4653"/>
                </a:cubicBezTo>
                <a:cubicBezTo>
                  <a:pt x="26775" y="4653"/>
                  <a:pt x="26624" y="4669"/>
                  <a:pt x="26475" y="4704"/>
                </a:cubicBezTo>
                <a:cubicBezTo>
                  <a:pt x="25905" y="4818"/>
                  <a:pt x="25388" y="5227"/>
                  <a:pt x="24799" y="5227"/>
                </a:cubicBezTo>
                <a:cubicBezTo>
                  <a:pt x="24760" y="5227"/>
                  <a:pt x="24721" y="5225"/>
                  <a:pt x="24681" y="5221"/>
                </a:cubicBezTo>
                <a:cubicBezTo>
                  <a:pt x="24104" y="5099"/>
                  <a:pt x="23648" y="4704"/>
                  <a:pt x="23435" y="4157"/>
                </a:cubicBezTo>
                <a:cubicBezTo>
                  <a:pt x="23162" y="3671"/>
                  <a:pt x="23040" y="3093"/>
                  <a:pt x="22736" y="2607"/>
                </a:cubicBezTo>
                <a:cubicBezTo>
                  <a:pt x="22475" y="2114"/>
                  <a:pt x="21965" y="1815"/>
                  <a:pt x="21417" y="1815"/>
                </a:cubicBezTo>
                <a:cubicBezTo>
                  <a:pt x="21391" y="1815"/>
                  <a:pt x="21364" y="1815"/>
                  <a:pt x="21338" y="1817"/>
                </a:cubicBezTo>
                <a:cubicBezTo>
                  <a:pt x="20578" y="1938"/>
                  <a:pt x="20122" y="2850"/>
                  <a:pt x="19393" y="2850"/>
                </a:cubicBezTo>
                <a:cubicBezTo>
                  <a:pt x="18937" y="2820"/>
                  <a:pt x="18541" y="2577"/>
                  <a:pt x="18329" y="2182"/>
                </a:cubicBezTo>
                <a:cubicBezTo>
                  <a:pt x="18086" y="1786"/>
                  <a:pt x="17903" y="1391"/>
                  <a:pt x="17660" y="1026"/>
                </a:cubicBezTo>
                <a:cubicBezTo>
                  <a:pt x="17135" y="357"/>
                  <a:pt x="16342" y="0"/>
                  <a:pt x="15541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3" name="Google Shape;2333;p49"/>
          <p:cNvSpPr/>
          <p:nvPr/>
        </p:nvSpPr>
        <p:spPr>
          <a:xfrm>
            <a:off x="6084362" y="2469519"/>
            <a:ext cx="832843" cy="1185200"/>
          </a:xfrm>
          <a:custGeom>
            <a:avLst/>
            <a:gdLst/>
            <a:ahLst/>
            <a:cxnLst/>
            <a:rect l="l" t="t" r="r" b="b"/>
            <a:pathLst>
              <a:path w="38877" h="55325" extrusionOk="0">
                <a:moveTo>
                  <a:pt x="19314" y="1"/>
                </a:moveTo>
                <a:cubicBezTo>
                  <a:pt x="16642" y="1"/>
                  <a:pt x="13992" y="1650"/>
                  <a:pt x="13223" y="4746"/>
                </a:cubicBezTo>
                <a:cubicBezTo>
                  <a:pt x="12919" y="5779"/>
                  <a:pt x="12919" y="6874"/>
                  <a:pt x="13223" y="7907"/>
                </a:cubicBezTo>
                <a:cubicBezTo>
                  <a:pt x="13482" y="8946"/>
                  <a:pt x="14016" y="9875"/>
                  <a:pt x="14772" y="10643"/>
                </a:cubicBezTo>
                <a:lnTo>
                  <a:pt x="1" y="10643"/>
                </a:lnTo>
                <a:lnTo>
                  <a:pt x="1" y="27604"/>
                </a:lnTo>
                <a:lnTo>
                  <a:pt x="153" y="27452"/>
                </a:lnTo>
                <a:cubicBezTo>
                  <a:pt x="943" y="26631"/>
                  <a:pt x="1976" y="26053"/>
                  <a:pt x="3071" y="25780"/>
                </a:cubicBezTo>
                <a:cubicBezTo>
                  <a:pt x="3552" y="25653"/>
                  <a:pt x="4033" y="25590"/>
                  <a:pt x="4514" y="25590"/>
                </a:cubicBezTo>
                <a:cubicBezTo>
                  <a:pt x="4611" y="25590"/>
                  <a:pt x="4707" y="25592"/>
                  <a:pt x="4803" y="25597"/>
                </a:cubicBezTo>
                <a:cubicBezTo>
                  <a:pt x="5381" y="25628"/>
                  <a:pt x="5958" y="25749"/>
                  <a:pt x="6505" y="25932"/>
                </a:cubicBezTo>
                <a:cubicBezTo>
                  <a:pt x="6870" y="26053"/>
                  <a:pt x="7235" y="26205"/>
                  <a:pt x="7569" y="26418"/>
                </a:cubicBezTo>
                <a:cubicBezTo>
                  <a:pt x="10517" y="28090"/>
                  <a:pt x="11551" y="31859"/>
                  <a:pt x="9849" y="34807"/>
                </a:cubicBezTo>
                <a:cubicBezTo>
                  <a:pt x="9545" y="35354"/>
                  <a:pt x="9150" y="35841"/>
                  <a:pt x="8694" y="36236"/>
                </a:cubicBezTo>
                <a:cubicBezTo>
                  <a:pt x="8481" y="36449"/>
                  <a:pt x="8238" y="36661"/>
                  <a:pt x="7995" y="36844"/>
                </a:cubicBezTo>
                <a:cubicBezTo>
                  <a:pt x="7721" y="36996"/>
                  <a:pt x="7447" y="37148"/>
                  <a:pt x="7174" y="37300"/>
                </a:cubicBezTo>
                <a:cubicBezTo>
                  <a:pt x="6596" y="37543"/>
                  <a:pt x="5988" y="37725"/>
                  <a:pt x="5381" y="37816"/>
                </a:cubicBezTo>
                <a:cubicBezTo>
                  <a:pt x="5090" y="37858"/>
                  <a:pt x="4799" y="37879"/>
                  <a:pt x="4510" y="37879"/>
                </a:cubicBezTo>
                <a:cubicBezTo>
                  <a:pt x="2910" y="37879"/>
                  <a:pt x="1370" y="37250"/>
                  <a:pt x="213" y="36084"/>
                </a:cubicBezTo>
                <a:lnTo>
                  <a:pt x="213" y="36084"/>
                </a:lnTo>
                <a:lnTo>
                  <a:pt x="213" y="36084"/>
                </a:lnTo>
                <a:lnTo>
                  <a:pt x="213" y="36084"/>
                </a:lnTo>
                <a:lnTo>
                  <a:pt x="213" y="36084"/>
                </a:lnTo>
                <a:cubicBezTo>
                  <a:pt x="203" y="36074"/>
                  <a:pt x="193" y="36064"/>
                  <a:pt x="183" y="36053"/>
                </a:cubicBezTo>
                <a:lnTo>
                  <a:pt x="1" y="35902"/>
                </a:lnTo>
                <a:lnTo>
                  <a:pt x="1" y="55324"/>
                </a:lnTo>
                <a:lnTo>
                  <a:pt x="16961" y="55324"/>
                </a:lnTo>
                <a:lnTo>
                  <a:pt x="16961" y="55233"/>
                </a:lnTo>
                <a:cubicBezTo>
                  <a:pt x="17296" y="52589"/>
                  <a:pt x="17630" y="50005"/>
                  <a:pt x="17995" y="47452"/>
                </a:cubicBezTo>
                <a:cubicBezTo>
                  <a:pt x="18177" y="46175"/>
                  <a:pt x="18329" y="44929"/>
                  <a:pt x="18572" y="43713"/>
                </a:cubicBezTo>
                <a:cubicBezTo>
                  <a:pt x="18907" y="42528"/>
                  <a:pt x="19454" y="41403"/>
                  <a:pt x="20153" y="40400"/>
                </a:cubicBezTo>
                <a:cubicBezTo>
                  <a:pt x="21490" y="38424"/>
                  <a:pt x="22949" y="36570"/>
                  <a:pt x="24560" y="34807"/>
                </a:cubicBezTo>
                <a:cubicBezTo>
                  <a:pt x="26080" y="33075"/>
                  <a:pt x="27600" y="31464"/>
                  <a:pt x="29059" y="29883"/>
                </a:cubicBezTo>
                <a:cubicBezTo>
                  <a:pt x="30548" y="28272"/>
                  <a:pt x="31977" y="26783"/>
                  <a:pt x="33193" y="25172"/>
                </a:cubicBezTo>
                <a:cubicBezTo>
                  <a:pt x="34287" y="23591"/>
                  <a:pt x="35229" y="21889"/>
                  <a:pt x="35989" y="20126"/>
                </a:cubicBezTo>
                <a:cubicBezTo>
                  <a:pt x="37296" y="17117"/>
                  <a:pt x="38269" y="13956"/>
                  <a:pt x="38877" y="10734"/>
                </a:cubicBezTo>
                <a:lnTo>
                  <a:pt x="38877" y="10673"/>
                </a:lnTo>
                <a:lnTo>
                  <a:pt x="38816" y="10673"/>
                </a:lnTo>
                <a:lnTo>
                  <a:pt x="23709" y="10704"/>
                </a:lnTo>
                <a:lnTo>
                  <a:pt x="23709" y="10704"/>
                </a:lnTo>
                <a:lnTo>
                  <a:pt x="23709" y="10704"/>
                </a:lnTo>
                <a:lnTo>
                  <a:pt x="38744" y="10764"/>
                </a:lnTo>
                <a:lnTo>
                  <a:pt x="38744" y="10764"/>
                </a:lnTo>
                <a:cubicBezTo>
                  <a:pt x="38135" y="13965"/>
                  <a:pt x="37166" y="17105"/>
                  <a:pt x="35837" y="20096"/>
                </a:cubicBezTo>
                <a:cubicBezTo>
                  <a:pt x="35077" y="21828"/>
                  <a:pt x="34165" y="23531"/>
                  <a:pt x="33071" y="25081"/>
                </a:cubicBezTo>
                <a:cubicBezTo>
                  <a:pt x="31855" y="26661"/>
                  <a:pt x="30427" y="28181"/>
                  <a:pt x="28937" y="29762"/>
                </a:cubicBezTo>
                <a:cubicBezTo>
                  <a:pt x="27448" y="31342"/>
                  <a:pt x="25928" y="32984"/>
                  <a:pt x="24408" y="34716"/>
                </a:cubicBezTo>
                <a:cubicBezTo>
                  <a:pt x="22828" y="36479"/>
                  <a:pt x="21338" y="38333"/>
                  <a:pt x="20001" y="40309"/>
                </a:cubicBezTo>
                <a:cubicBezTo>
                  <a:pt x="19271" y="41342"/>
                  <a:pt x="18724" y="42467"/>
                  <a:pt x="18390" y="43652"/>
                </a:cubicBezTo>
                <a:cubicBezTo>
                  <a:pt x="18147" y="44899"/>
                  <a:pt x="17995" y="46175"/>
                  <a:pt x="17782" y="47421"/>
                </a:cubicBezTo>
                <a:cubicBezTo>
                  <a:pt x="17452" y="49945"/>
                  <a:pt x="17091" y="52529"/>
                  <a:pt x="16789" y="55142"/>
                </a:cubicBezTo>
                <a:lnTo>
                  <a:pt x="213" y="55142"/>
                </a:lnTo>
                <a:lnTo>
                  <a:pt x="213" y="36350"/>
                </a:lnTo>
                <a:lnTo>
                  <a:pt x="213" y="36350"/>
                </a:lnTo>
                <a:cubicBezTo>
                  <a:pt x="1386" y="37431"/>
                  <a:pt x="2940" y="38029"/>
                  <a:pt x="4536" y="38029"/>
                </a:cubicBezTo>
                <a:cubicBezTo>
                  <a:pt x="4827" y="38029"/>
                  <a:pt x="5119" y="38009"/>
                  <a:pt x="5411" y="37968"/>
                </a:cubicBezTo>
                <a:cubicBezTo>
                  <a:pt x="6049" y="37877"/>
                  <a:pt x="6657" y="37695"/>
                  <a:pt x="7235" y="37421"/>
                </a:cubicBezTo>
                <a:cubicBezTo>
                  <a:pt x="7539" y="37300"/>
                  <a:pt x="7812" y="37117"/>
                  <a:pt x="8086" y="36965"/>
                </a:cubicBezTo>
                <a:cubicBezTo>
                  <a:pt x="8359" y="36783"/>
                  <a:pt x="8603" y="36570"/>
                  <a:pt x="8846" y="36357"/>
                </a:cubicBezTo>
                <a:cubicBezTo>
                  <a:pt x="9302" y="35932"/>
                  <a:pt x="9727" y="35415"/>
                  <a:pt x="10031" y="34868"/>
                </a:cubicBezTo>
                <a:cubicBezTo>
                  <a:pt x="10669" y="33774"/>
                  <a:pt x="10943" y="32497"/>
                  <a:pt x="10852" y="31251"/>
                </a:cubicBezTo>
                <a:cubicBezTo>
                  <a:pt x="10791" y="30005"/>
                  <a:pt x="10305" y="28819"/>
                  <a:pt x="9545" y="27816"/>
                </a:cubicBezTo>
                <a:cubicBezTo>
                  <a:pt x="8785" y="26844"/>
                  <a:pt x="7782" y="26114"/>
                  <a:pt x="6627" y="25719"/>
                </a:cubicBezTo>
                <a:cubicBezTo>
                  <a:pt x="6049" y="25506"/>
                  <a:pt x="5441" y="25415"/>
                  <a:pt x="4864" y="25385"/>
                </a:cubicBezTo>
                <a:cubicBezTo>
                  <a:pt x="4763" y="25380"/>
                  <a:pt x="4661" y="25377"/>
                  <a:pt x="4560" y="25377"/>
                </a:cubicBezTo>
                <a:cubicBezTo>
                  <a:pt x="4054" y="25377"/>
                  <a:pt x="3552" y="25440"/>
                  <a:pt x="3071" y="25567"/>
                </a:cubicBezTo>
                <a:cubicBezTo>
                  <a:pt x="1986" y="25824"/>
                  <a:pt x="981" y="26376"/>
                  <a:pt x="183" y="27147"/>
                </a:cubicBezTo>
                <a:lnTo>
                  <a:pt x="183" y="27147"/>
                </a:lnTo>
                <a:lnTo>
                  <a:pt x="183" y="10764"/>
                </a:lnTo>
                <a:lnTo>
                  <a:pt x="15138" y="10764"/>
                </a:lnTo>
                <a:lnTo>
                  <a:pt x="15016" y="10643"/>
                </a:lnTo>
                <a:cubicBezTo>
                  <a:pt x="14226" y="9883"/>
                  <a:pt x="13648" y="8910"/>
                  <a:pt x="13344" y="7846"/>
                </a:cubicBezTo>
                <a:cubicBezTo>
                  <a:pt x="13071" y="6843"/>
                  <a:pt x="13071" y="5779"/>
                  <a:pt x="13344" y="4746"/>
                </a:cubicBezTo>
                <a:cubicBezTo>
                  <a:pt x="14098" y="1713"/>
                  <a:pt x="16710" y="84"/>
                  <a:pt x="19345" y="84"/>
                </a:cubicBezTo>
                <a:cubicBezTo>
                  <a:pt x="21489" y="84"/>
                  <a:pt x="23648" y="1162"/>
                  <a:pt x="24834" y="3439"/>
                </a:cubicBezTo>
                <a:cubicBezTo>
                  <a:pt x="25107" y="3956"/>
                  <a:pt x="25290" y="4533"/>
                  <a:pt x="25411" y="5111"/>
                </a:cubicBezTo>
                <a:cubicBezTo>
                  <a:pt x="25472" y="5384"/>
                  <a:pt x="25503" y="5658"/>
                  <a:pt x="25503" y="5931"/>
                </a:cubicBezTo>
                <a:cubicBezTo>
                  <a:pt x="25533" y="6175"/>
                  <a:pt x="25533" y="6418"/>
                  <a:pt x="25503" y="6691"/>
                </a:cubicBezTo>
                <a:cubicBezTo>
                  <a:pt x="25442" y="7512"/>
                  <a:pt x="25229" y="8302"/>
                  <a:pt x="24864" y="9062"/>
                </a:cubicBezTo>
                <a:cubicBezTo>
                  <a:pt x="24651" y="9488"/>
                  <a:pt x="24378" y="9913"/>
                  <a:pt x="24044" y="10308"/>
                </a:cubicBezTo>
                <a:cubicBezTo>
                  <a:pt x="23922" y="10430"/>
                  <a:pt x="23861" y="10521"/>
                  <a:pt x="23800" y="10582"/>
                </a:cubicBezTo>
                <a:lnTo>
                  <a:pt x="23709" y="10704"/>
                </a:lnTo>
                <a:lnTo>
                  <a:pt x="23800" y="10612"/>
                </a:lnTo>
                <a:cubicBezTo>
                  <a:pt x="23861" y="10521"/>
                  <a:pt x="23952" y="10430"/>
                  <a:pt x="24074" y="10308"/>
                </a:cubicBezTo>
                <a:cubicBezTo>
                  <a:pt x="24408" y="9913"/>
                  <a:pt x="24682" y="9488"/>
                  <a:pt x="24925" y="9062"/>
                </a:cubicBezTo>
                <a:cubicBezTo>
                  <a:pt x="25290" y="8302"/>
                  <a:pt x="25503" y="7512"/>
                  <a:pt x="25563" y="6691"/>
                </a:cubicBezTo>
                <a:cubicBezTo>
                  <a:pt x="25594" y="6448"/>
                  <a:pt x="25594" y="6175"/>
                  <a:pt x="25563" y="5931"/>
                </a:cubicBezTo>
                <a:cubicBezTo>
                  <a:pt x="25533" y="5050"/>
                  <a:pt x="25290" y="4199"/>
                  <a:pt x="24895" y="3409"/>
                </a:cubicBezTo>
                <a:cubicBezTo>
                  <a:pt x="23692" y="1100"/>
                  <a:pt x="21496" y="1"/>
                  <a:pt x="1931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4" name="Google Shape;2334;p49"/>
          <p:cNvSpPr/>
          <p:nvPr/>
        </p:nvSpPr>
        <p:spPr>
          <a:xfrm>
            <a:off x="6281021" y="2923462"/>
            <a:ext cx="72280" cy="61954"/>
          </a:xfrm>
          <a:custGeom>
            <a:avLst/>
            <a:gdLst/>
            <a:ahLst/>
            <a:cxnLst/>
            <a:rect l="l" t="t" r="r" b="b"/>
            <a:pathLst>
              <a:path w="3374" h="2892" extrusionOk="0">
                <a:moveTo>
                  <a:pt x="1945" y="0"/>
                </a:moveTo>
                <a:cubicBezTo>
                  <a:pt x="638" y="0"/>
                  <a:pt x="0" y="1550"/>
                  <a:pt x="912" y="2462"/>
                </a:cubicBezTo>
                <a:cubicBezTo>
                  <a:pt x="1208" y="2759"/>
                  <a:pt x="1573" y="2891"/>
                  <a:pt x="1929" y="2891"/>
                </a:cubicBezTo>
                <a:cubicBezTo>
                  <a:pt x="2668" y="2891"/>
                  <a:pt x="3374" y="2320"/>
                  <a:pt x="3374" y="1459"/>
                </a:cubicBezTo>
                <a:cubicBezTo>
                  <a:pt x="3374" y="669"/>
                  <a:pt x="2736" y="0"/>
                  <a:pt x="1945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5" name="Google Shape;2335;p49"/>
          <p:cNvSpPr/>
          <p:nvPr/>
        </p:nvSpPr>
        <p:spPr>
          <a:xfrm>
            <a:off x="6088261" y="3242507"/>
            <a:ext cx="194066" cy="77207"/>
          </a:xfrm>
          <a:custGeom>
            <a:avLst/>
            <a:gdLst/>
            <a:ahLst/>
            <a:cxnLst/>
            <a:rect l="l" t="t" r="r" b="b"/>
            <a:pathLst>
              <a:path w="9059" h="3604" extrusionOk="0">
                <a:moveTo>
                  <a:pt x="1156" y="1"/>
                </a:moveTo>
                <a:lnTo>
                  <a:pt x="1" y="487"/>
                </a:lnTo>
                <a:cubicBezTo>
                  <a:pt x="1" y="1247"/>
                  <a:pt x="943" y="2736"/>
                  <a:pt x="1642" y="3040"/>
                </a:cubicBezTo>
                <a:cubicBezTo>
                  <a:pt x="2500" y="3413"/>
                  <a:pt x="3414" y="3603"/>
                  <a:pt x="4337" y="3603"/>
                </a:cubicBezTo>
                <a:cubicBezTo>
                  <a:pt x="4919" y="3603"/>
                  <a:pt x="5504" y="3528"/>
                  <a:pt x="6080" y="3375"/>
                </a:cubicBezTo>
                <a:cubicBezTo>
                  <a:pt x="7569" y="2858"/>
                  <a:pt x="8694" y="1581"/>
                  <a:pt x="9059" y="31"/>
                </a:cubicBezTo>
                <a:lnTo>
                  <a:pt x="9059" y="31"/>
                </a:lnTo>
                <a:cubicBezTo>
                  <a:pt x="7752" y="1004"/>
                  <a:pt x="6414" y="1673"/>
                  <a:pt x="4955" y="1794"/>
                </a:cubicBezTo>
                <a:cubicBezTo>
                  <a:pt x="4831" y="1804"/>
                  <a:pt x="4706" y="1809"/>
                  <a:pt x="4580" y="1809"/>
                </a:cubicBezTo>
                <a:cubicBezTo>
                  <a:pt x="3199" y="1809"/>
                  <a:pt x="1769" y="1199"/>
                  <a:pt x="1156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6" name="Google Shape;2336;p49"/>
          <p:cNvSpPr/>
          <p:nvPr/>
        </p:nvSpPr>
        <p:spPr>
          <a:xfrm>
            <a:off x="7180251" y="2436722"/>
            <a:ext cx="144580" cy="149251"/>
          </a:xfrm>
          <a:custGeom>
            <a:avLst/>
            <a:gdLst/>
            <a:ahLst/>
            <a:cxnLst/>
            <a:rect l="l" t="t" r="r" b="b"/>
            <a:pathLst>
              <a:path w="6749" h="6967" extrusionOk="0">
                <a:moveTo>
                  <a:pt x="3341" y="0"/>
                </a:moveTo>
                <a:cubicBezTo>
                  <a:pt x="2691" y="0"/>
                  <a:pt x="2059" y="165"/>
                  <a:pt x="1490" y="471"/>
                </a:cubicBezTo>
                <a:cubicBezTo>
                  <a:pt x="669" y="897"/>
                  <a:pt x="122" y="1687"/>
                  <a:pt x="1" y="2599"/>
                </a:cubicBezTo>
                <a:lnTo>
                  <a:pt x="1308" y="4514"/>
                </a:lnTo>
                <a:cubicBezTo>
                  <a:pt x="1581" y="5335"/>
                  <a:pt x="2067" y="6064"/>
                  <a:pt x="2736" y="6611"/>
                </a:cubicBezTo>
                <a:cubicBezTo>
                  <a:pt x="2969" y="6798"/>
                  <a:pt x="3274" y="6966"/>
                  <a:pt x="3567" y="6966"/>
                </a:cubicBezTo>
                <a:cubicBezTo>
                  <a:pt x="3657" y="6966"/>
                  <a:pt x="3745" y="6951"/>
                  <a:pt x="3830" y="6915"/>
                </a:cubicBezTo>
                <a:cubicBezTo>
                  <a:pt x="4104" y="6763"/>
                  <a:pt x="4286" y="6399"/>
                  <a:pt x="4226" y="6064"/>
                </a:cubicBezTo>
                <a:cubicBezTo>
                  <a:pt x="4165" y="5760"/>
                  <a:pt x="4013" y="5426"/>
                  <a:pt x="3830" y="5152"/>
                </a:cubicBezTo>
                <a:lnTo>
                  <a:pt x="3830" y="5152"/>
                </a:lnTo>
                <a:cubicBezTo>
                  <a:pt x="4377" y="5669"/>
                  <a:pt x="5046" y="6034"/>
                  <a:pt x="5776" y="6247"/>
                </a:cubicBezTo>
                <a:cubicBezTo>
                  <a:pt x="5867" y="6281"/>
                  <a:pt x="5967" y="6298"/>
                  <a:pt x="6067" y="6298"/>
                </a:cubicBezTo>
                <a:cubicBezTo>
                  <a:pt x="6234" y="6298"/>
                  <a:pt x="6403" y="6250"/>
                  <a:pt x="6536" y="6155"/>
                </a:cubicBezTo>
                <a:cubicBezTo>
                  <a:pt x="6688" y="6003"/>
                  <a:pt x="6748" y="5760"/>
                  <a:pt x="6688" y="5548"/>
                </a:cubicBezTo>
                <a:cubicBezTo>
                  <a:pt x="6596" y="5365"/>
                  <a:pt x="6475" y="5152"/>
                  <a:pt x="6292" y="5031"/>
                </a:cubicBezTo>
                <a:cubicBezTo>
                  <a:pt x="5802" y="4569"/>
                  <a:pt x="5119" y="4299"/>
                  <a:pt x="4453" y="4299"/>
                </a:cubicBezTo>
                <a:cubicBezTo>
                  <a:pt x="4418" y="4299"/>
                  <a:pt x="4382" y="4300"/>
                  <a:pt x="4347" y="4301"/>
                </a:cubicBezTo>
                <a:cubicBezTo>
                  <a:pt x="4864" y="3906"/>
                  <a:pt x="5320" y="3420"/>
                  <a:pt x="5684" y="2873"/>
                </a:cubicBezTo>
                <a:cubicBezTo>
                  <a:pt x="6019" y="2295"/>
                  <a:pt x="6049" y="1566"/>
                  <a:pt x="5745" y="988"/>
                </a:cubicBezTo>
                <a:cubicBezTo>
                  <a:pt x="5350" y="471"/>
                  <a:pt x="4742" y="137"/>
                  <a:pt x="4104" y="76"/>
                </a:cubicBezTo>
                <a:cubicBezTo>
                  <a:pt x="3849" y="25"/>
                  <a:pt x="3594" y="0"/>
                  <a:pt x="334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7" name="Google Shape;2337;p49"/>
          <p:cNvSpPr/>
          <p:nvPr/>
        </p:nvSpPr>
        <p:spPr>
          <a:xfrm>
            <a:off x="7214120" y="2514528"/>
            <a:ext cx="60561" cy="20116"/>
          </a:xfrm>
          <a:custGeom>
            <a:avLst/>
            <a:gdLst/>
            <a:ahLst/>
            <a:cxnLst/>
            <a:rect l="l" t="t" r="r" b="b"/>
            <a:pathLst>
              <a:path w="2827" h="939" extrusionOk="0">
                <a:moveTo>
                  <a:pt x="0" y="1"/>
                </a:moveTo>
                <a:cubicBezTo>
                  <a:pt x="0" y="31"/>
                  <a:pt x="61" y="183"/>
                  <a:pt x="304" y="365"/>
                </a:cubicBezTo>
                <a:cubicBezTo>
                  <a:pt x="723" y="740"/>
                  <a:pt x="1253" y="939"/>
                  <a:pt x="1803" y="939"/>
                </a:cubicBezTo>
                <a:cubicBezTo>
                  <a:pt x="2011" y="939"/>
                  <a:pt x="2223" y="910"/>
                  <a:pt x="2432" y="852"/>
                </a:cubicBezTo>
                <a:cubicBezTo>
                  <a:pt x="2584" y="821"/>
                  <a:pt x="2736" y="730"/>
                  <a:pt x="2827" y="609"/>
                </a:cubicBezTo>
                <a:lnTo>
                  <a:pt x="2827" y="609"/>
                </a:lnTo>
                <a:cubicBezTo>
                  <a:pt x="2536" y="708"/>
                  <a:pt x="2235" y="757"/>
                  <a:pt x="1934" y="757"/>
                </a:cubicBezTo>
                <a:cubicBezTo>
                  <a:pt x="1230" y="757"/>
                  <a:pt x="533" y="491"/>
                  <a:pt x="0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8" name="Google Shape;2338;p49"/>
          <p:cNvSpPr/>
          <p:nvPr/>
        </p:nvSpPr>
        <p:spPr>
          <a:xfrm>
            <a:off x="7204994" y="2456259"/>
            <a:ext cx="104863" cy="52442"/>
          </a:xfrm>
          <a:custGeom>
            <a:avLst/>
            <a:gdLst/>
            <a:ahLst/>
            <a:cxnLst/>
            <a:rect l="l" t="t" r="r" b="b"/>
            <a:pathLst>
              <a:path w="4895" h="2448" extrusionOk="0">
                <a:moveTo>
                  <a:pt x="3714" y="0"/>
                </a:moveTo>
                <a:cubicBezTo>
                  <a:pt x="2414" y="0"/>
                  <a:pt x="1175" y="601"/>
                  <a:pt x="396" y="1687"/>
                </a:cubicBezTo>
                <a:cubicBezTo>
                  <a:pt x="213" y="1900"/>
                  <a:pt x="92" y="2143"/>
                  <a:pt x="1" y="2447"/>
                </a:cubicBezTo>
                <a:cubicBezTo>
                  <a:pt x="31" y="2447"/>
                  <a:pt x="183" y="2174"/>
                  <a:pt x="517" y="1748"/>
                </a:cubicBezTo>
                <a:cubicBezTo>
                  <a:pt x="1328" y="735"/>
                  <a:pt x="2551" y="163"/>
                  <a:pt x="3873" y="163"/>
                </a:cubicBezTo>
                <a:cubicBezTo>
                  <a:pt x="3940" y="163"/>
                  <a:pt x="4007" y="164"/>
                  <a:pt x="4074" y="167"/>
                </a:cubicBezTo>
                <a:cubicBezTo>
                  <a:pt x="4492" y="192"/>
                  <a:pt x="4770" y="236"/>
                  <a:pt x="4862" y="236"/>
                </a:cubicBezTo>
                <a:cubicBezTo>
                  <a:pt x="4883" y="236"/>
                  <a:pt x="4894" y="234"/>
                  <a:pt x="4894" y="228"/>
                </a:cubicBezTo>
                <a:cubicBezTo>
                  <a:pt x="4651" y="107"/>
                  <a:pt x="4347" y="46"/>
                  <a:pt x="4074" y="15"/>
                </a:cubicBezTo>
                <a:cubicBezTo>
                  <a:pt x="3953" y="5"/>
                  <a:pt x="3834" y="0"/>
                  <a:pt x="3714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9" name="Google Shape;2339;p49"/>
          <p:cNvSpPr/>
          <p:nvPr/>
        </p:nvSpPr>
        <p:spPr>
          <a:xfrm>
            <a:off x="7172432" y="2478474"/>
            <a:ext cx="39739" cy="60197"/>
          </a:xfrm>
          <a:custGeom>
            <a:avLst/>
            <a:gdLst/>
            <a:ahLst/>
            <a:cxnLst/>
            <a:rect l="l" t="t" r="r" b="b"/>
            <a:pathLst>
              <a:path w="1855" h="2810" extrusionOk="0">
                <a:moveTo>
                  <a:pt x="309" y="0"/>
                </a:moveTo>
                <a:cubicBezTo>
                  <a:pt x="276" y="0"/>
                  <a:pt x="244" y="4"/>
                  <a:pt x="214" y="12"/>
                </a:cubicBezTo>
                <a:cubicBezTo>
                  <a:pt x="31" y="73"/>
                  <a:pt x="1" y="346"/>
                  <a:pt x="92" y="529"/>
                </a:cubicBezTo>
                <a:cubicBezTo>
                  <a:pt x="183" y="681"/>
                  <a:pt x="274" y="863"/>
                  <a:pt x="305" y="1045"/>
                </a:cubicBezTo>
                <a:lnTo>
                  <a:pt x="913" y="2352"/>
                </a:lnTo>
                <a:cubicBezTo>
                  <a:pt x="973" y="2504"/>
                  <a:pt x="1065" y="2626"/>
                  <a:pt x="1186" y="2717"/>
                </a:cubicBezTo>
                <a:cubicBezTo>
                  <a:pt x="1265" y="2776"/>
                  <a:pt x="1369" y="2809"/>
                  <a:pt x="1465" y="2809"/>
                </a:cubicBezTo>
                <a:cubicBezTo>
                  <a:pt x="1518" y="2809"/>
                  <a:pt x="1569" y="2799"/>
                  <a:pt x="1612" y="2778"/>
                </a:cubicBezTo>
                <a:cubicBezTo>
                  <a:pt x="1764" y="2656"/>
                  <a:pt x="1855" y="2504"/>
                  <a:pt x="1855" y="2322"/>
                </a:cubicBezTo>
                <a:cubicBezTo>
                  <a:pt x="1824" y="2140"/>
                  <a:pt x="1794" y="1957"/>
                  <a:pt x="1703" y="1805"/>
                </a:cubicBezTo>
                <a:cubicBezTo>
                  <a:pt x="1460" y="1167"/>
                  <a:pt x="1156" y="468"/>
                  <a:pt x="578" y="103"/>
                </a:cubicBezTo>
                <a:cubicBezTo>
                  <a:pt x="510" y="35"/>
                  <a:pt x="407" y="0"/>
                  <a:pt x="309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40" name="Google Shape;2340;p49"/>
          <p:cNvSpPr/>
          <p:nvPr/>
        </p:nvSpPr>
        <p:spPr>
          <a:xfrm>
            <a:off x="7177638" y="2502124"/>
            <a:ext cx="59940" cy="235776"/>
          </a:xfrm>
          <a:custGeom>
            <a:avLst/>
            <a:gdLst/>
            <a:ahLst/>
            <a:cxnLst/>
            <a:rect l="l" t="t" r="r" b="b"/>
            <a:pathLst>
              <a:path w="2798" h="11006" extrusionOk="0">
                <a:moveTo>
                  <a:pt x="170" y="0"/>
                </a:moveTo>
                <a:cubicBezTo>
                  <a:pt x="164" y="0"/>
                  <a:pt x="158" y="1"/>
                  <a:pt x="153" y="2"/>
                </a:cubicBezTo>
                <a:cubicBezTo>
                  <a:pt x="1" y="63"/>
                  <a:pt x="700" y="1400"/>
                  <a:pt x="639" y="1552"/>
                </a:cubicBezTo>
                <a:cubicBezTo>
                  <a:pt x="123" y="3163"/>
                  <a:pt x="123" y="4896"/>
                  <a:pt x="609" y="6507"/>
                </a:cubicBezTo>
                <a:cubicBezTo>
                  <a:pt x="1034" y="8057"/>
                  <a:pt x="1642" y="9577"/>
                  <a:pt x="2433" y="11005"/>
                </a:cubicBezTo>
                <a:cubicBezTo>
                  <a:pt x="2676" y="9394"/>
                  <a:pt x="2797" y="7783"/>
                  <a:pt x="2767" y="6172"/>
                </a:cubicBezTo>
                <a:cubicBezTo>
                  <a:pt x="2737" y="4531"/>
                  <a:pt x="2311" y="2950"/>
                  <a:pt x="1521" y="1522"/>
                </a:cubicBezTo>
                <a:cubicBezTo>
                  <a:pt x="1402" y="1314"/>
                  <a:pt x="439" y="0"/>
                  <a:pt x="17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41" name="Google Shape;2341;p49"/>
          <p:cNvSpPr/>
          <p:nvPr/>
        </p:nvSpPr>
        <p:spPr>
          <a:xfrm>
            <a:off x="6911335" y="2470676"/>
            <a:ext cx="365961" cy="571209"/>
          </a:xfrm>
          <a:custGeom>
            <a:avLst/>
            <a:gdLst/>
            <a:ahLst/>
            <a:cxnLst/>
            <a:rect l="l" t="t" r="r" b="b"/>
            <a:pathLst>
              <a:path w="17083" h="26664" extrusionOk="0">
                <a:moveTo>
                  <a:pt x="7587" y="0"/>
                </a:moveTo>
                <a:cubicBezTo>
                  <a:pt x="7218" y="0"/>
                  <a:pt x="6836" y="33"/>
                  <a:pt x="6444" y="102"/>
                </a:cubicBezTo>
                <a:lnTo>
                  <a:pt x="6079" y="193"/>
                </a:lnTo>
                <a:cubicBezTo>
                  <a:pt x="2401" y="1075"/>
                  <a:pt x="0" y="4631"/>
                  <a:pt x="608" y="8370"/>
                </a:cubicBezTo>
                <a:cubicBezTo>
                  <a:pt x="1155" y="11835"/>
                  <a:pt x="1793" y="15665"/>
                  <a:pt x="2280" y="17489"/>
                </a:cubicBezTo>
                <a:cubicBezTo>
                  <a:pt x="3091" y="20734"/>
                  <a:pt x="6111" y="20960"/>
                  <a:pt x="6935" y="20960"/>
                </a:cubicBezTo>
                <a:cubicBezTo>
                  <a:pt x="7067" y="20960"/>
                  <a:pt x="7143" y="20954"/>
                  <a:pt x="7143" y="20954"/>
                </a:cubicBezTo>
                <a:cubicBezTo>
                  <a:pt x="7143" y="20954"/>
                  <a:pt x="7325" y="21835"/>
                  <a:pt x="7569" y="22929"/>
                </a:cubicBezTo>
                <a:cubicBezTo>
                  <a:pt x="7997" y="25149"/>
                  <a:pt x="9931" y="26663"/>
                  <a:pt x="12088" y="26663"/>
                </a:cubicBezTo>
                <a:cubicBezTo>
                  <a:pt x="12382" y="26663"/>
                  <a:pt x="12680" y="26635"/>
                  <a:pt x="12979" y="26577"/>
                </a:cubicBezTo>
                <a:lnTo>
                  <a:pt x="13040" y="26577"/>
                </a:lnTo>
                <a:lnTo>
                  <a:pt x="13040" y="26546"/>
                </a:lnTo>
                <a:cubicBezTo>
                  <a:pt x="15471" y="26030"/>
                  <a:pt x="17082" y="23659"/>
                  <a:pt x="16627" y="21197"/>
                </a:cubicBezTo>
                <a:lnTo>
                  <a:pt x="13891" y="6394"/>
                </a:lnTo>
                <a:cubicBezTo>
                  <a:pt x="13343" y="2777"/>
                  <a:pt x="10967" y="0"/>
                  <a:pt x="7587" y="0"/>
                </a:cubicBezTo>
                <a:close/>
              </a:path>
            </a:pathLst>
          </a:custGeom>
          <a:solidFill>
            <a:srgbClr val="C19A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42" name="Google Shape;2342;p49"/>
          <p:cNvSpPr/>
          <p:nvPr/>
        </p:nvSpPr>
        <p:spPr>
          <a:xfrm>
            <a:off x="7064998" y="2861594"/>
            <a:ext cx="97687" cy="77507"/>
          </a:xfrm>
          <a:custGeom>
            <a:avLst/>
            <a:gdLst/>
            <a:ahLst/>
            <a:cxnLst/>
            <a:rect l="l" t="t" r="r" b="b"/>
            <a:pathLst>
              <a:path w="4560" h="3618" extrusionOk="0">
                <a:moveTo>
                  <a:pt x="4560" y="0"/>
                </a:moveTo>
                <a:lnTo>
                  <a:pt x="4560" y="0"/>
                </a:lnTo>
                <a:cubicBezTo>
                  <a:pt x="3314" y="1307"/>
                  <a:pt x="1733" y="2250"/>
                  <a:pt x="0" y="2675"/>
                </a:cubicBezTo>
                <a:lnTo>
                  <a:pt x="152" y="3618"/>
                </a:lnTo>
                <a:cubicBezTo>
                  <a:pt x="4012" y="3040"/>
                  <a:pt x="4560" y="1"/>
                  <a:pt x="4560" y="0"/>
                </a:cubicBezTo>
                <a:close/>
              </a:path>
            </a:pathLst>
          </a:custGeom>
          <a:solidFill>
            <a:srgbClr val="A37B6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43" name="Google Shape;2343;p49"/>
          <p:cNvSpPr/>
          <p:nvPr/>
        </p:nvSpPr>
        <p:spPr>
          <a:xfrm>
            <a:off x="6960157" y="2690085"/>
            <a:ext cx="25429" cy="22665"/>
          </a:xfrm>
          <a:custGeom>
            <a:avLst/>
            <a:gdLst/>
            <a:ahLst/>
            <a:cxnLst/>
            <a:rect l="l" t="t" r="r" b="b"/>
            <a:pathLst>
              <a:path w="1187" h="1058" extrusionOk="0">
                <a:moveTo>
                  <a:pt x="604" y="1"/>
                </a:moveTo>
                <a:cubicBezTo>
                  <a:pt x="566" y="1"/>
                  <a:pt x="526" y="5"/>
                  <a:pt x="487" y="12"/>
                </a:cubicBezTo>
                <a:cubicBezTo>
                  <a:pt x="214" y="43"/>
                  <a:pt x="1" y="316"/>
                  <a:pt x="62" y="620"/>
                </a:cubicBezTo>
                <a:cubicBezTo>
                  <a:pt x="114" y="885"/>
                  <a:pt x="352" y="1058"/>
                  <a:pt x="593" y="1058"/>
                </a:cubicBezTo>
                <a:cubicBezTo>
                  <a:pt x="629" y="1058"/>
                  <a:pt x="665" y="1054"/>
                  <a:pt x="700" y="1046"/>
                </a:cubicBezTo>
                <a:cubicBezTo>
                  <a:pt x="1004" y="985"/>
                  <a:pt x="1186" y="712"/>
                  <a:pt x="1156" y="438"/>
                </a:cubicBezTo>
                <a:cubicBezTo>
                  <a:pt x="1103" y="173"/>
                  <a:pt x="866" y="1"/>
                  <a:pt x="60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44" name="Google Shape;2344;p49"/>
          <p:cNvSpPr/>
          <p:nvPr/>
        </p:nvSpPr>
        <p:spPr>
          <a:xfrm>
            <a:off x="6949103" y="2660565"/>
            <a:ext cx="48201" cy="18852"/>
          </a:xfrm>
          <a:custGeom>
            <a:avLst/>
            <a:gdLst/>
            <a:ahLst/>
            <a:cxnLst/>
            <a:rect l="l" t="t" r="r" b="b"/>
            <a:pathLst>
              <a:path w="2250" h="880" extrusionOk="0">
                <a:moveTo>
                  <a:pt x="1332" y="0"/>
                </a:moveTo>
                <a:cubicBezTo>
                  <a:pt x="1212" y="0"/>
                  <a:pt x="1093" y="17"/>
                  <a:pt x="973" y="53"/>
                </a:cubicBezTo>
                <a:cubicBezTo>
                  <a:pt x="669" y="114"/>
                  <a:pt x="395" y="296"/>
                  <a:pt x="213" y="509"/>
                </a:cubicBezTo>
                <a:cubicBezTo>
                  <a:pt x="30" y="691"/>
                  <a:pt x="0" y="843"/>
                  <a:pt x="61" y="874"/>
                </a:cubicBezTo>
                <a:cubicBezTo>
                  <a:pt x="65" y="878"/>
                  <a:pt x="70" y="880"/>
                  <a:pt x="76" y="880"/>
                </a:cubicBezTo>
                <a:cubicBezTo>
                  <a:pt x="167" y="880"/>
                  <a:pt x="494" y="501"/>
                  <a:pt x="1033" y="387"/>
                </a:cubicBezTo>
                <a:cubicBezTo>
                  <a:pt x="1222" y="340"/>
                  <a:pt x="1399" y="325"/>
                  <a:pt x="1556" y="325"/>
                </a:cubicBezTo>
                <a:cubicBezTo>
                  <a:pt x="1826" y="325"/>
                  <a:pt x="2033" y="370"/>
                  <a:pt x="2132" y="370"/>
                </a:cubicBezTo>
                <a:cubicBezTo>
                  <a:pt x="2160" y="370"/>
                  <a:pt x="2179" y="366"/>
                  <a:pt x="2189" y="357"/>
                </a:cubicBezTo>
                <a:cubicBezTo>
                  <a:pt x="2249" y="266"/>
                  <a:pt x="2097" y="205"/>
                  <a:pt x="1885" y="114"/>
                </a:cubicBezTo>
                <a:cubicBezTo>
                  <a:pt x="1700" y="40"/>
                  <a:pt x="1516" y="0"/>
                  <a:pt x="1332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45" name="Google Shape;2345;p49"/>
          <p:cNvSpPr/>
          <p:nvPr/>
        </p:nvSpPr>
        <p:spPr>
          <a:xfrm>
            <a:off x="7078666" y="2662536"/>
            <a:ext cx="25429" cy="22686"/>
          </a:xfrm>
          <a:custGeom>
            <a:avLst/>
            <a:gdLst/>
            <a:ahLst/>
            <a:cxnLst/>
            <a:rect l="l" t="t" r="r" b="b"/>
            <a:pathLst>
              <a:path w="1187" h="1059" extrusionOk="0">
                <a:moveTo>
                  <a:pt x="620" y="0"/>
                </a:moveTo>
                <a:cubicBezTo>
                  <a:pt x="576" y="0"/>
                  <a:pt x="531" y="7"/>
                  <a:pt x="487" y="22"/>
                </a:cubicBezTo>
                <a:cubicBezTo>
                  <a:pt x="183" y="52"/>
                  <a:pt x="1" y="326"/>
                  <a:pt x="31" y="630"/>
                </a:cubicBezTo>
                <a:cubicBezTo>
                  <a:pt x="116" y="883"/>
                  <a:pt x="357" y="1059"/>
                  <a:pt x="634" y="1059"/>
                </a:cubicBezTo>
                <a:cubicBezTo>
                  <a:pt x="656" y="1059"/>
                  <a:pt x="678" y="1057"/>
                  <a:pt x="700" y="1055"/>
                </a:cubicBezTo>
                <a:cubicBezTo>
                  <a:pt x="973" y="994"/>
                  <a:pt x="1186" y="721"/>
                  <a:pt x="1125" y="417"/>
                </a:cubicBezTo>
                <a:cubicBezTo>
                  <a:pt x="1074" y="187"/>
                  <a:pt x="852" y="0"/>
                  <a:pt x="62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46" name="Google Shape;2346;p49"/>
          <p:cNvSpPr/>
          <p:nvPr/>
        </p:nvSpPr>
        <p:spPr>
          <a:xfrm>
            <a:off x="7072153" y="2636465"/>
            <a:ext cx="48222" cy="18873"/>
          </a:xfrm>
          <a:custGeom>
            <a:avLst/>
            <a:gdLst/>
            <a:ahLst/>
            <a:cxnLst/>
            <a:rect l="l" t="t" r="r" b="b"/>
            <a:pathLst>
              <a:path w="2251" h="881" extrusionOk="0">
                <a:moveTo>
                  <a:pt x="1342" y="0"/>
                </a:moveTo>
                <a:cubicBezTo>
                  <a:pt x="1218" y="0"/>
                  <a:pt x="1093" y="17"/>
                  <a:pt x="973" y="53"/>
                </a:cubicBezTo>
                <a:cubicBezTo>
                  <a:pt x="670" y="114"/>
                  <a:pt x="396" y="297"/>
                  <a:pt x="214" y="540"/>
                </a:cubicBezTo>
                <a:cubicBezTo>
                  <a:pt x="31" y="692"/>
                  <a:pt x="1" y="844"/>
                  <a:pt x="62" y="874"/>
                </a:cubicBezTo>
                <a:cubicBezTo>
                  <a:pt x="66" y="878"/>
                  <a:pt x="72" y="880"/>
                  <a:pt x="79" y="880"/>
                </a:cubicBezTo>
                <a:cubicBezTo>
                  <a:pt x="175" y="880"/>
                  <a:pt x="528" y="529"/>
                  <a:pt x="1065" y="388"/>
                </a:cubicBezTo>
                <a:cubicBezTo>
                  <a:pt x="1220" y="355"/>
                  <a:pt x="1368" y="344"/>
                  <a:pt x="1504" y="344"/>
                </a:cubicBezTo>
                <a:cubicBezTo>
                  <a:pt x="1764" y="344"/>
                  <a:pt x="1976" y="384"/>
                  <a:pt x="2094" y="384"/>
                </a:cubicBezTo>
                <a:cubicBezTo>
                  <a:pt x="2143" y="384"/>
                  <a:pt x="2176" y="377"/>
                  <a:pt x="2189" y="357"/>
                </a:cubicBezTo>
                <a:cubicBezTo>
                  <a:pt x="2250" y="266"/>
                  <a:pt x="2129" y="205"/>
                  <a:pt x="1885" y="114"/>
                </a:cubicBezTo>
                <a:cubicBezTo>
                  <a:pt x="1720" y="41"/>
                  <a:pt x="1532" y="0"/>
                  <a:pt x="1342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47" name="Google Shape;2347;p49"/>
          <p:cNvSpPr/>
          <p:nvPr/>
        </p:nvSpPr>
        <p:spPr>
          <a:xfrm>
            <a:off x="7016819" y="2655831"/>
            <a:ext cx="35176" cy="110711"/>
          </a:xfrm>
          <a:custGeom>
            <a:avLst/>
            <a:gdLst/>
            <a:ahLst/>
            <a:cxnLst/>
            <a:rect l="l" t="t" r="r" b="b"/>
            <a:pathLst>
              <a:path w="1642" h="5168" extrusionOk="0">
                <a:moveTo>
                  <a:pt x="730" y="0"/>
                </a:moveTo>
                <a:cubicBezTo>
                  <a:pt x="669" y="0"/>
                  <a:pt x="426" y="1399"/>
                  <a:pt x="213" y="3162"/>
                </a:cubicBezTo>
                <a:cubicBezTo>
                  <a:pt x="152" y="3587"/>
                  <a:pt x="91" y="4013"/>
                  <a:pt x="61" y="4408"/>
                </a:cubicBezTo>
                <a:cubicBezTo>
                  <a:pt x="0" y="4621"/>
                  <a:pt x="31" y="4833"/>
                  <a:pt x="122" y="5016"/>
                </a:cubicBezTo>
                <a:cubicBezTo>
                  <a:pt x="183" y="5107"/>
                  <a:pt x="304" y="5168"/>
                  <a:pt x="426" y="5168"/>
                </a:cubicBezTo>
                <a:cubicBezTo>
                  <a:pt x="517" y="5168"/>
                  <a:pt x="578" y="5168"/>
                  <a:pt x="669" y="5137"/>
                </a:cubicBezTo>
                <a:cubicBezTo>
                  <a:pt x="1003" y="5107"/>
                  <a:pt x="1307" y="5016"/>
                  <a:pt x="1642" y="4925"/>
                </a:cubicBezTo>
                <a:cubicBezTo>
                  <a:pt x="1503" y="4912"/>
                  <a:pt x="1365" y="4905"/>
                  <a:pt x="1226" y="4905"/>
                </a:cubicBezTo>
                <a:cubicBezTo>
                  <a:pt x="1030" y="4905"/>
                  <a:pt x="834" y="4919"/>
                  <a:pt x="638" y="4955"/>
                </a:cubicBezTo>
                <a:cubicBezTo>
                  <a:pt x="583" y="4966"/>
                  <a:pt x="527" y="4973"/>
                  <a:pt x="478" y="4973"/>
                </a:cubicBezTo>
                <a:cubicBezTo>
                  <a:pt x="392" y="4973"/>
                  <a:pt x="323" y="4952"/>
                  <a:pt x="304" y="4894"/>
                </a:cubicBezTo>
                <a:cubicBezTo>
                  <a:pt x="243" y="4742"/>
                  <a:pt x="243" y="4590"/>
                  <a:pt x="304" y="4438"/>
                </a:cubicBezTo>
                <a:cubicBezTo>
                  <a:pt x="335" y="4043"/>
                  <a:pt x="395" y="3618"/>
                  <a:pt x="456" y="3192"/>
                </a:cubicBezTo>
                <a:cubicBezTo>
                  <a:pt x="669" y="1429"/>
                  <a:pt x="790" y="0"/>
                  <a:pt x="73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48" name="Google Shape;2348;p49"/>
          <p:cNvSpPr/>
          <p:nvPr/>
        </p:nvSpPr>
        <p:spPr>
          <a:xfrm>
            <a:off x="7058486" y="2761315"/>
            <a:ext cx="36483" cy="43916"/>
          </a:xfrm>
          <a:custGeom>
            <a:avLst/>
            <a:gdLst/>
            <a:ahLst/>
            <a:cxnLst/>
            <a:rect l="l" t="t" r="r" b="b"/>
            <a:pathLst>
              <a:path w="1703" h="2050" extrusionOk="0">
                <a:moveTo>
                  <a:pt x="1490" y="1"/>
                </a:moveTo>
                <a:cubicBezTo>
                  <a:pt x="1399" y="1"/>
                  <a:pt x="1551" y="639"/>
                  <a:pt x="1095" y="1216"/>
                </a:cubicBezTo>
                <a:cubicBezTo>
                  <a:pt x="669" y="1794"/>
                  <a:pt x="1" y="1885"/>
                  <a:pt x="1" y="1976"/>
                </a:cubicBezTo>
                <a:cubicBezTo>
                  <a:pt x="17" y="2026"/>
                  <a:pt x="71" y="2049"/>
                  <a:pt x="161" y="2049"/>
                </a:cubicBezTo>
                <a:cubicBezTo>
                  <a:pt x="235" y="2049"/>
                  <a:pt x="333" y="2034"/>
                  <a:pt x="456" y="2007"/>
                </a:cubicBezTo>
                <a:cubicBezTo>
                  <a:pt x="852" y="1915"/>
                  <a:pt x="1156" y="1703"/>
                  <a:pt x="1399" y="1399"/>
                </a:cubicBezTo>
                <a:cubicBezTo>
                  <a:pt x="1611" y="1095"/>
                  <a:pt x="1703" y="730"/>
                  <a:pt x="1672" y="396"/>
                </a:cubicBezTo>
                <a:cubicBezTo>
                  <a:pt x="1642" y="122"/>
                  <a:pt x="1551" y="1"/>
                  <a:pt x="149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49" name="Google Shape;2349;p49"/>
          <p:cNvSpPr/>
          <p:nvPr/>
        </p:nvSpPr>
        <p:spPr>
          <a:xfrm>
            <a:off x="7061099" y="2587386"/>
            <a:ext cx="59276" cy="17802"/>
          </a:xfrm>
          <a:custGeom>
            <a:avLst/>
            <a:gdLst/>
            <a:ahLst/>
            <a:cxnLst/>
            <a:rect l="l" t="t" r="r" b="b"/>
            <a:pathLst>
              <a:path w="2767" h="831" extrusionOk="0">
                <a:moveTo>
                  <a:pt x="1627" y="0"/>
                </a:moveTo>
                <a:cubicBezTo>
                  <a:pt x="1161" y="0"/>
                  <a:pt x="700" y="142"/>
                  <a:pt x="304" y="399"/>
                </a:cubicBezTo>
                <a:cubicBezTo>
                  <a:pt x="91" y="551"/>
                  <a:pt x="0" y="703"/>
                  <a:pt x="30" y="794"/>
                </a:cubicBezTo>
                <a:cubicBezTo>
                  <a:pt x="50" y="820"/>
                  <a:pt x="91" y="831"/>
                  <a:pt x="151" y="831"/>
                </a:cubicBezTo>
                <a:cubicBezTo>
                  <a:pt x="373" y="831"/>
                  <a:pt x="848" y="684"/>
                  <a:pt x="1398" y="612"/>
                </a:cubicBezTo>
                <a:cubicBezTo>
                  <a:pt x="2097" y="551"/>
                  <a:pt x="2675" y="612"/>
                  <a:pt x="2736" y="429"/>
                </a:cubicBezTo>
                <a:cubicBezTo>
                  <a:pt x="2766" y="369"/>
                  <a:pt x="2645" y="217"/>
                  <a:pt x="2371" y="126"/>
                </a:cubicBezTo>
                <a:cubicBezTo>
                  <a:pt x="2127" y="41"/>
                  <a:pt x="1876" y="0"/>
                  <a:pt x="1627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50" name="Google Shape;2350;p49"/>
          <p:cNvSpPr/>
          <p:nvPr/>
        </p:nvSpPr>
        <p:spPr>
          <a:xfrm>
            <a:off x="6943876" y="2617313"/>
            <a:ext cx="43659" cy="19709"/>
          </a:xfrm>
          <a:custGeom>
            <a:avLst/>
            <a:gdLst/>
            <a:ahLst/>
            <a:cxnLst/>
            <a:rect l="l" t="t" r="r" b="b"/>
            <a:pathLst>
              <a:path w="2038" h="920" extrusionOk="0">
                <a:moveTo>
                  <a:pt x="1277" y="1"/>
                </a:moveTo>
                <a:cubicBezTo>
                  <a:pt x="1143" y="1"/>
                  <a:pt x="1009" y="24"/>
                  <a:pt x="882" y="66"/>
                </a:cubicBezTo>
                <a:cubicBezTo>
                  <a:pt x="609" y="127"/>
                  <a:pt x="335" y="309"/>
                  <a:pt x="153" y="522"/>
                </a:cubicBezTo>
                <a:cubicBezTo>
                  <a:pt x="31" y="704"/>
                  <a:pt x="1" y="856"/>
                  <a:pt x="62" y="887"/>
                </a:cubicBezTo>
                <a:cubicBezTo>
                  <a:pt x="85" y="910"/>
                  <a:pt x="118" y="920"/>
                  <a:pt x="160" y="920"/>
                </a:cubicBezTo>
                <a:cubicBezTo>
                  <a:pt x="336" y="920"/>
                  <a:pt x="665" y="742"/>
                  <a:pt x="1034" y="643"/>
                </a:cubicBezTo>
                <a:cubicBezTo>
                  <a:pt x="1521" y="522"/>
                  <a:pt x="1946" y="522"/>
                  <a:pt x="2007" y="370"/>
                </a:cubicBezTo>
                <a:cubicBezTo>
                  <a:pt x="2037" y="279"/>
                  <a:pt x="1946" y="157"/>
                  <a:pt x="1733" y="96"/>
                </a:cubicBezTo>
                <a:cubicBezTo>
                  <a:pt x="1587" y="31"/>
                  <a:pt x="1431" y="1"/>
                  <a:pt x="1277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51" name="Google Shape;2351;p49"/>
          <p:cNvSpPr/>
          <p:nvPr/>
        </p:nvSpPr>
        <p:spPr>
          <a:xfrm>
            <a:off x="7216712" y="2660372"/>
            <a:ext cx="73158" cy="89118"/>
          </a:xfrm>
          <a:custGeom>
            <a:avLst/>
            <a:gdLst/>
            <a:ahLst/>
            <a:cxnLst/>
            <a:rect l="l" t="t" r="r" b="b"/>
            <a:pathLst>
              <a:path w="3415" h="4160" extrusionOk="0">
                <a:moveTo>
                  <a:pt x="1337" y="1"/>
                </a:moveTo>
                <a:cubicBezTo>
                  <a:pt x="658" y="1"/>
                  <a:pt x="32" y="365"/>
                  <a:pt x="1" y="396"/>
                </a:cubicBezTo>
                <a:cubicBezTo>
                  <a:pt x="1" y="396"/>
                  <a:pt x="730" y="4074"/>
                  <a:pt x="761" y="4135"/>
                </a:cubicBezTo>
                <a:cubicBezTo>
                  <a:pt x="761" y="4149"/>
                  <a:pt x="822" y="4160"/>
                  <a:pt x="925" y="4160"/>
                </a:cubicBezTo>
                <a:cubicBezTo>
                  <a:pt x="1507" y="4160"/>
                  <a:pt x="3414" y="3808"/>
                  <a:pt x="2949" y="1612"/>
                </a:cubicBezTo>
                <a:cubicBezTo>
                  <a:pt x="2682" y="334"/>
                  <a:pt x="1985" y="1"/>
                  <a:pt x="1337" y="1"/>
                </a:cubicBezTo>
                <a:close/>
              </a:path>
            </a:pathLst>
          </a:custGeom>
          <a:solidFill>
            <a:srgbClr val="C19A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52" name="Google Shape;2352;p49"/>
          <p:cNvSpPr/>
          <p:nvPr/>
        </p:nvSpPr>
        <p:spPr>
          <a:xfrm>
            <a:off x="7240813" y="2677960"/>
            <a:ext cx="28021" cy="49850"/>
          </a:xfrm>
          <a:custGeom>
            <a:avLst/>
            <a:gdLst/>
            <a:ahLst/>
            <a:cxnLst/>
            <a:rect l="l" t="t" r="r" b="b"/>
            <a:pathLst>
              <a:path w="1308" h="2327" extrusionOk="0">
                <a:moveTo>
                  <a:pt x="335" y="1"/>
                </a:moveTo>
                <a:cubicBezTo>
                  <a:pt x="213" y="31"/>
                  <a:pt x="152" y="62"/>
                  <a:pt x="91" y="122"/>
                </a:cubicBezTo>
                <a:cubicBezTo>
                  <a:pt x="31" y="183"/>
                  <a:pt x="0" y="244"/>
                  <a:pt x="0" y="305"/>
                </a:cubicBezTo>
                <a:cubicBezTo>
                  <a:pt x="31" y="426"/>
                  <a:pt x="91" y="457"/>
                  <a:pt x="91" y="457"/>
                </a:cubicBezTo>
                <a:lnTo>
                  <a:pt x="91" y="305"/>
                </a:lnTo>
                <a:cubicBezTo>
                  <a:pt x="122" y="183"/>
                  <a:pt x="213" y="122"/>
                  <a:pt x="335" y="122"/>
                </a:cubicBezTo>
                <a:cubicBezTo>
                  <a:pt x="487" y="153"/>
                  <a:pt x="639" y="244"/>
                  <a:pt x="730" y="396"/>
                </a:cubicBezTo>
                <a:cubicBezTo>
                  <a:pt x="882" y="578"/>
                  <a:pt x="973" y="791"/>
                  <a:pt x="1003" y="1034"/>
                </a:cubicBezTo>
                <a:cubicBezTo>
                  <a:pt x="1095" y="1430"/>
                  <a:pt x="973" y="1855"/>
                  <a:pt x="699" y="2159"/>
                </a:cubicBezTo>
                <a:cubicBezTo>
                  <a:pt x="578" y="2220"/>
                  <a:pt x="456" y="2220"/>
                  <a:pt x="335" y="2220"/>
                </a:cubicBezTo>
                <a:cubicBezTo>
                  <a:pt x="304" y="2189"/>
                  <a:pt x="243" y="2189"/>
                  <a:pt x="213" y="2159"/>
                </a:cubicBezTo>
                <a:lnTo>
                  <a:pt x="213" y="2159"/>
                </a:lnTo>
                <a:cubicBezTo>
                  <a:pt x="213" y="2159"/>
                  <a:pt x="244" y="2220"/>
                  <a:pt x="335" y="2281"/>
                </a:cubicBezTo>
                <a:cubicBezTo>
                  <a:pt x="395" y="2311"/>
                  <a:pt x="464" y="2326"/>
                  <a:pt x="536" y="2326"/>
                </a:cubicBezTo>
                <a:cubicBezTo>
                  <a:pt x="608" y="2326"/>
                  <a:pt x="684" y="2311"/>
                  <a:pt x="760" y="2281"/>
                </a:cubicBezTo>
                <a:cubicBezTo>
                  <a:pt x="1125" y="1977"/>
                  <a:pt x="1307" y="1490"/>
                  <a:pt x="1186" y="1004"/>
                </a:cubicBezTo>
                <a:cubicBezTo>
                  <a:pt x="1125" y="761"/>
                  <a:pt x="1034" y="518"/>
                  <a:pt x="882" y="305"/>
                </a:cubicBezTo>
                <a:cubicBezTo>
                  <a:pt x="760" y="122"/>
                  <a:pt x="547" y="1"/>
                  <a:pt x="335" y="1"/>
                </a:cubicBezTo>
                <a:close/>
              </a:path>
            </a:pathLst>
          </a:custGeom>
          <a:solidFill>
            <a:srgbClr val="A37B6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53" name="Google Shape;2353;p49"/>
          <p:cNvSpPr/>
          <p:nvPr/>
        </p:nvSpPr>
        <p:spPr>
          <a:xfrm>
            <a:off x="6932157" y="2458294"/>
            <a:ext cx="304114" cy="255892"/>
          </a:xfrm>
          <a:custGeom>
            <a:avLst/>
            <a:gdLst/>
            <a:ahLst/>
            <a:cxnLst/>
            <a:rect l="l" t="t" r="r" b="b"/>
            <a:pathLst>
              <a:path w="14196" h="11945" extrusionOk="0">
                <a:moveTo>
                  <a:pt x="6921" y="1"/>
                </a:moveTo>
                <a:cubicBezTo>
                  <a:pt x="5409" y="1"/>
                  <a:pt x="3288" y="864"/>
                  <a:pt x="1946" y="1835"/>
                </a:cubicBezTo>
                <a:cubicBezTo>
                  <a:pt x="1004" y="2504"/>
                  <a:pt x="1" y="4115"/>
                  <a:pt x="487" y="4267"/>
                </a:cubicBezTo>
                <a:lnTo>
                  <a:pt x="882" y="3629"/>
                </a:lnTo>
                <a:cubicBezTo>
                  <a:pt x="1277" y="4024"/>
                  <a:pt x="1764" y="4358"/>
                  <a:pt x="2280" y="4571"/>
                </a:cubicBezTo>
                <a:cubicBezTo>
                  <a:pt x="2372" y="4615"/>
                  <a:pt x="2487" y="4635"/>
                  <a:pt x="2621" y="4635"/>
                </a:cubicBezTo>
                <a:cubicBezTo>
                  <a:pt x="3597" y="4635"/>
                  <a:pt x="5576" y="3564"/>
                  <a:pt x="6779" y="2869"/>
                </a:cubicBezTo>
                <a:cubicBezTo>
                  <a:pt x="7211" y="2607"/>
                  <a:pt x="7698" y="2477"/>
                  <a:pt x="8188" y="2477"/>
                </a:cubicBezTo>
                <a:cubicBezTo>
                  <a:pt x="8663" y="2477"/>
                  <a:pt x="9141" y="2599"/>
                  <a:pt x="9575" y="2838"/>
                </a:cubicBezTo>
                <a:cubicBezTo>
                  <a:pt x="9667" y="2899"/>
                  <a:pt x="9758" y="2930"/>
                  <a:pt x="9819" y="3021"/>
                </a:cubicBezTo>
                <a:cubicBezTo>
                  <a:pt x="10153" y="3355"/>
                  <a:pt x="10305" y="3811"/>
                  <a:pt x="10274" y="4267"/>
                </a:cubicBezTo>
                <a:cubicBezTo>
                  <a:pt x="10244" y="4753"/>
                  <a:pt x="10123" y="5179"/>
                  <a:pt x="10092" y="5665"/>
                </a:cubicBezTo>
                <a:cubicBezTo>
                  <a:pt x="10062" y="6486"/>
                  <a:pt x="10183" y="7337"/>
                  <a:pt x="10426" y="8158"/>
                </a:cubicBezTo>
                <a:cubicBezTo>
                  <a:pt x="10700" y="9313"/>
                  <a:pt x="11034" y="10528"/>
                  <a:pt x="11794" y="11440"/>
                </a:cubicBezTo>
                <a:cubicBezTo>
                  <a:pt x="12020" y="11704"/>
                  <a:pt x="12363" y="11944"/>
                  <a:pt x="12678" y="11944"/>
                </a:cubicBezTo>
                <a:cubicBezTo>
                  <a:pt x="12871" y="11944"/>
                  <a:pt x="13054" y="11854"/>
                  <a:pt x="13192" y="11623"/>
                </a:cubicBezTo>
                <a:cubicBezTo>
                  <a:pt x="13344" y="11380"/>
                  <a:pt x="13405" y="11076"/>
                  <a:pt x="13314" y="10772"/>
                </a:cubicBezTo>
                <a:cubicBezTo>
                  <a:pt x="13132" y="9981"/>
                  <a:pt x="13770" y="9495"/>
                  <a:pt x="14013" y="8826"/>
                </a:cubicBezTo>
                <a:cubicBezTo>
                  <a:pt x="14165" y="8279"/>
                  <a:pt x="14196" y="7702"/>
                  <a:pt x="14044" y="7155"/>
                </a:cubicBezTo>
                <a:cubicBezTo>
                  <a:pt x="13770" y="5331"/>
                  <a:pt x="13010" y="3598"/>
                  <a:pt x="11855" y="2170"/>
                </a:cubicBezTo>
                <a:cubicBezTo>
                  <a:pt x="10670" y="741"/>
                  <a:pt x="9059" y="164"/>
                  <a:pt x="7205" y="12"/>
                </a:cubicBezTo>
                <a:cubicBezTo>
                  <a:pt x="7113" y="4"/>
                  <a:pt x="7018" y="1"/>
                  <a:pt x="692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54" name="Google Shape;2354;p49"/>
          <p:cNvSpPr/>
          <p:nvPr/>
        </p:nvSpPr>
        <p:spPr>
          <a:xfrm>
            <a:off x="6960821" y="2450518"/>
            <a:ext cx="210990" cy="109833"/>
          </a:xfrm>
          <a:custGeom>
            <a:avLst/>
            <a:gdLst/>
            <a:ahLst/>
            <a:cxnLst/>
            <a:rect l="l" t="t" r="r" b="b"/>
            <a:pathLst>
              <a:path w="9849" h="5127" extrusionOk="0">
                <a:moveTo>
                  <a:pt x="4785" y="1"/>
                </a:moveTo>
                <a:cubicBezTo>
                  <a:pt x="3536" y="1"/>
                  <a:pt x="2313" y="405"/>
                  <a:pt x="1307" y="1165"/>
                </a:cubicBezTo>
                <a:cubicBezTo>
                  <a:pt x="638" y="1651"/>
                  <a:pt x="183" y="2381"/>
                  <a:pt x="61" y="3232"/>
                </a:cubicBezTo>
                <a:cubicBezTo>
                  <a:pt x="0" y="4022"/>
                  <a:pt x="517" y="4934"/>
                  <a:pt x="1338" y="5086"/>
                </a:cubicBezTo>
                <a:lnTo>
                  <a:pt x="1398" y="5086"/>
                </a:lnTo>
                <a:cubicBezTo>
                  <a:pt x="1613" y="5113"/>
                  <a:pt x="1811" y="5127"/>
                  <a:pt x="1999" y="5127"/>
                </a:cubicBezTo>
                <a:cubicBezTo>
                  <a:pt x="2848" y="5127"/>
                  <a:pt x="3470" y="4849"/>
                  <a:pt x="4316" y="4326"/>
                </a:cubicBezTo>
                <a:cubicBezTo>
                  <a:pt x="5167" y="3840"/>
                  <a:pt x="5897" y="3080"/>
                  <a:pt x="6778" y="2593"/>
                </a:cubicBezTo>
                <a:cubicBezTo>
                  <a:pt x="7626" y="2101"/>
                  <a:pt x="8573" y="1855"/>
                  <a:pt x="9529" y="1855"/>
                </a:cubicBezTo>
                <a:cubicBezTo>
                  <a:pt x="9636" y="1855"/>
                  <a:pt x="9742" y="1858"/>
                  <a:pt x="9848" y="1864"/>
                </a:cubicBezTo>
                <a:cubicBezTo>
                  <a:pt x="8633" y="922"/>
                  <a:pt x="7204" y="283"/>
                  <a:pt x="5684" y="71"/>
                </a:cubicBezTo>
                <a:cubicBezTo>
                  <a:pt x="5385" y="24"/>
                  <a:pt x="5084" y="1"/>
                  <a:pt x="4785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55" name="Google Shape;2355;p49"/>
          <p:cNvSpPr/>
          <p:nvPr/>
        </p:nvSpPr>
        <p:spPr>
          <a:xfrm>
            <a:off x="6990769" y="2479759"/>
            <a:ext cx="173222" cy="81041"/>
          </a:xfrm>
          <a:custGeom>
            <a:avLst/>
            <a:gdLst/>
            <a:ahLst/>
            <a:cxnLst/>
            <a:rect l="l" t="t" r="r" b="b"/>
            <a:pathLst>
              <a:path w="8086" h="3783" extrusionOk="0">
                <a:moveTo>
                  <a:pt x="7199" y="1"/>
                </a:moveTo>
                <a:cubicBezTo>
                  <a:pt x="7049" y="1"/>
                  <a:pt x="6898" y="16"/>
                  <a:pt x="6748" y="43"/>
                </a:cubicBezTo>
                <a:cubicBezTo>
                  <a:pt x="6262" y="134"/>
                  <a:pt x="5776" y="317"/>
                  <a:pt x="5350" y="590"/>
                </a:cubicBezTo>
                <a:cubicBezTo>
                  <a:pt x="4864" y="925"/>
                  <a:pt x="4377" y="1320"/>
                  <a:pt x="3952" y="1745"/>
                </a:cubicBezTo>
                <a:cubicBezTo>
                  <a:pt x="3526" y="2171"/>
                  <a:pt x="3070" y="2566"/>
                  <a:pt x="2614" y="2931"/>
                </a:cubicBezTo>
                <a:cubicBezTo>
                  <a:pt x="2219" y="3204"/>
                  <a:pt x="1794" y="3417"/>
                  <a:pt x="1338" y="3569"/>
                </a:cubicBezTo>
                <a:cubicBezTo>
                  <a:pt x="1009" y="3635"/>
                  <a:pt x="696" y="3685"/>
                  <a:pt x="377" y="3685"/>
                </a:cubicBezTo>
                <a:cubicBezTo>
                  <a:pt x="253" y="3685"/>
                  <a:pt x="128" y="3677"/>
                  <a:pt x="0" y="3660"/>
                </a:cubicBezTo>
                <a:lnTo>
                  <a:pt x="0" y="3660"/>
                </a:lnTo>
                <a:cubicBezTo>
                  <a:pt x="122" y="3721"/>
                  <a:pt x="244" y="3751"/>
                  <a:pt x="365" y="3751"/>
                </a:cubicBezTo>
                <a:cubicBezTo>
                  <a:pt x="484" y="3773"/>
                  <a:pt x="602" y="3783"/>
                  <a:pt x="720" y="3783"/>
                </a:cubicBezTo>
                <a:cubicBezTo>
                  <a:pt x="936" y="3783"/>
                  <a:pt x="1152" y="3749"/>
                  <a:pt x="1368" y="3691"/>
                </a:cubicBezTo>
                <a:cubicBezTo>
                  <a:pt x="1854" y="3569"/>
                  <a:pt x="2310" y="3356"/>
                  <a:pt x="2706" y="3083"/>
                </a:cubicBezTo>
                <a:cubicBezTo>
                  <a:pt x="3192" y="2718"/>
                  <a:pt x="3648" y="2323"/>
                  <a:pt x="4073" y="1897"/>
                </a:cubicBezTo>
                <a:cubicBezTo>
                  <a:pt x="4499" y="1472"/>
                  <a:pt x="4955" y="1107"/>
                  <a:pt x="5472" y="773"/>
                </a:cubicBezTo>
                <a:cubicBezTo>
                  <a:pt x="5867" y="499"/>
                  <a:pt x="6292" y="286"/>
                  <a:pt x="6779" y="195"/>
                </a:cubicBezTo>
                <a:cubicBezTo>
                  <a:pt x="6976" y="153"/>
                  <a:pt x="7180" y="130"/>
                  <a:pt x="7385" y="130"/>
                </a:cubicBezTo>
                <a:cubicBezTo>
                  <a:pt x="7621" y="130"/>
                  <a:pt x="7858" y="160"/>
                  <a:pt x="8086" y="225"/>
                </a:cubicBezTo>
                <a:cubicBezTo>
                  <a:pt x="7994" y="134"/>
                  <a:pt x="7873" y="73"/>
                  <a:pt x="7751" y="73"/>
                </a:cubicBezTo>
                <a:cubicBezTo>
                  <a:pt x="7567" y="23"/>
                  <a:pt x="7383" y="1"/>
                  <a:pt x="7199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56" name="Google Shape;2356;p49"/>
          <p:cNvSpPr/>
          <p:nvPr/>
        </p:nvSpPr>
        <p:spPr>
          <a:xfrm>
            <a:off x="6986849" y="2467977"/>
            <a:ext cx="149786" cy="90853"/>
          </a:xfrm>
          <a:custGeom>
            <a:avLst/>
            <a:gdLst/>
            <a:ahLst/>
            <a:cxnLst/>
            <a:rect l="l" t="t" r="r" b="b"/>
            <a:pathLst>
              <a:path w="6992" h="4241" extrusionOk="0">
                <a:moveTo>
                  <a:pt x="6232" y="0"/>
                </a:moveTo>
                <a:cubicBezTo>
                  <a:pt x="6080" y="0"/>
                  <a:pt x="5928" y="16"/>
                  <a:pt x="5776" y="46"/>
                </a:cubicBezTo>
                <a:cubicBezTo>
                  <a:pt x="5320" y="168"/>
                  <a:pt x="4895" y="319"/>
                  <a:pt x="4500" y="593"/>
                </a:cubicBezTo>
                <a:cubicBezTo>
                  <a:pt x="4044" y="897"/>
                  <a:pt x="3618" y="1262"/>
                  <a:pt x="3253" y="1657"/>
                </a:cubicBezTo>
                <a:cubicBezTo>
                  <a:pt x="2828" y="2082"/>
                  <a:pt x="2463" y="2508"/>
                  <a:pt x="2098" y="2842"/>
                </a:cubicBezTo>
                <a:cubicBezTo>
                  <a:pt x="1794" y="3146"/>
                  <a:pt x="1460" y="3450"/>
                  <a:pt x="1095" y="3693"/>
                </a:cubicBezTo>
                <a:cubicBezTo>
                  <a:pt x="761" y="3906"/>
                  <a:pt x="396" y="4089"/>
                  <a:pt x="1" y="4241"/>
                </a:cubicBezTo>
                <a:cubicBezTo>
                  <a:pt x="123" y="4241"/>
                  <a:pt x="244" y="4210"/>
                  <a:pt x="335" y="4180"/>
                </a:cubicBezTo>
                <a:cubicBezTo>
                  <a:pt x="639" y="4089"/>
                  <a:pt x="913" y="3967"/>
                  <a:pt x="1186" y="3815"/>
                </a:cubicBezTo>
                <a:cubicBezTo>
                  <a:pt x="1551" y="3572"/>
                  <a:pt x="1916" y="3268"/>
                  <a:pt x="2250" y="2964"/>
                </a:cubicBezTo>
                <a:cubicBezTo>
                  <a:pt x="2615" y="2599"/>
                  <a:pt x="2980" y="2174"/>
                  <a:pt x="3375" y="1778"/>
                </a:cubicBezTo>
                <a:cubicBezTo>
                  <a:pt x="3740" y="1383"/>
                  <a:pt x="4165" y="1019"/>
                  <a:pt x="4591" y="715"/>
                </a:cubicBezTo>
                <a:cubicBezTo>
                  <a:pt x="4955" y="471"/>
                  <a:pt x="5351" y="289"/>
                  <a:pt x="5776" y="168"/>
                </a:cubicBezTo>
                <a:cubicBezTo>
                  <a:pt x="6027" y="110"/>
                  <a:pt x="6289" y="89"/>
                  <a:pt x="6549" y="89"/>
                </a:cubicBezTo>
                <a:cubicBezTo>
                  <a:pt x="6699" y="89"/>
                  <a:pt x="6847" y="96"/>
                  <a:pt x="6992" y="107"/>
                </a:cubicBezTo>
                <a:cubicBezTo>
                  <a:pt x="6901" y="76"/>
                  <a:pt x="6810" y="46"/>
                  <a:pt x="6688" y="46"/>
                </a:cubicBezTo>
                <a:cubicBezTo>
                  <a:pt x="6536" y="16"/>
                  <a:pt x="6384" y="0"/>
                  <a:pt x="6232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57" name="Google Shape;2357;p49"/>
          <p:cNvSpPr/>
          <p:nvPr/>
        </p:nvSpPr>
        <p:spPr>
          <a:xfrm>
            <a:off x="7153559" y="2530166"/>
            <a:ext cx="56020" cy="93788"/>
          </a:xfrm>
          <a:custGeom>
            <a:avLst/>
            <a:gdLst/>
            <a:ahLst/>
            <a:cxnLst/>
            <a:rect l="l" t="t" r="r" b="b"/>
            <a:pathLst>
              <a:path w="2615" h="4378" extrusionOk="0">
                <a:moveTo>
                  <a:pt x="2584" y="0"/>
                </a:moveTo>
                <a:lnTo>
                  <a:pt x="2584" y="0"/>
                </a:lnTo>
                <a:cubicBezTo>
                  <a:pt x="2402" y="851"/>
                  <a:pt x="2098" y="1641"/>
                  <a:pt x="1672" y="2401"/>
                </a:cubicBezTo>
                <a:cubicBezTo>
                  <a:pt x="1216" y="3131"/>
                  <a:pt x="639" y="3800"/>
                  <a:pt x="0" y="4377"/>
                </a:cubicBezTo>
                <a:cubicBezTo>
                  <a:pt x="243" y="4255"/>
                  <a:pt x="456" y="4134"/>
                  <a:pt x="639" y="3952"/>
                </a:cubicBezTo>
                <a:cubicBezTo>
                  <a:pt x="1611" y="3131"/>
                  <a:pt x="2280" y="2006"/>
                  <a:pt x="2554" y="760"/>
                </a:cubicBezTo>
                <a:cubicBezTo>
                  <a:pt x="2614" y="517"/>
                  <a:pt x="2614" y="243"/>
                  <a:pt x="2584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58" name="Google Shape;2358;p49"/>
          <p:cNvSpPr/>
          <p:nvPr/>
        </p:nvSpPr>
        <p:spPr>
          <a:xfrm>
            <a:off x="7159407" y="2567934"/>
            <a:ext cx="66453" cy="74893"/>
          </a:xfrm>
          <a:custGeom>
            <a:avLst/>
            <a:gdLst/>
            <a:ahLst/>
            <a:cxnLst/>
            <a:rect l="l" t="t" r="r" b="b"/>
            <a:pathLst>
              <a:path w="3102" h="3496" extrusionOk="0">
                <a:moveTo>
                  <a:pt x="3010" y="0"/>
                </a:moveTo>
                <a:cubicBezTo>
                  <a:pt x="2980" y="0"/>
                  <a:pt x="3010" y="274"/>
                  <a:pt x="2888" y="730"/>
                </a:cubicBezTo>
                <a:cubicBezTo>
                  <a:pt x="2706" y="1277"/>
                  <a:pt x="2402" y="1733"/>
                  <a:pt x="1977" y="2128"/>
                </a:cubicBezTo>
                <a:cubicBezTo>
                  <a:pt x="1551" y="2523"/>
                  <a:pt x="1095" y="2827"/>
                  <a:pt x="609" y="3131"/>
                </a:cubicBezTo>
                <a:cubicBezTo>
                  <a:pt x="396" y="3222"/>
                  <a:pt x="183" y="3344"/>
                  <a:pt x="1" y="3496"/>
                </a:cubicBezTo>
                <a:cubicBezTo>
                  <a:pt x="244" y="3435"/>
                  <a:pt x="457" y="3344"/>
                  <a:pt x="670" y="3222"/>
                </a:cubicBezTo>
                <a:cubicBezTo>
                  <a:pt x="1217" y="2979"/>
                  <a:pt x="1703" y="2644"/>
                  <a:pt x="2129" y="2249"/>
                </a:cubicBezTo>
                <a:cubicBezTo>
                  <a:pt x="2554" y="1854"/>
                  <a:pt x="2888" y="1307"/>
                  <a:pt x="3010" y="730"/>
                </a:cubicBezTo>
                <a:cubicBezTo>
                  <a:pt x="3101" y="486"/>
                  <a:pt x="3101" y="243"/>
                  <a:pt x="3010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59" name="Google Shape;2359;p49"/>
          <p:cNvSpPr/>
          <p:nvPr/>
        </p:nvSpPr>
        <p:spPr>
          <a:xfrm>
            <a:off x="6978387" y="2478710"/>
            <a:ext cx="24122" cy="80120"/>
          </a:xfrm>
          <a:custGeom>
            <a:avLst/>
            <a:gdLst/>
            <a:ahLst/>
            <a:cxnLst/>
            <a:rect l="l" t="t" r="r" b="b"/>
            <a:pathLst>
              <a:path w="1126" h="3740" extrusionOk="0">
                <a:moveTo>
                  <a:pt x="1125" y="1"/>
                </a:moveTo>
                <a:cubicBezTo>
                  <a:pt x="973" y="122"/>
                  <a:pt x="852" y="305"/>
                  <a:pt x="730" y="457"/>
                </a:cubicBezTo>
                <a:cubicBezTo>
                  <a:pt x="457" y="852"/>
                  <a:pt x="244" y="1308"/>
                  <a:pt x="122" y="1764"/>
                </a:cubicBezTo>
                <a:cubicBezTo>
                  <a:pt x="1" y="2250"/>
                  <a:pt x="31" y="2767"/>
                  <a:pt x="214" y="3223"/>
                </a:cubicBezTo>
                <a:cubicBezTo>
                  <a:pt x="366" y="3588"/>
                  <a:pt x="518" y="3740"/>
                  <a:pt x="548" y="3740"/>
                </a:cubicBezTo>
                <a:cubicBezTo>
                  <a:pt x="578" y="3709"/>
                  <a:pt x="426" y="3527"/>
                  <a:pt x="335" y="3192"/>
                </a:cubicBezTo>
                <a:cubicBezTo>
                  <a:pt x="214" y="2736"/>
                  <a:pt x="214" y="2281"/>
                  <a:pt x="305" y="1825"/>
                </a:cubicBezTo>
                <a:cubicBezTo>
                  <a:pt x="426" y="1369"/>
                  <a:pt x="609" y="943"/>
                  <a:pt x="852" y="548"/>
                </a:cubicBezTo>
                <a:cubicBezTo>
                  <a:pt x="973" y="366"/>
                  <a:pt x="1034" y="183"/>
                  <a:pt x="1125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0" name="Google Shape;2360;p49"/>
          <p:cNvSpPr/>
          <p:nvPr/>
        </p:nvSpPr>
        <p:spPr>
          <a:xfrm>
            <a:off x="6966026" y="2513221"/>
            <a:ext cx="23458" cy="47087"/>
          </a:xfrm>
          <a:custGeom>
            <a:avLst/>
            <a:gdLst/>
            <a:ahLst/>
            <a:cxnLst/>
            <a:rect l="l" t="t" r="r" b="b"/>
            <a:pathLst>
              <a:path w="1095" h="2198" extrusionOk="0">
                <a:moveTo>
                  <a:pt x="122" y="1"/>
                </a:moveTo>
                <a:cubicBezTo>
                  <a:pt x="122" y="1"/>
                  <a:pt x="61" y="122"/>
                  <a:pt x="31" y="366"/>
                </a:cubicBezTo>
                <a:cubicBezTo>
                  <a:pt x="0" y="1004"/>
                  <a:pt x="274" y="1612"/>
                  <a:pt x="760" y="2037"/>
                </a:cubicBezTo>
                <a:cubicBezTo>
                  <a:pt x="936" y="2138"/>
                  <a:pt x="1050" y="2197"/>
                  <a:pt x="1084" y="2197"/>
                </a:cubicBezTo>
                <a:cubicBezTo>
                  <a:pt x="1091" y="2197"/>
                  <a:pt x="1095" y="2195"/>
                  <a:pt x="1095" y="2189"/>
                </a:cubicBezTo>
                <a:cubicBezTo>
                  <a:pt x="821" y="1885"/>
                  <a:pt x="578" y="1551"/>
                  <a:pt x="395" y="1217"/>
                </a:cubicBezTo>
                <a:cubicBezTo>
                  <a:pt x="243" y="822"/>
                  <a:pt x="152" y="396"/>
                  <a:pt x="122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1" name="Google Shape;2361;p49"/>
          <p:cNvSpPr/>
          <p:nvPr/>
        </p:nvSpPr>
        <p:spPr>
          <a:xfrm>
            <a:off x="7379502" y="3708747"/>
            <a:ext cx="438240" cy="459748"/>
          </a:xfrm>
          <a:custGeom>
            <a:avLst/>
            <a:gdLst/>
            <a:ahLst/>
            <a:cxnLst/>
            <a:rect l="l" t="t" r="r" b="b"/>
            <a:pathLst>
              <a:path w="20457" h="21461" extrusionOk="0">
                <a:moveTo>
                  <a:pt x="15594" y="0"/>
                </a:moveTo>
                <a:lnTo>
                  <a:pt x="1" y="7690"/>
                </a:lnTo>
                <a:lnTo>
                  <a:pt x="1277" y="18967"/>
                </a:lnTo>
                <a:lnTo>
                  <a:pt x="7478" y="20608"/>
                </a:lnTo>
                <a:cubicBezTo>
                  <a:pt x="7478" y="20608"/>
                  <a:pt x="17448" y="21429"/>
                  <a:pt x="18633" y="21459"/>
                </a:cubicBezTo>
                <a:cubicBezTo>
                  <a:pt x="18644" y="21460"/>
                  <a:pt x="18655" y="21460"/>
                  <a:pt x="18665" y="21460"/>
                </a:cubicBezTo>
                <a:cubicBezTo>
                  <a:pt x="19797" y="21460"/>
                  <a:pt x="20245" y="18279"/>
                  <a:pt x="20366" y="16201"/>
                </a:cubicBezTo>
                <a:cubicBezTo>
                  <a:pt x="20457" y="14104"/>
                  <a:pt x="15594" y="0"/>
                  <a:pt x="15594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2" name="Google Shape;2362;p49"/>
          <p:cNvSpPr/>
          <p:nvPr/>
        </p:nvSpPr>
        <p:spPr>
          <a:xfrm>
            <a:off x="7379502" y="3721771"/>
            <a:ext cx="407649" cy="444110"/>
          </a:xfrm>
          <a:custGeom>
            <a:avLst/>
            <a:gdLst/>
            <a:ahLst/>
            <a:cxnLst/>
            <a:rect l="l" t="t" r="r" b="b"/>
            <a:pathLst>
              <a:path w="19029" h="20731" extrusionOk="0">
                <a:moveTo>
                  <a:pt x="14378" y="0"/>
                </a:moveTo>
                <a:lnTo>
                  <a:pt x="1" y="7052"/>
                </a:lnTo>
                <a:lnTo>
                  <a:pt x="1277" y="18329"/>
                </a:lnTo>
                <a:lnTo>
                  <a:pt x="7478" y="19970"/>
                </a:lnTo>
                <a:cubicBezTo>
                  <a:pt x="7478" y="19970"/>
                  <a:pt x="16232" y="20669"/>
                  <a:pt x="17417" y="20730"/>
                </a:cubicBezTo>
                <a:cubicBezTo>
                  <a:pt x="17423" y="20730"/>
                  <a:pt x="17429" y="20730"/>
                  <a:pt x="17435" y="20730"/>
                </a:cubicBezTo>
                <a:cubicBezTo>
                  <a:pt x="18605" y="20730"/>
                  <a:pt x="18846" y="17650"/>
                  <a:pt x="18937" y="15563"/>
                </a:cubicBezTo>
                <a:cubicBezTo>
                  <a:pt x="19028" y="13465"/>
                  <a:pt x="14378" y="0"/>
                  <a:pt x="14378" y="0"/>
                </a:cubicBez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3" name="Google Shape;2363;p49"/>
          <p:cNvSpPr/>
          <p:nvPr/>
        </p:nvSpPr>
        <p:spPr>
          <a:xfrm>
            <a:off x="7703132" y="3760953"/>
            <a:ext cx="26714" cy="9533"/>
          </a:xfrm>
          <a:custGeom>
            <a:avLst/>
            <a:gdLst/>
            <a:ahLst/>
            <a:cxnLst/>
            <a:rect l="l" t="t" r="r" b="b"/>
            <a:pathLst>
              <a:path w="1247" h="445" extrusionOk="0">
                <a:moveTo>
                  <a:pt x="1181" y="1"/>
                </a:moveTo>
                <a:cubicBezTo>
                  <a:pt x="1074" y="1"/>
                  <a:pt x="849" y="51"/>
                  <a:pt x="608" y="116"/>
                </a:cubicBezTo>
                <a:cubicBezTo>
                  <a:pt x="243" y="238"/>
                  <a:pt x="0" y="360"/>
                  <a:pt x="0" y="420"/>
                </a:cubicBezTo>
                <a:cubicBezTo>
                  <a:pt x="9" y="437"/>
                  <a:pt x="39" y="445"/>
                  <a:pt x="84" y="445"/>
                </a:cubicBezTo>
                <a:cubicBezTo>
                  <a:pt x="203" y="445"/>
                  <a:pt x="428" y="395"/>
                  <a:pt x="669" y="329"/>
                </a:cubicBezTo>
                <a:cubicBezTo>
                  <a:pt x="1003" y="208"/>
                  <a:pt x="1246" y="86"/>
                  <a:pt x="1246" y="25"/>
                </a:cubicBezTo>
                <a:cubicBezTo>
                  <a:pt x="1246" y="8"/>
                  <a:pt x="1223" y="1"/>
                  <a:pt x="1181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4" name="Google Shape;2364;p49"/>
          <p:cNvSpPr/>
          <p:nvPr/>
        </p:nvSpPr>
        <p:spPr>
          <a:xfrm>
            <a:off x="7730467" y="3840688"/>
            <a:ext cx="27378" cy="9255"/>
          </a:xfrm>
          <a:custGeom>
            <a:avLst/>
            <a:gdLst/>
            <a:ahLst/>
            <a:cxnLst/>
            <a:rect l="l" t="t" r="r" b="b"/>
            <a:pathLst>
              <a:path w="1278" h="432" extrusionOk="0">
                <a:moveTo>
                  <a:pt x="1200" y="0"/>
                </a:moveTo>
                <a:cubicBezTo>
                  <a:pt x="1102" y="0"/>
                  <a:pt x="864" y="40"/>
                  <a:pt x="609" y="133"/>
                </a:cubicBezTo>
                <a:cubicBezTo>
                  <a:pt x="274" y="224"/>
                  <a:pt x="1" y="346"/>
                  <a:pt x="31" y="407"/>
                </a:cubicBezTo>
                <a:cubicBezTo>
                  <a:pt x="31" y="424"/>
                  <a:pt x="55" y="431"/>
                  <a:pt x="96" y="431"/>
                </a:cubicBezTo>
                <a:cubicBezTo>
                  <a:pt x="203" y="431"/>
                  <a:pt x="429" y="381"/>
                  <a:pt x="670" y="315"/>
                </a:cubicBezTo>
                <a:cubicBezTo>
                  <a:pt x="1004" y="194"/>
                  <a:pt x="1277" y="72"/>
                  <a:pt x="1247" y="11"/>
                </a:cubicBezTo>
                <a:cubicBezTo>
                  <a:pt x="1247" y="4"/>
                  <a:pt x="1230" y="0"/>
                  <a:pt x="1200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5" name="Google Shape;2365;p49"/>
          <p:cNvSpPr/>
          <p:nvPr/>
        </p:nvSpPr>
        <p:spPr>
          <a:xfrm>
            <a:off x="7766285" y="3958126"/>
            <a:ext cx="27378" cy="9147"/>
          </a:xfrm>
          <a:custGeom>
            <a:avLst/>
            <a:gdLst/>
            <a:ahLst/>
            <a:cxnLst/>
            <a:rect l="l" t="t" r="r" b="b"/>
            <a:pathLst>
              <a:path w="1278" h="427" extrusionOk="0">
                <a:moveTo>
                  <a:pt x="1277" y="1"/>
                </a:moveTo>
                <a:cubicBezTo>
                  <a:pt x="1034" y="1"/>
                  <a:pt x="821" y="31"/>
                  <a:pt x="609" y="122"/>
                </a:cubicBezTo>
                <a:cubicBezTo>
                  <a:pt x="274" y="213"/>
                  <a:pt x="1" y="335"/>
                  <a:pt x="31" y="396"/>
                </a:cubicBezTo>
                <a:cubicBezTo>
                  <a:pt x="31" y="416"/>
                  <a:pt x="65" y="426"/>
                  <a:pt x="122" y="426"/>
                </a:cubicBezTo>
                <a:cubicBezTo>
                  <a:pt x="237" y="426"/>
                  <a:pt x="446" y="386"/>
                  <a:pt x="669" y="305"/>
                </a:cubicBezTo>
                <a:cubicBezTo>
                  <a:pt x="882" y="244"/>
                  <a:pt x="1095" y="153"/>
                  <a:pt x="1277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6" name="Google Shape;2366;p49"/>
          <p:cNvSpPr/>
          <p:nvPr/>
        </p:nvSpPr>
        <p:spPr>
          <a:xfrm>
            <a:off x="7783209" y="4039488"/>
            <a:ext cx="32584" cy="4991"/>
          </a:xfrm>
          <a:custGeom>
            <a:avLst/>
            <a:gdLst/>
            <a:ahLst/>
            <a:cxnLst/>
            <a:rect l="l" t="t" r="r" b="b"/>
            <a:pathLst>
              <a:path w="1521" h="233" extrusionOk="0">
                <a:moveTo>
                  <a:pt x="1028" y="1"/>
                </a:moveTo>
                <a:cubicBezTo>
                  <a:pt x="937" y="1"/>
                  <a:pt x="847" y="11"/>
                  <a:pt x="761" y="32"/>
                </a:cubicBezTo>
                <a:cubicBezTo>
                  <a:pt x="335" y="32"/>
                  <a:pt x="1" y="93"/>
                  <a:pt x="1" y="154"/>
                </a:cubicBezTo>
                <a:cubicBezTo>
                  <a:pt x="155" y="212"/>
                  <a:pt x="309" y="233"/>
                  <a:pt x="471" y="233"/>
                </a:cubicBezTo>
                <a:cubicBezTo>
                  <a:pt x="565" y="233"/>
                  <a:pt x="661" y="226"/>
                  <a:pt x="761" y="215"/>
                </a:cubicBezTo>
                <a:cubicBezTo>
                  <a:pt x="1186" y="215"/>
                  <a:pt x="1521" y="154"/>
                  <a:pt x="1521" y="93"/>
                </a:cubicBezTo>
                <a:cubicBezTo>
                  <a:pt x="1364" y="34"/>
                  <a:pt x="1194" y="1"/>
                  <a:pt x="1028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7" name="Google Shape;2367;p49"/>
          <p:cNvSpPr/>
          <p:nvPr/>
        </p:nvSpPr>
        <p:spPr>
          <a:xfrm>
            <a:off x="7778003" y="4113418"/>
            <a:ext cx="30634" cy="5891"/>
          </a:xfrm>
          <a:custGeom>
            <a:avLst/>
            <a:gdLst/>
            <a:ahLst/>
            <a:cxnLst/>
            <a:rect l="l" t="t" r="r" b="b"/>
            <a:pathLst>
              <a:path w="1430" h="275" extrusionOk="0">
                <a:moveTo>
                  <a:pt x="229" y="1"/>
                </a:moveTo>
                <a:cubicBezTo>
                  <a:pt x="100" y="1"/>
                  <a:pt x="16" y="16"/>
                  <a:pt x="1" y="47"/>
                </a:cubicBezTo>
                <a:cubicBezTo>
                  <a:pt x="1" y="107"/>
                  <a:pt x="335" y="168"/>
                  <a:pt x="700" y="229"/>
                </a:cubicBezTo>
                <a:cubicBezTo>
                  <a:pt x="897" y="259"/>
                  <a:pt x="1080" y="275"/>
                  <a:pt x="1213" y="275"/>
                </a:cubicBezTo>
                <a:cubicBezTo>
                  <a:pt x="1346" y="275"/>
                  <a:pt x="1429" y="259"/>
                  <a:pt x="1429" y="229"/>
                </a:cubicBezTo>
                <a:cubicBezTo>
                  <a:pt x="1429" y="199"/>
                  <a:pt x="1125" y="107"/>
                  <a:pt x="730" y="47"/>
                </a:cubicBezTo>
                <a:cubicBezTo>
                  <a:pt x="533" y="16"/>
                  <a:pt x="358" y="1"/>
                  <a:pt x="229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8" name="Google Shape;2368;p49"/>
          <p:cNvSpPr/>
          <p:nvPr/>
        </p:nvSpPr>
        <p:spPr>
          <a:xfrm>
            <a:off x="7707031" y="3738031"/>
            <a:ext cx="93788" cy="429135"/>
          </a:xfrm>
          <a:custGeom>
            <a:avLst/>
            <a:gdLst/>
            <a:ahLst/>
            <a:cxnLst/>
            <a:rect l="l" t="t" r="r" b="b"/>
            <a:pathLst>
              <a:path w="4378" h="20032" extrusionOk="0">
                <a:moveTo>
                  <a:pt x="1" y="1"/>
                </a:moveTo>
                <a:cubicBezTo>
                  <a:pt x="31" y="92"/>
                  <a:pt x="61" y="153"/>
                  <a:pt x="92" y="214"/>
                </a:cubicBezTo>
                <a:cubicBezTo>
                  <a:pt x="92" y="122"/>
                  <a:pt x="31" y="62"/>
                  <a:pt x="1" y="1"/>
                </a:cubicBezTo>
                <a:close/>
                <a:moveTo>
                  <a:pt x="92" y="214"/>
                </a:moveTo>
                <a:lnTo>
                  <a:pt x="92" y="214"/>
                </a:lnTo>
                <a:cubicBezTo>
                  <a:pt x="153" y="366"/>
                  <a:pt x="213" y="548"/>
                  <a:pt x="305" y="791"/>
                </a:cubicBezTo>
                <a:cubicBezTo>
                  <a:pt x="457" y="1278"/>
                  <a:pt x="700" y="2007"/>
                  <a:pt x="1004" y="2919"/>
                </a:cubicBezTo>
                <a:cubicBezTo>
                  <a:pt x="1551" y="4712"/>
                  <a:pt x="2311" y="7235"/>
                  <a:pt x="3040" y="10031"/>
                </a:cubicBezTo>
                <a:cubicBezTo>
                  <a:pt x="3375" y="11430"/>
                  <a:pt x="3709" y="12767"/>
                  <a:pt x="3922" y="13983"/>
                </a:cubicBezTo>
                <a:cubicBezTo>
                  <a:pt x="4165" y="15077"/>
                  <a:pt x="4256" y="16171"/>
                  <a:pt x="4134" y="17266"/>
                </a:cubicBezTo>
                <a:cubicBezTo>
                  <a:pt x="4043" y="17995"/>
                  <a:pt x="3800" y="18725"/>
                  <a:pt x="3435" y="19363"/>
                </a:cubicBezTo>
                <a:cubicBezTo>
                  <a:pt x="3283" y="19606"/>
                  <a:pt x="3131" y="19819"/>
                  <a:pt x="2949" y="20032"/>
                </a:cubicBezTo>
                <a:cubicBezTo>
                  <a:pt x="3010" y="19971"/>
                  <a:pt x="3071" y="19940"/>
                  <a:pt x="3101" y="19880"/>
                </a:cubicBezTo>
                <a:cubicBezTo>
                  <a:pt x="3253" y="19728"/>
                  <a:pt x="3375" y="19576"/>
                  <a:pt x="3496" y="19393"/>
                </a:cubicBezTo>
                <a:cubicBezTo>
                  <a:pt x="3891" y="18755"/>
                  <a:pt x="4165" y="18056"/>
                  <a:pt x="4256" y="17296"/>
                </a:cubicBezTo>
                <a:cubicBezTo>
                  <a:pt x="4378" y="16171"/>
                  <a:pt x="4317" y="15047"/>
                  <a:pt x="4074" y="13952"/>
                </a:cubicBezTo>
                <a:cubicBezTo>
                  <a:pt x="3861" y="12737"/>
                  <a:pt x="3557" y="11369"/>
                  <a:pt x="3192" y="9971"/>
                </a:cubicBezTo>
                <a:cubicBezTo>
                  <a:pt x="2463" y="7174"/>
                  <a:pt x="1703" y="4682"/>
                  <a:pt x="1095" y="2888"/>
                </a:cubicBezTo>
                <a:cubicBezTo>
                  <a:pt x="791" y="1977"/>
                  <a:pt x="548" y="1247"/>
                  <a:pt x="335" y="761"/>
                </a:cubicBezTo>
                <a:cubicBezTo>
                  <a:pt x="244" y="518"/>
                  <a:pt x="153" y="335"/>
                  <a:pt x="92" y="214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9" name="Google Shape;2369;p49"/>
          <p:cNvSpPr/>
          <p:nvPr/>
        </p:nvSpPr>
        <p:spPr>
          <a:xfrm>
            <a:off x="7393170" y="3910589"/>
            <a:ext cx="242910" cy="304756"/>
          </a:xfrm>
          <a:custGeom>
            <a:avLst/>
            <a:gdLst/>
            <a:ahLst/>
            <a:cxnLst/>
            <a:rect l="l" t="t" r="r" b="b"/>
            <a:pathLst>
              <a:path w="11339" h="14226" extrusionOk="0">
                <a:moveTo>
                  <a:pt x="62" y="1"/>
                </a:moveTo>
                <a:lnTo>
                  <a:pt x="1" y="7022"/>
                </a:lnTo>
                <a:lnTo>
                  <a:pt x="7235" y="6840"/>
                </a:lnTo>
                <a:cubicBezTo>
                  <a:pt x="7235" y="6840"/>
                  <a:pt x="9849" y="14135"/>
                  <a:pt x="11187" y="14226"/>
                </a:cubicBezTo>
                <a:lnTo>
                  <a:pt x="11338" y="183"/>
                </a:lnTo>
                <a:lnTo>
                  <a:pt x="62" y="1"/>
                </a:ln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0" name="Google Shape;2370;p49"/>
          <p:cNvSpPr/>
          <p:nvPr/>
        </p:nvSpPr>
        <p:spPr>
          <a:xfrm>
            <a:off x="7533830" y="3955234"/>
            <a:ext cx="26071" cy="23351"/>
          </a:xfrm>
          <a:custGeom>
            <a:avLst/>
            <a:gdLst/>
            <a:ahLst/>
            <a:cxnLst/>
            <a:rect l="l" t="t" r="r" b="b"/>
            <a:pathLst>
              <a:path w="1217" h="1090" extrusionOk="0">
                <a:moveTo>
                  <a:pt x="639" y="1"/>
                </a:moveTo>
                <a:cubicBezTo>
                  <a:pt x="403" y="1"/>
                  <a:pt x="174" y="150"/>
                  <a:pt x="122" y="409"/>
                </a:cubicBezTo>
                <a:lnTo>
                  <a:pt x="122" y="348"/>
                </a:lnTo>
                <a:lnTo>
                  <a:pt x="122" y="348"/>
                </a:lnTo>
                <a:cubicBezTo>
                  <a:pt x="0" y="652"/>
                  <a:pt x="152" y="956"/>
                  <a:pt x="456" y="1078"/>
                </a:cubicBezTo>
                <a:cubicBezTo>
                  <a:pt x="496" y="1086"/>
                  <a:pt x="535" y="1090"/>
                  <a:pt x="574" y="1090"/>
                </a:cubicBezTo>
                <a:cubicBezTo>
                  <a:pt x="835" y="1090"/>
                  <a:pt x="1076" y="917"/>
                  <a:pt x="1155" y="652"/>
                </a:cubicBezTo>
                <a:cubicBezTo>
                  <a:pt x="1216" y="379"/>
                  <a:pt x="1034" y="105"/>
                  <a:pt x="760" y="14"/>
                </a:cubicBezTo>
                <a:cubicBezTo>
                  <a:pt x="720" y="5"/>
                  <a:pt x="680" y="1"/>
                  <a:pt x="63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1" name="Google Shape;2371;p49"/>
          <p:cNvSpPr/>
          <p:nvPr/>
        </p:nvSpPr>
        <p:spPr>
          <a:xfrm>
            <a:off x="7611958" y="3914510"/>
            <a:ext cx="24122" cy="300943"/>
          </a:xfrm>
          <a:custGeom>
            <a:avLst/>
            <a:gdLst/>
            <a:ahLst/>
            <a:cxnLst/>
            <a:rect l="l" t="t" r="r" b="b"/>
            <a:pathLst>
              <a:path w="1126" h="14048" extrusionOk="0">
                <a:moveTo>
                  <a:pt x="1125" y="0"/>
                </a:moveTo>
                <a:lnTo>
                  <a:pt x="1" y="31"/>
                </a:lnTo>
                <a:lnTo>
                  <a:pt x="274" y="13496"/>
                </a:lnTo>
                <a:cubicBezTo>
                  <a:pt x="274" y="13496"/>
                  <a:pt x="495" y="14047"/>
                  <a:pt x="910" y="14047"/>
                </a:cubicBezTo>
                <a:cubicBezTo>
                  <a:pt x="931" y="14047"/>
                  <a:pt x="952" y="14046"/>
                  <a:pt x="974" y="14043"/>
                </a:cubicBezTo>
                <a:lnTo>
                  <a:pt x="112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2" name="Google Shape;2372;p49"/>
          <p:cNvSpPr/>
          <p:nvPr/>
        </p:nvSpPr>
        <p:spPr>
          <a:xfrm>
            <a:off x="7543791" y="4034604"/>
            <a:ext cx="20651" cy="27121"/>
          </a:xfrm>
          <a:custGeom>
            <a:avLst/>
            <a:gdLst/>
            <a:ahLst/>
            <a:cxnLst/>
            <a:rect l="l" t="t" r="r" b="b"/>
            <a:pathLst>
              <a:path w="964" h="1266" extrusionOk="0">
                <a:moveTo>
                  <a:pt x="885" y="0"/>
                </a:moveTo>
                <a:cubicBezTo>
                  <a:pt x="766" y="0"/>
                  <a:pt x="464" y="124"/>
                  <a:pt x="265" y="473"/>
                </a:cubicBezTo>
                <a:cubicBezTo>
                  <a:pt x="1" y="855"/>
                  <a:pt x="48" y="1265"/>
                  <a:pt x="134" y="1265"/>
                </a:cubicBezTo>
                <a:cubicBezTo>
                  <a:pt x="137" y="1265"/>
                  <a:pt x="140" y="1265"/>
                  <a:pt x="143" y="1264"/>
                </a:cubicBezTo>
                <a:cubicBezTo>
                  <a:pt x="204" y="1264"/>
                  <a:pt x="234" y="929"/>
                  <a:pt x="447" y="595"/>
                </a:cubicBezTo>
                <a:cubicBezTo>
                  <a:pt x="690" y="260"/>
                  <a:pt x="964" y="78"/>
                  <a:pt x="934" y="17"/>
                </a:cubicBezTo>
                <a:cubicBezTo>
                  <a:pt x="928" y="6"/>
                  <a:pt x="911" y="0"/>
                  <a:pt x="885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3" name="Google Shape;2373;p49"/>
          <p:cNvSpPr/>
          <p:nvPr/>
        </p:nvSpPr>
        <p:spPr>
          <a:xfrm>
            <a:off x="7557930" y="4073615"/>
            <a:ext cx="24764" cy="20009"/>
          </a:xfrm>
          <a:custGeom>
            <a:avLst/>
            <a:gdLst/>
            <a:ahLst/>
            <a:cxnLst/>
            <a:rect l="l" t="t" r="r" b="b"/>
            <a:pathLst>
              <a:path w="1156" h="934" extrusionOk="0">
                <a:moveTo>
                  <a:pt x="965" y="1"/>
                </a:moveTo>
                <a:cubicBezTo>
                  <a:pt x="822" y="1"/>
                  <a:pt x="599" y="53"/>
                  <a:pt x="365" y="233"/>
                </a:cubicBezTo>
                <a:cubicBezTo>
                  <a:pt x="0" y="537"/>
                  <a:pt x="0" y="932"/>
                  <a:pt x="61" y="932"/>
                </a:cubicBezTo>
                <a:cubicBezTo>
                  <a:pt x="64" y="933"/>
                  <a:pt x="67" y="934"/>
                  <a:pt x="70" y="934"/>
                </a:cubicBezTo>
                <a:cubicBezTo>
                  <a:pt x="133" y="934"/>
                  <a:pt x="257" y="647"/>
                  <a:pt x="547" y="415"/>
                </a:cubicBezTo>
                <a:cubicBezTo>
                  <a:pt x="821" y="202"/>
                  <a:pt x="1155" y="142"/>
                  <a:pt x="1125" y="50"/>
                </a:cubicBezTo>
                <a:cubicBezTo>
                  <a:pt x="1125" y="26"/>
                  <a:pt x="1064" y="1"/>
                  <a:pt x="965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4" name="Google Shape;2374;p49"/>
          <p:cNvSpPr/>
          <p:nvPr/>
        </p:nvSpPr>
        <p:spPr>
          <a:xfrm>
            <a:off x="7570291" y="4110397"/>
            <a:ext cx="26714" cy="13218"/>
          </a:xfrm>
          <a:custGeom>
            <a:avLst/>
            <a:gdLst/>
            <a:ahLst/>
            <a:cxnLst/>
            <a:rect l="l" t="t" r="r" b="b"/>
            <a:pathLst>
              <a:path w="1247" h="617" extrusionOk="0">
                <a:moveTo>
                  <a:pt x="938" y="0"/>
                </a:moveTo>
                <a:cubicBezTo>
                  <a:pt x="818" y="0"/>
                  <a:pt x="672" y="25"/>
                  <a:pt x="517" y="96"/>
                </a:cubicBezTo>
                <a:cubicBezTo>
                  <a:pt x="153" y="248"/>
                  <a:pt x="1" y="583"/>
                  <a:pt x="61" y="613"/>
                </a:cubicBezTo>
                <a:cubicBezTo>
                  <a:pt x="65" y="615"/>
                  <a:pt x="70" y="616"/>
                  <a:pt x="75" y="616"/>
                </a:cubicBezTo>
                <a:cubicBezTo>
                  <a:pt x="147" y="616"/>
                  <a:pt x="326" y="423"/>
                  <a:pt x="639" y="309"/>
                </a:cubicBezTo>
                <a:cubicBezTo>
                  <a:pt x="943" y="157"/>
                  <a:pt x="1216" y="127"/>
                  <a:pt x="1247" y="96"/>
                </a:cubicBezTo>
                <a:cubicBezTo>
                  <a:pt x="1247" y="59"/>
                  <a:pt x="1123" y="0"/>
                  <a:pt x="938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5" name="Google Shape;2375;p49"/>
          <p:cNvSpPr/>
          <p:nvPr/>
        </p:nvSpPr>
        <p:spPr>
          <a:xfrm>
            <a:off x="7505209" y="4027642"/>
            <a:ext cx="9105" cy="31470"/>
          </a:xfrm>
          <a:custGeom>
            <a:avLst/>
            <a:gdLst/>
            <a:ahLst/>
            <a:cxnLst/>
            <a:rect l="l" t="t" r="r" b="b"/>
            <a:pathLst>
              <a:path w="425" h="1469" extrusionOk="0">
                <a:moveTo>
                  <a:pt x="344" y="0"/>
                </a:moveTo>
                <a:cubicBezTo>
                  <a:pt x="263" y="0"/>
                  <a:pt x="57" y="290"/>
                  <a:pt x="29" y="707"/>
                </a:cubicBezTo>
                <a:cubicBezTo>
                  <a:pt x="0" y="1144"/>
                  <a:pt x="194" y="1469"/>
                  <a:pt x="264" y="1469"/>
                </a:cubicBezTo>
                <a:cubicBezTo>
                  <a:pt x="267" y="1469"/>
                  <a:pt x="270" y="1468"/>
                  <a:pt x="273" y="1467"/>
                </a:cubicBezTo>
                <a:cubicBezTo>
                  <a:pt x="333" y="1437"/>
                  <a:pt x="242" y="1102"/>
                  <a:pt x="273" y="707"/>
                </a:cubicBezTo>
                <a:cubicBezTo>
                  <a:pt x="303" y="342"/>
                  <a:pt x="424" y="38"/>
                  <a:pt x="364" y="8"/>
                </a:cubicBezTo>
                <a:cubicBezTo>
                  <a:pt x="359" y="3"/>
                  <a:pt x="352" y="0"/>
                  <a:pt x="34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6" name="Google Shape;2376;p49"/>
          <p:cNvSpPr/>
          <p:nvPr/>
        </p:nvSpPr>
        <p:spPr>
          <a:xfrm>
            <a:off x="7451139" y="4005127"/>
            <a:ext cx="25407" cy="46144"/>
          </a:xfrm>
          <a:custGeom>
            <a:avLst/>
            <a:gdLst/>
            <a:ahLst/>
            <a:cxnLst/>
            <a:rect l="l" t="t" r="r" b="b"/>
            <a:pathLst>
              <a:path w="1186" h="2154" extrusionOk="0">
                <a:moveTo>
                  <a:pt x="340" y="242"/>
                </a:moveTo>
                <a:cubicBezTo>
                  <a:pt x="351" y="242"/>
                  <a:pt x="345" y="269"/>
                  <a:pt x="365" y="269"/>
                </a:cubicBezTo>
                <a:cubicBezTo>
                  <a:pt x="426" y="299"/>
                  <a:pt x="456" y="360"/>
                  <a:pt x="486" y="421"/>
                </a:cubicBezTo>
                <a:cubicBezTo>
                  <a:pt x="578" y="542"/>
                  <a:pt x="638" y="664"/>
                  <a:pt x="699" y="785"/>
                </a:cubicBezTo>
                <a:cubicBezTo>
                  <a:pt x="821" y="998"/>
                  <a:pt x="882" y="1241"/>
                  <a:pt x="942" y="1484"/>
                </a:cubicBezTo>
                <a:cubicBezTo>
                  <a:pt x="993" y="1661"/>
                  <a:pt x="1043" y="1859"/>
                  <a:pt x="1094" y="2043"/>
                </a:cubicBezTo>
                <a:lnTo>
                  <a:pt x="1094" y="2043"/>
                </a:lnTo>
                <a:cubicBezTo>
                  <a:pt x="1017" y="1959"/>
                  <a:pt x="879" y="1811"/>
                  <a:pt x="730" y="1606"/>
                </a:cubicBezTo>
                <a:cubicBezTo>
                  <a:pt x="578" y="1424"/>
                  <a:pt x="486" y="1211"/>
                  <a:pt x="395" y="968"/>
                </a:cubicBezTo>
                <a:cubicBezTo>
                  <a:pt x="334" y="846"/>
                  <a:pt x="304" y="694"/>
                  <a:pt x="274" y="573"/>
                </a:cubicBezTo>
                <a:cubicBezTo>
                  <a:pt x="243" y="421"/>
                  <a:pt x="243" y="299"/>
                  <a:pt x="304" y="269"/>
                </a:cubicBezTo>
                <a:cubicBezTo>
                  <a:pt x="324" y="248"/>
                  <a:pt x="334" y="242"/>
                  <a:pt x="340" y="242"/>
                </a:cubicBezTo>
                <a:close/>
                <a:moveTo>
                  <a:pt x="326" y="1"/>
                </a:moveTo>
                <a:cubicBezTo>
                  <a:pt x="265" y="1"/>
                  <a:pt x="203" y="18"/>
                  <a:pt x="152" y="56"/>
                </a:cubicBezTo>
                <a:cubicBezTo>
                  <a:pt x="61" y="117"/>
                  <a:pt x="0" y="238"/>
                  <a:pt x="0" y="360"/>
                </a:cubicBezTo>
                <a:cubicBezTo>
                  <a:pt x="0" y="451"/>
                  <a:pt x="0" y="542"/>
                  <a:pt x="31" y="603"/>
                </a:cubicBezTo>
                <a:cubicBezTo>
                  <a:pt x="61" y="755"/>
                  <a:pt x="122" y="907"/>
                  <a:pt x="182" y="1059"/>
                </a:cubicBezTo>
                <a:cubicBezTo>
                  <a:pt x="274" y="1302"/>
                  <a:pt x="426" y="1515"/>
                  <a:pt x="608" y="1697"/>
                </a:cubicBezTo>
                <a:cubicBezTo>
                  <a:pt x="838" y="1950"/>
                  <a:pt x="1033" y="2081"/>
                  <a:pt x="1115" y="2117"/>
                </a:cubicBezTo>
                <a:lnTo>
                  <a:pt x="1115" y="2117"/>
                </a:lnTo>
                <a:cubicBezTo>
                  <a:pt x="1118" y="2129"/>
                  <a:pt x="1121" y="2141"/>
                  <a:pt x="1125" y="2153"/>
                </a:cubicBezTo>
                <a:cubicBezTo>
                  <a:pt x="1127" y="2143"/>
                  <a:pt x="1130" y="2134"/>
                  <a:pt x="1132" y="2124"/>
                </a:cubicBezTo>
                <a:lnTo>
                  <a:pt x="1132" y="2124"/>
                </a:lnTo>
                <a:cubicBezTo>
                  <a:pt x="1139" y="2126"/>
                  <a:pt x="1144" y="2127"/>
                  <a:pt x="1148" y="2127"/>
                </a:cubicBezTo>
                <a:cubicBezTo>
                  <a:pt x="1153" y="2127"/>
                  <a:pt x="1155" y="2126"/>
                  <a:pt x="1155" y="2123"/>
                </a:cubicBezTo>
                <a:cubicBezTo>
                  <a:pt x="1162" y="2123"/>
                  <a:pt x="1156" y="2113"/>
                  <a:pt x="1139" y="2093"/>
                </a:cubicBezTo>
                <a:lnTo>
                  <a:pt x="1139" y="2093"/>
                </a:lnTo>
                <a:cubicBezTo>
                  <a:pt x="1185" y="1870"/>
                  <a:pt x="1180" y="1649"/>
                  <a:pt x="1125" y="1454"/>
                </a:cubicBezTo>
                <a:cubicBezTo>
                  <a:pt x="1064" y="1029"/>
                  <a:pt x="912" y="664"/>
                  <a:pt x="699" y="299"/>
                </a:cubicBezTo>
                <a:cubicBezTo>
                  <a:pt x="669" y="238"/>
                  <a:pt x="608" y="147"/>
                  <a:pt x="547" y="86"/>
                </a:cubicBezTo>
                <a:cubicBezTo>
                  <a:pt x="494" y="33"/>
                  <a:pt x="410" y="1"/>
                  <a:pt x="32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7" name="Google Shape;2377;p49"/>
          <p:cNvSpPr/>
          <p:nvPr/>
        </p:nvSpPr>
        <p:spPr>
          <a:xfrm>
            <a:off x="7429652" y="4045123"/>
            <a:ext cx="48201" cy="23565"/>
          </a:xfrm>
          <a:custGeom>
            <a:avLst/>
            <a:gdLst/>
            <a:ahLst/>
            <a:cxnLst/>
            <a:rect l="l" t="t" r="r" b="b"/>
            <a:pathLst>
              <a:path w="2250" h="1100" extrusionOk="0">
                <a:moveTo>
                  <a:pt x="1349" y="1"/>
                </a:moveTo>
                <a:cubicBezTo>
                  <a:pt x="1163" y="1"/>
                  <a:pt x="968" y="29"/>
                  <a:pt x="790" y="73"/>
                </a:cubicBezTo>
                <a:cubicBezTo>
                  <a:pt x="638" y="134"/>
                  <a:pt x="517" y="195"/>
                  <a:pt x="365" y="256"/>
                </a:cubicBezTo>
                <a:cubicBezTo>
                  <a:pt x="182" y="317"/>
                  <a:pt x="30" y="499"/>
                  <a:pt x="0" y="712"/>
                </a:cubicBezTo>
                <a:cubicBezTo>
                  <a:pt x="0" y="833"/>
                  <a:pt x="61" y="955"/>
                  <a:pt x="182" y="1016"/>
                </a:cubicBezTo>
                <a:cubicBezTo>
                  <a:pt x="274" y="1046"/>
                  <a:pt x="334" y="1046"/>
                  <a:pt x="426" y="1076"/>
                </a:cubicBezTo>
                <a:cubicBezTo>
                  <a:pt x="517" y="1092"/>
                  <a:pt x="600" y="1099"/>
                  <a:pt x="680" y="1099"/>
                </a:cubicBezTo>
                <a:cubicBezTo>
                  <a:pt x="760" y="1099"/>
                  <a:pt x="836" y="1092"/>
                  <a:pt x="912" y="1076"/>
                </a:cubicBezTo>
                <a:cubicBezTo>
                  <a:pt x="1185" y="1046"/>
                  <a:pt x="1429" y="955"/>
                  <a:pt x="1641" y="773"/>
                </a:cubicBezTo>
                <a:cubicBezTo>
                  <a:pt x="2006" y="529"/>
                  <a:pt x="2097" y="225"/>
                  <a:pt x="2067" y="225"/>
                </a:cubicBezTo>
                <a:lnTo>
                  <a:pt x="2067" y="225"/>
                </a:lnTo>
                <a:cubicBezTo>
                  <a:pt x="1915" y="377"/>
                  <a:pt x="1733" y="529"/>
                  <a:pt x="1550" y="651"/>
                </a:cubicBezTo>
                <a:cubicBezTo>
                  <a:pt x="1337" y="773"/>
                  <a:pt x="1125" y="833"/>
                  <a:pt x="882" y="864"/>
                </a:cubicBezTo>
                <a:cubicBezTo>
                  <a:pt x="821" y="879"/>
                  <a:pt x="752" y="886"/>
                  <a:pt x="684" y="886"/>
                </a:cubicBezTo>
                <a:cubicBezTo>
                  <a:pt x="616" y="886"/>
                  <a:pt x="547" y="879"/>
                  <a:pt x="486" y="864"/>
                </a:cubicBezTo>
                <a:cubicBezTo>
                  <a:pt x="334" y="833"/>
                  <a:pt x="213" y="773"/>
                  <a:pt x="213" y="712"/>
                </a:cubicBezTo>
                <a:cubicBezTo>
                  <a:pt x="274" y="621"/>
                  <a:pt x="365" y="529"/>
                  <a:pt x="456" y="469"/>
                </a:cubicBezTo>
                <a:cubicBezTo>
                  <a:pt x="790" y="286"/>
                  <a:pt x="1155" y="195"/>
                  <a:pt x="1550" y="195"/>
                </a:cubicBezTo>
                <a:cubicBezTo>
                  <a:pt x="1640" y="189"/>
                  <a:pt x="1722" y="186"/>
                  <a:pt x="1795" y="186"/>
                </a:cubicBezTo>
                <a:cubicBezTo>
                  <a:pt x="1996" y="186"/>
                  <a:pt x="2133" y="204"/>
                  <a:pt x="2202" y="204"/>
                </a:cubicBezTo>
                <a:cubicBezTo>
                  <a:pt x="2227" y="204"/>
                  <a:pt x="2243" y="201"/>
                  <a:pt x="2249" y="195"/>
                </a:cubicBezTo>
                <a:cubicBezTo>
                  <a:pt x="2072" y="68"/>
                  <a:pt x="1874" y="5"/>
                  <a:pt x="1672" y="5"/>
                </a:cubicBezTo>
                <a:cubicBezTo>
                  <a:pt x="1631" y="5"/>
                  <a:pt x="1591" y="8"/>
                  <a:pt x="1550" y="13"/>
                </a:cubicBezTo>
                <a:cubicBezTo>
                  <a:pt x="1485" y="4"/>
                  <a:pt x="1418" y="1"/>
                  <a:pt x="134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8" name="Google Shape;2378;p49"/>
          <p:cNvSpPr/>
          <p:nvPr/>
        </p:nvSpPr>
        <p:spPr>
          <a:xfrm>
            <a:off x="6737470" y="3767337"/>
            <a:ext cx="688283" cy="412940"/>
          </a:xfrm>
          <a:custGeom>
            <a:avLst/>
            <a:gdLst/>
            <a:ahLst/>
            <a:cxnLst/>
            <a:rect l="l" t="t" r="r" b="b"/>
            <a:pathLst>
              <a:path w="32129" h="19276" extrusionOk="0">
                <a:moveTo>
                  <a:pt x="21855" y="1"/>
                </a:moveTo>
                <a:cubicBezTo>
                  <a:pt x="21855" y="1"/>
                  <a:pt x="5715" y="5046"/>
                  <a:pt x="2128" y="7964"/>
                </a:cubicBezTo>
                <a:cubicBezTo>
                  <a:pt x="335" y="9423"/>
                  <a:pt x="0" y="15350"/>
                  <a:pt x="2888" y="17782"/>
                </a:cubicBezTo>
                <a:cubicBezTo>
                  <a:pt x="4321" y="18961"/>
                  <a:pt x="5981" y="19276"/>
                  <a:pt x="7567" y="19276"/>
                </a:cubicBezTo>
                <a:cubicBezTo>
                  <a:pt x="9209" y="19276"/>
                  <a:pt x="10771" y="18938"/>
                  <a:pt x="11916" y="18876"/>
                </a:cubicBezTo>
                <a:cubicBezTo>
                  <a:pt x="14134" y="18755"/>
                  <a:pt x="32007" y="15685"/>
                  <a:pt x="32007" y="15685"/>
                </a:cubicBezTo>
                <a:lnTo>
                  <a:pt x="32129" y="1885"/>
                </a:lnTo>
                <a:lnTo>
                  <a:pt x="21855" y="1"/>
                </a:lnTo>
                <a:close/>
              </a:path>
            </a:pathLst>
          </a:custGeom>
          <a:solidFill>
            <a:srgbClr val="F5AA7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9" name="Google Shape;2379;p49"/>
          <p:cNvSpPr/>
          <p:nvPr/>
        </p:nvSpPr>
        <p:spPr>
          <a:xfrm>
            <a:off x="6906772" y="3973764"/>
            <a:ext cx="218145" cy="119173"/>
          </a:xfrm>
          <a:custGeom>
            <a:avLst/>
            <a:gdLst/>
            <a:ahLst/>
            <a:cxnLst/>
            <a:rect l="l" t="t" r="r" b="b"/>
            <a:pathLst>
              <a:path w="10183" h="5563" extrusionOk="0">
                <a:moveTo>
                  <a:pt x="10183" y="0"/>
                </a:moveTo>
                <a:cubicBezTo>
                  <a:pt x="9605" y="213"/>
                  <a:pt x="8997" y="426"/>
                  <a:pt x="8420" y="578"/>
                </a:cubicBezTo>
                <a:cubicBezTo>
                  <a:pt x="7873" y="699"/>
                  <a:pt x="7204" y="790"/>
                  <a:pt x="6475" y="912"/>
                </a:cubicBezTo>
                <a:cubicBezTo>
                  <a:pt x="5654" y="1034"/>
                  <a:pt x="4864" y="1186"/>
                  <a:pt x="4073" y="1398"/>
                </a:cubicBezTo>
                <a:cubicBezTo>
                  <a:pt x="3435" y="1581"/>
                  <a:pt x="2827" y="1885"/>
                  <a:pt x="2280" y="2249"/>
                </a:cubicBezTo>
                <a:cubicBezTo>
                  <a:pt x="1824" y="2584"/>
                  <a:pt x="1399" y="3009"/>
                  <a:pt x="1064" y="3465"/>
                </a:cubicBezTo>
                <a:cubicBezTo>
                  <a:pt x="695" y="4062"/>
                  <a:pt x="352" y="4658"/>
                  <a:pt x="61" y="5279"/>
                </a:cubicBezTo>
                <a:lnTo>
                  <a:pt x="61" y="5279"/>
                </a:lnTo>
                <a:cubicBezTo>
                  <a:pt x="61" y="5215"/>
                  <a:pt x="61" y="5146"/>
                  <a:pt x="61" y="5076"/>
                </a:cubicBezTo>
                <a:cubicBezTo>
                  <a:pt x="31" y="5198"/>
                  <a:pt x="0" y="5289"/>
                  <a:pt x="0" y="5411"/>
                </a:cubicBezTo>
                <a:lnTo>
                  <a:pt x="0" y="5563"/>
                </a:lnTo>
                <a:lnTo>
                  <a:pt x="91" y="5441"/>
                </a:lnTo>
                <a:cubicBezTo>
                  <a:pt x="426" y="4772"/>
                  <a:pt x="791" y="4134"/>
                  <a:pt x="1216" y="3526"/>
                </a:cubicBezTo>
                <a:cubicBezTo>
                  <a:pt x="1550" y="3070"/>
                  <a:pt x="1946" y="2675"/>
                  <a:pt x="2402" y="2371"/>
                </a:cubicBezTo>
                <a:cubicBezTo>
                  <a:pt x="2949" y="2006"/>
                  <a:pt x="3526" y="1733"/>
                  <a:pt x="4165" y="1550"/>
                </a:cubicBezTo>
                <a:cubicBezTo>
                  <a:pt x="4924" y="1338"/>
                  <a:pt x="5715" y="1186"/>
                  <a:pt x="6535" y="1064"/>
                </a:cubicBezTo>
                <a:cubicBezTo>
                  <a:pt x="7174" y="973"/>
                  <a:pt x="7812" y="851"/>
                  <a:pt x="8481" y="669"/>
                </a:cubicBezTo>
                <a:cubicBezTo>
                  <a:pt x="8724" y="608"/>
                  <a:pt x="8967" y="547"/>
                  <a:pt x="9210" y="456"/>
                </a:cubicBezTo>
                <a:cubicBezTo>
                  <a:pt x="9423" y="365"/>
                  <a:pt x="9605" y="304"/>
                  <a:pt x="9727" y="243"/>
                </a:cubicBezTo>
                <a:cubicBezTo>
                  <a:pt x="9879" y="182"/>
                  <a:pt x="10031" y="91"/>
                  <a:pt x="10183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0" name="Google Shape;2380;p49"/>
          <p:cNvSpPr/>
          <p:nvPr/>
        </p:nvSpPr>
        <p:spPr>
          <a:xfrm>
            <a:off x="6891797" y="4021943"/>
            <a:ext cx="68381" cy="40381"/>
          </a:xfrm>
          <a:custGeom>
            <a:avLst/>
            <a:gdLst/>
            <a:ahLst/>
            <a:cxnLst/>
            <a:rect l="l" t="t" r="r" b="b"/>
            <a:pathLst>
              <a:path w="3192" h="1885" extrusionOk="0">
                <a:moveTo>
                  <a:pt x="3192" y="0"/>
                </a:moveTo>
                <a:lnTo>
                  <a:pt x="3192" y="0"/>
                </a:lnTo>
                <a:cubicBezTo>
                  <a:pt x="1854" y="31"/>
                  <a:pt x="669" y="760"/>
                  <a:pt x="0" y="1885"/>
                </a:cubicBezTo>
                <a:cubicBezTo>
                  <a:pt x="821" y="943"/>
                  <a:pt x="1946" y="274"/>
                  <a:pt x="3192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1" name="Google Shape;2381;p49"/>
          <p:cNvSpPr/>
          <p:nvPr/>
        </p:nvSpPr>
        <p:spPr>
          <a:xfrm>
            <a:off x="7254480" y="3956819"/>
            <a:ext cx="266346" cy="377036"/>
          </a:xfrm>
          <a:custGeom>
            <a:avLst/>
            <a:gdLst/>
            <a:ahLst/>
            <a:cxnLst/>
            <a:rect l="l" t="t" r="r" b="b"/>
            <a:pathLst>
              <a:path w="12433" h="17600" extrusionOk="0">
                <a:moveTo>
                  <a:pt x="5502" y="1"/>
                </a:moveTo>
                <a:lnTo>
                  <a:pt x="1" y="4347"/>
                </a:lnTo>
                <a:lnTo>
                  <a:pt x="4651" y="9879"/>
                </a:lnTo>
                <a:cubicBezTo>
                  <a:pt x="4651" y="9879"/>
                  <a:pt x="609" y="16506"/>
                  <a:pt x="1368" y="17600"/>
                </a:cubicBezTo>
                <a:lnTo>
                  <a:pt x="12432" y="8937"/>
                </a:lnTo>
                <a:lnTo>
                  <a:pt x="5502" y="1"/>
                </a:ln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2" name="Google Shape;2382;p49"/>
          <p:cNvSpPr/>
          <p:nvPr/>
        </p:nvSpPr>
        <p:spPr>
          <a:xfrm>
            <a:off x="7410757" y="4100350"/>
            <a:ext cx="26714" cy="22794"/>
          </a:xfrm>
          <a:custGeom>
            <a:avLst/>
            <a:gdLst/>
            <a:ahLst/>
            <a:cxnLst/>
            <a:rect l="l" t="t" r="r" b="b"/>
            <a:pathLst>
              <a:path w="1247" h="1064" extrusionOk="0">
                <a:moveTo>
                  <a:pt x="648" y="1"/>
                </a:moveTo>
                <a:cubicBezTo>
                  <a:pt x="575" y="1"/>
                  <a:pt x="499" y="16"/>
                  <a:pt x="426" y="49"/>
                </a:cubicBezTo>
                <a:lnTo>
                  <a:pt x="457" y="18"/>
                </a:lnTo>
                <a:lnTo>
                  <a:pt x="457" y="18"/>
                </a:lnTo>
                <a:cubicBezTo>
                  <a:pt x="183" y="109"/>
                  <a:pt x="1" y="444"/>
                  <a:pt x="92" y="717"/>
                </a:cubicBezTo>
                <a:cubicBezTo>
                  <a:pt x="208" y="926"/>
                  <a:pt x="429" y="1064"/>
                  <a:pt x="649" y="1064"/>
                </a:cubicBezTo>
                <a:cubicBezTo>
                  <a:pt x="718" y="1064"/>
                  <a:pt x="787" y="1050"/>
                  <a:pt x="852" y="1021"/>
                </a:cubicBezTo>
                <a:cubicBezTo>
                  <a:pt x="1125" y="900"/>
                  <a:pt x="1247" y="565"/>
                  <a:pt x="1125" y="292"/>
                </a:cubicBezTo>
                <a:cubicBezTo>
                  <a:pt x="1036" y="114"/>
                  <a:pt x="849" y="1"/>
                  <a:pt x="64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3" name="Google Shape;2383;p49"/>
          <p:cNvSpPr/>
          <p:nvPr/>
        </p:nvSpPr>
        <p:spPr>
          <a:xfrm>
            <a:off x="7276631" y="4129377"/>
            <a:ext cx="244195" cy="204478"/>
          </a:xfrm>
          <a:custGeom>
            <a:avLst/>
            <a:gdLst/>
            <a:ahLst/>
            <a:cxnLst/>
            <a:rect l="l" t="t" r="r" b="b"/>
            <a:pathLst>
              <a:path w="11399" h="9545" extrusionOk="0">
                <a:moveTo>
                  <a:pt x="10669" y="1"/>
                </a:moveTo>
                <a:lnTo>
                  <a:pt x="334" y="8633"/>
                </a:lnTo>
                <a:cubicBezTo>
                  <a:pt x="334" y="8633"/>
                  <a:pt x="0" y="9241"/>
                  <a:pt x="334" y="9545"/>
                </a:cubicBezTo>
                <a:lnTo>
                  <a:pt x="11398" y="882"/>
                </a:lnTo>
                <a:lnTo>
                  <a:pt x="10669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4" name="Google Shape;2384;p49"/>
          <p:cNvSpPr/>
          <p:nvPr/>
        </p:nvSpPr>
        <p:spPr>
          <a:xfrm>
            <a:off x="7348247" y="4161747"/>
            <a:ext cx="34405" cy="8933"/>
          </a:xfrm>
          <a:custGeom>
            <a:avLst/>
            <a:gdLst/>
            <a:ahLst/>
            <a:cxnLst/>
            <a:rect l="l" t="t" r="r" b="b"/>
            <a:pathLst>
              <a:path w="1606" h="417" extrusionOk="0">
                <a:moveTo>
                  <a:pt x="931" y="1"/>
                </a:moveTo>
                <a:cubicBezTo>
                  <a:pt x="886" y="1"/>
                  <a:pt x="839" y="3"/>
                  <a:pt x="791" y="9"/>
                </a:cubicBezTo>
                <a:cubicBezTo>
                  <a:pt x="335" y="40"/>
                  <a:pt x="1" y="374"/>
                  <a:pt x="61" y="405"/>
                </a:cubicBezTo>
                <a:cubicBezTo>
                  <a:pt x="66" y="413"/>
                  <a:pt x="75" y="417"/>
                  <a:pt x="90" y="417"/>
                </a:cubicBezTo>
                <a:cubicBezTo>
                  <a:pt x="179" y="417"/>
                  <a:pt x="452" y="279"/>
                  <a:pt x="791" y="253"/>
                </a:cubicBezTo>
                <a:cubicBezTo>
                  <a:pt x="855" y="248"/>
                  <a:pt x="916" y="246"/>
                  <a:pt x="974" y="246"/>
                </a:cubicBezTo>
                <a:cubicBezTo>
                  <a:pt x="1201" y="246"/>
                  <a:pt x="1378" y="274"/>
                  <a:pt x="1473" y="274"/>
                </a:cubicBezTo>
                <a:cubicBezTo>
                  <a:pt x="1516" y="274"/>
                  <a:pt x="1543" y="268"/>
                  <a:pt x="1551" y="253"/>
                </a:cubicBezTo>
                <a:cubicBezTo>
                  <a:pt x="1606" y="225"/>
                  <a:pt x="1340" y="1"/>
                  <a:pt x="93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5" name="Google Shape;2385;p49"/>
          <p:cNvSpPr/>
          <p:nvPr/>
        </p:nvSpPr>
        <p:spPr>
          <a:xfrm>
            <a:off x="7332073" y="4195980"/>
            <a:ext cx="31170" cy="10968"/>
          </a:xfrm>
          <a:custGeom>
            <a:avLst/>
            <a:gdLst/>
            <a:ahLst/>
            <a:cxnLst/>
            <a:rect l="l" t="t" r="r" b="b"/>
            <a:pathLst>
              <a:path w="1455" h="512" extrusionOk="0">
                <a:moveTo>
                  <a:pt x="562" y="0"/>
                </a:moveTo>
                <a:cubicBezTo>
                  <a:pt x="226" y="0"/>
                  <a:pt x="1" y="154"/>
                  <a:pt x="26" y="205"/>
                </a:cubicBezTo>
                <a:cubicBezTo>
                  <a:pt x="35" y="223"/>
                  <a:pt x="68" y="227"/>
                  <a:pt x="120" y="227"/>
                </a:cubicBezTo>
                <a:cubicBezTo>
                  <a:pt x="175" y="227"/>
                  <a:pt x="251" y="222"/>
                  <a:pt x="341" y="222"/>
                </a:cubicBezTo>
                <a:cubicBezTo>
                  <a:pt x="451" y="222"/>
                  <a:pt x="584" y="230"/>
                  <a:pt x="725" y="266"/>
                </a:cubicBezTo>
                <a:cubicBezTo>
                  <a:pt x="1066" y="322"/>
                  <a:pt x="1300" y="512"/>
                  <a:pt x="1379" y="512"/>
                </a:cubicBezTo>
                <a:cubicBezTo>
                  <a:pt x="1385" y="512"/>
                  <a:pt x="1390" y="511"/>
                  <a:pt x="1394" y="509"/>
                </a:cubicBezTo>
                <a:cubicBezTo>
                  <a:pt x="1455" y="448"/>
                  <a:pt x="1242" y="114"/>
                  <a:pt x="786" y="22"/>
                </a:cubicBezTo>
                <a:cubicBezTo>
                  <a:pt x="707" y="7"/>
                  <a:pt x="633" y="0"/>
                  <a:pt x="562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6" name="Google Shape;2386;p49"/>
          <p:cNvSpPr/>
          <p:nvPr/>
        </p:nvSpPr>
        <p:spPr>
          <a:xfrm>
            <a:off x="7316991" y="4226807"/>
            <a:ext cx="26071" cy="14653"/>
          </a:xfrm>
          <a:custGeom>
            <a:avLst/>
            <a:gdLst/>
            <a:ahLst/>
            <a:cxnLst/>
            <a:rect l="l" t="t" r="r" b="b"/>
            <a:pathLst>
              <a:path w="1217" h="684" extrusionOk="0">
                <a:moveTo>
                  <a:pt x="239" y="0"/>
                </a:moveTo>
                <a:cubicBezTo>
                  <a:pt x="93" y="0"/>
                  <a:pt x="1" y="41"/>
                  <a:pt x="1" y="73"/>
                </a:cubicBezTo>
                <a:cubicBezTo>
                  <a:pt x="31" y="134"/>
                  <a:pt x="305" y="164"/>
                  <a:pt x="609" y="346"/>
                </a:cubicBezTo>
                <a:cubicBezTo>
                  <a:pt x="893" y="488"/>
                  <a:pt x="1071" y="684"/>
                  <a:pt x="1142" y="684"/>
                </a:cubicBezTo>
                <a:cubicBezTo>
                  <a:pt x="1147" y="684"/>
                  <a:pt x="1152" y="683"/>
                  <a:pt x="1156" y="681"/>
                </a:cubicBezTo>
                <a:cubicBezTo>
                  <a:pt x="1216" y="650"/>
                  <a:pt x="1095" y="316"/>
                  <a:pt x="730" y="134"/>
                </a:cubicBezTo>
                <a:cubicBezTo>
                  <a:pt x="543" y="33"/>
                  <a:pt x="370" y="0"/>
                  <a:pt x="239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7" name="Google Shape;2387;p49"/>
          <p:cNvSpPr/>
          <p:nvPr/>
        </p:nvSpPr>
        <p:spPr>
          <a:xfrm>
            <a:off x="7328709" y="4122136"/>
            <a:ext cx="26714" cy="19045"/>
          </a:xfrm>
          <a:custGeom>
            <a:avLst/>
            <a:gdLst/>
            <a:ahLst/>
            <a:cxnLst/>
            <a:rect l="l" t="t" r="r" b="b"/>
            <a:pathLst>
              <a:path w="1247" h="889" extrusionOk="0">
                <a:moveTo>
                  <a:pt x="1138" y="1"/>
                </a:moveTo>
                <a:cubicBezTo>
                  <a:pt x="1000" y="1"/>
                  <a:pt x="750" y="55"/>
                  <a:pt x="487" y="217"/>
                </a:cubicBezTo>
                <a:cubicBezTo>
                  <a:pt x="122" y="491"/>
                  <a:pt x="1" y="855"/>
                  <a:pt x="62" y="886"/>
                </a:cubicBezTo>
                <a:cubicBezTo>
                  <a:pt x="65" y="887"/>
                  <a:pt x="68" y="888"/>
                  <a:pt x="72" y="888"/>
                </a:cubicBezTo>
                <a:cubicBezTo>
                  <a:pt x="142" y="888"/>
                  <a:pt x="322" y="632"/>
                  <a:pt x="639" y="430"/>
                </a:cubicBezTo>
                <a:cubicBezTo>
                  <a:pt x="943" y="217"/>
                  <a:pt x="1247" y="126"/>
                  <a:pt x="1247" y="35"/>
                </a:cubicBezTo>
                <a:cubicBezTo>
                  <a:pt x="1247" y="14"/>
                  <a:pt x="1206" y="1"/>
                  <a:pt x="1138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8" name="Google Shape;2388;p49"/>
          <p:cNvSpPr/>
          <p:nvPr/>
        </p:nvSpPr>
        <p:spPr>
          <a:xfrm>
            <a:off x="7312535" y="4064017"/>
            <a:ext cx="27914" cy="44537"/>
          </a:xfrm>
          <a:custGeom>
            <a:avLst/>
            <a:gdLst/>
            <a:ahLst/>
            <a:cxnLst/>
            <a:rect l="l" t="t" r="r" b="b"/>
            <a:pathLst>
              <a:path w="1303" h="2079" extrusionOk="0">
                <a:moveTo>
                  <a:pt x="973" y="219"/>
                </a:moveTo>
                <a:cubicBezTo>
                  <a:pt x="982" y="219"/>
                  <a:pt x="991" y="221"/>
                  <a:pt x="999" y="225"/>
                </a:cubicBezTo>
                <a:cubicBezTo>
                  <a:pt x="1090" y="255"/>
                  <a:pt x="1060" y="225"/>
                  <a:pt x="1060" y="316"/>
                </a:cubicBezTo>
                <a:cubicBezTo>
                  <a:pt x="1029" y="377"/>
                  <a:pt x="1029" y="438"/>
                  <a:pt x="999" y="498"/>
                </a:cubicBezTo>
                <a:cubicBezTo>
                  <a:pt x="968" y="620"/>
                  <a:pt x="908" y="772"/>
                  <a:pt x="847" y="894"/>
                </a:cubicBezTo>
                <a:cubicBezTo>
                  <a:pt x="725" y="1106"/>
                  <a:pt x="604" y="1319"/>
                  <a:pt x="452" y="1532"/>
                </a:cubicBezTo>
                <a:cubicBezTo>
                  <a:pt x="311" y="1726"/>
                  <a:pt x="190" y="1869"/>
                  <a:pt x="120" y="1960"/>
                </a:cubicBezTo>
                <a:lnTo>
                  <a:pt x="120" y="1960"/>
                </a:lnTo>
                <a:cubicBezTo>
                  <a:pt x="138" y="1849"/>
                  <a:pt x="167" y="1661"/>
                  <a:pt x="239" y="1410"/>
                </a:cubicBezTo>
                <a:cubicBezTo>
                  <a:pt x="300" y="1198"/>
                  <a:pt x="391" y="954"/>
                  <a:pt x="513" y="772"/>
                </a:cubicBezTo>
                <a:cubicBezTo>
                  <a:pt x="573" y="620"/>
                  <a:pt x="665" y="529"/>
                  <a:pt x="756" y="407"/>
                </a:cubicBezTo>
                <a:cubicBezTo>
                  <a:pt x="835" y="302"/>
                  <a:pt x="914" y="219"/>
                  <a:pt x="973" y="219"/>
                </a:cubicBezTo>
                <a:close/>
                <a:moveTo>
                  <a:pt x="993" y="0"/>
                </a:moveTo>
                <a:cubicBezTo>
                  <a:pt x="906" y="0"/>
                  <a:pt x="822" y="28"/>
                  <a:pt x="756" y="73"/>
                </a:cubicBezTo>
                <a:cubicBezTo>
                  <a:pt x="695" y="134"/>
                  <a:pt x="604" y="194"/>
                  <a:pt x="573" y="286"/>
                </a:cubicBezTo>
                <a:cubicBezTo>
                  <a:pt x="300" y="590"/>
                  <a:pt x="148" y="985"/>
                  <a:pt x="57" y="1380"/>
                </a:cubicBezTo>
                <a:cubicBezTo>
                  <a:pt x="1" y="1603"/>
                  <a:pt x="22" y="1826"/>
                  <a:pt x="73" y="2026"/>
                </a:cubicBezTo>
                <a:lnTo>
                  <a:pt x="73" y="2026"/>
                </a:lnTo>
                <a:cubicBezTo>
                  <a:pt x="55" y="2053"/>
                  <a:pt x="49" y="2071"/>
                  <a:pt x="57" y="2079"/>
                </a:cubicBezTo>
                <a:cubicBezTo>
                  <a:pt x="66" y="2075"/>
                  <a:pt x="75" y="2071"/>
                  <a:pt x="84" y="2067"/>
                </a:cubicBezTo>
                <a:lnTo>
                  <a:pt x="84" y="2067"/>
                </a:lnTo>
                <a:cubicBezTo>
                  <a:pt x="85" y="2071"/>
                  <a:pt x="86" y="2075"/>
                  <a:pt x="87" y="2079"/>
                </a:cubicBezTo>
                <a:cubicBezTo>
                  <a:pt x="92" y="2079"/>
                  <a:pt x="96" y="2072"/>
                  <a:pt x="100" y="2059"/>
                </a:cubicBezTo>
                <a:lnTo>
                  <a:pt x="100" y="2059"/>
                </a:lnTo>
                <a:cubicBezTo>
                  <a:pt x="294" y="1966"/>
                  <a:pt x="462" y="1821"/>
                  <a:pt x="604" y="1623"/>
                </a:cubicBezTo>
                <a:cubicBezTo>
                  <a:pt x="877" y="1319"/>
                  <a:pt x="1090" y="985"/>
                  <a:pt x="1212" y="590"/>
                </a:cubicBezTo>
                <a:cubicBezTo>
                  <a:pt x="1242" y="498"/>
                  <a:pt x="1272" y="407"/>
                  <a:pt x="1272" y="316"/>
                </a:cubicBezTo>
                <a:cubicBezTo>
                  <a:pt x="1303" y="194"/>
                  <a:pt x="1212" y="73"/>
                  <a:pt x="1090" y="12"/>
                </a:cubicBezTo>
                <a:cubicBezTo>
                  <a:pt x="1057" y="4"/>
                  <a:pt x="1025" y="0"/>
                  <a:pt x="993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9" name="Google Shape;2389;p49"/>
          <p:cNvSpPr/>
          <p:nvPr/>
        </p:nvSpPr>
        <p:spPr>
          <a:xfrm>
            <a:off x="7274660" y="4076635"/>
            <a:ext cx="41710" cy="32584"/>
          </a:xfrm>
          <a:custGeom>
            <a:avLst/>
            <a:gdLst/>
            <a:ahLst/>
            <a:cxnLst/>
            <a:rect l="l" t="t" r="r" b="b"/>
            <a:pathLst>
              <a:path w="1947" h="1521" extrusionOk="0">
                <a:moveTo>
                  <a:pt x="426" y="1"/>
                </a:moveTo>
                <a:cubicBezTo>
                  <a:pt x="328" y="1"/>
                  <a:pt x="229" y="31"/>
                  <a:pt x="153" y="92"/>
                </a:cubicBezTo>
                <a:cubicBezTo>
                  <a:pt x="31" y="153"/>
                  <a:pt x="1" y="305"/>
                  <a:pt x="31" y="426"/>
                </a:cubicBezTo>
                <a:cubicBezTo>
                  <a:pt x="62" y="517"/>
                  <a:pt x="92" y="578"/>
                  <a:pt x="122" y="669"/>
                </a:cubicBezTo>
                <a:cubicBezTo>
                  <a:pt x="335" y="1034"/>
                  <a:pt x="700" y="1308"/>
                  <a:pt x="1095" y="1429"/>
                </a:cubicBezTo>
                <a:cubicBezTo>
                  <a:pt x="1217" y="1475"/>
                  <a:pt x="1338" y="1498"/>
                  <a:pt x="1460" y="1498"/>
                </a:cubicBezTo>
                <a:cubicBezTo>
                  <a:pt x="1581" y="1498"/>
                  <a:pt x="1703" y="1475"/>
                  <a:pt x="1825" y="1429"/>
                </a:cubicBezTo>
                <a:cubicBezTo>
                  <a:pt x="1581" y="1399"/>
                  <a:pt x="1369" y="1338"/>
                  <a:pt x="1156" y="1277"/>
                </a:cubicBezTo>
                <a:cubicBezTo>
                  <a:pt x="943" y="1186"/>
                  <a:pt x="730" y="1064"/>
                  <a:pt x="578" y="912"/>
                </a:cubicBezTo>
                <a:cubicBezTo>
                  <a:pt x="487" y="791"/>
                  <a:pt x="396" y="700"/>
                  <a:pt x="335" y="578"/>
                </a:cubicBezTo>
                <a:cubicBezTo>
                  <a:pt x="274" y="426"/>
                  <a:pt x="244" y="305"/>
                  <a:pt x="274" y="305"/>
                </a:cubicBezTo>
                <a:cubicBezTo>
                  <a:pt x="326" y="279"/>
                  <a:pt x="377" y="269"/>
                  <a:pt x="426" y="269"/>
                </a:cubicBezTo>
                <a:cubicBezTo>
                  <a:pt x="493" y="269"/>
                  <a:pt x="556" y="287"/>
                  <a:pt x="609" y="305"/>
                </a:cubicBezTo>
                <a:cubicBezTo>
                  <a:pt x="761" y="365"/>
                  <a:pt x="882" y="426"/>
                  <a:pt x="1004" y="517"/>
                </a:cubicBezTo>
                <a:cubicBezTo>
                  <a:pt x="1186" y="639"/>
                  <a:pt x="1369" y="791"/>
                  <a:pt x="1551" y="973"/>
                </a:cubicBezTo>
                <a:cubicBezTo>
                  <a:pt x="1794" y="1277"/>
                  <a:pt x="1916" y="1520"/>
                  <a:pt x="1946" y="1520"/>
                </a:cubicBezTo>
                <a:cubicBezTo>
                  <a:pt x="1916" y="1277"/>
                  <a:pt x="1825" y="1034"/>
                  <a:pt x="1673" y="852"/>
                </a:cubicBezTo>
                <a:cubicBezTo>
                  <a:pt x="1521" y="639"/>
                  <a:pt x="1338" y="457"/>
                  <a:pt x="1126" y="305"/>
                </a:cubicBezTo>
                <a:cubicBezTo>
                  <a:pt x="1004" y="213"/>
                  <a:pt x="852" y="153"/>
                  <a:pt x="700" y="92"/>
                </a:cubicBezTo>
                <a:cubicBezTo>
                  <a:pt x="624" y="31"/>
                  <a:pt x="525" y="1"/>
                  <a:pt x="42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90" name="Google Shape;2390;p49"/>
          <p:cNvSpPr/>
          <p:nvPr/>
        </p:nvSpPr>
        <p:spPr>
          <a:xfrm>
            <a:off x="6855336" y="3503262"/>
            <a:ext cx="856279" cy="604007"/>
          </a:xfrm>
          <a:custGeom>
            <a:avLst/>
            <a:gdLst/>
            <a:ahLst/>
            <a:cxnLst/>
            <a:rect l="l" t="t" r="r" b="b"/>
            <a:pathLst>
              <a:path w="39971" h="28195" extrusionOk="0">
                <a:moveTo>
                  <a:pt x="7690" y="1"/>
                </a:moveTo>
                <a:cubicBezTo>
                  <a:pt x="6874" y="1"/>
                  <a:pt x="6056" y="108"/>
                  <a:pt x="5259" y="321"/>
                </a:cubicBezTo>
                <a:cubicBezTo>
                  <a:pt x="4316" y="595"/>
                  <a:pt x="3496" y="1142"/>
                  <a:pt x="2888" y="1932"/>
                </a:cubicBezTo>
                <a:cubicBezTo>
                  <a:pt x="1125" y="4425"/>
                  <a:pt x="0" y="8498"/>
                  <a:pt x="1824" y="11203"/>
                </a:cubicBezTo>
                <a:cubicBezTo>
                  <a:pt x="3374" y="13513"/>
                  <a:pt x="18754" y="28194"/>
                  <a:pt x="18754" y="28194"/>
                </a:cubicBezTo>
                <a:lnTo>
                  <a:pt x="26961" y="23696"/>
                </a:lnTo>
                <a:lnTo>
                  <a:pt x="23222" y="18711"/>
                </a:lnTo>
                <a:lnTo>
                  <a:pt x="23222" y="18711"/>
                </a:lnTo>
                <a:cubicBezTo>
                  <a:pt x="23223" y="18711"/>
                  <a:pt x="28450" y="20469"/>
                  <a:pt x="31570" y="20469"/>
                </a:cubicBezTo>
                <a:cubicBezTo>
                  <a:pt x="31955" y="20469"/>
                  <a:pt x="32308" y="20443"/>
                  <a:pt x="32615" y="20383"/>
                </a:cubicBezTo>
                <a:cubicBezTo>
                  <a:pt x="35411" y="19835"/>
                  <a:pt x="39970" y="17130"/>
                  <a:pt x="39423" y="12753"/>
                </a:cubicBezTo>
                <a:lnTo>
                  <a:pt x="38663" y="11385"/>
                </a:lnTo>
                <a:cubicBezTo>
                  <a:pt x="37326" y="9015"/>
                  <a:pt x="35107" y="7282"/>
                  <a:pt x="32493" y="6553"/>
                </a:cubicBezTo>
                <a:lnTo>
                  <a:pt x="10426" y="413"/>
                </a:lnTo>
                <a:cubicBezTo>
                  <a:pt x="9538" y="138"/>
                  <a:pt x="8615" y="1"/>
                  <a:pt x="7690" y="1"/>
                </a:cubicBezTo>
                <a:close/>
              </a:path>
            </a:pathLst>
          </a:custGeom>
          <a:solidFill>
            <a:srgbClr val="F5AA7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91" name="Google Shape;2391;p49"/>
          <p:cNvSpPr/>
          <p:nvPr/>
        </p:nvSpPr>
        <p:spPr>
          <a:xfrm>
            <a:off x="6945846" y="3801206"/>
            <a:ext cx="486419" cy="308013"/>
          </a:xfrm>
          <a:custGeom>
            <a:avLst/>
            <a:gdLst/>
            <a:ahLst/>
            <a:cxnLst/>
            <a:rect l="l" t="t" r="r" b="b"/>
            <a:pathLst>
              <a:path w="22706" h="14378" extrusionOk="0">
                <a:moveTo>
                  <a:pt x="22706" y="9788"/>
                </a:moveTo>
                <a:cubicBezTo>
                  <a:pt x="22645" y="9818"/>
                  <a:pt x="22584" y="9848"/>
                  <a:pt x="22554" y="9879"/>
                </a:cubicBezTo>
                <a:cubicBezTo>
                  <a:pt x="22614" y="9848"/>
                  <a:pt x="22645" y="9818"/>
                  <a:pt x="22706" y="9788"/>
                </a:cubicBezTo>
                <a:close/>
                <a:moveTo>
                  <a:pt x="0" y="0"/>
                </a:moveTo>
                <a:cubicBezTo>
                  <a:pt x="61" y="61"/>
                  <a:pt x="122" y="152"/>
                  <a:pt x="213" y="213"/>
                </a:cubicBezTo>
                <a:cubicBezTo>
                  <a:pt x="365" y="365"/>
                  <a:pt x="547" y="578"/>
                  <a:pt x="821" y="851"/>
                </a:cubicBezTo>
                <a:lnTo>
                  <a:pt x="3070" y="3070"/>
                </a:lnTo>
                <a:lnTo>
                  <a:pt x="10517" y="10456"/>
                </a:lnTo>
                <a:lnTo>
                  <a:pt x="14438" y="14317"/>
                </a:lnTo>
                <a:lnTo>
                  <a:pt x="14468" y="14377"/>
                </a:lnTo>
                <a:lnTo>
                  <a:pt x="14529" y="14347"/>
                </a:lnTo>
                <a:lnTo>
                  <a:pt x="20426" y="11095"/>
                </a:lnTo>
                <a:lnTo>
                  <a:pt x="22098" y="10152"/>
                </a:lnTo>
                <a:lnTo>
                  <a:pt x="22554" y="9879"/>
                </a:lnTo>
                <a:lnTo>
                  <a:pt x="22067" y="10122"/>
                </a:lnTo>
                <a:lnTo>
                  <a:pt x="20365" y="11034"/>
                </a:lnTo>
                <a:lnTo>
                  <a:pt x="14527" y="14163"/>
                </a:lnTo>
                <a:lnTo>
                  <a:pt x="14527" y="14163"/>
                </a:lnTo>
                <a:lnTo>
                  <a:pt x="10639" y="10335"/>
                </a:lnTo>
                <a:lnTo>
                  <a:pt x="3131" y="3009"/>
                </a:lnTo>
                <a:lnTo>
                  <a:pt x="851" y="791"/>
                </a:lnTo>
                <a:lnTo>
                  <a:pt x="243" y="183"/>
                </a:lnTo>
                <a:cubicBezTo>
                  <a:pt x="152" y="122"/>
                  <a:pt x="91" y="61"/>
                  <a:pt x="0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92" name="Google Shape;2392;p49"/>
          <p:cNvSpPr/>
          <p:nvPr/>
        </p:nvSpPr>
        <p:spPr>
          <a:xfrm>
            <a:off x="7006386" y="3631133"/>
            <a:ext cx="425237" cy="377807"/>
          </a:xfrm>
          <a:custGeom>
            <a:avLst/>
            <a:gdLst/>
            <a:ahLst/>
            <a:cxnLst/>
            <a:rect l="l" t="t" r="r" b="b"/>
            <a:pathLst>
              <a:path w="19850" h="17636" extrusionOk="0">
                <a:moveTo>
                  <a:pt x="1456" y="0"/>
                </a:moveTo>
                <a:cubicBezTo>
                  <a:pt x="1335" y="0"/>
                  <a:pt x="1215" y="2"/>
                  <a:pt x="1095" y="6"/>
                </a:cubicBezTo>
                <a:cubicBezTo>
                  <a:pt x="730" y="36"/>
                  <a:pt x="457" y="36"/>
                  <a:pt x="274" y="67"/>
                </a:cubicBezTo>
                <a:cubicBezTo>
                  <a:pt x="183" y="67"/>
                  <a:pt x="92" y="97"/>
                  <a:pt x="1" y="97"/>
                </a:cubicBezTo>
                <a:cubicBezTo>
                  <a:pt x="46" y="112"/>
                  <a:pt x="84" y="120"/>
                  <a:pt x="122" y="120"/>
                </a:cubicBezTo>
                <a:cubicBezTo>
                  <a:pt x="160" y="120"/>
                  <a:pt x="198" y="112"/>
                  <a:pt x="244" y="97"/>
                </a:cubicBezTo>
                <a:lnTo>
                  <a:pt x="1065" y="97"/>
                </a:lnTo>
                <a:cubicBezTo>
                  <a:pt x="1166" y="94"/>
                  <a:pt x="1267" y="93"/>
                  <a:pt x="1368" y="93"/>
                </a:cubicBezTo>
                <a:cubicBezTo>
                  <a:pt x="2264" y="93"/>
                  <a:pt x="3139" y="213"/>
                  <a:pt x="4013" y="432"/>
                </a:cubicBezTo>
                <a:cubicBezTo>
                  <a:pt x="5442" y="766"/>
                  <a:pt x="6749" y="1526"/>
                  <a:pt x="7813" y="2559"/>
                </a:cubicBezTo>
                <a:cubicBezTo>
                  <a:pt x="8998" y="3714"/>
                  <a:pt x="9971" y="5264"/>
                  <a:pt x="11095" y="6845"/>
                </a:cubicBezTo>
                <a:cubicBezTo>
                  <a:pt x="12220" y="8395"/>
                  <a:pt x="13375" y="9824"/>
                  <a:pt x="14408" y="11131"/>
                </a:cubicBezTo>
                <a:cubicBezTo>
                  <a:pt x="15472" y="12407"/>
                  <a:pt x="16415" y="13593"/>
                  <a:pt x="17205" y="14535"/>
                </a:cubicBezTo>
                <a:cubicBezTo>
                  <a:pt x="17995" y="15508"/>
                  <a:pt x="18664" y="16298"/>
                  <a:pt x="19120" y="16815"/>
                </a:cubicBezTo>
                <a:lnTo>
                  <a:pt x="19636" y="17423"/>
                </a:lnTo>
                <a:cubicBezTo>
                  <a:pt x="19697" y="17514"/>
                  <a:pt x="19758" y="17575"/>
                  <a:pt x="19849" y="17635"/>
                </a:cubicBezTo>
                <a:cubicBezTo>
                  <a:pt x="19788" y="17544"/>
                  <a:pt x="19728" y="17483"/>
                  <a:pt x="19667" y="17423"/>
                </a:cubicBezTo>
                <a:lnTo>
                  <a:pt x="19150" y="16784"/>
                </a:lnTo>
                <a:cubicBezTo>
                  <a:pt x="18725" y="16207"/>
                  <a:pt x="18086" y="15447"/>
                  <a:pt x="17296" y="14444"/>
                </a:cubicBezTo>
                <a:cubicBezTo>
                  <a:pt x="16506" y="13471"/>
                  <a:pt x="15563" y="12316"/>
                  <a:pt x="14530" y="10979"/>
                </a:cubicBezTo>
                <a:cubicBezTo>
                  <a:pt x="13527" y="9672"/>
                  <a:pt x="12342" y="8274"/>
                  <a:pt x="11247" y="6693"/>
                </a:cubicBezTo>
                <a:cubicBezTo>
                  <a:pt x="10153" y="5143"/>
                  <a:pt x="9150" y="3593"/>
                  <a:pt x="7904" y="2438"/>
                </a:cubicBezTo>
                <a:cubicBezTo>
                  <a:pt x="6840" y="1374"/>
                  <a:pt x="5502" y="644"/>
                  <a:pt x="4043" y="310"/>
                </a:cubicBezTo>
                <a:cubicBezTo>
                  <a:pt x="3191" y="97"/>
                  <a:pt x="2314" y="0"/>
                  <a:pt x="1456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93" name="Google Shape;2393;p49"/>
          <p:cNvSpPr/>
          <p:nvPr/>
        </p:nvSpPr>
        <p:spPr>
          <a:xfrm>
            <a:off x="7096254" y="3607804"/>
            <a:ext cx="74893" cy="76221"/>
          </a:xfrm>
          <a:custGeom>
            <a:avLst/>
            <a:gdLst/>
            <a:ahLst/>
            <a:cxnLst/>
            <a:rect l="l" t="t" r="r" b="b"/>
            <a:pathLst>
              <a:path w="3496" h="3558" extrusionOk="0">
                <a:moveTo>
                  <a:pt x="0" y="1"/>
                </a:moveTo>
                <a:cubicBezTo>
                  <a:pt x="1399" y="913"/>
                  <a:pt x="2614" y="2098"/>
                  <a:pt x="3496" y="3557"/>
                </a:cubicBezTo>
                <a:cubicBezTo>
                  <a:pt x="3435" y="3314"/>
                  <a:pt x="3344" y="3071"/>
                  <a:pt x="3192" y="2858"/>
                </a:cubicBezTo>
                <a:cubicBezTo>
                  <a:pt x="2554" y="1825"/>
                  <a:pt x="1703" y="973"/>
                  <a:pt x="669" y="335"/>
                </a:cubicBezTo>
                <a:cubicBezTo>
                  <a:pt x="456" y="183"/>
                  <a:pt x="213" y="92"/>
                  <a:pt x="0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94" name="Google Shape;2394;p49"/>
          <p:cNvSpPr/>
          <p:nvPr/>
        </p:nvSpPr>
        <p:spPr>
          <a:xfrm>
            <a:off x="6529093" y="3067357"/>
            <a:ext cx="112018" cy="43638"/>
          </a:xfrm>
          <a:custGeom>
            <a:avLst/>
            <a:gdLst/>
            <a:ahLst/>
            <a:cxnLst/>
            <a:rect l="l" t="t" r="r" b="b"/>
            <a:pathLst>
              <a:path w="5229" h="2037" extrusionOk="0">
                <a:moveTo>
                  <a:pt x="3436" y="0"/>
                </a:moveTo>
                <a:lnTo>
                  <a:pt x="274" y="669"/>
                </a:lnTo>
                <a:cubicBezTo>
                  <a:pt x="244" y="700"/>
                  <a:pt x="214" y="700"/>
                  <a:pt x="214" y="730"/>
                </a:cubicBezTo>
                <a:cubicBezTo>
                  <a:pt x="31" y="821"/>
                  <a:pt x="1" y="1034"/>
                  <a:pt x="122" y="1216"/>
                </a:cubicBezTo>
                <a:cubicBezTo>
                  <a:pt x="329" y="1362"/>
                  <a:pt x="682" y="1406"/>
                  <a:pt x="1030" y="1406"/>
                </a:cubicBezTo>
                <a:cubicBezTo>
                  <a:pt x="1553" y="1406"/>
                  <a:pt x="2068" y="1307"/>
                  <a:pt x="2068" y="1307"/>
                </a:cubicBezTo>
                <a:lnTo>
                  <a:pt x="2828" y="2037"/>
                </a:lnTo>
                <a:lnTo>
                  <a:pt x="5229" y="1338"/>
                </a:lnTo>
                <a:cubicBezTo>
                  <a:pt x="5229" y="1338"/>
                  <a:pt x="3648" y="122"/>
                  <a:pt x="3436" y="0"/>
                </a:cubicBezTo>
                <a:close/>
              </a:path>
            </a:pathLst>
          </a:custGeom>
          <a:solidFill>
            <a:srgbClr val="B788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95" name="Google Shape;2395;p49"/>
          <p:cNvSpPr/>
          <p:nvPr/>
        </p:nvSpPr>
        <p:spPr>
          <a:xfrm>
            <a:off x="6504350" y="3092014"/>
            <a:ext cx="245502" cy="188946"/>
          </a:xfrm>
          <a:custGeom>
            <a:avLst/>
            <a:gdLst/>
            <a:ahLst/>
            <a:cxnLst/>
            <a:rect l="l" t="t" r="r" b="b"/>
            <a:pathLst>
              <a:path w="11460" h="8820" extrusionOk="0">
                <a:moveTo>
                  <a:pt x="962" y="1"/>
                </a:moveTo>
                <a:cubicBezTo>
                  <a:pt x="893" y="1"/>
                  <a:pt x="835" y="11"/>
                  <a:pt x="791" y="35"/>
                </a:cubicBezTo>
                <a:cubicBezTo>
                  <a:pt x="426" y="217"/>
                  <a:pt x="1" y="977"/>
                  <a:pt x="274" y="1372"/>
                </a:cubicBezTo>
                <a:cubicBezTo>
                  <a:pt x="517" y="1676"/>
                  <a:pt x="791" y="1950"/>
                  <a:pt x="1065" y="2223"/>
                </a:cubicBezTo>
                <a:cubicBezTo>
                  <a:pt x="1065" y="2223"/>
                  <a:pt x="214" y="2649"/>
                  <a:pt x="639" y="3439"/>
                </a:cubicBezTo>
                <a:lnTo>
                  <a:pt x="913" y="3956"/>
                </a:lnTo>
                <a:cubicBezTo>
                  <a:pt x="913" y="3956"/>
                  <a:pt x="122" y="4655"/>
                  <a:pt x="1156" y="5354"/>
                </a:cubicBezTo>
                <a:cubicBezTo>
                  <a:pt x="1156" y="5354"/>
                  <a:pt x="700" y="5992"/>
                  <a:pt x="1703" y="6722"/>
                </a:cubicBezTo>
                <a:cubicBezTo>
                  <a:pt x="2493" y="7299"/>
                  <a:pt x="3375" y="7695"/>
                  <a:pt x="4317" y="7938"/>
                </a:cubicBezTo>
                <a:cubicBezTo>
                  <a:pt x="4621" y="7968"/>
                  <a:pt x="6992" y="8181"/>
                  <a:pt x="7174" y="8181"/>
                </a:cubicBezTo>
                <a:cubicBezTo>
                  <a:pt x="7387" y="8181"/>
                  <a:pt x="10183" y="8819"/>
                  <a:pt x="10183" y="8819"/>
                </a:cubicBezTo>
                <a:lnTo>
                  <a:pt x="11460" y="3652"/>
                </a:lnTo>
                <a:cubicBezTo>
                  <a:pt x="11460" y="3652"/>
                  <a:pt x="6505" y="217"/>
                  <a:pt x="6414" y="187"/>
                </a:cubicBezTo>
                <a:cubicBezTo>
                  <a:pt x="6408" y="184"/>
                  <a:pt x="6396" y="183"/>
                  <a:pt x="6378" y="183"/>
                </a:cubicBezTo>
                <a:cubicBezTo>
                  <a:pt x="6013" y="183"/>
                  <a:pt x="3283" y="734"/>
                  <a:pt x="3283" y="734"/>
                </a:cubicBezTo>
                <a:lnTo>
                  <a:pt x="2736" y="673"/>
                </a:lnTo>
                <a:cubicBezTo>
                  <a:pt x="2736" y="673"/>
                  <a:pt x="1512" y="1"/>
                  <a:pt x="962" y="1"/>
                </a:cubicBezTo>
                <a:close/>
              </a:path>
            </a:pathLst>
          </a:custGeom>
          <a:solidFill>
            <a:srgbClr val="C19A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96" name="Google Shape;2396;p49"/>
          <p:cNvSpPr/>
          <p:nvPr/>
        </p:nvSpPr>
        <p:spPr>
          <a:xfrm>
            <a:off x="6549295" y="3023869"/>
            <a:ext cx="218145" cy="87125"/>
          </a:xfrm>
          <a:custGeom>
            <a:avLst/>
            <a:gdLst/>
            <a:ahLst/>
            <a:cxnLst/>
            <a:rect l="l" t="t" r="r" b="b"/>
            <a:pathLst>
              <a:path w="10183" h="4067" extrusionOk="0">
                <a:moveTo>
                  <a:pt x="9877" y="1"/>
                </a:moveTo>
                <a:cubicBezTo>
                  <a:pt x="9839" y="1"/>
                  <a:pt x="9798" y="8"/>
                  <a:pt x="9757" y="24"/>
                </a:cubicBezTo>
                <a:lnTo>
                  <a:pt x="0" y="3550"/>
                </a:lnTo>
                <a:lnTo>
                  <a:pt x="790" y="4067"/>
                </a:lnTo>
                <a:lnTo>
                  <a:pt x="9970" y="541"/>
                </a:lnTo>
                <a:cubicBezTo>
                  <a:pt x="10091" y="480"/>
                  <a:pt x="10183" y="328"/>
                  <a:pt x="10122" y="176"/>
                </a:cubicBezTo>
                <a:lnTo>
                  <a:pt x="10122" y="146"/>
                </a:lnTo>
                <a:cubicBezTo>
                  <a:pt x="10077" y="57"/>
                  <a:pt x="9984" y="1"/>
                  <a:pt x="9877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97" name="Google Shape;2397;p49"/>
          <p:cNvSpPr/>
          <p:nvPr/>
        </p:nvSpPr>
        <p:spPr>
          <a:xfrm>
            <a:off x="6523887" y="3137473"/>
            <a:ext cx="30634" cy="18616"/>
          </a:xfrm>
          <a:custGeom>
            <a:avLst/>
            <a:gdLst/>
            <a:ahLst/>
            <a:cxnLst/>
            <a:rect l="l" t="t" r="r" b="b"/>
            <a:pathLst>
              <a:path w="1430" h="869" extrusionOk="0">
                <a:moveTo>
                  <a:pt x="79" y="1"/>
                </a:moveTo>
                <a:cubicBezTo>
                  <a:pt x="71" y="1"/>
                  <a:pt x="65" y="4"/>
                  <a:pt x="61" y="10"/>
                </a:cubicBezTo>
                <a:cubicBezTo>
                  <a:pt x="1" y="41"/>
                  <a:pt x="244" y="345"/>
                  <a:pt x="639" y="588"/>
                </a:cubicBezTo>
                <a:cubicBezTo>
                  <a:pt x="973" y="793"/>
                  <a:pt x="1307" y="868"/>
                  <a:pt x="1402" y="868"/>
                </a:cubicBezTo>
                <a:cubicBezTo>
                  <a:pt x="1420" y="868"/>
                  <a:pt x="1429" y="866"/>
                  <a:pt x="1429" y="861"/>
                </a:cubicBezTo>
                <a:cubicBezTo>
                  <a:pt x="1216" y="679"/>
                  <a:pt x="1004" y="527"/>
                  <a:pt x="761" y="405"/>
                </a:cubicBezTo>
                <a:cubicBezTo>
                  <a:pt x="407" y="215"/>
                  <a:pt x="151" y="1"/>
                  <a:pt x="79" y="1"/>
                </a:cubicBezTo>
                <a:close/>
              </a:path>
            </a:pathLst>
          </a:custGeom>
          <a:solidFill>
            <a:srgbClr val="99503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98" name="Google Shape;2398;p49"/>
          <p:cNvSpPr/>
          <p:nvPr/>
        </p:nvSpPr>
        <p:spPr>
          <a:xfrm>
            <a:off x="6521295" y="3174662"/>
            <a:ext cx="14996" cy="11397"/>
          </a:xfrm>
          <a:custGeom>
            <a:avLst/>
            <a:gdLst/>
            <a:ahLst/>
            <a:cxnLst/>
            <a:rect l="l" t="t" r="r" b="b"/>
            <a:pathLst>
              <a:path w="700" h="532" extrusionOk="0">
                <a:moveTo>
                  <a:pt x="80" y="1"/>
                </a:moveTo>
                <a:cubicBezTo>
                  <a:pt x="71" y="1"/>
                  <a:pt x="65" y="3"/>
                  <a:pt x="61" y="7"/>
                </a:cubicBezTo>
                <a:cubicBezTo>
                  <a:pt x="0" y="68"/>
                  <a:pt x="122" y="220"/>
                  <a:pt x="304" y="341"/>
                </a:cubicBezTo>
                <a:cubicBezTo>
                  <a:pt x="431" y="468"/>
                  <a:pt x="578" y="531"/>
                  <a:pt x="642" y="531"/>
                </a:cubicBezTo>
                <a:cubicBezTo>
                  <a:pt x="654" y="531"/>
                  <a:pt x="664" y="529"/>
                  <a:pt x="669" y="523"/>
                </a:cubicBezTo>
                <a:cubicBezTo>
                  <a:pt x="699" y="463"/>
                  <a:pt x="608" y="341"/>
                  <a:pt x="426" y="189"/>
                </a:cubicBezTo>
                <a:cubicBezTo>
                  <a:pt x="294" y="84"/>
                  <a:pt x="139" y="1"/>
                  <a:pt x="80" y="1"/>
                </a:cubicBezTo>
                <a:close/>
              </a:path>
            </a:pathLst>
          </a:custGeom>
          <a:solidFill>
            <a:srgbClr val="99503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99" name="Google Shape;2399;p49"/>
          <p:cNvSpPr/>
          <p:nvPr/>
        </p:nvSpPr>
        <p:spPr>
          <a:xfrm>
            <a:off x="6524552" y="3203583"/>
            <a:ext cx="17588" cy="8033"/>
          </a:xfrm>
          <a:custGeom>
            <a:avLst/>
            <a:gdLst/>
            <a:ahLst/>
            <a:cxnLst/>
            <a:rect l="l" t="t" r="r" b="b"/>
            <a:pathLst>
              <a:path w="821" h="375" extrusionOk="0">
                <a:moveTo>
                  <a:pt x="89" y="0"/>
                </a:moveTo>
                <a:cubicBezTo>
                  <a:pt x="59" y="0"/>
                  <a:pt x="39" y="8"/>
                  <a:pt x="30" y="25"/>
                </a:cubicBezTo>
                <a:cubicBezTo>
                  <a:pt x="0" y="55"/>
                  <a:pt x="152" y="237"/>
                  <a:pt x="365" y="328"/>
                </a:cubicBezTo>
                <a:cubicBezTo>
                  <a:pt x="486" y="359"/>
                  <a:pt x="600" y="374"/>
                  <a:pt x="684" y="374"/>
                </a:cubicBezTo>
                <a:cubicBezTo>
                  <a:pt x="768" y="374"/>
                  <a:pt x="821" y="359"/>
                  <a:pt x="821" y="328"/>
                </a:cubicBezTo>
                <a:cubicBezTo>
                  <a:pt x="821" y="268"/>
                  <a:pt x="669" y="207"/>
                  <a:pt x="456" y="116"/>
                </a:cubicBezTo>
                <a:cubicBezTo>
                  <a:pt x="303" y="50"/>
                  <a:pt x="165" y="0"/>
                  <a:pt x="89" y="0"/>
                </a:cubicBezTo>
                <a:close/>
              </a:path>
            </a:pathLst>
          </a:custGeom>
          <a:solidFill>
            <a:srgbClr val="99503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00" name="Google Shape;2400;p49"/>
          <p:cNvSpPr/>
          <p:nvPr/>
        </p:nvSpPr>
        <p:spPr>
          <a:xfrm>
            <a:off x="6531707" y="3093043"/>
            <a:ext cx="66431" cy="23179"/>
          </a:xfrm>
          <a:custGeom>
            <a:avLst/>
            <a:gdLst/>
            <a:ahLst/>
            <a:cxnLst/>
            <a:rect l="l" t="t" r="r" b="b"/>
            <a:pathLst>
              <a:path w="3101" h="1082" extrusionOk="0">
                <a:moveTo>
                  <a:pt x="66" y="0"/>
                </a:moveTo>
                <a:cubicBezTo>
                  <a:pt x="24" y="0"/>
                  <a:pt x="0" y="7"/>
                  <a:pt x="0" y="17"/>
                </a:cubicBezTo>
                <a:cubicBezTo>
                  <a:pt x="152" y="108"/>
                  <a:pt x="274" y="169"/>
                  <a:pt x="426" y="230"/>
                </a:cubicBezTo>
                <a:cubicBezTo>
                  <a:pt x="699" y="382"/>
                  <a:pt x="1064" y="595"/>
                  <a:pt x="1459" y="838"/>
                </a:cubicBezTo>
                <a:cubicBezTo>
                  <a:pt x="1551" y="929"/>
                  <a:pt x="1672" y="960"/>
                  <a:pt x="1763" y="1020"/>
                </a:cubicBezTo>
                <a:cubicBezTo>
                  <a:pt x="1885" y="1051"/>
                  <a:pt x="2006" y="1081"/>
                  <a:pt x="2128" y="1081"/>
                </a:cubicBezTo>
                <a:cubicBezTo>
                  <a:pt x="2310" y="1051"/>
                  <a:pt x="2493" y="990"/>
                  <a:pt x="2675" y="899"/>
                </a:cubicBezTo>
                <a:cubicBezTo>
                  <a:pt x="2949" y="716"/>
                  <a:pt x="3101" y="625"/>
                  <a:pt x="3070" y="595"/>
                </a:cubicBezTo>
                <a:cubicBezTo>
                  <a:pt x="3070" y="590"/>
                  <a:pt x="3065" y="587"/>
                  <a:pt x="3055" y="587"/>
                </a:cubicBezTo>
                <a:cubicBezTo>
                  <a:pt x="3005" y="587"/>
                  <a:pt x="2841" y="646"/>
                  <a:pt x="2614" y="747"/>
                </a:cubicBezTo>
                <a:cubicBezTo>
                  <a:pt x="2462" y="808"/>
                  <a:pt x="2280" y="868"/>
                  <a:pt x="2128" y="868"/>
                </a:cubicBezTo>
                <a:cubicBezTo>
                  <a:pt x="1915" y="868"/>
                  <a:pt x="1733" y="808"/>
                  <a:pt x="1581" y="686"/>
                </a:cubicBezTo>
                <a:cubicBezTo>
                  <a:pt x="1216" y="443"/>
                  <a:pt x="882" y="260"/>
                  <a:pt x="487" y="108"/>
                </a:cubicBezTo>
                <a:cubicBezTo>
                  <a:pt x="304" y="27"/>
                  <a:pt x="149" y="0"/>
                  <a:pt x="66" y="0"/>
                </a:cubicBezTo>
                <a:close/>
              </a:path>
            </a:pathLst>
          </a:custGeom>
          <a:solidFill>
            <a:srgbClr val="99503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01" name="Google Shape;2401;p49"/>
          <p:cNvSpPr/>
          <p:nvPr/>
        </p:nvSpPr>
        <p:spPr>
          <a:xfrm>
            <a:off x="6468532" y="3102511"/>
            <a:ext cx="43016" cy="37896"/>
          </a:xfrm>
          <a:custGeom>
            <a:avLst/>
            <a:gdLst/>
            <a:ahLst/>
            <a:cxnLst/>
            <a:rect l="l" t="t" r="r" b="b"/>
            <a:pathLst>
              <a:path w="2008" h="1769" extrusionOk="0">
                <a:moveTo>
                  <a:pt x="639" y="1"/>
                </a:moveTo>
                <a:cubicBezTo>
                  <a:pt x="548" y="122"/>
                  <a:pt x="457" y="214"/>
                  <a:pt x="335" y="274"/>
                </a:cubicBezTo>
                <a:lnTo>
                  <a:pt x="518" y="791"/>
                </a:lnTo>
                <a:lnTo>
                  <a:pt x="518" y="791"/>
                </a:lnTo>
                <a:lnTo>
                  <a:pt x="214" y="518"/>
                </a:lnTo>
                <a:cubicBezTo>
                  <a:pt x="153" y="578"/>
                  <a:pt x="92" y="639"/>
                  <a:pt x="1" y="670"/>
                </a:cubicBezTo>
                <a:cubicBezTo>
                  <a:pt x="183" y="1004"/>
                  <a:pt x="427" y="1308"/>
                  <a:pt x="730" y="1551"/>
                </a:cubicBezTo>
                <a:cubicBezTo>
                  <a:pt x="913" y="1673"/>
                  <a:pt x="1126" y="1764"/>
                  <a:pt x="1338" y="1764"/>
                </a:cubicBezTo>
                <a:cubicBezTo>
                  <a:pt x="1361" y="1767"/>
                  <a:pt x="1383" y="1768"/>
                  <a:pt x="1405" y="1768"/>
                </a:cubicBezTo>
                <a:cubicBezTo>
                  <a:pt x="1595" y="1768"/>
                  <a:pt x="1777" y="1657"/>
                  <a:pt x="1886" y="1521"/>
                </a:cubicBezTo>
                <a:cubicBezTo>
                  <a:pt x="2007" y="1338"/>
                  <a:pt x="2007" y="1095"/>
                  <a:pt x="1855" y="943"/>
                </a:cubicBezTo>
                <a:cubicBezTo>
                  <a:pt x="1703" y="822"/>
                  <a:pt x="1521" y="761"/>
                  <a:pt x="1308" y="761"/>
                </a:cubicBezTo>
                <a:cubicBezTo>
                  <a:pt x="974" y="639"/>
                  <a:pt x="730" y="396"/>
                  <a:pt x="639" y="62"/>
                </a:cubicBezTo>
                <a:lnTo>
                  <a:pt x="639" y="1"/>
                </a:ln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02" name="Google Shape;2402;p49"/>
          <p:cNvSpPr/>
          <p:nvPr/>
        </p:nvSpPr>
        <p:spPr>
          <a:xfrm>
            <a:off x="6506964" y="3121406"/>
            <a:ext cx="16303" cy="15638"/>
          </a:xfrm>
          <a:custGeom>
            <a:avLst/>
            <a:gdLst/>
            <a:ahLst/>
            <a:cxnLst/>
            <a:rect l="l" t="t" r="r" b="b"/>
            <a:pathLst>
              <a:path w="761" h="730" extrusionOk="0">
                <a:moveTo>
                  <a:pt x="152" y="0"/>
                </a:moveTo>
                <a:lnTo>
                  <a:pt x="0" y="31"/>
                </a:lnTo>
                <a:lnTo>
                  <a:pt x="0" y="730"/>
                </a:lnTo>
                <a:lnTo>
                  <a:pt x="760" y="639"/>
                </a:lnTo>
                <a:lnTo>
                  <a:pt x="152" y="0"/>
                </a:ln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03" name="Google Shape;2403;p49"/>
          <p:cNvSpPr/>
          <p:nvPr/>
        </p:nvSpPr>
        <p:spPr>
          <a:xfrm>
            <a:off x="6675602" y="3209302"/>
            <a:ext cx="32584" cy="56684"/>
          </a:xfrm>
          <a:custGeom>
            <a:avLst/>
            <a:gdLst/>
            <a:ahLst/>
            <a:cxnLst/>
            <a:rect l="l" t="t" r="r" b="b"/>
            <a:pathLst>
              <a:path w="1521" h="2646" extrusionOk="0">
                <a:moveTo>
                  <a:pt x="1460" y="1"/>
                </a:moveTo>
                <a:lnTo>
                  <a:pt x="943" y="1429"/>
                </a:lnTo>
                <a:cubicBezTo>
                  <a:pt x="548" y="2159"/>
                  <a:pt x="1" y="2615"/>
                  <a:pt x="31" y="2645"/>
                </a:cubicBezTo>
                <a:cubicBezTo>
                  <a:pt x="518" y="2402"/>
                  <a:pt x="882" y="2007"/>
                  <a:pt x="1125" y="1520"/>
                </a:cubicBezTo>
                <a:cubicBezTo>
                  <a:pt x="1399" y="1065"/>
                  <a:pt x="1521" y="517"/>
                  <a:pt x="1460" y="1"/>
                </a:cubicBezTo>
                <a:close/>
              </a:path>
            </a:pathLst>
          </a:custGeom>
          <a:solidFill>
            <a:srgbClr val="99503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04" name="Google Shape;2404;p49"/>
          <p:cNvSpPr/>
          <p:nvPr/>
        </p:nvSpPr>
        <p:spPr>
          <a:xfrm>
            <a:off x="6483527" y="3123998"/>
            <a:ext cx="623823" cy="409127"/>
          </a:xfrm>
          <a:custGeom>
            <a:avLst/>
            <a:gdLst/>
            <a:ahLst/>
            <a:cxnLst/>
            <a:rect l="l" t="t" r="r" b="b"/>
            <a:pathLst>
              <a:path w="29120" h="19098" extrusionOk="0">
                <a:moveTo>
                  <a:pt x="22493" y="1"/>
                </a:moveTo>
                <a:lnTo>
                  <a:pt x="14256" y="11247"/>
                </a:lnTo>
                <a:lnTo>
                  <a:pt x="2827" y="8025"/>
                </a:lnTo>
                <a:cubicBezTo>
                  <a:pt x="1611" y="9454"/>
                  <a:pt x="638" y="11095"/>
                  <a:pt x="0" y="12828"/>
                </a:cubicBezTo>
                <a:cubicBezTo>
                  <a:pt x="0" y="12828"/>
                  <a:pt x="14294" y="19097"/>
                  <a:pt x="16471" y="19097"/>
                </a:cubicBezTo>
                <a:cubicBezTo>
                  <a:pt x="16568" y="19097"/>
                  <a:pt x="16641" y="19085"/>
                  <a:pt x="16687" y="19059"/>
                </a:cubicBezTo>
                <a:cubicBezTo>
                  <a:pt x="17782" y="18421"/>
                  <a:pt x="29119" y="3527"/>
                  <a:pt x="29119" y="3527"/>
                </a:cubicBezTo>
                <a:lnTo>
                  <a:pt x="22493" y="1"/>
                </a:lnTo>
                <a:close/>
              </a:path>
            </a:pathLst>
          </a:custGeom>
          <a:solidFill>
            <a:srgbClr val="C19A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05" name="Google Shape;2405;p49"/>
          <p:cNvSpPr/>
          <p:nvPr/>
        </p:nvSpPr>
        <p:spPr>
          <a:xfrm>
            <a:off x="6883978" y="3009409"/>
            <a:ext cx="211654" cy="308655"/>
          </a:xfrm>
          <a:custGeom>
            <a:avLst/>
            <a:gdLst/>
            <a:ahLst/>
            <a:cxnLst/>
            <a:rect l="l" t="t" r="r" b="b"/>
            <a:pathLst>
              <a:path w="9880" h="14408" extrusionOk="0">
                <a:moveTo>
                  <a:pt x="6748" y="0"/>
                </a:moveTo>
                <a:cubicBezTo>
                  <a:pt x="6748" y="0"/>
                  <a:pt x="4712" y="699"/>
                  <a:pt x="1794" y="7508"/>
                </a:cubicBezTo>
                <a:lnTo>
                  <a:pt x="0" y="11155"/>
                </a:lnTo>
                <a:lnTo>
                  <a:pt x="8572" y="14408"/>
                </a:lnTo>
                <a:lnTo>
                  <a:pt x="9879" y="11976"/>
                </a:lnTo>
                <a:lnTo>
                  <a:pt x="6748" y="0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06" name="Google Shape;2406;p49"/>
          <p:cNvSpPr/>
          <p:nvPr/>
        </p:nvSpPr>
        <p:spPr>
          <a:xfrm>
            <a:off x="7014848" y="2864207"/>
            <a:ext cx="697409" cy="905229"/>
          </a:xfrm>
          <a:custGeom>
            <a:avLst/>
            <a:gdLst/>
            <a:ahLst/>
            <a:cxnLst/>
            <a:rect l="l" t="t" r="r" b="b"/>
            <a:pathLst>
              <a:path w="32555" h="42256" extrusionOk="0">
                <a:moveTo>
                  <a:pt x="11278" y="0"/>
                </a:moveTo>
                <a:cubicBezTo>
                  <a:pt x="8968" y="3739"/>
                  <a:pt x="6506" y="5258"/>
                  <a:pt x="3010" y="5380"/>
                </a:cubicBezTo>
                <a:cubicBezTo>
                  <a:pt x="2250" y="5410"/>
                  <a:pt x="974" y="6444"/>
                  <a:pt x="1" y="7386"/>
                </a:cubicBezTo>
                <a:lnTo>
                  <a:pt x="6080" y="31095"/>
                </a:lnTo>
                <a:cubicBezTo>
                  <a:pt x="6080" y="31095"/>
                  <a:pt x="18299" y="35502"/>
                  <a:pt x="22068" y="36444"/>
                </a:cubicBezTo>
                <a:cubicBezTo>
                  <a:pt x="25807" y="37387"/>
                  <a:pt x="27631" y="40457"/>
                  <a:pt x="29850" y="41916"/>
                </a:cubicBezTo>
                <a:cubicBezTo>
                  <a:pt x="30228" y="42159"/>
                  <a:pt x="30567" y="42256"/>
                  <a:pt x="30867" y="42256"/>
                </a:cubicBezTo>
                <a:cubicBezTo>
                  <a:pt x="31987" y="42256"/>
                  <a:pt x="32555" y="40912"/>
                  <a:pt x="32555" y="40912"/>
                </a:cubicBezTo>
                <a:cubicBezTo>
                  <a:pt x="32555" y="40912"/>
                  <a:pt x="30579" y="32037"/>
                  <a:pt x="28239" y="18845"/>
                </a:cubicBezTo>
                <a:cubicBezTo>
                  <a:pt x="25868" y="5623"/>
                  <a:pt x="22129" y="2614"/>
                  <a:pt x="20032" y="1307"/>
                </a:cubicBezTo>
                <a:cubicBezTo>
                  <a:pt x="17934" y="0"/>
                  <a:pt x="13071" y="152"/>
                  <a:pt x="11278" y="0"/>
                </a:cubicBez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07" name="Google Shape;2407;p49"/>
          <p:cNvSpPr/>
          <p:nvPr/>
        </p:nvSpPr>
        <p:spPr>
          <a:xfrm>
            <a:off x="7315684" y="3578498"/>
            <a:ext cx="364675" cy="121787"/>
          </a:xfrm>
          <a:custGeom>
            <a:avLst/>
            <a:gdLst/>
            <a:ahLst/>
            <a:cxnLst/>
            <a:rect l="l" t="t" r="r" b="b"/>
            <a:pathLst>
              <a:path w="17023" h="5685" extrusionOk="0">
                <a:moveTo>
                  <a:pt x="1" y="1"/>
                </a:moveTo>
                <a:cubicBezTo>
                  <a:pt x="62" y="31"/>
                  <a:pt x="122" y="31"/>
                  <a:pt x="183" y="62"/>
                </a:cubicBezTo>
                <a:lnTo>
                  <a:pt x="700" y="183"/>
                </a:lnTo>
                <a:lnTo>
                  <a:pt x="2645" y="579"/>
                </a:lnTo>
                <a:cubicBezTo>
                  <a:pt x="4287" y="913"/>
                  <a:pt x="6566" y="1369"/>
                  <a:pt x="9059" y="1855"/>
                </a:cubicBezTo>
                <a:cubicBezTo>
                  <a:pt x="10305" y="2098"/>
                  <a:pt x="11521" y="2281"/>
                  <a:pt x="12585" y="2554"/>
                </a:cubicBezTo>
                <a:cubicBezTo>
                  <a:pt x="13527" y="2767"/>
                  <a:pt x="14439" y="3162"/>
                  <a:pt x="15229" y="3679"/>
                </a:cubicBezTo>
                <a:cubicBezTo>
                  <a:pt x="15776" y="4044"/>
                  <a:pt x="16263" y="4500"/>
                  <a:pt x="16627" y="5047"/>
                </a:cubicBezTo>
                <a:cubicBezTo>
                  <a:pt x="16779" y="5259"/>
                  <a:pt x="16901" y="5472"/>
                  <a:pt x="17022" y="5685"/>
                </a:cubicBezTo>
                <a:cubicBezTo>
                  <a:pt x="16992" y="5594"/>
                  <a:pt x="16992" y="5533"/>
                  <a:pt x="16962" y="5472"/>
                </a:cubicBezTo>
                <a:cubicBezTo>
                  <a:pt x="16870" y="5290"/>
                  <a:pt x="16810" y="5138"/>
                  <a:pt x="16688" y="4986"/>
                </a:cubicBezTo>
                <a:cubicBezTo>
                  <a:pt x="16354" y="4408"/>
                  <a:pt x="15867" y="3922"/>
                  <a:pt x="15320" y="3557"/>
                </a:cubicBezTo>
                <a:cubicBezTo>
                  <a:pt x="14500" y="3010"/>
                  <a:pt x="13588" y="2585"/>
                  <a:pt x="12615" y="2372"/>
                </a:cubicBezTo>
                <a:cubicBezTo>
                  <a:pt x="11551" y="2098"/>
                  <a:pt x="10335" y="1886"/>
                  <a:pt x="9089" y="1642"/>
                </a:cubicBezTo>
                <a:cubicBezTo>
                  <a:pt x="6597" y="1156"/>
                  <a:pt x="4317" y="730"/>
                  <a:pt x="2676" y="427"/>
                </a:cubicBezTo>
                <a:lnTo>
                  <a:pt x="730" y="92"/>
                </a:lnTo>
                <a:lnTo>
                  <a:pt x="183" y="1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08" name="Google Shape;2408;p49"/>
          <p:cNvSpPr/>
          <p:nvPr/>
        </p:nvSpPr>
        <p:spPr>
          <a:xfrm>
            <a:off x="7268148" y="3569800"/>
            <a:ext cx="453878" cy="213689"/>
          </a:xfrm>
          <a:custGeom>
            <a:avLst/>
            <a:gdLst/>
            <a:ahLst/>
            <a:cxnLst/>
            <a:rect l="l" t="t" r="r" b="b"/>
            <a:pathLst>
              <a:path w="21187" h="9975" extrusionOk="0">
                <a:moveTo>
                  <a:pt x="3959" y="1"/>
                </a:moveTo>
                <a:cubicBezTo>
                  <a:pt x="2625" y="1"/>
                  <a:pt x="1301" y="120"/>
                  <a:pt x="1" y="377"/>
                </a:cubicBezTo>
                <a:cubicBezTo>
                  <a:pt x="7721" y="2474"/>
                  <a:pt x="13892" y="4510"/>
                  <a:pt x="19059" y="9465"/>
                </a:cubicBezTo>
                <a:cubicBezTo>
                  <a:pt x="19241" y="9678"/>
                  <a:pt x="19485" y="9860"/>
                  <a:pt x="19758" y="9951"/>
                </a:cubicBezTo>
                <a:cubicBezTo>
                  <a:pt x="19825" y="9967"/>
                  <a:pt x="19890" y="9975"/>
                  <a:pt x="19954" y="9975"/>
                </a:cubicBezTo>
                <a:cubicBezTo>
                  <a:pt x="20615" y="9975"/>
                  <a:pt x="21101" y="9155"/>
                  <a:pt x="21156" y="8462"/>
                </a:cubicBezTo>
                <a:cubicBezTo>
                  <a:pt x="21187" y="7124"/>
                  <a:pt x="20640" y="5848"/>
                  <a:pt x="19667" y="4966"/>
                </a:cubicBezTo>
                <a:cubicBezTo>
                  <a:pt x="18694" y="4054"/>
                  <a:pt x="17570" y="3355"/>
                  <a:pt x="16354" y="2899"/>
                </a:cubicBezTo>
                <a:cubicBezTo>
                  <a:pt x="12435" y="1170"/>
                  <a:pt x="8149" y="1"/>
                  <a:pt x="3959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09" name="Google Shape;2409;p49"/>
          <p:cNvSpPr/>
          <p:nvPr/>
        </p:nvSpPr>
        <p:spPr>
          <a:xfrm>
            <a:off x="7395140" y="3579805"/>
            <a:ext cx="59276" cy="33912"/>
          </a:xfrm>
          <a:custGeom>
            <a:avLst/>
            <a:gdLst/>
            <a:ahLst/>
            <a:cxnLst/>
            <a:rect l="l" t="t" r="r" b="b"/>
            <a:pathLst>
              <a:path w="2767" h="1583" extrusionOk="0">
                <a:moveTo>
                  <a:pt x="2766" y="1"/>
                </a:moveTo>
                <a:lnTo>
                  <a:pt x="2766" y="1"/>
                </a:lnTo>
                <a:cubicBezTo>
                  <a:pt x="1702" y="214"/>
                  <a:pt x="730" y="791"/>
                  <a:pt x="0" y="1581"/>
                </a:cubicBezTo>
                <a:cubicBezTo>
                  <a:pt x="2" y="1582"/>
                  <a:pt x="5" y="1583"/>
                  <a:pt x="8" y="1583"/>
                </a:cubicBezTo>
                <a:cubicBezTo>
                  <a:pt x="98" y="1583"/>
                  <a:pt x="634" y="1172"/>
                  <a:pt x="1368" y="761"/>
                </a:cubicBezTo>
                <a:cubicBezTo>
                  <a:pt x="2097" y="305"/>
                  <a:pt x="2766" y="31"/>
                  <a:pt x="2766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10" name="Google Shape;2410;p49"/>
          <p:cNvSpPr/>
          <p:nvPr/>
        </p:nvSpPr>
        <p:spPr>
          <a:xfrm>
            <a:off x="7470012" y="3602598"/>
            <a:ext cx="74914" cy="39739"/>
          </a:xfrm>
          <a:custGeom>
            <a:avLst/>
            <a:gdLst/>
            <a:ahLst/>
            <a:cxnLst/>
            <a:rect l="l" t="t" r="r" b="b"/>
            <a:pathLst>
              <a:path w="3497" h="1855" extrusionOk="0">
                <a:moveTo>
                  <a:pt x="3496" y="1"/>
                </a:moveTo>
                <a:cubicBezTo>
                  <a:pt x="2219" y="365"/>
                  <a:pt x="1034" y="1004"/>
                  <a:pt x="1" y="1855"/>
                </a:cubicBezTo>
                <a:cubicBezTo>
                  <a:pt x="609" y="1581"/>
                  <a:pt x="1186" y="1277"/>
                  <a:pt x="1764" y="913"/>
                </a:cubicBezTo>
                <a:cubicBezTo>
                  <a:pt x="2341" y="639"/>
                  <a:pt x="2949" y="335"/>
                  <a:pt x="3496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11" name="Google Shape;2411;p49"/>
          <p:cNvSpPr/>
          <p:nvPr/>
        </p:nvSpPr>
        <p:spPr>
          <a:xfrm>
            <a:off x="7568984" y="3637110"/>
            <a:ext cx="60583" cy="53428"/>
          </a:xfrm>
          <a:custGeom>
            <a:avLst/>
            <a:gdLst/>
            <a:ahLst/>
            <a:cxnLst/>
            <a:rect l="l" t="t" r="r" b="b"/>
            <a:pathLst>
              <a:path w="2828" h="2494" extrusionOk="0">
                <a:moveTo>
                  <a:pt x="2828" y="1"/>
                </a:moveTo>
                <a:lnTo>
                  <a:pt x="2828" y="1"/>
                </a:lnTo>
                <a:cubicBezTo>
                  <a:pt x="2311" y="365"/>
                  <a:pt x="1855" y="791"/>
                  <a:pt x="1399" y="1216"/>
                </a:cubicBezTo>
                <a:cubicBezTo>
                  <a:pt x="913" y="1612"/>
                  <a:pt x="457" y="2037"/>
                  <a:pt x="1" y="2493"/>
                </a:cubicBezTo>
                <a:cubicBezTo>
                  <a:pt x="1095" y="1855"/>
                  <a:pt x="2037" y="1004"/>
                  <a:pt x="2828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12" name="Google Shape;2412;p49"/>
          <p:cNvSpPr/>
          <p:nvPr/>
        </p:nvSpPr>
        <p:spPr>
          <a:xfrm>
            <a:off x="7651675" y="3680747"/>
            <a:ext cx="41710" cy="69687"/>
          </a:xfrm>
          <a:custGeom>
            <a:avLst/>
            <a:gdLst/>
            <a:ahLst/>
            <a:cxnLst/>
            <a:rect l="l" t="t" r="r" b="b"/>
            <a:pathLst>
              <a:path w="1947" h="3253" extrusionOk="0">
                <a:moveTo>
                  <a:pt x="1946" y="0"/>
                </a:moveTo>
                <a:lnTo>
                  <a:pt x="1946" y="0"/>
                </a:lnTo>
                <a:cubicBezTo>
                  <a:pt x="1734" y="608"/>
                  <a:pt x="1460" y="1155"/>
                  <a:pt x="1186" y="1733"/>
                </a:cubicBezTo>
                <a:cubicBezTo>
                  <a:pt x="822" y="2249"/>
                  <a:pt x="427" y="2766"/>
                  <a:pt x="1" y="3252"/>
                </a:cubicBezTo>
                <a:cubicBezTo>
                  <a:pt x="579" y="2918"/>
                  <a:pt x="1034" y="2432"/>
                  <a:pt x="1338" y="1854"/>
                </a:cubicBezTo>
                <a:cubicBezTo>
                  <a:pt x="1703" y="1307"/>
                  <a:pt x="1916" y="669"/>
                  <a:pt x="1946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13" name="Google Shape;2413;p49"/>
          <p:cNvSpPr/>
          <p:nvPr/>
        </p:nvSpPr>
        <p:spPr>
          <a:xfrm>
            <a:off x="7273375" y="3579312"/>
            <a:ext cx="442803" cy="187404"/>
          </a:xfrm>
          <a:custGeom>
            <a:avLst/>
            <a:gdLst/>
            <a:ahLst/>
            <a:cxnLst/>
            <a:rect l="l" t="t" r="r" b="b"/>
            <a:pathLst>
              <a:path w="20670" h="8748" extrusionOk="0">
                <a:moveTo>
                  <a:pt x="122" y="1"/>
                </a:moveTo>
                <a:cubicBezTo>
                  <a:pt x="84" y="1"/>
                  <a:pt x="46" y="9"/>
                  <a:pt x="0" y="24"/>
                </a:cubicBezTo>
                <a:cubicBezTo>
                  <a:pt x="61" y="24"/>
                  <a:pt x="108" y="37"/>
                  <a:pt x="160" y="37"/>
                </a:cubicBezTo>
                <a:cubicBezTo>
                  <a:pt x="186" y="37"/>
                  <a:pt x="213" y="34"/>
                  <a:pt x="243" y="24"/>
                </a:cubicBezTo>
                <a:cubicBezTo>
                  <a:pt x="198" y="9"/>
                  <a:pt x="160" y="1"/>
                  <a:pt x="122" y="1"/>
                </a:cubicBezTo>
                <a:close/>
                <a:moveTo>
                  <a:pt x="243" y="24"/>
                </a:moveTo>
                <a:lnTo>
                  <a:pt x="912" y="85"/>
                </a:lnTo>
                <a:cubicBezTo>
                  <a:pt x="1459" y="115"/>
                  <a:pt x="2341" y="176"/>
                  <a:pt x="3374" y="328"/>
                </a:cubicBezTo>
                <a:cubicBezTo>
                  <a:pt x="4590" y="510"/>
                  <a:pt x="5775" y="753"/>
                  <a:pt x="6961" y="1088"/>
                </a:cubicBezTo>
                <a:cubicBezTo>
                  <a:pt x="8420" y="1483"/>
                  <a:pt x="9848" y="1969"/>
                  <a:pt x="11246" y="2486"/>
                </a:cubicBezTo>
                <a:cubicBezTo>
                  <a:pt x="13800" y="3458"/>
                  <a:pt x="16231" y="4705"/>
                  <a:pt x="18481" y="6224"/>
                </a:cubicBezTo>
                <a:cubicBezTo>
                  <a:pt x="19149" y="6680"/>
                  <a:pt x="19757" y="7258"/>
                  <a:pt x="20213" y="7957"/>
                </a:cubicBezTo>
                <a:cubicBezTo>
                  <a:pt x="20548" y="8443"/>
                  <a:pt x="20639" y="8747"/>
                  <a:pt x="20669" y="8747"/>
                </a:cubicBezTo>
                <a:cubicBezTo>
                  <a:pt x="20639" y="8656"/>
                  <a:pt x="20608" y="8595"/>
                  <a:pt x="20578" y="8535"/>
                </a:cubicBezTo>
                <a:cubicBezTo>
                  <a:pt x="20487" y="8322"/>
                  <a:pt x="20396" y="8139"/>
                  <a:pt x="20274" y="7927"/>
                </a:cubicBezTo>
                <a:cubicBezTo>
                  <a:pt x="19818" y="7228"/>
                  <a:pt x="19241" y="6620"/>
                  <a:pt x="18572" y="6133"/>
                </a:cubicBezTo>
                <a:cubicBezTo>
                  <a:pt x="16323" y="4553"/>
                  <a:pt x="13891" y="3276"/>
                  <a:pt x="11307" y="2334"/>
                </a:cubicBezTo>
                <a:cubicBezTo>
                  <a:pt x="9909" y="1787"/>
                  <a:pt x="8480" y="1300"/>
                  <a:pt x="7021" y="936"/>
                </a:cubicBezTo>
                <a:cubicBezTo>
                  <a:pt x="5806" y="601"/>
                  <a:pt x="4620" y="358"/>
                  <a:pt x="3404" y="206"/>
                </a:cubicBezTo>
                <a:cubicBezTo>
                  <a:pt x="2584" y="85"/>
                  <a:pt x="1733" y="24"/>
                  <a:pt x="912" y="24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14" name="Google Shape;2414;p49"/>
          <p:cNvSpPr/>
          <p:nvPr/>
        </p:nvSpPr>
        <p:spPr>
          <a:xfrm>
            <a:off x="6709471" y="3059002"/>
            <a:ext cx="680464" cy="371059"/>
          </a:xfrm>
          <a:custGeom>
            <a:avLst/>
            <a:gdLst/>
            <a:ahLst/>
            <a:cxnLst/>
            <a:rect l="l" t="t" r="r" b="b"/>
            <a:pathLst>
              <a:path w="31764" h="17321" extrusionOk="0">
                <a:moveTo>
                  <a:pt x="27228" y="1"/>
                </a:moveTo>
                <a:cubicBezTo>
                  <a:pt x="25713" y="1"/>
                  <a:pt x="24317" y="573"/>
                  <a:pt x="24317" y="573"/>
                </a:cubicBezTo>
                <a:lnTo>
                  <a:pt x="19575" y="8992"/>
                </a:lnTo>
                <a:lnTo>
                  <a:pt x="1399" y="4859"/>
                </a:lnTo>
                <a:lnTo>
                  <a:pt x="0" y="10147"/>
                </a:lnTo>
                <a:lnTo>
                  <a:pt x="18846" y="17017"/>
                </a:lnTo>
                <a:cubicBezTo>
                  <a:pt x="19424" y="17226"/>
                  <a:pt x="19977" y="17320"/>
                  <a:pt x="20505" y="17320"/>
                </a:cubicBezTo>
                <a:cubicBezTo>
                  <a:pt x="23201" y="17320"/>
                  <a:pt x="25245" y="14871"/>
                  <a:pt x="26566" y="12761"/>
                </a:cubicBezTo>
                <a:lnTo>
                  <a:pt x="31764" y="4494"/>
                </a:lnTo>
                <a:cubicBezTo>
                  <a:pt x="31764" y="4494"/>
                  <a:pt x="31308" y="1697"/>
                  <a:pt x="29332" y="512"/>
                </a:cubicBezTo>
                <a:cubicBezTo>
                  <a:pt x="28695" y="130"/>
                  <a:pt x="27948" y="1"/>
                  <a:pt x="27228" y="1"/>
                </a:cubicBezTo>
                <a:close/>
              </a:path>
            </a:pathLst>
          </a:custGeom>
          <a:solidFill>
            <a:srgbClr val="C19A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15" name="Google Shape;2415;p49"/>
          <p:cNvSpPr/>
          <p:nvPr/>
        </p:nvSpPr>
        <p:spPr>
          <a:xfrm>
            <a:off x="7199125" y="2885416"/>
            <a:ext cx="292203" cy="318060"/>
          </a:xfrm>
          <a:custGeom>
            <a:avLst/>
            <a:gdLst/>
            <a:ahLst/>
            <a:cxnLst/>
            <a:rect l="l" t="t" r="r" b="b"/>
            <a:pathLst>
              <a:path w="13640" h="14847" extrusionOk="0">
                <a:moveTo>
                  <a:pt x="8096" y="1"/>
                </a:moveTo>
                <a:cubicBezTo>
                  <a:pt x="7617" y="1"/>
                  <a:pt x="7132" y="91"/>
                  <a:pt x="6658" y="287"/>
                </a:cubicBezTo>
                <a:cubicBezTo>
                  <a:pt x="5351" y="803"/>
                  <a:pt x="3709" y="2718"/>
                  <a:pt x="3162" y="3691"/>
                </a:cubicBezTo>
                <a:cubicBezTo>
                  <a:pt x="1764" y="6153"/>
                  <a:pt x="1" y="9983"/>
                  <a:pt x="1" y="9983"/>
                </a:cubicBezTo>
                <a:lnTo>
                  <a:pt x="6810" y="14542"/>
                </a:lnTo>
                <a:cubicBezTo>
                  <a:pt x="7108" y="14748"/>
                  <a:pt x="7444" y="14847"/>
                  <a:pt x="7776" y="14847"/>
                </a:cubicBezTo>
                <a:cubicBezTo>
                  <a:pt x="8324" y="14847"/>
                  <a:pt x="8859" y="14579"/>
                  <a:pt x="9180" y="14086"/>
                </a:cubicBezTo>
                <a:cubicBezTo>
                  <a:pt x="9211" y="14056"/>
                  <a:pt x="9241" y="14025"/>
                  <a:pt x="9272" y="13995"/>
                </a:cubicBezTo>
                <a:cubicBezTo>
                  <a:pt x="10396" y="12050"/>
                  <a:pt x="12190" y="8737"/>
                  <a:pt x="12858" y="6183"/>
                </a:cubicBezTo>
                <a:cubicBezTo>
                  <a:pt x="13640" y="3215"/>
                  <a:pt x="10963" y="1"/>
                  <a:pt x="8096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16" name="Google Shape;2416;p49"/>
          <p:cNvSpPr/>
          <p:nvPr/>
        </p:nvSpPr>
        <p:spPr>
          <a:xfrm>
            <a:off x="7196532" y="3016564"/>
            <a:ext cx="263090" cy="200579"/>
          </a:xfrm>
          <a:custGeom>
            <a:avLst/>
            <a:gdLst/>
            <a:ahLst/>
            <a:cxnLst/>
            <a:rect l="l" t="t" r="r" b="b"/>
            <a:pathLst>
              <a:path w="12281" h="9363" extrusionOk="0">
                <a:moveTo>
                  <a:pt x="12280" y="1"/>
                </a:moveTo>
                <a:cubicBezTo>
                  <a:pt x="12280" y="1"/>
                  <a:pt x="12219" y="274"/>
                  <a:pt x="12128" y="761"/>
                </a:cubicBezTo>
                <a:cubicBezTo>
                  <a:pt x="11946" y="1460"/>
                  <a:pt x="11733" y="2159"/>
                  <a:pt x="11460" y="2827"/>
                </a:cubicBezTo>
                <a:cubicBezTo>
                  <a:pt x="11125" y="3678"/>
                  <a:pt x="10669" y="4651"/>
                  <a:pt x="10183" y="5776"/>
                </a:cubicBezTo>
                <a:cubicBezTo>
                  <a:pt x="9909" y="6323"/>
                  <a:pt x="9666" y="6900"/>
                  <a:pt x="9423" y="7508"/>
                </a:cubicBezTo>
                <a:cubicBezTo>
                  <a:pt x="9301" y="7812"/>
                  <a:pt x="9210" y="8177"/>
                  <a:pt x="9089" y="8481"/>
                </a:cubicBezTo>
                <a:cubicBezTo>
                  <a:pt x="8998" y="8785"/>
                  <a:pt x="8815" y="9119"/>
                  <a:pt x="8542" y="9150"/>
                </a:cubicBezTo>
                <a:cubicBezTo>
                  <a:pt x="8359" y="9150"/>
                  <a:pt x="8238" y="9089"/>
                  <a:pt x="8086" y="8998"/>
                </a:cubicBezTo>
                <a:cubicBezTo>
                  <a:pt x="7934" y="8937"/>
                  <a:pt x="7812" y="8846"/>
                  <a:pt x="7660" y="8755"/>
                </a:cubicBezTo>
                <a:cubicBezTo>
                  <a:pt x="7387" y="8572"/>
                  <a:pt x="7113" y="8359"/>
                  <a:pt x="6809" y="8177"/>
                </a:cubicBezTo>
                <a:lnTo>
                  <a:pt x="5228" y="7174"/>
                </a:lnTo>
                <a:lnTo>
                  <a:pt x="2523" y="5411"/>
                </a:lnTo>
                <a:lnTo>
                  <a:pt x="669" y="4286"/>
                </a:lnTo>
                <a:lnTo>
                  <a:pt x="183" y="3982"/>
                </a:lnTo>
                <a:cubicBezTo>
                  <a:pt x="122" y="3922"/>
                  <a:pt x="61" y="3891"/>
                  <a:pt x="0" y="3891"/>
                </a:cubicBezTo>
                <a:cubicBezTo>
                  <a:pt x="31" y="3922"/>
                  <a:pt x="92" y="3982"/>
                  <a:pt x="152" y="4013"/>
                </a:cubicBezTo>
                <a:lnTo>
                  <a:pt x="639" y="4347"/>
                </a:lnTo>
                <a:lnTo>
                  <a:pt x="2432" y="5563"/>
                </a:lnTo>
                <a:lnTo>
                  <a:pt x="5137" y="7296"/>
                </a:lnTo>
                <a:lnTo>
                  <a:pt x="6748" y="8359"/>
                </a:lnTo>
                <a:cubicBezTo>
                  <a:pt x="7022" y="8542"/>
                  <a:pt x="7295" y="8724"/>
                  <a:pt x="7569" y="8907"/>
                </a:cubicBezTo>
                <a:cubicBezTo>
                  <a:pt x="7721" y="8998"/>
                  <a:pt x="7873" y="9089"/>
                  <a:pt x="8025" y="9180"/>
                </a:cubicBezTo>
                <a:cubicBezTo>
                  <a:pt x="8177" y="9271"/>
                  <a:pt x="8359" y="9332"/>
                  <a:pt x="8572" y="9362"/>
                </a:cubicBezTo>
                <a:cubicBezTo>
                  <a:pt x="8754" y="9332"/>
                  <a:pt x="8937" y="9210"/>
                  <a:pt x="9058" y="9028"/>
                </a:cubicBezTo>
                <a:cubicBezTo>
                  <a:pt x="9150" y="8876"/>
                  <a:pt x="9210" y="8724"/>
                  <a:pt x="9271" y="8542"/>
                </a:cubicBezTo>
                <a:cubicBezTo>
                  <a:pt x="9393" y="8207"/>
                  <a:pt x="9484" y="7903"/>
                  <a:pt x="9605" y="7600"/>
                </a:cubicBezTo>
                <a:cubicBezTo>
                  <a:pt x="9849" y="6992"/>
                  <a:pt x="10092" y="6414"/>
                  <a:pt x="10335" y="5837"/>
                </a:cubicBezTo>
                <a:cubicBezTo>
                  <a:pt x="10821" y="4742"/>
                  <a:pt x="11277" y="3739"/>
                  <a:pt x="11581" y="2858"/>
                </a:cubicBezTo>
                <a:cubicBezTo>
                  <a:pt x="11824" y="2189"/>
                  <a:pt x="12037" y="1490"/>
                  <a:pt x="12189" y="791"/>
                </a:cubicBezTo>
                <a:cubicBezTo>
                  <a:pt x="12250" y="578"/>
                  <a:pt x="12280" y="396"/>
                  <a:pt x="12280" y="183"/>
                </a:cubicBezTo>
                <a:cubicBezTo>
                  <a:pt x="12280" y="122"/>
                  <a:pt x="12280" y="61"/>
                  <a:pt x="1228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17" name="Google Shape;2417;p49"/>
          <p:cNvSpPr/>
          <p:nvPr/>
        </p:nvSpPr>
        <p:spPr>
          <a:xfrm>
            <a:off x="7128152" y="3249684"/>
            <a:ext cx="34533" cy="87918"/>
          </a:xfrm>
          <a:custGeom>
            <a:avLst/>
            <a:gdLst/>
            <a:ahLst/>
            <a:cxnLst/>
            <a:rect l="l" t="t" r="r" b="b"/>
            <a:pathLst>
              <a:path w="1612" h="4104" extrusionOk="0">
                <a:moveTo>
                  <a:pt x="1" y="0"/>
                </a:moveTo>
                <a:lnTo>
                  <a:pt x="1" y="0"/>
                </a:lnTo>
                <a:cubicBezTo>
                  <a:pt x="882" y="1186"/>
                  <a:pt x="1429" y="2614"/>
                  <a:pt x="1521" y="4104"/>
                </a:cubicBezTo>
                <a:cubicBezTo>
                  <a:pt x="1581" y="3891"/>
                  <a:pt x="1612" y="3648"/>
                  <a:pt x="1551" y="3435"/>
                </a:cubicBezTo>
                <a:cubicBezTo>
                  <a:pt x="1490" y="2341"/>
                  <a:pt x="1095" y="1338"/>
                  <a:pt x="457" y="456"/>
                </a:cubicBezTo>
                <a:cubicBezTo>
                  <a:pt x="335" y="274"/>
                  <a:pt x="153" y="122"/>
                  <a:pt x="1" y="0"/>
                </a:cubicBezTo>
                <a:close/>
              </a:path>
            </a:pathLst>
          </a:custGeom>
          <a:solidFill>
            <a:srgbClr val="99503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18" name="Google Shape;2418;p49"/>
          <p:cNvSpPr/>
          <p:nvPr/>
        </p:nvSpPr>
        <p:spPr>
          <a:xfrm>
            <a:off x="6728344" y="3283531"/>
            <a:ext cx="300215" cy="109426"/>
          </a:xfrm>
          <a:custGeom>
            <a:avLst/>
            <a:gdLst/>
            <a:ahLst/>
            <a:cxnLst/>
            <a:rect l="l" t="t" r="r" b="b"/>
            <a:pathLst>
              <a:path w="14014" h="5108" fill="none" extrusionOk="0">
                <a:moveTo>
                  <a:pt x="14013" y="5107"/>
                </a:moveTo>
                <a:cubicBezTo>
                  <a:pt x="13801" y="5046"/>
                  <a:pt x="13618" y="5016"/>
                  <a:pt x="13436" y="4925"/>
                </a:cubicBezTo>
                <a:lnTo>
                  <a:pt x="11916" y="4408"/>
                </a:lnTo>
                <a:cubicBezTo>
                  <a:pt x="10639" y="3983"/>
                  <a:pt x="8876" y="3344"/>
                  <a:pt x="6961" y="2645"/>
                </a:cubicBezTo>
                <a:cubicBezTo>
                  <a:pt x="5047" y="1946"/>
                  <a:pt x="3284" y="1277"/>
                  <a:pt x="2007" y="821"/>
                </a:cubicBezTo>
                <a:lnTo>
                  <a:pt x="548" y="244"/>
                </a:lnTo>
                <a:cubicBezTo>
                  <a:pt x="335" y="183"/>
                  <a:pt x="183" y="92"/>
                  <a:pt x="1" y="1"/>
                </a:cubicBezTo>
                <a:cubicBezTo>
                  <a:pt x="183" y="31"/>
                  <a:pt x="366" y="92"/>
                  <a:pt x="548" y="153"/>
                </a:cubicBezTo>
                <a:lnTo>
                  <a:pt x="2068" y="670"/>
                </a:lnTo>
                <a:cubicBezTo>
                  <a:pt x="3344" y="1125"/>
                  <a:pt x="5107" y="1764"/>
                  <a:pt x="7053" y="2463"/>
                </a:cubicBezTo>
                <a:cubicBezTo>
                  <a:pt x="8968" y="3162"/>
                  <a:pt x="10731" y="3800"/>
                  <a:pt x="11977" y="4287"/>
                </a:cubicBezTo>
                <a:lnTo>
                  <a:pt x="13466" y="4864"/>
                </a:lnTo>
                <a:cubicBezTo>
                  <a:pt x="13649" y="4925"/>
                  <a:pt x="13831" y="5016"/>
                  <a:pt x="14013" y="5107"/>
                </a:cubicBezTo>
                <a:close/>
              </a:path>
            </a:pathLst>
          </a:custGeom>
          <a:noFill/>
          <a:ln w="9875" cap="flat" cmpd="sng">
            <a:solidFill>
              <a:srgbClr val="A37B6A"/>
            </a:solidFill>
            <a:prstDash val="solid"/>
            <a:miter lim="3039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19" name="Google Shape;2419;p49"/>
          <p:cNvSpPr/>
          <p:nvPr/>
        </p:nvSpPr>
        <p:spPr>
          <a:xfrm>
            <a:off x="4990422" y="3867616"/>
            <a:ext cx="277421" cy="317139"/>
          </a:xfrm>
          <a:custGeom>
            <a:avLst/>
            <a:gdLst/>
            <a:ahLst/>
            <a:cxnLst/>
            <a:rect l="l" t="t" r="r" b="b"/>
            <a:pathLst>
              <a:path w="12950" h="14804" extrusionOk="0">
                <a:moveTo>
                  <a:pt x="3679" y="1"/>
                </a:moveTo>
                <a:lnTo>
                  <a:pt x="1" y="10122"/>
                </a:lnTo>
                <a:lnTo>
                  <a:pt x="12585" y="14803"/>
                </a:lnTo>
                <a:cubicBezTo>
                  <a:pt x="12949" y="13557"/>
                  <a:pt x="7326" y="8724"/>
                  <a:pt x="7326" y="8724"/>
                </a:cubicBezTo>
                <a:lnTo>
                  <a:pt x="9971" y="2341"/>
                </a:lnTo>
                <a:lnTo>
                  <a:pt x="3679" y="1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20" name="Google Shape;2420;p49"/>
          <p:cNvSpPr/>
          <p:nvPr/>
        </p:nvSpPr>
        <p:spPr>
          <a:xfrm>
            <a:off x="4990422" y="3867616"/>
            <a:ext cx="277421" cy="317139"/>
          </a:xfrm>
          <a:custGeom>
            <a:avLst/>
            <a:gdLst/>
            <a:ahLst/>
            <a:cxnLst/>
            <a:rect l="l" t="t" r="r" b="b"/>
            <a:pathLst>
              <a:path w="12950" h="14804" extrusionOk="0">
                <a:moveTo>
                  <a:pt x="3679" y="1"/>
                </a:moveTo>
                <a:lnTo>
                  <a:pt x="1" y="10122"/>
                </a:lnTo>
                <a:lnTo>
                  <a:pt x="12585" y="14803"/>
                </a:lnTo>
                <a:cubicBezTo>
                  <a:pt x="12949" y="13557"/>
                  <a:pt x="7326" y="8724"/>
                  <a:pt x="7326" y="8724"/>
                </a:cubicBezTo>
                <a:lnTo>
                  <a:pt x="9971" y="2341"/>
                </a:lnTo>
                <a:lnTo>
                  <a:pt x="3679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21" name="Google Shape;2421;p49"/>
          <p:cNvSpPr/>
          <p:nvPr/>
        </p:nvSpPr>
        <p:spPr>
          <a:xfrm>
            <a:off x="5055546" y="4012111"/>
            <a:ext cx="22815" cy="22215"/>
          </a:xfrm>
          <a:custGeom>
            <a:avLst/>
            <a:gdLst/>
            <a:ahLst/>
            <a:cxnLst/>
            <a:rect l="l" t="t" r="r" b="b"/>
            <a:pathLst>
              <a:path w="1065" h="1037" extrusionOk="0">
                <a:moveTo>
                  <a:pt x="556" y="1"/>
                </a:moveTo>
                <a:cubicBezTo>
                  <a:pt x="301" y="1"/>
                  <a:pt x="59" y="203"/>
                  <a:pt x="31" y="459"/>
                </a:cubicBezTo>
                <a:cubicBezTo>
                  <a:pt x="0" y="733"/>
                  <a:pt x="183" y="976"/>
                  <a:pt x="487" y="1037"/>
                </a:cubicBezTo>
                <a:cubicBezTo>
                  <a:pt x="760" y="1037"/>
                  <a:pt x="1034" y="824"/>
                  <a:pt x="1064" y="551"/>
                </a:cubicBezTo>
                <a:cubicBezTo>
                  <a:pt x="1064" y="290"/>
                  <a:pt x="843" y="1"/>
                  <a:pt x="586" y="1"/>
                </a:cubicBezTo>
                <a:cubicBezTo>
                  <a:pt x="585" y="1"/>
                  <a:pt x="584" y="1"/>
                  <a:pt x="583" y="1"/>
                </a:cubicBezTo>
                <a:lnTo>
                  <a:pt x="583" y="1"/>
                </a:lnTo>
                <a:cubicBezTo>
                  <a:pt x="574" y="1"/>
                  <a:pt x="565" y="1"/>
                  <a:pt x="556" y="1"/>
                </a:cubicBez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22" name="Google Shape;2422;p49"/>
          <p:cNvSpPr/>
          <p:nvPr/>
        </p:nvSpPr>
        <p:spPr>
          <a:xfrm>
            <a:off x="4990422" y="4062968"/>
            <a:ext cx="274165" cy="121787"/>
          </a:xfrm>
          <a:custGeom>
            <a:avLst/>
            <a:gdLst/>
            <a:ahLst/>
            <a:cxnLst/>
            <a:rect l="l" t="t" r="r" b="b"/>
            <a:pathLst>
              <a:path w="12798" h="5685" extrusionOk="0">
                <a:moveTo>
                  <a:pt x="396" y="0"/>
                </a:moveTo>
                <a:lnTo>
                  <a:pt x="1" y="1003"/>
                </a:lnTo>
                <a:lnTo>
                  <a:pt x="12585" y="5684"/>
                </a:lnTo>
                <a:cubicBezTo>
                  <a:pt x="12797" y="5289"/>
                  <a:pt x="12311" y="4864"/>
                  <a:pt x="12311" y="4864"/>
                </a:cubicBezTo>
                <a:lnTo>
                  <a:pt x="396" y="0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23" name="Google Shape;2423;p49"/>
          <p:cNvSpPr/>
          <p:nvPr/>
        </p:nvSpPr>
        <p:spPr>
          <a:xfrm>
            <a:off x="5121314" y="4051357"/>
            <a:ext cx="31791" cy="10390"/>
          </a:xfrm>
          <a:custGeom>
            <a:avLst/>
            <a:gdLst/>
            <a:ahLst/>
            <a:cxnLst/>
            <a:rect l="l" t="t" r="r" b="b"/>
            <a:pathLst>
              <a:path w="1484" h="485" extrusionOk="0">
                <a:moveTo>
                  <a:pt x="922" y="1"/>
                </a:moveTo>
                <a:cubicBezTo>
                  <a:pt x="842" y="1"/>
                  <a:pt x="757" y="8"/>
                  <a:pt x="669" y="26"/>
                </a:cubicBezTo>
                <a:cubicBezTo>
                  <a:pt x="213" y="86"/>
                  <a:pt x="0" y="451"/>
                  <a:pt x="61" y="482"/>
                </a:cubicBezTo>
                <a:cubicBezTo>
                  <a:pt x="63" y="484"/>
                  <a:pt x="67" y="485"/>
                  <a:pt x="72" y="485"/>
                </a:cubicBezTo>
                <a:cubicBezTo>
                  <a:pt x="133" y="485"/>
                  <a:pt x="393" y="323"/>
                  <a:pt x="730" y="238"/>
                </a:cubicBezTo>
                <a:cubicBezTo>
                  <a:pt x="871" y="203"/>
                  <a:pt x="1008" y="195"/>
                  <a:pt x="1125" y="195"/>
                </a:cubicBezTo>
                <a:cubicBezTo>
                  <a:pt x="1219" y="195"/>
                  <a:pt x="1300" y="200"/>
                  <a:pt x="1359" y="200"/>
                </a:cubicBezTo>
                <a:cubicBezTo>
                  <a:pt x="1414" y="200"/>
                  <a:pt x="1450" y="196"/>
                  <a:pt x="1459" y="178"/>
                </a:cubicBezTo>
                <a:cubicBezTo>
                  <a:pt x="1484" y="129"/>
                  <a:pt x="1251" y="1"/>
                  <a:pt x="922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24" name="Google Shape;2424;p49"/>
          <p:cNvSpPr/>
          <p:nvPr/>
        </p:nvSpPr>
        <p:spPr>
          <a:xfrm>
            <a:off x="5150620" y="4075478"/>
            <a:ext cx="25771" cy="16153"/>
          </a:xfrm>
          <a:custGeom>
            <a:avLst/>
            <a:gdLst/>
            <a:ahLst/>
            <a:cxnLst/>
            <a:rect l="l" t="t" r="r" b="b"/>
            <a:pathLst>
              <a:path w="1203" h="754" extrusionOk="0">
                <a:moveTo>
                  <a:pt x="940" y="0"/>
                </a:moveTo>
                <a:cubicBezTo>
                  <a:pt x="808" y="0"/>
                  <a:pt x="635" y="36"/>
                  <a:pt x="456" y="146"/>
                </a:cubicBezTo>
                <a:cubicBezTo>
                  <a:pt x="91" y="359"/>
                  <a:pt x="0" y="723"/>
                  <a:pt x="61" y="754"/>
                </a:cubicBezTo>
                <a:cubicBezTo>
                  <a:pt x="122" y="754"/>
                  <a:pt x="274" y="511"/>
                  <a:pt x="578" y="328"/>
                </a:cubicBezTo>
                <a:cubicBezTo>
                  <a:pt x="882" y="146"/>
                  <a:pt x="1186" y="146"/>
                  <a:pt x="1186" y="85"/>
                </a:cubicBezTo>
                <a:cubicBezTo>
                  <a:pt x="1202" y="52"/>
                  <a:pt x="1101" y="0"/>
                  <a:pt x="94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25" name="Google Shape;2425;p49"/>
          <p:cNvSpPr/>
          <p:nvPr/>
        </p:nvSpPr>
        <p:spPr>
          <a:xfrm>
            <a:off x="5178619" y="4097565"/>
            <a:ext cx="20201" cy="19473"/>
          </a:xfrm>
          <a:custGeom>
            <a:avLst/>
            <a:gdLst/>
            <a:ahLst/>
            <a:cxnLst/>
            <a:rect l="l" t="t" r="r" b="b"/>
            <a:pathLst>
              <a:path w="943" h="909" extrusionOk="0">
                <a:moveTo>
                  <a:pt x="858" y="0"/>
                </a:moveTo>
                <a:cubicBezTo>
                  <a:pt x="735" y="0"/>
                  <a:pt x="503" y="71"/>
                  <a:pt x="304" y="270"/>
                </a:cubicBezTo>
                <a:cubicBezTo>
                  <a:pt x="31" y="543"/>
                  <a:pt x="0" y="908"/>
                  <a:pt x="61" y="908"/>
                </a:cubicBezTo>
                <a:cubicBezTo>
                  <a:pt x="122" y="908"/>
                  <a:pt x="243" y="665"/>
                  <a:pt x="456" y="452"/>
                </a:cubicBezTo>
                <a:cubicBezTo>
                  <a:pt x="699" y="209"/>
                  <a:pt x="942" y="87"/>
                  <a:pt x="942" y="27"/>
                </a:cubicBezTo>
                <a:cubicBezTo>
                  <a:pt x="934" y="10"/>
                  <a:pt x="903" y="0"/>
                  <a:pt x="858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26" name="Google Shape;2426;p49"/>
          <p:cNvSpPr/>
          <p:nvPr/>
        </p:nvSpPr>
        <p:spPr>
          <a:xfrm>
            <a:off x="5133032" y="4011254"/>
            <a:ext cx="29970" cy="11590"/>
          </a:xfrm>
          <a:custGeom>
            <a:avLst/>
            <a:gdLst/>
            <a:ahLst/>
            <a:cxnLst/>
            <a:rect l="l" t="t" r="r" b="b"/>
            <a:pathLst>
              <a:path w="1399" h="541" extrusionOk="0">
                <a:moveTo>
                  <a:pt x="353" y="0"/>
                </a:moveTo>
                <a:cubicBezTo>
                  <a:pt x="140" y="0"/>
                  <a:pt x="0" y="65"/>
                  <a:pt x="0" y="104"/>
                </a:cubicBezTo>
                <a:cubicBezTo>
                  <a:pt x="31" y="195"/>
                  <a:pt x="335" y="165"/>
                  <a:pt x="700" y="287"/>
                </a:cubicBezTo>
                <a:cubicBezTo>
                  <a:pt x="993" y="367"/>
                  <a:pt x="1240" y="541"/>
                  <a:pt x="1316" y="541"/>
                </a:cubicBezTo>
                <a:cubicBezTo>
                  <a:pt x="1327" y="541"/>
                  <a:pt x="1334" y="537"/>
                  <a:pt x="1338" y="530"/>
                </a:cubicBezTo>
                <a:cubicBezTo>
                  <a:pt x="1399" y="469"/>
                  <a:pt x="1216" y="195"/>
                  <a:pt x="760" y="74"/>
                </a:cubicBezTo>
                <a:cubicBezTo>
                  <a:pt x="609" y="20"/>
                  <a:pt x="470" y="0"/>
                  <a:pt x="353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27" name="Google Shape;2427;p49"/>
          <p:cNvSpPr/>
          <p:nvPr/>
        </p:nvSpPr>
        <p:spPr>
          <a:xfrm>
            <a:off x="4916193" y="3941202"/>
            <a:ext cx="306063" cy="244195"/>
          </a:xfrm>
          <a:custGeom>
            <a:avLst/>
            <a:gdLst/>
            <a:ahLst/>
            <a:cxnLst/>
            <a:rect l="l" t="t" r="r" b="b"/>
            <a:pathLst>
              <a:path w="14287" h="11399" extrusionOk="0">
                <a:moveTo>
                  <a:pt x="7052" y="0"/>
                </a:moveTo>
                <a:lnTo>
                  <a:pt x="1" y="31"/>
                </a:lnTo>
                <a:lnTo>
                  <a:pt x="122" y="11399"/>
                </a:lnTo>
                <a:lnTo>
                  <a:pt x="14287" y="11307"/>
                </a:lnTo>
                <a:cubicBezTo>
                  <a:pt x="14195" y="9940"/>
                  <a:pt x="6840" y="7295"/>
                  <a:pt x="6840" y="7295"/>
                </a:cubicBezTo>
                <a:lnTo>
                  <a:pt x="7052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28" name="Google Shape;2428;p49"/>
          <p:cNvSpPr/>
          <p:nvPr/>
        </p:nvSpPr>
        <p:spPr>
          <a:xfrm>
            <a:off x="4959831" y="4084454"/>
            <a:ext cx="25407" cy="23093"/>
          </a:xfrm>
          <a:custGeom>
            <a:avLst/>
            <a:gdLst/>
            <a:ahLst/>
            <a:cxnLst/>
            <a:rect l="l" t="t" r="r" b="b"/>
            <a:pathLst>
              <a:path w="1186" h="1078" extrusionOk="0">
                <a:moveTo>
                  <a:pt x="426" y="0"/>
                </a:moveTo>
                <a:lnTo>
                  <a:pt x="426" y="0"/>
                </a:lnTo>
                <a:cubicBezTo>
                  <a:pt x="152" y="92"/>
                  <a:pt x="0" y="396"/>
                  <a:pt x="61" y="669"/>
                </a:cubicBezTo>
                <a:cubicBezTo>
                  <a:pt x="113" y="929"/>
                  <a:pt x="342" y="1077"/>
                  <a:pt x="578" y="1077"/>
                </a:cubicBezTo>
                <a:cubicBezTo>
                  <a:pt x="619" y="1077"/>
                  <a:pt x="659" y="1073"/>
                  <a:pt x="699" y="1064"/>
                </a:cubicBezTo>
                <a:cubicBezTo>
                  <a:pt x="1003" y="973"/>
                  <a:pt x="1186" y="669"/>
                  <a:pt x="1125" y="365"/>
                </a:cubicBezTo>
                <a:cubicBezTo>
                  <a:pt x="1027" y="145"/>
                  <a:pt x="812" y="4"/>
                  <a:pt x="574" y="4"/>
                </a:cubicBezTo>
                <a:cubicBezTo>
                  <a:pt x="515" y="4"/>
                  <a:pt x="455" y="13"/>
                  <a:pt x="395" y="31"/>
                </a:cubicBezTo>
                <a:lnTo>
                  <a:pt x="426" y="0"/>
                </a:ln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29" name="Google Shape;2429;p49"/>
          <p:cNvSpPr/>
          <p:nvPr/>
        </p:nvSpPr>
        <p:spPr>
          <a:xfrm>
            <a:off x="4918807" y="4167788"/>
            <a:ext cx="304756" cy="24122"/>
          </a:xfrm>
          <a:custGeom>
            <a:avLst/>
            <a:gdLst/>
            <a:ahLst/>
            <a:cxnLst/>
            <a:rect l="l" t="t" r="r" b="b"/>
            <a:pathLst>
              <a:path w="14226" h="1126" extrusionOk="0">
                <a:moveTo>
                  <a:pt x="0" y="1"/>
                </a:moveTo>
                <a:lnTo>
                  <a:pt x="0" y="1126"/>
                </a:lnTo>
                <a:lnTo>
                  <a:pt x="14165" y="730"/>
                </a:lnTo>
                <a:cubicBezTo>
                  <a:pt x="14225" y="275"/>
                  <a:pt x="13587" y="1"/>
                  <a:pt x="13587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30" name="Google Shape;2430;p49"/>
          <p:cNvSpPr/>
          <p:nvPr/>
        </p:nvSpPr>
        <p:spPr>
          <a:xfrm>
            <a:off x="5039265" y="4094523"/>
            <a:ext cx="28663" cy="18659"/>
          </a:xfrm>
          <a:custGeom>
            <a:avLst/>
            <a:gdLst/>
            <a:ahLst/>
            <a:cxnLst/>
            <a:rect l="l" t="t" r="r" b="b"/>
            <a:pathLst>
              <a:path w="1338" h="871" extrusionOk="0">
                <a:moveTo>
                  <a:pt x="1125" y="1"/>
                </a:moveTo>
                <a:cubicBezTo>
                  <a:pt x="971" y="1"/>
                  <a:pt x="748" y="50"/>
                  <a:pt x="517" y="199"/>
                </a:cubicBezTo>
                <a:cubicBezTo>
                  <a:pt x="92" y="442"/>
                  <a:pt x="0" y="868"/>
                  <a:pt x="61" y="868"/>
                </a:cubicBezTo>
                <a:cubicBezTo>
                  <a:pt x="64" y="869"/>
                  <a:pt x="68" y="870"/>
                  <a:pt x="72" y="870"/>
                </a:cubicBezTo>
                <a:cubicBezTo>
                  <a:pt x="141" y="870"/>
                  <a:pt x="322" y="612"/>
                  <a:pt x="639" y="381"/>
                </a:cubicBezTo>
                <a:cubicBezTo>
                  <a:pt x="973" y="169"/>
                  <a:pt x="1338" y="138"/>
                  <a:pt x="1338" y="77"/>
                </a:cubicBezTo>
                <a:cubicBezTo>
                  <a:pt x="1338" y="36"/>
                  <a:pt x="1255" y="1"/>
                  <a:pt x="1125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31" name="Google Shape;2431;p49"/>
          <p:cNvSpPr/>
          <p:nvPr/>
        </p:nvSpPr>
        <p:spPr>
          <a:xfrm>
            <a:off x="5078340" y="4107912"/>
            <a:ext cx="21508" cy="24100"/>
          </a:xfrm>
          <a:custGeom>
            <a:avLst/>
            <a:gdLst/>
            <a:ahLst/>
            <a:cxnLst/>
            <a:rect l="l" t="t" r="r" b="b"/>
            <a:pathLst>
              <a:path w="1004" h="1125" extrusionOk="0">
                <a:moveTo>
                  <a:pt x="914" y="1"/>
                </a:moveTo>
                <a:cubicBezTo>
                  <a:pt x="773" y="1"/>
                  <a:pt x="492" y="81"/>
                  <a:pt x="274" y="364"/>
                </a:cubicBezTo>
                <a:cubicBezTo>
                  <a:pt x="0" y="729"/>
                  <a:pt x="31" y="1124"/>
                  <a:pt x="91" y="1124"/>
                </a:cubicBezTo>
                <a:cubicBezTo>
                  <a:pt x="183" y="1124"/>
                  <a:pt x="243" y="820"/>
                  <a:pt x="487" y="516"/>
                </a:cubicBezTo>
                <a:cubicBezTo>
                  <a:pt x="699" y="212"/>
                  <a:pt x="1003" y="91"/>
                  <a:pt x="1003" y="30"/>
                </a:cubicBezTo>
                <a:cubicBezTo>
                  <a:pt x="1003" y="13"/>
                  <a:pt x="969" y="1"/>
                  <a:pt x="91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32" name="Google Shape;2432;p49"/>
          <p:cNvSpPr/>
          <p:nvPr/>
        </p:nvSpPr>
        <p:spPr>
          <a:xfrm>
            <a:off x="5114801" y="4120637"/>
            <a:ext cx="14996" cy="25686"/>
          </a:xfrm>
          <a:custGeom>
            <a:avLst/>
            <a:gdLst/>
            <a:ahLst/>
            <a:cxnLst/>
            <a:rect l="l" t="t" r="r" b="b"/>
            <a:pathLst>
              <a:path w="700" h="1199" extrusionOk="0">
                <a:moveTo>
                  <a:pt x="639" y="1"/>
                </a:moveTo>
                <a:cubicBezTo>
                  <a:pt x="548" y="1"/>
                  <a:pt x="283" y="161"/>
                  <a:pt x="152" y="500"/>
                </a:cubicBezTo>
                <a:cubicBezTo>
                  <a:pt x="0" y="865"/>
                  <a:pt x="92" y="1199"/>
                  <a:pt x="152" y="1199"/>
                </a:cubicBezTo>
                <a:cubicBezTo>
                  <a:pt x="213" y="1199"/>
                  <a:pt x="243" y="895"/>
                  <a:pt x="365" y="591"/>
                </a:cubicBezTo>
                <a:cubicBezTo>
                  <a:pt x="517" y="287"/>
                  <a:pt x="699" y="74"/>
                  <a:pt x="669" y="14"/>
                </a:cubicBezTo>
                <a:cubicBezTo>
                  <a:pt x="665" y="5"/>
                  <a:pt x="654" y="1"/>
                  <a:pt x="63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33" name="Google Shape;2433;p49"/>
          <p:cNvSpPr/>
          <p:nvPr/>
        </p:nvSpPr>
        <p:spPr>
          <a:xfrm>
            <a:off x="5032753" y="4054506"/>
            <a:ext cx="32584" cy="7541"/>
          </a:xfrm>
          <a:custGeom>
            <a:avLst/>
            <a:gdLst/>
            <a:ahLst/>
            <a:cxnLst/>
            <a:rect l="l" t="t" r="r" b="b"/>
            <a:pathLst>
              <a:path w="1521" h="352" extrusionOk="0">
                <a:moveTo>
                  <a:pt x="760" y="0"/>
                </a:moveTo>
                <a:cubicBezTo>
                  <a:pt x="304" y="31"/>
                  <a:pt x="0" y="274"/>
                  <a:pt x="31" y="335"/>
                </a:cubicBezTo>
                <a:cubicBezTo>
                  <a:pt x="37" y="346"/>
                  <a:pt x="54" y="351"/>
                  <a:pt x="81" y="351"/>
                </a:cubicBezTo>
                <a:cubicBezTo>
                  <a:pt x="193" y="351"/>
                  <a:pt x="467" y="268"/>
                  <a:pt x="760" y="243"/>
                </a:cubicBezTo>
                <a:cubicBezTo>
                  <a:pt x="820" y="239"/>
                  <a:pt x="878" y="237"/>
                  <a:pt x="934" y="237"/>
                </a:cubicBezTo>
                <a:cubicBezTo>
                  <a:pt x="1152" y="237"/>
                  <a:pt x="1337" y="265"/>
                  <a:pt x="1438" y="265"/>
                </a:cubicBezTo>
                <a:cubicBezTo>
                  <a:pt x="1484" y="265"/>
                  <a:pt x="1512" y="259"/>
                  <a:pt x="1520" y="243"/>
                </a:cubicBezTo>
                <a:cubicBezTo>
                  <a:pt x="1520" y="213"/>
                  <a:pt x="1216" y="0"/>
                  <a:pt x="76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34" name="Google Shape;2434;p49"/>
          <p:cNvSpPr/>
          <p:nvPr/>
        </p:nvSpPr>
        <p:spPr>
          <a:xfrm>
            <a:off x="4942886" y="2657138"/>
            <a:ext cx="567182" cy="1347903"/>
          </a:xfrm>
          <a:custGeom>
            <a:avLst/>
            <a:gdLst/>
            <a:ahLst/>
            <a:cxnLst/>
            <a:rect l="l" t="t" r="r" b="b"/>
            <a:pathLst>
              <a:path w="26476" h="62920" extrusionOk="0">
                <a:moveTo>
                  <a:pt x="20214" y="0"/>
                </a:moveTo>
                <a:lnTo>
                  <a:pt x="1" y="1854"/>
                </a:lnTo>
                <a:lnTo>
                  <a:pt x="12828" y="34256"/>
                </a:lnTo>
                <a:lnTo>
                  <a:pt x="11217" y="37144"/>
                </a:lnTo>
                <a:cubicBezTo>
                  <a:pt x="9758" y="40335"/>
                  <a:pt x="3192" y="60214"/>
                  <a:pt x="3192" y="60214"/>
                </a:cubicBezTo>
                <a:lnTo>
                  <a:pt x="11004" y="62919"/>
                </a:lnTo>
                <a:lnTo>
                  <a:pt x="24652" y="38603"/>
                </a:lnTo>
                <a:cubicBezTo>
                  <a:pt x="24804" y="38299"/>
                  <a:pt x="24925" y="37934"/>
                  <a:pt x="24986" y="37600"/>
                </a:cubicBezTo>
                <a:cubicBezTo>
                  <a:pt x="25138" y="36536"/>
                  <a:pt x="26476" y="33071"/>
                  <a:pt x="25807" y="27751"/>
                </a:cubicBezTo>
                <a:cubicBezTo>
                  <a:pt x="24834" y="20153"/>
                  <a:pt x="20214" y="0"/>
                  <a:pt x="20214" y="0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35" name="Google Shape;2435;p49"/>
          <p:cNvSpPr/>
          <p:nvPr/>
        </p:nvSpPr>
        <p:spPr>
          <a:xfrm>
            <a:off x="4703918" y="2478067"/>
            <a:ext cx="514440" cy="1582973"/>
          </a:xfrm>
          <a:custGeom>
            <a:avLst/>
            <a:gdLst/>
            <a:ahLst/>
            <a:cxnLst/>
            <a:rect l="l" t="t" r="r" b="b"/>
            <a:pathLst>
              <a:path w="24014" h="73893" extrusionOk="0">
                <a:moveTo>
                  <a:pt x="8268" y="0"/>
                </a:moveTo>
                <a:cubicBezTo>
                  <a:pt x="8268" y="0"/>
                  <a:pt x="3800" y="3192"/>
                  <a:pt x="2068" y="9818"/>
                </a:cubicBezTo>
                <a:cubicBezTo>
                  <a:pt x="1" y="17751"/>
                  <a:pt x="4560" y="29454"/>
                  <a:pt x="5320" y="35138"/>
                </a:cubicBezTo>
                <a:cubicBezTo>
                  <a:pt x="6019" y="40518"/>
                  <a:pt x="5046" y="42007"/>
                  <a:pt x="5198" y="50640"/>
                </a:cubicBezTo>
                <a:cubicBezTo>
                  <a:pt x="5350" y="59272"/>
                  <a:pt x="9423" y="73892"/>
                  <a:pt x="9423" y="73892"/>
                </a:cubicBezTo>
                <a:lnTo>
                  <a:pt x="17417" y="73679"/>
                </a:lnTo>
                <a:lnTo>
                  <a:pt x="16445" y="46810"/>
                </a:lnTo>
                <a:cubicBezTo>
                  <a:pt x="16445" y="46810"/>
                  <a:pt x="24013" y="9362"/>
                  <a:pt x="23861" y="8724"/>
                </a:cubicBezTo>
                <a:lnTo>
                  <a:pt x="8268" y="0"/>
                </a:ln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36" name="Google Shape;2436;p49"/>
          <p:cNvSpPr/>
          <p:nvPr/>
        </p:nvSpPr>
        <p:spPr>
          <a:xfrm>
            <a:off x="5054240" y="2783445"/>
            <a:ext cx="140017" cy="1277595"/>
          </a:xfrm>
          <a:custGeom>
            <a:avLst/>
            <a:gdLst/>
            <a:ahLst/>
            <a:cxnLst/>
            <a:rect l="l" t="t" r="r" b="b"/>
            <a:pathLst>
              <a:path w="6536" h="59638" extrusionOk="0">
                <a:moveTo>
                  <a:pt x="6536" y="1"/>
                </a:moveTo>
                <a:cubicBezTo>
                  <a:pt x="6536" y="62"/>
                  <a:pt x="6505" y="92"/>
                  <a:pt x="6505" y="153"/>
                </a:cubicBezTo>
                <a:cubicBezTo>
                  <a:pt x="6475" y="244"/>
                  <a:pt x="6444" y="396"/>
                  <a:pt x="6414" y="609"/>
                </a:cubicBezTo>
                <a:cubicBezTo>
                  <a:pt x="6323" y="1004"/>
                  <a:pt x="6201" y="1582"/>
                  <a:pt x="6019" y="2311"/>
                </a:cubicBezTo>
                <a:cubicBezTo>
                  <a:pt x="5715" y="3831"/>
                  <a:pt x="5259" y="5989"/>
                  <a:pt x="4742" y="8633"/>
                </a:cubicBezTo>
                <a:cubicBezTo>
                  <a:pt x="3678" y="14013"/>
                  <a:pt x="2189" y="21399"/>
                  <a:pt x="548" y="29545"/>
                </a:cubicBezTo>
                <a:cubicBezTo>
                  <a:pt x="365" y="30518"/>
                  <a:pt x="183" y="31491"/>
                  <a:pt x="1" y="32403"/>
                </a:cubicBezTo>
                <a:lnTo>
                  <a:pt x="1" y="32433"/>
                </a:lnTo>
                <a:cubicBezTo>
                  <a:pt x="274" y="40062"/>
                  <a:pt x="517" y="46871"/>
                  <a:pt x="700" y="51765"/>
                </a:cubicBezTo>
                <a:cubicBezTo>
                  <a:pt x="791" y="54196"/>
                  <a:pt x="882" y="56172"/>
                  <a:pt x="943" y="57540"/>
                </a:cubicBezTo>
                <a:cubicBezTo>
                  <a:pt x="973" y="58209"/>
                  <a:pt x="1004" y="58725"/>
                  <a:pt x="1004" y="59090"/>
                </a:cubicBezTo>
                <a:lnTo>
                  <a:pt x="1034" y="59485"/>
                </a:lnTo>
                <a:cubicBezTo>
                  <a:pt x="1034" y="59546"/>
                  <a:pt x="1064" y="59576"/>
                  <a:pt x="1064" y="59637"/>
                </a:cubicBezTo>
                <a:cubicBezTo>
                  <a:pt x="1064" y="59576"/>
                  <a:pt x="1064" y="59546"/>
                  <a:pt x="1064" y="59485"/>
                </a:cubicBezTo>
                <a:lnTo>
                  <a:pt x="1064" y="59090"/>
                </a:lnTo>
                <a:cubicBezTo>
                  <a:pt x="1064" y="58725"/>
                  <a:pt x="1064" y="58209"/>
                  <a:pt x="1034" y="57540"/>
                </a:cubicBezTo>
                <a:cubicBezTo>
                  <a:pt x="1004" y="56172"/>
                  <a:pt x="943" y="54196"/>
                  <a:pt x="852" y="51765"/>
                </a:cubicBezTo>
                <a:cubicBezTo>
                  <a:pt x="700" y="46876"/>
                  <a:pt x="487" y="40078"/>
                  <a:pt x="214" y="32459"/>
                </a:cubicBezTo>
                <a:lnTo>
                  <a:pt x="214" y="32459"/>
                </a:lnTo>
                <a:lnTo>
                  <a:pt x="791" y="29576"/>
                </a:lnTo>
                <a:cubicBezTo>
                  <a:pt x="2402" y="21430"/>
                  <a:pt x="3830" y="14044"/>
                  <a:pt x="4894" y="8664"/>
                </a:cubicBezTo>
                <a:cubicBezTo>
                  <a:pt x="5411" y="6019"/>
                  <a:pt x="5837" y="3831"/>
                  <a:pt x="6140" y="2341"/>
                </a:cubicBezTo>
                <a:cubicBezTo>
                  <a:pt x="6262" y="1582"/>
                  <a:pt x="6384" y="1004"/>
                  <a:pt x="6444" y="609"/>
                </a:cubicBezTo>
                <a:cubicBezTo>
                  <a:pt x="6475" y="427"/>
                  <a:pt x="6505" y="275"/>
                  <a:pt x="6536" y="153"/>
                </a:cubicBezTo>
                <a:cubicBezTo>
                  <a:pt x="6536" y="92"/>
                  <a:pt x="6536" y="62"/>
                  <a:pt x="6536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37" name="Google Shape;2437;p49"/>
          <p:cNvSpPr/>
          <p:nvPr/>
        </p:nvSpPr>
        <p:spPr>
          <a:xfrm>
            <a:off x="5215080" y="3392251"/>
            <a:ext cx="59276" cy="44323"/>
          </a:xfrm>
          <a:custGeom>
            <a:avLst/>
            <a:gdLst/>
            <a:ahLst/>
            <a:cxnLst/>
            <a:rect l="l" t="t" r="r" b="b"/>
            <a:pathLst>
              <a:path w="2767" h="2069" extrusionOk="0">
                <a:moveTo>
                  <a:pt x="5" y="1"/>
                </a:moveTo>
                <a:cubicBezTo>
                  <a:pt x="3" y="1"/>
                  <a:pt x="2" y="1"/>
                  <a:pt x="0" y="2"/>
                </a:cubicBezTo>
                <a:cubicBezTo>
                  <a:pt x="547" y="1066"/>
                  <a:pt x="1550" y="1826"/>
                  <a:pt x="2736" y="2069"/>
                </a:cubicBezTo>
                <a:cubicBezTo>
                  <a:pt x="2766" y="2008"/>
                  <a:pt x="2006" y="1765"/>
                  <a:pt x="1246" y="1187"/>
                </a:cubicBezTo>
                <a:cubicBezTo>
                  <a:pt x="534" y="623"/>
                  <a:pt x="82" y="1"/>
                  <a:pt x="5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38" name="Google Shape;2438;p49"/>
          <p:cNvSpPr/>
          <p:nvPr/>
        </p:nvSpPr>
        <p:spPr>
          <a:xfrm>
            <a:off x="4780096" y="1522174"/>
            <a:ext cx="600387" cy="678857"/>
          </a:xfrm>
          <a:custGeom>
            <a:avLst/>
            <a:gdLst/>
            <a:ahLst/>
            <a:cxnLst/>
            <a:rect l="l" t="t" r="r" b="b"/>
            <a:pathLst>
              <a:path w="28026" h="31689" extrusionOk="0">
                <a:moveTo>
                  <a:pt x="4955" y="1"/>
                </a:moveTo>
                <a:cubicBezTo>
                  <a:pt x="2585" y="8633"/>
                  <a:pt x="1" y="22311"/>
                  <a:pt x="1825" y="30244"/>
                </a:cubicBezTo>
                <a:cubicBezTo>
                  <a:pt x="1825" y="30244"/>
                  <a:pt x="4648" y="29467"/>
                  <a:pt x="5512" y="29467"/>
                </a:cubicBezTo>
                <a:cubicBezTo>
                  <a:pt x="5584" y="29467"/>
                  <a:pt x="5643" y="29473"/>
                  <a:pt x="5685" y="29484"/>
                </a:cubicBezTo>
                <a:cubicBezTo>
                  <a:pt x="9819" y="30761"/>
                  <a:pt x="14105" y="31491"/>
                  <a:pt x="18390" y="31673"/>
                </a:cubicBezTo>
                <a:cubicBezTo>
                  <a:pt x="18515" y="31683"/>
                  <a:pt x="18640" y="31688"/>
                  <a:pt x="18765" y="31688"/>
                </a:cubicBezTo>
                <a:cubicBezTo>
                  <a:pt x="19398" y="31688"/>
                  <a:pt x="20020" y="31557"/>
                  <a:pt x="20579" y="31278"/>
                </a:cubicBezTo>
                <a:cubicBezTo>
                  <a:pt x="21156" y="30913"/>
                  <a:pt x="21521" y="30305"/>
                  <a:pt x="21612" y="29667"/>
                </a:cubicBezTo>
                <a:lnTo>
                  <a:pt x="21643" y="31247"/>
                </a:lnTo>
                <a:cubicBezTo>
                  <a:pt x="21961" y="31337"/>
                  <a:pt x="22357" y="31369"/>
                  <a:pt x="22796" y="31369"/>
                </a:cubicBezTo>
                <a:cubicBezTo>
                  <a:pt x="23850" y="31369"/>
                  <a:pt x="25150" y="31187"/>
                  <a:pt x="26203" y="31187"/>
                </a:cubicBezTo>
                <a:cubicBezTo>
                  <a:pt x="26643" y="31187"/>
                  <a:pt x="27039" y="31218"/>
                  <a:pt x="27357" y="31308"/>
                </a:cubicBezTo>
                <a:cubicBezTo>
                  <a:pt x="28026" y="29667"/>
                  <a:pt x="27904" y="27691"/>
                  <a:pt x="27448" y="25989"/>
                </a:cubicBezTo>
                <a:cubicBezTo>
                  <a:pt x="26992" y="24256"/>
                  <a:pt x="26202" y="22706"/>
                  <a:pt x="25594" y="21035"/>
                </a:cubicBezTo>
                <a:cubicBezTo>
                  <a:pt x="23223" y="14530"/>
                  <a:pt x="21217" y="8238"/>
                  <a:pt x="21126" y="426"/>
                </a:cubicBezTo>
                <a:lnTo>
                  <a:pt x="4955" y="1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39" name="Google Shape;2439;p49"/>
          <p:cNvSpPr/>
          <p:nvPr/>
        </p:nvSpPr>
        <p:spPr>
          <a:xfrm>
            <a:off x="4766428" y="1835392"/>
            <a:ext cx="630271" cy="871746"/>
          </a:xfrm>
          <a:custGeom>
            <a:avLst/>
            <a:gdLst/>
            <a:ahLst/>
            <a:cxnLst/>
            <a:rect l="l" t="t" r="r" b="b"/>
            <a:pathLst>
              <a:path w="29421" h="40693" extrusionOk="0">
                <a:moveTo>
                  <a:pt x="10457" y="0"/>
                </a:moveTo>
                <a:lnTo>
                  <a:pt x="3557" y="1003"/>
                </a:lnTo>
                <a:cubicBezTo>
                  <a:pt x="3557" y="1003"/>
                  <a:pt x="3314" y="6110"/>
                  <a:pt x="3527" y="11003"/>
                </a:cubicBezTo>
                <a:lnTo>
                  <a:pt x="3770" y="25775"/>
                </a:lnTo>
                <a:lnTo>
                  <a:pt x="1" y="37356"/>
                </a:lnTo>
                <a:cubicBezTo>
                  <a:pt x="544" y="39142"/>
                  <a:pt x="12460" y="40693"/>
                  <a:pt x="20935" y="40693"/>
                </a:cubicBezTo>
                <a:cubicBezTo>
                  <a:pt x="25728" y="40693"/>
                  <a:pt x="29420" y="40197"/>
                  <a:pt x="29332" y="38967"/>
                </a:cubicBezTo>
                <a:cubicBezTo>
                  <a:pt x="28968" y="37326"/>
                  <a:pt x="25746" y="26414"/>
                  <a:pt x="25746" y="26414"/>
                </a:cubicBezTo>
                <a:lnTo>
                  <a:pt x="26293" y="21520"/>
                </a:lnTo>
                <a:cubicBezTo>
                  <a:pt x="28269" y="17477"/>
                  <a:pt x="26445" y="13313"/>
                  <a:pt x="25989" y="9848"/>
                </a:cubicBezTo>
                <a:lnTo>
                  <a:pt x="23314" y="1033"/>
                </a:lnTo>
                <a:lnTo>
                  <a:pt x="17509" y="517"/>
                </a:lnTo>
                <a:lnTo>
                  <a:pt x="10457" y="0"/>
                </a:lnTo>
                <a:close/>
              </a:path>
            </a:pathLst>
          </a:custGeom>
          <a:solidFill>
            <a:srgbClr val="F5AA7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40" name="Google Shape;2440;p49"/>
          <p:cNvSpPr/>
          <p:nvPr/>
        </p:nvSpPr>
        <p:spPr>
          <a:xfrm>
            <a:off x="5260003" y="1857522"/>
            <a:ext cx="302807" cy="247451"/>
          </a:xfrm>
          <a:custGeom>
            <a:avLst/>
            <a:gdLst/>
            <a:ahLst/>
            <a:cxnLst/>
            <a:rect l="l" t="t" r="r" b="b"/>
            <a:pathLst>
              <a:path w="14135" h="11551" extrusionOk="0">
                <a:moveTo>
                  <a:pt x="1" y="0"/>
                </a:moveTo>
                <a:lnTo>
                  <a:pt x="2523" y="11551"/>
                </a:lnTo>
                <a:lnTo>
                  <a:pt x="13891" y="8937"/>
                </a:lnTo>
                <a:lnTo>
                  <a:pt x="14135" y="0"/>
                </a:ln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41" name="Google Shape;2441;p49"/>
          <p:cNvSpPr/>
          <p:nvPr/>
        </p:nvSpPr>
        <p:spPr>
          <a:xfrm>
            <a:off x="5022342" y="2213671"/>
            <a:ext cx="150429" cy="63882"/>
          </a:xfrm>
          <a:custGeom>
            <a:avLst/>
            <a:gdLst/>
            <a:ahLst/>
            <a:cxnLst/>
            <a:rect l="l" t="t" r="r" b="b"/>
            <a:pathLst>
              <a:path w="7022" h="2982" extrusionOk="0">
                <a:moveTo>
                  <a:pt x="7018" y="0"/>
                </a:moveTo>
                <a:cubicBezTo>
                  <a:pt x="6978" y="0"/>
                  <a:pt x="6792" y="415"/>
                  <a:pt x="6322" y="944"/>
                </a:cubicBezTo>
                <a:cubicBezTo>
                  <a:pt x="5264" y="2125"/>
                  <a:pt x="3788" y="2789"/>
                  <a:pt x="2248" y="2789"/>
                </a:cubicBezTo>
                <a:cubicBezTo>
                  <a:pt x="1885" y="2789"/>
                  <a:pt x="1520" y="2752"/>
                  <a:pt x="1155" y="2677"/>
                </a:cubicBezTo>
                <a:cubicBezTo>
                  <a:pt x="473" y="2563"/>
                  <a:pt x="84" y="2370"/>
                  <a:pt x="11" y="2370"/>
                </a:cubicBezTo>
                <a:cubicBezTo>
                  <a:pt x="6" y="2370"/>
                  <a:pt x="2" y="2371"/>
                  <a:pt x="0" y="2373"/>
                </a:cubicBezTo>
                <a:cubicBezTo>
                  <a:pt x="91" y="2434"/>
                  <a:pt x="183" y="2494"/>
                  <a:pt x="274" y="2525"/>
                </a:cubicBezTo>
                <a:cubicBezTo>
                  <a:pt x="547" y="2677"/>
                  <a:pt x="821" y="2768"/>
                  <a:pt x="1125" y="2829"/>
                </a:cubicBezTo>
                <a:cubicBezTo>
                  <a:pt x="1541" y="2931"/>
                  <a:pt x="1962" y="2981"/>
                  <a:pt x="2378" y="2981"/>
                </a:cubicBezTo>
                <a:cubicBezTo>
                  <a:pt x="3936" y="2981"/>
                  <a:pt x="5430" y="2283"/>
                  <a:pt x="6414" y="1035"/>
                </a:cubicBezTo>
                <a:cubicBezTo>
                  <a:pt x="6596" y="792"/>
                  <a:pt x="6778" y="549"/>
                  <a:pt x="6900" y="306"/>
                </a:cubicBezTo>
                <a:cubicBezTo>
                  <a:pt x="6961" y="184"/>
                  <a:pt x="7022" y="93"/>
                  <a:pt x="7022" y="2"/>
                </a:cubicBezTo>
                <a:cubicBezTo>
                  <a:pt x="7021" y="1"/>
                  <a:pt x="7019" y="0"/>
                  <a:pt x="7018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42" name="Google Shape;2442;p49"/>
          <p:cNvSpPr/>
          <p:nvPr/>
        </p:nvSpPr>
        <p:spPr>
          <a:xfrm>
            <a:off x="5295157" y="1907650"/>
            <a:ext cx="29327" cy="168017"/>
          </a:xfrm>
          <a:custGeom>
            <a:avLst/>
            <a:gdLst/>
            <a:ahLst/>
            <a:cxnLst/>
            <a:rect l="l" t="t" r="r" b="b"/>
            <a:pathLst>
              <a:path w="1369" h="7843" extrusionOk="0">
                <a:moveTo>
                  <a:pt x="1" y="1"/>
                </a:moveTo>
                <a:lnTo>
                  <a:pt x="1" y="1"/>
                </a:lnTo>
                <a:cubicBezTo>
                  <a:pt x="62" y="396"/>
                  <a:pt x="153" y="761"/>
                  <a:pt x="244" y="1156"/>
                </a:cubicBezTo>
                <a:cubicBezTo>
                  <a:pt x="426" y="1855"/>
                  <a:pt x="639" y="2828"/>
                  <a:pt x="822" y="3892"/>
                </a:cubicBezTo>
                <a:cubicBezTo>
                  <a:pt x="1004" y="4986"/>
                  <a:pt x="1126" y="5989"/>
                  <a:pt x="1186" y="6688"/>
                </a:cubicBezTo>
                <a:cubicBezTo>
                  <a:pt x="1186" y="7083"/>
                  <a:pt x="1217" y="7478"/>
                  <a:pt x="1308" y="7843"/>
                </a:cubicBezTo>
                <a:cubicBezTo>
                  <a:pt x="1338" y="7478"/>
                  <a:pt x="1369" y="7083"/>
                  <a:pt x="1338" y="6688"/>
                </a:cubicBezTo>
                <a:cubicBezTo>
                  <a:pt x="1278" y="5746"/>
                  <a:pt x="1186" y="4803"/>
                  <a:pt x="1034" y="3861"/>
                </a:cubicBezTo>
                <a:cubicBezTo>
                  <a:pt x="882" y="2919"/>
                  <a:pt x="670" y="2007"/>
                  <a:pt x="396" y="1095"/>
                </a:cubicBezTo>
                <a:cubicBezTo>
                  <a:pt x="305" y="730"/>
                  <a:pt x="183" y="366"/>
                  <a:pt x="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43" name="Google Shape;2443;p49"/>
          <p:cNvSpPr/>
          <p:nvPr/>
        </p:nvSpPr>
        <p:spPr>
          <a:xfrm>
            <a:off x="5023627" y="2225410"/>
            <a:ext cx="142631" cy="70544"/>
          </a:xfrm>
          <a:custGeom>
            <a:avLst/>
            <a:gdLst/>
            <a:ahLst/>
            <a:cxnLst/>
            <a:rect l="l" t="t" r="r" b="b"/>
            <a:pathLst>
              <a:path w="6658" h="3293" extrusionOk="0">
                <a:moveTo>
                  <a:pt x="6627" y="1"/>
                </a:moveTo>
                <a:cubicBezTo>
                  <a:pt x="6019" y="1095"/>
                  <a:pt x="4864" y="1764"/>
                  <a:pt x="3648" y="2098"/>
                </a:cubicBezTo>
                <a:cubicBezTo>
                  <a:pt x="3174" y="2217"/>
                  <a:pt x="2690" y="2275"/>
                  <a:pt x="2207" y="2275"/>
                </a:cubicBezTo>
                <a:cubicBezTo>
                  <a:pt x="1454" y="2275"/>
                  <a:pt x="705" y="2133"/>
                  <a:pt x="1" y="1855"/>
                </a:cubicBezTo>
                <a:lnTo>
                  <a:pt x="1" y="1855"/>
                </a:lnTo>
                <a:cubicBezTo>
                  <a:pt x="729" y="2777"/>
                  <a:pt x="1825" y="3293"/>
                  <a:pt x="2950" y="3293"/>
                </a:cubicBezTo>
                <a:cubicBezTo>
                  <a:pt x="3233" y="3293"/>
                  <a:pt x="3519" y="3260"/>
                  <a:pt x="3800" y="3193"/>
                </a:cubicBezTo>
                <a:cubicBezTo>
                  <a:pt x="5259" y="2767"/>
                  <a:pt x="6354" y="1551"/>
                  <a:pt x="6658" y="62"/>
                </a:cubicBezTo>
                <a:lnTo>
                  <a:pt x="6627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44" name="Google Shape;2444;p49"/>
          <p:cNvSpPr/>
          <p:nvPr/>
        </p:nvSpPr>
        <p:spPr>
          <a:xfrm>
            <a:off x="5907241" y="1640040"/>
            <a:ext cx="87275" cy="149786"/>
          </a:xfrm>
          <a:custGeom>
            <a:avLst/>
            <a:gdLst/>
            <a:ahLst/>
            <a:cxnLst/>
            <a:rect l="l" t="t" r="r" b="b"/>
            <a:pathLst>
              <a:path w="4074" h="6992" extrusionOk="0">
                <a:moveTo>
                  <a:pt x="2098" y="0"/>
                </a:moveTo>
                <a:lnTo>
                  <a:pt x="122" y="1611"/>
                </a:lnTo>
                <a:cubicBezTo>
                  <a:pt x="122" y="1611"/>
                  <a:pt x="153" y="3344"/>
                  <a:pt x="1" y="3496"/>
                </a:cubicBezTo>
                <a:lnTo>
                  <a:pt x="2858" y="6991"/>
                </a:lnTo>
                <a:lnTo>
                  <a:pt x="4074" y="2645"/>
                </a:lnTo>
                <a:lnTo>
                  <a:pt x="2098" y="0"/>
                </a:lnTo>
                <a:close/>
              </a:path>
            </a:pathLst>
          </a:custGeom>
          <a:solidFill>
            <a:srgbClr val="D0897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45" name="Google Shape;2445;p49"/>
          <p:cNvSpPr/>
          <p:nvPr/>
        </p:nvSpPr>
        <p:spPr>
          <a:xfrm>
            <a:off x="5511353" y="1711656"/>
            <a:ext cx="456471" cy="366475"/>
          </a:xfrm>
          <a:custGeom>
            <a:avLst/>
            <a:gdLst/>
            <a:ahLst/>
            <a:cxnLst/>
            <a:rect l="l" t="t" r="r" b="b"/>
            <a:pathLst>
              <a:path w="21308" h="17107" extrusionOk="0">
                <a:moveTo>
                  <a:pt x="18633" y="1"/>
                </a:moveTo>
                <a:lnTo>
                  <a:pt x="9697" y="9788"/>
                </a:lnTo>
                <a:lnTo>
                  <a:pt x="1854" y="9667"/>
                </a:lnTo>
                <a:lnTo>
                  <a:pt x="0" y="17083"/>
                </a:lnTo>
                <a:cubicBezTo>
                  <a:pt x="0" y="17083"/>
                  <a:pt x="1269" y="17106"/>
                  <a:pt x="3054" y="17106"/>
                </a:cubicBezTo>
                <a:cubicBezTo>
                  <a:pt x="7069" y="17106"/>
                  <a:pt x="13695" y="16990"/>
                  <a:pt x="14347" y="16232"/>
                </a:cubicBezTo>
                <a:cubicBezTo>
                  <a:pt x="15289" y="15138"/>
                  <a:pt x="21308" y="3648"/>
                  <a:pt x="21308" y="3648"/>
                </a:cubicBezTo>
                <a:lnTo>
                  <a:pt x="18633" y="1"/>
                </a:ln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46" name="Google Shape;2446;p49"/>
          <p:cNvSpPr/>
          <p:nvPr/>
        </p:nvSpPr>
        <p:spPr>
          <a:xfrm>
            <a:off x="5211159" y="1461612"/>
            <a:ext cx="879736" cy="1228623"/>
          </a:xfrm>
          <a:custGeom>
            <a:avLst/>
            <a:gdLst/>
            <a:ahLst/>
            <a:cxnLst/>
            <a:rect l="l" t="t" r="r" b="b"/>
            <a:pathLst>
              <a:path w="41066" h="57352" extrusionOk="0">
                <a:moveTo>
                  <a:pt x="34135" y="1"/>
                </a:moveTo>
                <a:lnTo>
                  <a:pt x="32403" y="275"/>
                </a:lnTo>
                <a:cubicBezTo>
                  <a:pt x="20153" y="2767"/>
                  <a:pt x="9849" y="11035"/>
                  <a:pt x="4773" y="22463"/>
                </a:cubicBezTo>
                <a:cubicBezTo>
                  <a:pt x="1" y="32950"/>
                  <a:pt x="1034" y="42585"/>
                  <a:pt x="3648" y="49880"/>
                </a:cubicBezTo>
                <a:lnTo>
                  <a:pt x="5472" y="49607"/>
                </a:lnTo>
                <a:lnTo>
                  <a:pt x="19819" y="47327"/>
                </a:lnTo>
                <a:lnTo>
                  <a:pt x="19728" y="47448"/>
                </a:lnTo>
                <a:cubicBezTo>
                  <a:pt x="16716" y="51683"/>
                  <a:pt x="19867" y="57351"/>
                  <a:pt x="24785" y="57351"/>
                </a:cubicBezTo>
                <a:cubicBezTo>
                  <a:pt x="25128" y="57351"/>
                  <a:pt x="25479" y="57324"/>
                  <a:pt x="25837" y="57266"/>
                </a:cubicBezTo>
                <a:cubicBezTo>
                  <a:pt x="31308" y="56354"/>
                  <a:pt x="32980" y="49303"/>
                  <a:pt x="28512" y="46020"/>
                </a:cubicBezTo>
                <a:lnTo>
                  <a:pt x="28421" y="45959"/>
                </a:lnTo>
                <a:lnTo>
                  <a:pt x="28816" y="45898"/>
                </a:lnTo>
                <a:lnTo>
                  <a:pt x="41065" y="43983"/>
                </a:lnTo>
                <a:lnTo>
                  <a:pt x="38269" y="26324"/>
                </a:lnTo>
                <a:lnTo>
                  <a:pt x="38208" y="26384"/>
                </a:lnTo>
                <a:cubicBezTo>
                  <a:pt x="37266" y="27722"/>
                  <a:pt x="35807" y="28603"/>
                  <a:pt x="34226" y="28877"/>
                </a:cubicBezTo>
                <a:cubicBezTo>
                  <a:pt x="33906" y="28925"/>
                  <a:pt x="33587" y="28949"/>
                  <a:pt x="33272" y="28949"/>
                </a:cubicBezTo>
                <a:cubicBezTo>
                  <a:pt x="30240" y="28949"/>
                  <a:pt x="27552" y="26763"/>
                  <a:pt x="27083" y="23679"/>
                </a:cubicBezTo>
                <a:cubicBezTo>
                  <a:pt x="26536" y="20275"/>
                  <a:pt x="28877" y="17083"/>
                  <a:pt x="32281" y="16536"/>
                </a:cubicBezTo>
                <a:lnTo>
                  <a:pt x="32251" y="16536"/>
                </a:lnTo>
                <a:cubicBezTo>
                  <a:pt x="32568" y="16487"/>
                  <a:pt x="32889" y="16463"/>
                  <a:pt x="33208" y="16463"/>
                </a:cubicBezTo>
                <a:cubicBezTo>
                  <a:pt x="34478" y="16463"/>
                  <a:pt x="35735" y="16847"/>
                  <a:pt x="36780" y="17600"/>
                </a:cubicBezTo>
                <a:lnTo>
                  <a:pt x="36932" y="17691"/>
                </a:lnTo>
                <a:lnTo>
                  <a:pt x="34135" y="1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47" name="Google Shape;2447;p49"/>
          <p:cNvSpPr/>
          <p:nvPr/>
        </p:nvSpPr>
        <p:spPr>
          <a:xfrm>
            <a:off x="5239159" y="1460327"/>
            <a:ext cx="853687" cy="1228902"/>
          </a:xfrm>
          <a:custGeom>
            <a:avLst/>
            <a:gdLst/>
            <a:ahLst/>
            <a:cxnLst/>
            <a:rect l="l" t="t" r="r" b="b"/>
            <a:pathLst>
              <a:path w="39850" h="57365" extrusionOk="0">
                <a:moveTo>
                  <a:pt x="30944" y="16596"/>
                </a:moveTo>
                <a:lnTo>
                  <a:pt x="30518" y="16687"/>
                </a:lnTo>
                <a:cubicBezTo>
                  <a:pt x="30440" y="16719"/>
                  <a:pt x="30353" y="16742"/>
                  <a:pt x="30267" y="16765"/>
                </a:cubicBezTo>
                <a:lnTo>
                  <a:pt x="30267" y="16765"/>
                </a:lnTo>
                <a:cubicBezTo>
                  <a:pt x="30348" y="16747"/>
                  <a:pt x="30430" y="16733"/>
                  <a:pt x="30518" y="16718"/>
                </a:cubicBezTo>
                <a:lnTo>
                  <a:pt x="30944" y="16596"/>
                </a:lnTo>
                <a:close/>
                <a:moveTo>
                  <a:pt x="32828" y="0"/>
                </a:moveTo>
                <a:cubicBezTo>
                  <a:pt x="30731" y="274"/>
                  <a:pt x="28634" y="760"/>
                  <a:pt x="26628" y="1459"/>
                </a:cubicBezTo>
                <a:cubicBezTo>
                  <a:pt x="21977" y="2979"/>
                  <a:pt x="17630" y="5380"/>
                  <a:pt x="13861" y="8572"/>
                </a:cubicBezTo>
                <a:lnTo>
                  <a:pt x="12342" y="9879"/>
                </a:lnTo>
                <a:cubicBezTo>
                  <a:pt x="11855" y="10365"/>
                  <a:pt x="11399" y="10851"/>
                  <a:pt x="10913" y="11338"/>
                </a:cubicBezTo>
                <a:cubicBezTo>
                  <a:pt x="10670" y="11611"/>
                  <a:pt x="10427" y="11824"/>
                  <a:pt x="10183" y="12098"/>
                </a:cubicBezTo>
                <a:lnTo>
                  <a:pt x="9515" y="12888"/>
                </a:lnTo>
                <a:cubicBezTo>
                  <a:pt x="9302" y="13161"/>
                  <a:pt x="9059" y="13435"/>
                  <a:pt x="8846" y="13678"/>
                </a:cubicBezTo>
                <a:cubicBezTo>
                  <a:pt x="8603" y="13952"/>
                  <a:pt x="8390" y="14225"/>
                  <a:pt x="8177" y="14529"/>
                </a:cubicBezTo>
                <a:lnTo>
                  <a:pt x="6931" y="16262"/>
                </a:lnTo>
                <a:lnTo>
                  <a:pt x="6597" y="16687"/>
                </a:lnTo>
                <a:lnTo>
                  <a:pt x="6323" y="17143"/>
                </a:lnTo>
                <a:lnTo>
                  <a:pt x="5746" y="18086"/>
                </a:lnTo>
                <a:lnTo>
                  <a:pt x="5199" y="19028"/>
                </a:lnTo>
                <a:cubicBezTo>
                  <a:pt x="5107" y="19180"/>
                  <a:pt x="4986" y="19332"/>
                  <a:pt x="4895" y="19484"/>
                </a:cubicBezTo>
                <a:lnTo>
                  <a:pt x="4651" y="20000"/>
                </a:lnTo>
                <a:lnTo>
                  <a:pt x="3648" y="21976"/>
                </a:lnTo>
                <a:cubicBezTo>
                  <a:pt x="2311" y="24742"/>
                  <a:pt x="1338" y="27630"/>
                  <a:pt x="730" y="30639"/>
                </a:cubicBezTo>
                <a:lnTo>
                  <a:pt x="518" y="31794"/>
                </a:lnTo>
                <a:cubicBezTo>
                  <a:pt x="426" y="32189"/>
                  <a:pt x="396" y="32584"/>
                  <a:pt x="335" y="32979"/>
                </a:cubicBezTo>
                <a:cubicBezTo>
                  <a:pt x="214" y="33770"/>
                  <a:pt x="183" y="34560"/>
                  <a:pt x="92" y="35350"/>
                </a:cubicBezTo>
                <a:cubicBezTo>
                  <a:pt x="1" y="36961"/>
                  <a:pt x="31" y="38572"/>
                  <a:pt x="153" y="40214"/>
                </a:cubicBezTo>
                <a:cubicBezTo>
                  <a:pt x="426" y="43527"/>
                  <a:pt x="1126" y="46779"/>
                  <a:pt x="2220" y="49910"/>
                </a:cubicBezTo>
                <a:lnTo>
                  <a:pt x="2250" y="50001"/>
                </a:lnTo>
                <a:lnTo>
                  <a:pt x="2341" y="50001"/>
                </a:lnTo>
                <a:lnTo>
                  <a:pt x="8025" y="49089"/>
                </a:lnTo>
                <a:lnTo>
                  <a:pt x="18257" y="47483"/>
                </a:lnTo>
                <a:lnTo>
                  <a:pt x="18257" y="47483"/>
                </a:lnTo>
                <a:cubicBezTo>
                  <a:pt x="17552" y="48511"/>
                  <a:pt x="17174" y="49744"/>
                  <a:pt x="17174" y="51004"/>
                </a:cubicBezTo>
                <a:cubicBezTo>
                  <a:pt x="17174" y="51642"/>
                  <a:pt x="17266" y="52311"/>
                  <a:pt x="17448" y="52919"/>
                </a:cubicBezTo>
                <a:cubicBezTo>
                  <a:pt x="17539" y="53223"/>
                  <a:pt x="17661" y="53527"/>
                  <a:pt x="17813" y="53831"/>
                </a:cubicBezTo>
                <a:cubicBezTo>
                  <a:pt x="17965" y="54135"/>
                  <a:pt x="18117" y="54408"/>
                  <a:pt x="18299" y="54682"/>
                </a:cubicBezTo>
                <a:cubicBezTo>
                  <a:pt x="19059" y="55715"/>
                  <a:pt x="20092" y="56536"/>
                  <a:pt x="21308" y="56992"/>
                </a:cubicBezTo>
                <a:cubicBezTo>
                  <a:pt x="21916" y="57205"/>
                  <a:pt x="22524" y="57326"/>
                  <a:pt x="23162" y="57357"/>
                </a:cubicBezTo>
                <a:cubicBezTo>
                  <a:pt x="23269" y="57362"/>
                  <a:pt x="23375" y="57364"/>
                  <a:pt x="23481" y="57364"/>
                </a:cubicBezTo>
                <a:cubicBezTo>
                  <a:pt x="24013" y="57364"/>
                  <a:pt x="24540" y="57301"/>
                  <a:pt x="25047" y="57174"/>
                </a:cubicBezTo>
                <a:cubicBezTo>
                  <a:pt x="25655" y="57022"/>
                  <a:pt x="26232" y="56779"/>
                  <a:pt x="26749" y="56475"/>
                </a:cubicBezTo>
                <a:cubicBezTo>
                  <a:pt x="27813" y="55837"/>
                  <a:pt x="28664" y="54895"/>
                  <a:pt x="29211" y="53800"/>
                </a:cubicBezTo>
                <a:cubicBezTo>
                  <a:pt x="29454" y="53253"/>
                  <a:pt x="29637" y="52645"/>
                  <a:pt x="29758" y="52068"/>
                </a:cubicBezTo>
                <a:cubicBezTo>
                  <a:pt x="29849" y="51460"/>
                  <a:pt x="29849" y="50882"/>
                  <a:pt x="29789" y="50274"/>
                </a:cubicBezTo>
                <a:cubicBezTo>
                  <a:pt x="29728" y="49697"/>
                  <a:pt x="29576" y="49119"/>
                  <a:pt x="29333" y="48572"/>
                </a:cubicBezTo>
                <a:cubicBezTo>
                  <a:pt x="28904" y="47571"/>
                  <a:pt x="28205" y="46704"/>
                  <a:pt x="27313" y="46048"/>
                </a:cubicBezTo>
                <a:lnTo>
                  <a:pt x="27313" y="46048"/>
                </a:lnTo>
                <a:lnTo>
                  <a:pt x="39758" y="44074"/>
                </a:lnTo>
                <a:lnTo>
                  <a:pt x="39850" y="44074"/>
                </a:lnTo>
                <a:lnTo>
                  <a:pt x="39850" y="43983"/>
                </a:lnTo>
                <a:cubicBezTo>
                  <a:pt x="38816" y="37478"/>
                  <a:pt x="37874" y="31520"/>
                  <a:pt x="37053" y="26323"/>
                </a:cubicBezTo>
                <a:lnTo>
                  <a:pt x="37023" y="26171"/>
                </a:lnTo>
                <a:lnTo>
                  <a:pt x="36932" y="26292"/>
                </a:lnTo>
                <a:cubicBezTo>
                  <a:pt x="36385" y="27052"/>
                  <a:pt x="35685" y="27691"/>
                  <a:pt x="34895" y="28146"/>
                </a:cubicBezTo>
                <a:cubicBezTo>
                  <a:pt x="34135" y="28572"/>
                  <a:pt x="33284" y="28846"/>
                  <a:pt x="32403" y="28906"/>
                </a:cubicBezTo>
                <a:cubicBezTo>
                  <a:pt x="32246" y="28918"/>
                  <a:pt x="32090" y="28923"/>
                  <a:pt x="31936" y="28923"/>
                </a:cubicBezTo>
                <a:cubicBezTo>
                  <a:pt x="27968" y="28923"/>
                  <a:pt x="24962" y="25228"/>
                  <a:pt x="25898" y="21307"/>
                </a:cubicBezTo>
                <a:cubicBezTo>
                  <a:pt x="25959" y="21064"/>
                  <a:pt x="26020" y="20791"/>
                  <a:pt x="26141" y="20548"/>
                </a:cubicBezTo>
                <a:cubicBezTo>
                  <a:pt x="26719" y="19028"/>
                  <a:pt x="27874" y="17782"/>
                  <a:pt x="29363" y="17113"/>
                </a:cubicBezTo>
                <a:lnTo>
                  <a:pt x="29698" y="16961"/>
                </a:lnTo>
                <a:cubicBezTo>
                  <a:pt x="29819" y="16900"/>
                  <a:pt x="29941" y="16870"/>
                  <a:pt x="30032" y="16839"/>
                </a:cubicBezTo>
                <a:cubicBezTo>
                  <a:pt x="30105" y="16810"/>
                  <a:pt x="30186" y="16788"/>
                  <a:pt x="30267" y="16765"/>
                </a:cubicBezTo>
                <a:lnTo>
                  <a:pt x="30267" y="16765"/>
                </a:lnTo>
                <a:cubicBezTo>
                  <a:pt x="30181" y="16785"/>
                  <a:pt x="30095" y="16808"/>
                  <a:pt x="30001" y="16839"/>
                </a:cubicBezTo>
                <a:cubicBezTo>
                  <a:pt x="29910" y="16870"/>
                  <a:pt x="29789" y="16900"/>
                  <a:pt x="29667" y="16961"/>
                </a:cubicBezTo>
                <a:lnTo>
                  <a:pt x="29333" y="17113"/>
                </a:lnTo>
                <a:cubicBezTo>
                  <a:pt x="28694" y="17386"/>
                  <a:pt x="28117" y="17782"/>
                  <a:pt x="27600" y="18238"/>
                </a:cubicBezTo>
                <a:cubicBezTo>
                  <a:pt x="26932" y="18906"/>
                  <a:pt x="26384" y="19697"/>
                  <a:pt x="26050" y="20548"/>
                </a:cubicBezTo>
                <a:cubicBezTo>
                  <a:pt x="25959" y="20821"/>
                  <a:pt x="25868" y="21064"/>
                  <a:pt x="25807" y="21307"/>
                </a:cubicBezTo>
                <a:cubicBezTo>
                  <a:pt x="25746" y="21611"/>
                  <a:pt x="25685" y="21885"/>
                  <a:pt x="25655" y="22159"/>
                </a:cubicBezTo>
                <a:cubicBezTo>
                  <a:pt x="25594" y="22797"/>
                  <a:pt x="25624" y="23405"/>
                  <a:pt x="25746" y="24013"/>
                </a:cubicBezTo>
                <a:cubicBezTo>
                  <a:pt x="26352" y="26982"/>
                  <a:pt x="28954" y="29077"/>
                  <a:pt x="31918" y="29077"/>
                </a:cubicBezTo>
                <a:cubicBezTo>
                  <a:pt x="32078" y="29077"/>
                  <a:pt x="32240" y="29071"/>
                  <a:pt x="32403" y="29058"/>
                </a:cubicBezTo>
                <a:cubicBezTo>
                  <a:pt x="33284" y="28998"/>
                  <a:pt x="34166" y="28754"/>
                  <a:pt x="34926" y="28298"/>
                </a:cubicBezTo>
                <a:cubicBezTo>
                  <a:pt x="35728" y="27869"/>
                  <a:pt x="36395" y="27250"/>
                  <a:pt x="36927" y="26544"/>
                </a:cubicBezTo>
                <a:lnTo>
                  <a:pt x="36927" y="26544"/>
                </a:lnTo>
                <a:cubicBezTo>
                  <a:pt x="37738" y="31683"/>
                  <a:pt x="38667" y="37530"/>
                  <a:pt x="39656" y="43968"/>
                </a:cubicBezTo>
                <a:lnTo>
                  <a:pt x="39656" y="43968"/>
                </a:lnTo>
                <a:lnTo>
                  <a:pt x="27169" y="45945"/>
                </a:lnTo>
                <a:lnTo>
                  <a:pt x="27169" y="45945"/>
                </a:lnTo>
                <a:cubicBezTo>
                  <a:pt x="27161" y="45939"/>
                  <a:pt x="27152" y="45934"/>
                  <a:pt x="27144" y="45928"/>
                </a:cubicBezTo>
                <a:lnTo>
                  <a:pt x="27140" y="45949"/>
                </a:lnTo>
                <a:lnTo>
                  <a:pt x="27140" y="45949"/>
                </a:lnTo>
                <a:lnTo>
                  <a:pt x="27083" y="45958"/>
                </a:lnTo>
                <a:lnTo>
                  <a:pt x="26871" y="45989"/>
                </a:lnTo>
                <a:lnTo>
                  <a:pt x="27053" y="46110"/>
                </a:lnTo>
                <a:cubicBezTo>
                  <a:pt x="27995" y="46779"/>
                  <a:pt x="28694" y="47660"/>
                  <a:pt x="29150" y="48694"/>
                </a:cubicBezTo>
                <a:cubicBezTo>
                  <a:pt x="29394" y="49241"/>
                  <a:pt x="29546" y="49788"/>
                  <a:pt x="29606" y="50366"/>
                </a:cubicBezTo>
                <a:cubicBezTo>
                  <a:pt x="29667" y="50943"/>
                  <a:pt x="29667" y="51521"/>
                  <a:pt x="29576" y="52098"/>
                </a:cubicBezTo>
                <a:cubicBezTo>
                  <a:pt x="29150" y="54499"/>
                  <a:pt x="27387" y="56445"/>
                  <a:pt x="25017" y="57053"/>
                </a:cubicBezTo>
                <a:cubicBezTo>
                  <a:pt x="24510" y="57179"/>
                  <a:pt x="24003" y="57243"/>
                  <a:pt x="23497" y="57243"/>
                </a:cubicBezTo>
                <a:cubicBezTo>
                  <a:pt x="23395" y="57243"/>
                  <a:pt x="23294" y="57240"/>
                  <a:pt x="23193" y="57235"/>
                </a:cubicBezTo>
                <a:cubicBezTo>
                  <a:pt x="22585" y="57205"/>
                  <a:pt x="21977" y="57053"/>
                  <a:pt x="21399" y="56840"/>
                </a:cubicBezTo>
                <a:cubicBezTo>
                  <a:pt x="20214" y="56414"/>
                  <a:pt x="19181" y="55624"/>
                  <a:pt x="18481" y="54591"/>
                </a:cubicBezTo>
                <a:cubicBezTo>
                  <a:pt x="18299" y="54347"/>
                  <a:pt x="18147" y="54074"/>
                  <a:pt x="17995" y="53800"/>
                </a:cubicBezTo>
                <a:cubicBezTo>
                  <a:pt x="17874" y="53527"/>
                  <a:pt x="17752" y="53223"/>
                  <a:pt x="17661" y="52919"/>
                </a:cubicBezTo>
                <a:cubicBezTo>
                  <a:pt x="17448" y="52311"/>
                  <a:pt x="17357" y="51673"/>
                  <a:pt x="17357" y="51034"/>
                </a:cubicBezTo>
                <a:cubicBezTo>
                  <a:pt x="17387" y="49758"/>
                  <a:pt x="17782" y="48481"/>
                  <a:pt x="18573" y="47448"/>
                </a:cubicBezTo>
                <a:lnTo>
                  <a:pt x="18694" y="47265"/>
                </a:lnTo>
                <a:lnTo>
                  <a:pt x="18481" y="47296"/>
                </a:lnTo>
                <a:lnTo>
                  <a:pt x="18398" y="47309"/>
                </a:lnTo>
                <a:lnTo>
                  <a:pt x="18398" y="47309"/>
                </a:lnTo>
                <a:lnTo>
                  <a:pt x="18390" y="47296"/>
                </a:lnTo>
                <a:cubicBezTo>
                  <a:pt x="18386" y="47301"/>
                  <a:pt x="18382" y="47306"/>
                  <a:pt x="18379" y="47312"/>
                </a:cubicBezTo>
                <a:lnTo>
                  <a:pt x="18379" y="47312"/>
                </a:lnTo>
                <a:lnTo>
                  <a:pt x="7995" y="48907"/>
                </a:lnTo>
                <a:lnTo>
                  <a:pt x="2375" y="49803"/>
                </a:lnTo>
                <a:lnTo>
                  <a:pt x="2375" y="49803"/>
                </a:lnTo>
                <a:cubicBezTo>
                  <a:pt x="1297" y="46726"/>
                  <a:pt x="607" y="43500"/>
                  <a:pt x="335" y="40214"/>
                </a:cubicBezTo>
                <a:cubicBezTo>
                  <a:pt x="214" y="38603"/>
                  <a:pt x="183" y="36992"/>
                  <a:pt x="274" y="35411"/>
                </a:cubicBezTo>
                <a:cubicBezTo>
                  <a:pt x="366" y="34621"/>
                  <a:pt x="396" y="33800"/>
                  <a:pt x="518" y="33040"/>
                </a:cubicBezTo>
                <a:cubicBezTo>
                  <a:pt x="578" y="32645"/>
                  <a:pt x="609" y="32250"/>
                  <a:pt x="670" y="31855"/>
                </a:cubicBezTo>
                <a:lnTo>
                  <a:pt x="913" y="30730"/>
                </a:lnTo>
                <a:cubicBezTo>
                  <a:pt x="1490" y="27721"/>
                  <a:pt x="2463" y="24803"/>
                  <a:pt x="3800" y="22037"/>
                </a:cubicBezTo>
                <a:lnTo>
                  <a:pt x="4803" y="20061"/>
                </a:lnTo>
                <a:lnTo>
                  <a:pt x="5047" y="19575"/>
                </a:lnTo>
                <a:cubicBezTo>
                  <a:pt x="5138" y="19423"/>
                  <a:pt x="5229" y="19271"/>
                  <a:pt x="5320" y="19089"/>
                </a:cubicBezTo>
                <a:cubicBezTo>
                  <a:pt x="5533" y="18785"/>
                  <a:pt x="5715" y="18481"/>
                  <a:pt x="5898" y="18177"/>
                </a:cubicBezTo>
                <a:lnTo>
                  <a:pt x="6475" y="17265"/>
                </a:lnTo>
                <a:lnTo>
                  <a:pt x="6749" y="16779"/>
                </a:lnTo>
                <a:lnTo>
                  <a:pt x="7083" y="16353"/>
                </a:lnTo>
                <a:lnTo>
                  <a:pt x="8299" y="14620"/>
                </a:lnTo>
                <a:cubicBezTo>
                  <a:pt x="8481" y="14317"/>
                  <a:pt x="8724" y="14073"/>
                  <a:pt x="8937" y="13800"/>
                </a:cubicBezTo>
                <a:lnTo>
                  <a:pt x="9606" y="13040"/>
                </a:lnTo>
                <a:lnTo>
                  <a:pt x="10275" y="12250"/>
                </a:lnTo>
                <a:cubicBezTo>
                  <a:pt x="10487" y="11976"/>
                  <a:pt x="10731" y="11733"/>
                  <a:pt x="10974" y="11490"/>
                </a:cubicBezTo>
                <a:cubicBezTo>
                  <a:pt x="11460" y="11003"/>
                  <a:pt x="11916" y="10517"/>
                  <a:pt x="12402" y="10031"/>
                </a:cubicBezTo>
                <a:lnTo>
                  <a:pt x="13922" y="8724"/>
                </a:lnTo>
                <a:cubicBezTo>
                  <a:pt x="15898" y="7082"/>
                  <a:pt x="17995" y="5654"/>
                  <a:pt x="20214" y="4408"/>
                </a:cubicBezTo>
                <a:cubicBezTo>
                  <a:pt x="22281" y="3283"/>
                  <a:pt x="24439" y="2371"/>
                  <a:pt x="26658" y="1611"/>
                </a:cubicBezTo>
                <a:cubicBezTo>
                  <a:pt x="28618" y="918"/>
                  <a:pt x="30668" y="433"/>
                  <a:pt x="32748" y="159"/>
                </a:cubicBezTo>
                <a:lnTo>
                  <a:pt x="32748" y="159"/>
                </a:lnTo>
                <a:cubicBezTo>
                  <a:pt x="34012" y="8106"/>
                  <a:pt x="34947" y="14049"/>
                  <a:pt x="35554" y="17692"/>
                </a:cubicBezTo>
                <a:lnTo>
                  <a:pt x="35554" y="17692"/>
                </a:lnTo>
                <a:cubicBezTo>
                  <a:pt x="34559" y="16980"/>
                  <a:pt x="33359" y="16565"/>
                  <a:pt x="32129" y="16535"/>
                </a:cubicBezTo>
                <a:cubicBezTo>
                  <a:pt x="31825" y="16535"/>
                  <a:pt x="31521" y="16535"/>
                  <a:pt x="31217" y="16566"/>
                </a:cubicBezTo>
                <a:lnTo>
                  <a:pt x="30913" y="16627"/>
                </a:lnTo>
                <a:lnTo>
                  <a:pt x="31217" y="16596"/>
                </a:lnTo>
                <a:cubicBezTo>
                  <a:pt x="31521" y="16566"/>
                  <a:pt x="31825" y="16566"/>
                  <a:pt x="32129" y="16566"/>
                </a:cubicBezTo>
                <a:cubicBezTo>
                  <a:pt x="33375" y="16627"/>
                  <a:pt x="34561" y="17052"/>
                  <a:pt x="35564" y="17782"/>
                </a:cubicBezTo>
                <a:lnTo>
                  <a:pt x="35655" y="17812"/>
                </a:lnTo>
                <a:lnTo>
                  <a:pt x="35655" y="17721"/>
                </a:lnTo>
                <a:cubicBezTo>
                  <a:pt x="35078" y="14043"/>
                  <a:pt x="34135" y="8055"/>
                  <a:pt x="32889" y="61"/>
                </a:cubicBezTo>
                <a:lnTo>
                  <a:pt x="32889" y="0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48" name="Google Shape;2448;p49"/>
          <p:cNvSpPr/>
          <p:nvPr/>
        </p:nvSpPr>
        <p:spPr>
          <a:xfrm>
            <a:off x="5248927" y="2320462"/>
            <a:ext cx="412854" cy="66967"/>
          </a:xfrm>
          <a:custGeom>
            <a:avLst/>
            <a:gdLst/>
            <a:ahLst/>
            <a:cxnLst/>
            <a:rect l="l" t="t" r="r" b="b"/>
            <a:pathLst>
              <a:path w="19272" h="3126" extrusionOk="0">
                <a:moveTo>
                  <a:pt x="12344" y="1"/>
                </a:moveTo>
                <a:cubicBezTo>
                  <a:pt x="8188" y="1"/>
                  <a:pt x="4044" y="495"/>
                  <a:pt x="1" y="1491"/>
                </a:cubicBezTo>
                <a:cubicBezTo>
                  <a:pt x="92" y="1886"/>
                  <a:pt x="122" y="2281"/>
                  <a:pt x="122" y="2677"/>
                </a:cubicBezTo>
                <a:lnTo>
                  <a:pt x="183" y="2677"/>
                </a:lnTo>
                <a:cubicBezTo>
                  <a:pt x="1540" y="2912"/>
                  <a:pt x="2928" y="3125"/>
                  <a:pt x="4304" y="3125"/>
                </a:cubicBezTo>
                <a:cubicBezTo>
                  <a:pt x="5241" y="3125"/>
                  <a:pt x="6172" y="3026"/>
                  <a:pt x="7083" y="2768"/>
                </a:cubicBezTo>
                <a:cubicBezTo>
                  <a:pt x="7661" y="2616"/>
                  <a:pt x="8208" y="2403"/>
                  <a:pt x="8816" y="2251"/>
                </a:cubicBezTo>
                <a:cubicBezTo>
                  <a:pt x="9257" y="2198"/>
                  <a:pt x="9719" y="2166"/>
                  <a:pt x="10184" y="2166"/>
                </a:cubicBezTo>
                <a:cubicBezTo>
                  <a:pt x="10519" y="2166"/>
                  <a:pt x="10855" y="2182"/>
                  <a:pt x="11186" y="2221"/>
                </a:cubicBezTo>
                <a:cubicBezTo>
                  <a:pt x="11917" y="2316"/>
                  <a:pt x="12665" y="2361"/>
                  <a:pt x="13416" y="2361"/>
                </a:cubicBezTo>
                <a:cubicBezTo>
                  <a:pt x="14102" y="2361"/>
                  <a:pt x="14790" y="2324"/>
                  <a:pt x="15472" y="2251"/>
                </a:cubicBezTo>
                <a:cubicBezTo>
                  <a:pt x="16901" y="2099"/>
                  <a:pt x="18238" y="1461"/>
                  <a:pt x="19272" y="458"/>
                </a:cubicBezTo>
                <a:cubicBezTo>
                  <a:pt x="16969" y="154"/>
                  <a:pt x="14655" y="1"/>
                  <a:pt x="12344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49" name="Google Shape;2449;p49"/>
          <p:cNvSpPr/>
          <p:nvPr/>
        </p:nvSpPr>
        <p:spPr>
          <a:xfrm>
            <a:off x="5920951" y="1618211"/>
            <a:ext cx="89203" cy="133848"/>
          </a:xfrm>
          <a:custGeom>
            <a:avLst/>
            <a:gdLst/>
            <a:ahLst/>
            <a:cxnLst/>
            <a:rect l="l" t="t" r="r" b="b"/>
            <a:pathLst>
              <a:path w="4164" h="6248" extrusionOk="0">
                <a:moveTo>
                  <a:pt x="2665" y="0"/>
                </a:moveTo>
                <a:cubicBezTo>
                  <a:pt x="2394" y="0"/>
                  <a:pt x="2126" y="70"/>
                  <a:pt x="1884" y="199"/>
                </a:cubicBezTo>
                <a:cubicBezTo>
                  <a:pt x="1549" y="381"/>
                  <a:pt x="334" y="807"/>
                  <a:pt x="334" y="1019"/>
                </a:cubicBezTo>
                <a:cubicBezTo>
                  <a:pt x="334" y="1019"/>
                  <a:pt x="334" y="1627"/>
                  <a:pt x="668" y="1658"/>
                </a:cubicBezTo>
                <a:lnTo>
                  <a:pt x="1154" y="1718"/>
                </a:lnTo>
                <a:cubicBezTo>
                  <a:pt x="1154" y="1718"/>
                  <a:pt x="60" y="2083"/>
                  <a:pt x="30" y="2357"/>
                </a:cubicBezTo>
                <a:cubicBezTo>
                  <a:pt x="0" y="2623"/>
                  <a:pt x="85" y="3118"/>
                  <a:pt x="536" y="3118"/>
                </a:cubicBezTo>
                <a:cubicBezTo>
                  <a:pt x="549" y="3118"/>
                  <a:pt x="563" y="3118"/>
                  <a:pt x="577" y="3117"/>
                </a:cubicBezTo>
                <a:lnTo>
                  <a:pt x="577" y="3117"/>
                </a:lnTo>
                <a:cubicBezTo>
                  <a:pt x="577" y="3117"/>
                  <a:pt x="242" y="3390"/>
                  <a:pt x="394" y="3633"/>
                </a:cubicBezTo>
                <a:cubicBezTo>
                  <a:pt x="504" y="3853"/>
                  <a:pt x="689" y="4098"/>
                  <a:pt x="948" y="4098"/>
                </a:cubicBezTo>
                <a:cubicBezTo>
                  <a:pt x="975" y="4098"/>
                  <a:pt x="1004" y="4095"/>
                  <a:pt x="1033" y="4089"/>
                </a:cubicBezTo>
                <a:cubicBezTo>
                  <a:pt x="1337" y="4029"/>
                  <a:pt x="1640" y="3968"/>
                  <a:pt x="1641" y="3968"/>
                </a:cubicBezTo>
                <a:lnTo>
                  <a:pt x="1641" y="3968"/>
                </a:lnTo>
                <a:cubicBezTo>
                  <a:pt x="1641" y="3968"/>
                  <a:pt x="1215" y="4181"/>
                  <a:pt x="1337" y="4363"/>
                </a:cubicBezTo>
                <a:cubicBezTo>
                  <a:pt x="1458" y="4545"/>
                  <a:pt x="1458" y="4788"/>
                  <a:pt x="1853" y="4880"/>
                </a:cubicBezTo>
                <a:cubicBezTo>
                  <a:pt x="2248" y="4971"/>
                  <a:pt x="3008" y="5184"/>
                  <a:pt x="3008" y="5184"/>
                </a:cubicBezTo>
                <a:lnTo>
                  <a:pt x="3191" y="6247"/>
                </a:lnTo>
                <a:cubicBezTo>
                  <a:pt x="3525" y="5943"/>
                  <a:pt x="3799" y="5579"/>
                  <a:pt x="4042" y="5214"/>
                </a:cubicBezTo>
                <a:cubicBezTo>
                  <a:pt x="4163" y="4910"/>
                  <a:pt x="4133" y="4545"/>
                  <a:pt x="3920" y="4272"/>
                </a:cubicBezTo>
                <a:lnTo>
                  <a:pt x="3738" y="4089"/>
                </a:lnTo>
                <a:cubicBezTo>
                  <a:pt x="3738" y="4089"/>
                  <a:pt x="4072" y="3056"/>
                  <a:pt x="3647" y="2600"/>
                </a:cubicBezTo>
                <a:cubicBezTo>
                  <a:pt x="3647" y="2600"/>
                  <a:pt x="4011" y="1597"/>
                  <a:pt x="3434" y="1202"/>
                </a:cubicBezTo>
                <a:cubicBezTo>
                  <a:pt x="3434" y="1202"/>
                  <a:pt x="3829" y="411"/>
                  <a:pt x="3373" y="168"/>
                </a:cubicBezTo>
                <a:cubicBezTo>
                  <a:pt x="3145" y="54"/>
                  <a:pt x="2904" y="0"/>
                  <a:pt x="2665" y="0"/>
                </a:cubicBezTo>
                <a:close/>
              </a:path>
            </a:pathLst>
          </a:custGeom>
          <a:solidFill>
            <a:srgbClr val="D0897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0" name="Google Shape;2450;p49"/>
          <p:cNvSpPr/>
          <p:nvPr/>
        </p:nvSpPr>
        <p:spPr>
          <a:xfrm>
            <a:off x="5956727" y="1695867"/>
            <a:ext cx="44966" cy="10733"/>
          </a:xfrm>
          <a:custGeom>
            <a:avLst/>
            <a:gdLst/>
            <a:ahLst/>
            <a:cxnLst/>
            <a:rect l="l" t="t" r="r" b="b"/>
            <a:pathLst>
              <a:path w="2099" h="501" extrusionOk="0">
                <a:moveTo>
                  <a:pt x="954" y="1"/>
                </a:moveTo>
                <a:cubicBezTo>
                  <a:pt x="728" y="1"/>
                  <a:pt x="501" y="60"/>
                  <a:pt x="275" y="160"/>
                </a:cubicBezTo>
                <a:cubicBezTo>
                  <a:pt x="183" y="191"/>
                  <a:pt x="62" y="282"/>
                  <a:pt x="1" y="373"/>
                </a:cubicBezTo>
                <a:cubicBezTo>
                  <a:pt x="92" y="312"/>
                  <a:pt x="183" y="282"/>
                  <a:pt x="305" y="221"/>
                </a:cubicBezTo>
                <a:cubicBezTo>
                  <a:pt x="507" y="145"/>
                  <a:pt x="720" y="106"/>
                  <a:pt x="935" y="106"/>
                </a:cubicBezTo>
                <a:cubicBezTo>
                  <a:pt x="1236" y="106"/>
                  <a:pt x="1541" y="183"/>
                  <a:pt x="1825" y="343"/>
                </a:cubicBezTo>
                <a:cubicBezTo>
                  <a:pt x="1983" y="422"/>
                  <a:pt x="2072" y="501"/>
                  <a:pt x="2093" y="501"/>
                </a:cubicBezTo>
                <a:cubicBezTo>
                  <a:pt x="2097" y="501"/>
                  <a:pt x="2098" y="499"/>
                  <a:pt x="2098" y="495"/>
                </a:cubicBezTo>
                <a:cubicBezTo>
                  <a:pt x="2098" y="495"/>
                  <a:pt x="2037" y="404"/>
                  <a:pt x="1855" y="282"/>
                </a:cubicBezTo>
                <a:cubicBezTo>
                  <a:pt x="1612" y="130"/>
                  <a:pt x="1369" y="39"/>
                  <a:pt x="1095" y="8"/>
                </a:cubicBezTo>
                <a:cubicBezTo>
                  <a:pt x="1048" y="3"/>
                  <a:pt x="1001" y="1"/>
                  <a:pt x="954" y="1"/>
                </a:cubicBezTo>
                <a:close/>
              </a:path>
            </a:pathLst>
          </a:custGeom>
          <a:solidFill>
            <a:srgbClr val="A1675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1" name="Google Shape;2451;p49"/>
          <p:cNvSpPr/>
          <p:nvPr/>
        </p:nvSpPr>
        <p:spPr>
          <a:xfrm>
            <a:off x="5934597" y="1670632"/>
            <a:ext cx="64482" cy="13710"/>
          </a:xfrm>
          <a:custGeom>
            <a:avLst/>
            <a:gdLst/>
            <a:ahLst/>
            <a:cxnLst/>
            <a:rect l="l" t="t" r="r" b="b"/>
            <a:pathLst>
              <a:path w="3010" h="640" extrusionOk="0">
                <a:moveTo>
                  <a:pt x="2554" y="1"/>
                </a:moveTo>
                <a:cubicBezTo>
                  <a:pt x="2189" y="1"/>
                  <a:pt x="1794" y="1"/>
                  <a:pt x="1429" y="62"/>
                </a:cubicBezTo>
                <a:cubicBezTo>
                  <a:pt x="1064" y="153"/>
                  <a:pt x="730" y="244"/>
                  <a:pt x="365" y="426"/>
                </a:cubicBezTo>
                <a:cubicBezTo>
                  <a:pt x="244" y="487"/>
                  <a:pt x="122" y="548"/>
                  <a:pt x="1" y="639"/>
                </a:cubicBezTo>
                <a:cubicBezTo>
                  <a:pt x="487" y="426"/>
                  <a:pt x="973" y="275"/>
                  <a:pt x="1490" y="183"/>
                </a:cubicBezTo>
                <a:cubicBezTo>
                  <a:pt x="1855" y="115"/>
                  <a:pt x="2237" y="81"/>
                  <a:pt x="2623" y="81"/>
                </a:cubicBezTo>
                <a:cubicBezTo>
                  <a:pt x="2751" y="81"/>
                  <a:pt x="2881" y="85"/>
                  <a:pt x="3010" y="92"/>
                </a:cubicBezTo>
                <a:cubicBezTo>
                  <a:pt x="2858" y="62"/>
                  <a:pt x="2706" y="31"/>
                  <a:pt x="2554" y="1"/>
                </a:cubicBezTo>
                <a:close/>
              </a:path>
            </a:pathLst>
          </a:custGeom>
          <a:solidFill>
            <a:srgbClr val="A1675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2" name="Google Shape;2452;p49"/>
          <p:cNvSpPr/>
          <p:nvPr/>
        </p:nvSpPr>
        <p:spPr>
          <a:xfrm>
            <a:off x="5944366" y="1643061"/>
            <a:ext cx="50150" cy="12039"/>
          </a:xfrm>
          <a:custGeom>
            <a:avLst/>
            <a:gdLst/>
            <a:ahLst/>
            <a:cxnLst/>
            <a:rect l="l" t="t" r="r" b="b"/>
            <a:pathLst>
              <a:path w="2341" h="562" extrusionOk="0">
                <a:moveTo>
                  <a:pt x="2031" y="0"/>
                </a:moveTo>
                <a:cubicBezTo>
                  <a:pt x="1729" y="0"/>
                  <a:pt x="1427" y="40"/>
                  <a:pt x="1125" y="133"/>
                </a:cubicBezTo>
                <a:cubicBezTo>
                  <a:pt x="730" y="194"/>
                  <a:pt x="365" y="346"/>
                  <a:pt x="0" y="558"/>
                </a:cubicBezTo>
                <a:cubicBezTo>
                  <a:pt x="0" y="560"/>
                  <a:pt x="3" y="561"/>
                  <a:pt x="7" y="561"/>
                </a:cubicBezTo>
                <a:cubicBezTo>
                  <a:pt x="68" y="561"/>
                  <a:pt x="559" y="366"/>
                  <a:pt x="1155" y="224"/>
                </a:cubicBezTo>
                <a:cubicBezTo>
                  <a:pt x="1794" y="72"/>
                  <a:pt x="2341" y="42"/>
                  <a:pt x="2311" y="11"/>
                </a:cubicBezTo>
                <a:cubicBezTo>
                  <a:pt x="2217" y="4"/>
                  <a:pt x="2124" y="0"/>
                  <a:pt x="2031" y="0"/>
                </a:cubicBezTo>
                <a:close/>
              </a:path>
            </a:pathLst>
          </a:custGeom>
          <a:solidFill>
            <a:srgbClr val="A1675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3" name="Google Shape;2453;p49"/>
          <p:cNvSpPr/>
          <p:nvPr/>
        </p:nvSpPr>
        <p:spPr>
          <a:xfrm>
            <a:off x="5396100" y="2126438"/>
            <a:ext cx="304114" cy="197987"/>
          </a:xfrm>
          <a:custGeom>
            <a:avLst/>
            <a:gdLst/>
            <a:ahLst/>
            <a:cxnLst/>
            <a:rect l="l" t="t" r="r" b="b"/>
            <a:pathLst>
              <a:path w="14196" h="9242" extrusionOk="0">
                <a:moveTo>
                  <a:pt x="7234" y="1"/>
                </a:moveTo>
                <a:cubicBezTo>
                  <a:pt x="7234" y="1"/>
                  <a:pt x="4864" y="1521"/>
                  <a:pt x="4286" y="2220"/>
                </a:cubicBezTo>
                <a:cubicBezTo>
                  <a:pt x="3678" y="2888"/>
                  <a:pt x="1550" y="4773"/>
                  <a:pt x="1550" y="4773"/>
                </a:cubicBezTo>
                <a:lnTo>
                  <a:pt x="0" y="5229"/>
                </a:lnTo>
                <a:lnTo>
                  <a:pt x="791" y="9241"/>
                </a:lnTo>
                <a:cubicBezTo>
                  <a:pt x="791" y="9241"/>
                  <a:pt x="7812" y="9089"/>
                  <a:pt x="8633" y="8907"/>
                </a:cubicBezTo>
                <a:cubicBezTo>
                  <a:pt x="9423" y="8724"/>
                  <a:pt x="12432" y="8147"/>
                  <a:pt x="12645" y="7326"/>
                </a:cubicBezTo>
                <a:cubicBezTo>
                  <a:pt x="12645" y="7326"/>
                  <a:pt x="14195" y="7053"/>
                  <a:pt x="14013" y="6445"/>
                </a:cubicBezTo>
                <a:cubicBezTo>
                  <a:pt x="13874" y="6006"/>
                  <a:pt x="13349" y="5953"/>
                  <a:pt x="13105" y="5953"/>
                </a:cubicBezTo>
                <a:cubicBezTo>
                  <a:pt x="13028" y="5953"/>
                  <a:pt x="12979" y="5958"/>
                  <a:pt x="12979" y="5958"/>
                </a:cubicBezTo>
                <a:cubicBezTo>
                  <a:pt x="12979" y="5958"/>
                  <a:pt x="13739" y="5685"/>
                  <a:pt x="13739" y="5320"/>
                </a:cubicBezTo>
                <a:cubicBezTo>
                  <a:pt x="13709" y="4803"/>
                  <a:pt x="12918" y="4773"/>
                  <a:pt x="12918" y="4773"/>
                </a:cubicBezTo>
                <a:cubicBezTo>
                  <a:pt x="12918" y="4773"/>
                  <a:pt x="13040" y="4074"/>
                  <a:pt x="11915" y="4013"/>
                </a:cubicBezTo>
                <a:cubicBezTo>
                  <a:pt x="11915" y="4013"/>
                  <a:pt x="6505" y="3648"/>
                  <a:pt x="6110" y="3496"/>
                </a:cubicBezTo>
                <a:cubicBezTo>
                  <a:pt x="5684" y="3344"/>
                  <a:pt x="6110" y="2433"/>
                  <a:pt x="6110" y="2433"/>
                </a:cubicBezTo>
                <a:cubicBezTo>
                  <a:pt x="6566" y="1946"/>
                  <a:pt x="6991" y="1399"/>
                  <a:pt x="7386" y="852"/>
                </a:cubicBezTo>
                <a:cubicBezTo>
                  <a:pt x="7599" y="214"/>
                  <a:pt x="7234" y="1"/>
                  <a:pt x="7234" y="1"/>
                </a:cubicBezTo>
                <a:close/>
              </a:path>
            </a:pathLst>
          </a:custGeom>
          <a:solidFill>
            <a:srgbClr val="D0897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4" name="Google Shape;2454;p49"/>
          <p:cNvSpPr/>
          <p:nvPr/>
        </p:nvSpPr>
        <p:spPr>
          <a:xfrm>
            <a:off x="5550428" y="2228024"/>
            <a:ext cx="122430" cy="10111"/>
          </a:xfrm>
          <a:custGeom>
            <a:avLst/>
            <a:gdLst/>
            <a:ahLst/>
            <a:cxnLst/>
            <a:rect l="l" t="t" r="r" b="b"/>
            <a:pathLst>
              <a:path w="5715" h="472" extrusionOk="0">
                <a:moveTo>
                  <a:pt x="5714" y="1"/>
                </a:moveTo>
                <a:cubicBezTo>
                  <a:pt x="5410" y="1"/>
                  <a:pt x="5137" y="31"/>
                  <a:pt x="4863" y="92"/>
                </a:cubicBezTo>
                <a:cubicBezTo>
                  <a:pt x="4347" y="153"/>
                  <a:pt x="3648" y="244"/>
                  <a:pt x="2857" y="274"/>
                </a:cubicBezTo>
                <a:cubicBezTo>
                  <a:pt x="2394" y="310"/>
                  <a:pt x="1952" y="324"/>
                  <a:pt x="1568" y="324"/>
                </a:cubicBezTo>
                <a:cubicBezTo>
                  <a:pt x="1296" y="324"/>
                  <a:pt x="1053" y="317"/>
                  <a:pt x="851" y="305"/>
                </a:cubicBezTo>
                <a:cubicBezTo>
                  <a:pt x="699" y="289"/>
                  <a:pt x="555" y="282"/>
                  <a:pt x="414" y="282"/>
                </a:cubicBezTo>
                <a:cubicBezTo>
                  <a:pt x="274" y="282"/>
                  <a:pt x="137" y="289"/>
                  <a:pt x="0" y="305"/>
                </a:cubicBezTo>
                <a:cubicBezTo>
                  <a:pt x="274" y="365"/>
                  <a:pt x="547" y="426"/>
                  <a:pt x="821" y="426"/>
                </a:cubicBezTo>
                <a:cubicBezTo>
                  <a:pt x="1170" y="457"/>
                  <a:pt x="1512" y="472"/>
                  <a:pt x="1850" y="472"/>
                </a:cubicBezTo>
                <a:cubicBezTo>
                  <a:pt x="2189" y="472"/>
                  <a:pt x="2523" y="457"/>
                  <a:pt x="2857" y="426"/>
                </a:cubicBezTo>
                <a:cubicBezTo>
                  <a:pt x="3556" y="396"/>
                  <a:pt x="4225" y="305"/>
                  <a:pt x="4894" y="183"/>
                </a:cubicBezTo>
                <a:cubicBezTo>
                  <a:pt x="5167" y="153"/>
                  <a:pt x="5441" y="92"/>
                  <a:pt x="5714" y="1"/>
                </a:cubicBezTo>
                <a:close/>
              </a:path>
            </a:pathLst>
          </a:custGeom>
          <a:solidFill>
            <a:srgbClr val="A1675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5" name="Google Shape;2455;p49"/>
          <p:cNvSpPr/>
          <p:nvPr/>
        </p:nvSpPr>
        <p:spPr>
          <a:xfrm>
            <a:off x="5554969" y="2253409"/>
            <a:ext cx="116581" cy="12232"/>
          </a:xfrm>
          <a:custGeom>
            <a:avLst/>
            <a:gdLst/>
            <a:ahLst/>
            <a:cxnLst/>
            <a:rect l="l" t="t" r="r" b="b"/>
            <a:pathLst>
              <a:path w="5442" h="571" extrusionOk="0">
                <a:moveTo>
                  <a:pt x="5442" y="1"/>
                </a:moveTo>
                <a:cubicBezTo>
                  <a:pt x="5198" y="31"/>
                  <a:pt x="4925" y="62"/>
                  <a:pt x="4651" y="92"/>
                </a:cubicBezTo>
                <a:cubicBezTo>
                  <a:pt x="4165" y="153"/>
                  <a:pt x="3496" y="244"/>
                  <a:pt x="2736" y="305"/>
                </a:cubicBezTo>
                <a:lnTo>
                  <a:pt x="791" y="457"/>
                </a:lnTo>
                <a:cubicBezTo>
                  <a:pt x="518" y="457"/>
                  <a:pt x="274" y="487"/>
                  <a:pt x="1" y="548"/>
                </a:cubicBezTo>
                <a:cubicBezTo>
                  <a:pt x="138" y="563"/>
                  <a:pt x="274" y="571"/>
                  <a:pt x="411" y="571"/>
                </a:cubicBezTo>
                <a:cubicBezTo>
                  <a:pt x="548" y="571"/>
                  <a:pt x="685" y="563"/>
                  <a:pt x="822" y="548"/>
                </a:cubicBezTo>
                <a:cubicBezTo>
                  <a:pt x="1308" y="548"/>
                  <a:pt x="1977" y="518"/>
                  <a:pt x="2736" y="457"/>
                </a:cubicBezTo>
                <a:cubicBezTo>
                  <a:pt x="3375" y="396"/>
                  <a:pt x="4043" y="305"/>
                  <a:pt x="4682" y="214"/>
                </a:cubicBezTo>
                <a:cubicBezTo>
                  <a:pt x="4925" y="153"/>
                  <a:pt x="5198" y="92"/>
                  <a:pt x="5442" y="1"/>
                </a:cubicBezTo>
                <a:close/>
              </a:path>
            </a:pathLst>
          </a:custGeom>
          <a:solidFill>
            <a:srgbClr val="A1675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6" name="Google Shape;2456;p49"/>
          <p:cNvSpPr/>
          <p:nvPr/>
        </p:nvSpPr>
        <p:spPr>
          <a:xfrm>
            <a:off x="5564095" y="2282672"/>
            <a:ext cx="102250" cy="15296"/>
          </a:xfrm>
          <a:custGeom>
            <a:avLst/>
            <a:gdLst/>
            <a:ahLst/>
            <a:cxnLst/>
            <a:rect l="l" t="t" r="r" b="b"/>
            <a:pathLst>
              <a:path w="4773" h="714" extrusionOk="0">
                <a:moveTo>
                  <a:pt x="4764" y="0"/>
                </a:moveTo>
                <a:cubicBezTo>
                  <a:pt x="4665" y="0"/>
                  <a:pt x="3670" y="257"/>
                  <a:pt x="2402" y="459"/>
                </a:cubicBezTo>
                <a:cubicBezTo>
                  <a:pt x="1855" y="520"/>
                  <a:pt x="1277" y="580"/>
                  <a:pt x="699" y="611"/>
                </a:cubicBezTo>
                <a:cubicBezTo>
                  <a:pt x="456" y="611"/>
                  <a:pt x="244" y="611"/>
                  <a:pt x="0" y="641"/>
                </a:cubicBezTo>
                <a:cubicBezTo>
                  <a:pt x="178" y="686"/>
                  <a:pt x="340" y="714"/>
                  <a:pt x="509" y="714"/>
                </a:cubicBezTo>
                <a:cubicBezTo>
                  <a:pt x="571" y="714"/>
                  <a:pt x="634" y="710"/>
                  <a:pt x="699" y="702"/>
                </a:cubicBezTo>
                <a:cubicBezTo>
                  <a:pt x="805" y="707"/>
                  <a:pt x="911" y="710"/>
                  <a:pt x="1017" y="710"/>
                </a:cubicBezTo>
                <a:cubicBezTo>
                  <a:pt x="1489" y="710"/>
                  <a:pt x="1960" y="660"/>
                  <a:pt x="2432" y="611"/>
                </a:cubicBezTo>
                <a:cubicBezTo>
                  <a:pt x="2979" y="520"/>
                  <a:pt x="3557" y="398"/>
                  <a:pt x="4104" y="246"/>
                </a:cubicBezTo>
                <a:cubicBezTo>
                  <a:pt x="4347" y="185"/>
                  <a:pt x="4560" y="124"/>
                  <a:pt x="4772" y="3"/>
                </a:cubicBezTo>
                <a:cubicBezTo>
                  <a:pt x="4772" y="1"/>
                  <a:pt x="4770" y="0"/>
                  <a:pt x="4764" y="0"/>
                </a:cubicBezTo>
                <a:close/>
              </a:path>
            </a:pathLst>
          </a:custGeom>
          <a:solidFill>
            <a:srgbClr val="A1675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7" name="Google Shape;2457;p49"/>
          <p:cNvSpPr/>
          <p:nvPr/>
        </p:nvSpPr>
        <p:spPr>
          <a:xfrm>
            <a:off x="4742328" y="1856215"/>
            <a:ext cx="681792" cy="582542"/>
          </a:xfrm>
          <a:custGeom>
            <a:avLst/>
            <a:gdLst/>
            <a:ahLst/>
            <a:cxnLst/>
            <a:rect l="l" t="t" r="r" b="b"/>
            <a:pathLst>
              <a:path w="31826" h="27193" extrusionOk="0">
                <a:moveTo>
                  <a:pt x="4712" y="1"/>
                </a:moveTo>
                <a:cubicBezTo>
                  <a:pt x="4712" y="1"/>
                  <a:pt x="791" y="2311"/>
                  <a:pt x="396" y="6323"/>
                </a:cubicBezTo>
                <a:cubicBezTo>
                  <a:pt x="1" y="10183"/>
                  <a:pt x="822" y="22858"/>
                  <a:pt x="4986" y="26658"/>
                </a:cubicBezTo>
                <a:cubicBezTo>
                  <a:pt x="5378" y="27012"/>
                  <a:pt x="6735" y="27192"/>
                  <a:pt x="8630" y="27192"/>
                </a:cubicBezTo>
                <a:cubicBezTo>
                  <a:pt x="11287" y="27192"/>
                  <a:pt x="15002" y="26838"/>
                  <a:pt x="18603" y="26110"/>
                </a:cubicBezTo>
                <a:cubicBezTo>
                  <a:pt x="23102" y="25138"/>
                  <a:pt x="27509" y="23831"/>
                  <a:pt x="31825" y="22220"/>
                </a:cubicBezTo>
                <a:lnTo>
                  <a:pt x="31825" y="16414"/>
                </a:lnTo>
                <a:lnTo>
                  <a:pt x="12190" y="17843"/>
                </a:lnTo>
                <a:lnTo>
                  <a:pt x="4712" y="1"/>
                </a:lnTo>
                <a:close/>
              </a:path>
            </a:pathLst>
          </a:custGeom>
          <a:solidFill>
            <a:srgbClr val="F5AA7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8" name="Google Shape;2458;p49"/>
          <p:cNvSpPr/>
          <p:nvPr/>
        </p:nvSpPr>
        <p:spPr>
          <a:xfrm>
            <a:off x="4947449" y="2058079"/>
            <a:ext cx="476672" cy="182348"/>
          </a:xfrm>
          <a:custGeom>
            <a:avLst/>
            <a:gdLst/>
            <a:ahLst/>
            <a:cxnLst/>
            <a:rect l="l" t="t" r="r" b="b"/>
            <a:pathLst>
              <a:path w="22251" h="8512" extrusionOk="0">
                <a:moveTo>
                  <a:pt x="1" y="0"/>
                </a:moveTo>
                <a:cubicBezTo>
                  <a:pt x="1" y="61"/>
                  <a:pt x="31" y="92"/>
                  <a:pt x="31" y="152"/>
                </a:cubicBezTo>
                <a:lnTo>
                  <a:pt x="213" y="608"/>
                </a:lnTo>
                <a:cubicBezTo>
                  <a:pt x="365" y="1003"/>
                  <a:pt x="578" y="1581"/>
                  <a:pt x="821" y="2310"/>
                </a:cubicBezTo>
                <a:cubicBezTo>
                  <a:pt x="1095" y="3192"/>
                  <a:pt x="1338" y="4104"/>
                  <a:pt x="1551" y="5016"/>
                </a:cubicBezTo>
                <a:cubicBezTo>
                  <a:pt x="1764" y="6049"/>
                  <a:pt x="2128" y="7204"/>
                  <a:pt x="2523" y="8420"/>
                </a:cubicBezTo>
                <a:lnTo>
                  <a:pt x="2554" y="8511"/>
                </a:lnTo>
                <a:lnTo>
                  <a:pt x="2645" y="8511"/>
                </a:lnTo>
                <a:lnTo>
                  <a:pt x="8055" y="8116"/>
                </a:lnTo>
                <a:lnTo>
                  <a:pt x="18116" y="7356"/>
                </a:lnTo>
                <a:lnTo>
                  <a:pt x="21156" y="7113"/>
                </a:lnTo>
                <a:lnTo>
                  <a:pt x="21977" y="7022"/>
                </a:lnTo>
                <a:cubicBezTo>
                  <a:pt x="22068" y="7022"/>
                  <a:pt x="22159" y="6991"/>
                  <a:pt x="22250" y="6991"/>
                </a:cubicBezTo>
                <a:cubicBezTo>
                  <a:pt x="22159" y="6961"/>
                  <a:pt x="22038" y="6961"/>
                  <a:pt x="21946" y="6961"/>
                </a:cubicBezTo>
                <a:lnTo>
                  <a:pt x="21126" y="7022"/>
                </a:lnTo>
                <a:lnTo>
                  <a:pt x="18086" y="7204"/>
                </a:lnTo>
                <a:lnTo>
                  <a:pt x="8025" y="7934"/>
                </a:lnTo>
                <a:lnTo>
                  <a:pt x="2683" y="8324"/>
                </a:lnTo>
                <a:lnTo>
                  <a:pt x="2683" y="8324"/>
                </a:lnTo>
                <a:cubicBezTo>
                  <a:pt x="2269" y="7104"/>
                  <a:pt x="1941" y="6000"/>
                  <a:pt x="1672" y="4985"/>
                </a:cubicBezTo>
                <a:cubicBezTo>
                  <a:pt x="1460" y="4073"/>
                  <a:pt x="1216" y="3161"/>
                  <a:pt x="913" y="2280"/>
                </a:cubicBezTo>
                <a:cubicBezTo>
                  <a:pt x="639" y="1551"/>
                  <a:pt x="426" y="973"/>
                  <a:pt x="274" y="578"/>
                </a:cubicBezTo>
                <a:cubicBezTo>
                  <a:pt x="183" y="395"/>
                  <a:pt x="122" y="274"/>
                  <a:pt x="61" y="152"/>
                </a:cubicBezTo>
                <a:cubicBezTo>
                  <a:pt x="61" y="92"/>
                  <a:pt x="31" y="31"/>
                  <a:pt x="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9" name="Google Shape;2459;p49"/>
          <p:cNvSpPr/>
          <p:nvPr/>
        </p:nvSpPr>
        <p:spPr>
          <a:xfrm>
            <a:off x="4849119" y="2369969"/>
            <a:ext cx="450622" cy="64589"/>
          </a:xfrm>
          <a:custGeom>
            <a:avLst/>
            <a:gdLst/>
            <a:ahLst/>
            <a:cxnLst/>
            <a:rect l="l" t="t" r="r" b="b"/>
            <a:pathLst>
              <a:path w="21035" h="3015" extrusionOk="0">
                <a:moveTo>
                  <a:pt x="21035" y="1"/>
                </a:moveTo>
                <a:cubicBezTo>
                  <a:pt x="20974" y="1"/>
                  <a:pt x="20883" y="31"/>
                  <a:pt x="20822" y="62"/>
                </a:cubicBezTo>
                <a:lnTo>
                  <a:pt x="20244" y="274"/>
                </a:lnTo>
                <a:cubicBezTo>
                  <a:pt x="19728" y="457"/>
                  <a:pt x="18968" y="700"/>
                  <a:pt x="18056" y="973"/>
                </a:cubicBezTo>
                <a:cubicBezTo>
                  <a:pt x="15624" y="1673"/>
                  <a:pt x="13162" y="2189"/>
                  <a:pt x="10670" y="2493"/>
                </a:cubicBezTo>
                <a:cubicBezTo>
                  <a:pt x="8657" y="2739"/>
                  <a:pt x="6625" y="2845"/>
                  <a:pt x="4589" y="2845"/>
                </a:cubicBezTo>
                <a:cubicBezTo>
                  <a:pt x="4103" y="2845"/>
                  <a:pt x="3617" y="2839"/>
                  <a:pt x="3132" y="2828"/>
                </a:cubicBezTo>
                <a:cubicBezTo>
                  <a:pt x="2645" y="2828"/>
                  <a:pt x="2189" y="2797"/>
                  <a:pt x="1825" y="2767"/>
                </a:cubicBezTo>
                <a:lnTo>
                  <a:pt x="852" y="2706"/>
                </a:lnTo>
                <a:lnTo>
                  <a:pt x="214" y="2676"/>
                </a:lnTo>
                <a:lnTo>
                  <a:pt x="1" y="2676"/>
                </a:lnTo>
                <a:cubicBezTo>
                  <a:pt x="62" y="2706"/>
                  <a:pt x="122" y="2706"/>
                  <a:pt x="214" y="2706"/>
                </a:cubicBezTo>
                <a:lnTo>
                  <a:pt x="822" y="2797"/>
                </a:lnTo>
                <a:cubicBezTo>
                  <a:pt x="1095" y="2828"/>
                  <a:pt x="1429" y="2858"/>
                  <a:pt x="1825" y="2888"/>
                </a:cubicBezTo>
                <a:cubicBezTo>
                  <a:pt x="2189" y="2919"/>
                  <a:pt x="2645" y="2949"/>
                  <a:pt x="3132" y="2949"/>
                </a:cubicBezTo>
                <a:cubicBezTo>
                  <a:pt x="3868" y="2994"/>
                  <a:pt x="4605" y="3015"/>
                  <a:pt x="5342" y="3015"/>
                </a:cubicBezTo>
                <a:cubicBezTo>
                  <a:pt x="7128" y="3015"/>
                  <a:pt x="8914" y="2891"/>
                  <a:pt x="10700" y="2676"/>
                </a:cubicBezTo>
                <a:cubicBezTo>
                  <a:pt x="13193" y="2372"/>
                  <a:pt x="15685" y="1855"/>
                  <a:pt x="18086" y="1095"/>
                </a:cubicBezTo>
                <a:cubicBezTo>
                  <a:pt x="19029" y="791"/>
                  <a:pt x="19758" y="548"/>
                  <a:pt x="20275" y="335"/>
                </a:cubicBezTo>
                <a:lnTo>
                  <a:pt x="20852" y="92"/>
                </a:lnTo>
                <a:cubicBezTo>
                  <a:pt x="20913" y="62"/>
                  <a:pt x="20974" y="31"/>
                  <a:pt x="21035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0" name="Google Shape;2460;p49"/>
          <p:cNvSpPr/>
          <p:nvPr/>
        </p:nvSpPr>
        <p:spPr>
          <a:xfrm>
            <a:off x="4952654" y="2238435"/>
            <a:ext cx="50814" cy="71658"/>
          </a:xfrm>
          <a:custGeom>
            <a:avLst/>
            <a:gdLst/>
            <a:ahLst/>
            <a:cxnLst/>
            <a:rect l="l" t="t" r="r" b="b"/>
            <a:pathLst>
              <a:path w="2372" h="3345" extrusionOk="0">
                <a:moveTo>
                  <a:pt x="2372" y="1"/>
                </a:moveTo>
                <a:lnTo>
                  <a:pt x="2372" y="1"/>
                </a:lnTo>
                <a:cubicBezTo>
                  <a:pt x="1065" y="609"/>
                  <a:pt x="153" y="1885"/>
                  <a:pt x="1" y="3344"/>
                </a:cubicBezTo>
                <a:cubicBezTo>
                  <a:pt x="244" y="2706"/>
                  <a:pt x="548" y="2068"/>
                  <a:pt x="913" y="1460"/>
                </a:cubicBezTo>
                <a:cubicBezTo>
                  <a:pt x="1338" y="913"/>
                  <a:pt x="1825" y="426"/>
                  <a:pt x="2372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1" name="Google Shape;2461;p49"/>
          <p:cNvSpPr/>
          <p:nvPr/>
        </p:nvSpPr>
        <p:spPr>
          <a:xfrm>
            <a:off x="5136931" y="1812599"/>
            <a:ext cx="143274" cy="336162"/>
          </a:xfrm>
          <a:custGeom>
            <a:avLst/>
            <a:gdLst/>
            <a:ahLst/>
            <a:cxnLst/>
            <a:rect l="l" t="t" r="r" b="b"/>
            <a:pathLst>
              <a:path w="6688" h="15692" extrusionOk="0">
                <a:moveTo>
                  <a:pt x="274" y="0"/>
                </a:moveTo>
                <a:lnTo>
                  <a:pt x="274" y="0"/>
                </a:lnTo>
                <a:cubicBezTo>
                  <a:pt x="1" y="1763"/>
                  <a:pt x="335" y="3587"/>
                  <a:pt x="1186" y="5167"/>
                </a:cubicBezTo>
                <a:cubicBezTo>
                  <a:pt x="1673" y="5988"/>
                  <a:pt x="2280" y="6839"/>
                  <a:pt x="2220" y="7812"/>
                </a:cubicBezTo>
                <a:cubicBezTo>
                  <a:pt x="2159" y="8633"/>
                  <a:pt x="1581" y="9332"/>
                  <a:pt x="1308" y="10061"/>
                </a:cubicBezTo>
                <a:cubicBezTo>
                  <a:pt x="639" y="11854"/>
                  <a:pt x="1399" y="13800"/>
                  <a:pt x="2159" y="15532"/>
                </a:cubicBezTo>
                <a:cubicBezTo>
                  <a:pt x="2687" y="15638"/>
                  <a:pt x="3220" y="15692"/>
                  <a:pt x="3752" y="15692"/>
                </a:cubicBezTo>
                <a:cubicBezTo>
                  <a:pt x="4445" y="15692"/>
                  <a:pt x="5135" y="15600"/>
                  <a:pt x="5806" y="15411"/>
                </a:cubicBezTo>
                <a:cubicBezTo>
                  <a:pt x="5229" y="14013"/>
                  <a:pt x="4651" y="12493"/>
                  <a:pt x="5077" y="11064"/>
                </a:cubicBezTo>
                <a:cubicBezTo>
                  <a:pt x="5442" y="9757"/>
                  <a:pt x="6597" y="8693"/>
                  <a:pt x="6657" y="7326"/>
                </a:cubicBezTo>
                <a:cubicBezTo>
                  <a:pt x="6688" y="6414"/>
                  <a:pt x="6202" y="5563"/>
                  <a:pt x="5928" y="4712"/>
                </a:cubicBezTo>
                <a:cubicBezTo>
                  <a:pt x="5715" y="3739"/>
                  <a:pt x="5837" y="2736"/>
                  <a:pt x="6353" y="1885"/>
                </a:cubicBezTo>
                <a:lnTo>
                  <a:pt x="274" y="0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2" name="Google Shape;2462;p49"/>
          <p:cNvSpPr/>
          <p:nvPr/>
        </p:nvSpPr>
        <p:spPr>
          <a:xfrm>
            <a:off x="4861501" y="1354564"/>
            <a:ext cx="395909" cy="423544"/>
          </a:xfrm>
          <a:custGeom>
            <a:avLst/>
            <a:gdLst/>
            <a:ahLst/>
            <a:cxnLst/>
            <a:rect l="l" t="t" r="r" b="b"/>
            <a:pathLst>
              <a:path w="18481" h="19771" extrusionOk="0">
                <a:moveTo>
                  <a:pt x="9917" y="0"/>
                </a:moveTo>
                <a:cubicBezTo>
                  <a:pt x="7920" y="0"/>
                  <a:pt x="6081" y="448"/>
                  <a:pt x="4438" y="1654"/>
                </a:cubicBezTo>
                <a:cubicBezTo>
                  <a:pt x="2219" y="3265"/>
                  <a:pt x="1581" y="6062"/>
                  <a:pt x="943" y="8706"/>
                </a:cubicBezTo>
                <a:cubicBezTo>
                  <a:pt x="578" y="10348"/>
                  <a:pt x="0" y="13843"/>
                  <a:pt x="335" y="15515"/>
                </a:cubicBezTo>
                <a:cubicBezTo>
                  <a:pt x="851" y="17946"/>
                  <a:pt x="2280" y="18554"/>
                  <a:pt x="4469" y="19770"/>
                </a:cubicBezTo>
                <a:lnTo>
                  <a:pt x="17174" y="13570"/>
                </a:lnTo>
                <a:cubicBezTo>
                  <a:pt x="18147" y="12475"/>
                  <a:pt x="18481" y="8433"/>
                  <a:pt x="17174" y="5393"/>
                </a:cubicBezTo>
                <a:cubicBezTo>
                  <a:pt x="16536" y="3873"/>
                  <a:pt x="15989" y="2202"/>
                  <a:pt x="14590" y="1351"/>
                </a:cubicBezTo>
                <a:cubicBezTo>
                  <a:pt x="13496" y="651"/>
                  <a:pt x="12280" y="226"/>
                  <a:pt x="11034" y="43"/>
                </a:cubicBezTo>
                <a:cubicBezTo>
                  <a:pt x="10656" y="15"/>
                  <a:pt x="10284" y="0"/>
                  <a:pt x="9917" y="0"/>
                </a:cubicBez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3" name="Google Shape;2463;p49"/>
          <p:cNvSpPr/>
          <p:nvPr/>
        </p:nvSpPr>
        <p:spPr>
          <a:xfrm>
            <a:off x="4931832" y="1398673"/>
            <a:ext cx="300836" cy="545331"/>
          </a:xfrm>
          <a:custGeom>
            <a:avLst/>
            <a:gdLst/>
            <a:ahLst/>
            <a:cxnLst/>
            <a:rect l="l" t="t" r="r" b="b"/>
            <a:pathLst>
              <a:path w="14043" h="25456" extrusionOk="0">
                <a:moveTo>
                  <a:pt x="9614" y="0"/>
                </a:moveTo>
                <a:cubicBezTo>
                  <a:pt x="9501" y="0"/>
                  <a:pt x="9387" y="7"/>
                  <a:pt x="9271" y="21"/>
                </a:cubicBezTo>
                <a:lnTo>
                  <a:pt x="1338" y="2088"/>
                </a:lnTo>
                <a:cubicBezTo>
                  <a:pt x="578" y="2179"/>
                  <a:pt x="0" y="2817"/>
                  <a:pt x="0" y="3608"/>
                </a:cubicBezTo>
                <a:lnTo>
                  <a:pt x="882" y="24094"/>
                </a:lnTo>
                <a:cubicBezTo>
                  <a:pt x="2896" y="24920"/>
                  <a:pt x="4724" y="25455"/>
                  <a:pt x="6214" y="25455"/>
                </a:cubicBezTo>
                <a:cubicBezTo>
                  <a:pt x="7961" y="25455"/>
                  <a:pt x="9244" y="24718"/>
                  <a:pt x="9818" y="22848"/>
                </a:cubicBezTo>
                <a:lnTo>
                  <a:pt x="9788" y="19991"/>
                </a:lnTo>
                <a:cubicBezTo>
                  <a:pt x="9818" y="19383"/>
                  <a:pt x="9818" y="19109"/>
                  <a:pt x="9818" y="18927"/>
                </a:cubicBezTo>
                <a:cubicBezTo>
                  <a:pt x="9879" y="18927"/>
                  <a:pt x="9940" y="18927"/>
                  <a:pt x="10031" y="18897"/>
                </a:cubicBezTo>
                <a:cubicBezTo>
                  <a:pt x="10730" y="18714"/>
                  <a:pt x="13161" y="17498"/>
                  <a:pt x="13709" y="13851"/>
                </a:cubicBezTo>
                <a:cubicBezTo>
                  <a:pt x="14043" y="11723"/>
                  <a:pt x="13921" y="8228"/>
                  <a:pt x="13709" y="5401"/>
                </a:cubicBezTo>
                <a:cubicBezTo>
                  <a:pt x="13535" y="2964"/>
                  <a:pt x="11976" y="0"/>
                  <a:pt x="9614" y="0"/>
                </a:cubicBezTo>
                <a:close/>
              </a:path>
            </a:pathLst>
          </a:custGeom>
          <a:solidFill>
            <a:srgbClr val="D0897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4" name="Google Shape;2464;p49"/>
          <p:cNvSpPr/>
          <p:nvPr/>
        </p:nvSpPr>
        <p:spPr>
          <a:xfrm>
            <a:off x="5172106" y="1579415"/>
            <a:ext cx="23458" cy="22237"/>
          </a:xfrm>
          <a:custGeom>
            <a:avLst/>
            <a:gdLst/>
            <a:ahLst/>
            <a:cxnLst/>
            <a:rect l="l" t="t" r="r" b="b"/>
            <a:pathLst>
              <a:path w="1095" h="1038" extrusionOk="0">
                <a:moveTo>
                  <a:pt x="576" y="0"/>
                </a:moveTo>
                <a:cubicBezTo>
                  <a:pt x="556" y="0"/>
                  <a:pt x="537" y="1"/>
                  <a:pt x="517" y="4"/>
                </a:cubicBezTo>
                <a:cubicBezTo>
                  <a:pt x="213" y="4"/>
                  <a:pt x="0" y="247"/>
                  <a:pt x="0" y="551"/>
                </a:cubicBezTo>
                <a:cubicBezTo>
                  <a:pt x="31" y="855"/>
                  <a:pt x="274" y="1037"/>
                  <a:pt x="547" y="1037"/>
                </a:cubicBezTo>
                <a:cubicBezTo>
                  <a:pt x="851" y="1007"/>
                  <a:pt x="1094" y="763"/>
                  <a:pt x="1094" y="460"/>
                </a:cubicBezTo>
                <a:cubicBezTo>
                  <a:pt x="1038" y="178"/>
                  <a:pt x="825" y="0"/>
                  <a:pt x="576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5" name="Google Shape;2465;p49"/>
          <p:cNvSpPr/>
          <p:nvPr/>
        </p:nvSpPr>
        <p:spPr>
          <a:xfrm>
            <a:off x="5162338" y="1556685"/>
            <a:ext cx="48201" cy="12575"/>
          </a:xfrm>
          <a:custGeom>
            <a:avLst/>
            <a:gdLst/>
            <a:ahLst/>
            <a:cxnLst/>
            <a:rect l="l" t="t" r="r" b="b"/>
            <a:pathLst>
              <a:path w="2250" h="587" extrusionOk="0">
                <a:moveTo>
                  <a:pt x="1155" y="1"/>
                </a:moveTo>
                <a:cubicBezTo>
                  <a:pt x="851" y="1"/>
                  <a:pt x="547" y="92"/>
                  <a:pt x="274" y="274"/>
                </a:cubicBezTo>
                <a:cubicBezTo>
                  <a:pt x="91" y="426"/>
                  <a:pt x="0" y="517"/>
                  <a:pt x="61" y="578"/>
                </a:cubicBezTo>
                <a:cubicBezTo>
                  <a:pt x="67" y="584"/>
                  <a:pt x="75" y="586"/>
                  <a:pt x="86" y="586"/>
                </a:cubicBezTo>
                <a:cubicBezTo>
                  <a:pt x="201" y="586"/>
                  <a:pt x="603" y="335"/>
                  <a:pt x="1155" y="335"/>
                </a:cubicBezTo>
                <a:cubicBezTo>
                  <a:pt x="1680" y="335"/>
                  <a:pt x="2080" y="586"/>
                  <a:pt x="2194" y="586"/>
                </a:cubicBezTo>
                <a:cubicBezTo>
                  <a:pt x="2205" y="586"/>
                  <a:pt x="2214" y="584"/>
                  <a:pt x="2219" y="578"/>
                </a:cubicBezTo>
                <a:cubicBezTo>
                  <a:pt x="2249" y="548"/>
                  <a:pt x="2189" y="426"/>
                  <a:pt x="2006" y="274"/>
                </a:cubicBezTo>
                <a:cubicBezTo>
                  <a:pt x="1763" y="92"/>
                  <a:pt x="1459" y="1"/>
                  <a:pt x="1155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6" name="Google Shape;2466;p49"/>
          <p:cNvSpPr/>
          <p:nvPr/>
        </p:nvSpPr>
        <p:spPr>
          <a:xfrm>
            <a:off x="5052290" y="1579415"/>
            <a:ext cx="23458" cy="22237"/>
          </a:xfrm>
          <a:custGeom>
            <a:avLst/>
            <a:gdLst/>
            <a:ahLst/>
            <a:cxnLst/>
            <a:rect l="l" t="t" r="r" b="b"/>
            <a:pathLst>
              <a:path w="1095" h="1038" extrusionOk="0">
                <a:moveTo>
                  <a:pt x="569" y="1"/>
                </a:moveTo>
                <a:cubicBezTo>
                  <a:pt x="552" y="1"/>
                  <a:pt x="535" y="2"/>
                  <a:pt x="517" y="4"/>
                </a:cubicBezTo>
                <a:cubicBezTo>
                  <a:pt x="213" y="4"/>
                  <a:pt x="0" y="247"/>
                  <a:pt x="0" y="551"/>
                </a:cubicBezTo>
                <a:cubicBezTo>
                  <a:pt x="31" y="855"/>
                  <a:pt x="274" y="1037"/>
                  <a:pt x="547" y="1037"/>
                </a:cubicBezTo>
                <a:cubicBezTo>
                  <a:pt x="843" y="1007"/>
                  <a:pt x="1081" y="777"/>
                  <a:pt x="1094" y="485"/>
                </a:cubicBezTo>
                <a:lnTo>
                  <a:pt x="1094" y="485"/>
                </a:lnTo>
                <a:cubicBezTo>
                  <a:pt x="1094" y="486"/>
                  <a:pt x="1094" y="488"/>
                  <a:pt x="1095" y="490"/>
                </a:cubicBezTo>
                <a:lnTo>
                  <a:pt x="1095" y="460"/>
                </a:lnTo>
                <a:cubicBezTo>
                  <a:pt x="1095" y="468"/>
                  <a:pt x="1094" y="476"/>
                  <a:pt x="1094" y="485"/>
                </a:cubicBezTo>
                <a:lnTo>
                  <a:pt x="1094" y="485"/>
                </a:lnTo>
                <a:cubicBezTo>
                  <a:pt x="1063" y="203"/>
                  <a:pt x="823" y="1"/>
                  <a:pt x="56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7" name="Google Shape;2467;p49"/>
          <p:cNvSpPr/>
          <p:nvPr/>
        </p:nvSpPr>
        <p:spPr>
          <a:xfrm>
            <a:off x="5038623" y="1554093"/>
            <a:ext cx="48201" cy="12575"/>
          </a:xfrm>
          <a:custGeom>
            <a:avLst/>
            <a:gdLst/>
            <a:ahLst/>
            <a:cxnLst/>
            <a:rect l="l" t="t" r="r" b="b"/>
            <a:pathLst>
              <a:path w="2250" h="587" extrusionOk="0">
                <a:moveTo>
                  <a:pt x="1155" y="0"/>
                </a:moveTo>
                <a:cubicBezTo>
                  <a:pt x="851" y="0"/>
                  <a:pt x="547" y="91"/>
                  <a:pt x="274" y="274"/>
                </a:cubicBezTo>
                <a:cubicBezTo>
                  <a:pt x="91" y="426"/>
                  <a:pt x="0" y="517"/>
                  <a:pt x="61" y="578"/>
                </a:cubicBezTo>
                <a:cubicBezTo>
                  <a:pt x="67" y="584"/>
                  <a:pt x="77" y="586"/>
                  <a:pt x="90" y="586"/>
                </a:cubicBezTo>
                <a:cubicBezTo>
                  <a:pt x="208" y="586"/>
                  <a:pt x="608" y="362"/>
                  <a:pt x="1155" y="335"/>
                </a:cubicBezTo>
                <a:cubicBezTo>
                  <a:pt x="1680" y="335"/>
                  <a:pt x="2079" y="586"/>
                  <a:pt x="2193" y="586"/>
                </a:cubicBezTo>
                <a:cubicBezTo>
                  <a:pt x="2205" y="586"/>
                  <a:pt x="2213" y="583"/>
                  <a:pt x="2219" y="578"/>
                </a:cubicBezTo>
                <a:cubicBezTo>
                  <a:pt x="2249" y="547"/>
                  <a:pt x="2189" y="426"/>
                  <a:pt x="2006" y="274"/>
                </a:cubicBezTo>
                <a:cubicBezTo>
                  <a:pt x="1763" y="91"/>
                  <a:pt x="1459" y="0"/>
                  <a:pt x="1155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8" name="Google Shape;2468;p49"/>
          <p:cNvSpPr/>
          <p:nvPr/>
        </p:nvSpPr>
        <p:spPr>
          <a:xfrm>
            <a:off x="5124570" y="1544303"/>
            <a:ext cx="40381" cy="105956"/>
          </a:xfrm>
          <a:custGeom>
            <a:avLst/>
            <a:gdLst/>
            <a:ahLst/>
            <a:cxnLst/>
            <a:rect l="l" t="t" r="r" b="b"/>
            <a:pathLst>
              <a:path w="1885" h="4946" extrusionOk="0">
                <a:moveTo>
                  <a:pt x="63" y="1"/>
                </a:moveTo>
                <a:cubicBezTo>
                  <a:pt x="63" y="1"/>
                  <a:pt x="62" y="1"/>
                  <a:pt x="61" y="1"/>
                </a:cubicBezTo>
                <a:cubicBezTo>
                  <a:pt x="0" y="32"/>
                  <a:pt x="456" y="1369"/>
                  <a:pt x="1095" y="3010"/>
                </a:cubicBezTo>
                <a:lnTo>
                  <a:pt x="1520" y="4135"/>
                </a:lnTo>
                <a:cubicBezTo>
                  <a:pt x="1611" y="4287"/>
                  <a:pt x="1642" y="4439"/>
                  <a:pt x="1642" y="4591"/>
                </a:cubicBezTo>
                <a:cubicBezTo>
                  <a:pt x="1611" y="4682"/>
                  <a:pt x="1459" y="4743"/>
                  <a:pt x="1307" y="4743"/>
                </a:cubicBezTo>
                <a:cubicBezTo>
                  <a:pt x="1003" y="4743"/>
                  <a:pt x="669" y="4804"/>
                  <a:pt x="365" y="4925"/>
                </a:cubicBezTo>
                <a:cubicBezTo>
                  <a:pt x="491" y="4938"/>
                  <a:pt x="622" y="4945"/>
                  <a:pt x="756" y="4945"/>
                </a:cubicBezTo>
                <a:cubicBezTo>
                  <a:pt x="946" y="4945"/>
                  <a:pt x="1142" y="4931"/>
                  <a:pt x="1338" y="4895"/>
                </a:cubicBezTo>
                <a:cubicBezTo>
                  <a:pt x="1429" y="4895"/>
                  <a:pt x="1490" y="4895"/>
                  <a:pt x="1581" y="4865"/>
                </a:cubicBezTo>
                <a:cubicBezTo>
                  <a:pt x="1702" y="4834"/>
                  <a:pt x="1794" y="4743"/>
                  <a:pt x="1824" y="4652"/>
                </a:cubicBezTo>
                <a:cubicBezTo>
                  <a:pt x="1885" y="4439"/>
                  <a:pt x="1854" y="4226"/>
                  <a:pt x="1763" y="4044"/>
                </a:cubicBezTo>
                <a:lnTo>
                  <a:pt x="1307" y="2919"/>
                </a:lnTo>
                <a:cubicBezTo>
                  <a:pt x="706" y="1297"/>
                  <a:pt x="135" y="1"/>
                  <a:pt x="63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9" name="Google Shape;2469;p49"/>
          <p:cNvSpPr/>
          <p:nvPr/>
        </p:nvSpPr>
        <p:spPr>
          <a:xfrm>
            <a:off x="5019728" y="1772217"/>
            <a:ext cx="122430" cy="55613"/>
          </a:xfrm>
          <a:custGeom>
            <a:avLst/>
            <a:gdLst/>
            <a:ahLst/>
            <a:cxnLst/>
            <a:rect l="l" t="t" r="r" b="b"/>
            <a:pathLst>
              <a:path w="5715" h="2596" extrusionOk="0">
                <a:moveTo>
                  <a:pt x="1" y="1"/>
                </a:moveTo>
                <a:cubicBezTo>
                  <a:pt x="1" y="1"/>
                  <a:pt x="1245" y="2596"/>
                  <a:pt x="4871" y="2596"/>
                </a:cubicBezTo>
                <a:cubicBezTo>
                  <a:pt x="5130" y="2596"/>
                  <a:pt x="5401" y="2582"/>
                  <a:pt x="5685" y="2554"/>
                </a:cubicBezTo>
                <a:lnTo>
                  <a:pt x="5715" y="1490"/>
                </a:lnTo>
                <a:lnTo>
                  <a:pt x="5715" y="1490"/>
                </a:lnTo>
                <a:cubicBezTo>
                  <a:pt x="5609" y="1493"/>
                  <a:pt x="5503" y="1495"/>
                  <a:pt x="5398" y="1495"/>
                </a:cubicBezTo>
                <a:cubicBezTo>
                  <a:pt x="3501" y="1495"/>
                  <a:pt x="1642" y="980"/>
                  <a:pt x="1" y="1"/>
                </a:cubicBezTo>
                <a:close/>
              </a:path>
            </a:pathLst>
          </a:custGeom>
          <a:solidFill>
            <a:srgbClr val="A1675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70" name="Google Shape;2470;p49"/>
          <p:cNvSpPr/>
          <p:nvPr/>
        </p:nvSpPr>
        <p:spPr>
          <a:xfrm>
            <a:off x="5087445" y="1663905"/>
            <a:ext cx="46915" cy="38582"/>
          </a:xfrm>
          <a:custGeom>
            <a:avLst/>
            <a:gdLst/>
            <a:ahLst/>
            <a:cxnLst/>
            <a:rect l="l" t="t" r="r" b="b"/>
            <a:pathLst>
              <a:path w="2190" h="1801" extrusionOk="0">
                <a:moveTo>
                  <a:pt x="1097" y="1"/>
                </a:moveTo>
                <a:cubicBezTo>
                  <a:pt x="1046" y="1"/>
                  <a:pt x="995" y="4"/>
                  <a:pt x="943" y="11"/>
                </a:cubicBezTo>
                <a:cubicBezTo>
                  <a:pt x="639" y="11"/>
                  <a:pt x="335" y="163"/>
                  <a:pt x="153" y="437"/>
                </a:cubicBezTo>
                <a:cubicBezTo>
                  <a:pt x="1" y="740"/>
                  <a:pt x="1" y="1136"/>
                  <a:pt x="213" y="1409"/>
                </a:cubicBezTo>
                <a:cubicBezTo>
                  <a:pt x="385" y="1654"/>
                  <a:pt x="675" y="1800"/>
                  <a:pt x="971" y="1800"/>
                </a:cubicBezTo>
                <a:cubicBezTo>
                  <a:pt x="1043" y="1800"/>
                  <a:pt x="1115" y="1792"/>
                  <a:pt x="1186" y="1774"/>
                </a:cubicBezTo>
                <a:cubicBezTo>
                  <a:pt x="1520" y="1652"/>
                  <a:pt x="1824" y="1470"/>
                  <a:pt x="2068" y="1227"/>
                </a:cubicBezTo>
                <a:cubicBezTo>
                  <a:pt x="2128" y="1166"/>
                  <a:pt x="2098" y="1196"/>
                  <a:pt x="2128" y="1105"/>
                </a:cubicBezTo>
                <a:cubicBezTo>
                  <a:pt x="2189" y="923"/>
                  <a:pt x="2159" y="740"/>
                  <a:pt x="2098" y="558"/>
                </a:cubicBezTo>
                <a:cubicBezTo>
                  <a:pt x="1855" y="208"/>
                  <a:pt x="1493" y="1"/>
                  <a:pt x="1097" y="1"/>
                </a:cubicBezTo>
                <a:close/>
              </a:path>
            </a:pathLst>
          </a:custGeom>
          <a:solidFill>
            <a:srgbClr val="A1675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71" name="Google Shape;2471;p49"/>
          <p:cNvSpPr/>
          <p:nvPr/>
        </p:nvSpPr>
        <p:spPr>
          <a:xfrm>
            <a:off x="5090701" y="1658914"/>
            <a:ext cx="42995" cy="35840"/>
          </a:xfrm>
          <a:custGeom>
            <a:avLst/>
            <a:gdLst/>
            <a:ahLst/>
            <a:cxnLst/>
            <a:rect l="l" t="t" r="r" b="b"/>
            <a:pathLst>
              <a:path w="2007" h="1673" extrusionOk="0">
                <a:moveTo>
                  <a:pt x="122" y="1"/>
                </a:moveTo>
                <a:cubicBezTo>
                  <a:pt x="61" y="1"/>
                  <a:pt x="1" y="153"/>
                  <a:pt x="31" y="426"/>
                </a:cubicBezTo>
                <a:cubicBezTo>
                  <a:pt x="61" y="791"/>
                  <a:pt x="244" y="1095"/>
                  <a:pt x="517" y="1338"/>
                </a:cubicBezTo>
                <a:cubicBezTo>
                  <a:pt x="821" y="1551"/>
                  <a:pt x="1186" y="1673"/>
                  <a:pt x="1551" y="1673"/>
                </a:cubicBezTo>
                <a:cubicBezTo>
                  <a:pt x="1855" y="1673"/>
                  <a:pt x="2007" y="1612"/>
                  <a:pt x="2007" y="1521"/>
                </a:cubicBezTo>
                <a:cubicBezTo>
                  <a:pt x="2007" y="1460"/>
                  <a:pt x="1308" y="1521"/>
                  <a:pt x="761" y="1095"/>
                </a:cubicBezTo>
                <a:cubicBezTo>
                  <a:pt x="213" y="639"/>
                  <a:pt x="213" y="1"/>
                  <a:pt x="122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72" name="Google Shape;2472;p49"/>
          <p:cNvSpPr/>
          <p:nvPr/>
        </p:nvSpPr>
        <p:spPr>
          <a:xfrm>
            <a:off x="5034702" y="1512812"/>
            <a:ext cx="57969" cy="18638"/>
          </a:xfrm>
          <a:custGeom>
            <a:avLst/>
            <a:gdLst/>
            <a:ahLst/>
            <a:cxnLst/>
            <a:rect l="l" t="t" r="r" b="b"/>
            <a:pathLst>
              <a:path w="2706" h="870" extrusionOk="0">
                <a:moveTo>
                  <a:pt x="1630" y="1"/>
                </a:moveTo>
                <a:cubicBezTo>
                  <a:pt x="1156" y="1"/>
                  <a:pt x="696" y="150"/>
                  <a:pt x="305" y="438"/>
                </a:cubicBezTo>
                <a:cubicBezTo>
                  <a:pt x="92" y="590"/>
                  <a:pt x="1" y="742"/>
                  <a:pt x="31" y="833"/>
                </a:cubicBezTo>
                <a:cubicBezTo>
                  <a:pt x="57" y="858"/>
                  <a:pt x="99" y="869"/>
                  <a:pt x="158" y="869"/>
                </a:cubicBezTo>
                <a:cubicBezTo>
                  <a:pt x="378" y="869"/>
                  <a:pt x="816" y="716"/>
                  <a:pt x="1368" y="620"/>
                </a:cubicBezTo>
                <a:cubicBezTo>
                  <a:pt x="2037" y="499"/>
                  <a:pt x="2645" y="529"/>
                  <a:pt x="2675" y="347"/>
                </a:cubicBezTo>
                <a:cubicBezTo>
                  <a:pt x="2706" y="286"/>
                  <a:pt x="2554" y="164"/>
                  <a:pt x="2311" y="103"/>
                </a:cubicBezTo>
                <a:cubicBezTo>
                  <a:pt x="2085" y="35"/>
                  <a:pt x="1856" y="1"/>
                  <a:pt x="163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73" name="Google Shape;2473;p49"/>
          <p:cNvSpPr/>
          <p:nvPr/>
        </p:nvSpPr>
        <p:spPr>
          <a:xfrm>
            <a:off x="5162338" y="1517139"/>
            <a:ext cx="49507" cy="18552"/>
          </a:xfrm>
          <a:custGeom>
            <a:avLst/>
            <a:gdLst/>
            <a:ahLst/>
            <a:cxnLst/>
            <a:rect l="l" t="t" r="r" b="b"/>
            <a:pathLst>
              <a:path w="2311" h="866" extrusionOk="0">
                <a:moveTo>
                  <a:pt x="878" y="0"/>
                </a:moveTo>
                <a:cubicBezTo>
                  <a:pt x="688" y="0"/>
                  <a:pt x="500" y="41"/>
                  <a:pt x="335" y="114"/>
                </a:cubicBezTo>
                <a:cubicBezTo>
                  <a:pt x="91" y="205"/>
                  <a:pt x="0" y="297"/>
                  <a:pt x="31" y="388"/>
                </a:cubicBezTo>
                <a:cubicBezTo>
                  <a:pt x="122" y="540"/>
                  <a:pt x="578" y="540"/>
                  <a:pt x="1125" y="631"/>
                </a:cubicBezTo>
                <a:cubicBezTo>
                  <a:pt x="1579" y="707"/>
                  <a:pt x="1949" y="866"/>
                  <a:pt x="2131" y="866"/>
                </a:cubicBezTo>
                <a:cubicBezTo>
                  <a:pt x="2169" y="866"/>
                  <a:pt x="2198" y="859"/>
                  <a:pt x="2219" y="844"/>
                </a:cubicBezTo>
                <a:cubicBezTo>
                  <a:pt x="2310" y="783"/>
                  <a:pt x="2249" y="631"/>
                  <a:pt x="2067" y="479"/>
                </a:cubicBezTo>
                <a:cubicBezTo>
                  <a:pt x="1854" y="236"/>
                  <a:pt x="1550" y="114"/>
                  <a:pt x="1246" y="53"/>
                </a:cubicBezTo>
                <a:cubicBezTo>
                  <a:pt x="1127" y="17"/>
                  <a:pt x="1002" y="0"/>
                  <a:pt x="878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74" name="Google Shape;2474;p49"/>
          <p:cNvSpPr/>
          <p:nvPr/>
        </p:nvSpPr>
        <p:spPr>
          <a:xfrm>
            <a:off x="4902526" y="1376951"/>
            <a:ext cx="233784" cy="210198"/>
          </a:xfrm>
          <a:custGeom>
            <a:avLst/>
            <a:gdLst/>
            <a:ahLst/>
            <a:cxnLst/>
            <a:rect l="l" t="t" r="r" b="b"/>
            <a:pathLst>
              <a:path w="10913" h="9812" extrusionOk="0">
                <a:moveTo>
                  <a:pt x="7730" y="0"/>
                </a:moveTo>
                <a:cubicBezTo>
                  <a:pt x="6615" y="0"/>
                  <a:pt x="5499" y="153"/>
                  <a:pt x="4408" y="457"/>
                </a:cubicBezTo>
                <a:cubicBezTo>
                  <a:pt x="2949" y="883"/>
                  <a:pt x="1490" y="1673"/>
                  <a:pt x="882" y="3041"/>
                </a:cubicBezTo>
                <a:cubicBezTo>
                  <a:pt x="0" y="5047"/>
                  <a:pt x="1247" y="7388"/>
                  <a:pt x="760" y="9515"/>
                </a:cubicBezTo>
                <a:cubicBezTo>
                  <a:pt x="1019" y="9713"/>
                  <a:pt x="1338" y="9812"/>
                  <a:pt x="1661" y="9812"/>
                </a:cubicBezTo>
                <a:cubicBezTo>
                  <a:pt x="1984" y="9812"/>
                  <a:pt x="2310" y="9713"/>
                  <a:pt x="2584" y="9515"/>
                </a:cubicBezTo>
                <a:cubicBezTo>
                  <a:pt x="3101" y="9090"/>
                  <a:pt x="3465" y="8543"/>
                  <a:pt x="3648" y="7904"/>
                </a:cubicBezTo>
                <a:lnTo>
                  <a:pt x="3648" y="7904"/>
                </a:lnTo>
                <a:lnTo>
                  <a:pt x="3557" y="8786"/>
                </a:lnTo>
                <a:cubicBezTo>
                  <a:pt x="3657" y="8795"/>
                  <a:pt x="3758" y="8800"/>
                  <a:pt x="3859" y="8800"/>
                </a:cubicBezTo>
                <a:cubicBezTo>
                  <a:pt x="5037" y="8800"/>
                  <a:pt x="6210" y="8162"/>
                  <a:pt x="7022" y="7266"/>
                </a:cubicBezTo>
                <a:cubicBezTo>
                  <a:pt x="7903" y="6293"/>
                  <a:pt x="8450" y="5078"/>
                  <a:pt x="8997" y="3892"/>
                </a:cubicBezTo>
                <a:lnTo>
                  <a:pt x="8997" y="3892"/>
                </a:lnTo>
                <a:cubicBezTo>
                  <a:pt x="8937" y="5078"/>
                  <a:pt x="8481" y="6202"/>
                  <a:pt x="7751" y="7145"/>
                </a:cubicBezTo>
                <a:cubicBezTo>
                  <a:pt x="7849" y="7164"/>
                  <a:pt x="7949" y="7174"/>
                  <a:pt x="8051" y="7174"/>
                </a:cubicBezTo>
                <a:cubicBezTo>
                  <a:pt x="8422" y="7174"/>
                  <a:pt x="8802" y="7042"/>
                  <a:pt x="9089" y="6780"/>
                </a:cubicBezTo>
                <a:cubicBezTo>
                  <a:pt x="9423" y="6445"/>
                  <a:pt x="9697" y="6020"/>
                  <a:pt x="9909" y="5594"/>
                </a:cubicBezTo>
                <a:cubicBezTo>
                  <a:pt x="10639" y="4014"/>
                  <a:pt x="10912" y="2251"/>
                  <a:pt x="10730" y="518"/>
                </a:cubicBezTo>
                <a:lnTo>
                  <a:pt x="10700" y="366"/>
                </a:lnTo>
                <a:cubicBezTo>
                  <a:pt x="9724" y="122"/>
                  <a:pt x="8727" y="0"/>
                  <a:pt x="7730" y="0"/>
                </a:cubicBez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75" name="Google Shape;2475;p49"/>
          <p:cNvSpPr/>
          <p:nvPr/>
        </p:nvSpPr>
        <p:spPr>
          <a:xfrm>
            <a:off x="5117393" y="1379693"/>
            <a:ext cx="129606" cy="193959"/>
          </a:xfrm>
          <a:custGeom>
            <a:avLst/>
            <a:gdLst/>
            <a:ahLst/>
            <a:cxnLst/>
            <a:rect l="l" t="t" r="r" b="b"/>
            <a:pathLst>
              <a:path w="6050" h="9054" extrusionOk="0">
                <a:moveTo>
                  <a:pt x="2004" y="1"/>
                </a:moveTo>
                <a:cubicBezTo>
                  <a:pt x="1583" y="1"/>
                  <a:pt x="1225" y="228"/>
                  <a:pt x="791" y="421"/>
                </a:cubicBezTo>
                <a:lnTo>
                  <a:pt x="548" y="512"/>
                </a:lnTo>
                <a:cubicBezTo>
                  <a:pt x="943" y="2700"/>
                  <a:pt x="761" y="4950"/>
                  <a:pt x="1" y="7047"/>
                </a:cubicBezTo>
                <a:cubicBezTo>
                  <a:pt x="119" y="7025"/>
                  <a:pt x="234" y="7015"/>
                  <a:pt x="346" y="7015"/>
                </a:cubicBezTo>
                <a:cubicBezTo>
                  <a:pt x="551" y="7015"/>
                  <a:pt x="747" y="7049"/>
                  <a:pt x="943" y="7108"/>
                </a:cubicBezTo>
                <a:cubicBezTo>
                  <a:pt x="1037" y="7136"/>
                  <a:pt x="1134" y="7150"/>
                  <a:pt x="1231" y="7150"/>
                </a:cubicBezTo>
                <a:cubicBezTo>
                  <a:pt x="1445" y="7150"/>
                  <a:pt x="1657" y="7082"/>
                  <a:pt x="1825" y="6956"/>
                </a:cubicBezTo>
                <a:cubicBezTo>
                  <a:pt x="1946" y="6804"/>
                  <a:pt x="2037" y="6591"/>
                  <a:pt x="2098" y="6378"/>
                </a:cubicBezTo>
                <a:cubicBezTo>
                  <a:pt x="2433" y="4980"/>
                  <a:pt x="2524" y="3521"/>
                  <a:pt x="2372" y="2062"/>
                </a:cubicBezTo>
                <a:lnTo>
                  <a:pt x="2372" y="2062"/>
                </a:lnTo>
                <a:cubicBezTo>
                  <a:pt x="2737" y="2852"/>
                  <a:pt x="3040" y="3643"/>
                  <a:pt x="3253" y="4494"/>
                </a:cubicBezTo>
                <a:cubicBezTo>
                  <a:pt x="3496" y="5345"/>
                  <a:pt x="3466" y="6226"/>
                  <a:pt x="3192" y="7047"/>
                </a:cubicBezTo>
                <a:cubicBezTo>
                  <a:pt x="3268" y="7123"/>
                  <a:pt x="3367" y="7161"/>
                  <a:pt x="3466" y="7161"/>
                </a:cubicBezTo>
                <a:cubicBezTo>
                  <a:pt x="3565" y="7161"/>
                  <a:pt x="3664" y="7123"/>
                  <a:pt x="3740" y="7047"/>
                </a:cubicBezTo>
                <a:cubicBezTo>
                  <a:pt x="3861" y="6925"/>
                  <a:pt x="3952" y="6743"/>
                  <a:pt x="3983" y="6530"/>
                </a:cubicBezTo>
                <a:cubicBezTo>
                  <a:pt x="4074" y="5801"/>
                  <a:pt x="4044" y="5071"/>
                  <a:pt x="3922" y="4372"/>
                </a:cubicBezTo>
                <a:lnTo>
                  <a:pt x="3922" y="4372"/>
                </a:lnTo>
                <a:cubicBezTo>
                  <a:pt x="4317" y="5132"/>
                  <a:pt x="4408" y="6013"/>
                  <a:pt x="4621" y="6865"/>
                </a:cubicBezTo>
                <a:cubicBezTo>
                  <a:pt x="4834" y="7685"/>
                  <a:pt x="5199" y="8567"/>
                  <a:pt x="5898" y="9053"/>
                </a:cubicBezTo>
                <a:cubicBezTo>
                  <a:pt x="6050" y="7989"/>
                  <a:pt x="6050" y="6895"/>
                  <a:pt x="5898" y="5801"/>
                </a:cubicBezTo>
                <a:cubicBezTo>
                  <a:pt x="5715" y="4889"/>
                  <a:pt x="5442" y="4007"/>
                  <a:pt x="5016" y="3187"/>
                </a:cubicBezTo>
                <a:cubicBezTo>
                  <a:pt x="4621" y="2244"/>
                  <a:pt x="4074" y="1424"/>
                  <a:pt x="3375" y="725"/>
                </a:cubicBezTo>
                <a:cubicBezTo>
                  <a:pt x="2802" y="181"/>
                  <a:pt x="2378" y="1"/>
                  <a:pt x="2004" y="1"/>
                </a:cubicBez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76" name="Google Shape;2476;p49"/>
          <p:cNvSpPr/>
          <p:nvPr/>
        </p:nvSpPr>
        <p:spPr>
          <a:xfrm>
            <a:off x="4849783" y="1532607"/>
            <a:ext cx="197323" cy="599080"/>
          </a:xfrm>
          <a:custGeom>
            <a:avLst/>
            <a:gdLst/>
            <a:ahLst/>
            <a:cxnLst/>
            <a:rect l="l" t="t" r="r" b="b"/>
            <a:pathLst>
              <a:path w="9211" h="27965" extrusionOk="0">
                <a:moveTo>
                  <a:pt x="5897" y="0"/>
                </a:moveTo>
                <a:lnTo>
                  <a:pt x="1216" y="3222"/>
                </a:lnTo>
                <a:cubicBezTo>
                  <a:pt x="0" y="4894"/>
                  <a:pt x="0" y="7173"/>
                  <a:pt x="395" y="9240"/>
                </a:cubicBezTo>
                <a:cubicBezTo>
                  <a:pt x="760" y="11277"/>
                  <a:pt x="1398" y="13344"/>
                  <a:pt x="1155" y="15411"/>
                </a:cubicBezTo>
                <a:cubicBezTo>
                  <a:pt x="1003" y="16535"/>
                  <a:pt x="608" y="17690"/>
                  <a:pt x="730" y="18815"/>
                </a:cubicBezTo>
                <a:cubicBezTo>
                  <a:pt x="851" y="20061"/>
                  <a:pt x="1581" y="21125"/>
                  <a:pt x="2098" y="22280"/>
                </a:cubicBezTo>
                <a:cubicBezTo>
                  <a:pt x="2918" y="24073"/>
                  <a:pt x="3253" y="26019"/>
                  <a:pt x="3101" y="27964"/>
                </a:cubicBezTo>
                <a:lnTo>
                  <a:pt x="8754" y="27964"/>
                </a:lnTo>
                <a:cubicBezTo>
                  <a:pt x="9210" y="25472"/>
                  <a:pt x="8754" y="22888"/>
                  <a:pt x="7478" y="20669"/>
                </a:cubicBezTo>
                <a:cubicBezTo>
                  <a:pt x="6930" y="19696"/>
                  <a:pt x="6201" y="18785"/>
                  <a:pt x="6049" y="17690"/>
                </a:cubicBezTo>
                <a:cubicBezTo>
                  <a:pt x="5806" y="15897"/>
                  <a:pt x="7174" y="14225"/>
                  <a:pt x="7204" y="12432"/>
                </a:cubicBezTo>
                <a:cubicBezTo>
                  <a:pt x="7234" y="10639"/>
                  <a:pt x="5958" y="9088"/>
                  <a:pt x="5684" y="7325"/>
                </a:cubicBezTo>
                <a:cubicBezTo>
                  <a:pt x="5320" y="4863"/>
                  <a:pt x="6870" y="2280"/>
                  <a:pt x="5897" y="0"/>
                </a:cubicBez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77" name="Google Shape;2477;p49"/>
          <p:cNvSpPr/>
          <p:nvPr/>
        </p:nvSpPr>
        <p:spPr>
          <a:xfrm>
            <a:off x="5286695" y="2700111"/>
            <a:ext cx="1026888" cy="955915"/>
          </a:xfrm>
          <a:custGeom>
            <a:avLst/>
            <a:gdLst/>
            <a:ahLst/>
            <a:cxnLst/>
            <a:rect l="l" t="t" r="r" b="b"/>
            <a:pathLst>
              <a:path w="47935" h="44622" extrusionOk="0">
                <a:moveTo>
                  <a:pt x="1" y="0"/>
                </a:moveTo>
                <a:cubicBezTo>
                  <a:pt x="1369" y="7326"/>
                  <a:pt x="4439" y="12797"/>
                  <a:pt x="5715" y="14438"/>
                </a:cubicBezTo>
                <a:cubicBezTo>
                  <a:pt x="8816" y="18572"/>
                  <a:pt x="19667" y="28451"/>
                  <a:pt x="20427" y="33314"/>
                </a:cubicBezTo>
                <a:cubicBezTo>
                  <a:pt x="21187" y="38147"/>
                  <a:pt x="21946" y="44530"/>
                  <a:pt x="21946" y="44530"/>
                </a:cubicBezTo>
                <a:lnTo>
                  <a:pt x="36992" y="44530"/>
                </a:lnTo>
                <a:lnTo>
                  <a:pt x="36932" y="25259"/>
                </a:lnTo>
                <a:lnTo>
                  <a:pt x="36932" y="25259"/>
                </a:lnTo>
                <a:cubicBezTo>
                  <a:pt x="36932" y="25259"/>
                  <a:pt x="38425" y="27349"/>
                  <a:pt x="41392" y="27349"/>
                </a:cubicBezTo>
                <a:cubicBezTo>
                  <a:pt x="41967" y="27349"/>
                  <a:pt x="42598" y="27270"/>
                  <a:pt x="43284" y="27083"/>
                </a:cubicBezTo>
                <a:cubicBezTo>
                  <a:pt x="47509" y="25928"/>
                  <a:pt x="47935" y="21703"/>
                  <a:pt x="47418" y="19454"/>
                </a:cubicBezTo>
                <a:cubicBezTo>
                  <a:pt x="46932" y="17204"/>
                  <a:pt x="44561" y="14955"/>
                  <a:pt x="41430" y="14894"/>
                </a:cubicBezTo>
                <a:cubicBezTo>
                  <a:pt x="41359" y="14892"/>
                  <a:pt x="41288" y="14891"/>
                  <a:pt x="41219" y="14891"/>
                </a:cubicBezTo>
                <a:cubicBezTo>
                  <a:pt x="38212" y="14891"/>
                  <a:pt x="36992" y="16779"/>
                  <a:pt x="36992" y="16779"/>
                </a:cubicBezTo>
                <a:lnTo>
                  <a:pt x="36992" y="92"/>
                </a:lnTo>
                <a:lnTo>
                  <a:pt x="23041" y="0"/>
                </a:lnTo>
                <a:lnTo>
                  <a:pt x="23132" y="61"/>
                </a:lnTo>
                <a:cubicBezTo>
                  <a:pt x="24287" y="1216"/>
                  <a:pt x="24956" y="2797"/>
                  <a:pt x="24956" y="4438"/>
                </a:cubicBezTo>
                <a:cubicBezTo>
                  <a:pt x="24956" y="8013"/>
                  <a:pt x="22017" y="10668"/>
                  <a:pt x="18717" y="10668"/>
                </a:cubicBezTo>
                <a:cubicBezTo>
                  <a:pt x="17948" y="10668"/>
                  <a:pt x="17159" y="10523"/>
                  <a:pt x="16384" y="10213"/>
                </a:cubicBezTo>
                <a:cubicBezTo>
                  <a:pt x="12281" y="8572"/>
                  <a:pt x="11156" y="3313"/>
                  <a:pt x="14196" y="122"/>
                </a:cubicBezTo>
                <a:lnTo>
                  <a:pt x="14317" y="0"/>
                </a:lnTo>
                <a:close/>
                <a:moveTo>
                  <a:pt x="36992" y="44530"/>
                </a:moveTo>
                <a:lnTo>
                  <a:pt x="36992" y="44621"/>
                </a:lnTo>
                <a:lnTo>
                  <a:pt x="37084" y="44530"/>
                </a:ln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78" name="Google Shape;2478;p49"/>
          <p:cNvSpPr/>
          <p:nvPr/>
        </p:nvSpPr>
        <p:spPr>
          <a:xfrm>
            <a:off x="6075900" y="3635803"/>
            <a:ext cx="4584" cy="20223"/>
          </a:xfrm>
          <a:custGeom>
            <a:avLst/>
            <a:gdLst/>
            <a:ahLst/>
            <a:cxnLst/>
            <a:rect l="l" t="t" r="r" b="b"/>
            <a:pathLst>
              <a:path w="214" h="944" extrusionOk="0">
                <a:moveTo>
                  <a:pt x="122" y="1"/>
                </a:moveTo>
                <a:cubicBezTo>
                  <a:pt x="61" y="1"/>
                  <a:pt x="0" y="214"/>
                  <a:pt x="0" y="487"/>
                </a:cubicBezTo>
                <a:cubicBezTo>
                  <a:pt x="31" y="730"/>
                  <a:pt x="61" y="943"/>
                  <a:pt x="122" y="943"/>
                </a:cubicBezTo>
                <a:cubicBezTo>
                  <a:pt x="183" y="943"/>
                  <a:pt x="213" y="730"/>
                  <a:pt x="213" y="487"/>
                </a:cubicBezTo>
                <a:cubicBezTo>
                  <a:pt x="213" y="214"/>
                  <a:pt x="183" y="1"/>
                  <a:pt x="122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79" name="Google Shape;2479;p49"/>
          <p:cNvSpPr/>
          <p:nvPr/>
        </p:nvSpPr>
        <p:spPr>
          <a:xfrm>
            <a:off x="6075236" y="3552469"/>
            <a:ext cx="5891" cy="41688"/>
          </a:xfrm>
          <a:custGeom>
            <a:avLst/>
            <a:gdLst/>
            <a:ahLst/>
            <a:cxnLst/>
            <a:rect l="l" t="t" r="r" b="b"/>
            <a:pathLst>
              <a:path w="275" h="1946" extrusionOk="0">
                <a:moveTo>
                  <a:pt x="123" y="0"/>
                </a:moveTo>
                <a:cubicBezTo>
                  <a:pt x="31" y="335"/>
                  <a:pt x="1" y="638"/>
                  <a:pt x="31" y="973"/>
                </a:cubicBezTo>
                <a:cubicBezTo>
                  <a:pt x="1" y="1307"/>
                  <a:pt x="31" y="1642"/>
                  <a:pt x="153" y="1945"/>
                </a:cubicBezTo>
                <a:cubicBezTo>
                  <a:pt x="244" y="1642"/>
                  <a:pt x="275" y="1307"/>
                  <a:pt x="244" y="973"/>
                </a:cubicBezTo>
                <a:cubicBezTo>
                  <a:pt x="275" y="638"/>
                  <a:pt x="244" y="335"/>
                  <a:pt x="123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80" name="Google Shape;2480;p49"/>
          <p:cNvSpPr/>
          <p:nvPr/>
        </p:nvSpPr>
        <p:spPr>
          <a:xfrm>
            <a:off x="6075236" y="3469115"/>
            <a:ext cx="5891" cy="41688"/>
          </a:xfrm>
          <a:custGeom>
            <a:avLst/>
            <a:gdLst/>
            <a:ahLst/>
            <a:cxnLst/>
            <a:rect l="l" t="t" r="r" b="b"/>
            <a:pathLst>
              <a:path w="275" h="1946" extrusionOk="0">
                <a:moveTo>
                  <a:pt x="123" y="1"/>
                </a:moveTo>
                <a:cubicBezTo>
                  <a:pt x="31" y="304"/>
                  <a:pt x="1" y="639"/>
                  <a:pt x="31" y="973"/>
                </a:cubicBezTo>
                <a:cubicBezTo>
                  <a:pt x="1" y="1308"/>
                  <a:pt x="31" y="1642"/>
                  <a:pt x="123" y="1946"/>
                </a:cubicBezTo>
                <a:cubicBezTo>
                  <a:pt x="214" y="1642"/>
                  <a:pt x="244" y="1308"/>
                  <a:pt x="214" y="973"/>
                </a:cubicBezTo>
                <a:cubicBezTo>
                  <a:pt x="275" y="639"/>
                  <a:pt x="214" y="304"/>
                  <a:pt x="123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81" name="Google Shape;2481;p49"/>
          <p:cNvSpPr/>
          <p:nvPr/>
        </p:nvSpPr>
        <p:spPr>
          <a:xfrm>
            <a:off x="6074593" y="3386424"/>
            <a:ext cx="5891" cy="41688"/>
          </a:xfrm>
          <a:custGeom>
            <a:avLst/>
            <a:gdLst/>
            <a:ahLst/>
            <a:cxnLst/>
            <a:rect l="l" t="t" r="r" b="b"/>
            <a:pathLst>
              <a:path w="275" h="1946" extrusionOk="0">
                <a:moveTo>
                  <a:pt x="153" y="0"/>
                </a:moveTo>
                <a:cubicBezTo>
                  <a:pt x="31" y="304"/>
                  <a:pt x="1" y="639"/>
                  <a:pt x="61" y="973"/>
                </a:cubicBezTo>
                <a:cubicBezTo>
                  <a:pt x="31" y="1277"/>
                  <a:pt x="61" y="1611"/>
                  <a:pt x="153" y="1946"/>
                </a:cubicBezTo>
                <a:cubicBezTo>
                  <a:pt x="244" y="1611"/>
                  <a:pt x="274" y="1277"/>
                  <a:pt x="244" y="973"/>
                </a:cubicBezTo>
                <a:cubicBezTo>
                  <a:pt x="274" y="639"/>
                  <a:pt x="244" y="304"/>
                  <a:pt x="153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82" name="Google Shape;2482;p49"/>
          <p:cNvSpPr/>
          <p:nvPr/>
        </p:nvSpPr>
        <p:spPr>
          <a:xfrm>
            <a:off x="6074593" y="3303069"/>
            <a:ext cx="5891" cy="41688"/>
          </a:xfrm>
          <a:custGeom>
            <a:avLst/>
            <a:gdLst/>
            <a:ahLst/>
            <a:cxnLst/>
            <a:rect l="l" t="t" r="r" b="b"/>
            <a:pathLst>
              <a:path w="275" h="1946" extrusionOk="0">
                <a:moveTo>
                  <a:pt x="122" y="1"/>
                </a:moveTo>
                <a:cubicBezTo>
                  <a:pt x="31" y="305"/>
                  <a:pt x="1" y="639"/>
                  <a:pt x="31" y="973"/>
                </a:cubicBezTo>
                <a:cubicBezTo>
                  <a:pt x="1" y="1277"/>
                  <a:pt x="31" y="1612"/>
                  <a:pt x="153" y="1946"/>
                </a:cubicBezTo>
                <a:cubicBezTo>
                  <a:pt x="244" y="1612"/>
                  <a:pt x="274" y="1277"/>
                  <a:pt x="244" y="973"/>
                </a:cubicBezTo>
                <a:cubicBezTo>
                  <a:pt x="274" y="639"/>
                  <a:pt x="244" y="305"/>
                  <a:pt x="122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83" name="Google Shape;2483;p49"/>
          <p:cNvSpPr/>
          <p:nvPr/>
        </p:nvSpPr>
        <p:spPr>
          <a:xfrm>
            <a:off x="6075236" y="3239915"/>
            <a:ext cx="16303" cy="22151"/>
          </a:xfrm>
          <a:custGeom>
            <a:avLst/>
            <a:gdLst/>
            <a:ahLst/>
            <a:cxnLst/>
            <a:rect l="l" t="t" r="r" b="b"/>
            <a:pathLst>
              <a:path w="761" h="1034" extrusionOk="0">
                <a:moveTo>
                  <a:pt x="214" y="0"/>
                </a:moveTo>
                <a:lnTo>
                  <a:pt x="214" y="0"/>
                </a:lnTo>
                <a:cubicBezTo>
                  <a:pt x="192" y="8"/>
                  <a:pt x="140" y="25"/>
                  <a:pt x="31" y="61"/>
                </a:cubicBezTo>
                <a:cubicBezTo>
                  <a:pt x="1" y="395"/>
                  <a:pt x="31" y="699"/>
                  <a:pt x="123" y="1034"/>
                </a:cubicBezTo>
                <a:cubicBezTo>
                  <a:pt x="207" y="802"/>
                  <a:pt x="247" y="586"/>
                  <a:pt x="254" y="363"/>
                </a:cubicBezTo>
                <a:lnTo>
                  <a:pt x="254" y="363"/>
                </a:lnTo>
                <a:cubicBezTo>
                  <a:pt x="262" y="373"/>
                  <a:pt x="269" y="384"/>
                  <a:pt x="275" y="395"/>
                </a:cubicBezTo>
                <a:cubicBezTo>
                  <a:pt x="335" y="456"/>
                  <a:pt x="427" y="517"/>
                  <a:pt x="487" y="608"/>
                </a:cubicBezTo>
                <a:cubicBezTo>
                  <a:pt x="612" y="683"/>
                  <a:pt x="696" y="738"/>
                  <a:pt x="739" y="738"/>
                </a:cubicBezTo>
                <a:cubicBezTo>
                  <a:pt x="748" y="738"/>
                  <a:pt x="756" y="735"/>
                  <a:pt x="761" y="730"/>
                </a:cubicBezTo>
                <a:cubicBezTo>
                  <a:pt x="761" y="699"/>
                  <a:pt x="730" y="639"/>
                  <a:pt x="609" y="487"/>
                </a:cubicBezTo>
                <a:lnTo>
                  <a:pt x="427" y="243"/>
                </a:lnTo>
                <a:lnTo>
                  <a:pt x="305" y="122"/>
                </a:lnTo>
                <a:lnTo>
                  <a:pt x="244" y="61"/>
                </a:lnTo>
                <a:lnTo>
                  <a:pt x="244" y="61"/>
                </a:lnTo>
                <a:cubicBezTo>
                  <a:pt x="244" y="61"/>
                  <a:pt x="244" y="61"/>
                  <a:pt x="244" y="61"/>
                </a:cubicBezTo>
                <a:lnTo>
                  <a:pt x="214" y="0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84" name="Google Shape;2484;p49"/>
          <p:cNvSpPr/>
          <p:nvPr/>
        </p:nvSpPr>
        <p:spPr>
          <a:xfrm>
            <a:off x="6125386" y="3276376"/>
            <a:ext cx="38432" cy="9683"/>
          </a:xfrm>
          <a:custGeom>
            <a:avLst/>
            <a:gdLst/>
            <a:ahLst/>
            <a:cxnLst/>
            <a:rect l="l" t="t" r="r" b="b"/>
            <a:pathLst>
              <a:path w="1794" h="452" extrusionOk="0">
                <a:moveTo>
                  <a:pt x="0" y="0"/>
                </a:moveTo>
                <a:lnTo>
                  <a:pt x="0" y="0"/>
                </a:lnTo>
                <a:cubicBezTo>
                  <a:pt x="419" y="296"/>
                  <a:pt x="918" y="452"/>
                  <a:pt x="1431" y="452"/>
                </a:cubicBezTo>
                <a:cubicBezTo>
                  <a:pt x="1552" y="452"/>
                  <a:pt x="1673" y="443"/>
                  <a:pt x="1794" y="426"/>
                </a:cubicBezTo>
                <a:cubicBezTo>
                  <a:pt x="1520" y="304"/>
                  <a:pt x="1216" y="213"/>
                  <a:pt x="912" y="183"/>
                </a:cubicBezTo>
                <a:cubicBezTo>
                  <a:pt x="608" y="92"/>
                  <a:pt x="304" y="31"/>
                  <a:pt x="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85" name="Google Shape;2485;p49"/>
          <p:cNvSpPr/>
          <p:nvPr/>
        </p:nvSpPr>
        <p:spPr>
          <a:xfrm>
            <a:off x="6202871" y="3269864"/>
            <a:ext cx="37789" cy="13218"/>
          </a:xfrm>
          <a:custGeom>
            <a:avLst/>
            <a:gdLst/>
            <a:ahLst/>
            <a:cxnLst/>
            <a:rect l="l" t="t" r="r" b="b"/>
            <a:pathLst>
              <a:path w="1764" h="617" extrusionOk="0">
                <a:moveTo>
                  <a:pt x="1764" y="0"/>
                </a:moveTo>
                <a:lnTo>
                  <a:pt x="1764" y="0"/>
                </a:lnTo>
                <a:cubicBezTo>
                  <a:pt x="1460" y="31"/>
                  <a:pt x="1156" y="122"/>
                  <a:pt x="882" y="274"/>
                </a:cubicBezTo>
                <a:cubicBezTo>
                  <a:pt x="578" y="335"/>
                  <a:pt x="274" y="426"/>
                  <a:pt x="1" y="608"/>
                </a:cubicBezTo>
                <a:cubicBezTo>
                  <a:pt x="58" y="614"/>
                  <a:pt x="114" y="616"/>
                  <a:pt x="170" y="616"/>
                </a:cubicBezTo>
                <a:cubicBezTo>
                  <a:pt x="439" y="616"/>
                  <a:pt x="691" y="557"/>
                  <a:pt x="943" y="456"/>
                </a:cubicBezTo>
                <a:cubicBezTo>
                  <a:pt x="1247" y="365"/>
                  <a:pt x="1520" y="213"/>
                  <a:pt x="176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86" name="Google Shape;2486;p49"/>
          <p:cNvSpPr/>
          <p:nvPr/>
        </p:nvSpPr>
        <p:spPr>
          <a:xfrm>
            <a:off x="6271895" y="3212516"/>
            <a:ext cx="21508" cy="33333"/>
          </a:xfrm>
          <a:custGeom>
            <a:avLst/>
            <a:gdLst/>
            <a:ahLst/>
            <a:cxnLst/>
            <a:rect l="l" t="t" r="r" b="b"/>
            <a:pathLst>
              <a:path w="1004" h="1556" extrusionOk="0">
                <a:moveTo>
                  <a:pt x="999" y="1"/>
                </a:moveTo>
                <a:cubicBezTo>
                  <a:pt x="956" y="1"/>
                  <a:pt x="750" y="354"/>
                  <a:pt x="487" y="763"/>
                </a:cubicBezTo>
                <a:cubicBezTo>
                  <a:pt x="304" y="1006"/>
                  <a:pt x="122" y="1279"/>
                  <a:pt x="0" y="1553"/>
                </a:cubicBezTo>
                <a:cubicBezTo>
                  <a:pt x="4" y="1554"/>
                  <a:pt x="7" y="1555"/>
                  <a:pt x="12" y="1555"/>
                </a:cubicBezTo>
                <a:cubicBezTo>
                  <a:pt x="92" y="1555"/>
                  <a:pt x="381" y="1288"/>
                  <a:pt x="669" y="884"/>
                </a:cubicBezTo>
                <a:cubicBezTo>
                  <a:pt x="852" y="611"/>
                  <a:pt x="973" y="307"/>
                  <a:pt x="1004" y="3"/>
                </a:cubicBezTo>
                <a:cubicBezTo>
                  <a:pt x="1002" y="1"/>
                  <a:pt x="1001" y="1"/>
                  <a:pt x="99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87" name="Google Shape;2487;p49"/>
          <p:cNvSpPr/>
          <p:nvPr/>
        </p:nvSpPr>
        <p:spPr>
          <a:xfrm>
            <a:off x="6302507" y="3134431"/>
            <a:ext cx="6534" cy="39739"/>
          </a:xfrm>
          <a:custGeom>
            <a:avLst/>
            <a:gdLst/>
            <a:ahLst/>
            <a:cxnLst/>
            <a:rect l="l" t="t" r="r" b="b"/>
            <a:pathLst>
              <a:path w="305" h="1855" extrusionOk="0">
                <a:moveTo>
                  <a:pt x="122" y="0"/>
                </a:moveTo>
                <a:cubicBezTo>
                  <a:pt x="30" y="304"/>
                  <a:pt x="30" y="608"/>
                  <a:pt x="61" y="942"/>
                </a:cubicBezTo>
                <a:cubicBezTo>
                  <a:pt x="0" y="1246"/>
                  <a:pt x="0" y="1550"/>
                  <a:pt x="61" y="1854"/>
                </a:cubicBezTo>
                <a:cubicBezTo>
                  <a:pt x="274" y="1277"/>
                  <a:pt x="304" y="608"/>
                  <a:pt x="122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88" name="Google Shape;2488;p49"/>
          <p:cNvSpPr/>
          <p:nvPr/>
        </p:nvSpPr>
        <p:spPr>
          <a:xfrm>
            <a:off x="6271895" y="3063394"/>
            <a:ext cx="23458" cy="32669"/>
          </a:xfrm>
          <a:custGeom>
            <a:avLst/>
            <a:gdLst/>
            <a:ahLst/>
            <a:cxnLst/>
            <a:rect l="l" t="t" r="r" b="b"/>
            <a:pathLst>
              <a:path w="1095" h="1525" extrusionOk="0">
                <a:moveTo>
                  <a:pt x="68" y="1"/>
                </a:moveTo>
                <a:cubicBezTo>
                  <a:pt x="65" y="1"/>
                  <a:pt x="63" y="2"/>
                  <a:pt x="61" y="3"/>
                </a:cubicBezTo>
                <a:cubicBezTo>
                  <a:pt x="0" y="33"/>
                  <a:pt x="274" y="337"/>
                  <a:pt x="548" y="763"/>
                </a:cubicBezTo>
                <a:cubicBezTo>
                  <a:pt x="810" y="1172"/>
                  <a:pt x="1017" y="1525"/>
                  <a:pt x="1087" y="1525"/>
                </a:cubicBezTo>
                <a:cubicBezTo>
                  <a:pt x="1090" y="1525"/>
                  <a:pt x="1092" y="1524"/>
                  <a:pt x="1095" y="1523"/>
                </a:cubicBezTo>
                <a:cubicBezTo>
                  <a:pt x="1034" y="1219"/>
                  <a:pt x="912" y="915"/>
                  <a:pt x="700" y="672"/>
                </a:cubicBezTo>
                <a:cubicBezTo>
                  <a:pt x="440" y="268"/>
                  <a:pt x="125" y="1"/>
                  <a:pt x="68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89" name="Google Shape;2489;p49"/>
          <p:cNvSpPr/>
          <p:nvPr/>
        </p:nvSpPr>
        <p:spPr>
          <a:xfrm>
            <a:off x="6205485" y="3023569"/>
            <a:ext cx="37125" cy="15167"/>
          </a:xfrm>
          <a:custGeom>
            <a:avLst/>
            <a:gdLst/>
            <a:ahLst/>
            <a:cxnLst/>
            <a:rect l="l" t="t" r="r" b="b"/>
            <a:pathLst>
              <a:path w="1733" h="708" extrusionOk="0">
                <a:moveTo>
                  <a:pt x="154" y="0"/>
                </a:moveTo>
                <a:cubicBezTo>
                  <a:pt x="102" y="0"/>
                  <a:pt x="51" y="3"/>
                  <a:pt x="0" y="8"/>
                </a:cubicBezTo>
                <a:cubicBezTo>
                  <a:pt x="243" y="160"/>
                  <a:pt x="547" y="282"/>
                  <a:pt x="851" y="373"/>
                </a:cubicBezTo>
                <a:cubicBezTo>
                  <a:pt x="1094" y="525"/>
                  <a:pt x="1398" y="646"/>
                  <a:pt x="1702" y="707"/>
                </a:cubicBezTo>
                <a:cubicBezTo>
                  <a:pt x="1733" y="677"/>
                  <a:pt x="1398" y="403"/>
                  <a:pt x="912" y="190"/>
                </a:cubicBezTo>
                <a:cubicBezTo>
                  <a:pt x="684" y="64"/>
                  <a:pt x="414" y="0"/>
                  <a:pt x="15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90" name="Google Shape;2490;p49"/>
          <p:cNvSpPr/>
          <p:nvPr/>
        </p:nvSpPr>
        <p:spPr>
          <a:xfrm>
            <a:off x="6126693" y="3017057"/>
            <a:ext cx="39075" cy="8655"/>
          </a:xfrm>
          <a:custGeom>
            <a:avLst/>
            <a:gdLst/>
            <a:ahLst/>
            <a:cxnLst/>
            <a:rect l="l" t="t" r="r" b="b"/>
            <a:pathLst>
              <a:path w="1824" h="404" extrusionOk="0">
                <a:moveTo>
                  <a:pt x="1368" y="0"/>
                </a:moveTo>
                <a:cubicBezTo>
                  <a:pt x="1216" y="0"/>
                  <a:pt x="1064" y="23"/>
                  <a:pt x="912" y="69"/>
                </a:cubicBezTo>
                <a:cubicBezTo>
                  <a:pt x="578" y="99"/>
                  <a:pt x="274" y="190"/>
                  <a:pt x="0" y="403"/>
                </a:cubicBezTo>
                <a:cubicBezTo>
                  <a:pt x="335" y="373"/>
                  <a:pt x="639" y="342"/>
                  <a:pt x="943" y="251"/>
                </a:cubicBezTo>
                <a:cubicBezTo>
                  <a:pt x="1246" y="251"/>
                  <a:pt x="1550" y="160"/>
                  <a:pt x="1824" y="69"/>
                </a:cubicBezTo>
                <a:cubicBezTo>
                  <a:pt x="1672" y="23"/>
                  <a:pt x="1520" y="0"/>
                  <a:pt x="1368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91" name="Google Shape;2491;p49"/>
          <p:cNvSpPr/>
          <p:nvPr/>
        </p:nvSpPr>
        <p:spPr>
          <a:xfrm>
            <a:off x="6075236" y="3039358"/>
            <a:ext cx="16967" cy="21508"/>
          </a:xfrm>
          <a:custGeom>
            <a:avLst/>
            <a:gdLst/>
            <a:ahLst/>
            <a:cxnLst/>
            <a:rect l="l" t="t" r="r" b="b"/>
            <a:pathLst>
              <a:path w="792" h="1004" extrusionOk="0">
                <a:moveTo>
                  <a:pt x="153" y="0"/>
                </a:moveTo>
                <a:cubicBezTo>
                  <a:pt x="31" y="304"/>
                  <a:pt x="1" y="639"/>
                  <a:pt x="31" y="973"/>
                </a:cubicBezTo>
                <a:lnTo>
                  <a:pt x="214" y="1004"/>
                </a:lnTo>
                <a:lnTo>
                  <a:pt x="244" y="973"/>
                </a:lnTo>
                <a:lnTo>
                  <a:pt x="305" y="882"/>
                </a:lnTo>
                <a:lnTo>
                  <a:pt x="427" y="760"/>
                </a:lnTo>
                <a:lnTo>
                  <a:pt x="609" y="517"/>
                </a:lnTo>
                <a:cubicBezTo>
                  <a:pt x="730" y="396"/>
                  <a:pt x="791" y="304"/>
                  <a:pt x="761" y="304"/>
                </a:cubicBezTo>
                <a:cubicBezTo>
                  <a:pt x="761" y="299"/>
                  <a:pt x="757" y="297"/>
                  <a:pt x="750" y="297"/>
                </a:cubicBezTo>
                <a:cubicBezTo>
                  <a:pt x="718" y="297"/>
                  <a:pt x="618" y="351"/>
                  <a:pt x="518" y="426"/>
                </a:cubicBezTo>
                <a:cubicBezTo>
                  <a:pt x="427" y="487"/>
                  <a:pt x="366" y="548"/>
                  <a:pt x="275" y="639"/>
                </a:cubicBezTo>
                <a:lnTo>
                  <a:pt x="255" y="658"/>
                </a:lnTo>
                <a:lnTo>
                  <a:pt x="255" y="658"/>
                </a:lnTo>
                <a:cubicBezTo>
                  <a:pt x="252" y="432"/>
                  <a:pt x="218" y="216"/>
                  <a:pt x="153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92" name="Google Shape;2492;p49"/>
          <p:cNvSpPr/>
          <p:nvPr/>
        </p:nvSpPr>
        <p:spPr>
          <a:xfrm>
            <a:off x="6075236" y="2948848"/>
            <a:ext cx="5891" cy="44944"/>
          </a:xfrm>
          <a:custGeom>
            <a:avLst/>
            <a:gdLst/>
            <a:ahLst/>
            <a:cxnLst/>
            <a:rect l="l" t="t" r="r" b="b"/>
            <a:pathLst>
              <a:path w="275" h="2098" extrusionOk="0">
                <a:moveTo>
                  <a:pt x="153" y="0"/>
                </a:moveTo>
                <a:cubicBezTo>
                  <a:pt x="1" y="700"/>
                  <a:pt x="1" y="1399"/>
                  <a:pt x="153" y="2098"/>
                </a:cubicBezTo>
                <a:cubicBezTo>
                  <a:pt x="275" y="1399"/>
                  <a:pt x="275" y="700"/>
                  <a:pt x="153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93" name="Google Shape;2493;p49"/>
          <p:cNvSpPr/>
          <p:nvPr/>
        </p:nvSpPr>
        <p:spPr>
          <a:xfrm>
            <a:off x="6075236" y="2858338"/>
            <a:ext cx="5891" cy="44944"/>
          </a:xfrm>
          <a:custGeom>
            <a:avLst/>
            <a:gdLst/>
            <a:ahLst/>
            <a:cxnLst/>
            <a:rect l="l" t="t" r="r" b="b"/>
            <a:pathLst>
              <a:path w="275" h="2098" extrusionOk="0">
                <a:moveTo>
                  <a:pt x="153" y="0"/>
                </a:moveTo>
                <a:cubicBezTo>
                  <a:pt x="1" y="700"/>
                  <a:pt x="1" y="1399"/>
                  <a:pt x="153" y="2098"/>
                </a:cubicBezTo>
                <a:cubicBezTo>
                  <a:pt x="275" y="1399"/>
                  <a:pt x="275" y="700"/>
                  <a:pt x="153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94" name="Google Shape;2494;p49"/>
          <p:cNvSpPr/>
          <p:nvPr/>
        </p:nvSpPr>
        <p:spPr>
          <a:xfrm>
            <a:off x="6075236" y="2767828"/>
            <a:ext cx="5891" cy="44944"/>
          </a:xfrm>
          <a:custGeom>
            <a:avLst/>
            <a:gdLst/>
            <a:ahLst/>
            <a:cxnLst/>
            <a:rect l="l" t="t" r="r" b="b"/>
            <a:pathLst>
              <a:path w="275" h="2098" extrusionOk="0">
                <a:moveTo>
                  <a:pt x="153" y="1"/>
                </a:moveTo>
                <a:cubicBezTo>
                  <a:pt x="1" y="700"/>
                  <a:pt x="1" y="1399"/>
                  <a:pt x="153" y="2098"/>
                </a:cubicBezTo>
                <a:cubicBezTo>
                  <a:pt x="275" y="1399"/>
                  <a:pt x="275" y="700"/>
                  <a:pt x="153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95" name="Google Shape;2495;p49"/>
          <p:cNvSpPr/>
          <p:nvPr/>
        </p:nvSpPr>
        <p:spPr>
          <a:xfrm>
            <a:off x="6058312" y="2699854"/>
            <a:ext cx="22172" cy="23072"/>
          </a:xfrm>
          <a:custGeom>
            <a:avLst/>
            <a:gdLst/>
            <a:ahLst/>
            <a:cxnLst/>
            <a:rect l="l" t="t" r="r" b="b"/>
            <a:pathLst>
              <a:path w="1035" h="1077" extrusionOk="0">
                <a:moveTo>
                  <a:pt x="697" y="1"/>
                </a:moveTo>
                <a:cubicBezTo>
                  <a:pt x="457" y="1"/>
                  <a:pt x="229" y="35"/>
                  <a:pt x="1" y="104"/>
                </a:cubicBezTo>
                <a:cubicBezTo>
                  <a:pt x="220" y="169"/>
                  <a:pt x="455" y="219"/>
                  <a:pt x="683" y="219"/>
                </a:cubicBezTo>
                <a:cubicBezTo>
                  <a:pt x="740" y="219"/>
                  <a:pt x="796" y="216"/>
                  <a:pt x="852" y="209"/>
                </a:cubicBezTo>
                <a:lnTo>
                  <a:pt x="852" y="209"/>
                </a:lnTo>
                <a:lnTo>
                  <a:pt x="852" y="499"/>
                </a:lnTo>
                <a:cubicBezTo>
                  <a:pt x="852" y="590"/>
                  <a:pt x="882" y="681"/>
                  <a:pt x="882" y="803"/>
                </a:cubicBezTo>
                <a:cubicBezTo>
                  <a:pt x="882" y="955"/>
                  <a:pt x="913" y="1076"/>
                  <a:pt x="943" y="1076"/>
                </a:cubicBezTo>
                <a:cubicBezTo>
                  <a:pt x="973" y="1076"/>
                  <a:pt x="1004" y="955"/>
                  <a:pt x="1004" y="803"/>
                </a:cubicBezTo>
                <a:cubicBezTo>
                  <a:pt x="1034" y="681"/>
                  <a:pt x="1034" y="590"/>
                  <a:pt x="1034" y="499"/>
                </a:cubicBezTo>
                <a:lnTo>
                  <a:pt x="1034" y="104"/>
                </a:lnTo>
                <a:lnTo>
                  <a:pt x="943" y="12"/>
                </a:lnTo>
                <a:cubicBezTo>
                  <a:pt x="859" y="5"/>
                  <a:pt x="778" y="1"/>
                  <a:pt x="697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96" name="Google Shape;2496;p49"/>
          <p:cNvSpPr/>
          <p:nvPr/>
        </p:nvSpPr>
        <p:spPr>
          <a:xfrm>
            <a:off x="5984726" y="2699211"/>
            <a:ext cx="37147" cy="5077"/>
          </a:xfrm>
          <a:custGeom>
            <a:avLst/>
            <a:gdLst/>
            <a:ahLst/>
            <a:cxnLst/>
            <a:rect l="l" t="t" r="r" b="b"/>
            <a:pathLst>
              <a:path w="1734" h="237" extrusionOk="0">
                <a:moveTo>
                  <a:pt x="642" y="1"/>
                </a:moveTo>
                <a:cubicBezTo>
                  <a:pt x="428" y="1"/>
                  <a:pt x="206" y="35"/>
                  <a:pt x="1" y="103"/>
                </a:cubicBezTo>
                <a:cubicBezTo>
                  <a:pt x="226" y="178"/>
                  <a:pt x="472" y="233"/>
                  <a:pt x="704" y="233"/>
                </a:cubicBezTo>
                <a:cubicBezTo>
                  <a:pt x="754" y="233"/>
                  <a:pt x="804" y="230"/>
                  <a:pt x="852" y="225"/>
                </a:cubicBezTo>
                <a:cubicBezTo>
                  <a:pt x="928" y="232"/>
                  <a:pt x="1004" y="236"/>
                  <a:pt x="1080" y="236"/>
                </a:cubicBezTo>
                <a:cubicBezTo>
                  <a:pt x="1306" y="236"/>
                  <a:pt x="1528" y="202"/>
                  <a:pt x="1734" y="134"/>
                </a:cubicBezTo>
                <a:cubicBezTo>
                  <a:pt x="1525" y="41"/>
                  <a:pt x="1298" y="1"/>
                  <a:pt x="1067" y="1"/>
                </a:cubicBezTo>
                <a:cubicBezTo>
                  <a:pt x="996" y="1"/>
                  <a:pt x="924" y="5"/>
                  <a:pt x="852" y="12"/>
                </a:cubicBezTo>
                <a:cubicBezTo>
                  <a:pt x="784" y="4"/>
                  <a:pt x="713" y="1"/>
                  <a:pt x="642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97" name="Google Shape;2497;p49"/>
          <p:cNvSpPr/>
          <p:nvPr/>
        </p:nvSpPr>
        <p:spPr>
          <a:xfrm>
            <a:off x="5910497" y="2698804"/>
            <a:ext cx="37147" cy="4413"/>
          </a:xfrm>
          <a:custGeom>
            <a:avLst/>
            <a:gdLst/>
            <a:ahLst/>
            <a:cxnLst/>
            <a:rect l="l" t="t" r="r" b="b"/>
            <a:pathLst>
              <a:path w="1734" h="206" extrusionOk="0">
                <a:moveTo>
                  <a:pt x="867" y="1"/>
                </a:moveTo>
                <a:cubicBezTo>
                  <a:pt x="578" y="1"/>
                  <a:pt x="290" y="31"/>
                  <a:pt x="1" y="92"/>
                </a:cubicBezTo>
                <a:cubicBezTo>
                  <a:pt x="290" y="168"/>
                  <a:pt x="578" y="206"/>
                  <a:pt x="867" y="206"/>
                </a:cubicBezTo>
                <a:cubicBezTo>
                  <a:pt x="1156" y="206"/>
                  <a:pt x="1445" y="168"/>
                  <a:pt x="1733" y="92"/>
                </a:cubicBezTo>
                <a:cubicBezTo>
                  <a:pt x="1445" y="31"/>
                  <a:pt x="1156" y="1"/>
                  <a:pt x="867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98" name="Google Shape;2498;p49"/>
          <p:cNvSpPr/>
          <p:nvPr/>
        </p:nvSpPr>
        <p:spPr>
          <a:xfrm>
            <a:off x="5836932" y="2698162"/>
            <a:ext cx="37125" cy="4820"/>
          </a:xfrm>
          <a:custGeom>
            <a:avLst/>
            <a:gdLst/>
            <a:ahLst/>
            <a:cxnLst/>
            <a:rect l="l" t="t" r="r" b="b"/>
            <a:pathLst>
              <a:path w="1733" h="225" extrusionOk="0">
                <a:moveTo>
                  <a:pt x="579" y="0"/>
                </a:moveTo>
                <a:cubicBezTo>
                  <a:pt x="378" y="0"/>
                  <a:pt x="183" y="41"/>
                  <a:pt x="0" y="122"/>
                </a:cubicBezTo>
                <a:cubicBezTo>
                  <a:pt x="205" y="190"/>
                  <a:pt x="428" y="224"/>
                  <a:pt x="654" y="224"/>
                </a:cubicBezTo>
                <a:cubicBezTo>
                  <a:pt x="730" y="224"/>
                  <a:pt x="806" y="221"/>
                  <a:pt x="882" y="213"/>
                </a:cubicBezTo>
                <a:cubicBezTo>
                  <a:pt x="950" y="221"/>
                  <a:pt x="1020" y="224"/>
                  <a:pt x="1092" y="224"/>
                </a:cubicBezTo>
                <a:cubicBezTo>
                  <a:pt x="1305" y="224"/>
                  <a:pt x="1528" y="190"/>
                  <a:pt x="1733" y="122"/>
                </a:cubicBezTo>
                <a:cubicBezTo>
                  <a:pt x="1536" y="56"/>
                  <a:pt x="1323" y="6"/>
                  <a:pt x="1117" y="6"/>
                </a:cubicBezTo>
                <a:cubicBezTo>
                  <a:pt x="1037" y="6"/>
                  <a:pt x="958" y="14"/>
                  <a:pt x="882" y="31"/>
                </a:cubicBezTo>
                <a:cubicBezTo>
                  <a:pt x="780" y="10"/>
                  <a:pt x="679" y="0"/>
                  <a:pt x="579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99" name="Google Shape;2499;p49"/>
          <p:cNvSpPr/>
          <p:nvPr/>
        </p:nvSpPr>
        <p:spPr>
          <a:xfrm>
            <a:off x="5779156" y="2698355"/>
            <a:ext cx="21979" cy="16752"/>
          </a:xfrm>
          <a:custGeom>
            <a:avLst/>
            <a:gdLst/>
            <a:ahLst/>
            <a:cxnLst/>
            <a:rect l="l" t="t" r="r" b="b"/>
            <a:pathLst>
              <a:path w="1026" h="782" extrusionOk="0">
                <a:moveTo>
                  <a:pt x="83" y="204"/>
                </a:moveTo>
                <a:lnTo>
                  <a:pt x="83" y="204"/>
                </a:lnTo>
                <a:cubicBezTo>
                  <a:pt x="84" y="204"/>
                  <a:pt x="85" y="204"/>
                  <a:pt x="85" y="204"/>
                </a:cubicBezTo>
                <a:lnTo>
                  <a:pt x="85" y="204"/>
                </a:lnTo>
                <a:cubicBezTo>
                  <a:pt x="85" y="205"/>
                  <a:pt x="84" y="206"/>
                  <a:pt x="84" y="206"/>
                </a:cubicBezTo>
                <a:cubicBezTo>
                  <a:pt x="83" y="206"/>
                  <a:pt x="83" y="205"/>
                  <a:pt x="83" y="204"/>
                </a:cubicBezTo>
                <a:close/>
                <a:moveTo>
                  <a:pt x="161" y="1"/>
                </a:moveTo>
                <a:cubicBezTo>
                  <a:pt x="161" y="1"/>
                  <a:pt x="159" y="6"/>
                  <a:pt x="156" y="16"/>
                </a:cubicBezTo>
                <a:lnTo>
                  <a:pt x="156" y="16"/>
                </a:lnTo>
                <a:cubicBezTo>
                  <a:pt x="131" y="17"/>
                  <a:pt x="107" y="19"/>
                  <a:pt x="83" y="22"/>
                </a:cubicBezTo>
                <a:cubicBezTo>
                  <a:pt x="83" y="17"/>
                  <a:pt x="82" y="15"/>
                  <a:pt x="81" y="15"/>
                </a:cubicBezTo>
                <a:cubicBezTo>
                  <a:pt x="68" y="15"/>
                  <a:pt x="1" y="211"/>
                  <a:pt x="6" y="211"/>
                </a:cubicBezTo>
                <a:cubicBezTo>
                  <a:pt x="7" y="211"/>
                  <a:pt x="12" y="200"/>
                  <a:pt x="22" y="174"/>
                </a:cubicBezTo>
                <a:lnTo>
                  <a:pt x="53" y="204"/>
                </a:lnTo>
                <a:lnTo>
                  <a:pt x="114" y="295"/>
                </a:lnTo>
                <a:lnTo>
                  <a:pt x="235" y="417"/>
                </a:lnTo>
                <a:cubicBezTo>
                  <a:pt x="296" y="508"/>
                  <a:pt x="387" y="569"/>
                  <a:pt x="448" y="629"/>
                </a:cubicBezTo>
                <a:cubicBezTo>
                  <a:pt x="509" y="690"/>
                  <a:pt x="569" y="751"/>
                  <a:pt x="661" y="781"/>
                </a:cubicBezTo>
                <a:cubicBezTo>
                  <a:pt x="691" y="781"/>
                  <a:pt x="630" y="690"/>
                  <a:pt x="569" y="538"/>
                </a:cubicBezTo>
                <a:lnTo>
                  <a:pt x="387" y="295"/>
                </a:lnTo>
                <a:lnTo>
                  <a:pt x="307" y="215"/>
                </a:lnTo>
                <a:lnTo>
                  <a:pt x="307" y="215"/>
                </a:lnTo>
                <a:cubicBezTo>
                  <a:pt x="310" y="215"/>
                  <a:pt x="313" y="215"/>
                  <a:pt x="316" y="215"/>
                </a:cubicBezTo>
                <a:cubicBezTo>
                  <a:pt x="552" y="215"/>
                  <a:pt x="797" y="181"/>
                  <a:pt x="1025" y="113"/>
                </a:cubicBezTo>
                <a:cubicBezTo>
                  <a:pt x="797" y="44"/>
                  <a:pt x="552" y="10"/>
                  <a:pt x="316" y="10"/>
                </a:cubicBezTo>
                <a:cubicBezTo>
                  <a:pt x="262" y="10"/>
                  <a:pt x="209" y="12"/>
                  <a:pt x="156" y="15"/>
                </a:cubicBezTo>
                <a:lnTo>
                  <a:pt x="156" y="15"/>
                </a:lnTo>
                <a:cubicBezTo>
                  <a:pt x="160" y="5"/>
                  <a:pt x="161" y="1"/>
                  <a:pt x="16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00" name="Google Shape;2500;p49"/>
          <p:cNvSpPr/>
          <p:nvPr/>
        </p:nvSpPr>
        <p:spPr>
          <a:xfrm>
            <a:off x="5812189" y="2749597"/>
            <a:ext cx="10433" cy="38432"/>
          </a:xfrm>
          <a:custGeom>
            <a:avLst/>
            <a:gdLst/>
            <a:ahLst/>
            <a:cxnLst/>
            <a:rect l="l" t="t" r="r" b="b"/>
            <a:pathLst>
              <a:path w="487" h="1794" extrusionOk="0">
                <a:moveTo>
                  <a:pt x="0" y="0"/>
                </a:moveTo>
                <a:lnTo>
                  <a:pt x="0" y="0"/>
                </a:lnTo>
                <a:cubicBezTo>
                  <a:pt x="91" y="608"/>
                  <a:pt x="213" y="1216"/>
                  <a:pt x="395" y="1794"/>
                </a:cubicBezTo>
                <a:cubicBezTo>
                  <a:pt x="486" y="1186"/>
                  <a:pt x="334" y="548"/>
                  <a:pt x="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01" name="Google Shape;2501;p49"/>
          <p:cNvSpPr/>
          <p:nvPr/>
        </p:nvSpPr>
        <p:spPr>
          <a:xfrm>
            <a:off x="5801756" y="2827082"/>
            <a:ext cx="15660" cy="36525"/>
          </a:xfrm>
          <a:custGeom>
            <a:avLst/>
            <a:gdLst/>
            <a:ahLst/>
            <a:cxnLst/>
            <a:rect l="l" t="t" r="r" b="b"/>
            <a:pathLst>
              <a:path w="731" h="1705" extrusionOk="0">
                <a:moveTo>
                  <a:pt x="700" y="1"/>
                </a:moveTo>
                <a:lnTo>
                  <a:pt x="700" y="1"/>
                </a:lnTo>
                <a:cubicBezTo>
                  <a:pt x="548" y="274"/>
                  <a:pt x="396" y="548"/>
                  <a:pt x="305" y="852"/>
                </a:cubicBezTo>
                <a:cubicBezTo>
                  <a:pt x="183" y="1095"/>
                  <a:pt x="62" y="1399"/>
                  <a:pt x="1" y="1703"/>
                </a:cubicBezTo>
                <a:cubicBezTo>
                  <a:pt x="2" y="1704"/>
                  <a:pt x="4" y="1705"/>
                  <a:pt x="6" y="1705"/>
                </a:cubicBezTo>
                <a:cubicBezTo>
                  <a:pt x="54" y="1705"/>
                  <a:pt x="314" y="1378"/>
                  <a:pt x="518" y="912"/>
                </a:cubicBezTo>
                <a:cubicBezTo>
                  <a:pt x="639" y="639"/>
                  <a:pt x="730" y="335"/>
                  <a:pt x="70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02" name="Google Shape;2502;p49"/>
          <p:cNvSpPr/>
          <p:nvPr/>
        </p:nvSpPr>
        <p:spPr>
          <a:xfrm>
            <a:off x="5743809" y="2893492"/>
            <a:ext cx="33226" cy="22172"/>
          </a:xfrm>
          <a:custGeom>
            <a:avLst/>
            <a:gdLst/>
            <a:ahLst/>
            <a:cxnLst/>
            <a:rect l="l" t="t" r="r" b="b"/>
            <a:pathLst>
              <a:path w="1551" h="1035" extrusionOk="0">
                <a:moveTo>
                  <a:pt x="1551" y="1"/>
                </a:moveTo>
                <a:lnTo>
                  <a:pt x="1551" y="1"/>
                </a:lnTo>
                <a:cubicBezTo>
                  <a:pt x="1247" y="122"/>
                  <a:pt x="1004" y="305"/>
                  <a:pt x="760" y="487"/>
                </a:cubicBezTo>
                <a:cubicBezTo>
                  <a:pt x="365" y="791"/>
                  <a:pt x="1" y="974"/>
                  <a:pt x="31" y="1034"/>
                </a:cubicBezTo>
                <a:cubicBezTo>
                  <a:pt x="335" y="1004"/>
                  <a:pt x="639" y="852"/>
                  <a:pt x="882" y="670"/>
                </a:cubicBezTo>
                <a:cubicBezTo>
                  <a:pt x="1156" y="518"/>
                  <a:pt x="1368" y="274"/>
                  <a:pt x="155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03" name="Google Shape;2503;p49"/>
          <p:cNvSpPr/>
          <p:nvPr/>
        </p:nvSpPr>
        <p:spPr>
          <a:xfrm>
            <a:off x="5667630" y="2926868"/>
            <a:ext cx="39096" cy="3942"/>
          </a:xfrm>
          <a:custGeom>
            <a:avLst/>
            <a:gdLst/>
            <a:ahLst/>
            <a:cxnLst/>
            <a:rect l="l" t="t" r="r" b="b"/>
            <a:pathLst>
              <a:path w="1825" h="184" extrusionOk="0">
                <a:moveTo>
                  <a:pt x="912" y="1"/>
                </a:moveTo>
                <a:cubicBezTo>
                  <a:pt x="608" y="1"/>
                  <a:pt x="304" y="8"/>
                  <a:pt x="0" y="23"/>
                </a:cubicBezTo>
                <a:cubicBezTo>
                  <a:pt x="227" y="124"/>
                  <a:pt x="474" y="183"/>
                  <a:pt x="743" y="183"/>
                </a:cubicBezTo>
                <a:cubicBezTo>
                  <a:pt x="798" y="183"/>
                  <a:pt x="855" y="181"/>
                  <a:pt x="912" y="175"/>
                </a:cubicBezTo>
                <a:cubicBezTo>
                  <a:pt x="964" y="181"/>
                  <a:pt x="1016" y="183"/>
                  <a:pt x="1069" y="183"/>
                </a:cubicBezTo>
                <a:cubicBezTo>
                  <a:pt x="1320" y="183"/>
                  <a:pt x="1572" y="124"/>
                  <a:pt x="1824" y="23"/>
                </a:cubicBezTo>
                <a:cubicBezTo>
                  <a:pt x="1520" y="8"/>
                  <a:pt x="1216" y="1"/>
                  <a:pt x="912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04" name="Google Shape;2504;p49"/>
          <p:cNvSpPr/>
          <p:nvPr/>
        </p:nvSpPr>
        <p:spPr>
          <a:xfrm>
            <a:off x="5595993" y="2894156"/>
            <a:ext cx="33890" cy="21508"/>
          </a:xfrm>
          <a:custGeom>
            <a:avLst/>
            <a:gdLst/>
            <a:ahLst/>
            <a:cxnLst/>
            <a:rect l="l" t="t" r="r" b="b"/>
            <a:pathLst>
              <a:path w="1582" h="1004" extrusionOk="0">
                <a:moveTo>
                  <a:pt x="62" y="0"/>
                </a:moveTo>
                <a:lnTo>
                  <a:pt x="62" y="0"/>
                </a:lnTo>
                <a:cubicBezTo>
                  <a:pt x="1" y="31"/>
                  <a:pt x="305" y="365"/>
                  <a:pt x="730" y="639"/>
                </a:cubicBezTo>
                <a:cubicBezTo>
                  <a:pt x="973" y="851"/>
                  <a:pt x="1277" y="973"/>
                  <a:pt x="1581" y="1003"/>
                </a:cubicBezTo>
                <a:cubicBezTo>
                  <a:pt x="1369" y="821"/>
                  <a:pt x="1095" y="639"/>
                  <a:pt x="821" y="487"/>
                </a:cubicBezTo>
                <a:cubicBezTo>
                  <a:pt x="609" y="274"/>
                  <a:pt x="335" y="122"/>
                  <a:pt x="62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05" name="Google Shape;2505;p49"/>
          <p:cNvSpPr/>
          <p:nvPr/>
        </p:nvSpPr>
        <p:spPr>
          <a:xfrm>
            <a:off x="5556940" y="2827725"/>
            <a:ext cx="14996" cy="35840"/>
          </a:xfrm>
          <a:custGeom>
            <a:avLst/>
            <a:gdLst/>
            <a:ahLst/>
            <a:cxnLst/>
            <a:rect l="l" t="t" r="r" b="b"/>
            <a:pathLst>
              <a:path w="700" h="1673" extrusionOk="0">
                <a:moveTo>
                  <a:pt x="0" y="1"/>
                </a:moveTo>
                <a:cubicBezTo>
                  <a:pt x="0" y="305"/>
                  <a:pt x="61" y="609"/>
                  <a:pt x="213" y="913"/>
                </a:cubicBezTo>
                <a:cubicBezTo>
                  <a:pt x="304" y="1217"/>
                  <a:pt x="486" y="1490"/>
                  <a:pt x="699" y="1673"/>
                </a:cubicBezTo>
                <a:cubicBezTo>
                  <a:pt x="638" y="1399"/>
                  <a:pt x="547" y="1095"/>
                  <a:pt x="395" y="822"/>
                </a:cubicBezTo>
                <a:cubicBezTo>
                  <a:pt x="304" y="518"/>
                  <a:pt x="182" y="244"/>
                  <a:pt x="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06" name="Google Shape;2506;p49"/>
          <p:cNvSpPr/>
          <p:nvPr/>
        </p:nvSpPr>
        <p:spPr>
          <a:xfrm>
            <a:off x="5551713" y="2750240"/>
            <a:ext cx="9147" cy="38453"/>
          </a:xfrm>
          <a:custGeom>
            <a:avLst/>
            <a:gdLst/>
            <a:ahLst/>
            <a:cxnLst/>
            <a:rect l="l" t="t" r="r" b="b"/>
            <a:pathLst>
              <a:path w="427" h="1795" extrusionOk="0">
                <a:moveTo>
                  <a:pt x="426" y="1"/>
                </a:moveTo>
                <a:lnTo>
                  <a:pt x="426" y="1"/>
                </a:lnTo>
                <a:cubicBezTo>
                  <a:pt x="244" y="244"/>
                  <a:pt x="92" y="548"/>
                  <a:pt x="62" y="852"/>
                </a:cubicBezTo>
                <a:cubicBezTo>
                  <a:pt x="1" y="1156"/>
                  <a:pt x="1" y="1490"/>
                  <a:pt x="62" y="1794"/>
                </a:cubicBezTo>
                <a:cubicBezTo>
                  <a:pt x="183" y="1490"/>
                  <a:pt x="244" y="1186"/>
                  <a:pt x="274" y="882"/>
                </a:cubicBezTo>
                <a:cubicBezTo>
                  <a:pt x="366" y="609"/>
                  <a:pt x="426" y="305"/>
                  <a:pt x="42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07" name="Google Shape;2507;p49"/>
          <p:cNvSpPr/>
          <p:nvPr/>
        </p:nvSpPr>
        <p:spPr>
          <a:xfrm>
            <a:off x="5572557" y="2697540"/>
            <a:ext cx="21508" cy="17074"/>
          </a:xfrm>
          <a:custGeom>
            <a:avLst/>
            <a:gdLst/>
            <a:ahLst/>
            <a:cxnLst/>
            <a:rect l="l" t="t" r="r" b="b"/>
            <a:pathLst>
              <a:path w="1004" h="797" extrusionOk="0">
                <a:moveTo>
                  <a:pt x="938" y="182"/>
                </a:moveTo>
                <a:lnTo>
                  <a:pt x="938" y="182"/>
                </a:lnTo>
                <a:cubicBezTo>
                  <a:pt x="942" y="194"/>
                  <a:pt x="947" y="210"/>
                  <a:pt x="947" y="210"/>
                </a:cubicBezTo>
                <a:cubicBezTo>
                  <a:pt x="947" y="210"/>
                  <a:pt x="945" y="203"/>
                  <a:pt x="937" y="182"/>
                </a:cubicBezTo>
                <a:lnTo>
                  <a:pt x="937" y="182"/>
                </a:lnTo>
                <a:cubicBezTo>
                  <a:pt x="938" y="182"/>
                  <a:pt x="938" y="182"/>
                  <a:pt x="938" y="182"/>
                </a:cubicBezTo>
                <a:close/>
                <a:moveTo>
                  <a:pt x="938" y="0"/>
                </a:moveTo>
                <a:cubicBezTo>
                  <a:pt x="938" y="0"/>
                  <a:pt x="952" y="39"/>
                  <a:pt x="949" y="39"/>
                </a:cubicBezTo>
                <a:cubicBezTo>
                  <a:pt x="948" y="39"/>
                  <a:pt x="946" y="37"/>
                  <a:pt x="943" y="29"/>
                </a:cubicBezTo>
                <a:cubicBezTo>
                  <a:pt x="859" y="22"/>
                  <a:pt x="777" y="18"/>
                  <a:pt x="697" y="18"/>
                </a:cubicBezTo>
                <a:cubicBezTo>
                  <a:pt x="456" y="18"/>
                  <a:pt x="228" y="52"/>
                  <a:pt x="1" y="120"/>
                </a:cubicBezTo>
                <a:cubicBezTo>
                  <a:pt x="197" y="179"/>
                  <a:pt x="406" y="213"/>
                  <a:pt x="611" y="213"/>
                </a:cubicBezTo>
                <a:cubicBezTo>
                  <a:pt x="649" y="213"/>
                  <a:pt x="687" y="212"/>
                  <a:pt x="725" y="209"/>
                </a:cubicBezTo>
                <a:lnTo>
                  <a:pt x="725" y="209"/>
                </a:lnTo>
                <a:lnTo>
                  <a:pt x="669" y="303"/>
                </a:lnTo>
                <a:cubicBezTo>
                  <a:pt x="578" y="394"/>
                  <a:pt x="517" y="455"/>
                  <a:pt x="487" y="546"/>
                </a:cubicBezTo>
                <a:cubicBezTo>
                  <a:pt x="365" y="698"/>
                  <a:pt x="335" y="789"/>
                  <a:pt x="365" y="789"/>
                </a:cubicBezTo>
                <a:cubicBezTo>
                  <a:pt x="365" y="794"/>
                  <a:pt x="368" y="797"/>
                  <a:pt x="373" y="797"/>
                </a:cubicBezTo>
                <a:cubicBezTo>
                  <a:pt x="397" y="797"/>
                  <a:pt x="477" y="738"/>
                  <a:pt x="578" y="637"/>
                </a:cubicBezTo>
                <a:cubicBezTo>
                  <a:pt x="639" y="576"/>
                  <a:pt x="730" y="516"/>
                  <a:pt x="791" y="424"/>
                </a:cubicBezTo>
                <a:lnTo>
                  <a:pt x="912" y="272"/>
                </a:lnTo>
                <a:lnTo>
                  <a:pt x="973" y="212"/>
                </a:lnTo>
                <a:lnTo>
                  <a:pt x="1004" y="181"/>
                </a:lnTo>
                <a:cubicBezTo>
                  <a:pt x="951" y="37"/>
                  <a:pt x="938" y="0"/>
                  <a:pt x="938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08" name="Google Shape;2508;p49"/>
          <p:cNvSpPr/>
          <p:nvPr/>
        </p:nvSpPr>
        <p:spPr>
          <a:xfrm>
            <a:off x="5501584" y="2698162"/>
            <a:ext cx="20866" cy="3920"/>
          </a:xfrm>
          <a:custGeom>
            <a:avLst/>
            <a:gdLst/>
            <a:ahLst/>
            <a:cxnLst/>
            <a:rect l="l" t="t" r="r" b="b"/>
            <a:pathLst>
              <a:path w="974" h="183" extrusionOk="0">
                <a:moveTo>
                  <a:pt x="487" y="0"/>
                </a:moveTo>
                <a:cubicBezTo>
                  <a:pt x="213" y="0"/>
                  <a:pt x="0" y="31"/>
                  <a:pt x="0" y="91"/>
                </a:cubicBezTo>
                <a:cubicBezTo>
                  <a:pt x="0" y="152"/>
                  <a:pt x="213" y="183"/>
                  <a:pt x="487" y="183"/>
                </a:cubicBezTo>
                <a:cubicBezTo>
                  <a:pt x="760" y="183"/>
                  <a:pt x="973" y="152"/>
                  <a:pt x="973" y="91"/>
                </a:cubicBezTo>
                <a:cubicBezTo>
                  <a:pt x="973" y="31"/>
                  <a:pt x="760" y="0"/>
                  <a:pt x="487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09" name="Google Shape;2509;p49"/>
          <p:cNvSpPr/>
          <p:nvPr/>
        </p:nvSpPr>
        <p:spPr>
          <a:xfrm>
            <a:off x="5286695" y="2698162"/>
            <a:ext cx="707821" cy="956557"/>
          </a:xfrm>
          <a:custGeom>
            <a:avLst/>
            <a:gdLst/>
            <a:ahLst/>
            <a:cxnLst/>
            <a:rect l="l" t="t" r="r" b="b"/>
            <a:pathLst>
              <a:path w="33041" h="44652" extrusionOk="0">
                <a:moveTo>
                  <a:pt x="1" y="0"/>
                </a:moveTo>
                <a:lnTo>
                  <a:pt x="1" y="61"/>
                </a:lnTo>
                <a:cubicBezTo>
                  <a:pt x="335" y="1945"/>
                  <a:pt x="821" y="3800"/>
                  <a:pt x="1429" y="5593"/>
                </a:cubicBezTo>
                <a:cubicBezTo>
                  <a:pt x="2128" y="7751"/>
                  <a:pt x="3010" y="9848"/>
                  <a:pt x="4043" y="11824"/>
                </a:cubicBezTo>
                <a:cubicBezTo>
                  <a:pt x="4317" y="12371"/>
                  <a:pt x="4621" y="12888"/>
                  <a:pt x="4955" y="13435"/>
                </a:cubicBezTo>
                <a:cubicBezTo>
                  <a:pt x="5259" y="13952"/>
                  <a:pt x="5624" y="14468"/>
                  <a:pt x="6019" y="14955"/>
                </a:cubicBezTo>
                <a:cubicBezTo>
                  <a:pt x="6840" y="15958"/>
                  <a:pt x="7691" y="16900"/>
                  <a:pt x="8572" y="17873"/>
                </a:cubicBezTo>
                <a:cubicBezTo>
                  <a:pt x="10366" y="19848"/>
                  <a:pt x="12281" y="21824"/>
                  <a:pt x="14135" y="23952"/>
                </a:cubicBezTo>
                <a:cubicBezTo>
                  <a:pt x="15533" y="25502"/>
                  <a:pt x="16870" y="27143"/>
                  <a:pt x="18117" y="28815"/>
                </a:cubicBezTo>
                <a:cubicBezTo>
                  <a:pt x="19272" y="30487"/>
                  <a:pt x="20396" y="32219"/>
                  <a:pt x="20518" y="34134"/>
                </a:cubicBezTo>
                <a:cubicBezTo>
                  <a:pt x="21095" y="37934"/>
                  <a:pt x="21582" y="41490"/>
                  <a:pt x="21946" y="44590"/>
                </a:cubicBezTo>
                <a:lnTo>
                  <a:pt x="21946" y="44651"/>
                </a:lnTo>
                <a:lnTo>
                  <a:pt x="22007" y="44651"/>
                </a:lnTo>
                <a:lnTo>
                  <a:pt x="22068" y="44651"/>
                </a:lnTo>
                <a:lnTo>
                  <a:pt x="22068" y="44651"/>
                </a:lnTo>
                <a:lnTo>
                  <a:pt x="22068" y="44651"/>
                </a:lnTo>
                <a:cubicBezTo>
                  <a:pt x="22068" y="44651"/>
                  <a:pt x="22068" y="44651"/>
                  <a:pt x="22068" y="44651"/>
                </a:cubicBezTo>
                <a:lnTo>
                  <a:pt x="22068" y="44651"/>
                </a:lnTo>
                <a:lnTo>
                  <a:pt x="33041" y="44621"/>
                </a:lnTo>
                <a:lnTo>
                  <a:pt x="33011" y="44621"/>
                </a:lnTo>
                <a:lnTo>
                  <a:pt x="22057" y="44561"/>
                </a:lnTo>
                <a:lnTo>
                  <a:pt x="22057" y="44561"/>
                </a:lnTo>
                <a:cubicBezTo>
                  <a:pt x="21665" y="41452"/>
                  <a:pt x="21242" y="37958"/>
                  <a:pt x="20670" y="34195"/>
                </a:cubicBezTo>
                <a:cubicBezTo>
                  <a:pt x="20609" y="33709"/>
                  <a:pt x="20518" y="33223"/>
                  <a:pt x="20396" y="32767"/>
                </a:cubicBezTo>
                <a:cubicBezTo>
                  <a:pt x="20244" y="32280"/>
                  <a:pt x="20062" y="31824"/>
                  <a:pt x="19819" y="31368"/>
                </a:cubicBezTo>
                <a:cubicBezTo>
                  <a:pt x="19363" y="30457"/>
                  <a:pt x="18816" y="29605"/>
                  <a:pt x="18238" y="28785"/>
                </a:cubicBezTo>
                <a:cubicBezTo>
                  <a:pt x="16992" y="27052"/>
                  <a:pt x="15655" y="25411"/>
                  <a:pt x="14226" y="23830"/>
                </a:cubicBezTo>
                <a:cubicBezTo>
                  <a:pt x="12372" y="21733"/>
                  <a:pt x="10487" y="19727"/>
                  <a:pt x="8694" y="17782"/>
                </a:cubicBezTo>
                <a:cubicBezTo>
                  <a:pt x="7782" y="16809"/>
                  <a:pt x="6931" y="15867"/>
                  <a:pt x="6141" y="14894"/>
                </a:cubicBezTo>
                <a:cubicBezTo>
                  <a:pt x="5746" y="14408"/>
                  <a:pt x="5381" y="13891"/>
                  <a:pt x="5046" y="13374"/>
                </a:cubicBezTo>
                <a:cubicBezTo>
                  <a:pt x="4743" y="12827"/>
                  <a:pt x="4439" y="12310"/>
                  <a:pt x="4165" y="11794"/>
                </a:cubicBezTo>
                <a:cubicBezTo>
                  <a:pt x="3101" y="9788"/>
                  <a:pt x="2220" y="7721"/>
                  <a:pt x="1521" y="5593"/>
                </a:cubicBezTo>
                <a:cubicBezTo>
                  <a:pt x="949" y="3789"/>
                  <a:pt x="497" y="1925"/>
                  <a:pt x="164" y="61"/>
                </a:cubicBezTo>
                <a:lnTo>
                  <a:pt x="164" y="61"/>
                </a:lnTo>
                <a:lnTo>
                  <a:pt x="7235" y="31"/>
                </a:lnTo>
                <a:lnTo>
                  <a:pt x="153" y="0"/>
                </a:lnTo>
                <a:lnTo>
                  <a:pt x="153" y="0"/>
                </a:lnTo>
                <a:cubicBezTo>
                  <a:pt x="153" y="0"/>
                  <a:pt x="153" y="0"/>
                  <a:pt x="153" y="0"/>
                </a:cubicBezTo>
                <a:lnTo>
                  <a:pt x="153" y="0"/>
                </a:lnTo>
                <a:lnTo>
                  <a:pt x="153" y="0"/>
                </a:lnTo>
                <a:lnTo>
                  <a:pt x="92" y="0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10" name="Google Shape;2510;p49"/>
          <p:cNvSpPr/>
          <p:nvPr/>
        </p:nvSpPr>
        <p:spPr>
          <a:xfrm>
            <a:off x="6060926" y="3652084"/>
            <a:ext cx="20201" cy="3942"/>
          </a:xfrm>
          <a:custGeom>
            <a:avLst/>
            <a:gdLst/>
            <a:ahLst/>
            <a:cxnLst/>
            <a:rect l="l" t="t" r="r" b="b"/>
            <a:pathLst>
              <a:path w="943" h="184" extrusionOk="0">
                <a:moveTo>
                  <a:pt x="456" y="1"/>
                </a:moveTo>
                <a:cubicBezTo>
                  <a:pt x="213" y="1"/>
                  <a:pt x="0" y="31"/>
                  <a:pt x="0" y="92"/>
                </a:cubicBezTo>
                <a:cubicBezTo>
                  <a:pt x="0" y="153"/>
                  <a:pt x="213" y="183"/>
                  <a:pt x="456" y="183"/>
                </a:cubicBezTo>
                <a:cubicBezTo>
                  <a:pt x="730" y="183"/>
                  <a:pt x="943" y="153"/>
                  <a:pt x="943" y="92"/>
                </a:cubicBezTo>
                <a:cubicBezTo>
                  <a:pt x="943" y="31"/>
                  <a:pt x="730" y="1"/>
                  <a:pt x="45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11" name="Google Shape;2511;p49"/>
          <p:cNvSpPr/>
          <p:nvPr/>
        </p:nvSpPr>
        <p:spPr>
          <a:xfrm>
            <a:off x="5979520" y="3652084"/>
            <a:ext cx="41046" cy="3942"/>
          </a:xfrm>
          <a:custGeom>
            <a:avLst/>
            <a:gdLst/>
            <a:ahLst/>
            <a:cxnLst/>
            <a:rect l="l" t="t" r="r" b="b"/>
            <a:pathLst>
              <a:path w="1916" h="184" extrusionOk="0">
                <a:moveTo>
                  <a:pt x="958" y="1"/>
                </a:moveTo>
                <a:cubicBezTo>
                  <a:pt x="639" y="1"/>
                  <a:pt x="320" y="31"/>
                  <a:pt x="1" y="92"/>
                </a:cubicBezTo>
                <a:cubicBezTo>
                  <a:pt x="320" y="153"/>
                  <a:pt x="639" y="183"/>
                  <a:pt x="958" y="183"/>
                </a:cubicBezTo>
                <a:cubicBezTo>
                  <a:pt x="1277" y="183"/>
                  <a:pt x="1597" y="153"/>
                  <a:pt x="1916" y="92"/>
                </a:cubicBezTo>
                <a:cubicBezTo>
                  <a:pt x="1597" y="31"/>
                  <a:pt x="1277" y="1"/>
                  <a:pt x="958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12" name="Google Shape;2512;p49"/>
          <p:cNvSpPr/>
          <p:nvPr/>
        </p:nvSpPr>
        <p:spPr>
          <a:xfrm>
            <a:off x="5898779" y="3652084"/>
            <a:ext cx="40403" cy="3942"/>
          </a:xfrm>
          <a:custGeom>
            <a:avLst/>
            <a:gdLst/>
            <a:ahLst/>
            <a:cxnLst/>
            <a:rect l="l" t="t" r="r" b="b"/>
            <a:pathLst>
              <a:path w="1886" h="184" extrusionOk="0">
                <a:moveTo>
                  <a:pt x="943" y="1"/>
                </a:moveTo>
                <a:cubicBezTo>
                  <a:pt x="624" y="1"/>
                  <a:pt x="305" y="31"/>
                  <a:pt x="1" y="92"/>
                </a:cubicBezTo>
                <a:cubicBezTo>
                  <a:pt x="305" y="153"/>
                  <a:pt x="624" y="183"/>
                  <a:pt x="943" y="183"/>
                </a:cubicBezTo>
                <a:cubicBezTo>
                  <a:pt x="1262" y="183"/>
                  <a:pt x="1581" y="153"/>
                  <a:pt x="1885" y="92"/>
                </a:cubicBezTo>
                <a:cubicBezTo>
                  <a:pt x="1581" y="31"/>
                  <a:pt x="1262" y="1"/>
                  <a:pt x="943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13" name="Google Shape;2513;p49"/>
          <p:cNvSpPr/>
          <p:nvPr/>
        </p:nvSpPr>
        <p:spPr>
          <a:xfrm>
            <a:off x="5817395" y="3652084"/>
            <a:ext cx="41046" cy="3942"/>
          </a:xfrm>
          <a:custGeom>
            <a:avLst/>
            <a:gdLst/>
            <a:ahLst/>
            <a:cxnLst/>
            <a:rect l="l" t="t" r="r" b="b"/>
            <a:pathLst>
              <a:path w="1916" h="184" extrusionOk="0">
                <a:moveTo>
                  <a:pt x="958" y="1"/>
                </a:moveTo>
                <a:cubicBezTo>
                  <a:pt x="639" y="1"/>
                  <a:pt x="319" y="31"/>
                  <a:pt x="0" y="92"/>
                </a:cubicBezTo>
                <a:cubicBezTo>
                  <a:pt x="319" y="153"/>
                  <a:pt x="639" y="183"/>
                  <a:pt x="958" y="183"/>
                </a:cubicBezTo>
                <a:cubicBezTo>
                  <a:pt x="1277" y="183"/>
                  <a:pt x="1596" y="153"/>
                  <a:pt x="1915" y="92"/>
                </a:cubicBezTo>
                <a:cubicBezTo>
                  <a:pt x="1596" y="31"/>
                  <a:pt x="1277" y="1"/>
                  <a:pt x="958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14" name="Google Shape;2514;p49"/>
          <p:cNvSpPr/>
          <p:nvPr/>
        </p:nvSpPr>
        <p:spPr>
          <a:xfrm>
            <a:off x="5753577" y="3633854"/>
            <a:ext cx="22815" cy="22408"/>
          </a:xfrm>
          <a:custGeom>
            <a:avLst/>
            <a:gdLst/>
            <a:ahLst/>
            <a:cxnLst/>
            <a:rect l="l" t="t" r="r" b="b"/>
            <a:pathLst>
              <a:path w="1065" h="1046" extrusionOk="0">
                <a:moveTo>
                  <a:pt x="31" y="1"/>
                </a:moveTo>
                <a:cubicBezTo>
                  <a:pt x="1" y="1"/>
                  <a:pt x="1" y="122"/>
                  <a:pt x="31" y="305"/>
                </a:cubicBezTo>
                <a:lnTo>
                  <a:pt x="31" y="578"/>
                </a:lnTo>
                <a:lnTo>
                  <a:pt x="31" y="943"/>
                </a:lnTo>
                <a:cubicBezTo>
                  <a:pt x="25" y="954"/>
                  <a:pt x="25" y="958"/>
                  <a:pt x="28" y="958"/>
                </a:cubicBezTo>
                <a:cubicBezTo>
                  <a:pt x="35" y="958"/>
                  <a:pt x="58" y="941"/>
                  <a:pt x="80" y="941"/>
                </a:cubicBezTo>
                <a:cubicBezTo>
                  <a:pt x="102" y="941"/>
                  <a:pt x="122" y="959"/>
                  <a:pt x="122" y="1034"/>
                </a:cubicBezTo>
                <a:cubicBezTo>
                  <a:pt x="198" y="1042"/>
                  <a:pt x="276" y="1045"/>
                  <a:pt x="355" y="1045"/>
                </a:cubicBezTo>
                <a:cubicBezTo>
                  <a:pt x="591" y="1045"/>
                  <a:pt x="836" y="1011"/>
                  <a:pt x="1064" y="943"/>
                </a:cubicBezTo>
                <a:cubicBezTo>
                  <a:pt x="836" y="874"/>
                  <a:pt x="591" y="840"/>
                  <a:pt x="355" y="840"/>
                </a:cubicBezTo>
                <a:cubicBezTo>
                  <a:pt x="307" y="840"/>
                  <a:pt x="260" y="842"/>
                  <a:pt x="213" y="844"/>
                </a:cubicBezTo>
                <a:lnTo>
                  <a:pt x="213" y="844"/>
                </a:lnTo>
                <a:lnTo>
                  <a:pt x="213" y="761"/>
                </a:lnTo>
                <a:cubicBezTo>
                  <a:pt x="213" y="700"/>
                  <a:pt x="213" y="700"/>
                  <a:pt x="183" y="578"/>
                </a:cubicBezTo>
                <a:cubicBezTo>
                  <a:pt x="152" y="457"/>
                  <a:pt x="152" y="365"/>
                  <a:pt x="122" y="274"/>
                </a:cubicBezTo>
                <a:cubicBezTo>
                  <a:pt x="92" y="92"/>
                  <a:pt x="61" y="1"/>
                  <a:pt x="3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15" name="Google Shape;2515;p49"/>
          <p:cNvSpPr/>
          <p:nvPr/>
        </p:nvSpPr>
        <p:spPr>
          <a:xfrm>
            <a:off x="5742502" y="3550499"/>
            <a:ext cx="7198" cy="41710"/>
          </a:xfrm>
          <a:custGeom>
            <a:avLst/>
            <a:gdLst/>
            <a:ahLst/>
            <a:cxnLst/>
            <a:rect l="l" t="t" r="r" b="b"/>
            <a:pathLst>
              <a:path w="336" h="1947" extrusionOk="0">
                <a:moveTo>
                  <a:pt x="31" y="1"/>
                </a:moveTo>
                <a:cubicBezTo>
                  <a:pt x="1" y="670"/>
                  <a:pt x="92" y="1338"/>
                  <a:pt x="305" y="1946"/>
                </a:cubicBezTo>
                <a:cubicBezTo>
                  <a:pt x="335" y="1308"/>
                  <a:pt x="244" y="639"/>
                  <a:pt x="3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16" name="Google Shape;2516;p49"/>
          <p:cNvSpPr/>
          <p:nvPr/>
        </p:nvSpPr>
        <p:spPr>
          <a:xfrm>
            <a:off x="5730784" y="3466501"/>
            <a:ext cx="7841" cy="41710"/>
          </a:xfrm>
          <a:custGeom>
            <a:avLst/>
            <a:gdLst/>
            <a:ahLst/>
            <a:cxnLst/>
            <a:rect l="l" t="t" r="r" b="b"/>
            <a:pathLst>
              <a:path w="366" h="1947" extrusionOk="0">
                <a:moveTo>
                  <a:pt x="61" y="1"/>
                </a:moveTo>
                <a:cubicBezTo>
                  <a:pt x="1" y="670"/>
                  <a:pt x="92" y="1338"/>
                  <a:pt x="335" y="1946"/>
                </a:cubicBezTo>
                <a:cubicBezTo>
                  <a:pt x="365" y="1612"/>
                  <a:pt x="365" y="1278"/>
                  <a:pt x="274" y="974"/>
                </a:cubicBezTo>
                <a:cubicBezTo>
                  <a:pt x="274" y="639"/>
                  <a:pt x="183" y="305"/>
                  <a:pt x="6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17" name="Google Shape;2517;p49"/>
          <p:cNvSpPr/>
          <p:nvPr/>
        </p:nvSpPr>
        <p:spPr>
          <a:xfrm>
            <a:off x="5714503" y="3383810"/>
            <a:ext cx="12404" cy="41046"/>
          </a:xfrm>
          <a:custGeom>
            <a:avLst/>
            <a:gdLst/>
            <a:ahLst/>
            <a:cxnLst/>
            <a:rect l="l" t="t" r="r" b="b"/>
            <a:pathLst>
              <a:path w="579" h="1916" extrusionOk="0">
                <a:moveTo>
                  <a:pt x="1" y="1"/>
                </a:moveTo>
                <a:lnTo>
                  <a:pt x="1" y="1"/>
                </a:lnTo>
                <a:cubicBezTo>
                  <a:pt x="62" y="335"/>
                  <a:pt x="122" y="669"/>
                  <a:pt x="244" y="973"/>
                </a:cubicBezTo>
                <a:cubicBezTo>
                  <a:pt x="274" y="1277"/>
                  <a:pt x="366" y="1612"/>
                  <a:pt x="518" y="1916"/>
                </a:cubicBezTo>
                <a:cubicBezTo>
                  <a:pt x="578" y="1581"/>
                  <a:pt x="548" y="1217"/>
                  <a:pt x="426" y="913"/>
                </a:cubicBezTo>
                <a:cubicBezTo>
                  <a:pt x="366" y="578"/>
                  <a:pt x="244" y="274"/>
                  <a:pt x="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18" name="Google Shape;2518;p49"/>
          <p:cNvSpPr/>
          <p:nvPr/>
        </p:nvSpPr>
        <p:spPr>
          <a:xfrm>
            <a:off x="5671529" y="3311488"/>
            <a:ext cx="23458" cy="35261"/>
          </a:xfrm>
          <a:custGeom>
            <a:avLst/>
            <a:gdLst/>
            <a:ahLst/>
            <a:cxnLst/>
            <a:rect l="l" t="t" r="r" b="b"/>
            <a:pathLst>
              <a:path w="1095" h="1646" extrusionOk="0">
                <a:moveTo>
                  <a:pt x="9" y="1"/>
                </a:moveTo>
                <a:cubicBezTo>
                  <a:pt x="6" y="1"/>
                  <a:pt x="3" y="2"/>
                  <a:pt x="1" y="3"/>
                </a:cubicBezTo>
                <a:cubicBezTo>
                  <a:pt x="92" y="307"/>
                  <a:pt x="274" y="611"/>
                  <a:pt x="487" y="884"/>
                </a:cubicBezTo>
                <a:cubicBezTo>
                  <a:pt x="750" y="1293"/>
                  <a:pt x="1041" y="1646"/>
                  <a:pt x="1090" y="1646"/>
                </a:cubicBezTo>
                <a:cubicBezTo>
                  <a:pt x="1092" y="1646"/>
                  <a:pt x="1094" y="1645"/>
                  <a:pt x="1095" y="1644"/>
                </a:cubicBezTo>
                <a:cubicBezTo>
                  <a:pt x="1004" y="1310"/>
                  <a:pt x="852" y="1006"/>
                  <a:pt x="639" y="763"/>
                </a:cubicBezTo>
                <a:cubicBezTo>
                  <a:pt x="348" y="326"/>
                  <a:pt x="85" y="1"/>
                  <a:pt x="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19" name="Google Shape;2519;p49"/>
          <p:cNvSpPr/>
          <p:nvPr/>
        </p:nvSpPr>
        <p:spPr>
          <a:xfrm>
            <a:off x="5619429" y="3245078"/>
            <a:ext cx="26735" cy="32669"/>
          </a:xfrm>
          <a:custGeom>
            <a:avLst/>
            <a:gdLst/>
            <a:ahLst/>
            <a:cxnLst/>
            <a:rect l="l" t="t" r="r" b="b"/>
            <a:pathLst>
              <a:path w="1248" h="1525" extrusionOk="0">
                <a:moveTo>
                  <a:pt x="7" y="0"/>
                </a:moveTo>
                <a:cubicBezTo>
                  <a:pt x="4" y="0"/>
                  <a:pt x="2" y="1"/>
                  <a:pt x="1" y="2"/>
                </a:cubicBezTo>
                <a:cubicBezTo>
                  <a:pt x="123" y="306"/>
                  <a:pt x="305" y="580"/>
                  <a:pt x="548" y="823"/>
                </a:cubicBezTo>
                <a:cubicBezTo>
                  <a:pt x="867" y="1229"/>
                  <a:pt x="1186" y="1524"/>
                  <a:pt x="1241" y="1524"/>
                </a:cubicBezTo>
                <a:cubicBezTo>
                  <a:pt x="1244" y="1524"/>
                  <a:pt x="1246" y="1524"/>
                  <a:pt x="1247" y="1522"/>
                </a:cubicBezTo>
                <a:cubicBezTo>
                  <a:pt x="1126" y="1218"/>
                  <a:pt x="943" y="945"/>
                  <a:pt x="700" y="702"/>
                </a:cubicBezTo>
                <a:cubicBezTo>
                  <a:pt x="381" y="296"/>
                  <a:pt x="62" y="0"/>
                  <a:pt x="7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0" name="Google Shape;2520;p49"/>
          <p:cNvSpPr/>
          <p:nvPr/>
        </p:nvSpPr>
        <p:spPr>
          <a:xfrm>
            <a:off x="5563431" y="3181796"/>
            <a:ext cx="28021" cy="31491"/>
          </a:xfrm>
          <a:custGeom>
            <a:avLst/>
            <a:gdLst/>
            <a:ahLst/>
            <a:cxnLst/>
            <a:rect l="l" t="t" r="r" b="b"/>
            <a:pathLst>
              <a:path w="1308" h="1470" extrusionOk="0">
                <a:moveTo>
                  <a:pt x="16" y="0"/>
                </a:moveTo>
                <a:cubicBezTo>
                  <a:pt x="9" y="0"/>
                  <a:pt x="4" y="3"/>
                  <a:pt x="1" y="8"/>
                </a:cubicBezTo>
                <a:cubicBezTo>
                  <a:pt x="153" y="312"/>
                  <a:pt x="335" y="555"/>
                  <a:pt x="578" y="798"/>
                </a:cubicBezTo>
                <a:cubicBezTo>
                  <a:pt x="926" y="1175"/>
                  <a:pt x="1247" y="1469"/>
                  <a:pt x="1302" y="1469"/>
                </a:cubicBezTo>
                <a:cubicBezTo>
                  <a:pt x="1305" y="1469"/>
                  <a:pt x="1307" y="1468"/>
                  <a:pt x="1308" y="1467"/>
                </a:cubicBezTo>
                <a:cubicBezTo>
                  <a:pt x="1186" y="1163"/>
                  <a:pt x="974" y="890"/>
                  <a:pt x="730" y="677"/>
                </a:cubicBezTo>
                <a:cubicBezTo>
                  <a:pt x="425" y="288"/>
                  <a:pt x="94" y="0"/>
                  <a:pt x="16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1" name="Google Shape;2521;p49"/>
          <p:cNvSpPr/>
          <p:nvPr/>
        </p:nvSpPr>
        <p:spPr>
          <a:xfrm>
            <a:off x="5506147" y="3119414"/>
            <a:ext cx="29306" cy="31320"/>
          </a:xfrm>
          <a:custGeom>
            <a:avLst/>
            <a:gdLst/>
            <a:ahLst/>
            <a:cxnLst/>
            <a:rect l="l" t="t" r="r" b="b"/>
            <a:pathLst>
              <a:path w="1368" h="1462" extrusionOk="0">
                <a:moveTo>
                  <a:pt x="6" y="0"/>
                </a:moveTo>
                <a:cubicBezTo>
                  <a:pt x="4" y="0"/>
                  <a:pt x="2" y="1"/>
                  <a:pt x="0" y="2"/>
                </a:cubicBezTo>
                <a:cubicBezTo>
                  <a:pt x="152" y="306"/>
                  <a:pt x="365" y="580"/>
                  <a:pt x="608" y="792"/>
                </a:cubicBezTo>
                <a:cubicBezTo>
                  <a:pt x="821" y="1066"/>
                  <a:pt x="1064" y="1279"/>
                  <a:pt x="1368" y="1461"/>
                </a:cubicBezTo>
                <a:cubicBezTo>
                  <a:pt x="1216" y="1157"/>
                  <a:pt x="1003" y="884"/>
                  <a:pt x="760" y="671"/>
                </a:cubicBezTo>
                <a:cubicBezTo>
                  <a:pt x="412" y="294"/>
                  <a:pt x="64" y="0"/>
                  <a:pt x="6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2" name="Google Shape;2522;p49"/>
          <p:cNvSpPr/>
          <p:nvPr/>
        </p:nvSpPr>
        <p:spPr>
          <a:xfrm>
            <a:off x="5448178" y="3057546"/>
            <a:ext cx="29991" cy="31363"/>
          </a:xfrm>
          <a:custGeom>
            <a:avLst/>
            <a:gdLst/>
            <a:ahLst/>
            <a:cxnLst/>
            <a:rect l="l" t="t" r="r" b="b"/>
            <a:pathLst>
              <a:path w="1400" h="1464" extrusionOk="0">
                <a:moveTo>
                  <a:pt x="43" y="0"/>
                </a:moveTo>
                <a:cubicBezTo>
                  <a:pt x="38" y="0"/>
                  <a:pt x="34" y="1"/>
                  <a:pt x="31" y="3"/>
                </a:cubicBezTo>
                <a:cubicBezTo>
                  <a:pt x="1" y="33"/>
                  <a:pt x="274" y="398"/>
                  <a:pt x="639" y="793"/>
                </a:cubicBezTo>
                <a:cubicBezTo>
                  <a:pt x="958" y="1170"/>
                  <a:pt x="1305" y="1464"/>
                  <a:pt x="1362" y="1464"/>
                </a:cubicBezTo>
                <a:cubicBezTo>
                  <a:pt x="1365" y="1464"/>
                  <a:pt x="1367" y="1463"/>
                  <a:pt x="1369" y="1462"/>
                </a:cubicBezTo>
                <a:cubicBezTo>
                  <a:pt x="1399" y="1431"/>
                  <a:pt x="1126" y="1066"/>
                  <a:pt x="761" y="671"/>
                </a:cubicBezTo>
                <a:cubicBezTo>
                  <a:pt x="443" y="267"/>
                  <a:pt x="126" y="0"/>
                  <a:pt x="43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3" name="Google Shape;2523;p49"/>
          <p:cNvSpPr/>
          <p:nvPr/>
        </p:nvSpPr>
        <p:spPr>
          <a:xfrm>
            <a:off x="5407818" y="3009323"/>
            <a:ext cx="14353" cy="16024"/>
          </a:xfrm>
          <a:custGeom>
            <a:avLst/>
            <a:gdLst/>
            <a:ahLst/>
            <a:cxnLst/>
            <a:rect l="l" t="t" r="r" b="b"/>
            <a:pathLst>
              <a:path w="670" h="748" extrusionOk="0">
                <a:moveTo>
                  <a:pt x="49" y="0"/>
                </a:moveTo>
                <a:cubicBezTo>
                  <a:pt x="42" y="0"/>
                  <a:pt x="36" y="2"/>
                  <a:pt x="31" y="4"/>
                </a:cubicBezTo>
                <a:cubicBezTo>
                  <a:pt x="0" y="35"/>
                  <a:pt x="92" y="247"/>
                  <a:pt x="244" y="430"/>
                </a:cubicBezTo>
                <a:cubicBezTo>
                  <a:pt x="398" y="610"/>
                  <a:pt x="531" y="747"/>
                  <a:pt x="605" y="747"/>
                </a:cubicBezTo>
                <a:cubicBezTo>
                  <a:pt x="618" y="747"/>
                  <a:pt x="630" y="743"/>
                  <a:pt x="639" y="734"/>
                </a:cubicBezTo>
                <a:cubicBezTo>
                  <a:pt x="669" y="703"/>
                  <a:pt x="578" y="521"/>
                  <a:pt x="426" y="308"/>
                </a:cubicBezTo>
                <a:cubicBezTo>
                  <a:pt x="259" y="142"/>
                  <a:pt x="118" y="0"/>
                  <a:pt x="49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4" name="Google Shape;2524;p49"/>
          <p:cNvSpPr/>
          <p:nvPr/>
        </p:nvSpPr>
        <p:spPr>
          <a:xfrm>
            <a:off x="5350513" y="2605702"/>
            <a:ext cx="90531" cy="97687"/>
          </a:xfrm>
          <a:custGeom>
            <a:avLst/>
            <a:gdLst/>
            <a:ahLst/>
            <a:cxnLst/>
            <a:rect l="l" t="t" r="r" b="b"/>
            <a:pathLst>
              <a:path w="4226" h="4560" extrusionOk="0">
                <a:moveTo>
                  <a:pt x="2280" y="0"/>
                </a:moveTo>
                <a:lnTo>
                  <a:pt x="1" y="881"/>
                </a:lnTo>
                <a:cubicBezTo>
                  <a:pt x="1" y="881"/>
                  <a:pt x="244" y="2280"/>
                  <a:pt x="244" y="2310"/>
                </a:cubicBezTo>
                <a:cubicBezTo>
                  <a:pt x="244" y="2313"/>
                  <a:pt x="248" y="2314"/>
                  <a:pt x="255" y="2314"/>
                </a:cubicBezTo>
                <a:cubicBezTo>
                  <a:pt x="414" y="2314"/>
                  <a:pt x="2252" y="1701"/>
                  <a:pt x="2311" y="1672"/>
                </a:cubicBezTo>
                <a:lnTo>
                  <a:pt x="2523" y="1885"/>
                </a:lnTo>
                <a:cubicBezTo>
                  <a:pt x="2554" y="2310"/>
                  <a:pt x="2554" y="2766"/>
                  <a:pt x="2493" y="3192"/>
                </a:cubicBezTo>
                <a:cubicBezTo>
                  <a:pt x="2402" y="3739"/>
                  <a:pt x="2736" y="4255"/>
                  <a:pt x="3253" y="4407"/>
                </a:cubicBezTo>
                <a:lnTo>
                  <a:pt x="3405" y="3830"/>
                </a:lnTo>
                <a:cubicBezTo>
                  <a:pt x="3466" y="4195"/>
                  <a:pt x="3739" y="4468"/>
                  <a:pt x="4074" y="4559"/>
                </a:cubicBezTo>
                <a:lnTo>
                  <a:pt x="4165" y="3283"/>
                </a:lnTo>
                <a:cubicBezTo>
                  <a:pt x="4165" y="3283"/>
                  <a:pt x="4195" y="1976"/>
                  <a:pt x="4226" y="1945"/>
                </a:cubicBezTo>
                <a:cubicBezTo>
                  <a:pt x="4226" y="1915"/>
                  <a:pt x="3010" y="638"/>
                  <a:pt x="3010" y="638"/>
                </a:cubicBezTo>
                <a:lnTo>
                  <a:pt x="2280" y="0"/>
                </a:ln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5" name="Google Shape;2525;p49"/>
          <p:cNvSpPr/>
          <p:nvPr/>
        </p:nvSpPr>
        <p:spPr>
          <a:xfrm>
            <a:off x="5259360" y="2588114"/>
            <a:ext cx="207734" cy="146530"/>
          </a:xfrm>
          <a:custGeom>
            <a:avLst/>
            <a:gdLst/>
            <a:ahLst/>
            <a:cxnLst/>
            <a:rect l="l" t="t" r="r" b="b"/>
            <a:pathLst>
              <a:path w="9697" h="6840" extrusionOk="0">
                <a:moveTo>
                  <a:pt x="6930" y="0"/>
                </a:moveTo>
                <a:lnTo>
                  <a:pt x="2949" y="851"/>
                </a:lnTo>
                <a:lnTo>
                  <a:pt x="0" y="5320"/>
                </a:lnTo>
                <a:lnTo>
                  <a:pt x="821" y="6839"/>
                </a:lnTo>
                <a:lnTo>
                  <a:pt x="4620" y="3313"/>
                </a:lnTo>
                <a:lnTo>
                  <a:pt x="4529" y="2158"/>
                </a:lnTo>
                <a:lnTo>
                  <a:pt x="6626" y="1247"/>
                </a:lnTo>
                <a:cubicBezTo>
                  <a:pt x="7204" y="1520"/>
                  <a:pt x="7690" y="1915"/>
                  <a:pt x="8116" y="2402"/>
                </a:cubicBezTo>
                <a:cubicBezTo>
                  <a:pt x="8565" y="3025"/>
                  <a:pt x="9198" y="3362"/>
                  <a:pt x="9528" y="3362"/>
                </a:cubicBezTo>
                <a:cubicBezTo>
                  <a:pt x="9601" y="3362"/>
                  <a:pt x="9658" y="3346"/>
                  <a:pt x="9696" y="3313"/>
                </a:cubicBezTo>
                <a:lnTo>
                  <a:pt x="9210" y="1885"/>
                </a:lnTo>
                <a:lnTo>
                  <a:pt x="6930" y="0"/>
                </a:ln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6" name="Google Shape;2526;p49"/>
          <p:cNvSpPr/>
          <p:nvPr/>
        </p:nvSpPr>
        <p:spPr>
          <a:xfrm>
            <a:off x="5302334" y="2556066"/>
            <a:ext cx="193402" cy="144709"/>
          </a:xfrm>
          <a:custGeom>
            <a:avLst/>
            <a:gdLst/>
            <a:ahLst/>
            <a:cxnLst/>
            <a:rect l="l" t="t" r="r" b="b"/>
            <a:pathLst>
              <a:path w="9028" h="6755" extrusionOk="0">
                <a:moveTo>
                  <a:pt x="467" y="1"/>
                </a:moveTo>
                <a:cubicBezTo>
                  <a:pt x="339" y="1"/>
                  <a:pt x="221" y="55"/>
                  <a:pt x="152" y="159"/>
                </a:cubicBezTo>
                <a:cubicBezTo>
                  <a:pt x="0" y="372"/>
                  <a:pt x="31" y="645"/>
                  <a:pt x="243" y="797"/>
                </a:cubicBezTo>
                <a:lnTo>
                  <a:pt x="7994" y="6542"/>
                </a:lnTo>
                <a:lnTo>
                  <a:pt x="9028" y="6755"/>
                </a:lnTo>
                <a:lnTo>
                  <a:pt x="8541" y="5843"/>
                </a:lnTo>
                <a:lnTo>
                  <a:pt x="760" y="98"/>
                </a:lnTo>
                <a:cubicBezTo>
                  <a:pt x="668" y="32"/>
                  <a:pt x="565" y="1"/>
                  <a:pt x="467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7" name="Google Shape;2527;p49"/>
          <p:cNvSpPr/>
          <p:nvPr/>
        </p:nvSpPr>
        <p:spPr>
          <a:xfrm>
            <a:off x="5268465" y="2617913"/>
            <a:ext cx="172580" cy="146680"/>
          </a:xfrm>
          <a:custGeom>
            <a:avLst/>
            <a:gdLst/>
            <a:ahLst/>
            <a:cxnLst/>
            <a:rect l="l" t="t" r="r" b="b"/>
            <a:pathLst>
              <a:path w="8056" h="6847" extrusionOk="0">
                <a:moveTo>
                  <a:pt x="7215" y="1"/>
                </a:moveTo>
                <a:cubicBezTo>
                  <a:pt x="7000" y="1"/>
                  <a:pt x="6729" y="89"/>
                  <a:pt x="6384" y="311"/>
                </a:cubicBezTo>
                <a:cubicBezTo>
                  <a:pt x="5411" y="950"/>
                  <a:pt x="3040" y="2135"/>
                  <a:pt x="3040" y="2135"/>
                </a:cubicBezTo>
                <a:lnTo>
                  <a:pt x="1" y="4688"/>
                </a:lnTo>
                <a:lnTo>
                  <a:pt x="1156" y="6847"/>
                </a:lnTo>
                <a:lnTo>
                  <a:pt x="3375" y="5509"/>
                </a:lnTo>
                <a:cubicBezTo>
                  <a:pt x="3648" y="5327"/>
                  <a:pt x="3891" y="5084"/>
                  <a:pt x="4104" y="4810"/>
                </a:cubicBezTo>
                <a:cubicBezTo>
                  <a:pt x="4560" y="4081"/>
                  <a:pt x="5563" y="2652"/>
                  <a:pt x="5897" y="2409"/>
                </a:cubicBezTo>
                <a:cubicBezTo>
                  <a:pt x="6384" y="2074"/>
                  <a:pt x="8056" y="1011"/>
                  <a:pt x="7904" y="555"/>
                </a:cubicBezTo>
                <a:cubicBezTo>
                  <a:pt x="7788" y="266"/>
                  <a:pt x="7587" y="1"/>
                  <a:pt x="7215" y="1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8" name="Google Shape;2528;p49"/>
          <p:cNvSpPr/>
          <p:nvPr/>
        </p:nvSpPr>
        <p:spPr>
          <a:xfrm>
            <a:off x="5338152" y="2616906"/>
            <a:ext cx="100279" cy="51971"/>
          </a:xfrm>
          <a:custGeom>
            <a:avLst/>
            <a:gdLst/>
            <a:ahLst/>
            <a:cxnLst/>
            <a:rect l="l" t="t" r="r" b="b"/>
            <a:pathLst>
              <a:path w="4681" h="2426" extrusionOk="0">
                <a:moveTo>
                  <a:pt x="3918" y="0"/>
                </a:moveTo>
                <a:cubicBezTo>
                  <a:pt x="3784" y="0"/>
                  <a:pt x="3649" y="30"/>
                  <a:pt x="3526" y="85"/>
                </a:cubicBezTo>
                <a:cubicBezTo>
                  <a:pt x="2493" y="602"/>
                  <a:pt x="1641" y="1088"/>
                  <a:pt x="1003" y="1453"/>
                </a:cubicBezTo>
                <a:cubicBezTo>
                  <a:pt x="669" y="1605"/>
                  <a:pt x="334" y="1817"/>
                  <a:pt x="0" y="2061"/>
                </a:cubicBezTo>
                <a:cubicBezTo>
                  <a:pt x="365" y="1909"/>
                  <a:pt x="730" y="1757"/>
                  <a:pt x="1064" y="1544"/>
                </a:cubicBezTo>
                <a:cubicBezTo>
                  <a:pt x="1702" y="1240"/>
                  <a:pt x="2614" y="754"/>
                  <a:pt x="3556" y="237"/>
                </a:cubicBezTo>
                <a:cubicBezTo>
                  <a:pt x="3662" y="197"/>
                  <a:pt x="3769" y="175"/>
                  <a:pt x="3872" y="175"/>
                </a:cubicBezTo>
                <a:cubicBezTo>
                  <a:pt x="4006" y="175"/>
                  <a:pt x="4136" y="212"/>
                  <a:pt x="4255" y="298"/>
                </a:cubicBezTo>
                <a:cubicBezTo>
                  <a:pt x="4438" y="419"/>
                  <a:pt x="4499" y="662"/>
                  <a:pt x="4438" y="875"/>
                </a:cubicBezTo>
                <a:cubicBezTo>
                  <a:pt x="4347" y="1058"/>
                  <a:pt x="4195" y="1210"/>
                  <a:pt x="4043" y="1362"/>
                </a:cubicBezTo>
                <a:cubicBezTo>
                  <a:pt x="3891" y="1514"/>
                  <a:pt x="3739" y="1635"/>
                  <a:pt x="3587" y="1726"/>
                </a:cubicBezTo>
                <a:cubicBezTo>
                  <a:pt x="3040" y="2182"/>
                  <a:pt x="2644" y="2395"/>
                  <a:pt x="2644" y="2425"/>
                </a:cubicBezTo>
                <a:cubicBezTo>
                  <a:pt x="2766" y="2395"/>
                  <a:pt x="2857" y="2365"/>
                  <a:pt x="2948" y="2304"/>
                </a:cubicBezTo>
                <a:cubicBezTo>
                  <a:pt x="3374" y="2061"/>
                  <a:pt x="3769" y="1787"/>
                  <a:pt x="4134" y="1453"/>
                </a:cubicBezTo>
                <a:cubicBezTo>
                  <a:pt x="4347" y="1331"/>
                  <a:pt x="4499" y="1118"/>
                  <a:pt x="4590" y="906"/>
                </a:cubicBezTo>
                <a:cubicBezTo>
                  <a:pt x="4681" y="632"/>
                  <a:pt x="4590" y="328"/>
                  <a:pt x="4377" y="146"/>
                </a:cubicBezTo>
                <a:cubicBezTo>
                  <a:pt x="4243" y="45"/>
                  <a:pt x="4082" y="0"/>
                  <a:pt x="3918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9" name="Google Shape;2529;p49"/>
          <p:cNvSpPr/>
          <p:nvPr/>
        </p:nvSpPr>
        <p:spPr>
          <a:xfrm>
            <a:off x="4056680" y="3856540"/>
            <a:ext cx="268295" cy="324958"/>
          </a:xfrm>
          <a:custGeom>
            <a:avLst/>
            <a:gdLst/>
            <a:ahLst/>
            <a:cxnLst/>
            <a:rect l="l" t="t" r="r" b="b"/>
            <a:pathLst>
              <a:path w="12524" h="15169" extrusionOk="0">
                <a:moveTo>
                  <a:pt x="10700" y="1"/>
                </a:moveTo>
                <a:lnTo>
                  <a:pt x="3739" y="3040"/>
                </a:lnTo>
                <a:lnTo>
                  <a:pt x="0" y="5472"/>
                </a:lnTo>
                <a:lnTo>
                  <a:pt x="4712" y="15047"/>
                </a:lnTo>
                <a:lnTo>
                  <a:pt x="10122" y="15168"/>
                </a:lnTo>
                <a:cubicBezTo>
                  <a:pt x="10122" y="15168"/>
                  <a:pt x="9757" y="13861"/>
                  <a:pt x="7174" y="13132"/>
                </a:cubicBezTo>
                <a:lnTo>
                  <a:pt x="7113" y="7934"/>
                </a:lnTo>
                <a:lnTo>
                  <a:pt x="12523" y="6019"/>
                </a:lnTo>
                <a:lnTo>
                  <a:pt x="10700" y="1"/>
                </a:ln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30" name="Google Shape;2530;p49"/>
          <p:cNvSpPr/>
          <p:nvPr/>
        </p:nvSpPr>
        <p:spPr>
          <a:xfrm>
            <a:off x="4056680" y="3962689"/>
            <a:ext cx="216860" cy="218809"/>
          </a:xfrm>
          <a:custGeom>
            <a:avLst/>
            <a:gdLst/>
            <a:ahLst/>
            <a:cxnLst/>
            <a:rect l="l" t="t" r="r" b="b"/>
            <a:pathLst>
              <a:path w="10123" h="10214" extrusionOk="0">
                <a:moveTo>
                  <a:pt x="791" y="0"/>
                </a:moveTo>
                <a:lnTo>
                  <a:pt x="0" y="517"/>
                </a:lnTo>
                <a:lnTo>
                  <a:pt x="4712" y="10092"/>
                </a:lnTo>
                <a:lnTo>
                  <a:pt x="10122" y="10213"/>
                </a:lnTo>
                <a:lnTo>
                  <a:pt x="9514" y="9393"/>
                </a:lnTo>
                <a:lnTo>
                  <a:pt x="5137" y="9028"/>
                </a:lnTo>
                <a:lnTo>
                  <a:pt x="79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31" name="Google Shape;2531;p49"/>
          <p:cNvSpPr/>
          <p:nvPr/>
        </p:nvSpPr>
        <p:spPr>
          <a:xfrm>
            <a:off x="4177160" y="4079206"/>
            <a:ext cx="34512" cy="7948"/>
          </a:xfrm>
          <a:custGeom>
            <a:avLst/>
            <a:gdLst/>
            <a:ahLst/>
            <a:cxnLst/>
            <a:rect l="l" t="t" r="r" b="b"/>
            <a:pathLst>
              <a:path w="1611" h="371" extrusionOk="0">
                <a:moveTo>
                  <a:pt x="722" y="0"/>
                </a:moveTo>
                <a:cubicBezTo>
                  <a:pt x="275" y="0"/>
                  <a:pt x="1" y="279"/>
                  <a:pt x="30" y="337"/>
                </a:cubicBezTo>
                <a:cubicBezTo>
                  <a:pt x="35" y="347"/>
                  <a:pt x="47" y="351"/>
                  <a:pt x="66" y="351"/>
                </a:cubicBezTo>
                <a:cubicBezTo>
                  <a:pt x="163" y="351"/>
                  <a:pt x="434" y="240"/>
                  <a:pt x="790" y="215"/>
                </a:cubicBezTo>
                <a:cubicBezTo>
                  <a:pt x="1183" y="215"/>
                  <a:pt x="1472" y="370"/>
                  <a:pt x="1538" y="370"/>
                </a:cubicBezTo>
                <a:cubicBezTo>
                  <a:pt x="1543" y="370"/>
                  <a:pt x="1547" y="369"/>
                  <a:pt x="1550" y="367"/>
                </a:cubicBezTo>
                <a:cubicBezTo>
                  <a:pt x="1610" y="306"/>
                  <a:pt x="1276" y="2"/>
                  <a:pt x="790" y="2"/>
                </a:cubicBezTo>
                <a:cubicBezTo>
                  <a:pt x="767" y="1"/>
                  <a:pt x="744" y="0"/>
                  <a:pt x="722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32" name="Google Shape;2532;p49"/>
          <p:cNvSpPr/>
          <p:nvPr/>
        </p:nvSpPr>
        <p:spPr>
          <a:xfrm>
            <a:off x="4175832" y="4045594"/>
            <a:ext cx="33890" cy="13539"/>
          </a:xfrm>
          <a:custGeom>
            <a:avLst/>
            <a:gdLst/>
            <a:ahLst/>
            <a:cxnLst/>
            <a:rect l="l" t="t" r="r" b="b"/>
            <a:pathLst>
              <a:path w="1582" h="632" extrusionOk="0">
                <a:moveTo>
                  <a:pt x="681" y="1"/>
                </a:moveTo>
                <a:cubicBezTo>
                  <a:pt x="523" y="1"/>
                  <a:pt x="362" y="38"/>
                  <a:pt x="213" y="112"/>
                </a:cubicBezTo>
                <a:cubicBezTo>
                  <a:pt x="62" y="173"/>
                  <a:pt x="1" y="234"/>
                  <a:pt x="31" y="295"/>
                </a:cubicBezTo>
                <a:cubicBezTo>
                  <a:pt x="36" y="304"/>
                  <a:pt x="47" y="307"/>
                  <a:pt x="64" y="307"/>
                </a:cubicBezTo>
                <a:cubicBezTo>
                  <a:pt x="139" y="307"/>
                  <a:pt x="329" y="238"/>
                  <a:pt x="586" y="238"/>
                </a:cubicBezTo>
                <a:cubicBezTo>
                  <a:pt x="668" y="238"/>
                  <a:pt x="757" y="245"/>
                  <a:pt x="852" y="264"/>
                </a:cubicBezTo>
                <a:cubicBezTo>
                  <a:pt x="1257" y="351"/>
                  <a:pt x="1470" y="631"/>
                  <a:pt x="1541" y="631"/>
                </a:cubicBezTo>
                <a:cubicBezTo>
                  <a:pt x="1545" y="631"/>
                  <a:pt x="1548" y="630"/>
                  <a:pt x="1551" y="629"/>
                </a:cubicBezTo>
                <a:cubicBezTo>
                  <a:pt x="1581" y="629"/>
                  <a:pt x="1551" y="507"/>
                  <a:pt x="1460" y="386"/>
                </a:cubicBezTo>
                <a:cubicBezTo>
                  <a:pt x="1262" y="129"/>
                  <a:pt x="975" y="1"/>
                  <a:pt x="68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33" name="Google Shape;2533;p49"/>
          <p:cNvSpPr/>
          <p:nvPr/>
        </p:nvSpPr>
        <p:spPr>
          <a:xfrm>
            <a:off x="4179752" y="4008105"/>
            <a:ext cx="31920" cy="15853"/>
          </a:xfrm>
          <a:custGeom>
            <a:avLst/>
            <a:gdLst/>
            <a:ahLst/>
            <a:cxnLst/>
            <a:rect l="l" t="t" r="r" b="b"/>
            <a:pathLst>
              <a:path w="1490" h="740" extrusionOk="0">
                <a:moveTo>
                  <a:pt x="566" y="0"/>
                </a:moveTo>
                <a:cubicBezTo>
                  <a:pt x="464" y="0"/>
                  <a:pt x="365" y="23"/>
                  <a:pt x="274" y="69"/>
                </a:cubicBezTo>
                <a:cubicBezTo>
                  <a:pt x="122" y="130"/>
                  <a:pt x="0" y="160"/>
                  <a:pt x="61" y="221"/>
                </a:cubicBezTo>
                <a:cubicBezTo>
                  <a:pt x="68" y="235"/>
                  <a:pt x="92" y="239"/>
                  <a:pt x="130" y="239"/>
                </a:cubicBezTo>
                <a:cubicBezTo>
                  <a:pt x="183" y="239"/>
                  <a:pt x="262" y="231"/>
                  <a:pt x="358" y="231"/>
                </a:cubicBezTo>
                <a:cubicBezTo>
                  <a:pt x="487" y="231"/>
                  <a:pt x="648" y="246"/>
                  <a:pt x="821" y="312"/>
                </a:cubicBezTo>
                <a:cubicBezTo>
                  <a:pt x="1170" y="428"/>
                  <a:pt x="1352" y="740"/>
                  <a:pt x="1420" y="740"/>
                </a:cubicBezTo>
                <a:cubicBezTo>
                  <a:pt x="1423" y="740"/>
                  <a:pt x="1426" y="739"/>
                  <a:pt x="1429" y="738"/>
                </a:cubicBezTo>
                <a:cubicBezTo>
                  <a:pt x="1489" y="707"/>
                  <a:pt x="1459" y="616"/>
                  <a:pt x="1368" y="434"/>
                </a:cubicBezTo>
                <a:cubicBezTo>
                  <a:pt x="1246" y="282"/>
                  <a:pt x="1064" y="130"/>
                  <a:pt x="882" y="69"/>
                </a:cubicBezTo>
                <a:cubicBezTo>
                  <a:pt x="775" y="23"/>
                  <a:pt x="669" y="0"/>
                  <a:pt x="566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34" name="Google Shape;2534;p49"/>
          <p:cNvSpPr/>
          <p:nvPr/>
        </p:nvSpPr>
        <p:spPr>
          <a:xfrm>
            <a:off x="4205780" y="3994308"/>
            <a:ext cx="18123" cy="29649"/>
          </a:xfrm>
          <a:custGeom>
            <a:avLst/>
            <a:gdLst/>
            <a:ahLst/>
            <a:cxnLst/>
            <a:rect l="l" t="t" r="r" b="b"/>
            <a:pathLst>
              <a:path w="846" h="1384" extrusionOk="0">
                <a:moveTo>
                  <a:pt x="94" y="1"/>
                </a:moveTo>
                <a:cubicBezTo>
                  <a:pt x="77" y="1"/>
                  <a:pt x="66" y="5"/>
                  <a:pt x="62" y="14"/>
                </a:cubicBezTo>
                <a:cubicBezTo>
                  <a:pt x="1" y="75"/>
                  <a:pt x="274" y="287"/>
                  <a:pt x="426" y="652"/>
                </a:cubicBezTo>
                <a:cubicBezTo>
                  <a:pt x="609" y="1017"/>
                  <a:pt x="548" y="1351"/>
                  <a:pt x="639" y="1382"/>
                </a:cubicBezTo>
                <a:cubicBezTo>
                  <a:pt x="641" y="1383"/>
                  <a:pt x="644" y="1383"/>
                  <a:pt x="646" y="1383"/>
                </a:cubicBezTo>
                <a:cubicBezTo>
                  <a:pt x="711" y="1383"/>
                  <a:pt x="845" y="1000"/>
                  <a:pt x="670" y="561"/>
                </a:cubicBezTo>
                <a:cubicBezTo>
                  <a:pt x="513" y="168"/>
                  <a:pt x="198" y="1"/>
                  <a:pt x="9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35" name="Google Shape;2535;p49"/>
          <p:cNvSpPr/>
          <p:nvPr/>
        </p:nvSpPr>
        <p:spPr>
          <a:xfrm>
            <a:off x="4227931" y="3960418"/>
            <a:ext cx="22151" cy="51864"/>
          </a:xfrm>
          <a:custGeom>
            <a:avLst/>
            <a:gdLst/>
            <a:ahLst/>
            <a:cxnLst/>
            <a:rect l="l" t="t" r="r" b="b"/>
            <a:pathLst>
              <a:path w="1034" h="2421" extrusionOk="0">
                <a:moveTo>
                  <a:pt x="411" y="0"/>
                </a:moveTo>
                <a:cubicBezTo>
                  <a:pt x="342" y="0"/>
                  <a:pt x="274" y="15"/>
                  <a:pt x="213" y="46"/>
                </a:cubicBezTo>
                <a:cubicBezTo>
                  <a:pt x="122" y="106"/>
                  <a:pt x="61" y="198"/>
                  <a:pt x="31" y="319"/>
                </a:cubicBezTo>
                <a:cubicBezTo>
                  <a:pt x="0" y="502"/>
                  <a:pt x="0" y="654"/>
                  <a:pt x="31" y="836"/>
                </a:cubicBezTo>
                <a:cubicBezTo>
                  <a:pt x="61" y="1079"/>
                  <a:pt x="92" y="1353"/>
                  <a:pt x="122" y="1626"/>
                </a:cubicBezTo>
                <a:cubicBezTo>
                  <a:pt x="122" y="1869"/>
                  <a:pt x="152" y="2112"/>
                  <a:pt x="244" y="2356"/>
                </a:cubicBezTo>
                <a:cubicBezTo>
                  <a:pt x="304" y="2112"/>
                  <a:pt x="335" y="1839"/>
                  <a:pt x="304" y="1596"/>
                </a:cubicBezTo>
                <a:cubicBezTo>
                  <a:pt x="274" y="1322"/>
                  <a:pt x="274" y="1079"/>
                  <a:pt x="274" y="805"/>
                </a:cubicBezTo>
                <a:cubicBezTo>
                  <a:pt x="244" y="654"/>
                  <a:pt x="244" y="502"/>
                  <a:pt x="274" y="380"/>
                </a:cubicBezTo>
                <a:cubicBezTo>
                  <a:pt x="304" y="319"/>
                  <a:pt x="335" y="258"/>
                  <a:pt x="365" y="258"/>
                </a:cubicBezTo>
                <a:cubicBezTo>
                  <a:pt x="380" y="243"/>
                  <a:pt x="403" y="236"/>
                  <a:pt x="426" y="236"/>
                </a:cubicBezTo>
                <a:cubicBezTo>
                  <a:pt x="449" y="236"/>
                  <a:pt x="472" y="243"/>
                  <a:pt x="487" y="258"/>
                </a:cubicBezTo>
                <a:cubicBezTo>
                  <a:pt x="578" y="350"/>
                  <a:pt x="669" y="471"/>
                  <a:pt x="699" y="623"/>
                </a:cubicBezTo>
                <a:cubicBezTo>
                  <a:pt x="730" y="745"/>
                  <a:pt x="760" y="866"/>
                  <a:pt x="791" y="1018"/>
                </a:cubicBezTo>
                <a:cubicBezTo>
                  <a:pt x="791" y="1261"/>
                  <a:pt x="791" y="1505"/>
                  <a:pt x="699" y="1778"/>
                </a:cubicBezTo>
                <a:cubicBezTo>
                  <a:pt x="608" y="1991"/>
                  <a:pt x="517" y="2204"/>
                  <a:pt x="396" y="2416"/>
                </a:cubicBezTo>
                <a:cubicBezTo>
                  <a:pt x="396" y="2419"/>
                  <a:pt x="397" y="2420"/>
                  <a:pt x="401" y="2420"/>
                </a:cubicBezTo>
                <a:cubicBezTo>
                  <a:pt x="440" y="2420"/>
                  <a:pt x="686" y="2258"/>
                  <a:pt x="882" y="1839"/>
                </a:cubicBezTo>
                <a:cubicBezTo>
                  <a:pt x="973" y="1565"/>
                  <a:pt x="1034" y="1292"/>
                  <a:pt x="1003" y="1018"/>
                </a:cubicBezTo>
                <a:cubicBezTo>
                  <a:pt x="1003" y="866"/>
                  <a:pt x="973" y="684"/>
                  <a:pt x="912" y="532"/>
                </a:cubicBezTo>
                <a:cubicBezTo>
                  <a:pt x="851" y="350"/>
                  <a:pt x="760" y="167"/>
                  <a:pt x="608" y="46"/>
                </a:cubicBezTo>
                <a:cubicBezTo>
                  <a:pt x="548" y="15"/>
                  <a:pt x="479" y="0"/>
                  <a:pt x="41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36" name="Google Shape;2536;p49"/>
          <p:cNvSpPr/>
          <p:nvPr/>
        </p:nvSpPr>
        <p:spPr>
          <a:xfrm>
            <a:off x="4233779" y="4006241"/>
            <a:ext cx="46273" cy="21422"/>
          </a:xfrm>
          <a:custGeom>
            <a:avLst/>
            <a:gdLst/>
            <a:ahLst/>
            <a:cxnLst/>
            <a:rect l="l" t="t" r="r" b="b"/>
            <a:pathLst>
              <a:path w="2160" h="1000" extrusionOk="0">
                <a:moveTo>
                  <a:pt x="1021" y="0"/>
                </a:moveTo>
                <a:cubicBezTo>
                  <a:pt x="885" y="0"/>
                  <a:pt x="746" y="21"/>
                  <a:pt x="609" y="65"/>
                </a:cubicBezTo>
                <a:cubicBezTo>
                  <a:pt x="366" y="95"/>
                  <a:pt x="183" y="247"/>
                  <a:pt x="62" y="429"/>
                </a:cubicBezTo>
                <a:cubicBezTo>
                  <a:pt x="244" y="369"/>
                  <a:pt x="426" y="308"/>
                  <a:pt x="639" y="247"/>
                </a:cubicBezTo>
                <a:cubicBezTo>
                  <a:pt x="721" y="224"/>
                  <a:pt x="802" y="214"/>
                  <a:pt x="883" y="214"/>
                </a:cubicBezTo>
                <a:cubicBezTo>
                  <a:pt x="1015" y="214"/>
                  <a:pt x="1146" y="240"/>
                  <a:pt x="1278" y="277"/>
                </a:cubicBezTo>
                <a:cubicBezTo>
                  <a:pt x="1399" y="308"/>
                  <a:pt x="1521" y="369"/>
                  <a:pt x="1642" y="429"/>
                </a:cubicBezTo>
                <a:cubicBezTo>
                  <a:pt x="1673" y="490"/>
                  <a:pt x="1733" y="521"/>
                  <a:pt x="1794" y="581"/>
                </a:cubicBezTo>
                <a:cubicBezTo>
                  <a:pt x="1825" y="612"/>
                  <a:pt x="1855" y="642"/>
                  <a:pt x="1885" y="703"/>
                </a:cubicBezTo>
                <a:cubicBezTo>
                  <a:pt x="1885" y="703"/>
                  <a:pt x="1916" y="703"/>
                  <a:pt x="1855" y="733"/>
                </a:cubicBezTo>
                <a:cubicBezTo>
                  <a:pt x="1794" y="764"/>
                  <a:pt x="1733" y="764"/>
                  <a:pt x="1673" y="764"/>
                </a:cubicBezTo>
                <a:cubicBezTo>
                  <a:pt x="1612" y="779"/>
                  <a:pt x="1544" y="787"/>
                  <a:pt x="1475" y="787"/>
                </a:cubicBezTo>
                <a:cubicBezTo>
                  <a:pt x="1407" y="787"/>
                  <a:pt x="1338" y="779"/>
                  <a:pt x="1278" y="764"/>
                </a:cubicBezTo>
                <a:cubicBezTo>
                  <a:pt x="1034" y="764"/>
                  <a:pt x="822" y="703"/>
                  <a:pt x="609" y="642"/>
                </a:cubicBezTo>
                <a:cubicBezTo>
                  <a:pt x="244" y="521"/>
                  <a:pt x="1" y="429"/>
                  <a:pt x="1" y="429"/>
                </a:cubicBezTo>
                <a:lnTo>
                  <a:pt x="1" y="429"/>
                </a:lnTo>
                <a:cubicBezTo>
                  <a:pt x="153" y="581"/>
                  <a:pt x="335" y="703"/>
                  <a:pt x="548" y="794"/>
                </a:cubicBezTo>
                <a:cubicBezTo>
                  <a:pt x="761" y="885"/>
                  <a:pt x="1004" y="946"/>
                  <a:pt x="1278" y="977"/>
                </a:cubicBezTo>
                <a:cubicBezTo>
                  <a:pt x="1338" y="992"/>
                  <a:pt x="1407" y="999"/>
                  <a:pt x="1479" y="999"/>
                </a:cubicBezTo>
                <a:cubicBezTo>
                  <a:pt x="1551" y="999"/>
                  <a:pt x="1627" y="992"/>
                  <a:pt x="1703" y="977"/>
                </a:cubicBezTo>
                <a:cubicBezTo>
                  <a:pt x="1794" y="977"/>
                  <a:pt x="1885" y="946"/>
                  <a:pt x="1946" y="946"/>
                </a:cubicBezTo>
                <a:cubicBezTo>
                  <a:pt x="2007" y="916"/>
                  <a:pt x="2068" y="855"/>
                  <a:pt x="2098" y="825"/>
                </a:cubicBezTo>
                <a:cubicBezTo>
                  <a:pt x="2129" y="764"/>
                  <a:pt x="2159" y="673"/>
                  <a:pt x="2129" y="612"/>
                </a:cubicBezTo>
                <a:cubicBezTo>
                  <a:pt x="1874" y="218"/>
                  <a:pt x="1459" y="0"/>
                  <a:pt x="102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37" name="Google Shape;2537;p49"/>
          <p:cNvSpPr/>
          <p:nvPr/>
        </p:nvSpPr>
        <p:spPr>
          <a:xfrm>
            <a:off x="4116577" y="3958126"/>
            <a:ext cx="32584" cy="27892"/>
          </a:xfrm>
          <a:custGeom>
            <a:avLst/>
            <a:gdLst/>
            <a:ahLst/>
            <a:cxnLst/>
            <a:rect l="l" t="t" r="r" b="b"/>
            <a:pathLst>
              <a:path w="1521" h="1302" extrusionOk="0">
                <a:moveTo>
                  <a:pt x="882" y="1"/>
                </a:moveTo>
                <a:cubicBezTo>
                  <a:pt x="305" y="1"/>
                  <a:pt x="1" y="669"/>
                  <a:pt x="396" y="1095"/>
                </a:cubicBezTo>
                <a:cubicBezTo>
                  <a:pt x="529" y="1238"/>
                  <a:pt x="696" y="1302"/>
                  <a:pt x="861" y="1302"/>
                </a:cubicBezTo>
                <a:cubicBezTo>
                  <a:pt x="1186" y="1302"/>
                  <a:pt x="1500" y="1053"/>
                  <a:pt x="1521" y="669"/>
                </a:cubicBezTo>
                <a:cubicBezTo>
                  <a:pt x="1521" y="305"/>
                  <a:pt x="1247" y="31"/>
                  <a:pt x="88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38" name="Google Shape;2538;p49"/>
          <p:cNvSpPr/>
          <p:nvPr/>
        </p:nvSpPr>
        <p:spPr>
          <a:xfrm>
            <a:off x="4780096" y="3958790"/>
            <a:ext cx="301522" cy="239632"/>
          </a:xfrm>
          <a:custGeom>
            <a:avLst/>
            <a:gdLst/>
            <a:ahLst/>
            <a:cxnLst/>
            <a:rect l="l" t="t" r="r" b="b"/>
            <a:pathLst>
              <a:path w="14075" h="11186" extrusionOk="0">
                <a:moveTo>
                  <a:pt x="6870" y="0"/>
                </a:moveTo>
                <a:lnTo>
                  <a:pt x="1" y="152"/>
                </a:lnTo>
                <a:lnTo>
                  <a:pt x="335" y="11186"/>
                </a:lnTo>
                <a:lnTo>
                  <a:pt x="14074" y="10821"/>
                </a:lnTo>
                <a:cubicBezTo>
                  <a:pt x="13953" y="9514"/>
                  <a:pt x="6810" y="7082"/>
                  <a:pt x="6810" y="7082"/>
                </a:cubicBezTo>
                <a:lnTo>
                  <a:pt x="6870" y="0"/>
                </a:ln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39" name="Google Shape;2539;p49"/>
          <p:cNvSpPr/>
          <p:nvPr/>
        </p:nvSpPr>
        <p:spPr>
          <a:xfrm>
            <a:off x="4825040" y="4099514"/>
            <a:ext cx="24764" cy="22986"/>
          </a:xfrm>
          <a:custGeom>
            <a:avLst/>
            <a:gdLst/>
            <a:ahLst/>
            <a:cxnLst/>
            <a:rect l="l" t="t" r="r" b="b"/>
            <a:pathLst>
              <a:path w="1156" h="1073" extrusionOk="0">
                <a:moveTo>
                  <a:pt x="529" y="0"/>
                </a:moveTo>
                <a:cubicBezTo>
                  <a:pt x="474" y="0"/>
                  <a:pt x="419" y="9"/>
                  <a:pt x="365" y="27"/>
                </a:cubicBezTo>
                <a:lnTo>
                  <a:pt x="426" y="27"/>
                </a:lnTo>
                <a:cubicBezTo>
                  <a:pt x="152" y="88"/>
                  <a:pt x="0" y="392"/>
                  <a:pt x="61" y="665"/>
                </a:cubicBezTo>
                <a:cubicBezTo>
                  <a:pt x="114" y="903"/>
                  <a:pt x="351" y="1072"/>
                  <a:pt x="591" y="1072"/>
                </a:cubicBezTo>
                <a:cubicBezTo>
                  <a:pt x="628" y="1072"/>
                  <a:pt x="664" y="1068"/>
                  <a:pt x="699" y="1060"/>
                </a:cubicBezTo>
                <a:cubicBezTo>
                  <a:pt x="973" y="939"/>
                  <a:pt x="1155" y="635"/>
                  <a:pt x="1064" y="361"/>
                </a:cubicBezTo>
                <a:cubicBezTo>
                  <a:pt x="966" y="142"/>
                  <a:pt x="751" y="0"/>
                  <a:pt x="529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40" name="Google Shape;2540;p49"/>
          <p:cNvSpPr/>
          <p:nvPr/>
        </p:nvSpPr>
        <p:spPr>
          <a:xfrm>
            <a:off x="4787273" y="4174300"/>
            <a:ext cx="295630" cy="24122"/>
          </a:xfrm>
          <a:custGeom>
            <a:avLst/>
            <a:gdLst/>
            <a:ahLst/>
            <a:cxnLst/>
            <a:rect l="l" t="t" r="r" b="b"/>
            <a:pathLst>
              <a:path w="13800" h="1126" extrusionOk="0">
                <a:moveTo>
                  <a:pt x="0" y="1"/>
                </a:moveTo>
                <a:lnTo>
                  <a:pt x="0" y="1126"/>
                </a:lnTo>
                <a:lnTo>
                  <a:pt x="13739" y="761"/>
                </a:lnTo>
                <a:cubicBezTo>
                  <a:pt x="13800" y="335"/>
                  <a:pt x="13162" y="92"/>
                  <a:pt x="13162" y="92"/>
                </a:cubicBezTo>
                <a:lnTo>
                  <a:pt x="0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41" name="Google Shape;2541;p49"/>
          <p:cNvSpPr/>
          <p:nvPr/>
        </p:nvSpPr>
        <p:spPr>
          <a:xfrm>
            <a:off x="4903168" y="4107441"/>
            <a:ext cx="27378" cy="18745"/>
          </a:xfrm>
          <a:custGeom>
            <a:avLst/>
            <a:gdLst/>
            <a:ahLst/>
            <a:cxnLst/>
            <a:rect l="l" t="t" r="r" b="b"/>
            <a:pathLst>
              <a:path w="1278" h="875" extrusionOk="0">
                <a:moveTo>
                  <a:pt x="1092" y="0"/>
                </a:moveTo>
                <a:cubicBezTo>
                  <a:pt x="940" y="0"/>
                  <a:pt x="714" y="47"/>
                  <a:pt x="487" y="204"/>
                </a:cubicBezTo>
                <a:cubicBezTo>
                  <a:pt x="92" y="447"/>
                  <a:pt x="1" y="842"/>
                  <a:pt x="62" y="873"/>
                </a:cubicBezTo>
                <a:cubicBezTo>
                  <a:pt x="64" y="874"/>
                  <a:pt x="67" y="875"/>
                  <a:pt x="71" y="875"/>
                </a:cubicBezTo>
                <a:cubicBezTo>
                  <a:pt x="137" y="875"/>
                  <a:pt x="290" y="589"/>
                  <a:pt x="609" y="386"/>
                </a:cubicBezTo>
                <a:cubicBezTo>
                  <a:pt x="943" y="174"/>
                  <a:pt x="1277" y="113"/>
                  <a:pt x="1277" y="52"/>
                </a:cubicBezTo>
                <a:cubicBezTo>
                  <a:pt x="1277" y="26"/>
                  <a:pt x="1206" y="0"/>
                  <a:pt x="1092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42" name="Google Shape;2542;p49"/>
          <p:cNvSpPr/>
          <p:nvPr/>
        </p:nvSpPr>
        <p:spPr>
          <a:xfrm>
            <a:off x="4940936" y="4119737"/>
            <a:ext cx="20866" cy="23329"/>
          </a:xfrm>
          <a:custGeom>
            <a:avLst/>
            <a:gdLst/>
            <a:ahLst/>
            <a:cxnLst/>
            <a:rect l="l" t="t" r="r" b="b"/>
            <a:pathLst>
              <a:path w="974" h="1089" extrusionOk="0">
                <a:moveTo>
                  <a:pt x="907" y="0"/>
                </a:moveTo>
                <a:cubicBezTo>
                  <a:pt x="781" y="0"/>
                  <a:pt x="502" y="86"/>
                  <a:pt x="274" y="359"/>
                </a:cubicBezTo>
                <a:cubicBezTo>
                  <a:pt x="1" y="724"/>
                  <a:pt x="61" y="1089"/>
                  <a:pt x="122" y="1089"/>
                </a:cubicBezTo>
                <a:cubicBezTo>
                  <a:pt x="183" y="1089"/>
                  <a:pt x="244" y="785"/>
                  <a:pt x="487" y="511"/>
                </a:cubicBezTo>
                <a:cubicBezTo>
                  <a:pt x="700" y="207"/>
                  <a:pt x="973" y="86"/>
                  <a:pt x="973" y="25"/>
                </a:cubicBezTo>
                <a:cubicBezTo>
                  <a:pt x="973" y="10"/>
                  <a:pt x="949" y="0"/>
                  <a:pt x="907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43" name="Google Shape;2543;p49"/>
          <p:cNvSpPr/>
          <p:nvPr/>
        </p:nvSpPr>
        <p:spPr>
          <a:xfrm>
            <a:off x="4976755" y="4131905"/>
            <a:ext cx="14353" cy="25493"/>
          </a:xfrm>
          <a:custGeom>
            <a:avLst/>
            <a:gdLst/>
            <a:ahLst/>
            <a:cxnLst/>
            <a:rect l="l" t="t" r="r" b="b"/>
            <a:pathLst>
              <a:path w="670" h="1190" extrusionOk="0">
                <a:moveTo>
                  <a:pt x="656" y="0"/>
                </a:moveTo>
                <a:cubicBezTo>
                  <a:pt x="585" y="0"/>
                  <a:pt x="292" y="156"/>
                  <a:pt x="152" y="491"/>
                </a:cubicBezTo>
                <a:cubicBezTo>
                  <a:pt x="0" y="855"/>
                  <a:pt x="92" y="1190"/>
                  <a:pt x="152" y="1190"/>
                </a:cubicBezTo>
                <a:cubicBezTo>
                  <a:pt x="213" y="1159"/>
                  <a:pt x="244" y="886"/>
                  <a:pt x="365" y="582"/>
                </a:cubicBezTo>
                <a:cubicBezTo>
                  <a:pt x="487" y="278"/>
                  <a:pt x="669" y="65"/>
                  <a:pt x="669" y="4"/>
                </a:cubicBezTo>
                <a:cubicBezTo>
                  <a:pt x="667" y="2"/>
                  <a:pt x="662" y="0"/>
                  <a:pt x="656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44" name="Google Shape;2544;p49"/>
          <p:cNvSpPr/>
          <p:nvPr/>
        </p:nvSpPr>
        <p:spPr>
          <a:xfrm>
            <a:off x="4895349" y="4068752"/>
            <a:ext cx="31898" cy="8012"/>
          </a:xfrm>
          <a:custGeom>
            <a:avLst/>
            <a:gdLst/>
            <a:ahLst/>
            <a:cxnLst/>
            <a:rect l="l" t="t" r="r" b="b"/>
            <a:pathLst>
              <a:path w="1489" h="374" extrusionOk="0">
                <a:moveTo>
                  <a:pt x="819" y="1"/>
                </a:moveTo>
                <a:cubicBezTo>
                  <a:pt x="790" y="1"/>
                  <a:pt x="761" y="2"/>
                  <a:pt x="730" y="4"/>
                </a:cubicBezTo>
                <a:cubicBezTo>
                  <a:pt x="275" y="34"/>
                  <a:pt x="1" y="308"/>
                  <a:pt x="31" y="369"/>
                </a:cubicBezTo>
                <a:cubicBezTo>
                  <a:pt x="38" y="372"/>
                  <a:pt x="47" y="373"/>
                  <a:pt x="59" y="373"/>
                </a:cubicBezTo>
                <a:cubicBezTo>
                  <a:pt x="154" y="373"/>
                  <a:pt x="409" y="274"/>
                  <a:pt x="761" y="247"/>
                </a:cubicBezTo>
                <a:cubicBezTo>
                  <a:pt x="816" y="242"/>
                  <a:pt x="869" y="241"/>
                  <a:pt x="921" y="241"/>
                </a:cubicBezTo>
                <a:cubicBezTo>
                  <a:pt x="1122" y="241"/>
                  <a:pt x="1290" y="268"/>
                  <a:pt x="1384" y="268"/>
                </a:cubicBezTo>
                <a:cubicBezTo>
                  <a:pt x="1425" y="268"/>
                  <a:pt x="1452" y="263"/>
                  <a:pt x="1460" y="247"/>
                </a:cubicBezTo>
                <a:cubicBezTo>
                  <a:pt x="1488" y="190"/>
                  <a:pt x="1225" y="1"/>
                  <a:pt x="81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45" name="Google Shape;2545;p49"/>
          <p:cNvSpPr/>
          <p:nvPr/>
        </p:nvSpPr>
        <p:spPr>
          <a:xfrm>
            <a:off x="4881039" y="4020637"/>
            <a:ext cx="45587" cy="23800"/>
          </a:xfrm>
          <a:custGeom>
            <a:avLst/>
            <a:gdLst/>
            <a:ahLst/>
            <a:cxnLst/>
            <a:rect l="l" t="t" r="r" b="b"/>
            <a:pathLst>
              <a:path w="2128" h="1111" extrusionOk="0">
                <a:moveTo>
                  <a:pt x="409" y="224"/>
                </a:moveTo>
                <a:cubicBezTo>
                  <a:pt x="457" y="224"/>
                  <a:pt x="515" y="231"/>
                  <a:pt x="578" y="244"/>
                </a:cubicBezTo>
                <a:cubicBezTo>
                  <a:pt x="699" y="274"/>
                  <a:pt x="821" y="305"/>
                  <a:pt x="973" y="365"/>
                </a:cubicBezTo>
                <a:cubicBezTo>
                  <a:pt x="1186" y="426"/>
                  <a:pt x="1398" y="548"/>
                  <a:pt x="1581" y="700"/>
                </a:cubicBezTo>
                <a:cubicBezTo>
                  <a:pt x="1779" y="826"/>
                  <a:pt x="1913" y="951"/>
                  <a:pt x="1995" y="1027"/>
                </a:cubicBezTo>
                <a:lnTo>
                  <a:pt x="1995" y="1027"/>
                </a:lnTo>
                <a:cubicBezTo>
                  <a:pt x="1826" y="980"/>
                  <a:pt x="1652" y="937"/>
                  <a:pt x="1459" y="912"/>
                </a:cubicBezTo>
                <a:cubicBezTo>
                  <a:pt x="1246" y="852"/>
                  <a:pt x="1003" y="760"/>
                  <a:pt x="791" y="669"/>
                </a:cubicBezTo>
                <a:cubicBezTo>
                  <a:pt x="669" y="609"/>
                  <a:pt x="547" y="548"/>
                  <a:pt x="426" y="457"/>
                </a:cubicBezTo>
                <a:cubicBezTo>
                  <a:pt x="365" y="426"/>
                  <a:pt x="304" y="396"/>
                  <a:pt x="274" y="365"/>
                </a:cubicBezTo>
                <a:cubicBezTo>
                  <a:pt x="274" y="305"/>
                  <a:pt x="213" y="335"/>
                  <a:pt x="274" y="274"/>
                </a:cubicBezTo>
                <a:cubicBezTo>
                  <a:pt x="292" y="239"/>
                  <a:pt x="341" y="224"/>
                  <a:pt x="409" y="224"/>
                </a:cubicBezTo>
                <a:close/>
                <a:moveTo>
                  <a:pt x="365" y="1"/>
                </a:moveTo>
                <a:cubicBezTo>
                  <a:pt x="243" y="1"/>
                  <a:pt x="122" y="61"/>
                  <a:pt x="61" y="153"/>
                </a:cubicBezTo>
                <a:cubicBezTo>
                  <a:pt x="0" y="274"/>
                  <a:pt x="0" y="396"/>
                  <a:pt x="91" y="517"/>
                </a:cubicBezTo>
                <a:cubicBezTo>
                  <a:pt x="152" y="578"/>
                  <a:pt x="243" y="609"/>
                  <a:pt x="304" y="669"/>
                </a:cubicBezTo>
                <a:cubicBezTo>
                  <a:pt x="456" y="730"/>
                  <a:pt x="578" y="821"/>
                  <a:pt x="730" y="852"/>
                </a:cubicBezTo>
                <a:cubicBezTo>
                  <a:pt x="943" y="973"/>
                  <a:pt x="1186" y="1034"/>
                  <a:pt x="1429" y="1064"/>
                </a:cubicBezTo>
                <a:cubicBezTo>
                  <a:pt x="1550" y="1095"/>
                  <a:pt x="1672" y="1110"/>
                  <a:pt x="1790" y="1110"/>
                </a:cubicBezTo>
                <a:cubicBezTo>
                  <a:pt x="1882" y="1110"/>
                  <a:pt x="1973" y="1101"/>
                  <a:pt x="2059" y="1082"/>
                </a:cubicBezTo>
                <a:lnTo>
                  <a:pt x="2059" y="1082"/>
                </a:lnTo>
                <a:cubicBezTo>
                  <a:pt x="2072" y="1092"/>
                  <a:pt x="2083" y="1098"/>
                  <a:pt x="2090" y="1098"/>
                </a:cubicBezTo>
                <a:cubicBezTo>
                  <a:pt x="2093" y="1098"/>
                  <a:pt x="2096" y="1097"/>
                  <a:pt x="2098" y="1095"/>
                </a:cubicBezTo>
                <a:cubicBezTo>
                  <a:pt x="2103" y="1095"/>
                  <a:pt x="2104" y="1087"/>
                  <a:pt x="2099" y="1072"/>
                </a:cubicBezTo>
                <a:lnTo>
                  <a:pt x="2099" y="1072"/>
                </a:lnTo>
                <a:cubicBezTo>
                  <a:pt x="2109" y="1070"/>
                  <a:pt x="2118" y="1067"/>
                  <a:pt x="2128" y="1064"/>
                </a:cubicBezTo>
                <a:cubicBezTo>
                  <a:pt x="2116" y="1061"/>
                  <a:pt x="2104" y="1058"/>
                  <a:pt x="2092" y="1054"/>
                </a:cubicBezTo>
                <a:lnTo>
                  <a:pt x="2092" y="1054"/>
                </a:lnTo>
                <a:cubicBezTo>
                  <a:pt x="2056" y="973"/>
                  <a:pt x="1925" y="778"/>
                  <a:pt x="1672" y="548"/>
                </a:cubicBezTo>
                <a:cubicBezTo>
                  <a:pt x="1490" y="396"/>
                  <a:pt x="1277" y="244"/>
                  <a:pt x="1034" y="153"/>
                </a:cubicBezTo>
                <a:cubicBezTo>
                  <a:pt x="912" y="92"/>
                  <a:pt x="760" y="61"/>
                  <a:pt x="608" y="31"/>
                </a:cubicBezTo>
                <a:cubicBezTo>
                  <a:pt x="517" y="1"/>
                  <a:pt x="426" y="1"/>
                  <a:pt x="365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46" name="Google Shape;2546;p49"/>
          <p:cNvSpPr/>
          <p:nvPr/>
        </p:nvSpPr>
        <p:spPr>
          <a:xfrm>
            <a:off x="4920113" y="3997843"/>
            <a:ext cx="22794" cy="47558"/>
          </a:xfrm>
          <a:custGeom>
            <a:avLst/>
            <a:gdLst/>
            <a:ahLst/>
            <a:cxnLst/>
            <a:rect l="l" t="t" r="r" b="b"/>
            <a:pathLst>
              <a:path w="1064" h="2220" extrusionOk="0">
                <a:moveTo>
                  <a:pt x="699" y="1"/>
                </a:moveTo>
                <a:cubicBezTo>
                  <a:pt x="486" y="31"/>
                  <a:pt x="334" y="183"/>
                  <a:pt x="274" y="396"/>
                </a:cubicBezTo>
                <a:cubicBezTo>
                  <a:pt x="182" y="517"/>
                  <a:pt x="152" y="669"/>
                  <a:pt x="91" y="821"/>
                </a:cubicBezTo>
                <a:cubicBezTo>
                  <a:pt x="30" y="1065"/>
                  <a:pt x="0" y="1308"/>
                  <a:pt x="30" y="1581"/>
                </a:cubicBezTo>
                <a:cubicBezTo>
                  <a:pt x="0" y="1794"/>
                  <a:pt x="91" y="2037"/>
                  <a:pt x="213" y="2220"/>
                </a:cubicBezTo>
                <a:cubicBezTo>
                  <a:pt x="243" y="2220"/>
                  <a:pt x="182" y="1976"/>
                  <a:pt x="182" y="1551"/>
                </a:cubicBezTo>
                <a:cubicBezTo>
                  <a:pt x="182" y="1186"/>
                  <a:pt x="274" y="821"/>
                  <a:pt x="456" y="487"/>
                </a:cubicBezTo>
                <a:cubicBezTo>
                  <a:pt x="486" y="396"/>
                  <a:pt x="578" y="305"/>
                  <a:pt x="669" y="244"/>
                </a:cubicBezTo>
                <a:cubicBezTo>
                  <a:pt x="730" y="244"/>
                  <a:pt x="790" y="365"/>
                  <a:pt x="821" y="487"/>
                </a:cubicBezTo>
                <a:cubicBezTo>
                  <a:pt x="851" y="609"/>
                  <a:pt x="851" y="761"/>
                  <a:pt x="851" y="882"/>
                </a:cubicBezTo>
                <a:cubicBezTo>
                  <a:pt x="821" y="1095"/>
                  <a:pt x="760" y="1338"/>
                  <a:pt x="638" y="1521"/>
                </a:cubicBezTo>
                <a:cubicBezTo>
                  <a:pt x="517" y="1733"/>
                  <a:pt x="395" y="1885"/>
                  <a:pt x="243" y="2037"/>
                </a:cubicBezTo>
                <a:cubicBezTo>
                  <a:pt x="243" y="2042"/>
                  <a:pt x="249" y="2044"/>
                  <a:pt x="259" y="2044"/>
                </a:cubicBezTo>
                <a:cubicBezTo>
                  <a:pt x="320" y="2044"/>
                  <a:pt x="555" y="1951"/>
                  <a:pt x="790" y="1612"/>
                </a:cubicBezTo>
                <a:cubicBezTo>
                  <a:pt x="912" y="1399"/>
                  <a:pt x="1033" y="1156"/>
                  <a:pt x="1064" y="913"/>
                </a:cubicBezTo>
                <a:cubicBezTo>
                  <a:pt x="1064" y="761"/>
                  <a:pt x="1064" y="578"/>
                  <a:pt x="1064" y="426"/>
                </a:cubicBezTo>
                <a:cubicBezTo>
                  <a:pt x="1033" y="365"/>
                  <a:pt x="1003" y="274"/>
                  <a:pt x="973" y="183"/>
                </a:cubicBezTo>
                <a:cubicBezTo>
                  <a:pt x="912" y="62"/>
                  <a:pt x="821" y="1"/>
                  <a:pt x="69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47" name="Google Shape;2547;p49"/>
          <p:cNvSpPr/>
          <p:nvPr/>
        </p:nvSpPr>
        <p:spPr>
          <a:xfrm>
            <a:off x="4255673" y="2188028"/>
            <a:ext cx="585006" cy="315446"/>
          </a:xfrm>
          <a:custGeom>
            <a:avLst/>
            <a:gdLst/>
            <a:ahLst/>
            <a:cxnLst/>
            <a:rect l="l" t="t" r="r" b="b"/>
            <a:pathLst>
              <a:path w="27308" h="14725" extrusionOk="0">
                <a:moveTo>
                  <a:pt x="10725" y="0"/>
                </a:moveTo>
                <a:cubicBezTo>
                  <a:pt x="10389" y="0"/>
                  <a:pt x="10069" y="157"/>
                  <a:pt x="9861" y="469"/>
                </a:cubicBezTo>
                <a:cubicBezTo>
                  <a:pt x="9830" y="530"/>
                  <a:pt x="9800" y="591"/>
                  <a:pt x="9800" y="652"/>
                </a:cubicBezTo>
                <a:cubicBezTo>
                  <a:pt x="9739" y="986"/>
                  <a:pt x="9982" y="1290"/>
                  <a:pt x="10286" y="1351"/>
                </a:cubicBezTo>
                <a:cubicBezTo>
                  <a:pt x="10277" y="1350"/>
                  <a:pt x="10268" y="1349"/>
                  <a:pt x="10259" y="1349"/>
                </a:cubicBezTo>
                <a:cubicBezTo>
                  <a:pt x="10015" y="1349"/>
                  <a:pt x="10048" y="1754"/>
                  <a:pt x="10195" y="1989"/>
                </a:cubicBezTo>
                <a:lnTo>
                  <a:pt x="10955" y="3235"/>
                </a:lnTo>
                <a:cubicBezTo>
                  <a:pt x="10924" y="3205"/>
                  <a:pt x="10924" y="3175"/>
                  <a:pt x="10894" y="3144"/>
                </a:cubicBezTo>
                <a:cubicBezTo>
                  <a:pt x="10750" y="2856"/>
                  <a:pt x="10453" y="2694"/>
                  <a:pt x="10154" y="2694"/>
                </a:cubicBezTo>
                <a:cubicBezTo>
                  <a:pt x="10011" y="2694"/>
                  <a:pt x="9867" y="2731"/>
                  <a:pt x="9739" y="2810"/>
                </a:cubicBezTo>
                <a:cubicBezTo>
                  <a:pt x="9709" y="2779"/>
                  <a:pt x="9709" y="2779"/>
                  <a:pt x="9709" y="2779"/>
                </a:cubicBezTo>
                <a:cubicBezTo>
                  <a:pt x="9576" y="2631"/>
                  <a:pt x="9390" y="2554"/>
                  <a:pt x="9204" y="2554"/>
                </a:cubicBezTo>
                <a:cubicBezTo>
                  <a:pt x="9047" y="2554"/>
                  <a:pt x="8891" y="2608"/>
                  <a:pt x="8766" y="2719"/>
                </a:cubicBezTo>
                <a:cubicBezTo>
                  <a:pt x="8706" y="2597"/>
                  <a:pt x="8584" y="2506"/>
                  <a:pt x="8462" y="2475"/>
                </a:cubicBezTo>
                <a:cubicBezTo>
                  <a:pt x="8403" y="2456"/>
                  <a:pt x="8342" y="2446"/>
                  <a:pt x="8282" y="2446"/>
                </a:cubicBezTo>
                <a:cubicBezTo>
                  <a:pt x="8067" y="2446"/>
                  <a:pt x="7865" y="2572"/>
                  <a:pt x="7794" y="2810"/>
                </a:cubicBezTo>
                <a:cubicBezTo>
                  <a:pt x="7733" y="2627"/>
                  <a:pt x="7490" y="2597"/>
                  <a:pt x="7307" y="2597"/>
                </a:cubicBezTo>
                <a:cubicBezTo>
                  <a:pt x="7257" y="2592"/>
                  <a:pt x="7207" y="2589"/>
                  <a:pt x="7158" y="2589"/>
                </a:cubicBezTo>
                <a:cubicBezTo>
                  <a:pt x="6914" y="2589"/>
                  <a:pt x="6694" y="2653"/>
                  <a:pt x="6517" y="2779"/>
                </a:cubicBezTo>
                <a:cubicBezTo>
                  <a:pt x="6315" y="2952"/>
                  <a:pt x="6250" y="3316"/>
                  <a:pt x="6477" y="3457"/>
                </a:cubicBezTo>
                <a:lnTo>
                  <a:pt x="6477" y="3457"/>
                </a:lnTo>
                <a:cubicBezTo>
                  <a:pt x="6437" y="3440"/>
                  <a:pt x="6395" y="3432"/>
                  <a:pt x="6353" y="3432"/>
                </a:cubicBezTo>
                <a:cubicBezTo>
                  <a:pt x="6146" y="3432"/>
                  <a:pt x="5940" y="3628"/>
                  <a:pt x="5940" y="3843"/>
                </a:cubicBezTo>
                <a:cubicBezTo>
                  <a:pt x="5940" y="4086"/>
                  <a:pt x="6061" y="4360"/>
                  <a:pt x="6244" y="4542"/>
                </a:cubicBezTo>
                <a:cubicBezTo>
                  <a:pt x="6456" y="4725"/>
                  <a:pt x="6639" y="4938"/>
                  <a:pt x="6760" y="5181"/>
                </a:cubicBezTo>
                <a:cubicBezTo>
                  <a:pt x="6547" y="4998"/>
                  <a:pt x="6274" y="4938"/>
                  <a:pt x="6000" y="4938"/>
                </a:cubicBezTo>
                <a:cubicBezTo>
                  <a:pt x="5875" y="4922"/>
                  <a:pt x="5749" y="4914"/>
                  <a:pt x="5624" y="4914"/>
                </a:cubicBezTo>
                <a:cubicBezTo>
                  <a:pt x="5265" y="4914"/>
                  <a:pt x="4910" y="4977"/>
                  <a:pt x="4572" y="5090"/>
                </a:cubicBezTo>
                <a:cubicBezTo>
                  <a:pt x="4524" y="4946"/>
                  <a:pt x="4345" y="4897"/>
                  <a:pt x="4182" y="4897"/>
                </a:cubicBezTo>
                <a:cubicBezTo>
                  <a:pt x="4138" y="4897"/>
                  <a:pt x="4094" y="4901"/>
                  <a:pt x="4055" y="4907"/>
                </a:cubicBezTo>
                <a:cubicBezTo>
                  <a:pt x="3386" y="4968"/>
                  <a:pt x="2778" y="5241"/>
                  <a:pt x="2292" y="5667"/>
                </a:cubicBezTo>
                <a:cubicBezTo>
                  <a:pt x="2049" y="5849"/>
                  <a:pt x="1836" y="6153"/>
                  <a:pt x="1958" y="6427"/>
                </a:cubicBezTo>
                <a:cubicBezTo>
                  <a:pt x="2019" y="6579"/>
                  <a:pt x="2110" y="6670"/>
                  <a:pt x="2231" y="6731"/>
                </a:cubicBezTo>
                <a:lnTo>
                  <a:pt x="3660" y="7795"/>
                </a:lnTo>
                <a:cubicBezTo>
                  <a:pt x="2809" y="7977"/>
                  <a:pt x="2049" y="8433"/>
                  <a:pt x="1502" y="9041"/>
                </a:cubicBezTo>
                <a:cubicBezTo>
                  <a:pt x="1167" y="9132"/>
                  <a:pt x="833" y="9254"/>
                  <a:pt x="529" y="9375"/>
                </a:cubicBezTo>
                <a:cubicBezTo>
                  <a:pt x="225" y="9588"/>
                  <a:pt x="195" y="10135"/>
                  <a:pt x="529" y="10166"/>
                </a:cubicBezTo>
                <a:cubicBezTo>
                  <a:pt x="0" y="10489"/>
                  <a:pt x="238" y="11324"/>
                  <a:pt x="859" y="11324"/>
                </a:cubicBezTo>
                <a:cubicBezTo>
                  <a:pt x="880" y="11324"/>
                  <a:pt x="902" y="11323"/>
                  <a:pt x="924" y="11321"/>
                </a:cubicBezTo>
                <a:lnTo>
                  <a:pt x="924" y="11351"/>
                </a:lnTo>
                <a:cubicBezTo>
                  <a:pt x="1004" y="11721"/>
                  <a:pt x="1313" y="11976"/>
                  <a:pt x="1652" y="11976"/>
                </a:cubicBezTo>
                <a:cubicBezTo>
                  <a:pt x="1703" y="11976"/>
                  <a:pt x="1754" y="11971"/>
                  <a:pt x="1806" y="11959"/>
                </a:cubicBezTo>
                <a:lnTo>
                  <a:pt x="1806" y="11959"/>
                </a:lnTo>
                <a:cubicBezTo>
                  <a:pt x="1623" y="12293"/>
                  <a:pt x="1259" y="12445"/>
                  <a:pt x="1015" y="12719"/>
                </a:cubicBezTo>
                <a:cubicBezTo>
                  <a:pt x="742" y="12992"/>
                  <a:pt x="651" y="13509"/>
                  <a:pt x="985" y="13691"/>
                </a:cubicBezTo>
                <a:cubicBezTo>
                  <a:pt x="651" y="14026"/>
                  <a:pt x="772" y="14573"/>
                  <a:pt x="1228" y="14725"/>
                </a:cubicBezTo>
                <a:lnTo>
                  <a:pt x="23235" y="9284"/>
                </a:lnTo>
                <a:cubicBezTo>
                  <a:pt x="23335" y="9237"/>
                  <a:pt x="23437" y="9216"/>
                  <a:pt x="23540" y="9216"/>
                </a:cubicBezTo>
                <a:cubicBezTo>
                  <a:pt x="23968" y="9216"/>
                  <a:pt x="24405" y="9579"/>
                  <a:pt x="24724" y="9922"/>
                </a:cubicBezTo>
                <a:cubicBezTo>
                  <a:pt x="25058" y="10282"/>
                  <a:pt x="25478" y="10663"/>
                  <a:pt x="25930" y="10663"/>
                </a:cubicBezTo>
                <a:cubicBezTo>
                  <a:pt x="26014" y="10663"/>
                  <a:pt x="26098" y="10650"/>
                  <a:pt x="26183" y="10621"/>
                </a:cubicBezTo>
                <a:cubicBezTo>
                  <a:pt x="26730" y="10409"/>
                  <a:pt x="26852" y="9649"/>
                  <a:pt x="26578" y="9163"/>
                </a:cubicBezTo>
                <a:cubicBezTo>
                  <a:pt x="26244" y="8707"/>
                  <a:pt x="25788" y="8342"/>
                  <a:pt x="25241" y="8129"/>
                </a:cubicBezTo>
                <a:lnTo>
                  <a:pt x="25241" y="8129"/>
                </a:lnTo>
                <a:cubicBezTo>
                  <a:pt x="25606" y="8251"/>
                  <a:pt x="25970" y="8403"/>
                  <a:pt x="26305" y="8585"/>
                </a:cubicBezTo>
                <a:cubicBezTo>
                  <a:pt x="26417" y="8632"/>
                  <a:pt x="26546" y="8655"/>
                  <a:pt x="26672" y="8655"/>
                </a:cubicBezTo>
                <a:cubicBezTo>
                  <a:pt x="26959" y="8655"/>
                  <a:pt x="27235" y="8534"/>
                  <a:pt x="27277" y="8281"/>
                </a:cubicBezTo>
                <a:cubicBezTo>
                  <a:pt x="27308" y="8159"/>
                  <a:pt x="27308" y="8038"/>
                  <a:pt x="27247" y="7916"/>
                </a:cubicBezTo>
                <a:lnTo>
                  <a:pt x="27095" y="7217"/>
                </a:lnTo>
                <a:cubicBezTo>
                  <a:pt x="27095" y="7035"/>
                  <a:pt x="27004" y="6852"/>
                  <a:pt x="26852" y="6700"/>
                </a:cubicBezTo>
                <a:cubicBezTo>
                  <a:pt x="26730" y="6670"/>
                  <a:pt x="26578" y="6609"/>
                  <a:pt x="26457" y="6579"/>
                </a:cubicBezTo>
                <a:cubicBezTo>
                  <a:pt x="26031" y="6427"/>
                  <a:pt x="25849" y="5880"/>
                  <a:pt x="25423" y="5728"/>
                </a:cubicBezTo>
                <a:cubicBezTo>
                  <a:pt x="25285" y="5703"/>
                  <a:pt x="25146" y="5688"/>
                  <a:pt x="25010" y="5688"/>
                </a:cubicBezTo>
                <a:cubicBezTo>
                  <a:pt x="24817" y="5688"/>
                  <a:pt x="24629" y="5717"/>
                  <a:pt x="24451" y="5789"/>
                </a:cubicBezTo>
                <a:cubicBezTo>
                  <a:pt x="24411" y="5792"/>
                  <a:pt x="24370" y="5794"/>
                  <a:pt x="24329" y="5794"/>
                </a:cubicBezTo>
                <a:cubicBezTo>
                  <a:pt x="24021" y="5794"/>
                  <a:pt x="23683" y="5688"/>
                  <a:pt x="23630" y="5393"/>
                </a:cubicBezTo>
                <a:cubicBezTo>
                  <a:pt x="24086" y="5211"/>
                  <a:pt x="24481" y="4938"/>
                  <a:pt x="24815" y="4542"/>
                </a:cubicBezTo>
                <a:cubicBezTo>
                  <a:pt x="25119" y="4178"/>
                  <a:pt x="25119" y="3600"/>
                  <a:pt x="24815" y="3205"/>
                </a:cubicBezTo>
                <a:cubicBezTo>
                  <a:pt x="24549" y="2992"/>
                  <a:pt x="24212" y="2895"/>
                  <a:pt x="23867" y="2895"/>
                </a:cubicBezTo>
                <a:cubicBezTo>
                  <a:pt x="23818" y="2895"/>
                  <a:pt x="23770" y="2897"/>
                  <a:pt x="23721" y="2901"/>
                </a:cubicBezTo>
                <a:cubicBezTo>
                  <a:pt x="23661" y="2897"/>
                  <a:pt x="23600" y="2894"/>
                  <a:pt x="23538" y="2894"/>
                </a:cubicBezTo>
                <a:cubicBezTo>
                  <a:pt x="23158" y="2894"/>
                  <a:pt x="22757" y="2987"/>
                  <a:pt x="22627" y="3327"/>
                </a:cubicBezTo>
                <a:lnTo>
                  <a:pt x="22536" y="3296"/>
                </a:lnTo>
                <a:cubicBezTo>
                  <a:pt x="22442" y="3272"/>
                  <a:pt x="22348" y="3260"/>
                  <a:pt x="22255" y="3260"/>
                </a:cubicBezTo>
                <a:cubicBezTo>
                  <a:pt x="21772" y="3260"/>
                  <a:pt x="21321" y="3577"/>
                  <a:pt x="21168" y="4086"/>
                </a:cubicBezTo>
                <a:lnTo>
                  <a:pt x="20104" y="3874"/>
                </a:lnTo>
                <a:cubicBezTo>
                  <a:pt x="20408" y="3570"/>
                  <a:pt x="20894" y="3418"/>
                  <a:pt x="21168" y="3083"/>
                </a:cubicBezTo>
                <a:cubicBezTo>
                  <a:pt x="21472" y="2719"/>
                  <a:pt x="21472" y="2050"/>
                  <a:pt x="21046" y="1928"/>
                </a:cubicBezTo>
                <a:cubicBezTo>
                  <a:pt x="20894" y="1928"/>
                  <a:pt x="20712" y="1898"/>
                  <a:pt x="20560" y="1837"/>
                </a:cubicBezTo>
                <a:cubicBezTo>
                  <a:pt x="20438" y="1776"/>
                  <a:pt x="20378" y="1655"/>
                  <a:pt x="20256" y="1655"/>
                </a:cubicBezTo>
                <a:cubicBezTo>
                  <a:pt x="20165" y="1655"/>
                  <a:pt x="20074" y="1685"/>
                  <a:pt x="20013" y="1746"/>
                </a:cubicBezTo>
                <a:lnTo>
                  <a:pt x="17551" y="3053"/>
                </a:lnTo>
                <a:lnTo>
                  <a:pt x="18311" y="1655"/>
                </a:lnTo>
                <a:cubicBezTo>
                  <a:pt x="18554" y="1229"/>
                  <a:pt x="18736" y="591"/>
                  <a:pt x="18371" y="287"/>
                </a:cubicBezTo>
                <a:cubicBezTo>
                  <a:pt x="18280" y="219"/>
                  <a:pt x="18174" y="188"/>
                  <a:pt x="18064" y="188"/>
                </a:cubicBezTo>
                <a:cubicBezTo>
                  <a:pt x="17733" y="188"/>
                  <a:pt x="17368" y="462"/>
                  <a:pt x="17277" y="804"/>
                </a:cubicBezTo>
                <a:lnTo>
                  <a:pt x="17186" y="773"/>
                </a:lnTo>
                <a:cubicBezTo>
                  <a:pt x="17146" y="768"/>
                  <a:pt x="17107" y="765"/>
                  <a:pt x="17068" y="765"/>
                </a:cubicBezTo>
                <a:cubicBezTo>
                  <a:pt x="16690" y="765"/>
                  <a:pt x="16360" y="1026"/>
                  <a:pt x="16304" y="1412"/>
                </a:cubicBezTo>
                <a:cubicBezTo>
                  <a:pt x="16178" y="1340"/>
                  <a:pt x="16051" y="1308"/>
                  <a:pt x="15929" y="1308"/>
                </a:cubicBezTo>
                <a:cubicBezTo>
                  <a:pt x="15379" y="1308"/>
                  <a:pt x="14953" y="1958"/>
                  <a:pt x="15301" y="2506"/>
                </a:cubicBezTo>
                <a:cubicBezTo>
                  <a:pt x="15251" y="2502"/>
                  <a:pt x="15201" y="2500"/>
                  <a:pt x="15151" y="2500"/>
                </a:cubicBezTo>
                <a:cubicBezTo>
                  <a:pt x="14807" y="2500"/>
                  <a:pt x="14469" y="2590"/>
                  <a:pt x="14177" y="2749"/>
                </a:cubicBezTo>
                <a:cubicBezTo>
                  <a:pt x="14177" y="2597"/>
                  <a:pt x="14146" y="2475"/>
                  <a:pt x="14055" y="2384"/>
                </a:cubicBezTo>
                <a:cubicBezTo>
                  <a:pt x="13940" y="2193"/>
                  <a:pt x="13729" y="2086"/>
                  <a:pt x="13513" y="2086"/>
                </a:cubicBezTo>
                <a:cubicBezTo>
                  <a:pt x="13385" y="2086"/>
                  <a:pt x="13256" y="2123"/>
                  <a:pt x="13143" y="2202"/>
                </a:cubicBezTo>
                <a:cubicBezTo>
                  <a:pt x="13174" y="1959"/>
                  <a:pt x="13143" y="1716"/>
                  <a:pt x="13022" y="1503"/>
                </a:cubicBezTo>
                <a:cubicBezTo>
                  <a:pt x="13022" y="1472"/>
                  <a:pt x="12991" y="1442"/>
                  <a:pt x="12961" y="1442"/>
                </a:cubicBezTo>
                <a:cubicBezTo>
                  <a:pt x="12894" y="1342"/>
                  <a:pt x="12790" y="1297"/>
                  <a:pt x="12685" y="1297"/>
                </a:cubicBezTo>
                <a:cubicBezTo>
                  <a:pt x="12599" y="1297"/>
                  <a:pt x="12513" y="1327"/>
                  <a:pt x="12444" y="1381"/>
                </a:cubicBezTo>
                <a:cubicBezTo>
                  <a:pt x="12607" y="848"/>
                  <a:pt x="12167" y="385"/>
                  <a:pt x="11679" y="385"/>
                </a:cubicBezTo>
                <a:cubicBezTo>
                  <a:pt x="11528" y="385"/>
                  <a:pt x="11372" y="429"/>
                  <a:pt x="11228" y="530"/>
                </a:cubicBezTo>
                <a:lnTo>
                  <a:pt x="10894" y="13"/>
                </a:lnTo>
                <a:cubicBezTo>
                  <a:pt x="10838" y="5"/>
                  <a:pt x="10781" y="0"/>
                  <a:pt x="10725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48" name="Google Shape;2548;p49"/>
          <p:cNvSpPr/>
          <p:nvPr/>
        </p:nvSpPr>
        <p:spPr>
          <a:xfrm>
            <a:off x="4250060" y="2337428"/>
            <a:ext cx="598438" cy="379157"/>
          </a:xfrm>
          <a:custGeom>
            <a:avLst/>
            <a:gdLst/>
            <a:ahLst/>
            <a:cxnLst/>
            <a:rect l="l" t="t" r="r" b="b"/>
            <a:pathLst>
              <a:path w="27935" h="17699" extrusionOk="0">
                <a:moveTo>
                  <a:pt x="1977" y="2492"/>
                </a:moveTo>
                <a:cubicBezTo>
                  <a:pt x="1885" y="2705"/>
                  <a:pt x="1764" y="2888"/>
                  <a:pt x="1612" y="3040"/>
                </a:cubicBezTo>
                <a:cubicBezTo>
                  <a:pt x="1308" y="3252"/>
                  <a:pt x="852" y="3252"/>
                  <a:pt x="700" y="3617"/>
                </a:cubicBezTo>
                <a:cubicBezTo>
                  <a:pt x="578" y="3891"/>
                  <a:pt x="670" y="4225"/>
                  <a:pt x="882" y="4407"/>
                </a:cubicBezTo>
                <a:cubicBezTo>
                  <a:pt x="1216" y="4686"/>
                  <a:pt x="1627" y="4837"/>
                  <a:pt x="2068" y="4837"/>
                </a:cubicBezTo>
                <a:cubicBezTo>
                  <a:pt x="2085" y="4837"/>
                  <a:pt x="2103" y="4836"/>
                  <a:pt x="2121" y="4836"/>
                </a:cubicBezTo>
                <a:lnTo>
                  <a:pt x="2121" y="4836"/>
                </a:lnTo>
                <a:lnTo>
                  <a:pt x="2123" y="4872"/>
                </a:lnTo>
                <a:lnTo>
                  <a:pt x="2123" y="4872"/>
                </a:lnTo>
                <a:cubicBezTo>
                  <a:pt x="2145" y="4859"/>
                  <a:pt x="2167" y="4846"/>
                  <a:pt x="2189" y="4833"/>
                </a:cubicBezTo>
                <a:lnTo>
                  <a:pt x="2189" y="4833"/>
                </a:lnTo>
                <a:cubicBezTo>
                  <a:pt x="2167" y="4834"/>
                  <a:pt x="2144" y="4835"/>
                  <a:pt x="2121" y="4836"/>
                </a:cubicBezTo>
                <a:lnTo>
                  <a:pt x="2121" y="4836"/>
                </a:lnTo>
                <a:lnTo>
                  <a:pt x="1977" y="2492"/>
                </a:lnTo>
                <a:close/>
                <a:moveTo>
                  <a:pt x="2123" y="4872"/>
                </a:moveTo>
                <a:cubicBezTo>
                  <a:pt x="1729" y="5111"/>
                  <a:pt x="1414" y="5431"/>
                  <a:pt x="1125" y="5806"/>
                </a:cubicBezTo>
                <a:cubicBezTo>
                  <a:pt x="852" y="6201"/>
                  <a:pt x="791" y="6717"/>
                  <a:pt x="1004" y="7173"/>
                </a:cubicBezTo>
                <a:cubicBezTo>
                  <a:pt x="1034" y="7204"/>
                  <a:pt x="1065" y="7234"/>
                  <a:pt x="1095" y="7265"/>
                </a:cubicBezTo>
                <a:cubicBezTo>
                  <a:pt x="1188" y="7388"/>
                  <a:pt x="1308" y="7473"/>
                  <a:pt x="1440" y="7521"/>
                </a:cubicBezTo>
                <a:lnTo>
                  <a:pt x="1440" y="7521"/>
                </a:lnTo>
                <a:cubicBezTo>
                  <a:pt x="1566" y="7391"/>
                  <a:pt x="1741" y="7324"/>
                  <a:pt x="1921" y="7324"/>
                </a:cubicBezTo>
                <a:cubicBezTo>
                  <a:pt x="2021" y="7324"/>
                  <a:pt x="2123" y="7345"/>
                  <a:pt x="2219" y="7387"/>
                </a:cubicBezTo>
                <a:lnTo>
                  <a:pt x="2219" y="7387"/>
                </a:lnTo>
                <a:cubicBezTo>
                  <a:pt x="2219" y="7386"/>
                  <a:pt x="2220" y="7386"/>
                  <a:pt x="2220" y="7386"/>
                </a:cubicBezTo>
                <a:cubicBezTo>
                  <a:pt x="2220" y="7386"/>
                  <a:pt x="2239" y="7376"/>
                  <a:pt x="2277" y="7357"/>
                </a:cubicBezTo>
                <a:lnTo>
                  <a:pt x="2277" y="7357"/>
                </a:lnTo>
                <a:lnTo>
                  <a:pt x="2123" y="4872"/>
                </a:lnTo>
                <a:close/>
                <a:moveTo>
                  <a:pt x="16870" y="0"/>
                </a:moveTo>
                <a:cubicBezTo>
                  <a:pt x="16607" y="0"/>
                  <a:pt x="3260" y="6852"/>
                  <a:pt x="2277" y="7357"/>
                </a:cubicBezTo>
                <a:lnTo>
                  <a:pt x="2277" y="7357"/>
                </a:lnTo>
                <a:lnTo>
                  <a:pt x="2281" y="7417"/>
                </a:lnTo>
                <a:cubicBezTo>
                  <a:pt x="2260" y="7406"/>
                  <a:pt x="2240" y="7396"/>
                  <a:pt x="2219" y="7387"/>
                </a:cubicBezTo>
                <a:lnTo>
                  <a:pt x="2219" y="7387"/>
                </a:lnTo>
                <a:cubicBezTo>
                  <a:pt x="2072" y="7507"/>
                  <a:pt x="1890" y="7568"/>
                  <a:pt x="1708" y="7568"/>
                </a:cubicBezTo>
                <a:cubicBezTo>
                  <a:pt x="1617" y="7568"/>
                  <a:pt x="1526" y="7553"/>
                  <a:pt x="1440" y="7521"/>
                </a:cubicBezTo>
                <a:lnTo>
                  <a:pt x="1440" y="7521"/>
                </a:lnTo>
                <a:cubicBezTo>
                  <a:pt x="1401" y="7561"/>
                  <a:pt x="1367" y="7608"/>
                  <a:pt x="1338" y="7660"/>
                </a:cubicBezTo>
                <a:cubicBezTo>
                  <a:pt x="1277" y="7781"/>
                  <a:pt x="1217" y="7903"/>
                  <a:pt x="1217" y="8024"/>
                </a:cubicBezTo>
                <a:cubicBezTo>
                  <a:pt x="457" y="8237"/>
                  <a:pt x="1" y="9058"/>
                  <a:pt x="214" y="9818"/>
                </a:cubicBezTo>
                <a:cubicBezTo>
                  <a:pt x="305" y="10091"/>
                  <a:pt x="457" y="10365"/>
                  <a:pt x="700" y="10547"/>
                </a:cubicBezTo>
                <a:cubicBezTo>
                  <a:pt x="835" y="10669"/>
                  <a:pt x="1037" y="10737"/>
                  <a:pt x="1224" y="10737"/>
                </a:cubicBezTo>
                <a:cubicBezTo>
                  <a:pt x="1458" y="10737"/>
                  <a:pt x="1669" y="10631"/>
                  <a:pt x="1703" y="10395"/>
                </a:cubicBezTo>
                <a:cubicBezTo>
                  <a:pt x="1855" y="10760"/>
                  <a:pt x="2159" y="11034"/>
                  <a:pt x="2524" y="11094"/>
                </a:cubicBezTo>
                <a:cubicBezTo>
                  <a:pt x="2189" y="11642"/>
                  <a:pt x="2372" y="12310"/>
                  <a:pt x="2888" y="12614"/>
                </a:cubicBezTo>
                <a:lnTo>
                  <a:pt x="2980" y="12675"/>
                </a:lnTo>
                <a:cubicBezTo>
                  <a:pt x="2341" y="13222"/>
                  <a:pt x="2432" y="14225"/>
                  <a:pt x="3192" y="14620"/>
                </a:cubicBezTo>
                <a:cubicBezTo>
                  <a:pt x="2775" y="15356"/>
                  <a:pt x="3397" y="15974"/>
                  <a:pt x="4006" y="15974"/>
                </a:cubicBezTo>
                <a:cubicBezTo>
                  <a:pt x="4328" y="15974"/>
                  <a:pt x="4646" y="15801"/>
                  <a:pt x="4803" y="15380"/>
                </a:cubicBezTo>
                <a:lnTo>
                  <a:pt x="4834" y="15319"/>
                </a:lnTo>
                <a:cubicBezTo>
                  <a:pt x="4925" y="15684"/>
                  <a:pt x="5138" y="15988"/>
                  <a:pt x="5411" y="16231"/>
                </a:cubicBezTo>
                <a:cubicBezTo>
                  <a:pt x="5535" y="16318"/>
                  <a:pt x="5674" y="16359"/>
                  <a:pt x="5810" y="16359"/>
                </a:cubicBezTo>
                <a:cubicBezTo>
                  <a:pt x="6007" y="16359"/>
                  <a:pt x="6197" y="16272"/>
                  <a:pt x="6323" y="16110"/>
                </a:cubicBezTo>
                <a:lnTo>
                  <a:pt x="6354" y="16079"/>
                </a:lnTo>
                <a:cubicBezTo>
                  <a:pt x="6529" y="16606"/>
                  <a:pt x="7016" y="16947"/>
                  <a:pt x="7539" y="16947"/>
                </a:cubicBezTo>
                <a:cubicBezTo>
                  <a:pt x="7650" y="16947"/>
                  <a:pt x="7762" y="16932"/>
                  <a:pt x="7873" y="16900"/>
                </a:cubicBezTo>
                <a:cubicBezTo>
                  <a:pt x="7965" y="16870"/>
                  <a:pt x="8025" y="16839"/>
                  <a:pt x="8116" y="16809"/>
                </a:cubicBezTo>
                <a:lnTo>
                  <a:pt x="8116" y="16809"/>
                </a:lnTo>
                <a:cubicBezTo>
                  <a:pt x="8048" y="17375"/>
                  <a:pt x="8483" y="17699"/>
                  <a:pt x="8913" y="17699"/>
                </a:cubicBezTo>
                <a:cubicBezTo>
                  <a:pt x="9245" y="17699"/>
                  <a:pt x="9574" y="17506"/>
                  <a:pt x="9667" y="17082"/>
                </a:cubicBezTo>
                <a:lnTo>
                  <a:pt x="11734" y="17234"/>
                </a:lnTo>
                <a:cubicBezTo>
                  <a:pt x="11962" y="17250"/>
                  <a:pt x="12190" y="17257"/>
                  <a:pt x="12417" y="17257"/>
                </a:cubicBezTo>
                <a:cubicBezTo>
                  <a:pt x="12645" y="17257"/>
                  <a:pt x="12873" y="17250"/>
                  <a:pt x="13101" y="17234"/>
                </a:cubicBezTo>
                <a:cubicBezTo>
                  <a:pt x="13679" y="17174"/>
                  <a:pt x="14226" y="16961"/>
                  <a:pt x="14712" y="16657"/>
                </a:cubicBezTo>
                <a:cubicBezTo>
                  <a:pt x="14864" y="16535"/>
                  <a:pt x="15016" y="16444"/>
                  <a:pt x="15199" y="16414"/>
                </a:cubicBezTo>
                <a:cubicBezTo>
                  <a:pt x="15442" y="16414"/>
                  <a:pt x="15655" y="16444"/>
                  <a:pt x="15837" y="16566"/>
                </a:cubicBezTo>
                <a:cubicBezTo>
                  <a:pt x="16208" y="16703"/>
                  <a:pt x="16597" y="16771"/>
                  <a:pt x="16987" y="16771"/>
                </a:cubicBezTo>
                <a:cubicBezTo>
                  <a:pt x="17715" y="16771"/>
                  <a:pt x="18445" y="16535"/>
                  <a:pt x="19059" y="16079"/>
                </a:cubicBezTo>
                <a:cubicBezTo>
                  <a:pt x="19181" y="15958"/>
                  <a:pt x="19333" y="15867"/>
                  <a:pt x="19484" y="15806"/>
                </a:cubicBezTo>
                <a:cubicBezTo>
                  <a:pt x="19616" y="15768"/>
                  <a:pt x="19747" y="15742"/>
                  <a:pt x="19872" y="15742"/>
                </a:cubicBezTo>
                <a:cubicBezTo>
                  <a:pt x="19949" y="15742"/>
                  <a:pt x="20023" y="15752"/>
                  <a:pt x="20092" y="15775"/>
                </a:cubicBezTo>
                <a:cubicBezTo>
                  <a:pt x="20222" y="15783"/>
                  <a:pt x="20351" y="15787"/>
                  <a:pt x="20479" y="15787"/>
                </a:cubicBezTo>
                <a:cubicBezTo>
                  <a:pt x="20866" y="15787"/>
                  <a:pt x="21247" y="15753"/>
                  <a:pt x="21612" y="15684"/>
                </a:cubicBezTo>
                <a:cubicBezTo>
                  <a:pt x="22068" y="15623"/>
                  <a:pt x="22463" y="15411"/>
                  <a:pt x="22737" y="15076"/>
                </a:cubicBezTo>
                <a:cubicBezTo>
                  <a:pt x="22950" y="14681"/>
                  <a:pt x="22798" y="14104"/>
                  <a:pt x="22342" y="14073"/>
                </a:cubicBezTo>
                <a:cubicBezTo>
                  <a:pt x="22342" y="13769"/>
                  <a:pt x="22433" y="13496"/>
                  <a:pt x="22646" y="13313"/>
                </a:cubicBezTo>
                <a:cubicBezTo>
                  <a:pt x="22744" y="13214"/>
                  <a:pt x="22870" y="13168"/>
                  <a:pt x="22996" y="13168"/>
                </a:cubicBezTo>
                <a:cubicBezTo>
                  <a:pt x="23143" y="13168"/>
                  <a:pt x="23292" y="13230"/>
                  <a:pt x="23406" y="13344"/>
                </a:cubicBezTo>
                <a:cubicBezTo>
                  <a:pt x="23558" y="13526"/>
                  <a:pt x="23497" y="13769"/>
                  <a:pt x="23345" y="13891"/>
                </a:cubicBezTo>
                <a:cubicBezTo>
                  <a:pt x="23284" y="13952"/>
                  <a:pt x="23223" y="13952"/>
                  <a:pt x="23162" y="13982"/>
                </a:cubicBezTo>
                <a:cubicBezTo>
                  <a:pt x="23284" y="14079"/>
                  <a:pt x="23428" y="14123"/>
                  <a:pt x="23574" y="14123"/>
                </a:cubicBezTo>
                <a:cubicBezTo>
                  <a:pt x="23974" y="14123"/>
                  <a:pt x="24394" y="13797"/>
                  <a:pt x="24439" y="13374"/>
                </a:cubicBezTo>
                <a:cubicBezTo>
                  <a:pt x="24439" y="12797"/>
                  <a:pt x="23983" y="12310"/>
                  <a:pt x="23406" y="12249"/>
                </a:cubicBezTo>
                <a:cubicBezTo>
                  <a:pt x="23558" y="11854"/>
                  <a:pt x="23588" y="11429"/>
                  <a:pt x="23527" y="11003"/>
                </a:cubicBezTo>
                <a:lnTo>
                  <a:pt x="23527" y="11003"/>
                </a:lnTo>
                <a:cubicBezTo>
                  <a:pt x="23720" y="11253"/>
                  <a:pt x="23997" y="11394"/>
                  <a:pt x="24283" y="11394"/>
                </a:cubicBezTo>
                <a:cubicBezTo>
                  <a:pt x="24449" y="11394"/>
                  <a:pt x="24617" y="11347"/>
                  <a:pt x="24773" y="11246"/>
                </a:cubicBezTo>
                <a:cubicBezTo>
                  <a:pt x="24956" y="11642"/>
                  <a:pt x="25320" y="11945"/>
                  <a:pt x="25716" y="12067"/>
                </a:cubicBezTo>
                <a:cubicBezTo>
                  <a:pt x="25803" y="12092"/>
                  <a:pt x="25893" y="12104"/>
                  <a:pt x="25981" y="12104"/>
                </a:cubicBezTo>
                <a:cubicBezTo>
                  <a:pt x="26319" y="12104"/>
                  <a:pt x="26641" y="11925"/>
                  <a:pt x="26810" y="11611"/>
                </a:cubicBezTo>
                <a:cubicBezTo>
                  <a:pt x="26962" y="11246"/>
                  <a:pt x="26779" y="10851"/>
                  <a:pt x="26445" y="10730"/>
                </a:cubicBezTo>
                <a:cubicBezTo>
                  <a:pt x="26384" y="10699"/>
                  <a:pt x="26324" y="10669"/>
                  <a:pt x="26263" y="10669"/>
                </a:cubicBezTo>
                <a:cubicBezTo>
                  <a:pt x="26506" y="10274"/>
                  <a:pt x="26384" y="9757"/>
                  <a:pt x="25989" y="9544"/>
                </a:cubicBezTo>
                <a:cubicBezTo>
                  <a:pt x="25898" y="9483"/>
                  <a:pt x="25776" y="9423"/>
                  <a:pt x="25655" y="9423"/>
                </a:cubicBezTo>
                <a:cubicBezTo>
                  <a:pt x="25770" y="8874"/>
                  <a:pt x="25529" y="8324"/>
                  <a:pt x="25061" y="8063"/>
                </a:cubicBezTo>
                <a:lnTo>
                  <a:pt x="25061" y="8063"/>
                </a:lnTo>
                <a:cubicBezTo>
                  <a:pt x="25146" y="8100"/>
                  <a:pt x="25239" y="8118"/>
                  <a:pt x="25332" y="8118"/>
                </a:cubicBezTo>
                <a:cubicBezTo>
                  <a:pt x="25560" y="8118"/>
                  <a:pt x="25789" y="8010"/>
                  <a:pt x="25928" y="7812"/>
                </a:cubicBezTo>
                <a:cubicBezTo>
                  <a:pt x="25928" y="7781"/>
                  <a:pt x="25959" y="7751"/>
                  <a:pt x="25959" y="7721"/>
                </a:cubicBezTo>
                <a:cubicBezTo>
                  <a:pt x="26092" y="7970"/>
                  <a:pt x="26343" y="8065"/>
                  <a:pt x="26612" y="8065"/>
                </a:cubicBezTo>
                <a:cubicBezTo>
                  <a:pt x="26836" y="8065"/>
                  <a:pt x="27073" y="7999"/>
                  <a:pt x="27266" y="7903"/>
                </a:cubicBezTo>
                <a:cubicBezTo>
                  <a:pt x="27661" y="7781"/>
                  <a:pt x="27934" y="7417"/>
                  <a:pt x="27904" y="6991"/>
                </a:cubicBezTo>
                <a:cubicBezTo>
                  <a:pt x="27874" y="6748"/>
                  <a:pt x="27783" y="6535"/>
                  <a:pt x="27600" y="6383"/>
                </a:cubicBezTo>
                <a:cubicBezTo>
                  <a:pt x="27175" y="6049"/>
                  <a:pt x="26627" y="5866"/>
                  <a:pt x="26080" y="5866"/>
                </a:cubicBezTo>
                <a:cubicBezTo>
                  <a:pt x="25807" y="5198"/>
                  <a:pt x="25655" y="4499"/>
                  <a:pt x="25624" y="3769"/>
                </a:cubicBezTo>
                <a:lnTo>
                  <a:pt x="25624" y="3769"/>
                </a:lnTo>
                <a:cubicBezTo>
                  <a:pt x="25669" y="3773"/>
                  <a:pt x="25712" y="3776"/>
                  <a:pt x="25756" y="3776"/>
                </a:cubicBezTo>
                <a:cubicBezTo>
                  <a:pt x="26314" y="3776"/>
                  <a:pt x="26823" y="3421"/>
                  <a:pt x="26992" y="2857"/>
                </a:cubicBezTo>
                <a:lnTo>
                  <a:pt x="23983" y="1064"/>
                </a:lnTo>
                <a:cubicBezTo>
                  <a:pt x="23983" y="1064"/>
                  <a:pt x="17114" y="0"/>
                  <a:pt x="1687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49" name="Google Shape;2549;p49"/>
          <p:cNvSpPr/>
          <p:nvPr/>
        </p:nvSpPr>
        <p:spPr>
          <a:xfrm>
            <a:off x="4427824" y="2351374"/>
            <a:ext cx="289782" cy="480935"/>
          </a:xfrm>
          <a:custGeom>
            <a:avLst/>
            <a:gdLst/>
            <a:ahLst/>
            <a:cxnLst/>
            <a:rect l="l" t="t" r="r" b="b"/>
            <a:pathLst>
              <a:path w="13527" h="22450" extrusionOk="0">
                <a:moveTo>
                  <a:pt x="9248" y="0"/>
                </a:moveTo>
                <a:cubicBezTo>
                  <a:pt x="9146" y="0"/>
                  <a:pt x="9042" y="6"/>
                  <a:pt x="8937" y="18"/>
                </a:cubicBezTo>
                <a:lnTo>
                  <a:pt x="1308" y="1993"/>
                </a:lnTo>
                <a:cubicBezTo>
                  <a:pt x="578" y="2085"/>
                  <a:pt x="1" y="2723"/>
                  <a:pt x="31" y="3483"/>
                </a:cubicBezTo>
                <a:lnTo>
                  <a:pt x="761" y="18863"/>
                </a:lnTo>
                <a:lnTo>
                  <a:pt x="9180" y="22450"/>
                </a:lnTo>
                <a:cubicBezTo>
                  <a:pt x="9180" y="22450"/>
                  <a:pt x="9454" y="17951"/>
                  <a:pt x="9454" y="17951"/>
                </a:cubicBezTo>
                <a:cubicBezTo>
                  <a:pt x="9454" y="17952"/>
                  <a:pt x="9456" y="17952"/>
                  <a:pt x="9459" y="17952"/>
                </a:cubicBezTo>
                <a:cubicBezTo>
                  <a:pt x="9601" y="17952"/>
                  <a:pt x="12600" y="17307"/>
                  <a:pt x="13223" y="13301"/>
                </a:cubicBezTo>
                <a:cubicBezTo>
                  <a:pt x="13527" y="11264"/>
                  <a:pt x="13405" y="7921"/>
                  <a:pt x="13223" y="5215"/>
                </a:cubicBezTo>
                <a:cubicBezTo>
                  <a:pt x="13048" y="2859"/>
                  <a:pt x="11537" y="0"/>
                  <a:pt x="9248" y="0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0" name="Google Shape;2550;p49"/>
          <p:cNvSpPr/>
          <p:nvPr/>
        </p:nvSpPr>
        <p:spPr>
          <a:xfrm>
            <a:off x="4673326" y="2513157"/>
            <a:ext cx="22794" cy="20994"/>
          </a:xfrm>
          <a:custGeom>
            <a:avLst/>
            <a:gdLst/>
            <a:ahLst/>
            <a:cxnLst/>
            <a:rect l="l" t="t" r="r" b="b"/>
            <a:pathLst>
              <a:path w="1064" h="980" extrusionOk="0">
                <a:moveTo>
                  <a:pt x="576" y="1"/>
                </a:moveTo>
                <a:cubicBezTo>
                  <a:pt x="557" y="1"/>
                  <a:pt x="537" y="2"/>
                  <a:pt x="517" y="4"/>
                </a:cubicBezTo>
                <a:cubicBezTo>
                  <a:pt x="213" y="4"/>
                  <a:pt x="0" y="247"/>
                  <a:pt x="0" y="521"/>
                </a:cubicBezTo>
                <a:cubicBezTo>
                  <a:pt x="28" y="777"/>
                  <a:pt x="243" y="979"/>
                  <a:pt x="495" y="979"/>
                </a:cubicBezTo>
                <a:cubicBezTo>
                  <a:pt x="512" y="979"/>
                  <a:pt x="530" y="978"/>
                  <a:pt x="547" y="976"/>
                </a:cubicBezTo>
                <a:cubicBezTo>
                  <a:pt x="821" y="976"/>
                  <a:pt x="1064" y="733"/>
                  <a:pt x="1033" y="460"/>
                </a:cubicBezTo>
                <a:lnTo>
                  <a:pt x="1033" y="429"/>
                </a:lnTo>
                <a:cubicBezTo>
                  <a:pt x="1033" y="176"/>
                  <a:pt x="825" y="1"/>
                  <a:pt x="57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1" name="Google Shape;2551;p49"/>
          <p:cNvSpPr/>
          <p:nvPr/>
        </p:nvSpPr>
        <p:spPr>
          <a:xfrm>
            <a:off x="4556102" y="2516413"/>
            <a:ext cx="22815" cy="20994"/>
          </a:xfrm>
          <a:custGeom>
            <a:avLst/>
            <a:gdLst/>
            <a:ahLst/>
            <a:cxnLst/>
            <a:rect l="l" t="t" r="r" b="b"/>
            <a:pathLst>
              <a:path w="1065" h="980" extrusionOk="0">
                <a:moveTo>
                  <a:pt x="570" y="1"/>
                </a:moveTo>
                <a:cubicBezTo>
                  <a:pt x="552" y="1"/>
                  <a:pt x="535" y="2"/>
                  <a:pt x="518" y="4"/>
                </a:cubicBezTo>
                <a:cubicBezTo>
                  <a:pt x="214" y="4"/>
                  <a:pt x="1" y="247"/>
                  <a:pt x="1" y="521"/>
                </a:cubicBezTo>
                <a:cubicBezTo>
                  <a:pt x="29" y="777"/>
                  <a:pt x="244" y="979"/>
                  <a:pt x="496" y="979"/>
                </a:cubicBezTo>
                <a:cubicBezTo>
                  <a:pt x="513" y="979"/>
                  <a:pt x="530" y="978"/>
                  <a:pt x="548" y="976"/>
                </a:cubicBezTo>
                <a:cubicBezTo>
                  <a:pt x="822" y="976"/>
                  <a:pt x="1065" y="733"/>
                  <a:pt x="1065" y="460"/>
                </a:cubicBezTo>
                <a:cubicBezTo>
                  <a:pt x="1036" y="204"/>
                  <a:pt x="821" y="1"/>
                  <a:pt x="57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2" name="Google Shape;2552;p49"/>
          <p:cNvSpPr/>
          <p:nvPr/>
        </p:nvSpPr>
        <p:spPr>
          <a:xfrm>
            <a:off x="4649869" y="2489014"/>
            <a:ext cx="46251" cy="12039"/>
          </a:xfrm>
          <a:custGeom>
            <a:avLst/>
            <a:gdLst/>
            <a:ahLst/>
            <a:cxnLst/>
            <a:rect l="l" t="t" r="r" b="b"/>
            <a:pathLst>
              <a:path w="2159" h="562" extrusionOk="0">
                <a:moveTo>
                  <a:pt x="1209" y="0"/>
                </a:moveTo>
                <a:cubicBezTo>
                  <a:pt x="1172" y="0"/>
                  <a:pt x="1134" y="2"/>
                  <a:pt x="1095" y="6"/>
                </a:cubicBezTo>
                <a:cubicBezTo>
                  <a:pt x="1063" y="3"/>
                  <a:pt x="1032" y="2"/>
                  <a:pt x="1001" y="2"/>
                </a:cubicBezTo>
                <a:cubicBezTo>
                  <a:pt x="734" y="2"/>
                  <a:pt x="492" y="113"/>
                  <a:pt x="274" y="249"/>
                </a:cubicBezTo>
                <a:cubicBezTo>
                  <a:pt x="92" y="401"/>
                  <a:pt x="1" y="462"/>
                  <a:pt x="62" y="553"/>
                </a:cubicBezTo>
                <a:cubicBezTo>
                  <a:pt x="67" y="559"/>
                  <a:pt x="76" y="561"/>
                  <a:pt x="87" y="561"/>
                </a:cubicBezTo>
                <a:cubicBezTo>
                  <a:pt x="201" y="561"/>
                  <a:pt x="598" y="310"/>
                  <a:pt x="1095" y="310"/>
                </a:cubicBezTo>
                <a:cubicBezTo>
                  <a:pt x="1620" y="310"/>
                  <a:pt x="1994" y="561"/>
                  <a:pt x="2104" y="561"/>
                </a:cubicBezTo>
                <a:cubicBezTo>
                  <a:pt x="2115" y="561"/>
                  <a:pt x="2123" y="559"/>
                  <a:pt x="2128" y="553"/>
                </a:cubicBezTo>
                <a:cubicBezTo>
                  <a:pt x="2159" y="493"/>
                  <a:pt x="2098" y="371"/>
                  <a:pt x="1916" y="249"/>
                </a:cubicBezTo>
                <a:cubicBezTo>
                  <a:pt x="1703" y="90"/>
                  <a:pt x="1468" y="0"/>
                  <a:pt x="1209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3" name="Google Shape;2553;p49"/>
          <p:cNvSpPr/>
          <p:nvPr/>
        </p:nvSpPr>
        <p:spPr>
          <a:xfrm>
            <a:off x="4532666" y="2495655"/>
            <a:ext cx="46251" cy="12554"/>
          </a:xfrm>
          <a:custGeom>
            <a:avLst/>
            <a:gdLst/>
            <a:ahLst/>
            <a:cxnLst/>
            <a:rect l="l" t="t" r="r" b="b"/>
            <a:pathLst>
              <a:path w="2159" h="586" extrusionOk="0">
                <a:moveTo>
                  <a:pt x="1125" y="0"/>
                </a:moveTo>
                <a:cubicBezTo>
                  <a:pt x="821" y="0"/>
                  <a:pt x="517" y="91"/>
                  <a:pt x="274" y="274"/>
                </a:cubicBezTo>
                <a:cubicBezTo>
                  <a:pt x="92" y="395"/>
                  <a:pt x="1" y="486"/>
                  <a:pt x="61" y="578"/>
                </a:cubicBezTo>
                <a:cubicBezTo>
                  <a:pt x="67" y="583"/>
                  <a:pt x="75" y="586"/>
                  <a:pt x="87" y="586"/>
                </a:cubicBezTo>
                <a:cubicBezTo>
                  <a:pt x="201" y="586"/>
                  <a:pt x="597" y="335"/>
                  <a:pt x="1095" y="335"/>
                </a:cubicBezTo>
                <a:cubicBezTo>
                  <a:pt x="1597" y="335"/>
                  <a:pt x="1961" y="564"/>
                  <a:pt x="2088" y="564"/>
                </a:cubicBezTo>
                <a:cubicBezTo>
                  <a:pt x="2107" y="564"/>
                  <a:pt x="2120" y="559"/>
                  <a:pt x="2128" y="547"/>
                </a:cubicBezTo>
                <a:cubicBezTo>
                  <a:pt x="2159" y="517"/>
                  <a:pt x="2098" y="395"/>
                  <a:pt x="1916" y="274"/>
                </a:cubicBezTo>
                <a:cubicBezTo>
                  <a:pt x="1703" y="91"/>
                  <a:pt x="1399" y="0"/>
                  <a:pt x="1125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4" name="Google Shape;2554;p49"/>
          <p:cNvSpPr/>
          <p:nvPr/>
        </p:nvSpPr>
        <p:spPr>
          <a:xfrm>
            <a:off x="4613407" y="2491735"/>
            <a:ext cx="38432" cy="101436"/>
          </a:xfrm>
          <a:custGeom>
            <a:avLst/>
            <a:gdLst/>
            <a:ahLst/>
            <a:cxnLst/>
            <a:rect l="l" t="t" r="r" b="b"/>
            <a:pathLst>
              <a:path w="1794" h="4735" extrusionOk="0">
                <a:moveTo>
                  <a:pt x="64" y="0"/>
                </a:moveTo>
                <a:cubicBezTo>
                  <a:pt x="63" y="0"/>
                  <a:pt x="62" y="0"/>
                  <a:pt x="61" y="1"/>
                </a:cubicBezTo>
                <a:cubicBezTo>
                  <a:pt x="1" y="31"/>
                  <a:pt x="426" y="1308"/>
                  <a:pt x="1034" y="2888"/>
                </a:cubicBezTo>
                <a:lnTo>
                  <a:pt x="1490" y="3983"/>
                </a:lnTo>
                <a:cubicBezTo>
                  <a:pt x="1551" y="4104"/>
                  <a:pt x="1581" y="4256"/>
                  <a:pt x="1581" y="4408"/>
                </a:cubicBezTo>
                <a:cubicBezTo>
                  <a:pt x="1551" y="4499"/>
                  <a:pt x="1399" y="4530"/>
                  <a:pt x="1277" y="4530"/>
                </a:cubicBezTo>
                <a:cubicBezTo>
                  <a:pt x="973" y="4560"/>
                  <a:pt x="639" y="4621"/>
                  <a:pt x="365" y="4712"/>
                </a:cubicBezTo>
                <a:cubicBezTo>
                  <a:pt x="517" y="4727"/>
                  <a:pt x="669" y="4735"/>
                  <a:pt x="821" y="4735"/>
                </a:cubicBezTo>
                <a:cubicBezTo>
                  <a:pt x="973" y="4735"/>
                  <a:pt x="1125" y="4727"/>
                  <a:pt x="1277" y="4712"/>
                </a:cubicBezTo>
                <a:cubicBezTo>
                  <a:pt x="1368" y="4712"/>
                  <a:pt x="1460" y="4682"/>
                  <a:pt x="1520" y="4682"/>
                </a:cubicBezTo>
                <a:cubicBezTo>
                  <a:pt x="1642" y="4651"/>
                  <a:pt x="1733" y="4560"/>
                  <a:pt x="1764" y="4469"/>
                </a:cubicBezTo>
                <a:cubicBezTo>
                  <a:pt x="1794" y="4256"/>
                  <a:pt x="1764" y="4074"/>
                  <a:pt x="1703" y="3891"/>
                </a:cubicBezTo>
                <a:cubicBezTo>
                  <a:pt x="1551" y="3557"/>
                  <a:pt x="1429" y="3162"/>
                  <a:pt x="1277" y="2797"/>
                </a:cubicBezTo>
                <a:cubicBezTo>
                  <a:pt x="677" y="1236"/>
                  <a:pt x="135" y="0"/>
                  <a:pt x="6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5" name="Google Shape;2555;p49"/>
          <p:cNvSpPr/>
          <p:nvPr/>
        </p:nvSpPr>
        <p:spPr>
          <a:xfrm>
            <a:off x="4512486" y="2705317"/>
            <a:ext cx="117867" cy="53042"/>
          </a:xfrm>
          <a:custGeom>
            <a:avLst/>
            <a:gdLst/>
            <a:ahLst/>
            <a:cxnLst/>
            <a:rect l="l" t="t" r="r" b="b"/>
            <a:pathLst>
              <a:path w="5502" h="2476" extrusionOk="0">
                <a:moveTo>
                  <a:pt x="0" y="1"/>
                </a:moveTo>
                <a:cubicBezTo>
                  <a:pt x="0" y="1"/>
                  <a:pt x="1212" y="2475"/>
                  <a:pt x="4687" y="2475"/>
                </a:cubicBezTo>
                <a:cubicBezTo>
                  <a:pt x="4946" y="2475"/>
                  <a:pt x="5218" y="2462"/>
                  <a:pt x="5502" y="2432"/>
                </a:cubicBezTo>
                <a:lnTo>
                  <a:pt x="5502" y="1429"/>
                </a:lnTo>
                <a:cubicBezTo>
                  <a:pt x="5446" y="1430"/>
                  <a:pt x="5389" y="1430"/>
                  <a:pt x="5333" y="1430"/>
                </a:cubicBezTo>
                <a:cubicBezTo>
                  <a:pt x="3474" y="1430"/>
                  <a:pt x="1623" y="945"/>
                  <a:pt x="0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6" name="Google Shape;2556;p49"/>
          <p:cNvSpPr/>
          <p:nvPr/>
        </p:nvSpPr>
        <p:spPr>
          <a:xfrm>
            <a:off x="4573197" y="2606945"/>
            <a:ext cx="51307" cy="36525"/>
          </a:xfrm>
          <a:custGeom>
            <a:avLst/>
            <a:gdLst/>
            <a:ahLst/>
            <a:cxnLst/>
            <a:rect l="l" t="t" r="r" b="b"/>
            <a:pathLst>
              <a:path w="2395" h="1705" extrusionOk="0">
                <a:moveTo>
                  <a:pt x="1199" y="0"/>
                </a:moveTo>
                <a:cubicBezTo>
                  <a:pt x="1172" y="0"/>
                  <a:pt x="1145" y="1"/>
                  <a:pt x="1118" y="3"/>
                </a:cubicBezTo>
                <a:cubicBezTo>
                  <a:pt x="1105" y="2"/>
                  <a:pt x="1092" y="2"/>
                  <a:pt x="1079" y="2"/>
                </a:cubicBezTo>
                <a:cubicBezTo>
                  <a:pt x="403" y="2"/>
                  <a:pt x="1" y="774"/>
                  <a:pt x="388" y="1340"/>
                </a:cubicBezTo>
                <a:cubicBezTo>
                  <a:pt x="555" y="1578"/>
                  <a:pt x="833" y="1704"/>
                  <a:pt x="1106" y="1704"/>
                </a:cubicBezTo>
                <a:cubicBezTo>
                  <a:pt x="1182" y="1704"/>
                  <a:pt x="1258" y="1694"/>
                  <a:pt x="1331" y="1675"/>
                </a:cubicBezTo>
                <a:cubicBezTo>
                  <a:pt x="1665" y="1583"/>
                  <a:pt x="1938" y="1401"/>
                  <a:pt x="2182" y="1158"/>
                </a:cubicBezTo>
                <a:cubicBezTo>
                  <a:pt x="2242" y="1097"/>
                  <a:pt x="2303" y="1006"/>
                  <a:pt x="2364" y="945"/>
                </a:cubicBezTo>
                <a:cubicBezTo>
                  <a:pt x="2394" y="823"/>
                  <a:pt x="2394" y="732"/>
                  <a:pt x="2334" y="641"/>
                </a:cubicBezTo>
                <a:lnTo>
                  <a:pt x="2303" y="611"/>
                </a:lnTo>
                <a:cubicBezTo>
                  <a:pt x="2045" y="238"/>
                  <a:pt x="1651" y="0"/>
                  <a:pt x="1199" y="0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7" name="Google Shape;2557;p49"/>
          <p:cNvSpPr/>
          <p:nvPr/>
        </p:nvSpPr>
        <p:spPr>
          <a:xfrm>
            <a:off x="4582816" y="2601139"/>
            <a:ext cx="41688" cy="34619"/>
          </a:xfrm>
          <a:custGeom>
            <a:avLst/>
            <a:gdLst/>
            <a:ahLst/>
            <a:cxnLst/>
            <a:rect l="l" t="t" r="r" b="b"/>
            <a:pathLst>
              <a:path w="1946" h="1616" extrusionOk="0">
                <a:moveTo>
                  <a:pt x="122" y="0"/>
                </a:moveTo>
                <a:cubicBezTo>
                  <a:pt x="91" y="0"/>
                  <a:pt x="0" y="152"/>
                  <a:pt x="30" y="426"/>
                </a:cubicBezTo>
                <a:cubicBezTo>
                  <a:pt x="91" y="760"/>
                  <a:pt x="243" y="1064"/>
                  <a:pt x="517" y="1277"/>
                </a:cubicBezTo>
                <a:cubicBezTo>
                  <a:pt x="763" y="1495"/>
                  <a:pt x="1082" y="1616"/>
                  <a:pt x="1409" y="1616"/>
                </a:cubicBezTo>
                <a:cubicBezTo>
                  <a:pt x="1446" y="1616"/>
                  <a:pt x="1483" y="1614"/>
                  <a:pt x="1520" y="1611"/>
                </a:cubicBezTo>
                <a:cubicBezTo>
                  <a:pt x="1793" y="1611"/>
                  <a:pt x="1945" y="1581"/>
                  <a:pt x="1945" y="1490"/>
                </a:cubicBezTo>
                <a:cubicBezTo>
                  <a:pt x="1915" y="1398"/>
                  <a:pt x="1277" y="1490"/>
                  <a:pt x="760" y="1064"/>
                </a:cubicBezTo>
                <a:cubicBezTo>
                  <a:pt x="213" y="608"/>
                  <a:pt x="213" y="0"/>
                  <a:pt x="122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8" name="Google Shape;2558;p49"/>
          <p:cNvSpPr/>
          <p:nvPr/>
        </p:nvSpPr>
        <p:spPr>
          <a:xfrm>
            <a:off x="4522897" y="2466113"/>
            <a:ext cx="56020" cy="16388"/>
          </a:xfrm>
          <a:custGeom>
            <a:avLst/>
            <a:gdLst/>
            <a:ahLst/>
            <a:cxnLst/>
            <a:rect l="l" t="t" r="r" b="b"/>
            <a:pathLst>
              <a:path w="2615" h="765" extrusionOk="0">
                <a:moveTo>
                  <a:pt x="1488" y="0"/>
                </a:moveTo>
                <a:cubicBezTo>
                  <a:pt x="1406" y="0"/>
                  <a:pt x="1326" y="4"/>
                  <a:pt x="1247" y="11"/>
                </a:cubicBezTo>
                <a:cubicBezTo>
                  <a:pt x="913" y="42"/>
                  <a:pt x="578" y="163"/>
                  <a:pt x="305" y="346"/>
                </a:cubicBezTo>
                <a:cubicBezTo>
                  <a:pt x="92" y="498"/>
                  <a:pt x="1" y="650"/>
                  <a:pt x="31" y="710"/>
                </a:cubicBezTo>
                <a:cubicBezTo>
                  <a:pt x="54" y="749"/>
                  <a:pt x="105" y="764"/>
                  <a:pt x="178" y="764"/>
                </a:cubicBezTo>
                <a:cubicBezTo>
                  <a:pt x="395" y="764"/>
                  <a:pt x="809" y="634"/>
                  <a:pt x="1308" y="589"/>
                </a:cubicBezTo>
                <a:cubicBezTo>
                  <a:pt x="1976" y="498"/>
                  <a:pt x="2554" y="558"/>
                  <a:pt x="2584" y="406"/>
                </a:cubicBezTo>
                <a:cubicBezTo>
                  <a:pt x="2615" y="346"/>
                  <a:pt x="2523" y="224"/>
                  <a:pt x="2250" y="133"/>
                </a:cubicBezTo>
                <a:cubicBezTo>
                  <a:pt x="2018" y="40"/>
                  <a:pt x="1750" y="0"/>
                  <a:pt x="1488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9" name="Google Shape;2559;p49"/>
          <p:cNvSpPr/>
          <p:nvPr/>
        </p:nvSpPr>
        <p:spPr>
          <a:xfrm>
            <a:off x="4648583" y="2452660"/>
            <a:ext cx="42995" cy="13560"/>
          </a:xfrm>
          <a:custGeom>
            <a:avLst/>
            <a:gdLst/>
            <a:ahLst/>
            <a:cxnLst/>
            <a:rect l="l" t="t" r="r" b="b"/>
            <a:pathLst>
              <a:path w="2007" h="633" extrusionOk="0">
                <a:moveTo>
                  <a:pt x="963" y="0"/>
                </a:moveTo>
                <a:cubicBezTo>
                  <a:pt x="711" y="0"/>
                  <a:pt x="460" y="69"/>
                  <a:pt x="243" y="214"/>
                </a:cubicBezTo>
                <a:cubicBezTo>
                  <a:pt x="61" y="335"/>
                  <a:pt x="0" y="487"/>
                  <a:pt x="30" y="548"/>
                </a:cubicBezTo>
                <a:cubicBezTo>
                  <a:pt x="79" y="597"/>
                  <a:pt x="171" y="611"/>
                  <a:pt x="294" y="611"/>
                </a:cubicBezTo>
                <a:cubicBezTo>
                  <a:pt x="478" y="611"/>
                  <a:pt x="730" y="579"/>
                  <a:pt x="1003" y="579"/>
                </a:cubicBezTo>
                <a:cubicBezTo>
                  <a:pt x="1307" y="579"/>
                  <a:pt x="1584" y="633"/>
                  <a:pt x="1771" y="633"/>
                </a:cubicBezTo>
                <a:cubicBezTo>
                  <a:pt x="1864" y="633"/>
                  <a:pt x="1935" y="619"/>
                  <a:pt x="1976" y="579"/>
                </a:cubicBezTo>
                <a:cubicBezTo>
                  <a:pt x="2006" y="518"/>
                  <a:pt x="1976" y="396"/>
                  <a:pt x="1763" y="244"/>
                </a:cubicBezTo>
                <a:cubicBezTo>
                  <a:pt x="1524" y="85"/>
                  <a:pt x="1242" y="0"/>
                  <a:pt x="963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0" name="Google Shape;2560;p49"/>
          <p:cNvSpPr/>
          <p:nvPr/>
        </p:nvSpPr>
        <p:spPr>
          <a:xfrm>
            <a:off x="4518334" y="2526696"/>
            <a:ext cx="14353" cy="8826"/>
          </a:xfrm>
          <a:custGeom>
            <a:avLst/>
            <a:gdLst/>
            <a:ahLst/>
            <a:cxnLst/>
            <a:rect l="l" t="t" r="r" b="b"/>
            <a:pathLst>
              <a:path w="670" h="412" extrusionOk="0">
                <a:moveTo>
                  <a:pt x="587" y="1"/>
                </a:moveTo>
                <a:cubicBezTo>
                  <a:pt x="513" y="1"/>
                  <a:pt x="399" y="30"/>
                  <a:pt x="274" y="101"/>
                </a:cubicBezTo>
                <a:cubicBezTo>
                  <a:pt x="92" y="193"/>
                  <a:pt x="1" y="375"/>
                  <a:pt x="31" y="405"/>
                </a:cubicBezTo>
                <a:cubicBezTo>
                  <a:pt x="39" y="409"/>
                  <a:pt x="49" y="411"/>
                  <a:pt x="59" y="411"/>
                </a:cubicBezTo>
                <a:cubicBezTo>
                  <a:pt x="126" y="411"/>
                  <a:pt x="238" y="332"/>
                  <a:pt x="396" y="253"/>
                </a:cubicBezTo>
                <a:cubicBezTo>
                  <a:pt x="548" y="162"/>
                  <a:pt x="670" y="101"/>
                  <a:pt x="670" y="41"/>
                </a:cubicBezTo>
                <a:cubicBezTo>
                  <a:pt x="670" y="15"/>
                  <a:pt x="638" y="1"/>
                  <a:pt x="587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1" name="Google Shape;2561;p49"/>
          <p:cNvSpPr/>
          <p:nvPr/>
        </p:nvSpPr>
        <p:spPr>
          <a:xfrm>
            <a:off x="4518334" y="2515085"/>
            <a:ext cx="16967" cy="5591"/>
          </a:xfrm>
          <a:custGeom>
            <a:avLst/>
            <a:gdLst/>
            <a:ahLst/>
            <a:cxnLst/>
            <a:rect l="l" t="t" r="r" b="b"/>
            <a:pathLst>
              <a:path w="792" h="261" extrusionOk="0">
                <a:moveTo>
                  <a:pt x="115" y="0"/>
                </a:moveTo>
                <a:cubicBezTo>
                  <a:pt x="64" y="0"/>
                  <a:pt x="31" y="10"/>
                  <a:pt x="31" y="35"/>
                </a:cubicBezTo>
                <a:cubicBezTo>
                  <a:pt x="1" y="66"/>
                  <a:pt x="153" y="187"/>
                  <a:pt x="366" y="248"/>
                </a:cubicBezTo>
                <a:cubicBezTo>
                  <a:pt x="437" y="257"/>
                  <a:pt x="503" y="261"/>
                  <a:pt x="561" y="261"/>
                </a:cubicBezTo>
                <a:cubicBezTo>
                  <a:pt x="700" y="261"/>
                  <a:pt x="791" y="239"/>
                  <a:pt x="791" y="218"/>
                </a:cubicBezTo>
                <a:cubicBezTo>
                  <a:pt x="791" y="157"/>
                  <a:pt x="578" y="66"/>
                  <a:pt x="396" y="35"/>
                </a:cubicBezTo>
                <a:cubicBezTo>
                  <a:pt x="291" y="18"/>
                  <a:pt x="185" y="0"/>
                  <a:pt x="115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2" name="Google Shape;2562;p49"/>
          <p:cNvSpPr/>
          <p:nvPr/>
        </p:nvSpPr>
        <p:spPr>
          <a:xfrm>
            <a:off x="4704303" y="2515021"/>
            <a:ext cx="5056" cy="4027"/>
          </a:xfrm>
          <a:custGeom>
            <a:avLst/>
            <a:gdLst/>
            <a:ahLst/>
            <a:cxnLst/>
            <a:rect l="l" t="t" r="r" b="b"/>
            <a:pathLst>
              <a:path w="236" h="188" extrusionOk="0">
                <a:moveTo>
                  <a:pt x="126" y="1"/>
                </a:moveTo>
                <a:cubicBezTo>
                  <a:pt x="64" y="1"/>
                  <a:pt x="0" y="65"/>
                  <a:pt x="43" y="130"/>
                </a:cubicBezTo>
                <a:cubicBezTo>
                  <a:pt x="64" y="170"/>
                  <a:pt x="94" y="187"/>
                  <a:pt x="123" y="187"/>
                </a:cubicBezTo>
                <a:cubicBezTo>
                  <a:pt x="182" y="187"/>
                  <a:pt x="236" y="119"/>
                  <a:pt x="195" y="38"/>
                </a:cubicBezTo>
                <a:cubicBezTo>
                  <a:pt x="178" y="12"/>
                  <a:pt x="152" y="1"/>
                  <a:pt x="126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3" name="Google Shape;2563;p49"/>
          <p:cNvSpPr/>
          <p:nvPr/>
        </p:nvSpPr>
        <p:spPr>
          <a:xfrm>
            <a:off x="4703275" y="2522176"/>
            <a:ext cx="7819" cy="4092"/>
          </a:xfrm>
          <a:custGeom>
            <a:avLst/>
            <a:gdLst/>
            <a:ahLst/>
            <a:cxnLst/>
            <a:rect l="l" t="t" r="r" b="b"/>
            <a:pathLst>
              <a:path w="365" h="191" extrusionOk="0">
                <a:moveTo>
                  <a:pt x="133" y="0"/>
                </a:moveTo>
                <a:cubicBezTo>
                  <a:pt x="61" y="0"/>
                  <a:pt x="0" y="50"/>
                  <a:pt x="0" y="100"/>
                </a:cubicBezTo>
                <a:cubicBezTo>
                  <a:pt x="0" y="130"/>
                  <a:pt x="61" y="191"/>
                  <a:pt x="183" y="191"/>
                </a:cubicBezTo>
                <a:cubicBezTo>
                  <a:pt x="274" y="191"/>
                  <a:pt x="365" y="160"/>
                  <a:pt x="365" y="100"/>
                </a:cubicBezTo>
                <a:cubicBezTo>
                  <a:pt x="365" y="39"/>
                  <a:pt x="304" y="8"/>
                  <a:pt x="183" y="8"/>
                </a:cubicBezTo>
                <a:cubicBezTo>
                  <a:pt x="166" y="3"/>
                  <a:pt x="149" y="0"/>
                  <a:pt x="133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4" name="Google Shape;2564;p49"/>
          <p:cNvSpPr/>
          <p:nvPr/>
        </p:nvSpPr>
        <p:spPr>
          <a:xfrm>
            <a:off x="4571741" y="2596619"/>
            <a:ext cx="14353" cy="6662"/>
          </a:xfrm>
          <a:custGeom>
            <a:avLst/>
            <a:gdLst/>
            <a:ahLst/>
            <a:cxnLst/>
            <a:rect l="l" t="t" r="r" b="b"/>
            <a:pathLst>
              <a:path w="670" h="311" extrusionOk="0">
                <a:moveTo>
                  <a:pt x="424" y="0"/>
                </a:moveTo>
                <a:cubicBezTo>
                  <a:pt x="379" y="0"/>
                  <a:pt x="329" y="8"/>
                  <a:pt x="274" y="29"/>
                </a:cubicBezTo>
                <a:cubicBezTo>
                  <a:pt x="61" y="90"/>
                  <a:pt x="0" y="272"/>
                  <a:pt x="31" y="302"/>
                </a:cubicBezTo>
                <a:cubicBezTo>
                  <a:pt x="42" y="308"/>
                  <a:pt x="54" y="311"/>
                  <a:pt x="67" y="311"/>
                </a:cubicBezTo>
                <a:cubicBezTo>
                  <a:pt x="127" y="311"/>
                  <a:pt x="211" y="261"/>
                  <a:pt x="335" y="211"/>
                </a:cubicBezTo>
                <a:cubicBezTo>
                  <a:pt x="487" y="150"/>
                  <a:pt x="669" y="150"/>
                  <a:pt x="669" y="120"/>
                </a:cubicBezTo>
                <a:cubicBezTo>
                  <a:pt x="669" y="97"/>
                  <a:pt x="578" y="0"/>
                  <a:pt x="424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5" name="Google Shape;2565;p49"/>
          <p:cNvSpPr/>
          <p:nvPr/>
        </p:nvSpPr>
        <p:spPr>
          <a:xfrm>
            <a:off x="4364671" y="2299596"/>
            <a:ext cx="372473" cy="247516"/>
          </a:xfrm>
          <a:custGeom>
            <a:avLst/>
            <a:gdLst/>
            <a:ahLst/>
            <a:cxnLst/>
            <a:rect l="l" t="t" r="r" b="b"/>
            <a:pathLst>
              <a:path w="17387" h="11554" extrusionOk="0">
                <a:moveTo>
                  <a:pt x="8779" y="0"/>
                </a:moveTo>
                <a:cubicBezTo>
                  <a:pt x="8447" y="0"/>
                  <a:pt x="8114" y="21"/>
                  <a:pt x="7782" y="64"/>
                </a:cubicBezTo>
                <a:cubicBezTo>
                  <a:pt x="6991" y="125"/>
                  <a:pt x="6201" y="277"/>
                  <a:pt x="5472" y="611"/>
                </a:cubicBezTo>
                <a:cubicBezTo>
                  <a:pt x="4651" y="1037"/>
                  <a:pt x="3922" y="1584"/>
                  <a:pt x="3314" y="2252"/>
                </a:cubicBezTo>
                <a:cubicBezTo>
                  <a:pt x="2250" y="3255"/>
                  <a:pt x="1399" y="4410"/>
                  <a:pt x="760" y="5687"/>
                </a:cubicBezTo>
                <a:cubicBezTo>
                  <a:pt x="213" y="6721"/>
                  <a:pt x="0" y="7906"/>
                  <a:pt x="122" y="9061"/>
                </a:cubicBezTo>
                <a:cubicBezTo>
                  <a:pt x="304" y="10216"/>
                  <a:pt x="1004" y="11310"/>
                  <a:pt x="1976" y="11553"/>
                </a:cubicBezTo>
                <a:cubicBezTo>
                  <a:pt x="2098" y="11401"/>
                  <a:pt x="2250" y="11280"/>
                  <a:pt x="2371" y="11128"/>
                </a:cubicBezTo>
                <a:lnTo>
                  <a:pt x="2949" y="10094"/>
                </a:lnTo>
                <a:lnTo>
                  <a:pt x="2949" y="10094"/>
                </a:lnTo>
                <a:cubicBezTo>
                  <a:pt x="2858" y="10368"/>
                  <a:pt x="2918" y="10672"/>
                  <a:pt x="3162" y="10885"/>
                </a:cubicBezTo>
                <a:cubicBezTo>
                  <a:pt x="3235" y="10926"/>
                  <a:pt x="3315" y="10947"/>
                  <a:pt x="3395" y="10947"/>
                </a:cubicBezTo>
                <a:cubicBezTo>
                  <a:pt x="3548" y="10947"/>
                  <a:pt x="3700" y="10872"/>
                  <a:pt x="3800" y="10733"/>
                </a:cubicBezTo>
                <a:lnTo>
                  <a:pt x="3830" y="10702"/>
                </a:lnTo>
                <a:cubicBezTo>
                  <a:pt x="3881" y="10761"/>
                  <a:pt x="3948" y="10788"/>
                  <a:pt x="4017" y="10788"/>
                </a:cubicBezTo>
                <a:cubicBezTo>
                  <a:pt x="4197" y="10788"/>
                  <a:pt x="4391" y="10610"/>
                  <a:pt x="4347" y="10368"/>
                </a:cubicBezTo>
                <a:lnTo>
                  <a:pt x="4347" y="10368"/>
                </a:lnTo>
                <a:cubicBezTo>
                  <a:pt x="4385" y="10387"/>
                  <a:pt x="4424" y="10396"/>
                  <a:pt x="4462" y="10396"/>
                </a:cubicBezTo>
                <a:cubicBezTo>
                  <a:pt x="4667" y="10396"/>
                  <a:pt x="4854" y="10143"/>
                  <a:pt x="4803" y="9912"/>
                </a:cubicBezTo>
                <a:lnTo>
                  <a:pt x="4803" y="9912"/>
                </a:lnTo>
                <a:cubicBezTo>
                  <a:pt x="4832" y="9927"/>
                  <a:pt x="4860" y="9933"/>
                  <a:pt x="4887" y="9933"/>
                </a:cubicBezTo>
                <a:cubicBezTo>
                  <a:pt x="5083" y="9933"/>
                  <a:pt x="5216" y="9575"/>
                  <a:pt x="5350" y="9335"/>
                </a:cubicBezTo>
                <a:cubicBezTo>
                  <a:pt x="5411" y="9183"/>
                  <a:pt x="5502" y="9031"/>
                  <a:pt x="5624" y="8909"/>
                </a:cubicBezTo>
                <a:cubicBezTo>
                  <a:pt x="5897" y="8423"/>
                  <a:pt x="6049" y="7906"/>
                  <a:pt x="6049" y="7359"/>
                </a:cubicBezTo>
                <a:cubicBezTo>
                  <a:pt x="6353" y="6903"/>
                  <a:pt x="6505" y="6386"/>
                  <a:pt x="6536" y="5839"/>
                </a:cubicBezTo>
                <a:lnTo>
                  <a:pt x="6657" y="4806"/>
                </a:lnTo>
                <a:lnTo>
                  <a:pt x="6840" y="4593"/>
                </a:lnTo>
                <a:cubicBezTo>
                  <a:pt x="6840" y="4806"/>
                  <a:pt x="6991" y="5049"/>
                  <a:pt x="7235" y="5110"/>
                </a:cubicBezTo>
                <a:cubicBezTo>
                  <a:pt x="7326" y="5140"/>
                  <a:pt x="7425" y="5155"/>
                  <a:pt x="7527" y="5155"/>
                </a:cubicBezTo>
                <a:cubicBezTo>
                  <a:pt x="7630" y="5155"/>
                  <a:pt x="7736" y="5140"/>
                  <a:pt x="7843" y="5110"/>
                </a:cubicBezTo>
                <a:lnTo>
                  <a:pt x="8450" y="4988"/>
                </a:lnTo>
                <a:lnTo>
                  <a:pt x="8846" y="5110"/>
                </a:lnTo>
                <a:cubicBezTo>
                  <a:pt x="8754" y="5444"/>
                  <a:pt x="8785" y="5778"/>
                  <a:pt x="8937" y="6113"/>
                </a:cubicBezTo>
                <a:cubicBezTo>
                  <a:pt x="8998" y="6325"/>
                  <a:pt x="9119" y="6508"/>
                  <a:pt x="9302" y="6660"/>
                </a:cubicBezTo>
                <a:cubicBezTo>
                  <a:pt x="9335" y="6676"/>
                  <a:pt x="9370" y="6684"/>
                  <a:pt x="9405" y="6684"/>
                </a:cubicBezTo>
                <a:cubicBezTo>
                  <a:pt x="9563" y="6684"/>
                  <a:pt x="9722" y="6530"/>
                  <a:pt x="9697" y="6356"/>
                </a:cubicBezTo>
                <a:lnTo>
                  <a:pt x="9697" y="6356"/>
                </a:lnTo>
                <a:cubicBezTo>
                  <a:pt x="9750" y="6409"/>
                  <a:pt x="9821" y="6433"/>
                  <a:pt x="9894" y="6433"/>
                </a:cubicBezTo>
                <a:cubicBezTo>
                  <a:pt x="9987" y="6433"/>
                  <a:pt x="10084" y="6394"/>
                  <a:pt x="10153" y="6325"/>
                </a:cubicBezTo>
                <a:lnTo>
                  <a:pt x="10183" y="6265"/>
                </a:lnTo>
                <a:cubicBezTo>
                  <a:pt x="10305" y="6082"/>
                  <a:pt x="10365" y="5869"/>
                  <a:pt x="10335" y="5657"/>
                </a:cubicBezTo>
                <a:cubicBezTo>
                  <a:pt x="10305" y="5110"/>
                  <a:pt x="10153" y="4593"/>
                  <a:pt x="9849" y="4167"/>
                </a:cubicBezTo>
                <a:lnTo>
                  <a:pt x="9849" y="4167"/>
                </a:lnTo>
                <a:lnTo>
                  <a:pt x="10882" y="5170"/>
                </a:lnTo>
                <a:cubicBezTo>
                  <a:pt x="10973" y="5231"/>
                  <a:pt x="11065" y="5292"/>
                  <a:pt x="11156" y="5322"/>
                </a:cubicBezTo>
                <a:cubicBezTo>
                  <a:pt x="11156" y="5474"/>
                  <a:pt x="11247" y="5596"/>
                  <a:pt x="11399" y="5626"/>
                </a:cubicBezTo>
                <a:lnTo>
                  <a:pt x="11460" y="5626"/>
                </a:lnTo>
                <a:cubicBezTo>
                  <a:pt x="11612" y="5596"/>
                  <a:pt x="11733" y="5505"/>
                  <a:pt x="11824" y="5383"/>
                </a:cubicBezTo>
                <a:cubicBezTo>
                  <a:pt x="12098" y="5110"/>
                  <a:pt x="12372" y="4654"/>
                  <a:pt x="12128" y="4319"/>
                </a:cubicBezTo>
                <a:cubicBezTo>
                  <a:pt x="12250" y="4289"/>
                  <a:pt x="12311" y="4137"/>
                  <a:pt x="12250" y="4015"/>
                </a:cubicBezTo>
                <a:lnTo>
                  <a:pt x="12250" y="3985"/>
                </a:lnTo>
                <a:lnTo>
                  <a:pt x="13466" y="4927"/>
                </a:lnTo>
                <a:cubicBezTo>
                  <a:pt x="13443" y="4910"/>
                  <a:pt x="13420" y="4903"/>
                  <a:pt x="13397" y="4903"/>
                </a:cubicBezTo>
                <a:cubicBezTo>
                  <a:pt x="13295" y="4903"/>
                  <a:pt x="13198" y="5052"/>
                  <a:pt x="13223" y="5201"/>
                </a:cubicBezTo>
                <a:cubicBezTo>
                  <a:pt x="13283" y="5322"/>
                  <a:pt x="13375" y="5444"/>
                  <a:pt x="13466" y="5535"/>
                </a:cubicBezTo>
                <a:cubicBezTo>
                  <a:pt x="13375" y="5717"/>
                  <a:pt x="13314" y="5900"/>
                  <a:pt x="13344" y="6113"/>
                </a:cubicBezTo>
                <a:cubicBezTo>
                  <a:pt x="13303" y="6077"/>
                  <a:pt x="13256" y="6061"/>
                  <a:pt x="13209" y="6061"/>
                </a:cubicBezTo>
                <a:cubicBezTo>
                  <a:pt x="13016" y="6061"/>
                  <a:pt x="12809" y="6330"/>
                  <a:pt x="12858" y="6599"/>
                </a:cubicBezTo>
                <a:cubicBezTo>
                  <a:pt x="12949" y="6872"/>
                  <a:pt x="13192" y="7085"/>
                  <a:pt x="13496" y="7085"/>
                </a:cubicBezTo>
                <a:cubicBezTo>
                  <a:pt x="13517" y="7088"/>
                  <a:pt x="13538" y="7089"/>
                  <a:pt x="13559" y="7089"/>
                </a:cubicBezTo>
                <a:cubicBezTo>
                  <a:pt x="13780" y="7089"/>
                  <a:pt x="13988" y="6945"/>
                  <a:pt x="14043" y="6751"/>
                </a:cubicBezTo>
                <a:cubicBezTo>
                  <a:pt x="14061" y="6755"/>
                  <a:pt x="14080" y="6758"/>
                  <a:pt x="14098" y="6758"/>
                </a:cubicBezTo>
                <a:cubicBezTo>
                  <a:pt x="14325" y="6758"/>
                  <a:pt x="14553" y="6424"/>
                  <a:pt x="14469" y="6143"/>
                </a:cubicBezTo>
                <a:lnTo>
                  <a:pt x="14469" y="6143"/>
                </a:lnTo>
                <a:cubicBezTo>
                  <a:pt x="14495" y="6161"/>
                  <a:pt x="14522" y="6169"/>
                  <a:pt x="14548" y="6169"/>
                </a:cubicBezTo>
                <a:cubicBezTo>
                  <a:pt x="14700" y="6169"/>
                  <a:pt x="14834" y="5890"/>
                  <a:pt x="14834" y="5657"/>
                </a:cubicBezTo>
                <a:cubicBezTo>
                  <a:pt x="14863" y="5222"/>
                  <a:pt x="14809" y="4759"/>
                  <a:pt x="14671" y="4321"/>
                </a:cubicBezTo>
                <a:lnTo>
                  <a:pt x="14671" y="4321"/>
                </a:lnTo>
                <a:cubicBezTo>
                  <a:pt x="14686" y="4343"/>
                  <a:pt x="14706" y="4358"/>
                  <a:pt x="14723" y="4358"/>
                </a:cubicBezTo>
                <a:cubicBezTo>
                  <a:pt x="14730" y="4358"/>
                  <a:pt x="14737" y="4355"/>
                  <a:pt x="14742" y="4350"/>
                </a:cubicBezTo>
                <a:cubicBezTo>
                  <a:pt x="14764" y="4339"/>
                  <a:pt x="14778" y="4320"/>
                  <a:pt x="14785" y="4298"/>
                </a:cubicBezTo>
                <a:lnTo>
                  <a:pt x="14785" y="4298"/>
                </a:lnTo>
                <a:lnTo>
                  <a:pt x="15441" y="5869"/>
                </a:lnTo>
                <a:cubicBezTo>
                  <a:pt x="15654" y="6295"/>
                  <a:pt x="15776" y="6751"/>
                  <a:pt x="15806" y="7237"/>
                </a:cubicBezTo>
                <a:cubicBezTo>
                  <a:pt x="15806" y="7420"/>
                  <a:pt x="15837" y="7693"/>
                  <a:pt x="15989" y="7724"/>
                </a:cubicBezTo>
                <a:cubicBezTo>
                  <a:pt x="16049" y="7724"/>
                  <a:pt x="16080" y="7724"/>
                  <a:pt x="16141" y="7693"/>
                </a:cubicBezTo>
                <a:cubicBezTo>
                  <a:pt x="16627" y="7389"/>
                  <a:pt x="17022" y="6964"/>
                  <a:pt x="17204" y="6417"/>
                </a:cubicBezTo>
                <a:cubicBezTo>
                  <a:pt x="17296" y="6234"/>
                  <a:pt x="17356" y="6052"/>
                  <a:pt x="17387" y="5839"/>
                </a:cubicBezTo>
                <a:cubicBezTo>
                  <a:pt x="17356" y="5413"/>
                  <a:pt x="17296" y="5018"/>
                  <a:pt x="17235" y="4593"/>
                </a:cubicBezTo>
                <a:cubicBezTo>
                  <a:pt x="17235" y="4410"/>
                  <a:pt x="17204" y="4228"/>
                  <a:pt x="17174" y="4046"/>
                </a:cubicBezTo>
                <a:cubicBezTo>
                  <a:pt x="17113" y="3742"/>
                  <a:pt x="16961" y="3499"/>
                  <a:pt x="16749" y="3316"/>
                </a:cubicBezTo>
                <a:cubicBezTo>
                  <a:pt x="16080" y="2556"/>
                  <a:pt x="15411" y="1796"/>
                  <a:pt x="14530" y="1462"/>
                </a:cubicBezTo>
                <a:cubicBezTo>
                  <a:pt x="14013" y="1280"/>
                  <a:pt x="13435" y="1280"/>
                  <a:pt x="12919" y="1097"/>
                </a:cubicBezTo>
                <a:cubicBezTo>
                  <a:pt x="12584" y="976"/>
                  <a:pt x="12280" y="824"/>
                  <a:pt x="11976" y="672"/>
                </a:cubicBezTo>
                <a:cubicBezTo>
                  <a:pt x="10950" y="229"/>
                  <a:pt x="9871" y="0"/>
                  <a:pt x="8779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6" name="Google Shape;2566;p49"/>
          <p:cNvSpPr/>
          <p:nvPr/>
        </p:nvSpPr>
        <p:spPr>
          <a:xfrm>
            <a:off x="4403338" y="2530102"/>
            <a:ext cx="49914" cy="74807"/>
          </a:xfrm>
          <a:custGeom>
            <a:avLst/>
            <a:gdLst/>
            <a:ahLst/>
            <a:cxnLst/>
            <a:rect l="l" t="t" r="r" b="b"/>
            <a:pathLst>
              <a:path w="2330" h="3492" extrusionOk="0">
                <a:moveTo>
                  <a:pt x="1480" y="0"/>
                </a:moveTo>
                <a:cubicBezTo>
                  <a:pt x="824" y="0"/>
                  <a:pt x="1" y="280"/>
                  <a:pt x="19" y="1675"/>
                </a:cubicBezTo>
                <a:cubicBezTo>
                  <a:pt x="19" y="3213"/>
                  <a:pt x="1071" y="3492"/>
                  <a:pt x="1755" y="3492"/>
                </a:cubicBezTo>
                <a:cubicBezTo>
                  <a:pt x="2085" y="3492"/>
                  <a:pt x="2329" y="3427"/>
                  <a:pt x="2329" y="3407"/>
                </a:cubicBezTo>
                <a:cubicBezTo>
                  <a:pt x="2329" y="3316"/>
                  <a:pt x="2269" y="125"/>
                  <a:pt x="2269" y="125"/>
                </a:cubicBezTo>
                <a:cubicBezTo>
                  <a:pt x="2245" y="113"/>
                  <a:pt x="1896" y="0"/>
                  <a:pt x="1480" y="0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7" name="Google Shape;2567;p49"/>
          <p:cNvSpPr/>
          <p:nvPr/>
        </p:nvSpPr>
        <p:spPr>
          <a:xfrm>
            <a:off x="4416106" y="2545526"/>
            <a:ext cx="22172" cy="42866"/>
          </a:xfrm>
          <a:custGeom>
            <a:avLst/>
            <a:gdLst/>
            <a:ahLst/>
            <a:cxnLst/>
            <a:rect l="l" t="t" r="r" b="b"/>
            <a:pathLst>
              <a:path w="1035" h="2001" extrusionOk="0">
                <a:moveTo>
                  <a:pt x="615" y="1"/>
                </a:moveTo>
                <a:cubicBezTo>
                  <a:pt x="595" y="1"/>
                  <a:pt x="572" y="4"/>
                  <a:pt x="548" y="13"/>
                </a:cubicBezTo>
                <a:cubicBezTo>
                  <a:pt x="365" y="43"/>
                  <a:pt x="214" y="165"/>
                  <a:pt x="153" y="347"/>
                </a:cubicBezTo>
                <a:cubicBezTo>
                  <a:pt x="31" y="560"/>
                  <a:pt x="1" y="773"/>
                  <a:pt x="1" y="985"/>
                </a:cubicBezTo>
                <a:cubicBezTo>
                  <a:pt x="1" y="1411"/>
                  <a:pt x="214" y="1806"/>
                  <a:pt x="609" y="1988"/>
                </a:cubicBezTo>
                <a:cubicBezTo>
                  <a:pt x="641" y="1996"/>
                  <a:pt x="676" y="2000"/>
                  <a:pt x="711" y="2000"/>
                </a:cubicBezTo>
                <a:cubicBezTo>
                  <a:pt x="807" y="2000"/>
                  <a:pt x="907" y="1972"/>
                  <a:pt x="973" y="1928"/>
                </a:cubicBezTo>
                <a:cubicBezTo>
                  <a:pt x="1004" y="1897"/>
                  <a:pt x="1034" y="1867"/>
                  <a:pt x="1034" y="1806"/>
                </a:cubicBezTo>
                <a:lnTo>
                  <a:pt x="1034" y="1806"/>
                </a:lnTo>
                <a:cubicBezTo>
                  <a:pt x="1004" y="1836"/>
                  <a:pt x="973" y="1867"/>
                  <a:pt x="943" y="1867"/>
                </a:cubicBezTo>
                <a:cubicBezTo>
                  <a:pt x="882" y="1897"/>
                  <a:pt x="829" y="1912"/>
                  <a:pt x="780" y="1912"/>
                </a:cubicBezTo>
                <a:cubicBezTo>
                  <a:pt x="730" y="1912"/>
                  <a:pt x="685" y="1897"/>
                  <a:pt x="639" y="1867"/>
                </a:cubicBezTo>
                <a:cubicBezTo>
                  <a:pt x="335" y="1684"/>
                  <a:pt x="153" y="1350"/>
                  <a:pt x="183" y="985"/>
                </a:cubicBezTo>
                <a:cubicBezTo>
                  <a:pt x="153" y="803"/>
                  <a:pt x="183" y="590"/>
                  <a:pt x="274" y="438"/>
                </a:cubicBezTo>
                <a:cubicBezTo>
                  <a:pt x="305" y="286"/>
                  <a:pt x="426" y="165"/>
                  <a:pt x="578" y="104"/>
                </a:cubicBezTo>
                <a:cubicBezTo>
                  <a:pt x="669" y="104"/>
                  <a:pt x="761" y="134"/>
                  <a:pt x="821" y="225"/>
                </a:cubicBezTo>
                <a:cubicBezTo>
                  <a:pt x="852" y="286"/>
                  <a:pt x="821" y="317"/>
                  <a:pt x="852" y="347"/>
                </a:cubicBezTo>
                <a:cubicBezTo>
                  <a:pt x="882" y="347"/>
                  <a:pt x="882" y="286"/>
                  <a:pt x="852" y="195"/>
                </a:cubicBezTo>
                <a:cubicBezTo>
                  <a:pt x="852" y="134"/>
                  <a:pt x="821" y="104"/>
                  <a:pt x="761" y="73"/>
                </a:cubicBezTo>
                <a:cubicBezTo>
                  <a:pt x="716" y="29"/>
                  <a:pt x="672" y="1"/>
                  <a:pt x="615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8" name="Google Shape;2568;p49"/>
          <p:cNvSpPr/>
          <p:nvPr/>
        </p:nvSpPr>
        <p:spPr>
          <a:xfrm>
            <a:off x="4491642" y="2459387"/>
            <a:ext cx="120480" cy="117952"/>
          </a:xfrm>
          <a:custGeom>
            <a:avLst/>
            <a:gdLst/>
            <a:ahLst/>
            <a:cxnLst/>
            <a:rect l="l" t="t" r="r" b="b"/>
            <a:pathLst>
              <a:path w="5624" h="5506" extrusionOk="0">
                <a:moveTo>
                  <a:pt x="2890" y="0"/>
                </a:moveTo>
                <a:cubicBezTo>
                  <a:pt x="2589" y="0"/>
                  <a:pt x="2292" y="48"/>
                  <a:pt x="2007" y="143"/>
                </a:cubicBezTo>
                <a:cubicBezTo>
                  <a:pt x="1490" y="356"/>
                  <a:pt x="1034" y="690"/>
                  <a:pt x="700" y="1116"/>
                </a:cubicBezTo>
                <a:cubicBezTo>
                  <a:pt x="1" y="2088"/>
                  <a:pt x="1" y="3395"/>
                  <a:pt x="700" y="4368"/>
                </a:cubicBezTo>
                <a:cubicBezTo>
                  <a:pt x="1034" y="4824"/>
                  <a:pt x="1490" y="5158"/>
                  <a:pt x="2007" y="5341"/>
                </a:cubicBezTo>
                <a:cubicBezTo>
                  <a:pt x="2317" y="5444"/>
                  <a:pt x="2640" y="5505"/>
                  <a:pt x="2969" y="5505"/>
                </a:cubicBezTo>
                <a:cubicBezTo>
                  <a:pt x="3124" y="5505"/>
                  <a:pt x="3279" y="5491"/>
                  <a:pt x="3435" y="5462"/>
                </a:cubicBezTo>
                <a:cubicBezTo>
                  <a:pt x="4499" y="5249"/>
                  <a:pt x="5320" y="4459"/>
                  <a:pt x="5593" y="3426"/>
                </a:cubicBezTo>
                <a:cubicBezTo>
                  <a:pt x="5593" y="3335"/>
                  <a:pt x="5624" y="3213"/>
                  <a:pt x="5624" y="3122"/>
                </a:cubicBezTo>
                <a:cubicBezTo>
                  <a:pt x="5624" y="3061"/>
                  <a:pt x="5624" y="3000"/>
                  <a:pt x="5624" y="2939"/>
                </a:cubicBezTo>
                <a:cubicBezTo>
                  <a:pt x="5624" y="2879"/>
                  <a:pt x="5624" y="2818"/>
                  <a:pt x="5624" y="2757"/>
                </a:cubicBezTo>
                <a:cubicBezTo>
                  <a:pt x="5593" y="2970"/>
                  <a:pt x="5563" y="3183"/>
                  <a:pt x="5533" y="3395"/>
                </a:cubicBezTo>
                <a:cubicBezTo>
                  <a:pt x="5219" y="4626"/>
                  <a:pt x="4120" y="5416"/>
                  <a:pt x="2936" y="5416"/>
                </a:cubicBezTo>
                <a:cubicBezTo>
                  <a:pt x="2628" y="5416"/>
                  <a:pt x="2314" y="5362"/>
                  <a:pt x="2007" y="5249"/>
                </a:cubicBezTo>
                <a:cubicBezTo>
                  <a:pt x="1764" y="5158"/>
                  <a:pt x="1551" y="5037"/>
                  <a:pt x="1338" y="4885"/>
                </a:cubicBezTo>
                <a:cubicBezTo>
                  <a:pt x="1125" y="4702"/>
                  <a:pt x="943" y="4520"/>
                  <a:pt x="791" y="4307"/>
                </a:cubicBezTo>
                <a:cubicBezTo>
                  <a:pt x="92" y="3365"/>
                  <a:pt x="92" y="2088"/>
                  <a:pt x="791" y="1176"/>
                </a:cubicBezTo>
                <a:cubicBezTo>
                  <a:pt x="1095" y="751"/>
                  <a:pt x="1520" y="417"/>
                  <a:pt x="2007" y="204"/>
                </a:cubicBezTo>
                <a:cubicBezTo>
                  <a:pt x="2098" y="173"/>
                  <a:pt x="2189" y="143"/>
                  <a:pt x="2280" y="143"/>
                </a:cubicBezTo>
                <a:cubicBezTo>
                  <a:pt x="2504" y="86"/>
                  <a:pt x="2728" y="59"/>
                  <a:pt x="2949" y="59"/>
                </a:cubicBezTo>
                <a:cubicBezTo>
                  <a:pt x="4139" y="59"/>
                  <a:pt x="5225" y="853"/>
                  <a:pt x="5533" y="2058"/>
                </a:cubicBezTo>
                <a:cubicBezTo>
                  <a:pt x="5563" y="2271"/>
                  <a:pt x="5593" y="2483"/>
                  <a:pt x="5624" y="2727"/>
                </a:cubicBezTo>
                <a:cubicBezTo>
                  <a:pt x="5624" y="2666"/>
                  <a:pt x="5624" y="2605"/>
                  <a:pt x="5624" y="2575"/>
                </a:cubicBezTo>
                <a:cubicBezTo>
                  <a:pt x="5624" y="2514"/>
                  <a:pt x="5624" y="2423"/>
                  <a:pt x="5624" y="2362"/>
                </a:cubicBezTo>
                <a:cubicBezTo>
                  <a:pt x="5624" y="2271"/>
                  <a:pt x="5593" y="2179"/>
                  <a:pt x="5593" y="2088"/>
                </a:cubicBezTo>
                <a:cubicBezTo>
                  <a:pt x="5320" y="1055"/>
                  <a:pt x="4499" y="234"/>
                  <a:pt x="3435" y="52"/>
                </a:cubicBezTo>
                <a:cubicBezTo>
                  <a:pt x="3253" y="18"/>
                  <a:pt x="3071" y="0"/>
                  <a:pt x="2890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9" name="Google Shape;2569;p49"/>
          <p:cNvSpPr/>
          <p:nvPr/>
        </p:nvSpPr>
        <p:spPr>
          <a:xfrm>
            <a:off x="4629689" y="2459387"/>
            <a:ext cx="121144" cy="117952"/>
          </a:xfrm>
          <a:custGeom>
            <a:avLst/>
            <a:gdLst/>
            <a:ahLst/>
            <a:cxnLst/>
            <a:rect l="l" t="t" r="r" b="b"/>
            <a:pathLst>
              <a:path w="5655" h="5506" extrusionOk="0">
                <a:moveTo>
                  <a:pt x="2890" y="0"/>
                </a:moveTo>
                <a:cubicBezTo>
                  <a:pt x="2588" y="0"/>
                  <a:pt x="2292" y="48"/>
                  <a:pt x="2007" y="143"/>
                </a:cubicBezTo>
                <a:cubicBezTo>
                  <a:pt x="1490" y="356"/>
                  <a:pt x="1034" y="690"/>
                  <a:pt x="730" y="1116"/>
                </a:cubicBezTo>
                <a:cubicBezTo>
                  <a:pt x="1" y="2088"/>
                  <a:pt x="1" y="3395"/>
                  <a:pt x="730" y="4368"/>
                </a:cubicBezTo>
                <a:cubicBezTo>
                  <a:pt x="1034" y="4824"/>
                  <a:pt x="1490" y="5158"/>
                  <a:pt x="2007" y="5341"/>
                </a:cubicBezTo>
                <a:cubicBezTo>
                  <a:pt x="2316" y="5444"/>
                  <a:pt x="2640" y="5505"/>
                  <a:pt x="2969" y="5505"/>
                </a:cubicBezTo>
                <a:cubicBezTo>
                  <a:pt x="3123" y="5505"/>
                  <a:pt x="3279" y="5491"/>
                  <a:pt x="3435" y="5462"/>
                </a:cubicBezTo>
                <a:cubicBezTo>
                  <a:pt x="4499" y="5249"/>
                  <a:pt x="5320" y="4459"/>
                  <a:pt x="5593" y="3426"/>
                </a:cubicBezTo>
                <a:cubicBezTo>
                  <a:pt x="5593" y="3335"/>
                  <a:pt x="5624" y="3213"/>
                  <a:pt x="5624" y="3122"/>
                </a:cubicBezTo>
                <a:cubicBezTo>
                  <a:pt x="5654" y="3061"/>
                  <a:pt x="5654" y="3000"/>
                  <a:pt x="5624" y="2939"/>
                </a:cubicBezTo>
                <a:cubicBezTo>
                  <a:pt x="5654" y="2879"/>
                  <a:pt x="5654" y="2818"/>
                  <a:pt x="5624" y="2757"/>
                </a:cubicBezTo>
                <a:cubicBezTo>
                  <a:pt x="5624" y="2970"/>
                  <a:pt x="5593" y="3183"/>
                  <a:pt x="5533" y="3395"/>
                </a:cubicBezTo>
                <a:cubicBezTo>
                  <a:pt x="5219" y="4626"/>
                  <a:pt x="4120" y="5416"/>
                  <a:pt x="2936" y="5416"/>
                </a:cubicBezTo>
                <a:cubicBezTo>
                  <a:pt x="2628" y="5416"/>
                  <a:pt x="2314" y="5362"/>
                  <a:pt x="2007" y="5249"/>
                </a:cubicBezTo>
                <a:cubicBezTo>
                  <a:pt x="1763" y="5158"/>
                  <a:pt x="1551" y="5037"/>
                  <a:pt x="1338" y="4885"/>
                </a:cubicBezTo>
                <a:cubicBezTo>
                  <a:pt x="1125" y="4702"/>
                  <a:pt x="943" y="4520"/>
                  <a:pt x="791" y="4307"/>
                </a:cubicBezTo>
                <a:cubicBezTo>
                  <a:pt x="92" y="3365"/>
                  <a:pt x="92" y="2088"/>
                  <a:pt x="791" y="1176"/>
                </a:cubicBezTo>
                <a:cubicBezTo>
                  <a:pt x="1095" y="751"/>
                  <a:pt x="1520" y="417"/>
                  <a:pt x="2007" y="204"/>
                </a:cubicBezTo>
                <a:cubicBezTo>
                  <a:pt x="2098" y="173"/>
                  <a:pt x="2189" y="143"/>
                  <a:pt x="2311" y="143"/>
                </a:cubicBezTo>
                <a:cubicBezTo>
                  <a:pt x="2534" y="86"/>
                  <a:pt x="2758" y="59"/>
                  <a:pt x="2977" y="59"/>
                </a:cubicBezTo>
                <a:cubicBezTo>
                  <a:pt x="4160" y="59"/>
                  <a:pt x="5225" y="853"/>
                  <a:pt x="5533" y="2058"/>
                </a:cubicBezTo>
                <a:cubicBezTo>
                  <a:pt x="5593" y="2271"/>
                  <a:pt x="5624" y="2483"/>
                  <a:pt x="5624" y="2727"/>
                </a:cubicBezTo>
                <a:cubicBezTo>
                  <a:pt x="5654" y="2666"/>
                  <a:pt x="5654" y="2605"/>
                  <a:pt x="5624" y="2575"/>
                </a:cubicBezTo>
                <a:cubicBezTo>
                  <a:pt x="5654" y="2514"/>
                  <a:pt x="5654" y="2423"/>
                  <a:pt x="5624" y="2362"/>
                </a:cubicBezTo>
                <a:cubicBezTo>
                  <a:pt x="5624" y="2271"/>
                  <a:pt x="5593" y="2179"/>
                  <a:pt x="5593" y="2088"/>
                </a:cubicBezTo>
                <a:cubicBezTo>
                  <a:pt x="5320" y="1055"/>
                  <a:pt x="4499" y="234"/>
                  <a:pt x="3435" y="52"/>
                </a:cubicBezTo>
                <a:cubicBezTo>
                  <a:pt x="3253" y="18"/>
                  <a:pt x="3070" y="0"/>
                  <a:pt x="2890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0" name="Google Shape;2570;p49"/>
          <p:cNvSpPr/>
          <p:nvPr/>
        </p:nvSpPr>
        <p:spPr>
          <a:xfrm>
            <a:off x="4610151" y="2499554"/>
            <a:ext cx="26714" cy="4692"/>
          </a:xfrm>
          <a:custGeom>
            <a:avLst/>
            <a:gdLst/>
            <a:ahLst/>
            <a:cxnLst/>
            <a:rect l="l" t="t" r="r" b="b"/>
            <a:pathLst>
              <a:path w="1247" h="219" extrusionOk="0">
                <a:moveTo>
                  <a:pt x="639" y="1"/>
                </a:moveTo>
                <a:cubicBezTo>
                  <a:pt x="426" y="1"/>
                  <a:pt x="183" y="31"/>
                  <a:pt x="1" y="153"/>
                </a:cubicBezTo>
                <a:cubicBezTo>
                  <a:pt x="5" y="157"/>
                  <a:pt x="15" y="159"/>
                  <a:pt x="29" y="159"/>
                </a:cubicBezTo>
                <a:cubicBezTo>
                  <a:pt x="98" y="159"/>
                  <a:pt x="275" y="116"/>
                  <a:pt x="497" y="116"/>
                </a:cubicBezTo>
                <a:cubicBezTo>
                  <a:pt x="542" y="116"/>
                  <a:pt x="590" y="118"/>
                  <a:pt x="639" y="122"/>
                </a:cubicBezTo>
                <a:cubicBezTo>
                  <a:pt x="936" y="122"/>
                  <a:pt x="1185" y="218"/>
                  <a:pt x="1237" y="218"/>
                </a:cubicBezTo>
                <a:cubicBezTo>
                  <a:pt x="1244" y="218"/>
                  <a:pt x="1247" y="217"/>
                  <a:pt x="1247" y="213"/>
                </a:cubicBezTo>
                <a:cubicBezTo>
                  <a:pt x="1065" y="61"/>
                  <a:pt x="852" y="1"/>
                  <a:pt x="639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1" name="Google Shape;2571;p49"/>
          <p:cNvSpPr/>
          <p:nvPr/>
        </p:nvSpPr>
        <p:spPr>
          <a:xfrm>
            <a:off x="4446055" y="2523654"/>
            <a:ext cx="49529" cy="7819"/>
          </a:xfrm>
          <a:custGeom>
            <a:avLst/>
            <a:gdLst/>
            <a:ahLst/>
            <a:cxnLst/>
            <a:rect l="l" t="t" r="r" b="b"/>
            <a:pathLst>
              <a:path w="2312" h="365" extrusionOk="0">
                <a:moveTo>
                  <a:pt x="2311" y="0"/>
                </a:moveTo>
                <a:lnTo>
                  <a:pt x="2311" y="0"/>
                </a:lnTo>
                <a:cubicBezTo>
                  <a:pt x="1916" y="31"/>
                  <a:pt x="1521" y="91"/>
                  <a:pt x="1156" y="183"/>
                </a:cubicBezTo>
                <a:cubicBezTo>
                  <a:pt x="518" y="274"/>
                  <a:pt x="1" y="335"/>
                  <a:pt x="1" y="365"/>
                </a:cubicBezTo>
                <a:cubicBezTo>
                  <a:pt x="791" y="365"/>
                  <a:pt x="1582" y="243"/>
                  <a:pt x="2311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2" name="Google Shape;2572;p49"/>
          <p:cNvSpPr/>
          <p:nvPr/>
        </p:nvSpPr>
        <p:spPr>
          <a:xfrm>
            <a:off x="4566535" y="2508680"/>
            <a:ext cx="39739" cy="56898"/>
          </a:xfrm>
          <a:custGeom>
            <a:avLst/>
            <a:gdLst/>
            <a:ahLst/>
            <a:cxnLst/>
            <a:rect l="l" t="t" r="r" b="b"/>
            <a:pathLst>
              <a:path w="1855" h="2656" extrusionOk="0">
                <a:moveTo>
                  <a:pt x="1854" y="0"/>
                </a:moveTo>
                <a:cubicBezTo>
                  <a:pt x="1824" y="0"/>
                  <a:pt x="1824" y="182"/>
                  <a:pt x="1733" y="486"/>
                </a:cubicBezTo>
                <a:cubicBezTo>
                  <a:pt x="1642" y="882"/>
                  <a:pt x="1490" y="1246"/>
                  <a:pt x="1277" y="1611"/>
                </a:cubicBezTo>
                <a:cubicBezTo>
                  <a:pt x="1064" y="1945"/>
                  <a:pt x="790" y="2249"/>
                  <a:pt x="456" y="2462"/>
                </a:cubicBezTo>
                <a:cubicBezTo>
                  <a:pt x="335" y="2553"/>
                  <a:pt x="183" y="2614"/>
                  <a:pt x="0" y="2644"/>
                </a:cubicBezTo>
                <a:cubicBezTo>
                  <a:pt x="46" y="2652"/>
                  <a:pt x="91" y="2656"/>
                  <a:pt x="136" y="2656"/>
                </a:cubicBezTo>
                <a:cubicBezTo>
                  <a:pt x="272" y="2656"/>
                  <a:pt x="403" y="2622"/>
                  <a:pt x="517" y="2553"/>
                </a:cubicBezTo>
                <a:cubicBezTo>
                  <a:pt x="851" y="2310"/>
                  <a:pt x="1155" y="2006"/>
                  <a:pt x="1368" y="1641"/>
                </a:cubicBezTo>
                <a:cubicBezTo>
                  <a:pt x="1581" y="1307"/>
                  <a:pt x="1733" y="912"/>
                  <a:pt x="1824" y="517"/>
                </a:cubicBezTo>
                <a:cubicBezTo>
                  <a:pt x="1854" y="334"/>
                  <a:pt x="1854" y="182"/>
                  <a:pt x="185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3" name="Google Shape;2573;p49"/>
          <p:cNvSpPr/>
          <p:nvPr/>
        </p:nvSpPr>
        <p:spPr>
          <a:xfrm>
            <a:off x="4728661" y="2481966"/>
            <a:ext cx="15660" cy="63839"/>
          </a:xfrm>
          <a:custGeom>
            <a:avLst/>
            <a:gdLst/>
            <a:ahLst/>
            <a:cxnLst/>
            <a:rect l="l" t="t" r="r" b="b"/>
            <a:pathLst>
              <a:path w="731" h="2980" extrusionOk="0">
                <a:moveTo>
                  <a:pt x="1" y="1"/>
                </a:moveTo>
                <a:cubicBezTo>
                  <a:pt x="92" y="122"/>
                  <a:pt x="183" y="244"/>
                  <a:pt x="244" y="366"/>
                </a:cubicBezTo>
                <a:cubicBezTo>
                  <a:pt x="426" y="700"/>
                  <a:pt x="517" y="1065"/>
                  <a:pt x="578" y="1460"/>
                </a:cubicBezTo>
                <a:cubicBezTo>
                  <a:pt x="609" y="1673"/>
                  <a:pt x="609" y="1855"/>
                  <a:pt x="578" y="2068"/>
                </a:cubicBezTo>
                <a:cubicBezTo>
                  <a:pt x="548" y="2250"/>
                  <a:pt x="487" y="2402"/>
                  <a:pt x="396" y="2554"/>
                </a:cubicBezTo>
                <a:lnTo>
                  <a:pt x="183" y="2980"/>
                </a:lnTo>
                <a:cubicBezTo>
                  <a:pt x="305" y="2858"/>
                  <a:pt x="396" y="2736"/>
                  <a:pt x="487" y="2615"/>
                </a:cubicBezTo>
                <a:cubicBezTo>
                  <a:pt x="578" y="2432"/>
                  <a:pt x="639" y="2281"/>
                  <a:pt x="700" y="2098"/>
                </a:cubicBezTo>
                <a:cubicBezTo>
                  <a:pt x="730" y="1885"/>
                  <a:pt x="730" y="1673"/>
                  <a:pt x="700" y="1460"/>
                </a:cubicBezTo>
                <a:cubicBezTo>
                  <a:pt x="639" y="1065"/>
                  <a:pt x="517" y="670"/>
                  <a:pt x="305" y="335"/>
                </a:cubicBezTo>
                <a:cubicBezTo>
                  <a:pt x="244" y="244"/>
                  <a:pt x="183" y="153"/>
                  <a:pt x="92" y="62"/>
                </a:cubicBezTo>
                <a:cubicBezTo>
                  <a:pt x="61" y="31"/>
                  <a:pt x="31" y="1"/>
                  <a:pt x="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4" name="Google Shape;2574;p49"/>
          <p:cNvSpPr/>
          <p:nvPr/>
        </p:nvSpPr>
        <p:spPr>
          <a:xfrm>
            <a:off x="4405052" y="2594627"/>
            <a:ext cx="40381" cy="37875"/>
          </a:xfrm>
          <a:custGeom>
            <a:avLst/>
            <a:gdLst/>
            <a:ahLst/>
            <a:cxnLst/>
            <a:rect l="l" t="t" r="r" b="b"/>
            <a:pathLst>
              <a:path w="1885" h="1768" extrusionOk="0">
                <a:moveTo>
                  <a:pt x="973" y="0"/>
                </a:moveTo>
                <a:cubicBezTo>
                  <a:pt x="973" y="0"/>
                  <a:pt x="1033" y="31"/>
                  <a:pt x="1125" y="91"/>
                </a:cubicBezTo>
                <a:cubicBezTo>
                  <a:pt x="1277" y="152"/>
                  <a:pt x="1398" y="274"/>
                  <a:pt x="1489" y="395"/>
                </a:cubicBezTo>
                <a:cubicBezTo>
                  <a:pt x="1520" y="456"/>
                  <a:pt x="1550" y="517"/>
                  <a:pt x="1581" y="608"/>
                </a:cubicBezTo>
                <a:cubicBezTo>
                  <a:pt x="1733" y="1034"/>
                  <a:pt x="1489" y="1490"/>
                  <a:pt x="1064" y="1642"/>
                </a:cubicBezTo>
                <a:cubicBezTo>
                  <a:pt x="992" y="1665"/>
                  <a:pt x="919" y="1677"/>
                  <a:pt x="846" y="1677"/>
                </a:cubicBezTo>
                <a:cubicBezTo>
                  <a:pt x="640" y="1677"/>
                  <a:pt x="439" y="1586"/>
                  <a:pt x="304" y="1429"/>
                </a:cubicBezTo>
                <a:cubicBezTo>
                  <a:pt x="152" y="1246"/>
                  <a:pt x="91" y="1003"/>
                  <a:pt x="182" y="791"/>
                </a:cubicBezTo>
                <a:cubicBezTo>
                  <a:pt x="213" y="639"/>
                  <a:pt x="304" y="487"/>
                  <a:pt x="426" y="395"/>
                </a:cubicBezTo>
                <a:cubicBezTo>
                  <a:pt x="486" y="365"/>
                  <a:pt x="517" y="335"/>
                  <a:pt x="578" y="304"/>
                </a:cubicBezTo>
                <a:cubicBezTo>
                  <a:pt x="517" y="304"/>
                  <a:pt x="456" y="335"/>
                  <a:pt x="395" y="335"/>
                </a:cubicBezTo>
                <a:cubicBezTo>
                  <a:pt x="152" y="517"/>
                  <a:pt x="0" y="821"/>
                  <a:pt x="61" y="1095"/>
                </a:cubicBezTo>
                <a:cubicBezTo>
                  <a:pt x="61" y="1246"/>
                  <a:pt x="122" y="1368"/>
                  <a:pt x="213" y="1490"/>
                </a:cubicBezTo>
                <a:cubicBezTo>
                  <a:pt x="371" y="1671"/>
                  <a:pt x="597" y="1768"/>
                  <a:pt x="840" y="1768"/>
                </a:cubicBezTo>
                <a:cubicBezTo>
                  <a:pt x="923" y="1768"/>
                  <a:pt x="1009" y="1756"/>
                  <a:pt x="1094" y="1733"/>
                </a:cubicBezTo>
                <a:cubicBezTo>
                  <a:pt x="1672" y="1550"/>
                  <a:pt x="1885" y="851"/>
                  <a:pt x="1520" y="335"/>
                </a:cubicBezTo>
                <a:cubicBezTo>
                  <a:pt x="1429" y="213"/>
                  <a:pt x="1307" y="122"/>
                  <a:pt x="1155" y="31"/>
                </a:cubicBezTo>
                <a:cubicBezTo>
                  <a:pt x="1094" y="0"/>
                  <a:pt x="1033" y="0"/>
                  <a:pt x="973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5" name="Google Shape;2575;p49"/>
          <p:cNvSpPr/>
          <p:nvPr/>
        </p:nvSpPr>
        <p:spPr>
          <a:xfrm>
            <a:off x="4548305" y="2331559"/>
            <a:ext cx="76843" cy="45608"/>
          </a:xfrm>
          <a:custGeom>
            <a:avLst/>
            <a:gdLst/>
            <a:ahLst/>
            <a:cxnLst/>
            <a:rect l="l" t="t" r="r" b="b"/>
            <a:pathLst>
              <a:path w="3587" h="2129" extrusionOk="0">
                <a:moveTo>
                  <a:pt x="730" y="0"/>
                </a:moveTo>
                <a:cubicBezTo>
                  <a:pt x="517" y="0"/>
                  <a:pt x="334" y="61"/>
                  <a:pt x="182" y="183"/>
                </a:cubicBezTo>
                <a:cubicBezTo>
                  <a:pt x="61" y="244"/>
                  <a:pt x="0" y="304"/>
                  <a:pt x="30" y="304"/>
                </a:cubicBezTo>
                <a:cubicBezTo>
                  <a:pt x="30" y="310"/>
                  <a:pt x="31" y="313"/>
                  <a:pt x="34" y="313"/>
                </a:cubicBezTo>
                <a:cubicBezTo>
                  <a:pt x="45" y="313"/>
                  <a:pt x="83" y="263"/>
                  <a:pt x="182" y="213"/>
                </a:cubicBezTo>
                <a:cubicBezTo>
                  <a:pt x="342" y="125"/>
                  <a:pt x="532" y="77"/>
                  <a:pt x="717" y="77"/>
                </a:cubicBezTo>
                <a:cubicBezTo>
                  <a:pt x="850" y="77"/>
                  <a:pt x="980" y="102"/>
                  <a:pt x="1094" y="152"/>
                </a:cubicBezTo>
                <a:cubicBezTo>
                  <a:pt x="1155" y="183"/>
                  <a:pt x="1216" y="213"/>
                  <a:pt x="1277" y="274"/>
                </a:cubicBezTo>
                <a:cubicBezTo>
                  <a:pt x="1337" y="304"/>
                  <a:pt x="1398" y="396"/>
                  <a:pt x="1489" y="396"/>
                </a:cubicBezTo>
                <a:cubicBezTo>
                  <a:pt x="1581" y="396"/>
                  <a:pt x="1672" y="396"/>
                  <a:pt x="1763" y="335"/>
                </a:cubicBezTo>
                <a:lnTo>
                  <a:pt x="1976" y="335"/>
                </a:lnTo>
                <a:cubicBezTo>
                  <a:pt x="2067" y="365"/>
                  <a:pt x="2128" y="396"/>
                  <a:pt x="2158" y="456"/>
                </a:cubicBezTo>
                <a:cubicBezTo>
                  <a:pt x="2219" y="517"/>
                  <a:pt x="2219" y="608"/>
                  <a:pt x="2189" y="669"/>
                </a:cubicBezTo>
                <a:cubicBezTo>
                  <a:pt x="2189" y="682"/>
                  <a:pt x="2189" y="695"/>
                  <a:pt x="2186" y="705"/>
                </a:cubicBezTo>
                <a:lnTo>
                  <a:pt x="2186" y="705"/>
                </a:lnTo>
                <a:cubicBezTo>
                  <a:pt x="2177" y="713"/>
                  <a:pt x="2167" y="721"/>
                  <a:pt x="2158" y="730"/>
                </a:cubicBezTo>
                <a:lnTo>
                  <a:pt x="2249" y="821"/>
                </a:lnTo>
                <a:cubicBezTo>
                  <a:pt x="2325" y="745"/>
                  <a:pt x="2424" y="707"/>
                  <a:pt x="2527" y="707"/>
                </a:cubicBezTo>
                <a:cubicBezTo>
                  <a:pt x="2629" y="707"/>
                  <a:pt x="2736" y="745"/>
                  <a:pt x="2827" y="821"/>
                </a:cubicBezTo>
                <a:cubicBezTo>
                  <a:pt x="2941" y="935"/>
                  <a:pt x="3002" y="1103"/>
                  <a:pt x="2958" y="1274"/>
                </a:cubicBezTo>
                <a:lnTo>
                  <a:pt x="2958" y="1274"/>
                </a:lnTo>
                <a:cubicBezTo>
                  <a:pt x="2955" y="1275"/>
                  <a:pt x="2952" y="1276"/>
                  <a:pt x="2948" y="1277"/>
                </a:cubicBezTo>
                <a:lnTo>
                  <a:pt x="2956" y="1284"/>
                </a:lnTo>
                <a:lnTo>
                  <a:pt x="2956" y="1284"/>
                </a:lnTo>
                <a:cubicBezTo>
                  <a:pt x="2953" y="1292"/>
                  <a:pt x="2951" y="1300"/>
                  <a:pt x="2948" y="1307"/>
                </a:cubicBezTo>
                <a:lnTo>
                  <a:pt x="2888" y="1399"/>
                </a:lnTo>
                <a:lnTo>
                  <a:pt x="2979" y="1368"/>
                </a:lnTo>
                <a:cubicBezTo>
                  <a:pt x="3015" y="1361"/>
                  <a:pt x="3052" y="1357"/>
                  <a:pt x="3090" y="1357"/>
                </a:cubicBezTo>
                <a:cubicBezTo>
                  <a:pt x="3214" y="1357"/>
                  <a:pt x="3342" y="1397"/>
                  <a:pt x="3435" y="1490"/>
                </a:cubicBezTo>
                <a:cubicBezTo>
                  <a:pt x="3526" y="1581"/>
                  <a:pt x="3556" y="1703"/>
                  <a:pt x="3526" y="1824"/>
                </a:cubicBezTo>
                <a:cubicBezTo>
                  <a:pt x="3496" y="1946"/>
                  <a:pt x="3465" y="2037"/>
                  <a:pt x="3374" y="2128"/>
                </a:cubicBezTo>
                <a:cubicBezTo>
                  <a:pt x="3374" y="2128"/>
                  <a:pt x="3404" y="2128"/>
                  <a:pt x="3435" y="2067"/>
                </a:cubicBezTo>
                <a:cubicBezTo>
                  <a:pt x="3496" y="2007"/>
                  <a:pt x="3556" y="1915"/>
                  <a:pt x="3556" y="1824"/>
                </a:cubicBezTo>
                <a:cubicBezTo>
                  <a:pt x="3587" y="1672"/>
                  <a:pt x="3556" y="1520"/>
                  <a:pt x="3465" y="1429"/>
                </a:cubicBezTo>
                <a:cubicBezTo>
                  <a:pt x="3375" y="1316"/>
                  <a:pt x="3235" y="1254"/>
                  <a:pt x="3094" y="1254"/>
                </a:cubicBezTo>
                <a:cubicBezTo>
                  <a:pt x="3075" y="1254"/>
                  <a:pt x="3057" y="1255"/>
                  <a:pt x="3039" y="1257"/>
                </a:cubicBezTo>
                <a:lnTo>
                  <a:pt x="3039" y="1257"/>
                </a:lnTo>
                <a:cubicBezTo>
                  <a:pt x="3146" y="889"/>
                  <a:pt x="2849" y="581"/>
                  <a:pt x="2523" y="581"/>
                </a:cubicBezTo>
                <a:cubicBezTo>
                  <a:pt x="2446" y="581"/>
                  <a:pt x="2368" y="598"/>
                  <a:pt x="2292" y="636"/>
                </a:cubicBezTo>
                <a:lnTo>
                  <a:pt x="2292" y="636"/>
                </a:lnTo>
                <a:cubicBezTo>
                  <a:pt x="2294" y="549"/>
                  <a:pt x="2272" y="471"/>
                  <a:pt x="2249" y="426"/>
                </a:cubicBezTo>
                <a:cubicBezTo>
                  <a:pt x="2189" y="335"/>
                  <a:pt x="2097" y="274"/>
                  <a:pt x="1976" y="244"/>
                </a:cubicBezTo>
                <a:cubicBezTo>
                  <a:pt x="1930" y="228"/>
                  <a:pt x="1885" y="221"/>
                  <a:pt x="1839" y="221"/>
                </a:cubicBezTo>
                <a:cubicBezTo>
                  <a:pt x="1793" y="221"/>
                  <a:pt x="1748" y="228"/>
                  <a:pt x="1702" y="244"/>
                </a:cubicBezTo>
                <a:cubicBezTo>
                  <a:pt x="1641" y="274"/>
                  <a:pt x="1581" y="304"/>
                  <a:pt x="1489" y="304"/>
                </a:cubicBezTo>
                <a:cubicBezTo>
                  <a:pt x="1429" y="304"/>
                  <a:pt x="1398" y="244"/>
                  <a:pt x="1337" y="183"/>
                </a:cubicBezTo>
                <a:cubicBezTo>
                  <a:pt x="1155" y="61"/>
                  <a:pt x="942" y="0"/>
                  <a:pt x="730" y="0"/>
                </a:cubicBez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6" name="Google Shape;2576;p49"/>
          <p:cNvSpPr/>
          <p:nvPr/>
        </p:nvSpPr>
        <p:spPr>
          <a:xfrm>
            <a:off x="4590614" y="2314356"/>
            <a:ext cx="91196" cy="77121"/>
          </a:xfrm>
          <a:custGeom>
            <a:avLst/>
            <a:gdLst/>
            <a:ahLst/>
            <a:cxnLst/>
            <a:rect l="l" t="t" r="r" b="b"/>
            <a:pathLst>
              <a:path w="4257" h="3600" extrusionOk="0">
                <a:moveTo>
                  <a:pt x="1009" y="1"/>
                </a:moveTo>
                <a:cubicBezTo>
                  <a:pt x="846" y="1"/>
                  <a:pt x="689" y="22"/>
                  <a:pt x="518" y="44"/>
                </a:cubicBezTo>
                <a:cubicBezTo>
                  <a:pt x="396" y="104"/>
                  <a:pt x="244" y="135"/>
                  <a:pt x="122" y="226"/>
                </a:cubicBezTo>
                <a:cubicBezTo>
                  <a:pt x="62" y="256"/>
                  <a:pt x="31" y="287"/>
                  <a:pt x="1" y="317"/>
                </a:cubicBezTo>
                <a:cubicBezTo>
                  <a:pt x="153" y="226"/>
                  <a:pt x="366" y="165"/>
                  <a:pt x="548" y="104"/>
                </a:cubicBezTo>
                <a:cubicBezTo>
                  <a:pt x="654" y="89"/>
                  <a:pt x="761" y="82"/>
                  <a:pt x="867" y="82"/>
                </a:cubicBezTo>
                <a:cubicBezTo>
                  <a:pt x="973" y="82"/>
                  <a:pt x="1080" y="89"/>
                  <a:pt x="1186" y="104"/>
                </a:cubicBezTo>
                <a:cubicBezTo>
                  <a:pt x="1338" y="135"/>
                  <a:pt x="1460" y="196"/>
                  <a:pt x="1551" y="256"/>
                </a:cubicBezTo>
                <a:cubicBezTo>
                  <a:pt x="1655" y="334"/>
                  <a:pt x="1692" y="456"/>
                  <a:pt x="1682" y="585"/>
                </a:cubicBezTo>
                <a:lnTo>
                  <a:pt x="1682" y="585"/>
                </a:lnTo>
                <a:cubicBezTo>
                  <a:pt x="1679" y="587"/>
                  <a:pt x="1676" y="589"/>
                  <a:pt x="1673" y="591"/>
                </a:cubicBezTo>
                <a:lnTo>
                  <a:pt x="1681" y="596"/>
                </a:lnTo>
                <a:lnTo>
                  <a:pt x="1681" y="596"/>
                </a:lnTo>
                <a:cubicBezTo>
                  <a:pt x="1679" y="615"/>
                  <a:pt x="1676" y="633"/>
                  <a:pt x="1673" y="651"/>
                </a:cubicBezTo>
                <a:lnTo>
                  <a:pt x="1642" y="743"/>
                </a:lnTo>
                <a:lnTo>
                  <a:pt x="1733" y="712"/>
                </a:lnTo>
                <a:cubicBezTo>
                  <a:pt x="1916" y="591"/>
                  <a:pt x="2098" y="560"/>
                  <a:pt x="2280" y="560"/>
                </a:cubicBezTo>
                <a:cubicBezTo>
                  <a:pt x="2449" y="588"/>
                  <a:pt x="2618" y="773"/>
                  <a:pt x="2594" y="920"/>
                </a:cubicBezTo>
                <a:lnTo>
                  <a:pt x="2594" y="920"/>
                </a:lnTo>
                <a:cubicBezTo>
                  <a:pt x="2591" y="922"/>
                  <a:pt x="2588" y="923"/>
                  <a:pt x="2584" y="925"/>
                </a:cubicBezTo>
                <a:lnTo>
                  <a:pt x="2592" y="932"/>
                </a:lnTo>
                <a:lnTo>
                  <a:pt x="2592" y="932"/>
                </a:lnTo>
                <a:cubicBezTo>
                  <a:pt x="2590" y="940"/>
                  <a:pt x="2587" y="948"/>
                  <a:pt x="2584" y="955"/>
                </a:cubicBezTo>
                <a:lnTo>
                  <a:pt x="2524" y="1077"/>
                </a:lnTo>
                <a:lnTo>
                  <a:pt x="2645" y="1047"/>
                </a:lnTo>
                <a:cubicBezTo>
                  <a:pt x="2717" y="1015"/>
                  <a:pt x="2791" y="1000"/>
                  <a:pt x="2863" y="1000"/>
                </a:cubicBezTo>
                <a:cubicBezTo>
                  <a:pt x="3066" y="1000"/>
                  <a:pt x="3255" y="1119"/>
                  <a:pt x="3344" y="1320"/>
                </a:cubicBezTo>
                <a:cubicBezTo>
                  <a:pt x="3371" y="1427"/>
                  <a:pt x="3374" y="1579"/>
                  <a:pt x="3334" y="1697"/>
                </a:cubicBezTo>
                <a:lnTo>
                  <a:pt x="3334" y="1697"/>
                </a:lnTo>
                <a:cubicBezTo>
                  <a:pt x="3327" y="1703"/>
                  <a:pt x="3320" y="1709"/>
                  <a:pt x="3314" y="1715"/>
                </a:cubicBezTo>
                <a:lnTo>
                  <a:pt x="3323" y="1725"/>
                </a:lnTo>
                <a:lnTo>
                  <a:pt x="3323" y="1725"/>
                </a:lnTo>
                <a:cubicBezTo>
                  <a:pt x="3320" y="1732"/>
                  <a:pt x="3317" y="1739"/>
                  <a:pt x="3314" y="1746"/>
                </a:cubicBezTo>
                <a:lnTo>
                  <a:pt x="3101" y="2141"/>
                </a:lnTo>
                <a:lnTo>
                  <a:pt x="3375" y="1837"/>
                </a:lnTo>
                <a:cubicBezTo>
                  <a:pt x="3433" y="1779"/>
                  <a:pt x="3503" y="1758"/>
                  <a:pt x="3569" y="1758"/>
                </a:cubicBezTo>
                <a:cubicBezTo>
                  <a:pt x="3608" y="1758"/>
                  <a:pt x="3645" y="1765"/>
                  <a:pt x="3679" y="1776"/>
                </a:cubicBezTo>
                <a:cubicBezTo>
                  <a:pt x="3800" y="1837"/>
                  <a:pt x="3861" y="1898"/>
                  <a:pt x="3891" y="2019"/>
                </a:cubicBezTo>
                <a:cubicBezTo>
                  <a:pt x="3919" y="2216"/>
                  <a:pt x="3870" y="2412"/>
                  <a:pt x="3743" y="2537"/>
                </a:cubicBezTo>
                <a:lnTo>
                  <a:pt x="3743" y="2537"/>
                </a:lnTo>
                <a:cubicBezTo>
                  <a:pt x="3742" y="2536"/>
                  <a:pt x="3741" y="2536"/>
                  <a:pt x="3739" y="2536"/>
                </a:cubicBezTo>
                <a:lnTo>
                  <a:pt x="3739" y="2536"/>
                </a:lnTo>
                <a:lnTo>
                  <a:pt x="3741" y="2539"/>
                </a:lnTo>
                <a:lnTo>
                  <a:pt x="3741" y="2539"/>
                </a:lnTo>
                <a:cubicBezTo>
                  <a:pt x="3731" y="2548"/>
                  <a:pt x="3720" y="2558"/>
                  <a:pt x="3709" y="2566"/>
                </a:cubicBezTo>
                <a:lnTo>
                  <a:pt x="3679" y="2627"/>
                </a:lnTo>
                <a:lnTo>
                  <a:pt x="3739" y="2627"/>
                </a:lnTo>
                <a:cubicBezTo>
                  <a:pt x="3922" y="2658"/>
                  <a:pt x="4043" y="2779"/>
                  <a:pt x="4135" y="2931"/>
                </a:cubicBezTo>
                <a:cubicBezTo>
                  <a:pt x="4165" y="3053"/>
                  <a:pt x="4195" y="3174"/>
                  <a:pt x="4135" y="3296"/>
                </a:cubicBezTo>
                <a:cubicBezTo>
                  <a:pt x="4104" y="3417"/>
                  <a:pt x="4043" y="3509"/>
                  <a:pt x="3952" y="3600"/>
                </a:cubicBezTo>
                <a:cubicBezTo>
                  <a:pt x="3952" y="3600"/>
                  <a:pt x="3983" y="3569"/>
                  <a:pt x="4043" y="3509"/>
                </a:cubicBezTo>
                <a:cubicBezTo>
                  <a:pt x="4104" y="3478"/>
                  <a:pt x="4165" y="3387"/>
                  <a:pt x="4195" y="3296"/>
                </a:cubicBezTo>
                <a:cubicBezTo>
                  <a:pt x="4256" y="3174"/>
                  <a:pt x="4256" y="3022"/>
                  <a:pt x="4195" y="2870"/>
                </a:cubicBezTo>
                <a:cubicBezTo>
                  <a:pt x="4116" y="2712"/>
                  <a:pt x="3968" y="2599"/>
                  <a:pt x="3810" y="2552"/>
                </a:cubicBezTo>
                <a:lnTo>
                  <a:pt x="3810" y="2552"/>
                </a:lnTo>
                <a:cubicBezTo>
                  <a:pt x="3938" y="2400"/>
                  <a:pt x="4010" y="2179"/>
                  <a:pt x="3983" y="1958"/>
                </a:cubicBezTo>
                <a:cubicBezTo>
                  <a:pt x="3922" y="1837"/>
                  <a:pt x="3831" y="1715"/>
                  <a:pt x="3709" y="1655"/>
                </a:cubicBezTo>
                <a:cubicBezTo>
                  <a:pt x="3666" y="1633"/>
                  <a:pt x="3615" y="1623"/>
                  <a:pt x="3564" y="1623"/>
                </a:cubicBezTo>
                <a:cubicBezTo>
                  <a:pt x="3518" y="1623"/>
                  <a:pt x="3472" y="1631"/>
                  <a:pt x="3430" y="1646"/>
                </a:cubicBezTo>
                <a:lnTo>
                  <a:pt x="3430" y="1646"/>
                </a:lnTo>
                <a:cubicBezTo>
                  <a:pt x="3461" y="1525"/>
                  <a:pt x="3449" y="1392"/>
                  <a:pt x="3405" y="1259"/>
                </a:cubicBezTo>
                <a:cubicBezTo>
                  <a:pt x="3344" y="1047"/>
                  <a:pt x="3192" y="925"/>
                  <a:pt x="2980" y="864"/>
                </a:cubicBezTo>
                <a:cubicBezTo>
                  <a:pt x="2947" y="856"/>
                  <a:pt x="2912" y="852"/>
                  <a:pt x="2876" y="852"/>
                </a:cubicBezTo>
                <a:cubicBezTo>
                  <a:pt x="2810" y="852"/>
                  <a:pt x="2740" y="865"/>
                  <a:pt x="2675" y="888"/>
                </a:cubicBezTo>
                <a:lnTo>
                  <a:pt x="2675" y="888"/>
                </a:lnTo>
                <a:cubicBezTo>
                  <a:pt x="2686" y="790"/>
                  <a:pt x="2652" y="689"/>
                  <a:pt x="2584" y="621"/>
                </a:cubicBezTo>
                <a:cubicBezTo>
                  <a:pt x="2524" y="530"/>
                  <a:pt x="2402" y="469"/>
                  <a:pt x="2280" y="439"/>
                </a:cubicBezTo>
                <a:cubicBezTo>
                  <a:pt x="2244" y="434"/>
                  <a:pt x="2207" y="431"/>
                  <a:pt x="2171" y="431"/>
                </a:cubicBezTo>
                <a:cubicBezTo>
                  <a:pt x="2032" y="431"/>
                  <a:pt x="1896" y="468"/>
                  <a:pt x="1770" y="533"/>
                </a:cubicBezTo>
                <a:lnTo>
                  <a:pt x="1770" y="533"/>
                </a:lnTo>
                <a:cubicBezTo>
                  <a:pt x="1762" y="402"/>
                  <a:pt x="1699" y="290"/>
                  <a:pt x="1581" y="196"/>
                </a:cubicBezTo>
                <a:cubicBezTo>
                  <a:pt x="1490" y="104"/>
                  <a:pt x="1338" y="44"/>
                  <a:pt x="1217" y="13"/>
                </a:cubicBezTo>
                <a:cubicBezTo>
                  <a:pt x="1145" y="4"/>
                  <a:pt x="1077" y="1"/>
                  <a:pt x="1009" y="1"/>
                </a:cubicBez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7" name="Google Shape;2577;p49"/>
          <p:cNvSpPr/>
          <p:nvPr/>
        </p:nvSpPr>
        <p:spPr>
          <a:xfrm>
            <a:off x="4687636" y="2327381"/>
            <a:ext cx="105934" cy="73865"/>
          </a:xfrm>
          <a:custGeom>
            <a:avLst/>
            <a:gdLst/>
            <a:ahLst/>
            <a:cxnLst/>
            <a:rect l="l" t="t" r="r" b="b"/>
            <a:pathLst>
              <a:path w="4945" h="3448" extrusionOk="0">
                <a:moveTo>
                  <a:pt x="581" y="1"/>
                </a:moveTo>
                <a:cubicBezTo>
                  <a:pt x="438" y="1"/>
                  <a:pt x="292" y="35"/>
                  <a:pt x="153" y="104"/>
                </a:cubicBezTo>
                <a:cubicBezTo>
                  <a:pt x="122" y="135"/>
                  <a:pt x="92" y="135"/>
                  <a:pt x="31" y="165"/>
                </a:cubicBezTo>
                <a:cubicBezTo>
                  <a:pt x="1" y="195"/>
                  <a:pt x="1" y="195"/>
                  <a:pt x="1" y="195"/>
                </a:cubicBezTo>
                <a:cubicBezTo>
                  <a:pt x="1" y="195"/>
                  <a:pt x="62" y="165"/>
                  <a:pt x="183" y="135"/>
                </a:cubicBezTo>
                <a:cubicBezTo>
                  <a:pt x="294" y="90"/>
                  <a:pt x="406" y="62"/>
                  <a:pt x="517" y="62"/>
                </a:cubicBezTo>
                <a:cubicBezTo>
                  <a:pt x="558" y="62"/>
                  <a:pt x="598" y="66"/>
                  <a:pt x="639" y="74"/>
                </a:cubicBezTo>
                <a:cubicBezTo>
                  <a:pt x="913" y="104"/>
                  <a:pt x="1125" y="226"/>
                  <a:pt x="1247" y="439"/>
                </a:cubicBezTo>
                <a:cubicBezTo>
                  <a:pt x="1429" y="712"/>
                  <a:pt x="1429" y="1077"/>
                  <a:pt x="1247" y="1350"/>
                </a:cubicBezTo>
                <a:lnTo>
                  <a:pt x="1125" y="1563"/>
                </a:lnTo>
                <a:lnTo>
                  <a:pt x="1125" y="1563"/>
                </a:lnTo>
                <a:lnTo>
                  <a:pt x="1338" y="1411"/>
                </a:lnTo>
                <a:cubicBezTo>
                  <a:pt x="1444" y="1323"/>
                  <a:pt x="1571" y="1275"/>
                  <a:pt x="1701" y="1275"/>
                </a:cubicBezTo>
                <a:cubicBezTo>
                  <a:pt x="1794" y="1275"/>
                  <a:pt x="1888" y="1300"/>
                  <a:pt x="1976" y="1350"/>
                </a:cubicBezTo>
                <a:cubicBezTo>
                  <a:pt x="2007" y="1350"/>
                  <a:pt x="2068" y="1381"/>
                  <a:pt x="2098" y="1442"/>
                </a:cubicBezTo>
                <a:cubicBezTo>
                  <a:pt x="2220" y="1594"/>
                  <a:pt x="2189" y="1837"/>
                  <a:pt x="2037" y="1958"/>
                </a:cubicBezTo>
                <a:lnTo>
                  <a:pt x="1855" y="2080"/>
                </a:lnTo>
                <a:lnTo>
                  <a:pt x="2098" y="2080"/>
                </a:lnTo>
                <a:cubicBezTo>
                  <a:pt x="2153" y="2064"/>
                  <a:pt x="2210" y="2057"/>
                  <a:pt x="2267" y="2057"/>
                </a:cubicBezTo>
                <a:cubicBezTo>
                  <a:pt x="2432" y="2057"/>
                  <a:pt x="2601" y="2119"/>
                  <a:pt x="2736" y="2232"/>
                </a:cubicBezTo>
                <a:cubicBezTo>
                  <a:pt x="2881" y="2348"/>
                  <a:pt x="2888" y="2574"/>
                  <a:pt x="2783" y="2727"/>
                </a:cubicBezTo>
                <a:lnTo>
                  <a:pt x="2783" y="2727"/>
                </a:lnTo>
                <a:cubicBezTo>
                  <a:pt x="2767" y="2734"/>
                  <a:pt x="2752" y="2741"/>
                  <a:pt x="2736" y="2749"/>
                </a:cubicBezTo>
                <a:lnTo>
                  <a:pt x="2750" y="2762"/>
                </a:lnTo>
                <a:lnTo>
                  <a:pt x="2750" y="2762"/>
                </a:lnTo>
                <a:lnTo>
                  <a:pt x="2493" y="2961"/>
                </a:lnTo>
                <a:lnTo>
                  <a:pt x="2493" y="2961"/>
                </a:lnTo>
                <a:lnTo>
                  <a:pt x="2797" y="2840"/>
                </a:lnTo>
                <a:cubicBezTo>
                  <a:pt x="2983" y="2747"/>
                  <a:pt x="3169" y="2707"/>
                  <a:pt x="3354" y="2707"/>
                </a:cubicBezTo>
                <a:cubicBezTo>
                  <a:pt x="3412" y="2707"/>
                  <a:pt x="3469" y="2711"/>
                  <a:pt x="3527" y="2718"/>
                </a:cubicBezTo>
                <a:cubicBezTo>
                  <a:pt x="3726" y="2747"/>
                  <a:pt x="3898" y="2908"/>
                  <a:pt x="3920" y="3103"/>
                </a:cubicBezTo>
                <a:lnTo>
                  <a:pt x="3920" y="3103"/>
                </a:lnTo>
                <a:cubicBezTo>
                  <a:pt x="3910" y="3106"/>
                  <a:pt x="3901" y="3110"/>
                  <a:pt x="3891" y="3113"/>
                </a:cubicBezTo>
                <a:lnTo>
                  <a:pt x="3921" y="3128"/>
                </a:lnTo>
                <a:lnTo>
                  <a:pt x="3921" y="3128"/>
                </a:lnTo>
                <a:cubicBezTo>
                  <a:pt x="3922" y="3134"/>
                  <a:pt x="3922" y="3139"/>
                  <a:pt x="3922" y="3144"/>
                </a:cubicBezTo>
                <a:lnTo>
                  <a:pt x="3922" y="3205"/>
                </a:lnTo>
                <a:lnTo>
                  <a:pt x="3983" y="3174"/>
                </a:lnTo>
                <a:cubicBezTo>
                  <a:pt x="4135" y="3113"/>
                  <a:pt x="4287" y="3053"/>
                  <a:pt x="4469" y="3053"/>
                </a:cubicBezTo>
                <a:cubicBezTo>
                  <a:pt x="4554" y="3053"/>
                  <a:pt x="4638" y="3067"/>
                  <a:pt x="4713" y="3107"/>
                </a:cubicBezTo>
                <a:lnTo>
                  <a:pt x="4713" y="3107"/>
                </a:lnTo>
                <a:cubicBezTo>
                  <a:pt x="4648" y="3048"/>
                  <a:pt x="4572" y="3015"/>
                  <a:pt x="4484" y="3015"/>
                </a:cubicBezTo>
                <a:cubicBezTo>
                  <a:pt x="4459" y="3015"/>
                  <a:pt x="4434" y="3017"/>
                  <a:pt x="4408" y="3022"/>
                </a:cubicBezTo>
                <a:cubicBezTo>
                  <a:pt x="4248" y="3022"/>
                  <a:pt x="4089" y="3046"/>
                  <a:pt x="3949" y="3092"/>
                </a:cubicBezTo>
                <a:lnTo>
                  <a:pt x="3949" y="3092"/>
                </a:lnTo>
                <a:cubicBezTo>
                  <a:pt x="3926" y="2871"/>
                  <a:pt x="3752" y="2684"/>
                  <a:pt x="3527" y="2627"/>
                </a:cubicBezTo>
                <a:cubicBezTo>
                  <a:pt x="3462" y="2620"/>
                  <a:pt x="3397" y="2616"/>
                  <a:pt x="3333" y="2616"/>
                </a:cubicBezTo>
                <a:cubicBezTo>
                  <a:pt x="3186" y="2616"/>
                  <a:pt x="3040" y="2636"/>
                  <a:pt x="2902" y="2681"/>
                </a:cubicBezTo>
                <a:lnTo>
                  <a:pt x="2902" y="2681"/>
                </a:lnTo>
                <a:cubicBezTo>
                  <a:pt x="2926" y="2623"/>
                  <a:pt x="2934" y="2553"/>
                  <a:pt x="2919" y="2475"/>
                </a:cubicBezTo>
                <a:cubicBezTo>
                  <a:pt x="2919" y="2354"/>
                  <a:pt x="2858" y="2232"/>
                  <a:pt x="2767" y="2141"/>
                </a:cubicBezTo>
                <a:cubicBezTo>
                  <a:pt x="2615" y="2014"/>
                  <a:pt x="2399" y="1951"/>
                  <a:pt x="2191" y="1951"/>
                </a:cubicBezTo>
                <a:cubicBezTo>
                  <a:pt x="2181" y="1951"/>
                  <a:pt x="2172" y="1951"/>
                  <a:pt x="2162" y="1951"/>
                </a:cubicBezTo>
                <a:lnTo>
                  <a:pt x="2162" y="1951"/>
                </a:lnTo>
                <a:cubicBezTo>
                  <a:pt x="2221" y="1866"/>
                  <a:pt x="2250" y="1760"/>
                  <a:pt x="2250" y="1654"/>
                </a:cubicBezTo>
                <a:cubicBezTo>
                  <a:pt x="2220" y="1502"/>
                  <a:pt x="2128" y="1350"/>
                  <a:pt x="2007" y="1259"/>
                </a:cubicBezTo>
                <a:cubicBezTo>
                  <a:pt x="1910" y="1211"/>
                  <a:pt x="1803" y="1186"/>
                  <a:pt x="1696" y="1186"/>
                </a:cubicBezTo>
                <a:cubicBezTo>
                  <a:pt x="1601" y="1186"/>
                  <a:pt x="1506" y="1206"/>
                  <a:pt x="1417" y="1244"/>
                </a:cubicBezTo>
                <a:lnTo>
                  <a:pt x="1417" y="1244"/>
                </a:lnTo>
                <a:cubicBezTo>
                  <a:pt x="1515" y="972"/>
                  <a:pt x="1489" y="659"/>
                  <a:pt x="1338" y="408"/>
                </a:cubicBezTo>
                <a:cubicBezTo>
                  <a:pt x="1154" y="143"/>
                  <a:pt x="874" y="1"/>
                  <a:pt x="581" y="1"/>
                </a:cubicBezTo>
                <a:close/>
                <a:moveTo>
                  <a:pt x="4713" y="3107"/>
                </a:moveTo>
                <a:cubicBezTo>
                  <a:pt x="4734" y="3127"/>
                  <a:pt x="4754" y="3149"/>
                  <a:pt x="4773" y="3174"/>
                </a:cubicBezTo>
                <a:cubicBezTo>
                  <a:pt x="4834" y="3205"/>
                  <a:pt x="4894" y="3296"/>
                  <a:pt x="4894" y="3387"/>
                </a:cubicBezTo>
                <a:cubicBezTo>
                  <a:pt x="4907" y="3393"/>
                  <a:pt x="4915" y="3399"/>
                  <a:pt x="4921" y="3405"/>
                </a:cubicBezTo>
                <a:lnTo>
                  <a:pt x="4921" y="3405"/>
                </a:lnTo>
                <a:cubicBezTo>
                  <a:pt x="4907" y="3321"/>
                  <a:pt x="4855" y="3226"/>
                  <a:pt x="4803" y="3174"/>
                </a:cubicBezTo>
                <a:cubicBezTo>
                  <a:pt x="4776" y="3147"/>
                  <a:pt x="4745" y="3125"/>
                  <a:pt x="4713" y="3107"/>
                </a:cubicBezTo>
                <a:close/>
                <a:moveTo>
                  <a:pt x="4921" y="3405"/>
                </a:moveTo>
                <a:lnTo>
                  <a:pt x="4921" y="3405"/>
                </a:lnTo>
                <a:cubicBezTo>
                  <a:pt x="4923" y="3420"/>
                  <a:pt x="4925" y="3434"/>
                  <a:pt x="4925" y="3448"/>
                </a:cubicBezTo>
                <a:cubicBezTo>
                  <a:pt x="4925" y="3448"/>
                  <a:pt x="4944" y="3428"/>
                  <a:pt x="4921" y="3405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8" name="Google Shape;2578;p49"/>
          <p:cNvSpPr/>
          <p:nvPr/>
        </p:nvSpPr>
        <p:spPr>
          <a:xfrm>
            <a:off x="4633587" y="2288949"/>
            <a:ext cx="97708" cy="17888"/>
          </a:xfrm>
          <a:custGeom>
            <a:avLst/>
            <a:gdLst/>
            <a:ahLst/>
            <a:cxnLst/>
            <a:rect l="l" t="t" r="r" b="b"/>
            <a:pathLst>
              <a:path w="4561" h="835" extrusionOk="0">
                <a:moveTo>
                  <a:pt x="4501" y="0"/>
                </a:moveTo>
                <a:cubicBezTo>
                  <a:pt x="4462" y="0"/>
                  <a:pt x="4429" y="14"/>
                  <a:pt x="4408" y="14"/>
                </a:cubicBezTo>
                <a:lnTo>
                  <a:pt x="4013" y="14"/>
                </a:lnTo>
                <a:cubicBezTo>
                  <a:pt x="3956" y="6"/>
                  <a:pt x="3899" y="2"/>
                  <a:pt x="3843" y="2"/>
                </a:cubicBezTo>
                <a:cubicBezTo>
                  <a:pt x="3689" y="2"/>
                  <a:pt x="3539" y="30"/>
                  <a:pt x="3405" y="75"/>
                </a:cubicBezTo>
                <a:cubicBezTo>
                  <a:pt x="3284" y="135"/>
                  <a:pt x="3192" y="257"/>
                  <a:pt x="3162" y="379"/>
                </a:cubicBezTo>
                <a:cubicBezTo>
                  <a:pt x="3154" y="399"/>
                  <a:pt x="3148" y="421"/>
                  <a:pt x="3144" y="442"/>
                </a:cubicBezTo>
                <a:lnTo>
                  <a:pt x="3144" y="442"/>
                </a:lnTo>
                <a:cubicBezTo>
                  <a:pt x="3097" y="416"/>
                  <a:pt x="3048" y="397"/>
                  <a:pt x="3010" y="379"/>
                </a:cubicBezTo>
                <a:cubicBezTo>
                  <a:pt x="2858" y="257"/>
                  <a:pt x="2676" y="196"/>
                  <a:pt x="2493" y="135"/>
                </a:cubicBezTo>
                <a:cubicBezTo>
                  <a:pt x="2448" y="128"/>
                  <a:pt x="2400" y="124"/>
                  <a:pt x="2352" y="124"/>
                </a:cubicBezTo>
                <a:cubicBezTo>
                  <a:pt x="2206" y="124"/>
                  <a:pt x="2053" y="158"/>
                  <a:pt x="1916" y="227"/>
                </a:cubicBezTo>
                <a:cubicBezTo>
                  <a:pt x="1790" y="327"/>
                  <a:pt x="1706" y="469"/>
                  <a:pt x="1681" y="618"/>
                </a:cubicBezTo>
                <a:lnTo>
                  <a:pt x="1681" y="618"/>
                </a:lnTo>
                <a:cubicBezTo>
                  <a:pt x="1483" y="478"/>
                  <a:pt x="1247" y="405"/>
                  <a:pt x="1034" y="379"/>
                </a:cubicBezTo>
                <a:cubicBezTo>
                  <a:pt x="822" y="379"/>
                  <a:pt x="609" y="409"/>
                  <a:pt x="426" y="500"/>
                </a:cubicBezTo>
                <a:cubicBezTo>
                  <a:pt x="305" y="561"/>
                  <a:pt x="183" y="622"/>
                  <a:pt x="92" y="713"/>
                </a:cubicBezTo>
                <a:cubicBezTo>
                  <a:pt x="62" y="743"/>
                  <a:pt x="31" y="804"/>
                  <a:pt x="1" y="834"/>
                </a:cubicBezTo>
                <a:cubicBezTo>
                  <a:pt x="122" y="713"/>
                  <a:pt x="274" y="622"/>
                  <a:pt x="426" y="561"/>
                </a:cubicBezTo>
                <a:cubicBezTo>
                  <a:pt x="586" y="492"/>
                  <a:pt x="729" y="458"/>
                  <a:pt x="867" y="458"/>
                </a:cubicBezTo>
                <a:cubicBezTo>
                  <a:pt x="913" y="458"/>
                  <a:pt x="958" y="462"/>
                  <a:pt x="1004" y="470"/>
                </a:cubicBezTo>
                <a:cubicBezTo>
                  <a:pt x="1278" y="470"/>
                  <a:pt x="1490" y="591"/>
                  <a:pt x="1703" y="743"/>
                </a:cubicBezTo>
                <a:lnTo>
                  <a:pt x="1794" y="834"/>
                </a:lnTo>
                <a:lnTo>
                  <a:pt x="1794" y="713"/>
                </a:lnTo>
                <a:cubicBezTo>
                  <a:pt x="1764" y="530"/>
                  <a:pt x="1855" y="409"/>
                  <a:pt x="2007" y="318"/>
                </a:cubicBezTo>
                <a:cubicBezTo>
                  <a:pt x="2086" y="259"/>
                  <a:pt x="2189" y="225"/>
                  <a:pt x="2302" y="225"/>
                </a:cubicBezTo>
                <a:cubicBezTo>
                  <a:pt x="2364" y="225"/>
                  <a:pt x="2429" y="235"/>
                  <a:pt x="2493" y="257"/>
                </a:cubicBezTo>
                <a:cubicBezTo>
                  <a:pt x="2645" y="287"/>
                  <a:pt x="2828" y="348"/>
                  <a:pt x="2980" y="470"/>
                </a:cubicBezTo>
                <a:cubicBezTo>
                  <a:pt x="3035" y="492"/>
                  <a:pt x="3091" y="518"/>
                  <a:pt x="3141" y="549"/>
                </a:cubicBezTo>
                <a:lnTo>
                  <a:pt x="3141" y="549"/>
                </a:lnTo>
                <a:cubicBezTo>
                  <a:pt x="3153" y="650"/>
                  <a:pt x="3206" y="746"/>
                  <a:pt x="3284" y="804"/>
                </a:cubicBezTo>
                <a:lnTo>
                  <a:pt x="3375" y="834"/>
                </a:lnTo>
                <a:lnTo>
                  <a:pt x="3375" y="743"/>
                </a:lnTo>
                <a:cubicBezTo>
                  <a:pt x="3375" y="733"/>
                  <a:pt x="3374" y="724"/>
                  <a:pt x="3373" y="714"/>
                </a:cubicBezTo>
                <a:lnTo>
                  <a:pt x="3373" y="714"/>
                </a:lnTo>
                <a:lnTo>
                  <a:pt x="3375" y="713"/>
                </a:lnTo>
                <a:cubicBezTo>
                  <a:pt x="3374" y="712"/>
                  <a:pt x="3373" y="712"/>
                  <a:pt x="3372" y="711"/>
                </a:cubicBezTo>
                <a:lnTo>
                  <a:pt x="3372" y="711"/>
                </a:lnTo>
                <a:cubicBezTo>
                  <a:pt x="3362" y="644"/>
                  <a:pt x="3321" y="579"/>
                  <a:pt x="3260" y="528"/>
                </a:cubicBezTo>
                <a:lnTo>
                  <a:pt x="3260" y="528"/>
                </a:lnTo>
                <a:cubicBezTo>
                  <a:pt x="3257" y="490"/>
                  <a:pt x="3263" y="449"/>
                  <a:pt x="3284" y="409"/>
                </a:cubicBezTo>
                <a:cubicBezTo>
                  <a:pt x="3284" y="287"/>
                  <a:pt x="3375" y="196"/>
                  <a:pt x="3466" y="166"/>
                </a:cubicBezTo>
                <a:cubicBezTo>
                  <a:pt x="3603" y="97"/>
                  <a:pt x="3757" y="63"/>
                  <a:pt x="3902" y="63"/>
                </a:cubicBezTo>
                <a:cubicBezTo>
                  <a:pt x="3950" y="63"/>
                  <a:pt x="3998" y="67"/>
                  <a:pt x="4044" y="75"/>
                </a:cubicBezTo>
                <a:cubicBezTo>
                  <a:pt x="4165" y="75"/>
                  <a:pt x="4287" y="75"/>
                  <a:pt x="4439" y="44"/>
                </a:cubicBezTo>
                <a:cubicBezTo>
                  <a:pt x="4469" y="44"/>
                  <a:pt x="4530" y="14"/>
                  <a:pt x="4560" y="14"/>
                </a:cubicBezTo>
                <a:cubicBezTo>
                  <a:pt x="4540" y="4"/>
                  <a:pt x="4520" y="0"/>
                  <a:pt x="4501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9" name="Google Shape;2579;p49"/>
          <p:cNvSpPr/>
          <p:nvPr/>
        </p:nvSpPr>
        <p:spPr>
          <a:xfrm>
            <a:off x="4573690" y="2246618"/>
            <a:ext cx="48201" cy="56320"/>
          </a:xfrm>
          <a:custGeom>
            <a:avLst/>
            <a:gdLst/>
            <a:ahLst/>
            <a:cxnLst/>
            <a:rect l="l" t="t" r="r" b="b"/>
            <a:pathLst>
              <a:path w="2250" h="2629" extrusionOk="0">
                <a:moveTo>
                  <a:pt x="2232" y="1"/>
                </a:moveTo>
                <a:cubicBezTo>
                  <a:pt x="2223" y="1"/>
                  <a:pt x="2209" y="4"/>
                  <a:pt x="2189" y="14"/>
                </a:cubicBezTo>
                <a:lnTo>
                  <a:pt x="1976" y="14"/>
                </a:lnTo>
                <a:cubicBezTo>
                  <a:pt x="1855" y="44"/>
                  <a:pt x="1763" y="105"/>
                  <a:pt x="1672" y="196"/>
                </a:cubicBezTo>
                <a:cubicBezTo>
                  <a:pt x="1590" y="279"/>
                  <a:pt x="1507" y="386"/>
                  <a:pt x="1492" y="519"/>
                </a:cubicBezTo>
                <a:lnTo>
                  <a:pt x="1492" y="519"/>
                </a:lnTo>
                <a:cubicBezTo>
                  <a:pt x="1474" y="516"/>
                  <a:pt x="1456" y="515"/>
                  <a:pt x="1438" y="515"/>
                </a:cubicBezTo>
                <a:cubicBezTo>
                  <a:pt x="1266" y="515"/>
                  <a:pt x="1109" y="624"/>
                  <a:pt x="1034" y="774"/>
                </a:cubicBezTo>
                <a:cubicBezTo>
                  <a:pt x="989" y="931"/>
                  <a:pt x="961" y="1089"/>
                  <a:pt x="974" y="1246"/>
                </a:cubicBezTo>
                <a:lnTo>
                  <a:pt x="974" y="1246"/>
                </a:lnTo>
                <a:cubicBezTo>
                  <a:pt x="876" y="1181"/>
                  <a:pt x="766" y="1150"/>
                  <a:pt x="657" y="1150"/>
                </a:cubicBezTo>
                <a:cubicBezTo>
                  <a:pt x="504" y="1150"/>
                  <a:pt x="354" y="1211"/>
                  <a:pt x="244" y="1321"/>
                </a:cubicBezTo>
                <a:cubicBezTo>
                  <a:pt x="61" y="1503"/>
                  <a:pt x="1" y="1777"/>
                  <a:pt x="31" y="2020"/>
                </a:cubicBezTo>
                <a:cubicBezTo>
                  <a:pt x="31" y="2172"/>
                  <a:pt x="92" y="2324"/>
                  <a:pt x="183" y="2476"/>
                </a:cubicBezTo>
                <a:cubicBezTo>
                  <a:pt x="213" y="2537"/>
                  <a:pt x="244" y="2567"/>
                  <a:pt x="274" y="2628"/>
                </a:cubicBezTo>
                <a:cubicBezTo>
                  <a:pt x="274" y="2567"/>
                  <a:pt x="244" y="2506"/>
                  <a:pt x="213" y="2446"/>
                </a:cubicBezTo>
                <a:cubicBezTo>
                  <a:pt x="152" y="2324"/>
                  <a:pt x="122" y="2172"/>
                  <a:pt x="92" y="2020"/>
                </a:cubicBezTo>
                <a:cubicBezTo>
                  <a:pt x="61" y="1777"/>
                  <a:pt x="152" y="1564"/>
                  <a:pt x="304" y="1412"/>
                </a:cubicBezTo>
                <a:cubicBezTo>
                  <a:pt x="396" y="1321"/>
                  <a:pt x="517" y="1260"/>
                  <a:pt x="639" y="1260"/>
                </a:cubicBezTo>
                <a:cubicBezTo>
                  <a:pt x="665" y="1255"/>
                  <a:pt x="690" y="1253"/>
                  <a:pt x="714" y="1253"/>
                </a:cubicBezTo>
                <a:cubicBezTo>
                  <a:pt x="832" y="1253"/>
                  <a:pt x="928" y="1312"/>
                  <a:pt x="1004" y="1412"/>
                </a:cubicBezTo>
                <a:lnTo>
                  <a:pt x="1004" y="1443"/>
                </a:lnTo>
                <a:lnTo>
                  <a:pt x="1156" y="1595"/>
                </a:lnTo>
                <a:lnTo>
                  <a:pt x="1125" y="1382"/>
                </a:lnTo>
                <a:cubicBezTo>
                  <a:pt x="1064" y="1199"/>
                  <a:pt x="1064" y="1017"/>
                  <a:pt x="1125" y="835"/>
                </a:cubicBezTo>
                <a:cubicBezTo>
                  <a:pt x="1178" y="702"/>
                  <a:pt x="1300" y="616"/>
                  <a:pt x="1451" y="616"/>
                </a:cubicBezTo>
                <a:cubicBezTo>
                  <a:pt x="1474" y="616"/>
                  <a:pt x="1497" y="618"/>
                  <a:pt x="1520" y="622"/>
                </a:cubicBezTo>
                <a:lnTo>
                  <a:pt x="1551" y="622"/>
                </a:lnTo>
                <a:lnTo>
                  <a:pt x="1551" y="561"/>
                </a:lnTo>
                <a:cubicBezTo>
                  <a:pt x="1581" y="318"/>
                  <a:pt x="1763" y="105"/>
                  <a:pt x="1976" y="44"/>
                </a:cubicBezTo>
                <a:cubicBezTo>
                  <a:pt x="2067" y="14"/>
                  <a:pt x="2159" y="14"/>
                  <a:pt x="2250" y="14"/>
                </a:cubicBezTo>
                <a:cubicBezTo>
                  <a:pt x="2250" y="14"/>
                  <a:pt x="2250" y="1"/>
                  <a:pt x="2232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80" name="Google Shape;2580;p49"/>
          <p:cNvSpPr/>
          <p:nvPr/>
        </p:nvSpPr>
        <p:spPr>
          <a:xfrm>
            <a:off x="4495562" y="2253409"/>
            <a:ext cx="29970" cy="60583"/>
          </a:xfrm>
          <a:custGeom>
            <a:avLst/>
            <a:gdLst/>
            <a:ahLst/>
            <a:cxnLst/>
            <a:rect l="l" t="t" r="r" b="b"/>
            <a:pathLst>
              <a:path w="1399" h="2828" extrusionOk="0">
                <a:moveTo>
                  <a:pt x="0" y="1"/>
                </a:moveTo>
                <a:cubicBezTo>
                  <a:pt x="0" y="123"/>
                  <a:pt x="30" y="214"/>
                  <a:pt x="91" y="305"/>
                </a:cubicBezTo>
                <a:cubicBezTo>
                  <a:pt x="175" y="527"/>
                  <a:pt x="309" y="699"/>
                  <a:pt x="470" y="866"/>
                </a:cubicBezTo>
                <a:lnTo>
                  <a:pt x="470" y="866"/>
                </a:lnTo>
                <a:cubicBezTo>
                  <a:pt x="296" y="1050"/>
                  <a:pt x="255" y="1324"/>
                  <a:pt x="395" y="1521"/>
                </a:cubicBezTo>
                <a:cubicBezTo>
                  <a:pt x="456" y="1642"/>
                  <a:pt x="578" y="1703"/>
                  <a:pt x="638" y="1764"/>
                </a:cubicBezTo>
                <a:cubicBezTo>
                  <a:pt x="699" y="1855"/>
                  <a:pt x="730" y="1946"/>
                  <a:pt x="730" y="2038"/>
                </a:cubicBezTo>
                <a:cubicBezTo>
                  <a:pt x="730" y="2250"/>
                  <a:pt x="821" y="2433"/>
                  <a:pt x="942" y="2554"/>
                </a:cubicBezTo>
                <a:cubicBezTo>
                  <a:pt x="1033" y="2676"/>
                  <a:pt x="1155" y="2737"/>
                  <a:pt x="1277" y="2797"/>
                </a:cubicBezTo>
                <a:cubicBezTo>
                  <a:pt x="1307" y="2797"/>
                  <a:pt x="1337" y="2828"/>
                  <a:pt x="1398" y="2828"/>
                </a:cubicBezTo>
                <a:cubicBezTo>
                  <a:pt x="1246" y="2737"/>
                  <a:pt x="1125" y="2645"/>
                  <a:pt x="1003" y="2524"/>
                </a:cubicBezTo>
                <a:cubicBezTo>
                  <a:pt x="912" y="2372"/>
                  <a:pt x="821" y="2220"/>
                  <a:pt x="821" y="2038"/>
                </a:cubicBezTo>
                <a:cubicBezTo>
                  <a:pt x="821" y="1916"/>
                  <a:pt x="790" y="1794"/>
                  <a:pt x="730" y="1703"/>
                </a:cubicBezTo>
                <a:cubicBezTo>
                  <a:pt x="638" y="1612"/>
                  <a:pt x="517" y="1551"/>
                  <a:pt x="486" y="1460"/>
                </a:cubicBezTo>
                <a:cubicBezTo>
                  <a:pt x="365" y="1278"/>
                  <a:pt x="395" y="1065"/>
                  <a:pt x="578" y="913"/>
                </a:cubicBezTo>
                <a:lnTo>
                  <a:pt x="638" y="882"/>
                </a:lnTo>
                <a:lnTo>
                  <a:pt x="578" y="852"/>
                </a:lnTo>
                <a:cubicBezTo>
                  <a:pt x="395" y="670"/>
                  <a:pt x="243" y="487"/>
                  <a:pt x="122" y="275"/>
                </a:cubicBezTo>
                <a:cubicBezTo>
                  <a:pt x="91" y="183"/>
                  <a:pt x="61" y="92"/>
                  <a:pt x="0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81" name="Google Shape;2581;p49"/>
          <p:cNvSpPr/>
          <p:nvPr/>
        </p:nvSpPr>
        <p:spPr>
          <a:xfrm>
            <a:off x="4405695" y="2296404"/>
            <a:ext cx="91174" cy="37125"/>
          </a:xfrm>
          <a:custGeom>
            <a:avLst/>
            <a:gdLst/>
            <a:ahLst/>
            <a:cxnLst/>
            <a:rect l="l" t="t" r="r" b="b"/>
            <a:pathLst>
              <a:path w="4256" h="1733" extrusionOk="0">
                <a:moveTo>
                  <a:pt x="0" y="0"/>
                </a:moveTo>
                <a:cubicBezTo>
                  <a:pt x="0" y="31"/>
                  <a:pt x="0" y="61"/>
                  <a:pt x="31" y="91"/>
                </a:cubicBezTo>
                <a:cubicBezTo>
                  <a:pt x="61" y="182"/>
                  <a:pt x="122" y="274"/>
                  <a:pt x="183" y="365"/>
                </a:cubicBezTo>
                <a:cubicBezTo>
                  <a:pt x="304" y="486"/>
                  <a:pt x="456" y="578"/>
                  <a:pt x="608" y="608"/>
                </a:cubicBezTo>
                <a:cubicBezTo>
                  <a:pt x="715" y="654"/>
                  <a:pt x="821" y="676"/>
                  <a:pt x="927" y="676"/>
                </a:cubicBezTo>
                <a:cubicBezTo>
                  <a:pt x="1015" y="676"/>
                  <a:pt x="1102" y="661"/>
                  <a:pt x="1189" y="630"/>
                </a:cubicBezTo>
                <a:lnTo>
                  <a:pt x="1189" y="630"/>
                </a:lnTo>
                <a:cubicBezTo>
                  <a:pt x="1200" y="703"/>
                  <a:pt x="1234" y="772"/>
                  <a:pt x="1307" y="821"/>
                </a:cubicBezTo>
                <a:cubicBezTo>
                  <a:pt x="1399" y="882"/>
                  <a:pt x="1490" y="912"/>
                  <a:pt x="1581" y="942"/>
                </a:cubicBezTo>
                <a:cubicBezTo>
                  <a:pt x="1672" y="942"/>
                  <a:pt x="1763" y="973"/>
                  <a:pt x="1824" y="1034"/>
                </a:cubicBezTo>
                <a:cubicBezTo>
                  <a:pt x="1855" y="1064"/>
                  <a:pt x="1885" y="1094"/>
                  <a:pt x="1885" y="1125"/>
                </a:cubicBezTo>
                <a:cubicBezTo>
                  <a:pt x="1885" y="1186"/>
                  <a:pt x="1915" y="1246"/>
                  <a:pt x="1946" y="1277"/>
                </a:cubicBezTo>
                <a:cubicBezTo>
                  <a:pt x="2007" y="1398"/>
                  <a:pt x="2128" y="1489"/>
                  <a:pt x="2250" y="1550"/>
                </a:cubicBezTo>
                <a:cubicBezTo>
                  <a:pt x="2336" y="1572"/>
                  <a:pt x="2437" y="1593"/>
                  <a:pt x="2532" y="1593"/>
                </a:cubicBezTo>
                <a:cubicBezTo>
                  <a:pt x="2571" y="1593"/>
                  <a:pt x="2609" y="1590"/>
                  <a:pt x="2645" y="1581"/>
                </a:cubicBezTo>
                <a:cubicBezTo>
                  <a:pt x="2872" y="1552"/>
                  <a:pt x="3073" y="1471"/>
                  <a:pt x="3223" y="1311"/>
                </a:cubicBezTo>
                <a:lnTo>
                  <a:pt x="3223" y="1311"/>
                </a:lnTo>
                <a:cubicBezTo>
                  <a:pt x="3404" y="1506"/>
                  <a:pt x="3664" y="1645"/>
                  <a:pt x="3952" y="1702"/>
                </a:cubicBezTo>
                <a:cubicBezTo>
                  <a:pt x="4013" y="1702"/>
                  <a:pt x="4104" y="1733"/>
                  <a:pt x="4195" y="1733"/>
                </a:cubicBezTo>
                <a:lnTo>
                  <a:pt x="4256" y="1733"/>
                </a:lnTo>
                <a:cubicBezTo>
                  <a:pt x="4165" y="1702"/>
                  <a:pt x="4043" y="1672"/>
                  <a:pt x="3952" y="1641"/>
                </a:cubicBezTo>
                <a:cubicBezTo>
                  <a:pt x="3678" y="1550"/>
                  <a:pt x="3435" y="1398"/>
                  <a:pt x="3253" y="1186"/>
                </a:cubicBezTo>
                <a:lnTo>
                  <a:pt x="3192" y="1155"/>
                </a:lnTo>
                <a:lnTo>
                  <a:pt x="3162" y="1186"/>
                </a:lnTo>
                <a:cubicBezTo>
                  <a:pt x="3011" y="1379"/>
                  <a:pt x="2784" y="1482"/>
                  <a:pt x="2556" y="1482"/>
                </a:cubicBezTo>
                <a:cubicBezTo>
                  <a:pt x="2463" y="1482"/>
                  <a:pt x="2369" y="1464"/>
                  <a:pt x="2280" y="1429"/>
                </a:cubicBezTo>
                <a:cubicBezTo>
                  <a:pt x="2159" y="1398"/>
                  <a:pt x="2067" y="1338"/>
                  <a:pt x="2007" y="1216"/>
                </a:cubicBezTo>
                <a:cubicBezTo>
                  <a:pt x="1976" y="1186"/>
                  <a:pt x="1976" y="1125"/>
                  <a:pt x="1976" y="1094"/>
                </a:cubicBezTo>
                <a:cubicBezTo>
                  <a:pt x="1946" y="1034"/>
                  <a:pt x="1915" y="973"/>
                  <a:pt x="1885" y="942"/>
                </a:cubicBezTo>
                <a:cubicBezTo>
                  <a:pt x="1794" y="882"/>
                  <a:pt x="1703" y="851"/>
                  <a:pt x="1611" y="821"/>
                </a:cubicBezTo>
                <a:cubicBezTo>
                  <a:pt x="1520" y="821"/>
                  <a:pt x="1429" y="760"/>
                  <a:pt x="1368" y="730"/>
                </a:cubicBezTo>
                <a:cubicBezTo>
                  <a:pt x="1307" y="699"/>
                  <a:pt x="1247" y="638"/>
                  <a:pt x="1247" y="578"/>
                </a:cubicBezTo>
                <a:lnTo>
                  <a:pt x="1247" y="486"/>
                </a:lnTo>
                <a:lnTo>
                  <a:pt x="1186" y="517"/>
                </a:lnTo>
                <a:cubicBezTo>
                  <a:pt x="1073" y="554"/>
                  <a:pt x="949" y="580"/>
                  <a:pt x="827" y="580"/>
                </a:cubicBezTo>
                <a:cubicBezTo>
                  <a:pt x="752" y="580"/>
                  <a:pt x="678" y="570"/>
                  <a:pt x="608" y="547"/>
                </a:cubicBezTo>
                <a:cubicBezTo>
                  <a:pt x="487" y="486"/>
                  <a:pt x="335" y="426"/>
                  <a:pt x="244" y="334"/>
                </a:cubicBezTo>
                <a:cubicBezTo>
                  <a:pt x="152" y="213"/>
                  <a:pt x="61" y="122"/>
                  <a:pt x="0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82" name="Google Shape;2582;p49"/>
          <p:cNvSpPr/>
          <p:nvPr/>
        </p:nvSpPr>
        <p:spPr>
          <a:xfrm>
            <a:off x="4322340" y="2338392"/>
            <a:ext cx="133505" cy="62854"/>
          </a:xfrm>
          <a:custGeom>
            <a:avLst/>
            <a:gdLst/>
            <a:ahLst/>
            <a:cxnLst/>
            <a:rect l="l" t="t" r="r" b="b"/>
            <a:pathLst>
              <a:path w="6232" h="2934" extrusionOk="0">
                <a:moveTo>
                  <a:pt x="4104" y="1"/>
                </a:moveTo>
                <a:cubicBezTo>
                  <a:pt x="4021" y="1"/>
                  <a:pt x="3937" y="16"/>
                  <a:pt x="3861" y="46"/>
                </a:cubicBezTo>
                <a:cubicBezTo>
                  <a:pt x="3688" y="75"/>
                  <a:pt x="3514" y="186"/>
                  <a:pt x="3419" y="328"/>
                </a:cubicBezTo>
                <a:lnTo>
                  <a:pt x="3419" y="328"/>
                </a:lnTo>
                <a:cubicBezTo>
                  <a:pt x="3307" y="275"/>
                  <a:pt x="3173" y="229"/>
                  <a:pt x="3040" y="229"/>
                </a:cubicBezTo>
                <a:cubicBezTo>
                  <a:pt x="2949" y="229"/>
                  <a:pt x="2858" y="259"/>
                  <a:pt x="2797" y="320"/>
                </a:cubicBezTo>
                <a:cubicBezTo>
                  <a:pt x="2761" y="356"/>
                  <a:pt x="2724" y="404"/>
                  <a:pt x="2701" y="456"/>
                </a:cubicBezTo>
                <a:lnTo>
                  <a:pt x="2701" y="456"/>
                </a:lnTo>
                <a:cubicBezTo>
                  <a:pt x="2663" y="425"/>
                  <a:pt x="2619" y="398"/>
                  <a:pt x="2584" y="381"/>
                </a:cubicBezTo>
                <a:cubicBezTo>
                  <a:pt x="2524" y="350"/>
                  <a:pt x="2463" y="350"/>
                  <a:pt x="2402" y="350"/>
                </a:cubicBezTo>
                <a:cubicBezTo>
                  <a:pt x="2193" y="350"/>
                  <a:pt x="2007" y="507"/>
                  <a:pt x="1958" y="724"/>
                </a:cubicBezTo>
                <a:lnTo>
                  <a:pt x="1958" y="724"/>
                </a:lnTo>
                <a:cubicBezTo>
                  <a:pt x="1852" y="664"/>
                  <a:pt x="1738" y="635"/>
                  <a:pt x="1623" y="635"/>
                </a:cubicBezTo>
                <a:cubicBezTo>
                  <a:pt x="1493" y="635"/>
                  <a:pt x="1363" y="673"/>
                  <a:pt x="1247" y="745"/>
                </a:cubicBezTo>
                <a:cubicBezTo>
                  <a:pt x="1055" y="855"/>
                  <a:pt x="937" y="1065"/>
                  <a:pt x="938" y="1306"/>
                </a:cubicBezTo>
                <a:lnTo>
                  <a:pt x="938" y="1306"/>
                </a:lnTo>
                <a:cubicBezTo>
                  <a:pt x="915" y="1302"/>
                  <a:pt x="891" y="1300"/>
                  <a:pt x="867" y="1300"/>
                </a:cubicBezTo>
                <a:cubicBezTo>
                  <a:pt x="821" y="1300"/>
                  <a:pt x="776" y="1308"/>
                  <a:pt x="730" y="1323"/>
                </a:cubicBezTo>
                <a:cubicBezTo>
                  <a:pt x="669" y="1353"/>
                  <a:pt x="609" y="1414"/>
                  <a:pt x="548" y="1475"/>
                </a:cubicBezTo>
                <a:cubicBezTo>
                  <a:pt x="487" y="1566"/>
                  <a:pt x="396" y="1688"/>
                  <a:pt x="335" y="1809"/>
                </a:cubicBezTo>
                <a:cubicBezTo>
                  <a:pt x="214" y="1992"/>
                  <a:pt x="122" y="2174"/>
                  <a:pt x="62" y="2387"/>
                </a:cubicBezTo>
                <a:cubicBezTo>
                  <a:pt x="153" y="2204"/>
                  <a:pt x="244" y="1992"/>
                  <a:pt x="366" y="1840"/>
                </a:cubicBezTo>
                <a:cubicBezTo>
                  <a:pt x="426" y="1718"/>
                  <a:pt x="517" y="1627"/>
                  <a:pt x="578" y="1536"/>
                </a:cubicBezTo>
                <a:cubicBezTo>
                  <a:pt x="649" y="1465"/>
                  <a:pt x="756" y="1394"/>
                  <a:pt x="843" y="1394"/>
                </a:cubicBezTo>
                <a:cubicBezTo>
                  <a:pt x="868" y="1394"/>
                  <a:pt x="892" y="1400"/>
                  <a:pt x="913" y="1414"/>
                </a:cubicBezTo>
                <a:lnTo>
                  <a:pt x="1004" y="1444"/>
                </a:lnTo>
                <a:lnTo>
                  <a:pt x="1004" y="1353"/>
                </a:lnTo>
                <a:cubicBezTo>
                  <a:pt x="1003" y="1344"/>
                  <a:pt x="1001" y="1335"/>
                  <a:pt x="1001" y="1326"/>
                </a:cubicBezTo>
                <a:lnTo>
                  <a:pt x="1001" y="1326"/>
                </a:lnTo>
                <a:lnTo>
                  <a:pt x="1004" y="1323"/>
                </a:lnTo>
                <a:cubicBezTo>
                  <a:pt x="1003" y="1322"/>
                  <a:pt x="1002" y="1322"/>
                  <a:pt x="1000" y="1322"/>
                </a:cubicBezTo>
                <a:lnTo>
                  <a:pt x="1000" y="1322"/>
                </a:lnTo>
                <a:cubicBezTo>
                  <a:pt x="986" y="1120"/>
                  <a:pt x="1104" y="922"/>
                  <a:pt x="1277" y="806"/>
                </a:cubicBezTo>
                <a:cubicBezTo>
                  <a:pt x="1373" y="751"/>
                  <a:pt x="1481" y="721"/>
                  <a:pt x="1587" y="721"/>
                </a:cubicBezTo>
                <a:cubicBezTo>
                  <a:pt x="1718" y="721"/>
                  <a:pt x="1846" y="766"/>
                  <a:pt x="1946" y="867"/>
                </a:cubicBezTo>
                <a:lnTo>
                  <a:pt x="2037" y="928"/>
                </a:lnTo>
                <a:lnTo>
                  <a:pt x="2037" y="806"/>
                </a:lnTo>
                <a:cubicBezTo>
                  <a:pt x="2037" y="685"/>
                  <a:pt x="2098" y="593"/>
                  <a:pt x="2189" y="502"/>
                </a:cubicBezTo>
                <a:cubicBezTo>
                  <a:pt x="2264" y="465"/>
                  <a:pt x="2340" y="439"/>
                  <a:pt x="2415" y="439"/>
                </a:cubicBezTo>
                <a:cubicBezTo>
                  <a:pt x="2461" y="439"/>
                  <a:pt x="2508" y="449"/>
                  <a:pt x="2554" y="472"/>
                </a:cubicBezTo>
                <a:cubicBezTo>
                  <a:pt x="2615" y="502"/>
                  <a:pt x="2645" y="533"/>
                  <a:pt x="2706" y="593"/>
                </a:cubicBezTo>
                <a:lnTo>
                  <a:pt x="2797" y="745"/>
                </a:lnTo>
                <a:lnTo>
                  <a:pt x="2797" y="563"/>
                </a:lnTo>
                <a:cubicBezTo>
                  <a:pt x="2797" y="441"/>
                  <a:pt x="2919" y="320"/>
                  <a:pt x="3040" y="320"/>
                </a:cubicBezTo>
                <a:cubicBezTo>
                  <a:pt x="3192" y="320"/>
                  <a:pt x="3314" y="381"/>
                  <a:pt x="3435" y="441"/>
                </a:cubicBezTo>
                <a:lnTo>
                  <a:pt x="3466" y="441"/>
                </a:lnTo>
                <a:lnTo>
                  <a:pt x="3496" y="381"/>
                </a:lnTo>
                <a:cubicBezTo>
                  <a:pt x="3587" y="259"/>
                  <a:pt x="3709" y="168"/>
                  <a:pt x="3891" y="107"/>
                </a:cubicBezTo>
                <a:cubicBezTo>
                  <a:pt x="3952" y="92"/>
                  <a:pt x="4028" y="84"/>
                  <a:pt x="4108" y="84"/>
                </a:cubicBezTo>
                <a:cubicBezTo>
                  <a:pt x="4188" y="84"/>
                  <a:pt x="4271" y="92"/>
                  <a:pt x="4347" y="107"/>
                </a:cubicBezTo>
                <a:cubicBezTo>
                  <a:pt x="4606" y="193"/>
                  <a:pt x="4838" y="307"/>
                  <a:pt x="5068" y="447"/>
                </a:cubicBezTo>
                <a:lnTo>
                  <a:pt x="5068" y="447"/>
                </a:lnTo>
                <a:cubicBezTo>
                  <a:pt x="5070" y="455"/>
                  <a:pt x="5073" y="464"/>
                  <a:pt x="5077" y="472"/>
                </a:cubicBezTo>
                <a:lnTo>
                  <a:pt x="5088" y="460"/>
                </a:lnTo>
                <a:lnTo>
                  <a:pt x="5088" y="460"/>
                </a:lnTo>
                <a:cubicBezTo>
                  <a:pt x="5095" y="464"/>
                  <a:pt x="5101" y="468"/>
                  <a:pt x="5107" y="472"/>
                </a:cubicBezTo>
                <a:lnTo>
                  <a:pt x="5198" y="563"/>
                </a:lnTo>
                <a:lnTo>
                  <a:pt x="5168" y="441"/>
                </a:lnTo>
                <a:cubicBezTo>
                  <a:pt x="5107" y="350"/>
                  <a:pt x="5198" y="289"/>
                  <a:pt x="5259" y="259"/>
                </a:cubicBezTo>
                <a:cubicBezTo>
                  <a:pt x="5320" y="229"/>
                  <a:pt x="5411" y="198"/>
                  <a:pt x="5502" y="198"/>
                </a:cubicBezTo>
                <a:cubicBezTo>
                  <a:pt x="5624" y="229"/>
                  <a:pt x="5776" y="259"/>
                  <a:pt x="5898" y="320"/>
                </a:cubicBezTo>
                <a:cubicBezTo>
                  <a:pt x="6019" y="350"/>
                  <a:pt x="6110" y="411"/>
                  <a:pt x="6232" y="472"/>
                </a:cubicBezTo>
                <a:lnTo>
                  <a:pt x="6141" y="411"/>
                </a:lnTo>
                <a:cubicBezTo>
                  <a:pt x="6080" y="350"/>
                  <a:pt x="5989" y="320"/>
                  <a:pt x="5928" y="259"/>
                </a:cubicBezTo>
                <a:cubicBezTo>
                  <a:pt x="5776" y="198"/>
                  <a:pt x="5654" y="168"/>
                  <a:pt x="5502" y="137"/>
                </a:cubicBezTo>
                <a:cubicBezTo>
                  <a:pt x="5411" y="137"/>
                  <a:pt x="5320" y="137"/>
                  <a:pt x="5229" y="198"/>
                </a:cubicBezTo>
                <a:cubicBezTo>
                  <a:pt x="5168" y="198"/>
                  <a:pt x="5138" y="229"/>
                  <a:pt x="5107" y="289"/>
                </a:cubicBezTo>
                <a:cubicBezTo>
                  <a:pt x="5094" y="316"/>
                  <a:pt x="5080" y="343"/>
                  <a:pt x="5072" y="370"/>
                </a:cubicBezTo>
                <a:lnTo>
                  <a:pt x="5072" y="370"/>
                </a:lnTo>
                <a:cubicBezTo>
                  <a:pt x="4850" y="232"/>
                  <a:pt x="4624" y="102"/>
                  <a:pt x="4347" y="46"/>
                </a:cubicBezTo>
                <a:cubicBezTo>
                  <a:pt x="4271" y="16"/>
                  <a:pt x="4188" y="1"/>
                  <a:pt x="4104" y="1"/>
                </a:cubicBezTo>
                <a:close/>
                <a:moveTo>
                  <a:pt x="62" y="2387"/>
                </a:moveTo>
                <a:lnTo>
                  <a:pt x="62" y="2387"/>
                </a:lnTo>
                <a:cubicBezTo>
                  <a:pt x="1" y="2508"/>
                  <a:pt x="1" y="2660"/>
                  <a:pt x="1" y="2782"/>
                </a:cubicBezTo>
                <a:lnTo>
                  <a:pt x="1" y="2934"/>
                </a:lnTo>
                <a:cubicBezTo>
                  <a:pt x="1" y="2751"/>
                  <a:pt x="1" y="2569"/>
                  <a:pt x="62" y="2387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83" name="Google Shape;2583;p49"/>
          <p:cNvSpPr/>
          <p:nvPr/>
        </p:nvSpPr>
        <p:spPr>
          <a:xfrm>
            <a:off x="4329517" y="2382737"/>
            <a:ext cx="114610" cy="82969"/>
          </a:xfrm>
          <a:custGeom>
            <a:avLst/>
            <a:gdLst/>
            <a:ahLst/>
            <a:cxnLst/>
            <a:rect l="l" t="t" r="r" b="b"/>
            <a:pathLst>
              <a:path w="5350" h="3873" extrusionOk="0">
                <a:moveTo>
                  <a:pt x="4324" y="1"/>
                </a:moveTo>
                <a:cubicBezTo>
                  <a:pt x="4262" y="1"/>
                  <a:pt x="4199" y="5"/>
                  <a:pt x="4134" y="13"/>
                </a:cubicBezTo>
                <a:cubicBezTo>
                  <a:pt x="3982" y="13"/>
                  <a:pt x="3860" y="74"/>
                  <a:pt x="3769" y="195"/>
                </a:cubicBezTo>
                <a:cubicBezTo>
                  <a:pt x="3672" y="292"/>
                  <a:pt x="3633" y="428"/>
                  <a:pt x="3668" y="556"/>
                </a:cubicBezTo>
                <a:lnTo>
                  <a:pt x="3668" y="556"/>
                </a:lnTo>
                <a:cubicBezTo>
                  <a:pt x="3602" y="538"/>
                  <a:pt x="3534" y="527"/>
                  <a:pt x="3467" y="527"/>
                </a:cubicBezTo>
                <a:cubicBezTo>
                  <a:pt x="3403" y="527"/>
                  <a:pt x="3341" y="537"/>
                  <a:pt x="3283" y="560"/>
                </a:cubicBezTo>
                <a:cubicBezTo>
                  <a:pt x="3192" y="621"/>
                  <a:pt x="3131" y="681"/>
                  <a:pt x="3070" y="742"/>
                </a:cubicBezTo>
                <a:cubicBezTo>
                  <a:pt x="3040" y="803"/>
                  <a:pt x="2979" y="864"/>
                  <a:pt x="2918" y="925"/>
                </a:cubicBezTo>
                <a:cubicBezTo>
                  <a:pt x="2797" y="1046"/>
                  <a:pt x="2645" y="1077"/>
                  <a:pt x="2493" y="1077"/>
                </a:cubicBezTo>
                <a:cubicBezTo>
                  <a:pt x="2401" y="1061"/>
                  <a:pt x="2310" y="1054"/>
                  <a:pt x="2219" y="1054"/>
                </a:cubicBezTo>
                <a:cubicBezTo>
                  <a:pt x="2128" y="1054"/>
                  <a:pt x="2037" y="1061"/>
                  <a:pt x="1945" y="1077"/>
                </a:cubicBezTo>
                <a:cubicBezTo>
                  <a:pt x="1854" y="1077"/>
                  <a:pt x="1763" y="1137"/>
                  <a:pt x="1702" y="1198"/>
                </a:cubicBezTo>
                <a:cubicBezTo>
                  <a:pt x="1641" y="1259"/>
                  <a:pt x="1581" y="1350"/>
                  <a:pt x="1550" y="1411"/>
                </a:cubicBezTo>
                <a:cubicBezTo>
                  <a:pt x="1550" y="1472"/>
                  <a:pt x="1490" y="1532"/>
                  <a:pt x="1429" y="1563"/>
                </a:cubicBezTo>
                <a:lnTo>
                  <a:pt x="1186" y="1563"/>
                </a:lnTo>
                <a:cubicBezTo>
                  <a:pt x="1003" y="1563"/>
                  <a:pt x="851" y="1624"/>
                  <a:pt x="760" y="1745"/>
                </a:cubicBezTo>
                <a:cubicBezTo>
                  <a:pt x="662" y="1868"/>
                  <a:pt x="643" y="2010"/>
                  <a:pt x="703" y="2124"/>
                </a:cubicBezTo>
                <a:lnTo>
                  <a:pt x="703" y="2124"/>
                </a:lnTo>
                <a:cubicBezTo>
                  <a:pt x="688" y="2122"/>
                  <a:pt x="673" y="2122"/>
                  <a:pt x="658" y="2122"/>
                </a:cubicBezTo>
                <a:cubicBezTo>
                  <a:pt x="494" y="2122"/>
                  <a:pt x="346" y="2209"/>
                  <a:pt x="274" y="2353"/>
                </a:cubicBezTo>
                <a:cubicBezTo>
                  <a:pt x="190" y="2520"/>
                  <a:pt x="183" y="2686"/>
                  <a:pt x="252" y="2830"/>
                </a:cubicBezTo>
                <a:lnTo>
                  <a:pt x="252" y="2830"/>
                </a:lnTo>
                <a:cubicBezTo>
                  <a:pt x="179" y="2864"/>
                  <a:pt x="110" y="2918"/>
                  <a:pt x="61" y="2991"/>
                </a:cubicBezTo>
                <a:cubicBezTo>
                  <a:pt x="31" y="3052"/>
                  <a:pt x="0" y="3143"/>
                  <a:pt x="0" y="3235"/>
                </a:cubicBezTo>
                <a:cubicBezTo>
                  <a:pt x="0" y="3356"/>
                  <a:pt x="31" y="3508"/>
                  <a:pt x="91" y="3599"/>
                </a:cubicBezTo>
                <a:cubicBezTo>
                  <a:pt x="122" y="3691"/>
                  <a:pt x="152" y="3751"/>
                  <a:pt x="213" y="3812"/>
                </a:cubicBezTo>
                <a:cubicBezTo>
                  <a:pt x="213" y="3843"/>
                  <a:pt x="243" y="3873"/>
                  <a:pt x="243" y="3873"/>
                </a:cubicBezTo>
                <a:cubicBezTo>
                  <a:pt x="213" y="3782"/>
                  <a:pt x="152" y="3691"/>
                  <a:pt x="122" y="3599"/>
                </a:cubicBezTo>
                <a:cubicBezTo>
                  <a:pt x="61" y="3508"/>
                  <a:pt x="31" y="3387"/>
                  <a:pt x="61" y="3265"/>
                </a:cubicBezTo>
                <a:cubicBezTo>
                  <a:pt x="61" y="3083"/>
                  <a:pt x="152" y="2961"/>
                  <a:pt x="304" y="2900"/>
                </a:cubicBezTo>
                <a:lnTo>
                  <a:pt x="365" y="2900"/>
                </a:lnTo>
                <a:lnTo>
                  <a:pt x="334" y="2870"/>
                </a:lnTo>
                <a:cubicBezTo>
                  <a:pt x="323" y="2850"/>
                  <a:pt x="312" y="2830"/>
                  <a:pt x="303" y="2810"/>
                </a:cubicBezTo>
                <a:lnTo>
                  <a:pt x="303" y="2810"/>
                </a:lnTo>
                <a:lnTo>
                  <a:pt x="304" y="2809"/>
                </a:lnTo>
                <a:lnTo>
                  <a:pt x="304" y="2809"/>
                </a:lnTo>
                <a:cubicBezTo>
                  <a:pt x="304" y="2809"/>
                  <a:pt x="303" y="2809"/>
                  <a:pt x="303" y="2809"/>
                </a:cubicBezTo>
                <a:lnTo>
                  <a:pt x="303" y="2809"/>
                </a:lnTo>
                <a:cubicBezTo>
                  <a:pt x="245" y="2678"/>
                  <a:pt x="255" y="2550"/>
                  <a:pt x="334" y="2444"/>
                </a:cubicBezTo>
                <a:cubicBezTo>
                  <a:pt x="406" y="2325"/>
                  <a:pt x="534" y="2243"/>
                  <a:pt x="660" y="2243"/>
                </a:cubicBezTo>
                <a:cubicBezTo>
                  <a:pt x="694" y="2243"/>
                  <a:pt x="728" y="2249"/>
                  <a:pt x="760" y="2262"/>
                </a:cubicBezTo>
                <a:lnTo>
                  <a:pt x="912" y="2292"/>
                </a:lnTo>
                <a:lnTo>
                  <a:pt x="912" y="2292"/>
                </a:lnTo>
                <a:lnTo>
                  <a:pt x="821" y="2171"/>
                </a:lnTo>
                <a:cubicBezTo>
                  <a:pt x="760" y="2080"/>
                  <a:pt x="760" y="1928"/>
                  <a:pt x="821" y="1836"/>
                </a:cubicBezTo>
                <a:cubicBezTo>
                  <a:pt x="896" y="1736"/>
                  <a:pt x="1014" y="1677"/>
                  <a:pt x="1138" y="1677"/>
                </a:cubicBezTo>
                <a:cubicBezTo>
                  <a:pt x="1164" y="1677"/>
                  <a:pt x="1190" y="1679"/>
                  <a:pt x="1216" y="1684"/>
                </a:cubicBezTo>
                <a:lnTo>
                  <a:pt x="1459" y="1684"/>
                </a:lnTo>
                <a:cubicBezTo>
                  <a:pt x="1550" y="1654"/>
                  <a:pt x="1611" y="1593"/>
                  <a:pt x="1672" y="1502"/>
                </a:cubicBezTo>
                <a:cubicBezTo>
                  <a:pt x="1702" y="1411"/>
                  <a:pt x="1733" y="1350"/>
                  <a:pt x="1793" y="1289"/>
                </a:cubicBezTo>
                <a:cubicBezTo>
                  <a:pt x="1824" y="1229"/>
                  <a:pt x="1885" y="1198"/>
                  <a:pt x="1976" y="1198"/>
                </a:cubicBezTo>
                <a:cubicBezTo>
                  <a:pt x="2067" y="1183"/>
                  <a:pt x="2151" y="1175"/>
                  <a:pt x="2234" y="1175"/>
                </a:cubicBezTo>
                <a:cubicBezTo>
                  <a:pt x="2318" y="1175"/>
                  <a:pt x="2401" y="1183"/>
                  <a:pt x="2493" y="1198"/>
                </a:cubicBezTo>
                <a:cubicBezTo>
                  <a:pt x="2584" y="1198"/>
                  <a:pt x="2675" y="1198"/>
                  <a:pt x="2766" y="1168"/>
                </a:cubicBezTo>
                <a:cubicBezTo>
                  <a:pt x="2857" y="1137"/>
                  <a:pt x="2948" y="1107"/>
                  <a:pt x="3009" y="1016"/>
                </a:cubicBezTo>
                <a:cubicBezTo>
                  <a:pt x="3070" y="955"/>
                  <a:pt x="3131" y="894"/>
                  <a:pt x="3161" y="803"/>
                </a:cubicBezTo>
                <a:cubicBezTo>
                  <a:pt x="3222" y="773"/>
                  <a:pt x="3252" y="712"/>
                  <a:pt x="3344" y="681"/>
                </a:cubicBezTo>
                <a:cubicBezTo>
                  <a:pt x="3404" y="651"/>
                  <a:pt x="3465" y="636"/>
                  <a:pt x="3526" y="636"/>
                </a:cubicBezTo>
                <a:cubicBezTo>
                  <a:pt x="3587" y="636"/>
                  <a:pt x="3648" y="651"/>
                  <a:pt x="3708" y="681"/>
                </a:cubicBezTo>
                <a:lnTo>
                  <a:pt x="3891" y="773"/>
                </a:lnTo>
                <a:lnTo>
                  <a:pt x="3769" y="621"/>
                </a:lnTo>
                <a:cubicBezTo>
                  <a:pt x="3766" y="614"/>
                  <a:pt x="3763" y="607"/>
                  <a:pt x="3760" y="600"/>
                </a:cubicBezTo>
                <a:lnTo>
                  <a:pt x="3760" y="600"/>
                </a:lnTo>
                <a:lnTo>
                  <a:pt x="3769" y="590"/>
                </a:lnTo>
                <a:cubicBezTo>
                  <a:pt x="3764" y="588"/>
                  <a:pt x="3758" y="586"/>
                  <a:pt x="3753" y="584"/>
                </a:cubicBezTo>
                <a:lnTo>
                  <a:pt x="3753" y="584"/>
                </a:lnTo>
                <a:cubicBezTo>
                  <a:pt x="3710" y="470"/>
                  <a:pt x="3720" y="338"/>
                  <a:pt x="3830" y="256"/>
                </a:cubicBezTo>
                <a:cubicBezTo>
                  <a:pt x="3891" y="134"/>
                  <a:pt x="4012" y="74"/>
                  <a:pt x="4164" y="74"/>
                </a:cubicBezTo>
                <a:cubicBezTo>
                  <a:pt x="4221" y="65"/>
                  <a:pt x="4278" y="62"/>
                  <a:pt x="4335" y="62"/>
                </a:cubicBezTo>
                <a:cubicBezTo>
                  <a:pt x="4491" y="62"/>
                  <a:pt x="4647" y="90"/>
                  <a:pt x="4803" y="134"/>
                </a:cubicBezTo>
                <a:cubicBezTo>
                  <a:pt x="4985" y="195"/>
                  <a:pt x="5167" y="256"/>
                  <a:pt x="5350" y="317"/>
                </a:cubicBezTo>
                <a:cubicBezTo>
                  <a:pt x="5319" y="286"/>
                  <a:pt x="5259" y="256"/>
                  <a:pt x="5228" y="256"/>
                </a:cubicBezTo>
                <a:cubicBezTo>
                  <a:pt x="5107" y="165"/>
                  <a:pt x="4955" y="134"/>
                  <a:pt x="4833" y="74"/>
                </a:cubicBezTo>
                <a:cubicBezTo>
                  <a:pt x="4655" y="29"/>
                  <a:pt x="4493" y="1"/>
                  <a:pt x="4324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84" name="Google Shape;2584;p49"/>
          <p:cNvSpPr/>
          <p:nvPr/>
        </p:nvSpPr>
        <p:spPr>
          <a:xfrm>
            <a:off x="4325596" y="2498418"/>
            <a:ext cx="48865" cy="102078"/>
          </a:xfrm>
          <a:custGeom>
            <a:avLst/>
            <a:gdLst/>
            <a:ahLst/>
            <a:cxnLst/>
            <a:rect l="l" t="t" r="r" b="b"/>
            <a:pathLst>
              <a:path w="2281" h="4765" extrusionOk="0">
                <a:moveTo>
                  <a:pt x="2128" y="0"/>
                </a:moveTo>
                <a:cubicBezTo>
                  <a:pt x="2098" y="0"/>
                  <a:pt x="2068" y="8"/>
                  <a:pt x="2037" y="23"/>
                </a:cubicBezTo>
                <a:cubicBezTo>
                  <a:pt x="1794" y="84"/>
                  <a:pt x="1581" y="175"/>
                  <a:pt x="1399" y="327"/>
                </a:cubicBezTo>
                <a:lnTo>
                  <a:pt x="1004" y="601"/>
                </a:lnTo>
                <a:cubicBezTo>
                  <a:pt x="852" y="692"/>
                  <a:pt x="730" y="844"/>
                  <a:pt x="639" y="996"/>
                </a:cubicBezTo>
                <a:cubicBezTo>
                  <a:pt x="609" y="1087"/>
                  <a:pt x="578" y="1209"/>
                  <a:pt x="578" y="1300"/>
                </a:cubicBezTo>
                <a:cubicBezTo>
                  <a:pt x="578" y="1421"/>
                  <a:pt x="517" y="1452"/>
                  <a:pt x="426" y="1482"/>
                </a:cubicBezTo>
                <a:cubicBezTo>
                  <a:pt x="305" y="1543"/>
                  <a:pt x="214" y="1604"/>
                  <a:pt x="153" y="1695"/>
                </a:cubicBezTo>
                <a:cubicBezTo>
                  <a:pt x="92" y="1816"/>
                  <a:pt x="62" y="1938"/>
                  <a:pt x="62" y="2060"/>
                </a:cubicBezTo>
                <a:cubicBezTo>
                  <a:pt x="35" y="2244"/>
                  <a:pt x="100" y="2406"/>
                  <a:pt x="237" y="2525"/>
                </a:cubicBezTo>
                <a:lnTo>
                  <a:pt x="237" y="2525"/>
                </a:lnTo>
                <a:cubicBezTo>
                  <a:pt x="150" y="2583"/>
                  <a:pt x="86" y="2661"/>
                  <a:pt x="62" y="2759"/>
                </a:cubicBezTo>
                <a:cubicBezTo>
                  <a:pt x="31" y="2850"/>
                  <a:pt x="1" y="2972"/>
                  <a:pt x="31" y="3093"/>
                </a:cubicBezTo>
                <a:cubicBezTo>
                  <a:pt x="90" y="3269"/>
                  <a:pt x="176" y="3416"/>
                  <a:pt x="291" y="3563"/>
                </a:cubicBezTo>
                <a:lnTo>
                  <a:pt x="291" y="3563"/>
                </a:lnTo>
                <a:cubicBezTo>
                  <a:pt x="149" y="3714"/>
                  <a:pt x="92" y="3920"/>
                  <a:pt x="92" y="4127"/>
                </a:cubicBezTo>
                <a:cubicBezTo>
                  <a:pt x="122" y="4279"/>
                  <a:pt x="153" y="4430"/>
                  <a:pt x="274" y="4552"/>
                </a:cubicBezTo>
                <a:cubicBezTo>
                  <a:pt x="335" y="4643"/>
                  <a:pt x="426" y="4704"/>
                  <a:pt x="517" y="4734"/>
                </a:cubicBezTo>
                <a:cubicBezTo>
                  <a:pt x="548" y="4765"/>
                  <a:pt x="578" y="4765"/>
                  <a:pt x="609" y="4765"/>
                </a:cubicBezTo>
                <a:cubicBezTo>
                  <a:pt x="487" y="4704"/>
                  <a:pt x="365" y="4643"/>
                  <a:pt x="274" y="4522"/>
                </a:cubicBezTo>
                <a:cubicBezTo>
                  <a:pt x="214" y="4400"/>
                  <a:pt x="153" y="4279"/>
                  <a:pt x="153" y="4127"/>
                </a:cubicBezTo>
                <a:cubicBezTo>
                  <a:pt x="153" y="3914"/>
                  <a:pt x="214" y="3731"/>
                  <a:pt x="335" y="3610"/>
                </a:cubicBezTo>
                <a:lnTo>
                  <a:pt x="365" y="3579"/>
                </a:lnTo>
                <a:lnTo>
                  <a:pt x="365" y="3549"/>
                </a:lnTo>
                <a:cubicBezTo>
                  <a:pt x="274" y="3397"/>
                  <a:pt x="183" y="3245"/>
                  <a:pt x="122" y="3063"/>
                </a:cubicBezTo>
                <a:cubicBezTo>
                  <a:pt x="62" y="2880"/>
                  <a:pt x="153" y="2668"/>
                  <a:pt x="335" y="2576"/>
                </a:cubicBezTo>
                <a:lnTo>
                  <a:pt x="426" y="2546"/>
                </a:lnTo>
                <a:lnTo>
                  <a:pt x="335" y="2516"/>
                </a:lnTo>
                <a:cubicBezTo>
                  <a:pt x="274" y="2455"/>
                  <a:pt x="214" y="2364"/>
                  <a:pt x="183" y="2303"/>
                </a:cubicBezTo>
                <a:cubicBezTo>
                  <a:pt x="62" y="2029"/>
                  <a:pt x="183" y="1725"/>
                  <a:pt x="457" y="1604"/>
                </a:cubicBezTo>
                <a:cubicBezTo>
                  <a:pt x="517" y="1573"/>
                  <a:pt x="548" y="1543"/>
                  <a:pt x="609" y="1482"/>
                </a:cubicBezTo>
                <a:cubicBezTo>
                  <a:pt x="639" y="1452"/>
                  <a:pt x="639" y="1391"/>
                  <a:pt x="639" y="1330"/>
                </a:cubicBezTo>
                <a:cubicBezTo>
                  <a:pt x="639" y="1239"/>
                  <a:pt x="669" y="1117"/>
                  <a:pt x="700" y="1057"/>
                </a:cubicBezTo>
                <a:cubicBezTo>
                  <a:pt x="791" y="874"/>
                  <a:pt x="913" y="753"/>
                  <a:pt x="1065" y="661"/>
                </a:cubicBezTo>
                <a:lnTo>
                  <a:pt x="1429" y="388"/>
                </a:lnTo>
                <a:cubicBezTo>
                  <a:pt x="1612" y="236"/>
                  <a:pt x="1824" y="114"/>
                  <a:pt x="2037" y="54"/>
                </a:cubicBezTo>
                <a:cubicBezTo>
                  <a:pt x="2128" y="23"/>
                  <a:pt x="2189" y="23"/>
                  <a:pt x="2280" y="23"/>
                </a:cubicBezTo>
                <a:lnTo>
                  <a:pt x="2220" y="23"/>
                </a:lnTo>
                <a:cubicBezTo>
                  <a:pt x="2189" y="8"/>
                  <a:pt x="2159" y="0"/>
                  <a:pt x="2128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85" name="Google Shape;2585;p49"/>
          <p:cNvSpPr/>
          <p:nvPr/>
        </p:nvSpPr>
        <p:spPr>
          <a:xfrm>
            <a:off x="4386158" y="2448761"/>
            <a:ext cx="69045" cy="94452"/>
          </a:xfrm>
          <a:custGeom>
            <a:avLst/>
            <a:gdLst/>
            <a:ahLst/>
            <a:cxnLst/>
            <a:rect l="l" t="t" r="r" b="b"/>
            <a:pathLst>
              <a:path w="3223" h="4409" extrusionOk="0">
                <a:moveTo>
                  <a:pt x="3222" y="1"/>
                </a:moveTo>
                <a:cubicBezTo>
                  <a:pt x="3162" y="31"/>
                  <a:pt x="3131" y="31"/>
                  <a:pt x="3101" y="61"/>
                </a:cubicBezTo>
                <a:cubicBezTo>
                  <a:pt x="2979" y="92"/>
                  <a:pt x="2858" y="153"/>
                  <a:pt x="2767" y="244"/>
                </a:cubicBezTo>
                <a:cubicBezTo>
                  <a:pt x="2584" y="365"/>
                  <a:pt x="2463" y="517"/>
                  <a:pt x="2371" y="700"/>
                </a:cubicBezTo>
                <a:cubicBezTo>
                  <a:pt x="2270" y="877"/>
                  <a:pt x="2211" y="1095"/>
                  <a:pt x="2194" y="1321"/>
                </a:cubicBezTo>
                <a:lnTo>
                  <a:pt x="2194" y="1321"/>
                </a:lnTo>
                <a:cubicBezTo>
                  <a:pt x="2157" y="1292"/>
                  <a:pt x="2112" y="1277"/>
                  <a:pt x="2067" y="1277"/>
                </a:cubicBezTo>
                <a:cubicBezTo>
                  <a:pt x="1946" y="1277"/>
                  <a:pt x="1855" y="1308"/>
                  <a:pt x="1794" y="1368"/>
                </a:cubicBezTo>
                <a:cubicBezTo>
                  <a:pt x="1662" y="1500"/>
                  <a:pt x="1622" y="1678"/>
                  <a:pt x="1653" y="1862"/>
                </a:cubicBezTo>
                <a:lnTo>
                  <a:pt x="1653" y="1862"/>
                </a:lnTo>
                <a:cubicBezTo>
                  <a:pt x="1613" y="1853"/>
                  <a:pt x="1573" y="1849"/>
                  <a:pt x="1533" y="1849"/>
                </a:cubicBezTo>
                <a:cubicBezTo>
                  <a:pt x="1350" y="1849"/>
                  <a:pt x="1167" y="1934"/>
                  <a:pt x="1034" y="2068"/>
                </a:cubicBezTo>
                <a:cubicBezTo>
                  <a:pt x="943" y="2189"/>
                  <a:pt x="882" y="2341"/>
                  <a:pt x="882" y="2524"/>
                </a:cubicBezTo>
                <a:cubicBezTo>
                  <a:pt x="882" y="2584"/>
                  <a:pt x="852" y="2645"/>
                  <a:pt x="821" y="2645"/>
                </a:cubicBezTo>
                <a:cubicBezTo>
                  <a:pt x="760" y="2645"/>
                  <a:pt x="700" y="2645"/>
                  <a:pt x="639" y="2615"/>
                </a:cubicBezTo>
                <a:cubicBezTo>
                  <a:pt x="623" y="2607"/>
                  <a:pt x="604" y="2603"/>
                  <a:pt x="584" y="2603"/>
                </a:cubicBezTo>
                <a:cubicBezTo>
                  <a:pt x="529" y="2603"/>
                  <a:pt x="462" y="2631"/>
                  <a:pt x="396" y="2675"/>
                </a:cubicBezTo>
                <a:cubicBezTo>
                  <a:pt x="335" y="2706"/>
                  <a:pt x="304" y="2767"/>
                  <a:pt x="274" y="2858"/>
                </a:cubicBezTo>
                <a:cubicBezTo>
                  <a:pt x="274" y="2945"/>
                  <a:pt x="290" y="3048"/>
                  <a:pt x="321" y="3132"/>
                </a:cubicBezTo>
                <a:lnTo>
                  <a:pt x="321" y="3132"/>
                </a:lnTo>
                <a:cubicBezTo>
                  <a:pt x="309" y="3130"/>
                  <a:pt x="298" y="3129"/>
                  <a:pt x="286" y="3129"/>
                </a:cubicBezTo>
                <a:cubicBezTo>
                  <a:pt x="253" y="3129"/>
                  <a:pt x="218" y="3139"/>
                  <a:pt x="183" y="3162"/>
                </a:cubicBezTo>
                <a:cubicBezTo>
                  <a:pt x="122" y="3192"/>
                  <a:pt x="61" y="3253"/>
                  <a:pt x="31" y="3314"/>
                </a:cubicBezTo>
                <a:cubicBezTo>
                  <a:pt x="1" y="3466"/>
                  <a:pt x="31" y="3587"/>
                  <a:pt x="92" y="3709"/>
                </a:cubicBezTo>
                <a:cubicBezTo>
                  <a:pt x="183" y="3891"/>
                  <a:pt x="335" y="4043"/>
                  <a:pt x="517" y="4195"/>
                </a:cubicBezTo>
                <a:cubicBezTo>
                  <a:pt x="608" y="4256"/>
                  <a:pt x="730" y="4317"/>
                  <a:pt x="882" y="4378"/>
                </a:cubicBezTo>
                <a:cubicBezTo>
                  <a:pt x="912" y="4378"/>
                  <a:pt x="973" y="4408"/>
                  <a:pt x="1004" y="4408"/>
                </a:cubicBezTo>
                <a:cubicBezTo>
                  <a:pt x="852" y="4347"/>
                  <a:pt x="669" y="4256"/>
                  <a:pt x="548" y="4165"/>
                </a:cubicBezTo>
                <a:cubicBezTo>
                  <a:pt x="365" y="4043"/>
                  <a:pt x="244" y="3861"/>
                  <a:pt x="153" y="3679"/>
                </a:cubicBezTo>
                <a:cubicBezTo>
                  <a:pt x="92" y="3587"/>
                  <a:pt x="61" y="3466"/>
                  <a:pt x="92" y="3344"/>
                </a:cubicBezTo>
                <a:cubicBezTo>
                  <a:pt x="113" y="3280"/>
                  <a:pt x="211" y="3215"/>
                  <a:pt x="287" y="3215"/>
                </a:cubicBezTo>
                <a:cubicBezTo>
                  <a:pt x="319" y="3215"/>
                  <a:pt x="347" y="3226"/>
                  <a:pt x="365" y="3253"/>
                </a:cubicBezTo>
                <a:lnTo>
                  <a:pt x="548" y="3466"/>
                </a:lnTo>
                <a:lnTo>
                  <a:pt x="548" y="3466"/>
                </a:lnTo>
                <a:lnTo>
                  <a:pt x="426" y="3192"/>
                </a:lnTo>
                <a:cubicBezTo>
                  <a:pt x="396" y="3101"/>
                  <a:pt x="365" y="2979"/>
                  <a:pt x="365" y="2858"/>
                </a:cubicBezTo>
                <a:cubicBezTo>
                  <a:pt x="396" y="2797"/>
                  <a:pt x="426" y="2767"/>
                  <a:pt x="456" y="2736"/>
                </a:cubicBezTo>
                <a:cubicBezTo>
                  <a:pt x="487" y="2721"/>
                  <a:pt x="517" y="2713"/>
                  <a:pt x="544" y="2713"/>
                </a:cubicBezTo>
                <a:cubicBezTo>
                  <a:pt x="570" y="2713"/>
                  <a:pt x="593" y="2721"/>
                  <a:pt x="608" y="2736"/>
                </a:cubicBezTo>
                <a:cubicBezTo>
                  <a:pt x="654" y="2751"/>
                  <a:pt x="700" y="2759"/>
                  <a:pt x="741" y="2759"/>
                </a:cubicBezTo>
                <a:cubicBezTo>
                  <a:pt x="783" y="2759"/>
                  <a:pt x="821" y="2751"/>
                  <a:pt x="852" y="2736"/>
                </a:cubicBezTo>
                <a:cubicBezTo>
                  <a:pt x="912" y="2736"/>
                  <a:pt x="943" y="2675"/>
                  <a:pt x="943" y="2645"/>
                </a:cubicBezTo>
                <a:cubicBezTo>
                  <a:pt x="973" y="2584"/>
                  <a:pt x="973" y="2554"/>
                  <a:pt x="943" y="2524"/>
                </a:cubicBezTo>
                <a:cubicBezTo>
                  <a:pt x="943" y="2372"/>
                  <a:pt x="1004" y="2220"/>
                  <a:pt x="1095" y="2128"/>
                </a:cubicBezTo>
                <a:cubicBezTo>
                  <a:pt x="1214" y="2009"/>
                  <a:pt x="1390" y="1927"/>
                  <a:pt x="1563" y="1927"/>
                </a:cubicBezTo>
                <a:cubicBezTo>
                  <a:pt x="1599" y="1927"/>
                  <a:pt x="1635" y="1930"/>
                  <a:pt x="1670" y="1938"/>
                </a:cubicBezTo>
                <a:lnTo>
                  <a:pt x="1670" y="1938"/>
                </a:lnTo>
                <a:cubicBezTo>
                  <a:pt x="1671" y="1941"/>
                  <a:pt x="1672" y="1943"/>
                  <a:pt x="1672" y="1946"/>
                </a:cubicBezTo>
                <a:lnTo>
                  <a:pt x="1679" y="1940"/>
                </a:lnTo>
                <a:lnTo>
                  <a:pt x="1679" y="1940"/>
                </a:lnTo>
                <a:cubicBezTo>
                  <a:pt x="1687" y="1942"/>
                  <a:pt x="1695" y="1944"/>
                  <a:pt x="1703" y="1946"/>
                </a:cubicBezTo>
                <a:lnTo>
                  <a:pt x="1794" y="1976"/>
                </a:lnTo>
                <a:lnTo>
                  <a:pt x="1794" y="1976"/>
                </a:lnTo>
                <a:lnTo>
                  <a:pt x="1763" y="1885"/>
                </a:lnTo>
                <a:cubicBezTo>
                  <a:pt x="1703" y="1733"/>
                  <a:pt x="1733" y="1551"/>
                  <a:pt x="1824" y="1429"/>
                </a:cubicBezTo>
                <a:cubicBezTo>
                  <a:pt x="1878" y="1376"/>
                  <a:pt x="1948" y="1352"/>
                  <a:pt x="2014" y="1352"/>
                </a:cubicBezTo>
                <a:cubicBezTo>
                  <a:pt x="2097" y="1352"/>
                  <a:pt x="2172" y="1391"/>
                  <a:pt x="2189" y="1460"/>
                </a:cubicBezTo>
                <a:lnTo>
                  <a:pt x="2311" y="1824"/>
                </a:lnTo>
                <a:lnTo>
                  <a:pt x="2280" y="1429"/>
                </a:lnTo>
                <a:cubicBezTo>
                  <a:pt x="2280" y="1186"/>
                  <a:pt x="2311" y="943"/>
                  <a:pt x="2432" y="730"/>
                </a:cubicBezTo>
                <a:cubicBezTo>
                  <a:pt x="2523" y="548"/>
                  <a:pt x="2645" y="396"/>
                  <a:pt x="2797" y="274"/>
                </a:cubicBezTo>
                <a:cubicBezTo>
                  <a:pt x="2919" y="183"/>
                  <a:pt x="3071" y="92"/>
                  <a:pt x="3222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86" name="Google Shape;2586;p49"/>
          <p:cNvSpPr/>
          <p:nvPr/>
        </p:nvSpPr>
        <p:spPr>
          <a:xfrm>
            <a:off x="4499461" y="2370398"/>
            <a:ext cx="19559" cy="36054"/>
          </a:xfrm>
          <a:custGeom>
            <a:avLst/>
            <a:gdLst/>
            <a:ahLst/>
            <a:cxnLst/>
            <a:rect l="l" t="t" r="r" b="b"/>
            <a:pathLst>
              <a:path w="913" h="1683" extrusionOk="0">
                <a:moveTo>
                  <a:pt x="318" y="1"/>
                </a:moveTo>
                <a:cubicBezTo>
                  <a:pt x="280" y="1"/>
                  <a:pt x="186" y="45"/>
                  <a:pt x="92" y="163"/>
                </a:cubicBezTo>
                <a:cubicBezTo>
                  <a:pt x="31" y="254"/>
                  <a:pt x="0" y="376"/>
                  <a:pt x="31" y="498"/>
                </a:cubicBezTo>
                <a:cubicBezTo>
                  <a:pt x="58" y="634"/>
                  <a:pt x="135" y="746"/>
                  <a:pt x="238" y="812"/>
                </a:cubicBezTo>
                <a:lnTo>
                  <a:pt x="238" y="812"/>
                </a:lnTo>
                <a:cubicBezTo>
                  <a:pt x="223" y="832"/>
                  <a:pt x="213" y="857"/>
                  <a:pt x="213" y="893"/>
                </a:cubicBezTo>
                <a:cubicBezTo>
                  <a:pt x="183" y="1045"/>
                  <a:pt x="213" y="1197"/>
                  <a:pt x="304" y="1318"/>
                </a:cubicBezTo>
                <a:cubicBezTo>
                  <a:pt x="396" y="1440"/>
                  <a:pt x="487" y="1501"/>
                  <a:pt x="608" y="1561"/>
                </a:cubicBezTo>
                <a:cubicBezTo>
                  <a:pt x="699" y="1622"/>
                  <a:pt x="791" y="1683"/>
                  <a:pt x="912" y="1683"/>
                </a:cubicBezTo>
                <a:cubicBezTo>
                  <a:pt x="912" y="1683"/>
                  <a:pt x="791" y="1622"/>
                  <a:pt x="639" y="1531"/>
                </a:cubicBezTo>
                <a:cubicBezTo>
                  <a:pt x="548" y="1440"/>
                  <a:pt x="456" y="1379"/>
                  <a:pt x="396" y="1288"/>
                </a:cubicBezTo>
                <a:cubicBezTo>
                  <a:pt x="304" y="1166"/>
                  <a:pt x="304" y="1045"/>
                  <a:pt x="304" y="893"/>
                </a:cubicBezTo>
                <a:cubicBezTo>
                  <a:pt x="335" y="862"/>
                  <a:pt x="335" y="862"/>
                  <a:pt x="335" y="832"/>
                </a:cubicBezTo>
                <a:lnTo>
                  <a:pt x="365" y="771"/>
                </a:lnTo>
                <a:lnTo>
                  <a:pt x="335" y="741"/>
                </a:lnTo>
                <a:cubicBezTo>
                  <a:pt x="213" y="680"/>
                  <a:pt x="152" y="589"/>
                  <a:pt x="122" y="498"/>
                </a:cubicBezTo>
                <a:cubicBezTo>
                  <a:pt x="92" y="376"/>
                  <a:pt x="92" y="285"/>
                  <a:pt x="152" y="194"/>
                </a:cubicBezTo>
                <a:cubicBezTo>
                  <a:pt x="183" y="133"/>
                  <a:pt x="244" y="42"/>
                  <a:pt x="335" y="11"/>
                </a:cubicBezTo>
                <a:cubicBezTo>
                  <a:pt x="335" y="4"/>
                  <a:pt x="329" y="1"/>
                  <a:pt x="318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87" name="Google Shape;2587;p49"/>
          <p:cNvSpPr/>
          <p:nvPr/>
        </p:nvSpPr>
        <p:spPr>
          <a:xfrm>
            <a:off x="4513129" y="2347840"/>
            <a:ext cx="60583" cy="35176"/>
          </a:xfrm>
          <a:custGeom>
            <a:avLst/>
            <a:gdLst/>
            <a:ahLst/>
            <a:cxnLst/>
            <a:rect l="l" t="t" r="r" b="b"/>
            <a:pathLst>
              <a:path w="2828" h="1642" extrusionOk="0">
                <a:moveTo>
                  <a:pt x="426" y="0"/>
                </a:moveTo>
                <a:cubicBezTo>
                  <a:pt x="305" y="0"/>
                  <a:pt x="213" y="31"/>
                  <a:pt x="92" y="92"/>
                </a:cubicBezTo>
                <a:cubicBezTo>
                  <a:pt x="61" y="92"/>
                  <a:pt x="31" y="122"/>
                  <a:pt x="1" y="152"/>
                </a:cubicBezTo>
                <a:cubicBezTo>
                  <a:pt x="122" y="92"/>
                  <a:pt x="274" y="61"/>
                  <a:pt x="426" y="61"/>
                </a:cubicBezTo>
                <a:cubicBezTo>
                  <a:pt x="578" y="92"/>
                  <a:pt x="730" y="152"/>
                  <a:pt x="882" y="244"/>
                </a:cubicBezTo>
                <a:cubicBezTo>
                  <a:pt x="1020" y="354"/>
                  <a:pt x="1108" y="514"/>
                  <a:pt x="1146" y="701"/>
                </a:cubicBezTo>
                <a:lnTo>
                  <a:pt x="1146" y="701"/>
                </a:lnTo>
                <a:cubicBezTo>
                  <a:pt x="1147" y="720"/>
                  <a:pt x="1151" y="740"/>
                  <a:pt x="1156" y="760"/>
                </a:cubicBezTo>
                <a:lnTo>
                  <a:pt x="1247" y="760"/>
                </a:lnTo>
                <a:cubicBezTo>
                  <a:pt x="1245" y="750"/>
                  <a:pt x="1244" y="741"/>
                  <a:pt x="1244" y="731"/>
                </a:cubicBezTo>
                <a:lnTo>
                  <a:pt x="1244" y="731"/>
                </a:lnTo>
                <a:lnTo>
                  <a:pt x="1247" y="730"/>
                </a:lnTo>
                <a:cubicBezTo>
                  <a:pt x="1246" y="724"/>
                  <a:pt x="1245" y="718"/>
                  <a:pt x="1244" y="712"/>
                </a:cubicBezTo>
                <a:lnTo>
                  <a:pt x="1244" y="712"/>
                </a:lnTo>
                <a:cubicBezTo>
                  <a:pt x="1254" y="591"/>
                  <a:pt x="1385" y="483"/>
                  <a:pt x="1511" y="483"/>
                </a:cubicBezTo>
                <a:cubicBezTo>
                  <a:pt x="1524" y="483"/>
                  <a:pt x="1538" y="484"/>
                  <a:pt x="1551" y="487"/>
                </a:cubicBezTo>
                <a:cubicBezTo>
                  <a:pt x="1672" y="517"/>
                  <a:pt x="1764" y="578"/>
                  <a:pt x="1824" y="669"/>
                </a:cubicBezTo>
                <a:cubicBezTo>
                  <a:pt x="1885" y="760"/>
                  <a:pt x="1916" y="882"/>
                  <a:pt x="1946" y="973"/>
                </a:cubicBezTo>
                <a:lnTo>
                  <a:pt x="1946" y="1064"/>
                </a:lnTo>
                <a:lnTo>
                  <a:pt x="2007" y="1003"/>
                </a:lnTo>
                <a:cubicBezTo>
                  <a:pt x="2080" y="930"/>
                  <a:pt x="2188" y="890"/>
                  <a:pt x="2294" y="890"/>
                </a:cubicBezTo>
                <a:cubicBezTo>
                  <a:pt x="2364" y="890"/>
                  <a:pt x="2433" y="907"/>
                  <a:pt x="2493" y="943"/>
                </a:cubicBezTo>
                <a:cubicBezTo>
                  <a:pt x="2615" y="1003"/>
                  <a:pt x="2706" y="1095"/>
                  <a:pt x="2736" y="1247"/>
                </a:cubicBezTo>
                <a:cubicBezTo>
                  <a:pt x="2767" y="1368"/>
                  <a:pt x="2736" y="1520"/>
                  <a:pt x="2676" y="1642"/>
                </a:cubicBezTo>
                <a:cubicBezTo>
                  <a:pt x="2676" y="1642"/>
                  <a:pt x="2706" y="1611"/>
                  <a:pt x="2767" y="1520"/>
                </a:cubicBezTo>
                <a:cubicBezTo>
                  <a:pt x="2797" y="1429"/>
                  <a:pt x="2828" y="1307"/>
                  <a:pt x="2828" y="1216"/>
                </a:cubicBezTo>
                <a:cubicBezTo>
                  <a:pt x="2797" y="1034"/>
                  <a:pt x="2706" y="912"/>
                  <a:pt x="2554" y="821"/>
                </a:cubicBezTo>
                <a:cubicBezTo>
                  <a:pt x="2474" y="787"/>
                  <a:pt x="2390" y="770"/>
                  <a:pt x="2308" y="770"/>
                </a:cubicBezTo>
                <a:cubicBezTo>
                  <a:pt x="2202" y="770"/>
                  <a:pt x="2100" y="798"/>
                  <a:pt x="2015" y="856"/>
                </a:cubicBezTo>
                <a:lnTo>
                  <a:pt x="2015" y="856"/>
                </a:lnTo>
                <a:cubicBezTo>
                  <a:pt x="1990" y="764"/>
                  <a:pt x="1962" y="678"/>
                  <a:pt x="1916" y="608"/>
                </a:cubicBezTo>
                <a:cubicBezTo>
                  <a:pt x="1824" y="487"/>
                  <a:pt x="1703" y="395"/>
                  <a:pt x="1581" y="365"/>
                </a:cubicBezTo>
                <a:cubicBezTo>
                  <a:pt x="1460" y="365"/>
                  <a:pt x="1338" y="395"/>
                  <a:pt x="1247" y="456"/>
                </a:cubicBezTo>
                <a:cubicBezTo>
                  <a:pt x="1224" y="479"/>
                  <a:pt x="1205" y="502"/>
                  <a:pt x="1190" y="526"/>
                </a:cubicBezTo>
                <a:lnTo>
                  <a:pt x="1190" y="526"/>
                </a:lnTo>
                <a:cubicBezTo>
                  <a:pt x="1131" y="389"/>
                  <a:pt x="1036" y="265"/>
                  <a:pt x="913" y="183"/>
                </a:cubicBezTo>
                <a:cubicBezTo>
                  <a:pt x="791" y="61"/>
                  <a:pt x="609" y="0"/>
                  <a:pt x="426" y="0"/>
                </a:cubicBez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88" name="Google Shape;2588;p49"/>
          <p:cNvSpPr/>
          <p:nvPr/>
        </p:nvSpPr>
        <p:spPr>
          <a:xfrm>
            <a:off x="4208394" y="3532268"/>
            <a:ext cx="759920" cy="528107"/>
          </a:xfrm>
          <a:custGeom>
            <a:avLst/>
            <a:gdLst/>
            <a:ahLst/>
            <a:cxnLst/>
            <a:rect l="l" t="t" r="r" b="b"/>
            <a:pathLst>
              <a:path w="35473" h="24652" extrusionOk="0">
                <a:moveTo>
                  <a:pt x="1" y="1"/>
                </a:moveTo>
                <a:lnTo>
                  <a:pt x="1125" y="10913"/>
                </a:lnTo>
                <a:lnTo>
                  <a:pt x="17448" y="10427"/>
                </a:lnTo>
                <a:lnTo>
                  <a:pt x="17448" y="10427"/>
                </a:lnTo>
                <a:lnTo>
                  <a:pt x="1186" y="15655"/>
                </a:lnTo>
                <a:lnTo>
                  <a:pt x="4013" y="24652"/>
                </a:lnTo>
                <a:lnTo>
                  <a:pt x="34317" y="16962"/>
                </a:lnTo>
                <a:lnTo>
                  <a:pt x="35472" y="9028"/>
                </a:lnTo>
                <a:lnTo>
                  <a:pt x="31065" y="2706"/>
                </a:lnTo>
                <a:lnTo>
                  <a:pt x="1" y="1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89" name="Google Shape;2589;p49"/>
          <p:cNvSpPr/>
          <p:nvPr/>
        </p:nvSpPr>
        <p:spPr>
          <a:xfrm>
            <a:off x="4059422" y="3280918"/>
            <a:ext cx="934942" cy="728022"/>
          </a:xfrm>
          <a:custGeom>
            <a:avLst/>
            <a:gdLst/>
            <a:ahLst/>
            <a:cxnLst/>
            <a:rect l="l" t="t" r="r" b="b"/>
            <a:pathLst>
              <a:path w="43643" h="33984" extrusionOk="0">
                <a:moveTo>
                  <a:pt x="35493" y="1"/>
                </a:moveTo>
                <a:cubicBezTo>
                  <a:pt x="34626" y="1"/>
                  <a:pt x="33756" y="130"/>
                  <a:pt x="32912" y="396"/>
                </a:cubicBezTo>
                <a:lnTo>
                  <a:pt x="12760" y="6536"/>
                </a:lnTo>
                <a:lnTo>
                  <a:pt x="1696" y="9181"/>
                </a:lnTo>
                <a:cubicBezTo>
                  <a:pt x="906" y="11156"/>
                  <a:pt x="419" y="13284"/>
                  <a:pt x="267" y="15442"/>
                </a:cubicBezTo>
                <a:cubicBezTo>
                  <a:pt x="1" y="19653"/>
                  <a:pt x="3100" y="23490"/>
                  <a:pt x="7412" y="23490"/>
                </a:cubicBezTo>
                <a:cubicBezTo>
                  <a:pt x="8018" y="23490"/>
                  <a:pt x="8647" y="23415"/>
                  <a:pt x="9295" y="23254"/>
                </a:cubicBezTo>
                <a:cubicBezTo>
                  <a:pt x="14128" y="22008"/>
                  <a:pt x="32973" y="14591"/>
                  <a:pt x="32973" y="14591"/>
                </a:cubicBezTo>
                <a:lnTo>
                  <a:pt x="32973" y="14591"/>
                </a:lnTo>
                <a:lnTo>
                  <a:pt x="31605" y="33983"/>
                </a:lnTo>
                <a:lnTo>
                  <a:pt x="42882" y="33497"/>
                </a:lnTo>
                <a:lnTo>
                  <a:pt x="43642" y="7235"/>
                </a:lnTo>
                <a:cubicBezTo>
                  <a:pt x="43490" y="4561"/>
                  <a:pt x="41940" y="2190"/>
                  <a:pt x="39569" y="1004"/>
                </a:cubicBezTo>
                <a:cubicBezTo>
                  <a:pt x="38307" y="345"/>
                  <a:pt x="36905" y="1"/>
                  <a:pt x="35493" y="1"/>
                </a:cubicBez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90" name="Google Shape;2590;p49"/>
          <p:cNvSpPr/>
          <p:nvPr/>
        </p:nvSpPr>
        <p:spPr>
          <a:xfrm>
            <a:off x="4582152" y="3711339"/>
            <a:ext cx="81427" cy="45030"/>
          </a:xfrm>
          <a:custGeom>
            <a:avLst/>
            <a:gdLst/>
            <a:ahLst/>
            <a:cxnLst/>
            <a:rect l="l" t="t" r="r" b="b"/>
            <a:pathLst>
              <a:path w="3801" h="2102" extrusionOk="0">
                <a:moveTo>
                  <a:pt x="3800" y="1"/>
                </a:moveTo>
                <a:lnTo>
                  <a:pt x="3800" y="1"/>
                </a:lnTo>
                <a:cubicBezTo>
                  <a:pt x="3071" y="92"/>
                  <a:pt x="2341" y="335"/>
                  <a:pt x="1733" y="730"/>
                </a:cubicBezTo>
                <a:cubicBezTo>
                  <a:pt x="1064" y="1065"/>
                  <a:pt x="487" y="1520"/>
                  <a:pt x="1" y="2098"/>
                </a:cubicBezTo>
                <a:cubicBezTo>
                  <a:pt x="2" y="2101"/>
                  <a:pt x="5" y="2102"/>
                  <a:pt x="8" y="2102"/>
                </a:cubicBezTo>
                <a:cubicBezTo>
                  <a:pt x="94" y="2102"/>
                  <a:pt x="806" y="1465"/>
                  <a:pt x="1824" y="913"/>
                </a:cubicBezTo>
                <a:cubicBezTo>
                  <a:pt x="2858" y="335"/>
                  <a:pt x="3800" y="61"/>
                  <a:pt x="3800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91" name="Google Shape;2591;p49"/>
          <p:cNvSpPr/>
          <p:nvPr/>
        </p:nvSpPr>
        <p:spPr>
          <a:xfrm>
            <a:off x="4104859" y="3555062"/>
            <a:ext cx="660948" cy="229906"/>
          </a:xfrm>
          <a:custGeom>
            <a:avLst/>
            <a:gdLst/>
            <a:ahLst/>
            <a:cxnLst/>
            <a:rect l="l" t="t" r="r" b="b"/>
            <a:pathLst>
              <a:path w="30853" h="10732" extrusionOk="0">
                <a:moveTo>
                  <a:pt x="30852" y="1"/>
                </a:moveTo>
                <a:cubicBezTo>
                  <a:pt x="30837" y="1"/>
                  <a:pt x="30822" y="8"/>
                  <a:pt x="30807" y="16"/>
                </a:cubicBezTo>
                <a:lnTo>
                  <a:pt x="30807" y="16"/>
                </a:lnTo>
                <a:lnTo>
                  <a:pt x="30852" y="1"/>
                </a:lnTo>
                <a:close/>
                <a:moveTo>
                  <a:pt x="30807" y="16"/>
                </a:moveTo>
                <a:lnTo>
                  <a:pt x="30761" y="31"/>
                </a:lnTo>
                <a:cubicBezTo>
                  <a:pt x="30776" y="31"/>
                  <a:pt x="30791" y="24"/>
                  <a:pt x="30807" y="16"/>
                </a:cubicBezTo>
                <a:close/>
                <a:moveTo>
                  <a:pt x="30761" y="31"/>
                </a:moveTo>
                <a:lnTo>
                  <a:pt x="30518" y="122"/>
                </a:lnTo>
                <a:lnTo>
                  <a:pt x="29606" y="487"/>
                </a:lnTo>
                <a:lnTo>
                  <a:pt x="26323" y="1976"/>
                </a:lnTo>
                <a:lnTo>
                  <a:pt x="15472" y="6901"/>
                </a:lnTo>
                <a:lnTo>
                  <a:pt x="12372" y="8329"/>
                </a:lnTo>
                <a:lnTo>
                  <a:pt x="10913" y="8998"/>
                </a:lnTo>
                <a:cubicBezTo>
                  <a:pt x="10426" y="9211"/>
                  <a:pt x="9970" y="9454"/>
                  <a:pt x="9484" y="9606"/>
                </a:cubicBezTo>
                <a:cubicBezTo>
                  <a:pt x="8603" y="9971"/>
                  <a:pt x="7691" y="10244"/>
                  <a:pt x="6779" y="10457"/>
                </a:cubicBezTo>
                <a:cubicBezTo>
                  <a:pt x="6282" y="10530"/>
                  <a:pt x="5785" y="10571"/>
                  <a:pt x="5288" y="10571"/>
                </a:cubicBezTo>
                <a:cubicBezTo>
                  <a:pt x="4964" y="10571"/>
                  <a:pt x="4641" y="10554"/>
                  <a:pt x="4317" y="10518"/>
                </a:cubicBezTo>
                <a:cubicBezTo>
                  <a:pt x="3101" y="10366"/>
                  <a:pt x="1976" y="9910"/>
                  <a:pt x="1034" y="9150"/>
                </a:cubicBezTo>
                <a:cubicBezTo>
                  <a:pt x="700" y="8907"/>
                  <a:pt x="457" y="8694"/>
                  <a:pt x="274" y="8542"/>
                </a:cubicBezTo>
                <a:cubicBezTo>
                  <a:pt x="183" y="8481"/>
                  <a:pt x="92" y="8420"/>
                  <a:pt x="1" y="8329"/>
                </a:cubicBezTo>
                <a:lnTo>
                  <a:pt x="1" y="8329"/>
                </a:lnTo>
                <a:cubicBezTo>
                  <a:pt x="1" y="8360"/>
                  <a:pt x="31" y="8360"/>
                  <a:pt x="61" y="8420"/>
                </a:cubicBezTo>
                <a:lnTo>
                  <a:pt x="244" y="8603"/>
                </a:lnTo>
                <a:cubicBezTo>
                  <a:pt x="426" y="8724"/>
                  <a:pt x="669" y="8967"/>
                  <a:pt x="1004" y="9241"/>
                </a:cubicBezTo>
                <a:cubicBezTo>
                  <a:pt x="1946" y="10001"/>
                  <a:pt x="3101" y="10487"/>
                  <a:pt x="4317" y="10670"/>
                </a:cubicBezTo>
                <a:cubicBezTo>
                  <a:pt x="4675" y="10709"/>
                  <a:pt x="5039" y="10732"/>
                  <a:pt x="5404" y="10732"/>
                </a:cubicBezTo>
                <a:cubicBezTo>
                  <a:pt x="5875" y="10732"/>
                  <a:pt x="6347" y="10694"/>
                  <a:pt x="6809" y="10609"/>
                </a:cubicBezTo>
                <a:cubicBezTo>
                  <a:pt x="7751" y="10426"/>
                  <a:pt x="8694" y="10153"/>
                  <a:pt x="9575" y="9788"/>
                </a:cubicBezTo>
                <a:cubicBezTo>
                  <a:pt x="10062" y="9606"/>
                  <a:pt x="10518" y="9393"/>
                  <a:pt x="11004" y="9180"/>
                </a:cubicBezTo>
                <a:lnTo>
                  <a:pt x="12463" y="8512"/>
                </a:lnTo>
                <a:lnTo>
                  <a:pt x="15563" y="7083"/>
                </a:lnTo>
                <a:lnTo>
                  <a:pt x="26384" y="2098"/>
                </a:lnTo>
                <a:lnTo>
                  <a:pt x="29667" y="578"/>
                </a:lnTo>
                <a:lnTo>
                  <a:pt x="30548" y="153"/>
                </a:lnTo>
                <a:lnTo>
                  <a:pt x="30761" y="31"/>
                </a:ln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92" name="Google Shape;2592;p49"/>
          <p:cNvSpPr/>
          <p:nvPr/>
        </p:nvSpPr>
        <p:spPr>
          <a:xfrm>
            <a:off x="4735173" y="3293964"/>
            <a:ext cx="260476" cy="716925"/>
          </a:xfrm>
          <a:custGeom>
            <a:avLst/>
            <a:gdLst/>
            <a:ahLst/>
            <a:cxnLst/>
            <a:rect l="l" t="t" r="r" b="b"/>
            <a:pathLst>
              <a:path w="12159" h="33466" extrusionOk="0">
                <a:moveTo>
                  <a:pt x="5077" y="0"/>
                </a:moveTo>
                <a:lnTo>
                  <a:pt x="5259" y="61"/>
                </a:lnTo>
                <a:lnTo>
                  <a:pt x="5776" y="183"/>
                </a:lnTo>
                <a:cubicBezTo>
                  <a:pt x="6414" y="365"/>
                  <a:pt x="7052" y="578"/>
                  <a:pt x="7660" y="851"/>
                </a:cubicBezTo>
                <a:cubicBezTo>
                  <a:pt x="8633" y="1246"/>
                  <a:pt x="9545" y="1824"/>
                  <a:pt x="10366" y="2523"/>
                </a:cubicBezTo>
                <a:cubicBezTo>
                  <a:pt x="10852" y="2979"/>
                  <a:pt x="11247" y="3526"/>
                  <a:pt x="11521" y="4134"/>
                </a:cubicBezTo>
                <a:cubicBezTo>
                  <a:pt x="11673" y="4438"/>
                  <a:pt x="11764" y="4803"/>
                  <a:pt x="11825" y="5167"/>
                </a:cubicBezTo>
                <a:cubicBezTo>
                  <a:pt x="11855" y="5350"/>
                  <a:pt x="11855" y="5532"/>
                  <a:pt x="11885" y="5714"/>
                </a:cubicBezTo>
                <a:cubicBezTo>
                  <a:pt x="11885" y="5927"/>
                  <a:pt x="11916" y="6110"/>
                  <a:pt x="11916" y="6292"/>
                </a:cubicBezTo>
                <a:cubicBezTo>
                  <a:pt x="11977" y="9423"/>
                  <a:pt x="11855" y="13192"/>
                  <a:pt x="11764" y="17356"/>
                </a:cubicBezTo>
                <a:cubicBezTo>
                  <a:pt x="11642" y="21520"/>
                  <a:pt x="11490" y="26080"/>
                  <a:pt x="11338" y="30882"/>
                </a:cubicBezTo>
                <a:cubicBezTo>
                  <a:pt x="11309" y="31549"/>
                  <a:pt x="11280" y="32189"/>
                  <a:pt x="11251" y="32800"/>
                </a:cubicBezTo>
                <a:lnTo>
                  <a:pt x="11251" y="32800"/>
                </a:lnTo>
                <a:lnTo>
                  <a:pt x="160" y="33249"/>
                </a:lnTo>
                <a:lnTo>
                  <a:pt x="160" y="33249"/>
                </a:lnTo>
                <a:cubicBezTo>
                  <a:pt x="552" y="26981"/>
                  <a:pt x="853" y="21647"/>
                  <a:pt x="1064" y="17873"/>
                </a:cubicBezTo>
                <a:cubicBezTo>
                  <a:pt x="1186" y="15988"/>
                  <a:pt x="1247" y="14499"/>
                  <a:pt x="1308" y="13465"/>
                </a:cubicBezTo>
                <a:cubicBezTo>
                  <a:pt x="1338" y="12949"/>
                  <a:pt x="1368" y="12554"/>
                  <a:pt x="1368" y="12280"/>
                </a:cubicBezTo>
                <a:lnTo>
                  <a:pt x="1368" y="12280"/>
                </a:lnTo>
                <a:cubicBezTo>
                  <a:pt x="1338" y="12554"/>
                  <a:pt x="1308" y="12949"/>
                  <a:pt x="1277" y="13465"/>
                </a:cubicBezTo>
                <a:cubicBezTo>
                  <a:pt x="1216" y="14499"/>
                  <a:pt x="1095" y="15958"/>
                  <a:pt x="973" y="17873"/>
                </a:cubicBezTo>
                <a:cubicBezTo>
                  <a:pt x="730" y="21672"/>
                  <a:pt x="396" y="27022"/>
                  <a:pt x="1" y="33344"/>
                </a:cubicBezTo>
                <a:lnTo>
                  <a:pt x="1" y="33466"/>
                </a:lnTo>
                <a:lnTo>
                  <a:pt x="92" y="33466"/>
                </a:lnTo>
                <a:lnTo>
                  <a:pt x="11399" y="32979"/>
                </a:lnTo>
                <a:lnTo>
                  <a:pt x="11490" y="32979"/>
                </a:lnTo>
                <a:lnTo>
                  <a:pt x="11490" y="32888"/>
                </a:lnTo>
                <a:cubicBezTo>
                  <a:pt x="11490" y="32280"/>
                  <a:pt x="11521" y="31581"/>
                  <a:pt x="11551" y="30912"/>
                </a:cubicBezTo>
                <a:cubicBezTo>
                  <a:pt x="11733" y="26110"/>
                  <a:pt x="11855" y="21520"/>
                  <a:pt x="11977" y="17356"/>
                </a:cubicBezTo>
                <a:cubicBezTo>
                  <a:pt x="12068" y="13192"/>
                  <a:pt x="12159" y="9453"/>
                  <a:pt x="12068" y="6292"/>
                </a:cubicBezTo>
                <a:cubicBezTo>
                  <a:pt x="12068" y="6079"/>
                  <a:pt x="12037" y="5897"/>
                  <a:pt x="12037" y="5714"/>
                </a:cubicBezTo>
                <a:cubicBezTo>
                  <a:pt x="12037" y="5502"/>
                  <a:pt x="12007" y="5319"/>
                  <a:pt x="11977" y="5137"/>
                </a:cubicBezTo>
                <a:cubicBezTo>
                  <a:pt x="11916" y="4772"/>
                  <a:pt x="11794" y="4407"/>
                  <a:pt x="11642" y="4073"/>
                </a:cubicBezTo>
                <a:cubicBezTo>
                  <a:pt x="11338" y="3465"/>
                  <a:pt x="10943" y="2918"/>
                  <a:pt x="10426" y="2462"/>
                </a:cubicBezTo>
                <a:cubicBezTo>
                  <a:pt x="9636" y="1733"/>
                  <a:pt x="8694" y="1186"/>
                  <a:pt x="7691" y="790"/>
                </a:cubicBezTo>
                <a:cubicBezTo>
                  <a:pt x="7083" y="517"/>
                  <a:pt x="6414" y="304"/>
                  <a:pt x="5776" y="152"/>
                </a:cubicBezTo>
                <a:lnTo>
                  <a:pt x="5259" y="31"/>
                </a:lnTo>
                <a:cubicBezTo>
                  <a:pt x="5198" y="0"/>
                  <a:pt x="5138" y="0"/>
                  <a:pt x="5077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93" name="Google Shape;2593;p49"/>
          <p:cNvSpPr/>
          <p:nvPr/>
        </p:nvSpPr>
        <p:spPr>
          <a:xfrm>
            <a:off x="4764479" y="3495164"/>
            <a:ext cx="63175" cy="64482"/>
          </a:xfrm>
          <a:custGeom>
            <a:avLst/>
            <a:gdLst/>
            <a:ahLst/>
            <a:cxnLst/>
            <a:rect l="l" t="t" r="r" b="b"/>
            <a:pathLst>
              <a:path w="2949" h="3010" extrusionOk="0">
                <a:moveTo>
                  <a:pt x="2949" y="0"/>
                </a:moveTo>
                <a:lnTo>
                  <a:pt x="2949" y="0"/>
                </a:lnTo>
                <a:cubicBezTo>
                  <a:pt x="2736" y="31"/>
                  <a:pt x="2523" y="92"/>
                  <a:pt x="2341" y="213"/>
                </a:cubicBezTo>
                <a:cubicBezTo>
                  <a:pt x="1855" y="426"/>
                  <a:pt x="1429" y="760"/>
                  <a:pt x="1064" y="1125"/>
                </a:cubicBezTo>
                <a:cubicBezTo>
                  <a:pt x="700" y="1490"/>
                  <a:pt x="396" y="1915"/>
                  <a:pt x="183" y="2402"/>
                </a:cubicBezTo>
                <a:cubicBezTo>
                  <a:pt x="92" y="2584"/>
                  <a:pt x="31" y="2797"/>
                  <a:pt x="0" y="3010"/>
                </a:cubicBezTo>
                <a:cubicBezTo>
                  <a:pt x="608" y="1703"/>
                  <a:pt x="1642" y="639"/>
                  <a:pt x="2949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94" name="Google Shape;2594;p49"/>
          <p:cNvSpPr/>
          <p:nvPr/>
        </p:nvSpPr>
        <p:spPr>
          <a:xfrm>
            <a:off x="4614714" y="2674704"/>
            <a:ext cx="702615" cy="338433"/>
          </a:xfrm>
          <a:custGeom>
            <a:avLst/>
            <a:gdLst/>
            <a:ahLst/>
            <a:cxnLst/>
            <a:rect l="l" t="t" r="r" b="b"/>
            <a:pathLst>
              <a:path w="32798" h="15798" extrusionOk="0">
                <a:moveTo>
                  <a:pt x="29879" y="1"/>
                </a:moveTo>
                <a:lnTo>
                  <a:pt x="16840" y="7174"/>
                </a:lnTo>
                <a:lnTo>
                  <a:pt x="760" y="6931"/>
                </a:lnTo>
                <a:lnTo>
                  <a:pt x="0" y="15290"/>
                </a:lnTo>
                <a:lnTo>
                  <a:pt x="14712" y="15746"/>
                </a:lnTo>
                <a:cubicBezTo>
                  <a:pt x="14973" y="15780"/>
                  <a:pt x="15234" y="15797"/>
                  <a:pt x="15494" y="15797"/>
                </a:cubicBezTo>
                <a:cubicBezTo>
                  <a:pt x="16836" y="15797"/>
                  <a:pt x="18141" y="15345"/>
                  <a:pt x="19211" y="14530"/>
                </a:cubicBezTo>
                <a:lnTo>
                  <a:pt x="32797" y="4165"/>
                </a:lnTo>
                <a:lnTo>
                  <a:pt x="29879" y="1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95" name="Google Shape;2595;p49"/>
          <p:cNvSpPr/>
          <p:nvPr/>
        </p:nvSpPr>
        <p:spPr>
          <a:xfrm>
            <a:off x="4802247" y="3213223"/>
            <a:ext cx="156941" cy="131534"/>
          </a:xfrm>
          <a:custGeom>
            <a:avLst/>
            <a:gdLst/>
            <a:ahLst/>
            <a:cxnLst/>
            <a:rect l="l" t="t" r="r" b="b"/>
            <a:pathLst>
              <a:path w="7326" h="6140" extrusionOk="0">
                <a:moveTo>
                  <a:pt x="0" y="0"/>
                </a:moveTo>
                <a:lnTo>
                  <a:pt x="1672" y="3739"/>
                </a:lnTo>
                <a:cubicBezTo>
                  <a:pt x="1747" y="3733"/>
                  <a:pt x="1822" y="3731"/>
                  <a:pt x="1899" y="3731"/>
                </a:cubicBezTo>
                <a:cubicBezTo>
                  <a:pt x="3551" y="3731"/>
                  <a:pt x="5757" y="4949"/>
                  <a:pt x="7326" y="6140"/>
                </a:cubicBezTo>
                <a:lnTo>
                  <a:pt x="7326" y="2705"/>
                </a:lnTo>
                <a:lnTo>
                  <a:pt x="3861" y="578"/>
                </a:lnTo>
                <a:lnTo>
                  <a:pt x="0" y="0"/>
                </a:ln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96" name="Google Shape;2596;p49"/>
          <p:cNvSpPr/>
          <p:nvPr/>
        </p:nvSpPr>
        <p:spPr>
          <a:xfrm>
            <a:off x="4091834" y="2731367"/>
            <a:ext cx="601694" cy="791090"/>
          </a:xfrm>
          <a:custGeom>
            <a:avLst/>
            <a:gdLst/>
            <a:ahLst/>
            <a:cxnLst/>
            <a:rect l="l" t="t" r="r" b="b"/>
            <a:pathLst>
              <a:path w="28087" h="36928" extrusionOk="0">
                <a:moveTo>
                  <a:pt x="17813" y="0"/>
                </a:moveTo>
                <a:lnTo>
                  <a:pt x="14895" y="1946"/>
                </a:lnTo>
                <a:cubicBezTo>
                  <a:pt x="12372" y="4438"/>
                  <a:pt x="10487" y="7538"/>
                  <a:pt x="9484" y="10943"/>
                </a:cubicBezTo>
                <a:lnTo>
                  <a:pt x="5928" y="19241"/>
                </a:lnTo>
                <a:lnTo>
                  <a:pt x="153" y="34226"/>
                </a:lnTo>
                <a:cubicBezTo>
                  <a:pt x="0" y="36134"/>
                  <a:pt x="1330" y="36927"/>
                  <a:pt x="3442" y="36927"/>
                </a:cubicBezTo>
                <a:cubicBezTo>
                  <a:pt x="7217" y="36927"/>
                  <a:pt x="13493" y="34392"/>
                  <a:pt x="18268" y="31156"/>
                </a:cubicBezTo>
                <a:lnTo>
                  <a:pt x="23162" y="23314"/>
                </a:lnTo>
                <a:cubicBezTo>
                  <a:pt x="23162" y="23314"/>
                  <a:pt x="27995" y="19757"/>
                  <a:pt x="28056" y="15168"/>
                </a:cubicBezTo>
                <a:cubicBezTo>
                  <a:pt x="28086" y="11642"/>
                  <a:pt x="24864" y="2523"/>
                  <a:pt x="24864" y="2158"/>
                </a:cubicBezTo>
                <a:lnTo>
                  <a:pt x="17813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97" name="Google Shape;2597;p49"/>
          <p:cNvSpPr/>
          <p:nvPr/>
        </p:nvSpPr>
        <p:spPr>
          <a:xfrm>
            <a:off x="4269598" y="2857417"/>
            <a:ext cx="579543" cy="572238"/>
          </a:xfrm>
          <a:custGeom>
            <a:avLst/>
            <a:gdLst/>
            <a:ahLst/>
            <a:cxnLst/>
            <a:rect l="l" t="t" r="r" b="b"/>
            <a:pathLst>
              <a:path w="27053" h="26712" extrusionOk="0">
                <a:moveTo>
                  <a:pt x="8653" y="0"/>
                </a:moveTo>
                <a:cubicBezTo>
                  <a:pt x="6812" y="0"/>
                  <a:pt x="5143" y="1244"/>
                  <a:pt x="4682" y="3113"/>
                </a:cubicBezTo>
                <a:lnTo>
                  <a:pt x="396" y="19953"/>
                </a:lnTo>
                <a:cubicBezTo>
                  <a:pt x="1" y="21472"/>
                  <a:pt x="305" y="23114"/>
                  <a:pt x="1186" y="24421"/>
                </a:cubicBezTo>
                <a:cubicBezTo>
                  <a:pt x="2239" y="25894"/>
                  <a:pt x="3903" y="26712"/>
                  <a:pt x="5615" y="26712"/>
                </a:cubicBezTo>
                <a:cubicBezTo>
                  <a:pt x="6375" y="26712"/>
                  <a:pt x="7144" y="26551"/>
                  <a:pt x="7873" y="26214"/>
                </a:cubicBezTo>
                <a:lnTo>
                  <a:pt x="27053" y="21229"/>
                </a:lnTo>
                <a:lnTo>
                  <a:pt x="25320" y="15454"/>
                </a:lnTo>
                <a:lnTo>
                  <a:pt x="10366" y="17430"/>
                </a:lnTo>
                <a:lnTo>
                  <a:pt x="12737" y="4846"/>
                </a:lnTo>
                <a:cubicBezTo>
                  <a:pt x="13101" y="2840"/>
                  <a:pt x="11916" y="864"/>
                  <a:pt x="10001" y="226"/>
                </a:cubicBezTo>
                <a:cubicBezTo>
                  <a:pt x="9910" y="195"/>
                  <a:pt x="9788" y="165"/>
                  <a:pt x="9697" y="135"/>
                </a:cubicBezTo>
                <a:cubicBezTo>
                  <a:pt x="9347" y="44"/>
                  <a:pt x="8997" y="0"/>
                  <a:pt x="8653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98" name="Google Shape;2598;p49"/>
          <p:cNvSpPr/>
          <p:nvPr/>
        </p:nvSpPr>
        <p:spPr>
          <a:xfrm>
            <a:off x="4413514" y="2876654"/>
            <a:ext cx="85968" cy="14910"/>
          </a:xfrm>
          <a:custGeom>
            <a:avLst/>
            <a:gdLst/>
            <a:ahLst/>
            <a:cxnLst/>
            <a:rect l="l" t="t" r="r" b="b"/>
            <a:pathLst>
              <a:path w="4013" h="696" extrusionOk="0">
                <a:moveTo>
                  <a:pt x="2381" y="1"/>
                </a:moveTo>
                <a:cubicBezTo>
                  <a:pt x="2246" y="1"/>
                  <a:pt x="2110" y="9"/>
                  <a:pt x="1976" y="27"/>
                </a:cubicBezTo>
                <a:cubicBezTo>
                  <a:pt x="1246" y="27"/>
                  <a:pt x="578" y="270"/>
                  <a:pt x="0" y="696"/>
                </a:cubicBezTo>
                <a:cubicBezTo>
                  <a:pt x="638" y="453"/>
                  <a:pt x="1307" y="270"/>
                  <a:pt x="1976" y="209"/>
                </a:cubicBezTo>
                <a:cubicBezTo>
                  <a:pt x="2066" y="205"/>
                  <a:pt x="2156" y="204"/>
                  <a:pt x="2245" y="204"/>
                </a:cubicBezTo>
                <a:cubicBezTo>
                  <a:pt x="2848" y="204"/>
                  <a:pt x="3430" y="290"/>
                  <a:pt x="4012" y="422"/>
                </a:cubicBezTo>
                <a:cubicBezTo>
                  <a:pt x="3521" y="152"/>
                  <a:pt x="2951" y="1"/>
                  <a:pt x="238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99" name="Google Shape;2599;p49"/>
          <p:cNvSpPr/>
          <p:nvPr/>
        </p:nvSpPr>
        <p:spPr>
          <a:xfrm>
            <a:off x="4229880" y="3038051"/>
            <a:ext cx="115274" cy="361140"/>
          </a:xfrm>
          <a:custGeom>
            <a:avLst/>
            <a:gdLst/>
            <a:ahLst/>
            <a:cxnLst/>
            <a:rect l="l" t="t" r="r" b="b"/>
            <a:pathLst>
              <a:path w="5381" h="16858" extrusionOk="0">
                <a:moveTo>
                  <a:pt x="5381" y="1"/>
                </a:moveTo>
                <a:cubicBezTo>
                  <a:pt x="3283" y="3527"/>
                  <a:pt x="1946" y="7448"/>
                  <a:pt x="608" y="11338"/>
                </a:cubicBezTo>
                <a:cubicBezTo>
                  <a:pt x="305" y="12250"/>
                  <a:pt x="1" y="13162"/>
                  <a:pt x="122" y="14104"/>
                </a:cubicBezTo>
                <a:cubicBezTo>
                  <a:pt x="349" y="15693"/>
                  <a:pt x="1450" y="16858"/>
                  <a:pt x="3350" y="16858"/>
                </a:cubicBezTo>
                <a:cubicBezTo>
                  <a:pt x="3486" y="16858"/>
                  <a:pt x="3626" y="16852"/>
                  <a:pt x="3770" y="16840"/>
                </a:cubicBezTo>
                <a:cubicBezTo>
                  <a:pt x="2979" y="15898"/>
                  <a:pt x="2493" y="14712"/>
                  <a:pt x="2432" y="13466"/>
                </a:cubicBezTo>
                <a:cubicBezTo>
                  <a:pt x="2402" y="12463"/>
                  <a:pt x="2523" y="11460"/>
                  <a:pt x="2797" y="10457"/>
                </a:cubicBezTo>
                <a:cubicBezTo>
                  <a:pt x="3587" y="6931"/>
                  <a:pt x="4590" y="3527"/>
                  <a:pt x="538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00" name="Google Shape;2600;p49"/>
          <p:cNvSpPr/>
          <p:nvPr/>
        </p:nvSpPr>
        <p:spPr>
          <a:xfrm>
            <a:off x="4126346" y="3475627"/>
            <a:ext cx="39096" cy="31920"/>
          </a:xfrm>
          <a:custGeom>
            <a:avLst/>
            <a:gdLst/>
            <a:ahLst/>
            <a:cxnLst/>
            <a:rect l="l" t="t" r="r" b="b"/>
            <a:pathLst>
              <a:path w="1825" h="1490" extrusionOk="0">
                <a:moveTo>
                  <a:pt x="1" y="0"/>
                </a:moveTo>
                <a:lnTo>
                  <a:pt x="1" y="0"/>
                </a:lnTo>
                <a:cubicBezTo>
                  <a:pt x="213" y="365"/>
                  <a:pt x="457" y="669"/>
                  <a:pt x="791" y="882"/>
                </a:cubicBezTo>
                <a:cubicBezTo>
                  <a:pt x="1095" y="1156"/>
                  <a:pt x="1429" y="1368"/>
                  <a:pt x="1824" y="1490"/>
                </a:cubicBezTo>
                <a:cubicBezTo>
                  <a:pt x="1551" y="1216"/>
                  <a:pt x="1247" y="943"/>
                  <a:pt x="913" y="730"/>
                </a:cubicBezTo>
                <a:cubicBezTo>
                  <a:pt x="639" y="456"/>
                  <a:pt x="335" y="213"/>
                  <a:pt x="1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01" name="Google Shape;2601;p49"/>
          <p:cNvSpPr/>
          <p:nvPr/>
        </p:nvSpPr>
        <p:spPr>
          <a:xfrm>
            <a:off x="4276110" y="2947541"/>
            <a:ext cx="235733" cy="481214"/>
          </a:xfrm>
          <a:custGeom>
            <a:avLst/>
            <a:gdLst/>
            <a:ahLst/>
            <a:cxnLst/>
            <a:rect l="l" t="t" r="r" b="b"/>
            <a:pathLst>
              <a:path w="11004" h="22463" extrusionOk="0">
                <a:moveTo>
                  <a:pt x="4165" y="1"/>
                </a:moveTo>
                <a:cubicBezTo>
                  <a:pt x="4104" y="92"/>
                  <a:pt x="4074" y="213"/>
                  <a:pt x="4074" y="305"/>
                </a:cubicBezTo>
                <a:cubicBezTo>
                  <a:pt x="4013" y="517"/>
                  <a:pt x="3922" y="821"/>
                  <a:pt x="3831" y="1217"/>
                </a:cubicBezTo>
                <a:cubicBezTo>
                  <a:pt x="3618" y="1976"/>
                  <a:pt x="3344" y="3131"/>
                  <a:pt x="3010" y="4530"/>
                </a:cubicBezTo>
                <a:lnTo>
                  <a:pt x="1885" y="9454"/>
                </a:lnTo>
                <a:cubicBezTo>
                  <a:pt x="1460" y="11308"/>
                  <a:pt x="943" y="13344"/>
                  <a:pt x="365" y="15472"/>
                </a:cubicBezTo>
                <a:cubicBezTo>
                  <a:pt x="61" y="16505"/>
                  <a:pt x="1" y="17600"/>
                  <a:pt x="153" y="18664"/>
                </a:cubicBezTo>
                <a:cubicBezTo>
                  <a:pt x="305" y="19697"/>
                  <a:pt x="852" y="20609"/>
                  <a:pt x="1642" y="21278"/>
                </a:cubicBezTo>
                <a:cubicBezTo>
                  <a:pt x="2341" y="21825"/>
                  <a:pt x="3223" y="22220"/>
                  <a:pt x="4134" y="22372"/>
                </a:cubicBezTo>
                <a:cubicBezTo>
                  <a:pt x="4514" y="22433"/>
                  <a:pt x="4910" y="22463"/>
                  <a:pt x="5305" y="22463"/>
                </a:cubicBezTo>
                <a:cubicBezTo>
                  <a:pt x="5700" y="22463"/>
                  <a:pt x="6095" y="22433"/>
                  <a:pt x="6475" y="22372"/>
                </a:cubicBezTo>
                <a:cubicBezTo>
                  <a:pt x="7144" y="22250"/>
                  <a:pt x="7752" y="22098"/>
                  <a:pt x="8390" y="21885"/>
                </a:cubicBezTo>
                <a:lnTo>
                  <a:pt x="9788" y="21460"/>
                </a:lnTo>
                <a:lnTo>
                  <a:pt x="10670" y="21217"/>
                </a:lnTo>
                <a:cubicBezTo>
                  <a:pt x="10791" y="21186"/>
                  <a:pt x="10882" y="21156"/>
                  <a:pt x="11004" y="21126"/>
                </a:cubicBezTo>
                <a:cubicBezTo>
                  <a:pt x="10882" y="21126"/>
                  <a:pt x="10791" y="21156"/>
                  <a:pt x="10700" y="21186"/>
                </a:cubicBezTo>
                <a:cubicBezTo>
                  <a:pt x="10487" y="21217"/>
                  <a:pt x="10183" y="21308"/>
                  <a:pt x="9788" y="21399"/>
                </a:cubicBezTo>
                <a:cubicBezTo>
                  <a:pt x="9393" y="21521"/>
                  <a:pt x="8907" y="21642"/>
                  <a:pt x="8359" y="21794"/>
                </a:cubicBezTo>
                <a:cubicBezTo>
                  <a:pt x="7752" y="21977"/>
                  <a:pt x="7113" y="22129"/>
                  <a:pt x="6475" y="22250"/>
                </a:cubicBezTo>
                <a:cubicBezTo>
                  <a:pt x="6142" y="22304"/>
                  <a:pt x="5803" y="22328"/>
                  <a:pt x="5463" y="22328"/>
                </a:cubicBezTo>
                <a:cubicBezTo>
                  <a:pt x="5028" y="22328"/>
                  <a:pt x="4592" y="22288"/>
                  <a:pt x="4165" y="22220"/>
                </a:cubicBezTo>
                <a:cubicBezTo>
                  <a:pt x="3283" y="22068"/>
                  <a:pt x="2463" y="21703"/>
                  <a:pt x="1764" y="21126"/>
                </a:cubicBezTo>
                <a:cubicBezTo>
                  <a:pt x="1004" y="20487"/>
                  <a:pt x="517" y="19606"/>
                  <a:pt x="365" y="18664"/>
                </a:cubicBezTo>
                <a:cubicBezTo>
                  <a:pt x="183" y="17600"/>
                  <a:pt x="244" y="16536"/>
                  <a:pt x="517" y="15502"/>
                </a:cubicBezTo>
                <a:cubicBezTo>
                  <a:pt x="1125" y="13375"/>
                  <a:pt x="1612" y="11338"/>
                  <a:pt x="2037" y="9484"/>
                </a:cubicBezTo>
                <a:cubicBezTo>
                  <a:pt x="2463" y="7630"/>
                  <a:pt x="2797" y="5928"/>
                  <a:pt x="3131" y="4560"/>
                </a:cubicBezTo>
                <a:cubicBezTo>
                  <a:pt x="3466" y="3162"/>
                  <a:pt x="3709" y="2037"/>
                  <a:pt x="3891" y="1217"/>
                </a:cubicBezTo>
                <a:cubicBezTo>
                  <a:pt x="3983" y="852"/>
                  <a:pt x="4043" y="548"/>
                  <a:pt x="4104" y="305"/>
                </a:cubicBezTo>
                <a:cubicBezTo>
                  <a:pt x="4134" y="213"/>
                  <a:pt x="4165" y="122"/>
                  <a:pt x="4165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02" name="Google Shape;2602;p49"/>
          <p:cNvSpPr/>
          <p:nvPr/>
        </p:nvSpPr>
        <p:spPr>
          <a:xfrm>
            <a:off x="4441513" y="3188480"/>
            <a:ext cx="370524" cy="100279"/>
          </a:xfrm>
          <a:custGeom>
            <a:avLst/>
            <a:gdLst/>
            <a:ahLst/>
            <a:cxnLst/>
            <a:rect l="l" t="t" r="r" b="b"/>
            <a:pathLst>
              <a:path w="17296" h="4681" extrusionOk="0">
                <a:moveTo>
                  <a:pt x="17295" y="0"/>
                </a:moveTo>
                <a:cubicBezTo>
                  <a:pt x="17235" y="0"/>
                  <a:pt x="17143" y="30"/>
                  <a:pt x="17083" y="30"/>
                </a:cubicBezTo>
                <a:lnTo>
                  <a:pt x="16535" y="91"/>
                </a:lnTo>
                <a:lnTo>
                  <a:pt x="14560" y="334"/>
                </a:lnTo>
                <a:cubicBezTo>
                  <a:pt x="12858" y="517"/>
                  <a:pt x="10547" y="821"/>
                  <a:pt x="7994" y="1155"/>
                </a:cubicBezTo>
                <a:lnTo>
                  <a:pt x="2280" y="1915"/>
                </a:lnTo>
                <a:cubicBezTo>
                  <a:pt x="1490" y="2341"/>
                  <a:pt x="851" y="2979"/>
                  <a:pt x="395" y="3769"/>
                </a:cubicBezTo>
                <a:cubicBezTo>
                  <a:pt x="274" y="3982"/>
                  <a:pt x="152" y="4195"/>
                  <a:pt x="91" y="4438"/>
                </a:cubicBezTo>
                <a:cubicBezTo>
                  <a:pt x="61" y="4499"/>
                  <a:pt x="31" y="4590"/>
                  <a:pt x="0" y="4681"/>
                </a:cubicBezTo>
                <a:cubicBezTo>
                  <a:pt x="31" y="4681"/>
                  <a:pt x="122" y="4347"/>
                  <a:pt x="456" y="3799"/>
                </a:cubicBezTo>
                <a:cubicBezTo>
                  <a:pt x="942" y="3070"/>
                  <a:pt x="1581" y="2462"/>
                  <a:pt x="2371" y="2067"/>
                </a:cubicBezTo>
                <a:lnTo>
                  <a:pt x="2341" y="2067"/>
                </a:lnTo>
                <a:lnTo>
                  <a:pt x="8025" y="1337"/>
                </a:lnTo>
                <a:cubicBezTo>
                  <a:pt x="10608" y="1003"/>
                  <a:pt x="12918" y="669"/>
                  <a:pt x="14590" y="426"/>
                </a:cubicBezTo>
                <a:lnTo>
                  <a:pt x="16566" y="152"/>
                </a:lnTo>
                <a:lnTo>
                  <a:pt x="17113" y="61"/>
                </a:lnTo>
                <a:cubicBezTo>
                  <a:pt x="17174" y="61"/>
                  <a:pt x="17235" y="30"/>
                  <a:pt x="17295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03" name="Google Shape;2603;p49"/>
          <p:cNvSpPr/>
          <p:nvPr/>
        </p:nvSpPr>
        <p:spPr>
          <a:xfrm>
            <a:off x="4491642" y="2934516"/>
            <a:ext cx="48201" cy="296295"/>
          </a:xfrm>
          <a:custGeom>
            <a:avLst/>
            <a:gdLst/>
            <a:ahLst/>
            <a:cxnLst/>
            <a:rect l="l" t="t" r="r" b="b"/>
            <a:pathLst>
              <a:path w="2250" h="13831" extrusionOk="0">
                <a:moveTo>
                  <a:pt x="2250" y="1"/>
                </a:moveTo>
                <a:cubicBezTo>
                  <a:pt x="2189" y="183"/>
                  <a:pt x="2159" y="366"/>
                  <a:pt x="2128" y="548"/>
                </a:cubicBezTo>
                <a:cubicBezTo>
                  <a:pt x="2068" y="943"/>
                  <a:pt x="2007" y="1429"/>
                  <a:pt x="1916" y="2037"/>
                </a:cubicBezTo>
                <a:cubicBezTo>
                  <a:pt x="1733" y="3283"/>
                  <a:pt x="1460" y="5016"/>
                  <a:pt x="1125" y="6931"/>
                </a:cubicBezTo>
                <a:cubicBezTo>
                  <a:pt x="821" y="8815"/>
                  <a:pt x="517" y="10518"/>
                  <a:pt x="305" y="11794"/>
                </a:cubicBezTo>
                <a:cubicBezTo>
                  <a:pt x="213" y="12402"/>
                  <a:pt x="122" y="12919"/>
                  <a:pt x="61" y="13284"/>
                </a:cubicBezTo>
                <a:cubicBezTo>
                  <a:pt x="31" y="13466"/>
                  <a:pt x="1" y="13648"/>
                  <a:pt x="1" y="13831"/>
                </a:cubicBezTo>
                <a:cubicBezTo>
                  <a:pt x="61" y="13648"/>
                  <a:pt x="122" y="13466"/>
                  <a:pt x="153" y="13284"/>
                </a:cubicBezTo>
                <a:cubicBezTo>
                  <a:pt x="213" y="12949"/>
                  <a:pt x="305" y="12433"/>
                  <a:pt x="457" y="11825"/>
                </a:cubicBezTo>
                <a:cubicBezTo>
                  <a:pt x="700" y="10578"/>
                  <a:pt x="1004" y="8846"/>
                  <a:pt x="1338" y="6931"/>
                </a:cubicBezTo>
                <a:cubicBezTo>
                  <a:pt x="1642" y="5046"/>
                  <a:pt x="1916" y="3314"/>
                  <a:pt x="2068" y="2037"/>
                </a:cubicBezTo>
                <a:cubicBezTo>
                  <a:pt x="2128" y="1399"/>
                  <a:pt x="2189" y="913"/>
                  <a:pt x="2220" y="548"/>
                </a:cubicBezTo>
                <a:cubicBezTo>
                  <a:pt x="2250" y="366"/>
                  <a:pt x="2250" y="183"/>
                  <a:pt x="225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04" name="Google Shape;2604;p49"/>
          <p:cNvSpPr/>
          <p:nvPr/>
        </p:nvSpPr>
        <p:spPr>
          <a:xfrm>
            <a:off x="4423925" y="2716392"/>
            <a:ext cx="225322" cy="124829"/>
          </a:xfrm>
          <a:custGeom>
            <a:avLst/>
            <a:gdLst/>
            <a:ahLst/>
            <a:cxnLst/>
            <a:rect l="l" t="t" r="r" b="b"/>
            <a:pathLst>
              <a:path w="10518" h="5827" extrusionOk="0">
                <a:moveTo>
                  <a:pt x="639" y="0"/>
                </a:moveTo>
                <a:lnTo>
                  <a:pt x="0" y="2219"/>
                </a:lnTo>
                <a:lnTo>
                  <a:pt x="8511" y="5715"/>
                </a:lnTo>
                <a:cubicBezTo>
                  <a:pt x="8689" y="5791"/>
                  <a:pt x="8874" y="5827"/>
                  <a:pt x="9055" y="5827"/>
                </a:cubicBezTo>
                <a:cubicBezTo>
                  <a:pt x="9525" y="5827"/>
                  <a:pt x="9972" y="5584"/>
                  <a:pt x="10213" y="5168"/>
                </a:cubicBezTo>
                <a:cubicBezTo>
                  <a:pt x="10274" y="5076"/>
                  <a:pt x="10305" y="4985"/>
                  <a:pt x="10335" y="4894"/>
                </a:cubicBezTo>
                <a:cubicBezTo>
                  <a:pt x="10517" y="4195"/>
                  <a:pt x="10122" y="3465"/>
                  <a:pt x="9423" y="3253"/>
                </a:cubicBezTo>
                <a:lnTo>
                  <a:pt x="639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05" name="Google Shape;2605;p49"/>
          <p:cNvSpPr/>
          <p:nvPr/>
        </p:nvSpPr>
        <p:spPr>
          <a:xfrm>
            <a:off x="4631638" y="2787365"/>
            <a:ext cx="59276" cy="225964"/>
          </a:xfrm>
          <a:custGeom>
            <a:avLst/>
            <a:gdLst/>
            <a:ahLst/>
            <a:cxnLst/>
            <a:rect l="l" t="t" r="r" b="b"/>
            <a:pathLst>
              <a:path w="2767" h="10548" extrusionOk="0">
                <a:moveTo>
                  <a:pt x="1" y="0"/>
                </a:moveTo>
                <a:cubicBezTo>
                  <a:pt x="213" y="122"/>
                  <a:pt x="426" y="304"/>
                  <a:pt x="578" y="487"/>
                </a:cubicBezTo>
                <a:cubicBezTo>
                  <a:pt x="730" y="730"/>
                  <a:pt x="821" y="1003"/>
                  <a:pt x="791" y="1307"/>
                </a:cubicBezTo>
                <a:cubicBezTo>
                  <a:pt x="761" y="1672"/>
                  <a:pt x="578" y="2006"/>
                  <a:pt x="274" y="2219"/>
                </a:cubicBezTo>
                <a:lnTo>
                  <a:pt x="213" y="2280"/>
                </a:lnTo>
                <a:lnTo>
                  <a:pt x="244" y="2341"/>
                </a:lnTo>
                <a:cubicBezTo>
                  <a:pt x="548" y="3101"/>
                  <a:pt x="913" y="4043"/>
                  <a:pt x="1217" y="5046"/>
                </a:cubicBezTo>
                <a:cubicBezTo>
                  <a:pt x="1733" y="6535"/>
                  <a:pt x="2098" y="7903"/>
                  <a:pt x="2341" y="8937"/>
                </a:cubicBezTo>
                <a:cubicBezTo>
                  <a:pt x="2463" y="9393"/>
                  <a:pt x="2554" y="9788"/>
                  <a:pt x="2645" y="10122"/>
                </a:cubicBezTo>
                <a:cubicBezTo>
                  <a:pt x="2645" y="10274"/>
                  <a:pt x="2706" y="10396"/>
                  <a:pt x="2767" y="10548"/>
                </a:cubicBezTo>
                <a:cubicBezTo>
                  <a:pt x="2736" y="10396"/>
                  <a:pt x="2736" y="10244"/>
                  <a:pt x="2706" y="10122"/>
                </a:cubicBezTo>
                <a:cubicBezTo>
                  <a:pt x="2676" y="9818"/>
                  <a:pt x="2584" y="9393"/>
                  <a:pt x="2493" y="8906"/>
                </a:cubicBezTo>
                <a:cubicBezTo>
                  <a:pt x="2189" y="7569"/>
                  <a:pt x="1855" y="6262"/>
                  <a:pt x="1429" y="4985"/>
                </a:cubicBezTo>
                <a:cubicBezTo>
                  <a:pt x="1102" y="4004"/>
                  <a:pt x="746" y="3082"/>
                  <a:pt x="418" y="2331"/>
                </a:cubicBezTo>
                <a:lnTo>
                  <a:pt x="418" y="2331"/>
                </a:lnTo>
                <a:cubicBezTo>
                  <a:pt x="722" y="2086"/>
                  <a:pt x="914" y="1710"/>
                  <a:pt x="943" y="1307"/>
                </a:cubicBezTo>
                <a:cubicBezTo>
                  <a:pt x="943" y="1003"/>
                  <a:pt x="852" y="699"/>
                  <a:pt x="639" y="426"/>
                </a:cubicBezTo>
                <a:cubicBezTo>
                  <a:pt x="517" y="274"/>
                  <a:pt x="365" y="152"/>
                  <a:pt x="183" y="61"/>
                </a:cubicBezTo>
                <a:cubicBezTo>
                  <a:pt x="122" y="31"/>
                  <a:pt x="62" y="0"/>
                  <a:pt x="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06" name="Google Shape;2606;p49"/>
          <p:cNvSpPr/>
          <p:nvPr/>
        </p:nvSpPr>
        <p:spPr>
          <a:xfrm>
            <a:off x="4451925" y="2965129"/>
            <a:ext cx="13689" cy="49507"/>
          </a:xfrm>
          <a:custGeom>
            <a:avLst/>
            <a:gdLst/>
            <a:ahLst/>
            <a:cxnLst/>
            <a:rect l="l" t="t" r="r" b="b"/>
            <a:pathLst>
              <a:path w="639" h="2311" extrusionOk="0">
                <a:moveTo>
                  <a:pt x="61" y="0"/>
                </a:moveTo>
                <a:lnTo>
                  <a:pt x="61" y="0"/>
                </a:lnTo>
                <a:cubicBezTo>
                  <a:pt x="1" y="396"/>
                  <a:pt x="31" y="821"/>
                  <a:pt x="152" y="1216"/>
                </a:cubicBezTo>
                <a:cubicBezTo>
                  <a:pt x="213" y="1611"/>
                  <a:pt x="396" y="2006"/>
                  <a:pt x="639" y="2310"/>
                </a:cubicBezTo>
                <a:cubicBezTo>
                  <a:pt x="578" y="1915"/>
                  <a:pt x="487" y="1551"/>
                  <a:pt x="335" y="1155"/>
                </a:cubicBezTo>
                <a:cubicBezTo>
                  <a:pt x="274" y="760"/>
                  <a:pt x="183" y="365"/>
                  <a:pt x="61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07" name="Google Shape;2607;p49"/>
          <p:cNvSpPr/>
          <p:nvPr/>
        </p:nvSpPr>
        <p:spPr>
          <a:xfrm>
            <a:off x="4367927" y="3051569"/>
            <a:ext cx="35840" cy="30784"/>
          </a:xfrm>
          <a:custGeom>
            <a:avLst/>
            <a:gdLst/>
            <a:ahLst/>
            <a:cxnLst/>
            <a:rect l="l" t="t" r="r" b="b"/>
            <a:pathLst>
              <a:path w="1673" h="1437" extrusionOk="0">
                <a:moveTo>
                  <a:pt x="1653" y="1"/>
                </a:moveTo>
                <a:cubicBezTo>
                  <a:pt x="1557" y="1"/>
                  <a:pt x="1241" y="313"/>
                  <a:pt x="821" y="677"/>
                </a:cubicBezTo>
                <a:cubicBezTo>
                  <a:pt x="365" y="1102"/>
                  <a:pt x="0" y="1406"/>
                  <a:pt x="31" y="1437"/>
                </a:cubicBezTo>
                <a:cubicBezTo>
                  <a:pt x="700" y="1133"/>
                  <a:pt x="1277" y="646"/>
                  <a:pt x="1672" y="8"/>
                </a:cubicBezTo>
                <a:cubicBezTo>
                  <a:pt x="1667" y="3"/>
                  <a:pt x="1661" y="1"/>
                  <a:pt x="1653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08" name="Google Shape;2608;p49"/>
          <p:cNvSpPr/>
          <p:nvPr/>
        </p:nvSpPr>
        <p:spPr>
          <a:xfrm>
            <a:off x="4451925" y="3101226"/>
            <a:ext cx="17609" cy="34576"/>
          </a:xfrm>
          <a:custGeom>
            <a:avLst/>
            <a:gdLst/>
            <a:ahLst/>
            <a:cxnLst/>
            <a:rect l="l" t="t" r="r" b="b"/>
            <a:pathLst>
              <a:path w="822" h="1614" extrusionOk="0">
                <a:moveTo>
                  <a:pt x="1" y="0"/>
                </a:moveTo>
                <a:cubicBezTo>
                  <a:pt x="1" y="334"/>
                  <a:pt x="61" y="638"/>
                  <a:pt x="213" y="882"/>
                </a:cubicBezTo>
                <a:cubicBezTo>
                  <a:pt x="416" y="1316"/>
                  <a:pt x="702" y="1613"/>
                  <a:pt x="754" y="1613"/>
                </a:cubicBezTo>
                <a:cubicBezTo>
                  <a:pt x="757" y="1613"/>
                  <a:pt x="759" y="1612"/>
                  <a:pt x="760" y="1611"/>
                </a:cubicBezTo>
                <a:cubicBezTo>
                  <a:pt x="821" y="1550"/>
                  <a:pt x="578" y="1216"/>
                  <a:pt x="396" y="790"/>
                </a:cubicBezTo>
                <a:cubicBezTo>
                  <a:pt x="304" y="517"/>
                  <a:pt x="183" y="274"/>
                  <a:pt x="1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09" name="Google Shape;2609;p49"/>
          <p:cNvSpPr/>
          <p:nvPr/>
        </p:nvSpPr>
        <p:spPr>
          <a:xfrm>
            <a:off x="4391363" y="3148741"/>
            <a:ext cx="12404" cy="46251"/>
          </a:xfrm>
          <a:custGeom>
            <a:avLst/>
            <a:gdLst/>
            <a:ahLst/>
            <a:cxnLst/>
            <a:rect l="l" t="t" r="r" b="b"/>
            <a:pathLst>
              <a:path w="579" h="2159" extrusionOk="0">
                <a:moveTo>
                  <a:pt x="578" y="1"/>
                </a:moveTo>
                <a:lnTo>
                  <a:pt x="578" y="1"/>
                </a:lnTo>
                <a:cubicBezTo>
                  <a:pt x="244" y="670"/>
                  <a:pt x="61" y="1399"/>
                  <a:pt x="1" y="2159"/>
                </a:cubicBezTo>
                <a:cubicBezTo>
                  <a:pt x="183" y="1825"/>
                  <a:pt x="305" y="1460"/>
                  <a:pt x="365" y="1095"/>
                </a:cubicBezTo>
                <a:cubicBezTo>
                  <a:pt x="487" y="761"/>
                  <a:pt x="578" y="366"/>
                  <a:pt x="578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0" name="Google Shape;2610;p49"/>
          <p:cNvSpPr/>
          <p:nvPr/>
        </p:nvSpPr>
        <p:spPr>
          <a:xfrm>
            <a:off x="4337978" y="3234003"/>
            <a:ext cx="13689" cy="33976"/>
          </a:xfrm>
          <a:custGeom>
            <a:avLst/>
            <a:gdLst/>
            <a:ahLst/>
            <a:cxnLst/>
            <a:rect l="l" t="t" r="r" b="b"/>
            <a:pathLst>
              <a:path w="639" h="1586" extrusionOk="0">
                <a:moveTo>
                  <a:pt x="9" y="1"/>
                </a:moveTo>
                <a:cubicBezTo>
                  <a:pt x="6" y="1"/>
                  <a:pt x="3" y="1"/>
                  <a:pt x="0" y="3"/>
                </a:cubicBezTo>
                <a:cubicBezTo>
                  <a:pt x="31" y="276"/>
                  <a:pt x="91" y="580"/>
                  <a:pt x="243" y="823"/>
                </a:cubicBezTo>
                <a:cubicBezTo>
                  <a:pt x="389" y="1260"/>
                  <a:pt x="562" y="1585"/>
                  <a:pt x="630" y="1585"/>
                </a:cubicBezTo>
                <a:cubicBezTo>
                  <a:pt x="633" y="1585"/>
                  <a:pt x="636" y="1585"/>
                  <a:pt x="639" y="1583"/>
                </a:cubicBezTo>
                <a:cubicBezTo>
                  <a:pt x="639" y="1279"/>
                  <a:pt x="547" y="1006"/>
                  <a:pt x="426" y="763"/>
                </a:cubicBezTo>
                <a:cubicBezTo>
                  <a:pt x="251" y="326"/>
                  <a:pt x="76" y="1"/>
                  <a:pt x="9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1" name="Google Shape;2611;p49"/>
          <p:cNvSpPr/>
          <p:nvPr/>
        </p:nvSpPr>
        <p:spPr>
          <a:xfrm>
            <a:off x="4433051" y="3217122"/>
            <a:ext cx="37768" cy="31920"/>
          </a:xfrm>
          <a:custGeom>
            <a:avLst/>
            <a:gdLst/>
            <a:ahLst/>
            <a:cxnLst/>
            <a:rect l="l" t="t" r="r" b="b"/>
            <a:pathLst>
              <a:path w="1763" h="1490" extrusionOk="0">
                <a:moveTo>
                  <a:pt x="1733" y="0"/>
                </a:moveTo>
                <a:lnTo>
                  <a:pt x="1733" y="0"/>
                </a:lnTo>
                <a:cubicBezTo>
                  <a:pt x="1368" y="122"/>
                  <a:pt x="1033" y="335"/>
                  <a:pt x="760" y="608"/>
                </a:cubicBezTo>
                <a:cubicBezTo>
                  <a:pt x="456" y="821"/>
                  <a:pt x="182" y="1125"/>
                  <a:pt x="0" y="1490"/>
                </a:cubicBezTo>
                <a:cubicBezTo>
                  <a:pt x="334" y="1277"/>
                  <a:pt x="608" y="1004"/>
                  <a:pt x="882" y="760"/>
                </a:cubicBezTo>
                <a:cubicBezTo>
                  <a:pt x="1337" y="335"/>
                  <a:pt x="1763" y="31"/>
                  <a:pt x="1733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2" name="Google Shape;2612;p49"/>
          <p:cNvSpPr/>
          <p:nvPr/>
        </p:nvSpPr>
        <p:spPr>
          <a:xfrm>
            <a:off x="4337314" y="3340837"/>
            <a:ext cx="28685" cy="46915"/>
          </a:xfrm>
          <a:custGeom>
            <a:avLst/>
            <a:gdLst/>
            <a:ahLst/>
            <a:cxnLst/>
            <a:rect l="l" t="t" r="r" b="b"/>
            <a:pathLst>
              <a:path w="1339" h="2190" extrusionOk="0">
                <a:moveTo>
                  <a:pt x="1" y="1"/>
                </a:moveTo>
                <a:cubicBezTo>
                  <a:pt x="183" y="396"/>
                  <a:pt x="396" y="761"/>
                  <a:pt x="639" y="1095"/>
                </a:cubicBezTo>
                <a:cubicBezTo>
                  <a:pt x="852" y="1490"/>
                  <a:pt x="1065" y="1855"/>
                  <a:pt x="1338" y="2189"/>
                </a:cubicBezTo>
                <a:cubicBezTo>
                  <a:pt x="1247" y="1764"/>
                  <a:pt x="1065" y="1368"/>
                  <a:pt x="822" y="1004"/>
                </a:cubicBezTo>
                <a:cubicBezTo>
                  <a:pt x="609" y="609"/>
                  <a:pt x="335" y="274"/>
                  <a:pt x="1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3" name="Google Shape;2613;p49"/>
          <p:cNvSpPr/>
          <p:nvPr/>
        </p:nvSpPr>
        <p:spPr>
          <a:xfrm>
            <a:off x="4401796" y="3329761"/>
            <a:ext cx="42331" cy="21508"/>
          </a:xfrm>
          <a:custGeom>
            <a:avLst/>
            <a:gdLst/>
            <a:ahLst/>
            <a:cxnLst/>
            <a:rect l="l" t="t" r="r" b="b"/>
            <a:pathLst>
              <a:path w="1976" h="1004" extrusionOk="0">
                <a:moveTo>
                  <a:pt x="0" y="1"/>
                </a:moveTo>
                <a:cubicBezTo>
                  <a:pt x="334" y="214"/>
                  <a:pt x="638" y="366"/>
                  <a:pt x="1003" y="518"/>
                </a:cubicBezTo>
                <a:cubicBezTo>
                  <a:pt x="1307" y="700"/>
                  <a:pt x="1641" y="882"/>
                  <a:pt x="1976" y="1004"/>
                </a:cubicBezTo>
                <a:cubicBezTo>
                  <a:pt x="1733" y="700"/>
                  <a:pt x="1429" y="487"/>
                  <a:pt x="1094" y="335"/>
                </a:cubicBezTo>
                <a:cubicBezTo>
                  <a:pt x="760" y="122"/>
                  <a:pt x="395" y="31"/>
                  <a:pt x="0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4" name="Google Shape;2614;p49"/>
          <p:cNvSpPr/>
          <p:nvPr/>
        </p:nvSpPr>
        <p:spPr>
          <a:xfrm>
            <a:off x="4494256" y="3338180"/>
            <a:ext cx="16945" cy="33291"/>
          </a:xfrm>
          <a:custGeom>
            <a:avLst/>
            <a:gdLst/>
            <a:ahLst/>
            <a:cxnLst/>
            <a:rect l="l" t="t" r="r" b="b"/>
            <a:pathLst>
              <a:path w="791" h="1554" extrusionOk="0">
                <a:moveTo>
                  <a:pt x="753" y="1"/>
                </a:moveTo>
                <a:cubicBezTo>
                  <a:pt x="696" y="1"/>
                  <a:pt x="386" y="268"/>
                  <a:pt x="213" y="672"/>
                </a:cubicBezTo>
                <a:cubicBezTo>
                  <a:pt x="31" y="945"/>
                  <a:pt x="0" y="1249"/>
                  <a:pt x="61" y="1553"/>
                </a:cubicBezTo>
                <a:cubicBezTo>
                  <a:pt x="183" y="1310"/>
                  <a:pt x="274" y="1036"/>
                  <a:pt x="365" y="763"/>
                </a:cubicBezTo>
                <a:cubicBezTo>
                  <a:pt x="578" y="337"/>
                  <a:pt x="791" y="33"/>
                  <a:pt x="760" y="3"/>
                </a:cubicBezTo>
                <a:cubicBezTo>
                  <a:pt x="759" y="1"/>
                  <a:pt x="756" y="1"/>
                  <a:pt x="753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5" name="Google Shape;2615;p49"/>
          <p:cNvSpPr/>
          <p:nvPr/>
        </p:nvSpPr>
        <p:spPr>
          <a:xfrm>
            <a:off x="4518334" y="3267914"/>
            <a:ext cx="38453" cy="17588"/>
          </a:xfrm>
          <a:custGeom>
            <a:avLst/>
            <a:gdLst/>
            <a:ahLst/>
            <a:cxnLst/>
            <a:rect l="l" t="t" r="r" b="b"/>
            <a:pathLst>
              <a:path w="1795" h="821" extrusionOk="0">
                <a:moveTo>
                  <a:pt x="1" y="0"/>
                </a:moveTo>
                <a:cubicBezTo>
                  <a:pt x="274" y="183"/>
                  <a:pt x="578" y="335"/>
                  <a:pt x="882" y="426"/>
                </a:cubicBezTo>
                <a:cubicBezTo>
                  <a:pt x="1156" y="578"/>
                  <a:pt x="1460" y="730"/>
                  <a:pt x="1764" y="821"/>
                </a:cubicBezTo>
                <a:cubicBezTo>
                  <a:pt x="1794" y="760"/>
                  <a:pt x="1460" y="456"/>
                  <a:pt x="974" y="243"/>
                </a:cubicBezTo>
                <a:cubicBezTo>
                  <a:pt x="670" y="91"/>
                  <a:pt x="335" y="0"/>
                  <a:pt x="1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6" name="Google Shape;2616;p49"/>
          <p:cNvSpPr/>
          <p:nvPr/>
        </p:nvSpPr>
        <p:spPr>
          <a:xfrm>
            <a:off x="4572383" y="3319157"/>
            <a:ext cx="21508" cy="24379"/>
          </a:xfrm>
          <a:custGeom>
            <a:avLst/>
            <a:gdLst/>
            <a:ahLst/>
            <a:cxnLst/>
            <a:rect l="l" t="t" r="r" b="b"/>
            <a:pathLst>
              <a:path w="1004" h="1138" extrusionOk="0">
                <a:moveTo>
                  <a:pt x="949" y="0"/>
                </a:moveTo>
                <a:cubicBezTo>
                  <a:pt x="862" y="0"/>
                  <a:pt x="644" y="224"/>
                  <a:pt x="426" y="496"/>
                </a:cubicBezTo>
                <a:cubicBezTo>
                  <a:pt x="153" y="830"/>
                  <a:pt x="1" y="1104"/>
                  <a:pt x="31" y="1134"/>
                </a:cubicBezTo>
                <a:cubicBezTo>
                  <a:pt x="33" y="1136"/>
                  <a:pt x="36" y="1137"/>
                  <a:pt x="40" y="1137"/>
                </a:cubicBezTo>
                <a:cubicBezTo>
                  <a:pt x="96" y="1137"/>
                  <a:pt x="351" y="931"/>
                  <a:pt x="578" y="617"/>
                </a:cubicBezTo>
                <a:cubicBezTo>
                  <a:pt x="821" y="314"/>
                  <a:pt x="1004" y="40"/>
                  <a:pt x="973" y="10"/>
                </a:cubicBezTo>
                <a:cubicBezTo>
                  <a:pt x="967" y="3"/>
                  <a:pt x="959" y="0"/>
                  <a:pt x="949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7" name="Google Shape;2617;p49"/>
          <p:cNvSpPr/>
          <p:nvPr/>
        </p:nvSpPr>
        <p:spPr>
          <a:xfrm>
            <a:off x="4610815" y="3236445"/>
            <a:ext cx="21508" cy="30184"/>
          </a:xfrm>
          <a:custGeom>
            <a:avLst/>
            <a:gdLst/>
            <a:ahLst/>
            <a:cxnLst/>
            <a:rect l="l" t="t" r="r" b="b"/>
            <a:pathLst>
              <a:path w="1004" h="1409" extrusionOk="0">
                <a:moveTo>
                  <a:pt x="61" y="0"/>
                </a:moveTo>
                <a:cubicBezTo>
                  <a:pt x="48" y="0"/>
                  <a:pt x="37" y="3"/>
                  <a:pt x="30" y="10"/>
                </a:cubicBezTo>
                <a:cubicBezTo>
                  <a:pt x="0" y="41"/>
                  <a:pt x="274" y="314"/>
                  <a:pt x="547" y="679"/>
                </a:cubicBezTo>
                <a:cubicBezTo>
                  <a:pt x="790" y="1044"/>
                  <a:pt x="942" y="1409"/>
                  <a:pt x="973" y="1409"/>
                </a:cubicBezTo>
                <a:cubicBezTo>
                  <a:pt x="1003" y="1105"/>
                  <a:pt x="912" y="801"/>
                  <a:pt x="699" y="557"/>
                </a:cubicBezTo>
                <a:cubicBezTo>
                  <a:pt x="457" y="207"/>
                  <a:pt x="166" y="0"/>
                  <a:pt x="61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8" name="Google Shape;2618;p49"/>
          <p:cNvSpPr/>
          <p:nvPr/>
        </p:nvSpPr>
        <p:spPr>
          <a:xfrm>
            <a:off x="4673326" y="3247734"/>
            <a:ext cx="12382" cy="49507"/>
          </a:xfrm>
          <a:custGeom>
            <a:avLst/>
            <a:gdLst/>
            <a:ahLst/>
            <a:cxnLst/>
            <a:rect l="l" t="t" r="r" b="b"/>
            <a:pathLst>
              <a:path w="578" h="2311" extrusionOk="0">
                <a:moveTo>
                  <a:pt x="578" y="0"/>
                </a:moveTo>
                <a:cubicBezTo>
                  <a:pt x="395" y="334"/>
                  <a:pt x="274" y="730"/>
                  <a:pt x="213" y="1125"/>
                </a:cubicBezTo>
                <a:cubicBezTo>
                  <a:pt x="61" y="1520"/>
                  <a:pt x="0" y="1915"/>
                  <a:pt x="30" y="2310"/>
                </a:cubicBezTo>
                <a:cubicBezTo>
                  <a:pt x="334" y="1581"/>
                  <a:pt x="517" y="790"/>
                  <a:pt x="578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9" name="Google Shape;2619;p49"/>
          <p:cNvSpPr/>
          <p:nvPr/>
        </p:nvSpPr>
        <p:spPr>
          <a:xfrm>
            <a:off x="4728018" y="3290708"/>
            <a:ext cx="33869" cy="24100"/>
          </a:xfrm>
          <a:custGeom>
            <a:avLst/>
            <a:gdLst/>
            <a:ahLst/>
            <a:cxnLst/>
            <a:rect l="l" t="t" r="r" b="b"/>
            <a:pathLst>
              <a:path w="1581" h="1125" extrusionOk="0">
                <a:moveTo>
                  <a:pt x="0" y="0"/>
                </a:moveTo>
                <a:lnTo>
                  <a:pt x="0" y="0"/>
                </a:lnTo>
                <a:cubicBezTo>
                  <a:pt x="213" y="243"/>
                  <a:pt x="456" y="456"/>
                  <a:pt x="730" y="638"/>
                </a:cubicBezTo>
                <a:cubicBezTo>
                  <a:pt x="973" y="851"/>
                  <a:pt x="1277" y="1003"/>
                  <a:pt x="1581" y="1125"/>
                </a:cubicBezTo>
                <a:cubicBezTo>
                  <a:pt x="1368" y="851"/>
                  <a:pt x="1125" y="638"/>
                  <a:pt x="851" y="456"/>
                </a:cubicBezTo>
                <a:cubicBezTo>
                  <a:pt x="608" y="243"/>
                  <a:pt x="304" y="91"/>
                  <a:pt x="0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20" name="Google Shape;2620;p49"/>
          <p:cNvSpPr/>
          <p:nvPr/>
        </p:nvSpPr>
        <p:spPr>
          <a:xfrm>
            <a:off x="4765122" y="3219028"/>
            <a:ext cx="23479" cy="24400"/>
          </a:xfrm>
          <a:custGeom>
            <a:avLst/>
            <a:gdLst/>
            <a:ahLst/>
            <a:cxnLst/>
            <a:rect l="l" t="t" r="r" b="b"/>
            <a:pathLst>
              <a:path w="1096" h="1139" extrusionOk="0">
                <a:moveTo>
                  <a:pt x="1028" y="0"/>
                </a:moveTo>
                <a:cubicBezTo>
                  <a:pt x="982" y="0"/>
                  <a:pt x="777" y="261"/>
                  <a:pt x="518" y="550"/>
                </a:cubicBezTo>
                <a:cubicBezTo>
                  <a:pt x="244" y="854"/>
                  <a:pt x="1" y="1097"/>
                  <a:pt x="31" y="1127"/>
                </a:cubicBezTo>
                <a:cubicBezTo>
                  <a:pt x="31" y="1135"/>
                  <a:pt x="37" y="1139"/>
                  <a:pt x="47" y="1139"/>
                </a:cubicBezTo>
                <a:cubicBezTo>
                  <a:pt x="117" y="1139"/>
                  <a:pt x="405" y="966"/>
                  <a:pt x="670" y="702"/>
                </a:cubicBezTo>
                <a:cubicBezTo>
                  <a:pt x="973" y="367"/>
                  <a:pt x="1095" y="33"/>
                  <a:pt x="1034" y="3"/>
                </a:cubicBezTo>
                <a:cubicBezTo>
                  <a:pt x="1033" y="1"/>
                  <a:pt x="1031" y="0"/>
                  <a:pt x="1028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21" name="Google Shape;2621;p49"/>
          <p:cNvSpPr/>
          <p:nvPr/>
        </p:nvSpPr>
        <p:spPr>
          <a:xfrm>
            <a:off x="4393313" y="2916243"/>
            <a:ext cx="29991" cy="27464"/>
          </a:xfrm>
          <a:custGeom>
            <a:avLst/>
            <a:gdLst/>
            <a:ahLst/>
            <a:cxnLst/>
            <a:rect l="l" t="t" r="r" b="b"/>
            <a:pathLst>
              <a:path w="1400" h="1282" extrusionOk="0">
                <a:moveTo>
                  <a:pt x="1361" y="0"/>
                </a:moveTo>
                <a:cubicBezTo>
                  <a:pt x="1300" y="0"/>
                  <a:pt x="983" y="236"/>
                  <a:pt x="639" y="580"/>
                </a:cubicBezTo>
                <a:cubicBezTo>
                  <a:pt x="274" y="915"/>
                  <a:pt x="1" y="1249"/>
                  <a:pt x="31" y="1279"/>
                </a:cubicBezTo>
                <a:cubicBezTo>
                  <a:pt x="35" y="1281"/>
                  <a:pt x="39" y="1282"/>
                  <a:pt x="44" y="1282"/>
                </a:cubicBezTo>
                <a:cubicBezTo>
                  <a:pt x="130" y="1282"/>
                  <a:pt x="447" y="1048"/>
                  <a:pt x="791" y="732"/>
                </a:cubicBezTo>
                <a:cubicBezTo>
                  <a:pt x="1126" y="367"/>
                  <a:pt x="1399" y="63"/>
                  <a:pt x="1369" y="3"/>
                </a:cubicBezTo>
                <a:cubicBezTo>
                  <a:pt x="1367" y="1"/>
                  <a:pt x="1364" y="0"/>
                  <a:pt x="1361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22" name="Google Shape;2622;p49"/>
          <p:cNvSpPr/>
          <p:nvPr/>
        </p:nvSpPr>
        <p:spPr>
          <a:xfrm>
            <a:off x="4494256" y="2909130"/>
            <a:ext cx="10433" cy="41046"/>
          </a:xfrm>
          <a:custGeom>
            <a:avLst/>
            <a:gdLst/>
            <a:ahLst/>
            <a:cxnLst/>
            <a:rect l="l" t="t" r="r" b="b"/>
            <a:pathLst>
              <a:path w="487" h="1916" extrusionOk="0">
                <a:moveTo>
                  <a:pt x="0" y="0"/>
                </a:moveTo>
                <a:lnTo>
                  <a:pt x="0" y="0"/>
                </a:lnTo>
                <a:cubicBezTo>
                  <a:pt x="31" y="669"/>
                  <a:pt x="183" y="1307"/>
                  <a:pt x="456" y="1915"/>
                </a:cubicBezTo>
                <a:cubicBezTo>
                  <a:pt x="487" y="1581"/>
                  <a:pt x="426" y="1247"/>
                  <a:pt x="335" y="912"/>
                </a:cubicBezTo>
                <a:cubicBezTo>
                  <a:pt x="274" y="608"/>
                  <a:pt x="152" y="274"/>
                  <a:pt x="0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23" name="Google Shape;2623;p49"/>
          <p:cNvSpPr/>
          <p:nvPr/>
        </p:nvSpPr>
        <p:spPr>
          <a:xfrm>
            <a:off x="4455181" y="2813072"/>
            <a:ext cx="35176" cy="5891"/>
          </a:xfrm>
          <a:custGeom>
            <a:avLst/>
            <a:gdLst/>
            <a:ahLst/>
            <a:cxnLst/>
            <a:rect l="l" t="t" r="r" b="b"/>
            <a:pathLst>
              <a:path w="1642" h="275" extrusionOk="0">
                <a:moveTo>
                  <a:pt x="411" y="1"/>
                </a:moveTo>
                <a:cubicBezTo>
                  <a:pt x="274" y="1"/>
                  <a:pt x="137" y="16"/>
                  <a:pt x="0" y="47"/>
                </a:cubicBezTo>
                <a:cubicBezTo>
                  <a:pt x="244" y="168"/>
                  <a:pt x="517" y="229"/>
                  <a:pt x="791" y="229"/>
                </a:cubicBezTo>
                <a:cubicBezTo>
                  <a:pt x="928" y="259"/>
                  <a:pt x="1064" y="275"/>
                  <a:pt x="1201" y="275"/>
                </a:cubicBezTo>
                <a:cubicBezTo>
                  <a:pt x="1338" y="275"/>
                  <a:pt x="1475" y="259"/>
                  <a:pt x="1611" y="229"/>
                </a:cubicBezTo>
                <a:cubicBezTo>
                  <a:pt x="1642" y="168"/>
                  <a:pt x="1277" y="77"/>
                  <a:pt x="821" y="47"/>
                </a:cubicBezTo>
                <a:cubicBezTo>
                  <a:pt x="684" y="16"/>
                  <a:pt x="548" y="1"/>
                  <a:pt x="411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24" name="Google Shape;2624;p49"/>
          <p:cNvSpPr/>
          <p:nvPr/>
        </p:nvSpPr>
        <p:spPr>
          <a:xfrm>
            <a:off x="4546998" y="2882438"/>
            <a:ext cx="5227" cy="27357"/>
          </a:xfrm>
          <a:custGeom>
            <a:avLst/>
            <a:gdLst/>
            <a:ahLst/>
            <a:cxnLst/>
            <a:rect l="l" t="t" r="r" b="b"/>
            <a:pathLst>
              <a:path w="244" h="1277" extrusionOk="0">
                <a:moveTo>
                  <a:pt x="183" y="0"/>
                </a:moveTo>
                <a:cubicBezTo>
                  <a:pt x="122" y="0"/>
                  <a:pt x="31" y="274"/>
                  <a:pt x="31" y="638"/>
                </a:cubicBezTo>
                <a:cubicBezTo>
                  <a:pt x="0" y="1003"/>
                  <a:pt x="122" y="1277"/>
                  <a:pt x="183" y="1277"/>
                </a:cubicBezTo>
                <a:cubicBezTo>
                  <a:pt x="243" y="1246"/>
                  <a:pt x="213" y="973"/>
                  <a:pt x="213" y="638"/>
                </a:cubicBezTo>
                <a:cubicBezTo>
                  <a:pt x="213" y="304"/>
                  <a:pt x="243" y="0"/>
                  <a:pt x="183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25" name="Google Shape;2625;p49"/>
          <p:cNvSpPr/>
          <p:nvPr/>
        </p:nvSpPr>
        <p:spPr>
          <a:xfrm>
            <a:off x="4589971" y="2901311"/>
            <a:ext cx="35840" cy="32584"/>
          </a:xfrm>
          <a:custGeom>
            <a:avLst/>
            <a:gdLst/>
            <a:ahLst/>
            <a:cxnLst/>
            <a:rect l="l" t="t" r="r" b="b"/>
            <a:pathLst>
              <a:path w="1673" h="1521" extrusionOk="0">
                <a:moveTo>
                  <a:pt x="0" y="1"/>
                </a:moveTo>
                <a:lnTo>
                  <a:pt x="0" y="1"/>
                </a:lnTo>
                <a:cubicBezTo>
                  <a:pt x="213" y="305"/>
                  <a:pt x="456" y="609"/>
                  <a:pt x="760" y="821"/>
                </a:cubicBezTo>
                <a:cubicBezTo>
                  <a:pt x="1034" y="1095"/>
                  <a:pt x="1338" y="1338"/>
                  <a:pt x="1672" y="1520"/>
                </a:cubicBezTo>
                <a:cubicBezTo>
                  <a:pt x="1216" y="912"/>
                  <a:pt x="639" y="396"/>
                  <a:pt x="0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26" name="Google Shape;2626;p49"/>
          <p:cNvSpPr/>
          <p:nvPr/>
        </p:nvSpPr>
        <p:spPr>
          <a:xfrm>
            <a:off x="4575640" y="2984966"/>
            <a:ext cx="24764" cy="15446"/>
          </a:xfrm>
          <a:custGeom>
            <a:avLst/>
            <a:gdLst/>
            <a:ahLst/>
            <a:cxnLst/>
            <a:rect l="l" t="t" r="r" b="b"/>
            <a:pathLst>
              <a:path w="1156" h="721" extrusionOk="0">
                <a:moveTo>
                  <a:pt x="1088" y="1"/>
                </a:moveTo>
                <a:cubicBezTo>
                  <a:pt x="999" y="1"/>
                  <a:pt x="768" y="114"/>
                  <a:pt x="517" y="290"/>
                </a:cubicBezTo>
                <a:cubicBezTo>
                  <a:pt x="244" y="473"/>
                  <a:pt x="1" y="655"/>
                  <a:pt x="31" y="716"/>
                </a:cubicBezTo>
                <a:cubicBezTo>
                  <a:pt x="34" y="719"/>
                  <a:pt x="40" y="720"/>
                  <a:pt x="48" y="720"/>
                </a:cubicBezTo>
                <a:cubicBezTo>
                  <a:pt x="118" y="720"/>
                  <a:pt x="366" y="606"/>
                  <a:pt x="639" y="442"/>
                </a:cubicBezTo>
                <a:cubicBezTo>
                  <a:pt x="943" y="260"/>
                  <a:pt x="1156" y="47"/>
                  <a:pt x="1125" y="17"/>
                </a:cubicBezTo>
                <a:cubicBezTo>
                  <a:pt x="1120" y="6"/>
                  <a:pt x="1107" y="1"/>
                  <a:pt x="1088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27" name="Google Shape;2627;p49"/>
          <p:cNvSpPr/>
          <p:nvPr/>
        </p:nvSpPr>
        <p:spPr>
          <a:xfrm>
            <a:off x="4642713" y="3014615"/>
            <a:ext cx="11740" cy="42352"/>
          </a:xfrm>
          <a:custGeom>
            <a:avLst/>
            <a:gdLst/>
            <a:ahLst/>
            <a:cxnLst/>
            <a:rect l="l" t="t" r="r" b="b"/>
            <a:pathLst>
              <a:path w="548" h="1977" extrusionOk="0">
                <a:moveTo>
                  <a:pt x="548" y="0"/>
                </a:moveTo>
                <a:cubicBezTo>
                  <a:pt x="152" y="578"/>
                  <a:pt x="0" y="1277"/>
                  <a:pt x="122" y="1976"/>
                </a:cubicBezTo>
                <a:cubicBezTo>
                  <a:pt x="244" y="1642"/>
                  <a:pt x="304" y="1307"/>
                  <a:pt x="335" y="973"/>
                </a:cubicBezTo>
                <a:cubicBezTo>
                  <a:pt x="426" y="669"/>
                  <a:pt x="517" y="335"/>
                  <a:pt x="548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28" name="Google Shape;2628;p49"/>
          <p:cNvSpPr/>
          <p:nvPr/>
        </p:nvSpPr>
        <p:spPr>
          <a:xfrm>
            <a:off x="4587358" y="3059495"/>
            <a:ext cx="16303" cy="32669"/>
          </a:xfrm>
          <a:custGeom>
            <a:avLst/>
            <a:gdLst/>
            <a:ahLst/>
            <a:cxnLst/>
            <a:rect l="l" t="t" r="r" b="b"/>
            <a:pathLst>
              <a:path w="761" h="1525" extrusionOk="0">
                <a:moveTo>
                  <a:pt x="9" y="1"/>
                </a:moveTo>
                <a:cubicBezTo>
                  <a:pt x="6" y="1"/>
                  <a:pt x="3" y="1"/>
                  <a:pt x="1" y="3"/>
                </a:cubicBezTo>
                <a:cubicBezTo>
                  <a:pt x="31" y="276"/>
                  <a:pt x="122" y="550"/>
                  <a:pt x="274" y="793"/>
                </a:cubicBezTo>
                <a:cubicBezTo>
                  <a:pt x="478" y="1201"/>
                  <a:pt x="682" y="1524"/>
                  <a:pt x="752" y="1524"/>
                </a:cubicBezTo>
                <a:cubicBezTo>
                  <a:pt x="755" y="1524"/>
                  <a:pt x="758" y="1524"/>
                  <a:pt x="761" y="1523"/>
                </a:cubicBezTo>
                <a:cubicBezTo>
                  <a:pt x="730" y="1219"/>
                  <a:pt x="609" y="945"/>
                  <a:pt x="457" y="702"/>
                </a:cubicBezTo>
                <a:cubicBezTo>
                  <a:pt x="253" y="323"/>
                  <a:pt x="77" y="1"/>
                  <a:pt x="9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29" name="Google Shape;2629;p49"/>
          <p:cNvSpPr/>
          <p:nvPr/>
        </p:nvSpPr>
        <p:spPr>
          <a:xfrm>
            <a:off x="4524204" y="3110973"/>
            <a:ext cx="17609" cy="39096"/>
          </a:xfrm>
          <a:custGeom>
            <a:avLst/>
            <a:gdLst/>
            <a:ahLst/>
            <a:cxnLst/>
            <a:rect l="l" t="t" r="r" b="b"/>
            <a:pathLst>
              <a:path w="822" h="1825" extrusionOk="0">
                <a:moveTo>
                  <a:pt x="821" y="1"/>
                </a:moveTo>
                <a:lnTo>
                  <a:pt x="821" y="1"/>
                </a:lnTo>
                <a:cubicBezTo>
                  <a:pt x="608" y="244"/>
                  <a:pt x="426" y="548"/>
                  <a:pt x="304" y="882"/>
                </a:cubicBezTo>
                <a:cubicBezTo>
                  <a:pt x="152" y="1156"/>
                  <a:pt x="31" y="1490"/>
                  <a:pt x="0" y="1825"/>
                </a:cubicBezTo>
                <a:cubicBezTo>
                  <a:pt x="213" y="1582"/>
                  <a:pt x="396" y="1278"/>
                  <a:pt x="487" y="974"/>
                </a:cubicBezTo>
                <a:cubicBezTo>
                  <a:pt x="669" y="670"/>
                  <a:pt x="760" y="335"/>
                  <a:pt x="821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30" name="Google Shape;2630;p49"/>
          <p:cNvSpPr/>
          <p:nvPr/>
        </p:nvSpPr>
        <p:spPr>
          <a:xfrm>
            <a:off x="4550897" y="3166779"/>
            <a:ext cx="47558" cy="8033"/>
          </a:xfrm>
          <a:custGeom>
            <a:avLst/>
            <a:gdLst/>
            <a:ahLst/>
            <a:cxnLst/>
            <a:rect l="l" t="t" r="r" b="b"/>
            <a:pathLst>
              <a:path w="2220" h="375" extrusionOk="0">
                <a:moveTo>
                  <a:pt x="1516" y="0"/>
                </a:moveTo>
                <a:cubicBezTo>
                  <a:pt x="986" y="0"/>
                  <a:pt x="464" y="122"/>
                  <a:pt x="1" y="375"/>
                </a:cubicBezTo>
                <a:cubicBezTo>
                  <a:pt x="365" y="344"/>
                  <a:pt x="730" y="314"/>
                  <a:pt x="1095" y="223"/>
                </a:cubicBezTo>
                <a:cubicBezTo>
                  <a:pt x="1460" y="192"/>
                  <a:pt x="1855" y="162"/>
                  <a:pt x="2220" y="71"/>
                </a:cubicBezTo>
                <a:cubicBezTo>
                  <a:pt x="1987" y="24"/>
                  <a:pt x="1751" y="0"/>
                  <a:pt x="1516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31" name="Google Shape;2631;p49"/>
          <p:cNvSpPr/>
          <p:nvPr/>
        </p:nvSpPr>
        <p:spPr>
          <a:xfrm>
            <a:off x="4278060" y="3059538"/>
            <a:ext cx="10454" cy="41710"/>
          </a:xfrm>
          <a:custGeom>
            <a:avLst/>
            <a:gdLst/>
            <a:ahLst/>
            <a:cxnLst/>
            <a:rect l="l" t="t" r="r" b="b"/>
            <a:pathLst>
              <a:path w="488" h="1947" extrusionOk="0">
                <a:moveTo>
                  <a:pt x="31" y="1"/>
                </a:moveTo>
                <a:cubicBezTo>
                  <a:pt x="1" y="335"/>
                  <a:pt x="62" y="669"/>
                  <a:pt x="153" y="1004"/>
                </a:cubicBezTo>
                <a:cubicBezTo>
                  <a:pt x="214" y="1338"/>
                  <a:pt x="305" y="1672"/>
                  <a:pt x="487" y="1946"/>
                </a:cubicBezTo>
                <a:cubicBezTo>
                  <a:pt x="487" y="1612"/>
                  <a:pt x="457" y="1277"/>
                  <a:pt x="366" y="973"/>
                </a:cubicBezTo>
                <a:cubicBezTo>
                  <a:pt x="305" y="609"/>
                  <a:pt x="214" y="305"/>
                  <a:pt x="31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32" name="Google Shape;2632;p49"/>
          <p:cNvSpPr/>
          <p:nvPr/>
        </p:nvSpPr>
        <p:spPr>
          <a:xfrm>
            <a:off x="4311286" y="2982267"/>
            <a:ext cx="29306" cy="6748"/>
          </a:xfrm>
          <a:custGeom>
            <a:avLst/>
            <a:gdLst/>
            <a:ahLst/>
            <a:cxnLst/>
            <a:rect l="l" t="t" r="r" b="b"/>
            <a:pathLst>
              <a:path w="1368" h="315" extrusionOk="0">
                <a:moveTo>
                  <a:pt x="1279" y="1"/>
                </a:moveTo>
                <a:cubicBezTo>
                  <a:pt x="1175" y="1"/>
                  <a:pt x="949" y="66"/>
                  <a:pt x="669" y="112"/>
                </a:cubicBezTo>
                <a:cubicBezTo>
                  <a:pt x="334" y="143"/>
                  <a:pt x="30" y="143"/>
                  <a:pt x="0" y="203"/>
                </a:cubicBezTo>
                <a:cubicBezTo>
                  <a:pt x="0" y="250"/>
                  <a:pt x="179" y="315"/>
                  <a:pt x="441" y="315"/>
                </a:cubicBezTo>
                <a:cubicBezTo>
                  <a:pt x="520" y="315"/>
                  <a:pt x="607" y="309"/>
                  <a:pt x="699" y="295"/>
                </a:cubicBezTo>
                <a:cubicBezTo>
                  <a:pt x="1094" y="234"/>
                  <a:pt x="1368" y="51"/>
                  <a:pt x="1337" y="21"/>
                </a:cubicBezTo>
                <a:cubicBezTo>
                  <a:pt x="1330" y="7"/>
                  <a:pt x="1310" y="1"/>
                  <a:pt x="1279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33" name="Google Shape;2633;p49"/>
          <p:cNvSpPr/>
          <p:nvPr/>
        </p:nvSpPr>
        <p:spPr>
          <a:xfrm>
            <a:off x="4242905" y="3191736"/>
            <a:ext cx="42995" cy="13689"/>
          </a:xfrm>
          <a:custGeom>
            <a:avLst/>
            <a:gdLst/>
            <a:ahLst/>
            <a:cxnLst/>
            <a:rect l="l" t="t" r="r" b="b"/>
            <a:pathLst>
              <a:path w="2007" h="639" extrusionOk="0">
                <a:moveTo>
                  <a:pt x="2007" y="0"/>
                </a:moveTo>
                <a:lnTo>
                  <a:pt x="2007" y="0"/>
                </a:lnTo>
                <a:cubicBezTo>
                  <a:pt x="1672" y="30"/>
                  <a:pt x="1307" y="91"/>
                  <a:pt x="973" y="243"/>
                </a:cubicBezTo>
                <a:cubicBezTo>
                  <a:pt x="639" y="304"/>
                  <a:pt x="304" y="456"/>
                  <a:pt x="0" y="638"/>
                </a:cubicBezTo>
                <a:cubicBezTo>
                  <a:pt x="365" y="638"/>
                  <a:pt x="700" y="547"/>
                  <a:pt x="1034" y="426"/>
                </a:cubicBezTo>
                <a:cubicBezTo>
                  <a:pt x="1399" y="334"/>
                  <a:pt x="1733" y="213"/>
                  <a:pt x="2007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34" name="Google Shape;2634;p49"/>
          <p:cNvSpPr/>
          <p:nvPr/>
        </p:nvSpPr>
        <p:spPr>
          <a:xfrm>
            <a:off x="4203188" y="3246428"/>
            <a:ext cx="6534" cy="45587"/>
          </a:xfrm>
          <a:custGeom>
            <a:avLst/>
            <a:gdLst/>
            <a:ahLst/>
            <a:cxnLst/>
            <a:rect l="l" t="t" r="r" b="b"/>
            <a:pathLst>
              <a:path w="305" h="2128" extrusionOk="0">
                <a:moveTo>
                  <a:pt x="61" y="0"/>
                </a:moveTo>
                <a:cubicBezTo>
                  <a:pt x="0" y="335"/>
                  <a:pt x="0" y="699"/>
                  <a:pt x="61" y="1064"/>
                </a:cubicBezTo>
                <a:cubicBezTo>
                  <a:pt x="61" y="1429"/>
                  <a:pt x="122" y="1794"/>
                  <a:pt x="244" y="2128"/>
                </a:cubicBezTo>
                <a:cubicBezTo>
                  <a:pt x="304" y="1763"/>
                  <a:pt x="304" y="1398"/>
                  <a:pt x="244" y="1064"/>
                </a:cubicBezTo>
                <a:cubicBezTo>
                  <a:pt x="244" y="699"/>
                  <a:pt x="183" y="335"/>
                  <a:pt x="61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35" name="Google Shape;2635;p49"/>
          <p:cNvSpPr/>
          <p:nvPr/>
        </p:nvSpPr>
        <p:spPr>
          <a:xfrm>
            <a:off x="4235086" y="3343450"/>
            <a:ext cx="26714" cy="48843"/>
          </a:xfrm>
          <a:custGeom>
            <a:avLst/>
            <a:gdLst/>
            <a:ahLst/>
            <a:cxnLst/>
            <a:rect l="l" t="t" r="r" b="b"/>
            <a:pathLst>
              <a:path w="1247" h="2280" extrusionOk="0">
                <a:moveTo>
                  <a:pt x="1247" y="0"/>
                </a:moveTo>
                <a:lnTo>
                  <a:pt x="1247" y="0"/>
                </a:lnTo>
                <a:cubicBezTo>
                  <a:pt x="943" y="335"/>
                  <a:pt x="700" y="699"/>
                  <a:pt x="517" y="1094"/>
                </a:cubicBezTo>
                <a:cubicBezTo>
                  <a:pt x="274" y="1459"/>
                  <a:pt x="92" y="1854"/>
                  <a:pt x="1" y="2280"/>
                </a:cubicBezTo>
                <a:cubicBezTo>
                  <a:pt x="274" y="1946"/>
                  <a:pt x="517" y="1581"/>
                  <a:pt x="700" y="1186"/>
                </a:cubicBezTo>
                <a:cubicBezTo>
                  <a:pt x="943" y="821"/>
                  <a:pt x="1125" y="426"/>
                  <a:pt x="1247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36" name="Google Shape;2636;p49"/>
          <p:cNvSpPr/>
          <p:nvPr/>
        </p:nvSpPr>
        <p:spPr>
          <a:xfrm>
            <a:off x="4168676" y="3374706"/>
            <a:ext cx="13689" cy="47558"/>
          </a:xfrm>
          <a:custGeom>
            <a:avLst/>
            <a:gdLst/>
            <a:ahLst/>
            <a:cxnLst/>
            <a:rect l="l" t="t" r="r" b="b"/>
            <a:pathLst>
              <a:path w="639" h="2220" extrusionOk="0">
                <a:moveTo>
                  <a:pt x="0" y="0"/>
                </a:moveTo>
                <a:cubicBezTo>
                  <a:pt x="0" y="395"/>
                  <a:pt x="92" y="760"/>
                  <a:pt x="244" y="1125"/>
                </a:cubicBezTo>
                <a:cubicBezTo>
                  <a:pt x="304" y="1520"/>
                  <a:pt x="456" y="1885"/>
                  <a:pt x="639" y="2219"/>
                </a:cubicBezTo>
                <a:cubicBezTo>
                  <a:pt x="639" y="1824"/>
                  <a:pt x="547" y="1429"/>
                  <a:pt x="426" y="1064"/>
                </a:cubicBezTo>
                <a:cubicBezTo>
                  <a:pt x="335" y="699"/>
                  <a:pt x="213" y="335"/>
                  <a:pt x="0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37" name="Google Shape;2637;p49"/>
          <p:cNvSpPr/>
          <p:nvPr/>
        </p:nvSpPr>
        <p:spPr>
          <a:xfrm>
            <a:off x="4252674" y="3454140"/>
            <a:ext cx="38432" cy="21508"/>
          </a:xfrm>
          <a:custGeom>
            <a:avLst/>
            <a:gdLst/>
            <a:ahLst/>
            <a:cxnLst/>
            <a:rect l="l" t="t" r="r" b="b"/>
            <a:pathLst>
              <a:path w="1794" h="1004" extrusionOk="0">
                <a:moveTo>
                  <a:pt x="1794" y="0"/>
                </a:moveTo>
                <a:lnTo>
                  <a:pt x="1794" y="0"/>
                </a:lnTo>
                <a:cubicBezTo>
                  <a:pt x="1459" y="31"/>
                  <a:pt x="1125" y="152"/>
                  <a:pt x="821" y="365"/>
                </a:cubicBezTo>
                <a:cubicBezTo>
                  <a:pt x="335" y="639"/>
                  <a:pt x="0" y="973"/>
                  <a:pt x="31" y="1003"/>
                </a:cubicBezTo>
                <a:cubicBezTo>
                  <a:pt x="335" y="882"/>
                  <a:pt x="639" y="730"/>
                  <a:pt x="912" y="517"/>
                </a:cubicBezTo>
                <a:cubicBezTo>
                  <a:pt x="1247" y="396"/>
                  <a:pt x="1520" y="213"/>
                  <a:pt x="1794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38" name="Google Shape;2638;p49"/>
          <p:cNvSpPr/>
          <p:nvPr/>
        </p:nvSpPr>
        <p:spPr>
          <a:xfrm>
            <a:off x="4367284" y="2855081"/>
            <a:ext cx="6534" cy="44944"/>
          </a:xfrm>
          <a:custGeom>
            <a:avLst/>
            <a:gdLst/>
            <a:ahLst/>
            <a:cxnLst/>
            <a:rect l="l" t="t" r="r" b="b"/>
            <a:pathLst>
              <a:path w="305" h="2098" extrusionOk="0">
                <a:moveTo>
                  <a:pt x="243" y="1"/>
                </a:moveTo>
                <a:cubicBezTo>
                  <a:pt x="122" y="335"/>
                  <a:pt x="61" y="700"/>
                  <a:pt x="61" y="1064"/>
                </a:cubicBezTo>
                <a:cubicBezTo>
                  <a:pt x="0" y="1399"/>
                  <a:pt x="0" y="1763"/>
                  <a:pt x="61" y="2098"/>
                </a:cubicBezTo>
                <a:cubicBezTo>
                  <a:pt x="182" y="1763"/>
                  <a:pt x="243" y="1429"/>
                  <a:pt x="243" y="1064"/>
                </a:cubicBezTo>
                <a:cubicBezTo>
                  <a:pt x="304" y="730"/>
                  <a:pt x="304" y="365"/>
                  <a:pt x="243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39" name="Google Shape;2639;p49"/>
          <p:cNvSpPr/>
          <p:nvPr/>
        </p:nvSpPr>
        <p:spPr>
          <a:xfrm>
            <a:off x="4468848" y="2750176"/>
            <a:ext cx="7198" cy="18980"/>
          </a:xfrm>
          <a:custGeom>
            <a:avLst/>
            <a:gdLst/>
            <a:ahLst/>
            <a:cxnLst/>
            <a:rect l="l" t="t" r="r" b="b"/>
            <a:pathLst>
              <a:path w="336" h="886" extrusionOk="0">
                <a:moveTo>
                  <a:pt x="43" y="1"/>
                </a:moveTo>
                <a:cubicBezTo>
                  <a:pt x="39" y="1"/>
                  <a:pt x="35" y="2"/>
                  <a:pt x="31" y="4"/>
                </a:cubicBezTo>
                <a:cubicBezTo>
                  <a:pt x="1" y="4"/>
                  <a:pt x="1" y="217"/>
                  <a:pt x="62" y="460"/>
                </a:cubicBezTo>
                <a:cubicBezTo>
                  <a:pt x="153" y="703"/>
                  <a:pt x="244" y="885"/>
                  <a:pt x="305" y="885"/>
                </a:cubicBezTo>
                <a:cubicBezTo>
                  <a:pt x="335" y="855"/>
                  <a:pt x="335" y="642"/>
                  <a:pt x="274" y="429"/>
                </a:cubicBezTo>
                <a:cubicBezTo>
                  <a:pt x="189" y="202"/>
                  <a:pt x="104" y="1"/>
                  <a:pt x="43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40" name="Google Shape;2640;p49"/>
          <p:cNvSpPr/>
          <p:nvPr/>
        </p:nvSpPr>
        <p:spPr>
          <a:xfrm>
            <a:off x="4521591" y="2773033"/>
            <a:ext cx="37147" cy="15167"/>
          </a:xfrm>
          <a:custGeom>
            <a:avLst/>
            <a:gdLst/>
            <a:ahLst/>
            <a:cxnLst/>
            <a:rect l="l" t="t" r="r" b="b"/>
            <a:pathLst>
              <a:path w="1734" h="708" extrusionOk="0">
                <a:moveTo>
                  <a:pt x="62" y="1"/>
                </a:moveTo>
                <a:cubicBezTo>
                  <a:pt x="1" y="31"/>
                  <a:pt x="335" y="335"/>
                  <a:pt x="822" y="517"/>
                </a:cubicBezTo>
                <a:cubicBezTo>
                  <a:pt x="1049" y="644"/>
                  <a:pt x="1320" y="707"/>
                  <a:pt x="1579" y="707"/>
                </a:cubicBezTo>
                <a:cubicBezTo>
                  <a:pt x="1631" y="707"/>
                  <a:pt x="1683" y="705"/>
                  <a:pt x="1733" y="700"/>
                </a:cubicBezTo>
                <a:cubicBezTo>
                  <a:pt x="1490" y="548"/>
                  <a:pt x="1186" y="426"/>
                  <a:pt x="913" y="335"/>
                </a:cubicBezTo>
                <a:cubicBezTo>
                  <a:pt x="639" y="213"/>
                  <a:pt x="335" y="92"/>
                  <a:pt x="62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41" name="Google Shape;2641;p49"/>
          <p:cNvSpPr/>
          <p:nvPr/>
        </p:nvSpPr>
        <p:spPr>
          <a:xfrm>
            <a:off x="4600383" y="2805296"/>
            <a:ext cx="28021" cy="11547"/>
          </a:xfrm>
          <a:custGeom>
            <a:avLst/>
            <a:gdLst/>
            <a:ahLst/>
            <a:cxnLst/>
            <a:rect l="l" t="t" r="r" b="b"/>
            <a:pathLst>
              <a:path w="1308" h="539" extrusionOk="0">
                <a:moveTo>
                  <a:pt x="1246" y="1"/>
                </a:moveTo>
                <a:cubicBezTo>
                  <a:pt x="1160" y="1"/>
                  <a:pt x="921" y="125"/>
                  <a:pt x="639" y="227"/>
                </a:cubicBezTo>
                <a:cubicBezTo>
                  <a:pt x="305" y="379"/>
                  <a:pt x="1" y="440"/>
                  <a:pt x="31" y="501"/>
                </a:cubicBezTo>
                <a:cubicBezTo>
                  <a:pt x="31" y="524"/>
                  <a:pt x="81" y="539"/>
                  <a:pt x="164" y="539"/>
                </a:cubicBezTo>
                <a:cubicBezTo>
                  <a:pt x="295" y="539"/>
                  <a:pt x="507" y="503"/>
                  <a:pt x="730" y="410"/>
                </a:cubicBezTo>
                <a:cubicBezTo>
                  <a:pt x="1095" y="258"/>
                  <a:pt x="1308" y="45"/>
                  <a:pt x="1277" y="14"/>
                </a:cubicBezTo>
                <a:cubicBezTo>
                  <a:pt x="1273" y="5"/>
                  <a:pt x="1262" y="1"/>
                  <a:pt x="1246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42" name="Google Shape;2642;p49"/>
          <p:cNvSpPr/>
          <p:nvPr/>
        </p:nvSpPr>
        <p:spPr>
          <a:xfrm>
            <a:off x="4705867" y="2866093"/>
            <a:ext cx="22815" cy="24914"/>
          </a:xfrm>
          <a:custGeom>
            <a:avLst/>
            <a:gdLst/>
            <a:ahLst/>
            <a:cxnLst/>
            <a:rect l="l" t="t" r="r" b="b"/>
            <a:pathLst>
              <a:path w="1065" h="1163" extrusionOk="0">
                <a:moveTo>
                  <a:pt x="1024" y="1"/>
                </a:moveTo>
                <a:cubicBezTo>
                  <a:pt x="955" y="1"/>
                  <a:pt x="777" y="263"/>
                  <a:pt x="518" y="581"/>
                </a:cubicBezTo>
                <a:cubicBezTo>
                  <a:pt x="244" y="885"/>
                  <a:pt x="1" y="1097"/>
                  <a:pt x="31" y="1158"/>
                </a:cubicBezTo>
                <a:cubicBezTo>
                  <a:pt x="34" y="1161"/>
                  <a:pt x="38" y="1162"/>
                  <a:pt x="44" y="1162"/>
                </a:cubicBezTo>
                <a:cubicBezTo>
                  <a:pt x="107" y="1162"/>
                  <a:pt x="361" y="1009"/>
                  <a:pt x="639" y="702"/>
                </a:cubicBezTo>
                <a:cubicBezTo>
                  <a:pt x="943" y="368"/>
                  <a:pt x="1065" y="34"/>
                  <a:pt x="1034" y="3"/>
                </a:cubicBezTo>
                <a:cubicBezTo>
                  <a:pt x="1031" y="2"/>
                  <a:pt x="1028" y="1"/>
                  <a:pt x="1024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43" name="Google Shape;2643;p49"/>
          <p:cNvSpPr/>
          <p:nvPr/>
        </p:nvSpPr>
        <p:spPr>
          <a:xfrm>
            <a:off x="4730610" y="2939079"/>
            <a:ext cx="36504" cy="36483"/>
          </a:xfrm>
          <a:custGeom>
            <a:avLst/>
            <a:gdLst/>
            <a:ahLst/>
            <a:cxnLst/>
            <a:rect l="l" t="t" r="r" b="b"/>
            <a:pathLst>
              <a:path w="1704" h="1703" extrusionOk="0">
                <a:moveTo>
                  <a:pt x="1" y="1"/>
                </a:moveTo>
                <a:lnTo>
                  <a:pt x="1" y="1"/>
                </a:lnTo>
                <a:cubicBezTo>
                  <a:pt x="457" y="669"/>
                  <a:pt x="1034" y="1247"/>
                  <a:pt x="1703" y="1703"/>
                </a:cubicBezTo>
                <a:cubicBezTo>
                  <a:pt x="1490" y="1368"/>
                  <a:pt x="1217" y="1064"/>
                  <a:pt x="913" y="791"/>
                </a:cubicBezTo>
                <a:cubicBezTo>
                  <a:pt x="670" y="487"/>
                  <a:pt x="335" y="213"/>
                  <a:pt x="1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44" name="Google Shape;2644;p49"/>
          <p:cNvSpPr/>
          <p:nvPr/>
        </p:nvSpPr>
        <p:spPr>
          <a:xfrm>
            <a:off x="4787273" y="2889593"/>
            <a:ext cx="24764" cy="38432"/>
          </a:xfrm>
          <a:custGeom>
            <a:avLst/>
            <a:gdLst/>
            <a:ahLst/>
            <a:cxnLst/>
            <a:rect l="l" t="t" r="r" b="b"/>
            <a:pathLst>
              <a:path w="1156" h="1794" extrusionOk="0">
                <a:moveTo>
                  <a:pt x="1155" y="0"/>
                </a:moveTo>
                <a:lnTo>
                  <a:pt x="1155" y="0"/>
                </a:lnTo>
                <a:cubicBezTo>
                  <a:pt x="882" y="213"/>
                  <a:pt x="669" y="517"/>
                  <a:pt x="487" y="852"/>
                </a:cubicBezTo>
                <a:cubicBezTo>
                  <a:pt x="274" y="1125"/>
                  <a:pt x="122" y="1459"/>
                  <a:pt x="0" y="1794"/>
                </a:cubicBezTo>
                <a:cubicBezTo>
                  <a:pt x="487" y="1277"/>
                  <a:pt x="882" y="669"/>
                  <a:pt x="1155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45" name="Google Shape;2645;p49"/>
          <p:cNvSpPr/>
          <p:nvPr/>
        </p:nvSpPr>
        <p:spPr>
          <a:xfrm>
            <a:off x="4868657" y="2946191"/>
            <a:ext cx="15660" cy="24229"/>
          </a:xfrm>
          <a:custGeom>
            <a:avLst/>
            <a:gdLst/>
            <a:ahLst/>
            <a:cxnLst/>
            <a:rect l="l" t="t" r="r" b="b"/>
            <a:pathLst>
              <a:path w="731" h="1131" extrusionOk="0">
                <a:moveTo>
                  <a:pt x="43" y="0"/>
                </a:moveTo>
                <a:cubicBezTo>
                  <a:pt x="38" y="0"/>
                  <a:pt x="35" y="1"/>
                  <a:pt x="31" y="3"/>
                </a:cubicBezTo>
                <a:cubicBezTo>
                  <a:pt x="1" y="33"/>
                  <a:pt x="92" y="307"/>
                  <a:pt x="274" y="611"/>
                </a:cubicBezTo>
                <a:cubicBezTo>
                  <a:pt x="446" y="897"/>
                  <a:pt x="618" y="1130"/>
                  <a:pt x="688" y="1130"/>
                </a:cubicBezTo>
                <a:cubicBezTo>
                  <a:pt x="693" y="1130"/>
                  <a:pt x="696" y="1129"/>
                  <a:pt x="700" y="1128"/>
                </a:cubicBezTo>
                <a:cubicBezTo>
                  <a:pt x="730" y="1097"/>
                  <a:pt x="639" y="824"/>
                  <a:pt x="457" y="520"/>
                </a:cubicBezTo>
                <a:cubicBezTo>
                  <a:pt x="285" y="233"/>
                  <a:pt x="113" y="0"/>
                  <a:pt x="43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46" name="Google Shape;2646;p49"/>
          <p:cNvSpPr/>
          <p:nvPr/>
        </p:nvSpPr>
        <p:spPr>
          <a:xfrm>
            <a:off x="4879732" y="2852468"/>
            <a:ext cx="15638" cy="20930"/>
          </a:xfrm>
          <a:custGeom>
            <a:avLst/>
            <a:gdLst/>
            <a:ahLst/>
            <a:cxnLst/>
            <a:rect l="l" t="t" r="r" b="b"/>
            <a:pathLst>
              <a:path w="730" h="977" extrusionOk="0">
                <a:moveTo>
                  <a:pt x="31" y="1"/>
                </a:moveTo>
                <a:cubicBezTo>
                  <a:pt x="0" y="31"/>
                  <a:pt x="92" y="274"/>
                  <a:pt x="274" y="548"/>
                </a:cubicBezTo>
                <a:cubicBezTo>
                  <a:pt x="445" y="776"/>
                  <a:pt x="615" y="976"/>
                  <a:pt x="661" y="976"/>
                </a:cubicBezTo>
                <a:cubicBezTo>
                  <a:pt x="665" y="976"/>
                  <a:pt x="667" y="976"/>
                  <a:pt x="669" y="974"/>
                </a:cubicBezTo>
                <a:cubicBezTo>
                  <a:pt x="730" y="943"/>
                  <a:pt x="578" y="700"/>
                  <a:pt x="426" y="426"/>
                </a:cubicBezTo>
                <a:cubicBezTo>
                  <a:pt x="274" y="183"/>
                  <a:pt x="92" y="1"/>
                  <a:pt x="31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47" name="Google Shape;2647;p49"/>
          <p:cNvSpPr/>
          <p:nvPr/>
        </p:nvSpPr>
        <p:spPr>
          <a:xfrm>
            <a:off x="4942243" y="2942271"/>
            <a:ext cx="25407" cy="24250"/>
          </a:xfrm>
          <a:custGeom>
            <a:avLst/>
            <a:gdLst/>
            <a:ahLst/>
            <a:cxnLst/>
            <a:rect l="l" t="t" r="r" b="b"/>
            <a:pathLst>
              <a:path w="1186" h="1132" extrusionOk="0">
                <a:moveTo>
                  <a:pt x="1116" y="1"/>
                </a:moveTo>
                <a:cubicBezTo>
                  <a:pt x="1060" y="1"/>
                  <a:pt x="802" y="205"/>
                  <a:pt x="517" y="490"/>
                </a:cubicBezTo>
                <a:cubicBezTo>
                  <a:pt x="213" y="794"/>
                  <a:pt x="0" y="1098"/>
                  <a:pt x="31" y="1128"/>
                </a:cubicBezTo>
                <a:cubicBezTo>
                  <a:pt x="33" y="1130"/>
                  <a:pt x="36" y="1131"/>
                  <a:pt x="40" y="1131"/>
                </a:cubicBezTo>
                <a:cubicBezTo>
                  <a:pt x="100" y="1131"/>
                  <a:pt x="385" y="926"/>
                  <a:pt x="669" y="642"/>
                </a:cubicBezTo>
                <a:cubicBezTo>
                  <a:pt x="973" y="338"/>
                  <a:pt x="1186" y="64"/>
                  <a:pt x="1125" y="4"/>
                </a:cubicBezTo>
                <a:cubicBezTo>
                  <a:pt x="1123" y="2"/>
                  <a:pt x="1120" y="1"/>
                  <a:pt x="1116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48" name="Google Shape;2648;p49"/>
          <p:cNvSpPr/>
          <p:nvPr/>
        </p:nvSpPr>
        <p:spPr>
          <a:xfrm>
            <a:off x="4936373" y="2902939"/>
            <a:ext cx="29327" cy="5891"/>
          </a:xfrm>
          <a:custGeom>
            <a:avLst/>
            <a:gdLst/>
            <a:ahLst/>
            <a:cxnLst/>
            <a:rect l="l" t="t" r="r" b="b"/>
            <a:pathLst>
              <a:path w="1369" h="275" extrusionOk="0">
                <a:moveTo>
                  <a:pt x="1156" y="1"/>
                </a:moveTo>
                <a:cubicBezTo>
                  <a:pt x="1027" y="1"/>
                  <a:pt x="852" y="16"/>
                  <a:pt x="670" y="46"/>
                </a:cubicBezTo>
                <a:cubicBezTo>
                  <a:pt x="274" y="107"/>
                  <a:pt x="1" y="198"/>
                  <a:pt x="1" y="229"/>
                </a:cubicBezTo>
                <a:cubicBezTo>
                  <a:pt x="107" y="259"/>
                  <a:pt x="221" y="274"/>
                  <a:pt x="339" y="274"/>
                </a:cubicBezTo>
                <a:cubicBezTo>
                  <a:pt x="457" y="274"/>
                  <a:pt x="578" y="259"/>
                  <a:pt x="700" y="229"/>
                </a:cubicBezTo>
                <a:cubicBezTo>
                  <a:pt x="1065" y="168"/>
                  <a:pt x="1369" y="107"/>
                  <a:pt x="1369" y="46"/>
                </a:cubicBezTo>
                <a:cubicBezTo>
                  <a:pt x="1369" y="16"/>
                  <a:pt x="1285" y="1"/>
                  <a:pt x="1156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49" name="Google Shape;2649;p49"/>
          <p:cNvSpPr/>
          <p:nvPr/>
        </p:nvSpPr>
        <p:spPr>
          <a:xfrm>
            <a:off x="4979368" y="2829653"/>
            <a:ext cx="23458" cy="33955"/>
          </a:xfrm>
          <a:custGeom>
            <a:avLst/>
            <a:gdLst/>
            <a:ahLst/>
            <a:cxnLst/>
            <a:rect l="l" t="t" r="r" b="b"/>
            <a:pathLst>
              <a:path w="1095" h="1585" extrusionOk="0">
                <a:moveTo>
                  <a:pt x="9" y="0"/>
                </a:moveTo>
                <a:cubicBezTo>
                  <a:pt x="6" y="0"/>
                  <a:pt x="3" y="1"/>
                  <a:pt x="0" y="2"/>
                </a:cubicBezTo>
                <a:cubicBezTo>
                  <a:pt x="91" y="306"/>
                  <a:pt x="274" y="580"/>
                  <a:pt x="456" y="853"/>
                </a:cubicBezTo>
                <a:cubicBezTo>
                  <a:pt x="747" y="1261"/>
                  <a:pt x="1010" y="1585"/>
                  <a:pt x="1085" y="1585"/>
                </a:cubicBezTo>
                <a:cubicBezTo>
                  <a:pt x="1089" y="1585"/>
                  <a:pt x="1092" y="1584"/>
                  <a:pt x="1094" y="1583"/>
                </a:cubicBezTo>
                <a:cubicBezTo>
                  <a:pt x="1003" y="1279"/>
                  <a:pt x="821" y="975"/>
                  <a:pt x="638" y="732"/>
                </a:cubicBezTo>
                <a:cubicBezTo>
                  <a:pt x="347" y="324"/>
                  <a:pt x="84" y="0"/>
                  <a:pt x="9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0" name="Google Shape;2650;p49"/>
          <p:cNvSpPr/>
          <p:nvPr/>
        </p:nvSpPr>
        <p:spPr>
          <a:xfrm>
            <a:off x="5017114" y="2917528"/>
            <a:ext cx="21530" cy="21637"/>
          </a:xfrm>
          <a:custGeom>
            <a:avLst/>
            <a:gdLst/>
            <a:ahLst/>
            <a:cxnLst/>
            <a:rect l="l" t="t" r="r" b="b"/>
            <a:pathLst>
              <a:path w="1005" h="1010" extrusionOk="0">
                <a:moveTo>
                  <a:pt x="934" y="0"/>
                </a:moveTo>
                <a:cubicBezTo>
                  <a:pt x="881" y="0"/>
                  <a:pt x="680" y="175"/>
                  <a:pt x="427" y="429"/>
                </a:cubicBezTo>
                <a:cubicBezTo>
                  <a:pt x="183" y="703"/>
                  <a:pt x="1" y="976"/>
                  <a:pt x="62" y="1007"/>
                </a:cubicBezTo>
                <a:cubicBezTo>
                  <a:pt x="64" y="1009"/>
                  <a:pt x="67" y="1010"/>
                  <a:pt x="71" y="1010"/>
                </a:cubicBezTo>
                <a:cubicBezTo>
                  <a:pt x="124" y="1010"/>
                  <a:pt x="325" y="835"/>
                  <a:pt x="578" y="581"/>
                </a:cubicBezTo>
                <a:cubicBezTo>
                  <a:pt x="822" y="307"/>
                  <a:pt x="1004" y="34"/>
                  <a:pt x="943" y="3"/>
                </a:cubicBezTo>
                <a:cubicBezTo>
                  <a:pt x="941" y="1"/>
                  <a:pt x="938" y="0"/>
                  <a:pt x="934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1" name="Google Shape;2651;p49"/>
          <p:cNvSpPr/>
          <p:nvPr/>
        </p:nvSpPr>
        <p:spPr>
          <a:xfrm>
            <a:off x="5049677" y="2823997"/>
            <a:ext cx="28021" cy="19430"/>
          </a:xfrm>
          <a:custGeom>
            <a:avLst/>
            <a:gdLst/>
            <a:ahLst/>
            <a:cxnLst/>
            <a:rect l="l" t="t" r="r" b="b"/>
            <a:pathLst>
              <a:path w="1308" h="907" extrusionOk="0">
                <a:moveTo>
                  <a:pt x="57" y="1"/>
                </a:moveTo>
                <a:cubicBezTo>
                  <a:pt x="21" y="1"/>
                  <a:pt x="1" y="9"/>
                  <a:pt x="1" y="23"/>
                </a:cubicBezTo>
                <a:cubicBezTo>
                  <a:pt x="1" y="84"/>
                  <a:pt x="305" y="205"/>
                  <a:pt x="639" y="418"/>
                </a:cubicBezTo>
                <a:cubicBezTo>
                  <a:pt x="985" y="649"/>
                  <a:pt x="1194" y="907"/>
                  <a:pt x="1241" y="907"/>
                </a:cubicBezTo>
                <a:cubicBezTo>
                  <a:pt x="1243" y="907"/>
                  <a:pt x="1245" y="906"/>
                  <a:pt x="1247" y="904"/>
                </a:cubicBezTo>
                <a:cubicBezTo>
                  <a:pt x="1308" y="874"/>
                  <a:pt x="1125" y="509"/>
                  <a:pt x="761" y="266"/>
                </a:cubicBezTo>
                <a:cubicBezTo>
                  <a:pt x="459" y="80"/>
                  <a:pt x="175" y="1"/>
                  <a:pt x="57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2" name="Google Shape;2652;p49"/>
          <p:cNvSpPr/>
          <p:nvPr/>
        </p:nvSpPr>
        <p:spPr>
          <a:xfrm>
            <a:off x="5122620" y="2838758"/>
            <a:ext cx="20844" cy="26157"/>
          </a:xfrm>
          <a:custGeom>
            <a:avLst/>
            <a:gdLst/>
            <a:ahLst/>
            <a:cxnLst/>
            <a:rect l="l" t="t" r="r" b="b"/>
            <a:pathLst>
              <a:path w="973" h="1221" extrusionOk="0">
                <a:moveTo>
                  <a:pt x="931" y="0"/>
                </a:moveTo>
                <a:cubicBezTo>
                  <a:pt x="857" y="0"/>
                  <a:pt x="655" y="234"/>
                  <a:pt x="426" y="550"/>
                </a:cubicBezTo>
                <a:cubicBezTo>
                  <a:pt x="182" y="884"/>
                  <a:pt x="0" y="1188"/>
                  <a:pt x="61" y="1218"/>
                </a:cubicBezTo>
                <a:cubicBezTo>
                  <a:pt x="63" y="1220"/>
                  <a:pt x="65" y="1221"/>
                  <a:pt x="68" y="1221"/>
                </a:cubicBezTo>
                <a:cubicBezTo>
                  <a:pt x="119" y="1221"/>
                  <a:pt x="348" y="987"/>
                  <a:pt x="578" y="671"/>
                </a:cubicBezTo>
                <a:cubicBezTo>
                  <a:pt x="821" y="337"/>
                  <a:pt x="973" y="33"/>
                  <a:pt x="942" y="3"/>
                </a:cubicBezTo>
                <a:cubicBezTo>
                  <a:pt x="939" y="1"/>
                  <a:pt x="935" y="0"/>
                  <a:pt x="931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3" name="Google Shape;2653;p49"/>
          <p:cNvSpPr/>
          <p:nvPr/>
        </p:nvSpPr>
        <p:spPr>
          <a:xfrm>
            <a:off x="5133032" y="2763929"/>
            <a:ext cx="16303" cy="39739"/>
          </a:xfrm>
          <a:custGeom>
            <a:avLst/>
            <a:gdLst/>
            <a:ahLst/>
            <a:cxnLst/>
            <a:rect l="l" t="t" r="r" b="b"/>
            <a:pathLst>
              <a:path w="761" h="1855" extrusionOk="0">
                <a:moveTo>
                  <a:pt x="0" y="0"/>
                </a:moveTo>
                <a:cubicBezTo>
                  <a:pt x="31" y="334"/>
                  <a:pt x="122" y="669"/>
                  <a:pt x="274" y="973"/>
                </a:cubicBezTo>
                <a:cubicBezTo>
                  <a:pt x="365" y="1277"/>
                  <a:pt x="517" y="1581"/>
                  <a:pt x="730" y="1854"/>
                </a:cubicBezTo>
                <a:lnTo>
                  <a:pt x="760" y="1854"/>
                </a:lnTo>
                <a:cubicBezTo>
                  <a:pt x="639" y="1186"/>
                  <a:pt x="365" y="547"/>
                  <a:pt x="0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4" name="Google Shape;2654;p49"/>
          <p:cNvSpPr/>
          <p:nvPr/>
        </p:nvSpPr>
        <p:spPr>
          <a:xfrm>
            <a:off x="5198799" y="2722862"/>
            <a:ext cx="24122" cy="30056"/>
          </a:xfrm>
          <a:custGeom>
            <a:avLst/>
            <a:gdLst/>
            <a:ahLst/>
            <a:cxnLst/>
            <a:rect l="l" t="t" r="r" b="b"/>
            <a:pathLst>
              <a:path w="1126" h="1403" extrusionOk="0">
                <a:moveTo>
                  <a:pt x="1058" y="0"/>
                </a:moveTo>
                <a:cubicBezTo>
                  <a:pt x="1008" y="0"/>
                  <a:pt x="748" y="293"/>
                  <a:pt x="487" y="641"/>
                </a:cubicBezTo>
                <a:cubicBezTo>
                  <a:pt x="183" y="1036"/>
                  <a:pt x="0" y="1370"/>
                  <a:pt x="61" y="1400"/>
                </a:cubicBezTo>
                <a:cubicBezTo>
                  <a:pt x="63" y="1402"/>
                  <a:pt x="65" y="1403"/>
                  <a:pt x="68" y="1403"/>
                </a:cubicBezTo>
                <a:cubicBezTo>
                  <a:pt x="119" y="1403"/>
                  <a:pt x="379" y="1137"/>
                  <a:pt x="639" y="762"/>
                </a:cubicBezTo>
                <a:cubicBezTo>
                  <a:pt x="912" y="397"/>
                  <a:pt x="1125" y="33"/>
                  <a:pt x="1064" y="2"/>
                </a:cubicBezTo>
                <a:cubicBezTo>
                  <a:pt x="1063" y="1"/>
                  <a:pt x="1061" y="0"/>
                  <a:pt x="1058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5" name="Google Shape;2655;p49"/>
          <p:cNvSpPr/>
          <p:nvPr/>
        </p:nvSpPr>
        <p:spPr>
          <a:xfrm>
            <a:off x="5220285" y="2768963"/>
            <a:ext cx="35176" cy="4756"/>
          </a:xfrm>
          <a:custGeom>
            <a:avLst/>
            <a:gdLst/>
            <a:ahLst/>
            <a:cxnLst/>
            <a:rect l="l" t="t" r="r" b="b"/>
            <a:pathLst>
              <a:path w="1642" h="222" extrusionOk="0">
                <a:moveTo>
                  <a:pt x="672" y="1"/>
                </a:moveTo>
                <a:cubicBezTo>
                  <a:pt x="427" y="1"/>
                  <a:pt x="203" y="64"/>
                  <a:pt x="0" y="191"/>
                </a:cubicBezTo>
                <a:cubicBezTo>
                  <a:pt x="548" y="191"/>
                  <a:pt x="1095" y="221"/>
                  <a:pt x="1642" y="221"/>
                </a:cubicBezTo>
                <a:cubicBezTo>
                  <a:pt x="1430" y="89"/>
                  <a:pt x="1172" y="2"/>
                  <a:pt x="928" y="2"/>
                </a:cubicBezTo>
                <a:cubicBezTo>
                  <a:pt x="892" y="2"/>
                  <a:pt x="856" y="4"/>
                  <a:pt x="821" y="8"/>
                </a:cubicBezTo>
                <a:cubicBezTo>
                  <a:pt x="770" y="3"/>
                  <a:pt x="721" y="1"/>
                  <a:pt x="672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6" name="Google Shape;2656;p49"/>
          <p:cNvSpPr txBox="1">
            <a:spLocks noGrp="1"/>
          </p:cNvSpPr>
          <p:nvPr>
            <p:ph type="title"/>
          </p:nvPr>
        </p:nvSpPr>
        <p:spPr>
          <a:xfrm>
            <a:off x="720583" y="1407073"/>
            <a:ext cx="1920600" cy="114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rmAutofit fontScale="90000"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II</a:t>
            </a:r>
            <a:r>
              <a:rPr lang="en" dirty="0"/>
              <a:t>.</a:t>
            </a:r>
            <a:endParaRPr dirty="0"/>
          </a:p>
        </p:txBody>
      </p:sp>
      <p:sp>
        <p:nvSpPr>
          <p:cNvPr id="2657" name="Google Shape;2657;p49"/>
          <p:cNvSpPr txBox="1">
            <a:spLocks noGrp="1"/>
          </p:cNvSpPr>
          <p:nvPr>
            <p:ph type="title" idx="2"/>
          </p:nvPr>
        </p:nvSpPr>
        <p:spPr>
          <a:xfrm>
            <a:off x="735598" y="2187502"/>
            <a:ext cx="2513066" cy="1319084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dirty="0"/>
              <a:t>ĐƠN VỊ TỐC ĐỘ</a:t>
            </a:r>
            <a:endParaRPr sz="36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2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1000"/>
                                        <p:tgtEl>
                                          <p:spTgt spid="2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1000"/>
                                        <p:tgtEl>
                                          <p:spTgt spid="2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1000"/>
                                        <p:tgtEl>
                                          <p:spTgt spid="2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1000"/>
                                        <p:tgtEl>
                                          <p:spTgt spid="2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1000"/>
                                        <p:tgtEl>
                                          <p:spTgt spid="2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1000"/>
                                        <p:tgtEl>
                                          <p:spTgt spid="2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1000"/>
                                        <p:tgtEl>
                                          <p:spTgt spid="2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1000"/>
                                        <p:tgtEl>
                                          <p:spTgt spid="2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1000"/>
                                        <p:tgtEl>
                                          <p:spTgt spid="2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1000"/>
                                        <p:tgtEl>
                                          <p:spTgt spid="2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1000"/>
                                        <p:tgtEl>
                                          <p:spTgt spid="2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1000"/>
                                        <p:tgtEl>
                                          <p:spTgt spid="2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1000"/>
                                        <p:tgtEl>
                                          <p:spTgt spid="2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1000"/>
                                        <p:tgtEl>
                                          <p:spTgt spid="2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1000"/>
                                        <p:tgtEl>
                                          <p:spTgt spid="2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1000"/>
                                        <p:tgtEl>
                                          <p:spTgt spid="2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" dur="1000"/>
                                        <p:tgtEl>
                                          <p:spTgt spid="2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1000"/>
                                        <p:tgtEl>
                                          <p:spTgt spid="2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" dur="1000"/>
                                        <p:tgtEl>
                                          <p:spTgt spid="2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1000"/>
                                        <p:tgtEl>
                                          <p:spTgt spid="2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" dur="1000"/>
                                        <p:tgtEl>
                                          <p:spTgt spid="2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1000"/>
                                        <p:tgtEl>
                                          <p:spTgt spid="2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" dur="1000"/>
                                        <p:tgtEl>
                                          <p:spTgt spid="2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1000"/>
                                        <p:tgtEl>
                                          <p:spTgt spid="2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1000"/>
                                        <p:tgtEl>
                                          <p:spTgt spid="2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" dur="1000"/>
                                        <p:tgtEl>
                                          <p:spTgt spid="2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" dur="1000"/>
                                        <p:tgtEl>
                                          <p:spTgt spid="2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1000"/>
                                        <p:tgtEl>
                                          <p:spTgt spid="2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" dur="1000"/>
                                        <p:tgtEl>
                                          <p:spTgt spid="2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1000"/>
                                        <p:tgtEl>
                                          <p:spTgt spid="2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" dur="1000"/>
                                        <p:tgtEl>
                                          <p:spTgt spid="2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" dur="1000"/>
                                        <p:tgtEl>
                                          <p:spTgt spid="2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6" dur="1000"/>
                                        <p:tgtEl>
                                          <p:spTgt spid="2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" dur="1000"/>
                                        <p:tgtEl>
                                          <p:spTgt spid="2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" dur="1000"/>
                                        <p:tgtEl>
                                          <p:spTgt spid="2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1000"/>
                                        <p:tgtEl>
                                          <p:spTgt spid="2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8" dur="1000"/>
                                        <p:tgtEl>
                                          <p:spTgt spid="2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1" dur="1000"/>
                                        <p:tgtEl>
                                          <p:spTgt spid="2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4" dur="1000"/>
                                        <p:tgtEl>
                                          <p:spTgt spid="2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7" dur="1000"/>
                                        <p:tgtEl>
                                          <p:spTgt spid="2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0" dur="1000"/>
                                        <p:tgtEl>
                                          <p:spTgt spid="2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3" dur="1000"/>
                                        <p:tgtEl>
                                          <p:spTgt spid="2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6" dur="1000"/>
                                        <p:tgtEl>
                                          <p:spTgt spid="2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9" dur="1000"/>
                                        <p:tgtEl>
                                          <p:spTgt spid="2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2" dur="1000"/>
                                        <p:tgtEl>
                                          <p:spTgt spid="2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5" dur="1000"/>
                                        <p:tgtEl>
                                          <p:spTgt spid="2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8" dur="1000"/>
                                        <p:tgtEl>
                                          <p:spTgt spid="2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1" dur="1000"/>
                                        <p:tgtEl>
                                          <p:spTgt spid="2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4" dur="1000"/>
                                        <p:tgtEl>
                                          <p:spTgt spid="2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7" dur="1000"/>
                                        <p:tgtEl>
                                          <p:spTgt spid="2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0" dur="1000"/>
                                        <p:tgtEl>
                                          <p:spTgt spid="2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3" dur="1000"/>
                                        <p:tgtEl>
                                          <p:spTgt spid="2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6" dur="1000"/>
                                        <p:tgtEl>
                                          <p:spTgt spid="2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9" dur="1000"/>
                                        <p:tgtEl>
                                          <p:spTgt spid="22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2" dur="1000"/>
                                        <p:tgtEl>
                                          <p:spTgt spid="2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5" dur="1000"/>
                                        <p:tgtEl>
                                          <p:spTgt spid="2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8" dur="1000"/>
                                        <p:tgtEl>
                                          <p:spTgt spid="22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1" dur="1000"/>
                                        <p:tgtEl>
                                          <p:spTgt spid="2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4" dur="1000"/>
                                        <p:tgtEl>
                                          <p:spTgt spid="2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7" dur="1000"/>
                                        <p:tgtEl>
                                          <p:spTgt spid="2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0" dur="1000"/>
                                        <p:tgtEl>
                                          <p:spTgt spid="2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3" dur="1000"/>
                                        <p:tgtEl>
                                          <p:spTgt spid="2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6" dur="1000"/>
                                        <p:tgtEl>
                                          <p:spTgt spid="2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9" dur="1000"/>
                                        <p:tgtEl>
                                          <p:spTgt spid="2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2" dur="1000"/>
                                        <p:tgtEl>
                                          <p:spTgt spid="2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5" dur="1000"/>
                                        <p:tgtEl>
                                          <p:spTgt spid="2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8" dur="1000"/>
                                        <p:tgtEl>
                                          <p:spTgt spid="2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1" dur="1000"/>
                                        <p:tgtEl>
                                          <p:spTgt spid="2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4" dur="1000"/>
                                        <p:tgtEl>
                                          <p:spTgt spid="2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7" dur="1000"/>
                                        <p:tgtEl>
                                          <p:spTgt spid="23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0" dur="1000"/>
                                        <p:tgtEl>
                                          <p:spTgt spid="2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3" dur="1000"/>
                                        <p:tgtEl>
                                          <p:spTgt spid="2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6" dur="1000"/>
                                        <p:tgtEl>
                                          <p:spTgt spid="23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9" dur="1000"/>
                                        <p:tgtEl>
                                          <p:spTgt spid="2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2" dur="1000"/>
                                        <p:tgtEl>
                                          <p:spTgt spid="2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5" dur="1000"/>
                                        <p:tgtEl>
                                          <p:spTgt spid="2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8" dur="1000"/>
                                        <p:tgtEl>
                                          <p:spTgt spid="2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1" dur="1000"/>
                                        <p:tgtEl>
                                          <p:spTgt spid="2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4" dur="1000"/>
                                        <p:tgtEl>
                                          <p:spTgt spid="2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7" dur="1000"/>
                                        <p:tgtEl>
                                          <p:spTgt spid="2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0" dur="1000"/>
                                        <p:tgtEl>
                                          <p:spTgt spid="2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3" dur="1000"/>
                                        <p:tgtEl>
                                          <p:spTgt spid="2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6" dur="1000"/>
                                        <p:tgtEl>
                                          <p:spTgt spid="2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9" dur="1000"/>
                                        <p:tgtEl>
                                          <p:spTgt spid="2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2" dur="1000"/>
                                        <p:tgtEl>
                                          <p:spTgt spid="2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5" dur="1000"/>
                                        <p:tgtEl>
                                          <p:spTgt spid="2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8" dur="1000"/>
                                        <p:tgtEl>
                                          <p:spTgt spid="2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1" dur="1000"/>
                                        <p:tgtEl>
                                          <p:spTgt spid="2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4" dur="1000"/>
                                        <p:tgtEl>
                                          <p:spTgt spid="2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7" dur="1000"/>
                                        <p:tgtEl>
                                          <p:spTgt spid="2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0" dur="1000"/>
                                        <p:tgtEl>
                                          <p:spTgt spid="2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3" dur="1000"/>
                                        <p:tgtEl>
                                          <p:spTgt spid="2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6" dur="1000"/>
                                        <p:tgtEl>
                                          <p:spTgt spid="23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9" dur="1000"/>
                                        <p:tgtEl>
                                          <p:spTgt spid="23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2" dur="1000"/>
                                        <p:tgtEl>
                                          <p:spTgt spid="2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5" dur="1000"/>
                                        <p:tgtEl>
                                          <p:spTgt spid="2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8" dur="1000"/>
                                        <p:tgtEl>
                                          <p:spTgt spid="2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1" dur="1000"/>
                                        <p:tgtEl>
                                          <p:spTgt spid="2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4" dur="1000"/>
                                        <p:tgtEl>
                                          <p:spTgt spid="23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7" dur="1000"/>
                                        <p:tgtEl>
                                          <p:spTgt spid="23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0" dur="1000"/>
                                        <p:tgtEl>
                                          <p:spTgt spid="2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3" dur="1000"/>
                                        <p:tgtEl>
                                          <p:spTgt spid="23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6" dur="1000"/>
                                        <p:tgtEl>
                                          <p:spTgt spid="23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9" dur="1000"/>
                                        <p:tgtEl>
                                          <p:spTgt spid="2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2" dur="1000"/>
                                        <p:tgtEl>
                                          <p:spTgt spid="23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5" dur="1000"/>
                                        <p:tgtEl>
                                          <p:spTgt spid="2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8" dur="1000"/>
                                        <p:tgtEl>
                                          <p:spTgt spid="2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1" dur="1000"/>
                                        <p:tgtEl>
                                          <p:spTgt spid="23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4" dur="1000"/>
                                        <p:tgtEl>
                                          <p:spTgt spid="23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7" dur="1000"/>
                                        <p:tgtEl>
                                          <p:spTgt spid="2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0" dur="1000"/>
                                        <p:tgtEl>
                                          <p:spTgt spid="2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3" dur="1000"/>
                                        <p:tgtEl>
                                          <p:spTgt spid="2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6" dur="1000"/>
                                        <p:tgtEl>
                                          <p:spTgt spid="2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9" dur="1000"/>
                                        <p:tgtEl>
                                          <p:spTgt spid="2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2" dur="1000"/>
                                        <p:tgtEl>
                                          <p:spTgt spid="2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5" dur="1000"/>
                                        <p:tgtEl>
                                          <p:spTgt spid="2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8" dur="1000"/>
                                        <p:tgtEl>
                                          <p:spTgt spid="2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1" dur="1000"/>
                                        <p:tgtEl>
                                          <p:spTgt spid="2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4" dur="1000"/>
                                        <p:tgtEl>
                                          <p:spTgt spid="2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7" dur="1000"/>
                                        <p:tgtEl>
                                          <p:spTgt spid="2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0" dur="1000"/>
                                        <p:tgtEl>
                                          <p:spTgt spid="2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3" dur="1000"/>
                                        <p:tgtEl>
                                          <p:spTgt spid="2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6" dur="1000"/>
                                        <p:tgtEl>
                                          <p:spTgt spid="23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9" dur="1000"/>
                                        <p:tgtEl>
                                          <p:spTgt spid="23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2" dur="1000"/>
                                        <p:tgtEl>
                                          <p:spTgt spid="2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5" dur="1000"/>
                                        <p:tgtEl>
                                          <p:spTgt spid="2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8" dur="1000"/>
                                        <p:tgtEl>
                                          <p:spTgt spid="2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1" dur="1000"/>
                                        <p:tgtEl>
                                          <p:spTgt spid="2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4" dur="1000"/>
                                        <p:tgtEl>
                                          <p:spTgt spid="2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7" dur="1000"/>
                                        <p:tgtEl>
                                          <p:spTgt spid="2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0" dur="1000"/>
                                        <p:tgtEl>
                                          <p:spTgt spid="2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3" dur="1000"/>
                                        <p:tgtEl>
                                          <p:spTgt spid="2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6" dur="1000"/>
                                        <p:tgtEl>
                                          <p:spTgt spid="2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9" dur="1000"/>
                                        <p:tgtEl>
                                          <p:spTgt spid="2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2" dur="1000"/>
                                        <p:tgtEl>
                                          <p:spTgt spid="23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5" dur="1000"/>
                                        <p:tgtEl>
                                          <p:spTgt spid="23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8" dur="1000"/>
                                        <p:tgtEl>
                                          <p:spTgt spid="23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1" dur="1000"/>
                                        <p:tgtEl>
                                          <p:spTgt spid="2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4" dur="1000"/>
                                        <p:tgtEl>
                                          <p:spTgt spid="2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7" dur="1000"/>
                                        <p:tgtEl>
                                          <p:spTgt spid="2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0" dur="1000"/>
                                        <p:tgtEl>
                                          <p:spTgt spid="2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3" dur="1000"/>
                                        <p:tgtEl>
                                          <p:spTgt spid="2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6" dur="1000"/>
                                        <p:tgtEl>
                                          <p:spTgt spid="2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9" dur="1000"/>
                                        <p:tgtEl>
                                          <p:spTgt spid="2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2" dur="1000"/>
                                        <p:tgtEl>
                                          <p:spTgt spid="23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5" dur="1000"/>
                                        <p:tgtEl>
                                          <p:spTgt spid="2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8" dur="1000"/>
                                        <p:tgtEl>
                                          <p:spTgt spid="23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1" dur="1000"/>
                                        <p:tgtEl>
                                          <p:spTgt spid="2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4" dur="1000"/>
                                        <p:tgtEl>
                                          <p:spTgt spid="2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7" dur="1000"/>
                                        <p:tgtEl>
                                          <p:spTgt spid="2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0" dur="1000"/>
                                        <p:tgtEl>
                                          <p:spTgt spid="23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3" dur="1000"/>
                                        <p:tgtEl>
                                          <p:spTgt spid="2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6" dur="1000"/>
                                        <p:tgtEl>
                                          <p:spTgt spid="2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9" dur="1000"/>
                                        <p:tgtEl>
                                          <p:spTgt spid="2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2" dur="1000"/>
                                        <p:tgtEl>
                                          <p:spTgt spid="2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5" dur="1000"/>
                                        <p:tgtEl>
                                          <p:spTgt spid="23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8" dur="1000"/>
                                        <p:tgtEl>
                                          <p:spTgt spid="2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1" dur="1000"/>
                                        <p:tgtEl>
                                          <p:spTgt spid="23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4" dur="1000"/>
                                        <p:tgtEl>
                                          <p:spTgt spid="2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7" dur="1000"/>
                                        <p:tgtEl>
                                          <p:spTgt spid="2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0" dur="1000"/>
                                        <p:tgtEl>
                                          <p:spTgt spid="2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3" dur="1000"/>
                                        <p:tgtEl>
                                          <p:spTgt spid="23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6" dur="1000"/>
                                        <p:tgtEl>
                                          <p:spTgt spid="2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9" dur="1000"/>
                                        <p:tgtEl>
                                          <p:spTgt spid="2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2" dur="1000"/>
                                        <p:tgtEl>
                                          <p:spTgt spid="23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5" dur="1000"/>
                                        <p:tgtEl>
                                          <p:spTgt spid="2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8" dur="1000"/>
                                        <p:tgtEl>
                                          <p:spTgt spid="2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1" dur="1000"/>
                                        <p:tgtEl>
                                          <p:spTgt spid="2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4" dur="1000"/>
                                        <p:tgtEl>
                                          <p:spTgt spid="2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7" dur="1000"/>
                                        <p:tgtEl>
                                          <p:spTgt spid="2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0" dur="1000"/>
                                        <p:tgtEl>
                                          <p:spTgt spid="2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3" dur="1000"/>
                                        <p:tgtEl>
                                          <p:spTgt spid="24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6" dur="1000"/>
                                        <p:tgtEl>
                                          <p:spTgt spid="24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9" dur="1000"/>
                                        <p:tgtEl>
                                          <p:spTgt spid="24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2" dur="1000"/>
                                        <p:tgtEl>
                                          <p:spTgt spid="24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5" dur="1000"/>
                                        <p:tgtEl>
                                          <p:spTgt spid="2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8" dur="1000"/>
                                        <p:tgtEl>
                                          <p:spTgt spid="2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1" dur="1000"/>
                                        <p:tgtEl>
                                          <p:spTgt spid="2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4" dur="1000"/>
                                        <p:tgtEl>
                                          <p:spTgt spid="2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7" dur="1000"/>
                                        <p:tgtEl>
                                          <p:spTgt spid="2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0" dur="1000"/>
                                        <p:tgtEl>
                                          <p:spTgt spid="2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3" dur="1000"/>
                                        <p:tgtEl>
                                          <p:spTgt spid="2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6" dur="1000"/>
                                        <p:tgtEl>
                                          <p:spTgt spid="24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9" dur="1000"/>
                                        <p:tgtEl>
                                          <p:spTgt spid="2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2" dur="1000"/>
                                        <p:tgtEl>
                                          <p:spTgt spid="2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5" dur="1000"/>
                                        <p:tgtEl>
                                          <p:spTgt spid="24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8" dur="1000"/>
                                        <p:tgtEl>
                                          <p:spTgt spid="24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1" dur="1000"/>
                                        <p:tgtEl>
                                          <p:spTgt spid="2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4" dur="1000"/>
                                        <p:tgtEl>
                                          <p:spTgt spid="24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7" dur="1000"/>
                                        <p:tgtEl>
                                          <p:spTgt spid="24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0" dur="1000"/>
                                        <p:tgtEl>
                                          <p:spTgt spid="2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3" dur="1000"/>
                                        <p:tgtEl>
                                          <p:spTgt spid="24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6" dur="1000"/>
                                        <p:tgtEl>
                                          <p:spTgt spid="24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9" dur="1000"/>
                                        <p:tgtEl>
                                          <p:spTgt spid="2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2" dur="1000"/>
                                        <p:tgtEl>
                                          <p:spTgt spid="24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5" dur="1000"/>
                                        <p:tgtEl>
                                          <p:spTgt spid="24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8" dur="1000"/>
                                        <p:tgtEl>
                                          <p:spTgt spid="24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1" dur="1000"/>
                                        <p:tgtEl>
                                          <p:spTgt spid="24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4" dur="1000"/>
                                        <p:tgtEl>
                                          <p:spTgt spid="24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7" dur="1000"/>
                                        <p:tgtEl>
                                          <p:spTgt spid="2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0" dur="1000"/>
                                        <p:tgtEl>
                                          <p:spTgt spid="24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3" dur="1000"/>
                                        <p:tgtEl>
                                          <p:spTgt spid="24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6" dur="1000"/>
                                        <p:tgtEl>
                                          <p:spTgt spid="24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9" dur="1000"/>
                                        <p:tgtEl>
                                          <p:spTgt spid="2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2" dur="1000"/>
                                        <p:tgtEl>
                                          <p:spTgt spid="2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5" dur="1000"/>
                                        <p:tgtEl>
                                          <p:spTgt spid="2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8" dur="1000"/>
                                        <p:tgtEl>
                                          <p:spTgt spid="24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1" dur="1000"/>
                                        <p:tgtEl>
                                          <p:spTgt spid="2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4" dur="1000"/>
                                        <p:tgtEl>
                                          <p:spTgt spid="2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7" dur="1000"/>
                                        <p:tgtEl>
                                          <p:spTgt spid="24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0" dur="1000"/>
                                        <p:tgtEl>
                                          <p:spTgt spid="2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3" dur="1000"/>
                                        <p:tgtEl>
                                          <p:spTgt spid="2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6" dur="1000"/>
                                        <p:tgtEl>
                                          <p:spTgt spid="24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9" dur="1000"/>
                                        <p:tgtEl>
                                          <p:spTgt spid="2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2" dur="1000"/>
                                        <p:tgtEl>
                                          <p:spTgt spid="2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5" dur="1000"/>
                                        <p:tgtEl>
                                          <p:spTgt spid="2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8" dur="1000"/>
                                        <p:tgtEl>
                                          <p:spTgt spid="2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1" dur="1000"/>
                                        <p:tgtEl>
                                          <p:spTgt spid="2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4" dur="1000"/>
                                        <p:tgtEl>
                                          <p:spTgt spid="24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7" dur="1000"/>
                                        <p:tgtEl>
                                          <p:spTgt spid="24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0" dur="1000"/>
                                        <p:tgtEl>
                                          <p:spTgt spid="24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3" dur="1000"/>
                                        <p:tgtEl>
                                          <p:spTgt spid="24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6" dur="1000"/>
                                        <p:tgtEl>
                                          <p:spTgt spid="2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9" dur="1000"/>
                                        <p:tgtEl>
                                          <p:spTgt spid="2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2" dur="1000"/>
                                        <p:tgtEl>
                                          <p:spTgt spid="24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5" dur="1000"/>
                                        <p:tgtEl>
                                          <p:spTgt spid="24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8" dur="1000"/>
                                        <p:tgtEl>
                                          <p:spTgt spid="2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1" dur="1000"/>
                                        <p:tgtEl>
                                          <p:spTgt spid="24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4" dur="1000"/>
                                        <p:tgtEl>
                                          <p:spTgt spid="24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7" dur="1000"/>
                                        <p:tgtEl>
                                          <p:spTgt spid="24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0" dur="1000"/>
                                        <p:tgtEl>
                                          <p:spTgt spid="24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3" dur="1000"/>
                                        <p:tgtEl>
                                          <p:spTgt spid="24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6" dur="1000"/>
                                        <p:tgtEl>
                                          <p:spTgt spid="2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9" dur="1000"/>
                                        <p:tgtEl>
                                          <p:spTgt spid="24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2" dur="1000"/>
                                        <p:tgtEl>
                                          <p:spTgt spid="24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5" dur="1000"/>
                                        <p:tgtEl>
                                          <p:spTgt spid="24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8" dur="1000"/>
                                        <p:tgtEl>
                                          <p:spTgt spid="24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1" dur="1000"/>
                                        <p:tgtEl>
                                          <p:spTgt spid="2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4" dur="1000"/>
                                        <p:tgtEl>
                                          <p:spTgt spid="2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7" dur="1000"/>
                                        <p:tgtEl>
                                          <p:spTgt spid="2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0" dur="1000"/>
                                        <p:tgtEl>
                                          <p:spTgt spid="24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3" dur="1000"/>
                                        <p:tgtEl>
                                          <p:spTgt spid="2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6" dur="1000"/>
                                        <p:tgtEl>
                                          <p:spTgt spid="2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9" dur="1000"/>
                                        <p:tgtEl>
                                          <p:spTgt spid="2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2" dur="1000"/>
                                        <p:tgtEl>
                                          <p:spTgt spid="2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5" dur="1000"/>
                                        <p:tgtEl>
                                          <p:spTgt spid="2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8" dur="1000"/>
                                        <p:tgtEl>
                                          <p:spTgt spid="24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1" dur="1000"/>
                                        <p:tgtEl>
                                          <p:spTgt spid="2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4" dur="1000"/>
                                        <p:tgtEl>
                                          <p:spTgt spid="2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7" dur="1000"/>
                                        <p:tgtEl>
                                          <p:spTgt spid="2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0" dur="1000"/>
                                        <p:tgtEl>
                                          <p:spTgt spid="2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3" dur="1000"/>
                                        <p:tgtEl>
                                          <p:spTgt spid="24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6" dur="1000"/>
                                        <p:tgtEl>
                                          <p:spTgt spid="24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9" dur="1000"/>
                                        <p:tgtEl>
                                          <p:spTgt spid="2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2" dur="1000"/>
                                        <p:tgtEl>
                                          <p:spTgt spid="2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5" dur="1000"/>
                                        <p:tgtEl>
                                          <p:spTgt spid="2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8" dur="1000"/>
                                        <p:tgtEl>
                                          <p:spTgt spid="2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81" dur="1000"/>
                                        <p:tgtEl>
                                          <p:spTgt spid="2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84" dur="1000"/>
                                        <p:tgtEl>
                                          <p:spTgt spid="24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87" dur="1000"/>
                                        <p:tgtEl>
                                          <p:spTgt spid="2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0" dur="1000"/>
                                        <p:tgtEl>
                                          <p:spTgt spid="2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3" dur="1000"/>
                                        <p:tgtEl>
                                          <p:spTgt spid="2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6" dur="1000"/>
                                        <p:tgtEl>
                                          <p:spTgt spid="2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9" dur="1000"/>
                                        <p:tgtEl>
                                          <p:spTgt spid="24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02" dur="1000"/>
                                        <p:tgtEl>
                                          <p:spTgt spid="24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05" dur="1000"/>
                                        <p:tgtEl>
                                          <p:spTgt spid="2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08" dur="1000"/>
                                        <p:tgtEl>
                                          <p:spTgt spid="2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1" dur="1000"/>
                                        <p:tgtEl>
                                          <p:spTgt spid="2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4" dur="1000"/>
                                        <p:tgtEl>
                                          <p:spTgt spid="2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7" dur="1000"/>
                                        <p:tgtEl>
                                          <p:spTgt spid="2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0" dur="1000"/>
                                        <p:tgtEl>
                                          <p:spTgt spid="25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3" dur="1000"/>
                                        <p:tgtEl>
                                          <p:spTgt spid="2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6" dur="1000"/>
                                        <p:tgtEl>
                                          <p:spTgt spid="2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9" dur="1000"/>
                                        <p:tgtEl>
                                          <p:spTgt spid="25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2" dur="1000"/>
                                        <p:tgtEl>
                                          <p:spTgt spid="2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5" dur="1000"/>
                                        <p:tgtEl>
                                          <p:spTgt spid="25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8" dur="1000"/>
                                        <p:tgtEl>
                                          <p:spTgt spid="25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1" dur="1000"/>
                                        <p:tgtEl>
                                          <p:spTgt spid="25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4" dur="1000"/>
                                        <p:tgtEl>
                                          <p:spTgt spid="25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7" dur="1000"/>
                                        <p:tgtEl>
                                          <p:spTgt spid="25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0" dur="1000"/>
                                        <p:tgtEl>
                                          <p:spTgt spid="25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3" dur="1000"/>
                                        <p:tgtEl>
                                          <p:spTgt spid="25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6" dur="1000"/>
                                        <p:tgtEl>
                                          <p:spTgt spid="25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9" dur="1000"/>
                                        <p:tgtEl>
                                          <p:spTgt spid="2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62" dur="1000"/>
                                        <p:tgtEl>
                                          <p:spTgt spid="25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65" dur="1000"/>
                                        <p:tgtEl>
                                          <p:spTgt spid="25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68" dur="1000"/>
                                        <p:tgtEl>
                                          <p:spTgt spid="25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1" dur="1000"/>
                                        <p:tgtEl>
                                          <p:spTgt spid="25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4" dur="1000"/>
                                        <p:tgtEl>
                                          <p:spTgt spid="25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7" dur="1000"/>
                                        <p:tgtEl>
                                          <p:spTgt spid="25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0" dur="1000"/>
                                        <p:tgtEl>
                                          <p:spTgt spid="25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3" dur="1000"/>
                                        <p:tgtEl>
                                          <p:spTgt spid="25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6" dur="1000"/>
                                        <p:tgtEl>
                                          <p:spTgt spid="25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9" dur="1000"/>
                                        <p:tgtEl>
                                          <p:spTgt spid="25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2" dur="1000"/>
                                        <p:tgtEl>
                                          <p:spTgt spid="25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5" dur="1000"/>
                                        <p:tgtEl>
                                          <p:spTgt spid="25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8" dur="1000"/>
                                        <p:tgtEl>
                                          <p:spTgt spid="25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1" dur="1000"/>
                                        <p:tgtEl>
                                          <p:spTgt spid="25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4" dur="1000"/>
                                        <p:tgtEl>
                                          <p:spTgt spid="25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7" dur="1000"/>
                                        <p:tgtEl>
                                          <p:spTgt spid="25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0" dur="1000"/>
                                        <p:tgtEl>
                                          <p:spTgt spid="25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3" dur="1000"/>
                                        <p:tgtEl>
                                          <p:spTgt spid="25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6" dur="1000"/>
                                        <p:tgtEl>
                                          <p:spTgt spid="25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9" dur="1000"/>
                                        <p:tgtEl>
                                          <p:spTgt spid="25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22" dur="1000"/>
                                        <p:tgtEl>
                                          <p:spTgt spid="25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25" dur="1000"/>
                                        <p:tgtEl>
                                          <p:spTgt spid="25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28" dur="1000"/>
                                        <p:tgtEl>
                                          <p:spTgt spid="25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31" dur="1000"/>
                                        <p:tgtEl>
                                          <p:spTgt spid="25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34" dur="1000"/>
                                        <p:tgtEl>
                                          <p:spTgt spid="25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37" dur="1000"/>
                                        <p:tgtEl>
                                          <p:spTgt spid="25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0" dur="1000"/>
                                        <p:tgtEl>
                                          <p:spTgt spid="25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3" dur="1000"/>
                                        <p:tgtEl>
                                          <p:spTgt spid="25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6" dur="1000"/>
                                        <p:tgtEl>
                                          <p:spTgt spid="2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9" dur="1000"/>
                                        <p:tgtEl>
                                          <p:spTgt spid="25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2" dur="1000"/>
                                        <p:tgtEl>
                                          <p:spTgt spid="25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5" dur="1000"/>
                                        <p:tgtEl>
                                          <p:spTgt spid="25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8" dur="1000"/>
                                        <p:tgtEl>
                                          <p:spTgt spid="25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61" dur="1000"/>
                                        <p:tgtEl>
                                          <p:spTgt spid="25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64" dur="1000"/>
                                        <p:tgtEl>
                                          <p:spTgt spid="25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67" dur="1000"/>
                                        <p:tgtEl>
                                          <p:spTgt spid="25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0" dur="1000"/>
                                        <p:tgtEl>
                                          <p:spTgt spid="25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3" dur="1000"/>
                                        <p:tgtEl>
                                          <p:spTgt spid="25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6" dur="1000"/>
                                        <p:tgtEl>
                                          <p:spTgt spid="25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9" dur="1000"/>
                                        <p:tgtEl>
                                          <p:spTgt spid="25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82" dur="1000"/>
                                        <p:tgtEl>
                                          <p:spTgt spid="25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85" dur="1000"/>
                                        <p:tgtEl>
                                          <p:spTgt spid="2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88" dur="1000"/>
                                        <p:tgtEl>
                                          <p:spTgt spid="25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91" dur="1000"/>
                                        <p:tgtEl>
                                          <p:spTgt spid="25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94" dur="1000"/>
                                        <p:tgtEl>
                                          <p:spTgt spid="25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97" dur="1000"/>
                                        <p:tgtEl>
                                          <p:spTgt spid="25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0" dur="1000"/>
                                        <p:tgtEl>
                                          <p:spTgt spid="25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3" dur="1000"/>
                                        <p:tgtEl>
                                          <p:spTgt spid="25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6" dur="1000"/>
                                        <p:tgtEl>
                                          <p:spTgt spid="25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9" dur="1000"/>
                                        <p:tgtEl>
                                          <p:spTgt spid="25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12" dur="1000"/>
                                        <p:tgtEl>
                                          <p:spTgt spid="25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15" dur="1000"/>
                                        <p:tgtEl>
                                          <p:spTgt spid="25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18" dur="1000"/>
                                        <p:tgtEl>
                                          <p:spTgt spid="25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21" dur="1000"/>
                                        <p:tgtEl>
                                          <p:spTgt spid="25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24" dur="1000"/>
                                        <p:tgtEl>
                                          <p:spTgt spid="25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27" dur="1000"/>
                                        <p:tgtEl>
                                          <p:spTgt spid="25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0" dur="1000"/>
                                        <p:tgtEl>
                                          <p:spTgt spid="25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3" dur="1000"/>
                                        <p:tgtEl>
                                          <p:spTgt spid="25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6" dur="1000"/>
                                        <p:tgtEl>
                                          <p:spTgt spid="25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9" dur="1000"/>
                                        <p:tgtEl>
                                          <p:spTgt spid="25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42" dur="1000"/>
                                        <p:tgtEl>
                                          <p:spTgt spid="25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45" dur="1000"/>
                                        <p:tgtEl>
                                          <p:spTgt spid="25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48" dur="1000"/>
                                        <p:tgtEl>
                                          <p:spTgt spid="25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51" dur="1000"/>
                                        <p:tgtEl>
                                          <p:spTgt spid="25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54" dur="1000"/>
                                        <p:tgtEl>
                                          <p:spTgt spid="25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57" dur="1000"/>
                                        <p:tgtEl>
                                          <p:spTgt spid="25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60" dur="1000"/>
                                        <p:tgtEl>
                                          <p:spTgt spid="25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63" dur="1000"/>
                                        <p:tgtEl>
                                          <p:spTgt spid="25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66" dur="1000"/>
                                        <p:tgtEl>
                                          <p:spTgt spid="25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69" dur="1000"/>
                                        <p:tgtEl>
                                          <p:spTgt spid="25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72" dur="1000"/>
                                        <p:tgtEl>
                                          <p:spTgt spid="25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75" dur="1000"/>
                                        <p:tgtEl>
                                          <p:spTgt spid="25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78" dur="1000"/>
                                        <p:tgtEl>
                                          <p:spTgt spid="25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81" dur="1000"/>
                                        <p:tgtEl>
                                          <p:spTgt spid="25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84" dur="1000"/>
                                        <p:tgtEl>
                                          <p:spTgt spid="25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87" dur="1000"/>
                                        <p:tgtEl>
                                          <p:spTgt spid="25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0" dur="1000"/>
                                        <p:tgtEl>
                                          <p:spTgt spid="25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3" dur="1000"/>
                                        <p:tgtEl>
                                          <p:spTgt spid="25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6" dur="1000"/>
                                        <p:tgtEl>
                                          <p:spTgt spid="25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9" dur="1000"/>
                                        <p:tgtEl>
                                          <p:spTgt spid="25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02" dur="1000"/>
                                        <p:tgtEl>
                                          <p:spTgt spid="25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05" dur="1000"/>
                                        <p:tgtEl>
                                          <p:spTgt spid="26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08" dur="1000"/>
                                        <p:tgtEl>
                                          <p:spTgt spid="26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11" dur="1000"/>
                                        <p:tgtEl>
                                          <p:spTgt spid="26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14" dur="1000"/>
                                        <p:tgtEl>
                                          <p:spTgt spid="26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17" dur="1000"/>
                                        <p:tgtEl>
                                          <p:spTgt spid="26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0" dur="1000"/>
                                        <p:tgtEl>
                                          <p:spTgt spid="26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3" dur="1000"/>
                                        <p:tgtEl>
                                          <p:spTgt spid="26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6" dur="1000"/>
                                        <p:tgtEl>
                                          <p:spTgt spid="26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9" dur="1000"/>
                                        <p:tgtEl>
                                          <p:spTgt spid="2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32" dur="1000"/>
                                        <p:tgtEl>
                                          <p:spTgt spid="2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35" dur="1000"/>
                                        <p:tgtEl>
                                          <p:spTgt spid="2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38" dur="1000"/>
                                        <p:tgtEl>
                                          <p:spTgt spid="2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41" dur="1000"/>
                                        <p:tgtEl>
                                          <p:spTgt spid="26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44" dur="1000"/>
                                        <p:tgtEl>
                                          <p:spTgt spid="26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47" dur="1000"/>
                                        <p:tgtEl>
                                          <p:spTgt spid="26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0" dur="1000"/>
                                        <p:tgtEl>
                                          <p:spTgt spid="26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3" dur="1000"/>
                                        <p:tgtEl>
                                          <p:spTgt spid="26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6" dur="1000"/>
                                        <p:tgtEl>
                                          <p:spTgt spid="26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9" dur="1000"/>
                                        <p:tgtEl>
                                          <p:spTgt spid="26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62" dur="1000"/>
                                        <p:tgtEl>
                                          <p:spTgt spid="26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65" dur="1000"/>
                                        <p:tgtEl>
                                          <p:spTgt spid="26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68" dur="1000"/>
                                        <p:tgtEl>
                                          <p:spTgt spid="26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1" dur="1000"/>
                                        <p:tgtEl>
                                          <p:spTgt spid="26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4" dur="1000"/>
                                        <p:tgtEl>
                                          <p:spTgt spid="26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7" dur="1000"/>
                                        <p:tgtEl>
                                          <p:spTgt spid="26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80" dur="1000"/>
                                        <p:tgtEl>
                                          <p:spTgt spid="26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83" dur="1000"/>
                                        <p:tgtEl>
                                          <p:spTgt spid="26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86" dur="1000"/>
                                        <p:tgtEl>
                                          <p:spTgt spid="26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89" dur="1000"/>
                                        <p:tgtEl>
                                          <p:spTgt spid="26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92" dur="1000"/>
                                        <p:tgtEl>
                                          <p:spTgt spid="26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95" dur="1000"/>
                                        <p:tgtEl>
                                          <p:spTgt spid="26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98" dur="1000"/>
                                        <p:tgtEl>
                                          <p:spTgt spid="26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01" dur="1000"/>
                                        <p:tgtEl>
                                          <p:spTgt spid="26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04" dur="1000"/>
                                        <p:tgtEl>
                                          <p:spTgt spid="26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07" dur="1000"/>
                                        <p:tgtEl>
                                          <p:spTgt spid="26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10" dur="1000"/>
                                        <p:tgtEl>
                                          <p:spTgt spid="26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13" dur="1000"/>
                                        <p:tgtEl>
                                          <p:spTgt spid="26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16" dur="1000"/>
                                        <p:tgtEl>
                                          <p:spTgt spid="26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19" dur="1000"/>
                                        <p:tgtEl>
                                          <p:spTgt spid="26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22" dur="1000"/>
                                        <p:tgtEl>
                                          <p:spTgt spid="26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25" dur="1000"/>
                                        <p:tgtEl>
                                          <p:spTgt spid="26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28" dur="1000"/>
                                        <p:tgtEl>
                                          <p:spTgt spid="26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31" dur="1000"/>
                                        <p:tgtEl>
                                          <p:spTgt spid="26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34" dur="1000"/>
                                        <p:tgtEl>
                                          <p:spTgt spid="2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37" dur="1000"/>
                                        <p:tgtEl>
                                          <p:spTgt spid="26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40" dur="1000"/>
                                        <p:tgtEl>
                                          <p:spTgt spid="26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43" dur="1000"/>
                                        <p:tgtEl>
                                          <p:spTgt spid="26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46" dur="1000"/>
                                        <p:tgtEl>
                                          <p:spTgt spid="26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49" dur="1000"/>
                                        <p:tgtEl>
                                          <p:spTgt spid="26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52" dur="1000"/>
                                        <p:tgtEl>
                                          <p:spTgt spid="26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55" dur="1000"/>
                                        <p:tgtEl>
                                          <p:spTgt spid="26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58" dur="1000"/>
                                        <p:tgtEl>
                                          <p:spTgt spid="26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61" dur="1000"/>
                                        <p:tgtEl>
                                          <p:spTgt spid="26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64" dur="1000"/>
                                        <p:tgtEl>
                                          <p:spTgt spid="26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67" dur="1000"/>
                                        <p:tgtEl>
                                          <p:spTgt spid="26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70" dur="1000"/>
                                        <p:tgtEl>
                                          <p:spTgt spid="26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7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4" dur="750"/>
                                        <p:tgtEl>
                                          <p:spTgt spid="26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7" dur="750"/>
                                        <p:tgtEl>
                                          <p:spTgt spid="26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34" grpId="0" animBg="1"/>
      <p:bldP spid="2235" grpId="0" animBg="1"/>
      <p:bldP spid="2236" grpId="0" animBg="1"/>
      <p:bldP spid="2237" grpId="0" animBg="1"/>
      <p:bldP spid="2238" grpId="0" animBg="1"/>
      <p:bldP spid="2239" grpId="0" animBg="1"/>
      <p:bldP spid="2240" grpId="0" animBg="1"/>
      <p:bldP spid="2241" grpId="0" animBg="1"/>
      <p:bldP spid="2242" grpId="0" animBg="1"/>
      <p:bldP spid="2243" grpId="0" animBg="1"/>
      <p:bldP spid="2244" grpId="0" animBg="1"/>
      <p:bldP spid="2245" grpId="0" animBg="1"/>
      <p:bldP spid="2246" grpId="0" animBg="1"/>
      <p:bldP spid="2247" grpId="0" animBg="1"/>
      <p:bldP spid="2248" grpId="0" animBg="1"/>
      <p:bldP spid="2249" grpId="0" animBg="1"/>
      <p:bldP spid="2250" grpId="0" animBg="1"/>
      <p:bldP spid="2251" grpId="0" animBg="1"/>
      <p:bldP spid="2252" grpId="0" animBg="1"/>
      <p:bldP spid="2253" grpId="0" animBg="1"/>
      <p:bldP spid="2254" grpId="0" animBg="1"/>
      <p:bldP spid="2255" grpId="0" animBg="1"/>
      <p:bldP spid="2256" grpId="0" animBg="1"/>
      <p:bldP spid="2257" grpId="0" animBg="1"/>
      <p:bldP spid="2258" grpId="0" animBg="1"/>
      <p:bldP spid="2259" grpId="0" animBg="1"/>
      <p:bldP spid="2260" grpId="0" animBg="1"/>
      <p:bldP spid="2261" grpId="0" animBg="1"/>
      <p:bldP spid="2262" grpId="0" animBg="1"/>
      <p:bldP spid="2263" grpId="0" animBg="1"/>
      <p:bldP spid="2264" grpId="0" animBg="1"/>
      <p:bldP spid="2265" grpId="0" animBg="1"/>
      <p:bldP spid="2266" grpId="0" animBg="1"/>
      <p:bldP spid="2267" grpId="0" animBg="1"/>
      <p:bldP spid="2268" grpId="0" animBg="1"/>
      <p:bldP spid="2269" grpId="0" animBg="1"/>
      <p:bldP spid="2270" grpId="0" animBg="1"/>
      <p:bldP spid="2271" grpId="0" animBg="1"/>
      <p:bldP spid="2272" grpId="0" animBg="1"/>
      <p:bldP spid="2273" grpId="0" animBg="1"/>
      <p:bldP spid="2274" grpId="0" animBg="1"/>
      <p:bldP spid="2275" grpId="0" animBg="1"/>
      <p:bldP spid="2276" grpId="0" animBg="1"/>
      <p:bldP spid="2277" grpId="0" animBg="1"/>
      <p:bldP spid="2278" grpId="0" animBg="1"/>
      <p:bldP spid="2279" grpId="0" animBg="1"/>
      <p:bldP spid="2280" grpId="0" animBg="1"/>
      <p:bldP spid="2281" grpId="0" animBg="1"/>
      <p:bldP spid="2282" grpId="0" animBg="1"/>
      <p:bldP spid="2283" grpId="0" animBg="1"/>
      <p:bldP spid="2284" grpId="0" animBg="1"/>
      <p:bldP spid="2285" grpId="0" animBg="1"/>
      <p:bldP spid="2286" grpId="0" animBg="1"/>
      <p:bldP spid="2287" grpId="0" animBg="1"/>
      <p:bldP spid="2288" grpId="0" animBg="1"/>
      <p:bldP spid="2289" grpId="0" animBg="1"/>
      <p:bldP spid="2290" grpId="0" animBg="1"/>
      <p:bldP spid="2291" grpId="0" animBg="1"/>
      <p:bldP spid="2292" grpId="0" animBg="1"/>
      <p:bldP spid="2293" grpId="0" animBg="1"/>
      <p:bldP spid="2294" grpId="0" animBg="1"/>
      <p:bldP spid="2295" grpId="0" animBg="1"/>
      <p:bldP spid="2296" grpId="0" animBg="1"/>
      <p:bldP spid="2297" grpId="0" animBg="1"/>
      <p:bldP spid="2298" grpId="0" animBg="1"/>
      <p:bldP spid="2299" grpId="0" animBg="1"/>
      <p:bldP spid="2300" grpId="0" animBg="1"/>
      <p:bldP spid="2301" grpId="0" animBg="1"/>
      <p:bldP spid="2302" grpId="0" animBg="1"/>
      <p:bldP spid="2303" grpId="0" animBg="1"/>
      <p:bldP spid="2304" grpId="0" animBg="1"/>
      <p:bldP spid="2305" grpId="0" animBg="1"/>
      <p:bldP spid="2306" grpId="0" animBg="1"/>
      <p:bldP spid="2307" grpId="0" animBg="1"/>
      <p:bldP spid="2308" grpId="0" animBg="1"/>
      <p:bldP spid="2309" grpId="0" animBg="1"/>
      <p:bldP spid="2310" grpId="0" animBg="1"/>
      <p:bldP spid="2311" grpId="0" animBg="1"/>
      <p:bldP spid="2312" grpId="0" animBg="1"/>
      <p:bldP spid="2313" grpId="0" animBg="1"/>
      <p:bldP spid="2314" grpId="0" animBg="1"/>
      <p:bldP spid="2315" grpId="0" animBg="1"/>
      <p:bldP spid="2316" grpId="0" animBg="1"/>
      <p:bldP spid="2317" grpId="0" animBg="1"/>
      <p:bldP spid="2318" grpId="0" animBg="1"/>
      <p:bldP spid="2319" grpId="0" animBg="1"/>
      <p:bldP spid="2320" grpId="0" animBg="1"/>
      <p:bldP spid="2321" grpId="0" animBg="1"/>
      <p:bldP spid="2322" grpId="0" animBg="1"/>
      <p:bldP spid="2323" grpId="0" animBg="1"/>
      <p:bldP spid="2324" grpId="0" animBg="1"/>
      <p:bldP spid="2325" grpId="0" animBg="1"/>
      <p:bldP spid="2326" grpId="0" animBg="1"/>
      <p:bldP spid="2327" grpId="0" animBg="1"/>
      <p:bldP spid="2328" grpId="0" animBg="1"/>
      <p:bldP spid="2329" grpId="0" animBg="1"/>
      <p:bldP spid="2330" grpId="0" animBg="1"/>
      <p:bldP spid="2331" grpId="0" animBg="1"/>
      <p:bldP spid="2332" grpId="0" animBg="1"/>
      <p:bldP spid="2333" grpId="0" animBg="1"/>
      <p:bldP spid="2334" grpId="0" animBg="1"/>
      <p:bldP spid="2335" grpId="0" animBg="1"/>
      <p:bldP spid="2336" grpId="0" animBg="1"/>
      <p:bldP spid="2337" grpId="0" animBg="1"/>
      <p:bldP spid="2338" grpId="0" animBg="1"/>
      <p:bldP spid="2339" grpId="0" animBg="1"/>
      <p:bldP spid="2340" grpId="0" animBg="1"/>
      <p:bldP spid="2341" grpId="0" animBg="1"/>
      <p:bldP spid="2342" grpId="0" animBg="1"/>
      <p:bldP spid="2343" grpId="0" animBg="1"/>
      <p:bldP spid="2344" grpId="0" animBg="1"/>
      <p:bldP spid="2345" grpId="0" animBg="1"/>
      <p:bldP spid="2346" grpId="0" animBg="1"/>
      <p:bldP spid="2347" grpId="0" animBg="1"/>
      <p:bldP spid="2348" grpId="0" animBg="1"/>
      <p:bldP spid="2349" grpId="0" animBg="1"/>
      <p:bldP spid="2350" grpId="0" animBg="1"/>
      <p:bldP spid="2351" grpId="0" animBg="1"/>
      <p:bldP spid="2352" grpId="0" animBg="1"/>
      <p:bldP spid="2353" grpId="0" animBg="1"/>
      <p:bldP spid="2354" grpId="0" animBg="1"/>
      <p:bldP spid="2355" grpId="0" animBg="1"/>
      <p:bldP spid="2356" grpId="0" animBg="1"/>
      <p:bldP spid="2357" grpId="0" animBg="1"/>
      <p:bldP spid="2358" grpId="0" animBg="1"/>
      <p:bldP spid="2359" grpId="0" animBg="1"/>
      <p:bldP spid="2360" grpId="0" animBg="1"/>
      <p:bldP spid="2361" grpId="0" animBg="1"/>
      <p:bldP spid="2362" grpId="0" animBg="1"/>
      <p:bldP spid="2363" grpId="0" animBg="1"/>
      <p:bldP spid="2364" grpId="0" animBg="1"/>
      <p:bldP spid="2365" grpId="0" animBg="1"/>
      <p:bldP spid="2366" grpId="0" animBg="1"/>
      <p:bldP spid="2367" grpId="0" animBg="1"/>
      <p:bldP spid="2368" grpId="0" animBg="1"/>
      <p:bldP spid="2369" grpId="0" animBg="1"/>
      <p:bldP spid="2370" grpId="0" animBg="1"/>
      <p:bldP spid="2371" grpId="0" animBg="1"/>
      <p:bldP spid="2372" grpId="0" animBg="1"/>
      <p:bldP spid="2373" grpId="0" animBg="1"/>
      <p:bldP spid="2374" grpId="0" animBg="1"/>
      <p:bldP spid="2375" grpId="0" animBg="1"/>
      <p:bldP spid="2376" grpId="0" animBg="1"/>
      <p:bldP spid="2377" grpId="0" animBg="1"/>
      <p:bldP spid="2378" grpId="0" animBg="1"/>
      <p:bldP spid="2379" grpId="0" animBg="1"/>
      <p:bldP spid="2380" grpId="0" animBg="1"/>
      <p:bldP spid="2381" grpId="0" animBg="1"/>
      <p:bldP spid="2382" grpId="0" animBg="1"/>
      <p:bldP spid="2383" grpId="0" animBg="1"/>
      <p:bldP spid="2384" grpId="0" animBg="1"/>
      <p:bldP spid="2385" grpId="0" animBg="1"/>
      <p:bldP spid="2386" grpId="0" animBg="1"/>
      <p:bldP spid="2387" grpId="0" animBg="1"/>
      <p:bldP spid="2388" grpId="0" animBg="1"/>
      <p:bldP spid="2389" grpId="0" animBg="1"/>
      <p:bldP spid="2390" grpId="0" animBg="1"/>
      <p:bldP spid="2391" grpId="0" animBg="1"/>
      <p:bldP spid="2392" grpId="0" animBg="1"/>
      <p:bldP spid="2393" grpId="0" animBg="1"/>
      <p:bldP spid="2394" grpId="0" animBg="1"/>
      <p:bldP spid="2395" grpId="0" animBg="1"/>
      <p:bldP spid="2396" grpId="0" animBg="1"/>
      <p:bldP spid="2397" grpId="0" animBg="1"/>
      <p:bldP spid="2398" grpId="0" animBg="1"/>
      <p:bldP spid="2399" grpId="0" animBg="1"/>
      <p:bldP spid="2400" grpId="0" animBg="1"/>
      <p:bldP spid="2401" grpId="0" animBg="1"/>
      <p:bldP spid="2402" grpId="0" animBg="1"/>
      <p:bldP spid="2403" grpId="0" animBg="1"/>
      <p:bldP spid="2404" grpId="0" animBg="1"/>
      <p:bldP spid="2405" grpId="0" animBg="1"/>
      <p:bldP spid="2406" grpId="0" animBg="1"/>
      <p:bldP spid="2407" grpId="0" animBg="1"/>
      <p:bldP spid="2408" grpId="0" animBg="1"/>
      <p:bldP spid="2409" grpId="0" animBg="1"/>
      <p:bldP spid="2410" grpId="0" animBg="1"/>
      <p:bldP spid="2411" grpId="0" animBg="1"/>
      <p:bldP spid="2412" grpId="0" animBg="1"/>
      <p:bldP spid="2413" grpId="0" animBg="1"/>
      <p:bldP spid="2414" grpId="0" animBg="1"/>
      <p:bldP spid="2415" grpId="0" animBg="1"/>
      <p:bldP spid="2416" grpId="0" animBg="1"/>
      <p:bldP spid="2417" grpId="0" animBg="1"/>
      <p:bldP spid="2418" grpId="0" animBg="1"/>
      <p:bldP spid="2419" grpId="0" animBg="1"/>
      <p:bldP spid="2420" grpId="0" animBg="1"/>
      <p:bldP spid="2421" grpId="0" animBg="1"/>
      <p:bldP spid="2422" grpId="0" animBg="1"/>
      <p:bldP spid="2423" grpId="0" animBg="1"/>
      <p:bldP spid="2424" grpId="0" animBg="1"/>
      <p:bldP spid="2425" grpId="0" animBg="1"/>
      <p:bldP spid="2426" grpId="0" animBg="1"/>
      <p:bldP spid="2427" grpId="0" animBg="1"/>
      <p:bldP spid="2428" grpId="0" animBg="1"/>
      <p:bldP spid="2429" grpId="0" animBg="1"/>
      <p:bldP spid="2430" grpId="0" animBg="1"/>
      <p:bldP spid="2431" grpId="0" animBg="1"/>
      <p:bldP spid="2432" grpId="0" animBg="1"/>
      <p:bldP spid="2433" grpId="0" animBg="1"/>
      <p:bldP spid="2434" grpId="0" animBg="1"/>
      <p:bldP spid="2435" grpId="0" animBg="1"/>
      <p:bldP spid="2436" grpId="0" animBg="1"/>
      <p:bldP spid="2437" grpId="0" animBg="1"/>
      <p:bldP spid="2438" grpId="0" animBg="1"/>
      <p:bldP spid="2439" grpId="0" animBg="1"/>
      <p:bldP spid="2440" grpId="0" animBg="1"/>
      <p:bldP spid="2441" grpId="0" animBg="1"/>
      <p:bldP spid="2442" grpId="0" animBg="1"/>
      <p:bldP spid="2443" grpId="0" animBg="1"/>
      <p:bldP spid="2444" grpId="0" animBg="1"/>
      <p:bldP spid="2445" grpId="0" animBg="1"/>
      <p:bldP spid="2446" grpId="0" animBg="1"/>
      <p:bldP spid="2447" grpId="0" animBg="1"/>
      <p:bldP spid="2448" grpId="0" animBg="1"/>
      <p:bldP spid="2449" grpId="0" animBg="1"/>
      <p:bldP spid="2450" grpId="0" animBg="1"/>
      <p:bldP spid="2451" grpId="0" animBg="1"/>
      <p:bldP spid="2452" grpId="0" animBg="1"/>
      <p:bldP spid="2453" grpId="0" animBg="1"/>
      <p:bldP spid="2454" grpId="0" animBg="1"/>
      <p:bldP spid="2455" grpId="0" animBg="1"/>
      <p:bldP spid="2456" grpId="0" animBg="1"/>
      <p:bldP spid="2457" grpId="0" animBg="1"/>
      <p:bldP spid="2458" grpId="0" animBg="1"/>
      <p:bldP spid="2459" grpId="0" animBg="1"/>
      <p:bldP spid="2460" grpId="0" animBg="1"/>
      <p:bldP spid="2461" grpId="0" animBg="1"/>
      <p:bldP spid="2462" grpId="0" animBg="1"/>
      <p:bldP spid="2463" grpId="0" animBg="1"/>
      <p:bldP spid="2464" grpId="0" animBg="1"/>
      <p:bldP spid="2465" grpId="0" animBg="1"/>
      <p:bldP spid="2466" grpId="0" animBg="1"/>
      <p:bldP spid="2467" grpId="0" animBg="1"/>
      <p:bldP spid="2468" grpId="0" animBg="1"/>
      <p:bldP spid="2469" grpId="0" animBg="1"/>
      <p:bldP spid="2470" grpId="0" animBg="1"/>
      <p:bldP spid="2471" grpId="0" animBg="1"/>
      <p:bldP spid="2472" grpId="0" animBg="1"/>
      <p:bldP spid="2473" grpId="0" animBg="1"/>
      <p:bldP spid="2474" grpId="0" animBg="1"/>
      <p:bldP spid="2475" grpId="0" animBg="1"/>
      <p:bldP spid="2476" grpId="0" animBg="1"/>
      <p:bldP spid="2477" grpId="0" animBg="1"/>
      <p:bldP spid="2478" grpId="0" animBg="1"/>
      <p:bldP spid="2479" grpId="0" animBg="1"/>
      <p:bldP spid="2480" grpId="0" animBg="1"/>
      <p:bldP spid="2481" grpId="0" animBg="1"/>
      <p:bldP spid="2482" grpId="0" animBg="1"/>
      <p:bldP spid="2483" grpId="0" animBg="1"/>
      <p:bldP spid="2484" grpId="0" animBg="1"/>
      <p:bldP spid="2485" grpId="0" animBg="1"/>
      <p:bldP spid="2486" grpId="0" animBg="1"/>
      <p:bldP spid="2487" grpId="0" animBg="1"/>
      <p:bldP spid="2488" grpId="0" animBg="1"/>
      <p:bldP spid="2489" grpId="0" animBg="1"/>
      <p:bldP spid="2490" grpId="0" animBg="1"/>
      <p:bldP spid="2491" grpId="0" animBg="1"/>
      <p:bldP spid="2492" grpId="0" animBg="1"/>
      <p:bldP spid="2493" grpId="0" animBg="1"/>
      <p:bldP spid="2494" grpId="0" animBg="1"/>
      <p:bldP spid="2495" grpId="0" animBg="1"/>
      <p:bldP spid="2496" grpId="0" animBg="1"/>
      <p:bldP spid="2497" grpId="0" animBg="1"/>
      <p:bldP spid="2498" grpId="0" animBg="1"/>
      <p:bldP spid="2499" grpId="0" animBg="1"/>
      <p:bldP spid="2500" grpId="0" animBg="1"/>
      <p:bldP spid="2501" grpId="0" animBg="1"/>
      <p:bldP spid="2502" grpId="0" animBg="1"/>
      <p:bldP spid="2503" grpId="0" animBg="1"/>
      <p:bldP spid="2504" grpId="0" animBg="1"/>
      <p:bldP spid="2505" grpId="0" animBg="1"/>
      <p:bldP spid="2506" grpId="0" animBg="1"/>
      <p:bldP spid="2507" grpId="0" animBg="1"/>
      <p:bldP spid="2508" grpId="0" animBg="1"/>
      <p:bldP spid="2509" grpId="0" animBg="1"/>
      <p:bldP spid="2510" grpId="0" animBg="1"/>
      <p:bldP spid="2511" grpId="0" animBg="1"/>
      <p:bldP spid="2512" grpId="0" animBg="1"/>
      <p:bldP spid="2513" grpId="0" animBg="1"/>
      <p:bldP spid="2514" grpId="0" animBg="1"/>
      <p:bldP spid="2515" grpId="0" animBg="1"/>
      <p:bldP spid="2516" grpId="0" animBg="1"/>
      <p:bldP spid="2517" grpId="0" animBg="1"/>
      <p:bldP spid="2518" grpId="0" animBg="1"/>
      <p:bldP spid="2519" grpId="0" animBg="1"/>
      <p:bldP spid="2520" grpId="0" animBg="1"/>
      <p:bldP spid="2521" grpId="0" animBg="1"/>
      <p:bldP spid="2522" grpId="0" animBg="1"/>
      <p:bldP spid="2523" grpId="0" animBg="1"/>
      <p:bldP spid="2524" grpId="0" animBg="1"/>
      <p:bldP spid="2525" grpId="0" animBg="1"/>
      <p:bldP spid="2526" grpId="0" animBg="1"/>
      <p:bldP spid="2527" grpId="0" animBg="1"/>
      <p:bldP spid="2528" grpId="0" animBg="1"/>
      <p:bldP spid="2529" grpId="0" animBg="1"/>
      <p:bldP spid="2530" grpId="0" animBg="1"/>
      <p:bldP spid="2531" grpId="0" animBg="1"/>
      <p:bldP spid="2532" grpId="0" animBg="1"/>
      <p:bldP spid="2533" grpId="0" animBg="1"/>
      <p:bldP spid="2534" grpId="0" animBg="1"/>
      <p:bldP spid="2535" grpId="0" animBg="1"/>
      <p:bldP spid="2536" grpId="0" animBg="1"/>
      <p:bldP spid="2537" grpId="0" animBg="1"/>
      <p:bldP spid="2538" grpId="0" animBg="1"/>
      <p:bldP spid="2539" grpId="0" animBg="1"/>
      <p:bldP spid="2540" grpId="0" animBg="1"/>
      <p:bldP spid="2541" grpId="0" animBg="1"/>
      <p:bldP spid="2542" grpId="0" animBg="1"/>
      <p:bldP spid="2543" grpId="0" animBg="1"/>
      <p:bldP spid="2544" grpId="0" animBg="1"/>
      <p:bldP spid="2545" grpId="0" animBg="1"/>
      <p:bldP spid="2546" grpId="0" animBg="1"/>
      <p:bldP spid="2547" grpId="0" animBg="1"/>
      <p:bldP spid="2548" grpId="0" animBg="1"/>
      <p:bldP spid="2549" grpId="0" animBg="1"/>
      <p:bldP spid="2550" grpId="0" animBg="1"/>
      <p:bldP spid="2551" grpId="0" animBg="1"/>
      <p:bldP spid="2552" grpId="0" animBg="1"/>
      <p:bldP spid="2553" grpId="0" animBg="1"/>
      <p:bldP spid="2554" grpId="0" animBg="1"/>
      <p:bldP spid="2555" grpId="0" animBg="1"/>
      <p:bldP spid="2556" grpId="0" animBg="1"/>
      <p:bldP spid="2557" grpId="0" animBg="1"/>
      <p:bldP spid="2558" grpId="0" animBg="1"/>
      <p:bldP spid="2559" grpId="0" animBg="1"/>
      <p:bldP spid="2560" grpId="0" animBg="1"/>
      <p:bldP spid="2561" grpId="0" animBg="1"/>
      <p:bldP spid="2562" grpId="0" animBg="1"/>
      <p:bldP spid="2563" grpId="0" animBg="1"/>
      <p:bldP spid="2564" grpId="0" animBg="1"/>
      <p:bldP spid="2565" grpId="0" animBg="1"/>
      <p:bldP spid="2566" grpId="0" animBg="1"/>
      <p:bldP spid="2567" grpId="0" animBg="1"/>
      <p:bldP spid="2568" grpId="0" animBg="1"/>
      <p:bldP spid="2569" grpId="0" animBg="1"/>
      <p:bldP spid="2570" grpId="0" animBg="1"/>
      <p:bldP spid="2571" grpId="0" animBg="1"/>
      <p:bldP spid="2572" grpId="0" animBg="1"/>
      <p:bldP spid="2573" grpId="0" animBg="1"/>
      <p:bldP spid="2574" grpId="0" animBg="1"/>
      <p:bldP spid="2575" grpId="0" animBg="1"/>
      <p:bldP spid="2576" grpId="0" animBg="1"/>
      <p:bldP spid="2577" grpId="0" animBg="1"/>
      <p:bldP spid="2578" grpId="0" animBg="1"/>
      <p:bldP spid="2579" grpId="0" animBg="1"/>
      <p:bldP spid="2580" grpId="0" animBg="1"/>
      <p:bldP spid="2581" grpId="0" animBg="1"/>
      <p:bldP spid="2582" grpId="0" animBg="1"/>
      <p:bldP spid="2583" grpId="0" animBg="1"/>
      <p:bldP spid="2584" grpId="0" animBg="1"/>
      <p:bldP spid="2585" grpId="0" animBg="1"/>
      <p:bldP spid="2586" grpId="0" animBg="1"/>
      <p:bldP spid="2587" grpId="0" animBg="1"/>
      <p:bldP spid="2588" grpId="0" animBg="1"/>
      <p:bldP spid="2589" grpId="0" animBg="1"/>
      <p:bldP spid="2590" grpId="0" animBg="1"/>
      <p:bldP spid="2591" grpId="0" animBg="1"/>
      <p:bldP spid="2592" grpId="0" animBg="1"/>
      <p:bldP spid="2593" grpId="0" animBg="1"/>
      <p:bldP spid="2594" grpId="0" animBg="1"/>
      <p:bldP spid="2595" grpId="0" animBg="1"/>
      <p:bldP spid="2596" grpId="0" animBg="1"/>
      <p:bldP spid="2597" grpId="0" animBg="1"/>
      <p:bldP spid="2598" grpId="0" animBg="1"/>
      <p:bldP spid="2599" grpId="0" animBg="1"/>
      <p:bldP spid="2600" grpId="0" animBg="1"/>
      <p:bldP spid="2601" grpId="0" animBg="1"/>
      <p:bldP spid="2602" grpId="0" animBg="1"/>
      <p:bldP spid="2603" grpId="0" animBg="1"/>
      <p:bldP spid="2604" grpId="0" animBg="1"/>
      <p:bldP spid="2605" grpId="0" animBg="1"/>
      <p:bldP spid="2606" grpId="0" animBg="1"/>
      <p:bldP spid="2607" grpId="0" animBg="1"/>
      <p:bldP spid="2608" grpId="0" animBg="1"/>
      <p:bldP spid="2609" grpId="0" animBg="1"/>
      <p:bldP spid="2610" grpId="0" animBg="1"/>
      <p:bldP spid="2611" grpId="0" animBg="1"/>
      <p:bldP spid="2612" grpId="0" animBg="1"/>
      <p:bldP spid="2613" grpId="0" animBg="1"/>
      <p:bldP spid="2614" grpId="0" animBg="1"/>
      <p:bldP spid="2615" grpId="0" animBg="1"/>
      <p:bldP spid="2616" grpId="0" animBg="1"/>
      <p:bldP spid="2617" grpId="0" animBg="1"/>
      <p:bldP spid="2618" grpId="0" animBg="1"/>
      <p:bldP spid="2619" grpId="0" animBg="1"/>
      <p:bldP spid="2620" grpId="0" animBg="1"/>
      <p:bldP spid="2621" grpId="0" animBg="1"/>
      <p:bldP spid="2622" grpId="0" animBg="1"/>
      <p:bldP spid="2623" grpId="0" animBg="1"/>
      <p:bldP spid="2624" grpId="0" animBg="1"/>
      <p:bldP spid="2625" grpId="0" animBg="1"/>
      <p:bldP spid="2626" grpId="0" animBg="1"/>
      <p:bldP spid="2627" grpId="0" animBg="1"/>
      <p:bldP spid="2628" grpId="0" animBg="1"/>
      <p:bldP spid="2629" grpId="0" animBg="1"/>
      <p:bldP spid="2630" grpId="0" animBg="1"/>
      <p:bldP spid="2631" grpId="0" animBg="1"/>
      <p:bldP spid="2632" grpId="0" animBg="1"/>
      <p:bldP spid="2633" grpId="0" animBg="1"/>
      <p:bldP spid="2634" grpId="0" animBg="1"/>
      <p:bldP spid="2635" grpId="0" animBg="1"/>
      <p:bldP spid="2636" grpId="0" animBg="1"/>
      <p:bldP spid="2637" grpId="0" animBg="1"/>
      <p:bldP spid="2638" grpId="0" animBg="1"/>
      <p:bldP spid="2639" grpId="0" animBg="1"/>
      <p:bldP spid="2640" grpId="0" animBg="1"/>
      <p:bldP spid="2641" grpId="0" animBg="1"/>
      <p:bldP spid="2642" grpId="0" animBg="1"/>
      <p:bldP spid="2643" grpId="0" animBg="1"/>
      <p:bldP spid="2644" grpId="0" animBg="1"/>
      <p:bldP spid="2645" grpId="0" animBg="1"/>
      <p:bldP spid="2646" grpId="0" animBg="1"/>
      <p:bldP spid="2647" grpId="0" animBg="1"/>
      <p:bldP spid="2648" grpId="0" animBg="1"/>
      <p:bldP spid="2649" grpId="0" animBg="1"/>
      <p:bldP spid="2650" grpId="0" animBg="1"/>
      <p:bldP spid="2651" grpId="0" animBg="1"/>
      <p:bldP spid="2652" grpId="0" animBg="1"/>
      <p:bldP spid="2653" grpId="0" animBg="1"/>
      <p:bldP spid="2654" grpId="0" animBg="1"/>
      <p:bldP spid="2655" grpId="0" animBg="1"/>
      <p:bldP spid="2656" grpId="0"/>
      <p:bldP spid="2657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1924;p44">
            <a:extLst>
              <a:ext uri="{FF2B5EF4-FFF2-40B4-BE49-F238E27FC236}">
                <a16:creationId xmlns:a16="http://schemas.microsoft.com/office/drawing/2014/main" id="{2AF709B9-DD12-4667-86FE-1EA229229B93}"/>
              </a:ext>
            </a:extLst>
          </p:cNvPr>
          <p:cNvSpPr txBox="1">
            <a:spLocks/>
          </p:cNvSpPr>
          <p:nvPr/>
        </p:nvSpPr>
        <p:spPr>
          <a:xfrm>
            <a:off x="607973" y="332948"/>
            <a:ext cx="3656364" cy="16008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139700" indent="0">
              <a:lnSpc>
                <a:spcPct val="150000"/>
              </a:lnSpc>
              <a:buNone/>
            </a:pPr>
            <a:r>
              <a:rPr lang="en-US" sz="2400" b="0" i="0" dirty="0" err="1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Kể</a:t>
            </a:r>
            <a:r>
              <a:rPr lang="en-US" sz="2400" b="0" i="0" dirty="0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b="0" i="0" dirty="0" err="1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tên</a:t>
            </a:r>
            <a:r>
              <a:rPr lang="en-US" sz="2400" b="0" i="0" dirty="0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b="0" i="0" dirty="0" err="1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một</a:t>
            </a:r>
            <a:r>
              <a:rPr lang="en-US" sz="2400" b="0" i="0" dirty="0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b="0" i="0" dirty="0" err="1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số</a:t>
            </a:r>
            <a:r>
              <a:rPr lang="en-US" sz="2400" b="0" i="0" dirty="0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b="0" i="0" dirty="0" err="1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đơn</a:t>
            </a:r>
            <a:r>
              <a:rPr lang="en-US" sz="2400" b="0" i="0" dirty="0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b="0" i="0" dirty="0" err="1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vị</a:t>
            </a:r>
            <a:r>
              <a:rPr lang="en-US" sz="2400" b="0" i="0" dirty="0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tốc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độ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mà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e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biết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và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cho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biết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b="0" i="0" dirty="0" err="1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ơn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vị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của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tốc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độ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phụ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thuộc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vào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yếu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tố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nào?</a:t>
            </a:r>
            <a:endParaRPr lang="vi-VN" sz="2400" b="0" i="0" dirty="0">
              <a:solidFill>
                <a:srgbClr val="000000"/>
              </a:solidFill>
              <a:effectLst/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</p:txBody>
      </p:sp>
      <p:grpSp>
        <p:nvGrpSpPr>
          <p:cNvPr id="143" name="Group 142">
            <a:extLst>
              <a:ext uri="{FF2B5EF4-FFF2-40B4-BE49-F238E27FC236}">
                <a16:creationId xmlns:a16="http://schemas.microsoft.com/office/drawing/2014/main" id="{A579C0D7-A0A7-40D4-8CE0-C87DCEFDE17A}"/>
              </a:ext>
            </a:extLst>
          </p:cNvPr>
          <p:cNvGrpSpPr/>
          <p:nvPr/>
        </p:nvGrpSpPr>
        <p:grpSpPr>
          <a:xfrm>
            <a:off x="5457711" y="828350"/>
            <a:ext cx="3403655" cy="3160200"/>
            <a:chOff x="5678175" y="1345212"/>
            <a:chExt cx="3465825" cy="3217876"/>
          </a:xfrm>
        </p:grpSpPr>
        <p:sp>
          <p:nvSpPr>
            <p:cNvPr id="144" name="Google Shape;1785;p44">
              <a:extLst>
                <a:ext uri="{FF2B5EF4-FFF2-40B4-BE49-F238E27FC236}">
                  <a16:creationId xmlns:a16="http://schemas.microsoft.com/office/drawing/2014/main" id="{3A5CE113-F7E3-4E28-9B78-A86104EADCF0}"/>
                </a:ext>
              </a:extLst>
            </p:cNvPr>
            <p:cNvSpPr/>
            <p:nvPr/>
          </p:nvSpPr>
          <p:spPr>
            <a:xfrm>
              <a:off x="5678175" y="4558420"/>
              <a:ext cx="3465825" cy="3783"/>
            </a:xfrm>
            <a:custGeom>
              <a:avLst/>
              <a:gdLst/>
              <a:ahLst/>
              <a:cxnLst/>
              <a:rect l="l" t="t" r="r" b="b"/>
              <a:pathLst>
                <a:path w="184132" h="201" extrusionOk="0">
                  <a:moveTo>
                    <a:pt x="92066" y="1"/>
                  </a:moveTo>
                  <a:cubicBezTo>
                    <a:pt x="41230" y="1"/>
                    <a:pt x="0" y="34"/>
                    <a:pt x="0" y="101"/>
                  </a:cubicBezTo>
                  <a:cubicBezTo>
                    <a:pt x="0" y="167"/>
                    <a:pt x="41230" y="201"/>
                    <a:pt x="92066" y="201"/>
                  </a:cubicBezTo>
                  <a:cubicBezTo>
                    <a:pt x="142902" y="201"/>
                    <a:pt x="184132" y="167"/>
                    <a:pt x="184132" y="101"/>
                  </a:cubicBezTo>
                  <a:cubicBezTo>
                    <a:pt x="184132" y="34"/>
                    <a:pt x="142936" y="1"/>
                    <a:pt x="9206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786;p44">
              <a:extLst>
                <a:ext uri="{FF2B5EF4-FFF2-40B4-BE49-F238E27FC236}">
                  <a16:creationId xmlns:a16="http://schemas.microsoft.com/office/drawing/2014/main" id="{B91EF1C9-3047-48AF-A5BE-C4F57B7F7583}"/>
                </a:ext>
              </a:extLst>
            </p:cNvPr>
            <p:cNvSpPr/>
            <p:nvPr/>
          </p:nvSpPr>
          <p:spPr>
            <a:xfrm>
              <a:off x="5870936" y="3776722"/>
              <a:ext cx="365420" cy="783600"/>
            </a:xfrm>
            <a:custGeom>
              <a:avLst/>
              <a:gdLst/>
              <a:ahLst/>
              <a:cxnLst/>
              <a:rect l="l" t="t" r="r" b="b"/>
              <a:pathLst>
                <a:path w="19414" h="41631" extrusionOk="0">
                  <a:moveTo>
                    <a:pt x="200" y="1"/>
                  </a:moveTo>
                  <a:lnTo>
                    <a:pt x="200" y="1"/>
                  </a:lnTo>
                  <a:cubicBezTo>
                    <a:pt x="0" y="3537"/>
                    <a:pt x="767" y="7039"/>
                    <a:pt x="2435" y="10175"/>
                  </a:cubicBezTo>
                  <a:cubicBezTo>
                    <a:pt x="3069" y="11442"/>
                    <a:pt x="3869" y="12643"/>
                    <a:pt x="4103" y="14044"/>
                  </a:cubicBezTo>
                  <a:cubicBezTo>
                    <a:pt x="4437" y="16313"/>
                    <a:pt x="3169" y="18614"/>
                    <a:pt x="3736" y="20849"/>
                  </a:cubicBezTo>
                  <a:cubicBezTo>
                    <a:pt x="4370" y="23418"/>
                    <a:pt x="7239" y="25119"/>
                    <a:pt x="7372" y="27721"/>
                  </a:cubicBezTo>
                  <a:cubicBezTo>
                    <a:pt x="7472" y="29956"/>
                    <a:pt x="5537" y="31890"/>
                    <a:pt x="5704" y="34092"/>
                  </a:cubicBezTo>
                  <a:cubicBezTo>
                    <a:pt x="5804" y="35059"/>
                    <a:pt x="6138" y="35960"/>
                    <a:pt x="6705" y="36727"/>
                  </a:cubicBezTo>
                  <a:cubicBezTo>
                    <a:pt x="8378" y="39516"/>
                    <a:pt x="10826" y="41466"/>
                    <a:pt x="14555" y="41466"/>
                  </a:cubicBezTo>
                  <a:cubicBezTo>
                    <a:pt x="14618" y="41466"/>
                    <a:pt x="14681" y="41465"/>
                    <a:pt x="14744" y="41464"/>
                  </a:cubicBezTo>
                  <a:lnTo>
                    <a:pt x="19414" y="41631"/>
                  </a:lnTo>
                  <a:lnTo>
                    <a:pt x="16212" y="30823"/>
                  </a:lnTo>
                  <a:cubicBezTo>
                    <a:pt x="16645" y="29289"/>
                    <a:pt x="15611" y="27721"/>
                    <a:pt x="14477" y="26653"/>
                  </a:cubicBezTo>
                  <a:cubicBezTo>
                    <a:pt x="13343" y="25553"/>
                    <a:pt x="12009" y="24519"/>
                    <a:pt x="11408" y="23051"/>
                  </a:cubicBezTo>
                  <a:cubicBezTo>
                    <a:pt x="10474" y="20682"/>
                    <a:pt x="11742" y="17580"/>
                    <a:pt x="10107" y="15612"/>
                  </a:cubicBezTo>
                  <a:cubicBezTo>
                    <a:pt x="9173" y="14445"/>
                    <a:pt x="7472" y="14044"/>
                    <a:pt x="6605" y="12777"/>
                  </a:cubicBezTo>
                  <a:cubicBezTo>
                    <a:pt x="6204" y="12110"/>
                    <a:pt x="5971" y="11342"/>
                    <a:pt x="5838" y="10575"/>
                  </a:cubicBezTo>
                  <a:cubicBezTo>
                    <a:pt x="4937" y="6606"/>
                    <a:pt x="3002" y="2936"/>
                    <a:pt x="200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787;p44">
              <a:extLst>
                <a:ext uri="{FF2B5EF4-FFF2-40B4-BE49-F238E27FC236}">
                  <a16:creationId xmlns:a16="http://schemas.microsoft.com/office/drawing/2014/main" id="{1BF60EA6-CD14-4E6D-A98A-853902918C9C}"/>
                </a:ext>
              </a:extLst>
            </p:cNvPr>
            <p:cNvSpPr/>
            <p:nvPr/>
          </p:nvSpPr>
          <p:spPr>
            <a:xfrm>
              <a:off x="5870936" y="3776722"/>
              <a:ext cx="365420" cy="783600"/>
            </a:xfrm>
            <a:custGeom>
              <a:avLst/>
              <a:gdLst/>
              <a:ahLst/>
              <a:cxnLst/>
              <a:rect l="l" t="t" r="r" b="b"/>
              <a:pathLst>
                <a:path w="19414" h="41631" extrusionOk="0">
                  <a:moveTo>
                    <a:pt x="200" y="1"/>
                  </a:moveTo>
                  <a:lnTo>
                    <a:pt x="200" y="1"/>
                  </a:lnTo>
                  <a:cubicBezTo>
                    <a:pt x="0" y="3537"/>
                    <a:pt x="767" y="7039"/>
                    <a:pt x="2435" y="10175"/>
                  </a:cubicBezTo>
                  <a:cubicBezTo>
                    <a:pt x="3069" y="11442"/>
                    <a:pt x="3869" y="12643"/>
                    <a:pt x="4103" y="14044"/>
                  </a:cubicBezTo>
                  <a:cubicBezTo>
                    <a:pt x="4437" y="16313"/>
                    <a:pt x="3169" y="18614"/>
                    <a:pt x="3736" y="20849"/>
                  </a:cubicBezTo>
                  <a:cubicBezTo>
                    <a:pt x="4370" y="23418"/>
                    <a:pt x="7239" y="25119"/>
                    <a:pt x="7372" y="27721"/>
                  </a:cubicBezTo>
                  <a:cubicBezTo>
                    <a:pt x="7472" y="29956"/>
                    <a:pt x="5537" y="31890"/>
                    <a:pt x="5704" y="34092"/>
                  </a:cubicBezTo>
                  <a:cubicBezTo>
                    <a:pt x="5804" y="35059"/>
                    <a:pt x="6138" y="35960"/>
                    <a:pt x="6705" y="36727"/>
                  </a:cubicBezTo>
                  <a:cubicBezTo>
                    <a:pt x="8378" y="39516"/>
                    <a:pt x="10826" y="41466"/>
                    <a:pt x="14555" y="41466"/>
                  </a:cubicBezTo>
                  <a:cubicBezTo>
                    <a:pt x="14618" y="41466"/>
                    <a:pt x="14681" y="41465"/>
                    <a:pt x="14744" y="41464"/>
                  </a:cubicBezTo>
                  <a:lnTo>
                    <a:pt x="19414" y="41631"/>
                  </a:lnTo>
                  <a:lnTo>
                    <a:pt x="16212" y="30823"/>
                  </a:lnTo>
                  <a:cubicBezTo>
                    <a:pt x="16645" y="29289"/>
                    <a:pt x="15611" y="27721"/>
                    <a:pt x="14477" y="26653"/>
                  </a:cubicBezTo>
                  <a:cubicBezTo>
                    <a:pt x="13343" y="25553"/>
                    <a:pt x="12009" y="24519"/>
                    <a:pt x="11408" y="23051"/>
                  </a:cubicBezTo>
                  <a:cubicBezTo>
                    <a:pt x="10474" y="20682"/>
                    <a:pt x="11742" y="17580"/>
                    <a:pt x="10107" y="15612"/>
                  </a:cubicBezTo>
                  <a:cubicBezTo>
                    <a:pt x="9173" y="14445"/>
                    <a:pt x="7472" y="14044"/>
                    <a:pt x="6605" y="12777"/>
                  </a:cubicBezTo>
                  <a:cubicBezTo>
                    <a:pt x="6204" y="12110"/>
                    <a:pt x="5971" y="11342"/>
                    <a:pt x="5838" y="10575"/>
                  </a:cubicBezTo>
                  <a:cubicBezTo>
                    <a:pt x="4937" y="6606"/>
                    <a:pt x="3002" y="2936"/>
                    <a:pt x="200" y="1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788;p44">
              <a:extLst>
                <a:ext uri="{FF2B5EF4-FFF2-40B4-BE49-F238E27FC236}">
                  <a16:creationId xmlns:a16="http://schemas.microsoft.com/office/drawing/2014/main" id="{FD8F2D09-27CA-4F5F-A9D0-25C63647688A}"/>
                </a:ext>
              </a:extLst>
            </p:cNvPr>
            <p:cNvSpPr/>
            <p:nvPr/>
          </p:nvSpPr>
          <p:spPr>
            <a:xfrm>
              <a:off x="6209346" y="3474733"/>
              <a:ext cx="352244" cy="1088355"/>
            </a:xfrm>
            <a:custGeom>
              <a:avLst/>
              <a:gdLst/>
              <a:ahLst/>
              <a:cxnLst/>
              <a:rect l="l" t="t" r="r" b="b"/>
              <a:pathLst>
                <a:path w="18714" h="57822" extrusionOk="0">
                  <a:moveTo>
                    <a:pt x="18047" y="0"/>
                  </a:moveTo>
                  <a:lnTo>
                    <a:pt x="17880" y="67"/>
                  </a:lnTo>
                  <a:cubicBezTo>
                    <a:pt x="16879" y="601"/>
                    <a:pt x="16045" y="1301"/>
                    <a:pt x="15378" y="2202"/>
                  </a:cubicBezTo>
                  <a:cubicBezTo>
                    <a:pt x="14711" y="3069"/>
                    <a:pt x="14211" y="4036"/>
                    <a:pt x="13844" y="5037"/>
                  </a:cubicBezTo>
                  <a:cubicBezTo>
                    <a:pt x="13043" y="7039"/>
                    <a:pt x="12776" y="9140"/>
                    <a:pt x="12376" y="11175"/>
                  </a:cubicBezTo>
                  <a:cubicBezTo>
                    <a:pt x="11976" y="13176"/>
                    <a:pt x="11475" y="15144"/>
                    <a:pt x="10475" y="16812"/>
                  </a:cubicBezTo>
                  <a:cubicBezTo>
                    <a:pt x="9941" y="17646"/>
                    <a:pt x="9341" y="18413"/>
                    <a:pt x="8807" y="19214"/>
                  </a:cubicBezTo>
                  <a:cubicBezTo>
                    <a:pt x="8206" y="20014"/>
                    <a:pt x="7806" y="20915"/>
                    <a:pt x="7639" y="21882"/>
                  </a:cubicBezTo>
                  <a:cubicBezTo>
                    <a:pt x="7339" y="23851"/>
                    <a:pt x="8440" y="25585"/>
                    <a:pt x="8206" y="27320"/>
                  </a:cubicBezTo>
                  <a:cubicBezTo>
                    <a:pt x="8106" y="28187"/>
                    <a:pt x="7839" y="29021"/>
                    <a:pt x="7372" y="29755"/>
                  </a:cubicBezTo>
                  <a:cubicBezTo>
                    <a:pt x="6972" y="30489"/>
                    <a:pt x="6472" y="31189"/>
                    <a:pt x="5971" y="31890"/>
                  </a:cubicBezTo>
                  <a:cubicBezTo>
                    <a:pt x="5504" y="32557"/>
                    <a:pt x="5071" y="33291"/>
                    <a:pt x="4737" y="34058"/>
                  </a:cubicBezTo>
                  <a:cubicBezTo>
                    <a:pt x="4404" y="34792"/>
                    <a:pt x="4204" y="35559"/>
                    <a:pt x="4170" y="36393"/>
                  </a:cubicBezTo>
                  <a:cubicBezTo>
                    <a:pt x="4037" y="37961"/>
                    <a:pt x="4270" y="39462"/>
                    <a:pt x="4170" y="40863"/>
                  </a:cubicBezTo>
                  <a:cubicBezTo>
                    <a:pt x="4037" y="42197"/>
                    <a:pt x="3636" y="43498"/>
                    <a:pt x="3003" y="44699"/>
                  </a:cubicBezTo>
                  <a:cubicBezTo>
                    <a:pt x="2436" y="45833"/>
                    <a:pt x="1802" y="46900"/>
                    <a:pt x="1301" y="47901"/>
                  </a:cubicBezTo>
                  <a:cubicBezTo>
                    <a:pt x="1035" y="48401"/>
                    <a:pt x="768" y="48902"/>
                    <a:pt x="568" y="49369"/>
                  </a:cubicBezTo>
                  <a:cubicBezTo>
                    <a:pt x="401" y="49869"/>
                    <a:pt x="234" y="50336"/>
                    <a:pt x="167" y="50870"/>
                  </a:cubicBezTo>
                  <a:cubicBezTo>
                    <a:pt x="34" y="51737"/>
                    <a:pt x="1" y="52638"/>
                    <a:pt x="134" y="53538"/>
                  </a:cubicBezTo>
                  <a:cubicBezTo>
                    <a:pt x="234" y="54773"/>
                    <a:pt x="701" y="55940"/>
                    <a:pt x="1468" y="56908"/>
                  </a:cubicBezTo>
                  <a:cubicBezTo>
                    <a:pt x="1568" y="57074"/>
                    <a:pt x="1702" y="57208"/>
                    <a:pt x="1835" y="57341"/>
                  </a:cubicBezTo>
                  <a:cubicBezTo>
                    <a:pt x="1935" y="57441"/>
                    <a:pt x="2035" y="57508"/>
                    <a:pt x="2135" y="57608"/>
                  </a:cubicBezTo>
                  <a:cubicBezTo>
                    <a:pt x="2336" y="57741"/>
                    <a:pt x="2402" y="57775"/>
                    <a:pt x="2402" y="57775"/>
                  </a:cubicBezTo>
                  <a:cubicBezTo>
                    <a:pt x="2069" y="57508"/>
                    <a:pt x="1768" y="57208"/>
                    <a:pt x="1502" y="56908"/>
                  </a:cubicBezTo>
                  <a:cubicBezTo>
                    <a:pt x="801" y="55907"/>
                    <a:pt x="367" y="54739"/>
                    <a:pt x="267" y="53505"/>
                  </a:cubicBezTo>
                  <a:cubicBezTo>
                    <a:pt x="134" y="52638"/>
                    <a:pt x="167" y="51771"/>
                    <a:pt x="301" y="50870"/>
                  </a:cubicBezTo>
                  <a:cubicBezTo>
                    <a:pt x="401" y="50403"/>
                    <a:pt x="534" y="49903"/>
                    <a:pt x="734" y="49436"/>
                  </a:cubicBezTo>
                  <a:cubicBezTo>
                    <a:pt x="935" y="48935"/>
                    <a:pt x="1168" y="48468"/>
                    <a:pt x="1435" y="47968"/>
                  </a:cubicBezTo>
                  <a:cubicBezTo>
                    <a:pt x="1969" y="46967"/>
                    <a:pt x="2602" y="45933"/>
                    <a:pt x="3169" y="44799"/>
                  </a:cubicBezTo>
                  <a:cubicBezTo>
                    <a:pt x="3837" y="43565"/>
                    <a:pt x="4237" y="42264"/>
                    <a:pt x="4370" y="40896"/>
                  </a:cubicBezTo>
                  <a:cubicBezTo>
                    <a:pt x="4504" y="39462"/>
                    <a:pt x="4270" y="37961"/>
                    <a:pt x="4404" y="36426"/>
                  </a:cubicBezTo>
                  <a:cubicBezTo>
                    <a:pt x="4470" y="35626"/>
                    <a:pt x="4637" y="34858"/>
                    <a:pt x="4971" y="34158"/>
                  </a:cubicBezTo>
                  <a:cubicBezTo>
                    <a:pt x="5304" y="33391"/>
                    <a:pt x="5738" y="32690"/>
                    <a:pt x="6205" y="32023"/>
                  </a:cubicBezTo>
                  <a:cubicBezTo>
                    <a:pt x="6705" y="31356"/>
                    <a:pt x="7206" y="30655"/>
                    <a:pt x="7639" y="29888"/>
                  </a:cubicBezTo>
                  <a:cubicBezTo>
                    <a:pt x="8106" y="29121"/>
                    <a:pt x="8407" y="28254"/>
                    <a:pt x="8507" y="27353"/>
                  </a:cubicBezTo>
                  <a:cubicBezTo>
                    <a:pt x="8740" y="25518"/>
                    <a:pt x="7673" y="23750"/>
                    <a:pt x="7940" y="21916"/>
                  </a:cubicBezTo>
                  <a:cubicBezTo>
                    <a:pt x="8140" y="21015"/>
                    <a:pt x="8507" y="20148"/>
                    <a:pt x="9074" y="19381"/>
                  </a:cubicBezTo>
                  <a:cubicBezTo>
                    <a:pt x="9607" y="18580"/>
                    <a:pt x="10208" y="17813"/>
                    <a:pt x="10742" y="16979"/>
                  </a:cubicBezTo>
                  <a:cubicBezTo>
                    <a:pt x="11809" y="15244"/>
                    <a:pt x="12309" y="13243"/>
                    <a:pt x="12710" y="11242"/>
                  </a:cubicBezTo>
                  <a:cubicBezTo>
                    <a:pt x="13077" y="9207"/>
                    <a:pt x="13377" y="7139"/>
                    <a:pt x="14144" y="5171"/>
                  </a:cubicBezTo>
                  <a:cubicBezTo>
                    <a:pt x="14511" y="4170"/>
                    <a:pt x="15011" y="3236"/>
                    <a:pt x="15645" y="2402"/>
                  </a:cubicBezTo>
                  <a:cubicBezTo>
                    <a:pt x="16234" y="1596"/>
                    <a:pt x="16996" y="934"/>
                    <a:pt x="17851" y="469"/>
                  </a:cubicBezTo>
                  <a:lnTo>
                    <a:pt x="17851" y="469"/>
                  </a:lnTo>
                  <a:cubicBezTo>
                    <a:pt x="17984" y="1557"/>
                    <a:pt x="18181" y="2613"/>
                    <a:pt x="18280" y="3669"/>
                  </a:cubicBezTo>
                  <a:cubicBezTo>
                    <a:pt x="18414" y="4704"/>
                    <a:pt x="18447" y="5771"/>
                    <a:pt x="18414" y="6838"/>
                  </a:cubicBezTo>
                  <a:cubicBezTo>
                    <a:pt x="18380" y="7372"/>
                    <a:pt x="18314" y="7872"/>
                    <a:pt x="18247" y="8406"/>
                  </a:cubicBezTo>
                  <a:cubicBezTo>
                    <a:pt x="18113" y="8907"/>
                    <a:pt x="17947" y="9374"/>
                    <a:pt x="17747" y="9841"/>
                  </a:cubicBezTo>
                  <a:cubicBezTo>
                    <a:pt x="17313" y="10808"/>
                    <a:pt x="16913" y="11775"/>
                    <a:pt x="16612" y="12776"/>
                  </a:cubicBezTo>
                  <a:cubicBezTo>
                    <a:pt x="16312" y="13777"/>
                    <a:pt x="16145" y="14777"/>
                    <a:pt x="16079" y="15811"/>
                  </a:cubicBezTo>
                  <a:cubicBezTo>
                    <a:pt x="15979" y="16812"/>
                    <a:pt x="15845" y="17813"/>
                    <a:pt x="15745" y="18780"/>
                  </a:cubicBezTo>
                  <a:cubicBezTo>
                    <a:pt x="15512" y="20748"/>
                    <a:pt x="15378" y="22716"/>
                    <a:pt x="14578" y="24418"/>
                  </a:cubicBezTo>
                  <a:cubicBezTo>
                    <a:pt x="14177" y="25252"/>
                    <a:pt x="13677" y="26052"/>
                    <a:pt x="13277" y="26886"/>
                  </a:cubicBezTo>
                  <a:cubicBezTo>
                    <a:pt x="12910" y="27753"/>
                    <a:pt x="12676" y="28654"/>
                    <a:pt x="12643" y="29588"/>
                  </a:cubicBezTo>
                  <a:cubicBezTo>
                    <a:pt x="12543" y="31389"/>
                    <a:pt x="12776" y="33157"/>
                    <a:pt x="12309" y="34758"/>
                  </a:cubicBezTo>
                  <a:cubicBezTo>
                    <a:pt x="11809" y="36326"/>
                    <a:pt x="10808" y="37660"/>
                    <a:pt x="10275" y="39162"/>
                  </a:cubicBezTo>
                  <a:cubicBezTo>
                    <a:pt x="9774" y="40663"/>
                    <a:pt x="9941" y="42264"/>
                    <a:pt x="10174" y="43665"/>
                  </a:cubicBezTo>
                  <a:cubicBezTo>
                    <a:pt x="10408" y="45066"/>
                    <a:pt x="10641" y="46433"/>
                    <a:pt x="10341" y="47668"/>
                  </a:cubicBezTo>
                  <a:cubicBezTo>
                    <a:pt x="10041" y="48902"/>
                    <a:pt x="9174" y="49836"/>
                    <a:pt x="8607" y="50837"/>
                  </a:cubicBezTo>
                  <a:cubicBezTo>
                    <a:pt x="8306" y="51304"/>
                    <a:pt x="8106" y="51837"/>
                    <a:pt x="8040" y="52404"/>
                  </a:cubicBezTo>
                  <a:cubicBezTo>
                    <a:pt x="7973" y="52905"/>
                    <a:pt x="7940" y="53405"/>
                    <a:pt x="7940" y="53905"/>
                  </a:cubicBezTo>
                  <a:cubicBezTo>
                    <a:pt x="7940" y="54372"/>
                    <a:pt x="7873" y="54839"/>
                    <a:pt x="7739" y="55273"/>
                  </a:cubicBezTo>
                  <a:cubicBezTo>
                    <a:pt x="7573" y="55673"/>
                    <a:pt x="7339" y="56007"/>
                    <a:pt x="7006" y="56274"/>
                  </a:cubicBezTo>
                  <a:cubicBezTo>
                    <a:pt x="6472" y="56707"/>
                    <a:pt x="5838" y="57041"/>
                    <a:pt x="5171" y="57308"/>
                  </a:cubicBezTo>
                  <a:cubicBezTo>
                    <a:pt x="4704" y="57475"/>
                    <a:pt x="4204" y="57608"/>
                    <a:pt x="3670" y="57708"/>
                  </a:cubicBezTo>
                  <a:cubicBezTo>
                    <a:pt x="3370" y="57775"/>
                    <a:pt x="3069" y="57808"/>
                    <a:pt x="2736" y="57808"/>
                  </a:cubicBezTo>
                  <a:cubicBezTo>
                    <a:pt x="2469" y="57775"/>
                    <a:pt x="2369" y="57775"/>
                    <a:pt x="2369" y="57775"/>
                  </a:cubicBezTo>
                  <a:lnTo>
                    <a:pt x="2369" y="57775"/>
                  </a:lnTo>
                  <a:cubicBezTo>
                    <a:pt x="2564" y="57805"/>
                    <a:pt x="2759" y="57821"/>
                    <a:pt x="2951" y="57821"/>
                  </a:cubicBezTo>
                  <a:cubicBezTo>
                    <a:pt x="3186" y="57821"/>
                    <a:pt x="3416" y="57797"/>
                    <a:pt x="3636" y="57741"/>
                  </a:cubicBezTo>
                  <a:cubicBezTo>
                    <a:pt x="4170" y="57675"/>
                    <a:pt x="4671" y="57541"/>
                    <a:pt x="5171" y="57375"/>
                  </a:cubicBezTo>
                  <a:cubicBezTo>
                    <a:pt x="5838" y="57141"/>
                    <a:pt x="6472" y="56774"/>
                    <a:pt x="7039" y="56340"/>
                  </a:cubicBezTo>
                  <a:cubicBezTo>
                    <a:pt x="7372" y="56074"/>
                    <a:pt x="7639" y="55707"/>
                    <a:pt x="7806" y="55306"/>
                  </a:cubicBezTo>
                  <a:cubicBezTo>
                    <a:pt x="7940" y="54873"/>
                    <a:pt x="8006" y="54406"/>
                    <a:pt x="8040" y="53905"/>
                  </a:cubicBezTo>
                  <a:cubicBezTo>
                    <a:pt x="8040" y="53405"/>
                    <a:pt x="8073" y="52905"/>
                    <a:pt x="8140" y="52404"/>
                  </a:cubicBezTo>
                  <a:cubicBezTo>
                    <a:pt x="8240" y="51871"/>
                    <a:pt x="8407" y="51370"/>
                    <a:pt x="8707" y="50903"/>
                  </a:cubicBezTo>
                  <a:cubicBezTo>
                    <a:pt x="9240" y="49936"/>
                    <a:pt x="10174" y="49035"/>
                    <a:pt x="10475" y="47701"/>
                  </a:cubicBezTo>
                  <a:cubicBezTo>
                    <a:pt x="10775" y="46400"/>
                    <a:pt x="10541" y="45032"/>
                    <a:pt x="10341" y="43631"/>
                  </a:cubicBezTo>
                  <a:cubicBezTo>
                    <a:pt x="10141" y="42230"/>
                    <a:pt x="9941" y="40696"/>
                    <a:pt x="10441" y="39228"/>
                  </a:cubicBezTo>
                  <a:cubicBezTo>
                    <a:pt x="10975" y="37761"/>
                    <a:pt x="11976" y="36460"/>
                    <a:pt x="12476" y="34792"/>
                  </a:cubicBezTo>
                  <a:cubicBezTo>
                    <a:pt x="13010" y="33157"/>
                    <a:pt x="12776" y="31356"/>
                    <a:pt x="12876" y="29588"/>
                  </a:cubicBezTo>
                  <a:cubicBezTo>
                    <a:pt x="12910" y="28687"/>
                    <a:pt x="13110" y="27820"/>
                    <a:pt x="13477" y="26986"/>
                  </a:cubicBezTo>
                  <a:cubicBezTo>
                    <a:pt x="13844" y="26152"/>
                    <a:pt x="14377" y="25385"/>
                    <a:pt x="14778" y="24518"/>
                  </a:cubicBezTo>
                  <a:cubicBezTo>
                    <a:pt x="15612" y="22750"/>
                    <a:pt x="15745" y="20782"/>
                    <a:pt x="15979" y="18814"/>
                  </a:cubicBezTo>
                  <a:cubicBezTo>
                    <a:pt x="16112" y="17846"/>
                    <a:pt x="16212" y="16846"/>
                    <a:pt x="16312" y="15845"/>
                  </a:cubicBezTo>
                  <a:cubicBezTo>
                    <a:pt x="16379" y="14811"/>
                    <a:pt x="16579" y="13810"/>
                    <a:pt x="16846" y="12843"/>
                  </a:cubicBezTo>
                  <a:cubicBezTo>
                    <a:pt x="17146" y="11875"/>
                    <a:pt x="17546" y="10908"/>
                    <a:pt x="17947" y="9941"/>
                  </a:cubicBezTo>
                  <a:cubicBezTo>
                    <a:pt x="18180" y="9474"/>
                    <a:pt x="18347" y="8973"/>
                    <a:pt x="18514" y="8440"/>
                  </a:cubicBezTo>
                  <a:cubicBezTo>
                    <a:pt x="18580" y="7906"/>
                    <a:pt x="18614" y="7372"/>
                    <a:pt x="18647" y="6838"/>
                  </a:cubicBezTo>
                  <a:cubicBezTo>
                    <a:pt x="18714" y="5771"/>
                    <a:pt x="18647" y="4670"/>
                    <a:pt x="18514" y="3603"/>
                  </a:cubicBezTo>
                  <a:cubicBezTo>
                    <a:pt x="18414" y="2535"/>
                    <a:pt x="18214" y="1468"/>
                    <a:pt x="18080" y="400"/>
                  </a:cubicBezTo>
                  <a:lnTo>
                    <a:pt x="18080" y="200"/>
                  </a:lnTo>
                  <a:lnTo>
                    <a:pt x="18047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789;p44">
              <a:extLst>
                <a:ext uri="{FF2B5EF4-FFF2-40B4-BE49-F238E27FC236}">
                  <a16:creationId xmlns:a16="http://schemas.microsoft.com/office/drawing/2014/main" id="{5B5C1FC2-275B-4FC0-BFB6-C1A9A9024C9F}"/>
                </a:ext>
              </a:extLst>
            </p:cNvPr>
            <p:cNvSpPr/>
            <p:nvPr/>
          </p:nvSpPr>
          <p:spPr>
            <a:xfrm>
              <a:off x="6253918" y="3526834"/>
              <a:ext cx="277538" cy="1035369"/>
            </a:xfrm>
            <a:custGeom>
              <a:avLst/>
              <a:gdLst/>
              <a:ahLst/>
              <a:cxnLst/>
              <a:rect l="l" t="t" r="r" b="b"/>
              <a:pathLst>
                <a:path w="14745" h="55007" extrusionOk="0">
                  <a:moveTo>
                    <a:pt x="14745" y="1"/>
                  </a:moveTo>
                  <a:cubicBezTo>
                    <a:pt x="14711" y="68"/>
                    <a:pt x="14711" y="101"/>
                    <a:pt x="14711" y="168"/>
                  </a:cubicBezTo>
                  <a:lnTo>
                    <a:pt x="14611" y="568"/>
                  </a:lnTo>
                  <a:cubicBezTo>
                    <a:pt x="14511" y="935"/>
                    <a:pt x="14378" y="1502"/>
                    <a:pt x="14211" y="2202"/>
                  </a:cubicBezTo>
                  <a:cubicBezTo>
                    <a:pt x="14044" y="2870"/>
                    <a:pt x="13611" y="3670"/>
                    <a:pt x="13244" y="4637"/>
                  </a:cubicBezTo>
                  <a:cubicBezTo>
                    <a:pt x="12810" y="5705"/>
                    <a:pt x="12443" y="6806"/>
                    <a:pt x="12143" y="7940"/>
                  </a:cubicBezTo>
                  <a:cubicBezTo>
                    <a:pt x="11776" y="9174"/>
                    <a:pt x="11476" y="10575"/>
                    <a:pt x="11142" y="12043"/>
                  </a:cubicBezTo>
                  <a:cubicBezTo>
                    <a:pt x="10842" y="13644"/>
                    <a:pt x="10342" y="15178"/>
                    <a:pt x="9641" y="16613"/>
                  </a:cubicBezTo>
                  <a:cubicBezTo>
                    <a:pt x="9207" y="17380"/>
                    <a:pt x="8841" y="18147"/>
                    <a:pt x="8474" y="18981"/>
                  </a:cubicBezTo>
                  <a:cubicBezTo>
                    <a:pt x="8140" y="19848"/>
                    <a:pt x="7940" y="20716"/>
                    <a:pt x="7806" y="21650"/>
                  </a:cubicBezTo>
                  <a:cubicBezTo>
                    <a:pt x="7573" y="23551"/>
                    <a:pt x="7239" y="25419"/>
                    <a:pt x="6806" y="27287"/>
                  </a:cubicBezTo>
                  <a:cubicBezTo>
                    <a:pt x="5872" y="31123"/>
                    <a:pt x="4971" y="34759"/>
                    <a:pt x="4171" y="38095"/>
                  </a:cubicBezTo>
                  <a:cubicBezTo>
                    <a:pt x="3370" y="41397"/>
                    <a:pt x="2603" y="44366"/>
                    <a:pt x="1969" y="46901"/>
                  </a:cubicBezTo>
                  <a:cubicBezTo>
                    <a:pt x="1335" y="49403"/>
                    <a:pt x="835" y="51404"/>
                    <a:pt x="501" y="52839"/>
                  </a:cubicBezTo>
                  <a:cubicBezTo>
                    <a:pt x="334" y="53506"/>
                    <a:pt x="201" y="54039"/>
                    <a:pt x="101" y="54440"/>
                  </a:cubicBezTo>
                  <a:cubicBezTo>
                    <a:pt x="68" y="54607"/>
                    <a:pt x="34" y="54740"/>
                    <a:pt x="1" y="54873"/>
                  </a:cubicBezTo>
                  <a:cubicBezTo>
                    <a:pt x="1" y="54907"/>
                    <a:pt x="1" y="54973"/>
                    <a:pt x="1" y="55007"/>
                  </a:cubicBezTo>
                  <a:cubicBezTo>
                    <a:pt x="34" y="54973"/>
                    <a:pt x="68" y="54907"/>
                    <a:pt x="68" y="54873"/>
                  </a:cubicBezTo>
                  <a:cubicBezTo>
                    <a:pt x="101" y="54773"/>
                    <a:pt x="134" y="54640"/>
                    <a:pt x="201" y="54440"/>
                  </a:cubicBezTo>
                  <a:cubicBezTo>
                    <a:pt x="301" y="54073"/>
                    <a:pt x="435" y="53539"/>
                    <a:pt x="601" y="52839"/>
                  </a:cubicBezTo>
                  <a:cubicBezTo>
                    <a:pt x="968" y="51438"/>
                    <a:pt x="1502" y="49403"/>
                    <a:pt x="2169" y="46934"/>
                  </a:cubicBezTo>
                  <a:cubicBezTo>
                    <a:pt x="2803" y="44466"/>
                    <a:pt x="3570" y="41464"/>
                    <a:pt x="4437" y="38161"/>
                  </a:cubicBezTo>
                  <a:cubicBezTo>
                    <a:pt x="5305" y="34859"/>
                    <a:pt x="6172" y="31190"/>
                    <a:pt x="7106" y="27354"/>
                  </a:cubicBezTo>
                  <a:cubicBezTo>
                    <a:pt x="7540" y="25486"/>
                    <a:pt x="7873" y="23584"/>
                    <a:pt x="8107" y="21683"/>
                  </a:cubicBezTo>
                  <a:cubicBezTo>
                    <a:pt x="8207" y="20782"/>
                    <a:pt x="8440" y="19915"/>
                    <a:pt x="8774" y="19081"/>
                  </a:cubicBezTo>
                  <a:cubicBezTo>
                    <a:pt x="9074" y="18247"/>
                    <a:pt x="9508" y="17513"/>
                    <a:pt x="9908" y="16746"/>
                  </a:cubicBezTo>
                  <a:cubicBezTo>
                    <a:pt x="10742" y="15212"/>
                    <a:pt x="11042" y="13577"/>
                    <a:pt x="11376" y="12109"/>
                  </a:cubicBezTo>
                  <a:cubicBezTo>
                    <a:pt x="11709" y="10642"/>
                    <a:pt x="12009" y="9241"/>
                    <a:pt x="12343" y="8007"/>
                  </a:cubicBezTo>
                  <a:cubicBezTo>
                    <a:pt x="12677" y="6739"/>
                    <a:pt x="13044" y="5638"/>
                    <a:pt x="13410" y="4671"/>
                  </a:cubicBezTo>
                  <a:cubicBezTo>
                    <a:pt x="13744" y="3870"/>
                    <a:pt x="14078" y="3070"/>
                    <a:pt x="14344" y="2202"/>
                  </a:cubicBezTo>
                  <a:cubicBezTo>
                    <a:pt x="14511" y="1502"/>
                    <a:pt x="14578" y="968"/>
                    <a:pt x="14645" y="568"/>
                  </a:cubicBezTo>
                  <a:cubicBezTo>
                    <a:pt x="14678" y="401"/>
                    <a:pt x="14711" y="268"/>
                    <a:pt x="14745" y="168"/>
                  </a:cubicBezTo>
                  <a:cubicBezTo>
                    <a:pt x="14745" y="68"/>
                    <a:pt x="14745" y="1"/>
                    <a:pt x="14745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790;p44">
              <a:extLst>
                <a:ext uri="{FF2B5EF4-FFF2-40B4-BE49-F238E27FC236}">
                  <a16:creationId xmlns:a16="http://schemas.microsoft.com/office/drawing/2014/main" id="{5B300209-4107-473A-8D67-EAA233536A30}"/>
                </a:ext>
              </a:extLst>
            </p:cNvPr>
            <p:cNvSpPr/>
            <p:nvPr/>
          </p:nvSpPr>
          <p:spPr>
            <a:xfrm>
              <a:off x="5947525" y="3196574"/>
              <a:ext cx="395574" cy="1366269"/>
            </a:xfrm>
            <a:custGeom>
              <a:avLst/>
              <a:gdLst/>
              <a:ahLst/>
              <a:cxnLst/>
              <a:rect l="l" t="t" r="r" b="b"/>
              <a:pathLst>
                <a:path w="21016" h="72587" extrusionOk="0">
                  <a:moveTo>
                    <a:pt x="1368" y="1"/>
                  </a:moveTo>
                  <a:cubicBezTo>
                    <a:pt x="868" y="3237"/>
                    <a:pt x="1" y="5471"/>
                    <a:pt x="267" y="9875"/>
                  </a:cubicBezTo>
                  <a:cubicBezTo>
                    <a:pt x="368" y="11442"/>
                    <a:pt x="2202" y="14445"/>
                    <a:pt x="2469" y="17947"/>
                  </a:cubicBezTo>
                  <a:cubicBezTo>
                    <a:pt x="2602" y="20015"/>
                    <a:pt x="2703" y="22083"/>
                    <a:pt x="2836" y="24152"/>
                  </a:cubicBezTo>
                  <a:cubicBezTo>
                    <a:pt x="2969" y="26220"/>
                    <a:pt x="3103" y="28221"/>
                    <a:pt x="3837" y="30089"/>
                  </a:cubicBezTo>
                  <a:cubicBezTo>
                    <a:pt x="4370" y="31557"/>
                    <a:pt x="5271" y="32858"/>
                    <a:pt x="5671" y="34359"/>
                  </a:cubicBezTo>
                  <a:cubicBezTo>
                    <a:pt x="6439" y="37161"/>
                    <a:pt x="5438" y="40196"/>
                    <a:pt x="6072" y="43032"/>
                  </a:cubicBezTo>
                  <a:cubicBezTo>
                    <a:pt x="6572" y="45467"/>
                    <a:pt x="8240" y="47535"/>
                    <a:pt x="8607" y="49970"/>
                  </a:cubicBezTo>
                  <a:cubicBezTo>
                    <a:pt x="9074" y="53406"/>
                    <a:pt x="6839" y="56975"/>
                    <a:pt x="8006" y="60244"/>
                  </a:cubicBezTo>
                  <a:cubicBezTo>
                    <a:pt x="8573" y="61879"/>
                    <a:pt x="9908" y="63146"/>
                    <a:pt x="10275" y="64814"/>
                  </a:cubicBezTo>
                  <a:cubicBezTo>
                    <a:pt x="10575" y="66148"/>
                    <a:pt x="10241" y="67516"/>
                    <a:pt x="10508" y="68817"/>
                  </a:cubicBezTo>
                  <a:cubicBezTo>
                    <a:pt x="10922" y="70821"/>
                    <a:pt x="14582" y="72431"/>
                    <a:pt x="16801" y="72431"/>
                  </a:cubicBezTo>
                  <a:cubicBezTo>
                    <a:pt x="16908" y="72431"/>
                    <a:pt x="17012" y="72427"/>
                    <a:pt x="17113" y="72419"/>
                  </a:cubicBezTo>
                  <a:lnTo>
                    <a:pt x="17113" y="72586"/>
                  </a:lnTo>
                  <a:cubicBezTo>
                    <a:pt x="20148" y="70752"/>
                    <a:pt x="21016" y="65248"/>
                    <a:pt x="19748" y="61945"/>
                  </a:cubicBezTo>
                  <a:cubicBezTo>
                    <a:pt x="18480" y="58643"/>
                    <a:pt x="16246" y="55607"/>
                    <a:pt x="15912" y="52072"/>
                  </a:cubicBezTo>
                  <a:cubicBezTo>
                    <a:pt x="15645" y="49370"/>
                    <a:pt x="16546" y="46568"/>
                    <a:pt x="15912" y="43932"/>
                  </a:cubicBezTo>
                  <a:cubicBezTo>
                    <a:pt x="15078" y="40330"/>
                    <a:pt x="11542" y="37561"/>
                    <a:pt x="11609" y="33892"/>
                  </a:cubicBezTo>
                  <a:cubicBezTo>
                    <a:pt x="11609" y="31824"/>
                    <a:pt x="12810" y="29889"/>
                    <a:pt x="12710" y="27821"/>
                  </a:cubicBezTo>
                  <a:cubicBezTo>
                    <a:pt x="12576" y="25286"/>
                    <a:pt x="10642" y="23284"/>
                    <a:pt x="9441" y="21049"/>
                  </a:cubicBezTo>
                  <a:cubicBezTo>
                    <a:pt x="7606" y="17647"/>
                    <a:pt x="7473" y="13611"/>
                    <a:pt x="6839" y="9808"/>
                  </a:cubicBezTo>
                  <a:cubicBezTo>
                    <a:pt x="6205" y="5972"/>
                    <a:pt x="4771" y="1869"/>
                    <a:pt x="1368" y="1"/>
                  </a:cubicBez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791;p44">
              <a:extLst>
                <a:ext uri="{FF2B5EF4-FFF2-40B4-BE49-F238E27FC236}">
                  <a16:creationId xmlns:a16="http://schemas.microsoft.com/office/drawing/2014/main" id="{8B82E5A0-9862-40E7-8FBB-71D4E2F9E189}"/>
                </a:ext>
              </a:extLst>
            </p:cNvPr>
            <p:cNvSpPr/>
            <p:nvPr/>
          </p:nvSpPr>
          <p:spPr>
            <a:xfrm>
              <a:off x="5988972" y="3256863"/>
              <a:ext cx="279420" cy="1302837"/>
            </a:xfrm>
            <a:custGeom>
              <a:avLst/>
              <a:gdLst/>
              <a:ahLst/>
              <a:cxnLst/>
              <a:rect l="l" t="t" r="r" b="b"/>
              <a:pathLst>
                <a:path w="14845" h="69217" extrusionOk="0">
                  <a:moveTo>
                    <a:pt x="0" y="0"/>
                  </a:moveTo>
                  <a:cubicBezTo>
                    <a:pt x="0" y="67"/>
                    <a:pt x="0" y="134"/>
                    <a:pt x="0" y="167"/>
                  </a:cubicBezTo>
                  <a:cubicBezTo>
                    <a:pt x="0" y="334"/>
                    <a:pt x="34" y="501"/>
                    <a:pt x="67" y="701"/>
                  </a:cubicBezTo>
                  <a:cubicBezTo>
                    <a:pt x="134" y="1201"/>
                    <a:pt x="234" y="1868"/>
                    <a:pt x="367" y="2769"/>
                  </a:cubicBezTo>
                  <a:cubicBezTo>
                    <a:pt x="534" y="3669"/>
                    <a:pt x="1001" y="4670"/>
                    <a:pt x="1368" y="5871"/>
                  </a:cubicBezTo>
                  <a:cubicBezTo>
                    <a:pt x="1735" y="7105"/>
                    <a:pt x="2168" y="8506"/>
                    <a:pt x="2502" y="10041"/>
                  </a:cubicBezTo>
                  <a:cubicBezTo>
                    <a:pt x="2836" y="11608"/>
                    <a:pt x="3136" y="13343"/>
                    <a:pt x="3436" y="15211"/>
                  </a:cubicBezTo>
                  <a:cubicBezTo>
                    <a:pt x="3736" y="17079"/>
                    <a:pt x="4070" y="19114"/>
                    <a:pt x="5004" y="21049"/>
                  </a:cubicBezTo>
                  <a:cubicBezTo>
                    <a:pt x="5437" y="22016"/>
                    <a:pt x="5904" y="23017"/>
                    <a:pt x="6271" y="24051"/>
                  </a:cubicBezTo>
                  <a:cubicBezTo>
                    <a:pt x="6605" y="25118"/>
                    <a:pt x="6838" y="26219"/>
                    <a:pt x="6905" y="27353"/>
                  </a:cubicBezTo>
                  <a:cubicBezTo>
                    <a:pt x="7072" y="29721"/>
                    <a:pt x="7372" y="32090"/>
                    <a:pt x="7806" y="34425"/>
                  </a:cubicBezTo>
                  <a:cubicBezTo>
                    <a:pt x="8740" y="39228"/>
                    <a:pt x="9607" y="43832"/>
                    <a:pt x="10441" y="48001"/>
                  </a:cubicBezTo>
                  <a:cubicBezTo>
                    <a:pt x="11242" y="52171"/>
                    <a:pt x="12042" y="55907"/>
                    <a:pt x="12709" y="59042"/>
                  </a:cubicBezTo>
                  <a:cubicBezTo>
                    <a:pt x="13343" y="62211"/>
                    <a:pt x="13877" y="64713"/>
                    <a:pt x="14244" y="66481"/>
                  </a:cubicBezTo>
                  <a:lnTo>
                    <a:pt x="14677" y="68516"/>
                  </a:lnTo>
                  <a:cubicBezTo>
                    <a:pt x="14711" y="68716"/>
                    <a:pt x="14777" y="68916"/>
                    <a:pt x="14811" y="69050"/>
                  </a:cubicBezTo>
                  <a:cubicBezTo>
                    <a:pt x="14811" y="69083"/>
                    <a:pt x="14811" y="69150"/>
                    <a:pt x="14844" y="69216"/>
                  </a:cubicBezTo>
                  <a:cubicBezTo>
                    <a:pt x="14844" y="69150"/>
                    <a:pt x="14844" y="69083"/>
                    <a:pt x="14844" y="69016"/>
                  </a:cubicBezTo>
                  <a:cubicBezTo>
                    <a:pt x="14811" y="68883"/>
                    <a:pt x="14777" y="68716"/>
                    <a:pt x="14744" y="68516"/>
                  </a:cubicBezTo>
                  <a:cubicBezTo>
                    <a:pt x="14677" y="68016"/>
                    <a:pt x="14544" y="67348"/>
                    <a:pt x="14377" y="66481"/>
                  </a:cubicBezTo>
                  <a:cubicBezTo>
                    <a:pt x="14010" y="64680"/>
                    <a:pt x="13543" y="62145"/>
                    <a:pt x="12909" y="59009"/>
                  </a:cubicBezTo>
                  <a:cubicBezTo>
                    <a:pt x="12276" y="55874"/>
                    <a:pt x="11542" y="52104"/>
                    <a:pt x="10708" y="47935"/>
                  </a:cubicBezTo>
                  <a:cubicBezTo>
                    <a:pt x="9874" y="43798"/>
                    <a:pt x="9040" y="39195"/>
                    <a:pt x="8106" y="34391"/>
                  </a:cubicBezTo>
                  <a:cubicBezTo>
                    <a:pt x="7672" y="32023"/>
                    <a:pt x="7372" y="29655"/>
                    <a:pt x="7205" y="27286"/>
                  </a:cubicBezTo>
                  <a:cubicBezTo>
                    <a:pt x="7105" y="26152"/>
                    <a:pt x="6905" y="25018"/>
                    <a:pt x="6538" y="23917"/>
                  </a:cubicBezTo>
                  <a:cubicBezTo>
                    <a:pt x="6171" y="22883"/>
                    <a:pt x="5671" y="21883"/>
                    <a:pt x="5237" y="20915"/>
                  </a:cubicBezTo>
                  <a:cubicBezTo>
                    <a:pt x="4337" y="19014"/>
                    <a:pt x="4003" y="17012"/>
                    <a:pt x="3669" y="15144"/>
                  </a:cubicBezTo>
                  <a:cubicBezTo>
                    <a:pt x="3369" y="13310"/>
                    <a:pt x="3069" y="11542"/>
                    <a:pt x="2702" y="9974"/>
                  </a:cubicBezTo>
                  <a:cubicBezTo>
                    <a:pt x="2335" y="8406"/>
                    <a:pt x="1935" y="7005"/>
                    <a:pt x="1535" y="5804"/>
                  </a:cubicBezTo>
                  <a:cubicBezTo>
                    <a:pt x="1101" y="4603"/>
                    <a:pt x="667" y="3603"/>
                    <a:pt x="467" y="2735"/>
                  </a:cubicBezTo>
                  <a:cubicBezTo>
                    <a:pt x="300" y="1868"/>
                    <a:pt x="200" y="1168"/>
                    <a:pt x="134" y="701"/>
                  </a:cubicBezTo>
                  <a:cubicBezTo>
                    <a:pt x="67" y="467"/>
                    <a:pt x="34" y="300"/>
                    <a:pt x="34" y="167"/>
                  </a:cubicBezTo>
                  <a:cubicBezTo>
                    <a:pt x="0" y="100"/>
                    <a:pt x="0" y="67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792;p44">
              <a:extLst>
                <a:ext uri="{FF2B5EF4-FFF2-40B4-BE49-F238E27FC236}">
                  <a16:creationId xmlns:a16="http://schemas.microsoft.com/office/drawing/2014/main" id="{DF108B07-5542-4503-816A-21E582FA7321}"/>
                </a:ext>
              </a:extLst>
            </p:cNvPr>
            <p:cNvSpPr/>
            <p:nvPr/>
          </p:nvSpPr>
          <p:spPr>
            <a:xfrm>
              <a:off x="8639180" y="1518925"/>
              <a:ext cx="118017" cy="156415"/>
            </a:xfrm>
            <a:custGeom>
              <a:avLst/>
              <a:gdLst/>
              <a:ahLst/>
              <a:cxnLst/>
              <a:rect l="l" t="t" r="r" b="b"/>
              <a:pathLst>
                <a:path w="6270" h="8310" extrusionOk="0">
                  <a:moveTo>
                    <a:pt x="2336" y="0"/>
                  </a:moveTo>
                  <a:lnTo>
                    <a:pt x="2336" y="2202"/>
                  </a:lnTo>
                  <a:cubicBezTo>
                    <a:pt x="935" y="2602"/>
                    <a:pt x="1" y="3870"/>
                    <a:pt x="34" y="5338"/>
                  </a:cubicBezTo>
                  <a:cubicBezTo>
                    <a:pt x="34" y="7739"/>
                    <a:pt x="2202" y="8306"/>
                    <a:pt x="3136" y="8306"/>
                  </a:cubicBezTo>
                  <a:cubicBezTo>
                    <a:pt x="3180" y="8308"/>
                    <a:pt x="3231" y="8310"/>
                    <a:pt x="3286" y="8310"/>
                  </a:cubicBezTo>
                  <a:cubicBezTo>
                    <a:pt x="4150" y="8310"/>
                    <a:pt x="6270" y="7996"/>
                    <a:pt x="6238" y="5238"/>
                  </a:cubicBezTo>
                  <a:lnTo>
                    <a:pt x="4571" y="5238"/>
                  </a:lnTo>
                  <a:cubicBezTo>
                    <a:pt x="4604" y="6005"/>
                    <a:pt x="3970" y="6639"/>
                    <a:pt x="3170" y="6639"/>
                  </a:cubicBezTo>
                  <a:lnTo>
                    <a:pt x="3136" y="6639"/>
                  </a:lnTo>
                  <a:cubicBezTo>
                    <a:pt x="3110" y="6640"/>
                    <a:pt x="3084" y="6641"/>
                    <a:pt x="3059" y="6641"/>
                  </a:cubicBezTo>
                  <a:cubicBezTo>
                    <a:pt x="2521" y="6641"/>
                    <a:pt x="2026" y="6312"/>
                    <a:pt x="1835" y="5771"/>
                  </a:cubicBezTo>
                  <a:cubicBezTo>
                    <a:pt x="1669" y="5338"/>
                    <a:pt x="1702" y="4837"/>
                    <a:pt x="1969" y="4437"/>
                  </a:cubicBezTo>
                  <a:cubicBezTo>
                    <a:pt x="2187" y="4055"/>
                    <a:pt x="2652" y="3717"/>
                    <a:pt x="3417" y="3717"/>
                  </a:cubicBezTo>
                  <a:cubicBezTo>
                    <a:pt x="3586" y="3717"/>
                    <a:pt x="3771" y="3734"/>
                    <a:pt x="3970" y="3770"/>
                  </a:cubicBezTo>
                  <a:lnTo>
                    <a:pt x="3970" y="0"/>
                  </a:lnTo>
                  <a:close/>
                </a:path>
              </a:pathLst>
            </a:custGeom>
            <a:solidFill>
              <a:srgbClr val="F5AA79"/>
            </a:solidFill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793;p44">
              <a:extLst>
                <a:ext uri="{FF2B5EF4-FFF2-40B4-BE49-F238E27FC236}">
                  <a16:creationId xmlns:a16="http://schemas.microsoft.com/office/drawing/2014/main" id="{734F7409-1331-4640-B1CC-9072922DFB3D}"/>
                </a:ext>
              </a:extLst>
            </p:cNvPr>
            <p:cNvSpPr/>
            <p:nvPr/>
          </p:nvSpPr>
          <p:spPr>
            <a:xfrm>
              <a:off x="8683131" y="1475595"/>
              <a:ext cx="30794" cy="28911"/>
            </a:xfrm>
            <a:custGeom>
              <a:avLst/>
              <a:gdLst/>
              <a:ahLst/>
              <a:cxnLst/>
              <a:rect l="l" t="t" r="r" b="b"/>
              <a:pathLst>
                <a:path w="1636" h="1536" extrusionOk="0">
                  <a:moveTo>
                    <a:pt x="1" y="1"/>
                  </a:moveTo>
                  <a:lnTo>
                    <a:pt x="1" y="1535"/>
                  </a:lnTo>
                  <a:lnTo>
                    <a:pt x="1635" y="1535"/>
                  </a:lnTo>
                  <a:lnTo>
                    <a:pt x="1635" y="1"/>
                  </a:lnTo>
                  <a:close/>
                </a:path>
              </a:pathLst>
            </a:custGeom>
            <a:solidFill>
              <a:srgbClr val="F5AA79"/>
            </a:solidFill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794;p44">
              <a:extLst>
                <a:ext uri="{FF2B5EF4-FFF2-40B4-BE49-F238E27FC236}">
                  <a16:creationId xmlns:a16="http://schemas.microsoft.com/office/drawing/2014/main" id="{03A4FFEE-66BF-453E-8D8C-42082B30E6B3}"/>
                </a:ext>
              </a:extLst>
            </p:cNvPr>
            <p:cNvSpPr/>
            <p:nvPr/>
          </p:nvSpPr>
          <p:spPr>
            <a:xfrm>
              <a:off x="8468404" y="1345212"/>
              <a:ext cx="459608" cy="460831"/>
            </a:xfrm>
            <a:custGeom>
              <a:avLst/>
              <a:gdLst/>
              <a:ahLst/>
              <a:cxnLst/>
              <a:rect l="l" t="t" r="r" b="b"/>
              <a:pathLst>
                <a:path w="24418" h="24483" extrusionOk="0">
                  <a:moveTo>
                    <a:pt x="12468" y="1"/>
                  </a:moveTo>
                  <a:cubicBezTo>
                    <a:pt x="12240" y="1"/>
                    <a:pt x="12011" y="9"/>
                    <a:pt x="11776" y="23"/>
                  </a:cubicBezTo>
                  <a:cubicBezTo>
                    <a:pt x="11697" y="13"/>
                    <a:pt x="11616" y="9"/>
                    <a:pt x="11534" y="9"/>
                  </a:cubicBezTo>
                  <a:cubicBezTo>
                    <a:pt x="11336" y="9"/>
                    <a:pt x="11130" y="33"/>
                    <a:pt x="10942" y="56"/>
                  </a:cubicBezTo>
                  <a:lnTo>
                    <a:pt x="10074" y="190"/>
                  </a:lnTo>
                  <a:cubicBezTo>
                    <a:pt x="8907" y="423"/>
                    <a:pt x="7773" y="790"/>
                    <a:pt x="6705" y="1357"/>
                  </a:cubicBezTo>
                  <a:cubicBezTo>
                    <a:pt x="5571" y="1924"/>
                    <a:pt x="4570" y="2691"/>
                    <a:pt x="3670" y="3559"/>
                  </a:cubicBezTo>
                  <a:cubicBezTo>
                    <a:pt x="2736" y="4493"/>
                    <a:pt x="1969" y="5560"/>
                    <a:pt x="1368" y="6761"/>
                  </a:cubicBezTo>
                  <a:cubicBezTo>
                    <a:pt x="734" y="7962"/>
                    <a:pt x="301" y="9263"/>
                    <a:pt x="134" y="10630"/>
                  </a:cubicBezTo>
                  <a:cubicBezTo>
                    <a:pt x="67" y="10964"/>
                    <a:pt x="34" y="11331"/>
                    <a:pt x="34" y="11665"/>
                  </a:cubicBezTo>
                  <a:cubicBezTo>
                    <a:pt x="1" y="12031"/>
                    <a:pt x="1" y="12365"/>
                    <a:pt x="1" y="12732"/>
                  </a:cubicBezTo>
                  <a:cubicBezTo>
                    <a:pt x="100" y="14947"/>
                    <a:pt x="789" y="17096"/>
                    <a:pt x="2002" y="18953"/>
                  </a:cubicBezTo>
                  <a:lnTo>
                    <a:pt x="2002" y="18953"/>
                  </a:lnTo>
                  <a:cubicBezTo>
                    <a:pt x="1445" y="20360"/>
                    <a:pt x="858" y="21765"/>
                    <a:pt x="334" y="23106"/>
                  </a:cubicBezTo>
                  <a:lnTo>
                    <a:pt x="234" y="23373"/>
                  </a:lnTo>
                  <a:lnTo>
                    <a:pt x="234" y="23373"/>
                  </a:lnTo>
                  <a:lnTo>
                    <a:pt x="501" y="23306"/>
                  </a:lnTo>
                  <a:lnTo>
                    <a:pt x="4996" y="22050"/>
                  </a:lnTo>
                  <a:lnTo>
                    <a:pt x="4996" y="22050"/>
                  </a:lnTo>
                  <a:cubicBezTo>
                    <a:pt x="6485" y="23193"/>
                    <a:pt x="8264" y="23978"/>
                    <a:pt x="10141" y="24307"/>
                  </a:cubicBezTo>
                  <a:cubicBezTo>
                    <a:pt x="10860" y="24417"/>
                    <a:pt x="11601" y="24482"/>
                    <a:pt x="12327" y="24482"/>
                  </a:cubicBezTo>
                  <a:cubicBezTo>
                    <a:pt x="12478" y="24482"/>
                    <a:pt x="12628" y="24479"/>
                    <a:pt x="12776" y="24474"/>
                  </a:cubicBezTo>
                  <a:cubicBezTo>
                    <a:pt x="13210" y="24440"/>
                    <a:pt x="13644" y="24407"/>
                    <a:pt x="14077" y="24340"/>
                  </a:cubicBezTo>
                  <a:lnTo>
                    <a:pt x="14678" y="24240"/>
                  </a:lnTo>
                  <a:cubicBezTo>
                    <a:pt x="14878" y="24207"/>
                    <a:pt x="15111" y="24140"/>
                    <a:pt x="15278" y="24107"/>
                  </a:cubicBezTo>
                  <a:cubicBezTo>
                    <a:pt x="18080" y="23373"/>
                    <a:pt x="20549" y="21705"/>
                    <a:pt x="22216" y="19337"/>
                  </a:cubicBezTo>
                  <a:cubicBezTo>
                    <a:pt x="22850" y="18469"/>
                    <a:pt x="23351" y="17535"/>
                    <a:pt x="23717" y="16535"/>
                  </a:cubicBezTo>
                  <a:cubicBezTo>
                    <a:pt x="23784" y="16301"/>
                    <a:pt x="23851" y="16101"/>
                    <a:pt x="23918" y="15901"/>
                  </a:cubicBezTo>
                  <a:cubicBezTo>
                    <a:pt x="24018" y="15667"/>
                    <a:pt x="24051" y="15467"/>
                    <a:pt x="24084" y="15300"/>
                  </a:cubicBezTo>
                  <a:cubicBezTo>
                    <a:pt x="24118" y="15100"/>
                    <a:pt x="24184" y="14900"/>
                    <a:pt x="24218" y="14733"/>
                  </a:cubicBezTo>
                  <a:cubicBezTo>
                    <a:pt x="24251" y="14567"/>
                    <a:pt x="24285" y="14400"/>
                    <a:pt x="24318" y="14233"/>
                  </a:cubicBezTo>
                  <a:cubicBezTo>
                    <a:pt x="24351" y="13899"/>
                    <a:pt x="24385" y="13633"/>
                    <a:pt x="24418" y="13399"/>
                  </a:cubicBezTo>
                  <a:cubicBezTo>
                    <a:pt x="24418" y="13166"/>
                    <a:pt x="24418" y="12932"/>
                    <a:pt x="24418" y="12765"/>
                  </a:cubicBezTo>
                  <a:lnTo>
                    <a:pt x="24418" y="12398"/>
                  </a:lnTo>
                  <a:cubicBezTo>
                    <a:pt x="24418" y="12498"/>
                    <a:pt x="24418" y="12632"/>
                    <a:pt x="24385" y="12765"/>
                  </a:cubicBezTo>
                  <a:cubicBezTo>
                    <a:pt x="24351" y="12932"/>
                    <a:pt x="24351" y="13132"/>
                    <a:pt x="24351" y="13366"/>
                  </a:cubicBezTo>
                  <a:cubicBezTo>
                    <a:pt x="24318" y="13633"/>
                    <a:pt x="24251" y="13899"/>
                    <a:pt x="24218" y="14200"/>
                  </a:cubicBezTo>
                  <a:cubicBezTo>
                    <a:pt x="23384" y="18936"/>
                    <a:pt x="19881" y="22739"/>
                    <a:pt x="15245" y="23907"/>
                  </a:cubicBezTo>
                  <a:cubicBezTo>
                    <a:pt x="15045" y="23940"/>
                    <a:pt x="14844" y="24007"/>
                    <a:pt x="14644" y="24040"/>
                  </a:cubicBezTo>
                  <a:lnTo>
                    <a:pt x="14044" y="24140"/>
                  </a:lnTo>
                  <a:cubicBezTo>
                    <a:pt x="13610" y="24207"/>
                    <a:pt x="13210" y="24240"/>
                    <a:pt x="12776" y="24240"/>
                  </a:cubicBezTo>
                  <a:cubicBezTo>
                    <a:pt x="12581" y="24248"/>
                    <a:pt x="12387" y="24252"/>
                    <a:pt x="12192" y="24252"/>
                  </a:cubicBezTo>
                  <a:cubicBezTo>
                    <a:pt x="11519" y="24252"/>
                    <a:pt x="10847" y="24203"/>
                    <a:pt x="10174" y="24073"/>
                  </a:cubicBezTo>
                  <a:cubicBezTo>
                    <a:pt x="8340" y="23740"/>
                    <a:pt x="6572" y="22973"/>
                    <a:pt x="5104" y="21838"/>
                  </a:cubicBezTo>
                  <a:lnTo>
                    <a:pt x="5037" y="21772"/>
                  </a:lnTo>
                  <a:lnTo>
                    <a:pt x="4971" y="21772"/>
                  </a:lnTo>
                  <a:lnTo>
                    <a:pt x="698" y="22966"/>
                  </a:lnTo>
                  <a:lnTo>
                    <a:pt x="2302" y="18970"/>
                  </a:lnTo>
                  <a:lnTo>
                    <a:pt x="2336" y="18903"/>
                  </a:lnTo>
                  <a:lnTo>
                    <a:pt x="2302" y="18836"/>
                  </a:lnTo>
                  <a:cubicBezTo>
                    <a:pt x="1468" y="17602"/>
                    <a:pt x="901" y="16201"/>
                    <a:pt x="568" y="14767"/>
                  </a:cubicBezTo>
                  <a:cubicBezTo>
                    <a:pt x="434" y="14066"/>
                    <a:pt x="334" y="13399"/>
                    <a:pt x="301" y="12699"/>
                  </a:cubicBezTo>
                  <a:cubicBezTo>
                    <a:pt x="301" y="12365"/>
                    <a:pt x="301" y="12031"/>
                    <a:pt x="301" y="11698"/>
                  </a:cubicBezTo>
                  <a:cubicBezTo>
                    <a:pt x="301" y="11331"/>
                    <a:pt x="334" y="10997"/>
                    <a:pt x="401" y="10664"/>
                  </a:cubicBezTo>
                  <a:cubicBezTo>
                    <a:pt x="568" y="9329"/>
                    <a:pt x="935" y="8062"/>
                    <a:pt x="1568" y="6861"/>
                  </a:cubicBezTo>
                  <a:cubicBezTo>
                    <a:pt x="2135" y="5727"/>
                    <a:pt x="2903" y="4659"/>
                    <a:pt x="3803" y="3759"/>
                  </a:cubicBezTo>
                  <a:cubicBezTo>
                    <a:pt x="4671" y="2892"/>
                    <a:pt x="5705" y="2158"/>
                    <a:pt x="6805" y="1591"/>
                  </a:cubicBezTo>
                  <a:cubicBezTo>
                    <a:pt x="7839" y="1024"/>
                    <a:pt x="8974" y="657"/>
                    <a:pt x="10141" y="423"/>
                  </a:cubicBezTo>
                  <a:lnTo>
                    <a:pt x="10975" y="290"/>
                  </a:lnTo>
                  <a:cubicBezTo>
                    <a:pt x="11242" y="256"/>
                    <a:pt x="11509" y="256"/>
                    <a:pt x="11809" y="256"/>
                  </a:cubicBezTo>
                  <a:cubicBezTo>
                    <a:pt x="12030" y="243"/>
                    <a:pt x="12251" y="234"/>
                    <a:pt x="12472" y="234"/>
                  </a:cubicBezTo>
                  <a:cubicBezTo>
                    <a:pt x="12785" y="234"/>
                    <a:pt x="13097" y="251"/>
                    <a:pt x="13410" y="290"/>
                  </a:cubicBezTo>
                  <a:cubicBezTo>
                    <a:pt x="17113" y="590"/>
                    <a:pt x="20415" y="2591"/>
                    <a:pt x="22450" y="5694"/>
                  </a:cubicBezTo>
                  <a:cubicBezTo>
                    <a:pt x="23117" y="6728"/>
                    <a:pt x="23651" y="7862"/>
                    <a:pt x="23984" y="9096"/>
                  </a:cubicBezTo>
                  <a:lnTo>
                    <a:pt x="24151" y="9796"/>
                  </a:lnTo>
                  <a:cubicBezTo>
                    <a:pt x="24184" y="9997"/>
                    <a:pt x="24218" y="10197"/>
                    <a:pt x="24251" y="10397"/>
                  </a:cubicBezTo>
                  <a:cubicBezTo>
                    <a:pt x="24285" y="10630"/>
                    <a:pt x="24318" y="10797"/>
                    <a:pt x="24351" y="10964"/>
                  </a:cubicBezTo>
                  <a:cubicBezTo>
                    <a:pt x="24385" y="11097"/>
                    <a:pt x="24385" y="11264"/>
                    <a:pt x="24385" y="11398"/>
                  </a:cubicBezTo>
                  <a:cubicBezTo>
                    <a:pt x="24385" y="11598"/>
                    <a:pt x="24385" y="11798"/>
                    <a:pt x="24418" y="11998"/>
                  </a:cubicBezTo>
                  <a:lnTo>
                    <a:pt x="24418" y="11398"/>
                  </a:lnTo>
                  <a:cubicBezTo>
                    <a:pt x="24418" y="11264"/>
                    <a:pt x="24418" y="11097"/>
                    <a:pt x="24418" y="10964"/>
                  </a:cubicBezTo>
                  <a:cubicBezTo>
                    <a:pt x="24385" y="10797"/>
                    <a:pt x="24385" y="10597"/>
                    <a:pt x="24351" y="10397"/>
                  </a:cubicBezTo>
                  <a:cubicBezTo>
                    <a:pt x="24318" y="10230"/>
                    <a:pt x="24285" y="9997"/>
                    <a:pt x="24251" y="9763"/>
                  </a:cubicBezTo>
                  <a:lnTo>
                    <a:pt x="24084" y="9063"/>
                  </a:lnTo>
                  <a:cubicBezTo>
                    <a:pt x="23751" y="7828"/>
                    <a:pt x="23250" y="6694"/>
                    <a:pt x="22583" y="5627"/>
                  </a:cubicBezTo>
                  <a:cubicBezTo>
                    <a:pt x="20549" y="2458"/>
                    <a:pt x="17179" y="390"/>
                    <a:pt x="13443" y="56"/>
                  </a:cubicBezTo>
                  <a:cubicBezTo>
                    <a:pt x="13111" y="17"/>
                    <a:pt x="12791" y="1"/>
                    <a:pt x="12468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795;p44">
              <a:extLst>
                <a:ext uri="{FF2B5EF4-FFF2-40B4-BE49-F238E27FC236}">
                  <a16:creationId xmlns:a16="http://schemas.microsoft.com/office/drawing/2014/main" id="{D6CE797B-B9BE-49C4-BE75-21E30F53CD76}"/>
                </a:ext>
              </a:extLst>
            </p:cNvPr>
            <p:cNvSpPr/>
            <p:nvPr/>
          </p:nvSpPr>
          <p:spPr>
            <a:xfrm>
              <a:off x="6582295" y="1651209"/>
              <a:ext cx="1702796" cy="2273721"/>
            </a:xfrm>
            <a:custGeom>
              <a:avLst/>
              <a:gdLst/>
              <a:ahLst/>
              <a:cxnLst/>
              <a:rect l="l" t="t" r="r" b="b"/>
              <a:pathLst>
                <a:path w="90466" h="120798" extrusionOk="0">
                  <a:moveTo>
                    <a:pt x="37843" y="1"/>
                  </a:moveTo>
                  <a:cubicBezTo>
                    <a:pt x="34245" y="1"/>
                    <a:pt x="30638" y="245"/>
                    <a:pt x="24552" y="1112"/>
                  </a:cubicBezTo>
                  <a:cubicBezTo>
                    <a:pt x="11142" y="3013"/>
                    <a:pt x="1" y="18591"/>
                    <a:pt x="268" y="45143"/>
                  </a:cubicBezTo>
                  <a:lnTo>
                    <a:pt x="24351" y="45143"/>
                  </a:lnTo>
                  <a:cubicBezTo>
                    <a:pt x="24351" y="45143"/>
                    <a:pt x="24351" y="24929"/>
                    <a:pt x="45366" y="24562"/>
                  </a:cubicBezTo>
                  <a:cubicBezTo>
                    <a:pt x="45492" y="24560"/>
                    <a:pt x="45617" y="24559"/>
                    <a:pt x="45741" y="24559"/>
                  </a:cubicBezTo>
                  <a:cubicBezTo>
                    <a:pt x="56404" y="24559"/>
                    <a:pt x="61971" y="31596"/>
                    <a:pt x="64247" y="37004"/>
                  </a:cubicBezTo>
                  <a:cubicBezTo>
                    <a:pt x="66915" y="43375"/>
                    <a:pt x="66115" y="50614"/>
                    <a:pt x="62512" y="56518"/>
                  </a:cubicBezTo>
                  <a:cubicBezTo>
                    <a:pt x="59101" y="62165"/>
                    <a:pt x="52364" y="67835"/>
                    <a:pt x="40730" y="67835"/>
                  </a:cubicBezTo>
                  <a:cubicBezTo>
                    <a:pt x="38481" y="67835"/>
                    <a:pt x="36050" y="67623"/>
                    <a:pt x="33425" y="67159"/>
                  </a:cubicBezTo>
                  <a:lnTo>
                    <a:pt x="33258" y="120797"/>
                  </a:lnTo>
                  <a:lnTo>
                    <a:pt x="57075" y="120797"/>
                  </a:lnTo>
                  <a:lnTo>
                    <a:pt x="57075" y="89008"/>
                  </a:lnTo>
                  <a:cubicBezTo>
                    <a:pt x="57075" y="89008"/>
                    <a:pt x="90465" y="80368"/>
                    <a:pt x="90465" y="43542"/>
                  </a:cubicBezTo>
                  <a:cubicBezTo>
                    <a:pt x="90465" y="8350"/>
                    <a:pt x="62012" y="745"/>
                    <a:pt x="46701" y="244"/>
                  </a:cubicBezTo>
                  <a:cubicBezTo>
                    <a:pt x="43106" y="132"/>
                    <a:pt x="40477" y="1"/>
                    <a:pt x="37843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796;p44">
              <a:extLst>
                <a:ext uri="{FF2B5EF4-FFF2-40B4-BE49-F238E27FC236}">
                  <a16:creationId xmlns:a16="http://schemas.microsoft.com/office/drawing/2014/main" id="{DFED65A9-AE5C-4317-80CA-05E8E4542139}"/>
                </a:ext>
              </a:extLst>
            </p:cNvPr>
            <p:cNvSpPr/>
            <p:nvPr/>
          </p:nvSpPr>
          <p:spPr>
            <a:xfrm>
              <a:off x="7207033" y="4135874"/>
              <a:ext cx="455203" cy="424447"/>
            </a:xfrm>
            <a:custGeom>
              <a:avLst/>
              <a:gdLst/>
              <a:ahLst/>
              <a:cxnLst/>
              <a:rect l="l" t="t" r="r" b="b"/>
              <a:pathLst>
                <a:path w="24184" h="22550" extrusionOk="0">
                  <a:moveTo>
                    <a:pt x="0" y="0"/>
                  </a:moveTo>
                  <a:lnTo>
                    <a:pt x="0" y="22550"/>
                  </a:lnTo>
                  <a:lnTo>
                    <a:pt x="24184" y="22550"/>
                  </a:lnTo>
                  <a:lnTo>
                    <a:pt x="24184" y="0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797;p44">
              <a:extLst>
                <a:ext uri="{FF2B5EF4-FFF2-40B4-BE49-F238E27FC236}">
                  <a16:creationId xmlns:a16="http://schemas.microsoft.com/office/drawing/2014/main" id="{69A3C7B3-4A9B-45CC-8480-48EF95B27372}"/>
                </a:ext>
              </a:extLst>
            </p:cNvPr>
            <p:cNvSpPr/>
            <p:nvPr/>
          </p:nvSpPr>
          <p:spPr>
            <a:xfrm>
              <a:off x="7207033" y="4135874"/>
              <a:ext cx="455203" cy="424447"/>
            </a:xfrm>
            <a:custGeom>
              <a:avLst/>
              <a:gdLst/>
              <a:ahLst/>
              <a:cxnLst/>
              <a:rect l="l" t="t" r="r" b="b"/>
              <a:pathLst>
                <a:path w="24184" h="22550" extrusionOk="0">
                  <a:moveTo>
                    <a:pt x="0" y="0"/>
                  </a:moveTo>
                  <a:lnTo>
                    <a:pt x="0" y="22550"/>
                  </a:lnTo>
                  <a:lnTo>
                    <a:pt x="24184" y="22550"/>
                  </a:lnTo>
                  <a:lnTo>
                    <a:pt x="241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798;p44">
              <a:extLst>
                <a:ext uri="{FF2B5EF4-FFF2-40B4-BE49-F238E27FC236}">
                  <a16:creationId xmlns:a16="http://schemas.microsoft.com/office/drawing/2014/main" id="{DDF30224-A4EE-4F02-92A0-00465182C1D4}"/>
                </a:ext>
              </a:extLst>
            </p:cNvPr>
            <p:cNvSpPr/>
            <p:nvPr/>
          </p:nvSpPr>
          <p:spPr>
            <a:xfrm>
              <a:off x="6582295" y="1651209"/>
              <a:ext cx="1702796" cy="2273721"/>
            </a:xfrm>
            <a:custGeom>
              <a:avLst/>
              <a:gdLst/>
              <a:ahLst/>
              <a:cxnLst/>
              <a:rect l="l" t="t" r="r" b="b"/>
              <a:pathLst>
                <a:path w="90466" h="120798" extrusionOk="0">
                  <a:moveTo>
                    <a:pt x="37843" y="1"/>
                  </a:moveTo>
                  <a:cubicBezTo>
                    <a:pt x="34245" y="1"/>
                    <a:pt x="30638" y="245"/>
                    <a:pt x="24552" y="1112"/>
                  </a:cubicBezTo>
                  <a:cubicBezTo>
                    <a:pt x="11142" y="3013"/>
                    <a:pt x="1" y="18591"/>
                    <a:pt x="268" y="45143"/>
                  </a:cubicBezTo>
                  <a:lnTo>
                    <a:pt x="24351" y="45143"/>
                  </a:lnTo>
                  <a:cubicBezTo>
                    <a:pt x="24351" y="45143"/>
                    <a:pt x="24351" y="24929"/>
                    <a:pt x="45366" y="24562"/>
                  </a:cubicBezTo>
                  <a:cubicBezTo>
                    <a:pt x="45492" y="24560"/>
                    <a:pt x="45617" y="24559"/>
                    <a:pt x="45741" y="24559"/>
                  </a:cubicBezTo>
                  <a:cubicBezTo>
                    <a:pt x="56404" y="24559"/>
                    <a:pt x="61971" y="31596"/>
                    <a:pt x="64247" y="37004"/>
                  </a:cubicBezTo>
                  <a:cubicBezTo>
                    <a:pt x="66915" y="43375"/>
                    <a:pt x="66115" y="50614"/>
                    <a:pt x="62512" y="56518"/>
                  </a:cubicBezTo>
                  <a:cubicBezTo>
                    <a:pt x="59101" y="62165"/>
                    <a:pt x="52364" y="67835"/>
                    <a:pt x="40730" y="67835"/>
                  </a:cubicBezTo>
                  <a:cubicBezTo>
                    <a:pt x="38481" y="67835"/>
                    <a:pt x="36050" y="67623"/>
                    <a:pt x="33425" y="67159"/>
                  </a:cubicBezTo>
                  <a:lnTo>
                    <a:pt x="33258" y="120797"/>
                  </a:lnTo>
                  <a:lnTo>
                    <a:pt x="57075" y="120797"/>
                  </a:lnTo>
                  <a:lnTo>
                    <a:pt x="57075" y="89008"/>
                  </a:lnTo>
                  <a:cubicBezTo>
                    <a:pt x="57075" y="89008"/>
                    <a:pt x="90465" y="80368"/>
                    <a:pt x="90465" y="43542"/>
                  </a:cubicBezTo>
                  <a:cubicBezTo>
                    <a:pt x="90465" y="8350"/>
                    <a:pt x="62012" y="745"/>
                    <a:pt x="46701" y="244"/>
                  </a:cubicBezTo>
                  <a:cubicBezTo>
                    <a:pt x="43106" y="132"/>
                    <a:pt x="40477" y="1"/>
                    <a:pt x="3784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799;p44">
              <a:extLst>
                <a:ext uri="{FF2B5EF4-FFF2-40B4-BE49-F238E27FC236}">
                  <a16:creationId xmlns:a16="http://schemas.microsoft.com/office/drawing/2014/main" id="{BFEC66C9-CCA3-4380-A543-C107DA3B921A}"/>
                </a:ext>
              </a:extLst>
            </p:cNvPr>
            <p:cNvSpPr/>
            <p:nvPr/>
          </p:nvSpPr>
          <p:spPr>
            <a:xfrm>
              <a:off x="6391435" y="1654541"/>
              <a:ext cx="1705921" cy="2270389"/>
            </a:xfrm>
            <a:custGeom>
              <a:avLst/>
              <a:gdLst/>
              <a:ahLst/>
              <a:cxnLst/>
              <a:rect l="l" t="t" r="r" b="b"/>
              <a:pathLst>
                <a:path w="90632" h="120621" extrusionOk="0">
                  <a:moveTo>
                    <a:pt x="45533" y="1"/>
                  </a:moveTo>
                  <a:cubicBezTo>
                    <a:pt x="35192" y="1"/>
                    <a:pt x="0" y="2502"/>
                    <a:pt x="434" y="44966"/>
                  </a:cubicBezTo>
                  <a:lnTo>
                    <a:pt x="24518" y="44966"/>
                  </a:lnTo>
                  <a:cubicBezTo>
                    <a:pt x="24518" y="44966"/>
                    <a:pt x="24518" y="24752"/>
                    <a:pt x="45533" y="24385"/>
                  </a:cubicBezTo>
                  <a:cubicBezTo>
                    <a:pt x="45658" y="24383"/>
                    <a:pt x="45783" y="24382"/>
                    <a:pt x="45907" y="24382"/>
                  </a:cubicBezTo>
                  <a:cubicBezTo>
                    <a:pt x="56570" y="24382"/>
                    <a:pt x="62138" y="31419"/>
                    <a:pt x="64413" y="36827"/>
                  </a:cubicBezTo>
                  <a:cubicBezTo>
                    <a:pt x="67081" y="43198"/>
                    <a:pt x="66281" y="50437"/>
                    <a:pt x="62678" y="56341"/>
                  </a:cubicBezTo>
                  <a:cubicBezTo>
                    <a:pt x="59310" y="61917"/>
                    <a:pt x="52606" y="67060"/>
                    <a:pt x="41186" y="67060"/>
                  </a:cubicBezTo>
                  <a:cubicBezTo>
                    <a:pt x="38808" y="67060"/>
                    <a:pt x="36224" y="66837"/>
                    <a:pt x="33424" y="66348"/>
                  </a:cubicBezTo>
                  <a:lnTo>
                    <a:pt x="33424" y="120620"/>
                  </a:lnTo>
                  <a:lnTo>
                    <a:pt x="57241" y="120620"/>
                  </a:lnTo>
                  <a:lnTo>
                    <a:pt x="57241" y="88831"/>
                  </a:lnTo>
                  <a:cubicBezTo>
                    <a:pt x="57241" y="88831"/>
                    <a:pt x="90631" y="80191"/>
                    <a:pt x="90631" y="43365"/>
                  </a:cubicBezTo>
                  <a:cubicBezTo>
                    <a:pt x="90631" y="8173"/>
                    <a:pt x="59042" y="1"/>
                    <a:pt x="45533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800;p44">
              <a:extLst>
                <a:ext uri="{FF2B5EF4-FFF2-40B4-BE49-F238E27FC236}">
                  <a16:creationId xmlns:a16="http://schemas.microsoft.com/office/drawing/2014/main" id="{B31D6B5A-638E-4448-A93F-EA9360479FA7}"/>
                </a:ext>
              </a:extLst>
            </p:cNvPr>
            <p:cNvSpPr/>
            <p:nvPr/>
          </p:nvSpPr>
          <p:spPr>
            <a:xfrm>
              <a:off x="6391435" y="1654541"/>
              <a:ext cx="1705921" cy="2270389"/>
            </a:xfrm>
            <a:custGeom>
              <a:avLst/>
              <a:gdLst/>
              <a:ahLst/>
              <a:cxnLst/>
              <a:rect l="l" t="t" r="r" b="b"/>
              <a:pathLst>
                <a:path w="90632" h="120621" extrusionOk="0">
                  <a:moveTo>
                    <a:pt x="45533" y="1"/>
                  </a:moveTo>
                  <a:cubicBezTo>
                    <a:pt x="35192" y="1"/>
                    <a:pt x="0" y="2502"/>
                    <a:pt x="434" y="44966"/>
                  </a:cubicBezTo>
                  <a:lnTo>
                    <a:pt x="24518" y="44966"/>
                  </a:lnTo>
                  <a:cubicBezTo>
                    <a:pt x="24518" y="44966"/>
                    <a:pt x="24518" y="24752"/>
                    <a:pt x="45533" y="24385"/>
                  </a:cubicBezTo>
                  <a:cubicBezTo>
                    <a:pt x="45658" y="24383"/>
                    <a:pt x="45783" y="24382"/>
                    <a:pt x="45907" y="24382"/>
                  </a:cubicBezTo>
                  <a:cubicBezTo>
                    <a:pt x="56570" y="24382"/>
                    <a:pt x="62138" y="31419"/>
                    <a:pt x="64413" y="36827"/>
                  </a:cubicBezTo>
                  <a:cubicBezTo>
                    <a:pt x="67081" y="43198"/>
                    <a:pt x="66281" y="50437"/>
                    <a:pt x="62678" y="56341"/>
                  </a:cubicBezTo>
                  <a:cubicBezTo>
                    <a:pt x="59310" y="61917"/>
                    <a:pt x="52606" y="67060"/>
                    <a:pt x="41186" y="67060"/>
                  </a:cubicBezTo>
                  <a:cubicBezTo>
                    <a:pt x="38808" y="67060"/>
                    <a:pt x="36224" y="66837"/>
                    <a:pt x="33424" y="66348"/>
                  </a:cubicBezTo>
                  <a:lnTo>
                    <a:pt x="33424" y="120620"/>
                  </a:lnTo>
                  <a:lnTo>
                    <a:pt x="57241" y="120620"/>
                  </a:lnTo>
                  <a:lnTo>
                    <a:pt x="57241" y="88831"/>
                  </a:lnTo>
                  <a:cubicBezTo>
                    <a:pt x="57241" y="88831"/>
                    <a:pt x="90631" y="80191"/>
                    <a:pt x="90631" y="43365"/>
                  </a:cubicBezTo>
                  <a:cubicBezTo>
                    <a:pt x="90631" y="8173"/>
                    <a:pt x="59042" y="1"/>
                    <a:pt x="45533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801;p44">
              <a:extLst>
                <a:ext uri="{FF2B5EF4-FFF2-40B4-BE49-F238E27FC236}">
                  <a16:creationId xmlns:a16="http://schemas.microsoft.com/office/drawing/2014/main" id="{1F6143F9-5500-41EF-B6DD-49535EBA2DE5}"/>
                </a:ext>
              </a:extLst>
            </p:cNvPr>
            <p:cNvSpPr/>
            <p:nvPr/>
          </p:nvSpPr>
          <p:spPr>
            <a:xfrm>
              <a:off x="7019297" y="4135874"/>
              <a:ext cx="455222" cy="424447"/>
            </a:xfrm>
            <a:custGeom>
              <a:avLst/>
              <a:gdLst/>
              <a:ahLst/>
              <a:cxnLst/>
              <a:rect l="l" t="t" r="r" b="b"/>
              <a:pathLst>
                <a:path w="24185" h="22550" extrusionOk="0">
                  <a:moveTo>
                    <a:pt x="0" y="0"/>
                  </a:moveTo>
                  <a:lnTo>
                    <a:pt x="0" y="22550"/>
                  </a:lnTo>
                  <a:lnTo>
                    <a:pt x="24184" y="22550"/>
                  </a:lnTo>
                  <a:lnTo>
                    <a:pt x="24184" y="0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802;p44">
              <a:extLst>
                <a:ext uri="{FF2B5EF4-FFF2-40B4-BE49-F238E27FC236}">
                  <a16:creationId xmlns:a16="http://schemas.microsoft.com/office/drawing/2014/main" id="{FCB860E4-B6FD-4F3E-8D3D-E8DCFB182A95}"/>
                </a:ext>
              </a:extLst>
            </p:cNvPr>
            <p:cNvSpPr/>
            <p:nvPr/>
          </p:nvSpPr>
          <p:spPr>
            <a:xfrm>
              <a:off x="7019297" y="4135874"/>
              <a:ext cx="455222" cy="424447"/>
            </a:xfrm>
            <a:custGeom>
              <a:avLst/>
              <a:gdLst/>
              <a:ahLst/>
              <a:cxnLst/>
              <a:rect l="l" t="t" r="r" b="b"/>
              <a:pathLst>
                <a:path w="24185" h="22550" extrusionOk="0">
                  <a:moveTo>
                    <a:pt x="0" y="0"/>
                  </a:moveTo>
                  <a:lnTo>
                    <a:pt x="0" y="22550"/>
                  </a:lnTo>
                  <a:lnTo>
                    <a:pt x="24184" y="22550"/>
                  </a:lnTo>
                  <a:lnTo>
                    <a:pt x="24184" y="0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803;p44">
              <a:extLst>
                <a:ext uri="{FF2B5EF4-FFF2-40B4-BE49-F238E27FC236}">
                  <a16:creationId xmlns:a16="http://schemas.microsoft.com/office/drawing/2014/main" id="{C366BA49-C632-4540-BF7D-60AF7694A002}"/>
                </a:ext>
              </a:extLst>
            </p:cNvPr>
            <p:cNvSpPr/>
            <p:nvPr/>
          </p:nvSpPr>
          <p:spPr>
            <a:xfrm>
              <a:off x="6850403" y="2110573"/>
              <a:ext cx="449557" cy="384694"/>
            </a:xfrm>
            <a:custGeom>
              <a:avLst/>
              <a:gdLst/>
              <a:ahLst/>
              <a:cxnLst/>
              <a:rect l="l" t="t" r="r" b="b"/>
              <a:pathLst>
                <a:path w="23884" h="20438" extrusionOk="0">
                  <a:moveTo>
                    <a:pt x="21057" y="0"/>
                  </a:moveTo>
                  <a:cubicBezTo>
                    <a:pt x="20265" y="0"/>
                    <a:pt x="19472" y="52"/>
                    <a:pt x="18680" y="157"/>
                  </a:cubicBezTo>
                  <a:cubicBezTo>
                    <a:pt x="16812" y="390"/>
                    <a:pt x="14978" y="790"/>
                    <a:pt x="13176" y="1424"/>
                  </a:cubicBezTo>
                  <a:cubicBezTo>
                    <a:pt x="12142" y="1791"/>
                    <a:pt x="11108" y="2225"/>
                    <a:pt x="10141" y="2759"/>
                  </a:cubicBezTo>
                  <a:cubicBezTo>
                    <a:pt x="9073" y="3292"/>
                    <a:pt x="8039" y="3926"/>
                    <a:pt x="7139" y="4693"/>
                  </a:cubicBezTo>
                  <a:cubicBezTo>
                    <a:pt x="6205" y="5461"/>
                    <a:pt x="5371" y="6328"/>
                    <a:pt x="4670" y="7295"/>
                  </a:cubicBezTo>
                  <a:cubicBezTo>
                    <a:pt x="4003" y="8196"/>
                    <a:pt x="3369" y="9130"/>
                    <a:pt x="2836" y="10097"/>
                  </a:cubicBezTo>
                  <a:cubicBezTo>
                    <a:pt x="1935" y="11732"/>
                    <a:pt x="1201" y="13500"/>
                    <a:pt x="701" y="15301"/>
                  </a:cubicBezTo>
                  <a:cubicBezTo>
                    <a:pt x="367" y="16535"/>
                    <a:pt x="134" y="17803"/>
                    <a:pt x="34" y="19070"/>
                  </a:cubicBezTo>
                  <a:cubicBezTo>
                    <a:pt x="0" y="19504"/>
                    <a:pt x="0" y="19871"/>
                    <a:pt x="0" y="20104"/>
                  </a:cubicBezTo>
                  <a:cubicBezTo>
                    <a:pt x="0" y="20204"/>
                    <a:pt x="0" y="20338"/>
                    <a:pt x="0" y="20438"/>
                  </a:cubicBezTo>
                  <a:cubicBezTo>
                    <a:pt x="34" y="20338"/>
                    <a:pt x="34" y="20204"/>
                    <a:pt x="34" y="20104"/>
                  </a:cubicBezTo>
                  <a:cubicBezTo>
                    <a:pt x="67" y="19871"/>
                    <a:pt x="67" y="19504"/>
                    <a:pt x="100" y="19070"/>
                  </a:cubicBezTo>
                  <a:cubicBezTo>
                    <a:pt x="234" y="17803"/>
                    <a:pt x="501" y="16568"/>
                    <a:pt x="834" y="15368"/>
                  </a:cubicBezTo>
                  <a:cubicBezTo>
                    <a:pt x="1368" y="13566"/>
                    <a:pt x="2102" y="11832"/>
                    <a:pt x="3002" y="10197"/>
                  </a:cubicBezTo>
                  <a:cubicBezTo>
                    <a:pt x="3536" y="9230"/>
                    <a:pt x="4170" y="8296"/>
                    <a:pt x="4804" y="7429"/>
                  </a:cubicBezTo>
                  <a:cubicBezTo>
                    <a:pt x="5537" y="6495"/>
                    <a:pt x="6338" y="5627"/>
                    <a:pt x="7239" y="4860"/>
                  </a:cubicBezTo>
                  <a:cubicBezTo>
                    <a:pt x="8173" y="4126"/>
                    <a:pt x="9173" y="3459"/>
                    <a:pt x="10241" y="2925"/>
                  </a:cubicBezTo>
                  <a:cubicBezTo>
                    <a:pt x="11208" y="2425"/>
                    <a:pt x="12209" y="1991"/>
                    <a:pt x="13276" y="1624"/>
                  </a:cubicBezTo>
                  <a:cubicBezTo>
                    <a:pt x="15011" y="1024"/>
                    <a:pt x="16846" y="590"/>
                    <a:pt x="18714" y="357"/>
                  </a:cubicBezTo>
                  <a:cubicBezTo>
                    <a:pt x="19629" y="233"/>
                    <a:pt x="20563" y="164"/>
                    <a:pt x="21501" y="164"/>
                  </a:cubicBezTo>
                  <a:cubicBezTo>
                    <a:pt x="21828" y="164"/>
                    <a:pt x="22155" y="173"/>
                    <a:pt x="22483" y="190"/>
                  </a:cubicBezTo>
                  <a:cubicBezTo>
                    <a:pt x="22950" y="190"/>
                    <a:pt x="23283" y="290"/>
                    <a:pt x="23517" y="290"/>
                  </a:cubicBezTo>
                  <a:lnTo>
                    <a:pt x="23884" y="290"/>
                  </a:lnTo>
                  <a:cubicBezTo>
                    <a:pt x="23750" y="257"/>
                    <a:pt x="23650" y="223"/>
                    <a:pt x="23517" y="190"/>
                  </a:cubicBezTo>
                  <a:cubicBezTo>
                    <a:pt x="23183" y="123"/>
                    <a:pt x="22850" y="90"/>
                    <a:pt x="22483" y="57"/>
                  </a:cubicBezTo>
                  <a:cubicBezTo>
                    <a:pt x="22008" y="19"/>
                    <a:pt x="21532" y="0"/>
                    <a:pt x="2105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804;p44">
              <a:extLst>
                <a:ext uri="{FF2B5EF4-FFF2-40B4-BE49-F238E27FC236}">
                  <a16:creationId xmlns:a16="http://schemas.microsoft.com/office/drawing/2014/main" id="{B5485570-AA47-4A1A-A7C1-E187D5A7899D}"/>
                </a:ext>
              </a:extLst>
            </p:cNvPr>
            <p:cNvSpPr/>
            <p:nvPr/>
          </p:nvSpPr>
          <p:spPr>
            <a:xfrm>
              <a:off x="7225855" y="1655802"/>
              <a:ext cx="756608" cy="379255"/>
            </a:xfrm>
            <a:custGeom>
              <a:avLst/>
              <a:gdLst/>
              <a:ahLst/>
              <a:cxnLst/>
              <a:rect l="l" t="t" r="r" b="b"/>
              <a:pathLst>
                <a:path w="40197" h="20149" extrusionOk="0">
                  <a:moveTo>
                    <a:pt x="1" y="0"/>
                  </a:moveTo>
                  <a:lnTo>
                    <a:pt x="1402" y="34"/>
                  </a:lnTo>
                  <a:lnTo>
                    <a:pt x="2369" y="67"/>
                  </a:lnTo>
                  <a:cubicBezTo>
                    <a:pt x="2736" y="67"/>
                    <a:pt x="3136" y="134"/>
                    <a:pt x="3570" y="167"/>
                  </a:cubicBezTo>
                  <a:cubicBezTo>
                    <a:pt x="4404" y="234"/>
                    <a:pt x="5371" y="267"/>
                    <a:pt x="6439" y="467"/>
                  </a:cubicBezTo>
                  <a:lnTo>
                    <a:pt x="8107" y="701"/>
                  </a:lnTo>
                  <a:cubicBezTo>
                    <a:pt x="8707" y="768"/>
                    <a:pt x="9274" y="901"/>
                    <a:pt x="9874" y="1034"/>
                  </a:cubicBezTo>
                  <a:cubicBezTo>
                    <a:pt x="10508" y="1168"/>
                    <a:pt x="11142" y="1301"/>
                    <a:pt x="11776" y="1468"/>
                  </a:cubicBezTo>
                  <a:lnTo>
                    <a:pt x="13777" y="1968"/>
                  </a:lnTo>
                  <a:cubicBezTo>
                    <a:pt x="14478" y="2135"/>
                    <a:pt x="15145" y="2369"/>
                    <a:pt x="15845" y="2602"/>
                  </a:cubicBezTo>
                  <a:cubicBezTo>
                    <a:pt x="16546" y="2836"/>
                    <a:pt x="17280" y="3069"/>
                    <a:pt x="18014" y="3336"/>
                  </a:cubicBezTo>
                  <a:lnTo>
                    <a:pt x="20182" y="4170"/>
                  </a:lnTo>
                  <a:lnTo>
                    <a:pt x="22383" y="5171"/>
                  </a:lnTo>
                  <a:cubicBezTo>
                    <a:pt x="25152" y="6505"/>
                    <a:pt x="27787" y="8073"/>
                    <a:pt x="30256" y="9841"/>
                  </a:cubicBezTo>
                  <a:cubicBezTo>
                    <a:pt x="30856" y="10241"/>
                    <a:pt x="31356" y="10675"/>
                    <a:pt x="31890" y="11075"/>
                  </a:cubicBezTo>
                  <a:lnTo>
                    <a:pt x="32657" y="11709"/>
                  </a:lnTo>
                  <a:lnTo>
                    <a:pt x="33391" y="12342"/>
                  </a:lnTo>
                  <a:cubicBezTo>
                    <a:pt x="33858" y="12743"/>
                    <a:pt x="34292" y="13176"/>
                    <a:pt x="34726" y="13543"/>
                  </a:cubicBezTo>
                  <a:cubicBezTo>
                    <a:pt x="35159" y="13944"/>
                    <a:pt x="35526" y="14377"/>
                    <a:pt x="35893" y="14744"/>
                  </a:cubicBezTo>
                  <a:cubicBezTo>
                    <a:pt x="36260" y="15144"/>
                    <a:pt x="36627" y="15511"/>
                    <a:pt x="36960" y="15878"/>
                  </a:cubicBezTo>
                  <a:lnTo>
                    <a:pt x="37794" y="16912"/>
                  </a:lnTo>
                  <a:lnTo>
                    <a:pt x="38562" y="17846"/>
                  </a:lnTo>
                  <a:cubicBezTo>
                    <a:pt x="38762" y="18113"/>
                    <a:pt x="38962" y="18413"/>
                    <a:pt x="39129" y="18647"/>
                  </a:cubicBezTo>
                  <a:lnTo>
                    <a:pt x="39929" y="19781"/>
                  </a:lnTo>
                  <a:cubicBezTo>
                    <a:pt x="39976" y="19851"/>
                    <a:pt x="40038" y="19920"/>
                    <a:pt x="40083" y="19979"/>
                  </a:cubicBezTo>
                  <a:lnTo>
                    <a:pt x="40083" y="19979"/>
                  </a:lnTo>
                  <a:lnTo>
                    <a:pt x="39929" y="19748"/>
                  </a:lnTo>
                  <a:cubicBezTo>
                    <a:pt x="39729" y="19481"/>
                    <a:pt x="39496" y="19114"/>
                    <a:pt x="39162" y="18614"/>
                  </a:cubicBezTo>
                  <a:cubicBezTo>
                    <a:pt x="38995" y="18347"/>
                    <a:pt x="38828" y="18080"/>
                    <a:pt x="38595" y="17780"/>
                  </a:cubicBezTo>
                  <a:lnTo>
                    <a:pt x="37861" y="16846"/>
                  </a:lnTo>
                  <a:lnTo>
                    <a:pt x="37027" y="15778"/>
                  </a:lnTo>
                  <a:cubicBezTo>
                    <a:pt x="36727" y="15411"/>
                    <a:pt x="36360" y="15044"/>
                    <a:pt x="35993" y="14677"/>
                  </a:cubicBezTo>
                  <a:cubicBezTo>
                    <a:pt x="35626" y="14277"/>
                    <a:pt x="35259" y="13877"/>
                    <a:pt x="34826" y="13443"/>
                  </a:cubicBezTo>
                  <a:lnTo>
                    <a:pt x="33491" y="12209"/>
                  </a:lnTo>
                  <a:cubicBezTo>
                    <a:pt x="33258" y="11976"/>
                    <a:pt x="33024" y="11775"/>
                    <a:pt x="32791" y="11575"/>
                  </a:cubicBezTo>
                  <a:lnTo>
                    <a:pt x="31990" y="11008"/>
                  </a:lnTo>
                  <a:cubicBezTo>
                    <a:pt x="31457" y="10575"/>
                    <a:pt x="30956" y="10141"/>
                    <a:pt x="30356" y="9707"/>
                  </a:cubicBezTo>
                  <a:cubicBezTo>
                    <a:pt x="27887" y="7906"/>
                    <a:pt x="25219" y="6338"/>
                    <a:pt x="22450" y="5037"/>
                  </a:cubicBezTo>
                  <a:lnTo>
                    <a:pt x="20249" y="4037"/>
                  </a:lnTo>
                  <a:lnTo>
                    <a:pt x="18047" y="3203"/>
                  </a:lnTo>
                  <a:cubicBezTo>
                    <a:pt x="17346" y="2902"/>
                    <a:pt x="16613" y="2669"/>
                    <a:pt x="15912" y="2469"/>
                  </a:cubicBezTo>
                  <a:cubicBezTo>
                    <a:pt x="15178" y="2235"/>
                    <a:pt x="14511" y="2002"/>
                    <a:pt x="13811" y="1835"/>
                  </a:cubicBezTo>
                  <a:lnTo>
                    <a:pt x="11809" y="1301"/>
                  </a:lnTo>
                  <a:cubicBezTo>
                    <a:pt x="11142" y="1134"/>
                    <a:pt x="10508" y="1001"/>
                    <a:pt x="9908" y="901"/>
                  </a:cubicBezTo>
                  <a:cubicBezTo>
                    <a:pt x="9274" y="801"/>
                    <a:pt x="8674" y="634"/>
                    <a:pt x="8107" y="567"/>
                  </a:cubicBezTo>
                  <a:lnTo>
                    <a:pt x="6439" y="334"/>
                  </a:lnTo>
                  <a:cubicBezTo>
                    <a:pt x="5405" y="167"/>
                    <a:pt x="4404" y="134"/>
                    <a:pt x="3570" y="67"/>
                  </a:cubicBezTo>
                  <a:cubicBezTo>
                    <a:pt x="3136" y="34"/>
                    <a:pt x="2736" y="0"/>
                    <a:pt x="2369" y="0"/>
                  </a:cubicBezTo>
                  <a:close/>
                  <a:moveTo>
                    <a:pt x="40083" y="19979"/>
                  </a:moveTo>
                  <a:lnTo>
                    <a:pt x="40129" y="20048"/>
                  </a:lnTo>
                  <a:cubicBezTo>
                    <a:pt x="40119" y="20028"/>
                    <a:pt x="40103" y="20004"/>
                    <a:pt x="40083" y="19979"/>
                  </a:cubicBezTo>
                  <a:close/>
                  <a:moveTo>
                    <a:pt x="40129" y="20048"/>
                  </a:moveTo>
                  <a:lnTo>
                    <a:pt x="40129" y="20048"/>
                  </a:lnTo>
                  <a:cubicBezTo>
                    <a:pt x="40196" y="20115"/>
                    <a:pt x="40196" y="20148"/>
                    <a:pt x="40196" y="20148"/>
                  </a:cubicBezTo>
                  <a:lnTo>
                    <a:pt x="40196" y="20148"/>
                  </a:lnTo>
                  <a:cubicBezTo>
                    <a:pt x="40196" y="20115"/>
                    <a:pt x="40163" y="20081"/>
                    <a:pt x="40129" y="20048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805;p44">
              <a:extLst>
                <a:ext uri="{FF2B5EF4-FFF2-40B4-BE49-F238E27FC236}">
                  <a16:creationId xmlns:a16="http://schemas.microsoft.com/office/drawing/2014/main" id="{E7FAFA98-65CE-4AA7-989D-2E8C857054FB}"/>
                </a:ext>
              </a:extLst>
            </p:cNvPr>
            <p:cNvSpPr/>
            <p:nvPr/>
          </p:nvSpPr>
          <p:spPr>
            <a:xfrm>
              <a:off x="7470736" y="3008218"/>
              <a:ext cx="464633" cy="320227"/>
            </a:xfrm>
            <a:custGeom>
              <a:avLst/>
              <a:gdLst/>
              <a:ahLst/>
              <a:cxnLst/>
              <a:rect l="l" t="t" r="r" b="b"/>
              <a:pathLst>
                <a:path w="24685" h="17013" extrusionOk="0">
                  <a:moveTo>
                    <a:pt x="24684" y="1"/>
                  </a:moveTo>
                  <a:cubicBezTo>
                    <a:pt x="24618" y="67"/>
                    <a:pt x="24551" y="134"/>
                    <a:pt x="24451" y="201"/>
                  </a:cubicBezTo>
                  <a:lnTo>
                    <a:pt x="23884" y="868"/>
                  </a:lnTo>
                  <a:cubicBezTo>
                    <a:pt x="23617" y="1168"/>
                    <a:pt x="23317" y="1535"/>
                    <a:pt x="22950" y="1935"/>
                  </a:cubicBezTo>
                  <a:cubicBezTo>
                    <a:pt x="22583" y="2336"/>
                    <a:pt x="22149" y="2769"/>
                    <a:pt x="21682" y="3270"/>
                  </a:cubicBezTo>
                  <a:cubicBezTo>
                    <a:pt x="21182" y="3770"/>
                    <a:pt x="20648" y="4270"/>
                    <a:pt x="20081" y="4838"/>
                  </a:cubicBezTo>
                  <a:cubicBezTo>
                    <a:pt x="19481" y="5405"/>
                    <a:pt x="18847" y="5972"/>
                    <a:pt x="18146" y="6572"/>
                  </a:cubicBezTo>
                  <a:cubicBezTo>
                    <a:pt x="16679" y="7840"/>
                    <a:pt x="15111" y="9041"/>
                    <a:pt x="13476" y="10175"/>
                  </a:cubicBezTo>
                  <a:cubicBezTo>
                    <a:pt x="11775" y="11342"/>
                    <a:pt x="10041" y="12376"/>
                    <a:pt x="8473" y="13244"/>
                  </a:cubicBezTo>
                  <a:cubicBezTo>
                    <a:pt x="7639" y="13677"/>
                    <a:pt x="6872" y="14077"/>
                    <a:pt x="6171" y="14411"/>
                  </a:cubicBezTo>
                  <a:cubicBezTo>
                    <a:pt x="5437" y="14778"/>
                    <a:pt x="4737" y="15078"/>
                    <a:pt x="4136" y="15378"/>
                  </a:cubicBezTo>
                  <a:cubicBezTo>
                    <a:pt x="3503" y="15645"/>
                    <a:pt x="2902" y="15879"/>
                    <a:pt x="2402" y="16079"/>
                  </a:cubicBezTo>
                  <a:cubicBezTo>
                    <a:pt x="1901" y="16279"/>
                    <a:pt x="1468" y="16446"/>
                    <a:pt x="1101" y="16579"/>
                  </a:cubicBezTo>
                  <a:lnTo>
                    <a:pt x="267" y="16879"/>
                  </a:lnTo>
                  <a:cubicBezTo>
                    <a:pt x="167" y="16913"/>
                    <a:pt x="67" y="16980"/>
                    <a:pt x="0" y="17013"/>
                  </a:cubicBezTo>
                  <a:cubicBezTo>
                    <a:pt x="100" y="17013"/>
                    <a:pt x="200" y="16980"/>
                    <a:pt x="300" y="16946"/>
                  </a:cubicBezTo>
                  <a:lnTo>
                    <a:pt x="1134" y="16646"/>
                  </a:lnTo>
                  <a:cubicBezTo>
                    <a:pt x="1501" y="16546"/>
                    <a:pt x="1935" y="16379"/>
                    <a:pt x="2435" y="16179"/>
                  </a:cubicBezTo>
                  <a:cubicBezTo>
                    <a:pt x="2935" y="16012"/>
                    <a:pt x="3536" y="15779"/>
                    <a:pt x="4170" y="15512"/>
                  </a:cubicBezTo>
                  <a:cubicBezTo>
                    <a:pt x="4803" y="15245"/>
                    <a:pt x="5504" y="14911"/>
                    <a:pt x="6238" y="14578"/>
                  </a:cubicBezTo>
                  <a:cubicBezTo>
                    <a:pt x="6972" y="14278"/>
                    <a:pt x="7739" y="13844"/>
                    <a:pt x="8539" y="13444"/>
                  </a:cubicBezTo>
                  <a:cubicBezTo>
                    <a:pt x="12042" y="11576"/>
                    <a:pt x="15311" y="9307"/>
                    <a:pt x="18280" y="6706"/>
                  </a:cubicBezTo>
                  <a:cubicBezTo>
                    <a:pt x="18947" y="6105"/>
                    <a:pt x="19581" y="5538"/>
                    <a:pt x="20181" y="4971"/>
                  </a:cubicBezTo>
                  <a:cubicBezTo>
                    <a:pt x="20782" y="4404"/>
                    <a:pt x="21282" y="3870"/>
                    <a:pt x="21782" y="3370"/>
                  </a:cubicBezTo>
                  <a:cubicBezTo>
                    <a:pt x="22249" y="2869"/>
                    <a:pt x="22650" y="2402"/>
                    <a:pt x="23016" y="2002"/>
                  </a:cubicBezTo>
                  <a:cubicBezTo>
                    <a:pt x="23383" y="1602"/>
                    <a:pt x="23684" y="1235"/>
                    <a:pt x="23950" y="935"/>
                  </a:cubicBezTo>
                  <a:lnTo>
                    <a:pt x="24518" y="268"/>
                  </a:lnTo>
                  <a:cubicBezTo>
                    <a:pt x="24584" y="168"/>
                    <a:pt x="24651" y="101"/>
                    <a:pt x="2468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806;p44">
              <a:extLst>
                <a:ext uri="{FF2B5EF4-FFF2-40B4-BE49-F238E27FC236}">
                  <a16:creationId xmlns:a16="http://schemas.microsoft.com/office/drawing/2014/main" id="{6F42DE4F-B73E-48D1-BA55-9C1B14A8353A}"/>
                </a:ext>
              </a:extLst>
            </p:cNvPr>
            <p:cNvSpPr/>
            <p:nvPr/>
          </p:nvSpPr>
          <p:spPr>
            <a:xfrm>
              <a:off x="7458803" y="3326544"/>
              <a:ext cx="4404" cy="563226"/>
            </a:xfrm>
            <a:custGeom>
              <a:avLst/>
              <a:gdLst/>
              <a:ahLst/>
              <a:cxnLst/>
              <a:rect l="l" t="t" r="r" b="b"/>
              <a:pathLst>
                <a:path w="234" h="29923" extrusionOk="0">
                  <a:moveTo>
                    <a:pt x="100" y="1"/>
                  </a:moveTo>
                  <a:cubicBezTo>
                    <a:pt x="67" y="1"/>
                    <a:pt x="0" y="6672"/>
                    <a:pt x="0" y="14945"/>
                  </a:cubicBezTo>
                  <a:cubicBezTo>
                    <a:pt x="0" y="23217"/>
                    <a:pt x="67" y="29922"/>
                    <a:pt x="100" y="29922"/>
                  </a:cubicBezTo>
                  <a:cubicBezTo>
                    <a:pt x="167" y="29922"/>
                    <a:pt x="234" y="23217"/>
                    <a:pt x="234" y="14945"/>
                  </a:cubicBezTo>
                  <a:cubicBezTo>
                    <a:pt x="234" y="6672"/>
                    <a:pt x="167" y="1"/>
                    <a:pt x="10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807;p44">
              <a:extLst>
                <a:ext uri="{FF2B5EF4-FFF2-40B4-BE49-F238E27FC236}">
                  <a16:creationId xmlns:a16="http://schemas.microsoft.com/office/drawing/2014/main" id="{52030227-9614-4042-8588-87B6789CCA81}"/>
                </a:ext>
              </a:extLst>
            </p:cNvPr>
            <p:cNvSpPr/>
            <p:nvPr/>
          </p:nvSpPr>
          <p:spPr>
            <a:xfrm>
              <a:off x="7476383" y="4136495"/>
              <a:ext cx="3783" cy="394953"/>
            </a:xfrm>
            <a:custGeom>
              <a:avLst/>
              <a:gdLst/>
              <a:ahLst/>
              <a:cxnLst/>
              <a:rect l="l" t="t" r="r" b="b"/>
              <a:pathLst>
                <a:path w="201" h="20983" extrusionOk="0">
                  <a:moveTo>
                    <a:pt x="100" y="1"/>
                  </a:moveTo>
                  <a:cubicBezTo>
                    <a:pt x="34" y="1"/>
                    <a:pt x="0" y="4704"/>
                    <a:pt x="0" y="10508"/>
                  </a:cubicBezTo>
                  <a:cubicBezTo>
                    <a:pt x="0" y="16279"/>
                    <a:pt x="34" y="20982"/>
                    <a:pt x="100" y="20982"/>
                  </a:cubicBezTo>
                  <a:cubicBezTo>
                    <a:pt x="167" y="20982"/>
                    <a:pt x="200" y="16312"/>
                    <a:pt x="200" y="10508"/>
                  </a:cubicBezTo>
                  <a:cubicBezTo>
                    <a:pt x="200" y="4704"/>
                    <a:pt x="167" y="1"/>
                    <a:pt x="10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808;p44">
              <a:extLst>
                <a:ext uri="{FF2B5EF4-FFF2-40B4-BE49-F238E27FC236}">
                  <a16:creationId xmlns:a16="http://schemas.microsoft.com/office/drawing/2014/main" id="{D7D0AAAD-3B46-41ED-9722-A5D03BBCE39A}"/>
                </a:ext>
              </a:extLst>
            </p:cNvPr>
            <p:cNvSpPr/>
            <p:nvPr/>
          </p:nvSpPr>
          <p:spPr>
            <a:xfrm>
              <a:off x="7916509" y="2358390"/>
              <a:ext cx="228562" cy="120784"/>
            </a:xfrm>
            <a:custGeom>
              <a:avLst/>
              <a:gdLst/>
              <a:ahLst/>
              <a:cxnLst/>
              <a:rect l="l" t="t" r="r" b="b"/>
              <a:pathLst>
                <a:path w="12143" h="6417" extrusionOk="0">
                  <a:moveTo>
                    <a:pt x="12143" y="0"/>
                  </a:moveTo>
                  <a:lnTo>
                    <a:pt x="12143" y="0"/>
                  </a:lnTo>
                  <a:cubicBezTo>
                    <a:pt x="12142" y="0"/>
                    <a:pt x="2302" y="634"/>
                    <a:pt x="401" y="4370"/>
                  </a:cubicBezTo>
                  <a:cubicBezTo>
                    <a:pt x="1" y="5204"/>
                    <a:pt x="1568" y="5904"/>
                    <a:pt x="2436" y="6171"/>
                  </a:cubicBezTo>
                  <a:cubicBezTo>
                    <a:pt x="3089" y="6335"/>
                    <a:pt x="3743" y="6416"/>
                    <a:pt x="4397" y="6416"/>
                  </a:cubicBezTo>
                  <a:cubicBezTo>
                    <a:pt x="4677" y="6416"/>
                    <a:pt x="4957" y="6401"/>
                    <a:pt x="5238" y="6371"/>
                  </a:cubicBezTo>
                  <a:cubicBezTo>
                    <a:pt x="6505" y="6305"/>
                    <a:pt x="7773" y="6171"/>
                    <a:pt x="8874" y="5571"/>
                  </a:cubicBezTo>
                  <a:cubicBezTo>
                    <a:pt x="9808" y="4970"/>
                    <a:pt x="10575" y="4136"/>
                    <a:pt x="11042" y="3136"/>
                  </a:cubicBezTo>
                  <a:cubicBezTo>
                    <a:pt x="11509" y="2135"/>
                    <a:pt x="11876" y="1067"/>
                    <a:pt x="12143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809;p44">
              <a:extLst>
                <a:ext uri="{FF2B5EF4-FFF2-40B4-BE49-F238E27FC236}">
                  <a16:creationId xmlns:a16="http://schemas.microsoft.com/office/drawing/2014/main" id="{D763A105-2F79-4797-B1B5-4D89C58F560B}"/>
                </a:ext>
              </a:extLst>
            </p:cNvPr>
            <p:cNvSpPr/>
            <p:nvPr/>
          </p:nvSpPr>
          <p:spPr>
            <a:xfrm>
              <a:off x="7916509" y="2358390"/>
              <a:ext cx="228562" cy="120784"/>
            </a:xfrm>
            <a:custGeom>
              <a:avLst/>
              <a:gdLst/>
              <a:ahLst/>
              <a:cxnLst/>
              <a:rect l="l" t="t" r="r" b="b"/>
              <a:pathLst>
                <a:path w="12143" h="6417" extrusionOk="0">
                  <a:moveTo>
                    <a:pt x="12143" y="0"/>
                  </a:moveTo>
                  <a:lnTo>
                    <a:pt x="12143" y="0"/>
                  </a:lnTo>
                  <a:cubicBezTo>
                    <a:pt x="12142" y="0"/>
                    <a:pt x="2302" y="634"/>
                    <a:pt x="401" y="4370"/>
                  </a:cubicBezTo>
                  <a:cubicBezTo>
                    <a:pt x="1" y="5204"/>
                    <a:pt x="1568" y="5904"/>
                    <a:pt x="2436" y="6171"/>
                  </a:cubicBezTo>
                  <a:cubicBezTo>
                    <a:pt x="3089" y="6335"/>
                    <a:pt x="3743" y="6416"/>
                    <a:pt x="4397" y="6416"/>
                  </a:cubicBezTo>
                  <a:cubicBezTo>
                    <a:pt x="4677" y="6416"/>
                    <a:pt x="4957" y="6401"/>
                    <a:pt x="5238" y="6371"/>
                  </a:cubicBezTo>
                  <a:cubicBezTo>
                    <a:pt x="6505" y="6305"/>
                    <a:pt x="7773" y="6171"/>
                    <a:pt x="8874" y="5571"/>
                  </a:cubicBezTo>
                  <a:cubicBezTo>
                    <a:pt x="9808" y="4970"/>
                    <a:pt x="10575" y="4136"/>
                    <a:pt x="11042" y="3136"/>
                  </a:cubicBezTo>
                  <a:cubicBezTo>
                    <a:pt x="11509" y="2135"/>
                    <a:pt x="11876" y="1067"/>
                    <a:pt x="1214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810;p44">
              <a:extLst>
                <a:ext uri="{FF2B5EF4-FFF2-40B4-BE49-F238E27FC236}">
                  <a16:creationId xmlns:a16="http://schemas.microsoft.com/office/drawing/2014/main" id="{BD41EC92-8C2A-420C-8F5B-785CDC3F2309}"/>
                </a:ext>
              </a:extLst>
            </p:cNvPr>
            <p:cNvSpPr/>
            <p:nvPr/>
          </p:nvSpPr>
          <p:spPr>
            <a:xfrm>
              <a:off x="8436387" y="2336123"/>
              <a:ext cx="202812" cy="87619"/>
            </a:xfrm>
            <a:custGeom>
              <a:avLst/>
              <a:gdLst/>
              <a:ahLst/>
              <a:cxnLst/>
              <a:rect l="l" t="t" r="r" b="b"/>
              <a:pathLst>
                <a:path w="10775" h="4655" extrusionOk="0">
                  <a:moveTo>
                    <a:pt x="7230" y="1"/>
                  </a:moveTo>
                  <a:cubicBezTo>
                    <a:pt x="6943" y="1"/>
                    <a:pt x="6655" y="8"/>
                    <a:pt x="6372" y="16"/>
                  </a:cubicBezTo>
                  <a:cubicBezTo>
                    <a:pt x="5071" y="82"/>
                    <a:pt x="3803" y="316"/>
                    <a:pt x="2569" y="749"/>
                  </a:cubicBezTo>
                  <a:cubicBezTo>
                    <a:pt x="1568" y="1116"/>
                    <a:pt x="501" y="1583"/>
                    <a:pt x="0" y="2517"/>
                  </a:cubicBezTo>
                  <a:lnTo>
                    <a:pt x="634" y="2884"/>
                  </a:lnTo>
                  <a:cubicBezTo>
                    <a:pt x="2235" y="4052"/>
                    <a:pt x="4203" y="4652"/>
                    <a:pt x="6171" y="4652"/>
                  </a:cubicBezTo>
                  <a:cubicBezTo>
                    <a:pt x="6220" y="4654"/>
                    <a:pt x="6269" y="4655"/>
                    <a:pt x="6317" y="4655"/>
                  </a:cubicBezTo>
                  <a:cubicBezTo>
                    <a:pt x="7232" y="4655"/>
                    <a:pt x="8111" y="4357"/>
                    <a:pt x="8840" y="3818"/>
                  </a:cubicBezTo>
                  <a:cubicBezTo>
                    <a:pt x="9174" y="3518"/>
                    <a:pt x="9407" y="3151"/>
                    <a:pt x="9741" y="2851"/>
                  </a:cubicBezTo>
                  <a:cubicBezTo>
                    <a:pt x="9941" y="2651"/>
                    <a:pt x="10208" y="2517"/>
                    <a:pt x="10441" y="2317"/>
                  </a:cubicBezTo>
                  <a:cubicBezTo>
                    <a:pt x="10641" y="2117"/>
                    <a:pt x="10775" y="1817"/>
                    <a:pt x="10741" y="1517"/>
                  </a:cubicBezTo>
                  <a:cubicBezTo>
                    <a:pt x="10641" y="1150"/>
                    <a:pt x="10441" y="816"/>
                    <a:pt x="10174" y="616"/>
                  </a:cubicBezTo>
                  <a:cubicBezTo>
                    <a:pt x="9288" y="94"/>
                    <a:pt x="8258" y="1"/>
                    <a:pt x="7230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811;p44">
              <a:extLst>
                <a:ext uri="{FF2B5EF4-FFF2-40B4-BE49-F238E27FC236}">
                  <a16:creationId xmlns:a16="http://schemas.microsoft.com/office/drawing/2014/main" id="{2CD19EE1-50A0-41A4-9704-DE4F5F5C109D}"/>
                </a:ext>
              </a:extLst>
            </p:cNvPr>
            <p:cNvSpPr/>
            <p:nvPr/>
          </p:nvSpPr>
          <p:spPr>
            <a:xfrm>
              <a:off x="8436387" y="2336273"/>
              <a:ext cx="202812" cy="87468"/>
            </a:xfrm>
            <a:custGeom>
              <a:avLst/>
              <a:gdLst/>
              <a:ahLst/>
              <a:cxnLst/>
              <a:rect l="l" t="t" r="r" b="b"/>
              <a:pathLst>
                <a:path w="10775" h="4647" extrusionOk="0">
                  <a:moveTo>
                    <a:pt x="6867" y="1"/>
                  </a:moveTo>
                  <a:cubicBezTo>
                    <a:pt x="6704" y="1"/>
                    <a:pt x="6538" y="3"/>
                    <a:pt x="6372" y="8"/>
                  </a:cubicBezTo>
                  <a:cubicBezTo>
                    <a:pt x="5071" y="74"/>
                    <a:pt x="3803" y="308"/>
                    <a:pt x="2569" y="741"/>
                  </a:cubicBezTo>
                  <a:cubicBezTo>
                    <a:pt x="1568" y="1075"/>
                    <a:pt x="501" y="1575"/>
                    <a:pt x="0" y="2509"/>
                  </a:cubicBezTo>
                  <a:lnTo>
                    <a:pt x="634" y="2876"/>
                  </a:lnTo>
                  <a:cubicBezTo>
                    <a:pt x="2235" y="4044"/>
                    <a:pt x="4203" y="4644"/>
                    <a:pt x="6205" y="4644"/>
                  </a:cubicBezTo>
                  <a:cubicBezTo>
                    <a:pt x="6252" y="4646"/>
                    <a:pt x="6299" y="4647"/>
                    <a:pt x="6346" y="4647"/>
                  </a:cubicBezTo>
                  <a:cubicBezTo>
                    <a:pt x="7232" y="4647"/>
                    <a:pt x="8111" y="4349"/>
                    <a:pt x="8840" y="3810"/>
                  </a:cubicBezTo>
                  <a:cubicBezTo>
                    <a:pt x="9174" y="3510"/>
                    <a:pt x="9407" y="3110"/>
                    <a:pt x="9741" y="2843"/>
                  </a:cubicBezTo>
                  <a:cubicBezTo>
                    <a:pt x="9941" y="2643"/>
                    <a:pt x="10208" y="2509"/>
                    <a:pt x="10441" y="2309"/>
                  </a:cubicBezTo>
                  <a:cubicBezTo>
                    <a:pt x="10641" y="2109"/>
                    <a:pt x="10775" y="1809"/>
                    <a:pt x="10741" y="1509"/>
                  </a:cubicBezTo>
                  <a:cubicBezTo>
                    <a:pt x="10575" y="1142"/>
                    <a:pt x="10341" y="875"/>
                    <a:pt x="10007" y="675"/>
                  </a:cubicBezTo>
                  <a:cubicBezTo>
                    <a:pt x="9019" y="122"/>
                    <a:pt x="7979" y="1"/>
                    <a:pt x="68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812;p44">
              <a:extLst>
                <a:ext uri="{FF2B5EF4-FFF2-40B4-BE49-F238E27FC236}">
                  <a16:creationId xmlns:a16="http://schemas.microsoft.com/office/drawing/2014/main" id="{0F8DA79D-0D27-4A1C-B81A-7DACCC4ACD5D}"/>
                </a:ext>
              </a:extLst>
            </p:cNvPr>
            <p:cNvSpPr/>
            <p:nvPr/>
          </p:nvSpPr>
          <p:spPr>
            <a:xfrm>
              <a:off x="7864390" y="1987944"/>
              <a:ext cx="621613" cy="689412"/>
            </a:xfrm>
            <a:custGeom>
              <a:avLst/>
              <a:gdLst/>
              <a:ahLst/>
              <a:cxnLst/>
              <a:rect l="l" t="t" r="r" b="b"/>
              <a:pathLst>
                <a:path w="33025" h="36627" extrusionOk="0">
                  <a:moveTo>
                    <a:pt x="13310" y="0"/>
                  </a:moveTo>
                  <a:lnTo>
                    <a:pt x="10575" y="1268"/>
                  </a:lnTo>
                  <a:cubicBezTo>
                    <a:pt x="9975" y="1568"/>
                    <a:pt x="9374" y="1902"/>
                    <a:pt x="8841" y="2269"/>
                  </a:cubicBezTo>
                  <a:cubicBezTo>
                    <a:pt x="7006" y="3469"/>
                    <a:pt x="2636" y="6271"/>
                    <a:pt x="1836" y="9374"/>
                  </a:cubicBezTo>
                  <a:cubicBezTo>
                    <a:pt x="1" y="16579"/>
                    <a:pt x="3103" y="24585"/>
                    <a:pt x="3103" y="24585"/>
                  </a:cubicBezTo>
                  <a:lnTo>
                    <a:pt x="5105" y="23017"/>
                  </a:lnTo>
                  <a:cubicBezTo>
                    <a:pt x="5605" y="22616"/>
                    <a:pt x="6139" y="22283"/>
                    <a:pt x="6706" y="21949"/>
                  </a:cubicBezTo>
                  <a:lnTo>
                    <a:pt x="10742" y="32757"/>
                  </a:lnTo>
                  <a:cubicBezTo>
                    <a:pt x="10242" y="33057"/>
                    <a:pt x="9908" y="33558"/>
                    <a:pt x="9841" y="34125"/>
                  </a:cubicBezTo>
                  <a:cubicBezTo>
                    <a:pt x="9808" y="34992"/>
                    <a:pt x="10275" y="36059"/>
                    <a:pt x="11776" y="36360"/>
                  </a:cubicBezTo>
                  <a:lnTo>
                    <a:pt x="32558" y="36626"/>
                  </a:lnTo>
                  <a:cubicBezTo>
                    <a:pt x="32724" y="36626"/>
                    <a:pt x="32824" y="36526"/>
                    <a:pt x="32824" y="36360"/>
                  </a:cubicBezTo>
                  <a:cubicBezTo>
                    <a:pt x="32824" y="36326"/>
                    <a:pt x="32824" y="36326"/>
                    <a:pt x="32824" y="36293"/>
                  </a:cubicBezTo>
                  <a:lnTo>
                    <a:pt x="30389" y="28687"/>
                  </a:lnTo>
                  <a:cubicBezTo>
                    <a:pt x="30389" y="28687"/>
                    <a:pt x="30756" y="24885"/>
                    <a:pt x="31257" y="20315"/>
                  </a:cubicBezTo>
                  <a:cubicBezTo>
                    <a:pt x="31988" y="13396"/>
                    <a:pt x="33019" y="4687"/>
                    <a:pt x="33025" y="4670"/>
                  </a:cubicBezTo>
                  <a:lnTo>
                    <a:pt x="33025" y="4670"/>
                  </a:lnTo>
                  <a:cubicBezTo>
                    <a:pt x="33025" y="4670"/>
                    <a:pt x="33025" y="4670"/>
                    <a:pt x="33025" y="4670"/>
                  </a:cubicBezTo>
                  <a:cubicBezTo>
                    <a:pt x="33025" y="4670"/>
                    <a:pt x="33025" y="4670"/>
                    <a:pt x="33025" y="4670"/>
                  </a:cubicBezTo>
                  <a:cubicBezTo>
                    <a:pt x="33025" y="4670"/>
                    <a:pt x="33025" y="4670"/>
                    <a:pt x="33025" y="4670"/>
                  </a:cubicBezTo>
                  <a:lnTo>
                    <a:pt x="33025" y="4670"/>
                  </a:lnTo>
                  <a:cubicBezTo>
                    <a:pt x="31590" y="667"/>
                    <a:pt x="23218" y="0"/>
                    <a:pt x="23218" y="0"/>
                  </a:cubicBezTo>
                  <a:lnTo>
                    <a:pt x="13644" y="567"/>
                  </a:lnTo>
                  <a:lnTo>
                    <a:pt x="13310" y="0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813;p44">
              <a:extLst>
                <a:ext uri="{FF2B5EF4-FFF2-40B4-BE49-F238E27FC236}">
                  <a16:creationId xmlns:a16="http://schemas.microsoft.com/office/drawing/2014/main" id="{724274DD-23BD-4F96-9109-841550CE1E28}"/>
                </a:ext>
              </a:extLst>
            </p:cNvPr>
            <p:cNvSpPr/>
            <p:nvPr/>
          </p:nvSpPr>
          <p:spPr>
            <a:xfrm>
              <a:off x="8202197" y="2230302"/>
              <a:ext cx="64053" cy="211151"/>
            </a:xfrm>
            <a:custGeom>
              <a:avLst/>
              <a:gdLst/>
              <a:ahLst/>
              <a:cxnLst/>
              <a:rect l="l" t="t" r="r" b="b"/>
              <a:pathLst>
                <a:path w="3403" h="11218" extrusionOk="0">
                  <a:moveTo>
                    <a:pt x="2702" y="0"/>
                  </a:moveTo>
                  <a:cubicBezTo>
                    <a:pt x="1568" y="2902"/>
                    <a:pt x="1601" y="6238"/>
                    <a:pt x="367" y="9140"/>
                  </a:cubicBezTo>
                  <a:cubicBezTo>
                    <a:pt x="234" y="9440"/>
                    <a:pt x="100" y="9774"/>
                    <a:pt x="67" y="10107"/>
                  </a:cubicBezTo>
                  <a:cubicBezTo>
                    <a:pt x="0" y="10441"/>
                    <a:pt x="100" y="10775"/>
                    <a:pt x="334" y="11041"/>
                  </a:cubicBezTo>
                  <a:cubicBezTo>
                    <a:pt x="485" y="11178"/>
                    <a:pt x="671" y="11218"/>
                    <a:pt x="869" y="11218"/>
                  </a:cubicBezTo>
                  <a:cubicBezTo>
                    <a:pt x="1108" y="11218"/>
                    <a:pt x="1364" y="11160"/>
                    <a:pt x="1601" y="11141"/>
                  </a:cubicBezTo>
                  <a:cubicBezTo>
                    <a:pt x="2002" y="11041"/>
                    <a:pt x="2368" y="10941"/>
                    <a:pt x="2735" y="10775"/>
                  </a:cubicBezTo>
                  <a:cubicBezTo>
                    <a:pt x="3403" y="7205"/>
                    <a:pt x="3069" y="3569"/>
                    <a:pt x="270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814;p44">
              <a:extLst>
                <a:ext uri="{FF2B5EF4-FFF2-40B4-BE49-F238E27FC236}">
                  <a16:creationId xmlns:a16="http://schemas.microsoft.com/office/drawing/2014/main" id="{9165B117-5C98-4BBA-9B6F-06B66F0CA94C}"/>
                </a:ext>
              </a:extLst>
            </p:cNvPr>
            <p:cNvSpPr/>
            <p:nvPr/>
          </p:nvSpPr>
          <p:spPr>
            <a:xfrm>
              <a:off x="8104866" y="2537241"/>
              <a:ext cx="332161" cy="53418"/>
            </a:xfrm>
            <a:custGeom>
              <a:avLst/>
              <a:gdLst/>
              <a:ahLst/>
              <a:cxnLst/>
              <a:rect l="l" t="t" r="r" b="b"/>
              <a:pathLst>
                <a:path w="17647" h="2838" extrusionOk="0">
                  <a:moveTo>
                    <a:pt x="4617" y="1"/>
                  </a:moveTo>
                  <a:cubicBezTo>
                    <a:pt x="4043" y="1"/>
                    <a:pt x="3467" y="69"/>
                    <a:pt x="2903" y="205"/>
                  </a:cubicBezTo>
                  <a:cubicBezTo>
                    <a:pt x="1735" y="572"/>
                    <a:pt x="835" y="1506"/>
                    <a:pt x="1" y="2440"/>
                  </a:cubicBezTo>
                  <a:lnTo>
                    <a:pt x="268" y="2673"/>
                  </a:lnTo>
                  <a:cubicBezTo>
                    <a:pt x="611" y="2790"/>
                    <a:pt x="959" y="2838"/>
                    <a:pt x="1310" y="2838"/>
                  </a:cubicBezTo>
                  <a:cubicBezTo>
                    <a:pt x="2664" y="2838"/>
                    <a:pt x="4067" y="2132"/>
                    <a:pt x="5471" y="1973"/>
                  </a:cubicBezTo>
                  <a:cubicBezTo>
                    <a:pt x="5690" y="1948"/>
                    <a:pt x="5908" y="1937"/>
                    <a:pt x="6126" y="1937"/>
                  </a:cubicBezTo>
                  <a:cubicBezTo>
                    <a:pt x="7075" y="1937"/>
                    <a:pt x="8019" y="2144"/>
                    <a:pt x="8940" y="2306"/>
                  </a:cubicBezTo>
                  <a:cubicBezTo>
                    <a:pt x="10342" y="2524"/>
                    <a:pt x="11743" y="2636"/>
                    <a:pt x="13144" y="2636"/>
                  </a:cubicBezTo>
                  <a:cubicBezTo>
                    <a:pt x="14111" y="2636"/>
                    <a:pt x="15078" y="2582"/>
                    <a:pt x="16046" y="2473"/>
                  </a:cubicBezTo>
                  <a:cubicBezTo>
                    <a:pt x="16412" y="2440"/>
                    <a:pt x="16746" y="2340"/>
                    <a:pt x="17080" y="2206"/>
                  </a:cubicBezTo>
                  <a:cubicBezTo>
                    <a:pt x="17413" y="1973"/>
                    <a:pt x="17647" y="1573"/>
                    <a:pt x="17647" y="1172"/>
                  </a:cubicBezTo>
                  <a:cubicBezTo>
                    <a:pt x="13711" y="739"/>
                    <a:pt x="9774" y="539"/>
                    <a:pt x="5838" y="105"/>
                  </a:cubicBezTo>
                  <a:cubicBezTo>
                    <a:pt x="5435" y="35"/>
                    <a:pt x="5026" y="1"/>
                    <a:pt x="461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815;p44">
              <a:extLst>
                <a:ext uri="{FF2B5EF4-FFF2-40B4-BE49-F238E27FC236}">
                  <a16:creationId xmlns:a16="http://schemas.microsoft.com/office/drawing/2014/main" id="{B3F6579B-8156-4B55-B3E3-4F90073B5CEC}"/>
                </a:ext>
              </a:extLst>
            </p:cNvPr>
            <p:cNvSpPr/>
            <p:nvPr/>
          </p:nvSpPr>
          <p:spPr>
            <a:xfrm>
              <a:off x="8395580" y="2067676"/>
              <a:ext cx="242999" cy="323992"/>
            </a:xfrm>
            <a:custGeom>
              <a:avLst/>
              <a:gdLst/>
              <a:ahLst/>
              <a:cxnLst/>
              <a:rect l="l" t="t" r="r" b="b"/>
              <a:pathLst>
                <a:path w="12910" h="17213" extrusionOk="0">
                  <a:moveTo>
                    <a:pt x="4637" y="1"/>
                  </a:moveTo>
                  <a:lnTo>
                    <a:pt x="0" y="5838"/>
                  </a:lnTo>
                  <a:lnTo>
                    <a:pt x="1068" y="17213"/>
                  </a:lnTo>
                  <a:cubicBezTo>
                    <a:pt x="1068" y="17213"/>
                    <a:pt x="3503" y="14511"/>
                    <a:pt x="10374" y="14444"/>
                  </a:cubicBezTo>
                  <a:cubicBezTo>
                    <a:pt x="11375" y="14478"/>
                    <a:pt x="12309" y="14978"/>
                    <a:pt x="12909" y="15779"/>
                  </a:cubicBezTo>
                  <a:lnTo>
                    <a:pt x="12309" y="14411"/>
                  </a:lnTo>
                  <a:cubicBezTo>
                    <a:pt x="10608" y="10575"/>
                    <a:pt x="4637" y="1"/>
                    <a:pt x="4637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816;p44">
              <a:extLst>
                <a:ext uri="{FF2B5EF4-FFF2-40B4-BE49-F238E27FC236}">
                  <a16:creationId xmlns:a16="http://schemas.microsoft.com/office/drawing/2014/main" id="{1B0AA8C0-9BD1-4356-ACAD-C545199B23EB}"/>
                </a:ext>
              </a:extLst>
            </p:cNvPr>
            <p:cNvSpPr/>
            <p:nvPr/>
          </p:nvSpPr>
          <p:spPr>
            <a:xfrm>
              <a:off x="8077875" y="2205814"/>
              <a:ext cx="25768" cy="94828"/>
            </a:xfrm>
            <a:custGeom>
              <a:avLst/>
              <a:gdLst/>
              <a:ahLst/>
              <a:cxnLst/>
              <a:rect l="l" t="t" r="r" b="b"/>
              <a:pathLst>
                <a:path w="1369" h="5038" extrusionOk="0">
                  <a:moveTo>
                    <a:pt x="0" y="0"/>
                  </a:moveTo>
                  <a:cubicBezTo>
                    <a:pt x="134" y="868"/>
                    <a:pt x="334" y="1701"/>
                    <a:pt x="567" y="2535"/>
                  </a:cubicBezTo>
                  <a:cubicBezTo>
                    <a:pt x="768" y="3403"/>
                    <a:pt x="1034" y="4237"/>
                    <a:pt x="1368" y="5037"/>
                  </a:cubicBezTo>
                  <a:cubicBezTo>
                    <a:pt x="1235" y="4170"/>
                    <a:pt x="1068" y="3336"/>
                    <a:pt x="801" y="2502"/>
                  </a:cubicBezTo>
                  <a:cubicBezTo>
                    <a:pt x="601" y="1635"/>
                    <a:pt x="334" y="801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817;p44">
              <a:extLst>
                <a:ext uri="{FF2B5EF4-FFF2-40B4-BE49-F238E27FC236}">
                  <a16:creationId xmlns:a16="http://schemas.microsoft.com/office/drawing/2014/main" id="{A2181213-FA02-4CD3-919A-597040A42BDC}"/>
                </a:ext>
              </a:extLst>
            </p:cNvPr>
            <p:cNvSpPr/>
            <p:nvPr/>
          </p:nvSpPr>
          <p:spPr>
            <a:xfrm>
              <a:off x="8388032" y="2162485"/>
              <a:ext cx="74104" cy="247403"/>
            </a:xfrm>
            <a:custGeom>
              <a:avLst/>
              <a:gdLst/>
              <a:ahLst/>
              <a:cxnLst/>
              <a:rect l="l" t="t" r="r" b="b"/>
              <a:pathLst>
                <a:path w="3937" h="13144" extrusionOk="0">
                  <a:moveTo>
                    <a:pt x="34" y="1"/>
                  </a:moveTo>
                  <a:lnTo>
                    <a:pt x="34" y="1"/>
                  </a:lnTo>
                  <a:cubicBezTo>
                    <a:pt x="1" y="34"/>
                    <a:pt x="601" y="568"/>
                    <a:pt x="1368" y="1602"/>
                  </a:cubicBezTo>
                  <a:cubicBezTo>
                    <a:pt x="2403" y="2936"/>
                    <a:pt x="3103" y="4470"/>
                    <a:pt x="3503" y="6072"/>
                  </a:cubicBezTo>
                  <a:cubicBezTo>
                    <a:pt x="3670" y="6972"/>
                    <a:pt x="3737" y="7906"/>
                    <a:pt x="3637" y="8807"/>
                  </a:cubicBezTo>
                  <a:cubicBezTo>
                    <a:pt x="3537" y="9641"/>
                    <a:pt x="3403" y="10408"/>
                    <a:pt x="3303" y="11042"/>
                  </a:cubicBezTo>
                  <a:cubicBezTo>
                    <a:pt x="3236" y="11542"/>
                    <a:pt x="3170" y="12076"/>
                    <a:pt x="3170" y="12576"/>
                  </a:cubicBezTo>
                  <a:cubicBezTo>
                    <a:pt x="3170" y="12776"/>
                    <a:pt x="3170" y="12943"/>
                    <a:pt x="3203" y="13143"/>
                  </a:cubicBezTo>
                  <a:cubicBezTo>
                    <a:pt x="3236" y="12943"/>
                    <a:pt x="3236" y="12776"/>
                    <a:pt x="3236" y="12576"/>
                  </a:cubicBezTo>
                  <a:cubicBezTo>
                    <a:pt x="3270" y="12209"/>
                    <a:pt x="3337" y="11709"/>
                    <a:pt x="3470" y="11075"/>
                  </a:cubicBezTo>
                  <a:cubicBezTo>
                    <a:pt x="3570" y="10441"/>
                    <a:pt x="3737" y="9674"/>
                    <a:pt x="3837" y="8840"/>
                  </a:cubicBezTo>
                  <a:cubicBezTo>
                    <a:pt x="3937" y="7906"/>
                    <a:pt x="3904" y="6972"/>
                    <a:pt x="3703" y="6038"/>
                  </a:cubicBezTo>
                  <a:cubicBezTo>
                    <a:pt x="3337" y="4370"/>
                    <a:pt x="2569" y="2836"/>
                    <a:pt x="1502" y="1502"/>
                  </a:cubicBezTo>
                  <a:cubicBezTo>
                    <a:pt x="1168" y="1101"/>
                    <a:pt x="835" y="734"/>
                    <a:pt x="468" y="367"/>
                  </a:cubicBezTo>
                  <a:cubicBezTo>
                    <a:pt x="334" y="234"/>
                    <a:pt x="201" y="134"/>
                    <a:pt x="3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818;p44">
              <a:extLst>
                <a:ext uri="{FF2B5EF4-FFF2-40B4-BE49-F238E27FC236}">
                  <a16:creationId xmlns:a16="http://schemas.microsoft.com/office/drawing/2014/main" id="{BA1506AD-0A59-4E7E-A9A3-F3857661B6FC}"/>
                </a:ext>
              </a:extLst>
            </p:cNvPr>
            <p:cNvSpPr/>
            <p:nvPr/>
          </p:nvSpPr>
          <p:spPr>
            <a:xfrm>
              <a:off x="8103624" y="2591318"/>
              <a:ext cx="205316" cy="70660"/>
            </a:xfrm>
            <a:custGeom>
              <a:avLst/>
              <a:gdLst/>
              <a:ahLst/>
              <a:cxnLst/>
              <a:rect l="l" t="t" r="r" b="b"/>
              <a:pathLst>
                <a:path w="10908" h="3754" extrusionOk="0">
                  <a:moveTo>
                    <a:pt x="0" y="1"/>
                  </a:moveTo>
                  <a:lnTo>
                    <a:pt x="0" y="1"/>
                  </a:lnTo>
                  <a:cubicBezTo>
                    <a:pt x="100" y="134"/>
                    <a:pt x="200" y="267"/>
                    <a:pt x="300" y="367"/>
                  </a:cubicBezTo>
                  <a:cubicBezTo>
                    <a:pt x="434" y="534"/>
                    <a:pt x="567" y="634"/>
                    <a:pt x="701" y="768"/>
                  </a:cubicBezTo>
                  <a:cubicBezTo>
                    <a:pt x="834" y="935"/>
                    <a:pt x="1034" y="1101"/>
                    <a:pt x="1234" y="1268"/>
                  </a:cubicBezTo>
                  <a:cubicBezTo>
                    <a:pt x="1735" y="1668"/>
                    <a:pt x="2268" y="2035"/>
                    <a:pt x="2835" y="2336"/>
                  </a:cubicBezTo>
                  <a:cubicBezTo>
                    <a:pt x="4203" y="3103"/>
                    <a:pt x="5704" y="3570"/>
                    <a:pt x="7272" y="3703"/>
                  </a:cubicBezTo>
                  <a:cubicBezTo>
                    <a:pt x="7589" y="3737"/>
                    <a:pt x="7906" y="3753"/>
                    <a:pt x="8223" y="3753"/>
                  </a:cubicBezTo>
                  <a:cubicBezTo>
                    <a:pt x="8539" y="3753"/>
                    <a:pt x="8856" y="3737"/>
                    <a:pt x="9173" y="3703"/>
                  </a:cubicBezTo>
                  <a:cubicBezTo>
                    <a:pt x="9440" y="3703"/>
                    <a:pt x="9707" y="3670"/>
                    <a:pt x="9907" y="3636"/>
                  </a:cubicBezTo>
                  <a:cubicBezTo>
                    <a:pt x="10074" y="3603"/>
                    <a:pt x="10274" y="3570"/>
                    <a:pt x="10441" y="3536"/>
                  </a:cubicBezTo>
                  <a:cubicBezTo>
                    <a:pt x="10608" y="3503"/>
                    <a:pt x="10774" y="3436"/>
                    <a:pt x="10908" y="3403"/>
                  </a:cubicBezTo>
                  <a:cubicBezTo>
                    <a:pt x="10908" y="3399"/>
                    <a:pt x="10900" y="3398"/>
                    <a:pt x="10885" y="3398"/>
                  </a:cubicBezTo>
                  <a:cubicBezTo>
                    <a:pt x="10759" y="3398"/>
                    <a:pt x="10125" y="3510"/>
                    <a:pt x="9173" y="3570"/>
                  </a:cubicBezTo>
                  <a:cubicBezTo>
                    <a:pt x="9003" y="3579"/>
                    <a:pt x="8834" y="3583"/>
                    <a:pt x="8664" y="3583"/>
                  </a:cubicBezTo>
                  <a:cubicBezTo>
                    <a:pt x="8200" y="3583"/>
                    <a:pt x="7736" y="3552"/>
                    <a:pt x="7272" y="3503"/>
                  </a:cubicBezTo>
                  <a:cubicBezTo>
                    <a:pt x="6538" y="3436"/>
                    <a:pt x="5771" y="3270"/>
                    <a:pt x="5037" y="3036"/>
                  </a:cubicBezTo>
                  <a:cubicBezTo>
                    <a:pt x="4303" y="2803"/>
                    <a:pt x="3603" y="2502"/>
                    <a:pt x="2902" y="2169"/>
                  </a:cubicBezTo>
                  <a:cubicBezTo>
                    <a:pt x="2368" y="1869"/>
                    <a:pt x="1835" y="1535"/>
                    <a:pt x="1334" y="1135"/>
                  </a:cubicBezTo>
                  <a:cubicBezTo>
                    <a:pt x="467" y="501"/>
                    <a:pt x="33" y="1"/>
                    <a:pt x="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819;p44">
              <a:extLst>
                <a:ext uri="{FF2B5EF4-FFF2-40B4-BE49-F238E27FC236}">
                  <a16:creationId xmlns:a16="http://schemas.microsoft.com/office/drawing/2014/main" id="{F16818E3-3117-4A76-B308-F40D44232505}"/>
                </a:ext>
              </a:extLst>
            </p:cNvPr>
            <p:cNvSpPr/>
            <p:nvPr/>
          </p:nvSpPr>
          <p:spPr>
            <a:xfrm>
              <a:off x="8404370" y="2610781"/>
              <a:ext cx="29514" cy="69869"/>
            </a:xfrm>
            <a:custGeom>
              <a:avLst/>
              <a:gdLst/>
              <a:ahLst/>
              <a:cxnLst/>
              <a:rect l="l" t="t" r="r" b="b"/>
              <a:pathLst>
                <a:path w="1568" h="3712" extrusionOk="0">
                  <a:moveTo>
                    <a:pt x="1334" y="1"/>
                  </a:moveTo>
                  <a:cubicBezTo>
                    <a:pt x="1268" y="1"/>
                    <a:pt x="1501" y="935"/>
                    <a:pt x="1168" y="2035"/>
                  </a:cubicBezTo>
                  <a:cubicBezTo>
                    <a:pt x="1034" y="2502"/>
                    <a:pt x="801" y="2936"/>
                    <a:pt x="467" y="3303"/>
                  </a:cubicBezTo>
                  <a:cubicBezTo>
                    <a:pt x="200" y="3570"/>
                    <a:pt x="0" y="3703"/>
                    <a:pt x="0" y="3703"/>
                  </a:cubicBezTo>
                  <a:cubicBezTo>
                    <a:pt x="5" y="3708"/>
                    <a:pt x="15" y="3711"/>
                    <a:pt x="29" y="3711"/>
                  </a:cubicBezTo>
                  <a:cubicBezTo>
                    <a:pt x="107" y="3711"/>
                    <a:pt x="313" y="3629"/>
                    <a:pt x="567" y="3403"/>
                  </a:cubicBezTo>
                  <a:cubicBezTo>
                    <a:pt x="967" y="3069"/>
                    <a:pt x="1234" y="2602"/>
                    <a:pt x="1401" y="2102"/>
                  </a:cubicBezTo>
                  <a:cubicBezTo>
                    <a:pt x="1535" y="1602"/>
                    <a:pt x="1568" y="1101"/>
                    <a:pt x="1501" y="601"/>
                  </a:cubicBezTo>
                  <a:cubicBezTo>
                    <a:pt x="1501" y="368"/>
                    <a:pt x="1434" y="167"/>
                    <a:pt x="133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820;p44">
              <a:extLst>
                <a:ext uri="{FF2B5EF4-FFF2-40B4-BE49-F238E27FC236}">
                  <a16:creationId xmlns:a16="http://schemas.microsoft.com/office/drawing/2014/main" id="{CBC70E64-D44A-4660-A39D-169E9DC5B3D4}"/>
                </a:ext>
              </a:extLst>
            </p:cNvPr>
            <p:cNvSpPr/>
            <p:nvPr/>
          </p:nvSpPr>
          <p:spPr>
            <a:xfrm>
              <a:off x="8390554" y="2638412"/>
              <a:ext cx="21364" cy="43329"/>
            </a:xfrm>
            <a:custGeom>
              <a:avLst/>
              <a:gdLst/>
              <a:ahLst/>
              <a:cxnLst/>
              <a:rect l="l" t="t" r="r" b="b"/>
              <a:pathLst>
                <a:path w="1135" h="2302" extrusionOk="0">
                  <a:moveTo>
                    <a:pt x="934" y="0"/>
                  </a:moveTo>
                  <a:cubicBezTo>
                    <a:pt x="901" y="0"/>
                    <a:pt x="868" y="567"/>
                    <a:pt x="634" y="1201"/>
                  </a:cubicBezTo>
                  <a:cubicBezTo>
                    <a:pt x="401" y="1835"/>
                    <a:pt x="0" y="2235"/>
                    <a:pt x="67" y="2302"/>
                  </a:cubicBezTo>
                  <a:cubicBezTo>
                    <a:pt x="767" y="1768"/>
                    <a:pt x="1134" y="868"/>
                    <a:pt x="93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21;p44">
              <a:extLst>
                <a:ext uri="{FF2B5EF4-FFF2-40B4-BE49-F238E27FC236}">
                  <a16:creationId xmlns:a16="http://schemas.microsoft.com/office/drawing/2014/main" id="{7E872B6C-9B46-4465-A8A7-F7C02E16E1DC}"/>
                </a:ext>
              </a:extLst>
            </p:cNvPr>
            <p:cNvSpPr/>
            <p:nvPr/>
          </p:nvSpPr>
          <p:spPr>
            <a:xfrm>
              <a:off x="8310803" y="2379734"/>
              <a:ext cx="27650" cy="40826"/>
            </a:xfrm>
            <a:custGeom>
              <a:avLst/>
              <a:gdLst/>
              <a:ahLst/>
              <a:cxnLst/>
              <a:rect l="l" t="t" r="r" b="b"/>
              <a:pathLst>
                <a:path w="1469" h="2169" extrusionOk="0">
                  <a:moveTo>
                    <a:pt x="1469" y="0"/>
                  </a:moveTo>
                  <a:lnTo>
                    <a:pt x="1469" y="0"/>
                  </a:lnTo>
                  <a:cubicBezTo>
                    <a:pt x="1068" y="234"/>
                    <a:pt x="768" y="567"/>
                    <a:pt x="535" y="968"/>
                  </a:cubicBezTo>
                  <a:cubicBezTo>
                    <a:pt x="268" y="1301"/>
                    <a:pt x="68" y="1701"/>
                    <a:pt x="1" y="2168"/>
                  </a:cubicBezTo>
                  <a:cubicBezTo>
                    <a:pt x="268" y="1801"/>
                    <a:pt x="501" y="1468"/>
                    <a:pt x="735" y="1068"/>
                  </a:cubicBezTo>
                  <a:cubicBezTo>
                    <a:pt x="1002" y="734"/>
                    <a:pt x="1235" y="367"/>
                    <a:pt x="146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22;p44">
              <a:extLst>
                <a:ext uri="{FF2B5EF4-FFF2-40B4-BE49-F238E27FC236}">
                  <a16:creationId xmlns:a16="http://schemas.microsoft.com/office/drawing/2014/main" id="{DD0F5C86-7FD5-467B-8C3E-E56B0A0FDDE4}"/>
                </a:ext>
              </a:extLst>
            </p:cNvPr>
            <p:cNvSpPr/>
            <p:nvPr/>
          </p:nvSpPr>
          <p:spPr>
            <a:xfrm>
              <a:off x="7939115" y="2140199"/>
              <a:ext cx="130609" cy="49936"/>
            </a:xfrm>
            <a:custGeom>
              <a:avLst/>
              <a:gdLst/>
              <a:ahLst/>
              <a:cxnLst/>
              <a:rect l="l" t="t" r="r" b="b"/>
              <a:pathLst>
                <a:path w="6939" h="2653" extrusionOk="0">
                  <a:moveTo>
                    <a:pt x="551" y="0"/>
                  </a:moveTo>
                  <a:cubicBezTo>
                    <a:pt x="367" y="0"/>
                    <a:pt x="184" y="17"/>
                    <a:pt x="0" y="50"/>
                  </a:cubicBezTo>
                  <a:cubicBezTo>
                    <a:pt x="367" y="117"/>
                    <a:pt x="734" y="150"/>
                    <a:pt x="1101" y="184"/>
                  </a:cubicBezTo>
                  <a:cubicBezTo>
                    <a:pt x="2869" y="417"/>
                    <a:pt x="4537" y="1051"/>
                    <a:pt x="6038" y="2018"/>
                  </a:cubicBezTo>
                  <a:cubicBezTo>
                    <a:pt x="6305" y="2252"/>
                    <a:pt x="6639" y="2452"/>
                    <a:pt x="6939" y="2652"/>
                  </a:cubicBezTo>
                  <a:cubicBezTo>
                    <a:pt x="6705" y="2352"/>
                    <a:pt x="6438" y="2119"/>
                    <a:pt x="6138" y="1918"/>
                  </a:cubicBezTo>
                  <a:cubicBezTo>
                    <a:pt x="4670" y="851"/>
                    <a:pt x="2936" y="184"/>
                    <a:pt x="1101" y="50"/>
                  </a:cubicBezTo>
                  <a:cubicBezTo>
                    <a:pt x="918" y="17"/>
                    <a:pt x="734" y="0"/>
                    <a:pt x="55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3;p44">
              <a:extLst>
                <a:ext uri="{FF2B5EF4-FFF2-40B4-BE49-F238E27FC236}">
                  <a16:creationId xmlns:a16="http://schemas.microsoft.com/office/drawing/2014/main" id="{A61106D0-B9AD-4A18-AE2D-6C5714B51885}"/>
                </a:ext>
              </a:extLst>
            </p:cNvPr>
            <p:cNvSpPr/>
            <p:nvPr/>
          </p:nvSpPr>
          <p:spPr>
            <a:xfrm>
              <a:off x="8413781" y="2065173"/>
              <a:ext cx="69079" cy="82894"/>
            </a:xfrm>
            <a:custGeom>
              <a:avLst/>
              <a:gdLst/>
              <a:ahLst/>
              <a:cxnLst/>
              <a:rect l="l" t="t" r="r" b="b"/>
              <a:pathLst>
                <a:path w="3670" h="4404" extrusionOk="0">
                  <a:moveTo>
                    <a:pt x="3670" y="0"/>
                  </a:moveTo>
                  <a:lnTo>
                    <a:pt x="3670" y="0"/>
                  </a:lnTo>
                  <a:cubicBezTo>
                    <a:pt x="3403" y="100"/>
                    <a:pt x="3136" y="267"/>
                    <a:pt x="2936" y="434"/>
                  </a:cubicBezTo>
                  <a:cubicBezTo>
                    <a:pt x="2369" y="834"/>
                    <a:pt x="1835" y="1301"/>
                    <a:pt x="1401" y="1835"/>
                  </a:cubicBezTo>
                  <a:cubicBezTo>
                    <a:pt x="968" y="2369"/>
                    <a:pt x="568" y="2969"/>
                    <a:pt x="267" y="3569"/>
                  </a:cubicBezTo>
                  <a:cubicBezTo>
                    <a:pt x="134" y="3836"/>
                    <a:pt x="34" y="4103"/>
                    <a:pt x="0" y="4403"/>
                  </a:cubicBezTo>
                  <a:cubicBezTo>
                    <a:pt x="434" y="3536"/>
                    <a:pt x="968" y="2735"/>
                    <a:pt x="1568" y="1968"/>
                  </a:cubicBezTo>
                  <a:cubicBezTo>
                    <a:pt x="2202" y="1268"/>
                    <a:pt x="2903" y="601"/>
                    <a:pt x="367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24;p44">
              <a:extLst>
                <a:ext uri="{FF2B5EF4-FFF2-40B4-BE49-F238E27FC236}">
                  <a16:creationId xmlns:a16="http://schemas.microsoft.com/office/drawing/2014/main" id="{848D36F8-383A-4158-9082-B77D2C24B486}"/>
                </a:ext>
              </a:extLst>
            </p:cNvPr>
            <p:cNvSpPr/>
            <p:nvPr/>
          </p:nvSpPr>
          <p:spPr>
            <a:xfrm>
              <a:off x="8093573" y="2000499"/>
              <a:ext cx="236091" cy="136915"/>
            </a:xfrm>
            <a:custGeom>
              <a:avLst/>
              <a:gdLst/>
              <a:ahLst/>
              <a:cxnLst/>
              <a:rect l="l" t="t" r="r" b="b"/>
              <a:pathLst>
                <a:path w="12543" h="7274" extrusionOk="0">
                  <a:moveTo>
                    <a:pt x="12076" y="0"/>
                  </a:moveTo>
                  <a:cubicBezTo>
                    <a:pt x="12076" y="1"/>
                    <a:pt x="12176" y="301"/>
                    <a:pt x="12276" y="834"/>
                  </a:cubicBezTo>
                  <a:cubicBezTo>
                    <a:pt x="12409" y="1568"/>
                    <a:pt x="12376" y="2302"/>
                    <a:pt x="12176" y="3036"/>
                  </a:cubicBezTo>
                  <a:cubicBezTo>
                    <a:pt x="11909" y="4103"/>
                    <a:pt x="11342" y="5071"/>
                    <a:pt x="10508" y="5805"/>
                  </a:cubicBezTo>
                  <a:cubicBezTo>
                    <a:pt x="9474" y="6672"/>
                    <a:pt x="8173" y="7105"/>
                    <a:pt x="6805" y="7105"/>
                  </a:cubicBezTo>
                  <a:cubicBezTo>
                    <a:pt x="5471" y="7072"/>
                    <a:pt x="4137" y="6638"/>
                    <a:pt x="3069" y="5838"/>
                  </a:cubicBezTo>
                  <a:cubicBezTo>
                    <a:pt x="2169" y="5171"/>
                    <a:pt x="1468" y="4337"/>
                    <a:pt x="934" y="3336"/>
                  </a:cubicBezTo>
                  <a:cubicBezTo>
                    <a:pt x="601" y="2702"/>
                    <a:pt x="334" y="1968"/>
                    <a:pt x="200" y="1268"/>
                  </a:cubicBezTo>
                  <a:cubicBezTo>
                    <a:pt x="67" y="734"/>
                    <a:pt x="34" y="434"/>
                    <a:pt x="34" y="434"/>
                  </a:cubicBezTo>
                  <a:cubicBezTo>
                    <a:pt x="0" y="534"/>
                    <a:pt x="0" y="601"/>
                    <a:pt x="34" y="668"/>
                  </a:cubicBezTo>
                  <a:cubicBezTo>
                    <a:pt x="34" y="868"/>
                    <a:pt x="67" y="1068"/>
                    <a:pt x="100" y="1268"/>
                  </a:cubicBezTo>
                  <a:cubicBezTo>
                    <a:pt x="234" y="2035"/>
                    <a:pt x="467" y="2736"/>
                    <a:pt x="801" y="3436"/>
                  </a:cubicBezTo>
                  <a:cubicBezTo>
                    <a:pt x="1301" y="4437"/>
                    <a:pt x="2035" y="5304"/>
                    <a:pt x="2936" y="6005"/>
                  </a:cubicBezTo>
                  <a:cubicBezTo>
                    <a:pt x="4032" y="6811"/>
                    <a:pt x="5346" y="7274"/>
                    <a:pt x="6698" y="7274"/>
                  </a:cubicBezTo>
                  <a:cubicBezTo>
                    <a:pt x="6745" y="7274"/>
                    <a:pt x="6792" y="7273"/>
                    <a:pt x="6839" y="7272"/>
                  </a:cubicBezTo>
                  <a:cubicBezTo>
                    <a:pt x="6885" y="7273"/>
                    <a:pt x="6932" y="7274"/>
                    <a:pt x="6979" y="7274"/>
                  </a:cubicBezTo>
                  <a:cubicBezTo>
                    <a:pt x="8331" y="7274"/>
                    <a:pt x="9643" y="6807"/>
                    <a:pt x="10675" y="5905"/>
                  </a:cubicBezTo>
                  <a:cubicBezTo>
                    <a:pt x="11509" y="5171"/>
                    <a:pt x="12109" y="4170"/>
                    <a:pt x="12376" y="3036"/>
                  </a:cubicBezTo>
                  <a:cubicBezTo>
                    <a:pt x="12543" y="2302"/>
                    <a:pt x="12543" y="1535"/>
                    <a:pt x="12376" y="801"/>
                  </a:cubicBezTo>
                  <a:cubicBezTo>
                    <a:pt x="12309" y="601"/>
                    <a:pt x="12242" y="401"/>
                    <a:pt x="12176" y="201"/>
                  </a:cubicBezTo>
                  <a:cubicBezTo>
                    <a:pt x="12142" y="134"/>
                    <a:pt x="12109" y="67"/>
                    <a:pt x="1207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25;p44">
              <a:extLst>
                <a:ext uri="{FF2B5EF4-FFF2-40B4-BE49-F238E27FC236}">
                  <a16:creationId xmlns:a16="http://schemas.microsoft.com/office/drawing/2014/main" id="{318E3111-8A50-4FE5-B0E2-811E0998E58B}"/>
                </a:ext>
              </a:extLst>
            </p:cNvPr>
            <p:cNvSpPr/>
            <p:nvPr/>
          </p:nvSpPr>
          <p:spPr>
            <a:xfrm>
              <a:off x="8310803" y="2382558"/>
              <a:ext cx="38323" cy="39264"/>
            </a:xfrm>
            <a:custGeom>
              <a:avLst/>
              <a:gdLst/>
              <a:ahLst/>
              <a:cxnLst/>
              <a:rect l="l" t="t" r="r" b="b"/>
              <a:pathLst>
                <a:path w="2036" h="2086" extrusionOk="0">
                  <a:moveTo>
                    <a:pt x="1602" y="0"/>
                  </a:moveTo>
                  <a:cubicBezTo>
                    <a:pt x="1535" y="0"/>
                    <a:pt x="1469" y="17"/>
                    <a:pt x="1402" y="50"/>
                  </a:cubicBezTo>
                  <a:cubicBezTo>
                    <a:pt x="1302" y="84"/>
                    <a:pt x="1202" y="184"/>
                    <a:pt x="1102" y="284"/>
                  </a:cubicBezTo>
                  <a:cubicBezTo>
                    <a:pt x="601" y="784"/>
                    <a:pt x="234" y="1418"/>
                    <a:pt x="1" y="2085"/>
                  </a:cubicBezTo>
                  <a:lnTo>
                    <a:pt x="2036" y="1885"/>
                  </a:lnTo>
                  <a:cubicBezTo>
                    <a:pt x="2036" y="1485"/>
                    <a:pt x="2002" y="1018"/>
                    <a:pt x="2002" y="584"/>
                  </a:cubicBezTo>
                  <a:cubicBezTo>
                    <a:pt x="2036" y="384"/>
                    <a:pt x="1936" y="184"/>
                    <a:pt x="1802" y="50"/>
                  </a:cubicBezTo>
                  <a:cubicBezTo>
                    <a:pt x="1735" y="17"/>
                    <a:pt x="1669" y="0"/>
                    <a:pt x="160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26;p44">
              <a:extLst>
                <a:ext uri="{FF2B5EF4-FFF2-40B4-BE49-F238E27FC236}">
                  <a16:creationId xmlns:a16="http://schemas.microsoft.com/office/drawing/2014/main" id="{1D75E486-79BC-414E-BF2E-B3AEF928A145}"/>
                </a:ext>
              </a:extLst>
            </p:cNvPr>
            <p:cNvSpPr/>
            <p:nvPr/>
          </p:nvSpPr>
          <p:spPr>
            <a:xfrm>
              <a:off x="8448320" y="2253529"/>
              <a:ext cx="30775" cy="121819"/>
            </a:xfrm>
            <a:custGeom>
              <a:avLst/>
              <a:gdLst/>
              <a:ahLst/>
              <a:cxnLst/>
              <a:rect l="l" t="t" r="r" b="b"/>
              <a:pathLst>
                <a:path w="1635" h="6472" extrusionOk="0">
                  <a:moveTo>
                    <a:pt x="0" y="0"/>
                  </a:moveTo>
                  <a:cubicBezTo>
                    <a:pt x="867" y="2869"/>
                    <a:pt x="601" y="4504"/>
                    <a:pt x="100" y="6472"/>
                  </a:cubicBezTo>
                  <a:lnTo>
                    <a:pt x="200" y="6205"/>
                  </a:lnTo>
                  <a:cubicBezTo>
                    <a:pt x="767" y="5037"/>
                    <a:pt x="1635" y="4337"/>
                    <a:pt x="1468" y="3169"/>
                  </a:cubicBezTo>
                  <a:cubicBezTo>
                    <a:pt x="1268" y="1968"/>
                    <a:pt x="767" y="9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27;p44">
              <a:extLst>
                <a:ext uri="{FF2B5EF4-FFF2-40B4-BE49-F238E27FC236}">
                  <a16:creationId xmlns:a16="http://schemas.microsoft.com/office/drawing/2014/main" id="{4894B7E1-B62A-4A75-8FF3-C6CDFC4537F0}"/>
                </a:ext>
              </a:extLst>
            </p:cNvPr>
            <p:cNvSpPr/>
            <p:nvPr/>
          </p:nvSpPr>
          <p:spPr>
            <a:xfrm>
              <a:off x="8199054" y="4121437"/>
              <a:ext cx="200309" cy="367942"/>
            </a:xfrm>
            <a:custGeom>
              <a:avLst/>
              <a:gdLst/>
              <a:ahLst/>
              <a:cxnLst/>
              <a:rect l="l" t="t" r="r" b="b"/>
              <a:pathLst>
                <a:path w="10642" h="19548" extrusionOk="0">
                  <a:moveTo>
                    <a:pt x="0" y="0"/>
                  </a:moveTo>
                  <a:lnTo>
                    <a:pt x="1268" y="19447"/>
                  </a:lnTo>
                  <a:lnTo>
                    <a:pt x="9407" y="19547"/>
                  </a:lnTo>
                  <a:lnTo>
                    <a:pt x="10641" y="8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28;p44">
              <a:extLst>
                <a:ext uri="{FF2B5EF4-FFF2-40B4-BE49-F238E27FC236}">
                  <a16:creationId xmlns:a16="http://schemas.microsoft.com/office/drawing/2014/main" id="{7F37B7A5-24D1-4F9F-B259-0007DC4870E0}"/>
                </a:ext>
              </a:extLst>
            </p:cNvPr>
            <p:cNvSpPr/>
            <p:nvPr/>
          </p:nvSpPr>
          <p:spPr>
            <a:xfrm>
              <a:off x="8211609" y="4439123"/>
              <a:ext cx="342833" cy="116172"/>
            </a:xfrm>
            <a:custGeom>
              <a:avLst/>
              <a:gdLst/>
              <a:ahLst/>
              <a:cxnLst/>
              <a:rect l="l" t="t" r="r" b="b"/>
              <a:pathLst>
                <a:path w="18214" h="6172" extrusionOk="0">
                  <a:moveTo>
                    <a:pt x="301" y="1"/>
                  </a:moveTo>
                  <a:lnTo>
                    <a:pt x="0" y="6072"/>
                  </a:lnTo>
                  <a:lnTo>
                    <a:pt x="18213" y="6172"/>
                  </a:lnTo>
                  <a:cubicBezTo>
                    <a:pt x="18147" y="4437"/>
                    <a:pt x="8974" y="735"/>
                    <a:pt x="8974" y="735"/>
                  </a:cubicBezTo>
                  <a:lnTo>
                    <a:pt x="8974" y="201"/>
                  </a:lnTo>
                  <a:cubicBezTo>
                    <a:pt x="7646" y="770"/>
                    <a:pt x="6237" y="1054"/>
                    <a:pt x="4833" y="1054"/>
                  </a:cubicBezTo>
                  <a:cubicBezTo>
                    <a:pt x="3274" y="1054"/>
                    <a:pt x="1723" y="703"/>
                    <a:pt x="301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29;p44">
              <a:extLst>
                <a:ext uri="{FF2B5EF4-FFF2-40B4-BE49-F238E27FC236}">
                  <a16:creationId xmlns:a16="http://schemas.microsoft.com/office/drawing/2014/main" id="{6DC21AF5-930E-453C-A3DF-CC53A979C7BE}"/>
                </a:ext>
              </a:extLst>
            </p:cNvPr>
            <p:cNvSpPr/>
            <p:nvPr/>
          </p:nvSpPr>
          <p:spPr>
            <a:xfrm>
              <a:off x="8241122" y="4475394"/>
              <a:ext cx="28271" cy="26144"/>
            </a:xfrm>
            <a:custGeom>
              <a:avLst/>
              <a:gdLst/>
              <a:ahLst/>
              <a:cxnLst/>
              <a:rect l="l" t="t" r="r" b="b"/>
              <a:pathLst>
                <a:path w="1502" h="1389" extrusionOk="0">
                  <a:moveTo>
                    <a:pt x="768" y="0"/>
                  </a:moveTo>
                  <a:cubicBezTo>
                    <a:pt x="690" y="0"/>
                    <a:pt x="611" y="14"/>
                    <a:pt x="534" y="42"/>
                  </a:cubicBezTo>
                  <a:lnTo>
                    <a:pt x="567" y="42"/>
                  </a:lnTo>
                  <a:cubicBezTo>
                    <a:pt x="200" y="142"/>
                    <a:pt x="0" y="476"/>
                    <a:pt x="34" y="876"/>
                  </a:cubicBezTo>
                  <a:cubicBezTo>
                    <a:pt x="121" y="1196"/>
                    <a:pt x="411" y="1389"/>
                    <a:pt x="727" y="1389"/>
                  </a:cubicBezTo>
                  <a:cubicBezTo>
                    <a:pt x="774" y="1389"/>
                    <a:pt x="821" y="1385"/>
                    <a:pt x="868" y="1376"/>
                  </a:cubicBezTo>
                  <a:cubicBezTo>
                    <a:pt x="1268" y="1276"/>
                    <a:pt x="1501" y="876"/>
                    <a:pt x="1435" y="476"/>
                  </a:cubicBezTo>
                  <a:cubicBezTo>
                    <a:pt x="1329" y="186"/>
                    <a:pt x="1058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30;p44">
              <a:extLst>
                <a:ext uri="{FF2B5EF4-FFF2-40B4-BE49-F238E27FC236}">
                  <a16:creationId xmlns:a16="http://schemas.microsoft.com/office/drawing/2014/main" id="{1A02441F-B788-4915-BE12-327B71F77633}"/>
                </a:ext>
              </a:extLst>
            </p:cNvPr>
            <p:cNvSpPr/>
            <p:nvPr/>
          </p:nvSpPr>
          <p:spPr>
            <a:xfrm>
              <a:off x="8211609" y="4525782"/>
              <a:ext cx="344715" cy="29514"/>
            </a:xfrm>
            <a:custGeom>
              <a:avLst/>
              <a:gdLst/>
              <a:ahLst/>
              <a:cxnLst/>
              <a:rect l="l" t="t" r="r" b="b"/>
              <a:pathLst>
                <a:path w="18314" h="1568" extrusionOk="0">
                  <a:moveTo>
                    <a:pt x="67" y="0"/>
                  </a:moveTo>
                  <a:lnTo>
                    <a:pt x="0" y="1468"/>
                  </a:lnTo>
                  <a:lnTo>
                    <a:pt x="18213" y="1568"/>
                  </a:lnTo>
                  <a:cubicBezTo>
                    <a:pt x="18314" y="1001"/>
                    <a:pt x="17513" y="634"/>
                    <a:pt x="17513" y="634"/>
                  </a:cubicBezTo>
                  <a:lnTo>
                    <a:pt x="67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831;p44">
              <a:extLst>
                <a:ext uri="{FF2B5EF4-FFF2-40B4-BE49-F238E27FC236}">
                  <a16:creationId xmlns:a16="http://schemas.microsoft.com/office/drawing/2014/main" id="{9DC8C8A1-48F3-4154-B292-EF80B821EF56}"/>
                </a:ext>
              </a:extLst>
            </p:cNvPr>
            <p:cNvSpPr/>
            <p:nvPr/>
          </p:nvSpPr>
          <p:spPr>
            <a:xfrm>
              <a:off x="8349107" y="4452656"/>
              <a:ext cx="32676" cy="21062"/>
            </a:xfrm>
            <a:custGeom>
              <a:avLst/>
              <a:gdLst/>
              <a:ahLst/>
              <a:cxnLst/>
              <a:rect l="l" t="t" r="r" b="b"/>
              <a:pathLst>
                <a:path w="1736" h="1119" extrusionOk="0">
                  <a:moveTo>
                    <a:pt x="1472" y="1"/>
                  </a:moveTo>
                  <a:cubicBezTo>
                    <a:pt x="1266" y="1"/>
                    <a:pt x="967" y="62"/>
                    <a:pt x="668" y="249"/>
                  </a:cubicBezTo>
                  <a:cubicBezTo>
                    <a:pt x="134" y="583"/>
                    <a:pt x="1" y="1083"/>
                    <a:pt x="67" y="1116"/>
                  </a:cubicBezTo>
                  <a:cubicBezTo>
                    <a:pt x="72" y="1118"/>
                    <a:pt x="76" y="1119"/>
                    <a:pt x="81" y="1119"/>
                  </a:cubicBezTo>
                  <a:cubicBezTo>
                    <a:pt x="188" y="1119"/>
                    <a:pt x="420" y="770"/>
                    <a:pt x="835" y="483"/>
                  </a:cubicBezTo>
                  <a:cubicBezTo>
                    <a:pt x="1268" y="216"/>
                    <a:pt x="1735" y="182"/>
                    <a:pt x="1735" y="82"/>
                  </a:cubicBezTo>
                  <a:cubicBezTo>
                    <a:pt x="1735" y="38"/>
                    <a:pt x="1632" y="1"/>
                    <a:pt x="147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832;p44">
              <a:extLst>
                <a:ext uri="{FF2B5EF4-FFF2-40B4-BE49-F238E27FC236}">
                  <a16:creationId xmlns:a16="http://schemas.microsoft.com/office/drawing/2014/main" id="{5C6EBB08-C186-4CCD-80EE-EFE36C658FEF}"/>
                </a:ext>
              </a:extLst>
            </p:cNvPr>
            <p:cNvSpPr/>
            <p:nvPr/>
          </p:nvSpPr>
          <p:spPr>
            <a:xfrm>
              <a:off x="8393057" y="4468768"/>
              <a:ext cx="24507" cy="26257"/>
            </a:xfrm>
            <a:custGeom>
              <a:avLst/>
              <a:gdLst/>
              <a:ahLst/>
              <a:cxnLst/>
              <a:rect l="l" t="t" r="r" b="b"/>
              <a:pathLst>
                <a:path w="1302" h="1395" extrusionOk="0">
                  <a:moveTo>
                    <a:pt x="1216" y="0"/>
                  </a:moveTo>
                  <a:cubicBezTo>
                    <a:pt x="1049" y="0"/>
                    <a:pt x="670" y="99"/>
                    <a:pt x="368" y="427"/>
                  </a:cubicBezTo>
                  <a:cubicBezTo>
                    <a:pt x="1" y="894"/>
                    <a:pt x="34" y="1395"/>
                    <a:pt x="134" y="1395"/>
                  </a:cubicBezTo>
                  <a:cubicBezTo>
                    <a:pt x="234" y="1395"/>
                    <a:pt x="301" y="994"/>
                    <a:pt x="634" y="627"/>
                  </a:cubicBezTo>
                  <a:cubicBezTo>
                    <a:pt x="935" y="260"/>
                    <a:pt x="1302" y="94"/>
                    <a:pt x="1302" y="27"/>
                  </a:cubicBezTo>
                  <a:cubicBezTo>
                    <a:pt x="1302" y="11"/>
                    <a:pt x="1270" y="0"/>
                    <a:pt x="121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833;p44">
              <a:extLst>
                <a:ext uri="{FF2B5EF4-FFF2-40B4-BE49-F238E27FC236}">
                  <a16:creationId xmlns:a16="http://schemas.microsoft.com/office/drawing/2014/main" id="{B4FED55A-67DC-47D8-9E02-CD70F7CFC9EF}"/>
                </a:ext>
              </a:extLst>
            </p:cNvPr>
            <p:cNvSpPr/>
            <p:nvPr/>
          </p:nvSpPr>
          <p:spPr>
            <a:xfrm>
              <a:off x="8433865" y="4483450"/>
              <a:ext cx="17599" cy="29156"/>
            </a:xfrm>
            <a:custGeom>
              <a:avLst/>
              <a:gdLst/>
              <a:ahLst/>
              <a:cxnLst/>
              <a:rect l="l" t="t" r="r" b="b"/>
              <a:pathLst>
                <a:path w="935" h="1549" extrusionOk="0">
                  <a:moveTo>
                    <a:pt x="868" y="0"/>
                  </a:moveTo>
                  <a:cubicBezTo>
                    <a:pt x="760" y="0"/>
                    <a:pt x="436" y="184"/>
                    <a:pt x="234" y="615"/>
                  </a:cubicBezTo>
                  <a:cubicBezTo>
                    <a:pt x="1" y="1115"/>
                    <a:pt x="101" y="1549"/>
                    <a:pt x="201" y="1549"/>
                  </a:cubicBezTo>
                  <a:cubicBezTo>
                    <a:pt x="301" y="1515"/>
                    <a:pt x="301" y="1148"/>
                    <a:pt x="501" y="748"/>
                  </a:cubicBezTo>
                  <a:cubicBezTo>
                    <a:pt x="701" y="348"/>
                    <a:pt x="935" y="81"/>
                    <a:pt x="902" y="14"/>
                  </a:cubicBezTo>
                  <a:cubicBezTo>
                    <a:pt x="897" y="5"/>
                    <a:pt x="885" y="0"/>
                    <a:pt x="868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834;p44">
              <a:extLst>
                <a:ext uri="{FF2B5EF4-FFF2-40B4-BE49-F238E27FC236}">
                  <a16:creationId xmlns:a16="http://schemas.microsoft.com/office/drawing/2014/main" id="{0CF1C4C6-1F36-4CE2-9FA1-C23645F8837A}"/>
                </a:ext>
              </a:extLst>
            </p:cNvPr>
            <p:cNvSpPr/>
            <p:nvPr/>
          </p:nvSpPr>
          <p:spPr>
            <a:xfrm>
              <a:off x="8018283" y="1484988"/>
              <a:ext cx="433821" cy="393880"/>
            </a:xfrm>
            <a:custGeom>
              <a:avLst/>
              <a:gdLst/>
              <a:ahLst/>
              <a:cxnLst/>
              <a:rect l="l" t="t" r="r" b="b"/>
              <a:pathLst>
                <a:path w="23048" h="20926" extrusionOk="0">
                  <a:moveTo>
                    <a:pt x="14997" y="1"/>
                  </a:moveTo>
                  <a:cubicBezTo>
                    <a:pt x="14678" y="1"/>
                    <a:pt x="14357" y="34"/>
                    <a:pt x="14041" y="102"/>
                  </a:cubicBezTo>
                  <a:cubicBezTo>
                    <a:pt x="12773" y="369"/>
                    <a:pt x="11606" y="769"/>
                    <a:pt x="10472" y="1370"/>
                  </a:cubicBezTo>
                  <a:cubicBezTo>
                    <a:pt x="9651" y="538"/>
                    <a:pt x="8625" y="159"/>
                    <a:pt x="7617" y="159"/>
                  </a:cubicBezTo>
                  <a:cubicBezTo>
                    <a:pt x="5756" y="159"/>
                    <a:pt x="3958" y="1451"/>
                    <a:pt x="3633" y="3571"/>
                  </a:cubicBezTo>
                  <a:cubicBezTo>
                    <a:pt x="3429" y="3523"/>
                    <a:pt x="3227" y="3500"/>
                    <a:pt x="3029" y="3500"/>
                  </a:cubicBezTo>
                  <a:cubicBezTo>
                    <a:pt x="1331" y="3500"/>
                    <a:pt x="0" y="5203"/>
                    <a:pt x="598" y="6907"/>
                  </a:cubicBezTo>
                  <a:lnTo>
                    <a:pt x="6235" y="8909"/>
                  </a:lnTo>
                  <a:lnTo>
                    <a:pt x="12406" y="19750"/>
                  </a:lnTo>
                  <a:cubicBezTo>
                    <a:pt x="13321" y="20534"/>
                    <a:pt x="14460" y="20926"/>
                    <a:pt x="15600" y="20926"/>
                  </a:cubicBezTo>
                  <a:cubicBezTo>
                    <a:pt x="16787" y="20926"/>
                    <a:pt x="17975" y="20500"/>
                    <a:pt x="18911" y="19650"/>
                  </a:cubicBezTo>
                  <a:cubicBezTo>
                    <a:pt x="20746" y="17982"/>
                    <a:pt x="21046" y="15213"/>
                    <a:pt x="19645" y="13178"/>
                  </a:cubicBezTo>
                  <a:cubicBezTo>
                    <a:pt x="19978" y="12878"/>
                    <a:pt x="20279" y="12511"/>
                    <a:pt x="20512" y="12111"/>
                  </a:cubicBezTo>
                  <a:cubicBezTo>
                    <a:pt x="21513" y="11544"/>
                    <a:pt x="22213" y="10576"/>
                    <a:pt x="22514" y="9442"/>
                  </a:cubicBezTo>
                  <a:cubicBezTo>
                    <a:pt x="23047" y="7074"/>
                    <a:pt x="21179" y="4439"/>
                    <a:pt x="18778" y="4138"/>
                  </a:cubicBezTo>
                  <a:cubicBezTo>
                    <a:pt x="19245" y="2971"/>
                    <a:pt x="18677" y="1570"/>
                    <a:pt x="17643" y="803"/>
                  </a:cubicBezTo>
                  <a:cubicBezTo>
                    <a:pt x="16849" y="282"/>
                    <a:pt x="15926" y="1"/>
                    <a:pt x="1499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835;p44">
              <a:extLst>
                <a:ext uri="{FF2B5EF4-FFF2-40B4-BE49-F238E27FC236}">
                  <a16:creationId xmlns:a16="http://schemas.microsoft.com/office/drawing/2014/main" id="{A938DD1A-1FD1-4999-8F87-A23BD658F269}"/>
                </a:ext>
              </a:extLst>
            </p:cNvPr>
            <p:cNvSpPr/>
            <p:nvPr/>
          </p:nvSpPr>
          <p:spPr>
            <a:xfrm>
              <a:off x="8037067" y="1560786"/>
              <a:ext cx="315766" cy="536140"/>
            </a:xfrm>
            <a:custGeom>
              <a:avLst/>
              <a:gdLst/>
              <a:ahLst/>
              <a:cxnLst/>
              <a:rect l="l" t="t" r="r" b="b"/>
              <a:pathLst>
                <a:path w="16776" h="28484" extrusionOk="0">
                  <a:moveTo>
                    <a:pt x="9797" y="0"/>
                  </a:moveTo>
                  <a:cubicBezTo>
                    <a:pt x="9493" y="0"/>
                    <a:pt x="9184" y="46"/>
                    <a:pt x="8873" y="145"/>
                  </a:cubicBezTo>
                  <a:lnTo>
                    <a:pt x="934" y="4048"/>
                  </a:lnTo>
                  <a:cubicBezTo>
                    <a:pt x="134" y="4281"/>
                    <a:pt x="0" y="5048"/>
                    <a:pt x="200" y="5849"/>
                  </a:cubicBezTo>
                  <a:lnTo>
                    <a:pt x="200" y="6283"/>
                  </a:lnTo>
                  <a:lnTo>
                    <a:pt x="3269" y="19058"/>
                  </a:lnTo>
                  <a:lnTo>
                    <a:pt x="4570" y="24762"/>
                  </a:lnTo>
                  <a:cubicBezTo>
                    <a:pt x="5113" y="26964"/>
                    <a:pt x="7074" y="28484"/>
                    <a:pt x="9269" y="28484"/>
                  </a:cubicBezTo>
                  <a:cubicBezTo>
                    <a:pt x="9502" y="28484"/>
                    <a:pt x="9737" y="28467"/>
                    <a:pt x="9974" y="28432"/>
                  </a:cubicBezTo>
                  <a:cubicBezTo>
                    <a:pt x="12609" y="28065"/>
                    <a:pt x="14444" y="25630"/>
                    <a:pt x="14077" y="22961"/>
                  </a:cubicBezTo>
                  <a:cubicBezTo>
                    <a:pt x="14077" y="22894"/>
                    <a:pt x="14044" y="22794"/>
                    <a:pt x="14044" y="22694"/>
                  </a:cubicBezTo>
                  <a:cubicBezTo>
                    <a:pt x="13679" y="20938"/>
                    <a:pt x="13446" y="19742"/>
                    <a:pt x="13443" y="19726"/>
                  </a:cubicBezTo>
                  <a:lnTo>
                    <a:pt x="13443" y="19726"/>
                  </a:lnTo>
                  <a:cubicBezTo>
                    <a:pt x="13443" y="19726"/>
                    <a:pt x="13444" y="19726"/>
                    <a:pt x="13445" y="19726"/>
                  </a:cubicBezTo>
                  <a:cubicBezTo>
                    <a:pt x="13525" y="19726"/>
                    <a:pt x="16776" y="18400"/>
                    <a:pt x="16545" y="13788"/>
                  </a:cubicBezTo>
                  <a:cubicBezTo>
                    <a:pt x="16412" y="11486"/>
                    <a:pt x="15545" y="7850"/>
                    <a:pt x="14711" y="4915"/>
                  </a:cubicBezTo>
                  <a:cubicBezTo>
                    <a:pt x="14064" y="2561"/>
                    <a:pt x="12067" y="0"/>
                    <a:pt x="9797" y="0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836;p44">
              <a:extLst>
                <a:ext uri="{FF2B5EF4-FFF2-40B4-BE49-F238E27FC236}">
                  <a16:creationId xmlns:a16="http://schemas.microsoft.com/office/drawing/2014/main" id="{54769144-D706-4EFE-8B08-4912A1F15B2C}"/>
                </a:ext>
              </a:extLst>
            </p:cNvPr>
            <p:cNvSpPr/>
            <p:nvPr/>
          </p:nvSpPr>
          <p:spPr>
            <a:xfrm>
              <a:off x="8291341" y="1702971"/>
              <a:ext cx="23886" cy="21552"/>
            </a:xfrm>
            <a:custGeom>
              <a:avLst/>
              <a:gdLst/>
              <a:ahLst/>
              <a:cxnLst/>
              <a:rect l="l" t="t" r="r" b="b"/>
              <a:pathLst>
                <a:path w="1269" h="1145" extrusionOk="0">
                  <a:moveTo>
                    <a:pt x="664" y="0"/>
                  </a:moveTo>
                  <a:cubicBezTo>
                    <a:pt x="609" y="0"/>
                    <a:pt x="554" y="10"/>
                    <a:pt x="501" y="29"/>
                  </a:cubicBezTo>
                  <a:cubicBezTo>
                    <a:pt x="168" y="96"/>
                    <a:pt x="1" y="396"/>
                    <a:pt x="68" y="730"/>
                  </a:cubicBezTo>
                  <a:cubicBezTo>
                    <a:pt x="153" y="986"/>
                    <a:pt x="384" y="1145"/>
                    <a:pt x="636" y="1145"/>
                  </a:cubicBezTo>
                  <a:cubicBezTo>
                    <a:pt x="679" y="1145"/>
                    <a:pt x="724" y="1140"/>
                    <a:pt x="768" y="1130"/>
                  </a:cubicBezTo>
                  <a:cubicBezTo>
                    <a:pt x="1068" y="1030"/>
                    <a:pt x="1268" y="730"/>
                    <a:pt x="1202" y="430"/>
                  </a:cubicBezTo>
                  <a:cubicBezTo>
                    <a:pt x="1202" y="430"/>
                    <a:pt x="1168" y="396"/>
                    <a:pt x="1168" y="396"/>
                  </a:cubicBezTo>
                  <a:cubicBezTo>
                    <a:pt x="1115" y="155"/>
                    <a:pt x="889" y="0"/>
                    <a:pt x="66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837;p44">
              <a:extLst>
                <a:ext uri="{FF2B5EF4-FFF2-40B4-BE49-F238E27FC236}">
                  <a16:creationId xmlns:a16="http://schemas.microsoft.com/office/drawing/2014/main" id="{CAFBE95F-A1E1-4153-8CC8-4365790CA0B9}"/>
                </a:ext>
              </a:extLst>
            </p:cNvPr>
            <p:cNvSpPr/>
            <p:nvPr/>
          </p:nvSpPr>
          <p:spPr>
            <a:xfrm>
              <a:off x="8262467" y="1686765"/>
              <a:ext cx="44591" cy="16903"/>
            </a:xfrm>
            <a:custGeom>
              <a:avLst/>
              <a:gdLst/>
              <a:ahLst/>
              <a:cxnLst/>
              <a:rect l="l" t="t" r="r" b="b"/>
              <a:pathLst>
                <a:path w="2369" h="898" extrusionOk="0">
                  <a:moveTo>
                    <a:pt x="1475" y="0"/>
                  </a:moveTo>
                  <a:cubicBezTo>
                    <a:pt x="1351" y="0"/>
                    <a:pt x="1226" y="19"/>
                    <a:pt x="1101" y="57"/>
                  </a:cubicBezTo>
                  <a:cubicBezTo>
                    <a:pt x="768" y="123"/>
                    <a:pt x="501" y="257"/>
                    <a:pt x="267" y="524"/>
                  </a:cubicBezTo>
                  <a:cubicBezTo>
                    <a:pt x="100" y="690"/>
                    <a:pt x="0" y="824"/>
                    <a:pt x="100" y="890"/>
                  </a:cubicBezTo>
                  <a:cubicBezTo>
                    <a:pt x="106" y="895"/>
                    <a:pt x="113" y="898"/>
                    <a:pt x="121" y="898"/>
                  </a:cubicBezTo>
                  <a:cubicBezTo>
                    <a:pt x="229" y="898"/>
                    <a:pt x="613" y="544"/>
                    <a:pt x="1168" y="390"/>
                  </a:cubicBezTo>
                  <a:cubicBezTo>
                    <a:pt x="1316" y="359"/>
                    <a:pt x="1457" y="348"/>
                    <a:pt x="1587" y="348"/>
                  </a:cubicBezTo>
                  <a:cubicBezTo>
                    <a:pt x="1909" y="348"/>
                    <a:pt x="2162" y="416"/>
                    <a:pt x="2288" y="416"/>
                  </a:cubicBezTo>
                  <a:cubicBezTo>
                    <a:pt x="2329" y="416"/>
                    <a:pt x="2356" y="409"/>
                    <a:pt x="2369" y="390"/>
                  </a:cubicBezTo>
                  <a:cubicBezTo>
                    <a:pt x="2369" y="357"/>
                    <a:pt x="2302" y="257"/>
                    <a:pt x="2069" y="157"/>
                  </a:cubicBezTo>
                  <a:cubicBezTo>
                    <a:pt x="1881" y="52"/>
                    <a:pt x="1680" y="0"/>
                    <a:pt x="147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838;p44">
              <a:extLst>
                <a:ext uri="{FF2B5EF4-FFF2-40B4-BE49-F238E27FC236}">
                  <a16:creationId xmlns:a16="http://schemas.microsoft.com/office/drawing/2014/main" id="{EC619B0C-5280-45BF-AD72-BCB4237F459C}"/>
                </a:ext>
              </a:extLst>
            </p:cNvPr>
            <p:cNvSpPr/>
            <p:nvPr/>
          </p:nvSpPr>
          <p:spPr>
            <a:xfrm>
              <a:off x="8177069" y="1728984"/>
              <a:ext cx="23886" cy="21495"/>
            </a:xfrm>
            <a:custGeom>
              <a:avLst/>
              <a:gdLst/>
              <a:ahLst/>
              <a:cxnLst/>
              <a:rect l="l" t="t" r="r" b="b"/>
              <a:pathLst>
                <a:path w="1269" h="1142" extrusionOk="0">
                  <a:moveTo>
                    <a:pt x="633" y="0"/>
                  </a:moveTo>
                  <a:cubicBezTo>
                    <a:pt x="590" y="0"/>
                    <a:pt x="545" y="5"/>
                    <a:pt x="501" y="15"/>
                  </a:cubicBezTo>
                  <a:cubicBezTo>
                    <a:pt x="201" y="115"/>
                    <a:pt x="1" y="415"/>
                    <a:pt x="68" y="716"/>
                  </a:cubicBezTo>
                  <a:cubicBezTo>
                    <a:pt x="150" y="963"/>
                    <a:pt x="368" y="1142"/>
                    <a:pt x="628" y="1142"/>
                  </a:cubicBezTo>
                  <a:cubicBezTo>
                    <a:pt x="684" y="1142"/>
                    <a:pt x="742" y="1134"/>
                    <a:pt x="801" y="1116"/>
                  </a:cubicBezTo>
                  <a:cubicBezTo>
                    <a:pt x="1102" y="1016"/>
                    <a:pt x="1268" y="716"/>
                    <a:pt x="1202" y="415"/>
                  </a:cubicBezTo>
                  <a:cubicBezTo>
                    <a:pt x="1116" y="159"/>
                    <a:pt x="886" y="0"/>
                    <a:pt x="633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839;p44">
              <a:extLst>
                <a:ext uri="{FF2B5EF4-FFF2-40B4-BE49-F238E27FC236}">
                  <a16:creationId xmlns:a16="http://schemas.microsoft.com/office/drawing/2014/main" id="{461C3697-F747-4CB2-86D0-0ACBBE44B2E8}"/>
                </a:ext>
              </a:extLst>
            </p:cNvPr>
            <p:cNvSpPr/>
            <p:nvPr/>
          </p:nvSpPr>
          <p:spPr>
            <a:xfrm>
              <a:off x="8149457" y="1714811"/>
              <a:ext cx="45212" cy="16489"/>
            </a:xfrm>
            <a:custGeom>
              <a:avLst/>
              <a:gdLst/>
              <a:ahLst/>
              <a:cxnLst/>
              <a:rect l="l" t="t" r="r" b="b"/>
              <a:pathLst>
                <a:path w="2402" h="876" extrusionOk="0">
                  <a:moveTo>
                    <a:pt x="1443" y="1"/>
                  </a:moveTo>
                  <a:cubicBezTo>
                    <a:pt x="1338" y="1"/>
                    <a:pt x="1234" y="12"/>
                    <a:pt x="1134" y="34"/>
                  </a:cubicBezTo>
                  <a:cubicBezTo>
                    <a:pt x="801" y="101"/>
                    <a:pt x="500" y="268"/>
                    <a:pt x="267" y="501"/>
                  </a:cubicBezTo>
                  <a:cubicBezTo>
                    <a:pt x="100" y="668"/>
                    <a:pt x="0" y="801"/>
                    <a:pt x="100" y="868"/>
                  </a:cubicBezTo>
                  <a:cubicBezTo>
                    <a:pt x="105" y="873"/>
                    <a:pt x="112" y="876"/>
                    <a:pt x="121" y="876"/>
                  </a:cubicBezTo>
                  <a:cubicBezTo>
                    <a:pt x="229" y="876"/>
                    <a:pt x="615" y="524"/>
                    <a:pt x="1201" y="401"/>
                  </a:cubicBezTo>
                  <a:cubicBezTo>
                    <a:pt x="1366" y="355"/>
                    <a:pt x="1523" y="340"/>
                    <a:pt x="1665" y="340"/>
                  </a:cubicBezTo>
                  <a:cubicBezTo>
                    <a:pt x="1975" y="340"/>
                    <a:pt x="2217" y="413"/>
                    <a:pt x="2321" y="413"/>
                  </a:cubicBezTo>
                  <a:cubicBezTo>
                    <a:pt x="2344" y="413"/>
                    <a:pt x="2360" y="410"/>
                    <a:pt x="2368" y="401"/>
                  </a:cubicBezTo>
                  <a:cubicBezTo>
                    <a:pt x="2402" y="334"/>
                    <a:pt x="2302" y="234"/>
                    <a:pt x="2068" y="134"/>
                  </a:cubicBezTo>
                  <a:cubicBezTo>
                    <a:pt x="1868" y="45"/>
                    <a:pt x="1653" y="1"/>
                    <a:pt x="1443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840;p44">
              <a:extLst>
                <a:ext uri="{FF2B5EF4-FFF2-40B4-BE49-F238E27FC236}">
                  <a16:creationId xmlns:a16="http://schemas.microsoft.com/office/drawing/2014/main" id="{AA06E46D-E110-4788-B1FA-46F4D7BFFBA5}"/>
                </a:ext>
              </a:extLst>
            </p:cNvPr>
            <p:cNvSpPr/>
            <p:nvPr/>
          </p:nvSpPr>
          <p:spPr>
            <a:xfrm>
              <a:off x="8226045" y="1699753"/>
              <a:ext cx="55282" cy="96070"/>
            </a:xfrm>
            <a:custGeom>
              <a:avLst/>
              <a:gdLst/>
              <a:ahLst/>
              <a:cxnLst/>
              <a:rect l="l" t="t" r="r" b="b"/>
              <a:pathLst>
                <a:path w="2937" h="5104" extrusionOk="0">
                  <a:moveTo>
                    <a:pt x="67" y="0"/>
                  </a:moveTo>
                  <a:cubicBezTo>
                    <a:pt x="1" y="34"/>
                    <a:pt x="768" y="1368"/>
                    <a:pt x="1769" y="2936"/>
                  </a:cubicBezTo>
                  <a:lnTo>
                    <a:pt x="2502" y="4037"/>
                  </a:lnTo>
                  <a:cubicBezTo>
                    <a:pt x="2603" y="4170"/>
                    <a:pt x="2669" y="4337"/>
                    <a:pt x="2703" y="4504"/>
                  </a:cubicBezTo>
                  <a:cubicBezTo>
                    <a:pt x="2703" y="4604"/>
                    <a:pt x="2569" y="4670"/>
                    <a:pt x="2402" y="4704"/>
                  </a:cubicBezTo>
                  <a:cubicBezTo>
                    <a:pt x="2069" y="4804"/>
                    <a:pt x="1735" y="4937"/>
                    <a:pt x="1435" y="5104"/>
                  </a:cubicBezTo>
                  <a:cubicBezTo>
                    <a:pt x="1769" y="5071"/>
                    <a:pt x="2136" y="5004"/>
                    <a:pt x="2469" y="4904"/>
                  </a:cubicBezTo>
                  <a:cubicBezTo>
                    <a:pt x="2536" y="4870"/>
                    <a:pt x="2636" y="4837"/>
                    <a:pt x="2703" y="4804"/>
                  </a:cubicBezTo>
                  <a:cubicBezTo>
                    <a:pt x="2836" y="4737"/>
                    <a:pt x="2903" y="4637"/>
                    <a:pt x="2936" y="4537"/>
                  </a:cubicBezTo>
                  <a:cubicBezTo>
                    <a:pt x="2936" y="4303"/>
                    <a:pt x="2869" y="4103"/>
                    <a:pt x="2703" y="3936"/>
                  </a:cubicBezTo>
                  <a:lnTo>
                    <a:pt x="2002" y="2802"/>
                  </a:lnTo>
                  <a:cubicBezTo>
                    <a:pt x="1435" y="1835"/>
                    <a:pt x="801" y="901"/>
                    <a:pt x="6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841;p44">
              <a:extLst>
                <a:ext uri="{FF2B5EF4-FFF2-40B4-BE49-F238E27FC236}">
                  <a16:creationId xmlns:a16="http://schemas.microsoft.com/office/drawing/2014/main" id="{CAAF400F-C172-4E0E-B4CD-71C687DC2959}"/>
                </a:ext>
              </a:extLst>
            </p:cNvPr>
            <p:cNvSpPr/>
            <p:nvPr/>
          </p:nvSpPr>
          <p:spPr>
            <a:xfrm>
              <a:off x="8170801" y="1925773"/>
              <a:ext cx="123701" cy="35236"/>
            </a:xfrm>
            <a:custGeom>
              <a:avLst/>
              <a:gdLst/>
              <a:ahLst/>
              <a:cxnLst/>
              <a:rect l="l" t="t" r="r" b="b"/>
              <a:pathLst>
                <a:path w="6572" h="1872" extrusionOk="0">
                  <a:moveTo>
                    <a:pt x="0" y="1"/>
                  </a:moveTo>
                  <a:cubicBezTo>
                    <a:pt x="0" y="1"/>
                    <a:pt x="1414" y="1872"/>
                    <a:pt x="4277" y="1872"/>
                  </a:cubicBezTo>
                  <a:cubicBezTo>
                    <a:pt x="4959" y="1872"/>
                    <a:pt x="5724" y="1765"/>
                    <a:pt x="6572" y="1502"/>
                  </a:cubicBezTo>
                  <a:lnTo>
                    <a:pt x="6338" y="334"/>
                  </a:lnTo>
                  <a:cubicBezTo>
                    <a:pt x="5491" y="536"/>
                    <a:pt x="4627" y="635"/>
                    <a:pt x="3764" y="635"/>
                  </a:cubicBezTo>
                  <a:cubicBezTo>
                    <a:pt x="2488" y="635"/>
                    <a:pt x="1214" y="419"/>
                    <a:pt x="0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842;p44">
              <a:extLst>
                <a:ext uri="{FF2B5EF4-FFF2-40B4-BE49-F238E27FC236}">
                  <a16:creationId xmlns:a16="http://schemas.microsoft.com/office/drawing/2014/main" id="{581BA1DB-08FA-4794-B0D3-99F1BA3E80A0}"/>
                </a:ext>
              </a:extLst>
            </p:cNvPr>
            <p:cNvSpPr/>
            <p:nvPr/>
          </p:nvSpPr>
          <p:spPr>
            <a:xfrm>
              <a:off x="8141909" y="1699433"/>
              <a:ext cx="54642" cy="19218"/>
            </a:xfrm>
            <a:custGeom>
              <a:avLst/>
              <a:gdLst/>
              <a:ahLst/>
              <a:cxnLst/>
              <a:rect l="l" t="t" r="r" b="b"/>
              <a:pathLst>
                <a:path w="2903" h="1021" extrusionOk="0">
                  <a:moveTo>
                    <a:pt x="1886" y="1"/>
                  </a:moveTo>
                  <a:cubicBezTo>
                    <a:pt x="1702" y="1"/>
                    <a:pt x="1519" y="17"/>
                    <a:pt x="1335" y="51"/>
                  </a:cubicBezTo>
                  <a:cubicBezTo>
                    <a:pt x="935" y="151"/>
                    <a:pt x="601" y="318"/>
                    <a:pt x="301" y="551"/>
                  </a:cubicBezTo>
                  <a:cubicBezTo>
                    <a:pt x="68" y="751"/>
                    <a:pt x="1" y="918"/>
                    <a:pt x="34" y="985"/>
                  </a:cubicBezTo>
                  <a:cubicBezTo>
                    <a:pt x="59" y="1010"/>
                    <a:pt x="100" y="1021"/>
                    <a:pt x="155" y="1021"/>
                  </a:cubicBezTo>
                  <a:cubicBezTo>
                    <a:pt x="388" y="1021"/>
                    <a:pt x="873" y="820"/>
                    <a:pt x="1469" y="684"/>
                  </a:cubicBezTo>
                  <a:cubicBezTo>
                    <a:pt x="2202" y="484"/>
                    <a:pt x="2836" y="484"/>
                    <a:pt x="2870" y="318"/>
                  </a:cubicBezTo>
                  <a:cubicBezTo>
                    <a:pt x="2903" y="251"/>
                    <a:pt x="2736" y="117"/>
                    <a:pt x="2436" y="51"/>
                  </a:cubicBezTo>
                  <a:cubicBezTo>
                    <a:pt x="2252" y="17"/>
                    <a:pt x="2069" y="1"/>
                    <a:pt x="188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1843;p44">
              <a:extLst>
                <a:ext uri="{FF2B5EF4-FFF2-40B4-BE49-F238E27FC236}">
                  <a16:creationId xmlns:a16="http://schemas.microsoft.com/office/drawing/2014/main" id="{BF7C75DC-C8AD-444F-BA3F-1490A114C001}"/>
                </a:ext>
              </a:extLst>
            </p:cNvPr>
            <p:cNvSpPr/>
            <p:nvPr/>
          </p:nvSpPr>
          <p:spPr>
            <a:xfrm>
              <a:off x="8254298" y="1648894"/>
              <a:ext cx="48995" cy="17731"/>
            </a:xfrm>
            <a:custGeom>
              <a:avLst/>
              <a:gdLst/>
              <a:ahLst/>
              <a:cxnLst/>
              <a:rect l="l" t="t" r="r" b="b"/>
              <a:pathLst>
                <a:path w="2603" h="942" extrusionOk="0">
                  <a:moveTo>
                    <a:pt x="1544" y="0"/>
                  </a:moveTo>
                  <a:cubicBezTo>
                    <a:pt x="1428" y="0"/>
                    <a:pt x="1313" y="11"/>
                    <a:pt x="1202" y="34"/>
                  </a:cubicBezTo>
                  <a:cubicBezTo>
                    <a:pt x="835" y="100"/>
                    <a:pt x="501" y="267"/>
                    <a:pt x="234" y="501"/>
                  </a:cubicBezTo>
                  <a:cubicBezTo>
                    <a:pt x="67" y="668"/>
                    <a:pt x="1" y="834"/>
                    <a:pt x="67" y="901"/>
                  </a:cubicBezTo>
                  <a:cubicBezTo>
                    <a:pt x="96" y="929"/>
                    <a:pt x="141" y="941"/>
                    <a:pt x="200" y="941"/>
                  </a:cubicBezTo>
                  <a:cubicBezTo>
                    <a:pt x="418" y="941"/>
                    <a:pt x="829" y="780"/>
                    <a:pt x="1302" y="701"/>
                  </a:cubicBezTo>
                  <a:cubicBezTo>
                    <a:pt x="1935" y="567"/>
                    <a:pt x="2469" y="601"/>
                    <a:pt x="2569" y="434"/>
                  </a:cubicBezTo>
                  <a:cubicBezTo>
                    <a:pt x="2603" y="367"/>
                    <a:pt x="2503" y="234"/>
                    <a:pt x="2236" y="134"/>
                  </a:cubicBezTo>
                  <a:cubicBezTo>
                    <a:pt x="2013" y="45"/>
                    <a:pt x="1776" y="0"/>
                    <a:pt x="154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1844;p44">
              <a:extLst>
                <a:ext uri="{FF2B5EF4-FFF2-40B4-BE49-F238E27FC236}">
                  <a16:creationId xmlns:a16="http://schemas.microsoft.com/office/drawing/2014/main" id="{4B1FEAA1-D6E9-4A40-B6B4-A18AFC461231}"/>
                </a:ext>
              </a:extLst>
            </p:cNvPr>
            <p:cNvSpPr/>
            <p:nvPr/>
          </p:nvSpPr>
          <p:spPr>
            <a:xfrm>
              <a:off x="8087286" y="1541098"/>
              <a:ext cx="293236" cy="133094"/>
            </a:xfrm>
            <a:custGeom>
              <a:avLst/>
              <a:gdLst/>
              <a:ahLst/>
              <a:cxnLst/>
              <a:rect l="l" t="t" r="r" b="b"/>
              <a:pathLst>
                <a:path w="15579" h="7071" extrusionOk="0">
                  <a:moveTo>
                    <a:pt x="8014" y="1"/>
                  </a:moveTo>
                  <a:cubicBezTo>
                    <a:pt x="7890" y="1"/>
                    <a:pt x="7765" y="8"/>
                    <a:pt x="7640" y="23"/>
                  </a:cubicBezTo>
                  <a:cubicBezTo>
                    <a:pt x="6770" y="88"/>
                    <a:pt x="5962" y="525"/>
                    <a:pt x="5067" y="525"/>
                  </a:cubicBezTo>
                  <a:cubicBezTo>
                    <a:pt x="5035" y="525"/>
                    <a:pt x="5003" y="525"/>
                    <a:pt x="4971" y="524"/>
                  </a:cubicBezTo>
                  <a:cubicBezTo>
                    <a:pt x="4304" y="490"/>
                    <a:pt x="3670" y="190"/>
                    <a:pt x="3003" y="190"/>
                  </a:cubicBezTo>
                  <a:cubicBezTo>
                    <a:pt x="1842" y="190"/>
                    <a:pt x="920" y="1120"/>
                    <a:pt x="237" y="2103"/>
                  </a:cubicBezTo>
                  <a:lnTo>
                    <a:pt x="237" y="2103"/>
                  </a:lnTo>
                  <a:cubicBezTo>
                    <a:pt x="236" y="2099"/>
                    <a:pt x="235" y="2095"/>
                    <a:pt x="234" y="2091"/>
                  </a:cubicBezTo>
                  <a:lnTo>
                    <a:pt x="1" y="2458"/>
                  </a:lnTo>
                  <a:cubicBezTo>
                    <a:pt x="76" y="2340"/>
                    <a:pt x="155" y="2221"/>
                    <a:pt x="237" y="2103"/>
                  </a:cubicBezTo>
                  <a:lnTo>
                    <a:pt x="237" y="2103"/>
                  </a:lnTo>
                  <a:cubicBezTo>
                    <a:pt x="555" y="3614"/>
                    <a:pt x="1871" y="4593"/>
                    <a:pt x="3291" y="4593"/>
                  </a:cubicBezTo>
                  <a:cubicBezTo>
                    <a:pt x="3682" y="4593"/>
                    <a:pt x="4082" y="4518"/>
                    <a:pt x="4471" y="4360"/>
                  </a:cubicBezTo>
                  <a:cubicBezTo>
                    <a:pt x="5004" y="4146"/>
                    <a:pt x="5559" y="3783"/>
                    <a:pt x="6102" y="3783"/>
                  </a:cubicBezTo>
                  <a:cubicBezTo>
                    <a:pt x="6237" y="3783"/>
                    <a:pt x="6372" y="3806"/>
                    <a:pt x="6505" y="3859"/>
                  </a:cubicBezTo>
                  <a:cubicBezTo>
                    <a:pt x="7173" y="4093"/>
                    <a:pt x="7439" y="5027"/>
                    <a:pt x="8073" y="5394"/>
                  </a:cubicBezTo>
                  <a:cubicBezTo>
                    <a:pt x="8289" y="5517"/>
                    <a:pt x="8516" y="5564"/>
                    <a:pt x="8752" y="5564"/>
                  </a:cubicBezTo>
                  <a:cubicBezTo>
                    <a:pt x="9502" y="5564"/>
                    <a:pt x="10331" y="5090"/>
                    <a:pt x="11096" y="5090"/>
                  </a:cubicBezTo>
                  <a:cubicBezTo>
                    <a:pt x="11134" y="5090"/>
                    <a:pt x="11171" y="5091"/>
                    <a:pt x="11209" y="5094"/>
                  </a:cubicBezTo>
                  <a:cubicBezTo>
                    <a:pt x="12043" y="5160"/>
                    <a:pt x="12676" y="5827"/>
                    <a:pt x="13310" y="6361"/>
                  </a:cubicBezTo>
                  <a:cubicBezTo>
                    <a:pt x="13798" y="6751"/>
                    <a:pt x="14393" y="7070"/>
                    <a:pt x="14964" y="7070"/>
                  </a:cubicBezTo>
                  <a:cubicBezTo>
                    <a:pt x="15174" y="7070"/>
                    <a:pt x="15381" y="7027"/>
                    <a:pt x="15579" y="6928"/>
                  </a:cubicBezTo>
                  <a:cubicBezTo>
                    <a:pt x="15412" y="6228"/>
                    <a:pt x="15178" y="5527"/>
                    <a:pt x="14845" y="4893"/>
                  </a:cubicBezTo>
                  <a:cubicBezTo>
                    <a:pt x="14511" y="4260"/>
                    <a:pt x="13977" y="3759"/>
                    <a:pt x="13310" y="3459"/>
                  </a:cubicBezTo>
                  <a:cubicBezTo>
                    <a:pt x="12943" y="3326"/>
                    <a:pt x="12576" y="3259"/>
                    <a:pt x="12209" y="3092"/>
                  </a:cubicBezTo>
                  <a:cubicBezTo>
                    <a:pt x="11442" y="2692"/>
                    <a:pt x="11109" y="1825"/>
                    <a:pt x="10575" y="1191"/>
                  </a:cubicBezTo>
                  <a:cubicBezTo>
                    <a:pt x="9925" y="452"/>
                    <a:pt x="8986" y="1"/>
                    <a:pt x="801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1845;p44">
              <a:extLst>
                <a:ext uri="{FF2B5EF4-FFF2-40B4-BE49-F238E27FC236}">
                  <a16:creationId xmlns:a16="http://schemas.microsoft.com/office/drawing/2014/main" id="{84AC9800-9D61-42EC-B4E1-EE785B3DCDB6}"/>
                </a:ext>
              </a:extLst>
            </p:cNvPr>
            <p:cNvSpPr/>
            <p:nvPr/>
          </p:nvSpPr>
          <p:spPr>
            <a:xfrm>
              <a:off x="7965485" y="1565172"/>
              <a:ext cx="213485" cy="353788"/>
            </a:xfrm>
            <a:custGeom>
              <a:avLst/>
              <a:gdLst/>
              <a:ahLst/>
              <a:cxnLst/>
              <a:rect l="l" t="t" r="r" b="b"/>
              <a:pathLst>
                <a:path w="11342" h="18796" extrusionOk="0">
                  <a:moveTo>
                    <a:pt x="6264" y="1"/>
                  </a:moveTo>
                  <a:cubicBezTo>
                    <a:pt x="6023" y="1"/>
                    <a:pt x="5780" y="26"/>
                    <a:pt x="5538" y="79"/>
                  </a:cubicBezTo>
                  <a:cubicBezTo>
                    <a:pt x="4304" y="446"/>
                    <a:pt x="3470" y="1580"/>
                    <a:pt x="3436" y="2847"/>
                  </a:cubicBezTo>
                  <a:cubicBezTo>
                    <a:pt x="1969" y="3214"/>
                    <a:pt x="801" y="4348"/>
                    <a:pt x="401" y="5849"/>
                  </a:cubicBezTo>
                  <a:cubicBezTo>
                    <a:pt x="0" y="7384"/>
                    <a:pt x="401" y="9018"/>
                    <a:pt x="1435" y="10219"/>
                  </a:cubicBezTo>
                  <a:cubicBezTo>
                    <a:pt x="1702" y="10519"/>
                    <a:pt x="1935" y="10853"/>
                    <a:pt x="2135" y="11220"/>
                  </a:cubicBezTo>
                  <a:cubicBezTo>
                    <a:pt x="1835" y="11553"/>
                    <a:pt x="1602" y="11920"/>
                    <a:pt x="1368" y="12321"/>
                  </a:cubicBezTo>
                  <a:cubicBezTo>
                    <a:pt x="434" y="14456"/>
                    <a:pt x="3036" y="15256"/>
                    <a:pt x="3036" y="15256"/>
                  </a:cubicBezTo>
                  <a:cubicBezTo>
                    <a:pt x="3036" y="16657"/>
                    <a:pt x="4337" y="16657"/>
                    <a:pt x="5171" y="16657"/>
                  </a:cubicBezTo>
                  <a:cubicBezTo>
                    <a:pt x="5987" y="16657"/>
                    <a:pt x="6451" y="18795"/>
                    <a:pt x="7095" y="18795"/>
                  </a:cubicBezTo>
                  <a:cubicBezTo>
                    <a:pt x="7110" y="18795"/>
                    <a:pt x="7124" y="18794"/>
                    <a:pt x="7139" y="18792"/>
                  </a:cubicBezTo>
                  <a:lnTo>
                    <a:pt x="6472" y="11887"/>
                  </a:lnTo>
                  <a:lnTo>
                    <a:pt x="6472" y="11887"/>
                  </a:lnTo>
                  <a:cubicBezTo>
                    <a:pt x="6572" y="11920"/>
                    <a:pt x="6672" y="11954"/>
                    <a:pt x="6772" y="11954"/>
                  </a:cubicBezTo>
                  <a:cubicBezTo>
                    <a:pt x="6781" y="11954"/>
                    <a:pt x="6789" y="11954"/>
                    <a:pt x="6798" y="11954"/>
                  </a:cubicBezTo>
                  <a:cubicBezTo>
                    <a:pt x="8335" y="11954"/>
                    <a:pt x="7937" y="8981"/>
                    <a:pt x="7439" y="8218"/>
                  </a:cubicBezTo>
                  <a:cubicBezTo>
                    <a:pt x="7906" y="7617"/>
                    <a:pt x="8306" y="6984"/>
                    <a:pt x="8607" y="6283"/>
                  </a:cubicBezTo>
                  <a:cubicBezTo>
                    <a:pt x="8907" y="5249"/>
                    <a:pt x="8907" y="4148"/>
                    <a:pt x="8673" y="3114"/>
                  </a:cubicBezTo>
                  <a:cubicBezTo>
                    <a:pt x="9207" y="3047"/>
                    <a:pt x="11342" y="1780"/>
                    <a:pt x="11108" y="1780"/>
                  </a:cubicBezTo>
                  <a:cubicBezTo>
                    <a:pt x="10508" y="1713"/>
                    <a:pt x="9274" y="1613"/>
                    <a:pt x="8873" y="1179"/>
                  </a:cubicBezTo>
                  <a:cubicBezTo>
                    <a:pt x="8203" y="428"/>
                    <a:pt x="7252" y="1"/>
                    <a:pt x="626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1846;p44">
              <a:extLst>
                <a:ext uri="{FF2B5EF4-FFF2-40B4-BE49-F238E27FC236}">
                  <a16:creationId xmlns:a16="http://schemas.microsoft.com/office/drawing/2014/main" id="{F5FA2775-8A8C-4255-AE4A-C00677FDE550}"/>
                </a:ext>
              </a:extLst>
            </p:cNvPr>
            <p:cNvSpPr/>
            <p:nvPr/>
          </p:nvSpPr>
          <p:spPr>
            <a:xfrm>
              <a:off x="8038950" y="1776925"/>
              <a:ext cx="64994" cy="74951"/>
            </a:xfrm>
            <a:custGeom>
              <a:avLst/>
              <a:gdLst/>
              <a:ahLst/>
              <a:cxnLst/>
              <a:rect l="l" t="t" r="r" b="b"/>
              <a:pathLst>
                <a:path w="3453" h="3982" extrusionOk="0">
                  <a:moveTo>
                    <a:pt x="1472" y="1"/>
                  </a:moveTo>
                  <a:cubicBezTo>
                    <a:pt x="1371" y="1"/>
                    <a:pt x="1269" y="12"/>
                    <a:pt x="1168" y="37"/>
                  </a:cubicBezTo>
                  <a:cubicBezTo>
                    <a:pt x="968" y="70"/>
                    <a:pt x="767" y="170"/>
                    <a:pt x="634" y="303"/>
                  </a:cubicBezTo>
                  <a:cubicBezTo>
                    <a:pt x="200" y="670"/>
                    <a:pt x="0" y="1271"/>
                    <a:pt x="234" y="2272"/>
                  </a:cubicBezTo>
                  <a:cubicBezTo>
                    <a:pt x="576" y="3639"/>
                    <a:pt x="1417" y="3982"/>
                    <a:pt x="2151" y="3982"/>
                  </a:cubicBezTo>
                  <a:cubicBezTo>
                    <a:pt x="2850" y="3982"/>
                    <a:pt x="3452" y="3672"/>
                    <a:pt x="3436" y="3639"/>
                  </a:cubicBezTo>
                  <a:cubicBezTo>
                    <a:pt x="3436" y="3572"/>
                    <a:pt x="3069" y="2138"/>
                    <a:pt x="2769" y="1004"/>
                  </a:cubicBezTo>
                  <a:cubicBezTo>
                    <a:pt x="2626" y="405"/>
                    <a:pt x="2069" y="1"/>
                    <a:pt x="1472" y="1"/>
                  </a:cubicBez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1847;p44">
              <a:extLst>
                <a:ext uri="{FF2B5EF4-FFF2-40B4-BE49-F238E27FC236}">
                  <a16:creationId xmlns:a16="http://schemas.microsoft.com/office/drawing/2014/main" id="{C1633346-6A72-486B-8441-3BCFFCA22D5C}"/>
                </a:ext>
              </a:extLst>
            </p:cNvPr>
            <p:cNvSpPr/>
            <p:nvPr/>
          </p:nvSpPr>
          <p:spPr>
            <a:xfrm>
              <a:off x="8055269" y="1792209"/>
              <a:ext cx="28893" cy="44440"/>
            </a:xfrm>
            <a:custGeom>
              <a:avLst/>
              <a:gdLst/>
              <a:ahLst/>
              <a:cxnLst/>
              <a:rect l="l" t="t" r="r" b="b"/>
              <a:pathLst>
                <a:path w="1535" h="2361" extrusionOk="0">
                  <a:moveTo>
                    <a:pt x="580" y="0"/>
                  </a:moveTo>
                  <a:cubicBezTo>
                    <a:pt x="534" y="0"/>
                    <a:pt x="484" y="8"/>
                    <a:pt x="434" y="25"/>
                  </a:cubicBezTo>
                  <a:cubicBezTo>
                    <a:pt x="234" y="125"/>
                    <a:pt x="67" y="325"/>
                    <a:pt x="34" y="559"/>
                  </a:cubicBezTo>
                  <a:cubicBezTo>
                    <a:pt x="1" y="826"/>
                    <a:pt x="1" y="1093"/>
                    <a:pt x="67" y="1359"/>
                  </a:cubicBezTo>
                  <a:cubicBezTo>
                    <a:pt x="167" y="1860"/>
                    <a:pt x="568" y="2260"/>
                    <a:pt x="1035" y="2360"/>
                  </a:cubicBezTo>
                  <a:cubicBezTo>
                    <a:pt x="1201" y="2360"/>
                    <a:pt x="1368" y="2293"/>
                    <a:pt x="1468" y="2160"/>
                  </a:cubicBezTo>
                  <a:cubicBezTo>
                    <a:pt x="1535" y="2093"/>
                    <a:pt x="1535" y="2027"/>
                    <a:pt x="1502" y="2027"/>
                  </a:cubicBezTo>
                  <a:cubicBezTo>
                    <a:pt x="1468" y="2060"/>
                    <a:pt x="1435" y="2093"/>
                    <a:pt x="1402" y="2127"/>
                  </a:cubicBezTo>
                  <a:cubicBezTo>
                    <a:pt x="1301" y="2193"/>
                    <a:pt x="1168" y="2227"/>
                    <a:pt x="1068" y="2227"/>
                  </a:cubicBezTo>
                  <a:cubicBezTo>
                    <a:pt x="634" y="2060"/>
                    <a:pt x="334" y="1726"/>
                    <a:pt x="267" y="1293"/>
                  </a:cubicBezTo>
                  <a:cubicBezTo>
                    <a:pt x="201" y="1093"/>
                    <a:pt x="167" y="826"/>
                    <a:pt x="234" y="592"/>
                  </a:cubicBezTo>
                  <a:cubicBezTo>
                    <a:pt x="234" y="425"/>
                    <a:pt x="334" y="259"/>
                    <a:pt x="468" y="159"/>
                  </a:cubicBezTo>
                  <a:cubicBezTo>
                    <a:pt x="515" y="135"/>
                    <a:pt x="558" y="124"/>
                    <a:pt x="598" y="124"/>
                  </a:cubicBezTo>
                  <a:cubicBezTo>
                    <a:pt x="672" y="124"/>
                    <a:pt x="737" y="161"/>
                    <a:pt x="801" y="225"/>
                  </a:cubicBezTo>
                  <a:cubicBezTo>
                    <a:pt x="834" y="292"/>
                    <a:pt x="834" y="325"/>
                    <a:pt x="868" y="359"/>
                  </a:cubicBezTo>
                  <a:cubicBezTo>
                    <a:pt x="868" y="359"/>
                    <a:pt x="901" y="292"/>
                    <a:pt x="868" y="159"/>
                  </a:cubicBezTo>
                  <a:cubicBezTo>
                    <a:pt x="834" y="125"/>
                    <a:pt x="768" y="59"/>
                    <a:pt x="701" y="25"/>
                  </a:cubicBezTo>
                  <a:cubicBezTo>
                    <a:pt x="668" y="8"/>
                    <a:pt x="626" y="0"/>
                    <a:pt x="580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1848;p44">
              <a:extLst>
                <a:ext uri="{FF2B5EF4-FFF2-40B4-BE49-F238E27FC236}">
                  <a16:creationId xmlns:a16="http://schemas.microsoft.com/office/drawing/2014/main" id="{F97A6063-EED8-4D30-9E6E-6DDEC13DF9FE}"/>
                </a:ext>
              </a:extLst>
            </p:cNvPr>
            <p:cNvSpPr/>
            <p:nvPr/>
          </p:nvSpPr>
          <p:spPr>
            <a:xfrm>
              <a:off x="8118682" y="1573548"/>
              <a:ext cx="276917" cy="151954"/>
            </a:xfrm>
            <a:custGeom>
              <a:avLst/>
              <a:gdLst/>
              <a:ahLst/>
              <a:cxnLst/>
              <a:rect l="l" t="t" r="r" b="b"/>
              <a:pathLst>
                <a:path w="14712" h="8073" extrusionOk="0">
                  <a:moveTo>
                    <a:pt x="6539" y="1"/>
                  </a:moveTo>
                  <a:cubicBezTo>
                    <a:pt x="6205" y="1"/>
                    <a:pt x="5905" y="34"/>
                    <a:pt x="5605" y="101"/>
                  </a:cubicBezTo>
                  <a:cubicBezTo>
                    <a:pt x="5038" y="234"/>
                    <a:pt x="4504" y="401"/>
                    <a:pt x="3970" y="634"/>
                  </a:cubicBezTo>
                  <a:cubicBezTo>
                    <a:pt x="3503" y="801"/>
                    <a:pt x="3036" y="968"/>
                    <a:pt x="2569" y="1035"/>
                  </a:cubicBezTo>
                  <a:cubicBezTo>
                    <a:pt x="2373" y="1072"/>
                    <a:pt x="2177" y="1091"/>
                    <a:pt x="1983" y="1091"/>
                  </a:cubicBezTo>
                  <a:cubicBezTo>
                    <a:pt x="1484" y="1091"/>
                    <a:pt x="1000" y="965"/>
                    <a:pt x="568" y="701"/>
                  </a:cubicBezTo>
                  <a:cubicBezTo>
                    <a:pt x="334" y="568"/>
                    <a:pt x="167" y="367"/>
                    <a:pt x="1" y="167"/>
                  </a:cubicBezTo>
                  <a:lnTo>
                    <a:pt x="1" y="167"/>
                  </a:lnTo>
                  <a:cubicBezTo>
                    <a:pt x="1" y="167"/>
                    <a:pt x="34" y="234"/>
                    <a:pt x="101" y="367"/>
                  </a:cubicBezTo>
                  <a:cubicBezTo>
                    <a:pt x="201" y="534"/>
                    <a:pt x="368" y="668"/>
                    <a:pt x="534" y="768"/>
                  </a:cubicBezTo>
                  <a:cubicBezTo>
                    <a:pt x="1008" y="1084"/>
                    <a:pt x="1565" y="1233"/>
                    <a:pt x="2139" y="1233"/>
                  </a:cubicBezTo>
                  <a:cubicBezTo>
                    <a:pt x="2293" y="1233"/>
                    <a:pt x="2448" y="1222"/>
                    <a:pt x="2602" y="1201"/>
                  </a:cubicBezTo>
                  <a:cubicBezTo>
                    <a:pt x="3536" y="1068"/>
                    <a:pt x="4504" y="568"/>
                    <a:pt x="5638" y="301"/>
                  </a:cubicBezTo>
                  <a:cubicBezTo>
                    <a:pt x="5865" y="238"/>
                    <a:pt x="6096" y="208"/>
                    <a:pt x="6327" y="208"/>
                  </a:cubicBezTo>
                  <a:cubicBezTo>
                    <a:pt x="6707" y="208"/>
                    <a:pt x="7086" y="289"/>
                    <a:pt x="7439" y="434"/>
                  </a:cubicBezTo>
                  <a:cubicBezTo>
                    <a:pt x="7739" y="534"/>
                    <a:pt x="8006" y="734"/>
                    <a:pt x="8240" y="968"/>
                  </a:cubicBezTo>
                  <a:cubicBezTo>
                    <a:pt x="8440" y="1201"/>
                    <a:pt x="8573" y="1502"/>
                    <a:pt x="8573" y="1835"/>
                  </a:cubicBezTo>
                  <a:lnTo>
                    <a:pt x="8573" y="2035"/>
                  </a:lnTo>
                  <a:lnTo>
                    <a:pt x="8740" y="1935"/>
                  </a:lnTo>
                  <a:cubicBezTo>
                    <a:pt x="8840" y="1869"/>
                    <a:pt x="8940" y="1802"/>
                    <a:pt x="9074" y="1735"/>
                  </a:cubicBezTo>
                  <a:cubicBezTo>
                    <a:pt x="9174" y="1702"/>
                    <a:pt x="9307" y="1635"/>
                    <a:pt x="9407" y="1602"/>
                  </a:cubicBezTo>
                  <a:cubicBezTo>
                    <a:pt x="9828" y="1454"/>
                    <a:pt x="10262" y="1383"/>
                    <a:pt x="10691" y="1383"/>
                  </a:cubicBezTo>
                  <a:cubicBezTo>
                    <a:pt x="11624" y="1383"/>
                    <a:pt x="12535" y="1719"/>
                    <a:pt x="13243" y="2336"/>
                  </a:cubicBezTo>
                  <a:cubicBezTo>
                    <a:pt x="13677" y="2736"/>
                    <a:pt x="14011" y="3270"/>
                    <a:pt x="14211" y="3837"/>
                  </a:cubicBezTo>
                  <a:cubicBezTo>
                    <a:pt x="14344" y="4337"/>
                    <a:pt x="14411" y="4871"/>
                    <a:pt x="14344" y="5371"/>
                  </a:cubicBezTo>
                  <a:cubicBezTo>
                    <a:pt x="14277" y="6138"/>
                    <a:pt x="13977" y="6872"/>
                    <a:pt x="13510" y="7473"/>
                  </a:cubicBezTo>
                  <a:cubicBezTo>
                    <a:pt x="13343" y="7673"/>
                    <a:pt x="13143" y="7873"/>
                    <a:pt x="12943" y="8073"/>
                  </a:cubicBezTo>
                  <a:cubicBezTo>
                    <a:pt x="12977" y="8040"/>
                    <a:pt x="13043" y="7973"/>
                    <a:pt x="13077" y="7940"/>
                  </a:cubicBezTo>
                  <a:cubicBezTo>
                    <a:pt x="13243" y="7806"/>
                    <a:pt x="13410" y="7673"/>
                    <a:pt x="13544" y="7539"/>
                  </a:cubicBezTo>
                  <a:cubicBezTo>
                    <a:pt x="14411" y="6472"/>
                    <a:pt x="14711" y="5071"/>
                    <a:pt x="14344" y="3770"/>
                  </a:cubicBezTo>
                  <a:cubicBezTo>
                    <a:pt x="14144" y="3169"/>
                    <a:pt x="13810" y="2602"/>
                    <a:pt x="13343" y="2202"/>
                  </a:cubicBezTo>
                  <a:cubicBezTo>
                    <a:pt x="12586" y="1536"/>
                    <a:pt x="11623" y="1171"/>
                    <a:pt x="10639" y="1171"/>
                  </a:cubicBezTo>
                  <a:cubicBezTo>
                    <a:pt x="10193" y="1171"/>
                    <a:pt x="9744" y="1246"/>
                    <a:pt x="9307" y="1402"/>
                  </a:cubicBezTo>
                  <a:cubicBezTo>
                    <a:pt x="9174" y="1435"/>
                    <a:pt x="9040" y="1502"/>
                    <a:pt x="8907" y="1568"/>
                  </a:cubicBezTo>
                  <a:lnTo>
                    <a:pt x="8730" y="1675"/>
                  </a:lnTo>
                  <a:lnTo>
                    <a:pt x="8730" y="1675"/>
                  </a:lnTo>
                  <a:cubicBezTo>
                    <a:pt x="8690" y="1363"/>
                    <a:pt x="8539" y="1062"/>
                    <a:pt x="8340" y="834"/>
                  </a:cubicBezTo>
                  <a:cubicBezTo>
                    <a:pt x="8106" y="568"/>
                    <a:pt x="7840" y="367"/>
                    <a:pt x="7506" y="234"/>
                  </a:cubicBezTo>
                  <a:cubicBezTo>
                    <a:pt x="7206" y="101"/>
                    <a:pt x="6872" y="34"/>
                    <a:pt x="6539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1849;p44">
              <a:extLst>
                <a:ext uri="{FF2B5EF4-FFF2-40B4-BE49-F238E27FC236}">
                  <a16:creationId xmlns:a16="http://schemas.microsoft.com/office/drawing/2014/main" id="{76258571-44E9-4401-BF55-9A7DA984A48C}"/>
                </a:ext>
              </a:extLst>
            </p:cNvPr>
            <p:cNvSpPr/>
            <p:nvPr/>
          </p:nvSpPr>
          <p:spPr>
            <a:xfrm>
              <a:off x="8125590" y="1518134"/>
              <a:ext cx="226058" cy="43499"/>
            </a:xfrm>
            <a:custGeom>
              <a:avLst/>
              <a:gdLst/>
              <a:ahLst/>
              <a:cxnLst/>
              <a:rect l="l" t="t" r="r" b="b"/>
              <a:pathLst>
                <a:path w="12010" h="2311" extrusionOk="0">
                  <a:moveTo>
                    <a:pt x="6158" y="1"/>
                  </a:moveTo>
                  <a:cubicBezTo>
                    <a:pt x="5750" y="1"/>
                    <a:pt x="5365" y="70"/>
                    <a:pt x="5004" y="209"/>
                  </a:cubicBezTo>
                  <a:cubicBezTo>
                    <a:pt x="4570" y="343"/>
                    <a:pt x="4204" y="543"/>
                    <a:pt x="3837" y="776"/>
                  </a:cubicBezTo>
                  <a:cubicBezTo>
                    <a:pt x="3236" y="1177"/>
                    <a:pt x="2602" y="1510"/>
                    <a:pt x="1935" y="1810"/>
                  </a:cubicBezTo>
                  <a:cubicBezTo>
                    <a:pt x="1558" y="1956"/>
                    <a:pt x="1129" y="2050"/>
                    <a:pt x="717" y="2050"/>
                  </a:cubicBezTo>
                  <a:cubicBezTo>
                    <a:pt x="655" y="2050"/>
                    <a:pt x="595" y="2048"/>
                    <a:pt x="534" y="2044"/>
                  </a:cubicBezTo>
                  <a:cubicBezTo>
                    <a:pt x="201" y="2011"/>
                    <a:pt x="1" y="1944"/>
                    <a:pt x="1" y="1944"/>
                  </a:cubicBezTo>
                  <a:lnTo>
                    <a:pt x="1" y="1944"/>
                  </a:lnTo>
                  <a:cubicBezTo>
                    <a:pt x="1" y="1977"/>
                    <a:pt x="34" y="1977"/>
                    <a:pt x="134" y="2010"/>
                  </a:cubicBezTo>
                  <a:cubicBezTo>
                    <a:pt x="267" y="2077"/>
                    <a:pt x="367" y="2111"/>
                    <a:pt x="501" y="2144"/>
                  </a:cubicBezTo>
                  <a:cubicBezTo>
                    <a:pt x="609" y="2151"/>
                    <a:pt x="716" y="2155"/>
                    <a:pt x="824" y="2155"/>
                  </a:cubicBezTo>
                  <a:cubicBezTo>
                    <a:pt x="1215" y="2155"/>
                    <a:pt x="1602" y="2101"/>
                    <a:pt x="1969" y="1944"/>
                  </a:cubicBezTo>
                  <a:cubicBezTo>
                    <a:pt x="2669" y="1677"/>
                    <a:pt x="3303" y="1343"/>
                    <a:pt x="3937" y="943"/>
                  </a:cubicBezTo>
                  <a:cubicBezTo>
                    <a:pt x="4593" y="474"/>
                    <a:pt x="5397" y="239"/>
                    <a:pt x="6209" y="239"/>
                  </a:cubicBezTo>
                  <a:cubicBezTo>
                    <a:pt x="6263" y="239"/>
                    <a:pt x="6318" y="240"/>
                    <a:pt x="6372" y="243"/>
                  </a:cubicBezTo>
                  <a:cubicBezTo>
                    <a:pt x="7506" y="376"/>
                    <a:pt x="8473" y="1076"/>
                    <a:pt x="8907" y="2144"/>
                  </a:cubicBezTo>
                  <a:lnTo>
                    <a:pt x="8974" y="2311"/>
                  </a:lnTo>
                  <a:lnTo>
                    <a:pt x="9074" y="2144"/>
                  </a:lnTo>
                  <a:cubicBezTo>
                    <a:pt x="9341" y="1777"/>
                    <a:pt x="9707" y="1510"/>
                    <a:pt x="10141" y="1377"/>
                  </a:cubicBezTo>
                  <a:cubicBezTo>
                    <a:pt x="10391" y="1302"/>
                    <a:pt x="10641" y="1264"/>
                    <a:pt x="10892" y="1264"/>
                  </a:cubicBezTo>
                  <a:cubicBezTo>
                    <a:pt x="10975" y="1264"/>
                    <a:pt x="11058" y="1268"/>
                    <a:pt x="11142" y="1277"/>
                  </a:cubicBezTo>
                  <a:cubicBezTo>
                    <a:pt x="11442" y="1343"/>
                    <a:pt x="11742" y="1443"/>
                    <a:pt x="12009" y="1577"/>
                  </a:cubicBezTo>
                  <a:cubicBezTo>
                    <a:pt x="11976" y="1543"/>
                    <a:pt x="11909" y="1477"/>
                    <a:pt x="11842" y="1443"/>
                  </a:cubicBezTo>
                  <a:cubicBezTo>
                    <a:pt x="11642" y="1343"/>
                    <a:pt x="11409" y="1243"/>
                    <a:pt x="11175" y="1210"/>
                  </a:cubicBezTo>
                  <a:cubicBezTo>
                    <a:pt x="11010" y="1180"/>
                    <a:pt x="10845" y="1163"/>
                    <a:pt x="10680" y="1163"/>
                  </a:cubicBezTo>
                  <a:cubicBezTo>
                    <a:pt x="10478" y="1163"/>
                    <a:pt x="10276" y="1188"/>
                    <a:pt x="10074" y="1243"/>
                  </a:cubicBezTo>
                  <a:cubicBezTo>
                    <a:pt x="9663" y="1361"/>
                    <a:pt x="9303" y="1608"/>
                    <a:pt x="9017" y="1940"/>
                  </a:cubicBezTo>
                  <a:lnTo>
                    <a:pt x="9017" y="1940"/>
                  </a:lnTo>
                  <a:cubicBezTo>
                    <a:pt x="8555" y="879"/>
                    <a:pt x="7557" y="137"/>
                    <a:pt x="6405" y="9"/>
                  </a:cubicBezTo>
                  <a:cubicBezTo>
                    <a:pt x="6322" y="4"/>
                    <a:pt x="6239" y="1"/>
                    <a:pt x="6158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1850;p44">
              <a:extLst>
                <a:ext uri="{FF2B5EF4-FFF2-40B4-BE49-F238E27FC236}">
                  <a16:creationId xmlns:a16="http://schemas.microsoft.com/office/drawing/2014/main" id="{5389A1A6-01F2-47BF-BE22-2C9B84D61BE3}"/>
                </a:ext>
              </a:extLst>
            </p:cNvPr>
            <p:cNvSpPr/>
            <p:nvPr/>
          </p:nvSpPr>
          <p:spPr>
            <a:xfrm>
              <a:off x="8219777" y="1815116"/>
              <a:ext cx="33918" cy="28893"/>
            </a:xfrm>
            <a:custGeom>
              <a:avLst/>
              <a:gdLst/>
              <a:ahLst/>
              <a:cxnLst/>
              <a:rect l="l" t="t" r="r" b="b"/>
              <a:pathLst>
                <a:path w="1802" h="1535" extrusionOk="0">
                  <a:moveTo>
                    <a:pt x="953" y="1"/>
                  </a:moveTo>
                  <a:cubicBezTo>
                    <a:pt x="913" y="1"/>
                    <a:pt x="873" y="3"/>
                    <a:pt x="834" y="9"/>
                  </a:cubicBezTo>
                  <a:cubicBezTo>
                    <a:pt x="534" y="76"/>
                    <a:pt x="267" y="243"/>
                    <a:pt x="100" y="509"/>
                  </a:cubicBezTo>
                  <a:cubicBezTo>
                    <a:pt x="100" y="543"/>
                    <a:pt x="100" y="543"/>
                    <a:pt x="100" y="543"/>
                  </a:cubicBezTo>
                  <a:cubicBezTo>
                    <a:pt x="33" y="643"/>
                    <a:pt x="0" y="776"/>
                    <a:pt x="0" y="876"/>
                  </a:cubicBezTo>
                  <a:cubicBezTo>
                    <a:pt x="33" y="1110"/>
                    <a:pt x="200" y="1343"/>
                    <a:pt x="434" y="1443"/>
                  </a:cubicBezTo>
                  <a:cubicBezTo>
                    <a:pt x="568" y="1505"/>
                    <a:pt x="712" y="1534"/>
                    <a:pt x="855" y="1534"/>
                  </a:cubicBezTo>
                  <a:cubicBezTo>
                    <a:pt x="1101" y="1534"/>
                    <a:pt x="1344" y="1446"/>
                    <a:pt x="1535" y="1277"/>
                  </a:cubicBezTo>
                  <a:cubicBezTo>
                    <a:pt x="1801" y="976"/>
                    <a:pt x="1801" y="509"/>
                    <a:pt x="1535" y="209"/>
                  </a:cubicBezTo>
                  <a:cubicBezTo>
                    <a:pt x="1368" y="70"/>
                    <a:pt x="1155" y="1"/>
                    <a:pt x="953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1851;p44">
              <a:extLst>
                <a:ext uri="{FF2B5EF4-FFF2-40B4-BE49-F238E27FC236}">
                  <a16:creationId xmlns:a16="http://schemas.microsoft.com/office/drawing/2014/main" id="{C0EF6B3F-4C15-45BA-B40E-1C8E8C0D5976}"/>
                </a:ext>
              </a:extLst>
            </p:cNvPr>
            <p:cNvSpPr/>
            <p:nvPr/>
          </p:nvSpPr>
          <p:spPr>
            <a:xfrm>
              <a:off x="8216634" y="1822344"/>
              <a:ext cx="36440" cy="21213"/>
            </a:xfrm>
            <a:custGeom>
              <a:avLst/>
              <a:gdLst/>
              <a:ahLst/>
              <a:cxnLst/>
              <a:rect l="l" t="t" r="r" b="b"/>
              <a:pathLst>
                <a:path w="1936" h="1127" extrusionOk="0">
                  <a:moveTo>
                    <a:pt x="689" y="0"/>
                  </a:moveTo>
                  <a:cubicBezTo>
                    <a:pt x="571" y="0"/>
                    <a:pt x="452" y="19"/>
                    <a:pt x="334" y="59"/>
                  </a:cubicBezTo>
                  <a:cubicBezTo>
                    <a:pt x="100" y="125"/>
                    <a:pt x="0" y="225"/>
                    <a:pt x="34" y="259"/>
                  </a:cubicBezTo>
                  <a:cubicBezTo>
                    <a:pt x="34" y="265"/>
                    <a:pt x="39" y="268"/>
                    <a:pt x="49" y="268"/>
                  </a:cubicBezTo>
                  <a:cubicBezTo>
                    <a:pt x="90" y="268"/>
                    <a:pt x="207" y="225"/>
                    <a:pt x="367" y="225"/>
                  </a:cubicBezTo>
                  <a:cubicBezTo>
                    <a:pt x="449" y="210"/>
                    <a:pt x="531" y="203"/>
                    <a:pt x="612" y="203"/>
                  </a:cubicBezTo>
                  <a:cubicBezTo>
                    <a:pt x="1059" y="203"/>
                    <a:pt x="1481" y="431"/>
                    <a:pt x="1735" y="826"/>
                  </a:cubicBezTo>
                  <a:cubicBezTo>
                    <a:pt x="1835" y="993"/>
                    <a:pt x="1868" y="1126"/>
                    <a:pt x="1902" y="1126"/>
                  </a:cubicBezTo>
                  <a:cubicBezTo>
                    <a:pt x="1935" y="1126"/>
                    <a:pt x="1935" y="959"/>
                    <a:pt x="1868" y="759"/>
                  </a:cubicBezTo>
                  <a:cubicBezTo>
                    <a:pt x="1735" y="459"/>
                    <a:pt x="1501" y="225"/>
                    <a:pt x="1235" y="125"/>
                  </a:cubicBezTo>
                  <a:cubicBezTo>
                    <a:pt x="1053" y="45"/>
                    <a:pt x="871" y="0"/>
                    <a:pt x="68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1852;p44">
              <a:extLst>
                <a:ext uri="{FF2B5EF4-FFF2-40B4-BE49-F238E27FC236}">
                  <a16:creationId xmlns:a16="http://schemas.microsoft.com/office/drawing/2014/main" id="{46B1089B-932D-4DDB-8C86-8D81C50F44B5}"/>
                </a:ext>
              </a:extLst>
            </p:cNvPr>
            <p:cNvSpPr/>
            <p:nvPr/>
          </p:nvSpPr>
          <p:spPr>
            <a:xfrm>
              <a:off x="8061556" y="1841655"/>
              <a:ext cx="32036" cy="30191"/>
            </a:xfrm>
            <a:custGeom>
              <a:avLst/>
              <a:gdLst/>
              <a:ahLst/>
              <a:cxnLst/>
              <a:rect l="l" t="t" r="r" b="b"/>
              <a:pathLst>
                <a:path w="1702" h="1604" extrusionOk="0">
                  <a:moveTo>
                    <a:pt x="634" y="0"/>
                  </a:moveTo>
                  <a:cubicBezTo>
                    <a:pt x="634" y="0"/>
                    <a:pt x="400" y="0"/>
                    <a:pt x="200" y="267"/>
                  </a:cubicBezTo>
                  <a:cubicBezTo>
                    <a:pt x="67" y="434"/>
                    <a:pt x="0" y="634"/>
                    <a:pt x="33" y="834"/>
                  </a:cubicBezTo>
                  <a:cubicBezTo>
                    <a:pt x="33" y="1101"/>
                    <a:pt x="200" y="1334"/>
                    <a:pt x="400" y="1468"/>
                  </a:cubicBezTo>
                  <a:cubicBezTo>
                    <a:pt x="549" y="1559"/>
                    <a:pt x="714" y="1604"/>
                    <a:pt x="874" y="1604"/>
                  </a:cubicBezTo>
                  <a:cubicBezTo>
                    <a:pt x="1180" y="1604"/>
                    <a:pt x="1470" y="1441"/>
                    <a:pt x="1601" y="1134"/>
                  </a:cubicBezTo>
                  <a:cubicBezTo>
                    <a:pt x="1701" y="967"/>
                    <a:pt x="1701" y="767"/>
                    <a:pt x="1635" y="600"/>
                  </a:cubicBezTo>
                  <a:lnTo>
                    <a:pt x="1635" y="600"/>
                  </a:lnTo>
                  <a:cubicBezTo>
                    <a:pt x="1601" y="767"/>
                    <a:pt x="1535" y="934"/>
                    <a:pt x="1468" y="1067"/>
                  </a:cubicBezTo>
                  <a:cubicBezTo>
                    <a:pt x="1368" y="1201"/>
                    <a:pt x="1234" y="1301"/>
                    <a:pt x="1101" y="1368"/>
                  </a:cubicBezTo>
                  <a:cubicBezTo>
                    <a:pt x="1030" y="1391"/>
                    <a:pt x="959" y="1402"/>
                    <a:pt x="890" y="1402"/>
                  </a:cubicBezTo>
                  <a:cubicBezTo>
                    <a:pt x="763" y="1402"/>
                    <a:pt x="642" y="1366"/>
                    <a:pt x="534" y="1301"/>
                  </a:cubicBezTo>
                  <a:cubicBezTo>
                    <a:pt x="367" y="1168"/>
                    <a:pt x="234" y="1001"/>
                    <a:pt x="234" y="834"/>
                  </a:cubicBezTo>
                  <a:cubicBezTo>
                    <a:pt x="200" y="667"/>
                    <a:pt x="234" y="500"/>
                    <a:pt x="334" y="367"/>
                  </a:cubicBezTo>
                  <a:cubicBezTo>
                    <a:pt x="400" y="234"/>
                    <a:pt x="500" y="100"/>
                    <a:pt x="634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1853;p44">
              <a:extLst>
                <a:ext uri="{FF2B5EF4-FFF2-40B4-BE49-F238E27FC236}">
                  <a16:creationId xmlns:a16="http://schemas.microsoft.com/office/drawing/2014/main" id="{25A9214C-BEE7-4FB0-8A85-714F85043EB8}"/>
                </a:ext>
              </a:extLst>
            </p:cNvPr>
            <p:cNvSpPr/>
            <p:nvPr/>
          </p:nvSpPr>
          <p:spPr>
            <a:xfrm>
              <a:off x="8047740" y="1835369"/>
              <a:ext cx="18220" cy="20102"/>
            </a:xfrm>
            <a:custGeom>
              <a:avLst/>
              <a:gdLst/>
              <a:ahLst/>
              <a:cxnLst/>
              <a:rect l="l" t="t" r="r" b="b"/>
              <a:pathLst>
                <a:path w="968" h="1068" extrusionOk="0">
                  <a:moveTo>
                    <a:pt x="480" y="0"/>
                  </a:moveTo>
                  <a:cubicBezTo>
                    <a:pt x="426" y="0"/>
                    <a:pt x="351" y="17"/>
                    <a:pt x="267" y="67"/>
                  </a:cubicBezTo>
                  <a:cubicBezTo>
                    <a:pt x="167" y="134"/>
                    <a:pt x="100" y="234"/>
                    <a:pt x="67" y="334"/>
                  </a:cubicBezTo>
                  <a:cubicBezTo>
                    <a:pt x="0" y="467"/>
                    <a:pt x="0" y="601"/>
                    <a:pt x="67" y="734"/>
                  </a:cubicBezTo>
                  <a:cubicBezTo>
                    <a:pt x="145" y="941"/>
                    <a:pt x="362" y="1068"/>
                    <a:pt x="581" y="1068"/>
                  </a:cubicBezTo>
                  <a:cubicBezTo>
                    <a:pt x="644" y="1068"/>
                    <a:pt x="707" y="1057"/>
                    <a:pt x="767" y="1035"/>
                  </a:cubicBezTo>
                  <a:cubicBezTo>
                    <a:pt x="968" y="934"/>
                    <a:pt x="968" y="801"/>
                    <a:pt x="968" y="801"/>
                  </a:cubicBezTo>
                  <a:cubicBezTo>
                    <a:pt x="961" y="795"/>
                    <a:pt x="954" y="792"/>
                    <a:pt x="945" y="792"/>
                  </a:cubicBezTo>
                  <a:cubicBezTo>
                    <a:pt x="906" y="792"/>
                    <a:pt x="842" y="841"/>
                    <a:pt x="734" y="868"/>
                  </a:cubicBezTo>
                  <a:cubicBezTo>
                    <a:pt x="634" y="868"/>
                    <a:pt x="501" y="868"/>
                    <a:pt x="434" y="768"/>
                  </a:cubicBezTo>
                  <a:cubicBezTo>
                    <a:pt x="234" y="634"/>
                    <a:pt x="234" y="367"/>
                    <a:pt x="367" y="201"/>
                  </a:cubicBezTo>
                  <a:cubicBezTo>
                    <a:pt x="467" y="101"/>
                    <a:pt x="567" y="67"/>
                    <a:pt x="567" y="34"/>
                  </a:cubicBezTo>
                  <a:cubicBezTo>
                    <a:pt x="567" y="17"/>
                    <a:pt x="534" y="0"/>
                    <a:pt x="480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1854;p44">
              <a:extLst>
                <a:ext uri="{FF2B5EF4-FFF2-40B4-BE49-F238E27FC236}">
                  <a16:creationId xmlns:a16="http://schemas.microsoft.com/office/drawing/2014/main" id="{8288E544-A89A-4AB0-90C6-331EC27ACEEA}"/>
                </a:ext>
              </a:extLst>
            </p:cNvPr>
            <p:cNvSpPr/>
            <p:nvPr/>
          </p:nvSpPr>
          <p:spPr>
            <a:xfrm>
              <a:off x="8151339" y="2339548"/>
              <a:ext cx="470920" cy="219809"/>
            </a:xfrm>
            <a:custGeom>
              <a:avLst/>
              <a:gdLst/>
              <a:ahLst/>
              <a:cxnLst/>
              <a:rect l="l" t="t" r="r" b="b"/>
              <a:pathLst>
                <a:path w="25019" h="11678" extrusionOk="0">
                  <a:moveTo>
                    <a:pt x="23350" y="0"/>
                  </a:moveTo>
                  <a:cubicBezTo>
                    <a:pt x="20148" y="0"/>
                    <a:pt x="18180" y="467"/>
                    <a:pt x="16112" y="1435"/>
                  </a:cubicBezTo>
                  <a:lnTo>
                    <a:pt x="16645" y="3670"/>
                  </a:lnTo>
                  <a:lnTo>
                    <a:pt x="0" y="5104"/>
                  </a:lnTo>
                  <a:lnTo>
                    <a:pt x="34" y="11042"/>
                  </a:lnTo>
                  <a:cubicBezTo>
                    <a:pt x="34" y="11042"/>
                    <a:pt x="10374" y="11642"/>
                    <a:pt x="16479" y="11675"/>
                  </a:cubicBezTo>
                  <a:cubicBezTo>
                    <a:pt x="16596" y="11677"/>
                    <a:pt x="16711" y="11678"/>
                    <a:pt x="16825" y="11678"/>
                  </a:cubicBezTo>
                  <a:cubicBezTo>
                    <a:pt x="21288" y="11678"/>
                    <a:pt x="23340" y="10399"/>
                    <a:pt x="24251" y="7439"/>
                  </a:cubicBezTo>
                  <a:cubicBezTo>
                    <a:pt x="25018" y="4904"/>
                    <a:pt x="23350" y="0"/>
                    <a:pt x="23350" y="0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1855;p44">
              <a:extLst>
                <a:ext uri="{FF2B5EF4-FFF2-40B4-BE49-F238E27FC236}">
                  <a16:creationId xmlns:a16="http://schemas.microsoft.com/office/drawing/2014/main" id="{44F56EC7-0AB0-4799-98B6-49ED389F37E2}"/>
                </a:ext>
              </a:extLst>
            </p:cNvPr>
            <p:cNvSpPr/>
            <p:nvPr/>
          </p:nvSpPr>
          <p:spPr>
            <a:xfrm>
              <a:off x="8462757" y="2407102"/>
              <a:ext cx="67817" cy="46096"/>
            </a:xfrm>
            <a:custGeom>
              <a:avLst/>
              <a:gdLst/>
              <a:ahLst/>
              <a:cxnLst/>
              <a:rect l="l" t="t" r="r" b="b"/>
              <a:pathLst>
                <a:path w="3603" h="2449" extrusionOk="0">
                  <a:moveTo>
                    <a:pt x="187" y="1"/>
                  </a:moveTo>
                  <a:cubicBezTo>
                    <a:pt x="125" y="1"/>
                    <a:pt x="63" y="5"/>
                    <a:pt x="0" y="14"/>
                  </a:cubicBezTo>
                  <a:cubicBezTo>
                    <a:pt x="1468" y="347"/>
                    <a:pt x="2736" y="1215"/>
                    <a:pt x="3570" y="2449"/>
                  </a:cubicBezTo>
                  <a:cubicBezTo>
                    <a:pt x="3603" y="2449"/>
                    <a:pt x="3503" y="2215"/>
                    <a:pt x="3269" y="1849"/>
                  </a:cubicBezTo>
                  <a:cubicBezTo>
                    <a:pt x="2969" y="1415"/>
                    <a:pt x="2602" y="1015"/>
                    <a:pt x="2135" y="714"/>
                  </a:cubicBezTo>
                  <a:cubicBezTo>
                    <a:pt x="1702" y="414"/>
                    <a:pt x="1201" y="214"/>
                    <a:pt x="667" y="81"/>
                  </a:cubicBezTo>
                  <a:cubicBezTo>
                    <a:pt x="521" y="32"/>
                    <a:pt x="357" y="1"/>
                    <a:pt x="187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1856;p44">
              <a:extLst>
                <a:ext uri="{FF2B5EF4-FFF2-40B4-BE49-F238E27FC236}">
                  <a16:creationId xmlns:a16="http://schemas.microsoft.com/office/drawing/2014/main" id="{CE8B9887-BE02-4C64-A254-71D1745C4E3F}"/>
                </a:ext>
              </a:extLst>
            </p:cNvPr>
            <p:cNvSpPr/>
            <p:nvPr/>
          </p:nvSpPr>
          <p:spPr>
            <a:xfrm>
              <a:off x="7976779" y="2096569"/>
              <a:ext cx="293876" cy="490477"/>
            </a:xfrm>
            <a:custGeom>
              <a:avLst/>
              <a:gdLst/>
              <a:ahLst/>
              <a:cxnLst/>
              <a:rect l="l" t="t" r="r" b="b"/>
              <a:pathLst>
                <a:path w="15613" h="26058" extrusionOk="0">
                  <a:moveTo>
                    <a:pt x="9908" y="0"/>
                  </a:moveTo>
                  <a:lnTo>
                    <a:pt x="5572" y="14310"/>
                  </a:lnTo>
                  <a:lnTo>
                    <a:pt x="5538" y="14310"/>
                  </a:lnTo>
                  <a:cubicBezTo>
                    <a:pt x="5538" y="14310"/>
                    <a:pt x="2336" y="15078"/>
                    <a:pt x="1" y="16645"/>
                  </a:cubicBezTo>
                  <a:lnTo>
                    <a:pt x="2503" y="23417"/>
                  </a:lnTo>
                  <a:cubicBezTo>
                    <a:pt x="3106" y="25034"/>
                    <a:pt x="4600" y="26057"/>
                    <a:pt x="6151" y="26057"/>
                  </a:cubicBezTo>
                  <a:cubicBezTo>
                    <a:pt x="6743" y="26057"/>
                    <a:pt x="7344" y="25908"/>
                    <a:pt x="7907" y="25585"/>
                  </a:cubicBezTo>
                  <a:cubicBezTo>
                    <a:pt x="11042" y="23784"/>
                    <a:pt x="12176" y="18547"/>
                    <a:pt x="12176" y="18547"/>
                  </a:cubicBezTo>
                  <a:lnTo>
                    <a:pt x="15612" y="3603"/>
                  </a:lnTo>
                  <a:lnTo>
                    <a:pt x="9908" y="0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1857;p44">
              <a:extLst>
                <a:ext uri="{FF2B5EF4-FFF2-40B4-BE49-F238E27FC236}">
                  <a16:creationId xmlns:a16="http://schemas.microsoft.com/office/drawing/2014/main" id="{66E3BBEB-1EF5-48E0-819C-109FCFD87DCA}"/>
                </a:ext>
              </a:extLst>
            </p:cNvPr>
            <p:cNvSpPr/>
            <p:nvPr/>
          </p:nvSpPr>
          <p:spPr>
            <a:xfrm>
              <a:off x="8141288" y="1892740"/>
              <a:ext cx="188376" cy="271646"/>
            </a:xfrm>
            <a:custGeom>
              <a:avLst/>
              <a:gdLst/>
              <a:ahLst/>
              <a:cxnLst/>
              <a:rect l="l" t="t" r="r" b="b"/>
              <a:pathLst>
                <a:path w="10008" h="14432" extrusionOk="0">
                  <a:moveTo>
                    <a:pt x="578" y="0"/>
                  </a:moveTo>
                  <a:cubicBezTo>
                    <a:pt x="446" y="0"/>
                    <a:pt x="312" y="42"/>
                    <a:pt x="201" y="121"/>
                  </a:cubicBezTo>
                  <a:cubicBezTo>
                    <a:pt x="0" y="288"/>
                    <a:pt x="34" y="655"/>
                    <a:pt x="101" y="922"/>
                  </a:cubicBezTo>
                  <a:lnTo>
                    <a:pt x="1368" y="5926"/>
                  </a:lnTo>
                  <a:lnTo>
                    <a:pt x="1135" y="10862"/>
                  </a:lnTo>
                  <a:lnTo>
                    <a:pt x="6839" y="14432"/>
                  </a:lnTo>
                  <a:cubicBezTo>
                    <a:pt x="6839" y="14432"/>
                    <a:pt x="8306" y="12997"/>
                    <a:pt x="8373" y="12764"/>
                  </a:cubicBezTo>
                  <a:cubicBezTo>
                    <a:pt x="8440" y="12530"/>
                    <a:pt x="8707" y="9962"/>
                    <a:pt x="8707" y="9962"/>
                  </a:cubicBezTo>
                  <a:cubicBezTo>
                    <a:pt x="8707" y="9962"/>
                    <a:pt x="9340" y="9595"/>
                    <a:pt x="9674" y="9428"/>
                  </a:cubicBezTo>
                  <a:cubicBezTo>
                    <a:pt x="10008" y="9228"/>
                    <a:pt x="9774" y="8427"/>
                    <a:pt x="9674" y="7927"/>
                  </a:cubicBezTo>
                  <a:cubicBezTo>
                    <a:pt x="9574" y="7393"/>
                    <a:pt x="8907" y="7193"/>
                    <a:pt x="8907" y="7193"/>
                  </a:cubicBezTo>
                  <a:cubicBezTo>
                    <a:pt x="8907" y="6759"/>
                    <a:pt x="8840" y="6292"/>
                    <a:pt x="8740" y="5859"/>
                  </a:cubicBezTo>
                  <a:cubicBezTo>
                    <a:pt x="8607" y="5659"/>
                    <a:pt x="7039" y="5625"/>
                    <a:pt x="7039" y="5625"/>
                  </a:cubicBezTo>
                  <a:cubicBezTo>
                    <a:pt x="7039" y="5292"/>
                    <a:pt x="7039" y="4992"/>
                    <a:pt x="7039" y="4691"/>
                  </a:cubicBezTo>
                  <a:cubicBezTo>
                    <a:pt x="7006" y="4594"/>
                    <a:pt x="6465" y="3288"/>
                    <a:pt x="6005" y="3288"/>
                  </a:cubicBezTo>
                  <a:cubicBezTo>
                    <a:pt x="5994" y="3288"/>
                    <a:pt x="5983" y="3289"/>
                    <a:pt x="5971" y="3290"/>
                  </a:cubicBezTo>
                  <a:cubicBezTo>
                    <a:pt x="5538" y="3390"/>
                    <a:pt x="3003" y="4891"/>
                    <a:pt x="3003" y="4891"/>
                  </a:cubicBezTo>
                  <a:cubicBezTo>
                    <a:pt x="3003" y="4891"/>
                    <a:pt x="1335" y="522"/>
                    <a:pt x="968" y="155"/>
                  </a:cubicBezTo>
                  <a:cubicBezTo>
                    <a:pt x="863" y="50"/>
                    <a:pt x="722" y="0"/>
                    <a:pt x="578" y="0"/>
                  </a:cubicBez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1858;p44">
              <a:extLst>
                <a:ext uri="{FF2B5EF4-FFF2-40B4-BE49-F238E27FC236}">
                  <a16:creationId xmlns:a16="http://schemas.microsoft.com/office/drawing/2014/main" id="{29E619C3-E774-4FF2-9D54-81CE3230B3E2}"/>
                </a:ext>
              </a:extLst>
            </p:cNvPr>
            <p:cNvSpPr/>
            <p:nvPr/>
          </p:nvSpPr>
          <p:spPr>
            <a:xfrm>
              <a:off x="8062798" y="1892024"/>
              <a:ext cx="266244" cy="695529"/>
            </a:xfrm>
            <a:custGeom>
              <a:avLst/>
              <a:gdLst/>
              <a:ahLst/>
              <a:cxnLst/>
              <a:rect l="l" t="t" r="r" b="b"/>
              <a:pathLst>
                <a:path w="14145" h="36952" extrusionOk="0">
                  <a:moveTo>
                    <a:pt x="1" y="36552"/>
                  </a:moveTo>
                  <a:cubicBezTo>
                    <a:pt x="28" y="36573"/>
                    <a:pt x="57" y="36592"/>
                    <a:pt x="87" y="36610"/>
                  </a:cubicBezTo>
                  <a:lnTo>
                    <a:pt x="87" y="36610"/>
                  </a:lnTo>
                  <a:lnTo>
                    <a:pt x="1" y="36552"/>
                  </a:lnTo>
                  <a:close/>
                  <a:moveTo>
                    <a:pt x="87" y="36610"/>
                  </a:moveTo>
                  <a:lnTo>
                    <a:pt x="101" y="36619"/>
                  </a:lnTo>
                  <a:cubicBezTo>
                    <a:pt x="107" y="36622"/>
                    <a:pt x="113" y="36625"/>
                    <a:pt x="119" y="36628"/>
                  </a:cubicBezTo>
                  <a:lnTo>
                    <a:pt x="119" y="36628"/>
                  </a:lnTo>
                  <a:cubicBezTo>
                    <a:pt x="108" y="36622"/>
                    <a:pt x="98" y="36616"/>
                    <a:pt x="87" y="36610"/>
                  </a:cubicBezTo>
                  <a:close/>
                  <a:moveTo>
                    <a:pt x="119" y="36628"/>
                  </a:moveTo>
                  <a:lnTo>
                    <a:pt x="119" y="36628"/>
                  </a:lnTo>
                  <a:cubicBezTo>
                    <a:pt x="168" y="36655"/>
                    <a:pt x="220" y="36678"/>
                    <a:pt x="274" y="36698"/>
                  </a:cubicBezTo>
                  <a:lnTo>
                    <a:pt x="274" y="36698"/>
                  </a:lnTo>
                  <a:cubicBezTo>
                    <a:pt x="224" y="36676"/>
                    <a:pt x="174" y="36655"/>
                    <a:pt x="119" y="36628"/>
                  </a:cubicBezTo>
                  <a:close/>
                  <a:moveTo>
                    <a:pt x="4680" y="1"/>
                  </a:moveTo>
                  <a:cubicBezTo>
                    <a:pt x="4608" y="1"/>
                    <a:pt x="4537" y="9"/>
                    <a:pt x="4471" y="26"/>
                  </a:cubicBezTo>
                  <a:cubicBezTo>
                    <a:pt x="4337" y="93"/>
                    <a:pt x="4204" y="193"/>
                    <a:pt x="4137" y="326"/>
                  </a:cubicBezTo>
                  <a:cubicBezTo>
                    <a:pt x="4070" y="426"/>
                    <a:pt x="4037" y="593"/>
                    <a:pt x="4037" y="726"/>
                  </a:cubicBezTo>
                  <a:cubicBezTo>
                    <a:pt x="4070" y="860"/>
                    <a:pt x="4104" y="993"/>
                    <a:pt x="4137" y="1093"/>
                  </a:cubicBezTo>
                  <a:cubicBezTo>
                    <a:pt x="4204" y="1360"/>
                    <a:pt x="4271" y="1594"/>
                    <a:pt x="4337" y="1827"/>
                  </a:cubicBezTo>
                  <a:lnTo>
                    <a:pt x="4704" y="3228"/>
                  </a:lnTo>
                  <a:cubicBezTo>
                    <a:pt x="4937" y="4160"/>
                    <a:pt x="5170" y="5092"/>
                    <a:pt x="5436" y="5991"/>
                  </a:cubicBezTo>
                  <a:lnTo>
                    <a:pt x="5436" y="5991"/>
                  </a:lnTo>
                  <a:cubicBezTo>
                    <a:pt x="5337" y="7683"/>
                    <a:pt x="5271" y="9341"/>
                    <a:pt x="5205" y="10867"/>
                  </a:cubicBezTo>
                  <a:cubicBezTo>
                    <a:pt x="3670" y="16004"/>
                    <a:pt x="2369" y="20274"/>
                    <a:pt x="1469" y="23276"/>
                  </a:cubicBezTo>
                  <a:cubicBezTo>
                    <a:pt x="1035" y="24744"/>
                    <a:pt x="701" y="25911"/>
                    <a:pt x="468" y="26712"/>
                  </a:cubicBezTo>
                  <a:lnTo>
                    <a:pt x="201" y="27646"/>
                  </a:lnTo>
                  <a:cubicBezTo>
                    <a:pt x="134" y="27846"/>
                    <a:pt x="101" y="27946"/>
                    <a:pt x="101" y="27946"/>
                  </a:cubicBezTo>
                  <a:cubicBezTo>
                    <a:pt x="134" y="27846"/>
                    <a:pt x="201" y="27746"/>
                    <a:pt x="234" y="27646"/>
                  </a:cubicBezTo>
                  <a:cubicBezTo>
                    <a:pt x="301" y="27412"/>
                    <a:pt x="368" y="27112"/>
                    <a:pt x="501" y="26745"/>
                  </a:cubicBezTo>
                  <a:lnTo>
                    <a:pt x="1569" y="23309"/>
                  </a:lnTo>
                  <a:lnTo>
                    <a:pt x="5371" y="10934"/>
                  </a:lnTo>
                  <a:cubicBezTo>
                    <a:pt x="5438" y="9366"/>
                    <a:pt x="5538" y="7731"/>
                    <a:pt x="5605" y="6030"/>
                  </a:cubicBezTo>
                  <a:lnTo>
                    <a:pt x="5605" y="5997"/>
                  </a:lnTo>
                  <a:cubicBezTo>
                    <a:pt x="5371" y="5096"/>
                    <a:pt x="5138" y="4162"/>
                    <a:pt x="4904" y="3228"/>
                  </a:cubicBezTo>
                  <a:cubicBezTo>
                    <a:pt x="4771" y="2761"/>
                    <a:pt x="4637" y="2294"/>
                    <a:pt x="4537" y="1827"/>
                  </a:cubicBezTo>
                  <a:cubicBezTo>
                    <a:pt x="4471" y="1594"/>
                    <a:pt x="4404" y="1327"/>
                    <a:pt x="4337" y="1093"/>
                  </a:cubicBezTo>
                  <a:cubicBezTo>
                    <a:pt x="4304" y="993"/>
                    <a:pt x="4271" y="860"/>
                    <a:pt x="4237" y="760"/>
                  </a:cubicBezTo>
                  <a:cubicBezTo>
                    <a:pt x="4237" y="660"/>
                    <a:pt x="4271" y="560"/>
                    <a:pt x="4304" y="460"/>
                  </a:cubicBezTo>
                  <a:cubicBezTo>
                    <a:pt x="4404" y="310"/>
                    <a:pt x="4542" y="234"/>
                    <a:pt x="4689" y="234"/>
                  </a:cubicBezTo>
                  <a:cubicBezTo>
                    <a:pt x="4738" y="234"/>
                    <a:pt x="4788" y="243"/>
                    <a:pt x="4838" y="259"/>
                  </a:cubicBezTo>
                  <a:cubicBezTo>
                    <a:pt x="5071" y="293"/>
                    <a:pt x="5238" y="460"/>
                    <a:pt x="5305" y="660"/>
                  </a:cubicBezTo>
                  <a:cubicBezTo>
                    <a:pt x="5505" y="1160"/>
                    <a:pt x="5705" y="1627"/>
                    <a:pt x="5872" y="2094"/>
                  </a:cubicBezTo>
                  <a:cubicBezTo>
                    <a:pt x="6272" y="3061"/>
                    <a:pt x="6672" y="4029"/>
                    <a:pt x="7039" y="5030"/>
                  </a:cubicBezTo>
                  <a:lnTo>
                    <a:pt x="7106" y="5130"/>
                  </a:lnTo>
                  <a:lnTo>
                    <a:pt x="7206" y="5063"/>
                  </a:lnTo>
                  <a:cubicBezTo>
                    <a:pt x="7940" y="4629"/>
                    <a:pt x="8707" y="4196"/>
                    <a:pt x="9474" y="3795"/>
                  </a:cubicBezTo>
                  <a:cubicBezTo>
                    <a:pt x="9674" y="3695"/>
                    <a:pt x="9875" y="3595"/>
                    <a:pt x="10075" y="3528"/>
                  </a:cubicBezTo>
                  <a:cubicBezTo>
                    <a:pt x="10103" y="3500"/>
                    <a:pt x="10137" y="3490"/>
                    <a:pt x="10170" y="3490"/>
                  </a:cubicBezTo>
                  <a:cubicBezTo>
                    <a:pt x="10214" y="3490"/>
                    <a:pt x="10256" y="3509"/>
                    <a:pt x="10275" y="3528"/>
                  </a:cubicBezTo>
                  <a:cubicBezTo>
                    <a:pt x="10375" y="3595"/>
                    <a:pt x="10442" y="3662"/>
                    <a:pt x="10508" y="3762"/>
                  </a:cubicBezTo>
                  <a:cubicBezTo>
                    <a:pt x="10642" y="3929"/>
                    <a:pt x="10742" y="4096"/>
                    <a:pt x="10842" y="4296"/>
                  </a:cubicBezTo>
                  <a:cubicBezTo>
                    <a:pt x="10909" y="4396"/>
                    <a:pt x="10942" y="4496"/>
                    <a:pt x="10975" y="4596"/>
                  </a:cubicBezTo>
                  <a:cubicBezTo>
                    <a:pt x="11042" y="4696"/>
                    <a:pt x="11075" y="4763"/>
                    <a:pt x="11075" y="4863"/>
                  </a:cubicBezTo>
                  <a:lnTo>
                    <a:pt x="11075" y="5830"/>
                  </a:lnTo>
                  <a:lnTo>
                    <a:pt x="11209" y="5830"/>
                  </a:lnTo>
                  <a:cubicBezTo>
                    <a:pt x="11709" y="5830"/>
                    <a:pt x="12210" y="5863"/>
                    <a:pt x="12710" y="5997"/>
                  </a:cubicBezTo>
                  <a:lnTo>
                    <a:pt x="12777" y="6030"/>
                  </a:lnTo>
                  <a:lnTo>
                    <a:pt x="12810" y="6030"/>
                  </a:lnTo>
                  <a:cubicBezTo>
                    <a:pt x="12843" y="6097"/>
                    <a:pt x="12843" y="6130"/>
                    <a:pt x="12877" y="6197"/>
                  </a:cubicBezTo>
                  <a:cubicBezTo>
                    <a:pt x="12877" y="6330"/>
                    <a:pt x="12910" y="6431"/>
                    <a:pt x="12910" y="6564"/>
                  </a:cubicBezTo>
                  <a:cubicBezTo>
                    <a:pt x="12943" y="6797"/>
                    <a:pt x="12977" y="7064"/>
                    <a:pt x="12977" y="7298"/>
                  </a:cubicBezTo>
                  <a:lnTo>
                    <a:pt x="12977" y="7365"/>
                  </a:lnTo>
                  <a:lnTo>
                    <a:pt x="13043" y="7398"/>
                  </a:lnTo>
                  <a:cubicBezTo>
                    <a:pt x="13310" y="7498"/>
                    <a:pt x="13577" y="7665"/>
                    <a:pt x="13711" y="7932"/>
                  </a:cubicBezTo>
                  <a:cubicBezTo>
                    <a:pt x="13777" y="8232"/>
                    <a:pt x="13844" y="8532"/>
                    <a:pt x="13911" y="8832"/>
                  </a:cubicBezTo>
                  <a:cubicBezTo>
                    <a:pt x="13911" y="8966"/>
                    <a:pt x="13911" y="9132"/>
                    <a:pt x="13911" y="9266"/>
                  </a:cubicBezTo>
                  <a:cubicBezTo>
                    <a:pt x="13877" y="9299"/>
                    <a:pt x="13844" y="9366"/>
                    <a:pt x="13811" y="9399"/>
                  </a:cubicBezTo>
                  <a:cubicBezTo>
                    <a:pt x="13777" y="9433"/>
                    <a:pt x="13677" y="9466"/>
                    <a:pt x="13644" y="9499"/>
                  </a:cubicBezTo>
                  <a:lnTo>
                    <a:pt x="12843" y="9966"/>
                  </a:lnTo>
                  <a:lnTo>
                    <a:pt x="12777" y="9966"/>
                  </a:lnTo>
                  <a:lnTo>
                    <a:pt x="12777" y="10033"/>
                  </a:lnTo>
                  <a:cubicBezTo>
                    <a:pt x="12710" y="10900"/>
                    <a:pt x="12610" y="11768"/>
                    <a:pt x="12510" y="12602"/>
                  </a:cubicBezTo>
                  <a:cubicBezTo>
                    <a:pt x="12476" y="12702"/>
                    <a:pt x="12443" y="12802"/>
                    <a:pt x="12376" y="12868"/>
                  </a:cubicBezTo>
                  <a:cubicBezTo>
                    <a:pt x="12343" y="12935"/>
                    <a:pt x="12276" y="13035"/>
                    <a:pt x="12210" y="13102"/>
                  </a:cubicBezTo>
                  <a:cubicBezTo>
                    <a:pt x="12076" y="13269"/>
                    <a:pt x="11909" y="13402"/>
                    <a:pt x="11776" y="13569"/>
                  </a:cubicBezTo>
                  <a:cubicBezTo>
                    <a:pt x="11509" y="13869"/>
                    <a:pt x="11209" y="14136"/>
                    <a:pt x="10909" y="14436"/>
                  </a:cubicBezTo>
                  <a:lnTo>
                    <a:pt x="10909" y="14470"/>
                  </a:lnTo>
                  <a:cubicBezTo>
                    <a:pt x="10008" y="18339"/>
                    <a:pt x="9174" y="21942"/>
                    <a:pt x="8407" y="25144"/>
                  </a:cubicBezTo>
                  <a:cubicBezTo>
                    <a:pt x="8040" y="26745"/>
                    <a:pt x="7673" y="28280"/>
                    <a:pt x="7373" y="29681"/>
                  </a:cubicBezTo>
                  <a:cubicBezTo>
                    <a:pt x="7239" y="30348"/>
                    <a:pt x="7039" y="31015"/>
                    <a:pt x="6839" y="31682"/>
                  </a:cubicBezTo>
                  <a:cubicBezTo>
                    <a:pt x="6606" y="32249"/>
                    <a:pt x="6372" y="32849"/>
                    <a:pt x="6038" y="33383"/>
                  </a:cubicBezTo>
                  <a:cubicBezTo>
                    <a:pt x="5538" y="34317"/>
                    <a:pt x="4871" y="35184"/>
                    <a:pt x="4070" y="35885"/>
                  </a:cubicBezTo>
                  <a:cubicBezTo>
                    <a:pt x="3470" y="36419"/>
                    <a:pt x="2736" y="36752"/>
                    <a:pt x="1936" y="36886"/>
                  </a:cubicBezTo>
                  <a:cubicBezTo>
                    <a:pt x="1777" y="36907"/>
                    <a:pt x="1619" y="36918"/>
                    <a:pt x="1461" y="36918"/>
                  </a:cubicBezTo>
                  <a:cubicBezTo>
                    <a:pt x="1122" y="36918"/>
                    <a:pt x="787" y="36866"/>
                    <a:pt x="468" y="36752"/>
                  </a:cubicBezTo>
                  <a:cubicBezTo>
                    <a:pt x="402" y="36739"/>
                    <a:pt x="337" y="36721"/>
                    <a:pt x="274" y="36698"/>
                  </a:cubicBezTo>
                  <a:lnTo>
                    <a:pt x="274" y="36698"/>
                  </a:lnTo>
                  <a:cubicBezTo>
                    <a:pt x="336" y="36724"/>
                    <a:pt x="397" y="36750"/>
                    <a:pt x="468" y="36786"/>
                  </a:cubicBezTo>
                  <a:cubicBezTo>
                    <a:pt x="787" y="36900"/>
                    <a:pt x="1137" y="36951"/>
                    <a:pt x="1487" y="36951"/>
                  </a:cubicBezTo>
                  <a:cubicBezTo>
                    <a:pt x="1649" y="36951"/>
                    <a:pt x="1810" y="36940"/>
                    <a:pt x="1969" y="36919"/>
                  </a:cubicBezTo>
                  <a:cubicBezTo>
                    <a:pt x="2769" y="36819"/>
                    <a:pt x="3537" y="36485"/>
                    <a:pt x="4170" y="35952"/>
                  </a:cubicBezTo>
                  <a:cubicBezTo>
                    <a:pt x="4971" y="35218"/>
                    <a:pt x="5672" y="34351"/>
                    <a:pt x="6205" y="33417"/>
                  </a:cubicBezTo>
                  <a:cubicBezTo>
                    <a:pt x="6505" y="32849"/>
                    <a:pt x="6772" y="32282"/>
                    <a:pt x="6972" y="31682"/>
                  </a:cubicBezTo>
                  <a:cubicBezTo>
                    <a:pt x="7206" y="31015"/>
                    <a:pt x="7406" y="30348"/>
                    <a:pt x="7540" y="29647"/>
                  </a:cubicBezTo>
                  <a:cubicBezTo>
                    <a:pt x="7873" y="28246"/>
                    <a:pt x="8240" y="26745"/>
                    <a:pt x="8607" y="25144"/>
                  </a:cubicBezTo>
                  <a:cubicBezTo>
                    <a:pt x="9374" y="21943"/>
                    <a:pt x="10241" y="18342"/>
                    <a:pt x="11141" y="14474"/>
                  </a:cubicBezTo>
                  <a:lnTo>
                    <a:pt x="11141" y="14474"/>
                  </a:lnTo>
                  <a:cubicBezTo>
                    <a:pt x="11430" y="14215"/>
                    <a:pt x="11719" y="13925"/>
                    <a:pt x="11976" y="13636"/>
                  </a:cubicBezTo>
                  <a:lnTo>
                    <a:pt x="12410" y="13169"/>
                  </a:lnTo>
                  <a:cubicBezTo>
                    <a:pt x="12476" y="13102"/>
                    <a:pt x="12543" y="13002"/>
                    <a:pt x="12610" y="12935"/>
                  </a:cubicBezTo>
                  <a:cubicBezTo>
                    <a:pt x="12643" y="12868"/>
                    <a:pt x="12677" y="12802"/>
                    <a:pt x="12677" y="12735"/>
                  </a:cubicBezTo>
                  <a:lnTo>
                    <a:pt x="12710" y="12568"/>
                  </a:lnTo>
                  <a:cubicBezTo>
                    <a:pt x="12807" y="11756"/>
                    <a:pt x="12905" y="10913"/>
                    <a:pt x="13002" y="10068"/>
                  </a:cubicBezTo>
                  <a:lnTo>
                    <a:pt x="13002" y="10068"/>
                  </a:lnTo>
                  <a:lnTo>
                    <a:pt x="13744" y="9666"/>
                  </a:lnTo>
                  <a:cubicBezTo>
                    <a:pt x="13811" y="9633"/>
                    <a:pt x="13877" y="9599"/>
                    <a:pt x="13944" y="9533"/>
                  </a:cubicBezTo>
                  <a:cubicBezTo>
                    <a:pt x="14044" y="9466"/>
                    <a:pt x="14078" y="9399"/>
                    <a:pt x="14111" y="9299"/>
                  </a:cubicBezTo>
                  <a:cubicBezTo>
                    <a:pt x="14144" y="9099"/>
                    <a:pt x="14144" y="8932"/>
                    <a:pt x="14111" y="8766"/>
                  </a:cubicBezTo>
                  <a:cubicBezTo>
                    <a:pt x="14078" y="8465"/>
                    <a:pt x="14011" y="8132"/>
                    <a:pt x="13911" y="7798"/>
                  </a:cubicBezTo>
                  <a:cubicBezTo>
                    <a:pt x="13755" y="7518"/>
                    <a:pt x="13483" y="7296"/>
                    <a:pt x="13176" y="7186"/>
                  </a:cubicBezTo>
                  <a:lnTo>
                    <a:pt x="13176" y="7186"/>
                  </a:lnTo>
                  <a:cubicBezTo>
                    <a:pt x="13171" y="6951"/>
                    <a:pt x="13144" y="6738"/>
                    <a:pt x="13144" y="6497"/>
                  </a:cubicBezTo>
                  <a:cubicBezTo>
                    <a:pt x="13110" y="6364"/>
                    <a:pt x="13110" y="6230"/>
                    <a:pt x="13077" y="6097"/>
                  </a:cubicBezTo>
                  <a:cubicBezTo>
                    <a:pt x="13043" y="6030"/>
                    <a:pt x="13043" y="5964"/>
                    <a:pt x="13010" y="5897"/>
                  </a:cubicBezTo>
                  <a:cubicBezTo>
                    <a:pt x="12977" y="5863"/>
                    <a:pt x="12943" y="5797"/>
                    <a:pt x="12910" y="5797"/>
                  </a:cubicBezTo>
                  <a:lnTo>
                    <a:pt x="12777" y="5730"/>
                  </a:lnTo>
                  <a:cubicBezTo>
                    <a:pt x="12308" y="5636"/>
                    <a:pt x="11809" y="5572"/>
                    <a:pt x="11309" y="5564"/>
                  </a:cubicBezTo>
                  <a:lnTo>
                    <a:pt x="11309" y="5564"/>
                  </a:lnTo>
                  <a:lnTo>
                    <a:pt x="11309" y="4829"/>
                  </a:lnTo>
                  <a:cubicBezTo>
                    <a:pt x="11276" y="4729"/>
                    <a:pt x="11242" y="4596"/>
                    <a:pt x="11175" y="4496"/>
                  </a:cubicBezTo>
                  <a:cubicBezTo>
                    <a:pt x="11142" y="4396"/>
                    <a:pt x="11075" y="4296"/>
                    <a:pt x="11042" y="4162"/>
                  </a:cubicBezTo>
                  <a:cubicBezTo>
                    <a:pt x="10942" y="3962"/>
                    <a:pt x="10809" y="3762"/>
                    <a:pt x="10675" y="3595"/>
                  </a:cubicBezTo>
                  <a:cubicBezTo>
                    <a:pt x="10608" y="3495"/>
                    <a:pt x="10508" y="3395"/>
                    <a:pt x="10408" y="3328"/>
                  </a:cubicBezTo>
                  <a:cubicBezTo>
                    <a:pt x="10342" y="3295"/>
                    <a:pt x="10275" y="3262"/>
                    <a:pt x="10208" y="3262"/>
                  </a:cubicBezTo>
                  <a:cubicBezTo>
                    <a:pt x="10141" y="3262"/>
                    <a:pt x="10075" y="3262"/>
                    <a:pt x="10008" y="3295"/>
                  </a:cubicBezTo>
                  <a:cubicBezTo>
                    <a:pt x="9774" y="3362"/>
                    <a:pt x="9574" y="3462"/>
                    <a:pt x="9374" y="3562"/>
                  </a:cubicBezTo>
                  <a:cubicBezTo>
                    <a:pt x="8637" y="3978"/>
                    <a:pt x="7900" y="4395"/>
                    <a:pt x="7192" y="4812"/>
                  </a:cubicBezTo>
                  <a:lnTo>
                    <a:pt x="7192" y="4812"/>
                  </a:lnTo>
                  <a:cubicBezTo>
                    <a:pt x="6810" y="3853"/>
                    <a:pt x="6456" y="2923"/>
                    <a:pt x="6072" y="1994"/>
                  </a:cubicBezTo>
                  <a:lnTo>
                    <a:pt x="5505" y="560"/>
                  </a:lnTo>
                  <a:cubicBezTo>
                    <a:pt x="5471" y="426"/>
                    <a:pt x="5371" y="293"/>
                    <a:pt x="5271" y="226"/>
                  </a:cubicBezTo>
                  <a:cubicBezTo>
                    <a:pt x="5121" y="76"/>
                    <a:pt x="4896" y="1"/>
                    <a:pt x="4680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1859;p44">
              <a:extLst>
                <a:ext uri="{FF2B5EF4-FFF2-40B4-BE49-F238E27FC236}">
                  <a16:creationId xmlns:a16="http://schemas.microsoft.com/office/drawing/2014/main" id="{0A8521DA-D689-4B00-AF55-C7E93EC516BF}"/>
                </a:ext>
              </a:extLst>
            </p:cNvPr>
            <p:cNvSpPr/>
            <p:nvPr/>
          </p:nvSpPr>
          <p:spPr>
            <a:xfrm>
              <a:off x="8232332" y="1996320"/>
              <a:ext cx="41447" cy="16846"/>
            </a:xfrm>
            <a:custGeom>
              <a:avLst/>
              <a:gdLst/>
              <a:ahLst/>
              <a:cxnLst/>
              <a:rect l="l" t="t" r="r" b="b"/>
              <a:pathLst>
                <a:path w="2202" h="895" extrusionOk="0">
                  <a:moveTo>
                    <a:pt x="1462" y="0"/>
                  </a:moveTo>
                  <a:cubicBezTo>
                    <a:pt x="1286" y="0"/>
                    <a:pt x="1110" y="17"/>
                    <a:pt x="934" y="56"/>
                  </a:cubicBezTo>
                  <a:cubicBezTo>
                    <a:pt x="634" y="122"/>
                    <a:pt x="367" y="289"/>
                    <a:pt x="167" y="556"/>
                  </a:cubicBezTo>
                  <a:cubicBezTo>
                    <a:pt x="34" y="756"/>
                    <a:pt x="0" y="890"/>
                    <a:pt x="34" y="890"/>
                  </a:cubicBezTo>
                  <a:cubicBezTo>
                    <a:pt x="37" y="893"/>
                    <a:pt x="41" y="895"/>
                    <a:pt x="45" y="895"/>
                  </a:cubicBezTo>
                  <a:cubicBezTo>
                    <a:pt x="82" y="895"/>
                    <a:pt x="151" y="775"/>
                    <a:pt x="300" y="656"/>
                  </a:cubicBezTo>
                  <a:cubicBezTo>
                    <a:pt x="501" y="456"/>
                    <a:pt x="734" y="356"/>
                    <a:pt x="1001" y="289"/>
                  </a:cubicBezTo>
                  <a:cubicBezTo>
                    <a:pt x="1268" y="222"/>
                    <a:pt x="1535" y="189"/>
                    <a:pt x="1835" y="156"/>
                  </a:cubicBezTo>
                  <a:cubicBezTo>
                    <a:pt x="2068" y="156"/>
                    <a:pt x="2202" y="156"/>
                    <a:pt x="2202" y="122"/>
                  </a:cubicBezTo>
                  <a:cubicBezTo>
                    <a:pt x="2202" y="89"/>
                    <a:pt x="2068" y="56"/>
                    <a:pt x="1835" y="22"/>
                  </a:cubicBezTo>
                  <a:cubicBezTo>
                    <a:pt x="1711" y="8"/>
                    <a:pt x="1586" y="0"/>
                    <a:pt x="1462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1860;p44">
              <a:extLst>
                <a:ext uri="{FF2B5EF4-FFF2-40B4-BE49-F238E27FC236}">
                  <a16:creationId xmlns:a16="http://schemas.microsoft.com/office/drawing/2014/main" id="{C227BF32-0A6C-43C5-8E74-11796FBC727B}"/>
                </a:ext>
              </a:extLst>
            </p:cNvPr>
            <p:cNvSpPr/>
            <p:nvPr/>
          </p:nvSpPr>
          <p:spPr>
            <a:xfrm>
              <a:off x="8249912" y="1989826"/>
              <a:ext cx="5666" cy="9562"/>
            </a:xfrm>
            <a:custGeom>
              <a:avLst/>
              <a:gdLst/>
              <a:ahLst/>
              <a:cxnLst/>
              <a:rect l="l" t="t" r="r" b="b"/>
              <a:pathLst>
                <a:path w="301" h="508" extrusionOk="0">
                  <a:moveTo>
                    <a:pt x="234" y="0"/>
                  </a:moveTo>
                  <a:cubicBezTo>
                    <a:pt x="200" y="0"/>
                    <a:pt x="100" y="100"/>
                    <a:pt x="67" y="234"/>
                  </a:cubicBezTo>
                  <a:cubicBezTo>
                    <a:pt x="0" y="367"/>
                    <a:pt x="0" y="501"/>
                    <a:pt x="67" y="501"/>
                  </a:cubicBezTo>
                  <a:cubicBezTo>
                    <a:pt x="71" y="505"/>
                    <a:pt x="77" y="507"/>
                    <a:pt x="83" y="507"/>
                  </a:cubicBezTo>
                  <a:cubicBezTo>
                    <a:pt x="126" y="507"/>
                    <a:pt x="205" y="416"/>
                    <a:pt x="234" y="301"/>
                  </a:cubicBezTo>
                  <a:cubicBezTo>
                    <a:pt x="300" y="167"/>
                    <a:pt x="300" y="34"/>
                    <a:pt x="234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1861;p44">
              <a:extLst>
                <a:ext uri="{FF2B5EF4-FFF2-40B4-BE49-F238E27FC236}">
                  <a16:creationId xmlns:a16="http://schemas.microsoft.com/office/drawing/2014/main" id="{E183C9B4-F266-48CC-8126-A1E14B6CB1DA}"/>
                </a:ext>
              </a:extLst>
            </p:cNvPr>
            <p:cNvSpPr/>
            <p:nvPr/>
          </p:nvSpPr>
          <p:spPr>
            <a:xfrm>
              <a:off x="8269525" y="2026210"/>
              <a:ext cx="40675" cy="17072"/>
            </a:xfrm>
            <a:custGeom>
              <a:avLst/>
              <a:gdLst/>
              <a:ahLst/>
              <a:cxnLst/>
              <a:rect l="l" t="t" r="r" b="b"/>
              <a:pathLst>
                <a:path w="2161" h="907" extrusionOk="0">
                  <a:moveTo>
                    <a:pt x="1352" y="1"/>
                  </a:moveTo>
                  <a:cubicBezTo>
                    <a:pt x="1200" y="1"/>
                    <a:pt x="1047" y="12"/>
                    <a:pt x="893" y="35"/>
                  </a:cubicBezTo>
                  <a:cubicBezTo>
                    <a:pt x="726" y="69"/>
                    <a:pt x="559" y="102"/>
                    <a:pt x="393" y="202"/>
                  </a:cubicBezTo>
                  <a:cubicBezTo>
                    <a:pt x="259" y="269"/>
                    <a:pt x="159" y="369"/>
                    <a:pt x="92" y="536"/>
                  </a:cubicBezTo>
                  <a:cubicBezTo>
                    <a:pt x="1" y="749"/>
                    <a:pt x="77" y="907"/>
                    <a:pt x="116" y="907"/>
                  </a:cubicBezTo>
                  <a:cubicBezTo>
                    <a:pt x="120" y="907"/>
                    <a:pt x="123" y="906"/>
                    <a:pt x="126" y="903"/>
                  </a:cubicBezTo>
                  <a:cubicBezTo>
                    <a:pt x="159" y="903"/>
                    <a:pt x="126" y="769"/>
                    <a:pt x="226" y="602"/>
                  </a:cubicBezTo>
                  <a:cubicBezTo>
                    <a:pt x="376" y="393"/>
                    <a:pt x="606" y="264"/>
                    <a:pt x="845" y="264"/>
                  </a:cubicBezTo>
                  <a:cubicBezTo>
                    <a:pt x="872" y="264"/>
                    <a:pt x="899" y="266"/>
                    <a:pt x="926" y="269"/>
                  </a:cubicBezTo>
                  <a:cubicBezTo>
                    <a:pt x="1327" y="269"/>
                    <a:pt x="1760" y="202"/>
                    <a:pt x="2161" y="102"/>
                  </a:cubicBezTo>
                  <a:cubicBezTo>
                    <a:pt x="1902" y="38"/>
                    <a:pt x="1630" y="1"/>
                    <a:pt x="1352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1862;p44">
              <a:extLst>
                <a:ext uri="{FF2B5EF4-FFF2-40B4-BE49-F238E27FC236}">
                  <a16:creationId xmlns:a16="http://schemas.microsoft.com/office/drawing/2014/main" id="{77255B7C-8866-4B7E-95C6-E9C744E5BD78}"/>
                </a:ext>
              </a:extLst>
            </p:cNvPr>
            <p:cNvSpPr/>
            <p:nvPr/>
          </p:nvSpPr>
          <p:spPr>
            <a:xfrm>
              <a:off x="8302013" y="2056383"/>
              <a:ext cx="5044" cy="25749"/>
            </a:xfrm>
            <a:custGeom>
              <a:avLst/>
              <a:gdLst/>
              <a:ahLst/>
              <a:cxnLst/>
              <a:rect l="l" t="t" r="r" b="b"/>
              <a:pathLst>
                <a:path w="268" h="1368" extrusionOk="0">
                  <a:moveTo>
                    <a:pt x="168" y="0"/>
                  </a:moveTo>
                  <a:cubicBezTo>
                    <a:pt x="101" y="0"/>
                    <a:pt x="34" y="300"/>
                    <a:pt x="34" y="667"/>
                  </a:cubicBezTo>
                  <a:cubicBezTo>
                    <a:pt x="1" y="1034"/>
                    <a:pt x="34" y="1368"/>
                    <a:pt x="101" y="1368"/>
                  </a:cubicBezTo>
                  <a:cubicBezTo>
                    <a:pt x="168" y="1368"/>
                    <a:pt x="234" y="1068"/>
                    <a:pt x="234" y="667"/>
                  </a:cubicBezTo>
                  <a:cubicBezTo>
                    <a:pt x="268" y="300"/>
                    <a:pt x="234" y="0"/>
                    <a:pt x="168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1863;p44">
              <a:extLst>
                <a:ext uri="{FF2B5EF4-FFF2-40B4-BE49-F238E27FC236}">
                  <a16:creationId xmlns:a16="http://schemas.microsoft.com/office/drawing/2014/main" id="{F219E2E8-C8AE-4B47-BE5F-ABD13C793235}"/>
                </a:ext>
              </a:extLst>
            </p:cNvPr>
            <p:cNvSpPr/>
            <p:nvPr/>
          </p:nvSpPr>
          <p:spPr>
            <a:xfrm>
              <a:off x="8337813" y="2222435"/>
              <a:ext cx="57145" cy="44929"/>
            </a:xfrm>
            <a:custGeom>
              <a:avLst/>
              <a:gdLst/>
              <a:ahLst/>
              <a:cxnLst/>
              <a:rect l="l" t="t" r="r" b="b"/>
              <a:pathLst>
                <a:path w="3036" h="2387" extrusionOk="0">
                  <a:moveTo>
                    <a:pt x="2043" y="0"/>
                  </a:moveTo>
                  <a:cubicBezTo>
                    <a:pt x="1902" y="0"/>
                    <a:pt x="1762" y="115"/>
                    <a:pt x="1735" y="251"/>
                  </a:cubicBezTo>
                  <a:lnTo>
                    <a:pt x="1435" y="1452"/>
                  </a:lnTo>
                  <a:lnTo>
                    <a:pt x="934" y="985"/>
                  </a:lnTo>
                  <a:cubicBezTo>
                    <a:pt x="901" y="919"/>
                    <a:pt x="834" y="885"/>
                    <a:pt x="801" y="885"/>
                  </a:cubicBezTo>
                  <a:cubicBezTo>
                    <a:pt x="775" y="881"/>
                    <a:pt x="750" y="879"/>
                    <a:pt x="725" y="879"/>
                  </a:cubicBezTo>
                  <a:cubicBezTo>
                    <a:pt x="559" y="879"/>
                    <a:pt x="425" y="973"/>
                    <a:pt x="367" y="1119"/>
                  </a:cubicBezTo>
                  <a:lnTo>
                    <a:pt x="0" y="2386"/>
                  </a:lnTo>
                  <a:lnTo>
                    <a:pt x="3036" y="1619"/>
                  </a:lnTo>
                  <a:lnTo>
                    <a:pt x="2369" y="185"/>
                  </a:lnTo>
                  <a:cubicBezTo>
                    <a:pt x="2335" y="85"/>
                    <a:pt x="2235" y="18"/>
                    <a:pt x="2135" y="18"/>
                  </a:cubicBezTo>
                  <a:cubicBezTo>
                    <a:pt x="2105" y="6"/>
                    <a:pt x="2074" y="0"/>
                    <a:pt x="20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1864;p44">
              <a:extLst>
                <a:ext uri="{FF2B5EF4-FFF2-40B4-BE49-F238E27FC236}">
                  <a16:creationId xmlns:a16="http://schemas.microsoft.com/office/drawing/2014/main" id="{461AB662-95B0-4E46-BAB9-B990CED0F3F9}"/>
                </a:ext>
              </a:extLst>
            </p:cNvPr>
            <p:cNvSpPr/>
            <p:nvPr/>
          </p:nvSpPr>
          <p:spPr>
            <a:xfrm>
              <a:off x="8339696" y="2262941"/>
              <a:ext cx="55903" cy="14456"/>
            </a:xfrm>
            <a:custGeom>
              <a:avLst/>
              <a:gdLst/>
              <a:ahLst/>
              <a:cxnLst/>
              <a:rect l="l" t="t" r="r" b="b"/>
              <a:pathLst>
                <a:path w="2970" h="768" extrusionOk="0">
                  <a:moveTo>
                    <a:pt x="2969" y="1"/>
                  </a:moveTo>
                  <a:cubicBezTo>
                    <a:pt x="1968" y="134"/>
                    <a:pt x="934" y="368"/>
                    <a:pt x="0" y="768"/>
                  </a:cubicBezTo>
                  <a:cubicBezTo>
                    <a:pt x="501" y="735"/>
                    <a:pt x="1001" y="635"/>
                    <a:pt x="1501" y="501"/>
                  </a:cubicBezTo>
                  <a:cubicBezTo>
                    <a:pt x="2035" y="401"/>
                    <a:pt x="2502" y="234"/>
                    <a:pt x="29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1865;p44">
              <a:extLst>
                <a:ext uri="{FF2B5EF4-FFF2-40B4-BE49-F238E27FC236}">
                  <a16:creationId xmlns:a16="http://schemas.microsoft.com/office/drawing/2014/main" id="{8C9345DB-29AB-480C-AC57-013CF5D2258F}"/>
                </a:ext>
              </a:extLst>
            </p:cNvPr>
            <p:cNvSpPr/>
            <p:nvPr/>
          </p:nvSpPr>
          <p:spPr>
            <a:xfrm>
              <a:off x="7907098" y="2129207"/>
              <a:ext cx="33918" cy="290092"/>
            </a:xfrm>
            <a:custGeom>
              <a:avLst/>
              <a:gdLst/>
              <a:ahLst/>
              <a:cxnLst/>
              <a:rect l="l" t="t" r="r" b="b"/>
              <a:pathLst>
                <a:path w="1802" h="15412" extrusionOk="0">
                  <a:moveTo>
                    <a:pt x="1168" y="1"/>
                  </a:moveTo>
                  <a:lnTo>
                    <a:pt x="1168" y="1"/>
                  </a:lnTo>
                  <a:cubicBezTo>
                    <a:pt x="1001" y="134"/>
                    <a:pt x="868" y="301"/>
                    <a:pt x="767" y="468"/>
                  </a:cubicBezTo>
                  <a:cubicBezTo>
                    <a:pt x="467" y="968"/>
                    <a:pt x="234" y="1502"/>
                    <a:pt x="167" y="2069"/>
                  </a:cubicBezTo>
                  <a:cubicBezTo>
                    <a:pt x="34" y="2903"/>
                    <a:pt x="0" y="3737"/>
                    <a:pt x="67" y="4571"/>
                  </a:cubicBezTo>
                  <a:cubicBezTo>
                    <a:pt x="100" y="5505"/>
                    <a:pt x="167" y="6572"/>
                    <a:pt x="300" y="7639"/>
                  </a:cubicBezTo>
                  <a:cubicBezTo>
                    <a:pt x="501" y="9507"/>
                    <a:pt x="801" y="11342"/>
                    <a:pt x="1201" y="13143"/>
                  </a:cubicBezTo>
                  <a:cubicBezTo>
                    <a:pt x="1368" y="13877"/>
                    <a:pt x="1501" y="14444"/>
                    <a:pt x="1601" y="14811"/>
                  </a:cubicBezTo>
                  <a:cubicBezTo>
                    <a:pt x="1668" y="14978"/>
                    <a:pt x="1701" y="15178"/>
                    <a:pt x="1735" y="15278"/>
                  </a:cubicBezTo>
                  <a:cubicBezTo>
                    <a:pt x="1768" y="15378"/>
                    <a:pt x="1802" y="15412"/>
                    <a:pt x="1802" y="15412"/>
                  </a:cubicBezTo>
                  <a:cubicBezTo>
                    <a:pt x="1802" y="15412"/>
                    <a:pt x="1768" y="15378"/>
                    <a:pt x="1768" y="15278"/>
                  </a:cubicBezTo>
                  <a:cubicBezTo>
                    <a:pt x="1735" y="15145"/>
                    <a:pt x="1701" y="14978"/>
                    <a:pt x="1635" y="14811"/>
                  </a:cubicBezTo>
                  <a:cubicBezTo>
                    <a:pt x="1568" y="14411"/>
                    <a:pt x="1435" y="13844"/>
                    <a:pt x="1268" y="13143"/>
                  </a:cubicBezTo>
                  <a:cubicBezTo>
                    <a:pt x="901" y="11342"/>
                    <a:pt x="601" y="9474"/>
                    <a:pt x="401" y="7639"/>
                  </a:cubicBezTo>
                  <a:cubicBezTo>
                    <a:pt x="267" y="6539"/>
                    <a:pt x="200" y="5505"/>
                    <a:pt x="167" y="4571"/>
                  </a:cubicBezTo>
                  <a:cubicBezTo>
                    <a:pt x="100" y="3737"/>
                    <a:pt x="100" y="2903"/>
                    <a:pt x="234" y="2069"/>
                  </a:cubicBezTo>
                  <a:cubicBezTo>
                    <a:pt x="300" y="1502"/>
                    <a:pt x="501" y="968"/>
                    <a:pt x="801" y="501"/>
                  </a:cubicBezTo>
                  <a:cubicBezTo>
                    <a:pt x="901" y="334"/>
                    <a:pt x="1034" y="167"/>
                    <a:pt x="11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1866;p44">
              <a:extLst>
                <a:ext uri="{FF2B5EF4-FFF2-40B4-BE49-F238E27FC236}">
                  <a16:creationId xmlns:a16="http://schemas.microsoft.com/office/drawing/2014/main" id="{27BD3820-05AF-4B15-8499-66DFA3FACC13}"/>
                </a:ext>
              </a:extLst>
            </p:cNvPr>
            <p:cNvSpPr/>
            <p:nvPr/>
          </p:nvSpPr>
          <p:spPr>
            <a:xfrm>
              <a:off x="7929064" y="2023104"/>
              <a:ext cx="163266" cy="106121"/>
            </a:xfrm>
            <a:custGeom>
              <a:avLst/>
              <a:gdLst/>
              <a:ahLst/>
              <a:cxnLst/>
              <a:rect l="l" t="t" r="r" b="b"/>
              <a:pathLst>
                <a:path w="8674" h="5638" extrusionOk="0">
                  <a:moveTo>
                    <a:pt x="8674" y="0"/>
                  </a:moveTo>
                  <a:lnTo>
                    <a:pt x="8407" y="100"/>
                  </a:lnTo>
                  <a:cubicBezTo>
                    <a:pt x="8140" y="200"/>
                    <a:pt x="7806" y="367"/>
                    <a:pt x="7373" y="601"/>
                  </a:cubicBezTo>
                  <a:cubicBezTo>
                    <a:pt x="6305" y="1168"/>
                    <a:pt x="5238" y="1835"/>
                    <a:pt x="4237" y="2535"/>
                  </a:cubicBezTo>
                  <a:cubicBezTo>
                    <a:pt x="3036" y="3369"/>
                    <a:pt x="1969" y="4137"/>
                    <a:pt x="1235" y="4704"/>
                  </a:cubicBezTo>
                  <a:lnTo>
                    <a:pt x="334" y="5371"/>
                  </a:lnTo>
                  <a:lnTo>
                    <a:pt x="67" y="5571"/>
                  </a:lnTo>
                  <a:cubicBezTo>
                    <a:pt x="67" y="5571"/>
                    <a:pt x="34" y="5604"/>
                    <a:pt x="1" y="5638"/>
                  </a:cubicBezTo>
                  <a:cubicBezTo>
                    <a:pt x="34" y="5604"/>
                    <a:pt x="67" y="5604"/>
                    <a:pt x="101" y="5571"/>
                  </a:cubicBezTo>
                  <a:lnTo>
                    <a:pt x="334" y="5404"/>
                  </a:lnTo>
                  <a:lnTo>
                    <a:pt x="1268" y="4737"/>
                  </a:lnTo>
                  <a:cubicBezTo>
                    <a:pt x="2036" y="4203"/>
                    <a:pt x="3070" y="3436"/>
                    <a:pt x="4270" y="2602"/>
                  </a:cubicBezTo>
                  <a:cubicBezTo>
                    <a:pt x="5305" y="1902"/>
                    <a:pt x="6339" y="1234"/>
                    <a:pt x="7406" y="667"/>
                  </a:cubicBezTo>
                  <a:cubicBezTo>
                    <a:pt x="7840" y="434"/>
                    <a:pt x="8173" y="267"/>
                    <a:pt x="8407" y="134"/>
                  </a:cubicBezTo>
                  <a:lnTo>
                    <a:pt x="867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1867;p44">
              <a:extLst>
                <a:ext uri="{FF2B5EF4-FFF2-40B4-BE49-F238E27FC236}">
                  <a16:creationId xmlns:a16="http://schemas.microsoft.com/office/drawing/2014/main" id="{F4A9B1B7-0E13-4B19-9C12-E459F8278154}"/>
                </a:ext>
              </a:extLst>
            </p:cNvPr>
            <p:cNvSpPr/>
            <p:nvPr/>
          </p:nvSpPr>
          <p:spPr>
            <a:xfrm>
              <a:off x="8324619" y="2009910"/>
              <a:ext cx="143804" cy="63432"/>
            </a:xfrm>
            <a:custGeom>
              <a:avLst/>
              <a:gdLst/>
              <a:ahLst/>
              <a:cxnLst/>
              <a:rect l="l" t="t" r="r" b="b"/>
              <a:pathLst>
                <a:path w="7640" h="3370" extrusionOk="0">
                  <a:moveTo>
                    <a:pt x="1" y="1"/>
                  </a:moveTo>
                  <a:lnTo>
                    <a:pt x="234" y="67"/>
                  </a:lnTo>
                  <a:cubicBezTo>
                    <a:pt x="434" y="134"/>
                    <a:pt x="735" y="201"/>
                    <a:pt x="1135" y="301"/>
                  </a:cubicBezTo>
                  <a:cubicBezTo>
                    <a:pt x="2102" y="568"/>
                    <a:pt x="3036" y="901"/>
                    <a:pt x="3970" y="1268"/>
                  </a:cubicBezTo>
                  <a:cubicBezTo>
                    <a:pt x="4904" y="1602"/>
                    <a:pt x="5805" y="2069"/>
                    <a:pt x="6672" y="2603"/>
                  </a:cubicBezTo>
                  <a:cubicBezTo>
                    <a:pt x="6906" y="2769"/>
                    <a:pt x="7173" y="2970"/>
                    <a:pt x="7406" y="3170"/>
                  </a:cubicBezTo>
                  <a:lnTo>
                    <a:pt x="7573" y="3336"/>
                  </a:lnTo>
                  <a:cubicBezTo>
                    <a:pt x="7606" y="3336"/>
                    <a:pt x="7606" y="3370"/>
                    <a:pt x="7640" y="3370"/>
                  </a:cubicBezTo>
                  <a:cubicBezTo>
                    <a:pt x="7373" y="3070"/>
                    <a:pt x="7039" y="2769"/>
                    <a:pt x="6706" y="2536"/>
                  </a:cubicBezTo>
                  <a:cubicBezTo>
                    <a:pt x="5838" y="2002"/>
                    <a:pt x="4938" y="1535"/>
                    <a:pt x="4004" y="1168"/>
                  </a:cubicBezTo>
                  <a:cubicBezTo>
                    <a:pt x="3070" y="801"/>
                    <a:pt x="2102" y="468"/>
                    <a:pt x="1135" y="234"/>
                  </a:cubicBezTo>
                  <a:cubicBezTo>
                    <a:pt x="768" y="134"/>
                    <a:pt x="468" y="67"/>
                    <a:pt x="234" y="3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1868;p44">
              <a:extLst>
                <a:ext uri="{FF2B5EF4-FFF2-40B4-BE49-F238E27FC236}">
                  <a16:creationId xmlns:a16="http://schemas.microsoft.com/office/drawing/2014/main" id="{7C2DFAF6-7387-4DEE-AAA0-C3A0E0488C58}"/>
                </a:ext>
              </a:extLst>
            </p:cNvPr>
            <p:cNvSpPr/>
            <p:nvPr/>
          </p:nvSpPr>
          <p:spPr>
            <a:xfrm>
              <a:off x="8066562" y="2605134"/>
              <a:ext cx="30172" cy="67196"/>
            </a:xfrm>
            <a:custGeom>
              <a:avLst/>
              <a:gdLst/>
              <a:ahLst/>
              <a:cxnLst/>
              <a:rect l="l" t="t" r="r" b="b"/>
              <a:pathLst>
                <a:path w="1603" h="3570" extrusionOk="0">
                  <a:moveTo>
                    <a:pt x="635" y="0"/>
                  </a:moveTo>
                  <a:cubicBezTo>
                    <a:pt x="601" y="0"/>
                    <a:pt x="568" y="34"/>
                    <a:pt x="501" y="134"/>
                  </a:cubicBezTo>
                  <a:cubicBezTo>
                    <a:pt x="401" y="267"/>
                    <a:pt x="335" y="401"/>
                    <a:pt x="268" y="534"/>
                  </a:cubicBezTo>
                  <a:cubicBezTo>
                    <a:pt x="34" y="1034"/>
                    <a:pt x="1" y="1568"/>
                    <a:pt x="101" y="2069"/>
                  </a:cubicBezTo>
                  <a:cubicBezTo>
                    <a:pt x="234" y="2602"/>
                    <a:pt x="568" y="3036"/>
                    <a:pt x="1002" y="3303"/>
                  </a:cubicBezTo>
                  <a:cubicBezTo>
                    <a:pt x="1135" y="3369"/>
                    <a:pt x="1269" y="3470"/>
                    <a:pt x="1435" y="3536"/>
                  </a:cubicBezTo>
                  <a:cubicBezTo>
                    <a:pt x="1469" y="3536"/>
                    <a:pt x="1535" y="3570"/>
                    <a:pt x="1602" y="3570"/>
                  </a:cubicBezTo>
                  <a:cubicBezTo>
                    <a:pt x="1602" y="3570"/>
                    <a:pt x="1369" y="3503"/>
                    <a:pt x="1035" y="3236"/>
                  </a:cubicBezTo>
                  <a:cubicBezTo>
                    <a:pt x="601" y="2969"/>
                    <a:pt x="301" y="2536"/>
                    <a:pt x="201" y="2035"/>
                  </a:cubicBezTo>
                  <a:cubicBezTo>
                    <a:pt x="68" y="1535"/>
                    <a:pt x="134" y="1034"/>
                    <a:pt x="301" y="567"/>
                  </a:cubicBezTo>
                  <a:cubicBezTo>
                    <a:pt x="401" y="367"/>
                    <a:pt x="501" y="167"/>
                    <a:pt x="6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1869;p44">
              <a:extLst>
                <a:ext uri="{FF2B5EF4-FFF2-40B4-BE49-F238E27FC236}">
                  <a16:creationId xmlns:a16="http://schemas.microsoft.com/office/drawing/2014/main" id="{AF20D5D5-7F84-4C7B-A770-8ED569F77D65}"/>
                </a:ext>
              </a:extLst>
            </p:cNvPr>
            <p:cNvSpPr/>
            <p:nvPr/>
          </p:nvSpPr>
          <p:spPr>
            <a:xfrm>
              <a:off x="8071588" y="2587554"/>
              <a:ext cx="5684" cy="20102"/>
            </a:xfrm>
            <a:custGeom>
              <a:avLst/>
              <a:gdLst/>
              <a:ahLst/>
              <a:cxnLst/>
              <a:rect l="l" t="t" r="r" b="b"/>
              <a:pathLst>
                <a:path w="302" h="1068" extrusionOk="0">
                  <a:moveTo>
                    <a:pt x="1" y="0"/>
                  </a:moveTo>
                  <a:cubicBezTo>
                    <a:pt x="1" y="201"/>
                    <a:pt x="34" y="367"/>
                    <a:pt x="101" y="534"/>
                  </a:cubicBezTo>
                  <a:cubicBezTo>
                    <a:pt x="134" y="734"/>
                    <a:pt x="201" y="901"/>
                    <a:pt x="301" y="1068"/>
                  </a:cubicBezTo>
                  <a:cubicBezTo>
                    <a:pt x="301" y="868"/>
                    <a:pt x="268" y="701"/>
                    <a:pt x="201" y="534"/>
                  </a:cubicBezTo>
                  <a:cubicBezTo>
                    <a:pt x="134" y="334"/>
                    <a:pt x="101" y="167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1870;p44">
              <a:extLst>
                <a:ext uri="{FF2B5EF4-FFF2-40B4-BE49-F238E27FC236}">
                  <a16:creationId xmlns:a16="http://schemas.microsoft.com/office/drawing/2014/main" id="{BE5FA673-A1B2-4381-9C01-1C7D075F8FE7}"/>
                </a:ext>
              </a:extLst>
            </p:cNvPr>
            <p:cNvSpPr/>
            <p:nvPr/>
          </p:nvSpPr>
          <p:spPr>
            <a:xfrm>
              <a:off x="7979301" y="2672311"/>
              <a:ext cx="437642" cy="1675165"/>
            </a:xfrm>
            <a:custGeom>
              <a:avLst/>
              <a:gdLst/>
              <a:ahLst/>
              <a:cxnLst/>
              <a:rect l="l" t="t" r="r" b="b"/>
              <a:pathLst>
                <a:path w="23251" h="88998" extrusionOk="0">
                  <a:moveTo>
                    <a:pt x="5671" y="1"/>
                  </a:moveTo>
                  <a:lnTo>
                    <a:pt x="2569" y="5838"/>
                  </a:lnTo>
                  <a:cubicBezTo>
                    <a:pt x="1301" y="8173"/>
                    <a:pt x="501" y="10742"/>
                    <a:pt x="200" y="13410"/>
                  </a:cubicBezTo>
                  <a:cubicBezTo>
                    <a:pt x="0" y="15445"/>
                    <a:pt x="1501" y="22016"/>
                    <a:pt x="2035" y="23684"/>
                  </a:cubicBezTo>
                  <a:lnTo>
                    <a:pt x="6772" y="38728"/>
                  </a:lnTo>
                  <a:lnTo>
                    <a:pt x="10541" y="88998"/>
                  </a:lnTo>
                  <a:lnTo>
                    <a:pt x="23250" y="88931"/>
                  </a:lnTo>
                  <a:lnTo>
                    <a:pt x="23017" y="44966"/>
                  </a:lnTo>
                  <a:lnTo>
                    <a:pt x="22917" y="234"/>
                  </a:lnTo>
                  <a:lnTo>
                    <a:pt x="5671" y="1"/>
                  </a:ln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1871;p44">
              <a:extLst>
                <a:ext uri="{FF2B5EF4-FFF2-40B4-BE49-F238E27FC236}">
                  <a16:creationId xmlns:a16="http://schemas.microsoft.com/office/drawing/2014/main" id="{811A0B31-CDD3-47D5-A3D5-5A5D1576D643}"/>
                </a:ext>
              </a:extLst>
            </p:cNvPr>
            <p:cNvSpPr/>
            <p:nvPr/>
          </p:nvSpPr>
          <p:spPr>
            <a:xfrm>
              <a:off x="8234214" y="2676716"/>
              <a:ext cx="541241" cy="1594793"/>
            </a:xfrm>
            <a:custGeom>
              <a:avLst/>
              <a:gdLst/>
              <a:ahLst/>
              <a:cxnLst/>
              <a:rect l="l" t="t" r="r" b="b"/>
              <a:pathLst>
                <a:path w="28755" h="84728" extrusionOk="0">
                  <a:moveTo>
                    <a:pt x="9274" y="0"/>
                  </a:moveTo>
                  <a:lnTo>
                    <a:pt x="3636" y="100"/>
                  </a:lnTo>
                  <a:lnTo>
                    <a:pt x="1601" y="25552"/>
                  </a:lnTo>
                  <a:lnTo>
                    <a:pt x="13577" y="44932"/>
                  </a:lnTo>
                  <a:lnTo>
                    <a:pt x="0" y="73286"/>
                  </a:lnTo>
                  <a:lnTo>
                    <a:pt x="9107" y="84727"/>
                  </a:lnTo>
                  <a:lnTo>
                    <a:pt x="25352" y="53038"/>
                  </a:lnTo>
                  <a:cubicBezTo>
                    <a:pt x="28120" y="48568"/>
                    <a:pt x="28754" y="43098"/>
                    <a:pt x="27053" y="38127"/>
                  </a:cubicBezTo>
                  <a:lnTo>
                    <a:pt x="13110" y="33"/>
                  </a:lnTo>
                  <a:lnTo>
                    <a:pt x="9274" y="0"/>
                  </a:ln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1872;p44">
              <a:extLst>
                <a:ext uri="{FF2B5EF4-FFF2-40B4-BE49-F238E27FC236}">
                  <a16:creationId xmlns:a16="http://schemas.microsoft.com/office/drawing/2014/main" id="{CCBE5F7B-16AC-405D-AE04-2255A891675C}"/>
                </a:ext>
              </a:extLst>
            </p:cNvPr>
            <p:cNvSpPr/>
            <p:nvPr/>
          </p:nvSpPr>
          <p:spPr>
            <a:xfrm>
              <a:off x="8388672" y="2917813"/>
              <a:ext cx="28893" cy="1413344"/>
            </a:xfrm>
            <a:custGeom>
              <a:avLst/>
              <a:gdLst/>
              <a:ahLst/>
              <a:cxnLst/>
              <a:rect l="l" t="t" r="r" b="b"/>
              <a:pathLst>
                <a:path w="1535" h="75088" extrusionOk="0">
                  <a:moveTo>
                    <a:pt x="0" y="0"/>
                  </a:moveTo>
                  <a:lnTo>
                    <a:pt x="0" y="200"/>
                  </a:lnTo>
                  <a:cubicBezTo>
                    <a:pt x="0" y="334"/>
                    <a:pt x="34" y="534"/>
                    <a:pt x="34" y="768"/>
                  </a:cubicBezTo>
                  <a:cubicBezTo>
                    <a:pt x="67" y="1268"/>
                    <a:pt x="100" y="2035"/>
                    <a:pt x="134" y="2969"/>
                  </a:cubicBezTo>
                  <a:cubicBezTo>
                    <a:pt x="166" y="3592"/>
                    <a:pt x="202" y="4302"/>
                    <a:pt x="242" y="5093"/>
                  </a:cubicBezTo>
                  <a:lnTo>
                    <a:pt x="242" y="5093"/>
                  </a:lnTo>
                  <a:cubicBezTo>
                    <a:pt x="213" y="4302"/>
                    <a:pt x="188" y="3592"/>
                    <a:pt x="167" y="2969"/>
                  </a:cubicBezTo>
                  <a:cubicBezTo>
                    <a:pt x="134" y="2035"/>
                    <a:pt x="100" y="1268"/>
                    <a:pt x="67" y="768"/>
                  </a:cubicBezTo>
                  <a:lnTo>
                    <a:pt x="67" y="200"/>
                  </a:lnTo>
                  <a:cubicBezTo>
                    <a:pt x="100" y="34"/>
                    <a:pt x="0" y="0"/>
                    <a:pt x="0" y="0"/>
                  </a:cubicBezTo>
                  <a:close/>
                  <a:moveTo>
                    <a:pt x="242" y="5093"/>
                  </a:moveTo>
                  <a:lnTo>
                    <a:pt x="242" y="5093"/>
                  </a:lnTo>
                  <a:cubicBezTo>
                    <a:pt x="302" y="6757"/>
                    <a:pt x="377" y="8779"/>
                    <a:pt x="467" y="11108"/>
                  </a:cubicBezTo>
                  <a:cubicBezTo>
                    <a:pt x="634" y="14544"/>
                    <a:pt x="801" y="18614"/>
                    <a:pt x="1001" y="23150"/>
                  </a:cubicBezTo>
                  <a:cubicBezTo>
                    <a:pt x="1101" y="25418"/>
                    <a:pt x="1201" y="27820"/>
                    <a:pt x="1301" y="30289"/>
                  </a:cubicBezTo>
                  <a:cubicBezTo>
                    <a:pt x="1368" y="31490"/>
                    <a:pt x="1334" y="32757"/>
                    <a:pt x="1334" y="34025"/>
                  </a:cubicBezTo>
                  <a:lnTo>
                    <a:pt x="1334" y="37894"/>
                  </a:lnTo>
                  <a:cubicBezTo>
                    <a:pt x="1401" y="48368"/>
                    <a:pt x="1435" y="57875"/>
                    <a:pt x="1468" y="64747"/>
                  </a:cubicBezTo>
                  <a:cubicBezTo>
                    <a:pt x="1468" y="68182"/>
                    <a:pt x="1501" y="70951"/>
                    <a:pt x="1501" y="72886"/>
                  </a:cubicBezTo>
                  <a:cubicBezTo>
                    <a:pt x="1535" y="73853"/>
                    <a:pt x="1535" y="74587"/>
                    <a:pt x="1535" y="75087"/>
                  </a:cubicBezTo>
                  <a:lnTo>
                    <a:pt x="1535" y="64747"/>
                  </a:lnTo>
                  <a:cubicBezTo>
                    <a:pt x="1535" y="57875"/>
                    <a:pt x="1501" y="48368"/>
                    <a:pt x="1501" y="37894"/>
                  </a:cubicBezTo>
                  <a:cubicBezTo>
                    <a:pt x="1501" y="36593"/>
                    <a:pt x="1501" y="35259"/>
                    <a:pt x="1501" y="34025"/>
                  </a:cubicBezTo>
                  <a:cubicBezTo>
                    <a:pt x="1468" y="32757"/>
                    <a:pt x="1501" y="31523"/>
                    <a:pt x="1435" y="30255"/>
                  </a:cubicBezTo>
                  <a:cubicBezTo>
                    <a:pt x="1334" y="27787"/>
                    <a:pt x="1234" y="25418"/>
                    <a:pt x="1134" y="23150"/>
                  </a:cubicBezTo>
                  <a:cubicBezTo>
                    <a:pt x="901" y="18614"/>
                    <a:pt x="767" y="14511"/>
                    <a:pt x="567" y="11108"/>
                  </a:cubicBezTo>
                  <a:cubicBezTo>
                    <a:pt x="432" y="8779"/>
                    <a:pt x="327" y="6757"/>
                    <a:pt x="242" y="5093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1873;p44">
              <a:extLst>
                <a:ext uri="{FF2B5EF4-FFF2-40B4-BE49-F238E27FC236}">
                  <a16:creationId xmlns:a16="http://schemas.microsoft.com/office/drawing/2014/main" id="{828B886A-46B0-495A-B550-29B3A802924D}"/>
                </a:ext>
              </a:extLst>
            </p:cNvPr>
            <p:cNvSpPr/>
            <p:nvPr/>
          </p:nvSpPr>
          <p:spPr>
            <a:xfrm>
              <a:off x="8382385" y="2691774"/>
              <a:ext cx="11331" cy="200930"/>
            </a:xfrm>
            <a:custGeom>
              <a:avLst/>
              <a:gdLst/>
              <a:ahLst/>
              <a:cxnLst/>
              <a:rect l="l" t="t" r="r" b="b"/>
              <a:pathLst>
                <a:path w="602" h="10675" extrusionOk="0">
                  <a:moveTo>
                    <a:pt x="1" y="1"/>
                  </a:moveTo>
                  <a:cubicBezTo>
                    <a:pt x="1" y="534"/>
                    <a:pt x="34" y="1068"/>
                    <a:pt x="101" y="1568"/>
                  </a:cubicBezTo>
                  <a:cubicBezTo>
                    <a:pt x="167" y="2536"/>
                    <a:pt x="267" y="3870"/>
                    <a:pt x="334" y="5338"/>
                  </a:cubicBezTo>
                  <a:cubicBezTo>
                    <a:pt x="401" y="6806"/>
                    <a:pt x="434" y="8140"/>
                    <a:pt x="434" y="9107"/>
                  </a:cubicBezTo>
                  <a:cubicBezTo>
                    <a:pt x="434" y="9641"/>
                    <a:pt x="434" y="10175"/>
                    <a:pt x="501" y="10675"/>
                  </a:cubicBezTo>
                  <a:cubicBezTo>
                    <a:pt x="534" y="10542"/>
                    <a:pt x="534" y="10408"/>
                    <a:pt x="534" y="10275"/>
                  </a:cubicBezTo>
                  <a:cubicBezTo>
                    <a:pt x="568" y="10008"/>
                    <a:pt x="601" y="9608"/>
                    <a:pt x="601" y="9107"/>
                  </a:cubicBezTo>
                  <a:cubicBezTo>
                    <a:pt x="601" y="8140"/>
                    <a:pt x="601" y="6806"/>
                    <a:pt x="534" y="5338"/>
                  </a:cubicBezTo>
                  <a:cubicBezTo>
                    <a:pt x="468" y="3837"/>
                    <a:pt x="368" y="2502"/>
                    <a:pt x="234" y="1535"/>
                  </a:cubicBezTo>
                  <a:cubicBezTo>
                    <a:pt x="201" y="1068"/>
                    <a:pt x="134" y="668"/>
                    <a:pt x="101" y="401"/>
                  </a:cubicBezTo>
                  <a:cubicBezTo>
                    <a:pt x="101" y="268"/>
                    <a:pt x="67" y="134"/>
                    <a:pt x="1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1874;p44">
              <a:extLst>
                <a:ext uri="{FF2B5EF4-FFF2-40B4-BE49-F238E27FC236}">
                  <a16:creationId xmlns:a16="http://schemas.microsoft.com/office/drawing/2014/main" id="{478C3B46-F759-48FE-AA1F-4E536B2C4B72}"/>
                </a:ext>
              </a:extLst>
            </p:cNvPr>
            <p:cNvSpPr/>
            <p:nvPr/>
          </p:nvSpPr>
          <p:spPr>
            <a:xfrm>
              <a:off x="8320854" y="2705815"/>
              <a:ext cx="29533" cy="28046"/>
            </a:xfrm>
            <a:custGeom>
              <a:avLst/>
              <a:gdLst/>
              <a:ahLst/>
              <a:cxnLst/>
              <a:rect l="l" t="t" r="r" b="b"/>
              <a:pathLst>
                <a:path w="1569" h="1490" extrusionOk="0">
                  <a:moveTo>
                    <a:pt x="829" y="0"/>
                  </a:moveTo>
                  <a:cubicBezTo>
                    <a:pt x="767" y="0"/>
                    <a:pt x="704" y="8"/>
                    <a:pt x="634" y="22"/>
                  </a:cubicBezTo>
                  <a:cubicBezTo>
                    <a:pt x="568" y="22"/>
                    <a:pt x="534" y="55"/>
                    <a:pt x="468" y="122"/>
                  </a:cubicBezTo>
                  <a:cubicBezTo>
                    <a:pt x="521" y="113"/>
                    <a:pt x="575" y="109"/>
                    <a:pt x="628" y="109"/>
                  </a:cubicBezTo>
                  <a:cubicBezTo>
                    <a:pt x="773" y="109"/>
                    <a:pt x="913" y="140"/>
                    <a:pt x="1035" y="189"/>
                  </a:cubicBezTo>
                  <a:cubicBezTo>
                    <a:pt x="1201" y="289"/>
                    <a:pt x="1302" y="456"/>
                    <a:pt x="1302" y="656"/>
                  </a:cubicBezTo>
                  <a:cubicBezTo>
                    <a:pt x="1302" y="889"/>
                    <a:pt x="1168" y="1089"/>
                    <a:pt x="968" y="1189"/>
                  </a:cubicBezTo>
                  <a:cubicBezTo>
                    <a:pt x="893" y="1227"/>
                    <a:pt x="813" y="1246"/>
                    <a:pt x="734" y="1246"/>
                  </a:cubicBezTo>
                  <a:cubicBezTo>
                    <a:pt x="602" y="1246"/>
                    <a:pt x="472" y="1194"/>
                    <a:pt x="368" y="1089"/>
                  </a:cubicBezTo>
                  <a:cubicBezTo>
                    <a:pt x="201" y="956"/>
                    <a:pt x="167" y="756"/>
                    <a:pt x="201" y="589"/>
                  </a:cubicBezTo>
                  <a:cubicBezTo>
                    <a:pt x="267" y="255"/>
                    <a:pt x="501" y="122"/>
                    <a:pt x="468" y="122"/>
                  </a:cubicBezTo>
                  <a:cubicBezTo>
                    <a:pt x="468" y="108"/>
                    <a:pt x="456" y="100"/>
                    <a:pt x="438" y="100"/>
                  </a:cubicBezTo>
                  <a:cubicBezTo>
                    <a:pt x="412" y="100"/>
                    <a:pt x="373" y="116"/>
                    <a:pt x="334" y="155"/>
                  </a:cubicBezTo>
                  <a:cubicBezTo>
                    <a:pt x="201" y="255"/>
                    <a:pt x="101" y="389"/>
                    <a:pt x="67" y="556"/>
                  </a:cubicBezTo>
                  <a:cubicBezTo>
                    <a:pt x="1" y="789"/>
                    <a:pt x="34" y="1056"/>
                    <a:pt x="234" y="1256"/>
                  </a:cubicBezTo>
                  <a:cubicBezTo>
                    <a:pt x="401" y="1423"/>
                    <a:pt x="634" y="1490"/>
                    <a:pt x="868" y="1490"/>
                  </a:cubicBezTo>
                  <a:cubicBezTo>
                    <a:pt x="1268" y="1423"/>
                    <a:pt x="1568" y="1056"/>
                    <a:pt x="1502" y="656"/>
                  </a:cubicBezTo>
                  <a:cubicBezTo>
                    <a:pt x="1502" y="389"/>
                    <a:pt x="1335" y="155"/>
                    <a:pt x="1101" y="55"/>
                  </a:cubicBezTo>
                  <a:cubicBezTo>
                    <a:pt x="1004" y="16"/>
                    <a:pt x="917" y="0"/>
                    <a:pt x="829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1875;p44">
              <a:extLst>
                <a:ext uri="{FF2B5EF4-FFF2-40B4-BE49-F238E27FC236}">
                  <a16:creationId xmlns:a16="http://schemas.microsoft.com/office/drawing/2014/main" id="{ADC3962C-B3ED-4DCB-B13D-F4F524DF76FA}"/>
                </a:ext>
              </a:extLst>
            </p:cNvPr>
            <p:cNvSpPr/>
            <p:nvPr/>
          </p:nvSpPr>
          <p:spPr>
            <a:xfrm>
              <a:off x="8079136" y="2693656"/>
              <a:ext cx="128727" cy="104446"/>
            </a:xfrm>
            <a:custGeom>
              <a:avLst/>
              <a:gdLst/>
              <a:ahLst/>
              <a:cxnLst/>
              <a:rect l="l" t="t" r="r" b="b"/>
              <a:pathLst>
                <a:path w="6839" h="5549" extrusionOk="0">
                  <a:moveTo>
                    <a:pt x="6638" y="1"/>
                  </a:moveTo>
                  <a:cubicBezTo>
                    <a:pt x="6705" y="501"/>
                    <a:pt x="6738" y="1035"/>
                    <a:pt x="6672" y="1535"/>
                  </a:cubicBezTo>
                  <a:cubicBezTo>
                    <a:pt x="6672" y="1669"/>
                    <a:pt x="6638" y="1769"/>
                    <a:pt x="6638" y="1902"/>
                  </a:cubicBezTo>
                  <a:cubicBezTo>
                    <a:pt x="6174" y="3963"/>
                    <a:pt x="4370" y="5367"/>
                    <a:pt x="2349" y="5367"/>
                  </a:cubicBezTo>
                  <a:cubicBezTo>
                    <a:pt x="2048" y="5367"/>
                    <a:pt x="1742" y="5336"/>
                    <a:pt x="1434" y="5271"/>
                  </a:cubicBezTo>
                  <a:cubicBezTo>
                    <a:pt x="934" y="5171"/>
                    <a:pt x="434" y="5004"/>
                    <a:pt x="0" y="4804"/>
                  </a:cubicBezTo>
                  <a:lnTo>
                    <a:pt x="0" y="4804"/>
                  </a:lnTo>
                  <a:cubicBezTo>
                    <a:pt x="100" y="4871"/>
                    <a:pt x="200" y="4971"/>
                    <a:pt x="334" y="5038"/>
                  </a:cubicBezTo>
                  <a:cubicBezTo>
                    <a:pt x="667" y="5204"/>
                    <a:pt x="1001" y="5338"/>
                    <a:pt x="1401" y="5438"/>
                  </a:cubicBezTo>
                  <a:cubicBezTo>
                    <a:pt x="1714" y="5516"/>
                    <a:pt x="2038" y="5549"/>
                    <a:pt x="2367" y="5549"/>
                  </a:cubicBezTo>
                  <a:cubicBezTo>
                    <a:pt x="2599" y="5549"/>
                    <a:pt x="2834" y="5532"/>
                    <a:pt x="3069" y="5505"/>
                  </a:cubicBezTo>
                  <a:cubicBezTo>
                    <a:pt x="4470" y="5305"/>
                    <a:pt x="5671" y="4437"/>
                    <a:pt x="6305" y="3170"/>
                  </a:cubicBezTo>
                  <a:cubicBezTo>
                    <a:pt x="6571" y="2669"/>
                    <a:pt x="6738" y="2102"/>
                    <a:pt x="6805" y="1535"/>
                  </a:cubicBezTo>
                  <a:cubicBezTo>
                    <a:pt x="6838" y="1168"/>
                    <a:pt x="6838" y="801"/>
                    <a:pt x="6772" y="401"/>
                  </a:cubicBezTo>
                  <a:cubicBezTo>
                    <a:pt x="6738" y="268"/>
                    <a:pt x="6705" y="134"/>
                    <a:pt x="6638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1876;p44">
              <a:extLst>
                <a:ext uri="{FF2B5EF4-FFF2-40B4-BE49-F238E27FC236}">
                  <a16:creationId xmlns:a16="http://schemas.microsoft.com/office/drawing/2014/main" id="{857BD890-BD75-4347-A189-F64B1DA2AF93}"/>
                </a:ext>
              </a:extLst>
            </p:cNvPr>
            <p:cNvSpPr/>
            <p:nvPr/>
          </p:nvSpPr>
          <p:spPr>
            <a:xfrm>
              <a:off x="8448320" y="2693035"/>
              <a:ext cx="64053" cy="69323"/>
            </a:xfrm>
            <a:custGeom>
              <a:avLst/>
              <a:gdLst/>
              <a:ahLst/>
              <a:cxnLst/>
              <a:rect l="l" t="t" r="r" b="b"/>
              <a:pathLst>
                <a:path w="3403" h="3683" extrusionOk="0">
                  <a:moveTo>
                    <a:pt x="67" y="0"/>
                  </a:moveTo>
                  <a:cubicBezTo>
                    <a:pt x="0" y="267"/>
                    <a:pt x="0" y="534"/>
                    <a:pt x="67" y="801"/>
                  </a:cubicBezTo>
                  <a:cubicBezTo>
                    <a:pt x="200" y="1435"/>
                    <a:pt x="500" y="2035"/>
                    <a:pt x="967" y="2536"/>
                  </a:cubicBezTo>
                  <a:cubicBezTo>
                    <a:pt x="1401" y="3036"/>
                    <a:pt x="1968" y="3403"/>
                    <a:pt x="2602" y="3603"/>
                  </a:cubicBezTo>
                  <a:cubicBezTo>
                    <a:pt x="2773" y="3652"/>
                    <a:pt x="2980" y="3683"/>
                    <a:pt x="3183" y="3683"/>
                  </a:cubicBezTo>
                  <a:cubicBezTo>
                    <a:pt x="3257" y="3683"/>
                    <a:pt x="3331" y="3679"/>
                    <a:pt x="3403" y="3670"/>
                  </a:cubicBezTo>
                  <a:cubicBezTo>
                    <a:pt x="3403" y="3636"/>
                    <a:pt x="3102" y="3603"/>
                    <a:pt x="2669" y="3436"/>
                  </a:cubicBezTo>
                  <a:cubicBezTo>
                    <a:pt x="1468" y="2969"/>
                    <a:pt x="567" y="2002"/>
                    <a:pt x="234" y="768"/>
                  </a:cubicBezTo>
                  <a:cubicBezTo>
                    <a:pt x="100" y="301"/>
                    <a:pt x="100" y="0"/>
                    <a:pt x="67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1877;p44">
              <a:extLst>
                <a:ext uri="{FF2B5EF4-FFF2-40B4-BE49-F238E27FC236}">
                  <a16:creationId xmlns:a16="http://schemas.microsoft.com/office/drawing/2014/main" id="{07FE85C6-3D46-4C11-805B-FA2BC55A7987}"/>
                </a:ext>
              </a:extLst>
            </p:cNvPr>
            <p:cNvSpPr/>
            <p:nvPr/>
          </p:nvSpPr>
          <p:spPr>
            <a:xfrm>
              <a:off x="8507329" y="3511776"/>
              <a:ext cx="98592" cy="44045"/>
            </a:xfrm>
            <a:custGeom>
              <a:avLst/>
              <a:gdLst/>
              <a:ahLst/>
              <a:cxnLst/>
              <a:rect l="l" t="t" r="r" b="b"/>
              <a:pathLst>
                <a:path w="5238" h="2340" extrusionOk="0">
                  <a:moveTo>
                    <a:pt x="1" y="0"/>
                  </a:moveTo>
                  <a:lnTo>
                    <a:pt x="1" y="0"/>
                  </a:lnTo>
                  <a:cubicBezTo>
                    <a:pt x="101" y="300"/>
                    <a:pt x="268" y="567"/>
                    <a:pt x="468" y="801"/>
                  </a:cubicBezTo>
                  <a:cubicBezTo>
                    <a:pt x="901" y="1468"/>
                    <a:pt x="1535" y="1935"/>
                    <a:pt x="2269" y="2235"/>
                  </a:cubicBezTo>
                  <a:cubicBezTo>
                    <a:pt x="2484" y="2307"/>
                    <a:pt x="2717" y="2340"/>
                    <a:pt x="2949" y="2340"/>
                  </a:cubicBezTo>
                  <a:cubicBezTo>
                    <a:pt x="3151" y="2340"/>
                    <a:pt x="3351" y="2315"/>
                    <a:pt x="3537" y="2269"/>
                  </a:cubicBezTo>
                  <a:cubicBezTo>
                    <a:pt x="3870" y="2168"/>
                    <a:pt x="4204" y="2035"/>
                    <a:pt x="4504" y="1835"/>
                  </a:cubicBezTo>
                  <a:cubicBezTo>
                    <a:pt x="4771" y="1701"/>
                    <a:pt x="5004" y="1501"/>
                    <a:pt x="5238" y="1268"/>
                  </a:cubicBezTo>
                  <a:lnTo>
                    <a:pt x="5238" y="1268"/>
                  </a:lnTo>
                  <a:cubicBezTo>
                    <a:pt x="4938" y="1401"/>
                    <a:pt x="4671" y="1535"/>
                    <a:pt x="4404" y="1701"/>
                  </a:cubicBezTo>
                  <a:cubicBezTo>
                    <a:pt x="3964" y="1979"/>
                    <a:pt x="3477" y="2112"/>
                    <a:pt x="2986" y="2112"/>
                  </a:cubicBezTo>
                  <a:cubicBezTo>
                    <a:pt x="2768" y="2112"/>
                    <a:pt x="2550" y="2086"/>
                    <a:pt x="2336" y="2035"/>
                  </a:cubicBezTo>
                  <a:cubicBezTo>
                    <a:pt x="1635" y="1768"/>
                    <a:pt x="1035" y="1301"/>
                    <a:pt x="601" y="701"/>
                  </a:cubicBezTo>
                  <a:cubicBezTo>
                    <a:pt x="401" y="467"/>
                    <a:pt x="201" y="234"/>
                    <a:pt x="1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1878;p44">
              <a:extLst>
                <a:ext uri="{FF2B5EF4-FFF2-40B4-BE49-F238E27FC236}">
                  <a16:creationId xmlns:a16="http://schemas.microsoft.com/office/drawing/2014/main" id="{4B941A0F-BB35-413D-8433-CA0986304FB7}"/>
                </a:ext>
              </a:extLst>
            </p:cNvPr>
            <p:cNvSpPr/>
            <p:nvPr/>
          </p:nvSpPr>
          <p:spPr>
            <a:xfrm>
              <a:off x="8499800" y="3516162"/>
              <a:ext cx="45852" cy="65314"/>
            </a:xfrm>
            <a:custGeom>
              <a:avLst/>
              <a:gdLst/>
              <a:ahLst/>
              <a:cxnLst/>
              <a:rect l="l" t="t" r="r" b="b"/>
              <a:pathLst>
                <a:path w="2436" h="3470" extrusionOk="0">
                  <a:moveTo>
                    <a:pt x="0" y="1"/>
                  </a:moveTo>
                  <a:lnTo>
                    <a:pt x="0" y="1"/>
                  </a:lnTo>
                  <a:cubicBezTo>
                    <a:pt x="301" y="635"/>
                    <a:pt x="701" y="1235"/>
                    <a:pt x="1135" y="1802"/>
                  </a:cubicBezTo>
                  <a:cubicBezTo>
                    <a:pt x="1501" y="2369"/>
                    <a:pt x="1935" y="2936"/>
                    <a:pt x="2435" y="3470"/>
                  </a:cubicBezTo>
                  <a:cubicBezTo>
                    <a:pt x="2135" y="2803"/>
                    <a:pt x="1735" y="2202"/>
                    <a:pt x="1301" y="1669"/>
                  </a:cubicBezTo>
                  <a:cubicBezTo>
                    <a:pt x="934" y="1068"/>
                    <a:pt x="467" y="501"/>
                    <a:pt x="0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1879;p44">
              <a:extLst>
                <a:ext uri="{FF2B5EF4-FFF2-40B4-BE49-F238E27FC236}">
                  <a16:creationId xmlns:a16="http://schemas.microsoft.com/office/drawing/2014/main" id="{44DB6D35-52B9-438D-9C7C-49C3E06560FD}"/>
                </a:ext>
              </a:extLst>
            </p:cNvPr>
            <p:cNvSpPr/>
            <p:nvPr/>
          </p:nvSpPr>
          <p:spPr>
            <a:xfrm>
              <a:off x="8133759" y="2923460"/>
              <a:ext cx="10691" cy="22060"/>
            </a:xfrm>
            <a:custGeom>
              <a:avLst/>
              <a:gdLst/>
              <a:ahLst/>
              <a:cxnLst/>
              <a:rect l="l" t="t" r="r" b="b"/>
              <a:pathLst>
                <a:path w="568" h="1172" extrusionOk="0">
                  <a:moveTo>
                    <a:pt x="67" y="1"/>
                  </a:moveTo>
                  <a:lnTo>
                    <a:pt x="67" y="1"/>
                  </a:lnTo>
                  <a:cubicBezTo>
                    <a:pt x="0" y="34"/>
                    <a:pt x="67" y="301"/>
                    <a:pt x="200" y="634"/>
                  </a:cubicBezTo>
                  <a:cubicBezTo>
                    <a:pt x="325" y="947"/>
                    <a:pt x="450" y="1171"/>
                    <a:pt x="520" y="1171"/>
                  </a:cubicBezTo>
                  <a:cubicBezTo>
                    <a:pt x="525" y="1171"/>
                    <a:pt x="530" y="1170"/>
                    <a:pt x="534" y="1168"/>
                  </a:cubicBezTo>
                  <a:cubicBezTo>
                    <a:pt x="567" y="1168"/>
                    <a:pt x="501" y="868"/>
                    <a:pt x="400" y="568"/>
                  </a:cubicBezTo>
                  <a:cubicBezTo>
                    <a:pt x="267" y="234"/>
                    <a:pt x="100" y="1"/>
                    <a:pt x="6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1880;p44">
              <a:extLst>
                <a:ext uri="{FF2B5EF4-FFF2-40B4-BE49-F238E27FC236}">
                  <a16:creationId xmlns:a16="http://schemas.microsoft.com/office/drawing/2014/main" id="{61476444-DCBE-43CE-91DF-5BF9A1661A4F}"/>
                </a:ext>
              </a:extLst>
            </p:cNvPr>
            <p:cNvSpPr/>
            <p:nvPr/>
          </p:nvSpPr>
          <p:spPr>
            <a:xfrm>
              <a:off x="8293223" y="2949830"/>
              <a:ext cx="4423" cy="17599"/>
            </a:xfrm>
            <a:custGeom>
              <a:avLst/>
              <a:gdLst/>
              <a:ahLst/>
              <a:cxnLst/>
              <a:rect l="l" t="t" r="r" b="b"/>
              <a:pathLst>
                <a:path w="235" h="935" extrusionOk="0">
                  <a:moveTo>
                    <a:pt x="134" y="1"/>
                  </a:moveTo>
                  <a:cubicBezTo>
                    <a:pt x="68" y="1"/>
                    <a:pt x="1" y="201"/>
                    <a:pt x="1" y="468"/>
                  </a:cubicBezTo>
                  <a:cubicBezTo>
                    <a:pt x="1" y="734"/>
                    <a:pt x="68" y="935"/>
                    <a:pt x="134" y="935"/>
                  </a:cubicBezTo>
                  <a:cubicBezTo>
                    <a:pt x="168" y="935"/>
                    <a:pt x="234" y="734"/>
                    <a:pt x="234" y="468"/>
                  </a:cubicBezTo>
                  <a:cubicBezTo>
                    <a:pt x="234" y="201"/>
                    <a:pt x="201" y="1"/>
                    <a:pt x="13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1881;p44">
              <a:extLst>
                <a:ext uri="{FF2B5EF4-FFF2-40B4-BE49-F238E27FC236}">
                  <a16:creationId xmlns:a16="http://schemas.microsoft.com/office/drawing/2014/main" id="{D7FF014C-8E88-48DE-993E-AA408D1C15E8}"/>
                </a:ext>
              </a:extLst>
            </p:cNvPr>
            <p:cNvSpPr/>
            <p:nvPr/>
          </p:nvSpPr>
          <p:spPr>
            <a:xfrm>
              <a:off x="8229810" y="3028320"/>
              <a:ext cx="5044" cy="21364"/>
            </a:xfrm>
            <a:custGeom>
              <a:avLst/>
              <a:gdLst/>
              <a:ahLst/>
              <a:cxnLst/>
              <a:rect l="l" t="t" r="r" b="b"/>
              <a:pathLst>
                <a:path w="268" h="1135" extrusionOk="0">
                  <a:moveTo>
                    <a:pt x="101" y="0"/>
                  </a:moveTo>
                  <a:cubicBezTo>
                    <a:pt x="34" y="0"/>
                    <a:pt x="1" y="267"/>
                    <a:pt x="34" y="567"/>
                  </a:cubicBezTo>
                  <a:cubicBezTo>
                    <a:pt x="34" y="901"/>
                    <a:pt x="101" y="1134"/>
                    <a:pt x="168" y="1134"/>
                  </a:cubicBezTo>
                  <a:cubicBezTo>
                    <a:pt x="234" y="1134"/>
                    <a:pt x="268" y="867"/>
                    <a:pt x="234" y="567"/>
                  </a:cubicBezTo>
                  <a:cubicBezTo>
                    <a:pt x="234" y="234"/>
                    <a:pt x="168" y="0"/>
                    <a:pt x="101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1882;p44">
              <a:extLst>
                <a:ext uri="{FF2B5EF4-FFF2-40B4-BE49-F238E27FC236}">
                  <a16:creationId xmlns:a16="http://schemas.microsoft.com/office/drawing/2014/main" id="{260225FE-8E91-4C12-A06E-E692E7699311}"/>
                </a:ext>
              </a:extLst>
            </p:cNvPr>
            <p:cNvSpPr/>
            <p:nvPr/>
          </p:nvSpPr>
          <p:spPr>
            <a:xfrm>
              <a:off x="8102984" y="3098039"/>
              <a:ext cx="16978" cy="12630"/>
            </a:xfrm>
            <a:custGeom>
              <a:avLst/>
              <a:gdLst/>
              <a:ahLst/>
              <a:cxnLst/>
              <a:rect l="l" t="t" r="r" b="b"/>
              <a:pathLst>
                <a:path w="902" h="671" extrusionOk="0">
                  <a:moveTo>
                    <a:pt x="66" y="1"/>
                  </a:moveTo>
                  <a:cubicBezTo>
                    <a:pt x="25" y="1"/>
                    <a:pt x="1" y="12"/>
                    <a:pt x="1" y="32"/>
                  </a:cubicBezTo>
                  <a:cubicBezTo>
                    <a:pt x="1" y="99"/>
                    <a:pt x="167" y="199"/>
                    <a:pt x="401" y="366"/>
                  </a:cubicBezTo>
                  <a:cubicBezTo>
                    <a:pt x="614" y="518"/>
                    <a:pt x="772" y="670"/>
                    <a:pt x="823" y="670"/>
                  </a:cubicBezTo>
                  <a:cubicBezTo>
                    <a:pt x="828" y="670"/>
                    <a:pt x="832" y="669"/>
                    <a:pt x="835" y="666"/>
                  </a:cubicBezTo>
                  <a:cubicBezTo>
                    <a:pt x="901" y="666"/>
                    <a:pt x="768" y="366"/>
                    <a:pt x="501" y="199"/>
                  </a:cubicBezTo>
                  <a:cubicBezTo>
                    <a:pt x="338" y="59"/>
                    <a:pt x="159" y="1"/>
                    <a:pt x="66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1883;p44">
              <a:extLst>
                <a:ext uri="{FF2B5EF4-FFF2-40B4-BE49-F238E27FC236}">
                  <a16:creationId xmlns:a16="http://schemas.microsoft.com/office/drawing/2014/main" id="{D2FFADDB-3364-4BD0-94B3-CF7796192E37}"/>
                </a:ext>
              </a:extLst>
            </p:cNvPr>
            <p:cNvSpPr/>
            <p:nvPr/>
          </p:nvSpPr>
          <p:spPr>
            <a:xfrm>
              <a:off x="8318972" y="3173874"/>
              <a:ext cx="10691" cy="13420"/>
            </a:xfrm>
            <a:custGeom>
              <a:avLst/>
              <a:gdLst/>
              <a:ahLst/>
              <a:cxnLst/>
              <a:rect l="l" t="t" r="r" b="b"/>
              <a:pathLst>
                <a:path w="568" h="713" extrusionOk="0">
                  <a:moveTo>
                    <a:pt x="512" y="1"/>
                  </a:moveTo>
                  <a:cubicBezTo>
                    <a:pt x="440" y="1"/>
                    <a:pt x="320" y="127"/>
                    <a:pt x="201" y="306"/>
                  </a:cubicBezTo>
                  <a:cubicBezTo>
                    <a:pt x="67" y="506"/>
                    <a:pt x="1" y="673"/>
                    <a:pt x="67" y="707"/>
                  </a:cubicBezTo>
                  <a:cubicBezTo>
                    <a:pt x="72" y="711"/>
                    <a:pt x="77" y="713"/>
                    <a:pt x="85" y="713"/>
                  </a:cubicBezTo>
                  <a:cubicBezTo>
                    <a:pt x="135" y="713"/>
                    <a:pt x="251" y="614"/>
                    <a:pt x="367" y="440"/>
                  </a:cubicBezTo>
                  <a:cubicBezTo>
                    <a:pt x="534" y="240"/>
                    <a:pt x="568" y="39"/>
                    <a:pt x="534" y="6"/>
                  </a:cubicBezTo>
                  <a:cubicBezTo>
                    <a:pt x="527" y="3"/>
                    <a:pt x="520" y="1"/>
                    <a:pt x="512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1884;p44">
              <a:extLst>
                <a:ext uri="{FF2B5EF4-FFF2-40B4-BE49-F238E27FC236}">
                  <a16:creationId xmlns:a16="http://schemas.microsoft.com/office/drawing/2014/main" id="{2F70CE32-90C6-4A17-9F44-7CD41FDA3E99}"/>
                </a:ext>
              </a:extLst>
            </p:cNvPr>
            <p:cNvSpPr/>
            <p:nvPr/>
          </p:nvSpPr>
          <p:spPr>
            <a:xfrm>
              <a:off x="8194028" y="3180255"/>
              <a:ext cx="4404" cy="28911"/>
            </a:xfrm>
            <a:custGeom>
              <a:avLst/>
              <a:gdLst/>
              <a:ahLst/>
              <a:cxnLst/>
              <a:rect l="l" t="t" r="r" b="b"/>
              <a:pathLst>
                <a:path w="234" h="1536" extrusionOk="0">
                  <a:moveTo>
                    <a:pt x="101" y="1"/>
                  </a:moveTo>
                  <a:cubicBezTo>
                    <a:pt x="34" y="1"/>
                    <a:pt x="0" y="334"/>
                    <a:pt x="0" y="768"/>
                  </a:cubicBezTo>
                  <a:cubicBezTo>
                    <a:pt x="0" y="1168"/>
                    <a:pt x="34" y="1535"/>
                    <a:pt x="101" y="1535"/>
                  </a:cubicBezTo>
                  <a:cubicBezTo>
                    <a:pt x="201" y="1268"/>
                    <a:pt x="234" y="1035"/>
                    <a:pt x="201" y="768"/>
                  </a:cubicBezTo>
                  <a:cubicBezTo>
                    <a:pt x="201" y="334"/>
                    <a:pt x="167" y="1"/>
                    <a:pt x="10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1885;p44">
              <a:extLst>
                <a:ext uri="{FF2B5EF4-FFF2-40B4-BE49-F238E27FC236}">
                  <a16:creationId xmlns:a16="http://schemas.microsoft.com/office/drawing/2014/main" id="{9740350E-7050-4241-9897-F6C9BBBAC75F}"/>
                </a:ext>
              </a:extLst>
            </p:cNvPr>
            <p:cNvSpPr/>
            <p:nvPr/>
          </p:nvSpPr>
          <p:spPr>
            <a:xfrm>
              <a:off x="8138144" y="3285341"/>
              <a:ext cx="17599" cy="11877"/>
            </a:xfrm>
            <a:custGeom>
              <a:avLst/>
              <a:gdLst/>
              <a:ahLst/>
              <a:cxnLst/>
              <a:rect l="l" t="t" r="r" b="b"/>
              <a:pathLst>
                <a:path w="935" h="631" extrusionOk="0">
                  <a:moveTo>
                    <a:pt x="114" y="1"/>
                  </a:moveTo>
                  <a:cubicBezTo>
                    <a:pt x="91" y="1"/>
                    <a:pt x="75" y="7"/>
                    <a:pt x="67" y="22"/>
                  </a:cubicBezTo>
                  <a:cubicBezTo>
                    <a:pt x="1" y="55"/>
                    <a:pt x="201" y="222"/>
                    <a:pt x="434" y="389"/>
                  </a:cubicBezTo>
                  <a:cubicBezTo>
                    <a:pt x="630" y="556"/>
                    <a:pt x="802" y="630"/>
                    <a:pt x="872" y="630"/>
                  </a:cubicBezTo>
                  <a:cubicBezTo>
                    <a:pt x="886" y="630"/>
                    <a:pt x="896" y="627"/>
                    <a:pt x="901" y="622"/>
                  </a:cubicBezTo>
                  <a:cubicBezTo>
                    <a:pt x="935" y="589"/>
                    <a:pt x="801" y="389"/>
                    <a:pt x="568" y="222"/>
                  </a:cubicBezTo>
                  <a:cubicBezTo>
                    <a:pt x="384" y="91"/>
                    <a:pt x="201" y="1"/>
                    <a:pt x="11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1886;p44">
              <a:extLst>
                <a:ext uri="{FF2B5EF4-FFF2-40B4-BE49-F238E27FC236}">
                  <a16:creationId xmlns:a16="http://schemas.microsoft.com/office/drawing/2014/main" id="{126EA4D6-9989-4189-B302-D86E1C534345}"/>
                </a:ext>
              </a:extLst>
            </p:cNvPr>
            <p:cNvSpPr/>
            <p:nvPr/>
          </p:nvSpPr>
          <p:spPr>
            <a:xfrm>
              <a:off x="8267493" y="3327127"/>
              <a:ext cx="13835" cy="7002"/>
            </a:xfrm>
            <a:custGeom>
              <a:avLst/>
              <a:gdLst/>
              <a:ahLst/>
              <a:cxnLst/>
              <a:rect l="l" t="t" r="r" b="b"/>
              <a:pathLst>
                <a:path w="735" h="372" extrusionOk="0">
                  <a:moveTo>
                    <a:pt x="643" y="0"/>
                  </a:moveTo>
                  <a:cubicBezTo>
                    <a:pt x="568" y="0"/>
                    <a:pt x="458" y="29"/>
                    <a:pt x="334" y="70"/>
                  </a:cubicBezTo>
                  <a:cubicBezTo>
                    <a:pt x="134" y="170"/>
                    <a:pt x="0" y="270"/>
                    <a:pt x="34" y="337"/>
                  </a:cubicBezTo>
                  <a:cubicBezTo>
                    <a:pt x="34" y="360"/>
                    <a:pt x="59" y="371"/>
                    <a:pt x="99" y="371"/>
                  </a:cubicBezTo>
                  <a:cubicBezTo>
                    <a:pt x="171" y="371"/>
                    <a:pt x="293" y="335"/>
                    <a:pt x="401" y="270"/>
                  </a:cubicBezTo>
                  <a:cubicBezTo>
                    <a:pt x="601" y="203"/>
                    <a:pt x="734" y="70"/>
                    <a:pt x="734" y="37"/>
                  </a:cubicBezTo>
                  <a:cubicBezTo>
                    <a:pt x="721" y="11"/>
                    <a:pt x="689" y="0"/>
                    <a:pt x="643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1887;p44">
              <a:extLst>
                <a:ext uri="{FF2B5EF4-FFF2-40B4-BE49-F238E27FC236}">
                  <a16:creationId xmlns:a16="http://schemas.microsoft.com/office/drawing/2014/main" id="{D731E393-DC2F-4956-93BB-EDEDD374A3C6}"/>
                </a:ext>
              </a:extLst>
            </p:cNvPr>
            <p:cNvSpPr/>
            <p:nvPr/>
          </p:nvSpPr>
          <p:spPr>
            <a:xfrm>
              <a:off x="8180213" y="3442039"/>
              <a:ext cx="15717" cy="29570"/>
            </a:xfrm>
            <a:custGeom>
              <a:avLst/>
              <a:gdLst/>
              <a:ahLst/>
              <a:cxnLst/>
              <a:rect l="l" t="t" r="r" b="b"/>
              <a:pathLst>
                <a:path w="835" h="1571" extrusionOk="0">
                  <a:moveTo>
                    <a:pt x="77" y="0"/>
                  </a:moveTo>
                  <a:cubicBezTo>
                    <a:pt x="74" y="0"/>
                    <a:pt x="70" y="1"/>
                    <a:pt x="67" y="3"/>
                  </a:cubicBezTo>
                  <a:cubicBezTo>
                    <a:pt x="1" y="36"/>
                    <a:pt x="134" y="403"/>
                    <a:pt x="368" y="836"/>
                  </a:cubicBezTo>
                  <a:cubicBezTo>
                    <a:pt x="568" y="1270"/>
                    <a:pt x="801" y="1570"/>
                    <a:pt x="835" y="1570"/>
                  </a:cubicBezTo>
                  <a:cubicBezTo>
                    <a:pt x="801" y="1270"/>
                    <a:pt x="701" y="970"/>
                    <a:pt x="534" y="736"/>
                  </a:cubicBezTo>
                  <a:cubicBezTo>
                    <a:pt x="343" y="323"/>
                    <a:pt x="153" y="0"/>
                    <a:pt x="7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1888;p44">
              <a:extLst>
                <a:ext uri="{FF2B5EF4-FFF2-40B4-BE49-F238E27FC236}">
                  <a16:creationId xmlns:a16="http://schemas.microsoft.com/office/drawing/2014/main" id="{3EC7E150-92A2-48D9-A66B-95EC3070E125}"/>
                </a:ext>
              </a:extLst>
            </p:cNvPr>
            <p:cNvSpPr/>
            <p:nvPr/>
          </p:nvSpPr>
          <p:spPr>
            <a:xfrm>
              <a:off x="8333409" y="3436373"/>
              <a:ext cx="14456" cy="21476"/>
            </a:xfrm>
            <a:custGeom>
              <a:avLst/>
              <a:gdLst/>
              <a:ahLst/>
              <a:cxnLst/>
              <a:rect l="l" t="t" r="r" b="b"/>
              <a:pathLst>
                <a:path w="768" h="1141" extrusionOk="0">
                  <a:moveTo>
                    <a:pt x="687" y="0"/>
                  </a:moveTo>
                  <a:cubicBezTo>
                    <a:pt x="609" y="0"/>
                    <a:pt x="424" y="223"/>
                    <a:pt x="268" y="504"/>
                  </a:cubicBezTo>
                  <a:cubicBezTo>
                    <a:pt x="101" y="837"/>
                    <a:pt x="1" y="1104"/>
                    <a:pt x="67" y="1137"/>
                  </a:cubicBezTo>
                  <a:cubicBezTo>
                    <a:pt x="70" y="1140"/>
                    <a:pt x="72" y="1141"/>
                    <a:pt x="76" y="1141"/>
                  </a:cubicBezTo>
                  <a:cubicBezTo>
                    <a:pt x="126" y="1141"/>
                    <a:pt x="312" y="918"/>
                    <a:pt x="468" y="637"/>
                  </a:cubicBezTo>
                  <a:cubicBezTo>
                    <a:pt x="635" y="304"/>
                    <a:pt x="768" y="37"/>
                    <a:pt x="701" y="3"/>
                  </a:cubicBezTo>
                  <a:cubicBezTo>
                    <a:pt x="697" y="1"/>
                    <a:pt x="692" y="0"/>
                    <a:pt x="68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1889;p44">
              <a:extLst>
                <a:ext uri="{FF2B5EF4-FFF2-40B4-BE49-F238E27FC236}">
                  <a16:creationId xmlns:a16="http://schemas.microsoft.com/office/drawing/2014/main" id="{52D4F3F2-6E0D-45FD-BF38-963D851F227D}"/>
                </a:ext>
              </a:extLst>
            </p:cNvPr>
            <p:cNvSpPr/>
            <p:nvPr/>
          </p:nvSpPr>
          <p:spPr>
            <a:xfrm>
              <a:off x="8268114" y="3551906"/>
              <a:ext cx="8809" cy="27688"/>
            </a:xfrm>
            <a:custGeom>
              <a:avLst/>
              <a:gdLst/>
              <a:ahLst/>
              <a:cxnLst/>
              <a:rect l="l" t="t" r="r" b="b"/>
              <a:pathLst>
                <a:path w="468" h="1471" extrusionOk="0">
                  <a:moveTo>
                    <a:pt x="79" y="1"/>
                  </a:moveTo>
                  <a:cubicBezTo>
                    <a:pt x="74" y="1"/>
                    <a:pt x="71" y="1"/>
                    <a:pt x="67" y="3"/>
                  </a:cubicBezTo>
                  <a:cubicBezTo>
                    <a:pt x="1" y="36"/>
                    <a:pt x="101" y="337"/>
                    <a:pt x="167" y="737"/>
                  </a:cubicBezTo>
                  <a:cubicBezTo>
                    <a:pt x="234" y="1137"/>
                    <a:pt x="234" y="1471"/>
                    <a:pt x="301" y="1471"/>
                  </a:cubicBezTo>
                  <a:cubicBezTo>
                    <a:pt x="368" y="1471"/>
                    <a:pt x="468" y="1137"/>
                    <a:pt x="401" y="704"/>
                  </a:cubicBezTo>
                  <a:cubicBezTo>
                    <a:pt x="338" y="292"/>
                    <a:pt x="154" y="1"/>
                    <a:pt x="79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1890;p44">
              <a:extLst>
                <a:ext uri="{FF2B5EF4-FFF2-40B4-BE49-F238E27FC236}">
                  <a16:creationId xmlns:a16="http://schemas.microsoft.com/office/drawing/2014/main" id="{CF8A8BC7-B94D-487A-987E-B8EB5193086E}"/>
                </a:ext>
              </a:extLst>
            </p:cNvPr>
            <p:cNvSpPr/>
            <p:nvPr/>
          </p:nvSpPr>
          <p:spPr>
            <a:xfrm>
              <a:off x="8193407" y="3632861"/>
              <a:ext cx="16338" cy="16507"/>
            </a:xfrm>
            <a:custGeom>
              <a:avLst/>
              <a:gdLst/>
              <a:ahLst/>
              <a:cxnLst/>
              <a:rect l="l" t="t" r="r" b="b"/>
              <a:pathLst>
                <a:path w="868" h="877" extrusionOk="0">
                  <a:moveTo>
                    <a:pt x="54" y="1"/>
                  </a:moveTo>
                  <a:cubicBezTo>
                    <a:pt x="46" y="1"/>
                    <a:pt x="39" y="2"/>
                    <a:pt x="33" y="5"/>
                  </a:cubicBezTo>
                  <a:cubicBezTo>
                    <a:pt x="0" y="39"/>
                    <a:pt x="134" y="272"/>
                    <a:pt x="334" y="506"/>
                  </a:cubicBezTo>
                  <a:cubicBezTo>
                    <a:pt x="547" y="719"/>
                    <a:pt x="733" y="877"/>
                    <a:pt x="789" y="877"/>
                  </a:cubicBezTo>
                  <a:cubicBezTo>
                    <a:pt x="794" y="877"/>
                    <a:pt x="798" y="875"/>
                    <a:pt x="801" y="872"/>
                  </a:cubicBezTo>
                  <a:cubicBezTo>
                    <a:pt x="867" y="806"/>
                    <a:pt x="734" y="606"/>
                    <a:pt x="500" y="372"/>
                  </a:cubicBezTo>
                  <a:cubicBezTo>
                    <a:pt x="318" y="159"/>
                    <a:pt x="135" y="1"/>
                    <a:pt x="5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1891;p44">
              <a:extLst>
                <a:ext uri="{FF2B5EF4-FFF2-40B4-BE49-F238E27FC236}">
                  <a16:creationId xmlns:a16="http://schemas.microsoft.com/office/drawing/2014/main" id="{B4493601-CC7B-4864-9490-A76C7D1663A7}"/>
                </a:ext>
              </a:extLst>
            </p:cNvPr>
            <p:cNvSpPr/>
            <p:nvPr/>
          </p:nvSpPr>
          <p:spPr>
            <a:xfrm>
              <a:off x="8366066" y="3659231"/>
              <a:ext cx="17599" cy="16507"/>
            </a:xfrm>
            <a:custGeom>
              <a:avLst/>
              <a:gdLst/>
              <a:ahLst/>
              <a:cxnLst/>
              <a:rect l="l" t="t" r="r" b="b"/>
              <a:pathLst>
                <a:path w="935" h="877" extrusionOk="0">
                  <a:moveTo>
                    <a:pt x="851" y="0"/>
                  </a:moveTo>
                  <a:cubicBezTo>
                    <a:pt x="787" y="0"/>
                    <a:pt x="577" y="129"/>
                    <a:pt x="367" y="339"/>
                  </a:cubicBezTo>
                  <a:cubicBezTo>
                    <a:pt x="134" y="606"/>
                    <a:pt x="0" y="806"/>
                    <a:pt x="34" y="872"/>
                  </a:cubicBezTo>
                  <a:cubicBezTo>
                    <a:pt x="37" y="875"/>
                    <a:pt x="41" y="877"/>
                    <a:pt x="47" y="877"/>
                  </a:cubicBezTo>
                  <a:cubicBezTo>
                    <a:pt x="107" y="877"/>
                    <a:pt x="321" y="719"/>
                    <a:pt x="534" y="506"/>
                  </a:cubicBezTo>
                  <a:cubicBezTo>
                    <a:pt x="768" y="272"/>
                    <a:pt x="934" y="39"/>
                    <a:pt x="868" y="5"/>
                  </a:cubicBezTo>
                  <a:cubicBezTo>
                    <a:pt x="864" y="2"/>
                    <a:pt x="859" y="0"/>
                    <a:pt x="851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1892;p44">
              <a:extLst>
                <a:ext uri="{FF2B5EF4-FFF2-40B4-BE49-F238E27FC236}">
                  <a16:creationId xmlns:a16="http://schemas.microsoft.com/office/drawing/2014/main" id="{316E2794-F239-4063-B67F-4A767F88C40A}"/>
                </a:ext>
              </a:extLst>
            </p:cNvPr>
            <p:cNvSpPr/>
            <p:nvPr/>
          </p:nvSpPr>
          <p:spPr>
            <a:xfrm>
              <a:off x="8275022" y="3753457"/>
              <a:ext cx="6306" cy="25806"/>
            </a:xfrm>
            <a:custGeom>
              <a:avLst/>
              <a:gdLst/>
              <a:ahLst/>
              <a:cxnLst/>
              <a:rect l="l" t="t" r="r" b="b"/>
              <a:pathLst>
                <a:path w="335" h="1371" extrusionOk="0">
                  <a:moveTo>
                    <a:pt x="257" y="0"/>
                  </a:moveTo>
                  <a:cubicBezTo>
                    <a:pt x="191" y="0"/>
                    <a:pt x="97" y="290"/>
                    <a:pt x="34" y="670"/>
                  </a:cubicBezTo>
                  <a:cubicBezTo>
                    <a:pt x="1" y="1037"/>
                    <a:pt x="1" y="1370"/>
                    <a:pt x="34" y="1370"/>
                  </a:cubicBezTo>
                  <a:cubicBezTo>
                    <a:pt x="101" y="1370"/>
                    <a:pt x="201" y="1070"/>
                    <a:pt x="267" y="703"/>
                  </a:cubicBezTo>
                  <a:cubicBezTo>
                    <a:pt x="301" y="303"/>
                    <a:pt x="334" y="3"/>
                    <a:pt x="267" y="3"/>
                  </a:cubicBezTo>
                  <a:cubicBezTo>
                    <a:pt x="264" y="1"/>
                    <a:pt x="261" y="0"/>
                    <a:pt x="25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1893;p44">
              <a:extLst>
                <a:ext uri="{FF2B5EF4-FFF2-40B4-BE49-F238E27FC236}">
                  <a16:creationId xmlns:a16="http://schemas.microsoft.com/office/drawing/2014/main" id="{FE83D1F8-7435-48F5-A2E4-2FCC4AA07B54}"/>
                </a:ext>
              </a:extLst>
            </p:cNvPr>
            <p:cNvSpPr/>
            <p:nvPr/>
          </p:nvSpPr>
          <p:spPr>
            <a:xfrm>
              <a:off x="8201557" y="3809322"/>
              <a:ext cx="13835" cy="20799"/>
            </a:xfrm>
            <a:custGeom>
              <a:avLst/>
              <a:gdLst/>
              <a:ahLst/>
              <a:cxnLst/>
              <a:rect l="l" t="t" r="r" b="b"/>
              <a:pathLst>
                <a:path w="735" h="1105" extrusionOk="0">
                  <a:moveTo>
                    <a:pt x="76" y="0"/>
                  </a:moveTo>
                  <a:cubicBezTo>
                    <a:pt x="72" y="0"/>
                    <a:pt x="70" y="1"/>
                    <a:pt x="67" y="4"/>
                  </a:cubicBezTo>
                  <a:cubicBezTo>
                    <a:pt x="1" y="37"/>
                    <a:pt x="101" y="304"/>
                    <a:pt x="268" y="604"/>
                  </a:cubicBezTo>
                  <a:cubicBezTo>
                    <a:pt x="468" y="904"/>
                    <a:pt x="635" y="1104"/>
                    <a:pt x="701" y="1104"/>
                  </a:cubicBezTo>
                  <a:cubicBezTo>
                    <a:pt x="735" y="1071"/>
                    <a:pt x="668" y="804"/>
                    <a:pt x="468" y="504"/>
                  </a:cubicBezTo>
                  <a:cubicBezTo>
                    <a:pt x="312" y="223"/>
                    <a:pt x="126" y="0"/>
                    <a:pt x="76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1894;p44">
              <a:extLst>
                <a:ext uri="{FF2B5EF4-FFF2-40B4-BE49-F238E27FC236}">
                  <a16:creationId xmlns:a16="http://schemas.microsoft.com/office/drawing/2014/main" id="{3C0BE3FB-EDD5-4A6E-BF65-E7965912FAA6}"/>
                </a:ext>
              </a:extLst>
            </p:cNvPr>
            <p:cNvSpPr/>
            <p:nvPr/>
          </p:nvSpPr>
          <p:spPr>
            <a:xfrm>
              <a:off x="8340957" y="3893402"/>
              <a:ext cx="21985" cy="14889"/>
            </a:xfrm>
            <a:custGeom>
              <a:avLst/>
              <a:gdLst/>
              <a:ahLst/>
              <a:cxnLst/>
              <a:rect l="l" t="t" r="r" b="b"/>
              <a:pathLst>
                <a:path w="1168" h="791" extrusionOk="0">
                  <a:moveTo>
                    <a:pt x="1110" y="0"/>
                  </a:moveTo>
                  <a:cubicBezTo>
                    <a:pt x="1026" y="0"/>
                    <a:pt x="767" y="102"/>
                    <a:pt x="534" y="307"/>
                  </a:cubicBezTo>
                  <a:cubicBezTo>
                    <a:pt x="234" y="507"/>
                    <a:pt x="0" y="740"/>
                    <a:pt x="33" y="774"/>
                  </a:cubicBezTo>
                  <a:cubicBezTo>
                    <a:pt x="39" y="785"/>
                    <a:pt x="52" y="791"/>
                    <a:pt x="71" y="791"/>
                  </a:cubicBezTo>
                  <a:cubicBezTo>
                    <a:pt x="161" y="791"/>
                    <a:pt x="386" y="666"/>
                    <a:pt x="634" y="473"/>
                  </a:cubicBezTo>
                  <a:cubicBezTo>
                    <a:pt x="934" y="273"/>
                    <a:pt x="1168" y="40"/>
                    <a:pt x="1134" y="6"/>
                  </a:cubicBezTo>
                  <a:cubicBezTo>
                    <a:pt x="1130" y="2"/>
                    <a:pt x="1122" y="0"/>
                    <a:pt x="111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1895;p44">
              <a:extLst>
                <a:ext uri="{FF2B5EF4-FFF2-40B4-BE49-F238E27FC236}">
                  <a16:creationId xmlns:a16="http://schemas.microsoft.com/office/drawing/2014/main" id="{70126B27-B8F0-4AF2-9A2D-90BA6801B42F}"/>
                </a:ext>
              </a:extLst>
            </p:cNvPr>
            <p:cNvSpPr/>
            <p:nvPr/>
          </p:nvSpPr>
          <p:spPr>
            <a:xfrm>
              <a:off x="8237979" y="3946877"/>
              <a:ext cx="6927" cy="29533"/>
            </a:xfrm>
            <a:custGeom>
              <a:avLst/>
              <a:gdLst/>
              <a:ahLst/>
              <a:cxnLst/>
              <a:rect l="l" t="t" r="r" b="b"/>
              <a:pathLst>
                <a:path w="368" h="1569" extrusionOk="0">
                  <a:moveTo>
                    <a:pt x="201" y="1"/>
                  </a:moveTo>
                  <a:cubicBezTo>
                    <a:pt x="134" y="34"/>
                    <a:pt x="167" y="368"/>
                    <a:pt x="134" y="768"/>
                  </a:cubicBezTo>
                  <a:cubicBezTo>
                    <a:pt x="67" y="1202"/>
                    <a:pt x="0" y="1535"/>
                    <a:pt x="67" y="1569"/>
                  </a:cubicBezTo>
                  <a:cubicBezTo>
                    <a:pt x="134" y="1569"/>
                    <a:pt x="301" y="1235"/>
                    <a:pt x="334" y="801"/>
                  </a:cubicBezTo>
                  <a:cubicBezTo>
                    <a:pt x="367" y="368"/>
                    <a:pt x="267" y="1"/>
                    <a:pt x="20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1896;p44">
              <a:extLst>
                <a:ext uri="{FF2B5EF4-FFF2-40B4-BE49-F238E27FC236}">
                  <a16:creationId xmlns:a16="http://schemas.microsoft.com/office/drawing/2014/main" id="{9D323181-9FDD-4B06-8AA6-08E3EC340AAC}"/>
                </a:ext>
              </a:extLst>
            </p:cNvPr>
            <p:cNvSpPr/>
            <p:nvPr/>
          </p:nvSpPr>
          <p:spPr>
            <a:xfrm>
              <a:off x="8275643" y="4079914"/>
              <a:ext cx="13835" cy="15246"/>
            </a:xfrm>
            <a:custGeom>
              <a:avLst/>
              <a:gdLst/>
              <a:ahLst/>
              <a:cxnLst/>
              <a:rect l="l" t="t" r="r" b="b"/>
              <a:pathLst>
                <a:path w="735" h="810" extrusionOk="0">
                  <a:moveTo>
                    <a:pt x="79" y="0"/>
                  </a:moveTo>
                  <a:cubicBezTo>
                    <a:pt x="74" y="0"/>
                    <a:pt x="71" y="2"/>
                    <a:pt x="68" y="4"/>
                  </a:cubicBezTo>
                  <a:cubicBezTo>
                    <a:pt x="1" y="71"/>
                    <a:pt x="101" y="271"/>
                    <a:pt x="268" y="471"/>
                  </a:cubicBezTo>
                  <a:cubicBezTo>
                    <a:pt x="420" y="654"/>
                    <a:pt x="600" y="809"/>
                    <a:pt x="656" y="809"/>
                  </a:cubicBezTo>
                  <a:cubicBezTo>
                    <a:pt x="661" y="809"/>
                    <a:pt x="665" y="808"/>
                    <a:pt x="668" y="805"/>
                  </a:cubicBezTo>
                  <a:cubicBezTo>
                    <a:pt x="735" y="738"/>
                    <a:pt x="635" y="538"/>
                    <a:pt x="435" y="338"/>
                  </a:cubicBezTo>
                  <a:cubicBezTo>
                    <a:pt x="282" y="155"/>
                    <a:pt x="130" y="0"/>
                    <a:pt x="79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1897;p44">
              <a:extLst>
                <a:ext uri="{FF2B5EF4-FFF2-40B4-BE49-F238E27FC236}">
                  <a16:creationId xmlns:a16="http://schemas.microsoft.com/office/drawing/2014/main" id="{2B25FB24-795B-4B01-AC7B-ADC4F92434B9}"/>
                </a:ext>
              </a:extLst>
            </p:cNvPr>
            <p:cNvSpPr/>
            <p:nvPr/>
          </p:nvSpPr>
          <p:spPr>
            <a:xfrm>
              <a:off x="8217895" y="4150894"/>
              <a:ext cx="17599" cy="23359"/>
            </a:xfrm>
            <a:custGeom>
              <a:avLst/>
              <a:gdLst/>
              <a:ahLst/>
              <a:cxnLst/>
              <a:rect l="l" t="t" r="r" b="b"/>
              <a:pathLst>
                <a:path w="935" h="1241" extrusionOk="0">
                  <a:moveTo>
                    <a:pt x="46" y="0"/>
                  </a:moveTo>
                  <a:cubicBezTo>
                    <a:pt x="42" y="0"/>
                    <a:pt x="37" y="1"/>
                    <a:pt x="33" y="3"/>
                  </a:cubicBezTo>
                  <a:cubicBezTo>
                    <a:pt x="0" y="36"/>
                    <a:pt x="133" y="336"/>
                    <a:pt x="367" y="703"/>
                  </a:cubicBezTo>
                  <a:cubicBezTo>
                    <a:pt x="586" y="1016"/>
                    <a:pt x="804" y="1240"/>
                    <a:pt x="886" y="1240"/>
                  </a:cubicBezTo>
                  <a:cubicBezTo>
                    <a:pt x="892" y="1240"/>
                    <a:pt x="896" y="1239"/>
                    <a:pt x="901" y="1237"/>
                  </a:cubicBezTo>
                  <a:cubicBezTo>
                    <a:pt x="934" y="1204"/>
                    <a:pt x="801" y="904"/>
                    <a:pt x="567" y="570"/>
                  </a:cubicBezTo>
                  <a:cubicBezTo>
                    <a:pt x="347" y="255"/>
                    <a:pt x="127" y="0"/>
                    <a:pt x="46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1898;p44">
              <a:extLst>
                <a:ext uri="{FF2B5EF4-FFF2-40B4-BE49-F238E27FC236}">
                  <a16:creationId xmlns:a16="http://schemas.microsoft.com/office/drawing/2014/main" id="{263CF122-E50F-4565-B5D2-B4CD041341DD}"/>
                </a:ext>
              </a:extLst>
            </p:cNvPr>
            <p:cNvSpPr/>
            <p:nvPr/>
          </p:nvSpPr>
          <p:spPr>
            <a:xfrm>
              <a:off x="8381124" y="4062936"/>
              <a:ext cx="6306" cy="11519"/>
            </a:xfrm>
            <a:custGeom>
              <a:avLst/>
              <a:gdLst/>
              <a:ahLst/>
              <a:cxnLst/>
              <a:rect l="l" t="t" r="r" b="b"/>
              <a:pathLst>
                <a:path w="335" h="612" extrusionOk="0">
                  <a:moveTo>
                    <a:pt x="278" y="1"/>
                  </a:moveTo>
                  <a:cubicBezTo>
                    <a:pt x="208" y="1"/>
                    <a:pt x="98" y="123"/>
                    <a:pt x="68" y="273"/>
                  </a:cubicBezTo>
                  <a:cubicBezTo>
                    <a:pt x="1" y="439"/>
                    <a:pt x="1" y="606"/>
                    <a:pt x="68" y="606"/>
                  </a:cubicBezTo>
                  <a:cubicBezTo>
                    <a:pt x="75" y="610"/>
                    <a:pt x="82" y="611"/>
                    <a:pt x="90" y="611"/>
                  </a:cubicBezTo>
                  <a:cubicBezTo>
                    <a:pt x="155" y="611"/>
                    <a:pt x="241" y="489"/>
                    <a:pt x="301" y="339"/>
                  </a:cubicBezTo>
                  <a:cubicBezTo>
                    <a:pt x="334" y="173"/>
                    <a:pt x="334" y="6"/>
                    <a:pt x="301" y="6"/>
                  </a:cubicBezTo>
                  <a:cubicBezTo>
                    <a:pt x="294" y="2"/>
                    <a:pt x="286" y="1"/>
                    <a:pt x="27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1899;p44">
              <a:extLst>
                <a:ext uri="{FF2B5EF4-FFF2-40B4-BE49-F238E27FC236}">
                  <a16:creationId xmlns:a16="http://schemas.microsoft.com/office/drawing/2014/main" id="{BDB29931-B37B-4103-A9F6-2F3B2058BCF3}"/>
                </a:ext>
              </a:extLst>
            </p:cNvPr>
            <p:cNvSpPr/>
            <p:nvPr/>
          </p:nvSpPr>
          <p:spPr>
            <a:xfrm>
              <a:off x="8316469" y="4238174"/>
              <a:ext cx="8752" cy="25843"/>
            </a:xfrm>
            <a:custGeom>
              <a:avLst/>
              <a:gdLst/>
              <a:ahLst/>
              <a:cxnLst/>
              <a:rect l="l" t="t" r="r" b="b"/>
              <a:pathLst>
                <a:path w="465" h="1373" extrusionOk="0">
                  <a:moveTo>
                    <a:pt x="342" y="0"/>
                  </a:moveTo>
                  <a:cubicBezTo>
                    <a:pt x="339" y="0"/>
                    <a:pt x="337" y="1"/>
                    <a:pt x="334" y="3"/>
                  </a:cubicBezTo>
                  <a:cubicBezTo>
                    <a:pt x="300" y="3"/>
                    <a:pt x="267" y="303"/>
                    <a:pt x="167" y="670"/>
                  </a:cubicBezTo>
                  <a:cubicBezTo>
                    <a:pt x="100" y="1037"/>
                    <a:pt x="0" y="1337"/>
                    <a:pt x="33" y="1370"/>
                  </a:cubicBezTo>
                  <a:cubicBezTo>
                    <a:pt x="37" y="1372"/>
                    <a:pt x="41" y="1373"/>
                    <a:pt x="46" y="1373"/>
                  </a:cubicBezTo>
                  <a:cubicBezTo>
                    <a:pt x="122" y="1373"/>
                    <a:pt x="306" y="1114"/>
                    <a:pt x="400" y="736"/>
                  </a:cubicBezTo>
                  <a:cubicBezTo>
                    <a:pt x="464" y="353"/>
                    <a:pt x="406" y="0"/>
                    <a:pt x="342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1900;p44">
              <a:extLst>
                <a:ext uri="{FF2B5EF4-FFF2-40B4-BE49-F238E27FC236}">
                  <a16:creationId xmlns:a16="http://schemas.microsoft.com/office/drawing/2014/main" id="{DD004316-25FD-425E-AE50-1C67D21174C4}"/>
                </a:ext>
              </a:extLst>
            </p:cNvPr>
            <p:cNvSpPr/>
            <p:nvPr/>
          </p:nvSpPr>
          <p:spPr>
            <a:xfrm>
              <a:off x="8350989" y="3035134"/>
              <a:ext cx="10070" cy="15886"/>
            </a:xfrm>
            <a:custGeom>
              <a:avLst/>
              <a:gdLst/>
              <a:ahLst/>
              <a:cxnLst/>
              <a:rect l="l" t="t" r="r" b="b"/>
              <a:pathLst>
                <a:path w="535" h="844" extrusionOk="0">
                  <a:moveTo>
                    <a:pt x="78" y="1"/>
                  </a:moveTo>
                  <a:cubicBezTo>
                    <a:pt x="74" y="1"/>
                    <a:pt x="70" y="2"/>
                    <a:pt x="67" y="5"/>
                  </a:cubicBezTo>
                  <a:cubicBezTo>
                    <a:pt x="1" y="38"/>
                    <a:pt x="67" y="239"/>
                    <a:pt x="168" y="472"/>
                  </a:cubicBezTo>
                  <a:cubicBezTo>
                    <a:pt x="259" y="686"/>
                    <a:pt x="378" y="843"/>
                    <a:pt x="449" y="843"/>
                  </a:cubicBezTo>
                  <a:cubicBezTo>
                    <a:pt x="456" y="843"/>
                    <a:pt x="462" y="842"/>
                    <a:pt x="468" y="839"/>
                  </a:cubicBezTo>
                  <a:cubicBezTo>
                    <a:pt x="534" y="806"/>
                    <a:pt x="468" y="606"/>
                    <a:pt x="368" y="372"/>
                  </a:cubicBezTo>
                  <a:cubicBezTo>
                    <a:pt x="246" y="159"/>
                    <a:pt x="124" y="1"/>
                    <a:pt x="7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1901;p44">
              <a:extLst>
                <a:ext uri="{FF2B5EF4-FFF2-40B4-BE49-F238E27FC236}">
                  <a16:creationId xmlns:a16="http://schemas.microsoft.com/office/drawing/2014/main" id="{38717D98-5A94-465B-A356-149F76DC6D3C}"/>
                </a:ext>
              </a:extLst>
            </p:cNvPr>
            <p:cNvSpPr/>
            <p:nvPr/>
          </p:nvSpPr>
          <p:spPr>
            <a:xfrm>
              <a:off x="8227928" y="2806440"/>
              <a:ext cx="23886" cy="23528"/>
            </a:xfrm>
            <a:custGeom>
              <a:avLst/>
              <a:gdLst/>
              <a:ahLst/>
              <a:cxnLst/>
              <a:rect l="l" t="t" r="r" b="b"/>
              <a:pathLst>
                <a:path w="1269" h="1250" extrusionOk="0">
                  <a:moveTo>
                    <a:pt x="1195" y="0"/>
                  </a:moveTo>
                  <a:cubicBezTo>
                    <a:pt x="1075" y="0"/>
                    <a:pt x="763" y="190"/>
                    <a:pt x="501" y="480"/>
                  </a:cubicBezTo>
                  <a:cubicBezTo>
                    <a:pt x="168" y="814"/>
                    <a:pt x="1" y="1214"/>
                    <a:pt x="67" y="1247"/>
                  </a:cubicBezTo>
                  <a:cubicBezTo>
                    <a:pt x="71" y="1249"/>
                    <a:pt x="74" y="1250"/>
                    <a:pt x="78" y="1250"/>
                  </a:cubicBezTo>
                  <a:cubicBezTo>
                    <a:pt x="153" y="1250"/>
                    <a:pt x="348" y="933"/>
                    <a:pt x="635" y="647"/>
                  </a:cubicBezTo>
                  <a:cubicBezTo>
                    <a:pt x="968" y="313"/>
                    <a:pt x="1268" y="80"/>
                    <a:pt x="1235" y="13"/>
                  </a:cubicBezTo>
                  <a:cubicBezTo>
                    <a:pt x="1226" y="4"/>
                    <a:pt x="1213" y="0"/>
                    <a:pt x="1195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1902;p44">
              <a:extLst>
                <a:ext uri="{FF2B5EF4-FFF2-40B4-BE49-F238E27FC236}">
                  <a16:creationId xmlns:a16="http://schemas.microsoft.com/office/drawing/2014/main" id="{CAE0250E-E197-44B8-A25A-640F8B0910B7}"/>
                </a:ext>
              </a:extLst>
            </p:cNvPr>
            <p:cNvSpPr/>
            <p:nvPr/>
          </p:nvSpPr>
          <p:spPr>
            <a:xfrm>
              <a:off x="8336552" y="2783835"/>
              <a:ext cx="11952" cy="20347"/>
            </a:xfrm>
            <a:custGeom>
              <a:avLst/>
              <a:gdLst/>
              <a:ahLst/>
              <a:cxnLst/>
              <a:rect l="l" t="t" r="r" b="b"/>
              <a:pathLst>
                <a:path w="635" h="1081" extrusionOk="0">
                  <a:moveTo>
                    <a:pt x="90" y="0"/>
                  </a:moveTo>
                  <a:cubicBezTo>
                    <a:pt x="79" y="0"/>
                    <a:pt x="72" y="5"/>
                    <a:pt x="67" y="13"/>
                  </a:cubicBezTo>
                  <a:cubicBezTo>
                    <a:pt x="1" y="47"/>
                    <a:pt x="134" y="280"/>
                    <a:pt x="301" y="547"/>
                  </a:cubicBezTo>
                  <a:cubicBezTo>
                    <a:pt x="434" y="847"/>
                    <a:pt x="534" y="1081"/>
                    <a:pt x="601" y="1081"/>
                  </a:cubicBezTo>
                  <a:cubicBezTo>
                    <a:pt x="634" y="1047"/>
                    <a:pt x="601" y="780"/>
                    <a:pt x="468" y="447"/>
                  </a:cubicBezTo>
                  <a:cubicBezTo>
                    <a:pt x="352" y="186"/>
                    <a:pt x="160" y="0"/>
                    <a:pt x="9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1903;p44">
              <a:extLst>
                <a:ext uri="{FF2B5EF4-FFF2-40B4-BE49-F238E27FC236}">
                  <a16:creationId xmlns:a16="http://schemas.microsoft.com/office/drawing/2014/main" id="{BFB029FE-69A5-4F6D-9320-714946279160}"/>
                </a:ext>
              </a:extLst>
            </p:cNvPr>
            <p:cNvSpPr/>
            <p:nvPr/>
          </p:nvSpPr>
          <p:spPr>
            <a:xfrm>
              <a:off x="8044596" y="2861873"/>
              <a:ext cx="10691" cy="21476"/>
            </a:xfrm>
            <a:custGeom>
              <a:avLst/>
              <a:gdLst/>
              <a:ahLst/>
              <a:cxnLst/>
              <a:rect l="l" t="t" r="r" b="b"/>
              <a:pathLst>
                <a:path w="568" h="1141" extrusionOk="0">
                  <a:moveTo>
                    <a:pt x="487" y="0"/>
                  </a:moveTo>
                  <a:cubicBezTo>
                    <a:pt x="417" y="0"/>
                    <a:pt x="292" y="225"/>
                    <a:pt x="167" y="537"/>
                  </a:cubicBezTo>
                  <a:cubicBezTo>
                    <a:pt x="34" y="837"/>
                    <a:pt x="0" y="1138"/>
                    <a:pt x="34" y="1138"/>
                  </a:cubicBezTo>
                  <a:cubicBezTo>
                    <a:pt x="40" y="1140"/>
                    <a:pt x="47" y="1141"/>
                    <a:pt x="53" y="1141"/>
                  </a:cubicBezTo>
                  <a:cubicBezTo>
                    <a:pt x="147" y="1141"/>
                    <a:pt x="242" y="916"/>
                    <a:pt x="367" y="604"/>
                  </a:cubicBezTo>
                  <a:cubicBezTo>
                    <a:pt x="501" y="304"/>
                    <a:pt x="568" y="37"/>
                    <a:pt x="501" y="4"/>
                  </a:cubicBezTo>
                  <a:cubicBezTo>
                    <a:pt x="497" y="1"/>
                    <a:pt x="492" y="0"/>
                    <a:pt x="48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1904;p44">
              <a:extLst>
                <a:ext uri="{FF2B5EF4-FFF2-40B4-BE49-F238E27FC236}">
                  <a16:creationId xmlns:a16="http://schemas.microsoft.com/office/drawing/2014/main" id="{236B1009-9B12-4A2D-85F3-C0924ACDF452}"/>
                </a:ext>
              </a:extLst>
            </p:cNvPr>
            <p:cNvSpPr/>
            <p:nvPr/>
          </p:nvSpPr>
          <p:spPr>
            <a:xfrm>
              <a:off x="8037689" y="2987400"/>
              <a:ext cx="18220" cy="14889"/>
            </a:xfrm>
            <a:custGeom>
              <a:avLst/>
              <a:gdLst/>
              <a:ahLst/>
              <a:cxnLst/>
              <a:rect l="l" t="t" r="r" b="b"/>
              <a:pathLst>
                <a:path w="968" h="791" extrusionOk="0">
                  <a:moveTo>
                    <a:pt x="18" y="1"/>
                  </a:moveTo>
                  <a:cubicBezTo>
                    <a:pt x="10" y="1"/>
                    <a:pt x="4" y="3"/>
                    <a:pt x="1" y="6"/>
                  </a:cubicBezTo>
                  <a:cubicBezTo>
                    <a:pt x="1" y="73"/>
                    <a:pt x="134" y="273"/>
                    <a:pt x="401" y="473"/>
                  </a:cubicBezTo>
                  <a:cubicBezTo>
                    <a:pt x="621" y="666"/>
                    <a:pt x="819" y="790"/>
                    <a:pt x="900" y="790"/>
                  </a:cubicBezTo>
                  <a:cubicBezTo>
                    <a:pt x="917" y="790"/>
                    <a:pt x="929" y="785"/>
                    <a:pt x="935" y="773"/>
                  </a:cubicBezTo>
                  <a:cubicBezTo>
                    <a:pt x="968" y="740"/>
                    <a:pt x="801" y="540"/>
                    <a:pt x="534" y="306"/>
                  </a:cubicBezTo>
                  <a:cubicBezTo>
                    <a:pt x="325" y="127"/>
                    <a:pt x="89" y="1"/>
                    <a:pt x="1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1905;p44">
              <a:extLst>
                <a:ext uri="{FF2B5EF4-FFF2-40B4-BE49-F238E27FC236}">
                  <a16:creationId xmlns:a16="http://schemas.microsoft.com/office/drawing/2014/main" id="{CD826EE4-63A8-490F-BE27-C6C02AA0CA38}"/>
                </a:ext>
              </a:extLst>
            </p:cNvPr>
            <p:cNvSpPr/>
            <p:nvPr/>
          </p:nvSpPr>
          <p:spPr>
            <a:xfrm>
              <a:off x="8246769" y="2698060"/>
              <a:ext cx="7548" cy="14456"/>
            </a:xfrm>
            <a:custGeom>
              <a:avLst/>
              <a:gdLst/>
              <a:ahLst/>
              <a:cxnLst/>
              <a:rect l="l" t="t" r="r" b="b"/>
              <a:pathLst>
                <a:path w="401" h="768" extrusionOk="0">
                  <a:moveTo>
                    <a:pt x="67" y="0"/>
                  </a:moveTo>
                  <a:cubicBezTo>
                    <a:pt x="0" y="0"/>
                    <a:pt x="34" y="200"/>
                    <a:pt x="101" y="434"/>
                  </a:cubicBezTo>
                  <a:cubicBezTo>
                    <a:pt x="201" y="634"/>
                    <a:pt x="301" y="767"/>
                    <a:pt x="367" y="767"/>
                  </a:cubicBezTo>
                  <a:cubicBezTo>
                    <a:pt x="401" y="767"/>
                    <a:pt x="401" y="567"/>
                    <a:pt x="301" y="367"/>
                  </a:cubicBezTo>
                  <a:cubicBezTo>
                    <a:pt x="234" y="134"/>
                    <a:pt x="101" y="0"/>
                    <a:pt x="6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1906;p44">
              <a:extLst>
                <a:ext uri="{FF2B5EF4-FFF2-40B4-BE49-F238E27FC236}">
                  <a16:creationId xmlns:a16="http://schemas.microsoft.com/office/drawing/2014/main" id="{31CD1D9E-4465-4FEE-99C8-DC529BE9546B}"/>
                </a:ext>
              </a:extLst>
            </p:cNvPr>
            <p:cNvSpPr/>
            <p:nvPr/>
          </p:nvSpPr>
          <p:spPr>
            <a:xfrm>
              <a:off x="8442034" y="2750161"/>
              <a:ext cx="6306" cy="20178"/>
            </a:xfrm>
            <a:custGeom>
              <a:avLst/>
              <a:gdLst/>
              <a:ahLst/>
              <a:cxnLst/>
              <a:rect l="l" t="t" r="r" b="b"/>
              <a:pathLst>
                <a:path w="335" h="1072" extrusionOk="0">
                  <a:moveTo>
                    <a:pt x="301" y="1"/>
                  </a:moveTo>
                  <a:cubicBezTo>
                    <a:pt x="234" y="1"/>
                    <a:pt x="134" y="234"/>
                    <a:pt x="67" y="535"/>
                  </a:cubicBezTo>
                  <a:cubicBezTo>
                    <a:pt x="34" y="835"/>
                    <a:pt x="1" y="1068"/>
                    <a:pt x="67" y="1068"/>
                  </a:cubicBezTo>
                  <a:cubicBezTo>
                    <a:pt x="72" y="1070"/>
                    <a:pt x="76" y="1072"/>
                    <a:pt x="80" y="1072"/>
                  </a:cubicBezTo>
                  <a:cubicBezTo>
                    <a:pt x="147" y="1072"/>
                    <a:pt x="238" y="849"/>
                    <a:pt x="301" y="568"/>
                  </a:cubicBezTo>
                  <a:cubicBezTo>
                    <a:pt x="334" y="268"/>
                    <a:pt x="334" y="34"/>
                    <a:pt x="30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1907;p44">
              <a:extLst>
                <a:ext uri="{FF2B5EF4-FFF2-40B4-BE49-F238E27FC236}">
                  <a16:creationId xmlns:a16="http://schemas.microsoft.com/office/drawing/2014/main" id="{BC6FB155-7427-4CAE-9A2B-ED79F9D359FE}"/>
                </a:ext>
              </a:extLst>
            </p:cNvPr>
            <p:cNvSpPr/>
            <p:nvPr/>
          </p:nvSpPr>
          <p:spPr>
            <a:xfrm>
              <a:off x="8487245" y="2835502"/>
              <a:ext cx="11952" cy="24620"/>
            </a:xfrm>
            <a:custGeom>
              <a:avLst/>
              <a:gdLst/>
              <a:ahLst/>
              <a:cxnLst/>
              <a:rect l="l" t="t" r="r" b="b"/>
              <a:pathLst>
                <a:path w="635" h="1308" extrusionOk="0">
                  <a:moveTo>
                    <a:pt x="561" y="1"/>
                  </a:moveTo>
                  <a:cubicBezTo>
                    <a:pt x="517" y="1"/>
                    <a:pt x="359" y="287"/>
                    <a:pt x="200" y="604"/>
                  </a:cubicBezTo>
                  <a:cubicBezTo>
                    <a:pt x="67" y="971"/>
                    <a:pt x="0" y="1304"/>
                    <a:pt x="34" y="1304"/>
                  </a:cubicBezTo>
                  <a:cubicBezTo>
                    <a:pt x="37" y="1306"/>
                    <a:pt x="41" y="1307"/>
                    <a:pt x="46" y="1307"/>
                  </a:cubicBezTo>
                  <a:cubicBezTo>
                    <a:pt x="116" y="1307"/>
                    <a:pt x="243" y="1050"/>
                    <a:pt x="401" y="704"/>
                  </a:cubicBezTo>
                  <a:cubicBezTo>
                    <a:pt x="567" y="337"/>
                    <a:pt x="634" y="37"/>
                    <a:pt x="567" y="3"/>
                  </a:cubicBezTo>
                  <a:cubicBezTo>
                    <a:pt x="566" y="2"/>
                    <a:pt x="564" y="1"/>
                    <a:pt x="56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1908;p44">
              <a:extLst>
                <a:ext uri="{FF2B5EF4-FFF2-40B4-BE49-F238E27FC236}">
                  <a16:creationId xmlns:a16="http://schemas.microsoft.com/office/drawing/2014/main" id="{C982A197-09A6-4B5B-9092-619226D0F066}"/>
                </a:ext>
              </a:extLst>
            </p:cNvPr>
            <p:cNvSpPr/>
            <p:nvPr/>
          </p:nvSpPr>
          <p:spPr>
            <a:xfrm>
              <a:off x="8442034" y="2906463"/>
              <a:ext cx="15096" cy="26427"/>
            </a:xfrm>
            <a:custGeom>
              <a:avLst/>
              <a:gdLst/>
              <a:ahLst/>
              <a:cxnLst/>
              <a:rect l="l" t="t" r="r" b="b"/>
              <a:pathLst>
                <a:path w="802" h="1404" extrusionOk="0">
                  <a:moveTo>
                    <a:pt x="74" y="0"/>
                  </a:moveTo>
                  <a:cubicBezTo>
                    <a:pt x="71" y="0"/>
                    <a:pt x="69" y="1"/>
                    <a:pt x="67" y="3"/>
                  </a:cubicBezTo>
                  <a:cubicBezTo>
                    <a:pt x="1" y="36"/>
                    <a:pt x="101" y="370"/>
                    <a:pt x="301" y="737"/>
                  </a:cubicBezTo>
                  <a:cubicBezTo>
                    <a:pt x="501" y="1137"/>
                    <a:pt x="701" y="1404"/>
                    <a:pt x="768" y="1404"/>
                  </a:cubicBezTo>
                  <a:cubicBezTo>
                    <a:pt x="801" y="1371"/>
                    <a:pt x="701" y="1037"/>
                    <a:pt x="501" y="637"/>
                  </a:cubicBezTo>
                  <a:cubicBezTo>
                    <a:pt x="311" y="288"/>
                    <a:pt x="121" y="0"/>
                    <a:pt x="74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1909;p44">
              <a:extLst>
                <a:ext uri="{FF2B5EF4-FFF2-40B4-BE49-F238E27FC236}">
                  <a16:creationId xmlns:a16="http://schemas.microsoft.com/office/drawing/2014/main" id="{302921A6-564D-446B-8E70-4B42C493A417}"/>
                </a:ext>
              </a:extLst>
            </p:cNvPr>
            <p:cNvSpPr/>
            <p:nvPr/>
          </p:nvSpPr>
          <p:spPr>
            <a:xfrm>
              <a:off x="8523027" y="2986176"/>
              <a:ext cx="9430" cy="18917"/>
            </a:xfrm>
            <a:custGeom>
              <a:avLst/>
              <a:gdLst/>
              <a:ahLst/>
              <a:cxnLst/>
              <a:rect l="l" t="t" r="r" b="b"/>
              <a:pathLst>
                <a:path w="501" h="1005" extrusionOk="0">
                  <a:moveTo>
                    <a:pt x="425" y="1"/>
                  </a:moveTo>
                  <a:cubicBezTo>
                    <a:pt x="377" y="1"/>
                    <a:pt x="229" y="193"/>
                    <a:pt x="167" y="471"/>
                  </a:cubicBezTo>
                  <a:cubicBezTo>
                    <a:pt x="67" y="738"/>
                    <a:pt x="1" y="972"/>
                    <a:pt x="67" y="1005"/>
                  </a:cubicBezTo>
                  <a:cubicBezTo>
                    <a:pt x="134" y="1005"/>
                    <a:pt x="267" y="805"/>
                    <a:pt x="368" y="538"/>
                  </a:cubicBezTo>
                  <a:cubicBezTo>
                    <a:pt x="434" y="271"/>
                    <a:pt x="501" y="4"/>
                    <a:pt x="434" y="4"/>
                  </a:cubicBezTo>
                  <a:cubicBezTo>
                    <a:pt x="432" y="2"/>
                    <a:pt x="429" y="1"/>
                    <a:pt x="425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1910;p44">
              <a:extLst>
                <a:ext uri="{FF2B5EF4-FFF2-40B4-BE49-F238E27FC236}">
                  <a16:creationId xmlns:a16="http://schemas.microsoft.com/office/drawing/2014/main" id="{3F45B3F6-CA10-4CB8-B80F-1705B9B28297}"/>
                </a:ext>
              </a:extLst>
            </p:cNvPr>
            <p:cNvSpPr/>
            <p:nvPr/>
          </p:nvSpPr>
          <p:spPr>
            <a:xfrm>
              <a:off x="8455228" y="3064008"/>
              <a:ext cx="9430" cy="12141"/>
            </a:xfrm>
            <a:custGeom>
              <a:avLst/>
              <a:gdLst/>
              <a:ahLst/>
              <a:cxnLst/>
              <a:rect l="l" t="t" r="r" b="b"/>
              <a:pathLst>
                <a:path w="501" h="645" extrusionOk="0">
                  <a:moveTo>
                    <a:pt x="80" y="0"/>
                  </a:moveTo>
                  <a:cubicBezTo>
                    <a:pt x="75" y="0"/>
                    <a:pt x="70" y="2"/>
                    <a:pt x="67" y="6"/>
                  </a:cubicBezTo>
                  <a:cubicBezTo>
                    <a:pt x="0" y="39"/>
                    <a:pt x="33" y="206"/>
                    <a:pt x="167" y="372"/>
                  </a:cubicBezTo>
                  <a:cubicBezTo>
                    <a:pt x="256" y="522"/>
                    <a:pt x="373" y="644"/>
                    <a:pt x="420" y="644"/>
                  </a:cubicBezTo>
                  <a:cubicBezTo>
                    <a:pt x="426" y="644"/>
                    <a:pt x="430" y="643"/>
                    <a:pt x="434" y="639"/>
                  </a:cubicBezTo>
                  <a:cubicBezTo>
                    <a:pt x="500" y="606"/>
                    <a:pt x="434" y="439"/>
                    <a:pt x="334" y="272"/>
                  </a:cubicBezTo>
                  <a:cubicBezTo>
                    <a:pt x="244" y="123"/>
                    <a:pt x="128" y="0"/>
                    <a:pt x="8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1911;p44">
              <a:extLst>
                <a:ext uri="{FF2B5EF4-FFF2-40B4-BE49-F238E27FC236}">
                  <a16:creationId xmlns:a16="http://schemas.microsoft.com/office/drawing/2014/main" id="{DC526C08-D145-4AB8-867A-EF6C716207B2}"/>
                </a:ext>
              </a:extLst>
            </p:cNvPr>
            <p:cNvSpPr/>
            <p:nvPr/>
          </p:nvSpPr>
          <p:spPr>
            <a:xfrm>
              <a:off x="8456470" y="3201544"/>
              <a:ext cx="20742" cy="20874"/>
            </a:xfrm>
            <a:custGeom>
              <a:avLst/>
              <a:gdLst/>
              <a:ahLst/>
              <a:cxnLst/>
              <a:rect l="l" t="t" r="r" b="b"/>
              <a:pathLst>
                <a:path w="1102" h="1109" extrusionOk="0">
                  <a:moveTo>
                    <a:pt x="78" y="0"/>
                  </a:moveTo>
                  <a:cubicBezTo>
                    <a:pt x="74" y="0"/>
                    <a:pt x="70" y="1"/>
                    <a:pt x="67" y="4"/>
                  </a:cubicBezTo>
                  <a:cubicBezTo>
                    <a:pt x="1" y="70"/>
                    <a:pt x="201" y="337"/>
                    <a:pt x="468" y="638"/>
                  </a:cubicBezTo>
                  <a:cubicBezTo>
                    <a:pt x="746" y="916"/>
                    <a:pt x="967" y="1108"/>
                    <a:pt x="1051" y="1108"/>
                  </a:cubicBezTo>
                  <a:cubicBezTo>
                    <a:pt x="1058" y="1108"/>
                    <a:pt x="1063" y="1107"/>
                    <a:pt x="1068" y="1105"/>
                  </a:cubicBezTo>
                  <a:cubicBezTo>
                    <a:pt x="1102" y="1038"/>
                    <a:pt x="901" y="771"/>
                    <a:pt x="635" y="471"/>
                  </a:cubicBezTo>
                  <a:cubicBezTo>
                    <a:pt x="387" y="192"/>
                    <a:pt x="140" y="0"/>
                    <a:pt x="78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1912;p44">
              <a:extLst>
                <a:ext uri="{FF2B5EF4-FFF2-40B4-BE49-F238E27FC236}">
                  <a16:creationId xmlns:a16="http://schemas.microsoft.com/office/drawing/2014/main" id="{99FC0DFC-3C6D-445B-ABB3-4C610D011431}"/>
                </a:ext>
              </a:extLst>
            </p:cNvPr>
            <p:cNvSpPr/>
            <p:nvPr/>
          </p:nvSpPr>
          <p:spPr>
            <a:xfrm>
              <a:off x="8539346" y="3117878"/>
              <a:ext cx="17599" cy="20404"/>
            </a:xfrm>
            <a:custGeom>
              <a:avLst/>
              <a:gdLst/>
              <a:ahLst/>
              <a:cxnLst/>
              <a:rect l="l" t="t" r="r" b="b"/>
              <a:pathLst>
                <a:path w="935" h="1084" extrusionOk="0">
                  <a:moveTo>
                    <a:pt x="63" y="1"/>
                  </a:moveTo>
                  <a:cubicBezTo>
                    <a:pt x="52" y="1"/>
                    <a:pt x="42" y="4"/>
                    <a:pt x="34" y="12"/>
                  </a:cubicBezTo>
                  <a:cubicBezTo>
                    <a:pt x="1" y="46"/>
                    <a:pt x="134" y="312"/>
                    <a:pt x="368" y="613"/>
                  </a:cubicBezTo>
                  <a:cubicBezTo>
                    <a:pt x="584" y="891"/>
                    <a:pt x="801" y="1083"/>
                    <a:pt x="884" y="1083"/>
                  </a:cubicBezTo>
                  <a:cubicBezTo>
                    <a:pt x="891" y="1083"/>
                    <a:pt x="897" y="1082"/>
                    <a:pt x="902" y="1080"/>
                  </a:cubicBezTo>
                  <a:cubicBezTo>
                    <a:pt x="935" y="1046"/>
                    <a:pt x="768" y="779"/>
                    <a:pt x="535" y="479"/>
                  </a:cubicBezTo>
                  <a:cubicBezTo>
                    <a:pt x="328" y="214"/>
                    <a:pt x="148" y="1"/>
                    <a:pt x="63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1913;p44">
              <a:extLst>
                <a:ext uri="{FF2B5EF4-FFF2-40B4-BE49-F238E27FC236}">
                  <a16:creationId xmlns:a16="http://schemas.microsoft.com/office/drawing/2014/main" id="{E56B631D-C6BA-4DC6-9682-B4A5F2B1B6EF}"/>
                </a:ext>
              </a:extLst>
            </p:cNvPr>
            <p:cNvSpPr/>
            <p:nvPr/>
          </p:nvSpPr>
          <p:spPr>
            <a:xfrm>
              <a:off x="8598994" y="3229231"/>
              <a:ext cx="13835" cy="24563"/>
            </a:xfrm>
            <a:custGeom>
              <a:avLst/>
              <a:gdLst/>
              <a:ahLst/>
              <a:cxnLst/>
              <a:rect l="l" t="t" r="r" b="b"/>
              <a:pathLst>
                <a:path w="735" h="1305" extrusionOk="0">
                  <a:moveTo>
                    <a:pt x="668" y="0"/>
                  </a:moveTo>
                  <a:cubicBezTo>
                    <a:pt x="601" y="0"/>
                    <a:pt x="434" y="267"/>
                    <a:pt x="268" y="634"/>
                  </a:cubicBezTo>
                  <a:cubicBezTo>
                    <a:pt x="68" y="968"/>
                    <a:pt x="1" y="1301"/>
                    <a:pt x="34" y="1301"/>
                  </a:cubicBezTo>
                  <a:cubicBezTo>
                    <a:pt x="38" y="1303"/>
                    <a:pt x="42" y="1304"/>
                    <a:pt x="47" y="1304"/>
                  </a:cubicBezTo>
                  <a:cubicBezTo>
                    <a:pt x="123" y="1304"/>
                    <a:pt x="311" y="1047"/>
                    <a:pt x="468" y="701"/>
                  </a:cubicBezTo>
                  <a:cubicBezTo>
                    <a:pt x="635" y="367"/>
                    <a:pt x="735" y="34"/>
                    <a:pt x="668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1914;p44">
              <a:extLst>
                <a:ext uri="{FF2B5EF4-FFF2-40B4-BE49-F238E27FC236}">
                  <a16:creationId xmlns:a16="http://schemas.microsoft.com/office/drawing/2014/main" id="{DC97A352-A6E1-4661-BA57-2EB0C13645CE}"/>
                </a:ext>
              </a:extLst>
            </p:cNvPr>
            <p:cNvSpPr/>
            <p:nvPr/>
          </p:nvSpPr>
          <p:spPr>
            <a:xfrm>
              <a:off x="8487245" y="3331833"/>
              <a:ext cx="20742" cy="17392"/>
            </a:xfrm>
            <a:custGeom>
              <a:avLst/>
              <a:gdLst/>
              <a:ahLst/>
              <a:cxnLst/>
              <a:rect l="l" t="t" r="r" b="b"/>
              <a:pathLst>
                <a:path w="1102" h="924" extrusionOk="0">
                  <a:moveTo>
                    <a:pt x="84" y="0"/>
                  </a:moveTo>
                  <a:cubicBezTo>
                    <a:pt x="58" y="0"/>
                    <a:pt x="40" y="7"/>
                    <a:pt x="34" y="20"/>
                  </a:cubicBezTo>
                  <a:cubicBezTo>
                    <a:pt x="0" y="87"/>
                    <a:pt x="267" y="254"/>
                    <a:pt x="534" y="487"/>
                  </a:cubicBezTo>
                  <a:cubicBezTo>
                    <a:pt x="784" y="705"/>
                    <a:pt x="975" y="924"/>
                    <a:pt x="1026" y="924"/>
                  </a:cubicBezTo>
                  <a:cubicBezTo>
                    <a:pt x="1029" y="924"/>
                    <a:pt x="1032" y="923"/>
                    <a:pt x="1034" y="921"/>
                  </a:cubicBezTo>
                  <a:cubicBezTo>
                    <a:pt x="1101" y="887"/>
                    <a:pt x="968" y="587"/>
                    <a:pt x="667" y="320"/>
                  </a:cubicBezTo>
                  <a:cubicBezTo>
                    <a:pt x="427" y="107"/>
                    <a:pt x="187" y="0"/>
                    <a:pt x="84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1915;p44">
              <a:extLst>
                <a:ext uri="{FF2B5EF4-FFF2-40B4-BE49-F238E27FC236}">
                  <a16:creationId xmlns:a16="http://schemas.microsoft.com/office/drawing/2014/main" id="{8D10FAEA-6DA3-41F7-A37F-72F52E1F862B}"/>
                </a:ext>
              </a:extLst>
            </p:cNvPr>
            <p:cNvSpPr/>
            <p:nvPr/>
          </p:nvSpPr>
          <p:spPr>
            <a:xfrm>
              <a:off x="8495395" y="3445841"/>
              <a:ext cx="16978" cy="3783"/>
            </a:xfrm>
            <a:custGeom>
              <a:avLst/>
              <a:gdLst/>
              <a:ahLst/>
              <a:cxnLst/>
              <a:rect l="l" t="t" r="r" b="b"/>
              <a:pathLst>
                <a:path w="902" h="201" extrusionOk="0">
                  <a:moveTo>
                    <a:pt x="468" y="1"/>
                  </a:moveTo>
                  <a:cubicBezTo>
                    <a:pt x="201" y="1"/>
                    <a:pt x="1" y="34"/>
                    <a:pt x="1" y="101"/>
                  </a:cubicBezTo>
                  <a:cubicBezTo>
                    <a:pt x="1" y="167"/>
                    <a:pt x="201" y="201"/>
                    <a:pt x="468" y="201"/>
                  </a:cubicBezTo>
                  <a:cubicBezTo>
                    <a:pt x="701" y="201"/>
                    <a:pt x="902" y="167"/>
                    <a:pt x="902" y="101"/>
                  </a:cubicBezTo>
                  <a:cubicBezTo>
                    <a:pt x="902" y="34"/>
                    <a:pt x="701" y="1"/>
                    <a:pt x="46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1916;p44">
              <a:extLst>
                <a:ext uri="{FF2B5EF4-FFF2-40B4-BE49-F238E27FC236}">
                  <a16:creationId xmlns:a16="http://schemas.microsoft.com/office/drawing/2014/main" id="{4A90D042-FEF1-4654-B418-AEB3C9FE8490}"/>
                </a:ext>
              </a:extLst>
            </p:cNvPr>
            <p:cNvSpPr/>
            <p:nvPr/>
          </p:nvSpPr>
          <p:spPr>
            <a:xfrm>
              <a:off x="8607163" y="3396865"/>
              <a:ext cx="9430" cy="23321"/>
            </a:xfrm>
            <a:custGeom>
              <a:avLst/>
              <a:gdLst/>
              <a:ahLst/>
              <a:cxnLst/>
              <a:rect l="l" t="t" r="r" b="b"/>
              <a:pathLst>
                <a:path w="501" h="1239" extrusionOk="0">
                  <a:moveTo>
                    <a:pt x="367" y="1"/>
                  </a:moveTo>
                  <a:cubicBezTo>
                    <a:pt x="301" y="34"/>
                    <a:pt x="267" y="301"/>
                    <a:pt x="201" y="635"/>
                  </a:cubicBezTo>
                  <a:cubicBezTo>
                    <a:pt x="101" y="968"/>
                    <a:pt x="0" y="1202"/>
                    <a:pt x="67" y="1235"/>
                  </a:cubicBezTo>
                  <a:cubicBezTo>
                    <a:pt x="69" y="1237"/>
                    <a:pt x="72" y="1238"/>
                    <a:pt x="76" y="1238"/>
                  </a:cubicBezTo>
                  <a:cubicBezTo>
                    <a:pt x="126" y="1238"/>
                    <a:pt x="307" y="1012"/>
                    <a:pt x="401" y="668"/>
                  </a:cubicBezTo>
                  <a:cubicBezTo>
                    <a:pt x="501" y="301"/>
                    <a:pt x="434" y="1"/>
                    <a:pt x="36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1917;p44">
              <a:extLst>
                <a:ext uri="{FF2B5EF4-FFF2-40B4-BE49-F238E27FC236}">
                  <a16:creationId xmlns:a16="http://schemas.microsoft.com/office/drawing/2014/main" id="{918D94F1-85F6-4536-96D4-D8FD1BBCFCB8}"/>
                </a:ext>
              </a:extLst>
            </p:cNvPr>
            <p:cNvSpPr/>
            <p:nvPr/>
          </p:nvSpPr>
          <p:spPr>
            <a:xfrm>
              <a:off x="8693182" y="3427583"/>
              <a:ext cx="10691" cy="25862"/>
            </a:xfrm>
            <a:custGeom>
              <a:avLst/>
              <a:gdLst/>
              <a:ahLst/>
              <a:cxnLst/>
              <a:rect l="l" t="t" r="r" b="b"/>
              <a:pathLst>
                <a:path w="568" h="1374" extrusionOk="0">
                  <a:moveTo>
                    <a:pt x="45" y="1"/>
                  </a:moveTo>
                  <a:cubicBezTo>
                    <a:pt x="41" y="1"/>
                    <a:pt x="37" y="2"/>
                    <a:pt x="34" y="3"/>
                  </a:cubicBezTo>
                  <a:cubicBezTo>
                    <a:pt x="0" y="3"/>
                    <a:pt x="34" y="337"/>
                    <a:pt x="167" y="704"/>
                  </a:cubicBezTo>
                  <a:cubicBezTo>
                    <a:pt x="294" y="1084"/>
                    <a:pt x="451" y="1374"/>
                    <a:pt x="523" y="1374"/>
                  </a:cubicBezTo>
                  <a:cubicBezTo>
                    <a:pt x="527" y="1374"/>
                    <a:pt x="531" y="1373"/>
                    <a:pt x="534" y="1371"/>
                  </a:cubicBezTo>
                  <a:cubicBezTo>
                    <a:pt x="567" y="1338"/>
                    <a:pt x="534" y="1037"/>
                    <a:pt x="401" y="637"/>
                  </a:cubicBezTo>
                  <a:cubicBezTo>
                    <a:pt x="274" y="289"/>
                    <a:pt x="117" y="1"/>
                    <a:pt x="45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1918;p44">
              <a:extLst>
                <a:ext uri="{FF2B5EF4-FFF2-40B4-BE49-F238E27FC236}">
                  <a16:creationId xmlns:a16="http://schemas.microsoft.com/office/drawing/2014/main" id="{FBA5CD91-14C7-4D65-AD3D-6685630892B0}"/>
                </a:ext>
              </a:extLst>
            </p:cNvPr>
            <p:cNvSpPr/>
            <p:nvPr/>
          </p:nvSpPr>
          <p:spPr>
            <a:xfrm>
              <a:off x="8686896" y="3560696"/>
              <a:ext cx="16357" cy="27744"/>
            </a:xfrm>
            <a:custGeom>
              <a:avLst/>
              <a:gdLst/>
              <a:ahLst/>
              <a:cxnLst/>
              <a:rect l="l" t="t" r="r" b="b"/>
              <a:pathLst>
                <a:path w="869" h="1474" extrusionOk="0">
                  <a:moveTo>
                    <a:pt x="823" y="1"/>
                  </a:moveTo>
                  <a:cubicBezTo>
                    <a:pt x="744" y="1"/>
                    <a:pt x="524" y="290"/>
                    <a:pt x="334" y="670"/>
                  </a:cubicBezTo>
                  <a:cubicBezTo>
                    <a:pt x="134" y="1104"/>
                    <a:pt x="1" y="1437"/>
                    <a:pt x="68" y="1471"/>
                  </a:cubicBezTo>
                  <a:cubicBezTo>
                    <a:pt x="69" y="1472"/>
                    <a:pt x="71" y="1473"/>
                    <a:pt x="73" y="1473"/>
                  </a:cubicBezTo>
                  <a:cubicBezTo>
                    <a:pt x="122" y="1473"/>
                    <a:pt x="344" y="1152"/>
                    <a:pt x="535" y="770"/>
                  </a:cubicBezTo>
                  <a:cubicBezTo>
                    <a:pt x="735" y="370"/>
                    <a:pt x="868" y="36"/>
                    <a:pt x="835" y="3"/>
                  </a:cubicBezTo>
                  <a:cubicBezTo>
                    <a:pt x="831" y="1"/>
                    <a:pt x="828" y="1"/>
                    <a:pt x="823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1919;p44">
              <a:extLst>
                <a:ext uri="{FF2B5EF4-FFF2-40B4-BE49-F238E27FC236}">
                  <a16:creationId xmlns:a16="http://schemas.microsoft.com/office/drawing/2014/main" id="{5318902A-60B5-46BA-A969-72515965EAB3}"/>
                </a:ext>
              </a:extLst>
            </p:cNvPr>
            <p:cNvSpPr/>
            <p:nvPr/>
          </p:nvSpPr>
          <p:spPr>
            <a:xfrm>
              <a:off x="8589583" y="3641689"/>
              <a:ext cx="12573" cy="25862"/>
            </a:xfrm>
            <a:custGeom>
              <a:avLst/>
              <a:gdLst/>
              <a:ahLst/>
              <a:cxnLst/>
              <a:rect l="l" t="t" r="r" b="b"/>
              <a:pathLst>
                <a:path w="668" h="1374" extrusionOk="0">
                  <a:moveTo>
                    <a:pt x="74" y="1"/>
                  </a:moveTo>
                  <a:cubicBezTo>
                    <a:pt x="71" y="1"/>
                    <a:pt x="69" y="1"/>
                    <a:pt x="67" y="3"/>
                  </a:cubicBezTo>
                  <a:cubicBezTo>
                    <a:pt x="0" y="37"/>
                    <a:pt x="67" y="337"/>
                    <a:pt x="234" y="737"/>
                  </a:cubicBezTo>
                  <a:cubicBezTo>
                    <a:pt x="392" y="1085"/>
                    <a:pt x="551" y="1373"/>
                    <a:pt x="623" y="1373"/>
                  </a:cubicBezTo>
                  <a:cubicBezTo>
                    <a:pt x="627" y="1373"/>
                    <a:pt x="631" y="1373"/>
                    <a:pt x="634" y="1371"/>
                  </a:cubicBezTo>
                  <a:cubicBezTo>
                    <a:pt x="668" y="1371"/>
                    <a:pt x="601" y="1037"/>
                    <a:pt x="434" y="637"/>
                  </a:cubicBezTo>
                  <a:cubicBezTo>
                    <a:pt x="308" y="289"/>
                    <a:pt x="121" y="1"/>
                    <a:pt x="7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1920;p44">
              <a:extLst>
                <a:ext uri="{FF2B5EF4-FFF2-40B4-BE49-F238E27FC236}">
                  <a16:creationId xmlns:a16="http://schemas.microsoft.com/office/drawing/2014/main" id="{F3003E3F-031A-4916-BFE7-9A5B4C69AF1D}"/>
                </a:ext>
              </a:extLst>
            </p:cNvPr>
            <p:cNvSpPr/>
            <p:nvPr/>
          </p:nvSpPr>
          <p:spPr>
            <a:xfrm>
              <a:off x="8491010" y="3696368"/>
              <a:ext cx="14456" cy="3783"/>
            </a:xfrm>
            <a:custGeom>
              <a:avLst/>
              <a:gdLst/>
              <a:ahLst/>
              <a:cxnLst/>
              <a:rect l="l" t="t" r="r" b="b"/>
              <a:pathLst>
                <a:path w="768" h="201" extrusionOk="0">
                  <a:moveTo>
                    <a:pt x="367" y="0"/>
                  </a:moveTo>
                  <a:cubicBezTo>
                    <a:pt x="167" y="0"/>
                    <a:pt x="0" y="34"/>
                    <a:pt x="0" y="100"/>
                  </a:cubicBezTo>
                  <a:cubicBezTo>
                    <a:pt x="0" y="167"/>
                    <a:pt x="167" y="200"/>
                    <a:pt x="367" y="200"/>
                  </a:cubicBezTo>
                  <a:cubicBezTo>
                    <a:pt x="601" y="200"/>
                    <a:pt x="768" y="167"/>
                    <a:pt x="768" y="100"/>
                  </a:cubicBezTo>
                  <a:cubicBezTo>
                    <a:pt x="768" y="34"/>
                    <a:pt x="601" y="0"/>
                    <a:pt x="36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1921;p44">
              <a:extLst>
                <a:ext uri="{FF2B5EF4-FFF2-40B4-BE49-F238E27FC236}">
                  <a16:creationId xmlns:a16="http://schemas.microsoft.com/office/drawing/2014/main" id="{B0C1A487-9671-44E5-A8EA-6F1643AB5103}"/>
                </a:ext>
              </a:extLst>
            </p:cNvPr>
            <p:cNvSpPr/>
            <p:nvPr/>
          </p:nvSpPr>
          <p:spPr>
            <a:xfrm>
              <a:off x="8553802" y="3803035"/>
              <a:ext cx="7548" cy="21439"/>
            </a:xfrm>
            <a:custGeom>
              <a:avLst/>
              <a:gdLst/>
              <a:ahLst/>
              <a:cxnLst/>
              <a:rect l="l" t="t" r="r" b="b"/>
              <a:pathLst>
                <a:path w="401" h="1139" extrusionOk="0">
                  <a:moveTo>
                    <a:pt x="47" y="1"/>
                  </a:moveTo>
                  <a:cubicBezTo>
                    <a:pt x="42" y="1"/>
                    <a:pt x="38" y="2"/>
                    <a:pt x="33" y="4"/>
                  </a:cubicBezTo>
                  <a:cubicBezTo>
                    <a:pt x="0" y="4"/>
                    <a:pt x="0" y="271"/>
                    <a:pt x="100" y="604"/>
                  </a:cubicBezTo>
                  <a:cubicBezTo>
                    <a:pt x="167" y="905"/>
                    <a:pt x="300" y="1138"/>
                    <a:pt x="334" y="1138"/>
                  </a:cubicBezTo>
                  <a:cubicBezTo>
                    <a:pt x="400" y="1105"/>
                    <a:pt x="400" y="838"/>
                    <a:pt x="300" y="538"/>
                  </a:cubicBezTo>
                  <a:cubicBezTo>
                    <a:pt x="207" y="225"/>
                    <a:pt x="113" y="1"/>
                    <a:pt x="4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1922;p44">
              <a:extLst>
                <a:ext uri="{FF2B5EF4-FFF2-40B4-BE49-F238E27FC236}">
                  <a16:creationId xmlns:a16="http://schemas.microsoft.com/office/drawing/2014/main" id="{CC978724-00C6-4132-A43C-608B58003821}"/>
                </a:ext>
              </a:extLst>
            </p:cNvPr>
            <p:cNvSpPr/>
            <p:nvPr/>
          </p:nvSpPr>
          <p:spPr>
            <a:xfrm>
              <a:off x="8489749" y="3767837"/>
              <a:ext cx="10691" cy="14644"/>
            </a:xfrm>
            <a:custGeom>
              <a:avLst/>
              <a:gdLst/>
              <a:ahLst/>
              <a:cxnLst/>
              <a:rect l="l" t="t" r="r" b="b"/>
              <a:pathLst>
                <a:path w="568" h="778" extrusionOk="0">
                  <a:moveTo>
                    <a:pt x="512" y="1"/>
                  </a:moveTo>
                  <a:cubicBezTo>
                    <a:pt x="440" y="1"/>
                    <a:pt x="321" y="127"/>
                    <a:pt x="201" y="306"/>
                  </a:cubicBezTo>
                  <a:cubicBezTo>
                    <a:pt x="67" y="540"/>
                    <a:pt x="1" y="740"/>
                    <a:pt x="67" y="773"/>
                  </a:cubicBezTo>
                  <a:cubicBezTo>
                    <a:pt x="70" y="776"/>
                    <a:pt x="74" y="777"/>
                    <a:pt x="78" y="777"/>
                  </a:cubicBezTo>
                  <a:cubicBezTo>
                    <a:pt x="124" y="777"/>
                    <a:pt x="246" y="622"/>
                    <a:pt x="368" y="440"/>
                  </a:cubicBezTo>
                  <a:cubicBezTo>
                    <a:pt x="534" y="206"/>
                    <a:pt x="568" y="6"/>
                    <a:pt x="534" y="6"/>
                  </a:cubicBezTo>
                  <a:cubicBezTo>
                    <a:pt x="528" y="3"/>
                    <a:pt x="520" y="1"/>
                    <a:pt x="512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1923;p44">
              <a:extLst>
                <a:ext uri="{FF2B5EF4-FFF2-40B4-BE49-F238E27FC236}">
                  <a16:creationId xmlns:a16="http://schemas.microsoft.com/office/drawing/2014/main" id="{9D4FD2AA-CAE2-4949-9558-F679BDEC31A2}"/>
                </a:ext>
              </a:extLst>
            </p:cNvPr>
            <p:cNvSpPr/>
            <p:nvPr/>
          </p:nvSpPr>
          <p:spPr>
            <a:xfrm>
              <a:off x="8485363" y="3896602"/>
              <a:ext cx="5666" cy="24563"/>
            </a:xfrm>
            <a:custGeom>
              <a:avLst/>
              <a:gdLst/>
              <a:ahLst/>
              <a:cxnLst/>
              <a:rect l="l" t="t" r="r" b="b"/>
              <a:pathLst>
                <a:path w="301" h="1305" extrusionOk="0">
                  <a:moveTo>
                    <a:pt x="77" y="1"/>
                  </a:moveTo>
                  <a:cubicBezTo>
                    <a:pt x="74" y="1"/>
                    <a:pt x="70" y="1"/>
                    <a:pt x="67" y="3"/>
                  </a:cubicBezTo>
                  <a:cubicBezTo>
                    <a:pt x="0" y="3"/>
                    <a:pt x="0" y="303"/>
                    <a:pt x="34" y="670"/>
                  </a:cubicBezTo>
                  <a:cubicBezTo>
                    <a:pt x="67" y="1037"/>
                    <a:pt x="167" y="1304"/>
                    <a:pt x="234" y="1304"/>
                  </a:cubicBezTo>
                  <a:cubicBezTo>
                    <a:pt x="267" y="1304"/>
                    <a:pt x="300" y="1004"/>
                    <a:pt x="234" y="637"/>
                  </a:cubicBezTo>
                  <a:cubicBezTo>
                    <a:pt x="202" y="289"/>
                    <a:pt x="140" y="1"/>
                    <a:pt x="7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769846626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" name="Google Shape;1924;p44">
            <a:extLst>
              <a:ext uri="{FF2B5EF4-FFF2-40B4-BE49-F238E27FC236}">
                <a16:creationId xmlns:a16="http://schemas.microsoft.com/office/drawing/2014/main" id="{6EB03C7E-4250-46A5-A019-D2E0488B428C}"/>
              </a:ext>
            </a:extLst>
          </p:cNvPr>
          <p:cNvSpPr txBox="1">
            <a:spLocks/>
          </p:cNvSpPr>
          <p:nvPr/>
        </p:nvSpPr>
        <p:spPr>
          <a:xfrm>
            <a:off x="372602" y="712138"/>
            <a:ext cx="3958252" cy="14737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139700" indent="0">
              <a:lnSpc>
                <a:spcPct val="150000"/>
              </a:lnSpc>
              <a:buNone/>
            </a:pPr>
            <a:r>
              <a:rPr lang="en-US" sz="2400" b="0" i="0" dirty="0" err="1">
                <a:solidFill>
                  <a:srgbClr val="000000"/>
                </a:solidFill>
                <a:effectLst/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ơn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vị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của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tốc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độ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phụ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thuộc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vào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đơn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vị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đo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độ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dài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và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đơn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vị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đo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thời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gian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.</a:t>
            </a:r>
            <a:endParaRPr lang="vi-VN" sz="2400" b="0" i="0" dirty="0">
              <a:solidFill>
                <a:srgbClr val="000000"/>
              </a:solidFill>
              <a:effectLst/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</p:txBody>
      </p: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92514356-6C6E-4AB9-978B-3D69F2B58EAB}"/>
              </a:ext>
            </a:extLst>
          </p:cNvPr>
          <p:cNvGrpSpPr/>
          <p:nvPr/>
        </p:nvGrpSpPr>
        <p:grpSpPr>
          <a:xfrm>
            <a:off x="5581407" y="560069"/>
            <a:ext cx="3055036" cy="4184419"/>
            <a:chOff x="6488133" y="1423362"/>
            <a:chExt cx="2352527" cy="3222207"/>
          </a:xfrm>
        </p:grpSpPr>
        <p:sp>
          <p:nvSpPr>
            <p:cNvPr id="259" name="Google Shape;3370;p69">
              <a:extLst>
                <a:ext uri="{FF2B5EF4-FFF2-40B4-BE49-F238E27FC236}">
                  <a16:creationId xmlns:a16="http://schemas.microsoft.com/office/drawing/2014/main" id="{2634FA78-08EB-43D6-B4B7-C269AF6802B6}"/>
                </a:ext>
              </a:extLst>
            </p:cNvPr>
            <p:cNvSpPr/>
            <p:nvPr/>
          </p:nvSpPr>
          <p:spPr>
            <a:xfrm>
              <a:off x="7217257" y="2382459"/>
              <a:ext cx="1055325" cy="1000021"/>
            </a:xfrm>
            <a:custGeom>
              <a:avLst/>
              <a:gdLst/>
              <a:ahLst/>
              <a:cxnLst/>
              <a:rect l="l" t="t" r="r" b="b"/>
              <a:pathLst>
                <a:path w="60110" h="56960" extrusionOk="0">
                  <a:moveTo>
                    <a:pt x="6234" y="1"/>
                  </a:moveTo>
                  <a:cubicBezTo>
                    <a:pt x="5499" y="1"/>
                    <a:pt x="4745" y="216"/>
                    <a:pt x="4136" y="611"/>
                  </a:cubicBezTo>
                  <a:cubicBezTo>
                    <a:pt x="2802" y="1479"/>
                    <a:pt x="2035" y="3080"/>
                    <a:pt x="1635" y="4614"/>
                  </a:cubicBezTo>
                  <a:cubicBezTo>
                    <a:pt x="0" y="10819"/>
                    <a:pt x="2735" y="17523"/>
                    <a:pt x="7305" y="22027"/>
                  </a:cubicBezTo>
                  <a:cubicBezTo>
                    <a:pt x="11842" y="26530"/>
                    <a:pt x="17913" y="29098"/>
                    <a:pt x="24084" y="30833"/>
                  </a:cubicBezTo>
                  <a:cubicBezTo>
                    <a:pt x="30589" y="32668"/>
                    <a:pt x="37427" y="33802"/>
                    <a:pt x="43364" y="37137"/>
                  </a:cubicBezTo>
                  <a:cubicBezTo>
                    <a:pt x="49269" y="40473"/>
                    <a:pt x="54005" y="46010"/>
                    <a:pt x="53105" y="52715"/>
                  </a:cubicBezTo>
                  <a:cubicBezTo>
                    <a:pt x="52871" y="54984"/>
                    <a:pt x="53939" y="55951"/>
                    <a:pt x="55340" y="56618"/>
                  </a:cubicBezTo>
                  <a:cubicBezTo>
                    <a:pt x="55754" y="56848"/>
                    <a:pt x="56212" y="56959"/>
                    <a:pt x="56668" y="56959"/>
                  </a:cubicBezTo>
                  <a:cubicBezTo>
                    <a:pt x="57532" y="56959"/>
                    <a:pt x="58385" y="56560"/>
                    <a:pt x="58909" y="55817"/>
                  </a:cubicBezTo>
                  <a:cubicBezTo>
                    <a:pt x="59876" y="54650"/>
                    <a:pt x="60076" y="52715"/>
                    <a:pt x="60076" y="51181"/>
                  </a:cubicBezTo>
                  <a:cubicBezTo>
                    <a:pt x="60110" y="45644"/>
                    <a:pt x="56207" y="40540"/>
                    <a:pt x="51737" y="37304"/>
                  </a:cubicBezTo>
                  <a:cubicBezTo>
                    <a:pt x="47267" y="34035"/>
                    <a:pt x="41863" y="32334"/>
                    <a:pt x="36493" y="31033"/>
                  </a:cubicBezTo>
                  <a:cubicBezTo>
                    <a:pt x="31089" y="29765"/>
                    <a:pt x="25652" y="28665"/>
                    <a:pt x="20548" y="26463"/>
                  </a:cubicBezTo>
                  <a:cubicBezTo>
                    <a:pt x="16745" y="24795"/>
                    <a:pt x="12909" y="21960"/>
                    <a:pt x="12476" y="17824"/>
                  </a:cubicBezTo>
                  <a:cubicBezTo>
                    <a:pt x="12209" y="15755"/>
                    <a:pt x="12742" y="13187"/>
                    <a:pt x="11141" y="11919"/>
                  </a:cubicBezTo>
                  <a:cubicBezTo>
                    <a:pt x="10508" y="11419"/>
                    <a:pt x="9674" y="11186"/>
                    <a:pt x="9073" y="10685"/>
                  </a:cubicBezTo>
                  <a:cubicBezTo>
                    <a:pt x="6505" y="8484"/>
                    <a:pt x="10641" y="3647"/>
                    <a:pt x="8506" y="978"/>
                  </a:cubicBezTo>
                  <a:cubicBezTo>
                    <a:pt x="7962" y="307"/>
                    <a:pt x="7111" y="1"/>
                    <a:pt x="6234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3371;p69">
              <a:extLst>
                <a:ext uri="{FF2B5EF4-FFF2-40B4-BE49-F238E27FC236}">
                  <a16:creationId xmlns:a16="http://schemas.microsoft.com/office/drawing/2014/main" id="{BD9F14E1-3ED8-4885-BD01-726BD045F419}"/>
                </a:ext>
              </a:extLst>
            </p:cNvPr>
            <p:cNvSpPr/>
            <p:nvPr/>
          </p:nvSpPr>
          <p:spPr>
            <a:xfrm>
              <a:off x="7217257" y="2382459"/>
              <a:ext cx="1055325" cy="1000021"/>
            </a:xfrm>
            <a:custGeom>
              <a:avLst/>
              <a:gdLst/>
              <a:ahLst/>
              <a:cxnLst/>
              <a:rect l="l" t="t" r="r" b="b"/>
              <a:pathLst>
                <a:path w="60110" h="56960" extrusionOk="0">
                  <a:moveTo>
                    <a:pt x="6234" y="1"/>
                  </a:moveTo>
                  <a:cubicBezTo>
                    <a:pt x="5499" y="1"/>
                    <a:pt x="4745" y="216"/>
                    <a:pt x="4136" y="611"/>
                  </a:cubicBezTo>
                  <a:cubicBezTo>
                    <a:pt x="2802" y="1479"/>
                    <a:pt x="2035" y="3080"/>
                    <a:pt x="1635" y="4614"/>
                  </a:cubicBezTo>
                  <a:cubicBezTo>
                    <a:pt x="0" y="10819"/>
                    <a:pt x="2735" y="17523"/>
                    <a:pt x="7305" y="22027"/>
                  </a:cubicBezTo>
                  <a:cubicBezTo>
                    <a:pt x="11842" y="26530"/>
                    <a:pt x="17913" y="29098"/>
                    <a:pt x="24084" y="30833"/>
                  </a:cubicBezTo>
                  <a:cubicBezTo>
                    <a:pt x="30589" y="32668"/>
                    <a:pt x="37427" y="33802"/>
                    <a:pt x="43364" y="37137"/>
                  </a:cubicBezTo>
                  <a:cubicBezTo>
                    <a:pt x="49269" y="40473"/>
                    <a:pt x="54005" y="46010"/>
                    <a:pt x="53105" y="52715"/>
                  </a:cubicBezTo>
                  <a:cubicBezTo>
                    <a:pt x="52871" y="54984"/>
                    <a:pt x="53939" y="55951"/>
                    <a:pt x="55340" y="56618"/>
                  </a:cubicBezTo>
                  <a:cubicBezTo>
                    <a:pt x="55754" y="56848"/>
                    <a:pt x="56212" y="56959"/>
                    <a:pt x="56668" y="56959"/>
                  </a:cubicBezTo>
                  <a:cubicBezTo>
                    <a:pt x="57532" y="56959"/>
                    <a:pt x="58385" y="56560"/>
                    <a:pt x="58909" y="55817"/>
                  </a:cubicBezTo>
                  <a:cubicBezTo>
                    <a:pt x="59876" y="54650"/>
                    <a:pt x="60076" y="52715"/>
                    <a:pt x="60076" y="51181"/>
                  </a:cubicBezTo>
                  <a:cubicBezTo>
                    <a:pt x="60110" y="45644"/>
                    <a:pt x="56207" y="40540"/>
                    <a:pt x="51737" y="37304"/>
                  </a:cubicBezTo>
                  <a:cubicBezTo>
                    <a:pt x="47267" y="34035"/>
                    <a:pt x="41863" y="32334"/>
                    <a:pt x="36493" y="31033"/>
                  </a:cubicBezTo>
                  <a:cubicBezTo>
                    <a:pt x="31089" y="29765"/>
                    <a:pt x="25652" y="28665"/>
                    <a:pt x="20548" y="26463"/>
                  </a:cubicBezTo>
                  <a:cubicBezTo>
                    <a:pt x="16745" y="24795"/>
                    <a:pt x="12909" y="21960"/>
                    <a:pt x="12476" y="17824"/>
                  </a:cubicBezTo>
                  <a:cubicBezTo>
                    <a:pt x="12209" y="15755"/>
                    <a:pt x="12742" y="13187"/>
                    <a:pt x="11141" y="11919"/>
                  </a:cubicBezTo>
                  <a:cubicBezTo>
                    <a:pt x="10508" y="11419"/>
                    <a:pt x="9674" y="11186"/>
                    <a:pt x="9073" y="10685"/>
                  </a:cubicBezTo>
                  <a:cubicBezTo>
                    <a:pt x="6505" y="8484"/>
                    <a:pt x="10641" y="3647"/>
                    <a:pt x="8506" y="978"/>
                  </a:cubicBezTo>
                  <a:cubicBezTo>
                    <a:pt x="7962" y="307"/>
                    <a:pt x="7111" y="1"/>
                    <a:pt x="6234" y="1"/>
                  </a:cubicBezTo>
                  <a:close/>
                </a:path>
              </a:pathLst>
            </a:custGeom>
            <a:solidFill>
              <a:srgbClr val="F5AA79"/>
            </a:solidFill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3372;p69">
              <a:extLst>
                <a:ext uri="{FF2B5EF4-FFF2-40B4-BE49-F238E27FC236}">
                  <a16:creationId xmlns:a16="http://schemas.microsoft.com/office/drawing/2014/main" id="{A0F51E4B-530C-4BE7-8766-797C17A32300}"/>
                </a:ext>
              </a:extLst>
            </p:cNvPr>
            <p:cNvSpPr/>
            <p:nvPr/>
          </p:nvSpPr>
          <p:spPr>
            <a:xfrm>
              <a:off x="7647586" y="1473732"/>
              <a:ext cx="576979" cy="896631"/>
            </a:xfrm>
            <a:custGeom>
              <a:avLst/>
              <a:gdLst/>
              <a:ahLst/>
              <a:cxnLst/>
              <a:rect l="l" t="t" r="r" b="b"/>
              <a:pathLst>
                <a:path w="32864" h="51071" extrusionOk="0">
                  <a:moveTo>
                    <a:pt x="14123" y="0"/>
                  </a:moveTo>
                  <a:cubicBezTo>
                    <a:pt x="11607" y="0"/>
                    <a:pt x="9080" y="2056"/>
                    <a:pt x="9146" y="4670"/>
                  </a:cubicBezTo>
                  <a:cubicBezTo>
                    <a:pt x="9180" y="7172"/>
                    <a:pt x="11248" y="9140"/>
                    <a:pt x="12982" y="10975"/>
                  </a:cubicBezTo>
                  <a:cubicBezTo>
                    <a:pt x="17185" y="15512"/>
                    <a:pt x="19854" y="21683"/>
                    <a:pt x="19587" y="27854"/>
                  </a:cubicBezTo>
                  <a:cubicBezTo>
                    <a:pt x="19354" y="34025"/>
                    <a:pt x="15918" y="40062"/>
                    <a:pt x="10514" y="42598"/>
                  </a:cubicBezTo>
                  <a:cubicBezTo>
                    <a:pt x="8346" y="43665"/>
                    <a:pt x="5911" y="44165"/>
                    <a:pt x="3776" y="45266"/>
                  </a:cubicBezTo>
                  <a:cubicBezTo>
                    <a:pt x="2207" y="46113"/>
                    <a:pt x="786" y="47537"/>
                    <a:pt x="251" y="49245"/>
                  </a:cubicBezTo>
                  <a:lnTo>
                    <a:pt x="251" y="49245"/>
                  </a:lnTo>
                  <a:lnTo>
                    <a:pt x="11181" y="45833"/>
                  </a:lnTo>
                  <a:cubicBezTo>
                    <a:pt x="16485" y="44165"/>
                    <a:pt x="21889" y="42397"/>
                    <a:pt x="26025" y="38661"/>
                  </a:cubicBezTo>
                  <a:cubicBezTo>
                    <a:pt x="29761" y="35192"/>
                    <a:pt x="32063" y="30422"/>
                    <a:pt x="32496" y="25352"/>
                  </a:cubicBezTo>
                  <a:cubicBezTo>
                    <a:pt x="32863" y="20182"/>
                    <a:pt x="31396" y="15011"/>
                    <a:pt x="28327" y="10842"/>
                  </a:cubicBezTo>
                  <a:cubicBezTo>
                    <a:pt x="27593" y="9874"/>
                    <a:pt x="26659" y="8873"/>
                    <a:pt x="25525" y="8807"/>
                  </a:cubicBezTo>
                  <a:cubicBezTo>
                    <a:pt x="25483" y="8803"/>
                    <a:pt x="25442" y="8801"/>
                    <a:pt x="25400" y="8801"/>
                  </a:cubicBezTo>
                  <a:cubicBezTo>
                    <a:pt x="24468" y="8801"/>
                    <a:pt x="23535" y="9704"/>
                    <a:pt x="23617" y="10587"/>
                  </a:cubicBezTo>
                  <a:lnTo>
                    <a:pt x="23617" y="10587"/>
                  </a:lnTo>
                  <a:cubicBezTo>
                    <a:pt x="22886" y="8235"/>
                    <a:pt x="22061" y="5876"/>
                    <a:pt x="20588" y="3870"/>
                  </a:cubicBezTo>
                  <a:cubicBezTo>
                    <a:pt x="19053" y="1735"/>
                    <a:pt x="16718" y="34"/>
                    <a:pt x="14183" y="0"/>
                  </a:cubicBezTo>
                  <a:cubicBezTo>
                    <a:pt x="14163" y="0"/>
                    <a:pt x="14143" y="0"/>
                    <a:pt x="14123" y="0"/>
                  </a:cubicBezTo>
                  <a:close/>
                  <a:moveTo>
                    <a:pt x="251" y="49245"/>
                  </a:moveTo>
                  <a:lnTo>
                    <a:pt x="173" y="49269"/>
                  </a:lnTo>
                  <a:lnTo>
                    <a:pt x="147" y="49629"/>
                  </a:lnTo>
                  <a:lnTo>
                    <a:pt x="147" y="49629"/>
                  </a:lnTo>
                  <a:cubicBezTo>
                    <a:pt x="176" y="49499"/>
                    <a:pt x="211" y="49371"/>
                    <a:pt x="251" y="49245"/>
                  </a:cubicBezTo>
                  <a:close/>
                  <a:moveTo>
                    <a:pt x="147" y="49629"/>
                  </a:moveTo>
                  <a:cubicBezTo>
                    <a:pt x="40" y="50092"/>
                    <a:pt x="0" y="50575"/>
                    <a:pt x="40" y="51070"/>
                  </a:cubicBezTo>
                  <a:lnTo>
                    <a:pt x="147" y="49629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3373;p69">
              <a:extLst>
                <a:ext uri="{FF2B5EF4-FFF2-40B4-BE49-F238E27FC236}">
                  <a16:creationId xmlns:a16="http://schemas.microsoft.com/office/drawing/2014/main" id="{E0556D11-BD98-4ED8-AC15-C11A7E9C5B5D}"/>
                </a:ext>
              </a:extLst>
            </p:cNvPr>
            <p:cNvSpPr/>
            <p:nvPr/>
          </p:nvSpPr>
          <p:spPr>
            <a:xfrm>
              <a:off x="7647586" y="1473732"/>
              <a:ext cx="576979" cy="896631"/>
            </a:xfrm>
            <a:custGeom>
              <a:avLst/>
              <a:gdLst/>
              <a:ahLst/>
              <a:cxnLst/>
              <a:rect l="l" t="t" r="r" b="b"/>
              <a:pathLst>
                <a:path w="32864" h="51071" extrusionOk="0">
                  <a:moveTo>
                    <a:pt x="14123" y="0"/>
                  </a:moveTo>
                  <a:cubicBezTo>
                    <a:pt x="11607" y="0"/>
                    <a:pt x="9080" y="2056"/>
                    <a:pt x="9146" y="4670"/>
                  </a:cubicBezTo>
                  <a:cubicBezTo>
                    <a:pt x="9180" y="7172"/>
                    <a:pt x="11248" y="9140"/>
                    <a:pt x="12982" y="10975"/>
                  </a:cubicBezTo>
                  <a:cubicBezTo>
                    <a:pt x="17185" y="15512"/>
                    <a:pt x="19854" y="21683"/>
                    <a:pt x="19587" y="27854"/>
                  </a:cubicBezTo>
                  <a:cubicBezTo>
                    <a:pt x="19354" y="34025"/>
                    <a:pt x="15918" y="40062"/>
                    <a:pt x="10514" y="42598"/>
                  </a:cubicBezTo>
                  <a:cubicBezTo>
                    <a:pt x="8346" y="43665"/>
                    <a:pt x="5911" y="44165"/>
                    <a:pt x="3776" y="45266"/>
                  </a:cubicBezTo>
                  <a:cubicBezTo>
                    <a:pt x="2207" y="46113"/>
                    <a:pt x="786" y="47537"/>
                    <a:pt x="251" y="49245"/>
                  </a:cubicBezTo>
                  <a:lnTo>
                    <a:pt x="251" y="49245"/>
                  </a:lnTo>
                  <a:lnTo>
                    <a:pt x="11181" y="45833"/>
                  </a:lnTo>
                  <a:cubicBezTo>
                    <a:pt x="16485" y="44165"/>
                    <a:pt x="21889" y="42397"/>
                    <a:pt x="26025" y="38661"/>
                  </a:cubicBezTo>
                  <a:cubicBezTo>
                    <a:pt x="29761" y="35192"/>
                    <a:pt x="32063" y="30422"/>
                    <a:pt x="32496" y="25352"/>
                  </a:cubicBezTo>
                  <a:cubicBezTo>
                    <a:pt x="32863" y="20182"/>
                    <a:pt x="31396" y="15011"/>
                    <a:pt x="28327" y="10842"/>
                  </a:cubicBezTo>
                  <a:cubicBezTo>
                    <a:pt x="27593" y="9874"/>
                    <a:pt x="26659" y="8873"/>
                    <a:pt x="25525" y="8807"/>
                  </a:cubicBezTo>
                  <a:cubicBezTo>
                    <a:pt x="25483" y="8803"/>
                    <a:pt x="25442" y="8801"/>
                    <a:pt x="25400" y="8801"/>
                  </a:cubicBezTo>
                  <a:cubicBezTo>
                    <a:pt x="24468" y="8801"/>
                    <a:pt x="23535" y="9704"/>
                    <a:pt x="23617" y="10587"/>
                  </a:cubicBezTo>
                  <a:lnTo>
                    <a:pt x="23617" y="10587"/>
                  </a:lnTo>
                  <a:cubicBezTo>
                    <a:pt x="22886" y="8235"/>
                    <a:pt x="22061" y="5876"/>
                    <a:pt x="20588" y="3870"/>
                  </a:cubicBezTo>
                  <a:cubicBezTo>
                    <a:pt x="19053" y="1735"/>
                    <a:pt x="16718" y="34"/>
                    <a:pt x="14183" y="0"/>
                  </a:cubicBezTo>
                  <a:cubicBezTo>
                    <a:pt x="14163" y="0"/>
                    <a:pt x="14143" y="0"/>
                    <a:pt x="14123" y="0"/>
                  </a:cubicBezTo>
                  <a:close/>
                  <a:moveTo>
                    <a:pt x="251" y="49245"/>
                  </a:moveTo>
                  <a:lnTo>
                    <a:pt x="173" y="49269"/>
                  </a:lnTo>
                  <a:lnTo>
                    <a:pt x="147" y="49629"/>
                  </a:lnTo>
                  <a:lnTo>
                    <a:pt x="147" y="49629"/>
                  </a:lnTo>
                  <a:cubicBezTo>
                    <a:pt x="176" y="49499"/>
                    <a:pt x="211" y="49371"/>
                    <a:pt x="251" y="49245"/>
                  </a:cubicBezTo>
                  <a:close/>
                  <a:moveTo>
                    <a:pt x="147" y="49629"/>
                  </a:moveTo>
                  <a:cubicBezTo>
                    <a:pt x="40" y="50092"/>
                    <a:pt x="0" y="50575"/>
                    <a:pt x="40" y="51070"/>
                  </a:cubicBezTo>
                  <a:lnTo>
                    <a:pt x="147" y="49629"/>
                  </a:ln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3374;p69">
              <a:extLst>
                <a:ext uri="{FF2B5EF4-FFF2-40B4-BE49-F238E27FC236}">
                  <a16:creationId xmlns:a16="http://schemas.microsoft.com/office/drawing/2014/main" id="{F6F02726-A53D-4FEE-B1CD-4C30AE6CA0F3}"/>
                </a:ext>
              </a:extLst>
            </p:cNvPr>
            <p:cNvSpPr/>
            <p:nvPr/>
          </p:nvSpPr>
          <p:spPr>
            <a:xfrm>
              <a:off x="7644759" y="1473152"/>
              <a:ext cx="579805" cy="897210"/>
            </a:xfrm>
            <a:custGeom>
              <a:avLst/>
              <a:gdLst/>
              <a:ahLst/>
              <a:cxnLst/>
              <a:rect l="l" t="t" r="r" b="b"/>
              <a:pathLst>
                <a:path w="33025" h="51104" fill="none" extrusionOk="0">
                  <a:moveTo>
                    <a:pt x="201" y="51103"/>
                  </a:moveTo>
                  <a:cubicBezTo>
                    <a:pt x="1" y="48602"/>
                    <a:pt x="1835" y="46433"/>
                    <a:pt x="3937" y="45299"/>
                  </a:cubicBezTo>
                  <a:cubicBezTo>
                    <a:pt x="6072" y="44198"/>
                    <a:pt x="8507" y="43698"/>
                    <a:pt x="10675" y="42631"/>
                  </a:cubicBezTo>
                  <a:cubicBezTo>
                    <a:pt x="16079" y="40095"/>
                    <a:pt x="19515" y="34058"/>
                    <a:pt x="19748" y="27887"/>
                  </a:cubicBezTo>
                  <a:cubicBezTo>
                    <a:pt x="20015" y="21716"/>
                    <a:pt x="17346" y="15545"/>
                    <a:pt x="13143" y="11008"/>
                  </a:cubicBezTo>
                  <a:cubicBezTo>
                    <a:pt x="11409" y="9173"/>
                    <a:pt x="9341" y="7205"/>
                    <a:pt x="9307" y="4703"/>
                  </a:cubicBezTo>
                  <a:cubicBezTo>
                    <a:pt x="9241" y="2068"/>
                    <a:pt x="11809" y="0"/>
                    <a:pt x="14344" y="33"/>
                  </a:cubicBezTo>
                  <a:cubicBezTo>
                    <a:pt x="16879" y="67"/>
                    <a:pt x="19214" y="1768"/>
                    <a:pt x="20749" y="3903"/>
                  </a:cubicBezTo>
                  <a:cubicBezTo>
                    <a:pt x="22317" y="6038"/>
                    <a:pt x="23151" y="8573"/>
                    <a:pt x="23918" y="11075"/>
                  </a:cubicBezTo>
                  <a:cubicBezTo>
                    <a:pt x="23351" y="10041"/>
                    <a:pt x="24552" y="8740"/>
                    <a:pt x="25686" y="8840"/>
                  </a:cubicBezTo>
                  <a:cubicBezTo>
                    <a:pt x="26820" y="8906"/>
                    <a:pt x="27754" y="9907"/>
                    <a:pt x="28488" y="10875"/>
                  </a:cubicBezTo>
                  <a:cubicBezTo>
                    <a:pt x="31557" y="15044"/>
                    <a:pt x="33024" y="20215"/>
                    <a:pt x="32657" y="25385"/>
                  </a:cubicBezTo>
                  <a:cubicBezTo>
                    <a:pt x="32224" y="30455"/>
                    <a:pt x="29922" y="35225"/>
                    <a:pt x="26186" y="38694"/>
                  </a:cubicBezTo>
                  <a:cubicBezTo>
                    <a:pt x="22050" y="42430"/>
                    <a:pt x="16646" y="44198"/>
                    <a:pt x="11342" y="45866"/>
                  </a:cubicBezTo>
                  <a:lnTo>
                    <a:pt x="334" y="49302"/>
                  </a:lnTo>
                </a:path>
              </a:pathLst>
            </a:custGeom>
            <a:noFill/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3375;p69">
              <a:extLst>
                <a:ext uri="{FF2B5EF4-FFF2-40B4-BE49-F238E27FC236}">
                  <a16:creationId xmlns:a16="http://schemas.microsoft.com/office/drawing/2014/main" id="{1D128F18-1B62-4242-AD55-F112E63F27EF}"/>
                </a:ext>
              </a:extLst>
            </p:cNvPr>
            <p:cNvSpPr/>
            <p:nvPr/>
          </p:nvSpPr>
          <p:spPr>
            <a:xfrm>
              <a:off x="7560435" y="1449188"/>
              <a:ext cx="99651" cy="81743"/>
            </a:xfrm>
            <a:custGeom>
              <a:avLst/>
              <a:gdLst/>
              <a:ahLst/>
              <a:cxnLst/>
              <a:rect l="l" t="t" r="r" b="b"/>
              <a:pathLst>
                <a:path w="5676" h="4656" extrusionOk="0">
                  <a:moveTo>
                    <a:pt x="2864" y="1"/>
                  </a:moveTo>
                  <a:cubicBezTo>
                    <a:pt x="2689" y="1"/>
                    <a:pt x="2512" y="21"/>
                    <a:pt x="2335" y="64"/>
                  </a:cubicBezTo>
                  <a:lnTo>
                    <a:pt x="1968" y="131"/>
                  </a:lnTo>
                  <a:cubicBezTo>
                    <a:pt x="34" y="931"/>
                    <a:pt x="0" y="3667"/>
                    <a:pt x="1935" y="4467"/>
                  </a:cubicBezTo>
                  <a:cubicBezTo>
                    <a:pt x="2241" y="4596"/>
                    <a:pt x="2549" y="4655"/>
                    <a:pt x="2846" y="4655"/>
                  </a:cubicBezTo>
                  <a:cubicBezTo>
                    <a:pt x="4398" y="4655"/>
                    <a:pt x="5676" y="3055"/>
                    <a:pt x="5004" y="1432"/>
                  </a:cubicBezTo>
                  <a:cubicBezTo>
                    <a:pt x="4640" y="563"/>
                    <a:pt x="3782" y="1"/>
                    <a:pt x="2864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3376;p69">
              <a:extLst>
                <a:ext uri="{FF2B5EF4-FFF2-40B4-BE49-F238E27FC236}">
                  <a16:creationId xmlns:a16="http://schemas.microsoft.com/office/drawing/2014/main" id="{C79CCD60-B52D-475F-9475-E65273CC085E}"/>
                </a:ext>
              </a:extLst>
            </p:cNvPr>
            <p:cNvSpPr/>
            <p:nvPr/>
          </p:nvSpPr>
          <p:spPr>
            <a:xfrm>
              <a:off x="7560435" y="1449188"/>
              <a:ext cx="99651" cy="81743"/>
            </a:xfrm>
            <a:custGeom>
              <a:avLst/>
              <a:gdLst/>
              <a:ahLst/>
              <a:cxnLst/>
              <a:rect l="l" t="t" r="r" b="b"/>
              <a:pathLst>
                <a:path w="5676" h="4656" extrusionOk="0">
                  <a:moveTo>
                    <a:pt x="2864" y="1"/>
                  </a:moveTo>
                  <a:cubicBezTo>
                    <a:pt x="2689" y="1"/>
                    <a:pt x="2512" y="21"/>
                    <a:pt x="2335" y="64"/>
                  </a:cubicBezTo>
                  <a:lnTo>
                    <a:pt x="1968" y="131"/>
                  </a:lnTo>
                  <a:cubicBezTo>
                    <a:pt x="34" y="931"/>
                    <a:pt x="0" y="3667"/>
                    <a:pt x="1935" y="4467"/>
                  </a:cubicBezTo>
                  <a:cubicBezTo>
                    <a:pt x="2241" y="4596"/>
                    <a:pt x="2549" y="4655"/>
                    <a:pt x="2846" y="4655"/>
                  </a:cubicBezTo>
                  <a:cubicBezTo>
                    <a:pt x="4398" y="4655"/>
                    <a:pt x="5676" y="3055"/>
                    <a:pt x="5004" y="1432"/>
                  </a:cubicBezTo>
                  <a:cubicBezTo>
                    <a:pt x="4640" y="563"/>
                    <a:pt x="3782" y="1"/>
                    <a:pt x="2864" y="1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3377;p69">
              <a:extLst>
                <a:ext uri="{FF2B5EF4-FFF2-40B4-BE49-F238E27FC236}">
                  <a16:creationId xmlns:a16="http://schemas.microsoft.com/office/drawing/2014/main" id="{D1A1B8B2-B38E-4E27-BF46-C70A15D5C2CB}"/>
                </a:ext>
              </a:extLst>
            </p:cNvPr>
            <p:cNvSpPr/>
            <p:nvPr/>
          </p:nvSpPr>
          <p:spPr>
            <a:xfrm>
              <a:off x="7679416" y="3439978"/>
              <a:ext cx="691553" cy="866855"/>
            </a:xfrm>
            <a:custGeom>
              <a:avLst/>
              <a:gdLst/>
              <a:ahLst/>
              <a:cxnLst/>
              <a:rect l="l" t="t" r="r" b="b"/>
              <a:pathLst>
                <a:path w="39390" h="49375" extrusionOk="0">
                  <a:moveTo>
                    <a:pt x="33479" y="1"/>
                  </a:moveTo>
                  <a:cubicBezTo>
                    <a:pt x="32211" y="1"/>
                    <a:pt x="30999" y="739"/>
                    <a:pt x="30216" y="1754"/>
                  </a:cubicBezTo>
                  <a:cubicBezTo>
                    <a:pt x="29382" y="2954"/>
                    <a:pt x="28882" y="4355"/>
                    <a:pt x="28749" y="5823"/>
                  </a:cubicBezTo>
                  <a:cubicBezTo>
                    <a:pt x="28415" y="8592"/>
                    <a:pt x="28715" y="11427"/>
                    <a:pt x="28415" y="14162"/>
                  </a:cubicBezTo>
                  <a:cubicBezTo>
                    <a:pt x="28115" y="16931"/>
                    <a:pt x="27114" y="19900"/>
                    <a:pt x="24846" y="21468"/>
                  </a:cubicBezTo>
                  <a:cubicBezTo>
                    <a:pt x="22044" y="23402"/>
                    <a:pt x="18074" y="22969"/>
                    <a:pt x="15406" y="25004"/>
                  </a:cubicBezTo>
                  <a:cubicBezTo>
                    <a:pt x="13238" y="26671"/>
                    <a:pt x="12404" y="29507"/>
                    <a:pt x="10702" y="31675"/>
                  </a:cubicBezTo>
                  <a:cubicBezTo>
                    <a:pt x="9268" y="33476"/>
                    <a:pt x="7267" y="34677"/>
                    <a:pt x="5432" y="36111"/>
                  </a:cubicBezTo>
                  <a:cubicBezTo>
                    <a:pt x="3597" y="37512"/>
                    <a:pt x="1796" y="39180"/>
                    <a:pt x="1196" y="41415"/>
                  </a:cubicBezTo>
                  <a:cubicBezTo>
                    <a:pt x="0" y="45627"/>
                    <a:pt x="3320" y="49374"/>
                    <a:pt x="7207" y="49374"/>
                  </a:cubicBezTo>
                  <a:cubicBezTo>
                    <a:pt x="8092" y="49374"/>
                    <a:pt x="9005" y="49180"/>
                    <a:pt x="9902" y="48754"/>
                  </a:cubicBezTo>
                  <a:lnTo>
                    <a:pt x="8768" y="47420"/>
                  </a:lnTo>
                  <a:cubicBezTo>
                    <a:pt x="7433" y="44618"/>
                    <a:pt x="8601" y="41115"/>
                    <a:pt x="10769" y="38847"/>
                  </a:cubicBezTo>
                  <a:cubicBezTo>
                    <a:pt x="12937" y="36612"/>
                    <a:pt x="15873" y="35311"/>
                    <a:pt x="18708" y="34077"/>
                  </a:cubicBezTo>
                  <a:cubicBezTo>
                    <a:pt x="25013" y="31308"/>
                    <a:pt x="31617" y="28006"/>
                    <a:pt x="34786" y="21935"/>
                  </a:cubicBezTo>
                  <a:cubicBezTo>
                    <a:pt x="35887" y="19900"/>
                    <a:pt x="36454" y="17632"/>
                    <a:pt x="37088" y="15397"/>
                  </a:cubicBezTo>
                  <a:cubicBezTo>
                    <a:pt x="38255" y="11060"/>
                    <a:pt x="39390" y="6157"/>
                    <a:pt x="37021" y="2321"/>
                  </a:cubicBezTo>
                  <a:cubicBezTo>
                    <a:pt x="36354" y="1253"/>
                    <a:pt x="35287" y="252"/>
                    <a:pt x="34052" y="52"/>
                  </a:cubicBezTo>
                  <a:cubicBezTo>
                    <a:pt x="33861" y="17"/>
                    <a:pt x="33669" y="1"/>
                    <a:pt x="33479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3378;p69">
              <a:extLst>
                <a:ext uri="{FF2B5EF4-FFF2-40B4-BE49-F238E27FC236}">
                  <a16:creationId xmlns:a16="http://schemas.microsoft.com/office/drawing/2014/main" id="{6940CCA7-28FC-4CE8-8474-F0961181CA15}"/>
                </a:ext>
              </a:extLst>
            </p:cNvPr>
            <p:cNvSpPr/>
            <p:nvPr/>
          </p:nvSpPr>
          <p:spPr>
            <a:xfrm>
              <a:off x="7679416" y="3439978"/>
              <a:ext cx="691553" cy="866855"/>
            </a:xfrm>
            <a:custGeom>
              <a:avLst/>
              <a:gdLst/>
              <a:ahLst/>
              <a:cxnLst/>
              <a:rect l="l" t="t" r="r" b="b"/>
              <a:pathLst>
                <a:path w="39390" h="49375" extrusionOk="0">
                  <a:moveTo>
                    <a:pt x="33479" y="1"/>
                  </a:moveTo>
                  <a:cubicBezTo>
                    <a:pt x="32211" y="1"/>
                    <a:pt x="30999" y="739"/>
                    <a:pt x="30216" y="1754"/>
                  </a:cubicBezTo>
                  <a:cubicBezTo>
                    <a:pt x="29382" y="2954"/>
                    <a:pt x="28882" y="4355"/>
                    <a:pt x="28749" y="5823"/>
                  </a:cubicBezTo>
                  <a:cubicBezTo>
                    <a:pt x="28415" y="8592"/>
                    <a:pt x="28715" y="11427"/>
                    <a:pt x="28415" y="14162"/>
                  </a:cubicBezTo>
                  <a:cubicBezTo>
                    <a:pt x="28115" y="16931"/>
                    <a:pt x="27114" y="19900"/>
                    <a:pt x="24846" y="21468"/>
                  </a:cubicBezTo>
                  <a:cubicBezTo>
                    <a:pt x="22044" y="23402"/>
                    <a:pt x="18074" y="22969"/>
                    <a:pt x="15406" y="25004"/>
                  </a:cubicBezTo>
                  <a:cubicBezTo>
                    <a:pt x="13238" y="26671"/>
                    <a:pt x="12404" y="29507"/>
                    <a:pt x="10702" y="31675"/>
                  </a:cubicBezTo>
                  <a:cubicBezTo>
                    <a:pt x="9268" y="33476"/>
                    <a:pt x="7267" y="34677"/>
                    <a:pt x="5432" y="36111"/>
                  </a:cubicBezTo>
                  <a:cubicBezTo>
                    <a:pt x="3597" y="37512"/>
                    <a:pt x="1796" y="39180"/>
                    <a:pt x="1196" y="41415"/>
                  </a:cubicBezTo>
                  <a:cubicBezTo>
                    <a:pt x="0" y="45627"/>
                    <a:pt x="3320" y="49374"/>
                    <a:pt x="7207" y="49374"/>
                  </a:cubicBezTo>
                  <a:cubicBezTo>
                    <a:pt x="8092" y="49374"/>
                    <a:pt x="9005" y="49180"/>
                    <a:pt x="9902" y="48754"/>
                  </a:cubicBezTo>
                  <a:lnTo>
                    <a:pt x="8768" y="47420"/>
                  </a:lnTo>
                  <a:cubicBezTo>
                    <a:pt x="7433" y="44618"/>
                    <a:pt x="8601" y="41115"/>
                    <a:pt x="10769" y="38847"/>
                  </a:cubicBezTo>
                  <a:cubicBezTo>
                    <a:pt x="12937" y="36612"/>
                    <a:pt x="15873" y="35311"/>
                    <a:pt x="18708" y="34077"/>
                  </a:cubicBezTo>
                  <a:cubicBezTo>
                    <a:pt x="25013" y="31308"/>
                    <a:pt x="31617" y="28006"/>
                    <a:pt x="34786" y="21935"/>
                  </a:cubicBezTo>
                  <a:cubicBezTo>
                    <a:pt x="35887" y="19900"/>
                    <a:pt x="36454" y="17632"/>
                    <a:pt x="37088" y="15397"/>
                  </a:cubicBezTo>
                  <a:cubicBezTo>
                    <a:pt x="38255" y="11060"/>
                    <a:pt x="39390" y="6157"/>
                    <a:pt x="37021" y="2321"/>
                  </a:cubicBezTo>
                  <a:cubicBezTo>
                    <a:pt x="36354" y="1253"/>
                    <a:pt x="35287" y="252"/>
                    <a:pt x="34052" y="52"/>
                  </a:cubicBezTo>
                  <a:cubicBezTo>
                    <a:pt x="33861" y="17"/>
                    <a:pt x="33669" y="1"/>
                    <a:pt x="33479" y="1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3379;p69">
              <a:extLst>
                <a:ext uri="{FF2B5EF4-FFF2-40B4-BE49-F238E27FC236}">
                  <a16:creationId xmlns:a16="http://schemas.microsoft.com/office/drawing/2014/main" id="{46B7BA0C-07E0-4259-8C4D-2AF0916D3A9A}"/>
                </a:ext>
              </a:extLst>
            </p:cNvPr>
            <p:cNvSpPr/>
            <p:nvPr/>
          </p:nvSpPr>
          <p:spPr>
            <a:xfrm>
              <a:off x="7018130" y="1432702"/>
              <a:ext cx="322128" cy="358470"/>
            </a:xfrm>
            <a:custGeom>
              <a:avLst/>
              <a:gdLst/>
              <a:ahLst/>
              <a:cxnLst/>
              <a:rect l="l" t="t" r="r" b="b"/>
              <a:pathLst>
                <a:path w="18348" h="20418" extrusionOk="0">
                  <a:moveTo>
                    <a:pt x="14033" y="0"/>
                  </a:moveTo>
                  <a:cubicBezTo>
                    <a:pt x="13216" y="0"/>
                    <a:pt x="12392" y="241"/>
                    <a:pt x="11676" y="736"/>
                  </a:cubicBezTo>
                  <a:cubicBezTo>
                    <a:pt x="10541" y="1537"/>
                    <a:pt x="9874" y="2838"/>
                    <a:pt x="8874" y="3805"/>
                  </a:cubicBezTo>
                  <a:cubicBezTo>
                    <a:pt x="7706" y="4873"/>
                    <a:pt x="6205" y="5406"/>
                    <a:pt x="4904" y="6307"/>
                  </a:cubicBezTo>
                  <a:cubicBezTo>
                    <a:pt x="4137" y="6841"/>
                    <a:pt x="3436" y="7508"/>
                    <a:pt x="2869" y="8242"/>
                  </a:cubicBezTo>
                  <a:cubicBezTo>
                    <a:pt x="1" y="12111"/>
                    <a:pt x="801" y="17548"/>
                    <a:pt x="4671" y="20417"/>
                  </a:cubicBezTo>
                  <a:lnTo>
                    <a:pt x="5871" y="19983"/>
                  </a:lnTo>
                  <a:cubicBezTo>
                    <a:pt x="6372" y="20150"/>
                    <a:pt x="6872" y="20250"/>
                    <a:pt x="7373" y="20350"/>
                  </a:cubicBezTo>
                  <a:cubicBezTo>
                    <a:pt x="7663" y="20386"/>
                    <a:pt x="7952" y="20404"/>
                    <a:pt x="8238" y="20404"/>
                  </a:cubicBezTo>
                  <a:cubicBezTo>
                    <a:pt x="11655" y="20404"/>
                    <a:pt x="14616" y="17891"/>
                    <a:pt x="15078" y="14413"/>
                  </a:cubicBezTo>
                  <a:cubicBezTo>
                    <a:pt x="15278" y="12812"/>
                    <a:pt x="14911" y="11044"/>
                    <a:pt x="15512" y="9476"/>
                  </a:cubicBezTo>
                  <a:cubicBezTo>
                    <a:pt x="16045" y="8008"/>
                    <a:pt x="17380" y="6907"/>
                    <a:pt x="17880" y="5473"/>
                  </a:cubicBezTo>
                  <a:cubicBezTo>
                    <a:pt x="18347" y="4205"/>
                    <a:pt x="18147" y="2804"/>
                    <a:pt x="17380" y="1704"/>
                  </a:cubicBezTo>
                  <a:cubicBezTo>
                    <a:pt x="16567" y="586"/>
                    <a:pt x="15308" y="0"/>
                    <a:pt x="14033" y="0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3380;p69">
              <a:extLst>
                <a:ext uri="{FF2B5EF4-FFF2-40B4-BE49-F238E27FC236}">
                  <a16:creationId xmlns:a16="http://schemas.microsoft.com/office/drawing/2014/main" id="{17969154-614E-4E9F-8CED-87AA2022838E}"/>
                </a:ext>
              </a:extLst>
            </p:cNvPr>
            <p:cNvSpPr/>
            <p:nvPr/>
          </p:nvSpPr>
          <p:spPr>
            <a:xfrm>
              <a:off x="7018130" y="1432702"/>
              <a:ext cx="322128" cy="358470"/>
            </a:xfrm>
            <a:custGeom>
              <a:avLst/>
              <a:gdLst/>
              <a:ahLst/>
              <a:cxnLst/>
              <a:rect l="l" t="t" r="r" b="b"/>
              <a:pathLst>
                <a:path w="18348" h="20418" extrusionOk="0">
                  <a:moveTo>
                    <a:pt x="14033" y="0"/>
                  </a:moveTo>
                  <a:cubicBezTo>
                    <a:pt x="13216" y="0"/>
                    <a:pt x="12392" y="241"/>
                    <a:pt x="11676" y="736"/>
                  </a:cubicBezTo>
                  <a:cubicBezTo>
                    <a:pt x="10541" y="1537"/>
                    <a:pt x="9874" y="2838"/>
                    <a:pt x="8874" y="3805"/>
                  </a:cubicBezTo>
                  <a:cubicBezTo>
                    <a:pt x="7706" y="4873"/>
                    <a:pt x="6205" y="5406"/>
                    <a:pt x="4904" y="6307"/>
                  </a:cubicBezTo>
                  <a:cubicBezTo>
                    <a:pt x="4137" y="6841"/>
                    <a:pt x="3436" y="7508"/>
                    <a:pt x="2869" y="8242"/>
                  </a:cubicBezTo>
                  <a:cubicBezTo>
                    <a:pt x="1" y="12111"/>
                    <a:pt x="801" y="17548"/>
                    <a:pt x="4671" y="20417"/>
                  </a:cubicBezTo>
                  <a:lnTo>
                    <a:pt x="5871" y="19983"/>
                  </a:lnTo>
                  <a:cubicBezTo>
                    <a:pt x="6372" y="20150"/>
                    <a:pt x="6872" y="20250"/>
                    <a:pt x="7373" y="20350"/>
                  </a:cubicBezTo>
                  <a:cubicBezTo>
                    <a:pt x="7663" y="20386"/>
                    <a:pt x="7952" y="20404"/>
                    <a:pt x="8238" y="20404"/>
                  </a:cubicBezTo>
                  <a:cubicBezTo>
                    <a:pt x="11655" y="20404"/>
                    <a:pt x="14616" y="17891"/>
                    <a:pt x="15078" y="14413"/>
                  </a:cubicBezTo>
                  <a:cubicBezTo>
                    <a:pt x="15278" y="12812"/>
                    <a:pt x="14911" y="11044"/>
                    <a:pt x="15512" y="9476"/>
                  </a:cubicBezTo>
                  <a:cubicBezTo>
                    <a:pt x="16045" y="8008"/>
                    <a:pt x="17380" y="6907"/>
                    <a:pt x="17880" y="5473"/>
                  </a:cubicBezTo>
                  <a:cubicBezTo>
                    <a:pt x="18347" y="4205"/>
                    <a:pt x="18147" y="2804"/>
                    <a:pt x="17380" y="1704"/>
                  </a:cubicBezTo>
                  <a:cubicBezTo>
                    <a:pt x="16567" y="586"/>
                    <a:pt x="15308" y="0"/>
                    <a:pt x="14033" y="0"/>
                  </a:cubicBez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3381;p69">
              <a:extLst>
                <a:ext uri="{FF2B5EF4-FFF2-40B4-BE49-F238E27FC236}">
                  <a16:creationId xmlns:a16="http://schemas.microsoft.com/office/drawing/2014/main" id="{2AB9F9B2-1971-4920-AB60-FEC5479F2FA4}"/>
                </a:ext>
              </a:extLst>
            </p:cNvPr>
            <p:cNvSpPr/>
            <p:nvPr/>
          </p:nvSpPr>
          <p:spPr>
            <a:xfrm>
              <a:off x="7018130" y="1423362"/>
              <a:ext cx="322128" cy="374832"/>
            </a:xfrm>
            <a:custGeom>
              <a:avLst/>
              <a:gdLst/>
              <a:ahLst/>
              <a:cxnLst/>
              <a:rect l="l" t="t" r="r" b="b"/>
              <a:pathLst>
                <a:path w="18348" h="21350" fill="none" extrusionOk="0">
                  <a:moveTo>
                    <a:pt x="4671" y="20949"/>
                  </a:moveTo>
                  <a:cubicBezTo>
                    <a:pt x="801" y="18080"/>
                    <a:pt x="1" y="12643"/>
                    <a:pt x="2869" y="8774"/>
                  </a:cubicBezTo>
                  <a:cubicBezTo>
                    <a:pt x="3436" y="8040"/>
                    <a:pt x="4137" y="7373"/>
                    <a:pt x="4904" y="6839"/>
                  </a:cubicBezTo>
                  <a:cubicBezTo>
                    <a:pt x="6205" y="5938"/>
                    <a:pt x="7706" y="5405"/>
                    <a:pt x="8874" y="4337"/>
                  </a:cubicBezTo>
                  <a:cubicBezTo>
                    <a:pt x="9874" y="3370"/>
                    <a:pt x="10541" y="2069"/>
                    <a:pt x="11676" y="1268"/>
                  </a:cubicBezTo>
                  <a:cubicBezTo>
                    <a:pt x="13510" y="1"/>
                    <a:pt x="16045" y="401"/>
                    <a:pt x="17380" y="2236"/>
                  </a:cubicBezTo>
                  <a:cubicBezTo>
                    <a:pt x="18147" y="3336"/>
                    <a:pt x="18347" y="4737"/>
                    <a:pt x="17880" y="6005"/>
                  </a:cubicBezTo>
                  <a:cubicBezTo>
                    <a:pt x="17380" y="7439"/>
                    <a:pt x="16045" y="8540"/>
                    <a:pt x="15512" y="10008"/>
                  </a:cubicBezTo>
                  <a:cubicBezTo>
                    <a:pt x="14911" y="11576"/>
                    <a:pt x="15278" y="13344"/>
                    <a:pt x="15078" y="14945"/>
                  </a:cubicBezTo>
                  <a:cubicBezTo>
                    <a:pt x="14578" y="18714"/>
                    <a:pt x="11142" y="21349"/>
                    <a:pt x="7373" y="20882"/>
                  </a:cubicBezTo>
                  <a:cubicBezTo>
                    <a:pt x="6872" y="20782"/>
                    <a:pt x="6372" y="20682"/>
                    <a:pt x="5871" y="20515"/>
                  </a:cubicBezTo>
                </a:path>
              </a:pathLst>
            </a:custGeom>
            <a:noFill/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3382;p69">
              <a:extLst>
                <a:ext uri="{FF2B5EF4-FFF2-40B4-BE49-F238E27FC236}">
                  <a16:creationId xmlns:a16="http://schemas.microsoft.com/office/drawing/2014/main" id="{0C57EBD9-6A56-4BE5-BB57-469EF94558E6}"/>
                </a:ext>
              </a:extLst>
            </p:cNvPr>
            <p:cNvSpPr/>
            <p:nvPr/>
          </p:nvSpPr>
          <p:spPr>
            <a:xfrm>
              <a:off x="7103051" y="1634200"/>
              <a:ext cx="90206" cy="224320"/>
            </a:xfrm>
            <a:custGeom>
              <a:avLst/>
              <a:gdLst/>
              <a:ahLst/>
              <a:cxnLst/>
              <a:rect l="l" t="t" r="r" b="b"/>
              <a:pathLst>
                <a:path w="5138" h="12777" extrusionOk="0">
                  <a:moveTo>
                    <a:pt x="0" y="0"/>
                  </a:moveTo>
                  <a:lnTo>
                    <a:pt x="0" y="10541"/>
                  </a:lnTo>
                  <a:cubicBezTo>
                    <a:pt x="0" y="11756"/>
                    <a:pt x="970" y="12777"/>
                    <a:pt x="2177" y="12777"/>
                  </a:cubicBezTo>
                  <a:cubicBezTo>
                    <a:pt x="2197" y="12777"/>
                    <a:pt x="2216" y="12777"/>
                    <a:pt x="2235" y="12776"/>
                  </a:cubicBezTo>
                  <a:lnTo>
                    <a:pt x="2869" y="12776"/>
                  </a:lnTo>
                  <a:cubicBezTo>
                    <a:pt x="2889" y="12777"/>
                    <a:pt x="2908" y="12777"/>
                    <a:pt x="2927" y="12777"/>
                  </a:cubicBezTo>
                  <a:cubicBezTo>
                    <a:pt x="4136" y="12777"/>
                    <a:pt x="5137" y="11756"/>
                    <a:pt x="5137" y="10541"/>
                  </a:cubicBezTo>
                  <a:lnTo>
                    <a:pt x="5137" y="0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3383;p69">
              <a:extLst>
                <a:ext uri="{FF2B5EF4-FFF2-40B4-BE49-F238E27FC236}">
                  <a16:creationId xmlns:a16="http://schemas.microsoft.com/office/drawing/2014/main" id="{FC86AD31-1BA4-4129-900A-4EF9316657B3}"/>
                </a:ext>
              </a:extLst>
            </p:cNvPr>
            <p:cNvSpPr/>
            <p:nvPr/>
          </p:nvSpPr>
          <p:spPr>
            <a:xfrm>
              <a:off x="7103051" y="1552210"/>
              <a:ext cx="90206" cy="82007"/>
            </a:xfrm>
            <a:custGeom>
              <a:avLst/>
              <a:gdLst/>
              <a:ahLst/>
              <a:cxnLst/>
              <a:rect l="l" t="t" r="r" b="b"/>
              <a:pathLst>
                <a:path w="5138" h="4671" extrusionOk="0">
                  <a:moveTo>
                    <a:pt x="2569" y="0"/>
                  </a:moveTo>
                  <a:lnTo>
                    <a:pt x="0" y="4670"/>
                  </a:lnTo>
                  <a:lnTo>
                    <a:pt x="5137" y="4670"/>
                  </a:lnTo>
                  <a:lnTo>
                    <a:pt x="2569" y="0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3384;p69">
              <a:extLst>
                <a:ext uri="{FF2B5EF4-FFF2-40B4-BE49-F238E27FC236}">
                  <a16:creationId xmlns:a16="http://schemas.microsoft.com/office/drawing/2014/main" id="{73410BE9-1E5B-4AC1-8E1F-E32B9F3F2D8E}"/>
                </a:ext>
              </a:extLst>
            </p:cNvPr>
            <p:cNvSpPr/>
            <p:nvPr/>
          </p:nvSpPr>
          <p:spPr>
            <a:xfrm>
              <a:off x="7129983" y="1551033"/>
              <a:ext cx="35745" cy="42504"/>
            </a:xfrm>
            <a:custGeom>
              <a:avLst/>
              <a:gdLst/>
              <a:ahLst/>
              <a:cxnLst/>
              <a:rect l="l" t="t" r="r" b="b"/>
              <a:pathLst>
                <a:path w="2036" h="2421" extrusionOk="0">
                  <a:moveTo>
                    <a:pt x="1035" y="1"/>
                  </a:moveTo>
                  <a:lnTo>
                    <a:pt x="1" y="1902"/>
                  </a:lnTo>
                  <a:cubicBezTo>
                    <a:pt x="1" y="1902"/>
                    <a:pt x="357" y="2421"/>
                    <a:pt x="960" y="2421"/>
                  </a:cubicBezTo>
                  <a:cubicBezTo>
                    <a:pt x="1261" y="2421"/>
                    <a:pt x="1624" y="2291"/>
                    <a:pt x="2036" y="1902"/>
                  </a:cubicBezTo>
                  <a:lnTo>
                    <a:pt x="1035" y="1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3385;p69">
              <a:extLst>
                <a:ext uri="{FF2B5EF4-FFF2-40B4-BE49-F238E27FC236}">
                  <a16:creationId xmlns:a16="http://schemas.microsoft.com/office/drawing/2014/main" id="{3E436E83-8C39-4DF4-AEA3-F0A0CF436D50}"/>
                </a:ext>
              </a:extLst>
            </p:cNvPr>
            <p:cNvSpPr/>
            <p:nvPr/>
          </p:nvSpPr>
          <p:spPr>
            <a:xfrm>
              <a:off x="7103631" y="1808500"/>
              <a:ext cx="90803" cy="3775"/>
            </a:xfrm>
            <a:custGeom>
              <a:avLst/>
              <a:gdLst/>
              <a:ahLst/>
              <a:cxnLst/>
              <a:rect l="l" t="t" r="r" b="b"/>
              <a:pathLst>
                <a:path w="5172" h="215" extrusionOk="0">
                  <a:moveTo>
                    <a:pt x="1952" y="0"/>
                  </a:moveTo>
                  <a:cubicBezTo>
                    <a:pt x="1302" y="0"/>
                    <a:pt x="651" y="38"/>
                    <a:pt x="1" y="113"/>
                  </a:cubicBezTo>
                  <a:cubicBezTo>
                    <a:pt x="551" y="176"/>
                    <a:pt x="1100" y="200"/>
                    <a:pt x="1650" y="200"/>
                  </a:cubicBezTo>
                  <a:cubicBezTo>
                    <a:pt x="1968" y="200"/>
                    <a:pt x="2285" y="192"/>
                    <a:pt x="2603" y="180"/>
                  </a:cubicBezTo>
                  <a:cubicBezTo>
                    <a:pt x="2898" y="203"/>
                    <a:pt x="3198" y="214"/>
                    <a:pt x="3500" y="214"/>
                  </a:cubicBezTo>
                  <a:cubicBezTo>
                    <a:pt x="4051" y="214"/>
                    <a:pt x="4611" y="177"/>
                    <a:pt x="5171" y="113"/>
                  </a:cubicBezTo>
                  <a:cubicBezTo>
                    <a:pt x="4521" y="38"/>
                    <a:pt x="3870" y="0"/>
                    <a:pt x="3234" y="0"/>
                  </a:cubicBezTo>
                  <a:cubicBezTo>
                    <a:pt x="3022" y="0"/>
                    <a:pt x="2811" y="4"/>
                    <a:pt x="2603" y="13"/>
                  </a:cubicBezTo>
                  <a:cubicBezTo>
                    <a:pt x="2386" y="4"/>
                    <a:pt x="2169" y="0"/>
                    <a:pt x="1952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3386;p69">
              <a:extLst>
                <a:ext uri="{FF2B5EF4-FFF2-40B4-BE49-F238E27FC236}">
                  <a16:creationId xmlns:a16="http://schemas.microsoft.com/office/drawing/2014/main" id="{ABE78918-2CA5-49D0-A8BD-E9B57F6C30DF}"/>
                </a:ext>
              </a:extLst>
            </p:cNvPr>
            <p:cNvSpPr/>
            <p:nvPr/>
          </p:nvSpPr>
          <p:spPr>
            <a:xfrm>
              <a:off x="7103631" y="1794894"/>
              <a:ext cx="89626" cy="3511"/>
            </a:xfrm>
            <a:custGeom>
              <a:avLst/>
              <a:gdLst/>
              <a:ahLst/>
              <a:cxnLst/>
              <a:rect l="l" t="t" r="r" b="b"/>
              <a:pathLst>
                <a:path w="5105" h="200" extrusionOk="0">
                  <a:moveTo>
                    <a:pt x="1610" y="1"/>
                  </a:moveTo>
                  <a:cubicBezTo>
                    <a:pt x="1072" y="1"/>
                    <a:pt x="529" y="24"/>
                    <a:pt x="1" y="87"/>
                  </a:cubicBezTo>
                  <a:cubicBezTo>
                    <a:pt x="626" y="162"/>
                    <a:pt x="1270" y="200"/>
                    <a:pt x="1905" y="200"/>
                  </a:cubicBezTo>
                  <a:cubicBezTo>
                    <a:pt x="2117" y="200"/>
                    <a:pt x="2327" y="196"/>
                    <a:pt x="2536" y="187"/>
                  </a:cubicBezTo>
                  <a:cubicBezTo>
                    <a:pt x="2753" y="196"/>
                    <a:pt x="2967" y="200"/>
                    <a:pt x="3181" y="200"/>
                  </a:cubicBezTo>
                  <a:cubicBezTo>
                    <a:pt x="3822" y="200"/>
                    <a:pt x="4454" y="162"/>
                    <a:pt x="5104" y="87"/>
                  </a:cubicBezTo>
                  <a:cubicBezTo>
                    <a:pt x="4555" y="24"/>
                    <a:pt x="4018" y="1"/>
                    <a:pt x="3478" y="1"/>
                  </a:cubicBezTo>
                  <a:cubicBezTo>
                    <a:pt x="3166" y="1"/>
                    <a:pt x="2853" y="8"/>
                    <a:pt x="2536" y="21"/>
                  </a:cubicBezTo>
                  <a:cubicBezTo>
                    <a:pt x="2231" y="8"/>
                    <a:pt x="1921" y="1"/>
                    <a:pt x="161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3387;p69">
              <a:extLst>
                <a:ext uri="{FF2B5EF4-FFF2-40B4-BE49-F238E27FC236}">
                  <a16:creationId xmlns:a16="http://schemas.microsoft.com/office/drawing/2014/main" id="{81EADD7D-E2AA-42C7-BC8E-C429DB79494D}"/>
                </a:ext>
              </a:extLst>
            </p:cNvPr>
            <p:cNvSpPr/>
            <p:nvPr/>
          </p:nvSpPr>
          <p:spPr>
            <a:xfrm>
              <a:off x="7127648" y="1635375"/>
              <a:ext cx="2950" cy="161064"/>
            </a:xfrm>
            <a:custGeom>
              <a:avLst/>
              <a:gdLst/>
              <a:ahLst/>
              <a:cxnLst/>
              <a:rect l="l" t="t" r="r" b="b"/>
              <a:pathLst>
                <a:path w="168" h="9174" extrusionOk="0">
                  <a:moveTo>
                    <a:pt x="100" y="0"/>
                  </a:moveTo>
                  <a:cubicBezTo>
                    <a:pt x="67" y="0"/>
                    <a:pt x="0" y="2035"/>
                    <a:pt x="0" y="4603"/>
                  </a:cubicBezTo>
                  <a:cubicBezTo>
                    <a:pt x="0" y="7138"/>
                    <a:pt x="67" y="9173"/>
                    <a:pt x="100" y="9173"/>
                  </a:cubicBezTo>
                  <a:cubicBezTo>
                    <a:pt x="134" y="9173"/>
                    <a:pt x="167" y="7138"/>
                    <a:pt x="167" y="4603"/>
                  </a:cubicBezTo>
                  <a:cubicBezTo>
                    <a:pt x="167" y="2035"/>
                    <a:pt x="134" y="0"/>
                    <a:pt x="10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3388;p69">
              <a:extLst>
                <a:ext uri="{FF2B5EF4-FFF2-40B4-BE49-F238E27FC236}">
                  <a16:creationId xmlns:a16="http://schemas.microsoft.com/office/drawing/2014/main" id="{B7A30E5A-DA2B-44C6-956F-F171EB1BD959}"/>
                </a:ext>
              </a:extLst>
            </p:cNvPr>
            <p:cNvSpPr/>
            <p:nvPr/>
          </p:nvSpPr>
          <p:spPr>
            <a:xfrm>
              <a:off x="7164534" y="1635375"/>
              <a:ext cx="2950" cy="161064"/>
            </a:xfrm>
            <a:custGeom>
              <a:avLst/>
              <a:gdLst/>
              <a:ahLst/>
              <a:cxnLst/>
              <a:rect l="l" t="t" r="r" b="b"/>
              <a:pathLst>
                <a:path w="168" h="9174" extrusionOk="0">
                  <a:moveTo>
                    <a:pt x="68" y="0"/>
                  </a:moveTo>
                  <a:cubicBezTo>
                    <a:pt x="1" y="0"/>
                    <a:pt x="1" y="2035"/>
                    <a:pt x="1" y="4603"/>
                  </a:cubicBezTo>
                  <a:cubicBezTo>
                    <a:pt x="1" y="7138"/>
                    <a:pt x="34" y="9173"/>
                    <a:pt x="68" y="9173"/>
                  </a:cubicBezTo>
                  <a:cubicBezTo>
                    <a:pt x="134" y="9173"/>
                    <a:pt x="168" y="7138"/>
                    <a:pt x="168" y="4603"/>
                  </a:cubicBezTo>
                  <a:cubicBezTo>
                    <a:pt x="168" y="2035"/>
                    <a:pt x="134" y="0"/>
                    <a:pt x="68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3389;p69">
              <a:extLst>
                <a:ext uri="{FF2B5EF4-FFF2-40B4-BE49-F238E27FC236}">
                  <a16:creationId xmlns:a16="http://schemas.microsoft.com/office/drawing/2014/main" id="{9475B71B-411E-4E0E-A164-07A105E13C0F}"/>
                </a:ext>
              </a:extLst>
            </p:cNvPr>
            <p:cNvSpPr/>
            <p:nvPr/>
          </p:nvSpPr>
          <p:spPr>
            <a:xfrm>
              <a:off x="7551639" y="4168838"/>
              <a:ext cx="751982" cy="476731"/>
            </a:xfrm>
            <a:custGeom>
              <a:avLst/>
              <a:gdLst/>
              <a:ahLst/>
              <a:cxnLst/>
              <a:rect l="l" t="t" r="r" b="b"/>
              <a:pathLst>
                <a:path w="42832" h="27154" extrusionOk="0">
                  <a:moveTo>
                    <a:pt x="18981" y="0"/>
                  </a:moveTo>
                  <a:lnTo>
                    <a:pt x="1" y="26319"/>
                  </a:lnTo>
                  <a:lnTo>
                    <a:pt x="27554" y="27153"/>
                  </a:lnTo>
                  <a:lnTo>
                    <a:pt x="42832" y="2402"/>
                  </a:lnTo>
                  <a:lnTo>
                    <a:pt x="42231" y="1001"/>
                  </a:lnTo>
                  <a:lnTo>
                    <a:pt x="18981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3390;p69">
              <a:extLst>
                <a:ext uri="{FF2B5EF4-FFF2-40B4-BE49-F238E27FC236}">
                  <a16:creationId xmlns:a16="http://schemas.microsoft.com/office/drawing/2014/main" id="{34BFA4F0-1721-43C2-9D75-F39164F23700}"/>
                </a:ext>
              </a:extLst>
            </p:cNvPr>
            <p:cNvSpPr/>
            <p:nvPr/>
          </p:nvSpPr>
          <p:spPr>
            <a:xfrm>
              <a:off x="7533486" y="4222719"/>
              <a:ext cx="740852" cy="393565"/>
            </a:xfrm>
            <a:custGeom>
              <a:avLst/>
              <a:gdLst/>
              <a:ahLst/>
              <a:cxnLst/>
              <a:rect l="l" t="t" r="r" b="b"/>
              <a:pathLst>
                <a:path w="42198" h="22417" extrusionOk="0">
                  <a:moveTo>
                    <a:pt x="42198" y="0"/>
                  </a:moveTo>
                  <a:lnTo>
                    <a:pt x="32024" y="834"/>
                  </a:lnTo>
                  <a:lnTo>
                    <a:pt x="6305" y="9874"/>
                  </a:lnTo>
                  <a:lnTo>
                    <a:pt x="1" y="20848"/>
                  </a:lnTo>
                  <a:lnTo>
                    <a:pt x="27721" y="22416"/>
                  </a:lnTo>
                  <a:lnTo>
                    <a:pt x="42198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3391;p69">
              <a:extLst>
                <a:ext uri="{FF2B5EF4-FFF2-40B4-BE49-F238E27FC236}">
                  <a16:creationId xmlns:a16="http://schemas.microsoft.com/office/drawing/2014/main" id="{932E863F-274E-4EE7-9262-C8378D730485}"/>
                </a:ext>
              </a:extLst>
            </p:cNvPr>
            <p:cNvSpPr/>
            <p:nvPr/>
          </p:nvSpPr>
          <p:spPr>
            <a:xfrm>
              <a:off x="7431587" y="4156531"/>
              <a:ext cx="858568" cy="410560"/>
            </a:xfrm>
            <a:custGeom>
              <a:avLst/>
              <a:gdLst/>
              <a:ahLst/>
              <a:cxnLst/>
              <a:rect l="l" t="t" r="r" b="b"/>
              <a:pathLst>
                <a:path w="48903" h="23385" extrusionOk="0">
                  <a:moveTo>
                    <a:pt x="24785" y="1"/>
                  </a:moveTo>
                  <a:cubicBezTo>
                    <a:pt x="23651" y="3303"/>
                    <a:pt x="21283" y="5471"/>
                    <a:pt x="17647" y="6806"/>
                  </a:cubicBezTo>
                  <a:cubicBezTo>
                    <a:pt x="14378" y="7973"/>
                    <a:pt x="10708" y="7973"/>
                    <a:pt x="7539" y="9308"/>
                  </a:cubicBezTo>
                  <a:cubicBezTo>
                    <a:pt x="2402" y="11376"/>
                    <a:pt x="1" y="18314"/>
                    <a:pt x="1902" y="22984"/>
                  </a:cubicBezTo>
                  <a:lnTo>
                    <a:pt x="1935" y="22984"/>
                  </a:lnTo>
                  <a:lnTo>
                    <a:pt x="27354" y="23384"/>
                  </a:lnTo>
                  <a:cubicBezTo>
                    <a:pt x="26320" y="20149"/>
                    <a:pt x="28755" y="15545"/>
                    <a:pt x="32190" y="14011"/>
                  </a:cubicBezTo>
                  <a:cubicBezTo>
                    <a:pt x="34425" y="12977"/>
                    <a:pt x="38728" y="11676"/>
                    <a:pt x="40963" y="10542"/>
                  </a:cubicBezTo>
                  <a:cubicBezTo>
                    <a:pt x="45133" y="8440"/>
                    <a:pt x="48902" y="4337"/>
                    <a:pt x="48569" y="835"/>
                  </a:cubicBezTo>
                  <a:lnTo>
                    <a:pt x="38128" y="501"/>
                  </a:lnTo>
                  <a:lnTo>
                    <a:pt x="24785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3392;p69">
              <a:extLst>
                <a:ext uri="{FF2B5EF4-FFF2-40B4-BE49-F238E27FC236}">
                  <a16:creationId xmlns:a16="http://schemas.microsoft.com/office/drawing/2014/main" id="{E3924572-6794-4786-918F-6F814A8B8FBC}"/>
                </a:ext>
              </a:extLst>
            </p:cNvPr>
            <p:cNvSpPr/>
            <p:nvPr/>
          </p:nvSpPr>
          <p:spPr>
            <a:xfrm>
              <a:off x="7453252" y="4153617"/>
              <a:ext cx="834551" cy="413474"/>
            </a:xfrm>
            <a:custGeom>
              <a:avLst/>
              <a:gdLst/>
              <a:ahLst/>
              <a:cxnLst/>
              <a:rect l="l" t="t" r="r" b="b"/>
              <a:pathLst>
                <a:path w="47535" h="23551" extrusionOk="0">
                  <a:moveTo>
                    <a:pt x="363" y="16958"/>
                  </a:moveTo>
                  <a:lnTo>
                    <a:pt x="363" y="16958"/>
                  </a:lnTo>
                  <a:cubicBezTo>
                    <a:pt x="329" y="17098"/>
                    <a:pt x="297" y="17238"/>
                    <a:pt x="268" y="17379"/>
                  </a:cubicBezTo>
                  <a:cubicBezTo>
                    <a:pt x="68" y="18413"/>
                    <a:pt x="1" y="19514"/>
                    <a:pt x="68" y="20581"/>
                  </a:cubicBezTo>
                  <a:cubicBezTo>
                    <a:pt x="101" y="20982"/>
                    <a:pt x="168" y="21349"/>
                    <a:pt x="234" y="21749"/>
                  </a:cubicBezTo>
                  <a:cubicBezTo>
                    <a:pt x="268" y="22016"/>
                    <a:pt x="368" y="22316"/>
                    <a:pt x="435" y="22583"/>
                  </a:cubicBezTo>
                  <a:cubicBezTo>
                    <a:pt x="535" y="22783"/>
                    <a:pt x="568" y="22950"/>
                    <a:pt x="601" y="23083"/>
                  </a:cubicBezTo>
                  <a:cubicBezTo>
                    <a:pt x="635" y="23150"/>
                    <a:pt x="660" y="23167"/>
                    <a:pt x="676" y="23167"/>
                  </a:cubicBezTo>
                  <a:cubicBezTo>
                    <a:pt x="693" y="23167"/>
                    <a:pt x="701" y="23150"/>
                    <a:pt x="701" y="23150"/>
                  </a:cubicBezTo>
                  <a:lnTo>
                    <a:pt x="2469" y="23150"/>
                  </a:lnTo>
                  <a:lnTo>
                    <a:pt x="1135" y="23117"/>
                  </a:lnTo>
                  <a:lnTo>
                    <a:pt x="699" y="23148"/>
                  </a:lnTo>
                  <a:lnTo>
                    <a:pt x="699" y="23148"/>
                  </a:lnTo>
                  <a:cubicBezTo>
                    <a:pt x="635" y="23083"/>
                    <a:pt x="635" y="23049"/>
                    <a:pt x="635" y="22983"/>
                  </a:cubicBezTo>
                  <a:lnTo>
                    <a:pt x="468" y="22483"/>
                  </a:lnTo>
                  <a:cubicBezTo>
                    <a:pt x="401" y="22216"/>
                    <a:pt x="301" y="21916"/>
                    <a:pt x="268" y="21649"/>
                  </a:cubicBezTo>
                  <a:cubicBezTo>
                    <a:pt x="201" y="21249"/>
                    <a:pt x="134" y="20882"/>
                    <a:pt x="101" y="20481"/>
                  </a:cubicBezTo>
                  <a:cubicBezTo>
                    <a:pt x="8" y="19294"/>
                    <a:pt x="101" y="18106"/>
                    <a:pt x="363" y="16958"/>
                  </a:cubicBezTo>
                  <a:close/>
                  <a:moveTo>
                    <a:pt x="23551" y="0"/>
                  </a:moveTo>
                  <a:lnTo>
                    <a:pt x="23484" y="100"/>
                  </a:lnTo>
                  <a:cubicBezTo>
                    <a:pt x="23084" y="1334"/>
                    <a:pt x="22450" y="2502"/>
                    <a:pt x="21583" y="3503"/>
                  </a:cubicBezTo>
                  <a:cubicBezTo>
                    <a:pt x="21149" y="3970"/>
                    <a:pt x="20682" y="4403"/>
                    <a:pt x="20215" y="4804"/>
                  </a:cubicBezTo>
                  <a:cubicBezTo>
                    <a:pt x="19715" y="5204"/>
                    <a:pt x="19181" y="5537"/>
                    <a:pt x="18614" y="5838"/>
                  </a:cubicBezTo>
                  <a:cubicBezTo>
                    <a:pt x="17547" y="6405"/>
                    <a:pt x="16446" y="6838"/>
                    <a:pt x="15279" y="7172"/>
                  </a:cubicBezTo>
                  <a:cubicBezTo>
                    <a:pt x="14144" y="7472"/>
                    <a:pt x="12977" y="7672"/>
                    <a:pt x="11909" y="7872"/>
                  </a:cubicBezTo>
                  <a:cubicBezTo>
                    <a:pt x="9741" y="8306"/>
                    <a:pt x="7606" y="8673"/>
                    <a:pt x="5872" y="9540"/>
                  </a:cubicBezTo>
                  <a:cubicBezTo>
                    <a:pt x="5405" y="9774"/>
                    <a:pt x="5005" y="10007"/>
                    <a:pt x="4604" y="10307"/>
                  </a:cubicBezTo>
                  <a:cubicBezTo>
                    <a:pt x="4404" y="10441"/>
                    <a:pt x="4237" y="10574"/>
                    <a:pt x="4071" y="10708"/>
                  </a:cubicBezTo>
                  <a:cubicBezTo>
                    <a:pt x="3870" y="10875"/>
                    <a:pt x="3704" y="11008"/>
                    <a:pt x="3570" y="11175"/>
                  </a:cubicBezTo>
                  <a:lnTo>
                    <a:pt x="3103" y="11642"/>
                  </a:lnTo>
                  <a:cubicBezTo>
                    <a:pt x="2936" y="11809"/>
                    <a:pt x="2803" y="11975"/>
                    <a:pt x="2703" y="12142"/>
                  </a:cubicBezTo>
                  <a:cubicBezTo>
                    <a:pt x="2403" y="12442"/>
                    <a:pt x="2136" y="12809"/>
                    <a:pt x="1936" y="13176"/>
                  </a:cubicBezTo>
                  <a:cubicBezTo>
                    <a:pt x="1200" y="14342"/>
                    <a:pt x="668" y="15623"/>
                    <a:pt x="363" y="16958"/>
                  </a:cubicBezTo>
                  <a:lnTo>
                    <a:pt x="363" y="16958"/>
                  </a:lnTo>
                  <a:cubicBezTo>
                    <a:pt x="676" y="15677"/>
                    <a:pt x="1180" y="14459"/>
                    <a:pt x="1902" y="13376"/>
                  </a:cubicBezTo>
                  <a:lnTo>
                    <a:pt x="2670" y="12376"/>
                  </a:lnTo>
                  <a:cubicBezTo>
                    <a:pt x="2770" y="12175"/>
                    <a:pt x="2903" y="12009"/>
                    <a:pt x="3070" y="11875"/>
                  </a:cubicBezTo>
                  <a:lnTo>
                    <a:pt x="3570" y="11375"/>
                  </a:lnTo>
                  <a:cubicBezTo>
                    <a:pt x="3737" y="11208"/>
                    <a:pt x="3904" y="11041"/>
                    <a:pt x="4071" y="10908"/>
                  </a:cubicBezTo>
                  <a:cubicBezTo>
                    <a:pt x="4237" y="10774"/>
                    <a:pt x="4437" y="10608"/>
                    <a:pt x="4604" y="10508"/>
                  </a:cubicBezTo>
                  <a:cubicBezTo>
                    <a:pt x="5005" y="10241"/>
                    <a:pt x="5405" y="10007"/>
                    <a:pt x="5838" y="9774"/>
                  </a:cubicBezTo>
                  <a:cubicBezTo>
                    <a:pt x="7573" y="8906"/>
                    <a:pt x="9675" y="8540"/>
                    <a:pt x="11876" y="8173"/>
                  </a:cubicBezTo>
                  <a:cubicBezTo>
                    <a:pt x="12944" y="7939"/>
                    <a:pt x="14078" y="7772"/>
                    <a:pt x="15245" y="7439"/>
                  </a:cubicBezTo>
                  <a:cubicBezTo>
                    <a:pt x="16413" y="7105"/>
                    <a:pt x="17547" y="6638"/>
                    <a:pt x="18614" y="6071"/>
                  </a:cubicBezTo>
                  <a:cubicBezTo>
                    <a:pt x="19181" y="5771"/>
                    <a:pt x="19715" y="5404"/>
                    <a:pt x="20215" y="5037"/>
                  </a:cubicBezTo>
                  <a:cubicBezTo>
                    <a:pt x="20716" y="4637"/>
                    <a:pt x="21216" y="4203"/>
                    <a:pt x="21616" y="3703"/>
                  </a:cubicBezTo>
                  <a:cubicBezTo>
                    <a:pt x="22493" y="2729"/>
                    <a:pt x="23148" y="1565"/>
                    <a:pt x="23552" y="335"/>
                  </a:cubicBezTo>
                  <a:lnTo>
                    <a:pt x="23552" y="335"/>
                  </a:lnTo>
                  <a:lnTo>
                    <a:pt x="34626" y="701"/>
                  </a:lnTo>
                  <a:cubicBezTo>
                    <a:pt x="38462" y="867"/>
                    <a:pt x="42465" y="1001"/>
                    <a:pt x="46568" y="1134"/>
                  </a:cubicBezTo>
                  <a:lnTo>
                    <a:pt x="47238" y="1134"/>
                  </a:lnTo>
                  <a:cubicBezTo>
                    <a:pt x="47256" y="1868"/>
                    <a:pt x="47124" y="2600"/>
                    <a:pt x="46901" y="3302"/>
                  </a:cubicBezTo>
                  <a:cubicBezTo>
                    <a:pt x="46734" y="3669"/>
                    <a:pt x="46601" y="4003"/>
                    <a:pt x="46434" y="4337"/>
                  </a:cubicBezTo>
                  <a:cubicBezTo>
                    <a:pt x="46267" y="4670"/>
                    <a:pt x="46067" y="5004"/>
                    <a:pt x="45834" y="5304"/>
                  </a:cubicBezTo>
                  <a:cubicBezTo>
                    <a:pt x="44966" y="6538"/>
                    <a:pt x="43932" y="7672"/>
                    <a:pt x="42731" y="8606"/>
                  </a:cubicBezTo>
                  <a:cubicBezTo>
                    <a:pt x="41564" y="9507"/>
                    <a:pt x="40296" y="10307"/>
                    <a:pt x="38962" y="10941"/>
                  </a:cubicBezTo>
                  <a:cubicBezTo>
                    <a:pt x="37628" y="11508"/>
                    <a:pt x="36294" y="12042"/>
                    <a:pt x="34959" y="12509"/>
                  </a:cubicBezTo>
                  <a:cubicBezTo>
                    <a:pt x="33625" y="12976"/>
                    <a:pt x="32291" y="13476"/>
                    <a:pt x="31056" y="14010"/>
                  </a:cubicBezTo>
                  <a:cubicBezTo>
                    <a:pt x="30423" y="14277"/>
                    <a:pt x="29822" y="14644"/>
                    <a:pt x="29289" y="15044"/>
                  </a:cubicBezTo>
                  <a:cubicBezTo>
                    <a:pt x="29022" y="15244"/>
                    <a:pt x="28755" y="15478"/>
                    <a:pt x="28555" y="15711"/>
                  </a:cubicBezTo>
                  <a:cubicBezTo>
                    <a:pt x="28321" y="15978"/>
                    <a:pt x="28088" y="16212"/>
                    <a:pt x="27888" y="16479"/>
                  </a:cubicBezTo>
                  <a:cubicBezTo>
                    <a:pt x="27054" y="17479"/>
                    <a:pt x="26453" y="18647"/>
                    <a:pt x="26086" y="19881"/>
                  </a:cubicBezTo>
                  <a:cubicBezTo>
                    <a:pt x="25730" y="21048"/>
                    <a:pt x="25688" y="22278"/>
                    <a:pt x="26023" y="23449"/>
                  </a:cubicBezTo>
                  <a:lnTo>
                    <a:pt x="26023" y="23449"/>
                  </a:lnTo>
                  <a:lnTo>
                    <a:pt x="7606" y="23183"/>
                  </a:lnTo>
                  <a:lnTo>
                    <a:pt x="2469" y="23150"/>
                  </a:lnTo>
                  <a:lnTo>
                    <a:pt x="7606" y="23217"/>
                  </a:lnTo>
                  <a:lnTo>
                    <a:pt x="26053" y="23549"/>
                  </a:lnTo>
                  <a:lnTo>
                    <a:pt x="26053" y="23549"/>
                  </a:lnTo>
                  <a:cubicBezTo>
                    <a:pt x="26053" y="23549"/>
                    <a:pt x="26053" y="23550"/>
                    <a:pt x="26053" y="23550"/>
                  </a:cubicBezTo>
                  <a:lnTo>
                    <a:pt x="26054" y="23549"/>
                  </a:lnTo>
                  <a:lnTo>
                    <a:pt x="26054" y="23549"/>
                  </a:lnTo>
                  <a:lnTo>
                    <a:pt x="26120" y="23550"/>
                  </a:lnTo>
                  <a:lnTo>
                    <a:pt x="26253" y="23550"/>
                  </a:lnTo>
                  <a:lnTo>
                    <a:pt x="26186" y="23450"/>
                  </a:lnTo>
                  <a:cubicBezTo>
                    <a:pt x="25853" y="22283"/>
                    <a:pt x="25886" y="21048"/>
                    <a:pt x="26253" y="19881"/>
                  </a:cubicBezTo>
                  <a:cubicBezTo>
                    <a:pt x="26620" y="18680"/>
                    <a:pt x="27254" y="17546"/>
                    <a:pt x="28054" y="16545"/>
                  </a:cubicBezTo>
                  <a:cubicBezTo>
                    <a:pt x="28221" y="16278"/>
                    <a:pt x="28455" y="16045"/>
                    <a:pt x="28721" y="15811"/>
                  </a:cubicBezTo>
                  <a:cubicBezTo>
                    <a:pt x="28955" y="15545"/>
                    <a:pt x="29222" y="15344"/>
                    <a:pt x="29455" y="15144"/>
                  </a:cubicBezTo>
                  <a:cubicBezTo>
                    <a:pt x="29989" y="14711"/>
                    <a:pt x="30556" y="14377"/>
                    <a:pt x="31157" y="14110"/>
                  </a:cubicBezTo>
                  <a:cubicBezTo>
                    <a:pt x="32391" y="13543"/>
                    <a:pt x="33725" y="13109"/>
                    <a:pt x="35059" y="12609"/>
                  </a:cubicBezTo>
                  <a:cubicBezTo>
                    <a:pt x="36394" y="12109"/>
                    <a:pt x="37761" y="11642"/>
                    <a:pt x="39096" y="11008"/>
                  </a:cubicBezTo>
                  <a:cubicBezTo>
                    <a:pt x="40430" y="10374"/>
                    <a:pt x="41697" y="9607"/>
                    <a:pt x="42898" y="8673"/>
                  </a:cubicBezTo>
                  <a:cubicBezTo>
                    <a:pt x="44099" y="7739"/>
                    <a:pt x="45167" y="6605"/>
                    <a:pt x="46067" y="5337"/>
                  </a:cubicBezTo>
                  <a:cubicBezTo>
                    <a:pt x="46301" y="5037"/>
                    <a:pt x="46501" y="4703"/>
                    <a:pt x="46668" y="4337"/>
                  </a:cubicBezTo>
                  <a:cubicBezTo>
                    <a:pt x="46868" y="4003"/>
                    <a:pt x="47001" y="3636"/>
                    <a:pt x="47135" y="3269"/>
                  </a:cubicBezTo>
                  <a:cubicBezTo>
                    <a:pt x="47401" y="2502"/>
                    <a:pt x="47535" y="1701"/>
                    <a:pt x="47468" y="934"/>
                  </a:cubicBezTo>
                  <a:lnTo>
                    <a:pt x="47468" y="834"/>
                  </a:lnTo>
                  <a:lnTo>
                    <a:pt x="47401" y="834"/>
                  </a:lnTo>
                  <a:lnTo>
                    <a:pt x="46634" y="801"/>
                  </a:lnTo>
                  <a:cubicBezTo>
                    <a:pt x="42565" y="667"/>
                    <a:pt x="38562" y="600"/>
                    <a:pt x="34726" y="434"/>
                  </a:cubicBezTo>
                  <a:lnTo>
                    <a:pt x="23618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3393;p69">
              <a:extLst>
                <a:ext uri="{FF2B5EF4-FFF2-40B4-BE49-F238E27FC236}">
                  <a16:creationId xmlns:a16="http://schemas.microsoft.com/office/drawing/2014/main" id="{B9E848B3-907A-4BDF-8BE8-36BB2253011D}"/>
                </a:ext>
              </a:extLst>
            </p:cNvPr>
            <p:cNvSpPr/>
            <p:nvPr/>
          </p:nvSpPr>
          <p:spPr>
            <a:xfrm>
              <a:off x="7893658" y="4102071"/>
              <a:ext cx="100704" cy="91382"/>
            </a:xfrm>
            <a:custGeom>
              <a:avLst/>
              <a:gdLst/>
              <a:ahLst/>
              <a:cxnLst/>
              <a:rect l="l" t="t" r="r" b="b"/>
              <a:pathLst>
                <a:path w="5736" h="5205" extrusionOk="0">
                  <a:moveTo>
                    <a:pt x="5679" y="2888"/>
                  </a:moveTo>
                  <a:cubicBezTo>
                    <a:pt x="5676" y="2904"/>
                    <a:pt x="5674" y="2920"/>
                    <a:pt x="5671" y="2936"/>
                  </a:cubicBezTo>
                  <a:cubicBezTo>
                    <a:pt x="5671" y="3069"/>
                    <a:pt x="5638" y="3170"/>
                    <a:pt x="5571" y="3270"/>
                  </a:cubicBezTo>
                  <a:cubicBezTo>
                    <a:pt x="5605" y="3336"/>
                    <a:pt x="5605" y="3403"/>
                    <a:pt x="5605" y="3470"/>
                  </a:cubicBezTo>
                  <a:cubicBezTo>
                    <a:pt x="5638" y="3336"/>
                    <a:pt x="5671" y="3170"/>
                    <a:pt x="5671" y="3036"/>
                  </a:cubicBezTo>
                  <a:cubicBezTo>
                    <a:pt x="5675" y="2986"/>
                    <a:pt x="5678" y="2937"/>
                    <a:pt x="5679" y="2888"/>
                  </a:cubicBezTo>
                  <a:close/>
                  <a:moveTo>
                    <a:pt x="3022" y="1"/>
                  </a:moveTo>
                  <a:cubicBezTo>
                    <a:pt x="1873" y="1"/>
                    <a:pt x="784" y="676"/>
                    <a:pt x="334" y="1802"/>
                  </a:cubicBezTo>
                  <a:cubicBezTo>
                    <a:pt x="67" y="2402"/>
                    <a:pt x="1" y="3069"/>
                    <a:pt x="134" y="3703"/>
                  </a:cubicBezTo>
                  <a:cubicBezTo>
                    <a:pt x="201" y="4104"/>
                    <a:pt x="367" y="4504"/>
                    <a:pt x="601" y="4871"/>
                  </a:cubicBezTo>
                  <a:cubicBezTo>
                    <a:pt x="701" y="5004"/>
                    <a:pt x="834" y="5104"/>
                    <a:pt x="968" y="5204"/>
                  </a:cubicBezTo>
                  <a:cubicBezTo>
                    <a:pt x="1001" y="5204"/>
                    <a:pt x="868" y="5071"/>
                    <a:pt x="701" y="4804"/>
                  </a:cubicBezTo>
                  <a:cubicBezTo>
                    <a:pt x="468" y="4470"/>
                    <a:pt x="334" y="4104"/>
                    <a:pt x="267" y="3703"/>
                  </a:cubicBezTo>
                  <a:cubicBezTo>
                    <a:pt x="201" y="3103"/>
                    <a:pt x="301" y="2502"/>
                    <a:pt x="534" y="1935"/>
                  </a:cubicBezTo>
                  <a:cubicBezTo>
                    <a:pt x="534" y="1902"/>
                    <a:pt x="568" y="1902"/>
                    <a:pt x="568" y="1869"/>
                  </a:cubicBezTo>
                  <a:cubicBezTo>
                    <a:pt x="1054" y="871"/>
                    <a:pt x="2055" y="282"/>
                    <a:pt x="3092" y="282"/>
                  </a:cubicBezTo>
                  <a:cubicBezTo>
                    <a:pt x="3477" y="282"/>
                    <a:pt x="3867" y="363"/>
                    <a:pt x="4237" y="534"/>
                  </a:cubicBezTo>
                  <a:cubicBezTo>
                    <a:pt x="4804" y="768"/>
                    <a:pt x="5238" y="1235"/>
                    <a:pt x="5471" y="1802"/>
                  </a:cubicBezTo>
                  <a:cubicBezTo>
                    <a:pt x="5619" y="2156"/>
                    <a:pt x="5688" y="2510"/>
                    <a:pt x="5679" y="2888"/>
                  </a:cubicBezTo>
                  <a:lnTo>
                    <a:pt x="5679" y="2888"/>
                  </a:lnTo>
                  <a:cubicBezTo>
                    <a:pt x="5735" y="2498"/>
                    <a:pt x="5698" y="2054"/>
                    <a:pt x="5538" y="1702"/>
                  </a:cubicBezTo>
                  <a:cubicBezTo>
                    <a:pt x="5338" y="1068"/>
                    <a:pt x="4871" y="568"/>
                    <a:pt x="4304" y="267"/>
                  </a:cubicBezTo>
                  <a:cubicBezTo>
                    <a:pt x="4237" y="267"/>
                    <a:pt x="4204" y="234"/>
                    <a:pt x="4170" y="234"/>
                  </a:cubicBezTo>
                  <a:cubicBezTo>
                    <a:pt x="3795" y="76"/>
                    <a:pt x="3405" y="1"/>
                    <a:pt x="302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3394;p69">
              <a:extLst>
                <a:ext uri="{FF2B5EF4-FFF2-40B4-BE49-F238E27FC236}">
                  <a16:creationId xmlns:a16="http://schemas.microsoft.com/office/drawing/2014/main" id="{83CBD65F-891E-4F51-A402-5AB34A663627}"/>
                </a:ext>
              </a:extLst>
            </p:cNvPr>
            <p:cNvSpPr/>
            <p:nvPr/>
          </p:nvSpPr>
          <p:spPr>
            <a:xfrm>
              <a:off x="7963937" y="4102071"/>
              <a:ext cx="100740" cy="91382"/>
            </a:xfrm>
            <a:custGeom>
              <a:avLst/>
              <a:gdLst/>
              <a:ahLst/>
              <a:cxnLst/>
              <a:rect l="l" t="t" r="r" b="b"/>
              <a:pathLst>
                <a:path w="5738" h="5205" extrusionOk="0">
                  <a:moveTo>
                    <a:pt x="5660" y="3201"/>
                  </a:moveTo>
                  <a:lnTo>
                    <a:pt x="5660" y="3201"/>
                  </a:lnTo>
                  <a:cubicBezTo>
                    <a:pt x="5653" y="3224"/>
                    <a:pt x="5645" y="3247"/>
                    <a:pt x="5638" y="3270"/>
                  </a:cubicBezTo>
                  <a:lnTo>
                    <a:pt x="5638" y="3470"/>
                  </a:lnTo>
                  <a:cubicBezTo>
                    <a:pt x="5638" y="3388"/>
                    <a:pt x="5650" y="3293"/>
                    <a:pt x="5660" y="3201"/>
                  </a:cubicBezTo>
                  <a:close/>
                  <a:moveTo>
                    <a:pt x="3022" y="1"/>
                  </a:moveTo>
                  <a:cubicBezTo>
                    <a:pt x="1873" y="1"/>
                    <a:pt x="784" y="676"/>
                    <a:pt x="334" y="1802"/>
                  </a:cubicBezTo>
                  <a:cubicBezTo>
                    <a:pt x="67" y="2402"/>
                    <a:pt x="0" y="3069"/>
                    <a:pt x="134" y="3703"/>
                  </a:cubicBezTo>
                  <a:cubicBezTo>
                    <a:pt x="201" y="4104"/>
                    <a:pt x="367" y="4504"/>
                    <a:pt x="634" y="4871"/>
                  </a:cubicBezTo>
                  <a:cubicBezTo>
                    <a:pt x="701" y="5004"/>
                    <a:pt x="834" y="5104"/>
                    <a:pt x="968" y="5204"/>
                  </a:cubicBezTo>
                  <a:cubicBezTo>
                    <a:pt x="1001" y="5204"/>
                    <a:pt x="868" y="5071"/>
                    <a:pt x="701" y="4804"/>
                  </a:cubicBezTo>
                  <a:cubicBezTo>
                    <a:pt x="467" y="4470"/>
                    <a:pt x="334" y="4104"/>
                    <a:pt x="301" y="3703"/>
                  </a:cubicBezTo>
                  <a:cubicBezTo>
                    <a:pt x="201" y="3103"/>
                    <a:pt x="301" y="2502"/>
                    <a:pt x="534" y="1935"/>
                  </a:cubicBezTo>
                  <a:cubicBezTo>
                    <a:pt x="534" y="1902"/>
                    <a:pt x="567" y="1902"/>
                    <a:pt x="567" y="1869"/>
                  </a:cubicBezTo>
                  <a:cubicBezTo>
                    <a:pt x="1054" y="871"/>
                    <a:pt x="2055" y="282"/>
                    <a:pt x="3092" y="282"/>
                  </a:cubicBezTo>
                  <a:cubicBezTo>
                    <a:pt x="3477" y="282"/>
                    <a:pt x="3867" y="363"/>
                    <a:pt x="4237" y="534"/>
                  </a:cubicBezTo>
                  <a:cubicBezTo>
                    <a:pt x="4804" y="768"/>
                    <a:pt x="5237" y="1235"/>
                    <a:pt x="5471" y="1802"/>
                  </a:cubicBezTo>
                  <a:cubicBezTo>
                    <a:pt x="5638" y="2202"/>
                    <a:pt x="5704" y="2602"/>
                    <a:pt x="5671" y="3036"/>
                  </a:cubicBezTo>
                  <a:cubicBezTo>
                    <a:pt x="5671" y="3087"/>
                    <a:pt x="5666" y="3144"/>
                    <a:pt x="5660" y="3201"/>
                  </a:cubicBezTo>
                  <a:lnTo>
                    <a:pt x="5660" y="3201"/>
                  </a:lnTo>
                  <a:cubicBezTo>
                    <a:pt x="5685" y="3122"/>
                    <a:pt x="5704" y="3039"/>
                    <a:pt x="5704" y="2936"/>
                  </a:cubicBezTo>
                  <a:cubicBezTo>
                    <a:pt x="5738" y="2502"/>
                    <a:pt x="5704" y="2102"/>
                    <a:pt x="5538" y="1702"/>
                  </a:cubicBezTo>
                  <a:cubicBezTo>
                    <a:pt x="5338" y="1068"/>
                    <a:pt x="4871" y="568"/>
                    <a:pt x="4303" y="267"/>
                  </a:cubicBezTo>
                  <a:cubicBezTo>
                    <a:pt x="4237" y="267"/>
                    <a:pt x="4203" y="234"/>
                    <a:pt x="4170" y="234"/>
                  </a:cubicBezTo>
                  <a:cubicBezTo>
                    <a:pt x="3795" y="76"/>
                    <a:pt x="3405" y="1"/>
                    <a:pt x="302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3395;p69">
              <a:extLst>
                <a:ext uri="{FF2B5EF4-FFF2-40B4-BE49-F238E27FC236}">
                  <a16:creationId xmlns:a16="http://schemas.microsoft.com/office/drawing/2014/main" id="{C04F2B38-DE5C-40E2-8D40-6707EF7F23CA}"/>
                </a:ext>
              </a:extLst>
            </p:cNvPr>
            <p:cNvSpPr/>
            <p:nvPr/>
          </p:nvSpPr>
          <p:spPr>
            <a:xfrm>
              <a:off x="8002123" y="4110147"/>
              <a:ext cx="115856" cy="92681"/>
            </a:xfrm>
            <a:custGeom>
              <a:avLst/>
              <a:gdLst/>
              <a:ahLst/>
              <a:cxnLst/>
              <a:rect l="l" t="t" r="r" b="b"/>
              <a:pathLst>
                <a:path w="6599" h="5279" extrusionOk="0">
                  <a:moveTo>
                    <a:pt x="3981" y="0"/>
                  </a:moveTo>
                  <a:cubicBezTo>
                    <a:pt x="1610" y="0"/>
                    <a:pt x="0" y="2868"/>
                    <a:pt x="1661" y="4944"/>
                  </a:cubicBezTo>
                  <a:cubicBezTo>
                    <a:pt x="1728" y="5078"/>
                    <a:pt x="1862" y="5211"/>
                    <a:pt x="1995" y="5278"/>
                  </a:cubicBezTo>
                  <a:cubicBezTo>
                    <a:pt x="1995" y="5245"/>
                    <a:pt x="1862" y="5145"/>
                    <a:pt x="1695" y="4911"/>
                  </a:cubicBezTo>
                  <a:cubicBezTo>
                    <a:pt x="1461" y="4578"/>
                    <a:pt x="1261" y="4177"/>
                    <a:pt x="1194" y="3777"/>
                  </a:cubicBezTo>
                  <a:cubicBezTo>
                    <a:pt x="1094" y="3177"/>
                    <a:pt x="1128" y="2543"/>
                    <a:pt x="1361" y="1976"/>
                  </a:cubicBezTo>
                  <a:cubicBezTo>
                    <a:pt x="1595" y="1275"/>
                    <a:pt x="2128" y="708"/>
                    <a:pt x="2829" y="408"/>
                  </a:cubicBezTo>
                  <a:cubicBezTo>
                    <a:pt x="3181" y="232"/>
                    <a:pt x="3561" y="149"/>
                    <a:pt x="3940" y="149"/>
                  </a:cubicBezTo>
                  <a:cubicBezTo>
                    <a:pt x="4278" y="149"/>
                    <a:pt x="4615" y="215"/>
                    <a:pt x="4930" y="341"/>
                  </a:cubicBezTo>
                  <a:cubicBezTo>
                    <a:pt x="5531" y="575"/>
                    <a:pt x="5998" y="1008"/>
                    <a:pt x="6231" y="1575"/>
                  </a:cubicBezTo>
                  <a:cubicBezTo>
                    <a:pt x="6398" y="1942"/>
                    <a:pt x="6498" y="2343"/>
                    <a:pt x="6498" y="2776"/>
                  </a:cubicBezTo>
                  <a:cubicBezTo>
                    <a:pt x="6498" y="2910"/>
                    <a:pt x="6465" y="3076"/>
                    <a:pt x="6465" y="3243"/>
                  </a:cubicBezTo>
                  <a:cubicBezTo>
                    <a:pt x="6465" y="3210"/>
                    <a:pt x="6498" y="3143"/>
                    <a:pt x="6498" y="3110"/>
                  </a:cubicBezTo>
                  <a:cubicBezTo>
                    <a:pt x="6532" y="3010"/>
                    <a:pt x="6565" y="2876"/>
                    <a:pt x="6565" y="2776"/>
                  </a:cubicBezTo>
                  <a:cubicBezTo>
                    <a:pt x="6598" y="2343"/>
                    <a:pt x="6532" y="1909"/>
                    <a:pt x="6365" y="1509"/>
                  </a:cubicBezTo>
                  <a:cubicBezTo>
                    <a:pt x="6098" y="942"/>
                    <a:pt x="5631" y="441"/>
                    <a:pt x="5031" y="174"/>
                  </a:cubicBezTo>
                  <a:cubicBezTo>
                    <a:pt x="4997" y="174"/>
                    <a:pt x="4930" y="141"/>
                    <a:pt x="4897" y="141"/>
                  </a:cubicBezTo>
                  <a:cubicBezTo>
                    <a:pt x="4583" y="45"/>
                    <a:pt x="4276" y="0"/>
                    <a:pt x="398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3396;p69">
              <a:extLst>
                <a:ext uri="{FF2B5EF4-FFF2-40B4-BE49-F238E27FC236}">
                  <a16:creationId xmlns:a16="http://schemas.microsoft.com/office/drawing/2014/main" id="{4924E2ED-A1D6-4EDD-9924-D979FCD4C56C}"/>
                </a:ext>
              </a:extLst>
            </p:cNvPr>
            <p:cNvSpPr/>
            <p:nvPr/>
          </p:nvSpPr>
          <p:spPr>
            <a:xfrm>
              <a:off x="8073455" y="4114448"/>
              <a:ext cx="100160" cy="94226"/>
            </a:xfrm>
            <a:custGeom>
              <a:avLst/>
              <a:gdLst/>
              <a:ahLst/>
              <a:cxnLst/>
              <a:rect l="l" t="t" r="r" b="b"/>
              <a:pathLst>
                <a:path w="5705" h="5367" extrusionOk="0">
                  <a:moveTo>
                    <a:pt x="5638" y="2998"/>
                  </a:moveTo>
                  <a:lnTo>
                    <a:pt x="5638" y="3165"/>
                  </a:lnTo>
                  <a:cubicBezTo>
                    <a:pt x="5638" y="3165"/>
                    <a:pt x="5704" y="3098"/>
                    <a:pt x="5638" y="2998"/>
                  </a:cubicBezTo>
                  <a:close/>
                  <a:moveTo>
                    <a:pt x="3020" y="1"/>
                  </a:moveTo>
                  <a:cubicBezTo>
                    <a:pt x="2560" y="1"/>
                    <a:pt x="2102" y="113"/>
                    <a:pt x="1668" y="330"/>
                  </a:cubicBezTo>
                  <a:cubicBezTo>
                    <a:pt x="968" y="697"/>
                    <a:pt x="434" y="1330"/>
                    <a:pt x="234" y="2098"/>
                  </a:cubicBezTo>
                  <a:cubicBezTo>
                    <a:pt x="0" y="2731"/>
                    <a:pt x="0" y="3365"/>
                    <a:pt x="234" y="3999"/>
                  </a:cubicBezTo>
                  <a:cubicBezTo>
                    <a:pt x="367" y="4399"/>
                    <a:pt x="567" y="4766"/>
                    <a:pt x="834" y="5066"/>
                  </a:cubicBezTo>
                  <a:cubicBezTo>
                    <a:pt x="968" y="5166"/>
                    <a:pt x="1068" y="5267"/>
                    <a:pt x="1201" y="5367"/>
                  </a:cubicBezTo>
                  <a:cubicBezTo>
                    <a:pt x="1268" y="5367"/>
                    <a:pt x="1101" y="5233"/>
                    <a:pt x="934" y="5033"/>
                  </a:cubicBezTo>
                  <a:cubicBezTo>
                    <a:pt x="667" y="4699"/>
                    <a:pt x="501" y="4333"/>
                    <a:pt x="367" y="3932"/>
                  </a:cubicBezTo>
                  <a:cubicBezTo>
                    <a:pt x="200" y="3365"/>
                    <a:pt x="234" y="2731"/>
                    <a:pt x="434" y="2164"/>
                  </a:cubicBezTo>
                  <a:cubicBezTo>
                    <a:pt x="467" y="2098"/>
                    <a:pt x="467" y="2098"/>
                    <a:pt x="467" y="2064"/>
                  </a:cubicBezTo>
                  <a:cubicBezTo>
                    <a:pt x="864" y="928"/>
                    <a:pt x="1930" y="210"/>
                    <a:pt x="3070" y="210"/>
                  </a:cubicBezTo>
                  <a:cubicBezTo>
                    <a:pt x="3368" y="210"/>
                    <a:pt x="3672" y="259"/>
                    <a:pt x="3970" y="363"/>
                  </a:cubicBezTo>
                  <a:cubicBezTo>
                    <a:pt x="4537" y="563"/>
                    <a:pt x="5037" y="997"/>
                    <a:pt x="5304" y="1531"/>
                  </a:cubicBezTo>
                  <a:cubicBezTo>
                    <a:pt x="5504" y="1864"/>
                    <a:pt x="5638" y="2298"/>
                    <a:pt x="5638" y="2698"/>
                  </a:cubicBezTo>
                  <a:lnTo>
                    <a:pt x="5638" y="2998"/>
                  </a:lnTo>
                  <a:cubicBezTo>
                    <a:pt x="5671" y="2865"/>
                    <a:pt x="5704" y="2765"/>
                    <a:pt x="5671" y="2665"/>
                  </a:cubicBezTo>
                  <a:cubicBezTo>
                    <a:pt x="5671" y="2231"/>
                    <a:pt x="5571" y="1797"/>
                    <a:pt x="5371" y="1397"/>
                  </a:cubicBezTo>
                  <a:cubicBezTo>
                    <a:pt x="5104" y="797"/>
                    <a:pt x="4603" y="363"/>
                    <a:pt x="3970" y="163"/>
                  </a:cubicBezTo>
                  <a:cubicBezTo>
                    <a:pt x="3656" y="54"/>
                    <a:pt x="3338" y="1"/>
                    <a:pt x="302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3397;p69">
              <a:extLst>
                <a:ext uri="{FF2B5EF4-FFF2-40B4-BE49-F238E27FC236}">
                  <a16:creationId xmlns:a16="http://schemas.microsoft.com/office/drawing/2014/main" id="{03D0D408-7C6A-4660-96D7-C1E2B672289A}"/>
                </a:ext>
              </a:extLst>
            </p:cNvPr>
            <p:cNvSpPr/>
            <p:nvPr/>
          </p:nvSpPr>
          <p:spPr>
            <a:xfrm>
              <a:off x="8132006" y="4113763"/>
              <a:ext cx="100160" cy="95490"/>
            </a:xfrm>
            <a:custGeom>
              <a:avLst/>
              <a:gdLst/>
              <a:ahLst/>
              <a:cxnLst/>
              <a:rect l="l" t="t" r="r" b="b"/>
              <a:pathLst>
                <a:path w="5705" h="5439" extrusionOk="0">
                  <a:moveTo>
                    <a:pt x="3001" y="1"/>
                  </a:moveTo>
                  <a:cubicBezTo>
                    <a:pt x="2521" y="1"/>
                    <a:pt x="2036" y="121"/>
                    <a:pt x="1602" y="369"/>
                  </a:cubicBezTo>
                  <a:cubicBezTo>
                    <a:pt x="902" y="736"/>
                    <a:pt x="368" y="1403"/>
                    <a:pt x="168" y="2203"/>
                  </a:cubicBezTo>
                  <a:cubicBezTo>
                    <a:pt x="1" y="2804"/>
                    <a:pt x="1" y="3471"/>
                    <a:pt x="234" y="4071"/>
                  </a:cubicBezTo>
                  <a:cubicBezTo>
                    <a:pt x="334" y="4472"/>
                    <a:pt x="568" y="4839"/>
                    <a:pt x="902" y="5139"/>
                  </a:cubicBezTo>
                  <a:cubicBezTo>
                    <a:pt x="1002" y="5272"/>
                    <a:pt x="1135" y="5372"/>
                    <a:pt x="1268" y="5439"/>
                  </a:cubicBezTo>
                  <a:lnTo>
                    <a:pt x="935" y="5105"/>
                  </a:lnTo>
                  <a:cubicBezTo>
                    <a:pt x="268" y="4305"/>
                    <a:pt x="34" y="3237"/>
                    <a:pt x="334" y="2237"/>
                  </a:cubicBezTo>
                  <a:cubicBezTo>
                    <a:pt x="401" y="2237"/>
                    <a:pt x="401" y="2203"/>
                    <a:pt x="401" y="2137"/>
                  </a:cubicBezTo>
                  <a:cubicBezTo>
                    <a:pt x="751" y="980"/>
                    <a:pt x="1816" y="235"/>
                    <a:pt x="2968" y="235"/>
                  </a:cubicBezTo>
                  <a:cubicBezTo>
                    <a:pt x="3245" y="235"/>
                    <a:pt x="3526" y="278"/>
                    <a:pt x="3804" y="369"/>
                  </a:cubicBezTo>
                  <a:cubicBezTo>
                    <a:pt x="4371" y="535"/>
                    <a:pt x="4871" y="936"/>
                    <a:pt x="5171" y="1469"/>
                  </a:cubicBezTo>
                  <a:cubicBezTo>
                    <a:pt x="5371" y="1836"/>
                    <a:pt x="5505" y="2237"/>
                    <a:pt x="5572" y="2637"/>
                  </a:cubicBezTo>
                  <a:lnTo>
                    <a:pt x="5572" y="3104"/>
                  </a:lnTo>
                  <a:cubicBezTo>
                    <a:pt x="5605" y="3071"/>
                    <a:pt x="5638" y="3004"/>
                    <a:pt x="5638" y="2937"/>
                  </a:cubicBezTo>
                  <a:cubicBezTo>
                    <a:pt x="5672" y="2837"/>
                    <a:pt x="5705" y="2737"/>
                    <a:pt x="5672" y="2604"/>
                  </a:cubicBezTo>
                  <a:cubicBezTo>
                    <a:pt x="5672" y="2170"/>
                    <a:pt x="5572" y="1736"/>
                    <a:pt x="5338" y="1369"/>
                  </a:cubicBezTo>
                  <a:cubicBezTo>
                    <a:pt x="5038" y="769"/>
                    <a:pt x="4504" y="369"/>
                    <a:pt x="3870" y="135"/>
                  </a:cubicBezTo>
                  <a:cubicBezTo>
                    <a:pt x="3591" y="46"/>
                    <a:pt x="3297" y="1"/>
                    <a:pt x="300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3398;p69">
              <a:extLst>
                <a:ext uri="{FF2B5EF4-FFF2-40B4-BE49-F238E27FC236}">
                  <a16:creationId xmlns:a16="http://schemas.microsoft.com/office/drawing/2014/main" id="{790CCD67-4AAC-44B9-871E-40C7837707B0}"/>
                </a:ext>
              </a:extLst>
            </p:cNvPr>
            <p:cNvSpPr/>
            <p:nvPr/>
          </p:nvSpPr>
          <p:spPr>
            <a:xfrm>
              <a:off x="8178865" y="4118907"/>
              <a:ext cx="99581" cy="93875"/>
            </a:xfrm>
            <a:custGeom>
              <a:avLst/>
              <a:gdLst/>
              <a:ahLst/>
              <a:cxnLst/>
              <a:rect l="l" t="t" r="r" b="b"/>
              <a:pathLst>
                <a:path w="5672" h="5347" extrusionOk="0">
                  <a:moveTo>
                    <a:pt x="5638" y="2744"/>
                  </a:moveTo>
                  <a:cubicBezTo>
                    <a:pt x="5638" y="2844"/>
                    <a:pt x="5604" y="2978"/>
                    <a:pt x="5604" y="3078"/>
                  </a:cubicBezTo>
                  <a:cubicBezTo>
                    <a:pt x="5604" y="3111"/>
                    <a:pt x="5638" y="3145"/>
                    <a:pt x="5638" y="3178"/>
                  </a:cubicBezTo>
                  <a:lnTo>
                    <a:pt x="5638" y="2744"/>
                  </a:lnTo>
                  <a:close/>
                  <a:moveTo>
                    <a:pt x="3010" y="1"/>
                  </a:moveTo>
                  <a:cubicBezTo>
                    <a:pt x="2571" y="1"/>
                    <a:pt x="2132" y="102"/>
                    <a:pt x="1735" y="309"/>
                  </a:cubicBezTo>
                  <a:cubicBezTo>
                    <a:pt x="1001" y="676"/>
                    <a:pt x="467" y="1310"/>
                    <a:pt x="234" y="2077"/>
                  </a:cubicBezTo>
                  <a:cubicBezTo>
                    <a:pt x="0" y="2678"/>
                    <a:pt x="0" y="3311"/>
                    <a:pt x="167" y="3945"/>
                  </a:cubicBezTo>
                  <a:cubicBezTo>
                    <a:pt x="301" y="4345"/>
                    <a:pt x="501" y="4746"/>
                    <a:pt x="801" y="5079"/>
                  </a:cubicBezTo>
                  <a:cubicBezTo>
                    <a:pt x="901" y="5179"/>
                    <a:pt x="1035" y="5279"/>
                    <a:pt x="1168" y="5346"/>
                  </a:cubicBezTo>
                  <a:cubicBezTo>
                    <a:pt x="1168" y="5346"/>
                    <a:pt x="1035" y="5246"/>
                    <a:pt x="901" y="5013"/>
                  </a:cubicBezTo>
                  <a:cubicBezTo>
                    <a:pt x="267" y="4212"/>
                    <a:pt x="101" y="3111"/>
                    <a:pt x="434" y="2144"/>
                  </a:cubicBezTo>
                  <a:cubicBezTo>
                    <a:pt x="467" y="2110"/>
                    <a:pt x="467" y="2110"/>
                    <a:pt x="467" y="2077"/>
                  </a:cubicBezTo>
                  <a:cubicBezTo>
                    <a:pt x="862" y="948"/>
                    <a:pt x="1918" y="252"/>
                    <a:pt x="3049" y="252"/>
                  </a:cubicBezTo>
                  <a:cubicBezTo>
                    <a:pt x="3354" y="252"/>
                    <a:pt x="3665" y="303"/>
                    <a:pt x="3970" y="409"/>
                  </a:cubicBezTo>
                  <a:cubicBezTo>
                    <a:pt x="4537" y="609"/>
                    <a:pt x="5037" y="1010"/>
                    <a:pt x="5304" y="1577"/>
                  </a:cubicBezTo>
                  <a:cubicBezTo>
                    <a:pt x="5504" y="1910"/>
                    <a:pt x="5638" y="2311"/>
                    <a:pt x="5638" y="2744"/>
                  </a:cubicBezTo>
                  <a:cubicBezTo>
                    <a:pt x="5671" y="2311"/>
                    <a:pt x="5604" y="1877"/>
                    <a:pt x="5404" y="1477"/>
                  </a:cubicBezTo>
                  <a:cubicBezTo>
                    <a:pt x="5104" y="910"/>
                    <a:pt x="4604" y="443"/>
                    <a:pt x="4003" y="176"/>
                  </a:cubicBezTo>
                  <a:cubicBezTo>
                    <a:pt x="3685" y="60"/>
                    <a:pt x="3348" y="1"/>
                    <a:pt x="301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3399;p69">
              <a:extLst>
                <a:ext uri="{FF2B5EF4-FFF2-40B4-BE49-F238E27FC236}">
                  <a16:creationId xmlns:a16="http://schemas.microsoft.com/office/drawing/2014/main" id="{E7F93B88-73DE-4C8C-9181-46103E4FFEEF}"/>
                </a:ext>
              </a:extLst>
            </p:cNvPr>
            <p:cNvSpPr/>
            <p:nvPr/>
          </p:nvSpPr>
          <p:spPr>
            <a:xfrm>
              <a:off x="8207553" y="2675303"/>
              <a:ext cx="633107" cy="725788"/>
            </a:xfrm>
            <a:custGeom>
              <a:avLst/>
              <a:gdLst/>
              <a:ahLst/>
              <a:cxnLst/>
              <a:rect l="l" t="t" r="r" b="b"/>
              <a:pathLst>
                <a:path w="36061" h="41340" extrusionOk="0">
                  <a:moveTo>
                    <a:pt x="15414" y="1"/>
                  </a:moveTo>
                  <a:cubicBezTo>
                    <a:pt x="14455" y="1"/>
                    <a:pt x="13510" y="66"/>
                    <a:pt x="12543" y="176"/>
                  </a:cubicBezTo>
                  <a:cubicBezTo>
                    <a:pt x="5371" y="1110"/>
                    <a:pt x="1" y="7248"/>
                    <a:pt x="34" y="14486"/>
                  </a:cubicBezTo>
                  <a:cubicBezTo>
                    <a:pt x="34" y="16788"/>
                    <a:pt x="335" y="19090"/>
                    <a:pt x="935" y="21325"/>
                  </a:cubicBezTo>
                  <a:cubicBezTo>
                    <a:pt x="2936" y="28463"/>
                    <a:pt x="3537" y="34701"/>
                    <a:pt x="3303" y="37770"/>
                  </a:cubicBezTo>
                  <a:lnTo>
                    <a:pt x="10008" y="41339"/>
                  </a:lnTo>
                  <a:cubicBezTo>
                    <a:pt x="10008" y="41339"/>
                    <a:pt x="13144" y="36869"/>
                    <a:pt x="16112" y="34968"/>
                  </a:cubicBezTo>
                  <a:cubicBezTo>
                    <a:pt x="19048" y="33033"/>
                    <a:pt x="29122" y="27863"/>
                    <a:pt x="33025" y="22592"/>
                  </a:cubicBezTo>
                  <a:cubicBezTo>
                    <a:pt x="35560" y="19156"/>
                    <a:pt x="36060" y="12151"/>
                    <a:pt x="29989" y="6014"/>
                  </a:cubicBezTo>
                  <a:cubicBezTo>
                    <a:pt x="26286" y="2278"/>
                    <a:pt x="21283" y="110"/>
                    <a:pt x="16012" y="9"/>
                  </a:cubicBezTo>
                  <a:cubicBezTo>
                    <a:pt x="15812" y="4"/>
                    <a:pt x="15613" y="1"/>
                    <a:pt x="15414" y="1"/>
                  </a:cubicBezTo>
                  <a:close/>
                </a:path>
              </a:pathLst>
            </a:custGeom>
            <a:solidFill>
              <a:srgbClr val="ACD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3400;p69">
              <a:extLst>
                <a:ext uri="{FF2B5EF4-FFF2-40B4-BE49-F238E27FC236}">
                  <a16:creationId xmlns:a16="http://schemas.microsoft.com/office/drawing/2014/main" id="{8BC6510C-A651-49FF-B042-3799320C1C52}"/>
                </a:ext>
              </a:extLst>
            </p:cNvPr>
            <p:cNvSpPr/>
            <p:nvPr/>
          </p:nvSpPr>
          <p:spPr>
            <a:xfrm>
              <a:off x="8175934" y="3473687"/>
              <a:ext cx="139996" cy="145842"/>
            </a:xfrm>
            <a:custGeom>
              <a:avLst/>
              <a:gdLst/>
              <a:ahLst/>
              <a:cxnLst/>
              <a:rect l="l" t="t" r="r" b="b"/>
              <a:pathLst>
                <a:path w="7974" h="8307" extrusionOk="0">
                  <a:moveTo>
                    <a:pt x="1935" y="0"/>
                  </a:moveTo>
                  <a:lnTo>
                    <a:pt x="1" y="6472"/>
                  </a:lnTo>
                  <a:lnTo>
                    <a:pt x="4070" y="8306"/>
                  </a:lnTo>
                  <a:lnTo>
                    <a:pt x="7973" y="3303"/>
                  </a:lnTo>
                  <a:lnTo>
                    <a:pt x="1935" y="0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3401;p69">
              <a:extLst>
                <a:ext uri="{FF2B5EF4-FFF2-40B4-BE49-F238E27FC236}">
                  <a16:creationId xmlns:a16="http://schemas.microsoft.com/office/drawing/2014/main" id="{5056A1F0-547C-4371-BBDB-96149D6E34B0}"/>
                </a:ext>
              </a:extLst>
            </p:cNvPr>
            <p:cNvSpPr/>
            <p:nvPr/>
          </p:nvSpPr>
          <p:spPr>
            <a:xfrm>
              <a:off x="8213995" y="3337238"/>
              <a:ext cx="52143" cy="139978"/>
            </a:xfrm>
            <a:custGeom>
              <a:avLst/>
              <a:gdLst/>
              <a:ahLst/>
              <a:cxnLst/>
              <a:rect l="l" t="t" r="r" b="b"/>
              <a:pathLst>
                <a:path w="2970" h="7973" extrusionOk="0">
                  <a:moveTo>
                    <a:pt x="2936" y="0"/>
                  </a:moveTo>
                  <a:lnTo>
                    <a:pt x="2936" y="0"/>
                  </a:lnTo>
                  <a:cubicBezTo>
                    <a:pt x="2903" y="0"/>
                    <a:pt x="2169" y="1801"/>
                    <a:pt x="1402" y="3970"/>
                  </a:cubicBezTo>
                  <a:cubicBezTo>
                    <a:pt x="601" y="6138"/>
                    <a:pt x="1" y="7972"/>
                    <a:pt x="68" y="7972"/>
                  </a:cubicBezTo>
                  <a:cubicBezTo>
                    <a:pt x="101" y="7972"/>
                    <a:pt x="801" y="6171"/>
                    <a:pt x="1602" y="4003"/>
                  </a:cubicBezTo>
                  <a:cubicBezTo>
                    <a:pt x="2403" y="1835"/>
                    <a:pt x="2970" y="0"/>
                    <a:pt x="293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3402;p69">
              <a:extLst>
                <a:ext uri="{FF2B5EF4-FFF2-40B4-BE49-F238E27FC236}">
                  <a16:creationId xmlns:a16="http://schemas.microsoft.com/office/drawing/2014/main" id="{14AF9933-A952-4E0F-A488-3278CB914597}"/>
                </a:ext>
              </a:extLst>
            </p:cNvPr>
            <p:cNvSpPr/>
            <p:nvPr/>
          </p:nvSpPr>
          <p:spPr>
            <a:xfrm>
              <a:off x="8308292" y="3395209"/>
              <a:ext cx="79654" cy="131779"/>
            </a:xfrm>
            <a:custGeom>
              <a:avLst/>
              <a:gdLst/>
              <a:ahLst/>
              <a:cxnLst/>
              <a:rect l="l" t="t" r="r" b="b"/>
              <a:pathLst>
                <a:path w="4537" h="7506" extrusionOk="0">
                  <a:moveTo>
                    <a:pt x="4470" y="0"/>
                  </a:moveTo>
                  <a:cubicBezTo>
                    <a:pt x="4437" y="0"/>
                    <a:pt x="3403" y="1635"/>
                    <a:pt x="2202" y="3703"/>
                  </a:cubicBezTo>
                  <a:cubicBezTo>
                    <a:pt x="968" y="5805"/>
                    <a:pt x="0" y="7472"/>
                    <a:pt x="67" y="7506"/>
                  </a:cubicBezTo>
                  <a:cubicBezTo>
                    <a:pt x="901" y="6305"/>
                    <a:pt x="1668" y="5071"/>
                    <a:pt x="2369" y="3803"/>
                  </a:cubicBezTo>
                  <a:cubicBezTo>
                    <a:pt x="3570" y="1702"/>
                    <a:pt x="4537" y="0"/>
                    <a:pt x="447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3403;p69">
              <a:extLst>
                <a:ext uri="{FF2B5EF4-FFF2-40B4-BE49-F238E27FC236}">
                  <a16:creationId xmlns:a16="http://schemas.microsoft.com/office/drawing/2014/main" id="{5CD5B59A-69F6-494F-9D1D-6CFBBA36DE9F}"/>
                </a:ext>
              </a:extLst>
            </p:cNvPr>
            <p:cNvSpPr/>
            <p:nvPr/>
          </p:nvSpPr>
          <p:spPr>
            <a:xfrm>
              <a:off x="8303025" y="2678269"/>
              <a:ext cx="413474" cy="708758"/>
            </a:xfrm>
            <a:custGeom>
              <a:avLst/>
              <a:gdLst/>
              <a:ahLst/>
              <a:cxnLst/>
              <a:rect l="l" t="t" r="r" b="b"/>
              <a:pathLst>
                <a:path w="23551" h="40370" extrusionOk="0">
                  <a:moveTo>
                    <a:pt x="0" y="38668"/>
                  </a:moveTo>
                  <a:cubicBezTo>
                    <a:pt x="0" y="38670"/>
                    <a:pt x="0" y="38671"/>
                    <a:pt x="1" y="38671"/>
                  </a:cubicBezTo>
                  <a:cubicBezTo>
                    <a:pt x="1" y="38671"/>
                    <a:pt x="1" y="38670"/>
                    <a:pt x="2" y="38669"/>
                  </a:cubicBezTo>
                  <a:lnTo>
                    <a:pt x="2" y="38669"/>
                  </a:lnTo>
                  <a:cubicBezTo>
                    <a:pt x="1" y="38669"/>
                    <a:pt x="1" y="38669"/>
                    <a:pt x="0" y="38668"/>
                  </a:cubicBezTo>
                  <a:close/>
                  <a:moveTo>
                    <a:pt x="12829" y="0"/>
                  </a:moveTo>
                  <a:cubicBezTo>
                    <a:pt x="12743" y="0"/>
                    <a:pt x="12659" y="3"/>
                    <a:pt x="12576" y="7"/>
                  </a:cubicBezTo>
                  <a:cubicBezTo>
                    <a:pt x="12342" y="7"/>
                    <a:pt x="9007" y="3943"/>
                    <a:pt x="7506" y="6579"/>
                  </a:cubicBezTo>
                  <a:cubicBezTo>
                    <a:pt x="2535" y="15452"/>
                    <a:pt x="2268" y="24125"/>
                    <a:pt x="901" y="34198"/>
                  </a:cubicBezTo>
                  <a:cubicBezTo>
                    <a:pt x="706" y="35627"/>
                    <a:pt x="37" y="38603"/>
                    <a:pt x="2" y="38669"/>
                  </a:cubicBezTo>
                  <a:lnTo>
                    <a:pt x="2" y="38669"/>
                  </a:lnTo>
                  <a:cubicBezTo>
                    <a:pt x="737" y="39270"/>
                    <a:pt x="3202" y="40369"/>
                    <a:pt x="3202" y="40369"/>
                  </a:cubicBezTo>
                  <a:cubicBezTo>
                    <a:pt x="3202" y="40369"/>
                    <a:pt x="5537" y="37601"/>
                    <a:pt x="6438" y="36166"/>
                  </a:cubicBezTo>
                  <a:cubicBezTo>
                    <a:pt x="10174" y="30496"/>
                    <a:pt x="14177" y="26093"/>
                    <a:pt x="17346" y="20122"/>
                  </a:cubicBezTo>
                  <a:cubicBezTo>
                    <a:pt x="20515" y="14151"/>
                    <a:pt x="23550" y="8847"/>
                    <a:pt x="20615" y="2743"/>
                  </a:cubicBezTo>
                  <a:lnTo>
                    <a:pt x="20615" y="2743"/>
                  </a:lnTo>
                  <a:cubicBezTo>
                    <a:pt x="20615" y="2743"/>
                    <a:pt x="20616" y="2743"/>
                    <a:pt x="20616" y="2743"/>
                  </a:cubicBezTo>
                  <a:cubicBezTo>
                    <a:pt x="20624" y="2743"/>
                    <a:pt x="15838" y="0"/>
                    <a:pt x="12829" y="0"/>
                  </a:cubicBez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3404;p69">
              <a:extLst>
                <a:ext uri="{FF2B5EF4-FFF2-40B4-BE49-F238E27FC236}">
                  <a16:creationId xmlns:a16="http://schemas.microsoft.com/office/drawing/2014/main" id="{7742792E-CF28-4FCE-BAA4-E000AF2AA29D}"/>
                </a:ext>
              </a:extLst>
            </p:cNvPr>
            <p:cNvSpPr/>
            <p:nvPr/>
          </p:nvSpPr>
          <p:spPr>
            <a:xfrm>
              <a:off x="8204638" y="2840667"/>
              <a:ext cx="584475" cy="246512"/>
            </a:xfrm>
            <a:custGeom>
              <a:avLst/>
              <a:gdLst/>
              <a:ahLst/>
              <a:cxnLst/>
              <a:rect l="l" t="t" r="r" b="b"/>
              <a:pathLst>
                <a:path w="33291" h="14041" extrusionOk="0">
                  <a:moveTo>
                    <a:pt x="5221" y="1"/>
                  </a:moveTo>
                  <a:cubicBezTo>
                    <a:pt x="4318" y="1"/>
                    <a:pt x="3416" y="182"/>
                    <a:pt x="2569" y="531"/>
                  </a:cubicBezTo>
                  <a:cubicBezTo>
                    <a:pt x="1868" y="798"/>
                    <a:pt x="1168" y="1198"/>
                    <a:pt x="567" y="1698"/>
                  </a:cubicBezTo>
                  <a:cubicBezTo>
                    <a:pt x="434" y="1832"/>
                    <a:pt x="267" y="1965"/>
                    <a:pt x="134" y="2099"/>
                  </a:cubicBezTo>
                  <a:cubicBezTo>
                    <a:pt x="67" y="2165"/>
                    <a:pt x="34" y="2232"/>
                    <a:pt x="0" y="2265"/>
                  </a:cubicBezTo>
                  <a:cubicBezTo>
                    <a:pt x="67" y="2232"/>
                    <a:pt x="134" y="2199"/>
                    <a:pt x="167" y="2165"/>
                  </a:cubicBezTo>
                  <a:cubicBezTo>
                    <a:pt x="234" y="2065"/>
                    <a:pt x="400" y="1932"/>
                    <a:pt x="634" y="1765"/>
                  </a:cubicBezTo>
                  <a:cubicBezTo>
                    <a:pt x="1234" y="1331"/>
                    <a:pt x="1902" y="931"/>
                    <a:pt x="2635" y="664"/>
                  </a:cubicBezTo>
                  <a:cubicBezTo>
                    <a:pt x="3469" y="311"/>
                    <a:pt x="4341" y="148"/>
                    <a:pt x="5222" y="148"/>
                  </a:cubicBezTo>
                  <a:cubicBezTo>
                    <a:pt x="5505" y="148"/>
                    <a:pt x="5788" y="165"/>
                    <a:pt x="6071" y="197"/>
                  </a:cubicBezTo>
                  <a:cubicBezTo>
                    <a:pt x="7606" y="397"/>
                    <a:pt x="9007" y="1031"/>
                    <a:pt x="10174" y="2032"/>
                  </a:cubicBezTo>
                  <a:lnTo>
                    <a:pt x="10207" y="2065"/>
                  </a:lnTo>
                  <a:lnTo>
                    <a:pt x="10241" y="2032"/>
                  </a:lnTo>
                  <a:cubicBezTo>
                    <a:pt x="11375" y="1231"/>
                    <a:pt x="12709" y="798"/>
                    <a:pt x="14077" y="731"/>
                  </a:cubicBezTo>
                  <a:cubicBezTo>
                    <a:pt x="14230" y="724"/>
                    <a:pt x="14382" y="721"/>
                    <a:pt x="14534" y="721"/>
                  </a:cubicBezTo>
                  <a:cubicBezTo>
                    <a:pt x="15909" y="721"/>
                    <a:pt x="17249" y="994"/>
                    <a:pt x="18480" y="1565"/>
                  </a:cubicBezTo>
                  <a:cubicBezTo>
                    <a:pt x="19848" y="2199"/>
                    <a:pt x="21082" y="3066"/>
                    <a:pt x="22183" y="4100"/>
                  </a:cubicBezTo>
                  <a:cubicBezTo>
                    <a:pt x="23183" y="5067"/>
                    <a:pt x="24084" y="6102"/>
                    <a:pt x="24885" y="7236"/>
                  </a:cubicBezTo>
                  <a:lnTo>
                    <a:pt x="24918" y="7269"/>
                  </a:lnTo>
                  <a:lnTo>
                    <a:pt x="24985" y="7269"/>
                  </a:lnTo>
                  <a:cubicBezTo>
                    <a:pt x="28487" y="7769"/>
                    <a:pt x="31489" y="10038"/>
                    <a:pt x="32957" y="13240"/>
                  </a:cubicBezTo>
                  <a:cubicBezTo>
                    <a:pt x="33024" y="13440"/>
                    <a:pt x="33124" y="13640"/>
                    <a:pt x="33191" y="13840"/>
                  </a:cubicBezTo>
                  <a:cubicBezTo>
                    <a:pt x="33191" y="13907"/>
                    <a:pt x="33224" y="13974"/>
                    <a:pt x="33291" y="14041"/>
                  </a:cubicBezTo>
                  <a:cubicBezTo>
                    <a:pt x="33257" y="13941"/>
                    <a:pt x="33224" y="13840"/>
                    <a:pt x="33191" y="13774"/>
                  </a:cubicBezTo>
                  <a:cubicBezTo>
                    <a:pt x="33157" y="13640"/>
                    <a:pt x="33057" y="13440"/>
                    <a:pt x="32990" y="13173"/>
                  </a:cubicBezTo>
                  <a:cubicBezTo>
                    <a:pt x="32690" y="12473"/>
                    <a:pt x="32323" y="11806"/>
                    <a:pt x="31856" y="11172"/>
                  </a:cubicBezTo>
                  <a:cubicBezTo>
                    <a:pt x="31156" y="10205"/>
                    <a:pt x="30288" y="9371"/>
                    <a:pt x="29288" y="8737"/>
                  </a:cubicBezTo>
                  <a:cubicBezTo>
                    <a:pt x="27990" y="7838"/>
                    <a:pt x="26527" y="7305"/>
                    <a:pt x="24996" y="7104"/>
                  </a:cubicBezTo>
                  <a:lnTo>
                    <a:pt x="24996" y="7104"/>
                  </a:lnTo>
                  <a:cubicBezTo>
                    <a:pt x="24233" y="5982"/>
                    <a:pt x="23307" y="4925"/>
                    <a:pt x="22316" y="3967"/>
                  </a:cubicBezTo>
                  <a:cubicBezTo>
                    <a:pt x="21215" y="2899"/>
                    <a:pt x="19948" y="2032"/>
                    <a:pt x="18547" y="1398"/>
                  </a:cubicBezTo>
                  <a:cubicBezTo>
                    <a:pt x="17352" y="844"/>
                    <a:pt x="16030" y="545"/>
                    <a:pt x="14691" y="545"/>
                  </a:cubicBezTo>
                  <a:cubicBezTo>
                    <a:pt x="14498" y="545"/>
                    <a:pt x="14304" y="552"/>
                    <a:pt x="14110" y="564"/>
                  </a:cubicBezTo>
                  <a:cubicBezTo>
                    <a:pt x="12739" y="630"/>
                    <a:pt x="11400" y="1078"/>
                    <a:pt x="10249" y="1848"/>
                  </a:cubicBezTo>
                  <a:lnTo>
                    <a:pt x="10249" y="1848"/>
                  </a:lnTo>
                  <a:cubicBezTo>
                    <a:pt x="9092" y="843"/>
                    <a:pt x="7647" y="195"/>
                    <a:pt x="6138" y="64"/>
                  </a:cubicBezTo>
                  <a:cubicBezTo>
                    <a:pt x="5834" y="22"/>
                    <a:pt x="5528" y="1"/>
                    <a:pt x="522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3405;p69">
              <a:extLst>
                <a:ext uri="{FF2B5EF4-FFF2-40B4-BE49-F238E27FC236}">
                  <a16:creationId xmlns:a16="http://schemas.microsoft.com/office/drawing/2014/main" id="{2B76FC80-E50A-45E3-8B58-62C2F8C2E98F}"/>
                </a:ext>
              </a:extLst>
            </p:cNvPr>
            <p:cNvSpPr/>
            <p:nvPr/>
          </p:nvSpPr>
          <p:spPr>
            <a:xfrm>
              <a:off x="8239189" y="3082860"/>
              <a:ext cx="331485" cy="160098"/>
            </a:xfrm>
            <a:custGeom>
              <a:avLst/>
              <a:gdLst/>
              <a:ahLst/>
              <a:cxnLst/>
              <a:rect l="l" t="t" r="r" b="b"/>
              <a:pathLst>
                <a:path w="18881" h="9119" extrusionOk="0">
                  <a:moveTo>
                    <a:pt x="2916" y="1"/>
                  </a:moveTo>
                  <a:cubicBezTo>
                    <a:pt x="2475" y="1"/>
                    <a:pt x="2032" y="69"/>
                    <a:pt x="1601" y="212"/>
                  </a:cubicBezTo>
                  <a:cubicBezTo>
                    <a:pt x="1168" y="346"/>
                    <a:pt x="767" y="579"/>
                    <a:pt x="367" y="813"/>
                  </a:cubicBezTo>
                  <a:cubicBezTo>
                    <a:pt x="234" y="946"/>
                    <a:pt x="100" y="1046"/>
                    <a:pt x="67" y="1080"/>
                  </a:cubicBezTo>
                  <a:lnTo>
                    <a:pt x="0" y="1146"/>
                  </a:lnTo>
                  <a:cubicBezTo>
                    <a:pt x="501" y="779"/>
                    <a:pt x="1068" y="512"/>
                    <a:pt x="1668" y="312"/>
                  </a:cubicBezTo>
                  <a:cubicBezTo>
                    <a:pt x="2057" y="215"/>
                    <a:pt x="2468" y="163"/>
                    <a:pt x="2876" y="163"/>
                  </a:cubicBezTo>
                  <a:cubicBezTo>
                    <a:pt x="3168" y="163"/>
                    <a:pt x="3458" y="190"/>
                    <a:pt x="3736" y="246"/>
                  </a:cubicBezTo>
                  <a:cubicBezTo>
                    <a:pt x="4637" y="412"/>
                    <a:pt x="5437" y="846"/>
                    <a:pt x="6071" y="1480"/>
                  </a:cubicBezTo>
                  <a:lnTo>
                    <a:pt x="6105" y="1547"/>
                  </a:lnTo>
                  <a:lnTo>
                    <a:pt x="6171" y="1480"/>
                  </a:lnTo>
                  <a:cubicBezTo>
                    <a:pt x="6872" y="1113"/>
                    <a:pt x="7672" y="879"/>
                    <a:pt x="8506" y="813"/>
                  </a:cubicBezTo>
                  <a:cubicBezTo>
                    <a:pt x="8592" y="809"/>
                    <a:pt x="8678" y="808"/>
                    <a:pt x="8765" y="808"/>
                  </a:cubicBezTo>
                  <a:cubicBezTo>
                    <a:pt x="9551" y="808"/>
                    <a:pt x="10354" y="946"/>
                    <a:pt x="11075" y="1246"/>
                  </a:cubicBezTo>
                  <a:cubicBezTo>
                    <a:pt x="12976" y="2047"/>
                    <a:pt x="14344" y="3748"/>
                    <a:pt x="14677" y="5783"/>
                  </a:cubicBezTo>
                  <a:lnTo>
                    <a:pt x="14677" y="5883"/>
                  </a:lnTo>
                  <a:lnTo>
                    <a:pt x="14744" y="5883"/>
                  </a:lnTo>
                  <a:cubicBezTo>
                    <a:pt x="14842" y="5874"/>
                    <a:pt x="14940" y="5870"/>
                    <a:pt x="15038" y="5870"/>
                  </a:cubicBezTo>
                  <a:cubicBezTo>
                    <a:pt x="15713" y="5870"/>
                    <a:pt x="16397" y="6067"/>
                    <a:pt x="16979" y="6417"/>
                  </a:cubicBezTo>
                  <a:cubicBezTo>
                    <a:pt x="17479" y="6717"/>
                    <a:pt x="17913" y="7151"/>
                    <a:pt x="18247" y="7651"/>
                  </a:cubicBezTo>
                  <a:cubicBezTo>
                    <a:pt x="18534" y="8098"/>
                    <a:pt x="18729" y="8575"/>
                    <a:pt x="18833" y="9053"/>
                  </a:cubicBezTo>
                  <a:lnTo>
                    <a:pt x="18833" y="9053"/>
                  </a:lnTo>
                  <a:cubicBezTo>
                    <a:pt x="18836" y="9011"/>
                    <a:pt x="18858" y="8974"/>
                    <a:pt x="18880" y="8952"/>
                  </a:cubicBezTo>
                  <a:cubicBezTo>
                    <a:pt x="18880" y="8852"/>
                    <a:pt x="18880" y="8752"/>
                    <a:pt x="18847" y="8652"/>
                  </a:cubicBezTo>
                  <a:cubicBezTo>
                    <a:pt x="18747" y="8251"/>
                    <a:pt x="18614" y="7884"/>
                    <a:pt x="18380" y="7551"/>
                  </a:cubicBezTo>
                  <a:cubicBezTo>
                    <a:pt x="18046" y="7050"/>
                    <a:pt x="17613" y="6583"/>
                    <a:pt x="17112" y="6283"/>
                  </a:cubicBezTo>
                  <a:cubicBezTo>
                    <a:pt x="16499" y="5845"/>
                    <a:pt x="15808" y="5637"/>
                    <a:pt x="15086" y="5637"/>
                  </a:cubicBezTo>
                  <a:cubicBezTo>
                    <a:pt x="15011" y="5637"/>
                    <a:pt x="14935" y="5639"/>
                    <a:pt x="14858" y="5644"/>
                  </a:cubicBezTo>
                  <a:lnTo>
                    <a:pt x="14858" y="5644"/>
                  </a:lnTo>
                  <a:cubicBezTo>
                    <a:pt x="14684" y="4717"/>
                    <a:pt x="14322" y="3852"/>
                    <a:pt x="13743" y="3081"/>
                  </a:cubicBezTo>
                  <a:cubicBezTo>
                    <a:pt x="12590" y="1522"/>
                    <a:pt x="10765" y="633"/>
                    <a:pt x="8842" y="633"/>
                  </a:cubicBezTo>
                  <a:cubicBezTo>
                    <a:pt x="8708" y="633"/>
                    <a:pt x="8574" y="637"/>
                    <a:pt x="8440" y="646"/>
                  </a:cubicBezTo>
                  <a:cubicBezTo>
                    <a:pt x="7670" y="742"/>
                    <a:pt x="6870" y="961"/>
                    <a:pt x="6158" y="1334"/>
                  </a:cubicBezTo>
                  <a:lnTo>
                    <a:pt x="6158" y="1334"/>
                  </a:lnTo>
                  <a:cubicBezTo>
                    <a:pt x="5497" y="691"/>
                    <a:pt x="4649" y="242"/>
                    <a:pt x="3736" y="79"/>
                  </a:cubicBezTo>
                  <a:cubicBezTo>
                    <a:pt x="3466" y="27"/>
                    <a:pt x="3192" y="1"/>
                    <a:pt x="2916" y="1"/>
                  </a:cubicBezTo>
                  <a:close/>
                  <a:moveTo>
                    <a:pt x="18833" y="9053"/>
                  </a:moveTo>
                  <a:cubicBezTo>
                    <a:pt x="18832" y="9074"/>
                    <a:pt x="18836" y="9096"/>
                    <a:pt x="18847" y="9119"/>
                  </a:cubicBezTo>
                  <a:cubicBezTo>
                    <a:pt x="18843" y="9097"/>
                    <a:pt x="18838" y="9075"/>
                    <a:pt x="18833" y="9053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3406;p69">
              <a:extLst>
                <a:ext uri="{FF2B5EF4-FFF2-40B4-BE49-F238E27FC236}">
                  <a16:creationId xmlns:a16="http://schemas.microsoft.com/office/drawing/2014/main" id="{FF22DB87-BA22-4D61-B8C1-C9B12123691C}"/>
                </a:ext>
              </a:extLst>
            </p:cNvPr>
            <p:cNvSpPr/>
            <p:nvPr/>
          </p:nvSpPr>
          <p:spPr>
            <a:xfrm>
              <a:off x="8198774" y="3511170"/>
              <a:ext cx="96649" cy="48035"/>
            </a:xfrm>
            <a:custGeom>
              <a:avLst/>
              <a:gdLst/>
              <a:ahLst/>
              <a:cxnLst/>
              <a:rect l="l" t="t" r="r" b="b"/>
              <a:pathLst>
                <a:path w="5505" h="2736" extrusionOk="0">
                  <a:moveTo>
                    <a:pt x="34" y="0"/>
                  </a:moveTo>
                  <a:cubicBezTo>
                    <a:pt x="1" y="67"/>
                    <a:pt x="1" y="200"/>
                    <a:pt x="34" y="267"/>
                  </a:cubicBezTo>
                  <a:cubicBezTo>
                    <a:pt x="134" y="734"/>
                    <a:pt x="468" y="1101"/>
                    <a:pt x="935" y="1201"/>
                  </a:cubicBezTo>
                  <a:cubicBezTo>
                    <a:pt x="993" y="1211"/>
                    <a:pt x="1052" y="1215"/>
                    <a:pt x="1110" y="1215"/>
                  </a:cubicBezTo>
                  <a:cubicBezTo>
                    <a:pt x="1252" y="1215"/>
                    <a:pt x="1394" y="1191"/>
                    <a:pt x="1535" y="1168"/>
                  </a:cubicBezTo>
                  <a:lnTo>
                    <a:pt x="2169" y="1034"/>
                  </a:lnTo>
                  <a:cubicBezTo>
                    <a:pt x="2369" y="1034"/>
                    <a:pt x="2569" y="1101"/>
                    <a:pt x="2703" y="1268"/>
                  </a:cubicBezTo>
                  <a:cubicBezTo>
                    <a:pt x="3003" y="1601"/>
                    <a:pt x="3136" y="2102"/>
                    <a:pt x="3470" y="2435"/>
                  </a:cubicBezTo>
                  <a:cubicBezTo>
                    <a:pt x="3603" y="2602"/>
                    <a:pt x="3837" y="2702"/>
                    <a:pt x="4037" y="2702"/>
                  </a:cubicBezTo>
                  <a:cubicBezTo>
                    <a:pt x="4237" y="2702"/>
                    <a:pt x="4404" y="2669"/>
                    <a:pt x="4604" y="2602"/>
                  </a:cubicBezTo>
                  <a:cubicBezTo>
                    <a:pt x="4714" y="2547"/>
                    <a:pt x="4844" y="2522"/>
                    <a:pt x="4978" y="2522"/>
                  </a:cubicBezTo>
                  <a:cubicBezTo>
                    <a:pt x="5088" y="2522"/>
                    <a:pt x="5199" y="2539"/>
                    <a:pt x="5304" y="2569"/>
                  </a:cubicBezTo>
                  <a:cubicBezTo>
                    <a:pt x="5371" y="2635"/>
                    <a:pt x="5438" y="2669"/>
                    <a:pt x="5505" y="2735"/>
                  </a:cubicBezTo>
                  <a:cubicBezTo>
                    <a:pt x="5505" y="2635"/>
                    <a:pt x="5438" y="2569"/>
                    <a:pt x="5371" y="2502"/>
                  </a:cubicBezTo>
                  <a:cubicBezTo>
                    <a:pt x="5220" y="2437"/>
                    <a:pt x="5042" y="2401"/>
                    <a:pt x="4871" y="2401"/>
                  </a:cubicBezTo>
                  <a:cubicBezTo>
                    <a:pt x="4778" y="2401"/>
                    <a:pt x="4687" y="2412"/>
                    <a:pt x="4604" y="2435"/>
                  </a:cubicBezTo>
                  <a:cubicBezTo>
                    <a:pt x="4437" y="2502"/>
                    <a:pt x="4270" y="2535"/>
                    <a:pt x="4104" y="2535"/>
                  </a:cubicBezTo>
                  <a:cubicBezTo>
                    <a:pt x="3903" y="2535"/>
                    <a:pt x="3737" y="2435"/>
                    <a:pt x="3637" y="2335"/>
                  </a:cubicBezTo>
                  <a:cubicBezTo>
                    <a:pt x="3336" y="2035"/>
                    <a:pt x="3270" y="1568"/>
                    <a:pt x="2869" y="1168"/>
                  </a:cubicBezTo>
                  <a:cubicBezTo>
                    <a:pt x="2720" y="988"/>
                    <a:pt x="2490" y="862"/>
                    <a:pt x="2251" y="862"/>
                  </a:cubicBezTo>
                  <a:cubicBezTo>
                    <a:pt x="2224" y="862"/>
                    <a:pt x="2196" y="864"/>
                    <a:pt x="2169" y="867"/>
                  </a:cubicBezTo>
                  <a:cubicBezTo>
                    <a:pt x="1935" y="867"/>
                    <a:pt x="1702" y="901"/>
                    <a:pt x="1502" y="1001"/>
                  </a:cubicBezTo>
                  <a:cubicBezTo>
                    <a:pt x="1384" y="1025"/>
                    <a:pt x="1249" y="1048"/>
                    <a:pt x="1121" y="1048"/>
                  </a:cubicBezTo>
                  <a:cubicBezTo>
                    <a:pt x="1069" y="1048"/>
                    <a:pt x="1017" y="1044"/>
                    <a:pt x="968" y="1034"/>
                  </a:cubicBezTo>
                  <a:cubicBezTo>
                    <a:pt x="801" y="968"/>
                    <a:pt x="668" y="901"/>
                    <a:pt x="534" y="834"/>
                  </a:cubicBezTo>
                  <a:cubicBezTo>
                    <a:pt x="334" y="667"/>
                    <a:pt x="201" y="467"/>
                    <a:pt x="134" y="234"/>
                  </a:cubicBezTo>
                  <a:cubicBezTo>
                    <a:pt x="67" y="167"/>
                    <a:pt x="67" y="67"/>
                    <a:pt x="3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3407;p69">
              <a:extLst>
                <a:ext uri="{FF2B5EF4-FFF2-40B4-BE49-F238E27FC236}">
                  <a16:creationId xmlns:a16="http://schemas.microsoft.com/office/drawing/2014/main" id="{38C9C7BC-8474-4409-B8B7-072229BDDC13}"/>
                </a:ext>
              </a:extLst>
            </p:cNvPr>
            <p:cNvSpPr/>
            <p:nvPr/>
          </p:nvSpPr>
          <p:spPr>
            <a:xfrm>
              <a:off x="8205218" y="3487733"/>
              <a:ext cx="102513" cy="53899"/>
            </a:xfrm>
            <a:custGeom>
              <a:avLst/>
              <a:gdLst/>
              <a:ahLst/>
              <a:cxnLst/>
              <a:rect l="l" t="t" r="r" b="b"/>
              <a:pathLst>
                <a:path w="5839" h="3070" extrusionOk="0">
                  <a:moveTo>
                    <a:pt x="1" y="1"/>
                  </a:moveTo>
                  <a:cubicBezTo>
                    <a:pt x="935" y="568"/>
                    <a:pt x="1902" y="1135"/>
                    <a:pt x="2903" y="1602"/>
                  </a:cubicBezTo>
                  <a:cubicBezTo>
                    <a:pt x="3837" y="2169"/>
                    <a:pt x="4837" y="2636"/>
                    <a:pt x="5838" y="3070"/>
                  </a:cubicBezTo>
                  <a:cubicBezTo>
                    <a:pt x="4937" y="2469"/>
                    <a:pt x="3970" y="1936"/>
                    <a:pt x="2969" y="1435"/>
                  </a:cubicBezTo>
                  <a:cubicBezTo>
                    <a:pt x="2002" y="902"/>
                    <a:pt x="1035" y="401"/>
                    <a:pt x="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3408;p69">
              <a:extLst>
                <a:ext uri="{FF2B5EF4-FFF2-40B4-BE49-F238E27FC236}">
                  <a16:creationId xmlns:a16="http://schemas.microsoft.com/office/drawing/2014/main" id="{D1F1E69A-EB74-4853-85D2-51AF3ED5BDF2}"/>
                </a:ext>
              </a:extLst>
            </p:cNvPr>
            <p:cNvSpPr/>
            <p:nvPr/>
          </p:nvSpPr>
          <p:spPr>
            <a:xfrm>
              <a:off x="8192927" y="3528726"/>
              <a:ext cx="93717" cy="45507"/>
            </a:xfrm>
            <a:custGeom>
              <a:avLst/>
              <a:gdLst/>
              <a:ahLst/>
              <a:cxnLst/>
              <a:rect l="l" t="t" r="r" b="b"/>
              <a:pathLst>
                <a:path w="5338" h="2592" extrusionOk="0">
                  <a:moveTo>
                    <a:pt x="33" y="1"/>
                  </a:moveTo>
                  <a:lnTo>
                    <a:pt x="33" y="1"/>
                  </a:lnTo>
                  <a:cubicBezTo>
                    <a:pt x="33" y="1"/>
                    <a:pt x="0" y="68"/>
                    <a:pt x="100" y="234"/>
                  </a:cubicBezTo>
                  <a:cubicBezTo>
                    <a:pt x="200" y="468"/>
                    <a:pt x="367" y="668"/>
                    <a:pt x="634" y="735"/>
                  </a:cubicBezTo>
                  <a:cubicBezTo>
                    <a:pt x="884" y="810"/>
                    <a:pt x="1153" y="847"/>
                    <a:pt x="1413" y="847"/>
                  </a:cubicBezTo>
                  <a:cubicBezTo>
                    <a:pt x="1499" y="847"/>
                    <a:pt x="1585" y="843"/>
                    <a:pt x="1668" y="835"/>
                  </a:cubicBezTo>
                  <a:cubicBezTo>
                    <a:pt x="1737" y="823"/>
                    <a:pt x="1804" y="818"/>
                    <a:pt x="1871" y="818"/>
                  </a:cubicBezTo>
                  <a:cubicBezTo>
                    <a:pt x="2193" y="818"/>
                    <a:pt x="2492" y="947"/>
                    <a:pt x="2769" y="1168"/>
                  </a:cubicBezTo>
                  <a:cubicBezTo>
                    <a:pt x="2869" y="1335"/>
                    <a:pt x="2969" y="1502"/>
                    <a:pt x="3036" y="1702"/>
                  </a:cubicBezTo>
                  <a:cubicBezTo>
                    <a:pt x="3136" y="1902"/>
                    <a:pt x="3269" y="2069"/>
                    <a:pt x="3436" y="2202"/>
                  </a:cubicBezTo>
                  <a:cubicBezTo>
                    <a:pt x="3703" y="2436"/>
                    <a:pt x="4070" y="2569"/>
                    <a:pt x="4437" y="2569"/>
                  </a:cubicBezTo>
                  <a:cubicBezTo>
                    <a:pt x="4492" y="2583"/>
                    <a:pt x="4547" y="2591"/>
                    <a:pt x="4602" y="2591"/>
                  </a:cubicBezTo>
                  <a:cubicBezTo>
                    <a:pt x="4681" y="2591"/>
                    <a:pt x="4759" y="2575"/>
                    <a:pt x="4837" y="2536"/>
                  </a:cubicBezTo>
                  <a:cubicBezTo>
                    <a:pt x="4937" y="2503"/>
                    <a:pt x="5037" y="2469"/>
                    <a:pt x="5137" y="2403"/>
                  </a:cubicBezTo>
                  <a:cubicBezTo>
                    <a:pt x="5204" y="2369"/>
                    <a:pt x="5270" y="2336"/>
                    <a:pt x="5337" y="2269"/>
                  </a:cubicBezTo>
                  <a:cubicBezTo>
                    <a:pt x="5270" y="2269"/>
                    <a:pt x="5204" y="2303"/>
                    <a:pt x="5137" y="2336"/>
                  </a:cubicBezTo>
                  <a:cubicBezTo>
                    <a:pt x="4987" y="2411"/>
                    <a:pt x="4818" y="2449"/>
                    <a:pt x="4645" y="2449"/>
                  </a:cubicBezTo>
                  <a:cubicBezTo>
                    <a:pt x="4587" y="2449"/>
                    <a:pt x="4528" y="2444"/>
                    <a:pt x="4470" y="2436"/>
                  </a:cubicBezTo>
                  <a:cubicBezTo>
                    <a:pt x="4136" y="2403"/>
                    <a:pt x="3836" y="2269"/>
                    <a:pt x="3603" y="2069"/>
                  </a:cubicBezTo>
                  <a:cubicBezTo>
                    <a:pt x="3436" y="1936"/>
                    <a:pt x="3336" y="1802"/>
                    <a:pt x="3269" y="1602"/>
                  </a:cubicBezTo>
                  <a:cubicBezTo>
                    <a:pt x="3169" y="1402"/>
                    <a:pt x="3069" y="1168"/>
                    <a:pt x="2935" y="1002"/>
                  </a:cubicBezTo>
                  <a:cubicBezTo>
                    <a:pt x="2630" y="724"/>
                    <a:pt x="2278" y="585"/>
                    <a:pt x="1898" y="585"/>
                  </a:cubicBezTo>
                  <a:cubicBezTo>
                    <a:pt x="1823" y="585"/>
                    <a:pt x="1746" y="590"/>
                    <a:pt x="1668" y="601"/>
                  </a:cubicBezTo>
                  <a:cubicBezTo>
                    <a:pt x="1540" y="627"/>
                    <a:pt x="1413" y="638"/>
                    <a:pt x="1286" y="638"/>
                  </a:cubicBezTo>
                  <a:cubicBezTo>
                    <a:pt x="1080" y="638"/>
                    <a:pt x="873" y="609"/>
                    <a:pt x="667" y="568"/>
                  </a:cubicBezTo>
                  <a:cubicBezTo>
                    <a:pt x="467" y="501"/>
                    <a:pt x="267" y="368"/>
                    <a:pt x="167" y="201"/>
                  </a:cubicBezTo>
                  <a:cubicBezTo>
                    <a:pt x="133" y="134"/>
                    <a:pt x="67" y="68"/>
                    <a:pt x="33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3409;p69">
              <a:extLst>
                <a:ext uri="{FF2B5EF4-FFF2-40B4-BE49-F238E27FC236}">
                  <a16:creationId xmlns:a16="http://schemas.microsoft.com/office/drawing/2014/main" id="{070249FD-EBDE-4867-8D6C-B089AB901624}"/>
                </a:ext>
              </a:extLst>
            </p:cNvPr>
            <p:cNvSpPr/>
            <p:nvPr/>
          </p:nvSpPr>
          <p:spPr>
            <a:xfrm>
              <a:off x="7450917" y="2734029"/>
              <a:ext cx="215524" cy="151689"/>
            </a:xfrm>
            <a:custGeom>
              <a:avLst/>
              <a:gdLst/>
              <a:ahLst/>
              <a:cxnLst/>
              <a:rect l="l" t="t" r="r" b="b"/>
              <a:pathLst>
                <a:path w="12276" h="8640" extrusionOk="0">
                  <a:moveTo>
                    <a:pt x="7272" y="0"/>
                  </a:moveTo>
                  <a:lnTo>
                    <a:pt x="4604" y="167"/>
                  </a:lnTo>
                  <a:cubicBezTo>
                    <a:pt x="2803" y="267"/>
                    <a:pt x="1201" y="1368"/>
                    <a:pt x="501" y="3036"/>
                  </a:cubicBezTo>
                  <a:cubicBezTo>
                    <a:pt x="101" y="3903"/>
                    <a:pt x="1" y="4904"/>
                    <a:pt x="201" y="5838"/>
                  </a:cubicBezTo>
                  <a:lnTo>
                    <a:pt x="1835" y="8640"/>
                  </a:lnTo>
                  <a:lnTo>
                    <a:pt x="12276" y="7072"/>
                  </a:lnTo>
                  <a:lnTo>
                    <a:pt x="7272" y="0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3410;p69">
              <a:extLst>
                <a:ext uri="{FF2B5EF4-FFF2-40B4-BE49-F238E27FC236}">
                  <a16:creationId xmlns:a16="http://schemas.microsoft.com/office/drawing/2014/main" id="{DF99A3F8-BB84-4795-A4D7-E00B8F6DC19A}"/>
                </a:ext>
              </a:extLst>
            </p:cNvPr>
            <p:cNvSpPr/>
            <p:nvPr/>
          </p:nvSpPr>
          <p:spPr>
            <a:xfrm>
              <a:off x="7450917" y="2734029"/>
              <a:ext cx="215524" cy="151689"/>
            </a:xfrm>
            <a:custGeom>
              <a:avLst/>
              <a:gdLst/>
              <a:ahLst/>
              <a:cxnLst/>
              <a:rect l="l" t="t" r="r" b="b"/>
              <a:pathLst>
                <a:path w="12276" h="8640" extrusionOk="0">
                  <a:moveTo>
                    <a:pt x="7272" y="0"/>
                  </a:moveTo>
                  <a:lnTo>
                    <a:pt x="4604" y="167"/>
                  </a:lnTo>
                  <a:cubicBezTo>
                    <a:pt x="2803" y="267"/>
                    <a:pt x="1201" y="1368"/>
                    <a:pt x="501" y="3036"/>
                  </a:cubicBezTo>
                  <a:cubicBezTo>
                    <a:pt x="101" y="3903"/>
                    <a:pt x="1" y="4904"/>
                    <a:pt x="201" y="5838"/>
                  </a:cubicBezTo>
                  <a:lnTo>
                    <a:pt x="1835" y="8640"/>
                  </a:lnTo>
                  <a:lnTo>
                    <a:pt x="12276" y="7072"/>
                  </a:lnTo>
                  <a:lnTo>
                    <a:pt x="727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411;p69">
              <a:extLst>
                <a:ext uri="{FF2B5EF4-FFF2-40B4-BE49-F238E27FC236}">
                  <a16:creationId xmlns:a16="http://schemas.microsoft.com/office/drawing/2014/main" id="{B66EE2FE-88F3-48C0-A509-021B736B7A33}"/>
                </a:ext>
              </a:extLst>
            </p:cNvPr>
            <p:cNvSpPr/>
            <p:nvPr/>
          </p:nvSpPr>
          <p:spPr>
            <a:xfrm>
              <a:off x="8081654" y="2592893"/>
              <a:ext cx="362525" cy="579788"/>
            </a:xfrm>
            <a:custGeom>
              <a:avLst/>
              <a:gdLst/>
              <a:ahLst/>
              <a:cxnLst/>
              <a:rect l="l" t="t" r="r" b="b"/>
              <a:pathLst>
                <a:path w="20649" h="33024" extrusionOk="0">
                  <a:moveTo>
                    <a:pt x="6638" y="0"/>
                  </a:moveTo>
                  <a:lnTo>
                    <a:pt x="0" y="3803"/>
                  </a:lnTo>
                  <a:lnTo>
                    <a:pt x="10941" y="28287"/>
                  </a:lnTo>
                  <a:cubicBezTo>
                    <a:pt x="11041" y="28554"/>
                    <a:pt x="11141" y="28954"/>
                    <a:pt x="11275" y="29354"/>
                  </a:cubicBezTo>
                  <a:cubicBezTo>
                    <a:pt x="11342" y="29721"/>
                    <a:pt x="11375" y="30122"/>
                    <a:pt x="11375" y="30489"/>
                  </a:cubicBezTo>
                  <a:cubicBezTo>
                    <a:pt x="11375" y="30956"/>
                    <a:pt x="11308" y="31423"/>
                    <a:pt x="11141" y="31856"/>
                  </a:cubicBezTo>
                  <a:cubicBezTo>
                    <a:pt x="11007" y="32206"/>
                    <a:pt x="11220" y="32513"/>
                    <a:pt x="11500" y="32513"/>
                  </a:cubicBezTo>
                  <a:cubicBezTo>
                    <a:pt x="11567" y="32513"/>
                    <a:pt x="11638" y="32495"/>
                    <a:pt x="11709" y="32457"/>
                  </a:cubicBezTo>
                  <a:cubicBezTo>
                    <a:pt x="12075" y="32223"/>
                    <a:pt x="12542" y="31156"/>
                    <a:pt x="12542" y="29788"/>
                  </a:cubicBezTo>
                  <a:cubicBezTo>
                    <a:pt x="12542" y="29393"/>
                    <a:pt x="12654" y="29242"/>
                    <a:pt x="12825" y="29242"/>
                  </a:cubicBezTo>
                  <a:cubicBezTo>
                    <a:pt x="13263" y="29242"/>
                    <a:pt x="14094" y="30224"/>
                    <a:pt x="14477" y="30655"/>
                  </a:cubicBezTo>
                  <a:cubicBezTo>
                    <a:pt x="15011" y="31222"/>
                    <a:pt x="16712" y="33024"/>
                    <a:pt x="17046" y="33024"/>
                  </a:cubicBezTo>
                  <a:cubicBezTo>
                    <a:pt x="17513" y="32990"/>
                    <a:pt x="17546" y="32523"/>
                    <a:pt x="17012" y="31890"/>
                  </a:cubicBezTo>
                  <a:cubicBezTo>
                    <a:pt x="16479" y="31289"/>
                    <a:pt x="14978" y="29455"/>
                    <a:pt x="15311" y="29188"/>
                  </a:cubicBezTo>
                  <a:cubicBezTo>
                    <a:pt x="15323" y="29179"/>
                    <a:pt x="15339" y="29175"/>
                    <a:pt x="15357" y="29175"/>
                  </a:cubicBezTo>
                  <a:cubicBezTo>
                    <a:pt x="15834" y="29175"/>
                    <a:pt x="18280" y="32023"/>
                    <a:pt x="18280" y="32023"/>
                  </a:cubicBezTo>
                  <a:cubicBezTo>
                    <a:pt x="18280" y="32023"/>
                    <a:pt x="18583" y="32560"/>
                    <a:pt x="18917" y="32560"/>
                  </a:cubicBezTo>
                  <a:cubicBezTo>
                    <a:pt x="18982" y="32560"/>
                    <a:pt x="19048" y="32539"/>
                    <a:pt x="19114" y="32490"/>
                  </a:cubicBezTo>
                  <a:cubicBezTo>
                    <a:pt x="19814" y="31956"/>
                    <a:pt x="16745" y="28854"/>
                    <a:pt x="16445" y="28621"/>
                  </a:cubicBezTo>
                  <a:cubicBezTo>
                    <a:pt x="16269" y="28445"/>
                    <a:pt x="16415" y="28250"/>
                    <a:pt x="16612" y="28250"/>
                  </a:cubicBezTo>
                  <a:cubicBezTo>
                    <a:pt x="16676" y="28250"/>
                    <a:pt x="16746" y="28271"/>
                    <a:pt x="16812" y="28320"/>
                  </a:cubicBezTo>
                  <a:cubicBezTo>
                    <a:pt x="17027" y="28505"/>
                    <a:pt x="19028" y="31013"/>
                    <a:pt x="19888" y="31013"/>
                  </a:cubicBezTo>
                  <a:cubicBezTo>
                    <a:pt x="19961" y="31013"/>
                    <a:pt x="20026" y="30995"/>
                    <a:pt x="20081" y="30956"/>
                  </a:cubicBezTo>
                  <a:cubicBezTo>
                    <a:pt x="20648" y="30522"/>
                    <a:pt x="17579" y="28387"/>
                    <a:pt x="17446" y="27520"/>
                  </a:cubicBezTo>
                  <a:cubicBezTo>
                    <a:pt x="17423" y="27400"/>
                    <a:pt x="17447" y="27349"/>
                    <a:pt x="17507" y="27349"/>
                  </a:cubicBezTo>
                  <a:cubicBezTo>
                    <a:pt x="17851" y="27349"/>
                    <a:pt x="19376" y="29028"/>
                    <a:pt x="19953" y="29028"/>
                  </a:cubicBezTo>
                  <a:cubicBezTo>
                    <a:pt x="20004" y="29028"/>
                    <a:pt x="20047" y="29015"/>
                    <a:pt x="20081" y="28988"/>
                  </a:cubicBezTo>
                  <a:cubicBezTo>
                    <a:pt x="20315" y="28821"/>
                    <a:pt x="20415" y="28687"/>
                    <a:pt x="18847" y="27320"/>
                  </a:cubicBezTo>
                  <a:cubicBezTo>
                    <a:pt x="18080" y="26653"/>
                    <a:pt x="15211" y="24651"/>
                    <a:pt x="15211" y="24651"/>
                  </a:cubicBezTo>
                  <a:lnTo>
                    <a:pt x="6638" y="0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412;p69">
              <a:extLst>
                <a:ext uri="{FF2B5EF4-FFF2-40B4-BE49-F238E27FC236}">
                  <a16:creationId xmlns:a16="http://schemas.microsoft.com/office/drawing/2014/main" id="{60D7C8BD-06D5-459F-A8A1-E9E4A6826EA5}"/>
                </a:ext>
              </a:extLst>
            </p:cNvPr>
            <p:cNvSpPr/>
            <p:nvPr/>
          </p:nvSpPr>
          <p:spPr>
            <a:xfrm>
              <a:off x="6992357" y="1995513"/>
              <a:ext cx="737920" cy="420532"/>
            </a:xfrm>
            <a:custGeom>
              <a:avLst/>
              <a:gdLst/>
              <a:ahLst/>
              <a:cxnLst/>
              <a:rect l="l" t="t" r="r" b="b"/>
              <a:pathLst>
                <a:path w="42031" h="23953" extrusionOk="0">
                  <a:moveTo>
                    <a:pt x="6705" y="1"/>
                  </a:moveTo>
                  <a:cubicBezTo>
                    <a:pt x="6561" y="1"/>
                    <a:pt x="6414" y="60"/>
                    <a:pt x="6305" y="169"/>
                  </a:cubicBezTo>
                  <a:cubicBezTo>
                    <a:pt x="6239" y="369"/>
                    <a:pt x="6239" y="569"/>
                    <a:pt x="6339" y="769"/>
                  </a:cubicBezTo>
                  <a:cubicBezTo>
                    <a:pt x="6706" y="1603"/>
                    <a:pt x="7273" y="2337"/>
                    <a:pt x="8007" y="2937"/>
                  </a:cubicBezTo>
                  <a:cubicBezTo>
                    <a:pt x="7073" y="3204"/>
                    <a:pt x="5838" y="3638"/>
                    <a:pt x="5838" y="3638"/>
                  </a:cubicBezTo>
                  <a:cubicBezTo>
                    <a:pt x="5838" y="3638"/>
                    <a:pt x="3804" y="1436"/>
                    <a:pt x="2736" y="1436"/>
                  </a:cubicBezTo>
                  <a:cubicBezTo>
                    <a:pt x="1702" y="1436"/>
                    <a:pt x="3570" y="3371"/>
                    <a:pt x="3570" y="3371"/>
                  </a:cubicBezTo>
                  <a:cubicBezTo>
                    <a:pt x="3570" y="3371"/>
                    <a:pt x="2290" y="2193"/>
                    <a:pt x="1636" y="2193"/>
                  </a:cubicBezTo>
                  <a:cubicBezTo>
                    <a:pt x="1544" y="2193"/>
                    <a:pt x="1464" y="2216"/>
                    <a:pt x="1402" y="2270"/>
                  </a:cubicBezTo>
                  <a:cubicBezTo>
                    <a:pt x="935" y="2670"/>
                    <a:pt x="2202" y="3838"/>
                    <a:pt x="2202" y="3838"/>
                  </a:cubicBezTo>
                  <a:cubicBezTo>
                    <a:pt x="1843" y="3598"/>
                    <a:pt x="1429" y="3466"/>
                    <a:pt x="1010" y="3466"/>
                  </a:cubicBezTo>
                  <a:cubicBezTo>
                    <a:pt x="963" y="3466"/>
                    <a:pt x="915" y="3468"/>
                    <a:pt x="868" y="3471"/>
                  </a:cubicBezTo>
                  <a:cubicBezTo>
                    <a:pt x="435" y="3538"/>
                    <a:pt x="1" y="4105"/>
                    <a:pt x="268" y="4505"/>
                  </a:cubicBezTo>
                  <a:cubicBezTo>
                    <a:pt x="368" y="4638"/>
                    <a:pt x="501" y="4738"/>
                    <a:pt x="668" y="4839"/>
                  </a:cubicBezTo>
                  <a:lnTo>
                    <a:pt x="3203" y="6273"/>
                  </a:lnTo>
                  <a:cubicBezTo>
                    <a:pt x="3603" y="6540"/>
                    <a:pt x="4104" y="6707"/>
                    <a:pt x="4604" y="6773"/>
                  </a:cubicBezTo>
                  <a:cubicBezTo>
                    <a:pt x="4630" y="6774"/>
                    <a:pt x="4656" y="6774"/>
                    <a:pt x="4681" y="6774"/>
                  </a:cubicBezTo>
                  <a:cubicBezTo>
                    <a:pt x="5913" y="6774"/>
                    <a:pt x="6899" y="6006"/>
                    <a:pt x="8173" y="6006"/>
                  </a:cubicBezTo>
                  <a:cubicBezTo>
                    <a:pt x="8173" y="6006"/>
                    <a:pt x="15445" y="21284"/>
                    <a:pt x="16146" y="22051"/>
                  </a:cubicBezTo>
                  <a:cubicBezTo>
                    <a:pt x="16846" y="22851"/>
                    <a:pt x="32824" y="23952"/>
                    <a:pt x="32824" y="23952"/>
                  </a:cubicBezTo>
                  <a:lnTo>
                    <a:pt x="42031" y="15980"/>
                  </a:lnTo>
                  <a:lnTo>
                    <a:pt x="21783" y="15680"/>
                  </a:lnTo>
                  <a:lnTo>
                    <a:pt x="12143" y="4205"/>
                  </a:lnTo>
                  <a:cubicBezTo>
                    <a:pt x="12009" y="3838"/>
                    <a:pt x="11843" y="3438"/>
                    <a:pt x="11676" y="3037"/>
                  </a:cubicBezTo>
                  <a:cubicBezTo>
                    <a:pt x="11242" y="2137"/>
                    <a:pt x="10408" y="1436"/>
                    <a:pt x="9441" y="1169"/>
                  </a:cubicBezTo>
                  <a:cubicBezTo>
                    <a:pt x="8807" y="1036"/>
                    <a:pt x="8140" y="1103"/>
                    <a:pt x="7640" y="702"/>
                  </a:cubicBezTo>
                  <a:cubicBezTo>
                    <a:pt x="7440" y="535"/>
                    <a:pt x="7273" y="302"/>
                    <a:pt x="7039" y="135"/>
                  </a:cubicBezTo>
                  <a:cubicBezTo>
                    <a:pt x="6947" y="43"/>
                    <a:pt x="6828" y="1"/>
                    <a:pt x="6705" y="1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413;p69">
              <a:extLst>
                <a:ext uri="{FF2B5EF4-FFF2-40B4-BE49-F238E27FC236}">
                  <a16:creationId xmlns:a16="http://schemas.microsoft.com/office/drawing/2014/main" id="{FC9B76E7-12A7-4A6C-8E03-8CD7BD5B1A58}"/>
                </a:ext>
              </a:extLst>
            </p:cNvPr>
            <p:cNvSpPr/>
            <p:nvPr/>
          </p:nvSpPr>
          <p:spPr>
            <a:xfrm>
              <a:off x="7835090" y="3730785"/>
              <a:ext cx="217877" cy="289894"/>
            </a:xfrm>
            <a:custGeom>
              <a:avLst/>
              <a:gdLst/>
              <a:ahLst/>
              <a:cxnLst/>
              <a:rect l="l" t="t" r="r" b="b"/>
              <a:pathLst>
                <a:path w="12410" h="16512" extrusionOk="0">
                  <a:moveTo>
                    <a:pt x="2636" y="0"/>
                  </a:moveTo>
                  <a:lnTo>
                    <a:pt x="1" y="6071"/>
                  </a:lnTo>
                  <a:lnTo>
                    <a:pt x="6439" y="8573"/>
                  </a:lnTo>
                  <a:cubicBezTo>
                    <a:pt x="6439" y="8573"/>
                    <a:pt x="6038" y="15912"/>
                    <a:pt x="7173" y="16512"/>
                  </a:cubicBezTo>
                  <a:lnTo>
                    <a:pt x="12410" y="4237"/>
                  </a:lnTo>
                  <a:lnTo>
                    <a:pt x="2636" y="0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414;p69">
              <a:extLst>
                <a:ext uri="{FF2B5EF4-FFF2-40B4-BE49-F238E27FC236}">
                  <a16:creationId xmlns:a16="http://schemas.microsoft.com/office/drawing/2014/main" id="{38DBC1EF-7F31-4E77-98F9-26784BE23DD6}"/>
                </a:ext>
              </a:extLst>
            </p:cNvPr>
            <p:cNvSpPr/>
            <p:nvPr/>
          </p:nvSpPr>
          <p:spPr>
            <a:xfrm>
              <a:off x="7961814" y="3807472"/>
              <a:ext cx="24860" cy="18136"/>
            </a:xfrm>
            <a:custGeom>
              <a:avLst/>
              <a:gdLst/>
              <a:ahLst/>
              <a:cxnLst/>
              <a:rect l="l" t="t" r="r" b="b"/>
              <a:pathLst>
                <a:path w="1416" h="1033" extrusionOk="0">
                  <a:moveTo>
                    <a:pt x="698" y="0"/>
                  </a:moveTo>
                  <a:cubicBezTo>
                    <a:pt x="564" y="0"/>
                    <a:pt x="429" y="59"/>
                    <a:pt x="322" y="202"/>
                  </a:cubicBezTo>
                  <a:lnTo>
                    <a:pt x="322" y="169"/>
                  </a:lnTo>
                  <a:lnTo>
                    <a:pt x="322" y="169"/>
                  </a:lnTo>
                  <a:cubicBezTo>
                    <a:pt x="1" y="564"/>
                    <a:pt x="338" y="1032"/>
                    <a:pt x="724" y="1032"/>
                  </a:cubicBezTo>
                  <a:cubicBezTo>
                    <a:pt x="859" y="1032"/>
                    <a:pt x="1001" y="974"/>
                    <a:pt x="1122" y="836"/>
                  </a:cubicBezTo>
                  <a:cubicBezTo>
                    <a:pt x="1415" y="445"/>
                    <a:pt x="1064" y="0"/>
                    <a:pt x="6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415;p69">
              <a:extLst>
                <a:ext uri="{FF2B5EF4-FFF2-40B4-BE49-F238E27FC236}">
                  <a16:creationId xmlns:a16="http://schemas.microsoft.com/office/drawing/2014/main" id="{53C85B71-AAFA-4198-B79D-DD108373DE74}"/>
                </a:ext>
              </a:extLst>
            </p:cNvPr>
            <p:cNvSpPr/>
            <p:nvPr/>
          </p:nvSpPr>
          <p:spPr>
            <a:xfrm>
              <a:off x="7954562" y="3799290"/>
              <a:ext cx="99581" cy="221985"/>
            </a:xfrm>
            <a:custGeom>
              <a:avLst/>
              <a:gdLst/>
              <a:ahLst/>
              <a:cxnLst/>
              <a:rect l="l" t="t" r="r" b="b"/>
              <a:pathLst>
                <a:path w="5672" h="12644" extrusionOk="0">
                  <a:moveTo>
                    <a:pt x="4671" y="1"/>
                  </a:moveTo>
                  <a:lnTo>
                    <a:pt x="1" y="11876"/>
                  </a:lnTo>
                  <a:cubicBezTo>
                    <a:pt x="1" y="11876"/>
                    <a:pt x="1" y="12543"/>
                    <a:pt x="401" y="12643"/>
                  </a:cubicBezTo>
                  <a:lnTo>
                    <a:pt x="5671" y="368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416;p69">
              <a:extLst>
                <a:ext uri="{FF2B5EF4-FFF2-40B4-BE49-F238E27FC236}">
                  <a16:creationId xmlns:a16="http://schemas.microsoft.com/office/drawing/2014/main" id="{3C291C30-7DD7-49C9-99D8-6ED5133FDF13}"/>
                </a:ext>
              </a:extLst>
            </p:cNvPr>
            <p:cNvSpPr/>
            <p:nvPr/>
          </p:nvSpPr>
          <p:spPr>
            <a:xfrm>
              <a:off x="7944028" y="3869991"/>
              <a:ext cx="22262" cy="14835"/>
            </a:xfrm>
            <a:custGeom>
              <a:avLst/>
              <a:gdLst/>
              <a:ahLst/>
              <a:cxnLst/>
              <a:rect l="l" t="t" r="r" b="b"/>
              <a:pathLst>
                <a:path w="1268" h="845" extrusionOk="0">
                  <a:moveTo>
                    <a:pt x="1065" y="1"/>
                  </a:moveTo>
                  <a:cubicBezTo>
                    <a:pt x="916" y="1"/>
                    <a:pt x="703" y="48"/>
                    <a:pt x="501" y="177"/>
                  </a:cubicBezTo>
                  <a:cubicBezTo>
                    <a:pt x="134" y="444"/>
                    <a:pt x="0" y="844"/>
                    <a:pt x="100" y="844"/>
                  </a:cubicBezTo>
                  <a:cubicBezTo>
                    <a:pt x="267" y="677"/>
                    <a:pt x="434" y="544"/>
                    <a:pt x="634" y="410"/>
                  </a:cubicBezTo>
                  <a:cubicBezTo>
                    <a:pt x="968" y="177"/>
                    <a:pt x="1268" y="144"/>
                    <a:pt x="1268" y="77"/>
                  </a:cubicBezTo>
                  <a:cubicBezTo>
                    <a:pt x="1268" y="32"/>
                    <a:pt x="1187" y="1"/>
                    <a:pt x="1065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417;p69">
              <a:extLst>
                <a:ext uri="{FF2B5EF4-FFF2-40B4-BE49-F238E27FC236}">
                  <a16:creationId xmlns:a16="http://schemas.microsoft.com/office/drawing/2014/main" id="{4D93649F-FBAB-4E2E-9A1C-7A063EECE67D}"/>
                </a:ext>
              </a:extLst>
            </p:cNvPr>
            <p:cNvSpPr/>
            <p:nvPr/>
          </p:nvSpPr>
          <p:spPr>
            <a:xfrm>
              <a:off x="7944028" y="3902751"/>
              <a:ext cx="23877" cy="8638"/>
            </a:xfrm>
            <a:custGeom>
              <a:avLst/>
              <a:gdLst/>
              <a:ahLst/>
              <a:cxnLst/>
              <a:rect l="l" t="t" r="r" b="b"/>
              <a:pathLst>
                <a:path w="1360" h="492" extrusionOk="0">
                  <a:moveTo>
                    <a:pt x="912" y="0"/>
                  </a:moveTo>
                  <a:cubicBezTo>
                    <a:pt x="826" y="0"/>
                    <a:pt x="732" y="13"/>
                    <a:pt x="634" y="46"/>
                  </a:cubicBezTo>
                  <a:cubicBezTo>
                    <a:pt x="200" y="146"/>
                    <a:pt x="0" y="446"/>
                    <a:pt x="34" y="479"/>
                  </a:cubicBezTo>
                  <a:cubicBezTo>
                    <a:pt x="42" y="487"/>
                    <a:pt x="52" y="491"/>
                    <a:pt x="64" y="491"/>
                  </a:cubicBezTo>
                  <a:cubicBezTo>
                    <a:pt x="152" y="491"/>
                    <a:pt x="346" y="304"/>
                    <a:pt x="667" y="246"/>
                  </a:cubicBezTo>
                  <a:cubicBezTo>
                    <a:pt x="1034" y="146"/>
                    <a:pt x="1301" y="212"/>
                    <a:pt x="1335" y="146"/>
                  </a:cubicBezTo>
                  <a:cubicBezTo>
                    <a:pt x="1360" y="120"/>
                    <a:pt x="1176" y="0"/>
                    <a:pt x="912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418;p69">
              <a:extLst>
                <a:ext uri="{FF2B5EF4-FFF2-40B4-BE49-F238E27FC236}">
                  <a16:creationId xmlns:a16="http://schemas.microsoft.com/office/drawing/2014/main" id="{094D2B45-EF28-41B5-B6F2-BC06B2258568}"/>
                </a:ext>
              </a:extLst>
            </p:cNvPr>
            <p:cNvSpPr/>
            <p:nvPr/>
          </p:nvSpPr>
          <p:spPr>
            <a:xfrm>
              <a:off x="7944607" y="3930982"/>
              <a:ext cx="22859" cy="5372"/>
            </a:xfrm>
            <a:custGeom>
              <a:avLst/>
              <a:gdLst/>
              <a:ahLst/>
              <a:cxnLst/>
              <a:rect l="l" t="t" r="r" b="b"/>
              <a:pathLst>
                <a:path w="1302" h="306" extrusionOk="0">
                  <a:moveTo>
                    <a:pt x="561" y="0"/>
                  </a:moveTo>
                  <a:cubicBezTo>
                    <a:pt x="347" y="0"/>
                    <a:pt x="120" y="126"/>
                    <a:pt x="1" y="306"/>
                  </a:cubicBezTo>
                  <a:cubicBezTo>
                    <a:pt x="234" y="306"/>
                    <a:pt x="434" y="272"/>
                    <a:pt x="634" y="272"/>
                  </a:cubicBezTo>
                  <a:cubicBezTo>
                    <a:pt x="857" y="272"/>
                    <a:pt x="1050" y="302"/>
                    <a:pt x="1163" y="302"/>
                  </a:cubicBezTo>
                  <a:cubicBezTo>
                    <a:pt x="1220" y="302"/>
                    <a:pt x="1257" y="294"/>
                    <a:pt x="1268" y="272"/>
                  </a:cubicBezTo>
                  <a:cubicBezTo>
                    <a:pt x="1302" y="205"/>
                    <a:pt x="1035" y="5"/>
                    <a:pt x="634" y="5"/>
                  </a:cubicBezTo>
                  <a:cubicBezTo>
                    <a:pt x="610" y="2"/>
                    <a:pt x="586" y="0"/>
                    <a:pt x="56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419;p69">
              <a:extLst>
                <a:ext uri="{FF2B5EF4-FFF2-40B4-BE49-F238E27FC236}">
                  <a16:creationId xmlns:a16="http://schemas.microsoft.com/office/drawing/2014/main" id="{DF3CE234-5F55-4C69-95EA-C0D24B704F0F}"/>
                </a:ext>
              </a:extLst>
            </p:cNvPr>
            <p:cNvSpPr/>
            <p:nvPr/>
          </p:nvSpPr>
          <p:spPr>
            <a:xfrm>
              <a:off x="7918378" y="3850591"/>
              <a:ext cx="13361" cy="21384"/>
            </a:xfrm>
            <a:custGeom>
              <a:avLst/>
              <a:gdLst/>
              <a:ahLst/>
              <a:cxnLst/>
              <a:rect l="l" t="t" r="r" b="b"/>
              <a:pathLst>
                <a:path w="761" h="1218" extrusionOk="0">
                  <a:moveTo>
                    <a:pt x="684" y="0"/>
                  </a:moveTo>
                  <a:cubicBezTo>
                    <a:pt x="569" y="0"/>
                    <a:pt x="303" y="172"/>
                    <a:pt x="160" y="515"/>
                  </a:cubicBezTo>
                  <a:cubicBezTo>
                    <a:pt x="1" y="866"/>
                    <a:pt x="86" y="1217"/>
                    <a:pt x="122" y="1217"/>
                  </a:cubicBezTo>
                  <a:cubicBezTo>
                    <a:pt x="124" y="1217"/>
                    <a:pt x="126" y="1217"/>
                    <a:pt x="127" y="1215"/>
                  </a:cubicBezTo>
                  <a:cubicBezTo>
                    <a:pt x="227" y="1215"/>
                    <a:pt x="227" y="882"/>
                    <a:pt x="394" y="581"/>
                  </a:cubicBezTo>
                  <a:cubicBezTo>
                    <a:pt x="561" y="281"/>
                    <a:pt x="761" y="48"/>
                    <a:pt x="727" y="14"/>
                  </a:cubicBezTo>
                  <a:cubicBezTo>
                    <a:pt x="718" y="5"/>
                    <a:pt x="703" y="0"/>
                    <a:pt x="68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420;p69">
              <a:extLst>
                <a:ext uri="{FF2B5EF4-FFF2-40B4-BE49-F238E27FC236}">
                  <a16:creationId xmlns:a16="http://schemas.microsoft.com/office/drawing/2014/main" id="{67DB1F4D-2303-4744-B2F3-3A05ADC7499E}"/>
                </a:ext>
              </a:extLst>
            </p:cNvPr>
            <p:cNvSpPr/>
            <p:nvPr/>
          </p:nvSpPr>
          <p:spPr>
            <a:xfrm>
              <a:off x="7888971" y="3817461"/>
              <a:ext cx="14660" cy="39239"/>
            </a:xfrm>
            <a:custGeom>
              <a:avLst/>
              <a:gdLst/>
              <a:ahLst/>
              <a:cxnLst/>
              <a:rect l="l" t="t" r="r" b="b"/>
              <a:pathLst>
                <a:path w="835" h="2235" extrusionOk="0">
                  <a:moveTo>
                    <a:pt x="434" y="0"/>
                  </a:moveTo>
                  <a:cubicBezTo>
                    <a:pt x="301" y="67"/>
                    <a:pt x="234" y="100"/>
                    <a:pt x="167" y="234"/>
                  </a:cubicBezTo>
                  <a:cubicBezTo>
                    <a:pt x="134" y="334"/>
                    <a:pt x="134" y="400"/>
                    <a:pt x="101" y="467"/>
                  </a:cubicBezTo>
                  <a:cubicBezTo>
                    <a:pt x="1" y="867"/>
                    <a:pt x="34" y="1268"/>
                    <a:pt x="167" y="1635"/>
                  </a:cubicBezTo>
                  <a:cubicBezTo>
                    <a:pt x="234" y="1868"/>
                    <a:pt x="334" y="2068"/>
                    <a:pt x="501" y="2235"/>
                  </a:cubicBezTo>
                  <a:lnTo>
                    <a:pt x="301" y="1601"/>
                  </a:lnTo>
                  <a:cubicBezTo>
                    <a:pt x="268" y="1368"/>
                    <a:pt x="234" y="1168"/>
                    <a:pt x="234" y="934"/>
                  </a:cubicBezTo>
                  <a:cubicBezTo>
                    <a:pt x="201" y="801"/>
                    <a:pt x="234" y="634"/>
                    <a:pt x="268" y="500"/>
                  </a:cubicBezTo>
                  <a:cubicBezTo>
                    <a:pt x="268" y="400"/>
                    <a:pt x="334" y="267"/>
                    <a:pt x="401" y="267"/>
                  </a:cubicBezTo>
                  <a:cubicBezTo>
                    <a:pt x="434" y="267"/>
                    <a:pt x="434" y="267"/>
                    <a:pt x="434" y="300"/>
                  </a:cubicBezTo>
                  <a:cubicBezTo>
                    <a:pt x="468" y="367"/>
                    <a:pt x="468" y="400"/>
                    <a:pt x="468" y="467"/>
                  </a:cubicBezTo>
                  <a:cubicBezTo>
                    <a:pt x="501" y="600"/>
                    <a:pt x="501" y="734"/>
                    <a:pt x="501" y="901"/>
                  </a:cubicBezTo>
                  <a:cubicBezTo>
                    <a:pt x="501" y="1101"/>
                    <a:pt x="501" y="1334"/>
                    <a:pt x="468" y="1568"/>
                  </a:cubicBezTo>
                  <a:cubicBezTo>
                    <a:pt x="534" y="1768"/>
                    <a:pt x="534" y="1968"/>
                    <a:pt x="501" y="2168"/>
                  </a:cubicBezTo>
                  <a:cubicBezTo>
                    <a:pt x="568" y="2168"/>
                    <a:pt x="668" y="1968"/>
                    <a:pt x="768" y="1568"/>
                  </a:cubicBezTo>
                  <a:cubicBezTo>
                    <a:pt x="801" y="1334"/>
                    <a:pt x="835" y="1101"/>
                    <a:pt x="835" y="834"/>
                  </a:cubicBezTo>
                  <a:cubicBezTo>
                    <a:pt x="835" y="701"/>
                    <a:pt x="835" y="567"/>
                    <a:pt x="801" y="434"/>
                  </a:cubicBezTo>
                  <a:cubicBezTo>
                    <a:pt x="801" y="334"/>
                    <a:pt x="768" y="267"/>
                    <a:pt x="735" y="167"/>
                  </a:cubicBezTo>
                  <a:cubicBezTo>
                    <a:pt x="668" y="67"/>
                    <a:pt x="534" y="0"/>
                    <a:pt x="43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421;p69">
              <a:extLst>
                <a:ext uri="{FF2B5EF4-FFF2-40B4-BE49-F238E27FC236}">
                  <a16:creationId xmlns:a16="http://schemas.microsoft.com/office/drawing/2014/main" id="{3C6FAD60-1305-4506-A44C-5B30F95B87A3}"/>
                </a:ext>
              </a:extLst>
            </p:cNvPr>
            <p:cNvSpPr/>
            <p:nvPr/>
          </p:nvSpPr>
          <p:spPr>
            <a:xfrm>
              <a:off x="7862039" y="3843814"/>
              <a:ext cx="37501" cy="16854"/>
            </a:xfrm>
            <a:custGeom>
              <a:avLst/>
              <a:gdLst/>
              <a:ahLst/>
              <a:cxnLst/>
              <a:rect l="l" t="t" r="r" b="b"/>
              <a:pathLst>
                <a:path w="2136" h="960" extrusionOk="0">
                  <a:moveTo>
                    <a:pt x="501" y="0"/>
                  </a:moveTo>
                  <a:cubicBezTo>
                    <a:pt x="300" y="0"/>
                    <a:pt x="134" y="100"/>
                    <a:pt x="34" y="267"/>
                  </a:cubicBezTo>
                  <a:cubicBezTo>
                    <a:pt x="0" y="367"/>
                    <a:pt x="34" y="500"/>
                    <a:pt x="100" y="601"/>
                  </a:cubicBezTo>
                  <a:cubicBezTo>
                    <a:pt x="134" y="667"/>
                    <a:pt x="200" y="734"/>
                    <a:pt x="300" y="767"/>
                  </a:cubicBezTo>
                  <a:cubicBezTo>
                    <a:pt x="434" y="834"/>
                    <a:pt x="567" y="901"/>
                    <a:pt x="701" y="934"/>
                  </a:cubicBezTo>
                  <a:cubicBezTo>
                    <a:pt x="834" y="951"/>
                    <a:pt x="959" y="959"/>
                    <a:pt x="1084" y="959"/>
                  </a:cubicBezTo>
                  <a:cubicBezTo>
                    <a:pt x="1209" y="959"/>
                    <a:pt x="1335" y="951"/>
                    <a:pt x="1468" y="934"/>
                  </a:cubicBezTo>
                  <a:cubicBezTo>
                    <a:pt x="1701" y="901"/>
                    <a:pt x="1902" y="767"/>
                    <a:pt x="2035" y="601"/>
                  </a:cubicBezTo>
                  <a:lnTo>
                    <a:pt x="2035" y="601"/>
                  </a:lnTo>
                  <a:cubicBezTo>
                    <a:pt x="1835" y="667"/>
                    <a:pt x="1635" y="734"/>
                    <a:pt x="1435" y="767"/>
                  </a:cubicBezTo>
                  <a:cubicBezTo>
                    <a:pt x="1366" y="777"/>
                    <a:pt x="1298" y="781"/>
                    <a:pt x="1229" y="781"/>
                  </a:cubicBezTo>
                  <a:cubicBezTo>
                    <a:pt x="1064" y="781"/>
                    <a:pt x="899" y="758"/>
                    <a:pt x="734" y="734"/>
                  </a:cubicBezTo>
                  <a:cubicBezTo>
                    <a:pt x="634" y="701"/>
                    <a:pt x="501" y="634"/>
                    <a:pt x="401" y="567"/>
                  </a:cubicBezTo>
                  <a:cubicBezTo>
                    <a:pt x="300" y="467"/>
                    <a:pt x="200" y="400"/>
                    <a:pt x="267" y="334"/>
                  </a:cubicBezTo>
                  <a:cubicBezTo>
                    <a:pt x="334" y="267"/>
                    <a:pt x="434" y="234"/>
                    <a:pt x="534" y="234"/>
                  </a:cubicBezTo>
                  <a:lnTo>
                    <a:pt x="968" y="234"/>
                  </a:lnTo>
                  <a:cubicBezTo>
                    <a:pt x="1201" y="234"/>
                    <a:pt x="1401" y="300"/>
                    <a:pt x="1635" y="334"/>
                  </a:cubicBezTo>
                  <a:cubicBezTo>
                    <a:pt x="1909" y="486"/>
                    <a:pt x="2099" y="638"/>
                    <a:pt x="2131" y="638"/>
                  </a:cubicBezTo>
                  <a:cubicBezTo>
                    <a:pt x="2134" y="638"/>
                    <a:pt x="2135" y="637"/>
                    <a:pt x="2135" y="634"/>
                  </a:cubicBezTo>
                  <a:cubicBezTo>
                    <a:pt x="2002" y="467"/>
                    <a:pt x="1835" y="334"/>
                    <a:pt x="1635" y="234"/>
                  </a:cubicBezTo>
                  <a:cubicBezTo>
                    <a:pt x="1401" y="100"/>
                    <a:pt x="1168" y="33"/>
                    <a:pt x="93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422;p69">
              <a:extLst>
                <a:ext uri="{FF2B5EF4-FFF2-40B4-BE49-F238E27FC236}">
                  <a16:creationId xmlns:a16="http://schemas.microsoft.com/office/drawing/2014/main" id="{07E36FB9-162A-4D6A-B050-6AB13A458560}"/>
                </a:ext>
              </a:extLst>
            </p:cNvPr>
            <p:cNvSpPr/>
            <p:nvPr/>
          </p:nvSpPr>
          <p:spPr>
            <a:xfrm>
              <a:off x="7749010" y="3989042"/>
              <a:ext cx="187416" cy="335313"/>
            </a:xfrm>
            <a:custGeom>
              <a:avLst/>
              <a:gdLst/>
              <a:ahLst/>
              <a:cxnLst/>
              <a:rect l="l" t="t" r="r" b="b"/>
              <a:pathLst>
                <a:path w="10675" h="19099" extrusionOk="0">
                  <a:moveTo>
                    <a:pt x="6605" y="1"/>
                  </a:moveTo>
                  <a:lnTo>
                    <a:pt x="0" y="2136"/>
                  </a:lnTo>
                  <a:lnTo>
                    <a:pt x="4037" y="10642"/>
                  </a:lnTo>
                  <a:lnTo>
                    <a:pt x="5337" y="18314"/>
                  </a:lnTo>
                  <a:cubicBezTo>
                    <a:pt x="5396" y="18784"/>
                    <a:pt x="5791" y="19099"/>
                    <a:pt x="6249" y="19099"/>
                  </a:cubicBezTo>
                  <a:cubicBezTo>
                    <a:pt x="6311" y="19099"/>
                    <a:pt x="6375" y="19093"/>
                    <a:pt x="6438" y="19081"/>
                  </a:cubicBezTo>
                  <a:lnTo>
                    <a:pt x="6538" y="19081"/>
                  </a:lnTo>
                  <a:cubicBezTo>
                    <a:pt x="6839" y="19014"/>
                    <a:pt x="7072" y="18781"/>
                    <a:pt x="7205" y="18514"/>
                  </a:cubicBezTo>
                  <a:cubicBezTo>
                    <a:pt x="7939" y="16679"/>
                    <a:pt x="10675" y="9841"/>
                    <a:pt x="10341" y="9241"/>
                  </a:cubicBezTo>
                  <a:cubicBezTo>
                    <a:pt x="9941" y="8540"/>
                    <a:pt x="6605" y="1"/>
                    <a:pt x="6605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423;p69">
              <a:extLst>
                <a:ext uri="{FF2B5EF4-FFF2-40B4-BE49-F238E27FC236}">
                  <a16:creationId xmlns:a16="http://schemas.microsoft.com/office/drawing/2014/main" id="{6E6FC258-E544-4827-A398-553118AA2A48}"/>
                </a:ext>
              </a:extLst>
            </p:cNvPr>
            <p:cNvSpPr/>
            <p:nvPr/>
          </p:nvSpPr>
          <p:spPr>
            <a:xfrm>
              <a:off x="7862618" y="4140730"/>
              <a:ext cx="67961" cy="182729"/>
            </a:xfrm>
            <a:custGeom>
              <a:avLst/>
              <a:gdLst/>
              <a:ahLst/>
              <a:cxnLst/>
              <a:rect l="l" t="t" r="r" b="b"/>
              <a:pathLst>
                <a:path w="3871" h="10408" extrusionOk="0">
                  <a:moveTo>
                    <a:pt x="3570" y="0"/>
                  </a:moveTo>
                  <a:lnTo>
                    <a:pt x="1" y="10408"/>
                  </a:lnTo>
                  <a:cubicBezTo>
                    <a:pt x="334" y="10341"/>
                    <a:pt x="601" y="10141"/>
                    <a:pt x="701" y="9841"/>
                  </a:cubicBezTo>
                  <a:cubicBezTo>
                    <a:pt x="2769" y="4704"/>
                    <a:pt x="3536" y="2235"/>
                    <a:pt x="3803" y="1368"/>
                  </a:cubicBezTo>
                  <a:cubicBezTo>
                    <a:pt x="3870" y="1034"/>
                    <a:pt x="3837" y="667"/>
                    <a:pt x="3703" y="367"/>
                  </a:cubicBezTo>
                  <a:lnTo>
                    <a:pt x="357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424;p69">
              <a:extLst>
                <a:ext uri="{FF2B5EF4-FFF2-40B4-BE49-F238E27FC236}">
                  <a16:creationId xmlns:a16="http://schemas.microsoft.com/office/drawing/2014/main" id="{00359740-6EAA-4646-B140-D17B09C79BE0}"/>
                </a:ext>
              </a:extLst>
            </p:cNvPr>
            <p:cNvSpPr/>
            <p:nvPr/>
          </p:nvSpPr>
          <p:spPr>
            <a:xfrm>
              <a:off x="7867675" y="4101368"/>
              <a:ext cx="23666" cy="19523"/>
            </a:xfrm>
            <a:custGeom>
              <a:avLst/>
              <a:gdLst/>
              <a:ahLst/>
              <a:cxnLst/>
              <a:rect l="l" t="t" r="r" b="b"/>
              <a:pathLst>
                <a:path w="1348" h="1112" extrusionOk="0">
                  <a:moveTo>
                    <a:pt x="760" y="0"/>
                  </a:moveTo>
                  <a:cubicBezTo>
                    <a:pt x="563" y="0"/>
                    <a:pt x="373" y="122"/>
                    <a:pt x="280" y="307"/>
                  </a:cubicBezTo>
                  <a:lnTo>
                    <a:pt x="280" y="274"/>
                  </a:lnTo>
                  <a:lnTo>
                    <a:pt x="280" y="274"/>
                  </a:lnTo>
                  <a:cubicBezTo>
                    <a:pt x="0" y="693"/>
                    <a:pt x="354" y="1112"/>
                    <a:pt x="730" y="1112"/>
                  </a:cubicBezTo>
                  <a:cubicBezTo>
                    <a:pt x="892" y="1112"/>
                    <a:pt x="1059" y="1033"/>
                    <a:pt x="1180" y="841"/>
                  </a:cubicBezTo>
                  <a:cubicBezTo>
                    <a:pt x="1347" y="574"/>
                    <a:pt x="1280" y="241"/>
                    <a:pt x="1014" y="74"/>
                  </a:cubicBezTo>
                  <a:cubicBezTo>
                    <a:pt x="933" y="23"/>
                    <a:pt x="846" y="0"/>
                    <a:pt x="7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425;p69">
              <a:extLst>
                <a:ext uri="{FF2B5EF4-FFF2-40B4-BE49-F238E27FC236}">
                  <a16:creationId xmlns:a16="http://schemas.microsoft.com/office/drawing/2014/main" id="{D05CE3E8-2C27-4199-8274-0D78E3304266}"/>
                </a:ext>
              </a:extLst>
            </p:cNvPr>
            <p:cNvSpPr/>
            <p:nvPr/>
          </p:nvSpPr>
          <p:spPr>
            <a:xfrm>
              <a:off x="7830402" y="4232674"/>
              <a:ext cx="37501" cy="9375"/>
            </a:xfrm>
            <a:custGeom>
              <a:avLst/>
              <a:gdLst/>
              <a:ahLst/>
              <a:cxnLst/>
              <a:rect l="l" t="t" r="r" b="b"/>
              <a:pathLst>
                <a:path w="2136" h="534" extrusionOk="0">
                  <a:moveTo>
                    <a:pt x="1102" y="0"/>
                  </a:moveTo>
                  <a:cubicBezTo>
                    <a:pt x="802" y="0"/>
                    <a:pt x="501" y="67"/>
                    <a:pt x="268" y="200"/>
                  </a:cubicBezTo>
                  <a:cubicBezTo>
                    <a:pt x="134" y="267"/>
                    <a:pt x="68" y="367"/>
                    <a:pt x="1" y="467"/>
                  </a:cubicBezTo>
                  <a:cubicBezTo>
                    <a:pt x="313" y="296"/>
                    <a:pt x="661" y="212"/>
                    <a:pt x="1008" y="212"/>
                  </a:cubicBezTo>
                  <a:cubicBezTo>
                    <a:pt x="1404" y="212"/>
                    <a:pt x="1798" y="321"/>
                    <a:pt x="2136" y="534"/>
                  </a:cubicBezTo>
                  <a:cubicBezTo>
                    <a:pt x="2102" y="434"/>
                    <a:pt x="2002" y="334"/>
                    <a:pt x="1936" y="267"/>
                  </a:cubicBezTo>
                  <a:cubicBezTo>
                    <a:pt x="1669" y="100"/>
                    <a:pt x="1402" y="0"/>
                    <a:pt x="1102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426;p69">
              <a:extLst>
                <a:ext uri="{FF2B5EF4-FFF2-40B4-BE49-F238E27FC236}">
                  <a16:creationId xmlns:a16="http://schemas.microsoft.com/office/drawing/2014/main" id="{7258C35C-6B42-4513-B0B7-B747A1A59418}"/>
                </a:ext>
              </a:extLst>
            </p:cNvPr>
            <p:cNvSpPr/>
            <p:nvPr/>
          </p:nvSpPr>
          <p:spPr>
            <a:xfrm>
              <a:off x="7833931" y="4262432"/>
              <a:ext cx="32813" cy="8322"/>
            </a:xfrm>
            <a:custGeom>
              <a:avLst/>
              <a:gdLst/>
              <a:ahLst/>
              <a:cxnLst/>
              <a:rect l="l" t="t" r="r" b="b"/>
              <a:pathLst>
                <a:path w="1869" h="474" extrusionOk="0">
                  <a:moveTo>
                    <a:pt x="1061" y="0"/>
                  </a:moveTo>
                  <a:cubicBezTo>
                    <a:pt x="1019" y="0"/>
                    <a:pt x="976" y="2"/>
                    <a:pt x="934" y="7"/>
                  </a:cubicBezTo>
                  <a:cubicBezTo>
                    <a:pt x="334" y="73"/>
                    <a:pt x="0" y="440"/>
                    <a:pt x="67" y="474"/>
                  </a:cubicBezTo>
                  <a:lnTo>
                    <a:pt x="934" y="240"/>
                  </a:lnTo>
                  <a:cubicBezTo>
                    <a:pt x="1022" y="230"/>
                    <a:pt x="1110" y="226"/>
                    <a:pt x="1199" y="226"/>
                  </a:cubicBezTo>
                  <a:cubicBezTo>
                    <a:pt x="1413" y="226"/>
                    <a:pt x="1632" y="250"/>
                    <a:pt x="1868" y="273"/>
                  </a:cubicBezTo>
                  <a:cubicBezTo>
                    <a:pt x="1635" y="99"/>
                    <a:pt x="1351" y="0"/>
                    <a:pt x="106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427;p69">
              <a:extLst>
                <a:ext uri="{FF2B5EF4-FFF2-40B4-BE49-F238E27FC236}">
                  <a16:creationId xmlns:a16="http://schemas.microsoft.com/office/drawing/2014/main" id="{07DA5354-5890-4053-B7D9-07E92D2CE22F}"/>
                </a:ext>
              </a:extLst>
            </p:cNvPr>
            <p:cNvSpPr/>
            <p:nvPr/>
          </p:nvSpPr>
          <p:spPr>
            <a:xfrm>
              <a:off x="7826311" y="4201037"/>
              <a:ext cx="49790" cy="8813"/>
            </a:xfrm>
            <a:custGeom>
              <a:avLst/>
              <a:gdLst/>
              <a:ahLst/>
              <a:cxnLst/>
              <a:rect l="l" t="t" r="r" b="b"/>
              <a:pathLst>
                <a:path w="2836" h="502" extrusionOk="0">
                  <a:moveTo>
                    <a:pt x="1550" y="1"/>
                  </a:moveTo>
                  <a:cubicBezTo>
                    <a:pt x="1004" y="1"/>
                    <a:pt x="462" y="169"/>
                    <a:pt x="0" y="501"/>
                  </a:cubicBezTo>
                  <a:cubicBezTo>
                    <a:pt x="434" y="368"/>
                    <a:pt x="934" y="268"/>
                    <a:pt x="1401" y="234"/>
                  </a:cubicBezTo>
                  <a:cubicBezTo>
                    <a:pt x="1868" y="234"/>
                    <a:pt x="2369" y="268"/>
                    <a:pt x="2836" y="335"/>
                  </a:cubicBezTo>
                  <a:cubicBezTo>
                    <a:pt x="2433" y="111"/>
                    <a:pt x="1991" y="1"/>
                    <a:pt x="155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428;p69">
              <a:extLst>
                <a:ext uri="{FF2B5EF4-FFF2-40B4-BE49-F238E27FC236}">
                  <a16:creationId xmlns:a16="http://schemas.microsoft.com/office/drawing/2014/main" id="{C3C595D0-A65A-435F-B632-82CD1F58977F}"/>
                </a:ext>
              </a:extLst>
            </p:cNvPr>
            <p:cNvSpPr/>
            <p:nvPr/>
          </p:nvSpPr>
          <p:spPr>
            <a:xfrm>
              <a:off x="7818112" y="4159094"/>
              <a:ext cx="40433" cy="17416"/>
            </a:xfrm>
            <a:custGeom>
              <a:avLst/>
              <a:gdLst/>
              <a:ahLst/>
              <a:cxnLst/>
              <a:rect l="l" t="t" r="r" b="b"/>
              <a:pathLst>
                <a:path w="2303" h="992" extrusionOk="0">
                  <a:moveTo>
                    <a:pt x="1827" y="0"/>
                  </a:moveTo>
                  <a:cubicBezTo>
                    <a:pt x="1542" y="0"/>
                    <a:pt x="1258" y="60"/>
                    <a:pt x="1001" y="188"/>
                  </a:cubicBezTo>
                  <a:cubicBezTo>
                    <a:pt x="601" y="355"/>
                    <a:pt x="267" y="622"/>
                    <a:pt x="0" y="989"/>
                  </a:cubicBezTo>
                  <a:cubicBezTo>
                    <a:pt x="3" y="990"/>
                    <a:pt x="7" y="991"/>
                    <a:pt x="11" y="991"/>
                  </a:cubicBezTo>
                  <a:cubicBezTo>
                    <a:pt x="102" y="991"/>
                    <a:pt x="495" y="644"/>
                    <a:pt x="1101" y="389"/>
                  </a:cubicBezTo>
                  <a:cubicBezTo>
                    <a:pt x="1735" y="155"/>
                    <a:pt x="2302" y="122"/>
                    <a:pt x="2302" y="55"/>
                  </a:cubicBezTo>
                  <a:cubicBezTo>
                    <a:pt x="2146" y="19"/>
                    <a:pt x="1987" y="0"/>
                    <a:pt x="182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429;p69">
              <a:extLst>
                <a:ext uri="{FF2B5EF4-FFF2-40B4-BE49-F238E27FC236}">
                  <a16:creationId xmlns:a16="http://schemas.microsoft.com/office/drawing/2014/main" id="{17CA9540-B737-46DF-B9BD-64BCD292B0E9}"/>
                </a:ext>
              </a:extLst>
            </p:cNvPr>
            <p:cNvSpPr/>
            <p:nvPr/>
          </p:nvSpPr>
          <p:spPr>
            <a:xfrm>
              <a:off x="7799380" y="4114220"/>
              <a:ext cx="39239" cy="21243"/>
            </a:xfrm>
            <a:custGeom>
              <a:avLst/>
              <a:gdLst/>
              <a:ahLst/>
              <a:cxnLst/>
              <a:rect l="l" t="t" r="r" b="b"/>
              <a:pathLst>
                <a:path w="2235" h="1210" extrusionOk="0">
                  <a:moveTo>
                    <a:pt x="1701" y="1"/>
                  </a:moveTo>
                  <a:cubicBezTo>
                    <a:pt x="1424" y="1"/>
                    <a:pt x="1151" y="70"/>
                    <a:pt x="901" y="209"/>
                  </a:cubicBezTo>
                  <a:cubicBezTo>
                    <a:pt x="600" y="376"/>
                    <a:pt x="367" y="576"/>
                    <a:pt x="133" y="843"/>
                  </a:cubicBezTo>
                  <a:cubicBezTo>
                    <a:pt x="67" y="943"/>
                    <a:pt x="0" y="1077"/>
                    <a:pt x="0" y="1210"/>
                  </a:cubicBezTo>
                  <a:cubicBezTo>
                    <a:pt x="534" y="543"/>
                    <a:pt x="1368" y="143"/>
                    <a:pt x="2235" y="76"/>
                  </a:cubicBezTo>
                  <a:cubicBezTo>
                    <a:pt x="2102" y="42"/>
                    <a:pt x="2001" y="9"/>
                    <a:pt x="1868" y="9"/>
                  </a:cubicBezTo>
                  <a:cubicBezTo>
                    <a:pt x="1812" y="4"/>
                    <a:pt x="1757" y="1"/>
                    <a:pt x="170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430;p69">
              <a:extLst>
                <a:ext uri="{FF2B5EF4-FFF2-40B4-BE49-F238E27FC236}">
                  <a16:creationId xmlns:a16="http://schemas.microsoft.com/office/drawing/2014/main" id="{8F2A5F54-BA11-40D6-BFE5-DDB4BE38419B}"/>
                </a:ext>
              </a:extLst>
            </p:cNvPr>
            <p:cNvSpPr/>
            <p:nvPr/>
          </p:nvSpPr>
          <p:spPr>
            <a:xfrm>
              <a:off x="7780050" y="4076017"/>
              <a:ext cx="48614" cy="39186"/>
            </a:xfrm>
            <a:custGeom>
              <a:avLst/>
              <a:gdLst/>
              <a:ahLst/>
              <a:cxnLst/>
              <a:rect l="l" t="t" r="r" b="b"/>
              <a:pathLst>
                <a:path w="2769" h="2232" extrusionOk="0">
                  <a:moveTo>
                    <a:pt x="2136" y="203"/>
                  </a:moveTo>
                  <a:cubicBezTo>
                    <a:pt x="2160" y="203"/>
                    <a:pt x="2182" y="207"/>
                    <a:pt x="2202" y="217"/>
                  </a:cubicBezTo>
                  <a:cubicBezTo>
                    <a:pt x="2302" y="284"/>
                    <a:pt x="2369" y="384"/>
                    <a:pt x="2435" y="451"/>
                  </a:cubicBezTo>
                  <a:cubicBezTo>
                    <a:pt x="2577" y="932"/>
                    <a:pt x="2430" y="1412"/>
                    <a:pt x="2077" y="1731"/>
                  </a:cubicBezTo>
                  <a:lnTo>
                    <a:pt x="2077" y="1731"/>
                  </a:lnTo>
                  <a:cubicBezTo>
                    <a:pt x="2038" y="1691"/>
                    <a:pt x="1974" y="1645"/>
                    <a:pt x="1868" y="1585"/>
                  </a:cubicBezTo>
                  <a:cubicBezTo>
                    <a:pt x="1833" y="1555"/>
                    <a:pt x="1797" y="1526"/>
                    <a:pt x="1759" y="1499"/>
                  </a:cubicBezTo>
                  <a:lnTo>
                    <a:pt x="1759" y="1499"/>
                  </a:lnTo>
                  <a:cubicBezTo>
                    <a:pt x="1735" y="1280"/>
                    <a:pt x="1733" y="1061"/>
                    <a:pt x="1768" y="851"/>
                  </a:cubicBezTo>
                  <a:cubicBezTo>
                    <a:pt x="1768" y="617"/>
                    <a:pt x="1835" y="417"/>
                    <a:pt x="1968" y="250"/>
                  </a:cubicBezTo>
                  <a:cubicBezTo>
                    <a:pt x="2016" y="227"/>
                    <a:pt x="2079" y="203"/>
                    <a:pt x="2136" y="203"/>
                  </a:cubicBezTo>
                  <a:close/>
                  <a:moveTo>
                    <a:pt x="1779" y="1651"/>
                  </a:moveTo>
                  <a:lnTo>
                    <a:pt x="1779" y="1651"/>
                  </a:lnTo>
                  <a:cubicBezTo>
                    <a:pt x="1860" y="1691"/>
                    <a:pt x="1940" y="1734"/>
                    <a:pt x="2019" y="1780"/>
                  </a:cubicBezTo>
                  <a:lnTo>
                    <a:pt x="2019" y="1780"/>
                  </a:lnTo>
                  <a:cubicBezTo>
                    <a:pt x="1972" y="1818"/>
                    <a:pt x="1921" y="1853"/>
                    <a:pt x="1868" y="1885"/>
                  </a:cubicBezTo>
                  <a:cubicBezTo>
                    <a:pt x="1855" y="1893"/>
                    <a:pt x="1841" y="1900"/>
                    <a:pt x="1827" y="1908"/>
                  </a:cubicBezTo>
                  <a:lnTo>
                    <a:pt x="1827" y="1908"/>
                  </a:lnTo>
                  <a:cubicBezTo>
                    <a:pt x="1809" y="1823"/>
                    <a:pt x="1792" y="1737"/>
                    <a:pt x="1779" y="1651"/>
                  </a:cubicBezTo>
                  <a:close/>
                  <a:moveTo>
                    <a:pt x="651" y="1301"/>
                  </a:moveTo>
                  <a:cubicBezTo>
                    <a:pt x="759" y="1301"/>
                    <a:pt x="868" y="1318"/>
                    <a:pt x="968" y="1351"/>
                  </a:cubicBezTo>
                  <a:cubicBezTo>
                    <a:pt x="1203" y="1410"/>
                    <a:pt x="1439" y="1492"/>
                    <a:pt x="1668" y="1598"/>
                  </a:cubicBezTo>
                  <a:lnTo>
                    <a:pt x="1668" y="1598"/>
                  </a:lnTo>
                  <a:cubicBezTo>
                    <a:pt x="1679" y="1650"/>
                    <a:pt x="1690" y="1701"/>
                    <a:pt x="1701" y="1751"/>
                  </a:cubicBezTo>
                  <a:cubicBezTo>
                    <a:pt x="1718" y="1820"/>
                    <a:pt x="1744" y="1879"/>
                    <a:pt x="1774" y="1934"/>
                  </a:cubicBezTo>
                  <a:lnTo>
                    <a:pt x="1774" y="1934"/>
                  </a:lnTo>
                  <a:cubicBezTo>
                    <a:pt x="1582" y="2025"/>
                    <a:pt x="1367" y="2074"/>
                    <a:pt x="1153" y="2074"/>
                  </a:cubicBezTo>
                  <a:cubicBezTo>
                    <a:pt x="860" y="2074"/>
                    <a:pt x="568" y="1983"/>
                    <a:pt x="334" y="1785"/>
                  </a:cubicBezTo>
                  <a:cubicBezTo>
                    <a:pt x="234" y="1751"/>
                    <a:pt x="167" y="1651"/>
                    <a:pt x="167" y="1551"/>
                  </a:cubicBezTo>
                  <a:cubicBezTo>
                    <a:pt x="167" y="1418"/>
                    <a:pt x="267" y="1385"/>
                    <a:pt x="334" y="1351"/>
                  </a:cubicBezTo>
                  <a:cubicBezTo>
                    <a:pt x="434" y="1318"/>
                    <a:pt x="542" y="1301"/>
                    <a:pt x="651" y="1301"/>
                  </a:cubicBezTo>
                  <a:close/>
                  <a:moveTo>
                    <a:pt x="2054" y="1"/>
                  </a:moveTo>
                  <a:cubicBezTo>
                    <a:pt x="1960" y="1"/>
                    <a:pt x="1867" y="52"/>
                    <a:pt x="1802" y="117"/>
                  </a:cubicBezTo>
                  <a:cubicBezTo>
                    <a:pt x="1668" y="317"/>
                    <a:pt x="1601" y="551"/>
                    <a:pt x="1601" y="784"/>
                  </a:cubicBezTo>
                  <a:cubicBezTo>
                    <a:pt x="1580" y="999"/>
                    <a:pt x="1600" y="1213"/>
                    <a:pt x="1635" y="1419"/>
                  </a:cubicBezTo>
                  <a:lnTo>
                    <a:pt x="1635" y="1419"/>
                  </a:lnTo>
                  <a:cubicBezTo>
                    <a:pt x="1447" y="1309"/>
                    <a:pt x="1232" y="1231"/>
                    <a:pt x="1001" y="1184"/>
                  </a:cubicBezTo>
                  <a:cubicBezTo>
                    <a:pt x="853" y="1121"/>
                    <a:pt x="705" y="1098"/>
                    <a:pt x="557" y="1098"/>
                  </a:cubicBezTo>
                  <a:cubicBezTo>
                    <a:pt x="471" y="1098"/>
                    <a:pt x="386" y="1105"/>
                    <a:pt x="300" y="1118"/>
                  </a:cubicBezTo>
                  <a:cubicBezTo>
                    <a:pt x="134" y="1151"/>
                    <a:pt x="0" y="1284"/>
                    <a:pt x="0" y="1451"/>
                  </a:cubicBezTo>
                  <a:cubicBezTo>
                    <a:pt x="0" y="1618"/>
                    <a:pt x="67" y="1785"/>
                    <a:pt x="200" y="1885"/>
                  </a:cubicBezTo>
                  <a:cubicBezTo>
                    <a:pt x="484" y="2112"/>
                    <a:pt x="833" y="2232"/>
                    <a:pt x="1185" y="2232"/>
                  </a:cubicBezTo>
                  <a:cubicBezTo>
                    <a:pt x="1415" y="2232"/>
                    <a:pt x="1646" y="2181"/>
                    <a:pt x="1862" y="2076"/>
                  </a:cubicBezTo>
                  <a:lnTo>
                    <a:pt x="1862" y="2076"/>
                  </a:lnTo>
                  <a:cubicBezTo>
                    <a:pt x="1864" y="2079"/>
                    <a:pt x="1866" y="2082"/>
                    <a:pt x="1868" y="2085"/>
                  </a:cubicBezTo>
                  <a:cubicBezTo>
                    <a:pt x="1867" y="2081"/>
                    <a:pt x="1866" y="2078"/>
                    <a:pt x="1865" y="2074"/>
                  </a:cubicBezTo>
                  <a:lnTo>
                    <a:pt x="1865" y="2074"/>
                  </a:lnTo>
                  <a:cubicBezTo>
                    <a:pt x="1900" y="2057"/>
                    <a:pt x="1934" y="2038"/>
                    <a:pt x="1968" y="2018"/>
                  </a:cubicBezTo>
                  <a:cubicBezTo>
                    <a:pt x="2535" y="1685"/>
                    <a:pt x="2769" y="984"/>
                    <a:pt x="2535" y="384"/>
                  </a:cubicBezTo>
                  <a:cubicBezTo>
                    <a:pt x="2469" y="250"/>
                    <a:pt x="2335" y="117"/>
                    <a:pt x="2202" y="50"/>
                  </a:cubicBezTo>
                  <a:cubicBezTo>
                    <a:pt x="2155" y="15"/>
                    <a:pt x="2105" y="1"/>
                    <a:pt x="205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431;p69">
              <a:extLst>
                <a:ext uri="{FF2B5EF4-FFF2-40B4-BE49-F238E27FC236}">
                  <a16:creationId xmlns:a16="http://schemas.microsoft.com/office/drawing/2014/main" id="{845D80EA-0F62-486F-AD65-8D604882D240}"/>
                </a:ext>
              </a:extLst>
            </p:cNvPr>
            <p:cNvSpPr/>
            <p:nvPr/>
          </p:nvSpPr>
          <p:spPr>
            <a:xfrm>
              <a:off x="7287518" y="2834172"/>
              <a:ext cx="701033" cy="1307735"/>
            </a:xfrm>
            <a:custGeom>
              <a:avLst/>
              <a:gdLst/>
              <a:ahLst/>
              <a:cxnLst/>
              <a:rect l="l" t="t" r="r" b="b"/>
              <a:pathLst>
                <a:path w="39930" h="74487" extrusionOk="0">
                  <a:moveTo>
                    <a:pt x="17280" y="22983"/>
                  </a:moveTo>
                  <a:lnTo>
                    <a:pt x="17280" y="22983"/>
                  </a:lnTo>
                  <a:cubicBezTo>
                    <a:pt x="17013" y="26686"/>
                    <a:pt x="16746" y="30522"/>
                    <a:pt x="16579" y="34191"/>
                  </a:cubicBezTo>
                  <a:cubicBezTo>
                    <a:pt x="15979" y="32457"/>
                    <a:pt x="15779" y="30589"/>
                    <a:pt x="16012" y="28788"/>
                  </a:cubicBezTo>
                  <a:lnTo>
                    <a:pt x="17280" y="22983"/>
                  </a:lnTo>
                  <a:close/>
                  <a:moveTo>
                    <a:pt x="12310" y="0"/>
                  </a:moveTo>
                  <a:cubicBezTo>
                    <a:pt x="12310" y="0"/>
                    <a:pt x="8240" y="8373"/>
                    <a:pt x="6472" y="13743"/>
                  </a:cubicBezTo>
                  <a:cubicBezTo>
                    <a:pt x="2669" y="25185"/>
                    <a:pt x="1" y="29288"/>
                    <a:pt x="568" y="37527"/>
                  </a:cubicBezTo>
                  <a:cubicBezTo>
                    <a:pt x="801" y="40162"/>
                    <a:pt x="10408" y="46700"/>
                    <a:pt x="16546" y="50336"/>
                  </a:cubicBezTo>
                  <a:cubicBezTo>
                    <a:pt x="16613" y="51070"/>
                    <a:pt x="16713" y="51771"/>
                    <a:pt x="16880" y="52505"/>
                  </a:cubicBezTo>
                  <a:cubicBezTo>
                    <a:pt x="18981" y="61911"/>
                    <a:pt x="25352" y="74487"/>
                    <a:pt x="25352" y="74487"/>
                  </a:cubicBezTo>
                  <a:lnTo>
                    <a:pt x="35026" y="69950"/>
                  </a:lnTo>
                  <a:lnTo>
                    <a:pt x="31890" y="59276"/>
                  </a:lnTo>
                  <a:lnTo>
                    <a:pt x="35159" y="61177"/>
                  </a:lnTo>
                  <a:lnTo>
                    <a:pt x="39929" y="52138"/>
                  </a:lnTo>
                  <a:lnTo>
                    <a:pt x="28821" y="44632"/>
                  </a:lnTo>
                  <a:lnTo>
                    <a:pt x="32491" y="8440"/>
                  </a:lnTo>
                  <a:lnTo>
                    <a:pt x="21917" y="2235"/>
                  </a:lnTo>
                  <a:lnTo>
                    <a:pt x="12310" y="0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432;p69">
              <a:extLst>
                <a:ext uri="{FF2B5EF4-FFF2-40B4-BE49-F238E27FC236}">
                  <a16:creationId xmlns:a16="http://schemas.microsoft.com/office/drawing/2014/main" id="{EFBF8EBE-B989-433D-9DEC-36CFBB245C81}"/>
                </a:ext>
              </a:extLst>
            </p:cNvPr>
            <p:cNvSpPr/>
            <p:nvPr/>
          </p:nvSpPr>
          <p:spPr>
            <a:xfrm>
              <a:off x="7566878" y="3020394"/>
              <a:ext cx="165751" cy="1121513"/>
            </a:xfrm>
            <a:custGeom>
              <a:avLst/>
              <a:gdLst/>
              <a:ahLst/>
              <a:cxnLst/>
              <a:rect l="l" t="t" r="r" b="b"/>
              <a:pathLst>
                <a:path w="9441" h="63880" extrusionOk="0">
                  <a:moveTo>
                    <a:pt x="2435" y="1"/>
                  </a:moveTo>
                  <a:lnTo>
                    <a:pt x="2369" y="501"/>
                  </a:lnTo>
                  <a:cubicBezTo>
                    <a:pt x="2369" y="968"/>
                    <a:pt x="2335" y="1602"/>
                    <a:pt x="2302" y="2436"/>
                  </a:cubicBezTo>
                  <a:cubicBezTo>
                    <a:pt x="2235" y="4104"/>
                    <a:pt x="2068" y="6506"/>
                    <a:pt x="1802" y="9474"/>
                  </a:cubicBezTo>
                  <a:cubicBezTo>
                    <a:pt x="1568" y="12443"/>
                    <a:pt x="1268" y="15979"/>
                    <a:pt x="934" y="19882"/>
                  </a:cubicBezTo>
                  <a:cubicBezTo>
                    <a:pt x="601" y="23818"/>
                    <a:pt x="234" y="28121"/>
                    <a:pt x="67" y="32658"/>
                  </a:cubicBezTo>
                  <a:cubicBezTo>
                    <a:pt x="0" y="33225"/>
                    <a:pt x="67" y="33825"/>
                    <a:pt x="67" y="34359"/>
                  </a:cubicBezTo>
                  <a:cubicBezTo>
                    <a:pt x="67" y="34893"/>
                    <a:pt x="100" y="35493"/>
                    <a:pt x="134" y="36027"/>
                  </a:cubicBezTo>
                  <a:cubicBezTo>
                    <a:pt x="200" y="37127"/>
                    <a:pt x="300" y="38195"/>
                    <a:pt x="434" y="39296"/>
                  </a:cubicBezTo>
                  <a:lnTo>
                    <a:pt x="501" y="40063"/>
                  </a:lnTo>
                  <a:lnTo>
                    <a:pt x="534" y="40497"/>
                  </a:lnTo>
                  <a:cubicBezTo>
                    <a:pt x="601" y="40630"/>
                    <a:pt x="601" y="40730"/>
                    <a:pt x="634" y="40863"/>
                  </a:cubicBezTo>
                  <a:cubicBezTo>
                    <a:pt x="701" y="41364"/>
                    <a:pt x="868" y="41864"/>
                    <a:pt x="1001" y="42365"/>
                  </a:cubicBezTo>
                  <a:cubicBezTo>
                    <a:pt x="1301" y="43365"/>
                    <a:pt x="1635" y="44333"/>
                    <a:pt x="1968" y="45233"/>
                  </a:cubicBezTo>
                  <a:cubicBezTo>
                    <a:pt x="3303" y="48969"/>
                    <a:pt x="4637" y="52238"/>
                    <a:pt x="5704" y="55007"/>
                  </a:cubicBezTo>
                  <a:cubicBezTo>
                    <a:pt x="6805" y="57742"/>
                    <a:pt x="7772" y="59977"/>
                    <a:pt x="8373" y="61512"/>
                  </a:cubicBezTo>
                  <a:lnTo>
                    <a:pt x="9140" y="63246"/>
                  </a:lnTo>
                  <a:lnTo>
                    <a:pt x="9298" y="63615"/>
                  </a:lnTo>
                  <a:lnTo>
                    <a:pt x="9298" y="63615"/>
                  </a:lnTo>
                  <a:cubicBezTo>
                    <a:pt x="9272" y="63534"/>
                    <a:pt x="9235" y="63436"/>
                    <a:pt x="9173" y="63313"/>
                  </a:cubicBezTo>
                  <a:cubicBezTo>
                    <a:pt x="9007" y="62879"/>
                    <a:pt x="8773" y="62245"/>
                    <a:pt x="8473" y="61512"/>
                  </a:cubicBezTo>
                  <a:cubicBezTo>
                    <a:pt x="7839" y="59977"/>
                    <a:pt x="6939" y="57742"/>
                    <a:pt x="5838" y="54974"/>
                  </a:cubicBezTo>
                  <a:cubicBezTo>
                    <a:pt x="4770" y="52172"/>
                    <a:pt x="3469" y="48869"/>
                    <a:pt x="2168" y="45167"/>
                  </a:cubicBezTo>
                  <a:cubicBezTo>
                    <a:pt x="1835" y="44199"/>
                    <a:pt x="1501" y="43299"/>
                    <a:pt x="1201" y="42298"/>
                  </a:cubicBezTo>
                  <a:cubicBezTo>
                    <a:pt x="1101" y="41797"/>
                    <a:pt x="934" y="41297"/>
                    <a:pt x="834" y="40797"/>
                  </a:cubicBezTo>
                  <a:cubicBezTo>
                    <a:pt x="801" y="40663"/>
                    <a:pt x="767" y="40530"/>
                    <a:pt x="767" y="40396"/>
                  </a:cubicBezTo>
                  <a:lnTo>
                    <a:pt x="701" y="40030"/>
                  </a:lnTo>
                  <a:lnTo>
                    <a:pt x="634" y="39229"/>
                  </a:lnTo>
                  <a:cubicBezTo>
                    <a:pt x="501" y="38195"/>
                    <a:pt x="434" y="37127"/>
                    <a:pt x="334" y="35993"/>
                  </a:cubicBezTo>
                  <a:cubicBezTo>
                    <a:pt x="300" y="35460"/>
                    <a:pt x="267" y="34859"/>
                    <a:pt x="267" y="34325"/>
                  </a:cubicBezTo>
                  <a:cubicBezTo>
                    <a:pt x="267" y="33792"/>
                    <a:pt x="200" y="33225"/>
                    <a:pt x="267" y="32658"/>
                  </a:cubicBezTo>
                  <a:cubicBezTo>
                    <a:pt x="434" y="28154"/>
                    <a:pt x="767" y="23818"/>
                    <a:pt x="1101" y="19882"/>
                  </a:cubicBezTo>
                  <a:cubicBezTo>
                    <a:pt x="1435" y="15979"/>
                    <a:pt x="1668" y="12443"/>
                    <a:pt x="1935" y="9474"/>
                  </a:cubicBezTo>
                  <a:cubicBezTo>
                    <a:pt x="2168" y="6506"/>
                    <a:pt x="2302" y="4104"/>
                    <a:pt x="2369" y="2436"/>
                  </a:cubicBezTo>
                  <a:cubicBezTo>
                    <a:pt x="2369" y="1602"/>
                    <a:pt x="2435" y="935"/>
                    <a:pt x="2435" y="501"/>
                  </a:cubicBezTo>
                  <a:lnTo>
                    <a:pt x="2435" y="1"/>
                  </a:lnTo>
                  <a:close/>
                  <a:moveTo>
                    <a:pt x="9298" y="63615"/>
                  </a:moveTo>
                  <a:lnTo>
                    <a:pt x="9298" y="63615"/>
                  </a:lnTo>
                  <a:cubicBezTo>
                    <a:pt x="9315" y="63665"/>
                    <a:pt x="9327" y="63708"/>
                    <a:pt x="9340" y="63746"/>
                  </a:cubicBezTo>
                  <a:cubicBezTo>
                    <a:pt x="9349" y="63763"/>
                    <a:pt x="9357" y="63778"/>
                    <a:pt x="9365" y="63791"/>
                  </a:cubicBezTo>
                  <a:lnTo>
                    <a:pt x="9365" y="63791"/>
                  </a:lnTo>
                  <a:cubicBezTo>
                    <a:pt x="9358" y="63770"/>
                    <a:pt x="9351" y="63745"/>
                    <a:pt x="9340" y="63713"/>
                  </a:cubicBezTo>
                  <a:lnTo>
                    <a:pt x="9298" y="63615"/>
                  </a:lnTo>
                  <a:close/>
                  <a:moveTo>
                    <a:pt x="9365" y="63791"/>
                  </a:moveTo>
                  <a:lnTo>
                    <a:pt x="9365" y="63791"/>
                  </a:lnTo>
                  <a:cubicBezTo>
                    <a:pt x="9380" y="63835"/>
                    <a:pt x="9395" y="63857"/>
                    <a:pt x="9440" y="63880"/>
                  </a:cubicBezTo>
                  <a:cubicBezTo>
                    <a:pt x="9415" y="63855"/>
                    <a:pt x="9390" y="63830"/>
                    <a:pt x="9365" y="6379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433;p69">
              <a:extLst>
                <a:ext uri="{FF2B5EF4-FFF2-40B4-BE49-F238E27FC236}">
                  <a16:creationId xmlns:a16="http://schemas.microsoft.com/office/drawing/2014/main" id="{EF000B8F-0E4E-46F0-92E3-2B76067AEB67}"/>
                </a:ext>
              </a:extLst>
            </p:cNvPr>
            <p:cNvSpPr/>
            <p:nvPr/>
          </p:nvSpPr>
          <p:spPr>
            <a:xfrm>
              <a:off x="7580923" y="2855837"/>
              <a:ext cx="21700" cy="139978"/>
            </a:xfrm>
            <a:custGeom>
              <a:avLst/>
              <a:gdLst/>
              <a:ahLst/>
              <a:cxnLst/>
              <a:rect l="l" t="t" r="r" b="b"/>
              <a:pathLst>
                <a:path w="1236" h="7973" extrusionOk="0">
                  <a:moveTo>
                    <a:pt x="334" y="0"/>
                  </a:moveTo>
                  <a:cubicBezTo>
                    <a:pt x="234" y="401"/>
                    <a:pt x="201" y="801"/>
                    <a:pt x="168" y="1201"/>
                  </a:cubicBezTo>
                  <a:cubicBezTo>
                    <a:pt x="101" y="2169"/>
                    <a:pt x="68" y="3169"/>
                    <a:pt x="68" y="4137"/>
                  </a:cubicBezTo>
                  <a:cubicBezTo>
                    <a:pt x="1" y="5104"/>
                    <a:pt x="168" y="6071"/>
                    <a:pt x="501" y="7005"/>
                  </a:cubicBezTo>
                  <a:cubicBezTo>
                    <a:pt x="601" y="7272"/>
                    <a:pt x="768" y="7539"/>
                    <a:pt x="968" y="7739"/>
                  </a:cubicBezTo>
                  <a:cubicBezTo>
                    <a:pt x="1035" y="7839"/>
                    <a:pt x="1135" y="7906"/>
                    <a:pt x="1235" y="7973"/>
                  </a:cubicBezTo>
                  <a:cubicBezTo>
                    <a:pt x="1168" y="7873"/>
                    <a:pt x="1135" y="7773"/>
                    <a:pt x="1102" y="7673"/>
                  </a:cubicBezTo>
                  <a:cubicBezTo>
                    <a:pt x="901" y="7439"/>
                    <a:pt x="768" y="7206"/>
                    <a:pt x="668" y="6905"/>
                  </a:cubicBezTo>
                  <a:cubicBezTo>
                    <a:pt x="401" y="6005"/>
                    <a:pt x="268" y="5037"/>
                    <a:pt x="268" y="4070"/>
                  </a:cubicBezTo>
                  <a:cubicBezTo>
                    <a:pt x="268" y="2969"/>
                    <a:pt x="301" y="1969"/>
                    <a:pt x="334" y="1201"/>
                  </a:cubicBezTo>
                  <a:cubicBezTo>
                    <a:pt x="401" y="801"/>
                    <a:pt x="401" y="401"/>
                    <a:pt x="334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434;p69">
              <a:extLst>
                <a:ext uri="{FF2B5EF4-FFF2-40B4-BE49-F238E27FC236}">
                  <a16:creationId xmlns:a16="http://schemas.microsoft.com/office/drawing/2014/main" id="{E3CED878-48CD-4E6D-9464-45C3FEED8D69}"/>
                </a:ext>
              </a:extLst>
            </p:cNvPr>
            <p:cNvSpPr/>
            <p:nvPr/>
          </p:nvSpPr>
          <p:spPr>
            <a:xfrm>
              <a:off x="7466736" y="2844126"/>
              <a:ext cx="64433" cy="91382"/>
            </a:xfrm>
            <a:custGeom>
              <a:avLst/>
              <a:gdLst/>
              <a:ahLst/>
              <a:cxnLst/>
              <a:rect l="l" t="t" r="r" b="b"/>
              <a:pathLst>
                <a:path w="3670" h="5205" extrusionOk="0">
                  <a:moveTo>
                    <a:pt x="3569" y="0"/>
                  </a:moveTo>
                  <a:cubicBezTo>
                    <a:pt x="3503" y="0"/>
                    <a:pt x="3569" y="401"/>
                    <a:pt x="3503" y="1001"/>
                  </a:cubicBezTo>
                  <a:cubicBezTo>
                    <a:pt x="3336" y="2602"/>
                    <a:pt x="2369" y="4037"/>
                    <a:pt x="934" y="4804"/>
                  </a:cubicBezTo>
                  <a:cubicBezTo>
                    <a:pt x="367" y="5071"/>
                    <a:pt x="0" y="5171"/>
                    <a:pt x="0" y="5204"/>
                  </a:cubicBezTo>
                  <a:cubicBezTo>
                    <a:pt x="334" y="5171"/>
                    <a:pt x="667" y="5071"/>
                    <a:pt x="968" y="4904"/>
                  </a:cubicBezTo>
                  <a:cubicBezTo>
                    <a:pt x="2502" y="4203"/>
                    <a:pt x="3503" y="2702"/>
                    <a:pt x="3636" y="1001"/>
                  </a:cubicBezTo>
                  <a:cubicBezTo>
                    <a:pt x="3669" y="667"/>
                    <a:pt x="3636" y="334"/>
                    <a:pt x="3569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435;p69">
              <a:extLst>
                <a:ext uri="{FF2B5EF4-FFF2-40B4-BE49-F238E27FC236}">
                  <a16:creationId xmlns:a16="http://schemas.microsoft.com/office/drawing/2014/main" id="{500340CA-E9BB-44A9-8420-BD229FD89E4D}"/>
                </a:ext>
              </a:extLst>
            </p:cNvPr>
            <p:cNvSpPr/>
            <p:nvPr/>
          </p:nvSpPr>
          <p:spPr>
            <a:xfrm>
              <a:off x="7783561" y="3213656"/>
              <a:ext cx="89029" cy="732653"/>
            </a:xfrm>
            <a:custGeom>
              <a:avLst/>
              <a:gdLst/>
              <a:ahLst/>
              <a:cxnLst/>
              <a:rect l="l" t="t" r="r" b="b"/>
              <a:pathLst>
                <a:path w="5071" h="41731" extrusionOk="0">
                  <a:moveTo>
                    <a:pt x="2802" y="1"/>
                  </a:moveTo>
                  <a:cubicBezTo>
                    <a:pt x="2802" y="67"/>
                    <a:pt x="2769" y="1"/>
                    <a:pt x="2769" y="101"/>
                  </a:cubicBezTo>
                  <a:cubicBezTo>
                    <a:pt x="2769" y="168"/>
                    <a:pt x="2702" y="301"/>
                    <a:pt x="2702" y="434"/>
                  </a:cubicBezTo>
                  <a:cubicBezTo>
                    <a:pt x="2669" y="768"/>
                    <a:pt x="2636" y="1135"/>
                    <a:pt x="2536" y="1669"/>
                  </a:cubicBezTo>
                  <a:cubicBezTo>
                    <a:pt x="2369" y="2769"/>
                    <a:pt x="2235" y="4304"/>
                    <a:pt x="1968" y="6205"/>
                  </a:cubicBezTo>
                  <a:cubicBezTo>
                    <a:pt x="1501" y="10041"/>
                    <a:pt x="901" y="15345"/>
                    <a:pt x="201" y="21183"/>
                  </a:cubicBezTo>
                  <a:cubicBezTo>
                    <a:pt x="0" y="23951"/>
                    <a:pt x="201" y="26720"/>
                    <a:pt x="801" y="29455"/>
                  </a:cubicBezTo>
                  <a:cubicBezTo>
                    <a:pt x="1068" y="30623"/>
                    <a:pt x="1435" y="31790"/>
                    <a:pt x="1835" y="32958"/>
                  </a:cubicBezTo>
                  <a:cubicBezTo>
                    <a:pt x="2269" y="33992"/>
                    <a:pt x="2602" y="34992"/>
                    <a:pt x="2936" y="35893"/>
                  </a:cubicBezTo>
                  <a:lnTo>
                    <a:pt x="4470" y="40196"/>
                  </a:lnTo>
                  <a:cubicBezTo>
                    <a:pt x="4637" y="40697"/>
                    <a:pt x="4770" y="41063"/>
                    <a:pt x="4871" y="41364"/>
                  </a:cubicBezTo>
                  <a:cubicBezTo>
                    <a:pt x="4904" y="41464"/>
                    <a:pt x="4971" y="41564"/>
                    <a:pt x="5004" y="41664"/>
                  </a:cubicBezTo>
                  <a:lnTo>
                    <a:pt x="4937" y="41364"/>
                  </a:lnTo>
                  <a:cubicBezTo>
                    <a:pt x="4804" y="41063"/>
                    <a:pt x="4670" y="40697"/>
                    <a:pt x="4504" y="40196"/>
                  </a:cubicBezTo>
                  <a:cubicBezTo>
                    <a:pt x="4137" y="39162"/>
                    <a:pt x="3636" y="37661"/>
                    <a:pt x="3003" y="35860"/>
                  </a:cubicBezTo>
                  <a:cubicBezTo>
                    <a:pt x="2669" y="34992"/>
                    <a:pt x="2335" y="33992"/>
                    <a:pt x="1968" y="32891"/>
                  </a:cubicBezTo>
                  <a:cubicBezTo>
                    <a:pt x="1568" y="31790"/>
                    <a:pt x="1235" y="30623"/>
                    <a:pt x="968" y="29455"/>
                  </a:cubicBezTo>
                  <a:cubicBezTo>
                    <a:pt x="367" y="26753"/>
                    <a:pt x="201" y="23985"/>
                    <a:pt x="434" y="21216"/>
                  </a:cubicBezTo>
                  <a:cubicBezTo>
                    <a:pt x="1101" y="15378"/>
                    <a:pt x="1735" y="10108"/>
                    <a:pt x="2135" y="6272"/>
                  </a:cubicBezTo>
                  <a:cubicBezTo>
                    <a:pt x="2335" y="4337"/>
                    <a:pt x="2502" y="2803"/>
                    <a:pt x="2636" y="1702"/>
                  </a:cubicBezTo>
                  <a:cubicBezTo>
                    <a:pt x="2669" y="1168"/>
                    <a:pt x="2702" y="768"/>
                    <a:pt x="2769" y="468"/>
                  </a:cubicBezTo>
                  <a:cubicBezTo>
                    <a:pt x="2802" y="368"/>
                    <a:pt x="2802" y="234"/>
                    <a:pt x="2802" y="134"/>
                  </a:cubicBezTo>
                  <a:lnTo>
                    <a:pt x="2802" y="1"/>
                  </a:lnTo>
                  <a:close/>
                  <a:moveTo>
                    <a:pt x="5004" y="41664"/>
                  </a:moveTo>
                  <a:cubicBezTo>
                    <a:pt x="5004" y="41697"/>
                    <a:pt x="5037" y="41731"/>
                    <a:pt x="5071" y="41731"/>
                  </a:cubicBezTo>
                  <a:cubicBezTo>
                    <a:pt x="5037" y="41697"/>
                    <a:pt x="5037" y="41697"/>
                    <a:pt x="5004" y="41664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436;p69">
              <a:extLst>
                <a:ext uri="{FF2B5EF4-FFF2-40B4-BE49-F238E27FC236}">
                  <a16:creationId xmlns:a16="http://schemas.microsoft.com/office/drawing/2014/main" id="{EB6A0F85-AD9C-46BD-BE96-ED52DF04D354}"/>
                </a:ext>
              </a:extLst>
            </p:cNvPr>
            <p:cNvSpPr/>
            <p:nvPr/>
          </p:nvSpPr>
          <p:spPr>
            <a:xfrm>
              <a:off x="7503622" y="2756871"/>
              <a:ext cx="98405" cy="101916"/>
            </a:xfrm>
            <a:custGeom>
              <a:avLst/>
              <a:gdLst/>
              <a:ahLst/>
              <a:cxnLst/>
              <a:rect l="l" t="t" r="r" b="b"/>
              <a:pathLst>
                <a:path w="5605" h="5805" extrusionOk="0">
                  <a:moveTo>
                    <a:pt x="1702" y="0"/>
                  </a:moveTo>
                  <a:lnTo>
                    <a:pt x="1" y="4370"/>
                  </a:lnTo>
                  <a:lnTo>
                    <a:pt x="401" y="4503"/>
                  </a:lnTo>
                  <a:lnTo>
                    <a:pt x="5605" y="5804"/>
                  </a:lnTo>
                  <a:lnTo>
                    <a:pt x="1702" y="0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437;p69">
              <a:extLst>
                <a:ext uri="{FF2B5EF4-FFF2-40B4-BE49-F238E27FC236}">
                  <a16:creationId xmlns:a16="http://schemas.microsoft.com/office/drawing/2014/main" id="{3524083A-A481-41D2-AA33-E33A1CABB9CD}"/>
                </a:ext>
              </a:extLst>
            </p:cNvPr>
            <p:cNvSpPr/>
            <p:nvPr/>
          </p:nvSpPr>
          <p:spPr>
            <a:xfrm>
              <a:off x="7369507" y="2244745"/>
              <a:ext cx="849790" cy="788553"/>
            </a:xfrm>
            <a:custGeom>
              <a:avLst/>
              <a:gdLst/>
              <a:ahLst/>
              <a:cxnLst/>
              <a:rect l="l" t="t" r="r" b="b"/>
              <a:pathLst>
                <a:path w="48403" h="44915" extrusionOk="0">
                  <a:moveTo>
                    <a:pt x="26610" y="1"/>
                  </a:moveTo>
                  <a:cubicBezTo>
                    <a:pt x="20136" y="1"/>
                    <a:pt x="16679" y="8755"/>
                    <a:pt x="16679" y="8755"/>
                  </a:cubicBezTo>
                  <a:lnTo>
                    <a:pt x="9007" y="26268"/>
                  </a:lnTo>
                  <a:cubicBezTo>
                    <a:pt x="1" y="29270"/>
                    <a:pt x="6372" y="36208"/>
                    <a:pt x="6372" y="36208"/>
                  </a:cubicBezTo>
                  <a:cubicBezTo>
                    <a:pt x="6372" y="36208"/>
                    <a:pt x="3904" y="31939"/>
                    <a:pt x="6339" y="30404"/>
                  </a:cubicBezTo>
                  <a:cubicBezTo>
                    <a:pt x="6719" y="30159"/>
                    <a:pt x="7106" y="30047"/>
                    <a:pt x="7497" y="30047"/>
                  </a:cubicBezTo>
                  <a:cubicBezTo>
                    <a:pt x="9712" y="30047"/>
                    <a:pt x="12077" y="33646"/>
                    <a:pt x="14344" y="37076"/>
                  </a:cubicBezTo>
                  <a:cubicBezTo>
                    <a:pt x="17513" y="41846"/>
                    <a:pt x="27854" y="44915"/>
                    <a:pt x="27854" y="44915"/>
                  </a:cubicBezTo>
                  <a:cubicBezTo>
                    <a:pt x="29055" y="43614"/>
                    <a:pt x="28721" y="39177"/>
                    <a:pt x="29689" y="36776"/>
                  </a:cubicBezTo>
                  <a:cubicBezTo>
                    <a:pt x="29956" y="36042"/>
                    <a:pt x="37127" y="19430"/>
                    <a:pt x="37127" y="19430"/>
                  </a:cubicBezTo>
                  <a:lnTo>
                    <a:pt x="39896" y="26168"/>
                  </a:lnTo>
                  <a:cubicBezTo>
                    <a:pt x="39896" y="26168"/>
                    <a:pt x="43432" y="21998"/>
                    <a:pt x="45200" y="21331"/>
                  </a:cubicBezTo>
                  <a:cubicBezTo>
                    <a:pt x="46234" y="20964"/>
                    <a:pt x="47301" y="20664"/>
                    <a:pt x="48402" y="20431"/>
                  </a:cubicBezTo>
                  <a:lnTo>
                    <a:pt x="43765" y="10023"/>
                  </a:lnTo>
                  <a:cubicBezTo>
                    <a:pt x="43232" y="8355"/>
                    <a:pt x="42198" y="8122"/>
                    <a:pt x="41297" y="7154"/>
                  </a:cubicBezTo>
                  <a:lnTo>
                    <a:pt x="29722" y="650"/>
                  </a:lnTo>
                  <a:cubicBezTo>
                    <a:pt x="28618" y="198"/>
                    <a:pt x="27580" y="1"/>
                    <a:pt x="26610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438;p69">
              <a:extLst>
                <a:ext uri="{FF2B5EF4-FFF2-40B4-BE49-F238E27FC236}">
                  <a16:creationId xmlns:a16="http://schemas.microsoft.com/office/drawing/2014/main" id="{7FE73D10-6FA0-4732-9466-6DC9734A35EE}"/>
                </a:ext>
              </a:extLst>
            </p:cNvPr>
            <p:cNvSpPr/>
            <p:nvPr/>
          </p:nvSpPr>
          <p:spPr>
            <a:xfrm>
              <a:off x="7686930" y="2706465"/>
              <a:ext cx="172195" cy="47824"/>
            </a:xfrm>
            <a:custGeom>
              <a:avLst/>
              <a:gdLst/>
              <a:ahLst/>
              <a:cxnLst/>
              <a:rect l="l" t="t" r="r" b="b"/>
              <a:pathLst>
                <a:path w="9808" h="2724" extrusionOk="0">
                  <a:moveTo>
                    <a:pt x="5" y="1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67" y="136"/>
                    <a:pt x="167" y="236"/>
                    <a:pt x="267" y="336"/>
                  </a:cubicBezTo>
                  <a:cubicBezTo>
                    <a:pt x="501" y="603"/>
                    <a:pt x="801" y="870"/>
                    <a:pt x="1101" y="1137"/>
                  </a:cubicBezTo>
                  <a:cubicBezTo>
                    <a:pt x="2445" y="2177"/>
                    <a:pt x="4098" y="2724"/>
                    <a:pt x="5768" y="2724"/>
                  </a:cubicBezTo>
                  <a:cubicBezTo>
                    <a:pt x="6669" y="2724"/>
                    <a:pt x="7575" y="2565"/>
                    <a:pt x="8440" y="2237"/>
                  </a:cubicBezTo>
                  <a:cubicBezTo>
                    <a:pt x="8807" y="2104"/>
                    <a:pt x="9140" y="1937"/>
                    <a:pt x="9474" y="1737"/>
                  </a:cubicBezTo>
                  <a:cubicBezTo>
                    <a:pt x="9607" y="1670"/>
                    <a:pt x="9674" y="1570"/>
                    <a:pt x="9807" y="1503"/>
                  </a:cubicBezTo>
                  <a:cubicBezTo>
                    <a:pt x="9807" y="1502"/>
                    <a:pt x="9806" y="1501"/>
                    <a:pt x="9804" y="1501"/>
                  </a:cubicBezTo>
                  <a:cubicBezTo>
                    <a:pt x="9757" y="1501"/>
                    <a:pt x="9232" y="1819"/>
                    <a:pt x="8373" y="2137"/>
                  </a:cubicBezTo>
                  <a:cubicBezTo>
                    <a:pt x="7565" y="2418"/>
                    <a:pt x="6723" y="2555"/>
                    <a:pt x="5883" y="2555"/>
                  </a:cubicBezTo>
                  <a:cubicBezTo>
                    <a:pt x="4225" y="2555"/>
                    <a:pt x="2574" y="2021"/>
                    <a:pt x="1201" y="1003"/>
                  </a:cubicBezTo>
                  <a:cubicBezTo>
                    <a:pt x="458" y="486"/>
                    <a:pt x="60" y="1"/>
                    <a:pt x="5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439;p69">
              <a:extLst>
                <a:ext uri="{FF2B5EF4-FFF2-40B4-BE49-F238E27FC236}">
                  <a16:creationId xmlns:a16="http://schemas.microsoft.com/office/drawing/2014/main" id="{5AAE6912-32C2-4D96-A0FE-917079029586}"/>
                </a:ext>
              </a:extLst>
            </p:cNvPr>
            <p:cNvSpPr/>
            <p:nvPr/>
          </p:nvSpPr>
          <p:spPr>
            <a:xfrm>
              <a:off x="7520020" y="2238565"/>
              <a:ext cx="327974" cy="216718"/>
            </a:xfrm>
            <a:custGeom>
              <a:avLst/>
              <a:gdLst/>
              <a:ahLst/>
              <a:cxnLst/>
              <a:rect l="l" t="t" r="r" b="b"/>
              <a:pathLst>
                <a:path w="18681" h="12344" extrusionOk="0">
                  <a:moveTo>
                    <a:pt x="11976" y="1"/>
                  </a:moveTo>
                  <a:lnTo>
                    <a:pt x="1" y="1168"/>
                  </a:lnTo>
                  <a:cubicBezTo>
                    <a:pt x="634" y="4638"/>
                    <a:pt x="668" y="8207"/>
                    <a:pt x="134" y="11676"/>
                  </a:cubicBezTo>
                  <a:lnTo>
                    <a:pt x="7273" y="12343"/>
                  </a:lnTo>
                  <a:lnTo>
                    <a:pt x="18681" y="268"/>
                  </a:lnTo>
                  <a:lnTo>
                    <a:pt x="11976" y="1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440;p69">
              <a:extLst>
                <a:ext uri="{FF2B5EF4-FFF2-40B4-BE49-F238E27FC236}">
                  <a16:creationId xmlns:a16="http://schemas.microsoft.com/office/drawing/2014/main" id="{35DC924E-ECA1-48BC-94BA-59B35A5CA64B}"/>
                </a:ext>
              </a:extLst>
            </p:cNvPr>
            <p:cNvSpPr/>
            <p:nvPr/>
          </p:nvSpPr>
          <p:spPr>
            <a:xfrm>
              <a:off x="7528815" y="2331685"/>
              <a:ext cx="168086" cy="373077"/>
            </a:xfrm>
            <a:custGeom>
              <a:avLst/>
              <a:gdLst/>
              <a:ahLst/>
              <a:cxnLst/>
              <a:rect l="l" t="t" r="r" b="b"/>
              <a:pathLst>
                <a:path w="9574" h="21250" extrusionOk="0">
                  <a:moveTo>
                    <a:pt x="9574" y="1"/>
                  </a:moveTo>
                  <a:lnTo>
                    <a:pt x="9574" y="1"/>
                  </a:lnTo>
                  <a:cubicBezTo>
                    <a:pt x="9507" y="67"/>
                    <a:pt x="9473" y="134"/>
                    <a:pt x="9473" y="201"/>
                  </a:cubicBezTo>
                  <a:cubicBezTo>
                    <a:pt x="9540" y="134"/>
                    <a:pt x="9540" y="67"/>
                    <a:pt x="9574" y="1"/>
                  </a:cubicBezTo>
                  <a:close/>
                  <a:moveTo>
                    <a:pt x="9473" y="201"/>
                  </a:moveTo>
                  <a:lnTo>
                    <a:pt x="9473" y="201"/>
                  </a:lnTo>
                  <a:cubicBezTo>
                    <a:pt x="9340" y="401"/>
                    <a:pt x="9240" y="601"/>
                    <a:pt x="9140" y="801"/>
                  </a:cubicBezTo>
                  <a:cubicBezTo>
                    <a:pt x="8840" y="1335"/>
                    <a:pt x="8473" y="2069"/>
                    <a:pt x="8006" y="3036"/>
                  </a:cubicBezTo>
                  <a:cubicBezTo>
                    <a:pt x="7105" y="4904"/>
                    <a:pt x="5838" y="7573"/>
                    <a:pt x="4603" y="10542"/>
                  </a:cubicBezTo>
                  <a:cubicBezTo>
                    <a:pt x="3336" y="13510"/>
                    <a:pt x="2168" y="16179"/>
                    <a:pt x="1334" y="18147"/>
                  </a:cubicBezTo>
                  <a:lnTo>
                    <a:pt x="334" y="20415"/>
                  </a:lnTo>
                  <a:lnTo>
                    <a:pt x="100" y="21049"/>
                  </a:lnTo>
                  <a:cubicBezTo>
                    <a:pt x="67" y="21083"/>
                    <a:pt x="67" y="21183"/>
                    <a:pt x="0" y="21249"/>
                  </a:cubicBezTo>
                  <a:cubicBezTo>
                    <a:pt x="67" y="21183"/>
                    <a:pt x="100" y="21149"/>
                    <a:pt x="133" y="21049"/>
                  </a:cubicBezTo>
                  <a:lnTo>
                    <a:pt x="434" y="20415"/>
                  </a:lnTo>
                  <a:cubicBezTo>
                    <a:pt x="667" y="19915"/>
                    <a:pt x="1001" y="19148"/>
                    <a:pt x="1468" y="18180"/>
                  </a:cubicBezTo>
                  <a:cubicBezTo>
                    <a:pt x="2335" y="16246"/>
                    <a:pt x="3569" y="13577"/>
                    <a:pt x="4803" y="10642"/>
                  </a:cubicBezTo>
                  <a:cubicBezTo>
                    <a:pt x="6071" y="7673"/>
                    <a:pt x="7272" y="5004"/>
                    <a:pt x="8139" y="3070"/>
                  </a:cubicBezTo>
                  <a:cubicBezTo>
                    <a:pt x="8573" y="2169"/>
                    <a:pt x="8940" y="1368"/>
                    <a:pt x="9173" y="835"/>
                  </a:cubicBezTo>
                  <a:lnTo>
                    <a:pt x="9473" y="20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441;p69">
              <a:extLst>
                <a:ext uri="{FF2B5EF4-FFF2-40B4-BE49-F238E27FC236}">
                  <a16:creationId xmlns:a16="http://schemas.microsoft.com/office/drawing/2014/main" id="{03CAE683-C78D-4333-A316-F11F6275CE6D}"/>
                </a:ext>
              </a:extLst>
            </p:cNvPr>
            <p:cNvSpPr/>
            <p:nvPr/>
          </p:nvSpPr>
          <p:spPr>
            <a:xfrm>
              <a:off x="8011954" y="2393765"/>
              <a:ext cx="67365" cy="131797"/>
            </a:xfrm>
            <a:custGeom>
              <a:avLst/>
              <a:gdLst/>
              <a:ahLst/>
              <a:cxnLst/>
              <a:rect l="l" t="t" r="r" b="b"/>
              <a:pathLst>
                <a:path w="3837" h="7507" extrusionOk="0">
                  <a:moveTo>
                    <a:pt x="3837" y="1"/>
                  </a:moveTo>
                  <a:cubicBezTo>
                    <a:pt x="3737" y="1"/>
                    <a:pt x="3637" y="34"/>
                    <a:pt x="3603" y="134"/>
                  </a:cubicBezTo>
                  <a:cubicBezTo>
                    <a:pt x="3470" y="167"/>
                    <a:pt x="3336" y="267"/>
                    <a:pt x="3236" y="334"/>
                  </a:cubicBezTo>
                  <a:cubicBezTo>
                    <a:pt x="3070" y="434"/>
                    <a:pt x="2903" y="534"/>
                    <a:pt x="2769" y="668"/>
                  </a:cubicBezTo>
                  <a:cubicBezTo>
                    <a:pt x="2369" y="968"/>
                    <a:pt x="2035" y="1302"/>
                    <a:pt x="1735" y="1669"/>
                  </a:cubicBezTo>
                  <a:cubicBezTo>
                    <a:pt x="1335" y="2102"/>
                    <a:pt x="1001" y="2603"/>
                    <a:pt x="768" y="3136"/>
                  </a:cubicBezTo>
                  <a:cubicBezTo>
                    <a:pt x="501" y="3670"/>
                    <a:pt x="301" y="4237"/>
                    <a:pt x="167" y="4804"/>
                  </a:cubicBezTo>
                  <a:cubicBezTo>
                    <a:pt x="67" y="5271"/>
                    <a:pt x="1" y="5738"/>
                    <a:pt x="1" y="6205"/>
                  </a:cubicBezTo>
                  <a:cubicBezTo>
                    <a:pt x="1" y="6405"/>
                    <a:pt x="1" y="6572"/>
                    <a:pt x="67" y="6772"/>
                  </a:cubicBezTo>
                  <a:cubicBezTo>
                    <a:pt x="34" y="6906"/>
                    <a:pt x="67" y="7039"/>
                    <a:pt x="101" y="7172"/>
                  </a:cubicBezTo>
                  <a:cubicBezTo>
                    <a:pt x="101" y="7306"/>
                    <a:pt x="134" y="7406"/>
                    <a:pt x="167" y="7506"/>
                  </a:cubicBezTo>
                  <a:cubicBezTo>
                    <a:pt x="234" y="7506"/>
                    <a:pt x="134" y="7006"/>
                    <a:pt x="167" y="6205"/>
                  </a:cubicBezTo>
                  <a:cubicBezTo>
                    <a:pt x="167" y="5738"/>
                    <a:pt x="234" y="5304"/>
                    <a:pt x="334" y="4837"/>
                  </a:cubicBezTo>
                  <a:cubicBezTo>
                    <a:pt x="501" y="4304"/>
                    <a:pt x="701" y="3770"/>
                    <a:pt x="935" y="3270"/>
                  </a:cubicBezTo>
                  <a:cubicBezTo>
                    <a:pt x="1168" y="2736"/>
                    <a:pt x="1502" y="2269"/>
                    <a:pt x="1835" y="1802"/>
                  </a:cubicBezTo>
                  <a:cubicBezTo>
                    <a:pt x="2136" y="1435"/>
                    <a:pt x="2436" y="1101"/>
                    <a:pt x="2803" y="801"/>
                  </a:cubicBezTo>
                  <a:cubicBezTo>
                    <a:pt x="3436" y="267"/>
                    <a:pt x="3837" y="34"/>
                    <a:pt x="383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442;p69">
              <a:extLst>
                <a:ext uri="{FF2B5EF4-FFF2-40B4-BE49-F238E27FC236}">
                  <a16:creationId xmlns:a16="http://schemas.microsoft.com/office/drawing/2014/main" id="{0CB781FC-4C35-48A3-AC5C-A9DE0D67407D}"/>
                </a:ext>
              </a:extLst>
            </p:cNvPr>
            <p:cNvSpPr/>
            <p:nvPr/>
          </p:nvSpPr>
          <p:spPr>
            <a:xfrm>
              <a:off x="7829243" y="1905342"/>
              <a:ext cx="316264" cy="458489"/>
            </a:xfrm>
            <a:custGeom>
              <a:avLst/>
              <a:gdLst/>
              <a:ahLst/>
              <a:cxnLst/>
              <a:rect l="l" t="t" r="r" b="b"/>
              <a:pathLst>
                <a:path w="18014" h="26115" extrusionOk="0">
                  <a:moveTo>
                    <a:pt x="8006" y="1"/>
                  </a:moveTo>
                  <a:cubicBezTo>
                    <a:pt x="7039" y="1669"/>
                    <a:pt x="2602" y="9641"/>
                    <a:pt x="1368" y="12410"/>
                  </a:cubicBezTo>
                  <a:cubicBezTo>
                    <a:pt x="0" y="15579"/>
                    <a:pt x="2936" y="17480"/>
                    <a:pt x="2936" y="17480"/>
                  </a:cubicBezTo>
                  <a:lnTo>
                    <a:pt x="1768" y="19615"/>
                  </a:lnTo>
                  <a:lnTo>
                    <a:pt x="1635" y="19882"/>
                  </a:lnTo>
                  <a:cubicBezTo>
                    <a:pt x="634" y="22117"/>
                    <a:pt x="1635" y="24718"/>
                    <a:pt x="3836" y="25719"/>
                  </a:cubicBezTo>
                  <a:cubicBezTo>
                    <a:pt x="4427" y="25987"/>
                    <a:pt x="5047" y="26114"/>
                    <a:pt x="5656" y="26114"/>
                  </a:cubicBezTo>
                  <a:cubicBezTo>
                    <a:pt x="7247" y="26114"/>
                    <a:pt x="8769" y="25247"/>
                    <a:pt x="9540" y="23751"/>
                  </a:cubicBezTo>
                  <a:lnTo>
                    <a:pt x="16279" y="11209"/>
                  </a:lnTo>
                  <a:cubicBezTo>
                    <a:pt x="16312" y="11142"/>
                    <a:pt x="16312" y="11109"/>
                    <a:pt x="16379" y="11075"/>
                  </a:cubicBezTo>
                  <a:cubicBezTo>
                    <a:pt x="18013" y="7973"/>
                    <a:pt x="16779" y="4137"/>
                    <a:pt x="13677" y="2536"/>
                  </a:cubicBezTo>
                  <a:lnTo>
                    <a:pt x="8006" y="1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443;p69">
              <a:extLst>
                <a:ext uri="{FF2B5EF4-FFF2-40B4-BE49-F238E27FC236}">
                  <a16:creationId xmlns:a16="http://schemas.microsoft.com/office/drawing/2014/main" id="{7E073024-BAF4-482B-916A-B9B658DC09B2}"/>
                </a:ext>
              </a:extLst>
            </p:cNvPr>
            <p:cNvSpPr/>
            <p:nvPr/>
          </p:nvSpPr>
          <p:spPr>
            <a:xfrm>
              <a:off x="7873749" y="2209878"/>
              <a:ext cx="87274" cy="26774"/>
            </a:xfrm>
            <a:custGeom>
              <a:avLst/>
              <a:gdLst/>
              <a:ahLst/>
              <a:cxnLst/>
              <a:rect l="l" t="t" r="r" b="b"/>
              <a:pathLst>
                <a:path w="4971" h="1525" extrusionOk="0">
                  <a:moveTo>
                    <a:pt x="401" y="0"/>
                  </a:moveTo>
                  <a:lnTo>
                    <a:pt x="0" y="801"/>
                  </a:lnTo>
                  <a:cubicBezTo>
                    <a:pt x="951" y="1340"/>
                    <a:pt x="1799" y="1524"/>
                    <a:pt x="2512" y="1524"/>
                  </a:cubicBezTo>
                  <a:cubicBezTo>
                    <a:pt x="4052" y="1524"/>
                    <a:pt x="4971" y="668"/>
                    <a:pt x="4971" y="668"/>
                  </a:cubicBezTo>
                  <a:lnTo>
                    <a:pt x="4971" y="668"/>
                  </a:lnTo>
                  <a:cubicBezTo>
                    <a:pt x="4549" y="739"/>
                    <a:pt x="4124" y="775"/>
                    <a:pt x="3702" y="775"/>
                  </a:cubicBezTo>
                  <a:cubicBezTo>
                    <a:pt x="2556" y="775"/>
                    <a:pt x="1425" y="512"/>
                    <a:pt x="401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444;p69">
              <a:extLst>
                <a:ext uri="{FF2B5EF4-FFF2-40B4-BE49-F238E27FC236}">
                  <a16:creationId xmlns:a16="http://schemas.microsoft.com/office/drawing/2014/main" id="{05372564-18E6-408D-B101-43211954E0D2}"/>
                </a:ext>
              </a:extLst>
            </p:cNvPr>
            <p:cNvSpPr/>
            <p:nvPr/>
          </p:nvSpPr>
          <p:spPr>
            <a:xfrm>
              <a:off x="7916499" y="2029625"/>
              <a:ext cx="18750" cy="16749"/>
            </a:xfrm>
            <a:custGeom>
              <a:avLst/>
              <a:gdLst/>
              <a:ahLst/>
              <a:cxnLst/>
              <a:rect l="l" t="t" r="r" b="b"/>
              <a:pathLst>
                <a:path w="1068" h="954" extrusionOk="0">
                  <a:moveTo>
                    <a:pt x="516" y="0"/>
                  </a:moveTo>
                  <a:cubicBezTo>
                    <a:pt x="350" y="0"/>
                    <a:pt x="193" y="98"/>
                    <a:pt x="101" y="260"/>
                  </a:cubicBezTo>
                  <a:cubicBezTo>
                    <a:pt x="0" y="494"/>
                    <a:pt x="67" y="794"/>
                    <a:pt x="334" y="894"/>
                  </a:cubicBezTo>
                  <a:cubicBezTo>
                    <a:pt x="395" y="935"/>
                    <a:pt x="466" y="954"/>
                    <a:pt x="537" y="954"/>
                  </a:cubicBezTo>
                  <a:cubicBezTo>
                    <a:pt x="699" y="954"/>
                    <a:pt x="865" y="856"/>
                    <a:pt x="934" y="694"/>
                  </a:cubicBezTo>
                  <a:cubicBezTo>
                    <a:pt x="1068" y="460"/>
                    <a:pt x="968" y="160"/>
                    <a:pt x="734" y="60"/>
                  </a:cubicBezTo>
                  <a:cubicBezTo>
                    <a:pt x="663" y="19"/>
                    <a:pt x="588" y="0"/>
                    <a:pt x="51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445;p69">
              <a:extLst>
                <a:ext uri="{FF2B5EF4-FFF2-40B4-BE49-F238E27FC236}">
                  <a16:creationId xmlns:a16="http://schemas.microsoft.com/office/drawing/2014/main" id="{F16D034F-E4D9-4364-AF81-48A13828C285}"/>
                </a:ext>
              </a:extLst>
            </p:cNvPr>
            <p:cNvSpPr/>
            <p:nvPr/>
          </p:nvSpPr>
          <p:spPr>
            <a:xfrm>
              <a:off x="7918255" y="2023621"/>
              <a:ext cx="32234" cy="17644"/>
            </a:xfrm>
            <a:custGeom>
              <a:avLst/>
              <a:gdLst/>
              <a:ahLst/>
              <a:cxnLst/>
              <a:rect l="l" t="t" r="r" b="b"/>
              <a:pathLst>
                <a:path w="1836" h="1005" extrusionOk="0">
                  <a:moveTo>
                    <a:pt x="551" y="1"/>
                  </a:moveTo>
                  <a:cubicBezTo>
                    <a:pt x="456" y="1"/>
                    <a:pt x="362" y="12"/>
                    <a:pt x="267" y="35"/>
                  </a:cubicBezTo>
                  <a:cubicBezTo>
                    <a:pt x="101" y="69"/>
                    <a:pt x="1" y="169"/>
                    <a:pt x="1" y="202"/>
                  </a:cubicBezTo>
                  <a:cubicBezTo>
                    <a:pt x="67" y="269"/>
                    <a:pt x="468" y="202"/>
                    <a:pt x="968" y="402"/>
                  </a:cubicBezTo>
                  <a:cubicBezTo>
                    <a:pt x="1450" y="595"/>
                    <a:pt x="1653" y="1004"/>
                    <a:pt x="1757" y="1004"/>
                  </a:cubicBezTo>
                  <a:cubicBezTo>
                    <a:pt x="1761" y="1004"/>
                    <a:pt x="1765" y="1004"/>
                    <a:pt x="1768" y="1003"/>
                  </a:cubicBezTo>
                  <a:cubicBezTo>
                    <a:pt x="1835" y="936"/>
                    <a:pt x="1802" y="869"/>
                    <a:pt x="1668" y="669"/>
                  </a:cubicBezTo>
                  <a:cubicBezTo>
                    <a:pt x="1535" y="402"/>
                    <a:pt x="1301" y="235"/>
                    <a:pt x="1068" y="102"/>
                  </a:cubicBezTo>
                  <a:cubicBezTo>
                    <a:pt x="896" y="37"/>
                    <a:pt x="723" y="1"/>
                    <a:pt x="55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446;p69">
              <a:extLst>
                <a:ext uri="{FF2B5EF4-FFF2-40B4-BE49-F238E27FC236}">
                  <a16:creationId xmlns:a16="http://schemas.microsoft.com/office/drawing/2014/main" id="{27C7D568-49DB-494A-B5BA-87ED61EF3B2F}"/>
                </a:ext>
              </a:extLst>
            </p:cNvPr>
            <p:cNvSpPr/>
            <p:nvPr/>
          </p:nvSpPr>
          <p:spPr>
            <a:xfrm>
              <a:off x="7995557" y="2068549"/>
              <a:ext cx="18768" cy="16486"/>
            </a:xfrm>
            <a:custGeom>
              <a:avLst/>
              <a:gdLst/>
              <a:ahLst/>
              <a:cxnLst/>
              <a:rect l="l" t="t" r="r" b="b"/>
              <a:pathLst>
                <a:path w="1069" h="939" extrusionOk="0">
                  <a:moveTo>
                    <a:pt x="527" y="1"/>
                  </a:moveTo>
                  <a:cubicBezTo>
                    <a:pt x="360" y="1"/>
                    <a:pt x="205" y="89"/>
                    <a:pt x="134" y="278"/>
                  </a:cubicBezTo>
                  <a:cubicBezTo>
                    <a:pt x="1" y="512"/>
                    <a:pt x="101" y="779"/>
                    <a:pt x="334" y="879"/>
                  </a:cubicBezTo>
                  <a:cubicBezTo>
                    <a:pt x="406" y="919"/>
                    <a:pt x="480" y="938"/>
                    <a:pt x="553" y="938"/>
                  </a:cubicBezTo>
                  <a:cubicBezTo>
                    <a:pt x="718" y="938"/>
                    <a:pt x="875" y="841"/>
                    <a:pt x="968" y="679"/>
                  </a:cubicBezTo>
                  <a:cubicBezTo>
                    <a:pt x="1068" y="445"/>
                    <a:pt x="968" y="178"/>
                    <a:pt x="735" y="45"/>
                  </a:cubicBezTo>
                  <a:cubicBezTo>
                    <a:pt x="666" y="16"/>
                    <a:pt x="596" y="1"/>
                    <a:pt x="52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447;p69">
              <a:extLst>
                <a:ext uri="{FF2B5EF4-FFF2-40B4-BE49-F238E27FC236}">
                  <a16:creationId xmlns:a16="http://schemas.microsoft.com/office/drawing/2014/main" id="{612CFE1E-CA00-4050-A44B-47A0013BBF98}"/>
                </a:ext>
              </a:extLst>
            </p:cNvPr>
            <p:cNvSpPr/>
            <p:nvPr/>
          </p:nvSpPr>
          <p:spPr>
            <a:xfrm>
              <a:off x="8001420" y="2062298"/>
              <a:ext cx="32216" cy="17627"/>
            </a:xfrm>
            <a:custGeom>
              <a:avLst/>
              <a:gdLst/>
              <a:ahLst/>
              <a:cxnLst/>
              <a:rect l="l" t="t" r="r" b="b"/>
              <a:pathLst>
                <a:path w="1835" h="1004" extrusionOk="0">
                  <a:moveTo>
                    <a:pt x="501" y="0"/>
                  </a:moveTo>
                  <a:cubicBezTo>
                    <a:pt x="412" y="0"/>
                    <a:pt x="323" y="12"/>
                    <a:pt x="234" y="34"/>
                  </a:cubicBezTo>
                  <a:cubicBezTo>
                    <a:pt x="67" y="67"/>
                    <a:pt x="0" y="201"/>
                    <a:pt x="0" y="201"/>
                  </a:cubicBezTo>
                  <a:cubicBezTo>
                    <a:pt x="34" y="301"/>
                    <a:pt x="434" y="201"/>
                    <a:pt x="934" y="401"/>
                  </a:cubicBezTo>
                  <a:cubicBezTo>
                    <a:pt x="1415" y="625"/>
                    <a:pt x="1649" y="1003"/>
                    <a:pt x="1726" y="1003"/>
                  </a:cubicBezTo>
                  <a:cubicBezTo>
                    <a:pt x="1729" y="1003"/>
                    <a:pt x="1732" y="1002"/>
                    <a:pt x="1735" y="1001"/>
                  </a:cubicBezTo>
                  <a:cubicBezTo>
                    <a:pt x="1835" y="968"/>
                    <a:pt x="1768" y="834"/>
                    <a:pt x="1668" y="668"/>
                  </a:cubicBezTo>
                  <a:cubicBezTo>
                    <a:pt x="1501" y="434"/>
                    <a:pt x="1301" y="234"/>
                    <a:pt x="1034" y="134"/>
                  </a:cubicBezTo>
                  <a:cubicBezTo>
                    <a:pt x="856" y="45"/>
                    <a:pt x="679" y="0"/>
                    <a:pt x="50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448;p69">
              <a:extLst>
                <a:ext uri="{FF2B5EF4-FFF2-40B4-BE49-F238E27FC236}">
                  <a16:creationId xmlns:a16="http://schemas.microsoft.com/office/drawing/2014/main" id="{D94BAE11-B443-464C-B5AB-77260C31FA33}"/>
                </a:ext>
              </a:extLst>
            </p:cNvPr>
            <p:cNvSpPr/>
            <p:nvPr/>
          </p:nvSpPr>
          <p:spPr>
            <a:xfrm>
              <a:off x="7922943" y="2045320"/>
              <a:ext cx="55654" cy="69700"/>
            </a:xfrm>
            <a:custGeom>
              <a:avLst/>
              <a:gdLst/>
              <a:ahLst/>
              <a:cxnLst/>
              <a:rect l="l" t="t" r="r" b="b"/>
              <a:pathLst>
                <a:path w="3170" h="3970" extrusionOk="0">
                  <a:moveTo>
                    <a:pt x="3169" y="0"/>
                  </a:moveTo>
                  <a:lnTo>
                    <a:pt x="3169" y="0"/>
                  </a:lnTo>
                  <a:cubicBezTo>
                    <a:pt x="2402" y="567"/>
                    <a:pt x="1702" y="1234"/>
                    <a:pt x="1068" y="1935"/>
                  </a:cubicBezTo>
                  <a:lnTo>
                    <a:pt x="301" y="2702"/>
                  </a:lnTo>
                  <a:cubicBezTo>
                    <a:pt x="134" y="2835"/>
                    <a:pt x="34" y="3002"/>
                    <a:pt x="0" y="3169"/>
                  </a:cubicBezTo>
                  <a:cubicBezTo>
                    <a:pt x="0" y="3269"/>
                    <a:pt x="34" y="3403"/>
                    <a:pt x="134" y="3469"/>
                  </a:cubicBezTo>
                  <a:cubicBezTo>
                    <a:pt x="167" y="3503"/>
                    <a:pt x="267" y="3569"/>
                    <a:pt x="334" y="3603"/>
                  </a:cubicBezTo>
                  <a:cubicBezTo>
                    <a:pt x="567" y="3769"/>
                    <a:pt x="834" y="3903"/>
                    <a:pt x="1135" y="3970"/>
                  </a:cubicBezTo>
                  <a:cubicBezTo>
                    <a:pt x="901" y="3769"/>
                    <a:pt x="668" y="3603"/>
                    <a:pt x="401" y="3469"/>
                  </a:cubicBezTo>
                  <a:cubicBezTo>
                    <a:pt x="301" y="3369"/>
                    <a:pt x="201" y="3336"/>
                    <a:pt x="201" y="3202"/>
                  </a:cubicBezTo>
                  <a:cubicBezTo>
                    <a:pt x="201" y="3102"/>
                    <a:pt x="334" y="3002"/>
                    <a:pt x="467" y="2869"/>
                  </a:cubicBezTo>
                  <a:lnTo>
                    <a:pt x="1235" y="2102"/>
                  </a:lnTo>
                  <a:cubicBezTo>
                    <a:pt x="1935" y="1468"/>
                    <a:pt x="2602" y="767"/>
                    <a:pt x="316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449;p69">
              <a:extLst>
                <a:ext uri="{FF2B5EF4-FFF2-40B4-BE49-F238E27FC236}">
                  <a16:creationId xmlns:a16="http://schemas.microsoft.com/office/drawing/2014/main" id="{104EF3BF-2E02-4C93-8B11-13D4275724FD}"/>
                </a:ext>
              </a:extLst>
            </p:cNvPr>
            <p:cNvSpPr/>
            <p:nvPr/>
          </p:nvSpPr>
          <p:spPr>
            <a:xfrm>
              <a:off x="7928210" y="2131893"/>
              <a:ext cx="36921" cy="17539"/>
            </a:xfrm>
            <a:custGeom>
              <a:avLst/>
              <a:gdLst/>
              <a:ahLst/>
              <a:cxnLst/>
              <a:rect l="l" t="t" r="r" b="b"/>
              <a:pathLst>
                <a:path w="2103" h="999" extrusionOk="0">
                  <a:moveTo>
                    <a:pt x="2056" y="1"/>
                  </a:moveTo>
                  <a:cubicBezTo>
                    <a:pt x="1975" y="1"/>
                    <a:pt x="1735" y="516"/>
                    <a:pt x="1168" y="673"/>
                  </a:cubicBezTo>
                  <a:cubicBezTo>
                    <a:pt x="1027" y="710"/>
                    <a:pt x="890" y="724"/>
                    <a:pt x="764" y="724"/>
                  </a:cubicBezTo>
                  <a:cubicBezTo>
                    <a:pt x="381" y="724"/>
                    <a:pt x="88" y="597"/>
                    <a:pt x="17" y="597"/>
                  </a:cubicBezTo>
                  <a:cubicBezTo>
                    <a:pt x="6" y="597"/>
                    <a:pt x="1" y="600"/>
                    <a:pt x="1" y="606"/>
                  </a:cubicBezTo>
                  <a:cubicBezTo>
                    <a:pt x="1" y="706"/>
                    <a:pt x="67" y="773"/>
                    <a:pt x="334" y="873"/>
                  </a:cubicBezTo>
                  <a:cubicBezTo>
                    <a:pt x="516" y="954"/>
                    <a:pt x="710" y="998"/>
                    <a:pt x="901" y="998"/>
                  </a:cubicBezTo>
                  <a:cubicBezTo>
                    <a:pt x="1026" y="998"/>
                    <a:pt x="1150" y="979"/>
                    <a:pt x="1268" y="940"/>
                  </a:cubicBezTo>
                  <a:cubicBezTo>
                    <a:pt x="1602" y="873"/>
                    <a:pt x="1869" y="640"/>
                    <a:pt x="2035" y="373"/>
                  </a:cubicBezTo>
                  <a:cubicBezTo>
                    <a:pt x="2102" y="173"/>
                    <a:pt x="2102" y="39"/>
                    <a:pt x="2069" y="6"/>
                  </a:cubicBezTo>
                  <a:cubicBezTo>
                    <a:pt x="2065" y="2"/>
                    <a:pt x="2061" y="1"/>
                    <a:pt x="205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450;p69">
              <a:extLst>
                <a:ext uri="{FF2B5EF4-FFF2-40B4-BE49-F238E27FC236}">
                  <a16:creationId xmlns:a16="http://schemas.microsoft.com/office/drawing/2014/main" id="{DAA63824-52E7-4F3B-B963-E69943453FFC}"/>
                </a:ext>
              </a:extLst>
            </p:cNvPr>
            <p:cNvSpPr/>
            <p:nvPr/>
          </p:nvSpPr>
          <p:spPr>
            <a:xfrm>
              <a:off x="8013711" y="2030082"/>
              <a:ext cx="37501" cy="23596"/>
            </a:xfrm>
            <a:custGeom>
              <a:avLst/>
              <a:gdLst/>
              <a:ahLst/>
              <a:cxnLst/>
              <a:rect l="l" t="t" r="r" b="b"/>
              <a:pathLst>
                <a:path w="2136" h="1344" extrusionOk="0">
                  <a:moveTo>
                    <a:pt x="401" y="1"/>
                  </a:moveTo>
                  <a:cubicBezTo>
                    <a:pt x="168" y="1"/>
                    <a:pt x="1" y="34"/>
                    <a:pt x="1" y="134"/>
                  </a:cubicBezTo>
                  <a:cubicBezTo>
                    <a:pt x="1" y="301"/>
                    <a:pt x="501" y="401"/>
                    <a:pt x="1035" y="735"/>
                  </a:cubicBezTo>
                  <a:cubicBezTo>
                    <a:pt x="1522" y="1039"/>
                    <a:pt x="1898" y="1344"/>
                    <a:pt x="2036" y="1344"/>
                  </a:cubicBezTo>
                  <a:cubicBezTo>
                    <a:pt x="2049" y="1344"/>
                    <a:pt x="2060" y="1341"/>
                    <a:pt x="2069" y="1335"/>
                  </a:cubicBezTo>
                  <a:cubicBezTo>
                    <a:pt x="2136" y="1302"/>
                    <a:pt x="2136" y="1135"/>
                    <a:pt x="2002" y="901"/>
                  </a:cubicBezTo>
                  <a:cubicBezTo>
                    <a:pt x="1635" y="368"/>
                    <a:pt x="1035" y="34"/>
                    <a:pt x="40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51;p69">
              <a:extLst>
                <a:ext uri="{FF2B5EF4-FFF2-40B4-BE49-F238E27FC236}">
                  <a16:creationId xmlns:a16="http://schemas.microsoft.com/office/drawing/2014/main" id="{C81A13F9-2310-4244-848E-7869B1AFA441}"/>
                </a:ext>
              </a:extLst>
            </p:cNvPr>
            <p:cNvSpPr/>
            <p:nvPr/>
          </p:nvSpPr>
          <p:spPr>
            <a:xfrm>
              <a:off x="7932318" y="2001166"/>
              <a:ext cx="31637" cy="15941"/>
            </a:xfrm>
            <a:custGeom>
              <a:avLst/>
              <a:gdLst/>
              <a:ahLst/>
              <a:cxnLst/>
              <a:rect l="l" t="t" r="r" b="b"/>
              <a:pathLst>
                <a:path w="1802" h="908" extrusionOk="0">
                  <a:moveTo>
                    <a:pt x="481" y="1"/>
                  </a:moveTo>
                  <a:cubicBezTo>
                    <a:pt x="419" y="1"/>
                    <a:pt x="359" y="5"/>
                    <a:pt x="300" y="13"/>
                  </a:cubicBezTo>
                  <a:cubicBezTo>
                    <a:pt x="67" y="13"/>
                    <a:pt x="0" y="113"/>
                    <a:pt x="0" y="180"/>
                  </a:cubicBezTo>
                  <a:cubicBezTo>
                    <a:pt x="33" y="347"/>
                    <a:pt x="434" y="347"/>
                    <a:pt x="834" y="547"/>
                  </a:cubicBezTo>
                  <a:cubicBezTo>
                    <a:pt x="1189" y="738"/>
                    <a:pt x="1432" y="907"/>
                    <a:pt x="1582" y="907"/>
                  </a:cubicBezTo>
                  <a:cubicBezTo>
                    <a:pt x="1615" y="907"/>
                    <a:pt x="1644" y="899"/>
                    <a:pt x="1668" y="881"/>
                  </a:cubicBezTo>
                  <a:cubicBezTo>
                    <a:pt x="1801" y="814"/>
                    <a:pt x="1701" y="714"/>
                    <a:pt x="1635" y="547"/>
                  </a:cubicBezTo>
                  <a:cubicBezTo>
                    <a:pt x="1501" y="347"/>
                    <a:pt x="1301" y="180"/>
                    <a:pt x="1034" y="113"/>
                  </a:cubicBezTo>
                  <a:cubicBezTo>
                    <a:pt x="859" y="38"/>
                    <a:pt x="665" y="1"/>
                    <a:pt x="48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52;p69">
              <a:extLst>
                <a:ext uri="{FF2B5EF4-FFF2-40B4-BE49-F238E27FC236}">
                  <a16:creationId xmlns:a16="http://schemas.microsoft.com/office/drawing/2014/main" id="{8B55125C-BF42-4376-875A-823D429A3D64}"/>
                </a:ext>
              </a:extLst>
            </p:cNvPr>
            <p:cNvSpPr/>
            <p:nvPr/>
          </p:nvSpPr>
          <p:spPr>
            <a:xfrm>
              <a:off x="8051773" y="2135509"/>
              <a:ext cx="69717" cy="63326"/>
            </a:xfrm>
            <a:custGeom>
              <a:avLst/>
              <a:gdLst/>
              <a:ahLst/>
              <a:cxnLst/>
              <a:rect l="l" t="t" r="r" b="b"/>
              <a:pathLst>
                <a:path w="3971" h="3607" extrusionOk="0">
                  <a:moveTo>
                    <a:pt x="1502" y="0"/>
                  </a:moveTo>
                  <a:cubicBezTo>
                    <a:pt x="1502" y="0"/>
                    <a:pt x="1" y="2969"/>
                    <a:pt x="1" y="3036"/>
                  </a:cubicBezTo>
                  <a:cubicBezTo>
                    <a:pt x="1" y="3094"/>
                    <a:pt x="636" y="3606"/>
                    <a:pt x="1371" y="3606"/>
                  </a:cubicBezTo>
                  <a:cubicBezTo>
                    <a:pt x="1896" y="3606"/>
                    <a:pt x="2472" y="3344"/>
                    <a:pt x="2903" y="2469"/>
                  </a:cubicBezTo>
                  <a:cubicBezTo>
                    <a:pt x="3970" y="334"/>
                    <a:pt x="1602" y="0"/>
                    <a:pt x="1502" y="0"/>
                  </a:cubicBez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53;p69">
              <a:extLst>
                <a:ext uri="{FF2B5EF4-FFF2-40B4-BE49-F238E27FC236}">
                  <a16:creationId xmlns:a16="http://schemas.microsoft.com/office/drawing/2014/main" id="{A4072766-47D5-4957-B497-5CE9CE8285FD}"/>
                </a:ext>
              </a:extLst>
            </p:cNvPr>
            <p:cNvSpPr/>
            <p:nvPr/>
          </p:nvSpPr>
          <p:spPr>
            <a:xfrm>
              <a:off x="8069347" y="2152240"/>
              <a:ext cx="27546" cy="33059"/>
            </a:xfrm>
            <a:custGeom>
              <a:avLst/>
              <a:gdLst/>
              <a:ahLst/>
              <a:cxnLst/>
              <a:rect l="l" t="t" r="r" b="b"/>
              <a:pathLst>
                <a:path w="1569" h="1883" extrusionOk="0">
                  <a:moveTo>
                    <a:pt x="1182" y="1"/>
                  </a:moveTo>
                  <a:cubicBezTo>
                    <a:pt x="1157" y="1"/>
                    <a:pt x="1131" y="5"/>
                    <a:pt x="1101" y="14"/>
                  </a:cubicBezTo>
                  <a:cubicBezTo>
                    <a:pt x="1068" y="14"/>
                    <a:pt x="1001" y="48"/>
                    <a:pt x="935" y="81"/>
                  </a:cubicBezTo>
                  <a:cubicBezTo>
                    <a:pt x="868" y="181"/>
                    <a:pt x="868" y="215"/>
                    <a:pt x="901" y="215"/>
                  </a:cubicBezTo>
                  <a:cubicBezTo>
                    <a:pt x="935" y="215"/>
                    <a:pt x="935" y="215"/>
                    <a:pt x="1001" y="115"/>
                  </a:cubicBezTo>
                  <a:cubicBezTo>
                    <a:pt x="1018" y="81"/>
                    <a:pt x="1060" y="65"/>
                    <a:pt x="1106" y="65"/>
                  </a:cubicBezTo>
                  <a:cubicBezTo>
                    <a:pt x="1152" y="65"/>
                    <a:pt x="1202" y="81"/>
                    <a:pt x="1235" y="115"/>
                  </a:cubicBezTo>
                  <a:cubicBezTo>
                    <a:pt x="1335" y="248"/>
                    <a:pt x="1402" y="381"/>
                    <a:pt x="1368" y="548"/>
                  </a:cubicBezTo>
                  <a:cubicBezTo>
                    <a:pt x="1335" y="748"/>
                    <a:pt x="1268" y="948"/>
                    <a:pt x="1202" y="1115"/>
                  </a:cubicBezTo>
                  <a:cubicBezTo>
                    <a:pt x="1068" y="1482"/>
                    <a:pt x="735" y="1716"/>
                    <a:pt x="368" y="1749"/>
                  </a:cubicBezTo>
                  <a:cubicBezTo>
                    <a:pt x="268" y="1749"/>
                    <a:pt x="134" y="1716"/>
                    <a:pt x="67" y="1616"/>
                  </a:cubicBezTo>
                  <a:lnTo>
                    <a:pt x="1" y="1549"/>
                  </a:lnTo>
                  <a:lnTo>
                    <a:pt x="1" y="1549"/>
                  </a:lnTo>
                  <a:cubicBezTo>
                    <a:pt x="1" y="1582"/>
                    <a:pt x="1" y="1649"/>
                    <a:pt x="34" y="1682"/>
                  </a:cubicBezTo>
                  <a:cubicBezTo>
                    <a:pt x="134" y="1749"/>
                    <a:pt x="234" y="1849"/>
                    <a:pt x="368" y="1882"/>
                  </a:cubicBezTo>
                  <a:cubicBezTo>
                    <a:pt x="801" y="1882"/>
                    <a:pt x="1202" y="1616"/>
                    <a:pt x="1368" y="1215"/>
                  </a:cubicBezTo>
                  <a:cubicBezTo>
                    <a:pt x="1468" y="1015"/>
                    <a:pt x="1535" y="782"/>
                    <a:pt x="1535" y="548"/>
                  </a:cubicBezTo>
                  <a:cubicBezTo>
                    <a:pt x="1568" y="348"/>
                    <a:pt x="1502" y="148"/>
                    <a:pt x="1335" y="48"/>
                  </a:cubicBezTo>
                  <a:cubicBezTo>
                    <a:pt x="1288" y="24"/>
                    <a:pt x="1241" y="1"/>
                    <a:pt x="1182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54;p69">
              <a:extLst>
                <a:ext uri="{FF2B5EF4-FFF2-40B4-BE49-F238E27FC236}">
                  <a16:creationId xmlns:a16="http://schemas.microsoft.com/office/drawing/2014/main" id="{B54E5B23-0C2B-4E83-853E-6E46192D2F12}"/>
                </a:ext>
              </a:extLst>
            </p:cNvPr>
            <p:cNvSpPr/>
            <p:nvPr/>
          </p:nvSpPr>
          <p:spPr>
            <a:xfrm>
              <a:off x="7981511" y="1929289"/>
              <a:ext cx="159308" cy="234766"/>
            </a:xfrm>
            <a:custGeom>
              <a:avLst/>
              <a:gdLst/>
              <a:ahLst/>
              <a:cxnLst/>
              <a:rect l="l" t="t" r="r" b="b"/>
              <a:pathLst>
                <a:path w="9074" h="13372" extrusionOk="0">
                  <a:moveTo>
                    <a:pt x="2041" y="0"/>
                  </a:moveTo>
                  <a:cubicBezTo>
                    <a:pt x="1504" y="0"/>
                    <a:pt x="981" y="75"/>
                    <a:pt x="500" y="238"/>
                  </a:cubicBezTo>
                  <a:cubicBezTo>
                    <a:pt x="300" y="305"/>
                    <a:pt x="33" y="738"/>
                    <a:pt x="0" y="772"/>
                  </a:cubicBezTo>
                  <a:cubicBezTo>
                    <a:pt x="100" y="905"/>
                    <a:pt x="200" y="1072"/>
                    <a:pt x="300" y="1239"/>
                  </a:cubicBezTo>
                  <a:cubicBezTo>
                    <a:pt x="601" y="2073"/>
                    <a:pt x="1268" y="2706"/>
                    <a:pt x="2135" y="2940"/>
                  </a:cubicBezTo>
                  <a:cubicBezTo>
                    <a:pt x="2835" y="3140"/>
                    <a:pt x="3636" y="3073"/>
                    <a:pt x="4303" y="3307"/>
                  </a:cubicBezTo>
                  <a:cubicBezTo>
                    <a:pt x="5337" y="3774"/>
                    <a:pt x="6038" y="4741"/>
                    <a:pt x="6171" y="5875"/>
                  </a:cubicBezTo>
                  <a:cubicBezTo>
                    <a:pt x="6271" y="6976"/>
                    <a:pt x="6038" y="8077"/>
                    <a:pt x="5504" y="9078"/>
                  </a:cubicBezTo>
                  <a:cubicBezTo>
                    <a:pt x="5004" y="10078"/>
                    <a:pt x="4370" y="10946"/>
                    <a:pt x="3803" y="11913"/>
                  </a:cubicBezTo>
                  <a:cubicBezTo>
                    <a:pt x="3636" y="12113"/>
                    <a:pt x="3536" y="12380"/>
                    <a:pt x="3503" y="12613"/>
                  </a:cubicBezTo>
                  <a:cubicBezTo>
                    <a:pt x="3403" y="12847"/>
                    <a:pt x="3503" y="13147"/>
                    <a:pt x="3703" y="13281"/>
                  </a:cubicBezTo>
                  <a:cubicBezTo>
                    <a:pt x="3825" y="13342"/>
                    <a:pt x="3956" y="13371"/>
                    <a:pt x="4087" y="13371"/>
                  </a:cubicBezTo>
                  <a:cubicBezTo>
                    <a:pt x="4312" y="13371"/>
                    <a:pt x="4534" y="13283"/>
                    <a:pt x="4703" y="13114"/>
                  </a:cubicBezTo>
                  <a:cubicBezTo>
                    <a:pt x="5004" y="12880"/>
                    <a:pt x="5170" y="12547"/>
                    <a:pt x="5471" y="12280"/>
                  </a:cubicBezTo>
                  <a:cubicBezTo>
                    <a:pt x="5667" y="12137"/>
                    <a:pt x="5893" y="12070"/>
                    <a:pt x="6121" y="12070"/>
                  </a:cubicBezTo>
                  <a:cubicBezTo>
                    <a:pt x="6319" y="12070"/>
                    <a:pt x="6519" y="12120"/>
                    <a:pt x="6705" y="12213"/>
                  </a:cubicBezTo>
                  <a:cubicBezTo>
                    <a:pt x="7872" y="10745"/>
                    <a:pt x="9073" y="8611"/>
                    <a:pt x="9040" y="6642"/>
                  </a:cubicBezTo>
                  <a:cubicBezTo>
                    <a:pt x="8940" y="4641"/>
                    <a:pt x="8006" y="2773"/>
                    <a:pt x="6405" y="1539"/>
                  </a:cubicBezTo>
                  <a:cubicBezTo>
                    <a:pt x="5265" y="622"/>
                    <a:pt x="3592" y="0"/>
                    <a:pt x="204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55;p69">
              <a:extLst>
                <a:ext uri="{FF2B5EF4-FFF2-40B4-BE49-F238E27FC236}">
                  <a16:creationId xmlns:a16="http://schemas.microsoft.com/office/drawing/2014/main" id="{DD572CCF-10A5-4F5D-832B-A9A0A3F61F82}"/>
                </a:ext>
              </a:extLst>
            </p:cNvPr>
            <p:cNvSpPr/>
            <p:nvPr/>
          </p:nvSpPr>
          <p:spPr>
            <a:xfrm>
              <a:off x="7946363" y="1887399"/>
              <a:ext cx="214366" cy="252217"/>
            </a:xfrm>
            <a:custGeom>
              <a:avLst/>
              <a:gdLst/>
              <a:ahLst/>
              <a:cxnLst/>
              <a:rect l="l" t="t" r="r" b="b"/>
              <a:pathLst>
                <a:path w="12210" h="14366" extrusionOk="0">
                  <a:moveTo>
                    <a:pt x="1511" y="1183"/>
                  </a:moveTo>
                  <a:cubicBezTo>
                    <a:pt x="1521" y="1197"/>
                    <a:pt x="1535" y="1213"/>
                    <a:pt x="1535" y="1256"/>
                  </a:cubicBezTo>
                  <a:cubicBezTo>
                    <a:pt x="1528" y="1231"/>
                    <a:pt x="1520" y="1207"/>
                    <a:pt x="1511" y="1183"/>
                  </a:cubicBezTo>
                  <a:close/>
                  <a:moveTo>
                    <a:pt x="2488" y="1"/>
                  </a:moveTo>
                  <a:cubicBezTo>
                    <a:pt x="2274" y="1"/>
                    <a:pt x="2060" y="42"/>
                    <a:pt x="1869" y="122"/>
                  </a:cubicBezTo>
                  <a:cubicBezTo>
                    <a:pt x="1502" y="322"/>
                    <a:pt x="1335" y="756"/>
                    <a:pt x="1502" y="1156"/>
                  </a:cubicBezTo>
                  <a:cubicBezTo>
                    <a:pt x="1502" y="1158"/>
                    <a:pt x="1502" y="1159"/>
                    <a:pt x="1502" y="1161"/>
                  </a:cubicBezTo>
                  <a:lnTo>
                    <a:pt x="1502" y="1161"/>
                  </a:lnTo>
                  <a:cubicBezTo>
                    <a:pt x="1392" y="904"/>
                    <a:pt x="1145" y="733"/>
                    <a:pt x="873" y="733"/>
                  </a:cubicBezTo>
                  <a:cubicBezTo>
                    <a:pt x="817" y="733"/>
                    <a:pt x="759" y="740"/>
                    <a:pt x="701" y="756"/>
                  </a:cubicBezTo>
                  <a:cubicBezTo>
                    <a:pt x="668" y="756"/>
                    <a:pt x="601" y="789"/>
                    <a:pt x="568" y="789"/>
                  </a:cubicBezTo>
                  <a:cubicBezTo>
                    <a:pt x="201" y="989"/>
                    <a:pt x="1" y="1356"/>
                    <a:pt x="34" y="1790"/>
                  </a:cubicBezTo>
                  <a:cubicBezTo>
                    <a:pt x="67" y="2190"/>
                    <a:pt x="234" y="2557"/>
                    <a:pt x="501" y="2857"/>
                  </a:cubicBezTo>
                  <a:cubicBezTo>
                    <a:pt x="1268" y="3958"/>
                    <a:pt x="2402" y="4725"/>
                    <a:pt x="3703" y="5092"/>
                  </a:cubicBezTo>
                  <a:lnTo>
                    <a:pt x="6572" y="4859"/>
                  </a:lnTo>
                  <a:lnTo>
                    <a:pt x="8940" y="6627"/>
                  </a:lnTo>
                  <a:lnTo>
                    <a:pt x="10708" y="9429"/>
                  </a:lnTo>
                  <a:lnTo>
                    <a:pt x="7539" y="13532"/>
                  </a:lnTo>
                  <a:lnTo>
                    <a:pt x="8707" y="14366"/>
                  </a:lnTo>
                  <a:cubicBezTo>
                    <a:pt x="9274" y="13365"/>
                    <a:pt x="10241" y="12664"/>
                    <a:pt x="10942" y="11764"/>
                  </a:cubicBezTo>
                  <a:cubicBezTo>
                    <a:pt x="11676" y="10830"/>
                    <a:pt x="12209" y="9596"/>
                    <a:pt x="11676" y="8528"/>
                  </a:cubicBezTo>
                  <a:cubicBezTo>
                    <a:pt x="11509" y="8161"/>
                    <a:pt x="11209" y="7861"/>
                    <a:pt x="11042" y="7527"/>
                  </a:cubicBezTo>
                  <a:cubicBezTo>
                    <a:pt x="10942" y="7160"/>
                    <a:pt x="10875" y="6760"/>
                    <a:pt x="10842" y="6360"/>
                  </a:cubicBezTo>
                  <a:cubicBezTo>
                    <a:pt x="10642" y="5159"/>
                    <a:pt x="9908" y="4058"/>
                    <a:pt x="8840" y="3458"/>
                  </a:cubicBezTo>
                  <a:cubicBezTo>
                    <a:pt x="8073" y="3024"/>
                    <a:pt x="7239" y="2857"/>
                    <a:pt x="6505" y="2457"/>
                  </a:cubicBezTo>
                  <a:cubicBezTo>
                    <a:pt x="5271" y="1823"/>
                    <a:pt x="4437" y="656"/>
                    <a:pt x="3170" y="155"/>
                  </a:cubicBezTo>
                  <a:cubicBezTo>
                    <a:pt x="2960" y="51"/>
                    <a:pt x="2724" y="1"/>
                    <a:pt x="2488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6;p69">
              <a:extLst>
                <a:ext uri="{FF2B5EF4-FFF2-40B4-BE49-F238E27FC236}">
                  <a16:creationId xmlns:a16="http://schemas.microsoft.com/office/drawing/2014/main" id="{BBC38D45-06E1-4FBE-9DD2-048F69A110E8}"/>
                </a:ext>
              </a:extLst>
            </p:cNvPr>
            <p:cNvSpPr/>
            <p:nvPr/>
          </p:nvSpPr>
          <p:spPr>
            <a:xfrm>
              <a:off x="7385905" y="1683462"/>
              <a:ext cx="401764" cy="389984"/>
            </a:xfrm>
            <a:custGeom>
              <a:avLst/>
              <a:gdLst/>
              <a:ahLst/>
              <a:cxnLst/>
              <a:rect l="l" t="t" r="r" b="b"/>
              <a:pathLst>
                <a:path w="22884" h="22213" extrusionOk="0">
                  <a:moveTo>
                    <a:pt x="12420" y="0"/>
                  </a:moveTo>
                  <a:cubicBezTo>
                    <a:pt x="10398" y="0"/>
                    <a:pt x="8328" y="613"/>
                    <a:pt x="6472" y="1964"/>
                  </a:cubicBezTo>
                  <a:cubicBezTo>
                    <a:pt x="1" y="6668"/>
                    <a:pt x="1268" y="16708"/>
                    <a:pt x="8740" y="19644"/>
                  </a:cubicBezTo>
                  <a:cubicBezTo>
                    <a:pt x="8807" y="20878"/>
                    <a:pt x="8907" y="22212"/>
                    <a:pt x="8907" y="22212"/>
                  </a:cubicBezTo>
                  <a:lnTo>
                    <a:pt x="17780" y="21612"/>
                  </a:lnTo>
                  <a:cubicBezTo>
                    <a:pt x="17780" y="21612"/>
                    <a:pt x="17747" y="20144"/>
                    <a:pt x="17714" y="18910"/>
                  </a:cubicBezTo>
                  <a:cubicBezTo>
                    <a:pt x="20983" y="16975"/>
                    <a:pt x="22884" y="13373"/>
                    <a:pt x="22617" y="9570"/>
                  </a:cubicBezTo>
                  <a:cubicBezTo>
                    <a:pt x="22259" y="3848"/>
                    <a:pt x="17488" y="0"/>
                    <a:pt x="12420" y="0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57;p69">
              <a:extLst>
                <a:ext uri="{FF2B5EF4-FFF2-40B4-BE49-F238E27FC236}">
                  <a16:creationId xmlns:a16="http://schemas.microsoft.com/office/drawing/2014/main" id="{E1B42C81-0FD7-49C9-8918-A3F4F638D7B8}"/>
                </a:ext>
              </a:extLst>
            </p:cNvPr>
            <p:cNvSpPr/>
            <p:nvPr/>
          </p:nvSpPr>
          <p:spPr>
            <a:xfrm>
              <a:off x="7512997" y="1865121"/>
              <a:ext cx="197371" cy="205394"/>
            </a:xfrm>
            <a:custGeom>
              <a:avLst/>
              <a:gdLst/>
              <a:ahLst/>
              <a:cxnLst/>
              <a:rect l="l" t="t" r="r" b="b"/>
              <a:pathLst>
                <a:path w="11242" h="11699" extrusionOk="0">
                  <a:moveTo>
                    <a:pt x="7539" y="490"/>
                  </a:moveTo>
                  <a:cubicBezTo>
                    <a:pt x="7739" y="490"/>
                    <a:pt x="7873" y="591"/>
                    <a:pt x="7973" y="757"/>
                  </a:cubicBezTo>
                  <a:cubicBezTo>
                    <a:pt x="8039" y="891"/>
                    <a:pt x="8073" y="1091"/>
                    <a:pt x="8039" y="1291"/>
                  </a:cubicBezTo>
                  <a:cubicBezTo>
                    <a:pt x="7939" y="1658"/>
                    <a:pt x="7706" y="1992"/>
                    <a:pt x="7406" y="2258"/>
                  </a:cubicBezTo>
                  <a:cubicBezTo>
                    <a:pt x="7292" y="2365"/>
                    <a:pt x="7170" y="2462"/>
                    <a:pt x="7039" y="2549"/>
                  </a:cubicBezTo>
                  <a:lnTo>
                    <a:pt x="7039" y="2549"/>
                  </a:lnTo>
                  <a:cubicBezTo>
                    <a:pt x="6989" y="2456"/>
                    <a:pt x="6945" y="2359"/>
                    <a:pt x="6905" y="2258"/>
                  </a:cubicBezTo>
                  <a:cubicBezTo>
                    <a:pt x="6805" y="1891"/>
                    <a:pt x="6739" y="1525"/>
                    <a:pt x="6805" y="1158"/>
                  </a:cubicBezTo>
                  <a:cubicBezTo>
                    <a:pt x="6839" y="991"/>
                    <a:pt x="6939" y="824"/>
                    <a:pt x="7039" y="691"/>
                  </a:cubicBezTo>
                  <a:cubicBezTo>
                    <a:pt x="7172" y="557"/>
                    <a:pt x="7372" y="490"/>
                    <a:pt x="7539" y="490"/>
                  </a:cubicBezTo>
                  <a:close/>
                  <a:moveTo>
                    <a:pt x="3736" y="182"/>
                  </a:moveTo>
                  <a:cubicBezTo>
                    <a:pt x="3828" y="182"/>
                    <a:pt x="3920" y="207"/>
                    <a:pt x="4003" y="257"/>
                  </a:cubicBezTo>
                  <a:cubicBezTo>
                    <a:pt x="4337" y="457"/>
                    <a:pt x="4537" y="791"/>
                    <a:pt x="4570" y="1158"/>
                  </a:cubicBezTo>
                  <a:cubicBezTo>
                    <a:pt x="4637" y="1525"/>
                    <a:pt x="4604" y="1925"/>
                    <a:pt x="4504" y="2292"/>
                  </a:cubicBezTo>
                  <a:cubicBezTo>
                    <a:pt x="4463" y="2462"/>
                    <a:pt x="4405" y="2627"/>
                    <a:pt x="4330" y="2784"/>
                  </a:cubicBezTo>
                  <a:lnTo>
                    <a:pt x="4330" y="2784"/>
                  </a:lnTo>
                  <a:cubicBezTo>
                    <a:pt x="3888" y="2569"/>
                    <a:pt x="3504" y="2225"/>
                    <a:pt x="3236" y="1791"/>
                  </a:cubicBezTo>
                  <a:cubicBezTo>
                    <a:pt x="3036" y="1458"/>
                    <a:pt x="3003" y="1024"/>
                    <a:pt x="3136" y="657"/>
                  </a:cubicBezTo>
                  <a:cubicBezTo>
                    <a:pt x="3169" y="490"/>
                    <a:pt x="3303" y="324"/>
                    <a:pt x="3470" y="257"/>
                  </a:cubicBezTo>
                  <a:cubicBezTo>
                    <a:pt x="3553" y="207"/>
                    <a:pt x="3645" y="182"/>
                    <a:pt x="3736" y="182"/>
                  </a:cubicBezTo>
                  <a:close/>
                  <a:moveTo>
                    <a:pt x="10373" y="2062"/>
                  </a:moveTo>
                  <a:cubicBezTo>
                    <a:pt x="10200" y="2062"/>
                    <a:pt x="10033" y="2104"/>
                    <a:pt x="9874" y="2192"/>
                  </a:cubicBezTo>
                  <a:cubicBezTo>
                    <a:pt x="9607" y="2358"/>
                    <a:pt x="9374" y="2592"/>
                    <a:pt x="9207" y="2859"/>
                  </a:cubicBezTo>
                  <a:cubicBezTo>
                    <a:pt x="9012" y="3184"/>
                    <a:pt x="8845" y="3523"/>
                    <a:pt x="8697" y="3877"/>
                  </a:cubicBezTo>
                  <a:lnTo>
                    <a:pt x="8697" y="3877"/>
                  </a:lnTo>
                  <a:cubicBezTo>
                    <a:pt x="8594" y="3849"/>
                    <a:pt x="8492" y="3816"/>
                    <a:pt x="8393" y="3777"/>
                  </a:cubicBezTo>
                  <a:lnTo>
                    <a:pt x="8393" y="3777"/>
                  </a:lnTo>
                  <a:cubicBezTo>
                    <a:pt x="8491" y="3818"/>
                    <a:pt x="8592" y="3853"/>
                    <a:pt x="8695" y="3882"/>
                  </a:cubicBezTo>
                  <a:lnTo>
                    <a:pt x="8695" y="3882"/>
                  </a:lnTo>
                  <a:cubicBezTo>
                    <a:pt x="8695" y="3880"/>
                    <a:pt x="8696" y="3878"/>
                    <a:pt x="8697" y="3877"/>
                  </a:cubicBezTo>
                  <a:lnTo>
                    <a:pt x="8697" y="3877"/>
                  </a:lnTo>
                  <a:cubicBezTo>
                    <a:pt x="8740" y="3888"/>
                    <a:pt x="8783" y="3898"/>
                    <a:pt x="8826" y="3908"/>
                  </a:cubicBezTo>
                  <a:lnTo>
                    <a:pt x="8826" y="3908"/>
                  </a:lnTo>
                  <a:cubicBezTo>
                    <a:pt x="8971" y="3605"/>
                    <a:pt x="9133" y="3315"/>
                    <a:pt x="9307" y="3026"/>
                  </a:cubicBezTo>
                  <a:cubicBezTo>
                    <a:pt x="9474" y="2792"/>
                    <a:pt x="9674" y="2559"/>
                    <a:pt x="9941" y="2425"/>
                  </a:cubicBezTo>
                  <a:cubicBezTo>
                    <a:pt x="10077" y="2328"/>
                    <a:pt x="10247" y="2276"/>
                    <a:pt x="10424" y="2276"/>
                  </a:cubicBezTo>
                  <a:cubicBezTo>
                    <a:pt x="10552" y="2276"/>
                    <a:pt x="10683" y="2303"/>
                    <a:pt x="10808" y="2358"/>
                  </a:cubicBezTo>
                  <a:cubicBezTo>
                    <a:pt x="11075" y="2525"/>
                    <a:pt x="11208" y="2859"/>
                    <a:pt x="11075" y="3159"/>
                  </a:cubicBezTo>
                  <a:cubicBezTo>
                    <a:pt x="11043" y="3255"/>
                    <a:pt x="10994" y="3345"/>
                    <a:pt x="10933" y="3426"/>
                  </a:cubicBezTo>
                  <a:lnTo>
                    <a:pt x="10933" y="3426"/>
                  </a:lnTo>
                  <a:cubicBezTo>
                    <a:pt x="11028" y="3324"/>
                    <a:pt x="11109" y="3211"/>
                    <a:pt x="11175" y="3092"/>
                  </a:cubicBezTo>
                  <a:cubicBezTo>
                    <a:pt x="11242" y="2892"/>
                    <a:pt x="11242" y="2692"/>
                    <a:pt x="11175" y="2525"/>
                  </a:cubicBezTo>
                  <a:cubicBezTo>
                    <a:pt x="11108" y="2358"/>
                    <a:pt x="11008" y="2225"/>
                    <a:pt x="10841" y="2158"/>
                  </a:cubicBezTo>
                  <a:cubicBezTo>
                    <a:pt x="10684" y="2095"/>
                    <a:pt x="10526" y="2062"/>
                    <a:pt x="10373" y="2062"/>
                  </a:cubicBezTo>
                  <a:close/>
                  <a:moveTo>
                    <a:pt x="744" y="2958"/>
                  </a:moveTo>
                  <a:cubicBezTo>
                    <a:pt x="843" y="2958"/>
                    <a:pt x="943" y="2980"/>
                    <a:pt x="1034" y="3026"/>
                  </a:cubicBezTo>
                  <a:cubicBezTo>
                    <a:pt x="1301" y="3159"/>
                    <a:pt x="1535" y="3393"/>
                    <a:pt x="1668" y="3659"/>
                  </a:cubicBezTo>
                  <a:cubicBezTo>
                    <a:pt x="1815" y="3904"/>
                    <a:pt x="1946" y="4157"/>
                    <a:pt x="2072" y="4409"/>
                  </a:cubicBezTo>
                  <a:lnTo>
                    <a:pt x="2072" y="4409"/>
                  </a:lnTo>
                  <a:cubicBezTo>
                    <a:pt x="1911" y="4432"/>
                    <a:pt x="1746" y="4443"/>
                    <a:pt x="1582" y="4443"/>
                  </a:cubicBezTo>
                  <a:cubicBezTo>
                    <a:pt x="1466" y="4443"/>
                    <a:pt x="1350" y="4438"/>
                    <a:pt x="1235" y="4427"/>
                  </a:cubicBezTo>
                  <a:cubicBezTo>
                    <a:pt x="934" y="4393"/>
                    <a:pt x="601" y="4260"/>
                    <a:pt x="367" y="4026"/>
                  </a:cubicBezTo>
                  <a:cubicBezTo>
                    <a:pt x="134" y="3826"/>
                    <a:pt x="67" y="3459"/>
                    <a:pt x="234" y="3192"/>
                  </a:cubicBezTo>
                  <a:cubicBezTo>
                    <a:pt x="365" y="3039"/>
                    <a:pt x="554" y="2958"/>
                    <a:pt x="744" y="2958"/>
                  </a:cubicBezTo>
                  <a:close/>
                  <a:moveTo>
                    <a:pt x="10933" y="3426"/>
                  </a:moveTo>
                  <a:lnTo>
                    <a:pt x="10933" y="3426"/>
                  </a:lnTo>
                  <a:cubicBezTo>
                    <a:pt x="10787" y="3582"/>
                    <a:pt x="10610" y="3712"/>
                    <a:pt x="10408" y="3793"/>
                  </a:cubicBezTo>
                  <a:cubicBezTo>
                    <a:pt x="10083" y="3914"/>
                    <a:pt x="9749" y="3971"/>
                    <a:pt x="9421" y="3971"/>
                  </a:cubicBezTo>
                  <a:cubicBezTo>
                    <a:pt x="9219" y="3971"/>
                    <a:pt x="9020" y="3950"/>
                    <a:pt x="8826" y="3908"/>
                  </a:cubicBezTo>
                  <a:lnTo>
                    <a:pt x="8826" y="3908"/>
                  </a:lnTo>
                  <a:cubicBezTo>
                    <a:pt x="8824" y="3910"/>
                    <a:pt x="8823" y="3913"/>
                    <a:pt x="8822" y="3915"/>
                  </a:cubicBezTo>
                  <a:lnTo>
                    <a:pt x="8822" y="3915"/>
                  </a:lnTo>
                  <a:cubicBezTo>
                    <a:pt x="8779" y="3905"/>
                    <a:pt x="8737" y="3894"/>
                    <a:pt x="8695" y="3882"/>
                  </a:cubicBezTo>
                  <a:lnTo>
                    <a:pt x="8695" y="3882"/>
                  </a:lnTo>
                  <a:cubicBezTo>
                    <a:pt x="8616" y="4071"/>
                    <a:pt x="8542" y="4263"/>
                    <a:pt x="8473" y="4460"/>
                  </a:cubicBezTo>
                  <a:cubicBezTo>
                    <a:pt x="8106" y="5394"/>
                    <a:pt x="7873" y="6361"/>
                    <a:pt x="7706" y="7329"/>
                  </a:cubicBezTo>
                  <a:cubicBezTo>
                    <a:pt x="7572" y="8196"/>
                    <a:pt x="7506" y="8963"/>
                    <a:pt x="7439" y="9597"/>
                  </a:cubicBezTo>
                  <a:cubicBezTo>
                    <a:pt x="7406" y="10197"/>
                    <a:pt x="7372" y="10664"/>
                    <a:pt x="7372" y="10998"/>
                  </a:cubicBezTo>
                  <a:lnTo>
                    <a:pt x="7372" y="11098"/>
                  </a:lnTo>
                  <a:cubicBezTo>
                    <a:pt x="7439" y="10764"/>
                    <a:pt x="7439" y="10264"/>
                    <a:pt x="7506" y="9664"/>
                  </a:cubicBezTo>
                  <a:cubicBezTo>
                    <a:pt x="7572" y="9097"/>
                    <a:pt x="7639" y="8329"/>
                    <a:pt x="7806" y="7462"/>
                  </a:cubicBezTo>
                  <a:cubicBezTo>
                    <a:pt x="7973" y="6461"/>
                    <a:pt x="8206" y="5494"/>
                    <a:pt x="8540" y="4593"/>
                  </a:cubicBezTo>
                  <a:cubicBezTo>
                    <a:pt x="8623" y="4357"/>
                    <a:pt x="8718" y="4133"/>
                    <a:pt x="8822" y="3915"/>
                  </a:cubicBezTo>
                  <a:lnTo>
                    <a:pt x="8822" y="3915"/>
                  </a:lnTo>
                  <a:cubicBezTo>
                    <a:pt x="9025" y="3963"/>
                    <a:pt x="9235" y="3988"/>
                    <a:pt x="9447" y="3988"/>
                  </a:cubicBezTo>
                  <a:cubicBezTo>
                    <a:pt x="9754" y="3988"/>
                    <a:pt x="10068" y="3936"/>
                    <a:pt x="10374" y="3826"/>
                  </a:cubicBezTo>
                  <a:lnTo>
                    <a:pt x="10441" y="3826"/>
                  </a:lnTo>
                  <a:cubicBezTo>
                    <a:pt x="10622" y="3736"/>
                    <a:pt x="10804" y="3599"/>
                    <a:pt x="10933" y="3426"/>
                  </a:cubicBezTo>
                  <a:close/>
                  <a:moveTo>
                    <a:pt x="3782" y="0"/>
                  </a:moveTo>
                  <a:cubicBezTo>
                    <a:pt x="3450" y="0"/>
                    <a:pt x="3148" y="215"/>
                    <a:pt x="3036" y="524"/>
                  </a:cubicBezTo>
                  <a:cubicBezTo>
                    <a:pt x="2969" y="957"/>
                    <a:pt x="3003" y="1358"/>
                    <a:pt x="3203" y="1758"/>
                  </a:cubicBezTo>
                  <a:cubicBezTo>
                    <a:pt x="3468" y="2207"/>
                    <a:pt x="3859" y="2569"/>
                    <a:pt x="4320" y="2805"/>
                  </a:cubicBezTo>
                  <a:lnTo>
                    <a:pt x="4320" y="2805"/>
                  </a:lnTo>
                  <a:cubicBezTo>
                    <a:pt x="4089" y="3285"/>
                    <a:pt x="3709" y="3694"/>
                    <a:pt x="3236" y="3993"/>
                  </a:cubicBezTo>
                  <a:cubicBezTo>
                    <a:pt x="2929" y="4191"/>
                    <a:pt x="2574" y="4321"/>
                    <a:pt x="2202" y="4389"/>
                  </a:cubicBezTo>
                  <a:lnTo>
                    <a:pt x="2202" y="4389"/>
                  </a:lnTo>
                  <a:cubicBezTo>
                    <a:pt x="2074" y="4129"/>
                    <a:pt x="1938" y="3865"/>
                    <a:pt x="1802" y="3593"/>
                  </a:cubicBezTo>
                  <a:cubicBezTo>
                    <a:pt x="1635" y="3292"/>
                    <a:pt x="1401" y="3059"/>
                    <a:pt x="1135" y="2926"/>
                  </a:cubicBezTo>
                  <a:cubicBezTo>
                    <a:pt x="1009" y="2850"/>
                    <a:pt x="884" y="2813"/>
                    <a:pt x="759" y="2813"/>
                  </a:cubicBezTo>
                  <a:cubicBezTo>
                    <a:pt x="718" y="2813"/>
                    <a:pt x="676" y="2817"/>
                    <a:pt x="634" y="2825"/>
                  </a:cubicBezTo>
                  <a:cubicBezTo>
                    <a:pt x="434" y="2825"/>
                    <a:pt x="267" y="2926"/>
                    <a:pt x="167" y="3092"/>
                  </a:cubicBezTo>
                  <a:cubicBezTo>
                    <a:pt x="0" y="3393"/>
                    <a:pt x="67" y="3759"/>
                    <a:pt x="301" y="4026"/>
                  </a:cubicBezTo>
                  <a:cubicBezTo>
                    <a:pt x="567" y="4260"/>
                    <a:pt x="901" y="4427"/>
                    <a:pt x="1268" y="4460"/>
                  </a:cubicBezTo>
                  <a:cubicBezTo>
                    <a:pt x="1426" y="4484"/>
                    <a:pt x="1582" y="4496"/>
                    <a:pt x="1738" y="4496"/>
                  </a:cubicBezTo>
                  <a:cubicBezTo>
                    <a:pt x="1861" y="4496"/>
                    <a:pt x="1984" y="4488"/>
                    <a:pt x="2105" y="4474"/>
                  </a:cubicBezTo>
                  <a:lnTo>
                    <a:pt x="2105" y="4474"/>
                  </a:lnTo>
                  <a:cubicBezTo>
                    <a:pt x="2226" y="4716"/>
                    <a:pt x="2344" y="4959"/>
                    <a:pt x="2469" y="5194"/>
                  </a:cubicBezTo>
                  <a:cubicBezTo>
                    <a:pt x="3403" y="7162"/>
                    <a:pt x="4137" y="8830"/>
                    <a:pt x="4570" y="9964"/>
                  </a:cubicBezTo>
                  <a:lnTo>
                    <a:pt x="5137" y="11265"/>
                  </a:lnTo>
                  <a:cubicBezTo>
                    <a:pt x="5004" y="10798"/>
                    <a:pt x="4837" y="10331"/>
                    <a:pt x="4637" y="9931"/>
                  </a:cubicBezTo>
                  <a:cubicBezTo>
                    <a:pt x="4170" y="8763"/>
                    <a:pt x="3503" y="7129"/>
                    <a:pt x="2536" y="5127"/>
                  </a:cubicBezTo>
                  <a:cubicBezTo>
                    <a:pt x="2446" y="4904"/>
                    <a:pt x="2344" y="4681"/>
                    <a:pt x="2234" y="4455"/>
                  </a:cubicBezTo>
                  <a:lnTo>
                    <a:pt x="2234" y="4455"/>
                  </a:lnTo>
                  <a:cubicBezTo>
                    <a:pt x="3174" y="4302"/>
                    <a:pt x="3998" y="3717"/>
                    <a:pt x="4438" y="2862"/>
                  </a:cubicBezTo>
                  <a:lnTo>
                    <a:pt x="4438" y="2862"/>
                  </a:lnTo>
                  <a:cubicBezTo>
                    <a:pt x="4699" y="2980"/>
                    <a:pt x="4979" y="3059"/>
                    <a:pt x="5271" y="3092"/>
                  </a:cubicBezTo>
                  <a:cubicBezTo>
                    <a:pt x="5347" y="3098"/>
                    <a:pt x="5424" y="3101"/>
                    <a:pt x="5501" y="3101"/>
                  </a:cubicBezTo>
                  <a:cubicBezTo>
                    <a:pt x="6037" y="3101"/>
                    <a:pt x="6578" y="2953"/>
                    <a:pt x="7052" y="2675"/>
                  </a:cubicBezTo>
                  <a:lnTo>
                    <a:pt x="7052" y="2675"/>
                  </a:lnTo>
                  <a:cubicBezTo>
                    <a:pt x="7377" y="3186"/>
                    <a:pt x="7852" y="3565"/>
                    <a:pt x="8393" y="3777"/>
                  </a:cubicBezTo>
                  <a:lnTo>
                    <a:pt x="8393" y="3777"/>
                  </a:lnTo>
                  <a:cubicBezTo>
                    <a:pt x="7860" y="3555"/>
                    <a:pt x="7399" y="3166"/>
                    <a:pt x="7095" y="2649"/>
                  </a:cubicBezTo>
                  <a:lnTo>
                    <a:pt x="7095" y="2649"/>
                  </a:lnTo>
                  <a:cubicBezTo>
                    <a:pt x="7277" y="2538"/>
                    <a:pt x="7449" y="2407"/>
                    <a:pt x="7606" y="2258"/>
                  </a:cubicBezTo>
                  <a:cubicBezTo>
                    <a:pt x="7906" y="1958"/>
                    <a:pt x="8106" y="1591"/>
                    <a:pt x="8206" y="1191"/>
                  </a:cubicBezTo>
                  <a:cubicBezTo>
                    <a:pt x="8240" y="991"/>
                    <a:pt x="8206" y="757"/>
                    <a:pt x="8073" y="591"/>
                  </a:cubicBezTo>
                  <a:cubicBezTo>
                    <a:pt x="7973" y="390"/>
                    <a:pt x="7773" y="257"/>
                    <a:pt x="7539" y="257"/>
                  </a:cubicBezTo>
                  <a:cubicBezTo>
                    <a:pt x="7105" y="257"/>
                    <a:pt x="6739" y="557"/>
                    <a:pt x="6672" y="991"/>
                  </a:cubicBezTo>
                  <a:cubicBezTo>
                    <a:pt x="6572" y="1391"/>
                    <a:pt x="6638" y="1791"/>
                    <a:pt x="6805" y="2158"/>
                  </a:cubicBezTo>
                  <a:lnTo>
                    <a:pt x="6805" y="2192"/>
                  </a:lnTo>
                  <a:cubicBezTo>
                    <a:pt x="6859" y="2328"/>
                    <a:pt x="6922" y="2457"/>
                    <a:pt x="6993" y="2579"/>
                  </a:cubicBezTo>
                  <a:lnTo>
                    <a:pt x="6993" y="2579"/>
                  </a:lnTo>
                  <a:cubicBezTo>
                    <a:pt x="6541" y="2869"/>
                    <a:pt x="6000" y="3035"/>
                    <a:pt x="5434" y="3035"/>
                  </a:cubicBezTo>
                  <a:cubicBezTo>
                    <a:pt x="5358" y="3035"/>
                    <a:pt x="5281" y="3032"/>
                    <a:pt x="5204" y="3026"/>
                  </a:cubicBezTo>
                  <a:cubicBezTo>
                    <a:pt x="4943" y="3004"/>
                    <a:pt x="4689" y="2939"/>
                    <a:pt x="4450" y="2838"/>
                  </a:cubicBezTo>
                  <a:lnTo>
                    <a:pt x="4450" y="2838"/>
                  </a:lnTo>
                  <a:cubicBezTo>
                    <a:pt x="4542" y="2657"/>
                    <a:pt x="4616" y="2463"/>
                    <a:pt x="4670" y="2258"/>
                  </a:cubicBezTo>
                  <a:cubicBezTo>
                    <a:pt x="4770" y="1858"/>
                    <a:pt x="4804" y="1458"/>
                    <a:pt x="4770" y="1058"/>
                  </a:cubicBezTo>
                  <a:cubicBezTo>
                    <a:pt x="4704" y="857"/>
                    <a:pt x="4637" y="691"/>
                    <a:pt x="4537" y="490"/>
                  </a:cubicBezTo>
                  <a:cubicBezTo>
                    <a:pt x="4437" y="324"/>
                    <a:pt x="4270" y="157"/>
                    <a:pt x="4103" y="57"/>
                  </a:cubicBezTo>
                  <a:cubicBezTo>
                    <a:pt x="4037" y="57"/>
                    <a:pt x="4003" y="23"/>
                    <a:pt x="3970" y="23"/>
                  </a:cubicBezTo>
                  <a:cubicBezTo>
                    <a:pt x="3907" y="8"/>
                    <a:pt x="3844" y="0"/>
                    <a:pt x="3782" y="0"/>
                  </a:cubicBezTo>
                  <a:close/>
                  <a:moveTo>
                    <a:pt x="7372" y="11098"/>
                  </a:moveTo>
                  <a:cubicBezTo>
                    <a:pt x="7372" y="11265"/>
                    <a:pt x="7339" y="11365"/>
                    <a:pt x="7339" y="11465"/>
                  </a:cubicBezTo>
                  <a:cubicBezTo>
                    <a:pt x="7339" y="11487"/>
                    <a:pt x="7343" y="11495"/>
                    <a:pt x="7348" y="11495"/>
                  </a:cubicBezTo>
                  <a:cubicBezTo>
                    <a:pt x="7358" y="11495"/>
                    <a:pt x="7372" y="11465"/>
                    <a:pt x="7372" y="11465"/>
                  </a:cubicBezTo>
                  <a:lnTo>
                    <a:pt x="7372" y="11098"/>
                  </a:lnTo>
                  <a:close/>
                  <a:moveTo>
                    <a:pt x="5137" y="11265"/>
                  </a:moveTo>
                  <a:lnTo>
                    <a:pt x="5237" y="11598"/>
                  </a:lnTo>
                  <a:cubicBezTo>
                    <a:pt x="5204" y="11465"/>
                    <a:pt x="5171" y="11365"/>
                    <a:pt x="5137" y="11265"/>
                  </a:cubicBezTo>
                  <a:close/>
                  <a:moveTo>
                    <a:pt x="5237" y="11598"/>
                  </a:moveTo>
                  <a:cubicBezTo>
                    <a:pt x="5237" y="11615"/>
                    <a:pt x="5254" y="11632"/>
                    <a:pt x="5271" y="11648"/>
                  </a:cubicBezTo>
                  <a:lnTo>
                    <a:pt x="5237" y="11598"/>
                  </a:lnTo>
                  <a:close/>
                  <a:moveTo>
                    <a:pt x="5271" y="11648"/>
                  </a:moveTo>
                  <a:lnTo>
                    <a:pt x="5304" y="11698"/>
                  </a:lnTo>
                  <a:cubicBezTo>
                    <a:pt x="5304" y="11682"/>
                    <a:pt x="5288" y="11665"/>
                    <a:pt x="5271" y="11648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58;p69">
              <a:extLst>
                <a:ext uri="{FF2B5EF4-FFF2-40B4-BE49-F238E27FC236}">
                  <a16:creationId xmlns:a16="http://schemas.microsoft.com/office/drawing/2014/main" id="{B24341B3-C004-49A8-98F3-F78D0BD1F3AF}"/>
                </a:ext>
              </a:extLst>
            </p:cNvPr>
            <p:cNvSpPr/>
            <p:nvPr/>
          </p:nvSpPr>
          <p:spPr>
            <a:xfrm>
              <a:off x="7543440" y="2073377"/>
              <a:ext cx="155218" cy="29355"/>
            </a:xfrm>
            <a:custGeom>
              <a:avLst/>
              <a:gdLst/>
              <a:ahLst/>
              <a:cxnLst/>
              <a:rect l="l" t="t" r="r" b="b"/>
              <a:pathLst>
                <a:path w="8841" h="1672" extrusionOk="0">
                  <a:moveTo>
                    <a:pt x="8237" y="0"/>
                  </a:moveTo>
                  <a:cubicBezTo>
                    <a:pt x="8216" y="0"/>
                    <a:pt x="8195" y="1"/>
                    <a:pt x="8173" y="3"/>
                  </a:cubicBezTo>
                  <a:lnTo>
                    <a:pt x="568" y="504"/>
                  </a:lnTo>
                  <a:cubicBezTo>
                    <a:pt x="234" y="504"/>
                    <a:pt x="1" y="804"/>
                    <a:pt x="1" y="1104"/>
                  </a:cubicBezTo>
                  <a:cubicBezTo>
                    <a:pt x="34" y="1438"/>
                    <a:pt x="301" y="1671"/>
                    <a:pt x="635" y="1671"/>
                  </a:cubicBezTo>
                  <a:lnTo>
                    <a:pt x="8274" y="1171"/>
                  </a:lnTo>
                  <a:cubicBezTo>
                    <a:pt x="8574" y="1137"/>
                    <a:pt x="8841" y="837"/>
                    <a:pt x="8807" y="537"/>
                  </a:cubicBezTo>
                  <a:cubicBezTo>
                    <a:pt x="8807" y="225"/>
                    <a:pt x="8544" y="0"/>
                    <a:pt x="823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59;p69">
              <a:extLst>
                <a:ext uri="{FF2B5EF4-FFF2-40B4-BE49-F238E27FC236}">
                  <a16:creationId xmlns:a16="http://schemas.microsoft.com/office/drawing/2014/main" id="{9753443A-4AC9-41E3-B1DF-26A21833ED51}"/>
                </a:ext>
              </a:extLst>
            </p:cNvPr>
            <p:cNvSpPr/>
            <p:nvPr/>
          </p:nvSpPr>
          <p:spPr>
            <a:xfrm>
              <a:off x="7541878" y="2102714"/>
              <a:ext cx="158536" cy="70384"/>
            </a:xfrm>
            <a:custGeom>
              <a:avLst/>
              <a:gdLst/>
              <a:ahLst/>
              <a:cxnLst/>
              <a:rect l="l" t="t" r="r" b="b"/>
              <a:pathLst>
                <a:path w="9030" h="4009" extrusionOk="0">
                  <a:moveTo>
                    <a:pt x="8396" y="0"/>
                  </a:moveTo>
                  <a:lnTo>
                    <a:pt x="757" y="500"/>
                  </a:lnTo>
                  <a:cubicBezTo>
                    <a:pt x="1" y="533"/>
                    <a:pt x="55" y="1669"/>
                    <a:pt x="824" y="1669"/>
                  </a:cubicBezTo>
                  <a:cubicBezTo>
                    <a:pt x="835" y="1669"/>
                    <a:pt x="846" y="1668"/>
                    <a:pt x="857" y="1668"/>
                  </a:cubicBezTo>
                  <a:lnTo>
                    <a:pt x="1691" y="1601"/>
                  </a:lnTo>
                  <a:lnTo>
                    <a:pt x="2925" y="3669"/>
                  </a:lnTo>
                  <a:cubicBezTo>
                    <a:pt x="3045" y="3879"/>
                    <a:pt x="3273" y="4008"/>
                    <a:pt x="3511" y="4008"/>
                  </a:cubicBezTo>
                  <a:cubicBezTo>
                    <a:pt x="3538" y="4008"/>
                    <a:pt x="3565" y="4006"/>
                    <a:pt x="3592" y="4003"/>
                  </a:cubicBezTo>
                  <a:lnTo>
                    <a:pt x="6294" y="3836"/>
                  </a:lnTo>
                  <a:cubicBezTo>
                    <a:pt x="6595" y="3803"/>
                    <a:pt x="6828" y="3603"/>
                    <a:pt x="6928" y="3369"/>
                  </a:cubicBezTo>
                  <a:lnTo>
                    <a:pt x="7896" y="1201"/>
                  </a:lnTo>
                  <a:lnTo>
                    <a:pt x="8496" y="1168"/>
                  </a:lnTo>
                  <a:cubicBezTo>
                    <a:pt x="8796" y="1134"/>
                    <a:pt x="9030" y="834"/>
                    <a:pt x="8963" y="534"/>
                  </a:cubicBezTo>
                  <a:cubicBezTo>
                    <a:pt x="8963" y="234"/>
                    <a:pt x="8696" y="0"/>
                    <a:pt x="839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60;p69">
              <a:extLst>
                <a:ext uri="{FF2B5EF4-FFF2-40B4-BE49-F238E27FC236}">
                  <a16:creationId xmlns:a16="http://schemas.microsoft.com/office/drawing/2014/main" id="{C8539E04-D73B-4116-A40D-1147427F727D}"/>
                </a:ext>
              </a:extLst>
            </p:cNvPr>
            <p:cNvSpPr/>
            <p:nvPr/>
          </p:nvSpPr>
          <p:spPr>
            <a:xfrm>
              <a:off x="7446229" y="1720525"/>
              <a:ext cx="109535" cy="207782"/>
            </a:xfrm>
            <a:custGeom>
              <a:avLst/>
              <a:gdLst/>
              <a:ahLst/>
              <a:cxnLst/>
              <a:rect l="l" t="t" r="r" b="b"/>
              <a:pathLst>
                <a:path w="6239" h="11835" extrusionOk="0">
                  <a:moveTo>
                    <a:pt x="5949" y="0"/>
                  </a:moveTo>
                  <a:cubicBezTo>
                    <a:pt x="5855" y="0"/>
                    <a:pt x="5739" y="8"/>
                    <a:pt x="5605" y="20"/>
                  </a:cubicBezTo>
                  <a:cubicBezTo>
                    <a:pt x="5071" y="120"/>
                    <a:pt x="4571" y="320"/>
                    <a:pt x="4104" y="587"/>
                  </a:cubicBezTo>
                  <a:cubicBezTo>
                    <a:pt x="3370" y="954"/>
                    <a:pt x="2703" y="1488"/>
                    <a:pt x="2136" y="2088"/>
                  </a:cubicBezTo>
                  <a:lnTo>
                    <a:pt x="501" y="4590"/>
                  </a:lnTo>
                  <a:cubicBezTo>
                    <a:pt x="167" y="5558"/>
                    <a:pt x="1" y="6558"/>
                    <a:pt x="1" y="7592"/>
                  </a:cubicBezTo>
                  <a:cubicBezTo>
                    <a:pt x="1" y="8393"/>
                    <a:pt x="167" y="9227"/>
                    <a:pt x="401" y="9994"/>
                  </a:cubicBezTo>
                  <a:cubicBezTo>
                    <a:pt x="568" y="10528"/>
                    <a:pt x="835" y="11028"/>
                    <a:pt x="1168" y="11462"/>
                  </a:cubicBezTo>
                  <a:cubicBezTo>
                    <a:pt x="1403" y="11726"/>
                    <a:pt x="1534" y="11835"/>
                    <a:pt x="1630" y="11835"/>
                  </a:cubicBezTo>
                  <a:cubicBezTo>
                    <a:pt x="1644" y="11835"/>
                    <a:pt x="1656" y="11833"/>
                    <a:pt x="1669" y="11829"/>
                  </a:cubicBezTo>
                  <a:cubicBezTo>
                    <a:pt x="1802" y="11695"/>
                    <a:pt x="1468" y="10995"/>
                    <a:pt x="1235" y="9761"/>
                  </a:cubicBezTo>
                  <a:cubicBezTo>
                    <a:pt x="601" y="6525"/>
                    <a:pt x="1902" y="3256"/>
                    <a:pt x="4537" y="1321"/>
                  </a:cubicBezTo>
                  <a:cubicBezTo>
                    <a:pt x="5505" y="587"/>
                    <a:pt x="6238" y="254"/>
                    <a:pt x="6205" y="87"/>
                  </a:cubicBezTo>
                  <a:cubicBezTo>
                    <a:pt x="6205" y="23"/>
                    <a:pt x="6111" y="0"/>
                    <a:pt x="59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461;p69">
              <a:extLst>
                <a:ext uri="{FF2B5EF4-FFF2-40B4-BE49-F238E27FC236}">
                  <a16:creationId xmlns:a16="http://schemas.microsoft.com/office/drawing/2014/main" id="{08067070-09A9-4E33-B4EF-52592CDF469B}"/>
                </a:ext>
              </a:extLst>
            </p:cNvPr>
            <p:cNvSpPr/>
            <p:nvPr/>
          </p:nvSpPr>
          <p:spPr>
            <a:xfrm>
              <a:off x="7575656" y="1704917"/>
              <a:ext cx="46279" cy="22121"/>
            </a:xfrm>
            <a:custGeom>
              <a:avLst/>
              <a:gdLst/>
              <a:ahLst/>
              <a:cxnLst/>
              <a:rect l="l" t="t" r="r" b="b"/>
              <a:pathLst>
                <a:path w="2636" h="1260" extrusionOk="0">
                  <a:moveTo>
                    <a:pt x="1420" y="0"/>
                  </a:moveTo>
                  <a:cubicBezTo>
                    <a:pt x="1046" y="0"/>
                    <a:pt x="674" y="101"/>
                    <a:pt x="334" y="309"/>
                  </a:cubicBezTo>
                  <a:cubicBezTo>
                    <a:pt x="134" y="476"/>
                    <a:pt x="1" y="642"/>
                    <a:pt x="67" y="809"/>
                  </a:cubicBezTo>
                  <a:cubicBezTo>
                    <a:pt x="123" y="1116"/>
                    <a:pt x="551" y="1259"/>
                    <a:pt x="1041" y="1259"/>
                  </a:cubicBezTo>
                  <a:cubicBezTo>
                    <a:pt x="1137" y="1259"/>
                    <a:pt x="1236" y="1254"/>
                    <a:pt x="1335" y="1243"/>
                  </a:cubicBezTo>
                  <a:lnTo>
                    <a:pt x="2602" y="642"/>
                  </a:lnTo>
                  <a:cubicBezTo>
                    <a:pt x="2636" y="476"/>
                    <a:pt x="2502" y="309"/>
                    <a:pt x="2269" y="175"/>
                  </a:cubicBezTo>
                  <a:cubicBezTo>
                    <a:pt x="1994" y="60"/>
                    <a:pt x="1706" y="0"/>
                    <a:pt x="14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462;p69">
              <a:extLst>
                <a:ext uri="{FF2B5EF4-FFF2-40B4-BE49-F238E27FC236}">
                  <a16:creationId xmlns:a16="http://schemas.microsoft.com/office/drawing/2014/main" id="{171179E0-16C5-4DF1-B892-2A358F3FD271}"/>
                </a:ext>
              </a:extLst>
            </p:cNvPr>
            <p:cNvSpPr/>
            <p:nvPr/>
          </p:nvSpPr>
          <p:spPr>
            <a:xfrm>
              <a:off x="7598497" y="2158649"/>
              <a:ext cx="63274" cy="12096"/>
            </a:xfrm>
            <a:custGeom>
              <a:avLst/>
              <a:gdLst/>
              <a:ahLst/>
              <a:cxnLst/>
              <a:rect l="l" t="t" r="r" b="b"/>
              <a:pathLst>
                <a:path w="3604" h="689" extrusionOk="0">
                  <a:moveTo>
                    <a:pt x="2080" y="1"/>
                  </a:moveTo>
                  <a:cubicBezTo>
                    <a:pt x="1518" y="1"/>
                    <a:pt x="967" y="134"/>
                    <a:pt x="468" y="383"/>
                  </a:cubicBezTo>
                  <a:cubicBezTo>
                    <a:pt x="267" y="450"/>
                    <a:pt x="134" y="550"/>
                    <a:pt x="1" y="684"/>
                  </a:cubicBezTo>
                  <a:cubicBezTo>
                    <a:pt x="1" y="687"/>
                    <a:pt x="3" y="689"/>
                    <a:pt x="7" y="689"/>
                  </a:cubicBezTo>
                  <a:cubicBezTo>
                    <a:pt x="44" y="689"/>
                    <a:pt x="233" y="573"/>
                    <a:pt x="501" y="483"/>
                  </a:cubicBezTo>
                  <a:cubicBezTo>
                    <a:pt x="901" y="317"/>
                    <a:pt x="1335" y="183"/>
                    <a:pt x="1768" y="150"/>
                  </a:cubicBezTo>
                  <a:cubicBezTo>
                    <a:pt x="1915" y="138"/>
                    <a:pt x="2070" y="130"/>
                    <a:pt x="2228" y="130"/>
                  </a:cubicBezTo>
                  <a:cubicBezTo>
                    <a:pt x="2502" y="130"/>
                    <a:pt x="2782" y="153"/>
                    <a:pt x="3036" y="217"/>
                  </a:cubicBezTo>
                  <a:lnTo>
                    <a:pt x="3603" y="350"/>
                  </a:lnTo>
                  <a:cubicBezTo>
                    <a:pt x="3436" y="250"/>
                    <a:pt x="3270" y="183"/>
                    <a:pt x="3103" y="150"/>
                  </a:cubicBezTo>
                  <a:cubicBezTo>
                    <a:pt x="2764" y="49"/>
                    <a:pt x="2420" y="1"/>
                    <a:pt x="2080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463;p69">
              <a:extLst>
                <a:ext uri="{FF2B5EF4-FFF2-40B4-BE49-F238E27FC236}">
                  <a16:creationId xmlns:a16="http://schemas.microsoft.com/office/drawing/2014/main" id="{E15F3C69-C41B-4E63-BCB8-2560BA9417AE}"/>
                </a:ext>
              </a:extLst>
            </p:cNvPr>
            <p:cNvSpPr/>
            <p:nvPr/>
          </p:nvSpPr>
          <p:spPr>
            <a:xfrm>
              <a:off x="7572145" y="2124150"/>
              <a:ext cx="108359" cy="6689"/>
            </a:xfrm>
            <a:custGeom>
              <a:avLst/>
              <a:gdLst/>
              <a:ahLst/>
              <a:cxnLst/>
              <a:rect l="l" t="t" r="r" b="b"/>
              <a:pathLst>
                <a:path w="6172" h="381" extrusionOk="0">
                  <a:moveTo>
                    <a:pt x="5397" y="1"/>
                  </a:moveTo>
                  <a:cubicBezTo>
                    <a:pt x="4623" y="1"/>
                    <a:pt x="3853" y="38"/>
                    <a:pt x="3103" y="113"/>
                  </a:cubicBezTo>
                  <a:cubicBezTo>
                    <a:pt x="2069" y="147"/>
                    <a:pt x="1035" y="247"/>
                    <a:pt x="0" y="380"/>
                  </a:cubicBezTo>
                  <a:cubicBezTo>
                    <a:pt x="1035" y="380"/>
                    <a:pt x="2069" y="347"/>
                    <a:pt x="3103" y="247"/>
                  </a:cubicBezTo>
                  <a:cubicBezTo>
                    <a:pt x="4103" y="213"/>
                    <a:pt x="5137" y="147"/>
                    <a:pt x="6172" y="13"/>
                  </a:cubicBezTo>
                  <a:cubicBezTo>
                    <a:pt x="5913" y="5"/>
                    <a:pt x="5655" y="1"/>
                    <a:pt x="5397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464;p69">
              <a:extLst>
                <a:ext uri="{FF2B5EF4-FFF2-40B4-BE49-F238E27FC236}">
                  <a16:creationId xmlns:a16="http://schemas.microsoft.com/office/drawing/2014/main" id="{9FA68D2D-5DDA-4E2F-AE71-F764B2B50D0D}"/>
                </a:ext>
              </a:extLst>
            </p:cNvPr>
            <p:cNvSpPr/>
            <p:nvPr/>
          </p:nvSpPr>
          <p:spPr>
            <a:xfrm>
              <a:off x="7582100" y="2139600"/>
              <a:ext cx="91382" cy="8076"/>
            </a:xfrm>
            <a:custGeom>
              <a:avLst/>
              <a:gdLst/>
              <a:ahLst/>
              <a:cxnLst/>
              <a:rect l="l" t="t" r="r" b="b"/>
              <a:pathLst>
                <a:path w="5205" h="460" extrusionOk="0">
                  <a:moveTo>
                    <a:pt x="5204" y="1"/>
                  </a:moveTo>
                  <a:cubicBezTo>
                    <a:pt x="4937" y="1"/>
                    <a:pt x="4671" y="34"/>
                    <a:pt x="4437" y="67"/>
                  </a:cubicBezTo>
                  <a:lnTo>
                    <a:pt x="2602" y="234"/>
                  </a:lnTo>
                  <a:lnTo>
                    <a:pt x="768" y="334"/>
                  </a:lnTo>
                  <a:cubicBezTo>
                    <a:pt x="501" y="368"/>
                    <a:pt x="267" y="368"/>
                    <a:pt x="1" y="434"/>
                  </a:cubicBezTo>
                  <a:cubicBezTo>
                    <a:pt x="134" y="451"/>
                    <a:pt x="267" y="459"/>
                    <a:pt x="397" y="459"/>
                  </a:cubicBezTo>
                  <a:cubicBezTo>
                    <a:pt x="526" y="459"/>
                    <a:pt x="651" y="451"/>
                    <a:pt x="768" y="434"/>
                  </a:cubicBezTo>
                  <a:cubicBezTo>
                    <a:pt x="1268" y="434"/>
                    <a:pt x="1835" y="434"/>
                    <a:pt x="2602" y="334"/>
                  </a:cubicBezTo>
                  <a:cubicBezTo>
                    <a:pt x="3370" y="267"/>
                    <a:pt x="3970" y="167"/>
                    <a:pt x="4437" y="134"/>
                  </a:cubicBezTo>
                  <a:lnTo>
                    <a:pt x="5204" y="1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465;p69">
              <a:extLst>
                <a:ext uri="{FF2B5EF4-FFF2-40B4-BE49-F238E27FC236}">
                  <a16:creationId xmlns:a16="http://schemas.microsoft.com/office/drawing/2014/main" id="{FE603E58-1A59-4AFB-AF42-E41F13C120F2}"/>
                </a:ext>
              </a:extLst>
            </p:cNvPr>
            <p:cNvSpPr/>
            <p:nvPr/>
          </p:nvSpPr>
          <p:spPr>
            <a:xfrm>
              <a:off x="6708327" y="2968497"/>
              <a:ext cx="277025" cy="115171"/>
            </a:xfrm>
            <a:custGeom>
              <a:avLst/>
              <a:gdLst/>
              <a:ahLst/>
              <a:cxnLst/>
              <a:rect l="l" t="t" r="r" b="b"/>
              <a:pathLst>
                <a:path w="15779" h="6560" extrusionOk="0">
                  <a:moveTo>
                    <a:pt x="9753" y="1"/>
                  </a:moveTo>
                  <a:cubicBezTo>
                    <a:pt x="7155" y="1"/>
                    <a:pt x="3829" y="890"/>
                    <a:pt x="1" y="3891"/>
                  </a:cubicBezTo>
                  <a:lnTo>
                    <a:pt x="1669" y="6559"/>
                  </a:lnTo>
                  <a:cubicBezTo>
                    <a:pt x="1669" y="6559"/>
                    <a:pt x="7126" y="1563"/>
                    <a:pt x="13190" y="1563"/>
                  </a:cubicBezTo>
                  <a:cubicBezTo>
                    <a:pt x="14045" y="1563"/>
                    <a:pt x="14913" y="1663"/>
                    <a:pt x="15779" y="1889"/>
                  </a:cubicBezTo>
                  <a:cubicBezTo>
                    <a:pt x="15779" y="1889"/>
                    <a:pt x="13538" y="1"/>
                    <a:pt x="9753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466;p69">
              <a:extLst>
                <a:ext uri="{FF2B5EF4-FFF2-40B4-BE49-F238E27FC236}">
                  <a16:creationId xmlns:a16="http://schemas.microsoft.com/office/drawing/2014/main" id="{52D5A9CC-F49C-4E30-97D7-C63961825D20}"/>
                </a:ext>
              </a:extLst>
            </p:cNvPr>
            <p:cNvSpPr/>
            <p:nvPr/>
          </p:nvSpPr>
          <p:spPr>
            <a:xfrm>
              <a:off x="6985335" y="2890810"/>
              <a:ext cx="261206" cy="110870"/>
            </a:xfrm>
            <a:custGeom>
              <a:avLst/>
              <a:gdLst/>
              <a:ahLst/>
              <a:cxnLst/>
              <a:rect l="l" t="t" r="r" b="b"/>
              <a:pathLst>
                <a:path w="14878" h="6315" extrusionOk="0">
                  <a:moveTo>
                    <a:pt x="7848" y="1"/>
                  </a:moveTo>
                  <a:cubicBezTo>
                    <a:pt x="4303" y="1"/>
                    <a:pt x="502" y="1230"/>
                    <a:pt x="1" y="6314"/>
                  </a:cubicBezTo>
                  <a:cubicBezTo>
                    <a:pt x="1" y="6314"/>
                    <a:pt x="4183" y="1783"/>
                    <a:pt x="10506" y="1783"/>
                  </a:cubicBezTo>
                  <a:cubicBezTo>
                    <a:pt x="11235" y="1783"/>
                    <a:pt x="11993" y="1843"/>
                    <a:pt x="12776" y="1978"/>
                  </a:cubicBezTo>
                  <a:lnTo>
                    <a:pt x="14878" y="2312"/>
                  </a:lnTo>
                  <a:lnTo>
                    <a:pt x="14211" y="1077"/>
                  </a:lnTo>
                  <a:cubicBezTo>
                    <a:pt x="14211" y="1061"/>
                    <a:pt x="11140" y="1"/>
                    <a:pt x="7848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467;p69">
              <a:extLst>
                <a:ext uri="{FF2B5EF4-FFF2-40B4-BE49-F238E27FC236}">
                  <a16:creationId xmlns:a16="http://schemas.microsoft.com/office/drawing/2014/main" id="{75972D76-FDF4-4198-BFCE-BE9A9AC450C1}"/>
                </a:ext>
              </a:extLst>
            </p:cNvPr>
            <p:cNvSpPr/>
            <p:nvPr/>
          </p:nvSpPr>
          <p:spPr>
            <a:xfrm>
              <a:off x="6490468" y="2660152"/>
              <a:ext cx="494884" cy="398920"/>
            </a:xfrm>
            <a:custGeom>
              <a:avLst/>
              <a:gdLst/>
              <a:ahLst/>
              <a:cxnLst/>
              <a:rect l="l" t="t" r="r" b="b"/>
              <a:pathLst>
                <a:path w="28188" h="22722" extrusionOk="0">
                  <a:moveTo>
                    <a:pt x="11300" y="1"/>
                  </a:moveTo>
                  <a:cubicBezTo>
                    <a:pt x="7824" y="1"/>
                    <a:pt x="3450" y="463"/>
                    <a:pt x="1" y="2340"/>
                  </a:cubicBezTo>
                  <a:lnTo>
                    <a:pt x="10842" y="22721"/>
                  </a:lnTo>
                  <a:cubicBezTo>
                    <a:pt x="10842" y="22721"/>
                    <a:pt x="16023" y="17735"/>
                    <a:pt x="22248" y="17735"/>
                  </a:cubicBezTo>
                  <a:cubicBezTo>
                    <a:pt x="24169" y="17735"/>
                    <a:pt x="26190" y="18210"/>
                    <a:pt x="28188" y="19452"/>
                  </a:cubicBezTo>
                  <a:lnTo>
                    <a:pt x="17213" y="439"/>
                  </a:lnTo>
                  <a:cubicBezTo>
                    <a:pt x="17213" y="439"/>
                    <a:pt x="14682" y="1"/>
                    <a:pt x="11300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468;p69">
              <a:extLst>
                <a:ext uri="{FF2B5EF4-FFF2-40B4-BE49-F238E27FC236}">
                  <a16:creationId xmlns:a16="http://schemas.microsoft.com/office/drawing/2014/main" id="{445C4A35-14A9-4E5B-A9F7-1B8CBD80D8FF}"/>
                </a:ext>
              </a:extLst>
            </p:cNvPr>
            <p:cNvSpPr/>
            <p:nvPr/>
          </p:nvSpPr>
          <p:spPr>
            <a:xfrm>
              <a:off x="6488133" y="2658695"/>
              <a:ext cx="498396" cy="401992"/>
            </a:xfrm>
            <a:custGeom>
              <a:avLst/>
              <a:gdLst/>
              <a:ahLst/>
              <a:cxnLst/>
              <a:rect l="l" t="t" r="r" b="b"/>
              <a:pathLst>
                <a:path w="28388" h="22897" extrusionOk="0">
                  <a:moveTo>
                    <a:pt x="11377" y="1"/>
                  </a:moveTo>
                  <a:cubicBezTo>
                    <a:pt x="9909" y="1"/>
                    <a:pt x="8457" y="97"/>
                    <a:pt x="7005" y="255"/>
                  </a:cubicBezTo>
                  <a:cubicBezTo>
                    <a:pt x="4604" y="555"/>
                    <a:pt x="2235" y="1256"/>
                    <a:pt x="67" y="2356"/>
                  </a:cubicBezTo>
                  <a:cubicBezTo>
                    <a:pt x="34" y="2390"/>
                    <a:pt x="0" y="2423"/>
                    <a:pt x="34" y="2457"/>
                  </a:cubicBezTo>
                  <a:lnTo>
                    <a:pt x="10875" y="22871"/>
                  </a:lnTo>
                  <a:cubicBezTo>
                    <a:pt x="10891" y="22888"/>
                    <a:pt x="10917" y="22896"/>
                    <a:pt x="10942" y="22896"/>
                  </a:cubicBezTo>
                  <a:cubicBezTo>
                    <a:pt x="10967" y="22896"/>
                    <a:pt x="10992" y="22888"/>
                    <a:pt x="11008" y="22871"/>
                  </a:cubicBezTo>
                  <a:lnTo>
                    <a:pt x="11075" y="22771"/>
                  </a:lnTo>
                  <a:cubicBezTo>
                    <a:pt x="13510" y="20570"/>
                    <a:pt x="16479" y="18968"/>
                    <a:pt x="19681" y="18201"/>
                  </a:cubicBezTo>
                  <a:cubicBezTo>
                    <a:pt x="20415" y="18034"/>
                    <a:pt x="21182" y="17934"/>
                    <a:pt x="21983" y="17901"/>
                  </a:cubicBezTo>
                  <a:cubicBezTo>
                    <a:pt x="22717" y="17901"/>
                    <a:pt x="23484" y="17934"/>
                    <a:pt x="24218" y="18068"/>
                  </a:cubicBezTo>
                  <a:cubicBezTo>
                    <a:pt x="25652" y="18335"/>
                    <a:pt x="26986" y="18835"/>
                    <a:pt x="28221" y="19602"/>
                  </a:cubicBezTo>
                  <a:lnTo>
                    <a:pt x="28321" y="19602"/>
                  </a:lnTo>
                  <a:cubicBezTo>
                    <a:pt x="28354" y="19569"/>
                    <a:pt x="28387" y="19535"/>
                    <a:pt x="28354" y="19469"/>
                  </a:cubicBezTo>
                  <a:lnTo>
                    <a:pt x="20382" y="5726"/>
                  </a:lnTo>
                  <a:lnTo>
                    <a:pt x="18147" y="1856"/>
                  </a:lnTo>
                  <a:lnTo>
                    <a:pt x="17546" y="855"/>
                  </a:lnTo>
                  <a:lnTo>
                    <a:pt x="17379" y="589"/>
                  </a:lnTo>
                  <a:cubicBezTo>
                    <a:pt x="17379" y="555"/>
                    <a:pt x="17379" y="555"/>
                    <a:pt x="17346" y="522"/>
                  </a:cubicBezTo>
                  <a:lnTo>
                    <a:pt x="17346" y="522"/>
                  </a:lnTo>
                  <a:cubicBezTo>
                    <a:pt x="17346" y="555"/>
                    <a:pt x="17346" y="589"/>
                    <a:pt x="17379" y="622"/>
                  </a:cubicBezTo>
                  <a:cubicBezTo>
                    <a:pt x="17379" y="689"/>
                    <a:pt x="17446" y="755"/>
                    <a:pt x="17513" y="889"/>
                  </a:cubicBezTo>
                  <a:lnTo>
                    <a:pt x="18080" y="1923"/>
                  </a:lnTo>
                  <a:lnTo>
                    <a:pt x="20282" y="5792"/>
                  </a:lnTo>
                  <a:lnTo>
                    <a:pt x="28013" y="19266"/>
                  </a:lnTo>
                  <a:lnTo>
                    <a:pt x="28013" y="19266"/>
                  </a:lnTo>
                  <a:cubicBezTo>
                    <a:pt x="26876" y="18585"/>
                    <a:pt x="25578" y="18084"/>
                    <a:pt x="24251" y="17868"/>
                  </a:cubicBezTo>
                  <a:cubicBezTo>
                    <a:pt x="23643" y="17757"/>
                    <a:pt x="23012" y="17692"/>
                    <a:pt x="22359" y="17692"/>
                  </a:cubicBezTo>
                  <a:cubicBezTo>
                    <a:pt x="22223" y="17692"/>
                    <a:pt x="22087" y="17695"/>
                    <a:pt x="21949" y="17701"/>
                  </a:cubicBezTo>
                  <a:cubicBezTo>
                    <a:pt x="21182" y="17734"/>
                    <a:pt x="20415" y="17834"/>
                    <a:pt x="19648" y="17968"/>
                  </a:cubicBezTo>
                  <a:cubicBezTo>
                    <a:pt x="18047" y="18335"/>
                    <a:pt x="16512" y="18902"/>
                    <a:pt x="15078" y="19702"/>
                  </a:cubicBezTo>
                  <a:cubicBezTo>
                    <a:pt x="13618" y="20499"/>
                    <a:pt x="12224" y="21460"/>
                    <a:pt x="10961" y="22587"/>
                  </a:cubicBezTo>
                  <a:lnTo>
                    <a:pt x="10961" y="22587"/>
                  </a:lnTo>
                  <a:lnTo>
                    <a:pt x="236" y="2422"/>
                  </a:lnTo>
                  <a:lnTo>
                    <a:pt x="236" y="2422"/>
                  </a:lnTo>
                  <a:cubicBezTo>
                    <a:pt x="2352" y="1374"/>
                    <a:pt x="4663" y="685"/>
                    <a:pt x="7039" y="388"/>
                  </a:cubicBezTo>
                  <a:cubicBezTo>
                    <a:pt x="8644" y="184"/>
                    <a:pt x="10249" y="82"/>
                    <a:pt x="11855" y="82"/>
                  </a:cubicBezTo>
                  <a:cubicBezTo>
                    <a:pt x="12084" y="82"/>
                    <a:pt x="12313" y="84"/>
                    <a:pt x="12543" y="88"/>
                  </a:cubicBezTo>
                  <a:cubicBezTo>
                    <a:pt x="14077" y="122"/>
                    <a:pt x="15245" y="222"/>
                    <a:pt x="16079" y="288"/>
                  </a:cubicBezTo>
                  <a:cubicBezTo>
                    <a:pt x="14911" y="122"/>
                    <a:pt x="13744" y="21"/>
                    <a:pt x="12543" y="21"/>
                  </a:cubicBezTo>
                  <a:cubicBezTo>
                    <a:pt x="12153" y="8"/>
                    <a:pt x="11764" y="1"/>
                    <a:pt x="1137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469;p69">
              <a:extLst>
                <a:ext uri="{FF2B5EF4-FFF2-40B4-BE49-F238E27FC236}">
                  <a16:creationId xmlns:a16="http://schemas.microsoft.com/office/drawing/2014/main" id="{1516D6A4-71D7-42EC-964E-FE775D02E7BE}"/>
                </a:ext>
              </a:extLst>
            </p:cNvPr>
            <p:cNvSpPr/>
            <p:nvPr/>
          </p:nvSpPr>
          <p:spPr>
            <a:xfrm>
              <a:off x="6795004" y="2569560"/>
              <a:ext cx="460912" cy="430943"/>
            </a:xfrm>
            <a:custGeom>
              <a:avLst/>
              <a:gdLst/>
              <a:ahLst/>
              <a:cxnLst/>
              <a:rect l="l" t="t" r="r" b="b"/>
              <a:pathLst>
                <a:path w="26253" h="24546" extrusionOk="0">
                  <a:moveTo>
                    <a:pt x="10835" y="0"/>
                  </a:moveTo>
                  <a:cubicBezTo>
                    <a:pt x="7870" y="0"/>
                    <a:pt x="3989" y="1145"/>
                    <a:pt x="1" y="5532"/>
                  </a:cubicBezTo>
                  <a:lnTo>
                    <a:pt x="10942" y="24546"/>
                  </a:lnTo>
                  <a:cubicBezTo>
                    <a:pt x="10942" y="24546"/>
                    <a:pt x="12590" y="18947"/>
                    <a:pt x="21154" y="18947"/>
                  </a:cubicBezTo>
                  <a:cubicBezTo>
                    <a:pt x="22637" y="18947"/>
                    <a:pt x="24327" y="19115"/>
                    <a:pt x="26253" y="19509"/>
                  </a:cubicBezTo>
                  <a:lnTo>
                    <a:pt x="16212" y="1362"/>
                  </a:lnTo>
                  <a:cubicBezTo>
                    <a:pt x="16212" y="1362"/>
                    <a:pt x="14069" y="0"/>
                    <a:pt x="10835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470;p69">
              <a:extLst>
                <a:ext uri="{FF2B5EF4-FFF2-40B4-BE49-F238E27FC236}">
                  <a16:creationId xmlns:a16="http://schemas.microsoft.com/office/drawing/2014/main" id="{D66E8A2D-3F67-46ED-8734-D4549D2BB949}"/>
                </a:ext>
              </a:extLst>
            </p:cNvPr>
            <p:cNvSpPr/>
            <p:nvPr/>
          </p:nvSpPr>
          <p:spPr>
            <a:xfrm>
              <a:off x="6792669" y="2566838"/>
              <a:ext cx="465003" cy="433664"/>
            </a:xfrm>
            <a:custGeom>
              <a:avLst/>
              <a:gdLst/>
              <a:ahLst/>
              <a:cxnLst/>
              <a:rect l="l" t="t" r="r" b="b"/>
              <a:pathLst>
                <a:path w="26486" h="24701" extrusionOk="0">
                  <a:moveTo>
                    <a:pt x="10885" y="0"/>
                  </a:moveTo>
                  <a:cubicBezTo>
                    <a:pt x="9167" y="0"/>
                    <a:pt x="7486" y="369"/>
                    <a:pt x="5938" y="1084"/>
                  </a:cubicBezTo>
                  <a:cubicBezTo>
                    <a:pt x="3669" y="2151"/>
                    <a:pt x="1668" y="3652"/>
                    <a:pt x="0" y="5520"/>
                  </a:cubicBezTo>
                  <a:lnTo>
                    <a:pt x="0" y="5620"/>
                  </a:lnTo>
                  <a:cubicBezTo>
                    <a:pt x="3002" y="10857"/>
                    <a:pt x="6638" y="17162"/>
                    <a:pt x="10508" y="23867"/>
                  </a:cubicBezTo>
                  <a:lnTo>
                    <a:pt x="10975" y="24634"/>
                  </a:lnTo>
                  <a:cubicBezTo>
                    <a:pt x="10975" y="24658"/>
                    <a:pt x="10975" y="24665"/>
                    <a:pt x="10987" y="24667"/>
                  </a:cubicBezTo>
                  <a:lnTo>
                    <a:pt x="10987" y="24667"/>
                  </a:lnTo>
                  <a:cubicBezTo>
                    <a:pt x="10983" y="24678"/>
                    <a:pt x="10979" y="24689"/>
                    <a:pt x="10975" y="24701"/>
                  </a:cubicBezTo>
                  <a:lnTo>
                    <a:pt x="11049" y="24688"/>
                  </a:lnTo>
                  <a:lnTo>
                    <a:pt x="11049" y="24688"/>
                  </a:lnTo>
                  <a:cubicBezTo>
                    <a:pt x="11053" y="24689"/>
                    <a:pt x="11058" y="24689"/>
                    <a:pt x="11062" y="24689"/>
                  </a:cubicBezTo>
                  <a:cubicBezTo>
                    <a:pt x="11074" y="24689"/>
                    <a:pt x="11087" y="24686"/>
                    <a:pt x="11099" y="24680"/>
                  </a:cubicBezTo>
                  <a:lnTo>
                    <a:pt x="11099" y="24680"/>
                  </a:lnTo>
                  <a:lnTo>
                    <a:pt x="11175" y="24667"/>
                  </a:lnTo>
                  <a:lnTo>
                    <a:pt x="11145" y="24621"/>
                  </a:lnTo>
                  <a:lnTo>
                    <a:pt x="11145" y="24621"/>
                  </a:lnTo>
                  <a:cubicBezTo>
                    <a:pt x="11380" y="23892"/>
                    <a:pt x="11778" y="23196"/>
                    <a:pt x="12309" y="22633"/>
                  </a:cubicBezTo>
                  <a:cubicBezTo>
                    <a:pt x="12542" y="22332"/>
                    <a:pt x="12809" y="22065"/>
                    <a:pt x="13109" y="21799"/>
                  </a:cubicBezTo>
                  <a:cubicBezTo>
                    <a:pt x="13376" y="21532"/>
                    <a:pt x="13643" y="21298"/>
                    <a:pt x="13977" y="21098"/>
                  </a:cubicBezTo>
                  <a:lnTo>
                    <a:pt x="14477" y="20798"/>
                  </a:lnTo>
                  <a:cubicBezTo>
                    <a:pt x="14611" y="20664"/>
                    <a:pt x="14777" y="20598"/>
                    <a:pt x="14977" y="20498"/>
                  </a:cubicBezTo>
                  <a:cubicBezTo>
                    <a:pt x="15311" y="20331"/>
                    <a:pt x="15645" y="20164"/>
                    <a:pt x="15978" y="20031"/>
                  </a:cubicBezTo>
                  <a:lnTo>
                    <a:pt x="17012" y="19664"/>
                  </a:lnTo>
                  <a:lnTo>
                    <a:pt x="18113" y="19430"/>
                  </a:lnTo>
                  <a:cubicBezTo>
                    <a:pt x="18447" y="19330"/>
                    <a:pt x="18814" y="19297"/>
                    <a:pt x="19180" y="19263"/>
                  </a:cubicBezTo>
                  <a:cubicBezTo>
                    <a:pt x="19547" y="19263"/>
                    <a:pt x="19881" y="19163"/>
                    <a:pt x="20281" y="19163"/>
                  </a:cubicBezTo>
                  <a:lnTo>
                    <a:pt x="21315" y="19163"/>
                  </a:lnTo>
                  <a:cubicBezTo>
                    <a:pt x="21649" y="19163"/>
                    <a:pt x="21982" y="19163"/>
                    <a:pt x="22349" y="19197"/>
                  </a:cubicBezTo>
                  <a:lnTo>
                    <a:pt x="23383" y="19297"/>
                  </a:lnTo>
                  <a:lnTo>
                    <a:pt x="24384" y="19430"/>
                  </a:lnTo>
                  <a:lnTo>
                    <a:pt x="26315" y="19758"/>
                  </a:lnTo>
                  <a:lnTo>
                    <a:pt x="26315" y="19758"/>
                  </a:lnTo>
                  <a:cubicBezTo>
                    <a:pt x="26317" y="19760"/>
                    <a:pt x="26318" y="19762"/>
                    <a:pt x="26319" y="19764"/>
                  </a:cubicBezTo>
                  <a:lnTo>
                    <a:pt x="26321" y="19759"/>
                  </a:lnTo>
                  <a:lnTo>
                    <a:pt x="26321" y="19759"/>
                  </a:lnTo>
                  <a:lnTo>
                    <a:pt x="26352" y="19764"/>
                  </a:lnTo>
                  <a:lnTo>
                    <a:pt x="26386" y="19764"/>
                  </a:lnTo>
                  <a:cubicBezTo>
                    <a:pt x="26419" y="19697"/>
                    <a:pt x="26486" y="19664"/>
                    <a:pt x="26419" y="19630"/>
                  </a:cubicBezTo>
                  <a:lnTo>
                    <a:pt x="19147" y="6488"/>
                  </a:lnTo>
                  <a:lnTo>
                    <a:pt x="17046" y="2818"/>
                  </a:lnTo>
                  <a:lnTo>
                    <a:pt x="16512" y="1851"/>
                  </a:lnTo>
                  <a:cubicBezTo>
                    <a:pt x="16479" y="1784"/>
                    <a:pt x="16445" y="1684"/>
                    <a:pt x="16378" y="1618"/>
                  </a:cubicBezTo>
                  <a:cubicBezTo>
                    <a:pt x="16378" y="1584"/>
                    <a:pt x="16378" y="1584"/>
                    <a:pt x="16345" y="1517"/>
                  </a:cubicBezTo>
                  <a:lnTo>
                    <a:pt x="16345" y="1618"/>
                  </a:lnTo>
                  <a:cubicBezTo>
                    <a:pt x="16412" y="1684"/>
                    <a:pt x="16445" y="1784"/>
                    <a:pt x="16479" y="1851"/>
                  </a:cubicBezTo>
                  <a:lnTo>
                    <a:pt x="17012" y="2852"/>
                  </a:lnTo>
                  <a:cubicBezTo>
                    <a:pt x="17513" y="3752"/>
                    <a:pt x="18180" y="4987"/>
                    <a:pt x="19047" y="6588"/>
                  </a:cubicBezTo>
                  <a:cubicBezTo>
                    <a:pt x="20798" y="9759"/>
                    <a:pt x="23268" y="14238"/>
                    <a:pt x="26231" y="19604"/>
                  </a:cubicBezTo>
                  <a:lnTo>
                    <a:pt x="26231" y="19604"/>
                  </a:lnTo>
                  <a:lnTo>
                    <a:pt x="24418" y="19297"/>
                  </a:lnTo>
                  <a:cubicBezTo>
                    <a:pt x="24117" y="19197"/>
                    <a:pt x="23784" y="19163"/>
                    <a:pt x="23417" y="19163"/>
                  </a:cubicBezTo>
                  <a:lnTo>
                    <a:pt x="22383" y="19097"/>
                  </a:lnTo>
                  <a:cubicBezTo>
                    <a:pt x="22049" y="19063"/>
                    <a:pt x="21682" y="19030"/>
                    <a:pt x="21349" y="19030"/>
                  </a:cubicBezTo>
                  <a:lnTo>
                    <a:pt x="20248" y="19030"/>
                  </a:lnTo>
                  <a:cubicBezTo>
                    <a:pt x="19914" y="19063"/>
                    <a:pt x="19547" y="19063"/>
                    <a:pt x="19180" y="19130"/>
                  </a:cubicBezTo>
                  <a:cubicBezTo>
                    <a:pt x="18814" y="19163"/>
                    <a:pt x="18447" y="19230"/>
                    <a:pt x="18113" y="19297"/>
                  </a:cubicBezTo>
                  <a:lnTo>
                    <a:pt x="17012" y="19530"/>
                  </a:lnTo>
                  <a:lnTo>
                    <a:pt x="15945" y="19931"/>
                  </a:lnTo>
                  <a:cubicBezTo>
                    <a:pt x="15578" y="20064"/>
                    <a:pt x="15211" y="20231"/>
                    <a:pt x="14877" y="20431"/>
                  </a:cubicBezTo>
                  <a:cubicBezTo>
                    <a:pt x="14711" y="20498"/>
                    <a:pt x="14544" y="20598"/>
                    <a:pt x="14377" y="20698"/>
                  </a:cubicBezTo>
                  <a:lnTo>
                    <a:pt x="13877" y="21031"/>
                  </a:lnTo>
                  <a:cubicBezTo>
                    <a:pt x="13576" y="21265"/>
                    <a:pt x="13243" y="21498"/>
                    <a:pt x="12976" y="21765"/>
                  </a:cubicBezTo>
                  <a:cubicBezTo>
                    <a:pt x="12709" y="22032"/>
                    <a:pt x="12442" y="22332"/>
                    <a:pt x="12175" y="22633"/>
                  </a:cubicBezTo>
                  <a:cubicBezTo>
                    <a:pt x="11694" y="23174"/>
                    <a:pt x="11322" y="23823"/>
                    <a:pt x="11058" y="24483"/>
                  </a:cubicBezTo>
                  <a:lnTo>
                    <a:pt x="11058" y="24483"/>
                  </a:lnTo>
                  <a:lnTo>
                    <a:pt x="10708" y="23933"/>
                  </a:lnTo>
                  <a:lnTo>
                    <a:pt x="235" y="5714"/>
                  </a:lnTo>
                  <a:lnTo>
                    <a:pt x="235" y="5714"/>
                  </a:lnTo>
                  <a:cubicBezTo>
                    <a:pt x="1863" y="3864"/>
                    <a:pt x="3852" y="2344"/>
                    <a:pt x="6104" y="1284"/>
                  </a:cubicBezTo>
                  <a:cubicBezTo>
                    <a:pt x="7656" y="554"/>
                    <a:pt x="9348" y="183"/>
                    <a:pt x="11042" y="183"/>
                  </a:cubicBezTo>
                  <a:cubicBezTo>
                    <a:pt x="12444" y="183"/>
                    <a:pt x="13849" y="437"/>
                    <a:pt x="15178" y="950"/>
                  </a:cubicBezTo>
                  <a:cubicBezTo>
                    <a:pt x="15545" y="1084"/>
                    <a:pt x="15845" y="1251"/>
                    <a:pt x="16045" y="1317"/>
                  </a:cubicBezTo>
                  <a:lnTo>
                    <a:pt x="16278" y="1451"/>
                  </a:lnTo>
                  <a:lnTo>
                    <a:pt x="16178" y="1351"/>
                  </a:lnTo>
                  <a:lnTo>
                    <a:pt x="15978" y="1251"/>
                  </a:lnTo>
                  <a:cubicBezTo>
                    <a:pt x="15678" y="1084"/>
                    <a:pt x="15378" y="950"/>
                    <a:pt x="15111" y="817"/>
                  </a:cubicBezTo>
                  <a:cubicBezTo>
                    <a:pt x="13943" y="383"/>
                    <a:pt x="12743" y="116"/>
                    <a:pt x="11508" y="16"/>
                  </a:cubicBezTo>
                  <a:cubicBezTo>
                    <a:pt x="11300" y="6"/>
                    <a:pt x="11093" y="0"/>
                    <a:pt x="1088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471;p69">
              <a:extLst>
                <a:ext uri="{FF2B5EF4-FFF2-40B4-BE49-F238E27FC236}">
                  <a16:creationId xmlns:a16="http://schemas.microsoft.com/office/drawing/2014/main" id="{AE63C882-7D9E-42C4-A9E8-90AD621D6E68}"/>
                </a:ext>
              </a:extLst>
            </p:cNvPr>
            <p:cNvSpPr/>
            <p:nvPr/>
          </p:nvSpPr>
          <p:spPr>
            <a:xfrm>
              <a:off x="6541417" y="2528459"/>
              <a:ext cx="443935" cy="470287"/>
            </a:xfrm>
            <a:custGeom>
              <a:avLst/>
              <a:gdLst/>
              <a:ahLst/>
              <a:cxnLst/>
              <a:rect l="l" t="t" r="r" b="b"/>
              <a:pathLst>
                <a:path w="25286" h="26787" extrusionOk="0">
                  <a:moveTo>
                    <a:pt x="14378" y="7840"/>
                  </a:moveTo>
                  <a:lnTo>
                    <a:pt x="14378" y="7841"/>
                  </a:lnTo>
                  <a:lnTo>
                    <a:pt x="14378" y="7841"/>
                  </a:lnTo>
                  <a:cubicBezTo>
                    <a:pt x="14378" y="7841"/>
                    <a:pt x="14378" y="7840"/>
                    <a:pt x="14378" y="7840"/>
                  </a:cubicBezTo>
                  <a:close/>
                  <a:moveTo>
                    <a:pt x="1" y="1"/>
                  </a:moveTo>
                  <a:lnTo>
                    <a:pt x="11709" y="22550"/>
                  </a:lnTo>
                  <a:cubicBezTo>
                    <a:pt x="11709" y="22550"/>
                    <a:pt x="11915" y="22542"/>
                    <a:pt x="12280" y="22542"/>
                  </a:cubicBezTo>
                  <a:cubicBezTo>
                    <a:pt x="14391" y="22542"/>
                    <a:pt x="21815" y="22833"/>
                    <a:pt x="25286" y="26787"/>
                  </a:cubicBezTo>
                  <a:lnTo>
                    <a:pt x="14378" y="7841"/>
                  </a:lnTo>
                  <a:lnTo>
                    <a:pt x="14378" y="7841"/>
                  </a:lnTo>
                  <a:cubicBezTo>
                    <a:pt x="14378" y="7841"/>
                    <a:pt x="14378" y="7841"/>
                    <a:pt x="14378" y="7841"/>
                  </a:cubicBezTo>
                  <a:cubicBezTo>
                    <a:pt x="14364" y="7841"/>
                    <a:pt x="7990" y="1"/>
                    <a:pt x="1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472;p69">
              <a:extLst>
                <a:ext uri="{FF2B5EF4-FFF2-40B4-BE49-F238E27FC236}">
                  <a16:creationId xmlns:a16="http://schemas.microsoft.com/office/drawing/2014/main" id="{D0E6FCEF-2AF8-40B5-AF52-B045230BFB58}"/>
                </a:ext>
              </a:extLst>
            </p:cNvPr>
            <p:cNvSpPr/>
            <p:nvPr/>
          </p:nvSpPr>
          <p:spPr>
            <a:xfrm>
              <a:off x="6541417" y="2528459"/>
              <a:ext cx="445691" cy="472043"/>
            </a:xfrm>
            <a:custGeom>
              <a:avLst/>
              <a:gdLst/>
              <a:ahLst/>
              <a:cxnLst/>
              <a:rect l="l" t="t" r="r" b="b"/>
              <a:pathLst>
                <a:path w="25386" h="26887" extrusionOk="0">
                  <a:moveTo>
                    <a:pt x="1" y="1"/>
                  </a:moveTo>
                  <a:lnTo>
                    <a:pt x="33" y="64"/>
                  </a:lnTo>
                  <a:lnTo>
                    <a:pt x="33" y="64"/>
                  </a:lnTo>
                  <a:cubicBezTo>
                    <a:pt x="30" y="43"/>
                    <a:pt x="22" y="22"/>
                    <a:pt x="1" y="1"/>
                  </a:cubicBezTo>
                  <a:close/>
                  <a:moveTo>
                    <a:pt x="33" y="64"/>
                  </a:moveTo>
                  <a:cubicBezTo>
                    <a:pt x="34" y="76"/>
                    <a:pt x="34" y="89"/>
                    <a:pt x="34" y="101"/>
                  </a:cubicBezTo>
                  <a:lnTo>
                    <a:pt x="201" y="434"/>
                  </a:lnTo>
                  <a:lnTo>
                    <a:pt x="412" y="824"/>
                  </a:lnTo>
                  <a:lnTo>
                    <a:pt x="412" y="824"/>
                  </a:lnTo>
                  <a:cubicBezTo>
                    <a:pt x="313" y="635"/>
                    <a:pt x="230" y="474"/>
                    <a:pt x="168" y="334"/>
                  </a:cubicBezTo>
                  <a:lnTo>
                    <a:pt x="33" y="64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168" y="168"/>
                  </a:lnTo>
                  <a:lnTo>
                    <a:pt x="1469" y="201"/>
                  </a:lnTo>
                  <a:lnTo>
                    <a:pt x="1802" y="268"/>
                  </a:lnTo>
                  <a:lnTo>
                    <a:pt x="2603" y="368"/>
                  </a:lnTo>
                  <a:cubicBezTo>
                    <a:pt x="2870" y="434"/>
                    <a:pt x="3170" y="501"/>
                    <a:pt x="3470" y="601"/>
                  </a:cubicBezTo>
                  <a:cubicBezTo>
                    <a:pt x="3804" y="668"/>
                    <a:pt x="4137" y="768"/>
                    <a:pt x="4471" y="868"/>
                  </a:cubicBezTo>
                  <a:cubicBezTo>
                    <a:pt x="6139" y="1502"/>
                    <a:pt x="7706" y="2302"/>
                    <a:pt x="9174" y="3337"/>
                  </a:cubicBezTo>
                  <a:cubicBezTo>
                    <a:pt x="11075" y="4671"/>
                    <a:pt x="12810" y="6205"/>
                    <a:pt x="14311" y="7973"/>
                  </a:cubicBezTo>
                  <a:cubicBezTo>
                    <a:pt x="17289" y="13184"/>
                    <a:pt x="20895" y="19464"/>
                    <a:pt x="24794" y="26262"/>
                  </a:cubicBezTo>
                  <a:lnTo>
                    <a:pt x="24794" y="26262"/>
                  </a:lnTo>
                  <a:cubicBezTo>
                    <a:pt x="23939" y="25421"/>
                    <a:pt x="22925" y="24741"/>
                    <a:pt x="21816" y="24285"/>
                  </a:cubicBezTo>
                  <a:cubicBezTo>
                    <a:pt x="20716" y="23784"/>
                    <a:pt x="19582" y="23384"/>
                    <a:pt x="18447" y="23151"/>
                  </a:cubicBezTo>
                  <a:cubicBezTo>
                    <a:pt x="16462" y="22706"/>
                    <a:pt x="14477" y="22472"/>
                    <a:pt x="12469" y="22472"/>
                  </a:cubicBezTo>
                  <a:cubicBezTo>
                    <a:pt x="12243" y="22472"/>
                    <a:pt x="12017" y="22475"/>
                    <a:pt x="11791" y="22481"/>
                  </a:cubicBezTo>
                  <a:lnTo>
                    <a:pt x="11791" y="22481"/>
                  </a:lnTo>
                  <a:lnTo>
                    <a:pt x="3337" y="6339"/>
                  </a:lnTo>
                  <a:lnTo>
                    <a:pt x="868" y="1669"/>
                  </a:lnTo>
                  <a:lnTo>
                    <a:pt x="412" y="824"/>
                  </a:lnTo>
                  <a:lnTo>
                    <a:pt x="412" y="824"/>
                  </a:lnTo>
                  <a:cubicBezTo>
                    <a:pt x="525" y="1042"/>
                    <a:pt x="658" y="1298"/>
                    <a:pt x="801" y="1602"/>
                  </a:cubicBezTo>
                  <a:cubicBezTo>
                    <a:pt x="1335" y="2703"/>
                    <a:pt x="2169" y="4271"/>
                    <a:pt x="3170" y="6272"/>
                  </a:cubicBezTo>
                  <a:cubicBezTo>
                    <a:pt x="5271" y="10275"/>
                    <a:pt x="8173" y="15946"/>
                    <a:pt x="11609" y="22550"/>
                  </a:cubicBezTo>
                  <a:cubicBezTo>
                    <a:pt x="11609" y="22617"/>
                    <a:pt x="11643" y="22617"/>
                    <a:pt x="11676" y="22617"/>
                  </a:cubicBezTo>
                  <a:cubicBezTo>
                    <a:pt x="11926" y="22610"/>
                    <a:pt x="12176" y="22606"/>
                    <a:pt x="12425" y="22606"/>
                  </a:cubicBezTo>
                  <a:cubicBezTo>
                    <a:pt x="14410" y="22606"/>
                    <a:pt x="16392" y="22840"/>
                    <a:pt x="18347" y="23284"/>
                  </a:cubicBezTo>
                  <a:cubicBezTo>
                    <a:pt x="19515" y="23518"/>
                    <a:pt x="20649" y="23885"/>
                    <a:pt x="21716" y="24352"/>
                  </a:cubicBezTo>
                  <a:cubicBezTo>
                    <a:pt x="22817" y="24852"/>
                    <a:pt x="23851" y="25519"/>
                    <a:pt x="24719" y="26353"/>
                  </a:cubicBezTo>
                  <a:lnTo>
                    <a:pt x="25018" y="26652"/>
                  </a:lnTo>
                  <a:lnTo>
                    <a:pt x="25018" y="26652"/>
                  </a:lnTo>
                  <a:cubicBezTo>
                    <a:pt x="25062" y="26730"/>
                    <a:pt x="25107" y="26808"/>
                    <a:pt x="25152" y="26887"/>
                  </a:cubicBezTo>
                  <a:lnTo>
                    <a:pt x="25227" y="26842"/>
                  </a:lnTo>
                  <a:lnTo>
                    <a:pt x="25227" y="26842"/>
                  </a:lnTo>
                  <a:cubicBezTo>
                    <a:pt x="25235" y="26844"/>
                    <a:pt x="25244" y="26845"/>
                    <a:pt x="25252" y="26845"/>
                  </a:cubicBezTo>
                  <a:cubicBezTo>
                    <a:pt x="25277" y="26845"/>
                    <a:pt x="25302" y="26837"/>
                    <a:pt x="25319" y="26820"/>
                  </a:cubicBezTo>
                  <a:cubicBezTo>
                    <a:pt x="25352" y="26787"/>
                    <a:pt x="25386" y="26720"/>
                    <a:pt x="25352" y="26687"/>
                  </a:cubicBezTo>
                  <a:lnTo>
                    <a:pt x="14478" y="7806"/>
                  </a:lnTo>
                  <a:cubicBezTo>
                    <a:pt x="11109" y="3937"/>
                    <a:pt x="7339" y="1635"/>
                    <a:pt x="4537" y="701"/>
                  </a:cubicBezTo>
                  <a:cubicBezTo>
                    <a:pt x="4204" y="601"/>
                    <a:pt x="3870" y="501"/>
                    <a:pt x="3537" y="434"/>
                  </a:cubicBezTo>
                  <a:cubicBezTo>
                    <a:pt x="3270" y="334"/>
                    <a:pt x="2970" y="268"/>
                    <a:pt x="2669" y="201"/>
                  </a:cubicBezTo>
                  <a:lnTo>
                    <a:pt x="1869" y="101"/>
                  </a:lnTo>
                  <a:lnTo>
                    <a:pt x="1535" y="34"/>
                  </a:lnTo>
                  <a:lnTo>
                    <a:pt x="1202" y="34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473;p69">
              <a:extLst>
                <a:ext uri="{FF2B5EF4-FFF2-40B4-BE49-F238E27FC236}">
                  <a16:creationId xmlns:a16="http://schemas.microsoft.com/office/drawing/2014/main" id="{48F6E9D0-2331-443D-ABE4-27F644EAF450}"/>
                </a:ext>
              </a:extLst>
            </p:cNvPr>
            <p:cNvSpPr/>
            <p:nvPr/>
          </p:nvSpPr>
          <p:spPr>
            <a:xfrm>
              <a:off x="7153421" y="3652886"/>
              <a:ext cx="63256" cy="62098"/>
            </a:xfrm>
            <a:custGeom>
              <a:avLst/>
              <a:gdLst/>
              <a:ahLst/>
              <a:cxnLst/>
              <a:rect l="l" t="t" r="r" b="b"/>
              <a:pathLst>
                <a:path w="3603" h="3537" extrusionOk="0">
                  <a:moveTo>
                    <a:pt x="1768" y="1"/>
                  </a:moveTo>
                  <a:lnTo>
                    <a:pt x="1501" y="434"/>
                  </a:lnTo>
                  <a:cubicBezTo>
                    <a:pt x="1234" y="901"/>
                    <a:pt x="867" y="1302"/>
                    <a:pt x="434" y="1602"/>
                  </a:cubicBezTo>
                  <a:lnTo>
                    <a:pt x="0" y="1835"/>
                  </a:lnTo>
                  <a:lnTo>
                    <a:pt x="467" y="2035"/>
                  </a:lnTo>
                  <a:cubicBezTo>
                    <a:pt x="934" y="2302"/>
                    <a:pt x="1334" y="2669"/>
                    <a:pt x="1635" y="3136"/>
                  </a:cubicBezTo>
                  <a:lnTo>
                    <a:pt x="1868" y="3537"/>
                  </a:lnTo>
                  <a:lnTo>
                    <a:pt x="2102" y="3136"/>
                  </a:lnTo>
                  <a:cubicBezTo>
                    <a:pt x="2335" y="2669"/>
                    <a:pt x="2702" y="2269"/>
                    <a:pt x="3169" y="1969"/>
                  </a:cubicBezTo>
                  <a:lnTo>
                    <a:pt x="3603" y="1702"/>
                  </a:lnTo>
                  <a:lnTo>
                    <a:pt x="3169" y="1502"/>
                  </a:lnTo>
                  <a:cubicBezTo>
                    <a:pt x="2702" y="1235"/>
                    <a:pt x="2302" y="868"/>
                    <a:pt x="2002" y="434"/>
                  </a:cubicBezTo>
                  <a:lnTo>
                    <a:pt x="1768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474;p69">
              <a:extLst>
                <a:ext uri="{FF2B5EF4-FFF2-40B4-BE49-F238E27FC236}">
                  <a16:creationId xmlns:a16="http://schemas.microsoft.com/office/drawing/2014/main" id="{9D57A05B-7D11-4566-B5C5-35918F7588F7}"/>
                </a:ext>
              </a:extLst>
            </p:cNvPr>
            <p:cNvSpPr/>
            <p:nvPr/>
          </p:nvSpPr>
          <p:spPr>
            <a:xfrm>
              <a:off x="6748146" y="2142532"/>
              <a:ext cx="62694" cy="62677"/>
            </a:xfrm>
            <a:custGeom>
              <a:avLst/>
              <a:gdLst/>
              <a:ahLst/>
              <a:cxnLst/>
              <a:rect l="l" t="t" r="r" b="b"/>
              <a:pathLst>
                <a:path w="3571" h="3570" extrusionOk="0">
                  <a:moveTo>
                    <a:pt x="1736" y="0"/>
                  </a:moveTo>
                  <a:lnTo>
                    <a:pt x="1502" y="401"/>
                  </a:lnTo>
                  <a:cubicBezTo>
                    <a:pt x="1235" y="868"/>
                    <a:pt x="868" y="1301"/>
                    <a:pt x="401" y="1602"/>
                  </a:cubicBezTo>
                  <a:lnTo>
                    <a:pt x="1" y="1835"/>
                  </a:lnTo>
                  <a:lnTo>
                    <a:pt x="401" y="2069"/>
                  </a:lnTo>
                  <a:cubicBezTo>
                    <a:pt x="902" y="2302"/>
                    <a:pt x="1302" y="2669"/>
                    <a:pt x="1602" y="3136"/>
                  </a:cubicBezTo>
                  <a:lnTo>
                    <a:pt x="1869" y="3570"/>
                  </a:lnTo>
                  <a:lnTo>
                    <a:pt x="2069" y="3136"/>
                  </a:lnTo>
                  <a:cubicBezTo>
                    <a:pt x="2336" y="2669"/>
                    <a:pt x="2703" y="2269"/>
                    <a:pt x="3170" y="1968"/>
                  </a:cubicBezTo>
                  <a:lnTo>
                    <a:pt x="3570" y="1735"/>
                  </a:lnTo>
                  <a:lnTo>
                    <a:pt x="3170" y="1501"/>
                  </a:lnTo>
                  <a:cubicBezTo>
                    <a:pt x="2670" y="1268"/>
                    <a:pt x="2269" y="868"/>
                    <a:pt x="1969" y="434"/>
                  </a:cubicBezTo>
                  <a:lnTo>
                    <a:pt x="1736" y="0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475;p69">
              <a:extLst>
                <a:ext uri="{FF2B5EF4-FFF2-40B4-BE49-F238E27FC236}">
                  <a16:creationId xmlns:a16="http://schemas.microsoft.com/office/drawing/2014/main" id="{670C0538-F4B5-41E3-9A88-87882F291A5B}"/>
                </a:ext>
              </a:extLst>
            </p:cNvPr>
            <p:cNvSpPr/>
            <p:nvPr/>
          </p:nvSpPr>
          <p:spPr>
            <a:xfrm>
              <a:off x="8626293" y="2403141"/>
              <a:ext cx="63256" cy="63256"/>
            </a:xfrm>
            <a:custGeom>
              <a:avLst/>
              <a:gdLst/>
              <a:ahLst/>
              <a:cxnLst/>
              <a:rect l="l" t="t" r="r" b="b"/>
              <a:pathLst>
                <a:path w="3603" h="3603" extrusionOk="0">
                  <a:moveTo>
                    <a:pt x="1735" y="0"/>
                  </a:moveTo>
                  <a:lnTo>
                    <a:pt x="1501" y="467"/>
                  </a:lnTo>
                  <a:cubicBezTo>
                    <a:pt x="1268" y="934"/>
                    <a:pt x="868" y="1335"/>
                    <a:pt x="434" y="1635"/>
                  </a:cubicBezTo>
                  <a:lnTo>
                    <a:pt x="0" y="1902"/>
                  </a:lnTo>
                  <a:lnTo>
                    <a:pt x="467" y="2102"/>
                  </a:lnTo>
                  <a:cubicBezTo>
                    <a:pt x="934" y="2369"/>
                    <a:pt x="1335" y="2736"/>
                    <a:pt x="1635" y="3169"/>
                  </a:cubicBezTo>
                  <a:lnTo>
                    <a:pt x="1902" y="3603"/>
                  </a:lnTo>
                  <a:lnTo>
                    <a:pt x="2102" y="3169"/>
                  </a:lnTo>
                  <a:cubicBezTo>
                    <a:pt x="2335" y="2702"/>
                    <a:pt x="2702" y="2269"/>
                    <a:pt x="3169" y="1968"/>
                  </a:cubicBezTo>
                  <a:lnTo>
                    <a:pt x="3603" y="1735"/>
                  </a:lnTo>
                  <a:lnTo>
                    <a:pt x="3169" y="1501"/>
                  </a:lnTo>
                  <a:cubicBezTo>
                    <a:pt x="2669" y="1268"/>
                    <a:pt x="2269" y="901"/>
                    <a:pt x="1968" y="434"/>
                  </a:cubicBezTo>
                  <a:lnTo>
                    <a:pt x="1735" y="0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476;p69">
              <a:extLst>
                <a:ext uri="{FF2B5EF4-FFF2-40B4-BE49-F238E27FC236}">
                  <a16:creationId xmlns:a16="http://schemas.microsoft.com/office/drawing/2014/main" id="{B7F78D75-CA9A-4C19-A032-BFCB61FFA2AE}"/>
                </a:ext>
              </a:extLst>
            </p:cNvPr>
            <p:cNvSpPr/>
            <p:nvPr/>
          </p:nvSpPr>
          <p:spPr>
            <a:xfrm>
              <a:off x="8404923" y="3748341"/>
              <a:ext cx="62677" cy="62098"/>
            </a:xfrm>
            <a:custGeom>
              <a:avLst/>
              <a:gdLst/>
              <a:ahLst/>
              <a:cxnLst/>
              <a:rect l="l" t="t" r="r" b="b"/>
              <a:pathLst>
                <a:path w="3570" h="3537" extrusionOk="0">
                  <a:moveTo>
                    <a:pt x="1702" y="1"/>
                  </a:moveTo>
                  <a:lnTo>
                    <a:pt x="1535" y="368"/>
                  </a:lnTo>
                  <a:cubicBezTo>
                    <a:pt x="1268" y="868"/>
                    <a:pt x="901" y="1268"/>
                    <a:pt x="434" y="1569"/>
                  </a:cubicBezTo>
                  <a:lnTo>
                    <a:pt x="0" y="1836"/>
                  </a:lnTo>
                  <a:lnTo>
                    <a:pt x="434" y="2036"/>
                  </a:lnTo>
                  <a:cubicBezTo>
                    <a:pt x="901" y="2303"/>
                    <a:pt x="1301" y="2669"/>
                    <a:pt x="1601" y="3103"/>
                  </a:cubicBezTo>
                  <a:lnTo>
                    <a:pt x="1868" y="3537"/>
                  </a:lnTo>
                  <a:lnTo>
                    <a:pt x="2068" y="3103"/>
                  </a:lnTo>
                  <a:cubicBezTo>
                    <a:pt x="2302" y="2636"/>
                    <a:pt x="2702" y="2236"/>
                    <a:pt x="3136" y="1936"/>
                  </a:cubicBezTo>
                  <a:lnTo>
                    <a:pt x="3570" y="1702"/>
                  </a:lnTo>
                  <a:lnTo>
                    <a:pt x="3136" y="1502"/>
                  </a:lnTo>
                  <a:cubicBezTo>
                    <a:pt x="2636" y="1235"/>
                    <a:pt x="2235" y="868"/>
                    <a:pt x="1935" y="401"/>
                  </a:cubicBezTo>
                  <a:lnTo>
                    <a:pt x="1702" y="1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477;p69">
              <a:extLst>
                <a:ext uri="{FF2B5EF4-FFF2-40B4-BE49-F238E27FC236}">
                  <a16:creationId xmlns:a16="http://schemas.microsoft.com/office/drawing/2014/main" id="{0A5A4390-3AC8-4C73-8266-B22C90552491}"/>
                </a:ext>
              </a:extLst>
            </p:cNvPr>
            <p:cNvSpPr/>
            <p:nvPr/>
          </p:nvSpPr>
          <p:spPr>
            <a:xfrm>
              <a:off x="8476360" y="4030037"/>
              <a:ext cx="12325" cy="12325"/>
            </a:xfrm>
            <a:custGeom>
              <a:avLst/>
              <a:gdLst/>
              <a:ahLst/>
              <a:cxnLst/>
              <a:rect l="l" t="t" r="r" b="b"/>
              <a:pathLst>
                <a:path w="702" h="702" extrusionOk="0">
                  <a:moveTo>
                    <a:pt x="34" y="1"/>
                  </a:moveTo>
                  <a:lnTo>
                    <a:pt x="68" y="134"/>
                  </a:lnTo>
                  <a:cubicBezTo>
                    <a:pt x="101" y="268"/>
                    <a:pt x="101" y="401"/>
                    <a:pt x="34" y="534"/>
                  </a:cubicBezTo>
                  <a:lnTo>
                    <a:pt x="1" y="668"/>
                  </a:lnTo>
                  <a:lnTo>
                    <a:pt x="1" y="668"/>
                  </a:lnTo>
                  <a:lnTo>
                    <a:pt x="134" y="634"/>
                  </a:lnTo>
                  <a:cubicBezTo>
                    <a:pt x="190" y="621"/>
                    <a:pt x="245" y="613"/>
                    <a:pt x="300" y="613"/>
                  </a:cubicBezTo>
                  <a:cubicBezTo>
                    <a:pt x="378" y="613"/>
                    <a:pt x="456" y="629"/>
                    <a:pt x="535" y="668"/>
                  </a:cubicBezTo>
                  <a:lnTo>
                    <a:pt x="668" y="701"/>
                  </a:lnTo>
                  <a:lnTo>
                    <a:pt x="635" y="568"/>
                  </a:lnTo>
                  <a:cubicBezTo>
                    <a:pt x="601" y="434"/>
                    <a:pt x="601" y="301"/>
                    <a:pt x="668" y="167"/>
                  </a:cubicBezTo>
                  <a:lnTo>
                    <a:pt x="701" y="34"/>
                  </a:lnTo>
                  <a:lnTo>
                    <a:pt x="701" y="34"/>
                  </a:lnTo>
                  <a:lnTo>
                    <a:pt x="568" y="67"/>
                  </a:lnTo>
                  <a:cubicBezTo>
                    <a:pt x="513" y="81"/>
                    <a:pt x="457" y="89"/>
                    <a:pt x="402" y="89"/>
                  </a:cubicBezTo>
                  <a:cubicBezTo>
                    <a:pt x="324" y="89"/>
                    <a:pt x="246" y="73"/>
                    <a:pt x="168" y="34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478;p69">
              <a:extLst>
                <a:ext uri="{FF2B5EF4-FFF2-40B4-BE49-F238E27FC236}">
                  <a16:creationId xmlns:a16="http://schemas.microsoft.com/office/drawing/2014/main" id="{B4E60576-A212-44E1-9FE2-ACA6CC00FA07}"/>
                </a:ext>
              </a:extLst>
            </p:cNvPr>
            <p:cNvSpPr/>
            <p:nvPr/>
          </p:nvSpPr>
          <p:spPr>
            <a:xfrm>
              <a:off x="8604629" y="2120270"/>
              <a:ext cx="12307" cy="12325"/>
            </a:xfrm>
            <a:custGeom>
              <a:avLst/>
              <a:gdLst/>
              <a:ahLst/>
              <a:cxnLst/>
              <a:rect l="l" t="t" r="r" b="b"/>
              <a:pathLst>
                <a:path w="701" h="702" extrusionOk="0">
                  <a:moveTo>
                    <a:pt x="33" y="1"/>
                  </a:moveTo>
                  <a:lnTo>
                    <a:pt x="67" y="101"/>
                  </a:lnTo>
                  <a:cubicBezTo>
                    <a:pt x="100" y="268"/>
                    <a:pt x="100" y="401"/>
                    <a:pt x="33" y="535"/>
                  </a:cubicBezTo>
                  <a:lnTo>
                    <a:pt x="0" y="668"/>
                  </a:lnTo>
                  <a:lnTo>
                    <a:pt x="134" y="601"/>
                  </a:lnTo>
                  <a:cubicBezTo>
                    <a:pt x="267" y="601"/>
                    <a:pt x="400" y="601"/>
                    <a:pt x="534" y="668"/>
                  </a:cubicBezTo>
                  <a:lnTo>
                    <a:pt x="667" y="701"/>
                  </a:lnTo>
                  <a:lnTo>
                    <a:pt x="634" y="568"/>
                  </a:lnTo>
                  <a:cubicBezTo>
                    <a:pt x="601" y="434"/>
                    <a:pt x="601" y="301"/>
                    <a:pt x="667" y="168"/>
                  </a:cubicBezTo>
                  <a:lnTo>
                    <a:pt x="701" y="34"/>
                  </a:lnTo>
                  <a:lnTo>
                    <a:pt x="567" y="68"/>
                  </a:lnTo>
                  <a:cubicBezTo>
                    <a:pt x="512" y="81"/>
                    <a:pt x="457" y="89"/>
                    <a:pt x="401" y="89"/>
                  </a:cubicBezTo>
                  <a:cubicBezTo>
                    <a:pt x="323" y="89"/>
                    <a:pt x="245" y="73"/>
                    <a:pt x="167" y="34"/>
                  </a:cubicBezTo>
                  <a:lnTo>
                    <a:pt x="33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479;p69">
              <a:extLst>
                <a:ext uri="{FF2B5EF4-FFF2-40B4-BE49-F238E27FC236}">
                  <a16:creationId xmlns:a16="http://schemas.microsoft.com/office/drawing/2014/main" id="{0CB59CC9-20C4-4B96-AAE4-22341AA62E30}"/>
                </a:ext>
              </a:extLst>
            </p:cNvPr>
            <p:cNvSpPr/>
            <p:nvPr/>
          </p:nvSpPr>
          <p:spPr>
            <a:xfrm>
              <a:off x="6860016" y="1945758"/>
              <a:ext cx="12307" cy="13483"/>
            </a:xfrm>
            <a:custGeom>
              <a:avLst/>
              <a:gdLst/>
              <a:ahLst/>
              <a:cxnLst/>
              <a:rect l="l" t="t" r="r" b="b"/>
              <a:pathLst>
                <a:path w="701" h="768" extrusionOk="0">
                  <a:moveTo>
                    <a:pt x="34" y="0"/>
                  </a:moveTo>
                  <a:lnTo>
                    <a:pt x="67" y="134"/>
                  </a:lnTo>
                  <a:cubicBezTo>
                    <a:pt x="100" y="267"/>
                    <a:pt x="100" y="401"/>
                    <a:pt x="34" y="534"/>
                  </a:cubicBezTo>
                  <a:lnTo>
                    <a:pt x="0" y="668"/>
                  </a:lnTo>
                  <a:lnTo>
                    <a:pt x="134" y="668"/>
                  </a:lnTo>
                  <a:cubicBezTo>
                    <a:pt x="173" y="658"/>
                    <a:pt x="212" y="654"/>
                    <a:pt x="251" y="654"/>
                  </a:cubicBezTo>
                  <a:cubicBezTo>
                    <a:pt x="345" y="654"/>
                    <a:pt x="440" y="677"/>
                    <a:pt x="534" y="701"/>
                  </a:cubicBezTo>
                  <a:lnTo>
                    <a:pt x="667" y="768"/>
                  </a:lnTo>
                  <a:lnTo>
                    <a:pt x="634" y="634"/>
                  </a:lnTo>
                  <a:cubicBezTo>
                    <a:pt x="601" y="501"/>
                    <a:pt x="601" y="334"/>
                    <a:pt x="667" y="201"/>
                  </a:cubicBezTo>
                  <a:lnTo>
                    <a:pt x="701" y="100"/>
                  </a:lnTo>
                  <a:lnTo>
                    <a:pt x="567" y="100"/>
                  </a:lnTo>
                  <a:cubicBezTo>
                    <a:pt x="434" y="100"/>
                    <a:pt x="300" y="100"/>
                    <a:pt x="167" y="34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480;p69">
              <a:extLst>
                <a:ext uri="{FF2B5EF4-FFF2-40B4-BE49-F238E27FC236}">
                  <a16:creationId xmlns:a16="http://schemas.microsoft.com/office/drawing/2014/main" id="{24B18DAC-7BAE-489A-9332-4EA506B3AB62}"/>
                </a:ext>
              </a:extLst>
            </p:cNvPr>
            <p:cNvSpPr/>
            <p:nvPr/>
          </p:nvSpPr>
          <p:spPr>
            <a:xfrm>
              <a:off x="7074943" y="3433272"/>
              <a:ext cx="12904" cy="13483"/>
            </a:xfrm>
            <a:custGeom>
              <a:avLst/>
              <a:gdLst/>
              <a:ahLst/>
              <a:cxnLst/>
              <a:rect l="l" t="t" r="r" b="b"/>
              <a:pathLst>
                <a:path w="735" h="768" extrusionOk="0">
                  <a:moveTo>
                    <a:pt x="67" y="1"/>
                  </a:moveTo>
                  <a:lnTo>
                    <a:pt x="100" y="167"/>
                  </a:lnTo>
                  <a:cubicBezTo>
                    <a:pt x="134" y="301"/>
                    <a:pt x="100" y="468"/>
                    <a:pt x="67" y="601"/>
                  </a:cubicBezTo>
                  <a:lnTo>
                    <a:pt x="0" y="701"/>
                  </a:lnTo>
                  <a:lnTo>
                    <a:pt x="0" y="701"/>
                  </a:lnTo>
                  <a:lnTo>
                    <a:pt x="134" y="668"/>
                  </a:lnTo>
                  <a:cubicBezTo>
                    <a:pt x="173" y="658"/>
                    <a:pt x="215" y="654"/>
                    <a:pt x="258" y="654"/>
                  </a:cubicBezTo>
                  <a:cubicBezTo>
                    <a:pt x="362" y="654"/>
                    <a:pt x="473" y="678"/>
                    <a:pt x="567" y="701"/>
                  </a:cubicBezTo>
                  <a:lnTo>
                    <a:pt x="667" y="768"/>
                  </a:lnTo>
                  <a:lnTo>
                    <a:pt x="634" y="634"/>
                  </a:lnTo>
                  <a:cubicBezTo>
                    <a:pt x="601" y="501"/>
                    <a:pt x="634" y="334"/>
                    <a:pt x="667" y="201"/>
                  </a:cubicBezTo>
                  <a:lnTo>
                    <a:pt x="734" y="101"/>
                  </a:lnTo>
                  <a:lnTo>
                    <a:pt x="601" y="101"/>
                  </a:lnTo>
                  <a:cubicBezTo>
                    <a:pt x="467" y="101"/>
                    <a:pt x="300" y="101"/>
                    <a:pt x="167" y="34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481;p69">
              <a:extLst>
                <a:ext uri="{FF2B5EF4-FFF2-40B4-BE49-F238E27FC236}">
                  <a16:creationId xmlns:a16="http://schemas.microsoft.com/office/drawing/2014/main" id="{5A4AB35E-0B24-4E03-B34F-4D58EC366643}"/>
                </a:ext>
              </a:extLst>
            </p:cNvPr>
            <p:cNvSpPr/>
            <p:nvPr/>
          </p:nvSpPr>
          <p:spPr>
            <a:xfrm>
              <a:off x="6870550" y="4010127"/>
              <a:ext cx="436912" cy="471464"/>
            </a:xfrm>
            <a:custGeom>
              <a:avLst/>
              <a:gdLst/>
              <a:ahLst/>
              <a:cxnLst/>
              <a:rect l="l" t="t" r="r" b="b"/>
              <a:pathLst>
                <a:path w="24886" h="26854" extrusionOk="0">
                  <a:moveTo>
                    <a:pt x="1" y="634"/>
                  </a:moveTo>
                  <a:cubicBezTo>
                    <a:pt x="1" y="651"/>
                    <a:pt x="9" y="659"/>
                    <a:pt x="17" y="668"/>
                  </a:cubicBezTo>
                  <a:lnTo>
                    <a:pt x="1" y="634"/>
                  </a:lnTo>
                  <a:close/>
                  <a:moveTo>
                    <a:pt x="17" y="668"/>
                  </a:moveTo>
                  <a:lnTo>
                    <a:pt x="34" y="701"/>
                  </a:lnTo>
                  <a:cubicBezTo>
                    <a:pt x="34" y="684"/>
                    <a:pt x="26" y="676"/>
                    <a:pt x="17" y="668"/>
                  </a:cubicBezTo>
                  <a:close/>
                  <a:moveTo>
                    <a:pt x="34" y="701"/>
                  </a:moveTo>
                  <a:lnTo>
                    <a:pt x="67" y="834"/>
                  </a:lnTo>
                  <a:cubicBezTo>
                    <a:pt x="59" y="793"/>
                    <a:pt x="51" y="751"/>
                    <a:pt x="34" y="701"/>
                  </a:cubicBezTo>
                  <a:close/>
                  <a:moveTo>
                    <a:pt x="67" y="834"/>
                  </a:moveTo>
                  <a:lnTo>
                    <a:pt x="67" y="834"/>
                  </a:lnTo>
                  <a:cubicBezTo>
                    <a:pt x="76" y="876"/>
                    <a:pt x="84" y="918"/>
                    <a:pt x="101" y="968"/>
                  </a:cubicBezTo>
                  <a:lnTo>
                    <a:pt x="67" y="834"/>
                  </a:lnTo>
                  <a:close/>
                  <a:moveTo>
                    <a:pt x="24885" y="1"/>
                  </a:moveTo>
                  <a:lnTo>
                    <a:pt x="24518" y="334"/>
                  </a:lnTo>
                  <a:lnTo>
                    <a:pt x="23117" y="1602"/>
                  </a:lnTo>
                  <a:lnTo>
                    <a:pt x="18080" y="6405"/>
                  </a:lnTo>
                  <a:lnTo>
                    <a:pt x="18080" y="6438"/>
                  </a:lnTo>
                  <a:cubicBezTo>
                    <a:pt x="18345" y="11640"/>
                    <a:pt x="18610" y="18683"/>
                    <a:pt x="18941" y="26523"/>
                  </a:cubicBezTo>
                  <a:lnTo>
                    <a:pt x="18941" y="26523"/>
                  </a:lnTo>
                  <a:lnTo>
                    <a:pt x="17280" y="25385"/>
                  </a:lnTo>
                  <a:lnTo>
                    <a:pt x="5867" y="17799"/>
                  </a:lnTo>
                  <a:lnTo>
                    <a:pt x="5867" y="17799"/>
                  </a:lnTo>
                  <a:cubicBezTo>
                    <a:pt x="4167" y="12702"/>
                    <a:pt x="2702" y="8437"/>
                    <a:pt x="1668" y="5371"/>
                  </a:cubicBezTo>
                  <a:lnTo>
                    <a:pt x="434" y="1869"/>
                  </a:lnTo>
                  <a:cubicBezTo>
                    <a:pt x="267" y="1502"/>
                    <a:pt x="201" y="1168"/>
                    <a:pt x="101" y="968"/>
                  </a:cubicBezTo>
                  <a:lnTo>
                    <a:pt x="101" y="968"/>
                  </a:lnTo>
                  <a:lnTo>
                    <a:pt x="401" y="1869"/>
                  </a:lnTo>
                  <a:cubicBezTo>
                    <a:pt x="701" y="2702"/>
                    <a:pt x="1068" y="3937"/>
                    <a:pt x="1568" y="5438"/>
                  </a:cubicBezTo>
                  <a:cubicBezTo>
                    <a:pt x="2569" y="8473"/>
                    <a:pt x="4037" y="12776"/>
                    <a:pt x="5738" y="17847"/>
                  </a:cubicBezTo>
                  <a:lnTo>
                    <a:pt x="5738" y="17880"/>
                  </a:lnTo>
                  <a:lnTo>
                    <a:pt x="5771" y="17880"/>
                  </a:lnTo>
                  <a:lnTo>
                    <a:pt x="17213" y="25552"/>
                  </a:lnTo>
                  <a:lnTo>
                    <a:pt x="19014" y="26786"/>
                  </a:lnTo>
                  <a:lnTo>
                    <a:pt x="19181" y="26853"/>
                  </a:lnTo>
                  <a:lnTo>
                    <a:pt x="19181" y="26686"/>
                  </a:lnTo>
                  <a:cubicBezTo>
                    <a:pt x="18781" y="18797"/>
                    <a:pt x="18448" y="11705"/>
                    <a:pt x="18215" y="6504"/>
                  </a:cubicBezTo>
                  <a:lnTo>
                    <a:pt x="18215" y="6504"/>
                  </a:lnTo>
                  <a:lnTo>
                    <a:pt x="23217" y="1668"/>
                  </a:lnTo>
                  <a:lnTo>
                    <a:pt x="24551" y="334"/>
                  </a:lnTo>
                  <a:lnTo>
                    <a:pt x="24885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482;p69">
              <a:extLst>
                <a:ext uri="{FF2B5EF4-FFF2-40B4-BE49-F238E27FC236}">
                  <a16:creationId xmlns:a16="http://schemas.microsoft.com/office/drawing/2014/main" id="{2ACA47ED-2D4B-4632-B10B-4B2896940C34}"/>
                </a:ext>
              </a:extLst>
            </p:cNvPr>
            <p:cNvSpPr/>
            <p:nvPr/>
          </p:nvSpPr>
          <p:spPr>
            <a:xfrm>
              <a:off x="7173330" y="4437050"/>
              <a:ext cx="58569" cy="58007"/>
            </a:xfrm>
            <a:custGeom>
              <a:avLst/>
              <a:gdLst/>
              <a:ahLst/>
              <a:cxnLst/>
              <a:rect l="l" t="t" r="r" b="b"/>
              <a:pathLst>
                <a:path w="3336" h="3304" extrusionOk="0">
                  <a:moveTo>
                    <a:pt x="2402" y="1"/>
                  </a:moveTo>
                  <a:lnTo>
                    <a:pt x="1468" y="668"/>
                  </a:lnTo>
                  <a:lnTo>
                    <a:pt x="367" y="301"/>
                  </a:lnTo>
                  <a:lnTo>
                    <a:pt x="367" y="301"/>
                  </a:lnTo>
                  <a:lnTo>
                    <a:pt x="701" y="1402"/>
                  </a:lnTo>
                  <a:lnTo>
                    <a:pt x="0" y="2336"/>
                  </a:lnTo>
                  <a:lnTo>
                    <a:pt x="1168" y="2336"/>
                  </a:lnTo>
                  <a:lnTo>
                    <a:pt x="1835" y="3303"/>
                  </a:lnTo>
                  <a:lnTo>
                    <a:pt x="2202" y="2203"/>
                  </a:lnTo>
                  <a:lnTo>
                    <a:pt x="3336" y="1869"/>
                  </a:lnTo>
                  <a:lnTo>
                    <a:pt x="2369" y="1168"/>
                  </a:lnTo>
                  <a:lnTo>
                    <a:pt x="2402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483;p69">
              <a:extLst>
                <a:ext uri="{FF2B5EF4-FFF2-40B4-BE49-F238E27FC236}">
                  <a16:creationId xmlns:a16="http://schemas.microsoft.com/office/drawing/2014/main" id="{8CB5A4D6-8127-4081-A3AF-0C295D9C2814}"/>
                </a:ext>
              </a:extLst>
            </p:cNvPr>
            <p:cNvSpPr/>
            <p:nvPr/>
          </p:nvSpPr>
          <p:spPr>
            <a:xfrm>
              <a:off x="6947851" y="4295914"/>
              <a:ext cx="38080" cy="38677"/>
            </a:xfrm>
            <a:custGeom>
              <a:avLst/>
              <a:gdLst/>
              <a:ahLst/>
              <a:cxnLst/>
              <a:rect l="l" t="t" r="r" b="b"/>
              <a:pathLst>
                <a:path w="2169" h="2203" extrusionOk="0">
                  <a:moveTo>
                    <a:pt x="1502" y="1"/>
                  </a:moveTo>
                  <a:lnTo>
                    <a:pt x="868" y="501"/>
                  </a:lnTo>
                  <a:lnTo>
                    <a:pt x="168" y="268"/>
                  </a:lnTo>
                  <a:lnTo>
                    <a:pt x="401" y="1002"/>
                  </a:lnTo>
                  <a:lnTo>
                    <a:pt x="1" y="1602"/>
                  </a:lnTo>
                  <a:lnTo>
                    <a:pt x="768" y="1569"/>
                  </a:lnTo>
                  <a:lnTo>
                    <a:pt x="1235" y="2202"/>
                  </a:lnTo>
                  <a:lnTo>
                    <a:pt x="1402" y="1435"/>
                  </a:lnTo>
                  <a:lnTo>
                    <a:pt x="2169" y="1202"/>
                  </a:lnTo>
                  <a:lnTo>
                    <a:pt x="1502" y="768"/>
                  </a:lnTo>
                  <a:lnTo>
                    <a:pt x="1502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484;p69">
              <a:extLst>
                <a:ext uri="{FF2B5EF4-FFF2-40B4-BE49-F238E27FC236}">
                  <a16:creationId xmlns:a16="http://schemas.microsoft.com/office/drawing/2014/main" id="{1318254C-5509-4324-BF34-FB00CC39C60B}"/>
                </a:ext>
              </a:extLst>
            </p:cNvPr>
            <p:cNvSpPr/>
            <p:nvPr/>
          </p:nvSpPr>
          <p:spPr>
            <a:xfrm>
              <a:off x="6849465" y="3996065"/>
              <a:ext cx="46876" cy="46876"/>
            </a:xfrm>
            <a:custGeom>
              <a:avLst/>
              <a:gdLst/>
              <a:ahLst/>
              <a:cxnLst/>
              <a:rect l="l" t="t" r="r" b="b"/>
              <a:pathLst>
                <a:path w="2670" h="2670" extrusionOk="0">
                  <a:moveTo>
                    <a:pt x="1135" y="1"/>
                  </a:moveTo>
                  <a:lnTo>
                    <a:pt x="935" y="935"/>
                  </a:lnTo>
                  <a:lnTo>
                    <a:pt x="1" y="1269"/>
                  </a:lnTo>
                  <a:lnTo>
                    <a:pt x="801" y="1769"/>
                  </a:lnTo>
                  <a:lnTo>
                    <a:pt x="835" y="2670"/>
                  </a:lnTo>
                  <a:lnTo>
                    <a:pt x="1602" y="2102"/>
                  </a:lnTo>
                  <a:lnTo>
                    <a:pt x="2469" y="2336"/>
                  </a:lnTo>
                  <a:lnTo>
                    <a:pt x="2469" y="2336"/>
                  </a:lnTo>
                  <a:lnTo>
                    <a:pt x="2136" y="1469"/>
                  </a:lnTo>
                  <a:lnTo>
                    <a:pt x="2669" y="735"/>
                  </a:lnTo>
                  <a:lnTo>
                    <a:pt x="1735" y="768"/>
                  </a:lnTo>
                  <a:lnTo>
                    <a:pt x="1135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485;p69">
              <a:extLst>
                <a:ext uri="{FF2B5EF4-FFF2-40B4-BE49-F238E27FC236}">
                  <a16:creationId xmlns:a16="http://schemas.microsoft.com/office/drawing/2014/main" id="{2C371158-2175-46B6-BA23-FE865E716EC8}"/>
                </a:ext>
              </a:extLst>
            </p:cNvPr>
            <p:cNvSpPr/>
            <p:nvPr/>
          </p:nvSpPr>
          <p:spPr>
            <a:xfrm>
              <a:off x="7279319" y="3983196"/>
              <a:ext cx="46297" cy="46858"/>
            </a:xfrm>
            <a:custGeom>
              <a:avLst/>
              <a:gdLst/>
              <a:ahLst/>
              <a:cxnLst/>
              <a:rect l="l" t="t" r="r" b="b"/>
              <a:pathLst>
                <a:path w="2637" h="2669" extrusionOk="0">
                  <a:moveTo>
                    <a:pt x="1135" y="0"/>
                  </a:moveTo>
                  <a:lnTo>
                    <a:pt x="935" y="901"/>
                  </a:lnTo>
                  <a:lnTo>
                    <a:pt x="1" y="1234"/>
                  </a:lnTo>
                  <a:lnTo>
                    <a:pt x="801" y="1735"/>
                  </a:lnTo>
                  <a:lnTo>
                    <a:pt x="835" y="2669"/>
                  </a:lnTo>
                  <a:lnTo>
                    <a:pt x="1535" y="2068"/>
                  </a:lnTo>
                  <a:lnTo>
                    <a:pt x="2469" y="2335"/>
                  </a:lnTo>
                  <a:lnTo>
                    <a:pt x="2136" y="1468"/>
                  </a:lnTo>
                  <a:lnTo>
                    <a:pt x="2636" y="701"/>
                  </a:lnTo>
                  <a:lnTo>
                    <a:pt x="1702" y="734"/>
                  </a:lnTo>
                  <a:lnTo>
                    <a:pt x="1135" y="0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486;p69">
              <a:extLst>
                <a:ext uri="{FF2B5EF4-FFF2-40B4-BE49-F238E27FC236}">
                  <a16:creationId xmlns:a16="http://schemas.microsoft.com/office/drawing/2014/main" id="{A2181BEB-FBDA-4C26-81BD-63DD13063470}"/>
                </a:ext>
              </a:extLst>
            </p:cNvPr>
            <p:cNvSpPr/>
            <p:nvPr/>
          </p:nvSpPr>
          <p:spPr>
            <a:xfrm>
              <a:off x="7173910" y="4109094"/>
              <a:ext cx="29302" cy="29899"/>
            </a:xfrm>
            <a:custGeom>
              <a:avLst/>
              <a:gdLst/>
              <a:ahLst/>
              <a:cxnLst/>
              <a:rect l="l" t="t" r="r" b="b"/>
              <a:pathLst>
                <a:path w="1669" h="1703" extrusionOk="0">
                  <a:moveTo>
                    <a:pt x="701" y="1"/>
                  </a:moveTo>
                  <a:lnTo>
                    <a:pt x="601" y="568"/>
                  </a:lnTo>
                  <a:lnTo>
                    <a:pt x="1" y="801"/>
                  </a:lnTo>
                  <a:lnTo>
                    <a:pt x="501" y="1068"/>
                  </a:lnTo>
                  <a:lnTo>
                    <a:pt x="534" y="1702"/>
                  </a:lnTo>
                  <a:lnTo>
                    <a:pt x="1001" y="1335"/>
                  </a:lnTo>
                  <a:lnTo>
                    <a:pt x="1535" y="1502"/>
                  </a:lnTo>
                  <a:lnTo>
                    <a:pt x="1335" y="902"/>
                  </a:lnTo>
                  <a:lnTo>
                    <a:pt x="1668" y="401"/>
                  </a:lnTo>
                  <a:lnTo>
                    <a:pt x="1101" y="468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487;p69">
              <a:extLst>
                <a:ext uri="{FF2B5EF4-FFF2-40B4-BE49-F238E27FC236}">
                  <a16:creationId xmlns:a16="http://schemas.microsoft.com/office/drawing/2014/main" id="{E97F7D0E-3134-42EF-ADE5-E29A3F8792E5}"/>
                </a:ext>
              </a:extLst>
            </p:cNvPr>
            <p:cNvSpPr/>
            <p:nvPr/>
          </p:nvSpPr>
          <p:spPr>
            <a:xfrm>
              <a:off x="6653288" y="3263448"/>
              <a:ext cx="291650" cy="291649"/>
            </a:xfrm>
            <a:custGeom>
              <a:avLst/>
              <a:gdLst/>
              <a:ahLst/>
              <a:cxnLst/>
              <a:rect l="l" t="t" r="r" b="b"/>
              <a:pathLst>
                <a:path w="16612" h="16612" extrusionOk="0">
                  <a:moveTo>
                    <a:pt x="8306" y="0"/>
                  </a:moveTo>
                  <a:cubicBezTo>
                    <a:pt x="3736" y="0"/>
                    <a:pt x="0" y="3703"/>
                    <a:pt x="0" y="8306"/>
                  </a:cubicBezTo>
                  <a:cubicBezTo>
                    <a:pt x="0" y="12876"/>
                    <a:pt x="3736" y="16612"/>
                    <a:pt x="8306" y="16612"/>
                  </a:cubicBezTo>
                  <a:cubicBezTo>
                    <a:pt x="12876" y="16612"/>
                    <a:pt x="16612" y="12876"/>
                    <a:pt x="16612" y="8306"/>
                  </a:cubicBezTo>
                  <a:cubicBezTo>
                    <a:pt x="16612" y="3703"/>
                    <a:pt x="12876" y="0"/>
                    <a:pt x="8306" y="0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488;p69">
              <a:extLst>
                <a:ext uri="{FF2B5EF4-FFF2-40B4-BE49-F238E27FC236}">
                  <a16:creationId xmlns:a16="http://schemas.microsoft.com/office/drawing/2014/main" id="{C462A3F1-B81F-4EB6-9C66-928E9200CA5E}"/>
                </a:ext>
              </a:extLst>
            </p:cNvPr>
            <p:cNvSpPr/>
            <p:nvPr/>
          </p:nvSpPr>
          <p:spPr>
            <a:xfrm>
              <a:off x="6724725" y="3430937"/>
              <a:ext cx="55654" cy="47789"/>
            </a:xfrm>
            <a:custGeom>
              <a:avLst/>
              <a:gdLst/>
              <a:ahLst/>
              <a:cxnLst/>
              <a:rect l="l" t="t" r="r" b="b"/>
              <a:pathLst>
                <a:path w="3170" h="2722" extrusionOk="0">
                  <a:moveTo>
                    <a:pt x="1769" y="0"/>
                  </a:moveTo>
                  <a:cubicBezTo>
                    <a:pt x="568" y="34"/>
                    <a:pt x="1" y="1501"/>
                    <a:pt x="868" y="2335"/>
                  </a:cubicBezTo>
                  <a:cubicBezTo>
                    <a:pt x="1145" y="2601"/>
                    <a:pt x="1479" y="2721"/>
                    <a:pt x="1806" y="2721"/>
                  </a:cubicBezTo>
                  <a:cubicBezTo>
                    <a:pt x="2505" y="2721"/>
                    <a:pt x="3170" y="2175"/>
                    <a:pt x="3170" y="1335"/>
                  </a:cubicBezTo>
                  <a:cubicBezTo>
                    <a:pt x="3136" y="601"/>
                    <a:pt x="2536" y="0"/>
                    <a:pt x="17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489;p69">
              <a:extLst>
                <a:ext uri="{FF2B5EF4-FFF2-40B4-BE49-F238E27FC236}">
                  <a16:creationId xmlns:a16="http://schemas.microsoft.com/office/drawing/2014/main" id="{8A28BBE5-8F7F-47DE-97B6-BB7609AA8533}"/>
                </a:ext>
              </a:extLst>
            </p:cNvPr>
            <p:cNvSpPr/>
            <p:nvPr/>
          </p:nvSpPr>
          <p:spPr>
            <a:xfrm>
              <a:off x="6713594" y="3372369"/>
              <a:ext cx="32813" cy="28090"/>
            </a:xfrm>
            <a:custGeom>
              <a:avLst/>
              <a:gdLst/>
              <a:ahLst/>
              <a:cxnLst/>
              <a:rect l="l" t="t" r="r" b="b"/>
              <a:pathLst>
                <a:path w="1869" h="1600" extrusionOk="0">
                  <a:moveTo>
                    <a:pt x="1068" y="1"/>
                  </a:moveTo>
                  <a:cubicBezTo>
                    <a:pt x="368" y="1"/>
                    <a:pt x="1" y="868"/>
                    <a:pt x="501" y="1368"/>
                  </a:cubicBezTo>
                  <a:cubicBezTo>
                    <a:pt x="661" y="1528"/>
                    <a:pt x="859" y="1600"/>
                    <a:pt x="1054" y="1600"/>
                  </a:cubicBezTo>
                  <a:cubicBezTo>
                    <a:pt x="1468" y="1600"/>
                    <a:pt x="1869" y="1277"/>
                    <a:pt x="1869" y="801"/>
                  </a:cubicBezTo>
                  <a:cubicBezTo>
                    <a:pt x="1869" y="367"/>
                    <a:pt x="1502" y="1"/>
                    <a:pt x="10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490;p69">
              <a:extLst>
                <a:ext uri="{FF2B5EF4-FFF2-40B4-BE49-F238E27FC236}">
                  <a16:creationId xmlns:a16="http://schemas.microsoft.com/office/drawing/2014/main" id="{D62D9D5B-A17E-42F7-8F9C-F4A7A7CE7A84}"/>
                </a:ext>
              </a:extLst>
            </p:cNvPr>
            <p:cNvSpPr/>
            <p:nvPr/>
          </p:nvSpPr>
          <p:spPr>
            <a:xfrm>
              <a:off x="6532060" y="3215729"/>
              <a:ext cx="539969" cy="383628"/>
            </a:xfrm>
            <a:custGeom>
              <a:avLst/>
              <a:gdLst/>
              <a:ahLst/>
              <a:cxnLst/>
              <a:rect l="l" t="t" r="r" b="b"/>
              <a:pathLst>
                <a:path w="30756" h="21851" extrusionOk="0">
                  <a:moveTo>
                    <a:pt x="28006" y="1"/>
                  </a:moveTo>
                  <a:cubicBezTo>
                    <a:pt x="25222" y="1"/>
                    <a:pt x="19181" y="3719"/>
                    <a:pt x="19181" y="3719"/>
                  </a:cubicBezTo>
                  <a:lnTo>
                    <a:pt x="20181" y="4353"/>
                  </a:lnTo>
                  <a:cubicBezTo>
                    <a:pt x="20181" y="4353"/>
                    <a:pt x="23699" y="2102"/>
                    <a:pt x="25759" y="2102"/>
                  </a:cubicBezTo>
                  <a:cubicBezTo>
                    <a:pt x="26156" y="2102"/>
                    <a:pt x="26499" y="2185"/>
                    <a:pt x="26753" y="2385"/>
                  </a:cubicBezTo>
                  <a:cubicBezTo>
                    <a:pt x="28354" y="3652"/>
                    <a:pt x="23851" y="8489"/>
                    <a:pt x="17479" y="13159"/>
                  </a:cubicBezTo>
                  <a:cubicBezTo>
                    <a:pt x="12031" y="17132"/>
                    <a:pt x="6800" y="20042"/>
                    <a:pt x="4764" y="20042"/>
                  </a:cubicBezTo>
                  <a:cubicBezTo>
                    <a:pt x="4406" y="20042"/>
                    <a:pt x="4147" y="19953"/>
                    <a:pt x="4003" y="19764"/>
                  </a:cubicBezTo>
                  <a:cubicBezTo>
                    <a:pt x="3036" y="18529"/>
                    <a:pt x="7539" y="14260"/>
                    <a:pt x="7539" y="14260"/>
                  </a:cubicBezTo>
                  <a:lnTo>
                    <a:pt x="7139" y="13059"/>
                  </a:lnTo>
                  <a:lnTo>
                    <a:pt x="7139" y="13059"/>
                  </a:lnTo>
                  <a:cubicBezTo>
                    <a:pt x="7172" y="13226"/>
                    <a:pt x="0" y="20064"/>
                    <a:pt x="1868" y="21532"/>
                  </a:cubicBezTo>
                  <a:cubicBezTo>
                    <a:pt x="2144" y="21748"/>
                    <a:pt x="2548" y="21851"/>
                    <a:pt x="3058" y="21851"/>
                  </a:cubicBezTo>
                  <a:cubicBezTo>
                    <a:pt x="5999" y="21851"/>
                    <a:pt x="12451" y="18441"/>
                    <a:pt x="18080" y="13893"/>
                  </a:cubicBezTo>
                  <a:cubicBezTo>
                    <a:pt x="24718" y="8556"/>
                    <a:pt x="30755" y="2051"/>
                    <a:pt x="29088" y="350"/>
                  </a:cubicBezTo>
                  <a:cubicBezTo>
                    <a:pt x="28848" y="105"/>
                    <a:pt x="28473" y="1"/>
                    <a:pt x="28006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491;p69">
              <a:extLst>
                <a:ext uri="{FF2B5EF4-FFF2-40B4-BE49-F238E27FC236}">
                  <a16:creationId xmlns:a16="http://schemas.microsoft.com/office/drawing/2014/main" id="{730F332A-2CF2-4BDB-B0E0-A650E5D2F280}"/>
                </a:ext>
              </a:extLst>
            </p:cNvPr>
            <p:cNvSpPr/>
            <p:nvPr/>
          </p:nvSpPr>
          <p:spPr>
            <a:xfrm>
              <a:off x="6532060" y="3215729"/>
              <a:ext cx="539969" cy="383628"/>
            </a:xfrm>
            <a:custGeom>
              <a:avLst/>
              <a:gdLst/>
              <a:ahLst/>
              <a:cxnLst/>
              <a:rect l="l" t="t" r="r" b="b"/>
              <a:pathLst>
                <a:path w="30756" h="21851" extrusionOk="0">
                  <a:moveTo>
                    <a:pt x="28006" y="1"/>
                  </a:moveTo>
                  <a:cubicBezTo>
                    <a:pt x="25222" y="1"/>
                    <a:pt x="19181" y="3719"/>
                    <a:pt x="19181" y="3719"/>
                  </a:cubicBezTo>
                  <a:lnTo>
                    <a:pt x="20181" y="4353"/>
                  </a:lnTo>
                  <a:cubicBezTo>
                    <a:pt x="20181" y="4353"/>
                    <a:pt x="23699" y="2102"/>
                    <a:pt x="25759" y="2102"/>
                  </a:cubicBezTo>
                  <a:cubicBezTo>
                    <a:pt x="26156" y="2102"/>
                    <a:pt x="26499" y="2185"/>
                    <a:pt x="26753" y="2385"/>
                  </a:cubicBezTo>
                  <a:cubicBezTo>
                    <a:pt x="28354" y="3652"/>
                    <a:pt x="23851" y="8489"/>
                    <a:pt x="17479" y="13159"/>
                  </a:cubicBezTo>
                  <a:cubicBezTo>
                    <a:pt x="12031" y="17132"/>
                    <a:pt x="6800" y="20042"/>
                    <a:pt x="4764" y="20042"/>
                  </a:cubicBezTo>
                  <a:cubicBezTo>
                    <a:pt x="4406" y="20042"/>
                    <a:pt x="4147" y="19953"/>
                    <a:pt x="4003" y="19764"/>
                  </a:cubicBezTo>
                  <a:cubicBezTo>
                    <a:pt x="3036" y="18529"/>
                    <a:pt x="7539" y="14260"/>
                    <a:pt x="7539" y="14260"/>
                  </a:cubicBezTo>
                  <a:lnTo>
                    <a:pt x="7139" y="13059"/>
                  </a:lnTo>
                  <a:lnTo>
                    <a:pt x="7139" y="13059"/>
                  </a:lnTo>
                  <a:cubicBezTo>
                    <a:pt x="7172" y="13226"/>
                    <a:pt x="0" y="20064"/>
                    <a:pt x="1868" y="21532"/>
                  </a:cubicBezTo>
                  <a:cubicBezTo>
                    <a:pt x="2144" y="21748"/>
                    <a:pt x="2548" y="21851"/>
                    <a:pt x="3058" y="21851"/>
                  </a:cubicBezTo>
                  <a:cubicBezTo>
                    <a:pt x="5999" y="21851"/>
                    <a:pt x="12451" y="18441"/>
                    <a:pt x="18080" y="13893"/>
                  </a:cubicBezTo>
                  <a:cubicBezTo>
                    <a:pt x="24718" y="8556"/>
                    <a:pt x="30755" y="2051"/>
                    <a:pt x="29088" y="350"/>
                  </a:cubicBezTo>
                  <a:cubicBezTo>
                    <a:pt x="28848" y="105"/>
                    <a:pt x="28473" y="1"/>
                    <a:pt x="28006" y="1"/>
                  </a:cubicBez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492;p69">
              <a:extLst>
                <a:ext uri="{FF2B5EF4-FFF2-40B4-BE49-F238E27FC236}">
                  <a16:creationId xmlns:a16="http://schemas.microsoft.com/office/drawing/2014/main" id="{1732CB22-FBEC-4938-99B6-E34CA1C86517}"/>
                </a:ext>
              </a:extLst>
            </p:cNvPr>
            <p:cNvSpPr/>
            <p:nvPr/>
          </p:nvSpPr>
          <p:spPr>
            <a:xfrm>
              <a:off x="6660890" y="3306515"/>
              <a:ext cx="59166" cy="202445"/>
            </a:xfrm>
            <a:custGeom>
              <a:avLst/>
              <a:gdLst/>
              <a:ahLst/>
              <a:cxnLst/>
              <a:rect l="l" t="t" r="r" b="b"/>
              <a:pathLst>
                <a:path w="3370" h="11531" extrusionOk="0">
                  <a:moveTo>
                    <a:pt x="3266" y="1"/>
                  </a:moveTo>
                  <a:cubicBezTo>
                    <a:pt x="3103" y="1"/>
                    <a:pt x="2490" y="415"/>
                    <a:pt x="1769" y="1316"/>
                  </a:cubicBezTo>
                  <a:cubicBezTo>
                    <a:pt x="1335" y="1850"/>
                    <a:pt x="968" y="2484"/>
                    <a:pt x="701" y="3151"/>
                  </a:cubicBezTo>
                  <a:cubicBezTo>
                    <a:pt x="34" y="4819"/>
                    <a:pt x="1" y="6654"/>
                    <a:pt x="601" y="8355"/>
                  </a:cubicBezTo>
                  <a:cubicBezTo>
                    <a:pt x="868" y="9022"/>
                    <a:pt x="1202" y="9656"/>
                    <a:pt x="1602" y="10223"/>
                  </a:cubicBezTo>
                  <a:cubicBezTo>
                    <a:pt x="2315" y="11122"/>
                    <a:pt x="2941" y="11531"/>
                    <a:pt x="3053" y="11531"/>
                  </a:cubicBezTo>
                  <a:cubicBezTo>
                    <a:pt x="3062" y="11531"/>
                    <a:pt x="3067" y="11529"/>
                    <a:pt x="3070" y="11524"/>
                  </a:cubicBezTo>
                  <a:cubicBezTo>
                    <a:pt x="3136" y="11424"/>
                    <a:pt x="2569" y="10923"/>
                    <a:pt x="2002" y="9923"/>
                  </a:cubicBezTo>
                  <a:cubicBezTo>
                    <a:pt x="368" y="7354"/>
                    <a:pt x="434" y="4052"/>
                    <a:pt x="2169" y="1517"/>
                  </a:cubicBezTo>
                  <a:cubicBezTo>
                    <a:pt x="2803" y="549"/>
                    <a:pt x="3370" y="82"/>
                    <a:pt x="3303" y="16"/>
                  </a:cubicBezTo>
                  <a:cubicBezTo>
                    <a:pt x="3296" y="6"/>
                    <a:pt x="3284" y="1"/>
                    <a:pt x="32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493;p69">
              <a:extLst>
                <a:ext uri="{FF2B5EF4-FFF2-40B4-BE49-F238E27FC236}">
                  <a16:creationId xmlns:a16="http://schemas.microsoft.com/office/drawing/2014/main" id="{1404D3FF-70A3-488C-B21E-769A92437CEC}"/>
                </a:ext>
              </a:extLst>
            </p:cNvPr>
            <p:cNvSpPr/>
            <p:nvPr/>
          </p:nvSpPr>
          <p:spPr>
            <a:xfrm>
              <a:off x="8287203" y="1921164"/>
              <a:ext cx="241894" cy="241297"/>
            </a:xfrm>
            <a:custGeom>
              <a:avLst/>
              <a:gdLst/>
              <a:ahLst/>
              <a:cxnLst/>
              <a:rect l="l" t="t" r="r" b="b"/>
              <a:pathLst>
                <a:path w="13778" h="13744" extrusionOk="0">
                  <a:moveTo>
                    <a:pt x="6872" y="0"/>
                  </a:moveTo>
                  <a:cubicBezTo>
                    <a:pt x="3103" y="0"/>
                    <a:pt x="1" y="3069"/>
                    <a:pt x="1" y="6872"/>
                  </a:cubicBezTo>
                  <a:cubicBezTo>
                    <a:pt x="1" y="10675"/>
                    <a:pt x="3103" y="13744"/>
                    <a:pt x="6872" y="13744"/>
                  </a:cubicBezTo>
                  <a:cubicBezTo>
                    <a:pt x="10675" y="13744"/>
                    <a:pt x="13777" y="10675"/>
                    <a:pt x="13777" y="6872"/>
                  </a:cubicBezTo>
                  <a:cubicBezTo>
                    <a:pt x="13777" y="3069"/>
                    <a:pt x="10675" y="0"/>
                    <a:pt x="6872" y="0"/>
                  </a:cubicBezTo>
                  <a:close/>
                </a:path>
              </a:pathLst>
            </a:custGeom>
            <a:solidFill>
              <a:srgbClr val="ACD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494;p69">
              <a:extLst>
                <a:ext uri="{FF2B5EF4-FFF2-40B4-BE49-F238E27FC236}">
                  <a16:creationId xmlns:a16="http://schemas.microsoft.com/office/drawing/2014/main" id="{5375676E-1249-46C9-A830-B742CD21A202}"/>
                </a:ext>
              </a:extLst>
            </p:cNvPr>
            <p:cNvSpPr/>
            <p:nvPr/>
          </p:nvSpPr>
          <p:spPr>
            <a:xfrm>
              <a:off x="8447105" y="1976746"/>
              <a:ext cx="45103" cy="38712"/>
            </a:xfrm>
            <a:custGeom>
              <a:avLst/>
              <a:gdLst/>
              <a:ahLst/>
              <a:cxnLst/>
              <a:rect l="l" t="t" r="r" b="b"/>
              <a:pathLst>
                <a:path w="2569" h="2205" extrusionOk="0">
                  <a:moveTo>
                    <a:pt x="1102" y="1"/>
                  </a:moveTo>
                  <a:cubicBezTo>
                    <a:pt x="537" y="1"/>
                    <a:pt x="0" y="424"/>
                    <a:pt x="0" y="1071"/>
                  </a:cubicBezTo>
                  <a:cubicBezTo>
                    <a:pt x="0" y="1671"/>
                    <a:pt x="467" y="2172"/>
                    <a:pt x="1067" y="2205"/>
                  </a:cubicBezTo>
                  <a:cubicBezTo>
                    <a:pt x="2068" y="2205"/>
                    <a:pt x="2569" y="1037"/>
                    <a:pt x="1901" y="337"/>
                  </a:cubicBezTo>
                  <a:cubicBezTo>
                    <a:pt x="1669" y="105"/>
                    <a:pt x="1382" y="1"/>
                    <a:pt x="1102" y="1"/>
                  </a:cubicBez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495;p69">
              <a:extLst>
                <a:ext uri="{FF2B5EF4-FFF2-40B4-BE49-F238E27FC236}">
                  <a16:creationId xmlns:a16="http://schemas.microsoft.com/office/drawing/2014/main" id="{58158A28-76E8-493F-BB0A-F55FA01B555C}"/>
                </a:ext>
              </a:extLst>
            </p:cNvPr>
            <p:cNvSpPr/>
            <p:nvPr/>
          </p:nvSpPr>
          <p:spPr>
            <a:xfrm>
              <a:off x="8486354" y="2030822"/>
              <a:ext cx="26967" cy="22718"/>
            </a:xfrm>
            <a:custGeom>
              <a:avLst/>
              <a:gdLst/>
              <a:ahLst/>
              <a:cxnLst/>
              <a:rect l="l" t="t" r="r" b="b"/>
              <a:pathLst>
                <a:path w="1536" h="1294" extrusionOk="0">
                  <a:moveTo>
                    <a:pt x="676" y="1"/>
                  </a:moveTo>
                  <a:cubicBezTo>
                    <a:pt x="345" y="1"/>
                    <a:pt x="23" y="246"/>
                    <a:pt x="1" y="626"/>
                  </a:cubicBezTo>
                  <a:cubicBezTo>
                    <a:pt x="34" y="960"/>
                    <a:pt x="301" y="1260"/>
                    <a:pt x="635" y="1293"/>
                  </a:cubicBezTo>
                  <a:cubicBezTo>
                    <a:pt x="1202" y="1293"/>
                    <a:pt x="1535" y="626"/>
                    <a:pt x="1135" y="192"/>
                  </a:cubicBezTo>
                  <a:cubicBezTo>
                    <a:pt x="1003" y="60"/>
                    <a:pt x="838" y="1"/>
                    <a:pt x="676" y="1"/>
                  </a:cubicBez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496;p69">
              <a:extLst>
                <a:ext uri="{FF2B5EF4-FFF2-40B4-BE49-F238E27FC236}">
                  <a16:creationId xmlns:a16="http://schemas.microsoft.com/office/drawing/2014/main" id="{6F0CFAE8-4134-4051-B1FC-90D7527EB260}"/>
                </a:ext>
              </a:extLst>
            </p:cNvPr>
            <p:cNvSpPr/>
            <p:nvPr/>
          </p:nvSpPr>
          <p:spPr>
            <a:xfrm>
              <a:off x="8466534" y="2076952"/>
              <a:ext cx="9393" cy="8515"/>
            </a:xfrm>
            <a:custGeom>
              <a:avLst/>
              <a:gdLst/>
              <a:ahLst/>
              <a:cxnLst/>
              <a:rect l="l" t="t" r="r" b="b"/>
              <a:pathLst>
                <a:path w="535" h="485" extrusionOk="0">
                  <a:moveTo>
                    <a:pt x="268" y="0"/>
                  </a:moveTo>
                  <a:cubicBezTo>
                    <a:pt x="134" y="0"/>
                    <a:pt x="1" y="100"/>
                    <a:pt x="34" y="234"/>
                  </a:cubicBezTo>
                  <a:cubicBezTo>
                    <a:pt x="18" y="401"/>
                    <a:pt x="134" y="484"/>
                    <a:pt x="259" y="484"/>
                  </a:cubicBezTo>
                  <a:cubicBezTo>
                    <a:pt x="384" y="484"/>
                    <a:pt x="518" y="401"/>
                    <a:pt x="535" y="234"/>
                  </a:cubicBezTo>
                  <a:cubicBezTo>
                    <a:pt x="501" y="100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8159315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0" dur="75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1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3567;p70">
            <a:extLst>
              <a:ext uri="{FF2B5EF4-FFF2-40B4-BE49-F238E27FC236}">
                <a16:creationId xmlns:a16="http://schemas.microsoft.com/office/drawing/2014/main" id="{2F1F8D10-A70F-487C-B7B4-92FACDCA9C67}"/>
              </a:ext>
            </a:extLst>
          </p:cNvPr>
          <p:cNvGrpSpPr/>
          <p:nvPr/>
        </p:nvGrpSpPr>
        <p:grpSpPr>
          <a:xfrm>
            <a:off x="6644635" y="914536"/>
            <a:ext cx="1546552" cy="3498416"/>
            <a:chOff x="6706495" y="1391275"/>
            <a:chExt cx="895619" cy="2025957"/>
          </a:xfrm>
        </p:grpSpPr>
        <p:sp>
          <p:nvSpPr>
            <p:cNvPr id="5" name="Google Shape;3568;p70">
              <a:extLst>
                <a:ext uri="{FF2B5EF4-FFF2-40B4-BE49-F238E27FC236}">
                  <a16:creationId xmlns:a16="http://schemas.microsoft.com/office/drawing/2014/main" id="{09610599-7827-427C-85C8-4B62E24C02D3}"/>
                </a:ext>
              </a:extLst>
            </p:cNvPr>
            <p:cNvSpPr/>
            <p:nvPr/>
          </p:nvSpPr>
          <p:spPr>
            <a:xfrm>
              <a:off x="7178924" y="2842287"/>
              <a:ext cx="162357" cy="486261"/>
            </a:xfrm>
            <a:custGeom>
              <a:avLst/>
              <a:gdLst/>
              <a:ahLst/>
              <a:cxnLst/>
              <a:rect l="l" t="t" r="r" b="b"/>
              <a:pathLst>
                <a:path w="10822" h="32412" extrusionOk="0">
                  <a:moveTo>
                    <a:pt x="0" y="1"/>
                  </a:moveTo>
                  <a:lnTo>
                    <a:pt x="5806" y="31095"/>
                  </a:lnTo>
                  <a:cubicBezTo>
                    <a:pt x="5806" y="31095"/>
                    <a:pt x="8083" y="32411"/>
                    <a:pt x="9831" y="32411"/>
                  </a:cubicBezTo>
                  <a:cubicBezTo>
                    <a:pt x="10192" y="32411"/>
                    <a:pt x="10530" y="32355"/>
                    <a:pt x="10821" y="32220"/>
                  </a:cubicBezTo>
                  <a:lnTo>
                    <a:pt x="9636" y="60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3569;p70">
              <a:extLst>
                <a:ext uri="{FF2B5EF4-FFF2-40B4-BE49-F238E27FC236}">
                  <a16:creationId xmlns:a16="http://schemas.microsoft.com/office/drawing/2014/main" id="{7E934769-BF3D-465E-B034-6996F013338E}"/>
                </a:ext>
              </a:extLst>
            </p:cNvPr>
            <p:cNvSpPr/>
            <p:nvPr/>
          </p:nvSpPr>
          <p:spPr>
            <a:xfrm>
              <a:off x="7166157" y="3304679"/>
              <a:ext cx="199743" cy="72072"/>
            </a:xfrm>
            <a:custGeom>
              <a:avLst/>
              <a:gdLst/>
              <a:ahLst/>
              <a:cxnLst/>
              <a:rect l="l" t="t" r="r" b="b"/>
              <a:pathLst>
                <a:path w="13314" h="4804" extrusionOk="0">
                  <a:moveTo>
                    <a:pt x="12979" y="1"/>
                  </a:moveTo>
                  <a:cubicBezTo>
                    <a:pt x="11893" y="553"/>
                    <a:pt x="10705" y="828"/>
                    <a:pt x="9517" y="828"/>
                  </a:cubicBezTo>
                  <a:cubicBezTo>
                    <a:pt x="8545" y="828"/>
                    <a:pt x="7573" y="644"/>
                    <a:pt x="6657" y="274"/>
                  </a:cubicBezTo>
                  <a:lnTo>
                    <a:pt x="6657" y="639"/>
                  </a:lnTo>
                  <a:cubicBezTo>
                    <a:pt x="6657" y="639"/>
                    <a:pt x="31" y="3527"/>
                    <a:pt x="0" y="4803"/>
                  </a:cubicBezTo>
                  <a:lnTo>
                    <a:pt x="13314" y="4408"/>
                  </a:lnTo>
                  <a:lnTo>
                    <a:pt x="12979" y="1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3570;p70">
              <a:extLst>
                <a:ext uri="{FF2B5EF4-FFF2-40B4-BE49-F238E27FC236}">
                  <a16:creationId xmlns:a16="http://schemas.microsoft.com/office/drawing/2014/main" id="{2D766221-0B7E-4317-9FE1-38FF155F8F7D}"/>
                </a:ext>
              </a:extLst>
            </p:cNvPr>
            <p:cNvSpPr/>
            <p:nvPr/>
          </p:nvSpPr>
          <p:spPr>
            <a:xfrm>
              <a:off x="7331229" y="3326178"/>
              <a:ext cx="16428" cy="15513"/>
            </a:xfrm>
            <a:custGeom>
              <a:avLst/>
              <a:gdLst/>
              <a:ahLst/>
              <a:cxnLst/>
              <a:rect l="l" t="t" r="r" b="b"/>
              <a:pathLst>
                <a:path w="1095" h="1034" extrusionOk="0">
                  <a:moveTo>
                    <a:pt x="536" y="0"/>
                  </a:moveTo>
                  <a:cubicBezTo>
                    <a:pt x="314" y="0"/>
                    <a:pt x="104" y="142"/>
                    <a:pt x="31" y="361"/>
                  </a:cubicBezTo>
                  <a:cubicBezTo>
                    <a:pt x="1" y="665"/>
                    <a:pt x="153" y="939"/>
                    <a:pt x="457" y="1030"/>
                  </a:cubicBezTo>
                  <a:cubicBezTo>
                    <a:pt x="477" y="1032"/>
                    <a:pt x="496" y="1033"/>
                    <a:pt x="516" y="1033"/>
                  </a:cubicBezTo>
                  <a:cubicBezTo>
                    <a:pt x="765" y="1033"/>
                    <a:pt x="980" y="860"/>
                    <a:pt x="1064" y="635"/>
                  </a:cubicBezTo>
                  <a:cubicBezTo>
                    <a:pt x="1095" y="361"/>
                    <a:pt x="912" y="88"/>
                    <a:pt x="669" y="27"/>
                  </a:cubicBezTo>
                  <a:lnTo>
                    <a:pt x="700" y="27"/>
                  </a:lnTo>
                  <a:cubicBezTo>
                    <a:pt x="646" y="9"/>
                    <a:pt x="591" y="0"/>
                    <a:pt x="5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3571;p70">
              <a:extLst>
                <a:ext uri="{FF2B5EF4-FFF2-40B4-BE49-F238E27FC236}">
                  <a16:creationId xmlns:a16="http://schemas.microsoft.com/office/drawing/2014/main" id="{13E4A3C4-220A-4702-BA60-9BADEE218607}"/>
                </a:ext>
              </a:extLst>
            </p:cNvPr>
            <p:cNvSpPr/>
            <p:nvPr/>
          </p:nvSpPr>
          <p:spPr>
            <a:xfrm>
              <a:off x="7164791" y="3354847"/>
              <a:ext cx="201109" cy="21439"/>
            </a:xfrm>
            <a:custGeom>
              <a:avLst/>
              <a:gdLst/>
              <a:ahLst/>
              <a:cxnLst/>
              <a:rect l="l" t="t" r="r" b="b"/>
              <a:pathLst>
                <a:path w="13405" h="1429" extrusionOk="0">
                  <a:moveTo>
                    <a:pt x="13313" y="0"/>
                  </a:moveTo>
                  <a:lnTo>
                    <a:pt x="608" y="760"/>
                  </a:lnTo>
                  <a:cubicBezTo>
                    <a:pt x="608" y="760"/>
                    <a:pt x="0" y="1034"/>
                    <a:pt x="91" y="1429"/>
                  </a:cubicBezTo>
                  <a:lnTo>
                    <a:pt x="13405" y="1064"/>
                  </a:lnTo>
                  <a:lnTo>
                    <a:pt x="133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3572;p70">
              <a:extLst>
                <a:ext uri="{FF2B5EF4-FFF2-40B4-BE49-F238E27FC236}">
                  <a16:creationId xmlns:a16="http://schemas.microsoft.com/office/drawing/2014/main" id="{767CAC14-AF17-41DD-800C-3BFB657C64FD}"/>
                </a:ext>
              </a:extLst>
            </p:cNvPr>
            <p:cNvSpPr/>
            <p:nvPr/>
          </p:nvSpPr>
          <p:spPr>
            <a:xfrm>
              <a:off x="7265338" y="3314146"/>
              <a:ext cx="19398" cy="12017"/>
            </a:xfrm>
            <a:custGeom>
              <a:avLst/>
              <a:gdLst/>
              <a:ahLst/>
              <a:cxnLst/>
              <a:rect l="l" t="t" r="r" b="b"/>
              <a:pathLst>
                <a:path w="1293" h="801" extrusionOk="0">
                  <a:moveTo>
                    <a:pt x="236" y="1"/>
                  </a:moveTo>
                  <a:cubicBezTo>
                    <a:pt x="92" y="1"/>
                    <a:pt x="0" y="39"/>
                    <a:pt x="16" y="69"/>
                  </a:cubicBezTo>
                  <a:cubicBezTo>
                    <a:pt x="16" y="130"/>
                    <a:pt x="350" y="160"/>
                    <a:pt x="654" y="342"/>
                  </a:cubicBezTo>
                  <a:cubicBezTo>
                    <a:pt x="971" y="544"/>
                    <a:pt x="1151" y="801"/>
                    <a:pt x="1221" y="801"/>
                  </a:cubicBezTo>
                  <a:cubicBezTo>
                    <a:pt x="1225" y="801"/>
                    <a:pt x="1228" y="800"/>
                    <a:pt x="1231" y="798"/>
                  </a:cubicBezTo>
                  <a:cubicBezTo>
                    <a:pt x="1292" y="768"/>
                    <a:pt x="1171" y="403"/>
                    <a:pt x="775" y="160"/>
                  </a:cubicBezTo>
                  <a:cubicBezTo>
                    <a:pt x="578" y="39"/>
                    <a:pt x="380" y="1"/>
                    <a:pt x="23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3573;p70">
              <a:extLst>
                <a:ext uri="{FF2B5EF4-FFF2-40B4-BE49-F238E27FC236}">
                  <a16:creationId xmlns:a16="http://schemas.microsoft.com/office/drawing/2014/main" id="{2FD34B14-4C5E-4393-AE5D-02B42B08E135}"/>
                </a:ext>
              </a:extLst>
            </p:cNvPr>
            <p:cNvSpPr/>
            <p:nvPr/>
          </p:nvSpPr>
          <p:spPr>
            <a:xfrm>
              <a:off x="7244590" y="3324077"/>
              <a:ext cx="15063" cy="15273"/>
            </a:xfrm>
            <a:custGeom>
              <a:avLst/>
              <a:gdLst/>
              <a:ahLst/>
              <a:cxnLst/>
              <a:rect l="l" t="t" r="r" b="b"/>
              <a:pathLst>
                <a:path w="1004" h="1018" extrusionOk="0">
                  <a:moveTo>
                    <a:pt x="97" y="1"/>
                  </a:moveTo>
                  <a:cubicBezTo>
                    <a:pt x="37" y="1"/>
                    <a:pt x="0" y="17"/>
                    <a:pt x="0" y="45"/>
                  </a:cubicBezTo>
                  <a:cubicBezTo>
                    <a:pt x="0" y="106"/>
                    <a:pt x="274" y="197"/>
                    <a:pt x="517" y="471"/>
                  </a:cubicBezTo>
                  <a:cubicBezTo>
                    <a:pt x="730" y="744"/>
                    <a:pt x="821" y="1018"/>
                    <a:pt x="882" y="1018"/>
                  </a:cubicBezTo>
                  <a:cubicBezTo>
                    <a:pt x="973" y="1018"/>
                    <a:pt x="1003" y="623"/>
                    <a:pt x="699" y="319"/>
                  </a:cubicBezTo>
                  <a:cubicBezTo>
                    <a:pt x="488" y="86"/>
                    <a:pt x="233" y="1"/>
                    <a:pt x="9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3574;p70">
              <a:extLst>
                <a:ext uri="{FF2B5EF4-FFF2-40B4-BE49-F238E27FC236}">
                  <a16:creationId xmlns:a16="http://schemas.microsoft.com/office/drawing/2014/main" id="{4699A53C-EED5-464F-BFAE-491DAFEE566B}"/>
                </a:ext>
              </a:extLst>
            </p:cNvPr>
            <p:cNvSpPr/>
            <p:nvPr/>
          </p:nvSpPr>
          <p:spPr>
            <a:xfrm>
              <a:off x="7224981" y="3333214"/>
              <a:ext cx="10952" cy="16623"/>
            </a:xfrm>
            <a:custGeom>
              <a:avLst/>
              <a:gdLst/>
              <a:ahLst/>
              <a:cxnLst/>
              <a:rect l="l" t="t" r="r" b="b"/>
              <a:pathLst>
                <a:path w="730" h="1108" extrusionOk="0">
                  <a:moveTo>
                    <a:pt x="60" y="1"/>
                  </a:moveTo>
                  <a:cubicBezTo>
                    <a:pt x="45" y="1"/>
                    <a:pt x="35" y="5"/>
                    <a:pt x="31" y="14"/>
                  </a:cubicBezTo>
                  <a:cubicBezTo>
                    <a:pt x="0" y="75"/>
                    <a:pt x="183" y="257"/>
                    <a:pt x="335" y="561"/>
                  </a:cubicBezTo>
                  <a:cubicBezTo>
                    <a:pt x="487" y="834"/>
                    <a:pt x="517" y="1108"/>
                    <a:pt x="578" y="1108"/>
                  </a:cubicBezTo>
                  <a:cubicBezTo>
                    <a:pt x="639" y="1108"/>
                    <a:pt x="730" y="804"/>
                    <a:pt x="547" y="439"/>
                  </a:cubicBezTo>
                  <a:cubicBezTo>
                    <a:pt x="391" y="153"/>
                    <a:pt x="146" y="1"/>
                    <a:pt x="6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3575;p70">
              <a:extLst>
                <a:ext uri="{FF2B5EF4-FFF2-40B4-BE49-F238E27FC236}">
                  <a16:creationId xmlns:a16="http://schemas.microsoft.com/office/drawing/2014/main" id="{1D398111-F8CC-4987-8CA1-674EA791F611}"/>
                </a:ext>
              </a:extLst>
            </p:cNvPr>
            <p:cNvSpPr/>
            <p:nvPr/>
          </p:nvSpPr>
          <p:spPr>
            <a:xfrm>
              <a:off x="7294743" y="2833166"/>
              <a:ext cx="176504" cy="528538"/>
            </a:xfrm>
            <a:custGeom>
              <a:avLst/>
              <a:gdLst/>
              <a:ahLst/>
              <a:cxnLst/>
              <a:rect l="l" t="t" r="r" b="b"/>
              <a:pathLst>
                <a:path w="11765" h="35230" extrusionOk="0">
                  <a:moveTo>
                    <a:pt x="10883" y="1"/>
                  </a:moveTo>
                  <a:lnTo>
                    <a:pt x="1" y="578"/>
                  </a:lnTo>
                  <a:lnTo>
                    <a:pt x="2980" y="35229"/>
                  </a:lnTo>
                  <a:lnTo>
                    <a:pt x="8117" y="35108"/>
                  </a:lnTo>
                  <a:cubicBezTo>
                    <a:pt x="8117" y="35108"/>
                    <a:pt x="11460" y="9363"/>
                    <a:pt x="11612" y="7448"/>
                  </a:cubicBezTo>
                  <a:cubicBezTo>
                    <a:pt x="11764" y="5533"/>
                    <a:pt x="11004" y="335"/>
                    <a:pt x="10883" y="1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3576;p70">
              <a:extLst>
                <a:ext uri="{FF2B5EF4-FFF2-40B4-BE49-F238E27FC236}">
                  <a16:creationId xmlns:a16="http://schemas.microsoft.com/office/drawing/2014/main" id="{AFE5BB5A-EBA5-4C8E-8BCB-5753EA103943}"/>
                </a:ext>
              </a:extLst>
            </p:cNvPr>
            <p:cNvSpPr/>
            <p:nvPr/>
          </p:nvSpPr>
          <p:spPr>
            <a:xfrm>
              <a:off x="7297488" y="2873297"/>
              <a:ext cx="39232" cy="448275"/>
            </a:xfrm>
            <a:custGeom>
              <a:avLst/>
              <a:gdLst/>
              <a:ahLst/>
              <a:cxnLst/>
              <a:rect l="l" t="t" r="r" b="b"/>
              <a:pathLst>
                <a:path w="2615" h="29880" extrusionOk="0">
                  <a:moveTo>
                    <a:pt x="31" y="1"/>
                  </a:moveTo>
                  <a:cubicBezTo>
                    <a:pt x="0" y="92"/>
                    <a:pt x="31" y="213"/>
                    <a:pt x="31" y="305"/>
                  </a:cubicBezTo>
                  <a:cubicBezTo>
                    <a:pt x="61" y="517"/>
                    <a:pt x="91" y="791"/>
                    <a:pt x="122" y="1186"/>
                  </a:cubicBezTo>
                  <a:cubicBezTo>
                    <a:pt x="183" y="1946"/>
                    <a:pt x="304" y="3040"/>
                    <a:pt x="426" y="4378"/>
                  </a:cubicBezTo>
                  <a:cubicBezTo>
                    <a:pt x="669" y="7083"/>
                    <a:pt x="1034" y="10821"/>
                    <a:pt x="1398" y="14925"/>
                  </a:cubicBezTo>
                  <a:cubicBezTo>
                    <a:pt x="1763" y="19028"/>
                    <a:pt x="2037" y="22797"/>
                    <a:pt x="2250" y="25502"/>
                  </a:cubicBezTo>
                  <a:cubicBezTo>
                    <a:pt x="2371" y="26840"/>
                    <a:pt x="2432" y="27934"/>
                    <a:pt x="2493" y="28694"/>
                  </a:cubicBezTo>
                  <a:cubicBezTo>
                    <a:pt x="2523" y="29059"/>
                    <a:pt x="2584" y="29363"/>
                    <a:pt x="2584" y="29576"/>
                  </a:cubicBezTo>
                  <a:cubicBezTo>
                    <a:pt x="2584" y="29667"/>
                    <a:pt x="2584" y="29788"/>
                    <a:pt x="2614" y="29879"/>
                  </a:cubicBezTo>
                  <a:cubicBezTo>
                    <a:pt x="2614" y="29788"/>
                    <a:pt x="2614" y="29667"/>
                    <a:pt x="2614" y="29576"/>
                  </a:cubicBezTo>
                  <a:cubicBezTo>
                    <a:pt x="2614" y="29363"/>
                    <a:pt x="2614" y="29089"/>
                    <a:pt x="2584" y="28694"/>
                  </a:cubicBezTo>
                  <a:cubicBezTo>
                    <a:pt x="2554" y="27934"/>
                    <a:pt x="2462" y="26840"/>
                    <a:pt x="2402" y="25502"/>
                  </a:cubicBezTo>
                  <a:cubicBezTo>
                    <a:pt x="2219" y="22797"/>
                    <a:pt x="1946" y="19028"/>
                    <a:pt x="1581" y="14925"/>
                  </a:cubicBezTo>
                  <a:cubicBezTo>
                    <a:pt x="1216" y="10791"/>
                    <a:pt x="851" y="7052"/>
                    <a:pt x="547" y="4347"/>
                  </a:cubicBezTo>
                  <a:cubicBezTo>
                    <a:pt x="395" y="3010"/>
                    <a:pt x="274" y="1916"/>
                    <a:pt x="183" y="1156"/>
                  </a:cubicBezTo>
                  <a:cubicBezTo>
                    <a:pt x="122" y="791"/>
                    <a:pt x="91" y="517"/>
                    <a:pt x="61" y="305"/>
                  </a:cubicBezTo>
                  <a:cubicBezTo>
                    <a:pt x="61" y="183"/>
                    <a:pt x="31" y="92"/>
                    <a:pt x="31" y="1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3577;p70">
              <a:extLst>
                <a:ext uri="{FF2B5EF4-FFF2-40B4-BE49-F238E27FC236}">
                  <a16:creationId xmlns:a16="http://schemas.microsoft.com/office/drawing/2014/main" id="{323F40D7-04DB-4463-804C-BB28BCD63DE1}"/>
                </a:ext>
              </a:extLst>
            </p:cNvPr>
            <p:cNvSpPr/>
            <p:nvPr/>
          </p:nvSpPr>
          <p:spPr>
            <a:xfrm>
              <a:off x="7410127" y="3337625"/>
              <a:ext cx="18243" cy="16653"/>
            </a:xfrm>
            <a:custGeom>
              <a:avLst/>
              <a:gdLst/>
              <a:ahLst/>
              <a:cxnLst/>
              <a:rect l="l" t="t" r="r" b="b"/>
              <a:pathLst>
                <a:path w="1216" h="1110" extrusionOk="0">
                  <a:moveTo>
                    <a:pt x="603" y="0"/>
                  </a:moveTo>
                  <a:cubicBezTo>
                    <a:pt x="465" y="0"/>
                    <a:pt x="326" y="46"/>
                    <a:pt x="213" y="145"/>
                  </a:cubicBezTo>
                  <a:lnTo>
                    <a:pt x="274" y="115"/>
                  </a:lnTo>
                  <a:lnTo>
                    <a:pt x="274" y="115"/>
                  </a:lnTo>
                  <a:cubicBezTo>
                    <a:pt x="61" y="328"/>
                    <a:pt x="0" y="632"/>
                    <a:pt x="152" y="875"/>
                  </a:cubicBezTo>
                  <a:cubicBezTo>
                    <a:pt x="267" y="1029"/>
                    <a:pt x="444" y="1110"/>
                    <a:pt x="620" y="1110"/>
                  </a:cubicBezTo>
                  <a:cubicBezTo>
                    <a:pt x="721" y="1110"/>
                    <a:pt x="823" y="1082"/>
                    <a:pt x="912" y="1027"/>
                  </a:cubicBezTo>
                  <a:cubicBezTo>
                    <a:pt x="1155" y="814"/>
                    <a:pt x="1216" y="449"/>
                    <a:pt x="1033" y="176"/>
                  </a:cubicBezTo>
                  <a:cubicBezTo>
                    <a:pt x="920" y="62"/>
                    <a:pt x="762" y="0"/>
                    <a:pt x="6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3578;p70">
              <a:extLst>
                <a:ext uri="{FF2B5EF4-FFF2-40B4-BE49-F238E27FC236}">
                  <a16:creationId xmlns:a16="http://schemas.microsoft.com/office/drawing/2014/main" id="{CCB55F78-8413-4A55-8212-C5A83FBCC2C2}"/>
                </a:ext>
              </a:extLst>
            </p:cNvPr>
            <p:cNvSpPr/>
            <p:nvPr/>
          </p:nvSpPr>
          <p:spPr>
            <a:xfrm>
              <a:off x="7102771" y="1561809"/>
              <a:ext cx="338831" cy="339747"/>
            </a:xfrm>
            <a:custGeom>
              <a:avLst/>
              <a:gdLst/>
              <a:ahLst/>
              <a:cxnLst/>
              <a:rect l="l" t="t" r="r" b="b"/>
              <a:pathLst>
                <a:path w="22585" h="22646" extrusionOk="0">
                  <a:moveTo>
                    <a:pt x="20882" y="1"/>
                  </a:moveTo>
                  <a:lnTo>
                    <a:pt x="2949" y="214"/>
                  </a:lnTo>
                  <a:cubicBezTo>
                    <a:pt x="3161" y="5776"/>
                    <a:pt x="3678" y="10518"/>
                    <a:pt x="1824" y="15260"/>
                  </a:cubicBezTo>
                  <a:cubicBezTo>
                    <a:pt x="1338" y="16475"/>
                    <a:pt x="730" y="17630"/>
                    <a:pt x="365" y="18877"/>
                  </a:cubicBezTo>
                  <a:cubicBezTo>
                    <a:pt x="31" y="20123"/>
                    <a:pt x="0" y="21521"/>
                    <a:pt x="669" y="22646"/>
                  </a:cubicBezTo>
                  <a:lnTo>
                    <a:pt x="4286" y="21612"/>
                  </a:lnTo>
                  <a:cubicBezTo>
                    <a:pt x="4286" y="21217"/>
                    <a:pt x="4286" y="20852"/>
                    <a:pt x="4256" y="20457"/>
                  </a:cubicBezTo>
                  <a:lnTo>
                    <a:pt x="4256" y="20457"/>
                  </a:lnTo>
                  <a:cubicBezTo>
                    <a:pt x="4408" y="20974"/>
                    <a:pt x="4772" y="21369"/>
                    <a:pt x="5259" y="21582"/>
                  </a:cubicBezTo>
                  <a:cubicBezTo>
                    <a:pt x="5678" y="21708"/>
                    <a:pt x="6127" y="21776"/>
                    <a:pt x="6585" y="21776"/>
                  </a:cubicBezTo>
                  <a:cubicBezTo>
                    <a:pt x="6790" y="21776"/>
                    <a:pt x="6997" y="21762"/>
                    <a:pt x="7204" y="21734"/>
                  </a:cubicBezTo>
                  <a:cubicBezTo>
                    <a:pt x="11034" y="21399"/>
                    <a:pt x="14803" y="20700"/>
                    <a:pt x="18451" y="19606"/>
                  </a:cubicBezTo>
                  <a:cubicBezTo>
                    <a:pt x="18594" y="19561"/>
                    <a:pt x="18897" y="19546"/>
                    <a:pt x="19254" y="19546"/>
                  </a:cubicBezTo>
                  <a:cubicBezTo>
                    <a:pt x="20111" y="19546"/>
                    <a:pt x="21277" y="19636"/>
                    <a:pt x="21277" y="19636"/>
                  </a:cubicBezTo>
                  <a:cubicBezTo>
                    <a:pt x="22584" y="13922"/>
                    <a:pt x="22128" y="5776"/>
                    <a:pt x="2088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3579;p70">
              <a:extLst>
                <a:ext uri="{FF2B5EF4-FFF2-40B4-BE49-F238E27FC236}">
                  <a16:creationId xmlns:a16="http://schemas.microsoft.com/office/drawing/2014/main" id="{61FFADD0-A016-406B-B79A-B7B8DB181B34}"/>
                </a:ext>
              </a:extLst>
            </p:cNvPr>
            <p:cNvSpPr/>
            <p:nvPr/>
          </p:nvSpPr>
          <p:spPr>
            <a:xfrm>
              <a:off x="6706495" y="1984894"/>
              <a:ext cx="227558" cy="78088"/>
            </a:xfrm>
            <a:custGeom>
              <a:avLst/>
              <a:gdLst/>
              <a:ahLst/>
              <a:cxnLst/>
              <a:rect l="l" t="t" r="r" b="b"/>
              <a:pathLst>
                <a:path w="15168" h="5205" extrusionOk="0">
                  <a:moveTo>
                    <a:pt x="6530" y="0"/>
                  </a:moveTo>
                  <a:cubicBezTo>
                    <a:pt x="6111" y="0"/>
                    <a:pt x="5713" y="73"/>
                    <a:pt x="5441" y="311"/>
                  </a:cubicBezTo>
                  <a:cubicBezTo>
                    <a:pt x="5380" y="585"/>
                    <a:pt x="5532" y="858"/>
                    <a:pt x="5776" y="919"/>
                  </a:cubicBezTo>
                  <a:lnTo>
                    <a:pt x="5867" y="919"/>
                  </a:lnTo>
                  <a:cubicBezTo>
                    <a:pt x="6748" y="1040"/>
                    <a:pt x="8390" y="1314"/>
                    <a:pt x="8329" y="1436"/>
                  </a:cubicBezTo>
                  <a:cubicBezTo>
                    <a:pt x="8268" y="1557"/>
                    <a:pt x="5441" y="1405"/>
                    <a:pt x="4894" y="1618"/>
                  </a:cubicBezTo>
                  <a:lnTo>
                    <a:pt x="700" y="1740"/>
                  </a:lnTo>
                  <a:cubicBezTo>
                    <a:pt x="700" y="1740"/>
                    <a:pt x="0" y="2469"/>
                    <a:pt x="700" y="2682"/>
                  </a:cubicBezTo>
                  <a:lnTo>
                    <a:pt x="730" y="3229"/>
                  </a:lnTo>
                  <a:cubicBezTo>
                    <a:pt x="943" y="3381"/>
                    <a:pt x="1216" y="3472"/>
                    <a:pt x="1459" y="3533"/>
                  </a:cubicBezTo>
                  <a:cubicBezTo>
                    <a:pt x="2037" y="3654"/>
                    <a:pt x="1459" y="4019"/>
                    <a:pt x="2189" y="4141"/>
                  </a:cubicBezTo>
                  <a:cubicBezTo>
                    <a:pt x="2545" y="4185"/>
                    <a:pt x="2901" y="4214"/>
                    <a:pt x="3257" y="4214"/>
                  </a:cubicBezTo>
                  <a:cubicBezTo>
                    <a:pt x="3387" y="4214"/>
                    <a:pt x="3518" y="4210"/>
                    <a:pt x="3648" y="4202"/>
                  </a:cubicBezTo>
                  <a:lnTo>
                    <a:pt x="3739" y="4506"/>
                  </a:lnTo>
                  <a:cubicBezTo>
                    <a:pt x="3982" y="4627"/>
                    <a:pt x="4225" y="4688"/>
                    <a:pt x="4469" y="4688"/>
                  </a:cubicBezTo>
                  <a:cubicBezTo>
                    <a:pt x="4533" y="4701"/>
                    <a:pt x="4670" y="4707"/>
                    <a:pt x="4863" y="4707"/>
                  </a:cubicBezTo>
                  <a:cubicBezTo>
                    <a:pt x="6405" y="4707"/>
                    <a:pt x="11520" y="4323"/>
                    <a:pt x="11520" y="4323"/>
                  </a:cubicBezTo>
                  <a:lnTo>
                    <a:pt x="14864" y="5205"/>
                  </a:lnTo>
                  <a:lnTo>
                    <a:pt x="15168" y="1922"/>
                  </a:lnTo>
                  <a:lnTo>
                    <a:pt x="12675" y="1284"/>
                  </a:lnTo>
                  <a:cubicBezTo>
                    <a:pt x="12493" y="828"/>
                    <a:pt x="12220" y="433"/>
                    <a:pt x="11824" y="189"/>
                  </a:cubicBezTo>
                  <a:cubicBezTo>
                    <a:pt x="11609" y="88"/>
                    <a:pt x="11142" y="53"/>
                    <a:pt x="10613" y="53"/>
                  </a:cubicBezTo>
                  <a:cubicBezTo>
                    <a:pt x="9721" y="53"/>
                    <a:pt x="8653" y="151"/>
                    <a:pt x="8329" y="189"/>
                  </a:cubicBezTo>
                  <a:cubicBezTo>
                    <a:pt x="8315" y="190"/>
                    <a:pt x="8300" y="191"/>
                    <a:pt x="8284" y="191"/>
                  </a:cubicBezTo>
                  <a:cubicBezTo>
                    <a:pt x="7937" y="191"/>
                    <a:pt x="7206" y="0"/>
                    <a:pt x="6530" y="0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3580;p70">
              <a:extLst>
                <a:ext uri="{FF2B5EF4-FFF2-40B4-BE49-F238E27FC236}">
                  <a16:creationId xmlns:a16="http://schemas.microsoft.com/office/drawing/2014/main" id="{14160774-F9AA-452B-9B59-C00E4DD84341}"/>
                </a:ext>
              </a:extLst>
            </p:cNvPr>
            <p:cNvSpPr/>
            <p:nvPr/>
          </p:nvSpPr>
          <p:spPr>
            <a:xfrm>
              <a:off x="6835997" y="2002327"/>
              <a:ext cx="40147" cy="29645"/>
            </a:xfrm>
            <a:custGeom>
              <a:avLst/>
              <a:gdLst/>
              <a:ahLst/>
              <a:cxnLst/>
              <a:rect l="l" t="t" r="r" b="b"/>
              <a:pathLst>
                <a:path w="2676" h="1976" extrusionOk="0">
                  <a:moveTo>
                    <a:pt x="2676" y="0"/>
                  </a:moveTo>
                  <a:cubicBezTo>
                    <a:pt x="2524" y="0"/>
                    <a:pt x="2341" y="0"/>
                    <a:pt x="2159" y="61"/>
                  </a:cubicBezTo>
                  <a:cubicBezTo>
                    <a:pt x="1764" y="152"/>
                    <a:pt x="1369" y="334"/>
                    <a:pt x="1034" y="547"/>
                  </a:cubicBezTo>
                  <a:cubicBezTo>
                    <a:pt x="670" y="790"/>
                    <a:pt x="366" y="1094"/>
                    <a:pt x="153" y="1459"/>
                  </a:cubicBezTo>
                  <a:cubicBezTo>
                    <a:pt x="62" y="1611"/>
                    <a:pt x="1" y="1793"/>
                    <a:pt x="1" y="1976"/>
                  </a:cubicBezTo>
                  <a:cubicBezTo>
                    <a:pt x="1" y="1976"/>
                    <a:pt x="92" y="1793"/>
                    <a:pt x="244" y="1520"/>
                  </a:cubicBezTo>
                  <a:cubicBezTo>
                    <a:pt x="487" y="1185"/>
                    <a:pt x="761" y="912"/>
                    <a:pt x="1125" y="699"/>
                  </a:cubicBezTo>
                  <a:cubicBezTo>
                    <a:pt x="1612" y="426"/>
                    <a:pt x="2129" y="182"/>
                    <a:pt x="2676" y="0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3581;p70">
              <a:extLst>
                <a:ext uri="{FF2B5EF4-FFF2-40B4-BE49-F238E27FC236}">
                  <a16:creationId xmlns:a16="http://schemas.microsoft.com/office/drawing/2014/main" id="{28BCE913-58D0-427D-AFB6-E4AF23F927BF}"/>
                </a:ext>
              </a:extLst>
            </p:cNvPr>
            <p:cNvSpPr/>
            <p:nvPr/>
          </p:nvSpPr>
          <p:spPr>
            <a:xfrm>
              <a:off x="6762124" y="2039863"/>
              <a:ext cx="41512" cy="8986"/>
            </a:xfrm>
            <a:custGeom>
              <a:avLst/>
              <a:gdLst/>
              <a:ahLst/>
              <a:cxnLst/>
              <a:rect l="l" t="t" r="r" b="b"/>
              <a:pathLst>
                <a:path w="2767" h="599" extrusionOk="0">
                  <a:moveTo>
                    <a:pt x="1912" y="1"/>
                  </a:moveTo>
                  <a:cubicBezTo>
                    <a:pt x="1711" y="1"/>
                    <a:pt x="1509" y="8"/>
                    <a:pt x="1308" y="21"/>
                  </a:cubicBezTo>
                  <a:cubicBezTo>
                    <a:pt x="973" y="21"/>
                    <a:pt x="609" y="82"/>
                    <a:pt x="274" y="203"/>
                  </a:cubicBezTo>
                  <a:cubicBezTo>
                    <a:pt x="31" y="386"/>
                    <a:pt x="1" y="598"/>
                    <a:pt x="31" y="598"/>
                  </a:cubicBezTo>
                  <a:cubicBezTo>
                    <a:pt x="122" y="477"/>
                    <a:pt x="214" y="386"/>
                    <a:pt x="335" y="325"/>
                  </a:cubicBezTo>
                  <a:cubicBezTo>
                    <a:pt x="669" y="234"/>
                    <a:pt x="1004" y="203"/>
                    <a:pt x="1338" y="203"/>
                  </a:cubicBezTo>
                  <a:cubicBezTo>
                    <a:pt x="1824" y="203"/>
                    <a:pt x="2311" y="142"/>
                    <a:pt x="2767" y="51"/>
                  </a:cubicBezTo>
                  <a:cubicBezTo>
                    <a:pt x="2482" y="16"/>
                    <a:pt x="2197" y="1"/>
                    <a:pt x="1912" y="1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3582;p70">
              <a:extLst>
                <a:ext uri="{FF2B5EF4-FFF2-40B4-BE49-F238E27FC236}">
                  <a16:creationId xmlns:a16="http://schemas.microsoft.com/office/drawing/2014/main" id="{F9E339A0-6AF2-42DE-B470-9EE3742C98F1}"/>
                </a:ext>
              </a:extLst>
            </p:cNvPr>
            <p:cNvSpPr/>
            <p:nvPr/>
          </p:nvSpPr>
          <p:spPr>
            <a:xfrm>
              <a:off x="6732944" y="2026751"/>
              <a:ext cx="67046" cy="13427"/>
            </a:xfrm>
            <a:custGeom>
              <a:avLst/>
              <a:gdLst/>
              <a:ahLst/>
              <a:cxnLst/>
              <a:rect l="l" t="t" r="r" b="b"/>
              <a:pathLst>
                <a:path w="4469" h="895" extrusionOk="0">
                  <a:moveTo>
                    <a:pt x="4261" y="1"/>
                  </a:moveTo>
                  <a:cubicBezTo>
                    <a:pt x="4098" y="1"/>
                    <a:pt x="3941" y="22"/>
                    <a:pt x="3769" y="44"/>
                  </a:cubicBezTo>
                  <a:cubicBezTo>
                    <a:pt x="3222" y="135"/>
                    <a:pt x="2706" y="165"/>
                    <a:pt x="2159" y="165"/>
                  </a:cubicBezTo>
                  <a:cubicBezTo>
                    <a:pt x="1855" y="165"/>
                    <a:pt x="1551" y="165"/>
                    <a:pt x="1247" y="196"/>
                  </a:cubicBezTo>
                  <a:cubicBezTo>
                    <a:pt x="973" y="226"/>
                    <a:pt x="730" y="287"/>
                    <a:pt x="487" y="378"/>
                  </a:cubicBezTo>
                  <a:cubicBezTo>
                    <a:pt x="335" y="439"/>
                    <a:pt x="183" y="561"/>
                    <a:pt x="92" y="682"/>
                  </a:cubicBezTo>
                  <a:cubicBezTo>
                    <a:pt x="0" y="804"/>
                    <a:pt x="31" y="895"/>
                    <a:pt x="61" y="895"/>
                  </a:cubicBezTo>
                  <a:cubicBezTo>
                    <a:pt x="61" y="895"/>
                    <a:pt x="61" y="804"/>
                    <a:pt x="122" y="743"/>
                  </a:cubicBezTo>
                  <a:cubicBezTo>
                    <a:pt x="244" y="621"/>
                    <a:pt x="396" y="530"/>
                    <a:pt x="548" y="500"/>
                  </a:cubicBezTo>
                  <a:cubicBezTo>
                    <a:pt x="931" y="387"/>
                    <a:pt x="1331" y="324"/>
                    <a:pt x="1735" y="324"/>
                  </a:cubicBezTo>
                  <a:cubicBezTo>
                    <a:pt x="1876" y="324"/>
                    <a:pt x="2017" y="332"/>
                    <a:pt x="2159" y="348"/>
                  </a:cubicBezTo>
                  <a:cubicBezTo>
                    <a:pt x="2706" y="348"/>
                    <a:pt x="3253" y="287"/>
                    <a:pt x="3800" y="165"/>
                  </a:cubicBezTo>
                  <a:cubicBezTo>
                    <a:pt x="4013" y="135"/>
                    <a:pt x="4256" y="74"/>
                    <a:pt x="4469" y="13"/>
                  </a:cubicBezTo>
                  <a:cubicBezTo>
                    <a:pt x="4397" y="5"/>
                    <a:pt x="4329" y="1"/>
                    <a:pt x="4261" y="1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3583;p70">
              <a:extLst>
                <a:ext uri="{FF2B5EF4-FFF2-40B4-BE49-F238E27FC236}">
                  <a16:creationId xmlns:a16="http://schemas.microsoft.com/office/drawing/2014/main" id="{DFD70628-A049-4766-8175-465FA9C39195}"/>
                </a:ext>
              </a:extLst>
            </p:cNvPr>
            <p:cNvSpPr/>
            <p:nvPr/>
          </p:nvSpPr>
          <p:spPr>
            <a:xfrm>
              <a:off x="6718347" y="2016114"/>
              <a:ext cx="72072" cy="9932"/>
            </a:xfrm>
            <a:custGeom>
              <a:avLst/>
              <a:gdLst/>
              <a:ahLst/>
              <a:cxnLst/>
              <a:rect l="l" t="t" r="r" b="b"/>
              <a:pathLst>
                <a:path w="4804" h="662" extrusionOk="0">
                  <a:moveTo>
                    <a:pt x="4465" y="1"/>
                  </a:moveTo>
                  <a:cubicBezTo>
                    <a:pt x="4347" y="1"/>
                    <a:pt x="4226" y="8"/>
                    <a:pt x="4104" y="23"/>
                  </a:cubicBezTo>
                  <a:cubicBezTo>
                    <a:pt x="3648" y="23"/>
                    <a:pt x="3040" y="54"/>
                    <a:pt x="2341" y="84"/>
                  </a:cubicBezTo>
                  <a:cubicBezTo>
                    <a:pt x="2174" y="99"/>
                    <a:pt x="2014" y="99"/>
                    <a:pt x="1859" y="99"/>
                  </a:cubicBezTo>
                  <a:cubicBezTo>
                    <a:pt x="1703" y="99"/>
                    <a:pt x="1551" y="99"/>
                    <a:pt x="1399" y="115"/>
                  </a:cubicBezTo>
                  <a:cubicBezTo>
                    <a:pt x="1125" y="145"/>
                    <a:pt x="852" y="175"/>
                    <a:pt x="609" y="236"/>
                  </a:cubicBezTo>
                  <a:cubicBezTo>
                    <a:pt x="426" y="297"/>
                    <a:pt x="244" y="358"/>
                    <a:pt x="122" y="479"/>
                  </a:cubicBezTo>
                  <a:cubicBezTo>
                    <a:pt x="31" y="570"/>
                    <a:pt x="1" y="662"/>
                    <a:pt x="31" y="662"/>
                  </a:cubicBezTo>
                  <a:cubicBezTo>
                    <a:pt x="31" y="662"/>
                    <a:pt x="62" y="601"/>
                    <a:pt x="153" y="540"/>
                  </a:cubicBezTo>
                  <a:cubicBezTo>
                    <a:pt x="305" y="449"/>
                    <a:pt x="457" y="388"/>
                    <a:pt x="639" y="358"/>
                  </a:cubicBezTo>
                  <a:cubicBezTo>
                    <a:pt x="882" y="297"/>
                    <a:pt x="1125" y="266"/>
                    <a:pt x="1399" y="266"/>
                  </a:cubicBezTo>
                  <a:cubicBezTo>
                    <a:pt x="1536" y="251"/>
                    <a:pt x="1688" y="251"/>
                    <a:pt x="1847" y="251"/>
                  </a:cubicBezTo>
                  <a:cubicBezTo>
                    <a:pt x="2007" y="251"/>
                    <a:pt x="2174" y="251"/>
                    <a:pt x="2341" y="236"/>
                  </a:cubicBezTo>
                  <a:cubicBezTo>
                    <a:pt x="3040" y="206"/>
                    <a:pt x="3648" y="175"/>
                    <a:pt x="4104" y="115"/>
                  </a:cubicBezTo>
                  <a:cubicBezTo>
                    <a:pt x="4347" y="115"/>
                    <a:pt x="4590" y="84"/>
                    <a:pt x="4803" y="23"/>
                  </a:cubicBezTo>
                  <a:cubicBezTo>
                    <a:pt x="4697" y="8"/>
                    <a:pt x="4583" y="1"/>
                    <a:pt x="4465" y="1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3584;p70">
              <a:extLst>
                <a:ext uri="{FF2B5EF4-FFF2-40B4-BE49-F238E27FC236}">
                  <a16:creationId xmlns:a16="http://schemas.microsoft.com/office/drawing/2014/main" id="{C2D44207-A517-4088-8A59-43A5CCD0479F}"/>
                </a:ext>
              </a:extLst>
            </p:cNvPr>
            <p:cNvSpPr/>
            <p:nvPr/>
          </p:nvSpPr>
          <p:spPr>
            <a:xfrm>
              <a:off x="7192606" y="1746955"/>
              <a:ext cx="174659" cy="120860"/>
            </a:xfrm>
            <a:custGeom>
              <a:avLst/>
              <a:gdLst/>
              <a:ahLst/>
              <a:cxnLst/>
              <a:rect l="l" t="t" r="r" b="b"/>
              <a:pathLst>
                <a:path w="11642" h="8056" extrusionOk="0">
                  <a:moveTo>
                    <a:pt x="11064" y="1"/>
                  </a:moveTo>
                  <a:lnTo>
                    <a:pt x="9575" y="153"/>
                  </a:lnTo>
                  <a:lnTo>
                    <a:pt x="2979" y="2371"/>
                  </a:lnTo>
                  <a:lnTo>
                    <a:pt x="0" y="6414"/>
                  </a:lnTo>
                  <a:lnTo>
                    <a:pt x="821" y="7964"/>
                  </a:lnTo>
                  <a:lnTo>
                    <a:pt x="4560" y="8055"/>
                  </a:lnTo>
                  <a:lnTo>
                    <a:pt x="8359" y="7204"/>
                  </a:lnTo>
                  <a:lnTo>
                    <a:pt x="10456" y="6353"/>
                  </a:lnTo>
                  <a:lnTo>
                    <a:pt x="11642" y="2736"/>
                  </a:lnTo>
                  <a:lnTo>
                    <a:pt x="11064" y="1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3585;p70">
              <a:extLst>
                <a:ext uri="{FF2B5EF4-FFF2-40B4-BE49-F238E27FC236}">
                  <a16:creationId xmlns:a16="http://schemas.microsoft.com/office/drawing/2014/main" id="{A6BBD55C-1564-422C-AE63-3635B3317DBF}"/>
                </a:ext>
              </a:extLst>
            </p:cNvPr>
            <p:cNvSpPr/>
            <p:nvPr/>
          </p:nvSpPr>
          <p:spPr>
            <a:xfrm>
              <a:off x="7082698" y="1830863"/>
              <a:ext cx="336551" cy="516221"/>
            </a:xfrm>
            <a:custGeom>
              <a:avLst/>
              <a:gdLst/>
              <a:ahLst/>
              <a:cxnLst/>
              <a:rect l="l" t="t" r="r" b="b"/>
              <a:pathLst>
                <a:path w="22433" h="34409" extrusionOk="0">
                  <a:moveTo>
                    <a:pt x="17174" y="0"/>
                  </a:moveTo>
                  <a:cubicBezTo>
                    <a:pt x="17174" y="0"/>
                    <a:pt x="11369" y="1702"/>
                    <a:pt x="9089" y="1733"/>
                  </a:cubicBezTo>
                  <a:cubicBezTo>
                    <a:pt x="9036" y="1734"/>
                    <a:pt x="8983" y="1735"/>
                    <a:pt x="8932" y="1735"/>
                  </a:cubicBezTo>
                  <a:cubicBezTo>
                    <a:pt x="6789" y="1735"/>
                    <a:pt x="6992" y="517"/>
                    <a:pt x="6992" y="517"/>
                  </a:cubicBezTo>
                  <a:lnTo>
                    <a:pt x="6992" y="517"/>
                  </a:lnTo>
                  <a:lnTo>
                    <a:pt x="639" y="8420"/>
                  </a:lnTo>
                  <a:cubicBezTo>
                    <a:pt x="153" y="10031"/>
                    <a:pt x="1" y="11703"/>
                    <a:pt x="183" y="13405"/>
                  </a:cubicBezTo>
                  <a:cubicBezTo>
                    <a:pt x="487" y="16292"/>
                    <a:pt x="1916" y="17174"/>
                    <a:pt x="1916" y="17174"/>
                  </a:cubicBezTo>
                  <a:lnTo>
                    <a:pt x="1186" y="34408"/>
                  </a:lnTo>
                  <a:lnTo>
                    <a:pt x="1186" y="34408"/>
                  </a:lnTo>
                  <a:lnTo>
                    <a:pt x="20123" y="31247"/>
                  </a:lnTo>
                  <a:lnTo>
                    <a:pt x="22433" y="8177"/>
                  </a:lnTo>
                  <a:lnTo>
                    <a:pt x="1717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3586;p70">
              <a:extLst>
                <a:ext uri="{FF2B5EF4-FFF2-40B4-BE49-F238E27FC236}">
                  <a16:creationId xmlns:a16="http://schemas.microsoft.com/office/drawing/2014/main" id="{47621CF4-851A-4A51-A8DF-3603AFAA0E6C}"/>
                </a:ext>
              </a:extLst>
            </p:cNvPr>
            <p:cNvSpPr/>
            <p:nvPr/>
          </p:nvSpPr>
          <p:spPr>
            <a:xfrm>
              <a:off x="7092734" y="2228040"/>
              <a:ext cx="437788" cy="643907"/>
            </a:xfrm>
            <a:custGeom>
              <a:avLst/>
              <a:gdLst/>
              <a:ahLst/>
              <a:cxnLst/>
              <a:rect l="l" t="t" r="r" b="b"/>
              <a:pathLst>
                <a:path w="29181" h="42920" extrusionOk="0">
                  <a:moveTo>
                    <a:pt x="25168" y="1"/>
                  </a:moveTo>
                  <a:lnTo>
                    <a:pt x="1" y="4469"/>
                  </a:lnTo>
                  <a:cubicBezTo>
                    <a:pt x="1" y="4469"/>
                    <a:pt x="517" y="7934"/>
                    <a:pt x="700" y="12706"/>
                  </a:cubicBezTo>
                  <a:cubicBezTo>
                    <a:pt x="882" y="17478"/>
                    <a:pt x="6141" y="42919"/>
                    <a:pt x="6141" y="42919"/>
                  </a:cubicBezTo>
                  <a:lnTo>
                    <a:pt x="24712" y="41916"/>
                  </a:lnTo>
                  <a:cubicBezTo>
                    <a:pt x="24712" y="41916"/>
                    <a:pt x="27205" y="21703"/>
                    <a:pt x="28177" y="15259"/>
                  </a:cubicBezTo>
                  <a:cubicBezTo>
                    <a:pt x="29180" y="8816"/>
                    <a:pt x="25168" y="1"/>
                    <a:pt x="25168" y="1"/>
                  </a:cubicBez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3587;p70">
              <a:extLst>
                <a:ext uri="{FF2B5EF4-FFF2-40B4-BE49-F238E27FC236}">
                  <a16:creationId xmlns:a16="http://schemas.microsoft.com/office/drawing/2014/main" id="{AABFB68A-E886-422D-97A2-A778AC64EBFC}"/>
                </a:ext>
              </a:extLst>
            </p:cNvPr>
            <p:cNvSpPr/>
            <p:nvPr/>
          </p:nvSpPr>
          <p:spPr>
            <a:xfrm>
              <a:off x="7272404" y="2461524"/>
              <a:ext cx="34671" cy="304176"/>
            </a:xfrm>
            <a:custGeom>
              <a:avLst/>
              <a:gdLst/>
              <a:ahLst/>
              <a:cxnLst/>
              <a:rect l="l" t="t" r="r" b="b"/>
              <a:pathLst>
                <a:path w="2311" h="20275" extrusionOk="0">
                  <a:moveTo>
                    <a:pt x="2249" y="0"/>
                  </a:moveTo>
                  <a:cubicBezTo>
                    <a:pt x="2186" y="0"/>
                    <a:pt x="1670" y="4548"/>
                    <a:pt x="1064" y="10122"/>
                  </a:cubicBezTo>
                  <a:cubicBezTo>
                    <a:pt x="456" y="15715"/>
                    <a:pt x="1" y="20274"/>
                    <a:pt x="61" y="20274"/>
                  </a:cubicBezTo>
                  <a:cubicBezTo>
                    <a:pt x="153" y="20274"/>
                    <a:pt x="639" y="15745"/>
                    <a:pt x="1247" y="10153"/>
                  </a:cubicBezTo>
                  <a:cubicBezTo>
                    <a:pt x="1855" y="4560"/>
                    <a:pt x="2311" y="0"/>
                    <a:pt x="2250" y="0"/>
                  </a:cubicBezTo>
                  <a:cubicBezTo>
                    <a:pt x="2250" y="0"/>
                    <a:pt x="2249" y="0"/>
                    <a:pt x="2249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3588;p70">
              <a:extLst>
                <a:ext uri="{FF2B5EF4-FFF2-40B4-BE49-F238E27FC236}">
                  <a16:creationId xmlns:a16="http://schemas.microsoft.com/office/drawing/2014/main" id="{1552B4AB-DB4A-4A0D-84BB-9546023A2027}"/>
                </a:ext>
              </a:extLst>
            </p:cNvPr>
            <p:cNvSpPr/>
            <p:nvPr/>
          </p:nvSpPr>
          <p:spPr>
            <a:xfrm>
              <a:off x="7259712" y="2158278"/>
              <a:ext cx="28205" cy="28820"/>
            </a:xfrm>
            <a:custGeom>
              <a:avLst/>
              <a:gdLst/>
              <a:ahLst/>
              <a:cxnLst/>
              <a:rect l="l" t="t" r="r" b="b"/>
              <a:pathLst>
                <a:path w="1880" h="1921" extrusionOk="0">
                  <a:moveTo>
                    <a:pt x="1114" y="0"/>
                  </a:moveTo>
                  <a:cubicBezTo>
                    <a:pt x="982" y="0"/>
                    <a:pt x="855" y="45"/>
                    <a:pt x="739" y="120"/>
                  </a:cubicBezTo>
                  <a:lnTo>
                    <a:pt x="739" y="120"/>
                  </a:lnTo>
                  <a:cubicBezTo>
                    <a:pt x="810" y="102"/>
                    <a:pt x="884" y="92"/>
                    <a:pt x="959" y="92"/>
                  </a:cubicBezTo>
                  <a:cubicBezTo>
                    <a:pt x="1118" y="92"/>
                    <a:pt x="1282" y="137"/>
                    <a:pt x="1424" y="244"/>
                  </a:cubicBezTo>
                  <a:cubicBezTo>
                    <a:pt x="1606" y="335"/>
                    <a:pt x="1728" y="487"/>
                    <a:pt x="1819" y="669"/>
                  </a:cubicBezTo>
                  <a:cubicBezTo>
                    <a:pt x="1789" y="456"/>
                    <a:pt x="1667" y="244"/>
                    <a:pt x="1485" y="122"/>
                  </a:cubicBezTo>
                  <a:cubicBezTo>
                    <a:pt x="1360" y="37"/>
                    <a:pt x="1235" y="0"/>
                    <a:pt x="1114" y="0"/>
                  </a:cubicBezTo>
                  <a:close/>
                  <a:moveTo>
                    <a:pt x="1819" y="669"/>
                  </a:moveTo>
                  <a:lnTo>
                    <a:pt x="1819" y="669"/>
                  </a:lnTo>
                  <a:cubicBezTo>
                    <a:pt x="1850" y="791"/>
                    <a:pt x="1880" y="882"/>
                    <a:pt x="1880" y="882"/>
                  </a:cubicBezTo>
                  <a:cubicBezTo>
                    <a:pt x="1880" y="791"/>
                    <a:pt x="1880" y="730"/>
                    <a:pt x="1819" y="669"/>
                  </a:cubicBezTo>
                  <a:close/>
                  <a:moveTo>
                    <a:pt x="739" y="120"/>
                  </a:moveTo>
                  <a:cubicBezTo>
                    <a:pt x="703" y="129"/>
                    <a:pt x="668" y="140"/>
                    <a:pt x="634" y="152"/>
                  </a:cubicBezTo>
                  <a:cubicBezTo>
                    <a:pt x="213" y="333"/>
                    <a:pt x="1" y="839"/>
                    <a:pt x="171" y="1262"/>
                  </a:cubicBezTo>
                  <a:lnTo>
                    <a:pt x="171" y="1262"/>
                  </a:lnTo>
                  <a:cubicBezTo>
                    <a:pt x="149" y="844"/>
                    <a:pt x="393" y="344"/>
                    <a:pt x="739" y="120"/>
                  </a:cubicBezTo>
                  <a:close/>
                  <a:moveTo>
                    <a:pt x="1850" y="882"/>
                  </a:moveTo>
                  <a:cubicBezTo>
                    <a:pt x="1850" y="882"/>
                    <a:pt x="1850" y="973"/>
                    <a:pt x="1819" y="1095"/>
                  </a:cubicBezTo>
                  <a:cubicBezTo>
                    <a:pt x="1758" y="1307"/>
                    <a:pt x="1637" y="1459"/>
                    <a:pt x="1485" y="1581"/>
                  </a:cubicBezTo>
                  <a:cubicBezTo>
                    <a:pt x="1338" y="1707"/>
                    <a:pt x="1148" y="1775"/>
                    <a:pt x="954" y="1775"/>
                  </a:cubicBezTo>
                  <a:cubicBezTo>
                    <a:pt x="867" y="1775"/>
                    <a:pt x="779" y="1761"/>
                    <a:pt x="695" y="1733"/>
                  </a:cubicBezTo>
                  <a:cubicBezTo>
                    <a:pt x="482" y="1672"/>
                    <a:pt x="269" y="1490"/>
                    <a:pt x="178" y="1277"/>
                  </a:cubicBezTo>
                  <a:cubicBezTo>
                    <a:pt x="176" y="1272"/>
                    <a:pt x="173" y="1267"/>
                    <a:pt x="171" y="1262"/>
                  </a:cubicBezTo>
                  <a:lnTo>
                    <a:pt x="171" y="1262"/>
                  </a:lnTo>
                  <a:cubicBezTo>
                    <a:pt x="187" y="1543"/>
                    <a:pt x="324" y="1788"/>
                    <a:pt x="634" y="1885"/>
                  </a:cubicBezTo>
                  <a:cubicBezTo>
                    <a:pt x="721" y="1909"/>
                    <a:pt x="809" y="1920"/>
                    <a:pt x="894" y="1920"/>
                  </a:cubicBezTo>
                  <a:cubicBezTo>
                    <a:pt x="1137" y="1920"/>
                    <a:pt x="1366" y="1829"/>
                    <a:pt x="1546" y="1672"/>
                  </a:cubicBezTo>
                  <a:cubicBezTo>
                    <a:pt x="1728" y="1520"/>
                    <a:pt x="1819" y="1338"/>
                    <a:pt x="1850" y="1125"/>
                  </a:cubicBezTo>
                  <a:cubicBezTo>
                    <a:pt x="1880" y="1034"/>
                    <a:pt x="1880" y="943"/>
                    <a:pt x="1850" y="882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3589;p70">
              <a:extLst>
                <a:ext uri="{FF2B5EF4-FFF2-40B4-BE49-F238E27FC236}">
                  <a16:creationId xmlns:a16="http://schemas.microsoft.com/office/drawing/2014/main" id="{C62D6509-AF45-4EC7-8331-CA7E2866D32B}"/>
                </a:ext>
              </a:extLst>
            </p:cNvPr>
            <p:cNvSpPr/>
            <p:nvPr/>
          </p:nvSpPr>
          <p:spPr>
            <a:xfrm>
              <a:off x="6884335" y="1755161"/>
              <a:ext cx="348868" cy="689050"/>
            </a:xfrm>
            <a:custGeom>
              <a:avLst/>
              <a:gdLst/>
              <a:ahLst/>
              <a:cxnLst/>
              <a:rect l="l" t="t" r="r" b="b"/>
              <a:pathLst>
                <a:path w="23254" h="45929" extrusionOk="0">
                  <a:moveTo>
                    <a:pt x="23162" y="1"/>
                  </a:moveTo>
                  <a:lnTo>
                    <a:pt x="22342" y="1065"/>
                  </a:lnTo>
                  <a:cubicBezTo>
                    <a:pt x="22342" y="1065"/>
                    <a:pt x="17995" y="2037"/>
                    <a:pt x="17478" y="2341"/>
                  </a:cubicBezTo>
                  <a:cubicBezTo>
                    <a:pt x="16931" y="2645"/>
                    <a:pt x="14895" y="5229"/>
                    <a:pt x="14287" y="6961"/>
                  </a:cubicBezTo>
                  <a:cubicBezTo>
                    <a:pt x="13709" y="8724"/>
                    <a:pt x="13314" y="12919"/>
                    <a:pt x="13314" y="12919"/>
                  </a:cubicBezTo>
                  <a:cubicBezTo>
                    <a:pt x="13314" y="12919"/>
                    <a:pt x="11734" y="15472"/>
                    <a:pt x="11764" y="15867"/>
                  </a:cubicBezTo>
                  <a:lnTo>
                    <a:pt x="11825" y="16961"/>
                  </a:lnTo>
                  <a:cubicBezTo>
                    <a:pt x="11825" y="16961"/>
                    <a:pt x="10609" y="19028"/>
                    <a:pt x="10639" y="19211"/>
                  </a:cubicBezTo>
                  <a:lnTo>
                    <a:pt x="10639" y="19423"/>
                  </a:lnTo>
                  <a:lnTo>
                    <a:pt x="2280" y="15715"/>
                  </a:lnTo>
                  <a:lnTo>
                    <a:pt x="1" y="20031"/>
                  </a:lnTo>
                  <a:cubicBezTo>
                    <a:pt x="1" y="20031"/>
                    <a:pt x="6749" y="25898"/>
                    <a:pt x="10396" y="27873"/>
                  </a:cubicBezTo>
                  <a:cubicBezTo>
                    <a:pt x="10706" y="28043"/>
                    <a:pt x="11039" y="28124"/>
                    <a:pt x="11368" y="28124"/>
                  </a:cubicBezTo>
                  <a:cubicBezTo>
                    <a:pt x="12039" y="28124"/>
                    <a:pt x="12693" y="27786"/>
                    <a:pt x="13101" y="27174"/>
                  </a:cubicBezTo>
                  <a:lnTo>
                    <a:pt x="13101" y="27174"/>
                  </a:lnTo>
                  <a:lnTo>
                    <a:pt x="12189" y="44773"/>
                  </a:lnTo>
                  <a:lnTo>
                    <a:pt x="16475" y="45928"/>
                  </a:lnTo>
                  <a:lnTo>
                    <a:pt x="15837" y="24925"/>
                  </a:lnTo>
                  <a:lnTo>
                    <a:pt x="15685" y="22159"/>
                  </a:lnTo>
                  <a:cubicBezTo>
                    <a:pt x="15685" y="22159"/>
                    <a:pt x="12706" y="19393"/>
                    <a:pt x="14864" y="15350"/>
                  </a:cubicBezTo>
                  <a:cubicBezTo>
                    <a:pt x="15624" y="13952"/>
                    <a:pt x="17813" y="10122"/>
                    <a:pt x="18998" y="8207"/>
                  </a:cubicBezTo>
                  <a:cubicBezTo>
                    <a:pt x="20214" y="6293"/>
                    <a:pt x="23253" y="2128"/>
                    <a:pt x="23253" y="2128"/>
                  </a:cubicBezTo>
                  <a:lnTo>
                    <a:pt x="23162" y="1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3590;p70">
              <a:extLst>
                <a:ext uri="{FF2B5EF4-FFF2-40B4-BE49-F238E27FC236}">
                  <a16:creationId xmlns:a16="http://schemas.microsoft.com/office/drawing/2014/main" id="{AA3B99B3-F89C-4F2F-979A-50395B5DFE8B}"/>
                </a:ext>
              </a:extLst>
            </p:cNvPr>
            <p:cNvSpPr/>
            <p:nvPr/>
          </p:nvSpPr>
          <p:spPr>
            <a:xfrm>
              <a:off x="7042581" y="2047470"/>
              <a:ext cx="28280" cy="86654"/>
            </a:xfrm>
            <a:custGeom>
              <a:avLst/>
              <a:gdLst/>
              <a:ahLst/>
              <a:cxnLst/>
              <a:rect l="l" t="t" r="r" b="b"/>
              <a:pathLst>
                <a:path w="1885" h="5776" extrusionOk="0">
                  <a:moveTo>
                    <a:pt x="0" y="0"/>
                  </a:moveTo>
                  <a:cubicBezTo>
                    <a:pt x="243" y="152"/>
                    <a:pt x="486" y="365"/>
                    <a:pt x="669" y="608"/>
                  </a:cubicBezTo>
                  <a:cubicBezTo>
                    <a:pt x="1064" y="1216"/>
                    <a:pt x="1338" y="1915"/>
                    <a:pt x="1489" y="2645"/>
                  </a:cubicBezTo>
                  <a:cubicBezTo>
                    <a:pt x="1641" y="3374"/>
                    <a:pt x="1733" y="4104"/>
                    <a:pt x="1733" y="4864"/>
                  </a:cubicBezTo>
                  <a:cubicBezTo>
                    <a:pt x="1733" y="5167"/>
                    <a:pt x="1733" y="5471"/>
                    <a:pt x="1733" y="5775"/>
                  </a:cubicBezTo>
                  <a:cubicBezTo>
                    <a:pt x="1824" y="5471"/>
                    <a:pt x="1854" y="5167"/>
                    <a:pt x="1854" y="4864"/>
                  </a:cubicBezTo>
                  <a:cubicBezTo>
                    <a:pt x="1885" y="4104"/>
                    <a:pt x="1824" y="3344"/>
                    <a:pt x="1641" y="2614"/>
                  </a:cubicBezTo>
                  <a:cubicBezTo>
                    <a:pt x="1520" y="1854"/>
                    <a:pt x="1216" y="1155"/>
                    <a:pt x="760" y="547"/>
                  </a:cubicBezTo>
                  <a:cubicBezTo>
                    <a:pt x="608" y="365"/>
                    <a:pt x="456" y="213"/>
                    <a:pt x="243" y="91"/>
                  </a:cubicBezTo>
                  <a:cubicBezTo>
                    <a:pt x="182" y="31"/>
                    <a:pt x="91" y="0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3591;p70">
              <a:extLst>
                <a:ext uri="{FF2B5EF4-FFF2-40B4-BE49-F238E27FC236}">
                  <a16:creationId xmlns:a16="http://schemas.microsoft.com/office/drawing/2014/main" id="{15B45567-93F7-4282-A4FF-ECEFCFFFBFF3}"/>
                </a:ext>
              </a:extLst>
            </p:cNvPr>
            <p:cNvSpPr/>
            <p:nvPr/>
          </p:nvSpPr>
          <p:spPr>
            <a:xfrm>
              <a:off x="7085443" y="1770673"/>
              <a:ext cx="134542" cy="290943"/>
            </a:xfrm>
            <a:custGeom>
              <a:avLst/>
              <a:gdLst/>
              <a:ahLst/>
              <a:cxnLst/>
              <a:rect l="l" t="t" r="r" b="b"/>
              <a:pathLst>
                <a:path w="8968" h="19393" extrusionOk="0">
                  <a:moveTo>
                    <a:pt x="8967" y="0"/>
                  </a:moveTo>
                  <a:lnTo>
                    <a:pt x="8967" y="0"/>
                  </a:lnTo>
                  <a:cubicBezTo>
                    <a:pt x="8906" y="61"/>
                    <a:pt x="8845" y="122"/>
                    <a:pt x="8815" y="182"/>
                  </a:cubicBezTo>
                  <a:cubicBezTo>
                    <a:pt x="8724" y="274"/>
                    <a:pt x="8602" y="456"/>
                    <a:pt x="8420" y="669"/>
                  </a:cubicBezTo>
                  <a:cubicBezTo>
                    <a:pt x="8086" y="1125"/>
                    <a:pt x="7630" y="1763"/>
                    <a:pt x="7082" y="2614"/>
                  </a:cubicBezTo>
                  <a:cubicBezTo>
                    <a:pt x="6535" y="3617"/>
                    <a:pt x="5867" y="4590"/>
                    <a:pt x="5137" y="5471"/>
                  </a:cubicBezTo>
                  <a:cubicBezTo>
                    <a:pt x="4651" y="5988"/>
                    <a:pt x="4225" y="6505"/>
                    <a:pt x="3800" y="7052"/>
                  </a:cubicBezTo>
                  <a:cubicBezTo>
                    <a:pt x="3374" y="7660"/>
                    <a:pt x="3009" y="8328"/>
                    <a:pt x="2706" y="8997"/>
                  </a:cubicBezTo>
                  <a:cubicBezTo>
                    <a:pt x="2067" y="10365"/>
                    <a:pt x="1581" y="11733"/>
                    <a:pt x="1095" y="12949"/>
                  </a:cubicBezTo>
                  <a:cubicBezTo>
                    <a:pt x="608" y="14012"/>
                    <a:pt x="274" y="15137"/>
                    <a:pt x="91" y="16292"/>
                  </a:cubicBezTo>
                  <a:cubicBezTo>
                    <a:pt x="0" y="17082"/>
                    <a:pt x="91" y="17903"/>
                    <a:pt x="395" y="18633"/>
                  </a:cubicBezTo>
                  <a:cubicBezTo>
                    <a:pt x="456" y="18845"/>
                    <a:pt x="578" y="19028"/>
                    <a:pt x="699" y="19210"/>
                  </a:cubicBezTo>
                  <a:cubicBezTo>
                    <a:pt x="730" y="19271"/>
                    <a:pt x="760" y="19332"/>
                    <a:pt x="821" y="19392"/>
                  </a:cubicBezTo>
                  <a:cubicBezTo>
                    <a:pt x="669" y="19119"/>
                    <a:pt x="547" y="18876"/>
                    <a:pt x="426" y="18572"/>
                  </a:cubicBezTo>
                  <a:cubicBezTo>
                    <a:pt x="152" y="17842"/>
                    <a:pt x="91" y="17082"/>
                    <a:pt x="183" y="16292"/>
                  </a:cubicBezTo>
                  <a:cubicBezTo>
                    <a:pt x="395" y="15167"/>
                    <a:pt x="730" y="14043"/>
                    <a:pt x="1186" y="13009"/>
                  </a:cubicBezTo>
                  <a:cubicBezTo>
                    <a:pt x="1702" y="11794"/>
                    <a:pt x="2189" y="10426"/>
                    <a:pt x="2827" y="9058"/>
                  </a:cubicBezTo>
                  <a:cubicBezTo>
                    <a:pt x="3131" y="8389"/>
                    <a:pt x="3496" y="7751"/>
                    <a:pt x="3921" y="7143"/>
                  </a:cubicBezTo>
                  <a:cubicBezTo>
                    <a:pt x="4316" y="6566"/>
                    <a:pt x="4803" y="6079"/>
                    <a:pt x="5228" y="5562"/>
                  </a:cubicBezTo>
                  <a:cubicBezTo>
                    <a:pt x="5958" y="4681"/>
                    <a:pt x="6627" y="3708"/>
                    <a:pt x="7174" y="2675"/>
                  </a:cubicBezTo>
                  <a:cubicBezTo>
                    <a:pt x="7690" y="1824"/>
                    <a:pt x="8146" y="1155"/>
                    <a:pt x="8450" y="699"/>
                  </a:cubicBezTo>
                  <a:lnTo>
                    <a:pt x="8845" y="182"/>
                  </a:lnTo>
                  <a:cubicBezTo>
                    <a:pt x="8876" y="122"/>
                    <a:pt x="8937" y="61"/>
                    <a:pt x="896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3592;p70">
              <a:extLst>
                <a:ext uri="{FF2B5EF4-FFF2-40B4-BE49-F238E27FC236}">
                  <a16:creationId xmlns:a16="http://schemas.microsoft.com/office/drawing/2014/main" id="{B1FF8520-4F53-43DE-910A-A1A38AC6E608}"/>
                </a:ext>
              </a:extLst>
            </p:cNvPr>
            <p:cNvSpPr/>
            <p:nvPr/>
          </p:nvSpPr>
          <p:spPr>
            <a:xfrm>
              <a:off x="7076772" y="2062052"/>
              <a:ext cx="15528" cy="138188"/>
            </a:xfrm>
            <a:custGeom>
              <a:avLst/>
              <a:gdLst/>
              <a:ahLst/>
              <a:cxnLst/>
              <a:rect l="l" t="t" r="r" b="b"/>
              <a:pathLst>
                <a:path w="1035" h="9211" extrusionOk="0">
                  <a:moveTo>
                    <a:pt x="852" y="1"/>
                  </a:moveTo>
                  <a:lnTo>
                    <a:pt x="852" y="1"/>
                  </a:lnTo>
                  <a:cubicBezTo>
                    <a:pt x="821" y="1"/>
                    <a:pt x="882" y="518"/>
                    <a:pt x="882" y="1338"/>
                  </a:cubicBezTo>
                  <a:cubicBezTo>
                    <a:pt x="882" y="2433"/>
                    <a:pt x="791" y="3527"/>
                    <a:pt x="639" y="4591"/>
                  </a:cubicBezTo>
                  <a:cubicBezTo>
                    <a:pt x="457" y="5837"/>
                    <a:pt x="274" y="6961"/>
                    <a:pt x="122" y="7843"/>
                  </a:cubicBezTo>
                  <a:cubicBezTo>
                    <a:pt x="92" y="8268"/>
                    <a:pt x="31" y="8603"/>
                    <a:pt x="1" y="8816"/>
                  </a:cubicBezTo>
                  <a:cubicBezTo>
                    <a:pt x="1" y="8968"/>
                    <a:pt x="1" y="9089"/>
                    <a:pt x="1" y="9211"/>
                  </a:cubicBezTo>
                  <a:cubicBezTo>
                    <a:pt x="31" y="9089"/>
                    <a:pt x="62" y="8968"/>
                    <a:pt x="62" y="8846"/>
                  </a:cubicBezTo>
                  <a:cubicBezTo>
                    <a:pt x="122" y="8603"/>
                    <a:pt x="183" y="8268"/>
                    <a:pt x="244" y="7873"/>
                  </a:cubicBezTo>
                  <a:cubicBezTo>
                    <a:pt x="426" y="7053"/>
                    <a:pt x="609" y="5928"/>
                    <a:pt x="791" y="4651"/>
                  </a:cubicBezTo>
                  <a:cubicBezTo>
                    <a:pt x="973" y="3557"/>
                    <a:pt x="1034" y="2463"/>
                    <a:pt x="1004" y="1369"/>
                  </a:cubicBezTo>
                  <a:cubicBezTo>
                    <a:pt x="1004" y="1156"/>
                    <a:pt x="973" y="974"/>
                    <a:pt x="973" y="791"/>
                  </a:cubicBezTo>
                  <a:cubicBezTo>
                    <a:pt x="943" y="639"/>
                    <a:pt x="913" y="487"/>
                    <a:pt x="913" y="366"/>
                  </a:cubicBezTo>
                  <a:cubicBezTo>
                    <a:pt x="913" y="244"/>
                    <a:pt x="882" y="122"/>
                    <a:pt x="85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593;p70">
              <a:extLst>
                <a:ext uri="{FF2B5EF4-FFF2-40B4-BE49-F238E27FC236}">
                  <a16:creationId xmlns:a16="http://schemas.microsoft.com/office/drawing/2014/main" id="{0366628C-06E9-4D6C-8649-3FC30C1C743D}"/>
                </a:ext>
              </a:extLst>
            </p:cNvPr>
            <p:cNvSpPr/>
            <p:nvPr/>
          </p:nvSpPr>
          <p:spPr>
            <a:xfrm>
              <a:off x="7043481" y="2046554"/>
              <a:ext cx="38781" cy="76183"/>
            </a:xfrm>
            <a:custGeom>
              <a:avLst/>
              <a:gdLst/>
              <a:ahLst/>
              <a:cxnLst/>
              <a:rect l="l" t="t" r="r" b="b"/>
              <a:pathLst>
                <a:path w="2585" h="5078" extrusionOk="0">
                  <a:moveTo>
                    <a:pt x="1" y="0"/>
                  </a:moveTo>
                  <a:cubicBezTo>
                    <a:pt x="730" y="578"/>
                    <a:pt x="974" y="1277"/>
                    <a:pt x="1217" y="2159"/>
                  </a:cubicBezTo>
                  <a:cubicBezTo>
                    <a:pt x="1460" y="3040"/>
                    <a:pt x="1551" y="3952"/>
                    <a:pt x="1764" y="4833"/>
                  </a:cubicBezTo>
                  <a:cubicBezTo>
                    <a:pt x="1764" y="4894"/>
                    <a:pt x="1794" y="4955"/>
                    <a:pt x="1825" y="5016"/>
                  </a:cubicBezTo>
                  <a:cubicBezTo>
                    <a:pt x="1868" y="5059"/>
                    <a:pt x="1922" y="5078"/>
                    <a:pt x="1979" y="5078"/>
                  </a:cubicBezTo>
                  <a:cubicBezTo>
                    <a:pt x="2121" y="5078"/>
                    <a:pt x="2285" y="4963"/>
                    <a:pt x="2372" y="4833"/>
                  </a:cubicBezTo>
                  <a:cubicBezTo>
                    <a:pt x="2554" y="4408"/>
                    <a:pt x="2585" y="3921"/>
                    <a:pt x="2433" y="3496"/>
                  </a:cubicBezTo>
                  <a:cubicBezTo>
                    <a:pt x="2341" y="2736"/>
                    <a:pt x="2098" y="2007"/>
                    <a:pt x="1733" y="1307"/>
                  </a:cubicBezTo>
                  <a:cubicBezTo>
                    <a:pt x="1369" y="669"/>
                    <a:pt x="761" y="183"/>
                    <a:pt x="3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594;p70">
              <a:extLst>
                <a:ext uri="{FF2B5EF4-FFF2-40B4-BE49-F238E27FC236}">
                  <a16:creationId xmlns:a16="http://schemas.microsoft.com/office/drawing/2014/main" id="{0D7C9C27-66C8-4DAD-8E04-D1FBADDACD7D}"/>
                </a:ext>
              </a:extLst>
            </p:cNvPr>
            <p:cNvSpPr/>
            <p:nvPr/>
          </p:nvSpPr>
          <p:spPr>
            <a:xfrm>
              <a:off x="7240479" y="1737383"/>
              <a:ext cx="276826" cy="694511"/>
            </a:xfrm>
            <a:custGeom>
              <a:avLst/>
              <a:gdLst/>
              <a:ahLst/>
              <a:cxnLst/>
              <a:rect l="l" t="t" r="r" b="b"/>
              <a:pathLst>
                <a:path w="18452" h="46293" extrusionOk="0">
                  <a:moveTo>
                    <a:pt x="7509" y="0"/>
                  </a:moveTo>
                  <a:cubicBezTo>
                    <a:pt x="7509" y="0"/>
                    <a:pt x="7782" y="2341"/>
                    <a:pt x="7782" y="2584"/>
                  </a:cubicBezTo>
                  <a:cubicBezTo>
                    <a:pt x="7813" y="2797"/>
                    <a:pt x="4712" y="9818"/>
                    <a:pt x="3527" y="13040"/>
                  </a:cubicBezTo>
                  <a:cubicBezTo>
                    <a:pt x="2311" y="16292"/>
                    <a:pt x="730" y="23952"/>
                    <a:pt x="366" y="26931"/>
                  </a:cubicBezTo>
                  <a:cubicBezTo>
                    <a:pt x="1" y="29940"/>
                    <a:pt x="1399" y="46293"/>
                    <a:pt x="1399" y="46293"/>
                  </a:cubicBezTo>
                  <a:lnTo>
                    <a:pt x="17873" y="40639"/>
                  </a:lnTo>
                  <a:cubicBezTo>
                    <a:pt x="17357" y="35897"/>
                    <a:pt x="12889" y="26414"/>
                    <a:pt x="12889" y="26414"/>
                  </a:cubicBezTo>
                  <a:lnTo>
                    <a:pt x="14652" y="16596"/>
                  </a:lnTo>
                  <a:cubicBezTo>
                    <a:pt x="14652" y="16596"/>
                    <a:pt x="18451" y="4408"/>
                    <a:pt x="17691" y="3526"/>
                  </a:cubicBezTo>
                  <a:cubicBezTo>
                    <a:pt x="16931" y="2614"/>
                    <a:pt x="10761" y="1398"/>
                    <a:pt x="10761" y="1398"/>
                  </a:cubicBezTo>
                  <a:lnTo>
                    <a:pt x="9667" y="243"/>
                  </a:lnTo>
                  <a:lnTo>
                    <a:pt x="7509" y="0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595;p70">
              <a:extLst>
                <a:ext uri="{FF2B5EF4-FFF2-40B4-BE49-F238E27FC236}">
                  <a16:creationId xmlns:a16="http://schemas.microsoft.com/office/drawing/2014/main" id="{ADC99DEF-C73E-4ACF-88F3-0568EB77B3BB}"/>
                </a:ext>
              </a:extLst>
            </p:cNvPr>
            <p:cNvSpPr/>
            <p:nvPr/>
          </p:nvSpPr>
          <p:spPr>
            <a:xfrm>
              <a:off x="7249150" y="2104209"/>
              <a:ext cx="190622" cy="65786"/>
            </a:xfrm>
            <a:custGeom>
              <a:avLst/>
              <a:gdLst/>
              <a:ahLst/>
              <a:cxnLst/>
              <a:rect l="l" t="t" r="r" b="b"/>
              <a:pathLst>
                <a:path w="12706" h="4385" extrusionOk="0">
                  <a:moveTo>
                    <a:pt x="2486" y="0"/>
                  </a:moveTo>
                  <a:cubicBezTo>
                    <a:pt x="2236" y="0"/>
                    <a:pt x="1985" y="24"/>
                    <a:pt x="1733" y="78"/>
                  </a:cubicBezTo>
                  <a:cubicBezTo>
                    <a:pt x="1064" y="230"/>
                    <a:pt x="760" y="230"/>
                    <a:pt x="92" y="413"/>
                  </a:cubicBezTo>
                  <a:lnTo>
                    <a:pt x="0" y="960"/>
                  </a:lnTo>
                  <a:cubicBezTo>
                    <a:pt x="372" y="1130"/>
                    <a:pt x="825" y="1166"/>
                    <a:pt x="1302" y="1166"/>
                  </a:cubicBezTo>
                  <a:cubicBezTo>
                    <a:pt x="1658" y="1166"/>
                    <a:pt x="2028" y="1146"/>
                    <a:pt x="2386" y="1146"/>
                  </a:cubicBezTo>
                  <a:cubicBezTo>
                    <a:pt x="2919" y="1146"/>
                    <a:pt x="3428" y="1191"/>
                    <a:pt x="3830" y="1416"/>
                  </a:cubicBezTo>
                  <a:cubicBezTo>
                    <a:pt x="4165" y="1659"/>
                    <a:pt x="4469" y="1902"/>
                    <a:pt x="4772" y="2176"/>
                  </a:cubicBezTo>
                  <a:cubicBezTo>
                    <a:pt x="5168" y="2480"/>
                    <a:pt x="5624" y="2692"/>
                    <a:pt x="6079" y="2875"/>
                  </a:cubicBezTo>
                  <a:cubicBezTo>
                    <a:pt x="7022" y="3240"/>
                    <a:pt x="7994" y="3604"/>
                    <a:pt x="8937" y="3939"/>
                  </a:cubicBezTo>
                  <a:cubicBezTo>
                    <a:pt x="9609" y="4177"/>
                    <a:pt x="10281" y="4385"/>
                    <a:pt x="10943" y="4385"/>
                  </a:cubicBezTo>
                  <a:cubicBezTo>
                    <a:pt x="11208" y="4385"/>
                    <a:pt x="11472" y="4351"/>
                    <a:pt x="11733" y="4273"/>
                  </a:cubicBezTo>
                  <a:cubicBezTo>
                    <a:pt x="12037" y="4212"/>
                    <a:pt x="12311" y="4030"/>
                    <a:pt x="12493" y="3787"/>
                  </a:cubicBezTo>
                  <a:cubicBezTo>
                    <a:pt x="12675" y="3544"/>
                    <a:pt x="12706" y="3209"/>
                    <a:pt x="12584" y="2936"/>
                  </a:cubicBezTo>
                  <a:cubicBezTo>
                    <a:pt x="12463" y="2753"/>
                    <a:pt x="12250" y="2601"/>
                    <a:pt x="12037" y="2510"/>
                  </a:cubicBezTo>
                  <a:cubicBezTo>
                    <a:pt x="10365" y="1750"/>
                    <a:pt x="8481" y="1750"/>
                    <a:pt x="6718" y="1233"/>
                  </a:cubicBezTo>
                  <a:cubicBezTo>
                    <a:pt x="5320" y="793"/>
                    <a:pt x="3922" y="0"/>
                    <a:pt x="248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596;p70">
              <a:extLst>
                <a:ext uri="{FF2B5EF4-FFF2-40B4-BE49-F238E27FC236}">
                  <a16:creationId xmlns:a16="http://schemas.microsoft.com/office/drawing/2014/main" id="{5C8127D1-4205-4A16-B300-EED19C62BDE4}"/>
                </a:ext>
              </a:extLst>
            </p:cNvPr>
            <p:cNvSpPr/>
            <p:nvPr/>
          </p:nvSpPr>
          <p:spPr>
            <a:xfrm>
              <a:off x="7320292" y="1775789"/>
              <a:ext cx="281822" cy="393216"/>
            </a:xfrm>
            <a:custGeom>
              <a:avLst/>
              <a:gdLst/>
              <a:ahLst/>
              <a:cxnLst/>
              <a:rect l="l" t="t" r="r" b="b"/>
              <a:pathLst>
                <a:path w="18785" h="26210" extrusionOk="0">
                  <a:moveTo>
                    <a:pt x="10397" y="0"/>
                  </a:moveTo>
                  <a:cubicBezTo>
                    <a:pt x="10293" y="0"/>
                    <a:pt x="10200" y="18"/>
                    <a:pt x="10122" y="54"/>
                  </a:cubicBezTo>
                  <a:cubicBezTo>
                    <a:pt x="9879" y="145"/>
                    <a:pt x="7447" y="5373"/>
                    <a:pt x="6961" y="7957"/>
                  </a:cubicBezTo>
                  <a:cubicBezTo>
                    <a:pt x="6474" y="10571"/>
                    <a:pt x="9879" y="18140"/>
                    <a:pt x="9879" y="18140"/>
                  </a:cubicBezTo>
                  <a:lnTo>
                    <a:pt x="638" y="18018"/>
                  </a:lnTo>
                  <a:lnTo>
                    <a:pt x="0" y="22608"/>
                  </a:lnTo>
                  <a:cubicBezTo>
                    <a:pt x="0" y="22608"/>
                    <a:pt x="8632" y="25191"/>
                    <a:pt x="11490" y="25739"/>
                  </a:cubicBezTo>
                  <a:cubicBezTo>
                    <a:pt x="12878" y="26007"/>
                    <a:pt x="14266" y="26210"/>
                    <a:pt x="15409" y="26210"/>
                  </a:cubicBezTo>
                  <a:cubicBezTo>
                    <a:pt x="16594" y="26210"/>
                    <a:pt x="17516" y="25992"/>
                    <a:pt x="17903" y="25404"/>
                  </a:cubicBezTo>
                  <a:cubicBezTo>
                    <a:pt x="18359" y="24675"/>
                    <a:pt x="18663" y="23884"/>
                    <a:pt x="18785" y="23033"/>
                  </a:cubicBezTo>
                  <a:lnTo>
                    <a:pt x="17022" y="13519"/>
                  </a:lnTo>
                  <a:lnTo>
                    <a:pt x="15502" y="7562"/>
                  </a:lnTo>
                  <a:cubicBezTo>
                    <a:pt x="15502" y="7562"/>
                    <a:pt x="15228" y="4887"/>
                    <a:pt x="14529" y="3337"/>
                  </a:cubicBezTo>
                  <a:cubicBezTo>
                    <a:pt x="13890" y="1948"/>
                    <a:pt x="11499" y="0"/>
                    <a:pt x="10397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597;p70">
              <a:extLst>
                <a:ext uri="{FF2B5EF4-FFF2-40B4-BE49-F238E27FC236}">
                  <a16:creationId xmlns:a16="http://schemas.microsoft.com/office/drawing/2014/main" id="{84F0FE96-3C92-4E17-A48B-65747F83B413}"/>
                </a:ext>
              </a:extLst>
            </p:cNvPr>
            <p:cNvSpPr/>
            <p:nvPr/>
          </p:nvSpPr>
          <p:spPr>
            <a:xfrm>
              <a:off x="7273319" y="1764282"/>
              <a:ext cx="125421" cy="286383"/>
            </a:xfrm>
            <a:custGeom>
              <a:avLst/>
              <a:gdLst/>
              <a:ahLst/>
              <a:cxnLst/>
              <a:rect l="l" t="t" r="r" b="b"/>
              <a:pathLst>
                <a:path w="8360" h="19089" extrusionOk="0">
                  <a:moveTo>
                    <a:pt x="8359" y="1"/>
                  </a:moveTo>
                  <a:lnTo>
                    <a:pt x="8359" y="1"/>
                  </a:lnTo>
                  <a:cubicBezTo>
                    <a:pt x="8359" y="183"/>
                    <a:pt x="8329" y="396"/>
                    <a:pt x="8298" y="700"/>
                  </a:cubicBezTo>
                  <a:cubicBezTo>
                    <a:pt x="8268" y="1277"/>
                    <a:pt x="8177" y="2128"/>
                    <a:pt x="7964" y="3162"/>
                  </a:cubicBezTo>
                  <a:cubicBezTo>
                    <a:pt x="7751" y="4408"/>
                    <a:pt x="7447" y="5593"/>
                    <a:pt x="7022" y="6779"/>
                  </a:cubicBezTo>
                  <a:cubicBezTo>
                    <a:pt x="6809" y="7447"/>
                    <a:pt x="6535" y="8116"/>
                    <a:pt x="6231" y="8815"/>
                  </a:cubicBezTo>
                  <a:cubicBezTo>
                    <a:pt x="6171" y="8998"/>
                    <a:pt x="6079" y="9180"/>
                    <a:pt x="5988" y="9332"/>
                  </a:cubicBezTo>
                  <a:cubicBezTo>
                    <a:pt x="5867" y="9484"/>
                    <a:pt x="5715" y="9575"/>
                    <a:pt x="5532" y="9606"/>
                  </a:cubicBezTo>
                  <a:lnTo>
                    <a:pt x="4408" y="9970"/>
                  </a:lnTo>
                  <a:lnTo>
                    <a:pt x="4013" y="10062"/>
                  </a:lnTo>
                  <a:lnTo>
                    <a:pt x="3861" y="10122"/>
                  </a:lnTo>
                  <a:lnTo>
                    <a:pt x="4013" y="10213"/>
                  </a:lnTo>
                  <a:lnTo>
                    <a:pt x="4043" y="10234"/>
                  </a:lnTo>
                  <a:lnTo>
                    <a:pt x="4043" y="10234"/>
                  </a:lnTo>
                  <a:lnTo>
                    <a:pt x="4043" y="10244"/>
                  </a:lnTo>
                  <a:lnTo>
                    <a:pt x="4053" y="10241"/>
                  </a:lnTo>
                  <a:lnTo>
                    <a:pt x="4053" y="10241"/>
                  </a:lnTo>
                  <a:lnTo>
                    <a:pt x="5354" y="11118"/>
                  </a:lnTo>
                  <a:lnTo>
                    <a:pt x="5354" y="11118"/>
                  </a:lnTo>
                  <a:lnTo>
                    <a:pt x="1520" y="16779"/>
                  </a:lnTo>
                  <a:lnTo>
                    <a:pt x="395" y="18451"/>
                  </a:lnTo>
                  <a:lnTo>
                    <a:pt x="92" y="18937"/>
                  </a:lnTo>
                  <a:cubicBezTo>
                    <a:pt x="61" y="18967"/>
                    <a:pt x="31" y="19028"/>
                    <a:pt x="0" y="19089"/>
                  </a:cubicBezTo>
                  <a:cubicBezTo>
                    <a:pt x="31" y="19059"/>
                    <a:pt x="92" y="18998"/>
                    <a:pt x="122" y="18937"/>
                  </a:cubicBezTo>
                  <a:lnTo>
                    <a:pt x="426" y="18511"/>
                  </a:lnTo>
                  <a:lnTo>
                    <a:pt x="1611" y="16840"/>
                  </a:lnTo>
                  <a:lnTo>
                    <a:pt x="5502" y="11125"/>
                  </a:lnTo>
                  <a:lnTo>
                    <a:pt x="5532" y="11065"/>
                  </a:lnTo>
                  <a:lnTo>
                    <a:pt x="5472" y="11004"/>
                  </a:lnTo>
                  <a:lnTo>
                    <a:pt x="4199" y="10192"/>
                  </a:lnTo>
                  <a:lnTo>
                    <a:pt x="4199" y="10192"/>
                  </a:lnTo>
                  <a:lnTo>
                    <a:pt x="4408" y="10122"/>
                  </a:lnTo>
                  <a:lnTo>
                    <a:pt x="5563" y="9758"/>
                  </a:lnTo>
                  <a:cubicBezTo>
                    <a:pt x="5745" y="9727"/>
                    <a:pt x="5958" y="9606"/>
                    <a:pt x="6079" y="9423"/>
                  </a:cubicBezTo>
                  <a:cubicBezTo>
                    <a:pt x="6171" y="9241"/>
                    <a:pt x="6262" y="9058"/>
                    <a:pt x="6353" y="8876"/>
                  </a:cubicBezTo>
                  <a:cubicBezTo>
                    <a:pt x="6657" y="8177"/>
                    <a:pt x="6900" y="7478"/>
                    <a:pt x="7143" y="6840"/>
                  </a:cubicBezTo>
                  <a:cubicBezTo>
                    <a:pt x="7538" y="5654"/>
                    <a:pt x="7842" y="4438"/>
                    <a:pt x="8055" y="3192"/>
                  </a:cubicBezTo>
                  <a:cubicBezTo>
                    <a:pt x="8177" y="2371"/>
                    <a:pt x="8298" y="1520"/>
                    <a:pt x="8329" y="700"/>
                  </a:cubicBezTo>
                  <a:cubicBezTo>
                    <a:pt x="8359" y="365"/>
                    <a:pt x="8359" y="153"/>
                    <a:pt x="8359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98;p70">
              <a:extLst>
                <a:ext uri="{FF2B5EF4-FFF2-40B4-BE49-F238E27FC236}">
                  <a16:creationId xmlns:a16="http://schemas.microsoft.com/office/drawing/2014/main" id="{FB291FDA-6994-4858-8250-DF7682D69F03}"/>
                </a:ext>
              </a:extLst>
            </p:cNvPr>
            <p:cNvSpPr/>
            <p:nvPr/>
          </p:nvSpPr>
          <p:spPr>
            <a:xfrm>
              <a:off x="7419699" y="1777965"/>
              <a:ext cx="58840" cy="247166"/>
            </a:xfrm>
            <a:custGeom>
              <a:avLst/>
              <a:gdLst/>
              <a:ahLst/>
              <a:cxnLst/>
              <a:rect l="l" t="t" r="r" b="b"/>
              <a:pathLst>
                <a:path w="3922" h="16475" extrusionOk="0">
                  <a:moveTo>
                    <a:pt x="3709" y="0"/>
                  </a:moveTo>
                  <a:cubicBezTo>
                    <a:pt x="3526" y="0"/>
                    <a:pt x="3344" y="31"/>
                    <a:pt x="3192" y="92"/>
                  </a:cubicBezTo>
                  <a:cubicBezTo>
                    <a:pt x="2554" y="335"/>
                    <a:pt x="2037" y="791"/>
                    <a:pt x="1672" y="1338"/>
                  </a:cubicBezTo>
                  <a:cubicBezTo>
                    <a:pt x="1399" y="1733"/>
                    <a:pt x="1186" y="2128"/>
                    <a:pt x="1003" y="2554"/>
                  </a:cubicBezTo>
                  <a:cubicBezTo>
                    <a:pt x="791" y="3040"/>
                    <a:pt x="608" y="3526"/>
                    <a:pt x="456" y="4043"/>
                  </a:cubicBezTo>
                  <a:cubicBezTo>
                    <a:pt x="122" y="5198"/>
                    <a:pt x="0" y="6414"/>
                    <a:pt x="31" y="7599"/>
                  </a:cubicBezTo>
                  <a:cubicBezTo>
                    <a:pt x="61" y="8238"/>
                    <a:pt x="152" y="8846"/>
                    <a:pt x="335" y="9453"/>
                  </a:cubicBezTo>
                  <a:cubicBezTo>
                    <a:pt x="487" y="10031"/>
                    <a:pt x="639" y="10608"/>
                    <a:pt x="791" y="11125"/>
                  </a:cubicBezTo>
                  <a:cubicBezTo>
                    <a:pt x="1095" y="12189"/>
                    <a:pt x="1368" y="13162"/>
                    <a:pt x="1611" y="13952"/>
                  </a:cubicBezTo>
                  <a:cubicBezTo>
                    <a:pt x="1885" y="14742"/>
                    <a:pt x="2098" y="15381"/>
                    <a:pt x="2280" y="15806"/>
                  </a:cubicBezTo>
                  <a:cubicBezTo>
                    <a:pt x="2402" y="16019"/>
                    <a:pt x="2462" y="16201"/>
                    <a:pt x="2523" y="16292"/>
                  </a:cubicBezTo>
                  <a:cubicBezTo>
                    <a:pt x="2554" y="16353"/>
                    <a:pt x="2584" y="16414"/>
                    <a:pt x="2614" y="16475"/>
                  </a:cubicBezTo>
                  <a:cubicBezTo>
                    <a:pt x="2584" y="16414"/>
                    <a:pt x="2584" y="16353"/>
                    <a:pt x="2554" y="16292"/>
                  </a:cubicBezTo>
                  <a:cubicBezTo>
                    <a:pt x="2493" y="16171"/>
                    <a:pt x="2432" y="16019"/>
                    <a:pt x="2341" y="15806"/>
                  </a:cubicBezTo>
                  <a:cubicBezTo>
                    <a:pt x="2189" y="15350"/>
                    <a:pt x="1976" y="14712"/>
                    <a:pt x="1733" y="13922"/>
                  </a:cubicBezTo>
                  <a:cubicBezTo>
                    <a:pt x="1490" y="13101"/>
                    <a:pt x="1186" y="12159"/>
                    <a:pt x="943" y="11095"/>
                  </a:cubicBezTo>
                  <a:cubicBezTo>
                    <a:pt x="669" y="10031"/>
                    <a:pt x="244" y="8876"/>
                    <a:pt x="213" y="7599"/>
                  </a:cubicBezTo>
                  <a:cubicBezTo>
                    <a:pt x="152" y="6414"/>
                    <a:pt x="304" y="5228"/>
                    <a:pt x="608" y="4073"/>
                  </a:cubicBezTo>
                  <a:cubicBezTo>
                    <a:pt x="760" y="3587"/>
                    <a:pt x="912" y="3070"/>
                    <a:pt x="1125" y="2614"/>
                  </a:cubicBezTo>
                  <a:cubicBezTo>
                    <a:pt x="1307" y="2189"/>
                    <a:pt x="1520" y="1794"/>
                    <a:pt x="1763" y="1399"/>
                  </a:cubicBezTo>
                  <a:cubicBezTo>
                    <a:pt x="2098" y="852"/>
                    <a:pt x="2614" y="426"/>
                    <a:pt x="3222" y="152"/>
                  </a:cubicBezTo>
                  <a:cubicBezTo>
                    <a:pt x="3435" y="61"/>
                    <a:pt x="3678" y="31"/>
                    <a:pt x="392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599;p70">
              <a:extLst>
                <a:ext uri="{FF2B5EF4-FFF2-40B4-BE49-F238E27FC236}">
                  <a16:creationId xmlns:a16="http://schemas.microsoft.com/office/drawing/2014/main" id="{65B0FF0B-3FBB-4B2D-833E-FF17C6E3829A}"/>
                </a:ext>
              </a:extLst>
            </p:cNvPr>
            <p:cNvSpPr/>
            <p:nvPr/>
          </p:nvSpPr>
          <p:spPr>
            <a:xfrm>
              <a:off x="7318912" y="2043764"/>
              <a:ext cx="205684" cy="105858"/>
            </a:xfrm>
            <a:custGeom>
              <a:avLst/>
              <a:gdLst/>
              <a:ahLst/>
              <a:cxnLst/>
              <a:rect l="l" t="t" r="r" b="b"/>
              <a:pathLst>
                <a:path w="13710" h="7056" extrusionOk="0">
                  <a:moveTo>
                    <a:pt x="4546" y="0"/>
                  </a:moveTo>
                  <a:cubicBezTo>
                    <a:pt x="3348" y="0"/>
                    <a:pt x="2077" y="20"/>
                    <a:pt x="761" y="65"/>
                  </a:cubicBezTo>
                  <a:lnTo>
                    <a:pt x="700" y="65"/>
                  </a:lnTo>
                  <a:lnTo>
                    <a:pt x="700" y="186"/>
                  </a:lnTo>
                  <a:lnTo>
                    <a:pt x="1" y="4746"/>
                  </a:lnTo>
                  <a:lnTo>
                    <a:pt x="1" y="4807"/>
                  </a:lnTo>
                  <a:lnTo>
                    <a:pt x="92" y="4807"/>
                  </a:lnTo>
                  <a:lnTo>
                    <a:pt x="5898" y="6478"/>
                  </a:lnTo>
                  <a:lnTo>
                    <a:pt x="7569" y="6904"/>
                  </a:lnTo>
                  <a:lnTo>
                    <a:pt x="8025" y="7025"/>
                  </a:lnTo>
                  <a:lnTo>
                    <a:pt x="8025" y="7025"/>
                  </a:lnTo>
                  <a:lnTo>
                    <a:pt x="7600" y="6904"/>
                  </a:lnTo>
                  <a:lnTo>
                    <a:pt x="5928" y="6387"/>
                  </a:lnTo>
                  <a:lnTo>
                    <a:pt x="163" y="4706"/>
                  </a:lnTo>
                  <a:lnTo>
                    <a:pt x="163" y="4706"/>
                  </a:lnTo>
                  <a:cubicBezTo>
                    <a:pt x="374" y="3298"/>
                    <a:pt x="613" y="1801"/>
                    <a:pt x="852" y="217"/>
                  </a:cubicBezTo>
                  <a:lnTo>
                    <a:pt x="852" y="214"/>
                  </a:lnTo>
                  <a:lnTo>
                    <a:pt x="852" y="214"/>
                  </a:lnTo>
                  <a:cubicBezTo>
                    <a:pt x="2058" y="174"/>
                    <a:pt x="3226" y="158"/>
                    <a:pt x="4333" y="158"/>
                  </a:cubicBezTo>
                  <a:cubicBezTo>
                    <a:pt x="6485" y="158"/>
                    <a:pt x="8408" y="218"/>
                    <a:pt x="9940" y="278"/>
                  </a:cubicBezTo>
                  <a:cubicBezTo>
                    <a:pt x="11095" y="338"/>
                    <a:pt x="12038" y="399"/>
                    <a:pt x="12706" y="430"/>
                  </a:cubicBezTo>
                  <a:lnTo>
                    <a:pt x="13466" y="490"/>
                  </a:lnTo>
                  <a:lnTo>
                    <a:pt x="13709" y="490"/>
                  </a:lnTo>
                  <a:cubicBezTo>
                    <a:pt x="13649" y="460"/>
                    <a:pt x="13557" y="460"/>
                    <a:pt x="13466" y="460"/>
                  </a:cubicBezTo>
                  <a:lnTo>
                    <a:pt x="12706" y="369"/>
                  </a:lnTo>
                  <a:cubicBezTo>
                    <a:pt x="12038" y="308"/>
                    <a:pt x="11095" y="247"/>
                    <a:pt x="9940" y="156"/>
                  </a:cubicBezTo>
                  <a:cubicBezTo>
                    <a:pt x="8459" y="60"/>
                    <a:pt x="6612" y="0"/>
                    <a:pt x="4546" y="0"/>
                  </a:cubicBezTo>
                  <a:close/>
                  <a:moveTo>
                    <a:pt x="8025" y="7025"/>
                  </a:moveTo>
                  <a:cubicBezTo>
                    <a:pt x="8086" y="7056"/>
                    <a:pt x="8117" y="7056"/>
                    <a:pt x="8177" y="7056"/>
                  </a:cubicBezTo>
                  <a:cubicBezTo>
                    <a:pt x="8147" y="7025"/>
                    <a:pt x="8086" y="7025"/>
                    <a:pt x="8025" y="7025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600;p70">
              <a:extLst>
                <a:ext uri="{FF2B5EF4-FFF2-40B4-BE49-F238E27FC236}">
                  <a16:creationId xmlns:a16="http://schemas.microsoft.com/office/drawing/2014/main" id="{50CDFFB4-3E75-4AAD-8341-4A329296FCE9}"/>
                </a:ext>
              </a:extLst>
            </p:cNvPr>
            <p:cNvSpPr/>
            <p:nvPr/>
          </p:nvSpPr>
          <p:spPr>
            <a:xfrm>
              <a:off x="7466207" y="2037313"/>
              <a:ext cx="54744" cy="11117"/>
            </a:xfrm>
            <a:custGeom>
              <a:avLst/>
              <a:gdLst/>
              <a:ahLst/>
              <a:cxnLst/>
              <a:rect l="l" t="t" r="r" b="b"/>
              <a:pathLst>
                <a:path w="3649" h="741" extrusionOk="0">
                  <a:moveTo>
                    <a:pt x="3329" y="1"/>
                  </a:moveTo>
                  <a:cubicBezTo>
                    <a:pt x="2798" y="1"/>
                    <a:pt x="2270" y="64"/>
                    <a:pt x="1764" y="191"/>
                  </a:cubicBezTo>
                  <a:cubicBezTo>
                    <a:pt x="1156" y="312"/>
                    <a:pt x="548" y="495"/>
                    <a:pt x="1" y="738"/>
                  </a:cubicBezTo>
                  <a:cubicBezTo>
                    <a:pt x="1" y="740"/>
                    <a:pt x="4" y="741"/>
                    <a:pt x="11" y="741"/>
                  </a:cubicBezTo>
                  <a:cubicBezTo>
                    <a:pt x="108" y="741"/>
                    <a:pt x="884" y="544"/>
                    <a:pt x="1794" y="373"/>
                  </a:cubicBezTo>
                  <a:cubicBezTo>
                    <a:pt x="2797" y="160"/>
                    <a:pt x="3648" y="69"/>
                    <a:pt x="3648" y="9"/>
                  </a:cubicBezTo>
                  <a:cubicBezTo>
                    <a:pt x="3542" y="3"/>
                    <a:pt x="3435" y="1"/>
                    <a:pt x="3329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601;p70">
              <a:extLst>
                <a:ext uri="{FF2B5EF4-FFF2-40B4-BE49-F238E27FC236}">
                  <a16:creationId xmlns:a16="http://schemas.microsoft.com/office/drawing/2014/main" id="{A9F15D42-1642-421E-9782-1D4343EB76A2}"/>
                </a:ext>
              </a:extLst>
            </p:cNvPr>
            <p:cNvSpPr/>
            <p:nvPr/>
          </p:nvSpPr>
          <p:spPr>
            <a:xfrm>
              <a:off x="7266928" y="2283069"/>
              <a:ext cx="30575" cy="29495"/>
            </a:xfrm>
            <a:custGeom>
              <a:avLst/>
              <a:gdLst/>
              <a:ahLst/>
              <a:cxnLst/>
              <a:rect l="l" t="t" r="r" b="b"/>
              <a:pathLst>
                <a:path w="2038" h="1966" extrusionOk="0">
                  <a:moveTo>
                    <a:pt x="1083" y="0"/>
                  </a:moveTo>
                  <a:cubicBezTo>
                    <a:pt x="957" y="0"/>
                    <a:pt x="829" y="25"/>
                    <a:pt x="700" y="72"/>
                  </a:cubicBezTo>
                  <a:cubicBezTo>
                    <a:pt x="426" y="193"/>
                    <a:pt x="244" y="406"/>
                    <a:pt x="153" y="710"/>
                  </a:cubicBezTo>
                  <a:cubicBezTo>
                    <a:pt x="1" y="1227"/>
                    <a:pt x="274" y="1774"/>
                    <a:pt x="821" y="1926"/>
                  </a:cubicBezTo>
                  <a:cubicBezTo>
                    <a:pt x="910" y="1952"/>
                    <a:pt x="1004" y="1966"/>
                    <a:pt x="1098" y="1966"/>
                  </a:cubicBezTo>
                  <a:cubicBezTo>
                    <a:pt x="1328" y="1966"/>
                    <a:pt x="1561" y="1885"/>
                    <a:pt x="1733" y="1713"/>
                  </a:cubicBezTo>
                  <a:cubicBezTo>
                    <a:pt x="1885" y="1591"/>
                    <a:pt x="2007" y="1379"/>
                    <a:pt x="2037" y="1166"/>
                  </a:cubicBezTo>
                  <a:cubicBezTo>
                    <a:pt x="2037" y="1105"/>
                    <a:pt x="2037" y="1014"/>
                    <a:pt x="2037" y="923"/>
                  </a:cubicBezTo>
                  <a:cubicBezTo>
                    <a:pt x="2007" y="923"/>
                    <a:pt x="2007" y="1014"/>
                    <a:pt x="1976" y="1166"/>
                  </a:cubicBezTo>
                  <a:cubicBezTo>
                    <a:pt x="1916" y="1348"/>
                    <a:pt x="1825" y="1500"/>
                    <a:pt x="1673" y="1622"/>
                  </a:cubicBezTo>
                  <a:cubicBezTo>
                    <a:pt x="1505" y="1748"/>
                    <a:pt x="1322" y="1816"/>
                    <a:pt x="1135" y="1816"/>
                  </a:cubicBezTo>
                  <a:cubicBezTo>
                    <a:pt x="1052" y="1816"/>
                    <a:pt x="967" y="1802"/>
                    <a:pt x="882" y="1774"/>
                  </a:cubicBezTo>
                  <a:cubicBezTo>
                    <a:pt x="639" y="1713"/>
                    <a:pt x="457" y="1531"/>
                    <a:pt x="366" y="1318"/>
                  </a:cubicBezTo>
                  <a:cubicBezTo>
                    <a:pt x="183" y="892"/>
                    <a:pt x="366" y="406"/>
                    <a:pt x="791" y="224"/>
                  </a:cubicBezTo>
                  <a:cubicBezTo>
                    <a:pt x="905" y="173"/>
                    <a:pt x="1019" y="148"/>
                    <a:pt x="1131" y="148"/>
                  </a:cubicBezTo>
                  <a:cubicBezTo>
                    <a:pt x="1288" y="148"/>
                    <a:pt x="1440" y="196"/>
                    <a:pt x="1581" y="284"/>
                  </a:cubicBezTo>
                  <a:cubicBezTo>
                    <a:pt x="1764" y="375"/>
                    <a:pt x="1885" y="527"/>
                    <a:pt x="1946" y="710"/>
                  </a:cubicBezTo>
                  <a:cubicBezTo>
                    <a:pt x="2007" y="862"/>
                    <a:pt x="2037" y="923"/>
                    <a:pt x="2037" y="923"/>
                  </a:cubicBezTo>
                  <a:cubicBezTo>
                    <a:pt x="2037" y="862"/>
                    <a:pt x="2037" y="771"/>
                    <a:pt x="2007" y="710"/>
                  </a:cubicBezTo>
                  <a:cubicBezTo>
                    <a:pt x="1946" y="497"/>
                    <a:pt x="1825" y="315"/>
                    <a:pt x="1642" y="193"/>
                  </a:cubicBezTo>
                  <a:cubicBezTo>
                    <a:pt x="1474" y="62"/>
                    <a:pt x="1283" y="0"/>
                    <a:pt x="1083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602;p70">
              <a:extLst>
                <a:ext uri="{FF2B5EF4-FFF2-40B4-BE49-F238E27FC236}">
                  <a16:creationId xmlns:a16="http://schemas.microsoft.com/office/drawing/2014/main" id="{0658A425-86C2-45C2-B1F5-625FE8BF34EF}"/>
                </a:ext>
              </a:extLst>
            </p:cNvPr>
            <p:cNvSpPr/>
            <p:nvPr/>
          </p:nvSpPr>
          <p:spPr>
            <a:xfrm>
              <a:off x="7274235" y="1847726"/>
              <a:ext cx="112189" cy="200673"/>
            </a:xfrm>
            <a:custGeom>
              <a:avLst/>
              <a:gdLst/>
              <a:ahLst/>
              <a:cxnLst/>
              <a:rect l="l" t="t" r="r" b="b"/>
              <a:pathLst>
                <a:path w="7478" h="13376" extrusionOk="0">
                  <a:moveTo>
                    <a:pt x="7477" y="1"/>
                  </a:moveTo>
                  <a:lnTo>
                    <a:pt x="7477" y="1"/>
                  </a:lnTo>
                  <a:cubicBezTo>
                    <a:pt x="7265" y="700"/>
                    <a:pt x="6748" y="1825"/>
                    <a:pt x="6535" y="2524"/>
                  </a:cubicBezTo>
                  <a:cubicBezTo>
                    <a:pt x="6414" y="3041"/>
                    <a:pt x="6201" y="3527"/>
                    <a:pt x="5866" y="3922"/>
                  </a:cubicBezTo>
                  <a:cubicBezTo>
                    <a:pt x="5289" y="4469"/>
                    <a:pt x="4651" y="4317"/>
                    <a:pt x="3982" y="4591"/>
                  </a:cubicBezTo>
                  <a:cubicBezTo>
                    <a:pt x="4438" y="4682"/>
                    <a:pt x="5015" y="5199"/>
                    <a:pt x="5380" y="5503"/>
                  </a:cubicBezTo>
                  <a:cubicBezTo>
                    <a:pt x="3801" y="8046"/>
                    <a:pt x="311" y="12980"/>
                    <a:pt x="46" y="13353"/>
                  </a:cubicBezTo>
                  <a:lnTo>
                    <a:pt x="46" y="13353"/>
                  </a:lnTo>
                  <a:cubicBezTo>
                    <a:pt x="2302" y="12250"/>
                    <a:pt x="3930" y="10016"/>
                    <a:pt x="5198" y="7813"/>
                  </a:cubicBezTo>
                  <a:cubicBezTo>
                    <a:pt x="5471" y="7326"/>
                    <a:pt x="5745" y="6840"/>
                    <a:pt x="5988" y="6354"/>
                  </a:cubicBezTo>
                  <a:cubicBezTo>
                    <a:pt x="6170" y="6110"/>
                    <a:pt x="6262" y="5807"/>
                    <a:pt x="6292" y="5503"/>
                  </a:cubicBezTo>
                  <a:cubicBezTo>
                    <a:pt x="6322" y="5205"/>
                    <a:pt x="6119" y="4908"/>
                    <a:pt x="5826" y="4838"/>
                  </a:cubicBezTo>
                  <a:lnTo>
                    <a:pt x="5826" y="4838"/>
                  </a:lnTo>
                  <a:cubicBezTo>
                    <a:pt x="5887" y="4851"/>
                    <a:pt x="5948" y="4857"/>
                    <a:pt x="6008" y="4857"/>
                  </a:cubicBezTo>
                  <a:cubicBezTo>
                    <a:pt x="6331" y="4857"/>
                    <a:pt x="6632" y="4680"/>
                    <a:pt x="6809" y="4378"/>
                  </a:cubicBezTo>
                  <a:cubicBezTo>
                    <a:pt x="6991" y="4044"/>
                    <a:pt x="7082" y="3648"/>
                    <a:pt x="7113" y="3284"/>
                  </a:cubicBezTo>
                  <a:cubicBezTo>
                    <a:pt x="7204" y="2341"/>
                    <a:pt x="7356" y="943"/>
                    <a:pt x="7477" y="1"/>
                  </a:cubicBezTo>
                  <a:close/>
                  <a:moveTo>
                    <a:pt x="46" y="13353"/>
                  </a:moveTo>
                  <a:cubicBezTo>
                    <a:pt x="31" y="13360"/>
                    <a:pt x="16" y="13368"/>
                    <a:pt x="0" y="13375"/>
                  </a:cubicBezTo>
                  <a:lnTo>
                    <a:pt x="31" y="13375"/>
                  </a:lnTo>
                  <a:cubicBezTo>
                    <a:pt x="31" y="13375"/>
                    <a:pt x="36" y="13367"/>
                    <a:pt x="46" y="133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3603;p70">
              <a:extLst>
                <a:ext uri="{FF2B5EF4-FFF2-40B4-BE49-F238E27FC236}">
                  <a16:creationId xmlns:a16="http://schemas.microsoft.com/office/drawing/2014/main" id="{B32DEAB3-9BD7-43E3-A446-52600493873F}"/>
                </a:ext>
              </a:extLst>
            </p:cNvPr>
            <p:cNvSpPr/>
            <p:nvPr/>
          </p:nvSpPr>
          <p:spPr>
            <a:xfrm>
              <a:off x="6969609" y="1953989"/>
              <a:ext cx="356639" cy="370292"/>
            </a:xfrm>
            <a:custGeom>
              <a:avLst/>
              <a:gdLst/>
              <a:ahLst/>
              <a:cxnLst/>
              <a:rect l="l" t="t" r="r" b="b"/>
              <a:pathLst>
                <a:path w="23772" h="24682" extrusionOk="0">
                  <a:moveTo>
                    <a:pt x="9849" y="0"/>
                  </a:moveTo>
                  <a:lnTo>
                    <a:pt x="1" y="9332"/>
                  </a:lnTo>
                  <a:lnTo>
                    <a:pt x="13466" y="24681"/>
                  </a:lnTo>
                  <a:cubicBezTo>
                    <a:pt x="13466" y="24681"/>
                    <a:pt x="23772" y="14134"/>
                    <a:pt x="23349" y="14134"/>
                  </a:cubicBezTo>
                  <a:cubicBezTo>
                    <a:pt x="23347" y="14134"/>
                    <a:pt x="23346" y="14134"/>
                    <a:pt x="23345" y="14134"/>
                  </a:cubicBezTo>
                  <a:cubicBezTo>
                    <a:pt x="23344" y="14134"/>
                    <a:pt x="23344" y="14134"/>
                    <a:pt x="23344" y="14134"/>
                  </a:cubicBezTo>
                  <a:cubicBezTo>
                    <a:pt x="23103" y="14134"/>
                    <a:pt x="9849" y="0"/>
                    <a:pt x="9849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3604;p70">
              <a:extLst>
                <a:ext uri="{FF2B5EF4-FFF2-40B4-BE49-F238E27FC236}">
                  <a16:creationId xmlns:a16="http://schemas.microsoft.com/office/drawing/2014/main" id="{8B961A05-66C2-4F61-AB41-68CE712E1DA8}"/>
                </a:ext>
              </a:extLst>
            </p:cNvPr>
            <p:cNvSpPr/>
            <p:nvPr/>
          </p:nvSpPr>
          <p:spPr>
            <a:xfrm>
              <a:off x="7121914" y="2023751"/>
              <a:ext cx="206134" cy="98056"/>
            </a:xfrm>
            <a:custGeom>
              <a:avLst/>
              <a:gdLst/>
              <a:ahLst/>
              <a:cxnLst/>
              <a:rect l="l" t="t" r="r" b="b"/>
              <a:pathLst>
                <a:path w="13740" h="6536" extrusionOk="0">
                  <a:moveTo>
                    <a:pt x="5199" y="1"/>
                  </a:moveTo>
                  <a:lnTo>
                    <a:pt x="1582" y="548"/>
                  </a:lnTo>
                  <a:lnTo>
                    <a:pt x="1" y="2675"/>
                  </a:lnTo>
                  <a:cubicBezTo>
                    <a:pt x="1" y="2675"/>
                    <a:pt x="27" y="3172"/>
                    <a:pt x="321" y="3172"/>
                  </a:cubicBezTo>
                  <a:cubicBezTo>
                    <a:pt x="344" y="3172"/>
                    <a:pt x="369" y="3168"/>
                    <a:pt x="396" y="3162"/>
                  </a:cubicBezTo>
                  <a:cubicBezTo>
                    <a:pt x="670" y="3040"/>
                    <a:pt x="913" y="2858"/>
                    <a:pt x="1156" y="2645"/>
                  </a:cubicBezTo>
                  <a:lnTo>
                    <a:pt x="1278" y="4165"/>
                  </a:lnTo>
                  <a:cubicBezTo>
                    <a:pt x="1278" y="4165"/>
                    <a:pt x="1526" y="4426"/>
                    <a:pt x="1791" y="4426"/>
                  </a:cubicBezTo>
                  <a:cubicBezTo>
                    <a:pt x="1930" y="4426"/>
                    <a:pt x="2074" y="4354"/>
                    <a:pt x="2189" y="4134"/>
                  </a:cubicBezTo>
                  <a:lnTo>
                    <a:pt x="2615" y="5259"/>
                  </a:lnTo>
                  <a:cubicBezTo>
                    <a:pt x="2615" y="5259"/>
                    <a:pt x="2809" y="5466"/>
                    <a:pt x="3021" y="5466"/>
                  </a:cubicBezTo>
                  <a:cubicBezTo>
                    <a:pt x="3133" y="5466"/>
                    <a:pt x="3250" y="5408"/>
                    <a:pt x="3344" y="5229"/>
                  </a:cubicBezTo>
                  <a:lnTo>
                    <a:pt x="3983" y="6536"/>
                  </a:lnTo>
                  <a:cubicBezTo>
                    <a:pt x="4226" y="6445"/>
                    <a:pt x="4469" y="6262"/>
                    <a:pt x="4591" y="6019"/>
                  </a:cubicBezTo>
                  <a:cubicBezTo>
                    <a:pt x="4682" y="5806"/>
                    <a:pt x="4712" y="5563"/>
                    <a:pt x="4651" y="5350"/>
                  </a:cubicBezTo>
                  <a:lnTo>
                    <a:pt x="4651" y="5350"/>
                  </a:lnTo>
                  <a:cubicBezTo>
                    <a:pt x="4652" y="5350"/>
                    <a:pt x="6445" y="5563"/>
                    <a:pt x="7205" y="5745"/>
                  </a:cubicBezTo>
                  <a:cubicBezTo>
                    <a:pt x="7395" y="5791"/>
                    <a:pt x="7763" y="5808"/>
                    <a:pt x="8209" y="5808"/>
                  </a:cubicBezTo>
                  <a:cubicBezTo>
                    <a:pt x="9547" y="5808"/>
                    <a:pt x="11582" y="5654"/>
                    <a:pt x="11582" y="5654"/>
                  </a:cubicBezTo>
                  <a:lnTo>
                    <a:pt x="13101" y="6019"/>
                  </a:lnTo>
                  <a:lnTo>
                    <a:pt x="13740" y="2037"/>
                  </a:lnTo>
                  <a:lnTo>
                    <a:pt x="10579" y="2098"/>
                  </a:lnTo>
                  <a:lnTo>
                    <a:pt x="5199" y="1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3605;p70">
              <a:extLst>
                <a:ext uri="{FF2B5EF4-FFF2-40B4-BE49-F238E27FC236}">
                  <a16:creationId xmlns:a16="http://schemas.microsoft.com/office/drawing/2014/main" id="{12991B4D-215C-4DB7-8504-CE9734A317A0}"/>
                </a:ext>
              </a:extLst>
            </p:cNvPr>
            <p:cNvSpPr/>
            <p:nvPr/>
          </p:nvSpPr>
          <p:spPr>
            <a:xfrm>
              <a:off x="7138792" y="2030712"/>
              <a:ext cx="50183" cy="35466"/>
            </a:xfrm>
            <a:custGeom>
              <a:avLst/>
              <a:gdLst/>
              <a:ahLst/>
              <a:cxnLst/>
              <a:rect l="l" t="t" r="r" b="b"/>
              <a:pathLst>
                <a:path w="3345" h="2364" extrusionOk="0">
                  <a:moveTo>
                    <a:pt x="2938" y="0"/>
                  </a:moveTo>
                  <a:cubicBezTo>
                    <a:pt x="2848" y="0"/>
                    <a:pt x="2759" y="17"/>
                    <a:pt x="2675" y="53"/>
                  </a:cubicBezTo>
                  <a:cubicBezTo>
                    <a:pt x="2432" y="84"/>
                    <a:pt x="2189" y="145"/>
                    <a:pt x="1976" y="236"/>
                  </a:cubicBezTo>
                  <a:cubicBezTo>
                    <a:pt x="1672" y="327"/>
                    <a:pt x="1399" y="449"/>
                    <a:pt x="1125" y="540"/>
                  </a:cubicBezTo>
                  <a:cubicBezTo>
                    <a:pt x="852" y="661"/>
                    <a:pt x="578" y="813"/>
                    <a:pt x="335" y="996"/>
                  </a:cubicBezTo>
                  <a:cubicBezTo>
                    <a:pt x="213" y="1087"/>
                    <a:pt x="122" y="1208"/>
                    <a:pt x="92" y="1360"/>
                  </a:cubicBezTo>
                  <a:cubicBezTo>
                    <a:pt x="61" y="1452"/>
                    <a:pt x="61" y="1573"/>
                    <a:pt x="61" y="1695"/>
                  </a:cubicBezTo>
                  <a:cubicBezTo>
                    <a:pt x="1" y="1908"/>
                    <a:pt x="31" y="2151"/>
                    <a:pt x="92" y="2363"/>
                  </a:cubicBezTo>
                  <a:cubicBezTo>
                    <a:pt x="92" y="2363"/>
                    <a:pt x="122" y="2120"/>
                    <a:pt x="183" y="1695"/>
                  </a:cubicBezTo>
                  <a:cubicBezTo>
                    <a:pt x="183" y="1604"/>
                    <a:pt x="213" y="1482"/>
                    <a:pt x="244" y="1391"/>
                  </a:cubicBezTo>
                  <a:cubicBezTo>
                    <a:pt x="274" y="1269"/>
                    <a:pt x="335" y="1178"/>
                    <a:pt x="426" y="1117"/>
                  </a:cubicBezTo>
                  <a:cubicBezTo>
                    <a:pt x="669" y="965"/>
                    <a:pt x="912" y="813"/>
                    <a:pt x="1186" y="692"/>
                  </a:cubicBezTo>
                  <a:cubicBezTo>
                    <a:pt x="1490" y="570"/>
                    <a:pt x="1764" y="479"/>
                    <a:pt x="2007" y="388"/>
                  </a:cubicBezTo>
                  <a:cubicBezTo>
                    <a:pt x="2280" y="297"/>
                    <a:pt x="2493" y="205"/>
                    <a:pt x="2706" y="145"/>
                  </a:cubicBezTo>
                  <a:cubicBezTo>
                    <a:pt x="2856" y="123"/>
                    <a:pt x="3007" y="102"/>
                    <a:pt x="3157" y="102"/>
                  </a:cubicBezTo>
                  <a:cubicBezTo>
                    <a:pt x="3219" y="102"/>
                    <a:pt x="3282" y="105"/>
                    <a:pt x="3344" y="114"/>
                  </a:cubicBezTo>
                  <a:cubicBezTo>
                    <a:pt x="3215" y="41"/>
                    <a:pt x="3075" y="0"/>
                    <a:pt x="2938" y="0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3606;p70">
              <a:extLst>
                <a:ext uri="{FF2B5EF4-FFF2-40B4-BE49-F238E27FC236}">
                  <a16:creationId xmlns:a16="http://schemas.microsoft.com/office/drawing/2014/main" id="{CF114571-C0C7-4750-8CCF-1216287DD1D9}"/>
                </a:ext>
              </a:extLst>
            </p:cNvPr>
            <p:cNvSpPr/>
            <p:nvPr/>
          </p:nvSpPr>
          <p:spPr>
            <a:xfrm>
              <a:off x="7151559" y="2048385"/>
              <a:ext cx="42427" cy="37401"/>
            </a:xfrm>
            <a:custGeom>
              <a:avLst/>
              <a:gdLst/>
              <a:ahLst/>
              <a:cxnLst/>
              <a:rect l="l" t="t" r="r" b="b"/>
              <a:pathLst>
                <a:path w="2828" h="2493" extrusionOk="0">
                  <a:moveTo>
                    <a:pt x="2827" y="0"/>
                  </a:moveTo>
                  <a:lnTo>
                    <a:pt x="2827" y="0"/>
                  </a:lnTo>
                  <a:cubicBezTo>
                    <a:pt x="2645" y="30"/>
                    <a:pt x="2432" y="91"/>
                    <a:pt x="2220" y="182"/>
                  </a:cubicBezTo>
                  <a:cubicBezTo>
                    <a:pt x="1855" y="274"/>
                    <a:pt x="1308" y="365"/>
                    <a:pt x="730" y="578"/>
                  </a:cubicBezTo>
                  <a:cubicBezTo>
                    <a:pt x="578" y="608"/>
                    <a:pt x="457" y="699"/>
                    <a:pt x="335" y="790"/>
                  </a:cubicBezTo>
                  <a:cubicBezTo>
                    <a:pt x="244" y="912"/>
                    <a:pt x="183" y="1033"/>
                    <a:pt x="153" y="1185"/>
                  </a:cubicBezTo>
                  <a:cubicBezTo>
                    <a:pt x="31" y="1398"/>
                    <a:pt x="1" y="1641"/>
                    <a:pt x="31" y="1885"/>
                  </a:cubicBezTo>
                  <a:cubicBezTo>
                    <a:pt x="61" y="2037"/>
                    <a:pt x="122" y="2188"/>
                    <a:pt x="183" y="2340"/>
                  </a:cubicBezTo>
                  <a:cubicBezTo>
                    <a:pt x="183" y="2371"/>
                    <a:pt x="213" y="2432"/>
                    <a:pt x="244" y="2492"/>
                  </a:cubicBezTo>
                  <a:cubicBezTo>
                    <a:pt x="244" y="2432"/>
                    <a:pt x="244" y="2371"/>
                    <a:pt x="244" y="2310"/>
                  </a:cubicBezTo>
                  <a:cubicBezTo>
                    <a:pt x="183" y="2158"/>
                    <a:pt x="153" y="2006"/>
                    <a:pt x="153" y="1854"/>
                  </a:cubicBezTo>
                  <a:cubicBezTo>
                    <a:pt x="183" y="1520"/>
                    <a:pt x="274" y="1185"/>
                    <a:pt x="457" y="881"/>
                  </a:cubicBezTo>
                  <a:cubicBezTo>
                    <a:pt x="548" y="821"/>
                    <a:pt x="669" y="760"/>
                    <a:pt x="821" y="730"/>
                  </a:cubicBezTo>
                  <a:cubicBezTo>
                    <a:pt x="1368" y="517"/>
                    <a:pt x="1885" y="395"/>
                    <a:pt x="2280" y="274"/>
                  </a:cubicBezTo>
                  <a:cubicBezTo>
                    <a:pt x="2463" y="213"/>
                    <a:pt x="2675" y="122"/>
                    <a:pt x="2827" y="0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3607;p70">
              <a:extLst>
                <a:ext uri="{FF2B5EF4-FFF2-40B4-BE49-F238E27FC236}">
                  <a16:creationId xmlns:a16="http://schemas.microsoft.com/office/drawing/2014/main" id="{838F03B3-1ACF-4705-A1F2-604ADDC527D6}"/>
                </a:ext>
              </a:extLst>
            </p:cNvPr>
            <p:cNvSpPr/>
            <p:nvPr/>
          </p:nvSpPr>
          <p:spPr>
            <a:xfrm>
              <a:off x="7167072" y="2079950"/>
              <a:ext cx="31025" cy="23164"/>
            </a:xfrm>
            <a:custGeom>
              <a:avLst/>
              <a:gdLst/>
              <a:ahLst/>
              <a:cxnLst/>
              <a:rect l="l" t="t" r="r" b="b"/>
              <a:pathLst>
                <a:path w="2068" h="1544" extrusionOk="0">
                  <a:moveTo>
                    <a:pt x="1778" y="1"/>
                  </a:moveTo>
                  <a:cubicBezTo>
                    <a:pt x="1725" y="1"/>
                    <a:pt x="1672" y="9"/>
                    <a:pt x="1611" y="24"/>
                  </a:cubicBezTo>
                  <a:lnTo>
                    <a:pt x="1094" y="24"/>
                  </a:lnTo>
                  <a:cubicBezTo>
                    <a:pt x="882" y="24"/>
                    <a:pt x="669" y="54"/>
                    <a:pt x="456" y="115"/>
                  </a:cubicBezTo>
                  <a:cubicBezTo>
                    <a:pt x="243" y="206"/>
                    <a:pt x="61" y="388"/>
                    <a:pt x="31" y="632"/>
                  </a:cubicBezTo>
                  <a:cubicBezTo>
                    <a:pt x="0" y="814"/>
                    <a:pt x="31" y="996"/>
                    <a:pt x="122" y="1179"/>
                  </a:cubicBezTo>
                  <a:cubicBezTo>
                    <a:pt x="182" y="1300"/>
                    <a:pt x="274" y="1452"/>
                    <a:pt x="395" y="1543"/>
                  </a:cubicBezTo>
                  <a:cubicBezTo>
                    <a:pt x="365" y="1392"/>
                    <a:pt x="304" y="1270"/>
                    <a:pt x="213" y="1118"/>
                  </a:cubicBezTo>
                  <a:cubicBezTo>
                    <a:pt x="152" y="966"/>
                    <a:pt x="152" y="814"/>
                    <a:pt x="182" y="662"/>
                  </a:cubicBezTo>
                  <a:cubicBezTo>
                    <a:pt x="213" y="480"/>
                    <a:pt x="365" y="358"/>
                    <a:pt x="517" y="297"/>
                  </a:cubicBezTo>
                  <a:cubicBezTo>
                    <a:pt x="699" y="236"/>
                    <a:pt x="912" y="176"/>
                    <a:pt x="1094" y="176"/>
                  </a:cubicBezTo>
                  <a:lnTo>
                    <a:pt x="1611" y="145"/>
                  </a:lnTo>
                  <a:cubicBezTo>
                    <a:pt x="1763" y="115"/>
                    <a:pt x="1885" y="84"/>
                    <a:pt x="1945" y="84"/>
                  </a:cubicBezTo>
                  <a:lnTo>
                    <a:pt x="2067" y="84"/>
                  </a:lnTo>
                  <a:cubicBezTo>
                    <a:pt x="2067" y="84"/>
                    <a:pt x="2037" y="24"/>
                    <a:pt x="1945" y="24"/>
                  </a:cubicBezTo>
                  <a:cubicBezTo>
                    <a:pt x="1885" y="9"/>
                    <a:pt x="1831" y="1"/>
                    <a:pt x="1778" y="1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3608;p70">
              <a:extLst>
                <a:ext uri="{FF2B5EF4-FFF2-40B4-BE49-F238E27FC236}">
                  <a16:creationId xmlns:a16="http://schemas.microsoft.com/office/drawing/2014/main" id="{BE9518C4-EA2F-4BD5-87EF-A1B8E3C00F83}"/>
                </a:ext>
              </a:extLst>
            </p:cNvPr>
            <p:cNvSpPr/>
            <p:nvPr/>
          </p:nvSpPr>
          <p:spPr>
            <a:xfrm>
              <a:off x="7135146" y="1391275"/>
              <a:ext cx="291859" cy="302795"/>
            </a:xfrm>
            <a:custGeom>
              <a:avLst/>
              <a:gdLst/>
              <a:ahLst/>
              <a:cxnLst/>
              <a:rect l="l" t="t" r="r" b="b"/>
              <a:pathLst>
                <a:path w="19454" h="20183" extrusionOk="0">
                  <a:moveTo>
                    <a:pt x="9107" y="1"/>
                  </a:moveTo>
                  <a:cubicBezTo>
                    <a:pt x="8496" y="1"/>
                    <a:pt x="7872" y="45"/>
                    <a:pt x="7235" y="122"/>
                  </a:cubicBezTo>
                  <a:cubicBezTo>
                    <a:pt x="5928" y="365"/>
                    <a:pt x="4712" y="912"/>
                    <a:pt x="3648" y="1672"/>
                  </a:cubicBezTo>
                  <a:cubicBezTo>
                    <a:pt x="2219" y="2644"/>
                    <a:pt x="1733" y="4407"/>
                    <a:pt x="1155" y="6018"/>
                  </a:cubicBezTo>
                  <a:cubicBezTo>
                    <a:pt x="0" y="9240"/>
                    <a:pt x="548" y="13404"/>
                    <a:pt x="1611" y="14468"/>
                  </a:cubicBezTo>
                  <a:lnTo>
                    <a:pt x="15137" y="20183"/>
                  </a:lnTo>
                  <a:cubicBezTo>
                    <a:pt x="17326" y="18784"/>
                    <a:pt x="18785" y="18116"/>
                    <a:pt x="19180" y="15532"/>
                  </a:cubicBezTo>
                  <a:cubicBezTo>
                    <a:pt x="19454" y="13830"/>
                    <a:pt x="18663" y="10243"/>
                    <a:pt x="18177" y="8541"/>
                  </a:cubicBezTo>
                  <a:cubicBezTo>
                    <a:pt x="17356" y="5806"/>
                    <a:pt x="16536" y="2979"/>
                    <a:pt x="14165" y="1429"/>
                  </a:cubicBezTo>
                  <a:cubicBezTo>
                    <a:pt x="12598" y="384"/>
                    <a:pt x="10912" y="1"/>
                    <a:pt x="910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3609;p70">
              <a:extLst>
                <a:ext uri="{FF2B5EF4-FFF2-40B4-BE49-F238E27FC236}">
                  <a16:creationId xmlns:a16="http://schemas.microsoft.com/office/drawing/2014/main" id="{DD38A521-7FF0-44FA-964E-7DCC7CA0F2BA}"/>
                </a:ext>
              </a:extLst>
            </p:cNvPr>
            <p:cNvSpPr/>
            <p:nvPr/>
          </p:nvSpPr>
          <p:spPr>
            <a:xfrm>
              <a:off x="7156120" y="1425856"/>
              <a:ext cx="216171" cy="393336"/>
            </a:xfrm>
            <a:custGeom>
              <a:avLst/>
              <a:gdLst/>
              <a:ahLst/>
              <a:cxnLst/>
              <a:rect l="l" t="t" r="r" b="b"/>
              <a:pathLst>
                <a:path w="14409" h="26218" extrusionOk="0">
                  <a:moveTo>
                    <a:pt x="4174" y="0"/>
                  </a:moveTo>
                  <a:cubicBezTo>
                    <a:pt x="1633" y="0"/>
                    <a:pt x="91" y="3255"/>
                    <a:pt x="61" y="5841"/>
                  </a:cubicBezTo>
                  <a:cubicBezTo>
                    <a:pt x="1" y="8789"/>
                    <a:pt x="61" y="12406"/>
                    <a:pt x="517" y="14565"/>
                  </a:cubicBezTo>
                  <a:cubicBezTo>
                    <a:pt x="1429" y="18972"/>
                    <a:pt x="4864" y="19397"/>
                    <a:pt x="4864" y="19397"/>
                  </a:cubicBezTo>
                  <a:cubicBezTo>
                    <a:pt x="4864" y="19397"/>
                    <a:pt x="4864" y="19458"/>
                    <a:pt x="4955" y="20765"/>
                  </a:cubicBezTo>
                  <a:lnTo>
                    <a:pt x="5077" y="23714"/>
                  </a:lnTo>
                  <a:cubicBezTo>
                    <a:pt x="5724" y="25500"/>
                    <a:pt x="6972" y="26218"/>
                    <a:pt x="8623" y="26218"/>
                  </a:cubicBezTo>
                  <a:cubicBezTo>
                    <a:pt x="10230" y="26218"/>
                    <a:pt x="12219" y="25538"/>
                    <a:pt x="14408" y="24504"/>
                  </a:cubicBezTo>
                  <a:lnTo>
                    <a:pt x="14165" y="3227"/>
                  </a:lnTo>
                  <a:cubicBezTo>
                    <a:pt x="14165" y="2437"/>
                    <a:pt x="13527" y="1768"/>
                    <a:pt x="12706" y="1707"/>
                  </a:cubicBezTo>
                  <a:lnTo>
                    <a:pt x="4347" y="5"/>
                  </a:lnTo>
                  <a:cubicBezTo>
                    <a:pt x="4289" y="2"/>
                    <a:pt x="4231" y="0"/>
                    <a:pt x="4174" y="0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3610;p70">
              <a:extLst>
                <a:ext uri="{FF2B5EF4-FFF2-40B4-BE49-F238E27FC236}">
                  <a16:creationId xmlns:a16="http://schemas.microsoft.com/office/drawing/2014/main" id="{F5045FE0-B6B8-4F7D-A9B4-86F5D9CB61F3}"/>
                </a:ext>
              </a:extLst>
            </p:cNvPr>
            <p:cNvSpPr/>
            <p:nvPr/>
          </p:nvSpPr>
          <p:spPr>
            <a:xfrm>
              <a:off x="7177558" y="1556348"/>
              <a:ext cx="17343" cy="16428"/>
            </a:xfrm>
            <a:custGeom>
              <a:avLst/>
              <a:gdLst/>
              <a:ahLst/>
              <a:cxnLst/>
              <a:rect l="l" t="t" r="r" b="b"/>
              <a:pathLst>
                <a:path w="1156" h="1095" extrusionOk="0">
                  <a:moveTo>
                    <a:pt x="578" y="0"/>
                  </a:moveTo>
                  <a:cubicBezTo>
                    <a:pt x="274" y="0"/>
                    <a:pt x="31" y="243"/>
                    <a:pt x="0" y="547"/>
                  </a:cubicBezTo>
                  <a:lnTo>
                    <a:pt x="31" y="547"/>
                  </a:lnTo>
                  <a:cubicBezTo>
                    <a:pt x="31" y="851"/>
                    <a:pt x="274" y="1094"/>
                    <a:pt x="578" y="1094"/>
                  </a:cubicBezTo>
                  <a:cubicBezTo>
                    <a:pt x="882" y="1094"/>
                    <a:pt x="1125" y="882"/>
                    <a:pt x="1155" y="578"/>
                  </a:cubicBezTo>
                  <a:lnTo>
                    <a:pt x="1155" y="547"/>
                  </a:lnTo>
                  <a:cubicBezTo>
                    <a:pt x="1125" y="243"/>
                    <a:pt x="882" y="0"/>
                    <a:pt x="578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3611;p70">
              <a:extLst>
                <a:ext uri="{FF2B5EF4-FFF2-40B4-BE49-F238E27FC236}">
                  <a16:creationId xmlns:a16="http://schemas.microsoft.com/office/drawing/2014/main" id="{22DBD13F-0545-4DEA-A96B-6F3C48988FA2}"/>
                </a:ext>
              </a:extLst>
            </p:cNvPr>
            <p:cNvSpPr/>
            <p:nvPr/>
          </p:nvSpPr>
          <p:spPr>
            <a:xfrm>
              <a:off x="7169802" y="1538105"/>
              <a:ext cx="35586" cy="10157"/>
            </a:xfrm>
            <a:custGeom>
              <a:avLst/>
              <a:gdLst/>
              <a:ahLst/>
              <a:cxnLst/>
              <a:rect l="l" t="t" r="r" b="b"/>
              <a:pathLst>
                <a:path w="2372" h="677" extrusionOk="0">
                  <a:moveTo>
                    <a:pt x="1125" y="0"/>
                  </a:moveTo>
                  <a:cubicBezTo>
                    <a:pt x="821" y="31"/>
                    <a:pt x="517" y="152"/>
                    <a:pt x="274" y="335"/>
                  </a:cubicBezTo>
                  <a:cubicBezTo>
                    <a:pt x="61" y="517"/>
                    <a:pt x="0" y="608"/>
                    <a:pt x="61" y="669"/>
                  </a:cubicBezTo>
                  <a:cubicBezTo>
                    <a:pt x="66" y="674"/>
                    <a:pt x="74" y="676"/>
                    <a:pt x="84" y="676"/>
                  </a:cubicBezTo>
                  <a:cubicBezTo>
                    <a:pt x="194" y="676"/>
                    <a:pt x="598" y="393"/>
                    <a:pt x="1156" y="365"/>
                  </a:cubicBezTo>
                  <a:cubicBezTo>
                    <a:pt x="1188" y="364"/>
                    <a:pt x="1219" y="363"/>
                    <a:pt x="1251" y="363"/>
                  </a:cubicBezTo>
                  <a:cubicBezTo>
                    <a:pt x="1751" y="363"/>
                    <a:pt x="2133" y="556"/>
                    <a:pt x="2250" y="556"/>
                  </a:cubicBezTo>
                  <a:cubicBezTo>
                    <a:pt x="2264" y="556"/>
                    <a:pt x="2274" y="554"/>
                    <a:pt x="2280" y="547"/>
                  </a:cubicBezTo>
                  <a:cubicBezTo>
                    <a:pt x="2371" y="456"/>
                    <a:pt x="2250" y="365"/>
                    <a:pt x="2037" y="244"/>
                  </a:cubicBezTo>
                  <a:cubicBezTo>
                    <a:pt x="1763" y="61"/>
                    <a:pt x="1459" y="0"/>
                    <a:pt x="112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3612;p70">
              <a:extLst>
                <a:ext uri="{FF2B5EF4-FFF2-40B4-BE49-F238E27FC236}">
                  <a16:creationId xmlns:a16="http://schemas.microsoft.com/office/drawing/2014/main" id="{C75A4E0B-FC8E-4DB7-97F5-5021412E950E}"/>
                </a:ext>
              </a:extLst>
            </p:cNvPr>
            <p:cNvSpPr/>
            <p:nvPr/>
          </p:nvSpPr>
          <p:spPr>
            <a:xfrm>
              <a:off x="7260552" y="1552207"/>
              <a:ext cx="16878" cy="16053"/>
            </a:xfrm>
            <a:custGeom>
              <a:avLst/>
              <a:gdLst/>
              <a:ahLst/>
              <a:cxnLst/>
              <a:rect l="l" t="t" r="r" b="b"/>
              <a:pathLst>
                <a:path w="1125" h="1070" extrusionOk="0">
                  <a:moveTo>
                    <a:pt x="501" y="0"/>
                  </a:moveTo>
                  <a:cubicBezTo>
                    <a:pt x="244" y="0"/>
                    <a:pt x="0" y="233"/>
                    <a:pt x="0" y="519"/>
                  </a:cubicBezTo>
                  <a:cubicBezTo>
                    <a:pt x="0" y="823"/>
                    <a:pt x="274" y="1066"/>
                    <a:pt x="578" y="1066"/>
                  </a:cubicBezTo>
                  <a:cubicBezTo>
                    <a:pt x="595" y="1068"/>
                    <a:pt x="612" y="1069"/>
                    <a:pt x="629" y="1069"/>
                  </a:cubicBezTo>
                  <a:cubicBezTo>
                    <a:pt x="909" y="1069"/>
                    <a:pt x="1125" y="836"/>
                    <a:pt x="1125" y="550"/>
                  </a:cubicBezTo>
                  <a:cubicBezTo>
                    <a:pt x="1125" y="246"/>
                    <a:pt x="851" y="3"/>
                    <a:pt x="547" y="3"/>
                  </a:cubicBezTo>
                  <a:cubicBezTo>
                    <a:pt x="532" y="1"/>
                    <a:pt x="516" y="0"/>
                    <a:pt x="50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3613;p70">
              <a:extLst>
                <a:ext uri="{FF2B5EF4-FFF2-40B4-BE49-F238E27FC236}">
                  <a16:creationId xmlns:a16="http://schemas.microsoft.com/office/drawing/2014/main" id="{584D3DFB-5465-4B71-A2C5-3637A0F279B8}"/>
                </a:ext>
              </a:extLst>
            </p:cNvPr>
            <p:cNvSpPr/>
            <p:nvPr/>
          </p:nvSpPr>
          <p:spPr>
            <a:xfrm>
              <a:off x="7259187" y="1531639"/>
              <a:ext cx="35121" cy="9782"/>
            </a:xfrm>
            <a:custGeom>
              <a:avLst/>
              <a:gdLst/>
              <a:ahLst/>
              <a:cxnLst/>
              <a:rect l="l" t="t" r="r" b="b"/>
              <a:pathLst>
                <a:path w="2341" h="652" extrusionOk="0">
                  <a:moveTo>
                    <a:pt x="1222" y="0"/>
                  </a:moveTo>
                  <a:cubicBezTo>
                    <a:pt x="1179" y="0"/>
                    <a:pt x="1137" y="2"/>
                    <a:pt x="1094" y="6"/>
                  </a:cubicBezTo>
                  <a:cubicBezTo>
                    <a:pt x="790" y="6"/>
                    <a:pt x="517" y="127"/>
                    <a:pt x="274" y="340"/>
                  </a:cubicBezTo>
                  <a:cubicBezTo>
                    <a:pt x="61" y="492"/>
                    <a:pt x="0" y="614"/>
                    <a:pt x="30" y="644"/>
                  </a:cubicBezTo>
                  <a:cubicBezTo>
                    <a:pt x="38" y="649"/>
                    <a:pt x="48" y="652"/>
                    <a:pt x="59" y="652"/>
                  </a:cubicBezTo>
                  <a:cubicBezTo>
                    <a:pt x="189" y="652"/>
                    <a:pt x="567" y="368"/>
                    <a:pt x="1125" y="340"/>
                  </a:cubicBezTo>
                  <a:cubicBezTo>
                    <a:pt x="1646" y="340"/>
                    <a:pt x="2078" y="541"/>
                    <a:pt x="2229" y="541"/>
                  </a:cubicBezTo>
                  <a:cubicBezTo>
                    <a:pt x="2254" y="541"/>
                    <a:pt x="2271" y="536"/>
                    <a:pt x="2280" y="523"/>
                  </a:cubicBezTo>
                  <a:cubicBezTo>
                    <a:pt x="2341" y="462"/>
                    <a:pt x="2219" y="371"/>
                    <a:pt x="2006" y="249"/>
                  </a:cubicBezTo>
                  <a:cubicBezTo>
                    <a:pt x="1794" y="90"/>
                    <a:pt x="1512" y="0"/>
                    <a:pt x="1222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3614;p70">
              <a:extLst>
                <a:ext uri="{FF2B5EF4-FFF2-40B4-BE49-F238E27FC236}">
                  <a16:creationId xmlns:a16="http://schemas.microsoft.com/office/drawing/2014/main" id="{32A3CCDC-F4BF-4109-8816-DA5865EC067E}"/>
                </a:ext>
              </a:extLst>
            </p:cNvPr>
            <p:cNvSpPr/>
            <p:nvPr/>
          </p:nvSpPr>
          <p:spPr>
            <a:xfrm>
              <a:off x="7206288" y="1531714"/>
              <a:ext cx="25549" cy="77263"/>
            </a:xfrm>
            <a:custGeom>
              <a:avLst/>
              <a:gdLst/>
              <a:ahLst/>
              <a:cxnLst/>
              <a:rect l="l" t="t" r="r" b="b"/>
              <a:pathLst>
                <a:path w="1703" h="5150" extrusionOk="0">
                  <a:moveTo>
                    <a:pt x="1638" y="0"/>
                  </a:moveTo>
                  <a:cubicBezTo>
                    <a:pt x="1540" y="0"/>
                    <a:pt x="1058" y="1357"/>
                    <a:pt x="486" y="3071"/>
                  </a:cubicBezTo>
                  <a:cubicBezTo>
                    <a:pt x="365" y="3496"/>
                    <a:pt x="243" y="3891"/>
                    <a:pt x="122" y="4287"/>
                  </a:cubicBezTo>
                  <a:cubicBezTo>
                    <a:pt x="31" y="4469"/>
                    <a:pt x="0" y="4682"/>
                    <a:pt x="61" y="4895"/>
                  </a:cubicBezTo>
                  <a:cubicBezTo>
                    <a:pt x="91" y="4986"/>
                    <a:pt x="213" y="5077"/>
                    <a:pt x="335" y="5107"/>
                  </a:cubicBezTo>
                  <a:cubicBezTo>
                    <a:pt x="395" y="5138"/>
                    <a:pt x="486" y="5138"/>
                    <a:pt x="578" y="5138"/>
                  </a:cubicBezTo>
                  <a:cubicBezTo>
                    <a:pt x="667" y="5146"/>
                    <a:pt x="759" y="5150"/>
                    <a:pt x="851" y="5150"/>
                  </a:cubicBezTo>
                  <a:cubicBezTo>
                    <a:pt x="1103" y="5150"/>
                    <a:pt x="1358" y="5121"/>
                    <a:pt x="1581" y="5077"/>
                  </a:cubicBezTo>
                  <a:cubicBezTo>
                    <a:pt x="1277" y="4986"/>
                    <a:pt x="942" y="4955"/>
                    <a:pt x="608" y="4955"/>
                  </a:cubicBezTo>
                  <a:cubicBezTo>
                    <a:pt x="426" y="4955"/>
                    <a:pt x="274" y="4925"/>
                    <a:pt x="243" y="4803"/>
                  </a:cubicBezTo>
                  <a:cubicBezTo>
                    <a:pt x="243" y="4651"/>
                    <a:pt x="274" y="4499"/>
                    <a:pt x="335" y="4347"/>
                  </a:cubicBezTo>
                  <a:cubicBezTo>
                    <a:pt x="456" y="3983"/>
                    <a:pt x="608" y="3557"/>
                    <a:pt x="730" y="3132"/>
                  </a:cubicBezTo>
                  <a:cubicBezTo>
                    <a:pt x="1307" y="1429"/>
                    <a:pt x="1702" y="1"/>
                    <a:pt x="1642" y="1"/>
                  </a:cubicBezTo>
                  <a:cubicBezTo>
                    <a:pt x="1641" y="0"/>
                    <a:pt x="1639" y="0"/>
                    <a:pt x="1638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3615;p70">
              <a:extLst>
                <a:ext uri="{FF2B5EF4-FFF2-40B4-BE49-F238E27FC236}">
                  <a16:creationId xmlns:a16="http://schemas.microsoft.com/office/drawing/2014/main" id="{BADC992E-DDCE-4D9E-BB17-92407A2165DD}"/>
                </a:ext>
              </a:extLst>
            </p:cNvPr>
            <p:cNvSpPr/>
            <p:nvPr/>
          </p:nvSpPr>
          <p:spPr>
            <a:xfrm>
              <a:off x="7229077" y="1689045"/>
              <a:ext cx="87570" cy="44392"/>
            </a:xfrm>
            <a:custGeom>
              <a:avLst/>
              <a:gdLst/>
              <a:ahLst/>
              <a:cxnLst/>
              <a:rect l="l" t="t" r="r" b="b"/>
              <a:pathLst>
                <a:path w="5837" h="2959" extrusionOk="0">
                  <a:moveTo>
                    <a:pt x="5837" y="0"/>
                  </a:moveTo>
                  <a:lnTo>
                    <a:pt x="5837" y="0"/>
                  </a:lnTo>
                  <a:cubicBezTo>
                    <a:pt x="4074" y="1125"/>
                    <a:pt x="2068" y="1763"/>
                    <a:pt x="1" y="1854"/>
                  </a:cubicBezTo>
                  <a:lnTo>
                    <a:pt x="62" y="2949"/>
                  </a:lnTo>
                  <a:cubicBezTo>
                    <a:pt x="206" y="2956"/>
                    <a:pt x="347" y="2959"/>
                    <a:pt x="485" y="2959"/>
                  </a:cubicBezTo>
                  <a:cubicBezTo>
                    <a:pt x="4585" y="2959"/>
                    <a:pt x="5837" y="0"/>
                    <a:pt x="5837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3616;p70">
              <a:extLst>
                <a:ext uri="{FF2B5EF4-FFF2-40B4-BE49-F238E27FC236}">
                  <a16:creationId xmlns:a16="http://schemas.microsoft.com/office/drawing/2014/main" id="{3600502E-D82E-4C51-8A05-6DF995ED3798}"/>
                </a:ext>
              </a:extLst>
            </p:cNvPr>
            <p:cNvSpPr/>
            <p:nvPr/>
          </p:nvSpPr>
          <p:spPr>
            <a:xfrm>
              <a:off x="7228627" y="1622914"/>
              <a:ext cx="28295" cy="24694"/>
            </a:xfrm>
            <a:custGeom>
              <a:avLst/>
              <a:gdLst/>
              <a:ahLst/>
              <a:cxnLst/>
              <a:rect l="l" t="t" r="r" b="b"/>
              <a:pathLst>
                <a:path w="1886" h="1646" extrusionOk="0">
                  <a:moveTo>
                    <a:pt x="1004" y="1"/>
                  </a:moveTo>
                  <a:cubicBezTo>
                    <a:pt x="639" y="1"/>
                    <a:pt x="274" y="183"/>
                    <a:pt x="61" y="518"/>
                  </a:cubicBezTo>
                  <a:cubicBezTo>
                    <a:pt x="1" y="670"/>
                    <a:pt x="1" y="852"/>
                    <a:pt x="61" y="1004"/>
                  </a:cubicBezTo>
                  <a:cubicBezTo>
                    <a:pt x="92" y="1095"/>
                    <a:pt x="61" y="1034"/>
                    <a:pt x="122" y="1095"/>
                  </a:cubicBezTo>
                  <a:cubicBezTo>
                    <a:pt x="365" y="1278"/>
                    <a:pt x="517" y="1582"/>
                    <a:pt x="821" y="1642"/>
                  </a:cubicBezTo>
                  <a:cubicBezTo>
                    <a:pt x="848" y="1645"/>
                    <a:pt x="874" y="1646"/>
                    <a:pt x="900" y="1646"/>
                  </a:cubicBezTo>
                  <a:cubicBezTo>
                    <a:pt x="1234" y="1646"/>
                    <a:pt x="1536" y="1468"/>
                    <a:pt x="1733" y="1186"/>
                  </a:cubicBezTo>
                  <a:cubicBezTo>
                    <a:pt x="1885" y="913"/>
                    <a:pt x="1855" y="609"/>
                    <a:pt x="1703" y="335"/>
                  </a:cubicBezTo>
                  <a:cubicBezTo>
                    <a:pt x="1551" y="123"/>
                    <a:pt x="1277" y="1"/>
                    <a:pt x="1004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3617;p70">
              <a:extLst>
                <a:ext uri="{FF2B5EF4-FFF2-40B4-BE49-F238E27FC236}">
                  <a16:creationId xmlns:a16="http://schemas.microsoft.com/office/drawing/2014/main" id="{E5A89891-76DA-4801-A4A4-C654AEB583A9}"/>
                </a:ext>
              </a:extLst>
            </p:cNvPr>
            <p:cNvSpPr/>
            <p:nvPr/>
          </p:nvSpPr>
          <p:spPr>
            <a:xfrm>
              <a:off x="7253711" y="1506014"/>
              <a:ext cx="42877" cy="12392"/>
            </a:xfrm>
            <a:custGeom>
              <a:avLst/>
              <a:gdLst/>
              <a:ahLst/>
              <a:cxnLst/>
              <a:rect l="l" t="t" r="r" b="b"/>
              <a:pathLst>
                <a:path w="2858" h="826" extrusionOk="0">
                  <a:moveTo>
                    <a:pt x="1231" y="1"/>
                  </a:moveTo>
                  <a:cubicBezTo>
                    <a:pt x="953" y="1"/>
                    <a:pt x="674" y="40"/>
                    <a:pt x="395" y="133"/>
                  </a:cubicBezTo>
                  <a:cubicBezTo>
                    <a:pt x="152" y="255"/>
                    <a:pt x="0" y="376"/>
                    <a:pt x="31" y="437"/>
                  </a:cubicBezTo>
                  <a:cubicBezTo>
                    <a:pt x="91" y="620"/>
                    <a:pt x="699" y="559"/>
                    <a:pt x="1429" y="650"/>
                  </a:cubicBezTo>
                  <a:cubicBezTo>
                    <a:pt x="1950" y="695"/>
                    <a:pt x="2404" y="825"/>
                    <a:pt x="2639" y="825"/>
                  </a:cubicBezTo>
                  <a:cubicBezTo>
                    <a:pt x="2719" y="825"/>
                    <a:pt x="2774" y="810"/>
                    <a:pt x="2797" y="772"/>
                  </a:cubicBezTo>
                  <a:cubicBezTo>
                    <a:pt x="2857" y="711"/>
                    <a:pt x="2766" y="559"/>
                    <a:pt x="2523" y="407"/>
                  </a:cubicBezTo>
                  <a:cubicBezTo>
                    <a:pt x="2219" y="194"/>
                    <a:pt x="1854" y="72"/>
                    <a:pt x="1490" y="12"/>
                  </a:cubicBezTo>
                  <a:cubicBezTo>
                    <a:pt x="1404" y="4"/>
                    <a:pt x="1317" y="1"/>
                    <a:pt x="123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3618;p70">
              <a:extLst>
                <a:ext uri="{FF2B5EF4-FFF2-40B4-BE49-F238E27FC236}">
                  <a16:creationId xmlns:a16="http://schemas.microsoft.com/office/drawing/2014/main" id="{F39661EF-A1AA-4BB3-BCBA-F67ED7C36159}"/>
                </a:ext>
              </a:extLst>
            </p:cNvPr>
            <p:cNvSpPr/>
            <p:nvPr/>
          </p:nvSpPr>
          <p:spPr>
            <a:xfrm>
              <a:off x="7168437" y="1513816"/>
              <a:ext cx="35121" cy="14567"/>
            </a:xfrm>
            <a:custGeom>
              <a:avLst/>
              <a:gdLst/>
              <a:ahLst/>
              <a:cxnLst/>
              <a:rect l="l" t="t" r="r" b="b"/>
              <a:pathLst>
                <a:path w="2341" h="971" extrusionOk="0">
                  <a:moveTo>
                    <a:pt x="1531" y="1"/>
                  </a:moveTo>
                  <a:cubicBezTo>
                    <a:pt x="1368" y="1"/>
                    <a:pt x="1201" y="24"/>
                    <a:pt x="1034" y="69"/>
                  </a:cubicBezTo>
                  <a:cubicBezTo>
                    <a:pt x="730" y="160"/>
                    <a:pt x="426" y="312"/>
                    <a:pt x="213" y="556"/>
                  </a:cubicBezTo>
                  <a:cubicBezTo>
                    <a:pt x="31" y="738"/>
                    <a:pt x="0" y="890"/>
                    <a:pt x="61" y="951"/>
                  </a:cubicBezTo>
                  <a:cubicBezTo>
                    <a:pt x="84" y="965"/>
                    <a:pt x="114" y="971"/>
                    <a:pt x="149" y="971"/>
                  </a:cubicBezTo>
                  <a:cubicBezTo>
                    <a:pt x="346" y="971"/>
                    <a:pt x="726" y="780"/>
                    <a:pt x="1216" y="677"/>
                  </a:cubicBezTo>
                  <a:cubicBezTo>
                    <a:pt x="1763" y="525"/>
                    <a:pt x="2250" y="525"/>
                    <a:pt x="2310" y="343"/>
                  </a:cubicBezTo>
                  <a:cubicBezTo>
                    <a:pt x="2341" y="282"/>
                    <a:pt x="2250" y="160"/>
                    <a:pt x="2006" y="69"/>
                  </a:cubicBezTo>
                  <a:cubicBezTo>
                    <a:pt x="1854" y="24"/>
                    <a:pt x="1695" y="1"/>
                    <a:pt x="153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3619;p70">
              <a:extLst>
                <a:ext uri="{FF2B5EF4-FFF2-40B4-BE49-F238E27FC236}">
                  <a16:creationId xmlns:a16="http://schemas.microsoft.com/office/drawing/2014/main" id="{5DA5D787-2A63-4BC9-93A9-D9A5EE3316C2}"/>
                </a:ext>
              </a:extLst>
            </p:cNvPr>
            <p:cNvSpPr/>
            <p:nvPr/>
          </p:nvSpPr>
          <p:spPr>
            <a:xfrm>
              <a:off x="7218590" y="1407148"/>
              <a:ext cx="171944" cy="147865"/>
            </a:xfrm>
            <a:custGeom>
              <a:avLst/>
              <a:gdLst/>
              <a:ahLst/>
              <a:cxnLst/>
              <a:rect l="l" t="t" r="r" b="b"/>
              <a:pathLst>
                <a:path w="11461" h="9856" extrusionOk="0">
                  <a:moveTo>
                    <a:pt x="3839" y="0"/>
                  </a:moveTo>
                  <a:cubicBezTo>
                    <a:pt x="2581" y="0"/>
                    <a:pt x="1327" y="186"/>
                    <a:pt x="122" y="553"/>
                  </a:cubicBezTo>
                  <a:lnTo>
                    <a:pt x="92" y="735"/>
                  </a:lnTo>
                  <a:cubicBezTo>
                    <a:pt x="1" y="2559"/>
                    <a:pt x="366" y="4352"/>
                    <a:pt x="1247" y="5933"/>
                  </a:cubicBezTo>
                  <a:cubicBezTo>
                    <a:pt x="1460" y="6389"/>
                    <a:pt x="1764" y="6784"/>
                    <a:pt x="2159" y="7118"/>
                  </a:cubicBezTo>
                  <a:cubicBezTo>
                    <a:pt x="2431" y="7368"/>
                    <a:pt x="2805" y="7499"/>
                    <a:pt x="3179" y="7499"/>
                  </a:cubicBezTo>
                  <a:cubicBezTo>
                    <a:pt x="3306" y="7499"/>
                    <a:pt x="3434" y="7484"/>
                    <a:pt x="3557" y="7453"/>
                  </a:cubicBezTo>
                  <a:cubicBezTo>
                    <a:pt x="2736" y="6541"/>
                    <a:pt x="2189" y="5355"/>
                    <a:pt x="2068" y="4140"/>
                  </a:cubicBezTo>
                  <a:lnTo>
                    <a:pt x="2068" y="4140"/>
                  </a:lnTo>
                  <a:cubicBezTo>
                    <a:pt x="2706" y="5355"/>
                    <a:pt x="3344" y="6571"/>
                    <a:pt x="4317" y="7514"/>
                  </a:cubicBezTo>
                  <a:cubicBezTo>
                    <a:pt x="5149" y="8346"/>
                    <a:pt x="6271" y="8933"/>
                    <a:pt x="7415" y="8933"/>
                  </a:cubicBezTo>
                  <a:cubicBezTo>
                    <a:pt x="7608" y="8933"/>
                    <a:pt x="7802" y="8916"/>
                    <a:pt x="7995" y="8881"/>
                  </a:cubicBezTo>
                  <a:lnTo>
                    <a:pt x="7813" y="8000"/>
                  </a:lnTo>
                  <a:lnTo>
                    <a:pt x="7813" y="8000"/>
                  </a:lnTo>
                  <a:cubicBezTo>
                    <a:pt x="8056" y="8638"/>
                    <a:pt x="8481" y="9216"/>
                    <a:pt x="9028" y="9580"/>
                  </a:cubicBezTo>
                  <a:cubicBezTo>
                    <a:pt x="9311" y="9764"/>
                    <a:pt x="9626" y="9856"/>
                    <a:pt x="9937" y="9856"/>
                  </a:cubicBezTo>
                  <a:cubicBezTo>
                    <a:pt x="10296" y="9856"/>
                    <a:pt x="10650" y="9734"/>
                    <a:pt x="10943" y="9489"/>
                  </a:cubicBezTo>
                  <a:cubicBezTo>
                    <a:pt x="10305" y="7301"/>
                    <a:pt x="11460" y="4808"/>
                    <a:pt x="10427" y="2772"/>
                  </a:cubicBezTo>
                  <a:cubicBezTo>
                    <a:pt x="9727" y="1374"/>
                    <a:pt x="8147" y="644"/>
                    <a:pt x="6627" y="310"/>
                  </a:cubicBezTo>
                  <a:cubicBezTo>
                    <a:pt x="5708" y="103"/>
                    <a:pt x="4773" y="0"/>
                    <a:pt x="383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3620;p70">
              <a:extLst>
                <a:ext uri="{FF2B5EF4-FFF2-40B4-BE49-F238E27FC236}">
                  <a16:creationId xmlns:a16="http://schemas.microsoft.com/office/drawing/2014/main" id="{168BCF76-A5A7-4812-B809-3DC60A99A9B4}"/>
                </a:ext>
              </a:extLst>
            </p:cNvPr>
            <p:cNvSpPr/>
            <p:nvPr/>
          </p:nvSpPr>
          <p:spPr>
            <a:xfrm>
              <a:off x="7222701" y="1418625"/>
              <a:ext cx="15" cy="1380"/>
            </a:xfrm>
            <a:custGeom>
              <a:avLst/>
              <a:gdLst/>
              <a:ahLst/>
              <a:cxnLst/>
              <a:rect l="l" t="t" r="r" b="b"/>
              <a:pathLst>
                <a:path w="1" h="92" extrusionOk="0">
                  <a:moveTo>
                    <a:pt x="0" y="1"/>
                  </a:moveTo>
                  <a:lnTo>
                    <a:pt x="0" y="92"/>
                  </a:lnTo>
                  <a:lnTo>
                    <a:pt x="0" y="92"/>
                  </a:lnTo>
                  <a:cubicBezTo>
                    <a:pt x="0" y="62"/>
                    <a:pt x="0" y="31"/>
                    <a:pt x="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3621;p70">
              <a:extLst>
                <a:ext uri="{FF2B5EF4-FFF2-40B4-BE49-F238E27FC236}">
                  <a16:creationId xmlns:a16="http://schemas.microsoft.com/office/drawing/2014/main" id="{540EEB65-1993-4A33-A849-3309F408C140}"/>
                </a:ext>
              </a:extLst>
            </p:cNvPr>
            <p:cNvSpPr/>
            <p:nvPr/>
          </p:nvSpPr>
          <p:spPr>
            <a:xfrm>
              <a:off x="7141988" y="1413044"/>
              <a:ext cx="93946" cy="144684"/>
            </a:xfrm>
            <a:custGeom>
              <a:avLst/>
              <a:gdLst/>
              <a:ahLst/>
              <a:cxnLst/>
              <a:rect l="l" t="t" r="r" b="b"/>
              <a:pathLst>
                <a:path w="6262" h="9644" extrusionOk="0">
                  <a:moveTo>
                    <a:pt x="3895" y="0"/>
                  </a:moveTo>
                  <a:cubicBezTo>
                    <a:pt x="3488" y="0"/>
                    <a:pt x="3040" y="206"/>
                    <a:pt x="2432" y="829"/>
                  </a:cubicBezTo>
                  <a:cubicBezTo>
                    <a:pt x="1733" y="1619"/>
                    <a:pt x="1216" y="2531"/>
                    <a:pt x="882" y="3503"/>
                  </a:cubicBezTo>
                  <a:cubicBezTo>
                    <a:pt x="487" y="4385"/>
                    <a:pt x="244" y="5297"/>
                    <a:pt x="122" y="6269"/>
                  </a:cubicBezTo>
                  <a:cubicBezTo>
                    <a:pt x="0" y="7394"/>
                    <a:pt x="61" y="8549"/>
                    <a:pt x="304" y="9643"/>
                  </a:cubicBezTo>
                  <a:cubicBezTo>
                    <a:pt x="1003" y="9096"/>
                    <a:pt x="1307" y="8184"/>
                    <a:pt x="1490" y="7303"/>
                  </a:cubicBezTo>
                  <a:cubicBezTo>
                    <a:pt x="1642" y="6421"/>
                    <a:pt x="1703" y="5479"/>
                    <a:pt x="2098" y="4689"/>
                  </a:cubicBezTo>
                  <a:lnTo>
                    <a:pt x="2098" y="4689"/>
                  </a:lnTo>
                  <a:cubicBezTo>
                    <a:pt x="1976" y="5418"/>
                    <a:pt x="2006" y="6178"/>
                    <a:pt x="2128" y="6908"/>
                  </a:cubicBezTo>
                  <a:cubicBezTo>
                    <a:pt x="2158" y="7121"/>
                    <a:pt x="2280" y="7303"/>
                    <a:pt x="2432" y="7455"/>
                  </a:cubicBezTo>
                  <a:cubicBezTo>
                    <a:pt x="2504" y="7512"/>
                    <a:pt x="2596" y="7543"/>
                    <a:pt x="2686" y="7543"/>
                  </a:cubicBezTo>
                  <a:cubicBezTo>
                    <a:pt x="2787" y="7543"/>
                    <a:pt x="2885" y="7505"/>
                    <a:pt x="2949" y="7424"/>
                  </a:cubicBezTo>
                  <a:cubicBezTo>
                    <a:pt x="2645" y="6573"/>
                    <a:pt x="2554" y="5662"/>
                    <a:pt x="2736" y="4750"/>
                  </a:cubicBezTo>
                  <a:cubicBezTo>
                    <a:pt x="2918" y="3868"/>
                    <a:pt x="3192" y="3017"/>
                    <a:pt x="3557" y="2196"/>
                  </a:cubicBezTo>
                  <a:lnTo>
                    <a:pt x="3557" y="2196"/>
                  </a:lnTo>
                  <a:cubicBezTo>
                    <a:pt x="3465" y="3716"/>
                    <a:pt x="3648" y="5206"/>
                    <a:pt x="4073" y="6665"/>
                  </a:cubicBezTo>
                  <a:cubicBezTo>
                    <a:pt x="4134" y="6877"/>
                    <a:pt x="4225" y="7060"/>
                    <a:pt x="4377" y="7242"/>
                  </a:cubicBezTo>
                  <a:cubicBezTo>
                    <a:pt x="4550" y="7338"/>
                    <a:pt x="4748" y="7398"/>
                    <a:pt x="4954" y="7398"/>
                  </a:cubicBezTo>
                  <a:cubicBezTo>
                    <a:pt x="5074" y="7398"/>
                    <a:pt x="5197" y="7378"/>
                    <a:pt x="5320" y="7333"/>
                  </a:cubicBezTo>
                  <a:cubicBezTo>
                    <a:pt x="5570" y="7258"/>
                    <a:pt x="5820" y="7204"/>
                    <a:pt x="6087" y="7204"/>
                  </a:cubicBezTo>
                  <a:cubicBezTo>
                    <a:pt x="6144" y="7204"/>
                    <a:pt x="6203" y="7206"/>
                    <a:pt x="6262" y="7212"/>
                  </a:cubicBezTo>
                  <a:cubicBezTo>
                    <a:pt x="5350" y="5084"/>
                    <a:pt x="5046" y="2774"/>
                    <a:pt x="5380" y="494"/>
                  </a:cubicBezTo>
                  <a:lnTo>
                    <a:pt x="5107" y="403"/>
                  </a:lnTo>
                  <a:cubicBezTo>
                    <a:pt x="4666" y="206"/>
                    <a:pt x="4301" y="0"/>
                    <a:pt x="389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3622;p70">
              <a:extLst>
                <a:ext uri="{FF2B5EF4-FFF2-40B4-BE49-F238E27FC236}">
                  <a16:creationId xmlns:a16="http://schemas.microsoft.com/office/drawing/2014/main" id="{C088DAE3-6361-4665-AD56-A31C8FE4AF5E}"/>
                </a:ext>
              </a:extLst>
            </p:cNvPr>
            <p:cNvSpPr/>
            <p:nvPr/>
          </p:nvSpPr>
          <p:spPr>
            <a:xfrm>
              <a:off x="7277415" y="1506179"/>
              <a:ext cx="137273" cy="379878"/>
            </a:xfrm>
            <a:custGeom>
              <a:avLst/>
              <a:gdLst/>
              <a:ahLst/>
              <a:cxnLst/>
              <a:rect l="l" t="t" r="r" b="b"/>
              <a:pathLst>
                <a:path w="9150" h="25321" extrusionOk="0">
                  <a:moveTo>
                    <a:pt x="2281" y="1"/>
                  </a:moveTo>
                  <a:lnTo>
                    <a:pt x="2281" y="1"/>
                  </a:lnTo>
                  <a:cubicBezTo>
                    <a:pt x="1521" y="2919"/>
                    <a:pt x="3861" y="5897"/>
                    <a:pt x="3314" y="8846"/>
                  </a:cubicBezTo>
                  <a:cubicBezTo>
                    <a:pt x="3101" y="10062"/>
                    <a:pt x="2402" y="11156"/>
                    <a:pt x="2341" y="12402"/>
                  </a:cubicBezTo>
                  <a:cubicBezTo>
                    <a:pt x="2311" y="13587"/>
                    <a:pt x="2888" y="14682"/>
                    <a:pt x="2858" y="15867"/>
                  </a:cubicBezTo>
                  <a:cubicBezTo>
                    <a:pt x="2828" y="17235"/>
                    <a:pt x="2007" y="18451"/>
                    <a:pt x="1308" y="19636"/>
                  </a:cubicBezTo>
                  <a:cubicBezTo>
                    <a:pt x="609" y="20822"/>
                    <a:pt x="1" y="22250"/>
                    <a:pt x="457" y="23557"/>
                  </a:cubicBezTo>
                  <a:cubicBezTo>
                    <a:pt x="1764" y="24408"/>
                    <a:pt x="3101" y="24834"/>
                    <a:pt x="4378" y="25320"/>
                  </a:cubicBezTo>
                  <a:cubicBezTo>
                    <a:pt x="5563" y="24500"/>
                    <a:pt x="6536" y="23405"/>
                    <a:pt x="7235" y="22159"/>
                  </a:cubicBezTo>
                  <a:lnTo>
                    <a:pt x="7235" y="22159"/>
                  </a:lnTo>
                  <a:cubicBezTo>
                    <a:pt x="7083" y="22858"/>
                    <a:pt x="6870" y="23588"/>
                    <a:pt x="6658" y="24287"/>
                  </a:cubicBezTo>
                  <a:lnTo>
                    <a:pt x="7022" y="24621"/>
                  </a:lnTo>
                  <a:cubicBezTo>
                    <a:pt x="8481" y="21703"/>
                    <a:pt x="9150" y="18451"/>
                    <a:pt x="8968" y="15198"/>
                  </a:cubicBezTo>
                  <a:lnTo>
                    <a:pt x="6141" y="213"/>
                  </a:lnTo>
                  <a:lnTo>
                    <a:pt x="2281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3623;p70">
              <a:extLst>
                <a:ext uri="{FF2B5EF4-FFF2-40B4-BE49-F238E27FC236}">
                  <a16:creationId xmlns:a16="http://schemas.microsoft.com/office/drawing/2014/main" id="{3FA41018-AF9E-42A9-B6A5-E8F2E5321347}"/>
                </a:ext>
              </a:extLst>
            </p:cNvPr>
            <p:cNvSpPr/>
            <p:nvPr/>
          </p:nvSpPr>
          <p:spPr>
            <a:xfrm>
              <a:off x="7224516" y="1621084"/>
              <a:ext cx="39232" cy="22399"/>
            </a:xfrm>
            <a:custGeom>
              <a:avLst/>
              <a:gdLst/>
              <a:ahLst/>
              <a:cxnLst/>
              <a:rect l="l" t="t" r="r" b="b"/>
              <a:pathLst>
                <a:path w="2615" h="1493" extrusionOk="0">
                  <a:moveTo>
                    <a:pt x="2483" y="0"/>
                  </a:moveTo>
                  <a:cubicBezTo>
                    <a:pt x="2354" y="0"/>
                    <a:pt x="2019" y="528"/>
                    <a:pt x="1338" y="883"/>
                  </a:cubicBezTo>
                  <a:cubicBezTo>
                    <a:pt x="670" y="1278"/>
                    <a:pt x="1" y="1248"/>
                    <a:pt x="1" y="1369"/>
                  </a:cubicBezTo>
                  <a:cubicBezTo>
                    <a:pt x="1" y="1400"/>
                    <a:pt x="153" y="1491"/>
                    <a:pt x="457" y="1491"/>
                  </a:cubicBezTo>
                  <a:cubicBezTo>
                    <a:pt x="485" y="1492"/>
                    <a:pt x="514" y="1492"/>
                    <a:pt x="542" y="1492"/>
                  </a:cubicBezTo>
                  <a:cubicBezTo>
                    <a:pt x="1299" y="1492"/>
                    <a:pt x="1991" y="1102"/>
                    <a:pt x="2372" y="457"/>
                  </a:cubicBezTo>
                  <a:cubicBezTo>
                    <a:pt x="2524" y="214"/>
                    <a:pt x="2615" y="62"/>
                    <a:pt x="2493" y="1"/>
                  </a:cubicBezTo>
                  <a:cubicBezTo>
                    <a:pt x="2490" y="1"/>
                    <a:pt x="2487" y="0"/>
                    <a:pt x="2483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3624;p70">
              <a:extLst>
                <a:ext uri="{FF2B5EF4-FFF2-40B4-BE49-F238E27FC236}">
                  <a16:creationId xmlns:a16="http://schemas.microsoft.com/office/drawing/2014/main" id="{FEDDFFAB-C809-43B7-90AA-E2AE29DD7A98}"/>
                </a:ext>
              </a:extLst>
            </p:cNvPr>
            <p:cNvSpPr/>
            <p:nvPr/>
          </p:nvSpPr>
          <p:spPr>
            <a:xfrm>
              <a:off x="7228069" y="3345160"/>
              <a:ext cx="199743" cy="72072"/>
            </a:xfrm>
            <a:custGeom>
              <a:avLst/>
              <a:gdLst/>
              <a:ahLst/>
              <a:cxnLst/>
              <a:rect l="l" t="t" r="r" b="b"/>
              <a:pathLst>
                <a:path w="13314" h="4804" extrusionOk="0">
                  <a:moveTo>
                    <a:pt x="12979" y="1"/>
                  </a:moveTo>
                  <a:cubicBezTo>
                    <a:pt x="11893" y="553"/>
                    <a:pt x="10705" y="828"/>
                    <a:pt x="9517" y="828"/>
                  </a:cubicBezTo>
                  <a:cubicBezTo>
                    <a:pt x="8545" y="828"/>
                    <a:pt x="7573" y="644"/>
                    <a:pt x="6657" y="274"/>
                  </a:cubicBezTo>
                  <a:lnTo>
                    <a:pt x="6657" y="639"/>
                  </a:lnTo>
                  <a:cubicBezTo>
                    <a:pt x="6657" y="639"/>
                    <a:pt x="31" y="3527"/>
                    <a:pt x="0" y="4803"/>
                  </a:cubicBezTo>
                  <a:lnTo>
                    <a:pt x="13314" y="4408"/>
                  </a:lnTo>
                  <a:lnTo>
                    <a:pt x="12979" y="1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3625;p70">
              <a:extLst>
                <a:ext uri="{FF2B5EF4-FFF2-40B4-BE49-F238E27FC236}">
                  <a16:creationId xmlns:a16="http://schemas.microsoft.com/office/drawing/2014/main" id="{C3C642C4-FD34-4CCE-8DFA-D5B764468AAB}"/>
                </a:ext>
              </a:extLst>
            </p:cNvPr>
            <p:cNvSpPr/>
            <p:nvPr/>
          </p:nvSpPr>
          <p:spPr>
            <a:xfrm>
              <a:off x="7226704" y="3395329"/>
              <a:ext cx="201109" cy="21439"/>
            </a:xfrm>
            <a:custGeom>
              <a:avLst/>
              <a:gdLst/>
              <a:ahLst/>
              <a:cxnLst/>
              <a:rect l="l" t="t" r="r" b="b"/>
              <a:pathLst>
                <a:path w="13405" h="1429" extrusionOk="0">
                  <a:moveTo>
                    <a:pt x="13313" y="0"/>
                  </a:moveTo>
                  <a:lnTo>
                    <a:pt x="608" y="760"/>
                  </a:lnTo>
                  <a:cubicBezTo>
                    <a:pt x="608" y="760"/>
                    <a:pt x="0" y="1034"/>
                    <a:pt x="91" y="1429"/>
                  </a:cubicBezTo>
                  <a:lnTo>
                    <a:pt x="13405" y="1064"/>
                  </a:lnTo>
                  <a:lnTo>
                    <a:pt x="133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3626;p70">
              <a:extLst>
                <a:ext uri="{FF2B5EF4-FFF2-40B4-BE49-F238E27FC236}">
                  <a16:creationId xmlns:a16="http://schemas.microsoft.com/office/drawing/2014/main" id="{F20E39D1-5B8E-48B3-B9FB-0C0B895A9145}"/>
                </a:ext>
              </a:extLst>
            </p:cNvPr>
            <p:cNvSpPr/>
            <p:nvPr/>
          </p:nvSpPr>
          <p:spPr>
            <a:xfrm>
              <a:off x="7327251" y="3354627"/>
              <a:ext cx="19398" cy="12017"/>
            </a:xfrm>
            <a:custGeom>
              <a:avLst/>
              <a:gdLst/>
              <a:ahLst/>
              <a:cxnLst/>
              <a:rect l="l" t="t" r="r" b="b"/>
              <a:pathLst>
                <a:path w="1293" h="801" extrusionOk="0">
                  <a:moveTo>
                    <a:pt x="236" y="1"/>
                  </a:moveTo>
                  <a:cubicBezTo>
                    <a:pt x="92" y="1"/>
                    <a:pt x="0" y="39"/>
                    <a:pt x="16" y="69"/>
                  </a:cubicBezTo>
                  <a:cubicBezTo>
                    <a:pt x="16" y="130"/>
                    <a:pt x="350" y="160"/>
                    <a:pt x="654" y="342"/>
                  </a:cubicBezTo>
                  <a:cubicBezTo>
                    <a:pt x="971" y="544"/>
                    <a:pt x="1151" y="801"/>
                    <a:pt x="1221" y="801"/>
                  </a:cubicBezTo>
                  <a:cubicBezTo>
                    <a:pt x="1225" y="801"/>
                    <a:pt x="1228" y="800"/>
                    <a:pt x="1231" y="798"/>
                  </a:cubicBezTo>
                  <a:cubicBezTo>
                    <a:pt x="1292" y="768"/>
                    <a:pt x="1171" y="403"/>
                    <a:pt x="775" y="160"/>
                  </a:cubicBezTo>
                  <a:cubicBezTo>
                    <a:pt x="578" y="39"/>
                    <a:pt x="380" y="1"/>
                    <a:pt x="23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3627;p70">
              <a:extLst>
                <a:ext uri="{FF2B5EF4-FFF2-40B4-BE49-F238E27FC236}">
                  <a16:creationId xmlns:a16="http://schemas.microsoft.com/office/drawing/2014/main" id="{8086F034-9CA8-49D2-B831-C810EF94C2E5}"/>
                </a:ext>
              </a:extLst>
            </p:cNvPr>
            <p:cNvSpPr/>
            <p:nvPr/>
          </p:nvSpPr>
          <p:spPr>
            <a:xfrm>
              <a:off x="7306502" y="3364559"/>
              <a:ext cx="15063" cy="15273"/>
            </a:xfrm>
            <a:custGeom>
              <a:avLst/>
              <a:gdLst/>
              <a:ahLst/>
              <a:cxnLst/>
              <a:rect l="l" t="t" r="r" b="b"/>
              <a:pathLst>
                <a:path w="1004" h="1018" extrusionOk="0">
                  <a:moveTo>
                    <a:pt x="97" y="1"/>
                  </a:moveTo>
                  <a:cubicBezTo>
                    <a:pt x="37" y="1"/>
                    <a:pt x="0" y="17"/>
                    <a:pt x="0" y="45"/>
                  </a:cubicBezTo>
                  <a:cubicBezTo>
                    <a:pt x="0" y="106"/>
                    <a:pt x="274" y="197"/>
                    <a:pt x="517" y="471"/>
                  </a:cubicBezTo>
                  <a:cubicBezTo>
                    <a:pt x="730" y="744"/>
                    <a:pt x="821" y="1018"/>
                    <a:pt x="882" y="1018"/>
                  </a:cubicBezTo>
                  <a:cubicBezTo>
                    <a:pt x="973" y="1018"/>
                    <a:pt x="1003" y="623"/>
                    <a:pt x="699" y="319"/>
                  </a:cubicBezTo>
                  <a:cubicBezTo>
                    <a:pt x="488" y="86"/>
                    <a:pt x="233" y="1"/>
                    <a:pt x="9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3628;p70">
              <a:extLst>
                <a:ext uri="{FF2B5EF4-FFF2-40B4-BE49-F238E27FC236}">
                  <a16:creationId xmlns:a16="http://schemas.microsoft.com/office/drawing/2014/main" id="{F32C6B7F-D5F3-4BE1-9322-4752367FAE0D}"/>
                </a:ext>
              </a:extLst>
            </p:cNvPr>
            <p:cNvSpPr/>
            <p:nvPr/>
          </p:nvSpPr>
          <p:spPr>
            <a:xfrm>
              <a:off x="7286894" y="3373695"/>
              <a:ext cx="10952" cy="16623"/>
            </a:xfrm>
            <a:custGeom>
              <a:avLst/>
              <a:gdLst/>
              <a:ahLst/>
              <a:cxnLst/>
              <a:rect l="l" t="t" r="r" b="b"/>
              <a:pathLst>
                <a:path w="730" h="1108" extrusionOk="0">
                  <a:moveTo>
                    <a:pt x="60" y="1"/>
                  </a:moveTo>
                  <a:cubicBezTo>
                    <a:pt x="45" y="1"/>
                    <a:pt x="35" y="5"/>
                    <a:pt x="31" y="14"/>
                  </a:cubicBezTo>
                  <a:cubicBezTo>
                    <a:pt x="0" y="75"/>
                    <a:pt x="183" y="257"/>
                    <a:pt x="335" y="561"/>
                  </a:cubicBezTo>
                  <a:cubicBezTo>
                    <a:pt x="487" y="834"/>
                    <a:pt x="517" y="1108"/>
                    <a:pt x="578" y="1108"/>
                  </a:cubicBezTo>
                  <a:cubicBezTo>
                    <a:pt x="639" y="1108"/>
                    <a:pt x="730" y="804"/>
                    <a:pt x="547" y="439"/>
                  </a:cubicBezTo>
                  <a:cubicBezTo>
                    <a:pt x="391" y="153"/>
                    <a:pt x="146" y="1"/>
                    <a:pt x="6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3629;p70">
              <a:extLst>
                <a:ext uri="{FF2B5EF4-FFF2-40B4-BE49-F238E27FC236}">
                  <a16:creationId xmlns:a16="http://schemas.microsoft.com/office/drawing/2014/main" id="{2429FC97-2652-47AC-9017-96468624BD93}"/>
                </a:ext>
              </a:extLst>
            </p:cNvPr>
            <p:cNvSpPr/>
            <p:nvPr/>
          </p:nvSpPr>
          <p:spPr>
            <a:xfrm rot="899833">
              <a:off x="7322822" y="3332388"/>
              <a:ext cx="43330" cy="26121"/>
            </a:xfrm>
            <a:custGeom>
              <a:avLst/>
              <a:gdLst/>
              <a:ahLst/>
              <a:cxnLst/>
              <a:rect l="l" t="t" r="r" b="b"/>
              <a:pathLst>
                <a:path w="2888" h="1741" extrusionOk="0">
                  <a:moveTo>
                    <a:pt x="2439" y="179"/>
                  </a:moveTo>
                  <a:cubicBezTo>
                    <a:pt x="2506" y="179"/>
                    <a:pt x="2569" y="213"/>
                    <a:pt x="2614" y="282"/>
                  </a:cubicBezTo>
                  <a:cubicBezTo>
                    <a:pt x="2675" y="373"/>
                    <a:pt x="2675" y="464"/>
                    <a:pt x="2645" y="585"/>
                  </a:cubicBezTo>
                  <a:cubicBezTo>
                    <a:pt x="2540" y="1056"/>
                    <a:pt x="2167" y="1391"/>
                    <a:pt x="1717" y="1476"/>
                  </a:cubicBezTo>
                  <a:lnTo>
                    <a:pt x="1717" y="1476"/>
                  </a:lnTo>
                  <a:cubicBezTo>
                    <a:pt x="1702" y="1415"/>
                    <a:pt x="1677" y="1355"/>
                    <a:pt x="1642" y="1285"/>
                  </a:cubicBezTo>
                  <a:cubicBezTo>
                    <a:pt x="1621" y="1244"/>
                    <a:pt x="1600" y="1203"/>
                    <a:pt x="1579" y="1163"/>
                  </a:cubicBezTo>
                  <a:lnTo>
                    <a:pt x="1579" y="1163"/>
                  </a:lnTo>
                  <a:cubicBezTo>
                    <a:pt x="1674" y="952"/>
                    <a:pt x="1786" y="749"/>
                    <a:pt x="1915" y="555"/>
                  </a:cubicBezTo>
                  <a:cubicBezTo>
                    <a:pt x="2037" y="403"/>
                    <a:pt x="2189" y="251"/>
                    <a:pt x="2371" y="190"/>
                  </a:cubicBezTo>
                  <a:cubicBezTo>
                    <a:pt x="2394" y="183"/>
                    <a:pt x="2417" y="179"/>
                    <a:pt x="2439" y="179"/>
                  </a:cubicBezTo>
                  <a:close/>
                  <a:moveTo>
                    <a:pt x="384" y="239"/>
                  </a:moveTo>
                  <a:cubicBezTo>
                    <a:pt x="407" y="239"/>
                    <a:pt x="432" y="243"/>
                    <a:pt x="456" y="251"/>
                  </a:cubicBezTo>
                  <a:cubicBezTo>
                    <a:pt x="669" y="312"/>
                    <a:pt x="821" y="433"/>
                    <a:pt x="973" y="585"/>
                  </a:cubicBezTo>
                  <a:cubicBezTo>
                    <a:pt x="1147" y="759"/>
                    <a:pt x="1310" y="953"/>
                    <a:pt x="1453" y="1155"/>
                  </a:cubicBezTo>
                  <a:lnTo>
                    <a:pt x="1453" y="1155"/>
                  </a:lnTo>
                  <a:cubicBezTo>
                    <a:pt x="1431" y="1227"/>
                    <a:pt x="1412" y="1300"/>
                    <a:pt x="1399" y="1376"/>
                  </a:cubicBezTo>
                  <a:cubicBezTo>
                    <a:pt x="1389" y="1413"/>
                    <a:pt x="1380" y="1449"/>
                    <a:pt x="1373" y="1486"/>
                  </a:cubicBezTo>
                  <a:lnTo>
                    <a:pt x="1373" y="1486"/>
                  </a:lnTo>
                  <a:cubicBezTo>
                    <a:pt x="874" y="1418"/>
                    <a:pt x="441" y="1095"/>
                    <a:pt x="244" y="616"/>
                  </a:cubicBezTo>
                  <a:cubicBezTo>
                    <a:pt x="183" y="525"/>
                    <a:pt x="183" y="403"/>
                    <a:pt x="244" y="312"/>
                  </a:cubicBezTo>
                  <a:cubicBezTo>
                    <a:pt x="266" y="267"/>
                    <a:pt x="321" y="239"/>
                    <a:pt x="384" y="239"/>
                  </a:cubicBezTo>
                  <a:close/>
                  <a:moveTo>
                    <a:pt x="1532" y="1271"/>
                  </a:moveTo>
                  <a:cubicBezTo>
                    <a:pt x="1578" y="1342"/>
                    <a:pt x="1622" y="1413"/>
                    <a:pt x="1662" y="1485"/>
                  </a:cubicBezTo>
                  <a:lnTo>
                    <a:pt x="1662" y="1485"/>
                  </a:lnTo>
                  <a:cubicBezTo>
                    <a:pt x="1606" y="1493"/>
                    <a:pt x="1548" y="1497"/>
                    <a:pt x="1490" y="1497"/>
                  </a:cubicBezTo>
                  <a:cubicBezTo>
                    <a:pt x="1475" y="1497"/>
                    <a:pt x="1461" y="1496"/>
                    <a:pt x="1447" y="1494"/>
                  </a:cubicBezTo>
                  <a:lnTo>
                    <a:pt x="1447" y="1494"/>
                  </a:lnTo>
                  <a:cubicBezTo>
                    <a:pt x="1473" y="1419"/>
                    <a:pt x="1502" y="1344"/>
                    <a:pt x="1532" y="1271"/>
                  </a:cubicBezTo>
                  <a:close/>
                  <a:moveTo>
                    <a:pt x="2421" y="0"/>
                  </a:moveTo>
                  <a:cubicBezTo>
                    <a:pt x="2394" y="0"/>
                    <a:pt x="2367" y="3"/>
                    <a:pt x="2341" y="8"/>
                  </a:cubicBezTo>
                  <a:cubicBezTo>
                    <a:pt x="2128" y="99"/>
                    <a:pt x="1915" y="282"/>
                    <a:pt x="1794" y="464"/>
                  </a:cubicBezTo>
                  <a:cubicBezTo>
                    <a:pt x="1678" y="638"/>
                    <a:pt x="1574" y="824"/>
                    <a:pt x="1499" y="1022"/>
                  </a:cubicBezTo>
                  <a:lnTo>
                    <a:pt x="1499" y="1022"/>
                  </a:lnTo>
                  <a:cubicBezTo>
                    <a:pt x="1379" y="821"/>
                    <a:pt x="1244" y="635"/>
                    <a:pt x="1095" y="464"/>
                  </a:cubicBezTo>
                  <a:cubicBezTo>
                    <a:pt x="943" y="282"/>
                    <a:pt x="730" y="160"/>
                    <a:pt x="517" y="69"/>
                  </a:cubicBezTo>
                  <a:cubicBezTo>
                    <a:pt x="478" y="53"/>
                    <a:pt x="437" y="45"/>
                    <a:pt x="395" y="45"/>
                  </a:cubicBezTo>
                  <a:cubicBezTo>
                    <a:pt x="277" y="45"/>
                    <a:pt x="159" y="108"/>
                    <a:pt x="92" y="221"/>
                  </a:cubicBezTo>
                  <a:cubicBezTo>
                    <a:pt x="0" y="342"/>
                    <a:pt x="0" y="525"/>
                    <a:pt x="61" y="677"/>
                  </a:cubicBezTo>
                  <a:cubicBezTo>
                    <a:pt x="259" y="1243"/>
                    <a:pt x="774" y="1625"/>
                    <a:pt x="1360" y="1699"/>
                  </a:cubicBezTo>
                  <a:lnTo>
                    <a:pt x="1360" y="1699"/>
                  </a:lnTo>
                  <a:cubicBezTo>
                    <a:pt x="1362" y="1713"/>
                    <a:pt x="1365" y="1727"/>
                    <a:pt x="1368" y="1741"/>
                  </a:cubicBezTo>
                  <a:cubicBezTo>
                    <a:pt x="1372" y="1727"/>
                    <a:pt x="1376" y="1714"/>
                    <a:pt x="1380" y="1701"/>
                  </a:cubicBezTo>
                  <a:lnTo>
                    <a:pt x="1380" y="1701"/>
                  </a:lnTo>
                  <a:cubicBezTo>
                    <a:pt x="1416" y="1705"/>
                    <a:pt x="1453" y="1708"/>
                    <a:pt x="1490" y="1710"/>
                  </a:cubicBezTo>
                  <a:cubicBezTo>
                    <a:pt x="2159" y="1710"/>
                    <a:pt x="2736" y="1254"/>
                    <a:pt x="2858" y="616"/>
                  </a:cubicBezTo>
                  <a:cubicBezTo>
                    <a:pt x="2888" y="464"/>
                    <a:pt x="2858" y="282"/>
                    <a:pt x="2766" y="160"/>
                  </a:cubicBezTo>
                  <a:cubicBezTo>
                    <a:pt x="2691" y="59"/>
                    <a:pt x="2553" y="0"/>
                    <a:pt x="242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id="{F7545D89-4D35-4AAE-AD0F-71658A21C4B6}"/>
              </a:ext>
            </a:extLst>
          </p:cNvPr>
          <p:cNvSpPr/>
          <p:nvPr/>
        </p:nvSpPr>
        <p:spPr>
          <a:xfrm>
            <a:off x="1076438" y="1831962"/>
            <a:ext cx="5213868" cy="1453544"/>
          </a:xfrm>
          <a:prstGeom prst="roundRect">
            <a:avLst/>
          </a:prstGeom>
          <a:noFill/>
          <a:ln w="19050">
            <a:solidFill>
              <a:srgbClr val="16433D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200"/>
          </a:p>
        </p:txBody>
      </p:sp>
      <p:sp>
        <p:nvSpPr>
          <p:cNvPr id="68" name="Google Shape;4602;p73">
            <a:extLst>
              <a:ext uri="{FF2B5EF4-FFF2-40B4-BE49-F238E27FC236}">
                <a16:creationId xmlns:a16="http://schemas.microsoft.com/office/drawing/2014/main" id="{715115FE-F20E-4FA3-972A-01363BFDD56B}"/>
              </a:ext>
            </a:extLst>
          </p:cNvPr>
          <p:cNvSpPr/>
          <p:nvPr/>
        </p:nvSpPr>
        <p:spPr>
          <a:xfrm rot="15954295">
            <a:off x="5246871" y="759603"/>
            <a:ext cx="748768" cy="2016868"/>
          </a:xfrm>
          <a:custGeom>
            <a:avLst/>
            <a:gdLst/>
            <a:ahLst/>
            <a:cxnLst/>
            <a:rect l="l" t="t" r="r" b="b"/>
            <a:pathLst>
              <a:path w="84173" h="122849" extrusionOk="0">
                <a:moveTo>
                  <a:pt x="45018" y="0"/>
                </a:moveTo>
                <a:cubicBezTo>
                  <a:pt x="40977" y="0"/>
                  <a:pt x="36964" y="461"/>
                  <a:pt x="33106" y="1467"/>
                </a:cubicBezTo>
                <a:cubicBezTo>
                  <a:pt x="27823" y="2876"/>
                  <a:pt x="22541" y="5341"/>
                  <a:pt x="18667" y="9215"/>
                </a:cubicBezTo>
                <a:cubicBezTo>
                  <a:pt x="14511" y="13301"/>
                  <a:pt x="13102" y="18865"/>
                  <a:pt x="13173" y="24570"/>
                </a:cubicBezTo>
                <a:cubicBezTo>
                  <a:pt x="13243" y="37531"/>
                  <a:pt x="17117" y="50139"/>
                  <a:pt x="16694" y="63099"/>
                </a:cubicBezTo>
                <a:cubicBezTo>
                  <a:pt x="16483" y="70425"/>
                  <a:pt x="14863" y="77539"/>
                  <a:pt x="10848" y="83667"/>
                </a:cubicBezTo>
                <a:cubicBezTo>
                  <a:pt x="7256" y="89302"/>
                  <a:pt x="2396" y="94233"/>
                  <a:pt x="1410" y="101135"/>
                </a:cubicBezTo>
                <a:cubicBezTo>
                  <a:pt x="1" y="111349"/>
                  <a:pt x="7045" y="121140"/>
                  <a:pt x="17047" y="121562"/>
                </a:cubicBezTo>
                <a:cubicBezTo>
                  <a:pt x="16789" y="122205"/>
                  <a:pt x="17295" y="122848"/>
                  <a:pt x="17921" y="122848"/>
                </a:cubicBezTo>
                <a:cubicBezTo>
                  <a:pt x="17981" y="122848"/>
                  <a:pt x="18042" y="122842"/>
                  <a:pt x="18103" y="122830"/>
                </a:cubicBezTo>
                <a:cubicBezTo>
                  <a:pt x="28810" y="120999"/>
                  <a:pt x="33036" y="108602"/>
                  <a:pt x="43390" y="105573"/>
                </a:cubicBezTo>
                <a:cubicBezTo>
                  <a:pt x="52899" y="102755"/>
                  <a:pt x="66564" y="104587"/>
                  <a:pt x="72339" y="94514"/>
                </a:cubicBezTo>
                <a:cubicBezTo>
                  <a:pt x="75086" y="89795"/>
                  <a:pt x="73607" y="84583"/>
                  <a:pt x="71846" y="79793"/>
                </a:cubicBezTo>
                <a:cubicBezTo>
                  <a:pt x="70719" y="76835"/>
                  <a:pt x="69452" y="73876"/>
                  <a:pt x="69099" y="70636"/>
                </a:cubicBezTo>
                <a:cubicBezTo>
                  <a:pt x="68888" y="67185"/>
                  <a:pt x="69452" y="63733"/>
                  <a:pt x="70790" y="60564"/>
                </a:cubicBezTo>
                <a:cubicBezTo>
                  <a:pt x="73044" y="54577"/>
                  <a:pt x="76918" y="49294"/>
                  <a:pt x="79665" y="43518"/>
                </a:cubicBezTo>
                <a:cubicBezTo>
                  <a:pt x="81989" y="38658"/>
                  <a:pt x="83398" y="33375"/>
                  <a:pt x="83821" y="28022"/>
                </a:cubicBezTo>
                <a:cubicBezTo>
                  <a:pt x="84173" y="22950"/>
                  <a:pt x="83187" y="17738"/>
                  <a:pt x="80299" y="13512"/>
                </a:cubicBezTo>
                <a:cubicBezTo>
                  <a:pt x="77340" y="9145"/>
                  <a:pt x="72762" y="6468"/>
                  <a:pt x="67902" y="4566"/>
                </a:cubicBezTo>
                <a:cubicBezTo>
                  <a:pt x="60791" y="1731"/>
                  <a:pt x="52853" y="0"/>
                  <a:pt x="4501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200"/>
          </a:p>
        </p:txBody>
      </p:sp>
      <p:sp>
        <p:nvSpPr>
          <p:cNvPr id="69" name="Google Shape;1770;p42">
            <a:extLst>
              <a:ext uri="{FF2B5EF4-FFF2-40B4-BE49-F238E27FC236}">
                <a16:creationId xmlns:a16="http://schemas.microsoft.com/office/drawing/2014/main" id="{02A76BFE-544D-4CE3-BFED-111FA69A6CE8}"/>
              </a:ext>
            </a:extLst>
          </p:cNvPr>
          <p:cNvSpPr txBox="1">
            <a:spLocks/>
          </p:cNvSpPr>
          <p:nvPr/>
        </p:nvSpPr>
        <p:spPr>
          <a:xfrm>
            <a:off x="84856" y="93785"/>
            <a:ext cx="1072324" cy="7171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Merriweather"/>
              <a:buNone/>
              <a:defRPr sz="80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r>
              <a:rPr lang="en-US" sz="4400" dirty="0"/>
              <a:t>II</a:t>
            </a:r>
            <a:r>
              <a:rPr lang="en" sz="4400" dirty="0"/>
              <a:t>.</a:t>
            </a:r>
          </a:p>
        </p:txBody>
      </p:sp>
      <p:sp>
        <p:nvSpPr>
          <p:cNvPr id="70" name="Google Shape;1771;p42">
            <a:extLst>
              <a:ext uri="{FF2B5EF4-FFF2-40B4-BE49-F238E27FC236}">
                <a16:creationId xmlns:a16="http://schemas.microsoft.com/office/drawing/2014/main" id="{04AB675E-4320-49B8-9536-709D77ED73D0}"/>
              </a:ext>
            </a:extLst>
          </p:cNvPr>
          <p:cNvSpPr txBox="1">
            <a:spLocks/>
          </p:cNvSpPr>
          <p:nvPr/>
        </p:nvSpPr>
        <p:spPr>
          <a:xfrm>
            <a:off x="1076438" y="78155"/>
            <a:ext cx="2344853" cy="600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>
              <a:lnSpc>
                <a:spcPct val="150000"/>
              </a:lnSpc>
              <a:buSzPts val="990"/>
            </a:pPr>
            <a:r>
              <a:rPr lang="en-US" sz="2000" dirty="0"/>
              <a:t>ĐƠN VỊ TỐC ĐỘ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14500B13-73F6-4D36-859A-0E1B093F2DFD}"/>
              </a:ext>
            </a:extLst>
          </p:cNvPr>
          <p:cNvSpPr txBox="1"/>
          <p:nvPr/>
        </p:nvSpPr>
        <p:spPr>
          <a:xfrm>
            <a:off x="4715053" y="1601314"/>
            <a:ext cx="160458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200" b="1" dirty="0">
                <a:solidFill>
                  <a:schemeClr val="accent3">
                    <a:lumMod val="50000"/>
                  </a:schemeClr>
                </a:solidFill>
                <a:latin typeface="Merriweather" panose="00000500000000000000" pitchFamily="2" charset="-93"/>
              </a:rPr>
              <a:t>ĐƠN VỊ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611294A1-AA52-4798-8611-6184CB72D205}"/>
              </a:ext>
            </a:extLst>
          </p:cNvPr>
          <p:cNvSpPr txBox="1"/>
          <p:nvPr/>
        </p:nvSpPr>
        <p:spPr>
          <a:xfrm>
            <a:off x="1392630" y="2082111"/>
            <a:ext cx="4326054" cy="10656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vi-VN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Đơn vị của tốc độ phụ thuộc vào đơn vị độ dài và đơn vị thời gian.</a:t>
            </a:r>
          </a:p>
        </p:txBody>
      </p:sp>
      <p:pic>
        <p:nvPicPr>
          <p:cNvPr id="73" name="Picture 6">
            <a:extLst>
              <a:ext uri="{FF2B5EF4-FFF2-40B4-BE49-F238E27FC236}">
                <a16:creationId xmlns:a16="http://schemas.microsoft.com/office/drawing/2014/main" id="{45BD162C-4CFB-40E5-AD15-5E1BA9FC3F0D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892470" y="3946143"/>
            <a:ext cx="1752165" cy="13141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6052348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" grpId="0" animBg="1"/>
      <p:bldP spid="68" grpId="0" animBg="1"/>
      <p:bldP spid="71" grpId="0"/>
      <p:bldP spid="72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ECE2262-B741-42B4-9286-7C634C6C4CC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12584" y="401585"/>
            <a:ext cx="7118831" cy="1210646"/>
          </a:xfrm>
        </p:spPr>
        <p:txBody>
          <a:bodyPr>
            <a:noAutofit/>
          </a:bodyPr>
          <a:lstStyle/>
          <a:p>
            <a:pPr algn="ctr">
              <a:lnSpc>
                <a:spcPct val="150000"/>
              </a:lnSpc>
            </a:pPr>
            <a:r>
              <a:rPr lang="vi-VN" sz="2000" dirty="0"/>
              <a:t>Tìm đơn vị tốc độ thích hợp để điền vào chỗ trống ở bảng </a:t>
            </a:r>
            <a:r>
              <a:rPr lang="en-US" sz="2000" dirty="0" err="1"/>
              <a:t>sau</a:t>
            </a:r>
            <a:r>
              <a:rPr lang="vi-VN" sz="2000" dirty="0"/>
              <a:t>:</a:t>
            </a:r>
            <a:endParaRPr lang="en-US" sz="2000" dirty="0"/>
          </a:p>
        </p:txBody>
      </p:sp>
      <p:graphicFrame>
        <p:nvGraphicFramePr>
          <p:cNvPr id="3" name="Table 3">
            <a:extLst>
              <a:ext uri="{FF2B5EF4-FFF2-40B4-BE49-F238E27FC236}">
                <a16:creationId xmlns:a16="http://schemas.microsoft.com/office/drawing/2014/main" id="{B615CAE9-8BCB-4561-AA33-BC7A067B241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58321367"/>
              </p:ext>
            </p:extLst>
          </p:nvPr>
        </p:nvGraphicFramePr>
        <p:xfrm>
          <a:off x="333214" y="1689106"/>
          <a:ext cx="8392334" cy="239101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159794">
                  <a:extLst>
                    <a:ext uri="{9D8B030D-6E8A-4147-A177-3AD203B41FA5}">
                      <a16:colId xmlns:a16="http://schemas.microsoft.com/office/drawing/2014/main" val="2139586382"/>
                    </a:ext>
                  </a:extLst>
                </a:gridCol>
                <a:gridCol w="1295876">
                  <a:extLst>
                    <a:ext uri="{9D8B030D-6E8A-4147-A177-3AD203B41FA5}">
                      <a16:colId xmlns:a16="http://schemas.microsoft.com/office/drawing/2014/main" val="3852753710"/>
                    </a:ext>
                  </a:extLst>
                </a:gridCol>
                <a:gridCol w="1242982">
                  <a:extLst>
                    <a:ext uri="{9D8B030D-6E8A-4147-A177-3AD203B41FA5}">
                      <a16:colId xmlns:a16="http://schemas.microsoft.com/office/drawing/2014/main" val="3439988501"/>
                    </a:ext>
                  </a:extLst>
                </a:gridCol>
                <a:gridCol w="1260613">
                  <a:extLst>
                    <a:ext uri="{9D8B030D-6E8A-4147-A177-3AD203B41FA5}">
                      <a16:colId xmlns:a16="http://schemas.microsoft.com/office/drawing/2014/main" val="740374233"/>
                    </a:ext>
                  </a:extLst>
                </a:gridCol>
                <a:gridCol w="1251798">
                  <a:extLst>
                    <a:ext uri="{9D8B030D-6E8A-4147-A177-3AD203B41FA5}">
                      <a16:colId xmlns:a16="http://schemas.microsoft.com/office/drawing/2014/main" val="4227171434"/>
                    </a:ext>
                  </a:extLst>
                </a:gridCol>
                <a:gridCol w="1181271">
                  <a:extLst>
                    <a:ext uri="{9D8B030D-6E8A-4147-A177-3AD203B41FA5}">
                      <a16:colId xmlns:a16="http://schemas.microsoft.com/office/drawing/2014/main" val="3757656757"/>
                    </a:ext>
                  </a:extLst>
                </a:gridCol>
              </a:tblGrid>
              <a:tr h="797006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err="1">
                          <a:latin typeface="Merriweather" panose="00000500000000000000" pitchFamily="2" charset="-93"/>
                        </a:rPr>
                        <a:t>Đơn</a:t>
                      </a:r>
                      <a:r>
                        <a:rPr lang="en-US" sz="18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800" b="1" dirty="0" err="1">
                          <a:latin typeface="Merriweather" panose="00000500000000000000" pitchFamily="2" charset="-93"/>
                        </a:rPr>
                        <a:t>vị</a:t>
                      </a:r>
                      <a:r>
                        <a:rPr lang="en-US" sz="18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800" b="1" dirty="0" err="1">
                          <a:latin typeface="Merriweather" panose="00000500000000000000" pitchFamily="2" charset="-93"/>
                        </a:rPr>
                        <a:t>độ</a:t>
                      </a:r>
                      <a:r>
                        <a:rPr lang="en-US" sz="18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800" b="1" dirty="0" err="1">
                          <a:latin typeface="Merriweather" panose="00000500000000000000" pitchFamily="2" charset="-93"/>
                        </a:rPr>
                        <a:t>dài</a:t>
                      </a:r>
                      <a:endParaRPr lang="en-US" sz="1800" b="1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latin typeface="Merriweather" panose="00000500000000000000" pitchFamily="2" charset="-93"/>
                        </a:rPr>
                        <a:t>m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latin typeface="Merriweather" panose="00000500000000000000" pitchFamily="2" charset="-93"/>
                        </a:rPr>
                        <a:t>m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latin typeface="Merriweather" panose="00000500000000000000" pitchFamily="2" charset="-93"/>
                        </a:rPr>
                        <a:t>km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latin typeface="Merriweather" panose="00000500000000000000" pitchFamily="2" charset="-93"/>
                        </a:rPr>
                        <a:t>km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latin typeface="Merriweather" panose="00000500000000000000" pitchFamily="2" charset="-93"/>
                        </a:rPr>
                        <a:t>cm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839750824"/>
                  </a:ext>
                </a:extLst>
              </a:tr>
              <a:tr h="797006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err="1">
                          <a:latin typeface="Merriweather" panose="00000500000000000000" pitchFamily="2" charset="-93"/>
                        </a:rPr>
                        <a:t>Đơn</a:t>
                      </a:r>
                      <a:r>
                        <a:rPr lang="en-US" sz="18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800" b="1" dirty="0" err="1">
                          <a:latin typeface="Merriweather" panose="00000500000000000000" pitchFamily="2" charset="-93"/>
                        </a:rPr>
                        <a:t>vị</a:t>
                      </a:r>
                      <a:r>
                        <a:rPr lang="en-US" sz="18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800" b="1" dirty="0" err="1">
                          <a:latin typeface="Merriweather" panose="00000500000000000000" pitchFamily="2" charset="-93"/>
                        </a:rPr>
                        <a:t>thời</a:t>
                      </a:r>
                      <a:r>
                        <a:rPr lang="en-US" sz="18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800" b="1" dirty="0" err="1">
                          <a:latin typeface="Merriweather" panose="00000500000000000000" pitchFamily="2" charset="-93"/>
                        </a:rPr>
                        <a:t>gian</a:t>
                      </a:r>
                      <a:endParaRPr lang="en-US" sz="1800" b="1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latin typeface="Merriweather" panose="00000500000000000000" pitchFamily="2" charset="-93"/>
                        </a:rPr>
                        <a:t>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err="1">
                          <a:latin typeface="Merriweather" panose="00000500000000000000" pitchFamily="2" charset="-93"/>
                        </a:rPr>
                        <a:t>phút</a:t>
                      </a:r>
                      <a:endParaRPr lang="en-US" sz="2000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latin typeface="Merriweather" panose="00000500000000000000" pitchFamily="2" charset="-93"/>
                        </a:rPr>
                        <a:t>h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latin typeface="Merriweather" panose="00000500000000000000" pitchFamily="2" charset="-93"/>
                        </a:rPr>
                        <a:t>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latin typeface="Merriweather" panose="00000500000000000000" pitchFamily="2" charset="-93"/>
                        </a:rPr>
                        <a:t>s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554394498"/>
                  </a:ext>
                </a:extLst>
              </a:tr>
              <a:tr h="797006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err="1">
                          <a:latin typeface="Merriweather" panose="00000500000000000000" pitchFamily="2" charset="-93"/>
                        </a:rPr>
                        <a:t>Đơn</a:t>
                      </a:r>
                      <a:r>
                        <a:rPr lang="en-US" sz="18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800" b="1" dirty="0" err="1">
                          <a:latin typeface="Merriweather" panose="00000500000000000000" pitchFamily="2" charset="-93"/>
                        </a:rPr>
                        <a:t>vị</a:t>
                      </a:r>
                      <a:r>
                        <a:rPr lang="en-US" sz="18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800" b="1" dirty="0" err="1">
                          <a:latin typeface="Merriweather" panose="00000500000000000000" pitchFamily="2" charset="-93"/>
                        </a:rPr>
                        <a:t>tốc</a:t>
                      </a:r>
                      <a:r>
                        <a:rPr lang="en-US" sz="18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800" b="1" dirty="0" err="1">
                          <a:latin typeface="Merriweather" panose="00000500000000000000" pitchFamily="2" charset="-93"/>
                        </a:rPr>
                        <a:t>độ</a:t>
                      </a:r>
                      <a:endParaRPr lang="en-US" sz="1800" b="1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latin typeface="Merriweather" panose="00000500000000000000" pitchFamily="2" charset="-93"/>
                        </a:rPr>
                        <a:t>m/s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835195395"/>
                  </a:ext>
                </a:extLst>
              </a:tr>
            </a:tbl>
          </a:graphicData>
        </a:graphic>
      </p:graphicFrame>
      <p:sp>
        <p:nvSpPr>
          <p:cNvPr id="4" name="Title 1">
            <a:extLst>
              <a:ext uri="{FF2B5EF4-FFF2-40B4-BE49-F238E27FC236}">
                <a16:creationId xmlns:a16="http://schemas.microsoft.com/office/drawing/2014/main" id="{2410D122-5262-4CDE-8177-5AD0FD0ECDC5}"/>
              </a:ext>
            </a:extLst>
          </p:cNvPr>
          <p:cNvSpPr txBox="1">
            <a:spLocks/>
          </p:cNvSpPr>
          <p:nvPr/>
        </p:nvSpPr>
        <p:spPr>
          <a:xfrm>
            <a:off x="3768854" y="4311365"/>
            <a:ext cx="2105004" cy="6948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2000" dirty="0" err="1"/>
              <a:t>Đơn</a:t>
            </a:r>
            <a:r>
              <a:rPr lang="en-US" sz="2000" dirty="0"/>
              <a:t> </a:t>
            </a:r>
            <a:r>
              <a:rPr lang="en-US" sz="2000" dirty="0" err="1"/>
              <a:t>vị</a:t>
            </a:r>
            <a:r>
              <a:rPr lang="en-US" sz="2000" dirty="0"/>
              <a:t> </a:t>
            </a:r>
            <a:r>
              <a:rPr lang="en-US" sz="2000" dirty="0" err="1"/>
              <a:t>tốc</a:t>
            </a:r>
            <a:r>
              <a:rPr lang="en-US" sz="2000" dirty="0"/>
              <a:t> </a:t>
            </a:r>
            <a:r>
              <a:rPr lang="en-US" sz="2000" dirty="0" err="1"/>
              <a:t>độ</a:t>
            </a:r>
            <a:endParaRPr lang="en-US" sz="2000" dirty="0"/>
          </a:p>
        </p:txBody>
      </p:sp>
    </p:spTree>
    <p:extLst>
      <p:ext uri="{BB962C8B-B14F-4D97-AF65-F5344CB8AC3E}">
        <p14:creationId xmlns:p14="http://schemas.microsoft.com/office/powerpoint/2010/main" val="2081411753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3">
            <a:extLst>
              <a:ext uri="{FF2B5EF4-FFF2-40B4-BE49-F238E27FC236}">
                <a16:creationId xmlns:a16="http://schemas.microsoft.com/office/drawing/2014/main" id="{B615CAE9-8BCB-4561-AA33-BC7A067B241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62554517"/>
              </p:ext>
            </p:extLst>
          </p:nvPr>
        </p:nvGraphicFramePr>
        <p:xfrm>
          <a:off x="816279" y="1247770"/>
          <a:ext cx="7788428" cy="239101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04377">
                  <a:extLst>
                    <a:ext uri="{9D8B030D-6E8A-4147-A177-3AD203B41FA5}">
                      <a16:colId xmlns:a16="http://schemas.microsoft.com/office/drawing/2014/main" val="2139586382"/>
                    </a:ext>
                  </a:extLst>
                </a:gridCol>
                <a:gridCol w="1202625">
                  <a:extLst>
                    <a:ext uri="{9D8B030D-6E8A-4147-A177-3AD203B41FA5}">
                      <a16:colId xmlns:a16="http://schemas.microsoft.com/office/drawing/2014/main" val="3852753710"/>
                    </a:ext>
                  </a:extLst>
                </a:gridCol>
                <a:gridCol w="1153538">
                  <a:extLst>
                    <a:ext uri="{9D8B030D-6E8A-4147-A177-3AD203B41FA5}">
                      <a16:colId xmlns:a16="http://schemas.microsoft.com/office/drawing/2014/main" val="3439988501"/>
                    </a:ext>
                  </a:extLst>
                </a:gridCol>
                <a:gridCol w="1169900">
                  <a:extLst>
                    <a:ext uri="{9D8B030D-6E8A-4147-A177-3AD203B41FA5}">
                      <a16:colId xmlns:a16="http://schemas.microsoft.com/office/drawing/2014/main" val="740374233"/>
                    </a:ext>
                  </a:extLst>
                </a:gridCol>
                <a:gridCol w="1161720">
                  <a:extLst>
                    <a:ext uri="{9D8B030D-6E8A-4147-A177-3AD203B41FA5}">
                      <a16:colId xmlns:a16="http://schemas.microsoft.com/office/drawing/2014/main" val="4227171434"/>
                    </a:ext>
                  </a:extLst>
                </a:gridCol>
                <a:gridCol w="1096268">
                  <a:extLst>
                    <a:ext uri="{9D8B030D-6E8A-4147-A177-3AD203B41FA5}">
                      <a16:colId xmlns:a16="http://schemas.microsoft.com/office/drawing/2014/main" val="3757656757"/>
                    </a:ext>
                  </a:extLst>
                </a:gridCol>
              </a:tblGrid>
              <a:tr h="797006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err="1">
                          <a:latin typeface="Merriweather" panose="00000500000000000000" pitchFamily="2" charset="-93"/>
                        </a:rPr>
                        <a:t>Đơn</a:t>
                      </a:r>
                      <a:r>
                        <a:rPr lang="en-US" sz="18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800" b="1" dirty="0" err="1">
                          <a:latin typeface="Merriweather" panose="00000500000000000000" pitchFamily="2" charset="-93"/>
                        </a:rPr>
                        <a:t>vị</a:t>
                      </a:r>
                      <a:r>
                        <a:rPr lang="en-US" sz="18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800" b="1" dirty="0" err="1">
                          <a:latin typeface="Merriweather" panose="00000500000000000000" pitchFamily="2" charset="-93"/>
                        </a:rPr>
                        <a:t>độ</a:t>
                      </a:r>
                      <a:r>
                        <a:rPr lang="en-US" sz="18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800" b="1" dirty="0" err="1">
                          <a:latin typeface="Merriweather" panose="00000500000000000000" pitchFamily="2" charset="-93"/>
                        </a:rPr>
                        <a:t>dài</a:t>
                      </a:r>
                      <a:endParaRPr lang="en-US" sz="1800" b="1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latin typeface="Merriweather" panose="00000500000000000000" pitchFamily="2" charset="-93"/>
                        </a:rPr>
                        <a:t>m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latin typeface="Merriweather" panose="00000500000000000000" pitchFamily="2" charset="-93"/>
                        </a:rPr>
                        <a:t>m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latin typeface="Merriweather" panose="00000500000000000000" pitchFamily="2" charset="-93"/>
                        </a:rPr>
                        <a:t>km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latin typeface="Merriweather" panose="00000500000000000000" pitchFamily="2" charset="-93"/>
                        </a:rPr>
                        <a:t>km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latin typeface="Merriweather" panose="00000500000000000000" pitchFamily="2" charset="-93"/>
                        </a:rPr>
                        <a:t>cm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839750824"/>
                  </a:ext>
                </a:extLst>
              </a:tr>
              <a:tr h="797006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err="1">
                          <a:latin typeface="Merriweather" panose="00000500000000000000" pitchFamily="2" charset="-93"/>
                        </a:rPr>
                        <a:t>Đơn</a:t>
                      </a:r>
                      <a:r>
                        <a:rPr lang="en-US" sz="18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800" b="1" dirty="0" err="1">
                          <a:latin typeface="Merriweather" panose="00000500000000000000" pitchFamily="2" charset="-93"/>
                        </a:rPr>
                        <a:t>vị</a:t>
                      </a:r>
                      <a:r>
                        <a:rPr lang="en-US" sz="18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800" b="1" dirty="0" err="1">
                          <a:latin typeface="Merriweather" panose="00000500000000000000" pitchFamily="2" charset="-93"/>
                        </a:rPr>
                        <a:t>thời</a:t>
                      </a:r>
                      <a:r>
                        <a:rPr lang="en-US" sz="18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800" b="1" dirty="0" err="1">
                          <a:latin typeface="Merriweather" panose="00000500000000000000" pitchFamily="2" charset="-93"/>
                        </a:rPr>
                        <a:t>gian</a:t>
                      </a:r>
                      <a:endParaRPr lang="en-US" sz="1800" b="1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latin typeface="Merriweather" panose="00000500000000000000" pitchFamily="2" charset="-93"/>
                        </a:rPr>
                        <a:t>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err="1">
                          <a:latin typeface="Merriweather" panose="00000500000000000000" pitchFamily="2" charset="-93"/>
                        </a:rPr>
                        <a:t>phút</a:t>
                      </a:r>
                      <a:endParaRPr lang="en-US" sz="2000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latin typeface="Merriweather" panose="00000500000000000000" pitchFamily="2" charset="-93"/>
                        </a:rPr>
                        <a:t>h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latin typeface="Merriweather" panose="00000500000000000000" pitchFamily="2" charset="-93"/>
                        </a:rPr>
                        <a:t>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latin typeface="Merriweather" panose="00000500000000000000" pitchFamily="2" charset="-93"/>
                        </a:rPr>
                        <a:t>s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554394498"/>
                  </a:ext>
                </a:extLst>
              </a:tr>
              <a:tr h="797006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err="1">
                          <a:latin typeface="Merriweather" panose="00000500000000000000" pitchFamily="2" charset="-93"/>
                        </a:rPr>
                        <a:t>Đơn</a:t>
                      </a:r>
                      <a:r>
                        <a:rPr lang="en-US" sz="18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800" b="1" dirty="0" err="1">
                          <a:latin typeface="Merriweather" panose="00000500000000000000" pitchFamily="2" charset="-93"/>
                        </a:rPr>
                        <a:t>vị</a:t>
                      </a:r>
                      <a:r>
                        <a:rPr lang="en-US" sz="18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800" b="1" dirty="0" err="1">
                          <a:latin typeface="Merriweather" panose="00000500000000000000" pitchFamily="2" charset="-93"/>
                        </a:rPr>
                        <a:t>tốc</a:t>
                      </a:r>
                      <a:r>
                        <a:rPr lang="en-US" sz="1800" b="1" dirty="0">
                          <a:latin typeface="Merriweather" panose="00000500000000000000" pitchFamily="2" charset="-93"/>
                        </a:rPr>
                        <a:t> </a:t>
                      </a:r>
                      <a:r>
                        <a:rPr lang="en-US" sz="1800" b="1" dirty="0" err="1">
                          <a:latin typeface="Merriweather" panose="00000500000000000000" pitchFamily="2" charset="-93"/>
                        </a:rPr>
                        <a:t>độ</a:t>
                      </a:r>
                      <a:endParaRPr lang="en-US" sz="1800" b="1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latin typeface="Merriweather" panose="00000500000000000000" pitchFamily="2" charset="-93"/>
                        </a:rPr>
                        <a:t>m/s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latin typeface="Merriweather" panose="00000500000000000000" pitchFamily="2" charset="-93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835195395"/>
                  </a:ext>
                </a:extLst>
              </a:tr>
            </a:tbl>
          </a:graphicData>
        </a:graphic>
      </p:graphicFrame>
      <p:sp>
        <p:nvSpPr>
          <p:cNvPr id="4" name="Title 1">
            <a:extLst>
              <a:ext uri="{FF2B5EF4-FFF2-40B4-BE49-F238E27FC236}">
                <a16:creationId xmlns:a16="http://schemas.microsoft.com/office/drawing/2014/main" id="{2410D122-5262-4CDE-8177-5AD0FD0ECDC5}"/>
              </a:ext>
            </a:extLst>
          </p:cNvPr>
          <p:cNvSpPr txBox="1">
            <a:spLocks/>
          </p:cNvSpPr>
          <p:nvPr/>
        </p:nvSpPr>
        <p:spPr>
          <a:xfrm>
            <a:off x="3613343" y="3820270"/>
            <a:ext cx="2089506" cy="6948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2000" dirty="0" err="1"/>
              <a:t>Đơn</a:t>
            </a:r>
            <a:r>
              <a:rPr lang="en-US" sz="2000" dirty="0"/>
              <a:t> </a:t>
            </a:r>
            <a:r>
              <a:rPr lang="en-US" sz="2000" dirty="0" err="1"/>
              <a:t>vị</a:t>
            </a:r>
            <a:r>
              <a:rPr lang="en-US" sz="2000" dirty="0"/>
              <a:t> </a:t>
            </a:r>
            <a:r>
              <a:rPr lang="en-US" sz="2000" dirty="0" err="1"/>
              <a:t>tốc</a:t>
            </a:r>
            <a:r>
              <a:rPr lang="en-US" sz="2000" dirty="0"/>
              <a:t> </a:t>
            </a:r>
            <a:r>
              <a:rPr lang="en-US" sz="2000" dirty="0" err="1"/>
              <a:t>độ</a:t>
            </a:r>
            <a:endParaRPr lang="en-US" sz="2000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3372353-94DA-41D1-ADFF-A5B03EEC6645}"/>
              </a:ext>
            </a:extLst>
          </p:cNvPr>
          <p:cNvSpPr txBox="1"/>
          <p:nvPr/>
        </p:nvSpPr>
        <p:spPr>
          <a:xfrm>
            <a:off x="4202493" y="3095504"/>
            <a:ext cx="10160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  <a:latin typeface="Merriweather" panose="00000500000000000000" pitchFamily="2" charset="-93"/>
                <a:ea typeface="+mn-ea"/>
                <a:cs typeface="+mn-cs"/>
              </a:rPr>
              <a:t>m/</a:t>
            </a:r>
            <a:r>
              <a:rPr lang="en-US" sz="1600" dirty="0" err="1">
                <a:solidFill>
                  <a:srgbClr val="C00000"/>
                </a:solidFill>
                <a:latin typeface="Merriweather" panose="00000500000000000000" pitchFamily="2" charset="-93"/>
                <a:ea typeface="+mn-ea"/>
                <a:cs typeface="+mn-cs"/>
              </a:rPr>
              <a:t>phút</a:t>
            </a:r>
            <a:endParaRPr lang="en-US" sz="1600" dirty="0">
              <a:solidFill>
                <a:srgbClr val="C00000"/>
              </a:solidFill>
              <a:latin typeface="Merriweather" panose="00000500000000000000" pitchFamily="2" charset="-93"/>
              <a:ea typeface="+mn-ea"/>
              <a:cs typeface="+mn-cs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2867AB6-E854-41A5-B89D-AC33144169F6}"/>
              </a:ext>
            </a:extLst>
          </p:cNvPr>
          <p:cNvSpPr txBox="1"/>
          <p:nvPr/>
        </p:nvSpPr>
        <p:spPr>
          <a:xfrm>
            <a:off x="5359169" y="3095504"/>
            <a:ext cx="10160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>
                <a:solidFill>
                  <a:srgbClr val="C00000"/>
                </a:solidFill>
                <a:latin typeface="Merriweather" panose="00000500000000000000" pitchFamily="2" charset="-93"/>
                <a:ea typeface="+mn-ea"/>
                <a:cs typeface="+mn-cs"/>
              </a:rPr>
              <a:t>km/h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96663F1-A3C2-483F-814F-A0A580C323CC}"/>
              </a:ext>
            </a:extLst>
          </p:cNvPr>
          <p:cNvSpPr txBox="1"/>
          <p:nvPr/>
        </p:nvSpPr>
        <p:spPr>
          <a:xfrm>
            <a:off x="6445507" y="3095504"/>
            <a:ext cx="10160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>
                <a:solidFill>
                  <a:srgbClr val="C00000"/>
                </a:solidFill>
                <a:latin typeface="Merriweather" panose="00000500000000000000" pitchFamily="2" charset="-93"/>
                <a:ea typeface="+mn-ea"/>
                <a:cs typeface="+mn-cs"/>
              </a:rPr>
              <a:t>km/s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ABBF2E4-1F9F-439F-90E8-A223840EA3A2}"/>
              </a:ext>
            </a:extLst>
          </p:cNvPr>
          <p:cNvSpPr txBox="1"/>
          <p:nvPr/>
        </p:nvSpPr>
        <p:spPr>
          <a:xfrm>
            <a:off x="7477135" y="3095504"/>
            <a:ext cx="10160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>
                <a:solidFill>
                  <a:srgbClr val="C00000"/>
                </a:solidFill>
                <a:latin typeface="Merriweather" panose="00000500000000000000" pitchFamily="2" charset="-93"/>
                <a:ea typeface="+mn-ea"/>
                <a:cs typeface="+mn-cs"/>
              </a:rPr>
              <a:t>cm/s</a:t>
            </a:r>
          </a:p>
        </p:txBody>
      </p:sp>
    </p:spTree>
    <p:extLst>
      <p:ext uri="{BB962C8B-B14F-4D97-AF65-F5344CB8AC3E}">
        <p14:creationId xmlns:p14="http://schemas.microsoft.com/office/powerpoint/2010/main" val="409621741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8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3567;p70">
            <a:extLst>
              <a:ext uri="{FF2B5EF4-FFF2-40B4-BE49-F238E27FC236}">
                <a16:creationId xmlns:a16="http://schemas.microsoft.com/office/drawing/2014/main" id="{2F1F8D10-A70F-487C-B7B4-92FACDCA9C67}"/>
              </a:ext>
            </a:extLst>
          </p:cNvPr>
          <p:cNvGrpSpPr/>
          <p:nvPr/>
        </p:nvGrpSpPr>
        <p:grpSpPr>
          <a:xfrm>
            <a:off x="7344105" y="979947"/>
            <a:ext cx="1546552" cy="3498416"/>
            <a:chOff x="6706495" y="1391275"/>
            <a:chExt cx="895619" cy="2025957"/>
          </a:xfrm>
        </p:grpSpPr>
        <p:sp>
          <p:nvSpPr>
            <p:cNvPr id="5" name="Google Shape;3568;p70">
              <a:extLst>
                <a:ext uri="{FF2B5EF4-FFF2-40B4-BE49-F238E27FC236}">
                  <a16:creationId xmlns:a16="http://schemas.microsoft.com/office/drawing/2014/main" id="{09610599-7827-427C-85C8-4B62E24C02D3}"/>
                </a:ext>
              </a:extLst>
            </p:cNvPr>
            <p:cNvSpPr/>
            <p:nvPr/>
          </p:nvSpPr>
          <p:spPr>
            <a:xfrm>
              <a:off x="7178924" y="2842287"/>
              <a:ext cx="162357" cy="486261"/>
            </a:xfrm>
            <a:custGeom>
              <a:avLst/>
              <a:gdLst/>
              <a:ahLst/>
              <a:cxnLst/>
              <a:rect l="l" t="t" r="r" b="b"/>
              <a:pathLst>
                <a:path w="10822" h="32412" extrusionOk="0">
                  <a:moveTo>
                    <a:pt x="0" y="1"/>
                  </a:moveTo>
                  <a:lnTo>
                    <a:pt x="5806" y="31095"/>
                  </a:lnTo>
                  <a:cubicBezTo>
                    <a:pt x="5806" y="31095"/>
                    <a:pt x="8083" y="32411"/>
                    <a:pt x="9831" y="32411"/>
                  </a:cubicBezTo>
                  <a:cubicBezTo>
                    <a:pt x="10192" y="32411"/>
                    <a:pt x="10530" y="32355"/>
                    <a:pt x="10821" y="32220"/>
                  </a:cubicBezTo>
                  <a:lnTo>
                    <a:pt x="9636" y="60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3569;p70">
              <a:extLst>
                <a:ext uri="{FF2B5EF4-FFF2-40B4-BE49-F238E27FC236}">
                  <a16:creationId xmlns:a16="http://schemas.microsoft.com/office/drawing/2014/main" id="{7E934769-BF3D-465E-B034-6996F013338E}"/>
                </a:ext>
              </a:extLst>
            </p:cNvPr>
            <p:cNvSpPr/>
            <p:nvPr/>
          </p:nvSpPr>
          <p:spPr>
            <a:xfrm>
              <a:off x="7166157" y="3304679"/>
              <a:ext cx="199743" cy="72072"/>
            </a:xfrm>
            <a:custGeom>
              <a:avLst/>
              <a:gdLst/>
              <a:ahLst/>
              <a:cxnLst/>
              <a:rect l="l" t="t" r="r" b="b"/>
              <a:pathLst>
                <a:path w="13314" h="4804" extrusionOk="0">
                  <a:moveTo>
                    <a:pt x="12979" y="1"/>
                  </a:moveTo>
                  <a:cubicBezTo>
                    <a:pt x="11893" y="553"/>
                    <a:pt x="10705" y="828"/>
                    <a:pt x="9517" y="828"/>
                  </a:cubicBezTo>
                  <a:cubicBezTo>
                    <a:pt x="8545" y="828"/>
                    <a:pt x="7573" y="644"/>
                    <a:pt x="6657" y="274"/>
                  </a:cubicBezTo>
                  <a:lnTo>
                    <a:pt x="6657" y="639"/>
                  </a:lnTo>
                  <a:cubicBezTo>
                    <a:pt x="6657" y="639"/>
                    <a:pt x="31" y="3527"/>
                    <a:pt x="0" y="4803"/>
                  </a:cubicBezTo>
                  <a:lnTo>
                    <a:pt x="13314" y="4408"/>
                  </a:lnTo>
                  <a:lnTo>
                    <a:pt x="12979" y="1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3570;p70">
              <a:extLst>
                <a:ext uri="{FF2B5EF4-FFF2-40B4-BE49-F238E27FC236}">
                  <a16:creationId xmlns:a16="http://schemas.microsoft.com/office/drawing/2014/main" id="{2D766221-0B7E-4317-9FE1-38FF155F8F7D}"/>
                </a:ext>
              </a:extLst>
            </p:cNvPr>
            <p:cNvSpPr/>
            <p:nvPr/>
          </p:nvSpPr>
          <p:spPr>
            <a:xfrm>
              <a:off x="7331229" y="3326178"/>
              <a:ext cx="16428" cy="15513"/>
            </a:xfrm>
            <a:custGeom>
              <a:avLst/>
              <a:gdLst/>
              <a:ahLst/>
              <a:cxnLst/>
              <a:rect l="l" t="t" r="r" b="b"/>
              <a:pathLst>
                <a:path w="1095" h="1034" extrusionOk="0">
                  <a:moveTo>
                    <a:pt x="536" y="0"/>
                  </a:moveTo>
                  <a:cubicBezTo>
                    <a:pt x="314" y="0"/>
                    <a:pt x="104" y="142"/>
                    <a:pt x="31" y="361"/>
                  </a:cubicBezTo>
                  <a:cubicBezTo>
                    <a:pt x="1" y="665"/>
                    <a:pt x="153" y="939"/>
                    <a:pt x="457" y="1030"/>
                  </a:cubicBezTo>
                  <a:cubicBezTo>
                    <a:pt x="477" y="1032"/>
                    <a:pt x="496" y="1033"/>
                    <a:pt x="516" y="1033"/>
                  </a:cubicBezTo>
                  <a:cubicBezTo>
                    <a:pt x="765" y="1033"/>
                    <a:pt x="980" y="860"/>
                    <a:pt x="1064" y="635"/>
                  </a:cubicBezTo>
                  <a:cubicBezTo>
                    <a:pt x="1095" y="361"/>
                    <a:pt x="912" y="88"/>
                    <a:pt x="669" y="27"/>
                  </a:cubicBezTo>
                  <a:lnTo>
                    <a:pt x="700" y="27"/>
                  </a:lnTo>
                  <a:cubicBezTo>
                    <a:pt x="646" y="9"/>
                    <a:pt x="591" y="0"/>
                    <a:pt x="5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3571;p70">
              <a:extLst>
                <a:ext uri="{FF2B5EF4-FFF2-40B4-BE49-F238E27FC236}">
                  <a16:creationId xmlns:a16="http://schemas.microsoft.com/office/drawing/2014/main" id="{13E4A3C4-220A-4702-BA60-9BADEE218607}"/>
                </a:ext>
              </a:extLst>
            </p:cNvPr>
            <p:cNvSpPr/>
            <p:nvPr/>
          </p:nvSpPr>
          <p:spPr>
            <a:xfrm>
              <a:off x="7164791" y="3354847"/>
              <a:ext cx="201109" cy="21439"/>
            </a:xfrm>
            <a:custGeom>
              <a:avLst/>
              <a:gdLst/>
              <a:ahLst/>
              <a:cxnLst/>
              <a:rect l="l" t="t" r="r" b="b"/>
              <a:pathLst>
                <a:path w="13405" h="1429" extrusionOk="0">
                  <a:moveTo>
                    <a:pt x="13313" y="0"/>
                  </a:moveTo>
                  <a:lnTo>
                    <a:pt x="608" y="760"/>
                  </a:lnTo>
                  <a:cubicBezTo>
                    <a:pt x="608" y="760"/>
                    <a:pt x="0" y="1034"/>
                    <a:pt x="91" y="1429"/>
                  </a:cubicBezTo>
                  <a:lnTo>
                    <a:pt x="13405" y="1064"/>
                  </a:lnTo>
                  <a:lnTo>
                    <a:pt x="133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3572;p70">
              <a:extLst>
                <a:ext uri="{FF2B5EF4-FFF2-40B4-BE49-F238E27FC236}">
                  <a16:creationId xmlns:a16="http://schemas.microsoft.com/office/drawing/2014/main" id="{767CAC14-AF17-41DD-800C-3BFB657C64FD}"/>
                </a:ext>
              </a:extLst>
            </p:cNvPr>
            <p:cNvSpPr/>
            <p:nvPr/>
          </p:nvSpPr>
          <p:spPr>
            <a:xfrm>
              <a:off x="7265338" y="3314146"/>
              <a:ext cx="19398" cy="12017"/>
            </a:xfrm>
            <a:custGeom>
              <a:avLst/>
              <a:gdLst/>
              <a:ahLst/>
              <a:cxnLst/>
              <a:rect l="l" t="t" r="r" b="b"/>
              <a:pathLst>
                <a:path w="1293" h="801" extrusionOk="0">
                  <a:moveTo>
                    <a:pt x="236" y="1"/>
                  </a:moveTo>
                  <a:cubicBezTo>
                    <a:pt x="92" y="1"/>
                    <a:pt x="0" y="39"/>
                    <a:pt x="16" y="69"/>
                  </a:cubicBezTo>
                  <a:cubicBezTo>
                    <a:pt x="16" y="130"/>
                    <a:pt x="350" y="160"/>
                    <a:pt x="654" y="342"/>
                  </a:cubicBezTo>
                  <a:cubicBezTo>
                    <a:pt x="971" y="544"/>
                    <a:pt x="1151" y="801"/>
                    <a:pt x="1221" y="801"/>
                  </a:cubicBezTo>
                  <a:cubicBezTo>
                    <a:pt x="1225" y="801"/>
                    <a:pt x="1228" y="800"/>
                    <a:pt x="1231" y="798"/>
                  </a:cubicBezTo>
                  <a:cubicBezTo>
                    <a:pt x="1292" y="768"/>
                    <a:pt x="1171" y="403"/>
                    <a:pt x="775" y="160"/>
                  </a:cubicBezTo>
                  <a:cubicBezTo>
                    <a:pt x="578" y="39"/>
                    <a:pt x="380" y="1"/>
                    <a:pt x="23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3573;p70">
              <a:extLst>
                <a:ext uri="{FF2B5EF4-FFF2-40B4-BE49-F238E27FC236}">
                  <a16:creationId xmlns:a16="http://schemas.microsoft.com/office/drawing/2014/main" id="{2FD34B14-4C5E-4393-AE5D-02B42B08E135}"/>
                </a:ext>
              </a:extLst>
            </p:cNvPr>
            <p:cNvSpPr/>
            <p:nvPr/>
          </p:nvSpPr>
          <p:spPr>
            <a:xfrm>
              <a:off x="7244590" y="3324077"/>
              <a:ext cx="15063" cy="15273"/>
            </a:xfrm>
            <a:custGeom>
              <a:avLst/>
              <a:gdLst/>
              <a:ahLst/>
              <a:cxnLst/>
              <a:rect l="l" t="t" r="r" b="b"/>
              <a:pathLst>
                <a:path w="1004" h="1018" extrusionOk="0">
                  <a:moveTo>
                    <a:pt x="97" y="1"/>
                  </a:moveTo>
                  <a:cubicBezTo>
                    <a:pt x="37" y="1"/>
                    <a:pt x="0" y="17"/>
                    <a:pt x="0" y="45"/>
                  </a:cubicBezTo>
                  <a:cubicBezTo>
                    <a:pt x="0" y="106"/>
                    <a:pt x="274" y="197"/>
                    <a:pt x="517" y="471"/>
                  </a:cubicBezTo>
                  <a:cubicBezTo>
                    <a:pt x="730" y="744"/>
                    <a:pt x="821" y="1018"/>
                    <a:pt x="882" y="1018"/>
                  </a:cubicBezTo>
                  <a:cubicBezTo>
                    <a:pt x="973" y="1018"/>
                    <a:pt x="1003" y="623"/>
                    <a:pt x="699" y="319"/>
                  </a:cubicBezTo>
                  <a:cubicBezTo>
                    <a:pt x="488" y="86"/>
                    <a:pt x="233" y="1"/>
                    <a:pt x="9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3574;p70">
              <a:extLst>
                <a:ext uri="{FF2B5EF4-FFF2-40B4-BE49-F238E27FC236}">
                  <a16:creationId xmlns:a16="http://schemas.microsoft.com/office/drawing/2014/main" id="{4699A53C-EED5-464F-BFAE-491DAFEE566B}"/>
                </a:ext>
              </a:extLst>
            </p:cNvPr>
            <p:cNvSpPr/>
            <p:nvPr/>
          </p:nvSpPr>
          <p:spPr>
            <a:xfrm>
              <a:off x="7224981" y="3333214"/>
              <a:ext cx="10952" cy="16623"/>
            </a:xfrm>
            <a:custGeom>
              <a:avLst/>
              <a:gdLst/>
              <a:ahLst/>
              <a:cxnLst/>
              <a:rect l="l" t="t" r="r" b="b"/>
              <a:pathLst>
                <a:path w="730" h="1108" extrusionOk="0">
                  <a:moveTo>
                    <a:pt x="60" y="1"/>
                  </a:moveTo>
                  <a:cubicBezTo>
                    <a:pt x="45" y="1"/>
                    <a:pt x="35" y="5"/>
                    <a:pt x="31" y="14"/>
                  </a:cubicBezTo>
                  <a:cubicBezTo>
                    <a:pt x="0" y="75"/>
                    <a:pt x="183" y="257"/>
                    <a:pt x="335" y="561"/>
                  </a:cubicBezTo>
                  <a:cubicBezTo>
                    <a:pt x="487" y="834"/>
                    <a:pt x="517" y="1108"/>
                    <a:pt x="578" y="1108"/>
                  </a:cubicBezTo>
                  <a:cubicBezTo>
                    <a:pt x="639" y="1108"/>
                    <a:pt x="730" y="804"/>
                    <a:pt x="547" y="439"/>
                  </a:cubicBezTo>
                  <a:cubicBezTo>
                    <a:pt x="391" y="153"/>
                    <a:pt x="146" y="1"/>
                    <a:pt x="6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3575;p70">
              <a:extLst>
                <a:ext uri="{FF2B5EF4-FFF2-40B4-BE49-F238E27FC236}">
                  <a16:creationId xmlns:a16="http://schemas.microsoft.com/office/drawing/2014/main" id="{1D398111-F8CC-4987-8CA1-674EA791F611}"/>
                </a:ext>
              </a:extLst>
            </p:cNvPr>
            <p:cNvSpPr/>
            <p:nvPr/>
          </p:nvSpPr>
          <p:spPr>
            <a:xfrm>
              <a:off x="7294743" y="2833166"/>
              <a:ext cx="176504" cy="528538"/>
            </a:xfrm>
            <a:custGeom>
              <a:avLst/>
              <a:gdLst/>
              <a:ahLst/>
              <a:cxnLst/>
              <a:rect l="l" t="t" r="r" b="b"/>
              <a:pathLst>
                <a:path w="11765" h="35230" extrusionOk="0">
                  <a:moveTo>
                    <a:pt x="10883" y="1"/>
                  </a:moveTo>
                  <a:lnTo>
                    <a:pt x="1" y="578"/>
                  </a:lnTo>
                  <a:lnTo>
                    <a:pt x="2980" y="35229"/>
                  </a:lnTo>
                  <a:lnTo>
                    <a:pt x="8117" y="35108"/>
                  </a:lnTo>
                  <a:cubicBezTo>
                    <a:pt x="8117" y="35108"/>
                    <a:pt x="11460" y="9363"/>
                    <a:pt x="11612" y="7448"/>
                  </a:cubicBezTo>
                  <a:cubicBezTo>
                    <a:pt x="11764" y="5533"/>
                    <a:pt x="11004" y="335"/>
                    <a:pt x="10883" y="1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3576;p70">
              <a:extLst>
                <a:ext uri="{FF2B5EF4-FFF2-40B4-BE49-F238E27FC236}">
                  <a16:creationId xmlns:a16="http://schemas.microsoft.com/office/drawing/2014/main" id="{AFE5BB5A-EBA5-4C8E-8BCB-5753EA103943}"/>
                </a:ext>
              </a:extLst>
            </p:cNvPr>
            <p:cNvSpPr/>
            <p:nvPr/>
          </p:nvSpPr>
          <p:spPr>
            <a:xfrm>
              <a:off x="7297488" y="2873297"/>
              <a:ext cx="39232" cy="448275"/>
            </a:xfrm>
            <a:custGeom>
              <a:avLst/>
              <a:gdLst/>
              <a:ahLst/>
              <a:cxnLst/>
              <a:rect l="l" t="t" r="r" b="b"/>
              <a:pathLst>
                <a:path w="2615" h="29880" extrusionOk="0">
                  <a:moveTo>
                    <a:pt x="31" y="1"/>
                  </a:moveTo>
                  <a:cubicBezTo>
                    <a:pt x="0" y="92"/>
                    <a:pt x="31" y="213"/>
                    <a:pt x="31" y="305"/>
                  </a:cubicBezTo>
                  <a:cubicBezTo>
                    <a:pt x="61" y="517"/>
                    <a:pt x="91" y="791"/>
                    <a:pt x="122" y="1186"/>
                  </a:cubicBezTo>
                  <a:cubicBezTo>
                    <a:pt x="183" y="1946"/>
                    <a:pt x="304" y="3040"/>
                    <a:pt x="426" y="4378"/>
                  </a:cubicBezTo>
                  <a:cubicBezTo>
                    <a:pt x="669" y="7083"/>
                    <a:pt x="1034" y="10821"/>
                    <a:pt x="1398" y="14925"/>
                  </a:cubicBezTo>
                  <a:cubicBezTo>
                    <a:pt x="1763" y="19028"/>
                    <a:pt x="2037" y="22797"/>
                    <a:pt x="2250" y="25502"/>
                  </a:cubicBezTo>
                  <a:cubicBezTo>
                    <a:pt x="2371" y="26840"/>
                    <a:pt x="2432" y="27934"/>
                    <a:pt x="2493" y="28694"/>
                  </a:cubicBezTo>
                  <a:cubicBezTo>
                    <a:pt x="2523" y="29059"/>
                    <a:pt x="2584" y="29363"/>
                    <a:pt x="2584" y="29576"/>
                  </a:cubicBezTo>
                  <a:cubicBezTo>
                    <a:pt x="2584" y="29667"/>
                    <a:pt x="2584" y="29788"/>
                    <a:pt x="2614" y="29879"/>
                  </a:cubicBezTo>
                  <a:cubicBezTo>
                    <a:pt x="2614" y="29788"/>
                    <a:pt x="2614" y="29667"/>
                    <a:pt x="2614" y="29576"/>
                  </a:cubicBezTo>
                  <a:cubicBezTo>
                    <a:pt x="2614" y="29363"/>
                    <a:pt x="2614" y="29089"/>
                    <a:pt x="2584" y="28694"/>
                  </a:cubicBezTo>
                  <a:cubicBezTo>
                    <a:pt x="2554" y="27934"/>
                    <a:pt x="2462" y="26840"/>
                    <a:pt x="2402" y="25502"/>
                  </a:cubicBezTo>
                  <a:cubicBezTo>
                    <a:pt x="2219" y="22797"/>
                    <a:pt x="1946" y="19028"/>
                    <a:pt x="1581" y="14925"/>
                  </a:cubicBezTo>
                  <a:cubicBezTo>
                    <a:pt x="1216" y="10791"/>
                    <a:pt x="851" y="7052"/>
                    <a:pt x="547" y="4347"/>
                  </a:cubicBezTo>
                  <a:cubicBezTo>
                    <a:pt x="395" y="3010"/>
                    <a:pt x="274" y="1916"/>
                    <a:pt x="183" y="1156"/>
                  </a:cubicBezTo>
                  <a:cubicBezTo>
                    <a:pt x="122" y="791"/>
                    <a:pt x="91" y="517"/>
                    <a:pt x="61" y="305"/>
                  </a:cubicBezTo>
                  <a:cubicBezTo>
                    <a:pt x="61" y="183"/>
                    <a:pt x="31" y="92"/>
                    <a:pt x="31" y="1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3577;p70">
              <a:extLst>
                <a:ext uri="{FF2B5EF4-FFF2-40B4-BE49-F238E27FC236}">
                  <a16:creationId xmlns:a16="http://schemas.microsoft.com/office/drawing/2014/main" id="{323F40D7-04DB-4463-804C-BB28BCD63DE1}"/>
                </a:ext>
              </a:extLst>
            </p:cNvPr>
            <p:cNvSpPr/>
            <p:nvPr/>
          </p:nvSpPr>
          <p:spPr>
            <a:xfrm>
              <a:off x="7410127" y="3337625"/>
              <a:ext cx="18243" cy="16653"/>
            </a:xfrm>
            <a:custGeom>
              <a:avLst/>
              <a:gdLst/>
              <a:ahLst/>
              <a:cxnLst/>
              <a:rect l="l" t="t" r="r" b="b"/>
              <a:pathLst>
                <a:path w="1216" h="1110" extrusionOk="0">
                  <a:moveTo>
                    <a:pt x="603" y="0"/>
                  </a:moveTo>
                  <a:cubicBezTo>
                    <a:pt x="465" y="0"/>
                    <a:pt x="326" y="46"/>
                    <a:pt x="213" y="145"/>
                  </a:cubicBezTo>
                  <a:lnTo>
                    <a:pt x="274" y="115"/>
                  </a:lnTo>
                  <a:lnTo>
                    <a:pt x="274" y="115"/>
                  </a:lnTo>
                  <a:cubicBezTo>
                    <a:pt x="61" y="328"/>
                    <a:pt x="0" y="632"/>
                    <a:pt x="152" y="875"/>
                  </a:cubicBezTo>
                  <a:cubicBezTo>
                    <a:pt x="267" y="1029"/>
                    <a:pt x="444" y="1110"/>
                    <a:pt x="620" y="1110"/>
                  </a:cubicBezTo>
                  <a:cubicBezTo>
                    <a:pt x="721" y="1110"/>
                    <a:pt x="823" y="1082"/>
                    <a:pt x="912" y="1027"/>
                  </a:cubicBezTo>
                  <a:cubicBezTo>
                    <a:pt x="1155" y="814"/>
                    <a:pt x="1216" y="449"/>
                    <a:pt x="1033" y="176"/>
                  </a:cubicBezTo>
                  <a:cubicBezTo>
                    <a:pt x="920" y="62"/>
                    <a:pt x="762" y="0"/>
                    <a:pt x="6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3578;p70">
              <a:extLst>
                <a:ext uri="{FF2B5EF4-FFF2-40B4-BE49-F238E27FC236}">
                  <a16:creationId xmlns:a16="http://schemas.microsoft.com/office/drawing/2014/main" id="{CCB55F78-8413-4A55-8212-C5A83FBCC2C2}"/>
                </a:ext>
              </a:extLst>
            </p:cNvPr>
            <p:cNvSpPr/>
            <p:nvPr/>
          </p:nvSpPr>
          <p:spPr>
            <a:xfrm>
              <a:off x="7102771" y="1561809"/>
              <a:ext cx="338831" cy="339747"/>
            </a:xfrm>
            <a:custGeom>
              <a:avLst/>
              <a:gdLst/>
              <a:ahLst/>
              <a:cxnLst/>
              <a:rect l="l" t="t" r="r" b="b"/>
              <a:pathLst>
                <a:path w="22585" h="22646" extrusionOk="0">
                  <a:moveTo>
                    <a:pt x="20882" y="1"/>
                  </a:moveTo>
                  <a:lnTo>
                    <a:pt x="2949" y="214"/>
                  </a:lnTo>
                  <a:cubicBezTo>
                    <a:pt x="3161" y="5776"/>
                    <a:pt x="3678" y="10518"/>
                    <a:pt x="1824" y="15260"/>
                  </a:cubicBezTo>
                  <a:cubicBezTo>
                    <a:pt x="1338" y="16475"/>
                    <a:pt x="730" y="17630"/>
                    <a:pt x="365" y="18877"/>
                  </a:cubicBezTo>
                  <a:cubicBezTo>
                    <a:pt x="31" y="20123"/>
                    <a:pt x="0" y="21521"/>
                    <a:pt x="669" y="22646"/>
                  </a:cubicBezTo>
                  <a:lnTo>
                    <a:pt x="4286" y="21612"/>
                  </a:lnTo>
                  <a:cubicBezTo>
                    <a:pt x="4286" y="21217"/>
                    <a:pt x="4286" y="20852"/>
                    <a:pt x="4256" y="20457"/>
                  </a:cubicBezTo>
                  <a:lnTo>
                    <a:pt x="4256" y="20457"/>
                  </a:lnTo>
                  <a:cubicBezTo>
                    <a:pt x="4408" y="20974"/>
                    <a:pt x="4772" y="21369"/>
                    <a:pt x="5259" y="21582"/>
                  </a:cubicBezTo>
                  <a:cubicBezTo>
                    <a:pt x="5678" y="21708"/>
                    <a:pt x="6127" y="21776"/>
                    <a:pt x="6585" y="21776"/>
                  </a:cubicBezTo>
                  <a:cubicBezTo>
                    <a:pt x="6790" y="21776"/>
                    <a:pt x="6997" y="21762"/>
                    <a:pt x="7204" y="21734"/>
                  </a:cubicBezTo>
                  <a:cubicBezTo>
                    <a:pt x="11034" y="21399"/>
                    <a:pt x="14803" y="20700"/>
                    <a:pt x="18451" y="19606"/>
                  </a:cubicBezTo>
                  <a:cubicBezTo>
                    <a:pt x="18594" y="19561"/>
                    <a:pt x="18897" y="19546"/>
                    <a:pt x="19254" y="19546"/>
                  </a:cubicBezTo>
                  <a:cubicBezTo>
                    <a:pt x="20111" y="19546"/>
                    <a:pt x="21277" y="19636"/>
                    <a:pt x="21277" y="19636"/>
                  </a:cubicBezTo>
                  <a:cubicBezTo>
                    <a:pt x="22584" y="13922"/>
                    <a:pt x="22128" y="5776"/>
                    <a:pt x="2088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3579;p70">
              <a:extLst>
                <a:ext uri="{FF2B5EF4-FFF2-40B4-BE49-F238E27FC236}">
                  <a16:creationId xmlns:a16="http://schemas.microsoft.com/office/drawing/2014/main" id="{61FFADD0-A016-406B-B79A-B7B8DB181B34}"/>
                </a:ext>
              </a:extLst>
            </p:cNvPr>
            <p:cNvSpPr/>
            <p:nvPr/>
          </p:nvSpPr>
          <p:spPr>
            <a:xfrm>
              <a:off x="6706495" y="1984894"/>
              <a:ext cx="227558" cy="78088"/>
            </a:xfrm>
            <a:custGeom>
              <a:avLst/>
              <a:gdLst/>
              <a:ahLst/>
              <a:cxnLst/>
              <a:rect l="l" t="t" r="r" b="b"/>
              <a:pathLst>
                <a:path w="15168" h="5205" extrusionOk="0">
                  <a:moveTo>
                    <a:pt x="6530" y="0"/>
                  </a:moveTo>
                  <a:cubicBezTo>
                    <a:pt x="6111" y="0"/>
                    <a:pt x="5713" y="73"/>
                    <a:pt x="5441" y="311"/>
                  </a:cubicBezTo>
                  <a:cubicBezTo>
                    <a:pt x="5380" y="585"/>
                    <a:pt x="5532" y="858"/>
                    <a:pt x="5776" y="919"/>
                  </a:cubicBezTo>
                  <a:lnTo>
                    <a:pt x="5867" y="919"/>
                  </a:lnTo>
                  <a:cubicBezTo>
                    <a:pt x="6748" y="1040"/>
                    <a:pt x="8390" y="1314"/>
                    <a:pt x="8329" y="1436"/>
                  </a:cubicBezTo>
                  <a:cubicBezTo>
                    <a:pt x="8268" y="1557"/>
                    <a:pt x="5441" y="1405"/>
                    <a:pt x="4894" y="1618"/>
                  </a:cubicBezTo>
                  <a:lnTo>
                    <a:pt x="700" y="1740"/>
                  </a:lnTo>
                  <a:cubicBezTo>
                    <a:pt x="700" y="1740"/>
                    <a:pt x="0" y="2469"/>
                    <a:pt x="700" y="2682"/>
                  </a:cubicBezTo>
                  <a:lnTo>
                    <a:pt x="730" y="3229"/>
                  </a:lnTo>
                  <a:cubicBezTo>
                    <a:pt x="943" y="3381"/>
                    <a:pt x="1216" y="3472"/>
                    <a:pt x="1459" y="3533"/>
                  </a:cubicBezTo>
                  <a:cubicBezTo>
                    <a:pt x="2037" y="3654"/>
                    <a:pt x="1459" y="4019"/>
                    <a:pt x="2189" y="4141"/>
                  </a:cubicBezTo>
                  <a:cubicBezTo>
                    <a:pt x="2545" y="4185"/>
                    <a:pt x="2901" y="4214"/>
                    <a:pt x="3257" y="4214"/>
                  </a:cubicBezTo>
                  <a:cubicBezTo>
                    <a:pt x="3387" y="4214"/>
                    <a:pt x="3518" y="4210"/>
                    <a:pt x="3648" y="4202"/>
                  </a:cubicBezTo>
                  <a:lnTo>
                    <a:pt x="3739" y="4506"/>
                  </a:lnTo>
                  <a:cubicBezTo>
                    <a:pt x="3982" y="4627"/>
                    <a:pt x="4225" y="4688"/>
                    <a:pt x="4469" y="4688"/>
                  </a:cubicBezTo>
                  <a:cubicBezTo>
                    <a:pt x="4533" y="4701"/>
                    <a:pt x="4670" y="4707"/>
                    <a:pt x="4863" y="4707"/>
                  </a:cubicBezTo>
                  <a:cubicBezTo>
                    <a:pt x="6405" y="4707"/>
                    <a:pt x="11520" y="4323"/>
                    <a:pt x="11520" y="4323"/>
                  </a:cubicBezTo>
                  <a:lnTo>
                    <a:pt x="14864" y="5205"/>
                  </a:lnTo>
                  <a:lnTo>
                    <a:pt x="15168" y="1922"/>
                  </a:lnTo>
                  <a:lnTo>
                    <a:pt x="12675" y="1284"/>
                  </a:lnTo>
                  <a:cubicBezTo>
                    <a:pt x="12493" y="828"/>
                    <a:pt x="12220" y="433"/>
                    <a:pt x="11824" y="189"/>
                  </a:cubicBezTo>
                  <a:cubicBezTo>
                    <a:pt x="11609" y="88"/>
                    <a:pt x="11142" y="53"/>
                    <a:pt x="10613" y="53"/>
                  </a:cubicBezTo>
                  <a:cubicBezTo>
                    <a:pt x="9721" y="53"/>
                    <a:pt x="8653" y="151"/>
                    <a:pt x="8329" y="189"/>
                  </a:cubicBezTo>
                  <a:cubicBezTo>
                    <a:pt x="8315" y="190"/>
                    <a:pt x="8300" y="191"/>
                    <a:pt x="8284" y="191"/>
                  </a:cubicBezTo>
                  <a:cubicBezTo>
                    <a:pt x="7937" y="191"/>
                    <a:pt x="7206" y="0"/>
                    <a:pt x="6530" y="0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3580;p70">
              <a:extLst>
                <a:ext uri="{FF2B5EF4-FFF2-40B4-BE49-F238E27FC236}">
                  <a16:creationId xmlns:a16="http://schemas.microsoft.com/office/drawing/2014/main" id="{14160774-F9AA-452B-9B59-C00E4DD84341}"/>
                </a:ext>
              </a:extLst>
            </p:cNvPr>
            <p:cNvSpPr/>
            <p:nvPr/>
          </p:nvSpPr>
          <p:spPr>
            <a:xfrm>
              <a:off x="6835997" y="2002327"/>
              <a:ext cx="40147" cy="29645"/>
            </a:xfrm>
            <a:custGeom>
              <a:avLst/>
              <a:gdLst/>
              <a:ahLst/>
              <a:cxnLst/>
              <a:rect l="l" t="t" r="r" b="b"/>
              <a:pathLst>
                <a:path w="2676" h="1976" extrusionOk="0">
                  <a:moveTo>
                    <a:pt x="2676" y="0"/>
                  </a:moveTo>
                  <a:cubicBezTo>
                    <a:pt x="2524" y="0"/>
                    <a:pt x="2341" y="0"/>
                    <a:pt x="2159" y="61"/>
                  </a:cubicBezTo>
                  <a:cubicBezTo>
                    <a:pt x="1764" y="152"/>
                    <a:pt x="1369" y="334"/>
                    <a:pt x="1034" y="547"/>
                  </a:cubicBezTo>
                  <a:cubicBezTo>
                    <a:pt x="670" y="790"/>
                    <a:pt x="366" y="1094"/>
                    <a:pt x="153" y="1459"/>
                  </a:cubicBezTo>
                  <a:cubicBezTo>
                    <a:pt x="62" y="1611"/>
                    <a:pt x="1" y="1793"/>
                    <a:pt x="1" y="1976"/>
                  </a:cubicBezTo>
                  <a:cubicBezTo>
                    <a:pt x="1" y="1976"/>
                    <a:pt x="92" y="1793"/>
                    <a:pt x="244" y="1520"/>
                  </a:cubicBezTo>
                  <a:cubicBezTo>
                    <a:pt x="487" y="1185"/>
                    <a:pt x="761" y="912"/>
                    <a:pt x="1125" y="699"/>
                  </a:cubicBezTo>
                  <a:cubicBezTo>
                    <a:pt x="1612" y="426"/>
                    <a:pt x="2129" y="182"/>
                    <a:pt x="2676" y="0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3581;p70">
              <a:extLst>
                <a:ext uri="{FF2B5EF4-FFF2-40B4-BE49-F238E27FC236}">
                  <a16:creationId xmlns:a16="http://schemas.microsoft.com/office/drawing/2014/main" id="{28BCE913-58D0-427D-AFB6-E4AF23F927BF}"/>
                </a:ext>
              </a:extLst>
            </p:cNvPr>
            <p:cNvSpPr/>
            <p:nvPr/>
          </p:nvSpPr>
          <p:spPr>
            <a:xfrm>
              <a:off x="6762124" y="2039863"/>
              <a:ext cx="41512" cy="8986"/>
            </a:xfrm>
            <a:custGeom>
              <a:avLst/>
              <a:gdLst/>
              <a:ahLst/>
              <a:cxnLst/>
              <a:rect l="l" t="t" r="r" b="b"/>
              <a:pathLst>
                <a:path w="2767" h="599" extrusionOk="0">
                  <a:moveTo>
                    <a:pt x="1912" y="1"/>
                  </a:moveTo>
                  <a:cubicBezTo>
                    <a:pt x="1711" y="1"/>
                    <a:pt x="1509" y="8"/>
                    <a:pt x="1308" y="21"/>
                  </a:cubicBezTo>
                  <a:cubicBezTo>
                    <a:pt x="973" y="21"/>
                    <a:pt x="609" y="82"/>
                    <a:pt x="274" y="203"/>
                  </a:cubicBezTo>
                  <a:cubicBezTo>
                    <a:pt x="31" y="386"/>
                    <a:pt x="1" y="598"/>
                    <a:pt x="31" y="598"/>
                  </a:cubicBezTo>
                  <a:cubicBezTo>
                    <a:pt x="122" y="477"/>
                    <a:pt x="214" y="386"/>
                    <a:pt x="335" y="325"/>
                  </a:cubicBezTo>
                  <a:cubicBezTo>
                    <a:pt x="669" y="234"/>
                    <a:pt x="1004" y="203"/>
                    <a:pt x="1338" y="203"/>
                  </a:cubicBezTo>
                  <a:cubicBezTo>
                    <a:pt x="1824" y="203"/>
                    <a:pt x="2311" y="142"/>
                    <a:pt x="2767" y="51"/>
                  </a:cubicBezTo>
                  <a:cubicBezTo>
                    <a:pt x="2482" y="16"/>
                    <a:pt x="2197" y="1"/>
                    <a:pt x="1912" y="1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3582;p70">
              <a:extLst>
                <a:ext uri="{FF2B5EF4-FFF2-40B4-BE49-F238E27FC236}">
                  <a16:creationId xmlns:a16="http://schemas.microsoft.com/office/drawing/2014/main" id="{F9E339A0-6AF2-42DE-B470-9EE3742C98F1}"/>
                </a:ext>
              </a:extLst>
            </p:cNvPr>
            <p:cNvSpPr/>
            <p:nvPr/>
          </p:nvSpPr>
          <p:spPr>
            <a:xfrm>
              <a:off x="6732944" y="2026751"/>
              <a:ext cx="67046" cy="13427"/>
            </a:xfrm>
            <a:custGeom>
              <a:avLst/>
              <a:gdLst/>
              <a:ahLst/>
              <a:cxnLst/>
              <a:rect l="l" t="t" r="r" b="b"/>
              <a:pathLst>
                <a:path w="4469" h="895" extrusionOk="0">
                  <a:moveTo>
                    <a:pt x="4261" y="1"/>
                  </a:moveTo>
                  <a:cubicBezTo>
                    <a:pt x="4098" y="1"/>
                    <a:pt x="3941" y="22"/>
                    <a:pt x="3769" y="44"/>
                  </a:cubicBezTo>
                  <a:cubicBezTo>
                    <a:pt x="3222" y="135"/>
                    <a:pt x="2706" y="165"/>
                    <a:pt x="2159" y="165"/>
                  </a:cubicBezTo>
                  <a:cubicBezTo>
                    <a:pt x="1855" y="165"/>
                    <a:pt x="1551" y="165"/>
                    <a:pt x="1247" y="196"/>
                  </a:cubicBezTo>
                  <a:cubicBezTo>
                    <a:pt x="973" y="226"/>
                    <a:pt x="730" y="287"/>
                    <a:pt x="487" y="378"/>
                  </a:cubicBezTo>
                  <a:cubicBezTo>
                    <a:pt x="335" y="439"/>
                    <a:pt x="183" y="561"/>
                    <a:pt x="92" y="682"/>
                  </a:cubicBezTo>
                  <a:cubicBezTo>
                    <a:pt x="0" y="804"/>
                    <a:pt x="31" y="895"/>
                    <a:pt x="61" y="895"/>
                  </a:cubicBezTo>
                  <a:cubicBezTo>
                    <a:pt x="61" y="895"/>
                    <a:pt x="61" y="804"/>
                    <a:pt x="122" y="743"/>
                  </a:cubicBezTo>
                  <a:cubicBezTo>
                    <a:pt x="244" y="621"/>
                    <a:pt x="396" y="530"/>
                    <a:pt x="548" y="500"/>
                  </a:cubicBezTo>
                  <a:cubicBezTo>
                    <a:pt x="931" y="387"/>
                    <a:pt x="1331" y="324"/>
                    <a:pt x="1735" y="324"/>
                  </a:cubicBezTo>
                  <a:cubicBezTo>
                    <a:pt x="1876" y="324"/>
                    <a:pt x="2017" y="332"/>
                    <a:pt x="2159" y="348"/>
                  </a:cubicBezTo>
                  <a:cubicBezTo>
                    <a:pt x="2706" y="348"/>
                    <a:pt x="3253" y="287"/>
                    <a:pt x="3800" y="165"/>
                  </a:cubicBezTo>
                  <a:cubicBezTo>
                    <a:pt x="4013" y="135"/>
                    <a:pt x="4256" y="74"/>
                    <a:pt x="4469" y="13"/>
                  </a:cubicBezTo>
                  <a:cubicBezTo>
                    <a:pt x="4397" y="5"/>
                    <a:pt x="4329" y="1"/>
                    <a:pt x="4261" y="1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3583;p70">
              <a:extLst>
                <a:ext uri="{FF2B5EF4-FFF2-40B4-BE49-F238E27FC236}">
                  <a16:creationId xmlns:a16="http://schemas.microsoft.com/office/drawing/2014/main" id="{DFD70628-A049-4766-8175-465FA9C39195}"/>
                </a:ext>
              </a:extLst>
            </p:cNvPr>
            <p:cNvSpPr/>
            <p:nvPr/>
          </p:nvSpPr>
          <p:spPr>
            <a:xfrm>
              <a:off x="6718347" y="2016114"/>
              <a:ext cx="72072" cy="9932"/>
            </a:xfrm>
            <a:custGeom>
              <a:avLst/>
              <a:gdLst/>
              <a:ahLst/>
              <a:cxnLst/>
              <a:rect l="l" t="t" r="r" b="b"/>
              <a:pathLst>
                <a:path w="4804" h="662" extrusionOk="0">
                  <a:moveTo>
                    <a:pt x="4465" y="1"/>
                  </a:moveTo>
                  <a:cubicBezTo>
                    <a:pt x="4347" y="1"/>
                    <a:pt x="4226" y="8"/>
                    <a:pt x="4104" y="23"/>
                  </a:cubicBezTo>
                  <a:cubicBezTo>
                    <a:pt x="3648" y="23"/>
                    <a:pt x="3040" y="54"/>
                    <a:pt x="2341" y="84"/>
                  </a:cubicBezTo>
                  <a:cubicBezTo>
                    <a:pt x="2174" y="99"/>
                    <a:pt x="2014" y="99"/>
                    <a:pt x="1859" y="99"/>
                  </a:cubicBezTo>
                  <a:cubicBezTo>
                    <a:pt x="1703" y="99"/>
                    <a:pt x="1551" y="99"/>
                    <a:pt x="1399" y="115"/>
                  </a:cubicBezTo>
                  <a:cubicBezTo>
                    <a:pt x="1125" y="145"/>
                    <a:pt x="852" y="175"/>
                    <a:pt x="609" y="236"/>
                  </a:cubicBezTo>
                  <a:cubicBezTo>
                    <a:pt x="426" y="297"/>
                    <a:pt x="244" y="358"/>
                    <a:pt x="122" y="479"/>
                  </a:cubicBezTo>
                  <a:cubicBezTo>
                    <a:pt x="31" y="570"/>
                    <a:pt x="1" y="662"/>
                    <a:pt x="31" y="662"/>
                  </a:cubicBezTo>
                  <a:cubicBezTo>
                    <a:pt x="31" y="662"/>
                    <a:pt x="62" y="601"/>
                    <a:pt x="153" y="540"/>
                  </a:cubicBezTo>
                  <a:cubicBezTo>
                    <a:pt x="305" y="449"/>
                    <a:pt x="457" y="388"/>
                    <a:pt x="639" y="358"/>
                  </a:cubicBezTo>
                  <a:cubicBezTo>
                    <a:pt x="882" y="297"/>
                    <a:pt x="1125" y="266"/>
                    <a:pt x="1399" y="266"/>
                  </a:cubicBezTo>
                  <a:cubicBezTo>
                    <a:pt x="1536" y="251"/>
                    <a:pt x="1688" y="251"/>
                    <a:pt x="1847" y="251"/>
                  </a:cubicBezTo>
                  <a:cubicBezTo>
                    <a:pt x="2007" y="251"/>
                    <a:pt x="2174" y="251"/>
                    <a:pt x="2341" y="236"/>
                  </a:cubicBezTo>
                  <a:cubicBezTo>
                    <a:pt x="3040" y="206"/>
                    <a:pt x="3648" y="175"/>
                    <a:pt x="4104" y="115"/>
                  </a:cubicBezTo>
                  <a:cubicBezTo>
                    <a:pt x="4347" y="115"/>
                    <a:pt x="4590" y="84"/>
                    <a:pt x="4803" y="23"/>
                  </a:cubicBezTo>
                  <a:cubicBezTo>
                    <a:pt x="4697" y="8"/>
                    <a:pt x="4583" y="1"/>
                    <a:pt x="4465" y="1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3584;p70">
              <a:extLst>
                <a:ext uri="{FF2B5EF4-FFF2-40B4-BE49-F238E27FC236}">
                  <a16:creationId xmlns:a16="http://schemas.microsoft.com/office/drawing/2014/main" id="{C2D44207-A517-4088-8A59-43A5CCD0479F}"/>
                </a:ext>
              </a:extLst>
            </p:cNvPr>
            <p:cNvSpPr/>
            <p:nvPr/>
          </p:nvSpPr>
          <p:spPr>
            <a:xfrm>
              <a:off x="7192606" y="1746955"/>
              <a:ext cx="174659" cy="120860"/>
            </a:xfrm>
            <a:custGeom>
              <a:avLst/>
              <a:gdLst/>
              <a:ahLst/>
              <a:cxnLst/>
              <a:rect l="l" t="t" r="r" b="b"/>
              <a:pathLst>
                <a:path w="11642" h="8056" extrusionOk="0">
                  <a:moveTo>
                    <a:pt x="11064" y="1"/>
                  </a:moveTo>
                  <a:lnTo>
                    <a:pt x="9575" y="153"/>
                  </a:lnTo>
                  <a:lnTo>
                    <a:pt x="2979" y="2371"/>
                  </a:lnTo>
                  <a:lnTo>
                    <a:pt x="0" y="6414"/>
                  </a:lnTo>
                  <a:lnTo>
                    <a:pt x="821" y="7964"/>
                  </a:lnTo>
                  <a:lnTo>
                    <a:pt x="4560" y="8055"/>
                  </a:lnTo>
                  <a:lnTo>
                    <a:pt x="8359" y="7204"/>
                  </a:lnTo>
                  <a:lnTo>
                    <a:pt x="10456" y="6353"/>
                  </a:lnTo>
                  <a:lnTo>
                    <a:pt x="11642" y="2736"/>
                  </a:lnTo>
                  <a:lnTo>
                    <a:pt x="11064" y="1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3585;p70">
              <a:extLst>
                <a:ext uri="{FF2B5EF4-FFF2-40B4-BE49-F238E27FC236}">
                  <a16:creationId xmlns:a16="http://schemas.microsoft.com/office/drawing/2014/main" id="{A6BBD55C-1564-422C-AE63-3635B3317DBF}"/>
                </a:ext>
              </a:extLst>
            </p:cNvPr>
            <p:cNvSpPr/>
            <p:nvPr/>
          </p:nvSpPr>
          <p:spPr>
            <a:xfrm>
              <a:off x="7082698" y="1830863"/>
              <a:ext cx="336551" cy="516221"/>
            </a:xfrm>
            <a:custGeom>
              <a:avLst/>
              <a:gdLst/>
              <a:ahLst/>
              <a:cxnLst/>
              <a:rect l="l" t="t" r="r" b="b"/>
              <a:pathLst>
                <a:path w="22433" h="34409" extrusionOk="0">
                  <a:moveTo>
                    <a:pt x="17174" y="0"/>
                  </a:moveTo>
                  <a:cubicBezTo>
                    <a:pt x="17174" y="0"/>
                    <a:pt x="11369" y="1702"/>
                    <a:pt x="9089" y="1733"/>
                  </a:cubicBezTo>
                  <a:cubicBezTo>
                    <a:pt x="9036" y="1734"/>
                    <a:pt x="8983" y="1735"/>
                    <a:pt x="8932" y="1735"/>
                  </a:cubicBezTo>
                  <a:cubicBezTo>
                    <a:pt x="6789" y="1735"/>
                    <a:pt x="6992" y="517"/>
                    <a:pt x="6992" y="517"/>
                  </a:cubicBezTo>
                  <a:lnTo>
                    <a:pt x="6992" y="517"/>
                  </a:lnTo>
                  <a:lnTo>
                    <a:pt x="639" y="8420"/>
                  </a:lnTo>
                  <a:cubicBezTo>
                    <a:pt x="153" y="10031"/>
                    <a:pt x="1" y="11703"/>
                    <a:pt x="183" y="13405"/>
                  </a:cubicBezTo>
                  <a:cubicBezTo>
                    <a:pt x="487" y="16292"/>
                    <a:pt x="1916" y="17174"/>
                    <a:pt x="1916" y="17174"/>
                  </a:cubicBezTo>
                  <a:lnTo>
                    <a:pt x="1186" y="34408"/>
                  </a:lnTo>
                  <a:lnTo>
                    <a:pt x="1186" y="34408"/>
                  </a:lnTo>
                  <a:lnTo>
                    <a:pt x="20123" y="31247"/>
                  </a:lnTo>
                  <a:lnTo>
                    <a:pt x="22433" y="8177"/>
                  </a:lnTo>
                  <a:lnTo>
                    <a:pt x="1717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3586;p70">
              <a:extLst>
                <a:ext uri="{FF2B5EF4-FFF2-40B4-BE49-F238E27FC236}">
                  <a16:creationId xmlns:a16="http://schemas.microsoft.com/office/drawing/2014/main" id="{47621CF4-851A-4A51-A8DF-3603AFAA0E6C}"/>
                </a:ext>
              </a:extLst>
            </p:cNvPr>
            <p:cNvSpPr/>
            <p:nvPr/>
          </p:nvSpPr>
          <p:spPr>
            <a:xfrm>
              <a:off x="7092734" y="2228040"/>
              <a:ext cx="437788" cy="643907"/>
            </a:xfrm>
            <a:custGeom>
              <a:avLst/>
              <a:gdLst/>
              <a:ahLst/>
              <a:cxnLst/>
              <a:rect l="l" t="t" r="r" b="b"/>
              <a:pathLst>
                <a:path w="29181" h="42920" extrusionOk="0">
                  <a:moveTo>
                    <a:pt x="25168" y="1"/>
                  </a:moveTo>
                  <a:lnTo>
                    <a:pt x="1" y="4469"/>
                  </a:lnTo>
                  <a:cubicBezTo>
                    <a:pt x="1" y="4469"/>
                    <a:pt x="517" y="7934"/>
                    <a:pt x="700" y="12706"/>
                  </a:cubicBezTo>
                  <a:cubicBezTo>
                    <a:pt x="882" y="17478"/>
                    <a:pt x="6141" y="42919"/>
                    <a:pt x="6141" y="42919"/>
                  </a:cubicBezTo>
                  <a:lnTo>
                    <a:pt x="24712" y="41916"/>
                  </a:lnTo>
                  <a:cubicBezTo>
                    <a:pt x="24712" y="41916"/>
                    <a:pt x="27205" y="21703"/>
                    <a:pt x="28177" y="15259"/>
                  </a:cubicBezTo>
                  <a:cubicBezTo>
                    <a:pt x="29180" y="8816"/>
                    <a:pt x="25168" y="1"/>
                    <a:pt x="25168" y="1"/>
                  </a:cubicBez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3587;p70">
              <a:extLst>
                <a:ext uri="{FF2B5EF4-FFF2-40B4-BE49-F238E27FC236}">
                  <a16:creationId xmlns:a16="http://schemas.microsoft.com/office/drawing/2014/main" id="{AABFB68A-E886-422D-97A2-A778AC64EBFC}"/>
                </a:ext>
              </a:extLst>
            </p:cNvPr>
            <p:cNvSpPr/>
            <p:nvPr/>
          </p:nvSpPr>
          <p:spPr>
            <a:xfrm>
              <a:off x="7272404" y="2461524"/>
              <a:ext cx="34671" cy="304176"/>
            </a:xfrm>
            <a:custGeom>
              <a:avLst/>
              <a:gdLst/>
              <a:ahLst/>
              <a:cxnLst/>
              <a:rect l="l" t="t" r="r" b="b"/>
              <a:pathLst>
                <a:path w="2311" h="20275" extrusionOk="0">
                  <a:moveTo>
                    <a:pt x="2249" y="0"/>
                  </a:moveTo>
                  <a:cubicBezTo>
                    <a:pt x="2186" y="0"/>
                    <a:pt x="1670" y="4548"/>
                    <a:pt x="1064" y="10122"/>
                  </a:cubicBezTo>
                  <a:cubicBezTo>
                    <a:pt x="456" y="15715"/>
                    <a:pt x="1" y="20274"/>
                    <a:pt x="61" y="20274"/>
                  </a:cubicBezTo>
                  <a:cubicBezTo>
                    <a:pt x="153" y="20274"/>
                    <a:pt x="639" y="15745"/>
                    <a:pt x="1247" y="10153"/>
                  </a:cubicBezTo>
                  <a:cubicBezTo>
                    <a:pt x="1855" y="4560"/>
                    <a:pt x="2311" y="0"/>
                    <a:pt x="2250" y="0"/>
                  </a:cubicBezTo>
                  <a:cubicBezTo>
                    <a:pt x="2250" y="0"/>
                    <a:pt x="2249" y="0"/>
                    <a:pt x="2249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3588;p70">
              <a:extLst>
                <a:ext uri="{FF2B5EF4-FFF2-40B4-BE49-F238E27FC236}">
                  <a16:creationId xmlns:a16="http://schemas.microsoft.com/office/drawing/2014/main" id="{1552B4AB-DB4A-4A0D-84BB-9546023A2027}"/>
                </a:ext>
              </a:extLst>
            </p:cNvPr>
            <p:cNvSpPr/>
            <p:nvPr/>
          </p:nvSpPr>
          <p:spPr>
            <a:xfrm>
              <a:off x="7259712" y="2158278"/>
              <a:ext cx="28205" cy="28820"/>
            </a:xfrm>
            <a:custGeom>
              <a:avLst/>
              <a:gdLst/>
              <a:ahLst/>
              <a:cxnLst/>
              <a:rect l="l" t="t" r="r" b="b"/>
              <a:pathLst>
                <a:path w="1880" h="1921" extrusionOk="0">
                  <a:moveTo>
                    <a:pt x="1114" y="0"/>
                  </a:moveTo>
                  <a:cubicBezTo>
                    <a:pt x="982" y="0"/>
                    <a:pt x="855" y="45"/>
                    <a:pt x="739" y="120"/>
                  </a:cubicBezTo>
                  <a:lnTo>
                    <a:pt x="739" y="120"/>
                  </a:lnTo>
                  <a:cubicBezTo>
                    <a:pt x="810" y="102"/>
                    <a:pt x="884" y="92"/>
                    <a:pt x="959" y="92"/>
                  </a:cubicBezTo>
                  <a:cubicBezTo>
                    <a:pt x="1118" y="92"/>
                    <a:pt x="1282" y="137"/>
                    <a:pt x="1424" y="244"/>
                  </a:cubicBezTo>
                  <a:cubicBezTo>
                    <a:pt x="1606" y="335"/>
                    <a:pt x="1728" y="487"/>
                    <a:pt x="1819" y="669"/>
                  </a:cubicBezTo>
                  <a:cubicBezTo>
                    <a:pt x="1789" y="456"/>
                    <a:pt x="1667" y="244"/>
                    <a:pt x="1485" y="122"/>
                  </a:cubicBezTo>
                  <a:cubicBezTo>
                    <a:pt x="1360" y="37"/>
                    <a:pt x="1235" y="0"/>
                    <a:pt x="1114" y="0"/>
                  </a:cubicBezTo>
                  <a:close/>
                  <a:moveTo>
                    <a:pt x="1819" y="669"/>
                  </a:moveTo>
                  <a:lnTo>
                    <a:pt x="1819" y="669"/>
                  </a:lnTo>
                  <a:cubicBezTo>
                    <a:pt x="1850" y="791"/>
                    <a:pt x="1880" y="882"/>
                    <a:pt x="1880" y="882"/>
                  </a:cubicBezTo>
                  <a:cubicBezTo>
                    <a:pt x="1880" y="791"/>
                    <a:pt x="1880" y="730"/>
                    <a:pt x="1819" y="669"/>
                  </a:cubicBezTo>
                  <a:close/>
                  <a:moveTo>
                    <a:pt x="739" y="120"/>
                  </a:moveTo>
                  <a:cubicBezTo>
                    <a:pt x="703" y="129"/>
                    <a:pt x="668" y="140"/>
                    <a:pt x="634" y="152"/>
                  </a:cubicBezTo>
                  <a:cubicBezTo>
                    <a:pt x="213" y="333"/>
                    <a:pt x="1" y="839"/>
                    <a:pt x="171" y="1262"/>
                  </a:cubicBezTo>
                  <a:lnTo>
                    <a:pt x="171" y="1262"/>
                  </a:lnTo>
                  <a:cubicBezTo>
                    <a:pt x="149" y="844"/>
                    <a:pt x="393" y="344"/>
                    <a:pt x="739" y="120"/>
                  </a:cubicBezTo>
                  <a:close/>
                  <a:moveTo>
                    <a:pt x="1850" y="882"/>
                  </a:moveTo>
                  <a:cubicBezTo>
                    <a:pt x="1850" y="882"/>
                    <a:pt x="1850" y="973"/>
                    <a:pt x="1819" y="1095"/>
                  </a:cubicBezTo>
                  <a:cubicBezTo>
                    <a:pt x="1758" y="1307"/>
                    <a:pt x="1637" y="1459"/>
                    <a:pt x="1485" y="1581"/>
                  </a:cubicBezTo>
                  <a:cubicBezTo>
                    <a:pt x="1338" y="1707"/>
                    <a:pt x="1148" y="1775"/>
                    <a:pt x="954" y="1775"/>
                  </a:cubicBezTo>
                  <a:cubicBezTo>
                    <a:pt x="867" y="1775"/>
                    <a:pt x="779" y="1761"/>
                    <a:pt x="695" y="1733"/>
                  </a:cubicBezTo>
                  <a:cubicBezTo>
                    <a:pt x="482" y="1672"/>
                    <a:pt x="269" y="1490"/>
                    <a:pt x="178" y="1277"/>
                  </a:cubicBezTo>
                  <a:cubicBezTo>
                    <a:pt x="176" y="1272"/>
                    <a:pt x="173" y="1267"/>
                    <a:pt x="171" y="1262"/>
                  </a:cubicBezTo>
                  <a:lnTo>
                    <a:pt x="171" y="1262"/>
                  </a:lnTo>
                  <a:cubicBezTo>
                    <a:pt x="187" y="1543"/>
                    <a:pt x="324" y="1788"/>
                    <a:pt x="634" y="1885"/>
                  </a:cubicBezTo>
                  <a:cubicBezTo>
                    <a:pt x="721" y="1909"/>
                    <a:pt x="809" y="1920"/>
                    <a:pt x="894" y="1920"/>
                  </a:cubicBezTo>
                  <a:cubicBezTo>
                    <a:pt x="1137" y="1920"/>
                    <a:pt x="1366" y="1829"/>
                    <a:pt x="1546" y="1672"/>
                  </a:cubicBezTo>
                  <a:cubicBezTo>
                    <a:pt x="1728" y="1520"/>
                    <a:pt x="1819" y="1338"/>
                    <a:pt x="1850" y="1125"/>
                  </a:cubicBezTo>
                  <a:cubicBezTo>
                    <a:pt x="1880" y="1034"/>
                    <a:pt x="1880" y="943"/>
                    <a:pt x="1850" y="882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3589;p70">
              <a:extLst>
                <a:ext uri="{FF2B5EF4-FFF2-40B4-BE49-F238E27FC236}">
                  <a16:creationId xmlns:a16="http://schemas.microsoft.com/office/drawing/2014/main" id="{C62D6509-AF45-4EC7-8331-CA7E2866D32B}"/>
                </a:ext>
              </a:extLst>
            </p:cNvPr>
            <p:cNvSpPr/>
            <p:nvPr/>
          </p:nvSpPr>
          <p:spPr>
            <a:xfrm>
              <a:off x="6884335" y="1755161"/>
              <a:ext cx="348868" cy="689050"/>
            </a:xfrm>
            <a:custGeom>
              <a:avLst/>
              <a:gdLst/>
              <a:ahLst/>
              <a:cxnLst/>
              <a:rect l="l" t="t" r="r" b="b"/>
              <a:pathLst>
                <a:path w="23254" h="45929" extrusionOk="0">
                  <a:moveTo>
                    <a:pt x="23162" y="1"/>
                  </a:moveTo>
                  <a:lnTo>
                    <a:pt x="22342" y="1065"/>
                  </a:lnTo>
                  <a:cubicBezTo>
                    <a:pt x="22342" y="1065"/>
                    <a:pt x="17995" y="2037"/>
                    <a:pt x="17478" y="2341"/>
                  </a:cubicBezTo>
                  <a:cubicBezTo>
                    <a:pt x="16931" y="2645"/>
                    <a:pt x="14895" y="5229"/>
                    <a:pt x="14287" y="6961"/>
                  </a:cubicBezTo>
                  <a:cubicBezTo>
                    <a:pt x="13709" y="8724"/>
                    <a:pt x="13314" y="12919"/>
                    <a:pt x="13314" y="12919"/>
                  </a:cubicBezTo>
                  <a:cubicBezTo>
                    <a:pt x="13314" y="12919"/>
                    <a:pt x="11734" y="15472"/>
                    <a:pt x="11764" y="15867"/>
                  </a:cubicBezTo>
                  <a:lnTo>
                    <a:pt x="11825" y="16961"/>
                  </a:lnTo>
                  <a:cubicBezTo>
                    <a:pt x="11825" y="16961"/>
                    <a:pt x="10609" y="19028"/>
                    <a:pt x="10639" y="19211"/>
                  </a:cubicBezTo>
                  <a:lnTo>
                    <a:pt x="10639" y="19423"/>
                  </a:lnTo>
                  <a:lnTo>
                    <a:pt x="2280" y="15715"/>
                  </a:lnTo>
                  <a:lnTo>
                    <a:pt x="1" y="20031"/>
                  </a:lnTo>
                  <a:cubicBezTo>
                    <a:pt x="1" y="20031"/>
                    <a:pt x="6749" y="25898"/>
                    <a:pt x="10396" y="27873"/>
                  </a:cubicBezTo>
                  <a:cubicBezTo>
                    <a:pt x="10706" y="28043"/>
                    <a:pt x="11039" y="28124"/>
                    <a:pt x="11368" y="28124"/>
                  </a:cubicBezTo>
                  <a:cubicBezTo>
                    <a:pt x="12039" y="28124"/>
                    <a:pt x="12693" y="27786"/>
                    <a:pt x="13101" y="27174"/>
                  </a:cubicBezTo>
                  <a:lnTo>
                    <a:pt x="13101" y="27174"/>
                  </a:lnTo>
                  <a:lnTo>
                    <a:pt x="12189" y="44773"/>
                  </a:lnTo>
                  <a:lnTo>
                    <a:pt x="16475" y="45928"/>
                  </a:lnTo>
                  <a:lnTo>
                    <a:pt x="15837" y="24925"/>
                  </a:lnTo>
                  <a:lnTo>
                    <a:pt x="15685" y="22159"/>
                  </a:lnTo>
                  <a:cubicBezTo>
                    <a:pt x="15685" y="22159"/>
                    <a:pt x="12706" y="19393"/>
                    <a:pt x="14864" y="15350"/>
                  </a:cubicBezTo>
                  <a:cubicBezTo>
                    <a:pt x="15624" y="13952"/>
                    <a:pt x="17813" y="10122"/>
                    <a:pt x="18998" y="8207"/>
                  </a:cubicBezTo>
                  <a:cubicBezTo>
                    <a:pt x="20214" y="6293"/>
                    <a:pt x="23253" y="2128"/>
                    <a:pt x="23253" y="2128"/>
                  </a:cubicBezTo>
                  <a:lnTo>
                    <a:pt x="23162" y="1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3590;p70">
              <a:extLst>
                <a:ext uri="{FF2B5EF4-FFF2-40B4-BE49-F238E27FC236}">
                  <a16:creationId xmlns:a16="http://schemas.microsoft.com/office/drawing/2014/main" id="{AA3B99B3-F89C-4F2F-979A-50395B5DFE8B}"/>
                </a:ext>
              </a:extLst>
            </p:cNvPr>
            <p:cNvSpPr/>
            <p:nvPr/>
          </p:nvSpPr>
          <p:spPr>
            <a:xfrm>
              <a:off x="7042581" y="2047470"/>
              <a:ext cx="28280" cy="86654"/>
            </a:xfrm>
            <a:custGeom>
              <a:avLst/>
              <a:gdLst/>
              <a:ahLst/>
              <a:cxnLst/>
              <a:rect l="l" t="t" r="r" b="b"/>
              <a:pathLst>
                <a:path w="1885" h="5776" extrusionOk="0">
                  <a:moveTo>
                    <a:pt x="0" y="0"/>
                  </a:moveTo>
                  <a:cubicBezTo>
                    <a:pt x="243" y="152"/>
                    <a:pt x="486" y="365"/>
                    <a:pt x="669" y="608"/>
                  </a:cubicBezTo>
                  <a:cubicBezTo>
                    <a:pt x="1064" y="1216"/>
                    <a:pt x="1338" y="1915"/>
                    <a:pt x="1489" y="2645"/>
                  </a:cubicBezTo>
                  <a:cubicBezTo>
                    <a:pt x="1641" y="3374"/>
                    <a:pt x="1733" y="4104"/>
                    <a:pt x="1733" y="4864"/>
                  </a:cubicBezTo>
                  <a:cubicBezTo>
                    <a:pt x="1733" y="5167"/>
                    <a:pt x="1733" y="5471"/>
                    <a:pt x="1733" y="5775"/>
                  </a:cubicBezTo>
                  <a:cubicBezTo>
                    <a:pt x="1824" y="5471"/>
                    <a:pt x="1854" y="5167"/>
                    <a:pt x="1854" y="4864"/>
                  </a:cubicBezTo>
                  <a:cubicBezTo>
                    <a:pt x="1885" y="4104"/>
                    <a:pt x="1824" y="3344"/>
                    <a:pt x="1641" y="2614"/>
                  </a:cubicBezTo>
                  <a:cubicBezTo>
                    <a:pt x="1520" y="1854"/>
                    <a:pt x="1216" y="1155"/>
                    <a:pt x="760" y="547"/>
                  </a:cubicBezTo>
                  <a:cubicBezTo>
                    <a:pt x="608" y="365"/>
                    <a:pt x="456" y="213"/>
                    <a:pt x="243" y="91"/>
                  </a:cubicBezTo>
                  <a:cubicBezTo>
                    <a:pt x="182" y="31"/>
                    <a:pt x="91" y="0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3591;p70">
              <a:extLst>
                <a:ext uri="{FF2B5EF4-FFF2-40B4-BE49-F238E27FC236}">
                  <a16:creationId xmlns:a16="http://schemas.microsoft.com/office/drawing/2014/main" id="{15B45567-93F7-4282-A4FF-ECEFCFFFBFF3}"/>
                </a:ext>
              </a:extLst>
            </p:cNvPr>
            <p:cNvSpPr/>
            <p:nvPr/>
          </p:nvSpPr>
          <p:spPr>
            <a:xfrm>
              <a:off x="7085443" y="1770673"/>
              <a:ext cx="134542" cy="290943"/>
            </a:xfrm>
            <a:custGeom>
              <a:avLst/>
              <a:gdLst/>
              <a:ahLst/>
              <a:cxnLst/>
              <a:rect l="l" t="t" r="r" b="b"/>
              <a:pathLst>
                <a:path w="8968" h="19393" extrusionOk="0">
                  <a:moveTo>
                    <a:pt x="8967" y="0"/>
                  </a:moveTo>
                  <a:lnTo>
                    <a:pt x="8967" y="0"/>
                  </a:lnTo>
                  <a:cubicBezTo>
                    <a:pt x="8906" y="61"/>
                    <a:pt x="8845" y="122"/>
                    <a:pt x="8815" y="182"/>
                  </a:cubicBezTo>
                  <a:cubicBezTo>
                    <a:pt x="8724" y="274"/>
                    <a:pt x="8602" y="456"/>
                    <a:pt x="8420" y="669"/>
                  </a:cubicBezTo>
                  <a:cubicBezTo>
                    <a:pt x="8086" y="1125"/>
                    <a:pt x="7630" y="1763"/>
                    <a:pt x="7082" y="2614"/>
                  </a:cubicBezTo>
                  <a:cubicBezTo>
                    <a:pt x="6535" y="3617"/>
                    <a:pt x="5867" y="4590"/>
                    <a:pt x="5137" y="5471"/>
                  </a:cubicBezTo>
                  <a:cubicBezTo>
                    <a:pt x="4651" y="5988"/>
                    <a:pt x="4225" y="6505"/>
                    <a:pt x="3800" y="7052"/>
                  </a:cubicBezTo>
                  <a:cubicBezTo>
                    <a:pt x="3374" y="7660"/>
                    <a:pt x="3009" y="8328"/>
                    <a:pt x="2706" y="8997"/>
                  </a:cubicBezTo>
                  <a:cubicBezTo>
                    <a:pt x="2067" y="10365"/>
                    <a:pt x="1581" y="11733"/>
                    <a:pt x="1095" y="12949"/>
                  </a:cubicBezTo>
                  <a:cubicBezTo>
                    <a:pt x="608" y="14012"/>
                    <a:pt x="274" y="15137"/>
                    <a:pt x="91" y="16292"/>
                  </a:cubicBezTo>
                  <a:cubicBezTo>
                    <a:pt x="0" y="17082"/>
                    <a:pt x="91" y="17903"/>
                    <a:pt x="395" y="18633"/>
                  </a:cubicBezTo>
                  <a:cubicBezTo>
                    <a:pt x="456" y="18845"/>
                    <a:pt x="578" y="19028"/>
                    <a:pt x="699" y="19210"/>
                  </a:cubicBezTo>
                  <a:cubicBezTo>
                    <a:pt x="730" y="19271"/>
                    <a:pt x="760" y="19332"/>
                    <a:pt x="821" y="19392"/>
                  </a:cubicBezTo>
                  <a:cubicBezTo>
                    <a:pt x="669" y="19119"/>
                    <a:pt x="547" y="18876"/>
                    <a:pt x="426" y="18572"/>
                  </a:cubicBezTo>
                  <a:cubicBezTo>
                    <a:pt x="152" y="17842"/>
                    <a:pt x="91" y="17082"/>
                    <a:pt x="183" y="16292"/>
                  </a:cubicBezTo>
                  <a:cubicBezTo>
                    <a:pt x="395" y="15167"/>
                    <a:pt x="730" y="14043"/>
                    <a:pt x="1186" y="13009"/>
                  </a:cubicBezTo>
                  <a:cubicBezTo>
                    <a:pt x="1702" y="11794"/>
                    <a:pt x="2189" y="10426"/>
                    <a:pt x="2827" y="9058"/>
                  </a:cubicBezTo>
                  <a:cubicBezTo>
                    <a:pt x="3131" y="8389"/>
                    <a:pt x="3496" y="7751"/>
                    <a:pt x="3921" y="7143"/>
                  </a:cubicBezTo>
                  <a:cubicBezTo>
                    <a:pt x="4316" y="6566"/>
                    <a:pt x="4803" y="6079"/>
                    <a:pt x="5228" y="5562"/>
                  </a:cubicBezTo>
                  <a:cubicBezTo>
                    <a:pt x="5958" y="4681"/>
                    <a:pt x="6627" y="3708"/>
                    <a:pt x="7174" y="2675"/>
                  </a:cubicBezTo>
                  <a:cubicBezTo>
                    <a:pt x="7690" y="1824"/>
                    <a:pt x="8146" y="1155"/>
                    <a:pt x="8450" y="699"/>
                  </a:cubicBezTo>
                  <a:lnTo>
                    <a:pt x="8845" y="182"/>
                  </a:lnTo>
                  <a:cubicBezTo>
                    <a:pt x="8876" y="122"/>
                    <a:pt x="8937" y="61"/>
                    <a:pt x="896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3592;p70">
              <a:extLst>
                <a:ext uri="{FF2B5EF4-FFF2-40B4-BE49-F238E27FC236}">
                  <a16:creationId xmlns:a16="http://schemas.microsoft.com/office/drawing/2014/main" id="{B1FF8520-4F53-43DE-910A-A1A38AC6E608}"/>
                </a:ext>
              </a:extLst>
            </p:cNvPr>
            <p:cNvSpPr/>
            <p:nvPr/>
          </p:nvSpPr>
          <p:spPr>
            <a:xfrm>
              <a:off x="7076772" y="2062052"/>
              <a:ext cx="15528" cy="138188"/>
            </a:xfrm>
            <a:custGeom>
              <a:avLst/>
              <a:gdLst/>
              <a:ahLst/>
              <a:cxnLst/>
              <a:rect l="l" t="t" r="r" b="b"/>
              <a:pathLst>
                <a:path w="1035" h="9211" extrusionOk="0">
                  <a:moveTo>
                    <a:pt x="852" y="1"/>
                  </a:moveTo>
                  <a:lnTo>
                    <a:pt x="852" y="1"/>
                  </a:lnTo>
                  <a:cubicBezTo>
                    <a:pt x="821" y="1"/>
                    <a:pt x="882" y="518"/>
                    <a:pt x="882" y="1338"/>
                  </a:cubicBezTo>
                  <a:cubicBezTo>
                    <a:pt x="882" y="2433"/>
                    <a:pt x="791" y="3527"/>
                    <a:pt x="639" y="4591"/>
                  </a:cubicBezTo>
                  <a:cubicBezTo>
                    <a:pt x="457" y="5837"/>
                    <a:pt x="274" y="6961"/>
                    <a:pt x="122" y="7843"/>
                  </a:cubicBezTo>
                  <a:cubicBezTo>
                    <a:pt x="92" y="8268"/>
                    <a:pt x="31" y="8603"/>
                    <a:pt x="1" y="8816"/>
                  </a:cubicBezTo>
                  <a:cubicBezTo>
                    <a:pt x="1" y="8968"/>
                    <a:pt x="1" y="9089"/>
                    <a:pt x="1" y="9211"/>
                  </a:cubicBezTo>
                  <a:cubicBezTo>
                    <a:pt x="31" y="9089"/>
                    <a:pt x="62" y="8968"/>
                    <a:pt x="62" y="8846"/>
                  </a:cubicBezTo>
                  <a:cubicBezTo>
                    <a:pt x="122" y="8603"/>
                    <a:pt x="183" y="8268"/>
                    <a:pt x="244" y="7873"/>
                  </a:cubicBezTo>
                  <a:cubicBezTo>
                    <a:pt x="426" y="7053"/>
                    <a:pt x="609" y="5928"/>
                    <a:pt x="791" y="4651"/>
                  </a:cubicBezTo>
                  <a:cubicBezTo>
                    <a:pt x="973" y="3557"/>
                    <a:pt x="1034" y="2463"/>
                    <a:pt x="1004" y="1369"/>
                  </a:cubicBezTo>
                  <a:cubicBezTo>
                    <a:pt x="1004" y="1156"/>
                    <a:pt x="973" y="974"/>
                    <a:pt x="973" y="791"/>
                  </a:cubicBezTo>
                  <a:cubicBezTo>
                    <a:pt x="943" y="639"/>
                    <a:pt x="913" y="487"/>
                    <a:pt x="913" y="366"/>
                  </a:cubicBezTo>
                  <a:cubicBezTo>
                    <a:pt x="913" y="244"/>
                    <a:pt x="882" y="122"/>
                    <a:pt x="85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593;p70">
              <a:extLst>
                <a:ext uri="{FF2B5EF4-FFF2-40B4-BE49-F238E27FC236}">
                  <a16:creationId xmlns:a16="http://schemas.microsoft.com/office/drawing/2014/main" id="{0366628C-06E9-4D6C-8649-3FC30C1C743D}"/>
                </a:ext>
              </a:extLst>
            </p:cNvPr>
            <p:cNvSpPr/>
            <p:nvPr/>
          </p:nvSpPr>
          <p:spPr>
            <a:xfrm>
              <a:off x="7043481" y="2046554"/>
              <a:ext cx="38781" cy="76183"/>
            </a:xfrm>
            <a:custGeom>
              <a:avLst/>
              <a:gdLst/>
              <a:ahLst/>
              <a:cxnLst/>
              <a:rect l="l" t="t" r="r" b="b"/>
              <a:pathLst>
                <a:path w="2585" h="5078" extrusionOk="0">
                  <a:moveTo>
                    <a:pt x="1" y="0"/>
                  </a:moveTo>
                  <a:cubicBezTo>
                    <a:pt x="730" y="578"/>
                    <a:pt x="974" y="1277"/>
                    <a:pt x="1217" y="2159"/>
                  </a:cubicBezTo>
                  <a:cubicBezTo>
                    <a:pt x="1460" y="3040"/>
                    <a:pt x="1551" y="3952"/>
                    <a:pt x="1764" y="4833"/>
                  </a:cubicBezTo>
                  <a:cubicBezTo>
                    <a:pt x="1764" y="4894"/>
                    <a:pt x="1794" y="4955"/>
                    <a:pt x="1825" y="5016"/>
                  </a:cubicBezTo>
                  <a:cubicBezTo>
                    <a:pt x="1868" y="5059"/>
                    <a:pt x="1922" y="5078"/>
                    <a:pt x="1979" y="5078"/>
                  </a:cubicBezTo>
                  <a:cubicBezTo>
                    <a:pt x="2121" y="5078"/>
                    <a:pt x="2285" y="4963"/>
                    <a:pt x="2372" y="4833"/>
                  </a:cubicBezTo>
                  <a:cubicBezTo>
                    <a:pt x="2554" y="4408"/>
                    <a:pt x="2585" y="3921"/>
                    <a:pt x="2433" y="3496"/>
                  </a:cubicBezTo>
                  <a:cubicBezTo>
                    <a:pt x="2341" y="2736"/>
                    <a:pt x="2098" y="2007"/>
                    <a:pt x="1733" y="1307"/>
                  </a:cubicBezTo>
                  <a:cubicBezTo>
                    <a:pt x="1369" y="669"/>
                    <a:pt x="761" y="183"/>
                    <a:pt x="3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594;p70">
              <a:extLst>
                <a:ext uri="{FF2B5EF4-FFF2-40B4-BE49-F238E27FC236}">
                  <a16:creationId xmlns:a16="http://schemas.microsoft.com/office/drawing/2014/main" id="{0D7C9C27-66C8-4DAD-8E04-D1FBADDACD7D}"/>
                </a:ext>
              </a:extLst>
            </p:cNvPr>
            <p:cNvSpPr/>
            <p:nvPr/>
          </p:nvSpPr>
          <p:spPr>
            <a:xfrm>
              <a:off x="7240479" y="1737383"/>
              <a:ext cx="276826" cy="694511"/>
            </a:xfrm>
            <a:custGeom>
              <a:avLst/>
              <a:gdLst/>
              <a:ahLst/>
              <a:cxnLst/>
              <a:rect l="l" t="t" r="r" b="b"/>
              <a:pathLst>
                <a:path w="18452" h="46293" extrusionOk="0">
                  <a:moveTo>
                    <a:pt x="7509" y="0"/>
                  </a:moveTo>
                  <a:cubicBezTo>
                    <a:pt x="7509" y="0"/>
                    <a:pt x="7782" y="2341"/>
                    <a:pt x="7782" y="2584"/>
                  </a:cubicBezTo>
                  <a:cubicBezTo>
                    <a:pt x="7813" y="2797"/>
                    <a:pt x="4712" y="9818"/>
                    <a:pt x="3527" y="13040"/>
                  </a:cubicBezTo>
                  <a:cubicBezTo>
                    <a:pt x="2311" y="16292"/>
                    <a:pt x="730" y="23952"/>
                    <a:pt x="366" y="26931"/>
                  </a:cubicBezTo>
                  <a:cubicBezTo>
                    <a:pt x="1" y="29940"/>
                    <a:pt x="1399" y="46293"/>
                    <a:pt x="1399" y="46293"/>
                  </a:cubicBezTo>
                  <a:lnTo>
                    <a:pt x="17873" y="40639"/>
                  </a:lnTo>
                  <a:cubicBezTo>
                    <a:pt x="17357" y="35897"/>
                    <a:pt x="12889" y="26414"/>
                    <a:pt x="12889" y="26414"/>
                  </a:cubicBezTo>
                  <a:lnTo>
                    <a:pt x="14652" y="16596"/>
                  </a:lnTo>
                  <a:cubicBezTo>
                    <a:pt x="14652" y="16596"/>
                    <a:pt x="18451" y="4408"/>
                    <a:pt x="17691" y="3526"/>
                  </a:cubicBezTo>
                  <a:cubicBezTo>
                    <a:pt x="16931" y="2614"/>
                    <a:pt x="10761" y="1398"/>
                    <a:pt x="10761" y="1398"/>
                  </a:cubicBezTo>
                  <a:lnTo>
                    <a:pt x="9667" y="243"/>
                  </a:lnTo>
                  <a:lnTo>
                    <a:pt x="7509" y="0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595;p70">
              <a:extLst>
                <a:ext uri="{FF2B5EF4-FFF2-40B4-BE49-F238E27FC236}">
                  <a16:creationId xmlns:a16="http://schemas.microsoft.com/office/drawing/2014/main" id="{ADC99DEF-C73E-4ACF-88F3-0568EB77B3BB}"/>
                </a:ext>
              </a:extLst>
            </p:cNvPr>
            <p:cNvSpPr/>
            <p:nvPr/>
          </p:nvSpPr>
          <p:spPr>
            <a:xfrm>
              <a:off x="7249150" y="2104209"/>
              <a:ext cx="190622" cy="65786"/>
            </a:xfrm>
            <a:custGeom>
              <a:avLst/>
              <a:gdLst/>
              <a:ahLst/>
              <a:cxnLst/>
              <a:rect l="l" t="t" r="r" b="b"/>
              <a:pathLst>
                <a:path w="12706" h="4385" extrusionOk="0">
                  <a:moveTo>
                    <a:pt x="2486" y="0"/>
                  </a:moveTo>
                  <a:cubicBezTo>
                    <a:pt x="2236" y="0"/>
                    <a:pt x="1985" y="24"/>
                    <a:pt x="1733" y="78"/>
                  </a:cubicBezTo>
                  <a:cubicBezTo>
                    <a:pt x="1064" y="230"/>
                    <a:pt x="760" y="230"/>
                    <a:pt x="92" y="413"/>
                  </a:cubicBezTo>
                  <a:lnTo>
                    <a:pt x="0" y="960"/>
                  </a:lnTo>
                  <a:cubicBezTo>
                    <a:pt x="372" y="1130"/>
                    <a:pt x="825" y="1166"/>
                    <a:pt x="1302" y="1166"/>
                  </a:cubicBezTo>
                  <a:cubicBezTo>
                    <a:pt x="1658" y="1166"/>
                    <a:pt x="2028" y="1146"/>
                    <a:pt x="2386" y="1146"/>
                  </a:cubicBezTo>
                  <a:cubicBezTo>
                    <a:pt x="2919" y="1146"/>
                    <a:pt x="3428" y="1191"/>
                    <a:pt x="3830" y="1416"/>
                  </a:cubicBezTo>
                  <a:cubicBezTo>
                    <a:pt x="4165" y="1659"/>
                    <a:pt x="4469" y="1902"/>
                    <a:pt x="4772" y="2176"/>
                  </a:cubicBezTo>
                  <a:cubicBezTo>
                    <a:pt x="5168" y="2480"/>
                    <a:pt x="5624" y="2692"/>
                    <a:pt x="6079" y="2875"/>
                  </a:cubicBezTo>
                  <a:cubicBezTo>
                    <a:pt x="7022" y="3240"/>
                    <a:pt x="7994" y="3604"/>
                    <a:pt x="8937" y="3939"/>
                  </a:cubicBezTo>
                  <a:cubicBezTo>
                    <a:pt x="9609" y="4177"/>
                    <a:pt x="10281" y="4385"/>
                    <a:pt x="10943" y="4385"/>
                  </a:cubicBezTo>
                  <a:cubicBezTo>
                    <a:pt x="11208" y="4385"/>
                    <a:pt x="11472" y="4351"/>
                    <a:pt x="11733" y="4273"/>
                  </a:cubicBezTo>
                  <a:cubicBezTo>
                    <a:pt x="12037" y="4212"/>
                    <a:pt x="12311" y="4030"/>
                    <a:pt x="12493" y="3787"/>
                  </a:cubicBezTo>
                  <a:cubicBezTo>
                    <a:pt x="12675" y="3544"/>
                    <a:pt x="12706" y="3209"/>
                    <a:pt x="12584" y="2936"/>
                  </a:cubicBezTo>
                  <a:cubicBezTo>
                    <a:pt x="12463" y="2753"/>
                    <a:pt x="12250" y="2601"/>
                    <a:pt x="12037" y="2510"/>
                  </a:cubicBezTo>
                  <a:cubicBezTo>
                    <a:pt x="10365" y="1750"/>
                    <a:pt x="8481" y="1750"/>
                    <a:pt x="6718" y="1233"/>
                  </a:cubicBezTo>
                  <a:cubicBezTo>
                    <a:pt x="5320" y="793"/>
                    <a:pt x="3922" y="0"/>
                    <a:pt x="248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596;p70">
              <a:extLst>
                <a:ext uri="{FF2B5EF4-FFF2-40B4-BE49-F238E27FC236}">
                  <a16:creationId xmlns:a16="http://schemas.microsoft.com/office/drawing/2014/main" id="{5C8127D1-4205-4A16-B300-EED19C62BDE4}"/>
                </a:ext>
              </a:extLst>
            </p:cNvPr>
            <p:cNvSpPr/>
            <p:nvPr/>
          </p:nvSpPr>
          <p:spPr>
            <a:xfrm>
              <a:off x="7320292" y="1775789"/>
              <a:ext cx="281822" cy="393216"/>
            </a:xfrm>
            <a:custGeom>
              <a:avLst/>
              <a:gdLst/>
              <a:ahLst/>
              <a:cxnLst/>
              <a:rect l="l" t="t" r="r" b="b"/>
              <a:pathLst>
                <a:path w="18785" h="26210" extrusionOk="0">
                  <a:moveTo>
                    <a:pt x="10397" y="0"/>
                  </a:moveTo>
                  <a:cubicBezTo>
                    <a:pt x="10293" y="0"/>
                    <a:pt x="10200" y="18"/>
                    <a:pt x="10122" y="54"/>
                  </a:cubicBezTo>
                  <a:cubicBezTo>
                    <a:pt x="9879" y="145"/>
                    <a:pt x="7447" y="5373"/>
                    <a:pt x="6961" y="7957"/>
                  </a:cubicBezTo>
                  <a:cubicBezTo>
                    <a:pt x="6474" y="10571"/>
                    <a:pt x="9879" y="18140"/>
                    <a:pt x="9879" y="18140"/>
                  </a:cubicBezTo>
                  <a:lnTo>
                    <a:pt x="638" y="18018"/>
                  </a:lnTo>
                  <a:lnTo>
                    <a:pt x="0" y="22608"/>
                  </a:lnTo>
                  <a:cubicBezTo>
                    <a:pt x="0" y="22608"/>
                    <a:pt x="8632" y="25191"/>
                    <a:pt x="11490" y="25739"/>
                  </a:cubicBezTo>
                  <a:cubicBezTo>
                    <a:pt x="12878" y="26007"/>
                    <a:pt x="14266" y="26210"/>
                    <a:pt x="15409" y="26210"/>
                  </a:cubicBezTo>
                  <a:cubicBezTo>
                    <a:pt x="16594" y="26210"/>
                    <a:pt x="17516" y="25992"/>
                    <a:pt x="17903" y="25404"/>
                  </a:cubicBezTo>
                  <a:cubicBezTo>
                    <a:pt x="18359" y="24675"/>
                    <a:pt x="18663" y="23884"/>
                    <a:pt x="18785" y="23033"/>
                  </a:cubicBezTo>
                  <a:lnTo>
                    <a:pt x="17022" y="13519"/>
                  </a:lnTo>
                  <a:lnTo>
                    <a:pt x="15502" y="7562"/>
                  </a:lnTo>
                  <a:cubicBezTo>
                    <a:pt x="15502" y="7562"/>
                    <a:pt x="15228" y="4887"/>
                    <a:pt x="14529" y="3337"/>
                  </a:cubicBezTo>
                  <a:cubicBezTo>
                    <a:pt x="13890" y="1948"/>
                    <a:pt x="11499" y="0"/>
                    <a:pt x="10397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597;p70">
              <a:extLst>
                <a:ext uri="{FF2B5EF4-FFF2-40B4-BE49-F238E27FC236}">
                  <a16:creationId xmlns:a16="http://schemas.microsoft.com/office/drawing/2014/main" id="{84F0FE96-3C92-4E17-A48B-65747F83B413}"/>
                </a:ext>
              </a:extLst>
            </p:cNvPr>
            <p:cNvSpPr/>
            <p:nvPr/>
          </p:nvSpPr>
          <p:spPr>
            <a:xfrm>
              <a:off x="7273319" y="1764282"/>
              <a:ext cx="125421" cy="286383"/>
            </a:xfrm>
            <a:custGeom>
              <a:avLst/>
              <a:gdLst/>
              <a:ahLst/>
              <a:cxnLst/>
              <a:rect l="l" t="t" r="r" b="b"/>
              <a:pathLst>
                <a:path w="8360" h="19089" extrusionOk="0">
                  <a:moveTo>
                    <a:pt x="8359" y="1"/>
                  </a:moveTo>
                  <a:lnTo>
                    <a:pt x="8359" y="1"/>
                  </a:lnTo>
                  <a:cubicBezTo>
                    <a:pt x="8359" y="183"/>
                    <a:pt x="8329" y="396"/>
                    <a:pt x="8298" y="700"/>
                  </a:cubicBezTo>
                  <a:cubicBezTo>
                    <a:pt x="8268" y="1277"/>
                    <a:pt x="8177" y="2128"/>
                    <a:pt x="7964" y="3162"/>
                  </a:cubicBezTo>
                  <a:cubicBezTo>
                    <a:pt x="7751" y="4408"/>
                    <a:pt x="7447" y="5593"/>
                    <a:pt x="7022" y="6779"/>
                  </a:cubicBezTo>
                  <a:cubicBezTo>
                    <a:pt x="6809" y="7447"/>
                    <a:pt x="6535" y="8116"/>
                    <a:pt x="6231" y="8815"/>
                  </a:cubicBezTo>
                  <a:cubicBezTo>
                    <a:pt x="6171" y="8998"/>
                    <a:pt x="6079" y="9180"/>
                    <a:pt x="5988" y="9332"/>
                  </a:cubicBezTo>
                  <a:cubicBezTo>
                    <a:pt x="5867" y="9484"/>
                    <a:pt x="5715" y="9575"/>
                    <a:pt x="5532" y="9606"/>
                  </a:cubicBezTo>
                  <a:lnTo>
                    <a:pt x="4408" y="9970"/>
                  </a:lnTo>
                  <a:lnTo>
                    <a:pt x="4013" y="10062"/>
                  </a:lnTo>
                  <a:lnTo>
                    <a:pt x="3861" y="10122"/>
                  </a:lnTo>
                  <a:lnTo>
                    <a:pt x="4013" y="10213"/>
                  </a:lnTo>
                  <a:lnTo>
                    <a:pt x="4043" y="10234"/>
                  </a:lnTo>
                  <a:lnTo>
                    <a:pt x="4043" y="10234"/>
                  </a:lnTo>
                  <a:lnTo>
                    <a:pt x="4043" y="10244"/>
                  </a:lnTo>
                  <a:lnTo>
                    <a:pt x="4053" y="10241"/>
                  </a:lnTo>
                  <a:lnTo>
                    <a:pt x="4053" y="10241"/>
                  </a:lnTo>
                  <a:lnTo>
                    <a:pt x="5354" y="11118"/>
                  </a:lnTo>
                  <a:lnTo>
                    <a:pt x="5354" y="11118"/>
                  </a:lnTo>
                  <a:lnTo>
                    <a:pt x="1520" y="16779"/>
                  </a:lnTo>
                  <a:lnTo>
                    <a:pt x="395" y="18451"/>
                  </a:lnTo>
                  <a:lnTo>
                    <a:pt x="92" y="18937"/>
                  </a:lnTo>
                  <a:cubicBezTo>
                    <a:pt x="61" y="18967"/>
                    <a:pt x="31" y="19028"/>
                    <a:pt x="0" y="19089"/>
                  </a:cubicBezTo>
                  <a:cubicBezTo>
                    <a:pt x="31" y="19059"/>
                    <a:pt x="92" y="18998"/>
                    <a:pt x="122" y="18937"/>
                  </a:cubicBezTo>
                  <a:lnTo>
                    <a:pt x="426" y="18511"/>
                  </a:lnTo>
                  <a:lnTo>
                    <a:pt x="1611" y="16840"/>
                  </a:lnTo>
                  <a:lnTo>
                    <a:pt x="5502" y="11125"/>
                  </a:lnTo>
                  <a:lnTo>
                    <a:pt x="5532" y="11065"/>
                  </a:lnTo>
                  <a:lnTo>
                    <a:pt x="5472" y="11004"/>
                  </a:lnTo>
                  <a:lnTo>
                    <a:pt x="4199" y="10192"/>
                  </a:lnTo>
                  <a:lnTo>
                    <a:pt x="4199" y="10192"/>
                  </a:lnTo>
                  <a:lnTo>
                    <a:pt x="4408" y="10122"/>
                  </a:lnTo>
                  <a:lnTo>
                    <a:pt x="5563" y="9758"/>
                  </a:lnTo>
                  <a:cubicBezTo>
                    <a:pt x="5745" y="9727"/>
                    <a:pt x="5958" y="9606"/>
                    <a:pt x="6079" y="9423"/>
                  </a:cubicBezTo>
                  <a:cubicBezTo>
                    <a:pt x="6171" y="9241"/>
                    <a:pt x="6262" y="9058"/>
                    <a:pt x="6353" y="8876"/>
                  </a:cubicBezTo>
                  <a:cubicBezTo>
                    <a:pt x="6657" y="8177"/>
                    <a:pt x="6900" y="7478"/>
                    <a:pt x="7143" y="6840"/>
                  </a:cubicBezTo>
                  <a:cubicBezTo>
                    <a:pt x="7538" y="5654"/>
                    <a:pt x="7842" y="4438"/>
                    <a:pt x="8055" y="3192"/>
                  </a:cubicBezTo>
                  <a:cubicBezTo>
                    <a:pt x="8177" y="2371"/>
                    <a:pt x="8298" y="1520"/>
                    <a:pt x="8329" y="700"/>
                  </a:cubicBezTo>
                  <a:cubicBezTo>
                    <a:pt x="8359" y="365"/>
                    <a:pt x="8359" y="153"/>
                    <a:pt x="8359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98;p70">
              <a:extLst>
                <a:ext uri="{FF2B5EF4-FFF2-40B4-BE49-F238E27FC236}">
                  <a16:creationId xmlns:a16="http://schemas.microsoft.com/office/drawing/2014/main" id="{FB291FDA-6994-4858-8250-DF7682D69F03}"/>
                </a:ext>
              </a:extLst>
            </p:cNvPr>
            <p:cNvSpPr/>
            <p:nvPr/>
          </p:nvSpPr>
          <p:spPr>
            <a:xfrm>
              <a:off x="7419699" y="1777965"/>
              <a:ext cx="58840" cy="247166"/>
            </a:xfrm>
            <a:custGeom>
              <a:avLst/>
              <a:gdLst/>
              <a:ahLst/>
              <a:cxnLst/>
              <a:rect l="l" t="t" r="r" b="b"/>
              <a:pathLst>
                <a:path w="3922" h="16475" extrusionOk="0">
                  <a:moveTo>
                    <a:pt x="3709" y="0"/>
                  </a:moveTo>
                  <a:cubicBezTo>
                    <a:pt x="3526" y="0"/>
                    <a:pt x="3344" y="31"/>
                    <a:pt x="3192" y="92"/>
                  </a:cubicBezTo>
                  <a:cubicBezTo>
                    <a:pt x="2554" y="335"/>
                    <a:pt x="2037" y="791"/>
                    <a:pt x="1672" y="1338"/>
                  </a:cubicBezTo>
                  <a:cubicBezTo>
                    <a:pt x="1399" y="1733"/>
                    <a:pt x="1186" y="2128"/>
                    <a:pt x="1003" y="2554"/>
                  </a:cubicBezTo>
                  <a:cubicBezTo>
                    <a:pt x="791" y="3040"/>
                    <a:pt x="608" y="3526"/>
                    <a:pt x="456" y="4043"/>
                  </a:cubicBezTo>
                  <a:cubicBezTo>
                    <a:pt x="122" y="5198"/>
                    <a:pt x="0" y="6414"/>
                    <a:pt x="31" y="7599"/>
                  </a:cubicBezTo>
                  <a:cubicBezTo>
                    <a:pt x="61" y="8238"/>
                    <a:pt x="152" y="8846"/>
                    <a:pt x="335" y="9453"/>
                  </a:cubicBezTo>
                  <a:cubicBezTo>
                    <a:pt x="487" y="10031"/>
                    <a:pt x="639" y="10608"/>
                    <a:pt x="791" y="11125"/>
                  </a:cubicBezTo>
                  <a:cubicBezTo>
                    <a:pt x="1095" y="12189"/>
                    <a:pt x="1368" y="13162"/>
                    <a:pt x="1611" y="13952"/>
                  </a:cubicBezTo>
                  <a:cubicBezTo>
                    <a:pt x="1885" y="14742"/>
                    <a:pt x="2098" y="15381"/>
                    <a:pt x="2280" y="15806"/>
                  </a:cubicBezTo>
                  <a:cubicBezTo>
                    <a:pt x="2402" y="16019"/>
                    <a:pt x="2462" y="16201"/>
                    <a:pt x="2523" y="16292"/>
                  </a:cubicBezTo>
                  <a:cubicBezTo>
                    <a:pt x="2554" y="16353"/>
                    <a:pt x="2584" y="16414"/>
                    <a:pt x="2614" y="16475"/>
                  </a:cubicBezTo>
                  <a:cubicBezTo>
                    <a:pt x="2584" y="16414"/>
                    <a:pt x="2584" y="16353"/>
                    <a:pt x="2554" y="16292"/>
                  </a:cubicBezTo>
                  <a:cubicBezTo>
                    <a:pt x="2493" y="16171"/>
                    <a:pt x="2432" y="16019"/>
                    <a:pt x="2341" y="15806"/>
                  </a:cubicBezTo>
                  <a:cubicBezTo>
                    <a:pt x="2189" y="15350"/>
                    <a:pt x="1976" y="14712"/>
                    <a:pt x="1733" y="13922"/>
                  </a:cubicBezTo>
                  <a:cubicBezTo>
                    <a:pt x="1490" y="13101"/>
                    <a:pt x="1186" y="12159"/>
                    <a:pt x="943" y="11095"/>
                  </a:cubicBezTo>
                  <a:cubicBezTo>
                    <a:pt x="669" y="10031"/>
                    <a:pt x="244" y="8876"/>
                    <a:pt x="213" y="7599"/>
                  </a:cubicBezTo>
                  <a:cubicBezTo>
                    <a:pt x="152" y="6414"/>
                    <a:pt x="304" y="5228"/>
                    <a:pt x="608" y="4073"/>
                  </a:cubicBezTo>
                  <a:cubicBezTo>
                    <a:pt x="760" y="3587"/>
                    <a:pt x="912" y="3070"/>
                    <a:pt x="1125" y="2614"/>
                  </a:cubicBezTo>
                  <a:cubicBezTo>
                    <a:pt x="1307" y="2189"/>
                    <a:pt x="1520" y="1794"/>
                    <a:pt x="1763" y="1399"/>
                  </a:cubicBezTo>
                  <a:cubicBezTo>
                    <a:pt x="2098" y="852"/>
                    <a:pt x="2614" y="426"/>
                    <a:pt x="3222" y="152"/>
                  </a:cubicBezTo>
                  <a:cubicBezTo>
                    <a:pt x="3435" y="61"/>
                    <a:pt x="3678" y="31"/>
                    <a:pt x="392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599;p70">
              <a:extLst>
                <a:ext uri="{FF2B5EF4-FFF2-40B4-BE49-F238E27FC236}">
                  <a16:creationId xmlns:a16="http://schemas.microsoft.com/office/drawing/2014/main" id="{65B0FF0B-3FBB-4B2D-833E-FF17C6E3829A}"/>
                </a:ext>
              </a:extLst>
            </p:cNvPr>
            <p:cNvSpPr/>
            <p:nvPr/>
          </p:nvSpPr>
          <p:spPr>
            <a:xfrm>
              <a:off x="7318912" y="2043764"/>
              <a:ext cx="205684" cy="105858"/>
            </a:xfrm>
            <a:custGeom>
              <a:avLst/>
              <a:gdLst/>
              <a:ahLst/>
              <a:cxnLst/>
              <a:rect l="l" t="t" r="r" b="b"/>
              <a:pathLst>
                <a:path w="13710" h="7056" extrusionOk="0">
                  <a:moveTo>
                    <a:pt x="4546" y="0"/>
                  </a:moveTo>
                  <a:cubicBezTo>
                    <a:pt x="3348" y="0"/>
                    <a:pt x="2077" y="20"/>
                    <a:pt x="761" y="65"/>
                  </a:cubicBezTo>
                  <a:lnTo>
                    <a:pt x="700" y="65"/>
                  </a:lnTo>
                  <a:lnTo>
                    <a:pt x="700" y="186"/>
                  </a:lnTo>
                  <a:lnTo>
                    <a:pt x="1" y="4746"/>
                  </a:lnTo>
                  <a:lnTo>
                    <a:pt x="1" y="4807"/>
                  </a:lnTo>
                  <a:lnTo>
                    <a:pt x="92" y="4807"/>
                  </a:lnTo>
                  <a:lnTo>
                    <a:pt x="5898" y="6478"/>
                  </a:lnTo>
                  <a:lnTo>
                    <a:pt x="7569" y="6904"/>
                  </a:lnTo>
                  <a:lnTo>
                    <a:pt x="8025" y="7025"/>
                  </a:lnTo>
                  <a:lnTo>
                    <a:pt x="8025" y="7025"/>
                  </a:lnTo>
                  <a:lnTo>
                    <a:pt x="7600" y="6904"/>
                  </a:lnTo>
                  <a:lnTo>
                    <a:pt x="5928" y="6387"/>
                  </a:lnTo>
                  <a:lnTo>
                    <a:pt x="163" y="4706"/>
                  </a:lnTo>
                  <a:lnTo>
                    <a:pt x="163" y="4706"/>
                  </a:lnTo>
                  <a:cubicBezTo>
                    <a:pt x="374" y="3298"/>
                    <a:pt x="613" y="1801"/>
                    <a:pt x="852" y="217"/>
                  </a:cubicBezTo>
                  <a:lnTo>
                    <a:pt x="852" y="214"/>
                  </a:lnTo>
                  <a:lnTo>
                    <a:pt x="852" y="214"/>
                  </a:lnTo>
                  <a:cubicBezTo>
                    <a:pt x="2058" y="174"/>
                    <a:pt x="3226" y="158"/>
                    <a:pt x="4333" y="158"/>
                  </a:cubicBezTo>
                  <a:cubicBezTo>
                    <a:pt x="6485" y="158"/>
                    <a:pt x="8408" y="218"/>
                    <a:pt x="9940" y="278"/>
                  </a:cubicBezTo>
                  <a:cubicBezTo>
                    <a:pt x="11095" y="338"/>
                    <a:pt x="12038" y="399"/>
                    <a:pt x="12706" y="430"/>
                  </a:cubicBezTo>
                  <a:lnTo>
                    <a:pt x="13466" y="490"/>
                  </a:lnTo>
                  <a:lnTo>
                    <a:pt x="13709" y="490"/>
                  </a:lnTo>
                  <a:cubicBezTo>
                    <a:pt x="13649" y="460"/>
                    <a:pt x="13557" y="460"/>
                    <a:pt x="13466" y="460"/>
                  </a:cubicBezTo>
                  <a:lnTo>
                    <a:pt x="12706" y="369"/>
                  </a:lnTo>
                  <a:cubicBezTo>
                    <a:pt x="12038" y="308"/>
                    <a:pt x="11095" y="247"/>
                    <a:pt x="9940" y="156"/>
                  </a:cubicBezTo>
                  <a:cubicBezTo>
                    <a:pt x="8459" y="60"/>
                    <a:pt x="6612" y="0"/>
                    <a:pt x="4546" y="0"/>
                  </a:cubicBezTo>
                  <a:close/>
                  <a:moveTo>
                    <a:pt x="8025" y="7025"/>
                  </a:moveTo>
                  <a:cubicBezTo>
                    <a:pt x="8086" y="7056"/>
                    <a:pt x="8117" y="7056"/>
                    <a:pt x="8177" y="7056"/>
                  </a:cubicBezTo>
                  <a:cubicBezTo>
                    <a:pt x="8147" y="7025"/>
                    <a:pt x="8086" y="7025"/>
                    <a:pt x="8025" y="7025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600;p70">
              <a:extLst>
                <a:ext uri="{FF2B5EF4-FFF2-40B4-BE49-F238E27FC236}">
                  <a16:creationId xmlns:a16="http://schemas.microsoft.com/office/drawing/2014/main" id="{50CDFFB4-3E75-4AAD-8341-4A329296FCE9}"/>
                </a:ext>
              </a:extLst>
            </p:cNvPr>
            <p:cNvSpPr/>
            <p:nvPr/>
          </p:nvSpPr>
          <p:spPr>
            <a:xfrm>
              <a:off x="7466207" y="2037313"/>
              <a:ext cx="54744" cy="11117"/>
            </a:xfrm>
            <a:custGeom>
              <a:avLst/>
              <a:gdLst/>
              <a:ahLst/>
              <a:cxnLst/>
              <a:rect l="l" t="t" r="r" b="b"/>
              <a:pathLst>
                <a:path w="3649" h="741" extrusionOk="0">
                  <a:moveTo>
                    <a:pt x="3329" y="1"/>
                  </a:moveTo>
                  <a:cubicBezTo>
                    <a:pt x="2798" y="1"/>
                    <a:pt x="2270" y="64"/>
                    <a:pt x="1764" y="191"/>
                  </a:cubicBezTo>
                  <a:cubicBezTo>
                    <a:pt x="1156" y="312"/>
                    <a:pt x="548" y="495"/>
                    <a:pt x="1" y="738"/>
                  </a:cubicBezTo>
                  <a:cubicBezTo>
                    <a:pt x="1" y="740"/>
                    <a:pt x="4" y="741"/>
                    <a:pt x="11" y="741"/>
                  </a:cubicBezTo>
                  <a:cubicBezTo>
                    <a:pt x="108" y="741"/>
                    <a:pt x="884" y="544"/>
                    <a:pt x="1794" y="373"/>
                  </a:cubicBezTo>
                  <a:cubicBezTo>
                    <a:pt x="2797" y="160"/>
                    <a:pt x="3648" y="69"/>
                    <a:pt x="3648" y="9"/>
                  </a:cubicBezTo>
                  <a:cubicBezTo>
                    <a:pt x="3542" y="3"/>
                    <a:pt x="3435" y="1"/>
                    <a:pt x="3329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601;p70">
              <a:extLst>
                <a:ext uri="{FF2B5EF4-FFF2-40B4-BE49-F238E27FC236}">
                  <a16:creationId xmlns:a16="http://schemas.microsoft.com/office/drawing/2014/main" id="{A9F15D42-1642-421E-9782-1D4343EB76A2}"/>
                </a:ext>
              </a:extLst>
            </p:cNvPr>
            <p:cNvSpPr/>
            <p:nvPr/>
          </p:nvSpPr>
          <p:spPr>
            <a:xfrm>
              <a:off x="7266928" y="2283069"/>
              <a:ext cx="30575" cy="29495"/>
            </a:xfrm>
            <a:custGeom>
              <a:avLst/>
              <a:gdLst/>
              <a:ahLst/>
              <a:cxnLst/>
              <a:rect l="l" t="t" r="r" b="b"/>
              <a:pathLst>
                <a:path w="2038" h="1966" extrusionOk="0">
                  <a:moveTo>
                    <a:pt x="1083" y="0"/>
                  </a:moveTo>
                  <a:cubicBezTo>
                    <a:pt x="957" y="0"/>
                    <a:pt x="829" y="25"/>
                    <a:pt x="700" y="72"/>
                  </a:cubicBezTo>
                  <a:cubicBezTo>
                    <a:pt x="426" y="193"/>
                    <a:pt x="244" y="406"/>
                    <a:pt x="153" y="710"/>
                  </a:cubicBezTo>
                  <a:cubicBezTo>
                    <a:pt x="1" y="1227"/>
                    <a:pt x="274" y="1774"/>
                    <a:pt x="821" y="1926"/>
                  </a:cubicBezTo>
                  <a:cubicBezTo>
                    <a:pt x="910" y="1952"/>
                    <a:pt x="1004" y="1966"/>
                    <a:pt x="1098" y="1966"/>
                  </a:cubicBezTo>
                  <a:cubicBezTo>
                    <a:pt x="1328" y="1966"/>
                    <a:pt x="1561" y="1885"/>
                    <a:pt x="1733" y="1713"/>
                  </a:cubicBezTo>
                  <a:cubicBezTo>
                    <a:pt x="1885" y="1591"/>
                    <a:pt x="2007" y="1379"/>
                    <a:pt x="2037" y="1166"/>
                  </a:cubicBezTo>
                  <a:cubicBezTo>
                    <a:pt x="2037" y="1105"/>
                    <a:pt x="2037" y="1014"/>
                    <a:pt x="2037" y="923"/>
                  </a:cubicBezTo>
                  <a:cubicBezTo>
                    <a:pt x="2007" y="923"/>
                    <a:pt x="2007" y="1014"/>
                    <a:pt x="1976" y="1166"/>
                  </a:cubicBezTo>
                  <a:cubicBezTo>
                    <a:pt x="1916" y="1348"/>
                    <a:pt x="1825" y="1500"/>
                    <a:pt x="1673" y="1622"/>
                  </a:cubicBezTo>
                  <a:cubicBezTo>
                    <a:pt x="1505" y="1748"/>
                    <a:pt x="1322" y="1816"/>
                    <a:pt x="1135" y="1816"/>
                  </a:cubicBezTo>
                  <a:cubicBezTo>
                    <a:pt x="1052" y="1816"/>
                    <a:pt x="967" y="1802"/>
                    <a:pt x="882" y="1774"/>
                  </a:cubicBezTo>
                  <a:cubicBezTo>
                    <a:pt x="639" y="1713"/>
                    <a:pt x="457" y="1531"/>
                    <a:pt x="366" y="1318"/>
                  </a:cubicBezTo>
                  <a:cubicBezTo>
                    <a:pt x="183" y="892"/>
                    <a:pt x="366" y="406"/>
                    <a:pt x="791" y="224"/>
                  </a:cubicBezTo>
                  <a:cubicBezTo>
                    <a:pt x="905" y="173"/>
                    <a:pt x="1019" y="148"/>
                    <a:pt x="1131" y="148"/>
                  </a:cubicBezTo>
                  <a:cubicBezTo>
                    <a:pt x="1288" y="148"/>
                    <a:pt x="1440" y="196"/>
                    <a:pt x="1581" y="284"/>
                  </a:cubicBezTo>
                  <a:cubicBezTo>
                    <a:pt x="1764" y="375"/>
                    <a:pt x="1885" y="527"/>
                    <a:pt x="1946" y="710"/>
                  </a:cubicBezTo>
                  <a:cubicBezTo>
                    <a:pt x="2007" y="862"/>
                    <a:pt x="2037" y="923"/>
                    <a:pt x="2037" y="923"/>
                  </a:cubicBezTo>
                  <a:cubicBezTo>
                    <a:pt x="2037" y="862"/>
                    <a:pt x="2037" y="771"/>
                    <a:pt x="2007" y="710"/>
                  </a:cubicBezTo>
                  <a:cubicBezTo>
                    <a:pt x="1946" y="497"/>
                    <a:pt x="1825" y="315"/>
                    <a:pt x="1642" y="193"/>
                  </a:cubicBezTo>
                  <a:cubicBezTo>
                    <a:pt x="1474" y="62"/>
                    <a:pt x="1283" y="0"/>
                    <a:pt x="1083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602;p70">
              <a:extLst>
                <a:ext uri="{FF2B5EF4-FFF2-40B4-BE49-F238E27FC236}">
                  <a16:creationId xmlns:a16="http://schemas.microsoft.com/office/drawing/2014/main" id="{0658A425-86C2-45C2-B1F5-625FE8BF34EF}"/>
                </a:ext>
              </a:extLst>
            </p:cNvPr>
            <p:cNvSpPr/>
            <p:nvPr/>
          </p:nvSpPr>
          <p:spPr>
            <a:xfrm>
              <a:off x="7274235" y="1847726"/>
              <a:ext cx="112189" cy="200673"/>
            </a:xfrm>
            <a:custGeom>
              <a:avLst/>
              <a:gdLst/>
              <a:ahLst/>
              <a:cxnLst/>
              <a:rect l="l" t="t" r="r" b="b"/>
              <a:pathLst>
                <a:path w="7478" h="13376" extrusionOk="0">
                  <a:moveTo>
                    <a:pt x="7477" y="1"/>
                  </a:moveTo>
                  <a:lnTo>
                    <a:pt x="7477" y="1"/>
                  </a:lnTo>
                  <a:cubicBezTo>
                    <a:pt x="7265" y="700"/>
                    <a:pt x="6748" y="1825"/>
                    <a:pt x="6535" y="2524"/>
                  </a:cubicBezTo>
                  <a:cubicBezTo>
                    <a:pt x="6414" y="3041"/>
                    <a:pt x="6201" y="3527"/>
                    <a:pt x="5866" y="3922"/>
                  </a:cubicBezTo>
                  <a:cubicBezTo>
                    <a:pt x="5289" y="4469"/>
                    <a:pt x="4651" y="4317"/>
                    <a:pt x="3982" y="4591"/>
                  </a:cubicBezTo>
                  <a:cubicBezTo>
                    <a:pt x="4438" y="4682"/>
                    <a:pt x="5015" y="5199"/>
                    <a:pt x="5380" y="5503"/>
                  </a:cubicBezTo>
                  <a:cubicBezTo>
                    <a:pt x="3801" y="8046"/>
                    <a:pt x="311" y="12980"/>
                    <a:pt x="46" y="13353"/>
                  </a:cubicBezTo>
                  <a:lnTo>
                    <a:pt x="46" y="13353"/>
                  </a:lnTo>
                  <a:cubicBezTo>
                    <a:pt x="2302" y="12250"/>
                    <a:pt x="3930" y="10016"/>
                    <a:pt x="5198" y="7813"/>
                  </a:cubicBezTo>
                  <a:cubicBezTo>
                    <a:pt x="5471" y="7326"/>
                    <a:pt x="5745" y="6840"/>
                    <a:pt x="5988" y="6354"/>
                  </a:cubicBezTo>
                  <a:cubicBezTo>
                    <a:pt x="6170" y="6110"/>
                    <a:pt x="6262" y="5807"/>
                    <a:pt x="6292" y="5503"/>
                  </a:cubicBezTo>
                  <a:cubicBezTo>
                    <a:pt x="6322" y="5205"/>
                    <a:pt x="6119" y="4908"/>
                    <a:pt x="5826" y="4838"/>
                  </a:cubicBezTo>
                  <a:lnTo>
                    <a:pt x="5826" y="4838"/>
                  </a:lnTo>
                  <a:cubicBezTo>
                    <a:pt x="5887" y="4851"/>
                    <a:pt x="5948" y="4857"/>
                    <a:pt x="6008" y="4857"/>
                  </a:cubicBezTo>
                  <a:cubicBezTo>
                    <a:pt x="6331" y="4857"/>
                    <a:pt x="6632" y="4680"/>
                    <a:pt x="6809" y="4378"/>
                  </a:cubicBezTo>
                  <a:cubicBezTo>
                    <a:pt x="6991" y="4044"/>
                    <a:pt x="7082" y="3648"/>
                    <a:pt x="7113" y="3284"/>
                  </a:cubicBezTo>
                  <a:cubicBezTo>
                    <a:pt x="7204" y="2341"/>
                    <a:pt x="7356" y="943"/>
                    <a:pt x="7477" y="1"/>
                  </a:cubicBezTo>
                  <a:close/>
                  <a:moveTo>
                    <a:pt x="46" y="13353"/>
                  </a:moveTo>
                  <a:cubicBezTo>
                    <a:pt x="31" y="13360"/>
                    <a:pt x="16" y="13368"/>
                    <a:pt x="0" y="13375"/>
                  </a:cubicBezTo>
                  <a:lnTo>
                    <a:pt x="31" y="13375"/>
                  </a:lnTo>
                  <a:cubicBezTo>
                    <a:pt x="31" y="13375"/>
                    <a:pt x="36" y="13367"/>
                    <a:pt x="46" y="133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3603;p70">
              <a:extLst>
                <a:ext uri="{FF2B5EF4-FFF2-40B4-BE49-F238E27FC236}">
                  <a16:creationId xmlns:a16="http://schemas.microsoft.com/office/drawing/2014/main" id="{B32DEAB3-9BD7-43E3-A446-52600493873F}"/>
                </a:ext>
              </a:extLst>
            </p:cNvPr>
            <p:cNvSpPr/>
            <p:nvPr/>
          </p:nvSpPr>
          <p:spPr>
            <a:xfrm>
              <a:off x="6969609" y="1953989"/>
              <a:ext cx="356639" cy="370292"/>
            </a:xfrm>
            <a:custGeom>
              <a:avLst/>
              <a:gdLst/>
              <a:ahLst/>
              <a:cxnLst/>
              <a:rect l="l" t="t" r="r" b="b"/>
              <a:pathLst>
                <a:path w="23772" h="24682" extrusionOk="0">
                  <a:moveTo>
                    <a:pt x="9849" y="0"/>
                  </a:moveTo>
                  <a:lnTo>
                    <a:pt x="1" y="9332"/>
                  </a:lnTo>
                  <a:lnTo>
                    <a:pt x="13466" y="24681"/>
                  </a:lnTo>
                  <a:cubicBezTo>
                    <a:pt x="13466" y="24681"/>
                    <a:pt x="23772" y="14134"/>
                    <a:pt x="23349" y="14134"/>
                  </a:cubicBezTo>
                  <a:cubicBezTo>
                    <a:pt x="23347" y="14134"/>
                    <a:pt x="23346" y="14134"/>
                    <a:pt x="23345" y="14134"/>
                  </a:cubicBezTo>
                  <a:cubicBezTo>
                    <a:pt x="23344" y="14134"/>
                    <a:pt x="23344" y="14134"/>
                    <a:pt x="23344" y="14134"/>
                  </a:cubicBezTo>
                  <a:cubicBezTo>
                    <a:pt x="23103" y="14134"/>
                    <a:pt x="9849" y="0"/>
                    <a:pt x="9849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3604;p70">
              <a:extLst>
                <a:ext uri="{FF2B5EF4-FFF2-40B4-BE49-F238E27FC236}">
                  <a16:creationId xmlns:a16="http://schemas.microsoft.com/office/drawing/2014/main" id="{8B961A05-66C2-4F61-AB41-68CE712E1DA8}"/>
                </a:ext>
              </a:extLst>
            </p:cNvPr>
            <p:cNvSpPr/>
            <p:nvPr/>
          </p:nvSpPr>
          <p:spPr>
            <a:xfrm>
              <a:off x="7121914" y="2023751"/>
              <a:ext cx="206134" cy="98056"/>
            </a:xfrm>
            <a:custGeom>
              <a:avLst/>
              <a:gdLst/>
              <a:ahLst/>
              <a:cxnLst/>
              <a:rect l="l" t="t" r="r" b="b"/>
              <a:pathLst>
                <a:path w="13740" h="6536" extrusionOk="0">
                  <a:moveTo>
                    <a:pt x="5199" y="1"/>
                  </a:moveTo>
                  <a:lnTo>
                    <a:pt x="1582" y="548"/>
                  </a:lnTo>
                  <a:lnTo>
                    <a:pt x="1" y="2675"/>
                  </a:lnTo>
                  <a:cubicBezTo>
                    <a:pt x="1" y="2675"/>
                    <a:pt x="27" y="3172"/>
                    <a:pt x="321" y="3172"/>
                  </a:cubicBezTo>
                  <a:cubicBezTo>
                    <a:pt x="344" y="3172"/>
                    <a:pt x="369" y="3168"/>
                    <a:pt x="396" y="3162"/>
                  </a:cubicBezTo>
                  <a:cubicBezTo>
                    <a:pt x="670" y="3040"/>
                    <a:pt x="913" y="2858"/>
                    <a:pt x="1156" y="2645"/>
                  </a:cubicBezTo>
                  <a:lnTo>
                    <a:pt x="1278" y="4165"/>
                  </a:lnTo>
                  <a:cubicBezTo>
                    <a:pt x="1278" y="4165"/>
                    <a:pt x="1526" y="4426"/>
                    <a:pt x="1791" y="4426"/>
                  </a:cubicBezTo>
                  <a:cubicBezTo>
                    <a:pt x="1930" y="4426"/>
                    <a:pt x="2074" y="4354"/>
                    <a:pt x="2189" y="4134"/>
                  </a:cubicBezTo>
                  <a:lnTo>
                    <a:pt x="2615" y="5259"/>
                  </a:lnTo>
                  <a:cubicBezTo>
                    <a:pt x="2615" y="5259"/>
                    <a:pt x="2809" y="5466"/>
                    <a:pt x="3021" y="5466"/>
                  </a:cubicBezTo>
                  <a:cubicBezTo>
                    <a:pt x="3133" y="5466"/>
                    <a:pt x="3250" y="5408"/>
                    <a:pt x="3344" y="5229"/>
                  </a:cubicBezTo>
                  <a:lnTo>
                    <a:pt x="3983" y="6536"/>
                  </a:lnTo>
                  <a:cubicBezTo>
                    <a:pt x="4226" y="6445"/>
                    <a:pt x="4469" y="6262"/>
                    <a:pt x="4591" y="6019"/>
                  </a:cubicBezTo>
                  <a:cubicBezTo>
                    <a:pt x="4682" y="5806"/>
                    <a:pt x="4712" y="5563"/>
                    <a:pt x="4651" y="5350"/>
                  </a:cubicBezTo>
                  <a:lnTo>
                    <a:pt x="4651" y="5350"/>
                  </a:lnTo>
                  <a:cubicBezTo>
                    <a:pt x="4652" y="5350"/>
                    <a:pt x="6445" y="5563"/>
                    <a:pt x="7205" y="5745"/>
                  </a:cubicBezTo>
                  <a:cubicBezTo>
                    <a:pt x="7395" y="5791"/>
                    <a:pt x="7763" y="5808"/>
                    <a:pt x="8209" y="5808"/>
                  </a:cubicBezTo>
                  <a:cubicBezTo>
                    <a:pt x="9547" y="5808"/>
                    <a:pt x="11582" y="5654"/>
                    <a:pt x="11582" y="5654"/>
                  </a:cubicBezTo>
                  <a:lnTo>
                    <a:pt x="13101" y="6019"/>
                  </a:lnTo>
                  <a:lnTo>
                    <a:pt x="13740" y="2037"/>
                  </a:lnTo>
                  <a:lnTo>
                    <a:pt x="10579" y="2098"/>
                  </a:lnTo>
                  <a:lnTo>
                    <a:pt x="5199" y="1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3605;p70">
              <a:extLst>
                <a:ext uri="{FF2B5EF4-FFF2-40B4-BE49-F238E27FC236}">
                  <a16:creationId xmlns:a16="http://schemas.microsoft.com/office/drawing/2014/main" id="{12991B4D-215C-4DB7-8504-CE9734A317A0}"/>
                </a:ext>
              </a:extLst>
            </p:cNvPr>
            <p:cNvSpPr/>
            <p:nvPr/>
          </p:nvSpPr>
          <p:spPr>
            <a:xfrm>
              <a:off x="7138792" y="2030712"/>
              <a:ext cx="50183" cy="35466"/>
            </a:xfrm>
            <a:custGeom>
              <a:avLst/>
              <a:gdLst/>
              <a:ahLst/>
              <a:cxnLst/>
              <a:rect l="l" t="t" r="r" b="b"/>
              <a:pathLst>
                <a:path w="3345" h="2364" extrusionOk="0">
                  <a:moveTo>
                    <a:pt x="2938" y="0"/>
                  </a:moveTo>
                  <a:cubicBezTo>
                    <a:pt x="2848" y="0"/>
                    <a:pt x="2759" y="17"/>
                    <a:pt x="2675" y="53"/>
                  </a:cubicBezTo>
                  <a:cubicBezTo>
                    <a:pt x="2432" y="84"/>
                    <a:pt x="2189" y="145"/>
                    <a:pt x="1976" y="236"/>
                  </a:cubicBezTo>
                  <a:cubicBezTo>
                    <a:pt x="1672" y="327"/>
                    <a:pt x="1399" y="449"/>
                    <a:pt x="1125" y="540"/>
                  </a:cubicBezTo>
                  <a:cubicBezTo>
                    <a:pt x="852" y="661"/>
                    <a:pt x="578" y="813"/>
                    <a:pt x="335" y="996"/>
                  </a:cubicBezTo>
                  <a:cubicBezTo>
                    <a:pt x="213" y="1087"/>
                    <a:pt x="122" y="1208"/>
                    <a:pt x="92" y="1360"/>
                  </a:cubicBezTo>
                  <a:cubicBezTo>
                    <a:pt x="61" y="1452"/>
                    <a:pt x="61" y="1573"/>
                    <a:pt x="61" y="1695"/>
                  </a:cubicBezTo>
                  <a:cubicBezTo>
                    <a:pt x="1" y="1908"/>
                    <a:pt x="31" y="2151"/>
                    <a:pt x="92" y="2363"/>
                  </a:cubicBezTo>
                  <a:cubicBezTo>
                    <a:pt x="92" y="2363"/>
                    <a:pt x="122" y="2120"/>
                    <a:pt x="183" y="1695"/>
                  </a:cubicBezTo>
                  <a:cubicBezTo>
                    <a:pt x="183" y="1604"/>
                    <a:pt x="213" y="1482"/>
                    <a:pt x="244" y="1391"/>
                  </a:cubicBezTo>
                  <a:cubicBezTo>
                    <a:pt x="274" y="1269"/>
                    <a:pt x="335" y="1178"/>
                    <a:pt x="426" y="1117"/>
                  </a:cubicBezTo>
                  <a:cubicBezTo>
                    <a:pt x="669" y="965"/>
                    <a:pt x="912" y="813"/>
                    <a:pt x="1186" y="692"/>
                  </a:cubicBezTo>
                  <a:cubicBezTo>
                    <a:pt x="1490" y="570"/>
                    <a:pt x="1764" y="479"/>
                    <a:pt x="2007" y="388"/>
                  </a:cubicBezTo>
                  <a:cubicBezTo>
                    <a:pt x="2280" y="297"/>
                    <a:pt x="2493" y="205"/>
                    <a:pt x="2706" y="145"/>
                  </a:cubicBezTo>
                  <a:cubicBezTo>
                    <a:pt x="2856" y="123"/>
                    <a:pt x="3007" y="102"/>
                    <a:pt x="3157" y="102"/>
                  </a:cubicBezTo>
                  <a:cubicBezTo>
                    <a:pt x="3219" y="102"/>
                    <a:pt x="3282" y="105"/>
                    <a:pt x="3344" y="114"/>
                  </a:cubicBezTo>
                  <a:cubicBezTo>
                    <a:pt x="3215" y="41"/>
                    <a:pt x="3075" y="0"/>
                    <a:pt x="2938" y="0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3606;p70">
              <a:extLst>
                <a:ext uri="{FF2B5EF4-FFF2-40B4-BE49-F238E27FC236}">
                  <a16:creationId xmlns:a16="http://schemas.microsoft.com/office/drawing/2014/main" id="{CF114571-C0C7-4750-8CCF-1216287DD1D9}"/>
                </a:ext>
              </a:extLst>
            </p:cNvPr>
            <p:cNvSpPr/>
            <p:nvPr/>
          </p:nvSpPr>
          <p:spPr>
            <a:xfrm>
              <a:off x="7151559" y="2048385"/>
              <a:ext cx="42427" cy="37401"/>
            </a:xfrm>
            <a:custGeom>
              <a:avLst/>
              <a:gdLst/>
              <a:ahLst/>
              <a:cxnLst/>
              <a:rect l="l" t="t" r="r" b="b"/>
              <a:pathLst>
                <a:path w="2828" h="2493" extrusionOk="0">
                  <a:moveTo>
                    <a:pt x="2827" y="0"/>
                  </a:moveTo>
                  <a:lnTo>
                    <a:pt x="2827" y="0"/>
                  </a:lnTo>
                  <a:cubicBezTo>
                    <a:pt x="2645" y="30"/>
                    <a:pt x="2432" y="91"/>
                    <a:pt x="2220" y="182"/>
                  </a:cubicBezTo>
                  <a:cubicBezTo>
                    <a:pt x="1855" y="274"/>
                    <a:pt x="1308" y="365"/>
                    <a:pt x="730" y="578"/>
                  </a:cubicBezTo>
                  <a:cubicBezTo>
                    <a:pt x="578" y="608"/>
                    <a:pt x="457" y="699"/>
                    <a:pt x="335" y="790"/>
                  </a:cubicBezTo>
                  <a:cubicBezTo>
                    <a:pt x="244" y="912"/>
                    <a:pt x="183" y="1033"/>
                    <a:pt x="153" y="1185"/>
                  </a:cubicBezTo>
                  <a:cubicBezTo>
                    <a:pt x="31" y="1398"/>
                    <a:pt x="1" y="1641"/>
                    <a:pt x="31" y="1885"/>
                  </a:cubicBezTo>
                  <a:cubicBezTo>
                    <a:pt x="61" y="2037"/>
                    <a:pt x="122" y="2188"/>
                    <a:pt x="183" y="2340"/>
                  </a:cubicBezTo>
                  <a:cubicBezTo>
                    <a:pt x="183" y="2371"/>
                    <a:pt x="213" y="2432"/>
                    <a:pt x="244" y="2492"/>
                  </a:cubicBezTo>
                  <a:cubicBezTo>
                    <a:pt x="244" y="2432"/>
                    <a:pt x="244" y="2371"/>
                    <a:pt x="244" y="2310"/>
                  </a:cubicBezTo>
                  <a:cubicBezTo>
                    <a:pt x="183" y="2158"/>
                    <a:pt x="153" y="2006"/>
                    <a:pt x="153" y="1854"/>
                  </a:cubicBezTo>
                  <a:cubicBezTo>
                    <a:pt x="183" y="1520"/>
                    <a:pt x="274" y="1185"/>
                    <a:pt x="457" y="881"/>
                  </a:cubicBezTo>
                  <a:cubicBezTo>
                    <a:pt x="548" y="821"/>
                    <a:pt x="669" y="760"/>
                    <a:pt x="821" y="730"/>
                  </a:cubicBezTo>
                  <a:cubicBezTo>
                    <a:pt x="1368" y="517"/>
                    <a:pt x="1885" y="395"/>
                    <a:pt x="2280" y="274"/>
                  </a:cubicBezTo>
                  <a:cubicBezTo>
                    <a:pt x="2463" y="213"/>
                    <a:pt x="2675" y="122"/>
                    <a:pt x="2827" y="0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3607;p70">
              <a:extLst>
                <a:ext uri="{FF2B5EF4-FFF2-40B4-BE49-F238E27FC236}">
                  <a16:creationId xmlns:a16="http://schemas.microsoft.com/office/drawing/2014/main" id="{838F03B3-1ACF-4705-A1F2-604ADDC527D6}"/>
                </a:ext>
              </a:extLst>
            </p:cNvPr>
            <p:cNvSpPr/>
            <p:nvPr/>
          </p:nvSpPr>
          <p:spPr>
            <a:xfrm>
              <a:off x="7167072" y="2079950"/>
              <a:ext cx="31025" cy="23164"/>
            </a:xfrm>
            <a:custGeom>
              <a:avLst/>
              <a:gdLst/>
              <a:ahLst/>
              <a:cxnLst/>
              <a:rect l="l" t="t" r="r" b="b"/>
              <a:pathLst>
                <a:path w="2068" h="1544" extrusionOk="0">
                  <a:moveTo>
                    <a:pt x="1778" y="1"/>
                  </a:moveTo>
                  <a:cubicBezTo>
                    <a:pt x="1725" y="1"/>
                    <a:pt x="1672" y="9"/>
                    <a:pt x="1611" y="24"/>
                  </a:cubicBezTo>
                  <a:lnTo>
                    <a:pt x="1094" y="24"/>
                  </a:lnTo>
                  <a:cubicBezTo>
                    <a:pt x="882" y="24"/>
                    <a:pt x="669" y="54"/>
                    <a:pt x="456" y="115"/>
                  </a:cubicBezTo>
                  <a:cubicBezTo>
                    <a:pt x="243" y="206"/>
                    <a:pt x="61" y="388"/>
                    <a:pt x="31" y="632"/>
                  </a:cubicBezTo>
                  <a:cubicBezTo>
                    <a:pt x="0" y="814"/>
                    <a:pt x="31" y="996"/>
                    <a:pt x="122" y="1179"/>
                  </a:cubicBezTo>
                  <a:cubicBezTo>
                    <a:pt x="182" y="1300"/>
                    <a:pt x="274" y="1452"/>
                    <a:pt x="395" y="1543"/>
                  </a:cubicBezTo>
                  <a:cubicBezTo>
                    <a:pt x="365" y="1392"/>
                    <a:pt x="304" y="1270"/>
                    <a:pt x="213" y="1118"/>
                  </a:cubicBezTo>
                  <a:cubicBezTo>
                    <a:pt x="152" y="966"/>
                    <a:pt x="152" y="814"/>
                    <a:pt x="182" y="662"/>
                  </a:cubicBezTo>
                  <a:cubicBezTo>
                    <a:pt x="213" y="480"/>
                    <a:pt x="365" y="358"/>
                    <a:pt x="517" y="297"/>
                  </a:cubicBezTo>
                  <a:cubicBezTo>
                    <a:pt x="699" y="236"/>
                    <a:pt x="912" y="176"/>
                    <a:pt x="1094" y="176"/>
                  </a:cubicBezTo>
                  <a:lnTo>
                    <a:pt x="1611" y="145"/>
                  </a:lnTo>
                  <a:cubicBezTo>
                    <a:pt x="1763" y="115"/>
                    <a:pt x="1885" y="84"/>
                    <a:pt x="1945" y="84"/>
                  </a:cubicBezTo>
                  <a:lnTo>
                    <a:pt x="2067" y="84"/>
                  </a:lnTo>
                  <a:cubicBezTo>
                    <a:pt x="2067" y="84"/>
                    <a:pt x="2037" y="24"/>
                    <a:pt x="1945" y="24"/>
                  </a:cubicBezTo>
                  <a:cubicBezTo>
                    <a:pt x="1885" y="9"/>
                    <a:pt x="1831" y="1"/>
                    <a:pt x="1778" y="1"/>
                  </a:cubicBezTo>
                  <a:close/>
                </a:path>
              </a:pathLst>
            </a:custGeom>
            <a:solidFill>
              <a:srgbClr val="87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3608;p70">
              <a:extLst>
                <a:ext uri="{FF2B5EF4-FFF2-40B4-BE49-F238E27FC236}">
                  <a16:creationId xmlns:a16="http://schemas.microsoft.com/office/drawing/2014/main" id="{BE9518C4-EA2F-4BD5-87EF-A1B8E3C00F83}"/>
                </a:ext>
              </a:extLst>
            </p:cNvPr>
            <p:cNvSpPr/>
            <p:nvPr/>
          </p:nvSpPr>
          <p:spPr>
            <a:xfrm>
              <a:off x="7135146" y="1391275"/>
              <a:ext cx="291859" cy="302795"/>
            </a:xfrm>
            <a:custGeom>
              <a:avLst/>
              <a:gdLst/>
              <a:ahLst/>
              <a:cxnLst/>
              <a:rect l="l" t="t" r="r" b="b"/>
              <a:pathLst>
                <a:path w="19454" h="20183" extrusionOk="0">
                  <a:moveTo>
                    <a:pt x="9107" y="1"/>
                  </a:moveTo>
                  <a:cubicBezTo>
                    <a:pt x="8496" y="1"/>
                    <a:pt x="7872" y="45"/>
                    <a:pt x="7235" y="122"/>
                  </a:cubicBezTo>
                  <a:cubicBezTo>
                    <a:pt x="5928" y="365"/>
                    <a:pt x="4712" y="912"/>
                    <a:pt x="3648" y="1672"/>
                  </a:cubicBezTo>
                  <a:cubicBezTo>
                    <a:pt x="2219" y="2644"/>
                    <a:pt x="1733" y="4407"/>
                    <a:pt x="1155" y="6018"/>
                  </a:cubicBezTo>
                  <a:cubicBezTo>
                    <a:pt x="0" y="9240"/>
                    <a:pt x="548" y="13404"/>
                    <a:pt x="1611" y="14468"/>
                  </a:cubicBezTo>
                  <a:lnTo>
                    <a:pt x="15137" y="20183"/>
                  </a:lnTo>
                  <a:cubicBezTo>
                    <a:pt x="17326" y="18784"/>
                    <a:pt x="18785" y="18116"/>
                    <a:pt x="19180" y="15532"/>
                  </a:cubicBezTo>
                  <a:cubicBezTo>
                    <a:pt x="19454" y="13830"/>
                    <a:pt x="18663" y="10243"/>
                    <a:pt x="18177" y="8541"/>
                  </a:cubicBezTo>
                  <a:cubicBezTo>
                    <a:pt x="17356" y="5806"/>
                    <a:pt x="16536" y="2979"/>
                    <a:pt x="14165" y="1429"/>
                  </a:cubicBezTo>
                  <a:cubicBezTo>
                    <a:pt x="12598" y="384"/>
                    <a:pt x="10912" y="1"/>
                    <a:pt x="910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3609;p70">
              <a:extLst>
                <a:ext uri="{FF2B5EF4-FFF2-40B4-BE49-F238E27FC236}">
                  <a16:creationId xmlns:a16="http://schemas.microsoft.com/office/drawing/2014/main" id="{DD38A521-7FF0-44FA-964E-7DCC7CA0F2BA}"/>
                </a:ext>
              </a:extLst>
            </p:cNvPr>
            <p:cNvSpPr/>
            <p:nvPr/>
          </p:nvSpPr>
          <p:spPr>
            <a:xfrm>
              <a:off x="7156120" y="1425856"/>
              <a:ext cx="216171" cy="393336"/>
            </a:xfrm>
            <a:custGeom>
              <a:avLst/>
              <a:gdLst/>
              <a:ahLst/>
              <a:cxnLst/>
              <a:rect l="l" t="t" r="r" b="b"/>
              <a:pathLst>
                <a:path w="14409" h="26218" extrusionOk="0">
                  <a:moveTo>
                    <a:pt x="4174" y="0"/>
                  </a:moveTo>
                  <a:cubicBezTo>
                    <a:pt x="1633" y="0"/>
                    <a:pt x="91" y="3255"/>
                    <a:pt x="61" y="5841"/>
                  </a:cubicBezTo>
                  <a:cubicBezTo>
                    <a:pt x="1" y="8789"/>
                    <a:pt x="61" y="12406"/>
                    <a:pt x="517" y="14565"/>
                  </a:cubicBezTo>
                  <a:cubicBezTo>
                    <a:pt x="1429" y="18972"/>
                    <a:pt x="4864" y="19397"/>
                    <a:pt x="4864" y="19397"/>
                  </a:cubicBezTo>
                  <a:cubicBezTo>
                    <a:pt x="4864" y="19397"/>
                    <a:pt x="4864" y="19458"/>
                    <a:pt x="4955" y="20765"/>
                  </a:cubicBezTo>
                  <a:lnTo>
                    <a:pt x="5077" y="23714"/>
                  </a:lnTo>
                  <a:cubicBezTo>
                    <a:pt x="5724" y="25500"/>
                    <a:pt x="6972" y="26218"/>
                    <a:pt x="8623" y="26218"/>
                  </a:cubicBezTo>
                  <a:cubicBezTo>
                    <a:pt x="10230" y="26218"/>
                    <a:pt x="12219" y="25538"/>
                    <a:pt x="14408" y="24504"/>
                  </a:cubicBezTo>
                  <a:lnTo>
                    <a:pt x="14165" y="3227"/>
                  </a:lnTo>
                  <a:cubicBezTo>
                    <a:pt x="14165" y="2437"/>
                    <a:pt x="13527" y="1768"/>
                    <a:pt x="12706" y="1707"/>
                  </a:cubicBezTo>
                  <a:lnTo>
                    <a:pt x="4347" y="5"/>
                  </a:lnTo>
                  <a:cubicBezTo>
                    <a:pt x="4289" y="2"/>
                    <a:pt x="4231" y="0"/>
                    <a:pt x="4174" y="0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3610;p70">
              <a:extLst>
                <a:ext uri="{FF2B5EF4-FFF2-40B4-BE49-F238E27FC236}">
                  <a16:creationId xmlns:a16="http://schemas.microsoft.com/office/drawing/2014/main" id="{F5045FE0-B6B8-4F7D-A9B4-86F5D9CB61F3}"/>
                </a:ext>
              </a:extLst>
            </p:cNvPr>
            <p:cNvSpPr/>
            <p:nvPr/>
          </p:nvSpPr>
          <p:spPr>
            <a:xfrm>
              <a:off x="7177558" y="1556348"/>
              <a:ext cx="17343" cy="16428"/>
            </a:xfrm>
            <a:custGeom>
              <a:avLst/>
              <a:gdLst/>
              <a:ahLst/>
              <a:cxnLst/>
              <a:rect l="l" t="t" r="r" b="b"/>
              <a:pathLst>
                <a:path w="1156" h="1095" extrusionOk="0">
                  <a:moveTo>
                    <a:pt x="578" y="0"/>
                  </a:moveTo>
                  <a:cubicBezTo>
                    <a:pt x="274" y="0"/>
                    <a:pt x="31" y="243"/>
                    <a:pt x="0" y="547"/>
                  </a:cubicBezTo>
                  <a:lnTo>
                    <a:pt x="31" y="547"/>
                  </a:lnTo>
                  <a:cubicBezTo>
                    <a:pt x="31" y="851"/>
                    <a:pt x="274" y="1094"/>
                    <a:pt x="578" y="1094"/>
                  </a:cubicBezTo>
                  <a:cubicBezTo>
                    <a:pt x="882" y="1094"/>
                    <a:pt x="1125" y="882"/>
                    <a:pt x="1155" y="578"/>
                  </a:cubicBezTo>
                  <a:lnTo>
                    <a:pt x="1155" y="547"/>
                  </a:lnTo>
                  <a:cubicBezTo>
                    <a:pt x="1125" y="243"/>
                    <a:pt x="882" y="0"/>
                    <a:pt x="578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3611;p70">
              <a:extLst>
                <a:ext uri="{FF2B5EF4-FFF2-40B4-BE49-F238E27FC236}">
                  <a16:creationId xmlns:a16="http://schemas.microsoft.com/office/drawing/2014/main" id="{22DBD13F-0545-4DEA-A96B-6F3C48988FA2}"/>
                </a:ext>
              </a:extLst>
            </p:cNvPr>
            <p:cNvSpPr/>
            <p:nvPr/>
          </p:nvSpPr>
          <p:spPr>
            <a:xfrm>
              <a:off x="7169802" y="1538105"/>
              <a:ext cx="35586" cy="10157"/>
            </a:xfrm>
            <a:custGeom>
              <a:avLst/>
              <a:gdLst/>
              <a:ahLst/>
              <a:cxnLst/>
              <a:rect l="l" t="t" r="r" b="b"/>
              <a:pathLst>
                <a:path w="2372" h="677" extrusionOk="0">
                  <a:moveTo>
                    <a:pt x="1125" y="0"/>
                  </a:moveTo>
                  <a:cubicBezTo>
                    <a:pt x="821" y="31"/>
                    <a:pt x="517" y="152"/>
                    <a:pt x="274" y="335"/>
                  </a:cubicBezTo>
                  <a:cubicBezTo>
                    <a:pt x="61" y="517"/>
                    <a:pt x="0" y="608"/>
                    <a:pt x="61" y="669"/>
                  </a:cubicBezTo>
                  <a:cubicBezTo>
                    <a:pt x="66" y="674"/>
                    <a:pt x="74" y="676"/>
                    <a:pt x="84" y="676"/>
                  </a:cubicBezTo>
                  <a:cubicBezTo>
                    <a:pt x="194" y="676"/>
                    <a:pt x="598" y="393"/>
                    <a:pt x="1156" y="365"/>
                  </a:cubicBezTo>
                  <a:cubicBezTo>
                    <a:pt x="1188" y="364"/>
                    <a:pt x="1219" y="363"/>
                    <a:pt x="1251" y="363"/>
                  </a:cubicBezTo>
                  <a:cubicBezTo>
                    <a:pt x="1751" y="363"/>
                    <a:pt x="2133" y="556"/>
                    <a:pt x="2250" y="556"/>
                  </a:cubicBezTo>
                  <a:cubicBezTo>
                    <a:pt x="2264" y="556"/>
                    <a:pt x="2274" y="554"/>
                    <a:pt x="2280" y="547"/>
                  </a:cubicBezTo>
                  <a:cubicBezTo>
                    <a:pt x="2371" y="456"/>
                    <a:pt x="2250" y="365"/>
                    <a:pt x="2037" y="244"/>
                  </a:cubicBezTo>
                  <a:cubicBezTo>
                    <a:pt x="1763" y="61"/>
                    <a:pt x="1459" y="0"/>
                    <a:pt x="112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3612;p70">
              <a:extLst>
                <a:ext uri="{FF2B5EF4-FFF2-40B4-BE49-F238E27FC236}">
                  <a16:creationId xmlns:a16="http://schemas.microsoft.com/office/drawing/2014/main" id="{C75A4E0B-FC8E-4DB7-97F5-5021412E950E}"/>
                </a:ext>
              </a:extLst>
            </p:cNvPr>
            <p:cNvSpPr/>
            <p:nvPr/>
          </p:nvSpPr>
          <p:spPr>
            <a:xfrm>
              <a:off x="7260552" y="1552207"/>
              <a:ext cx="16878" cy="16053"/>
            </a:xfrm>
            <a:custGeom>
              <a:avLst/>
              <a:gdLst/>
              <a:ahLst/>
              <a:cxnLst/>
              <a:rect l="l" t="t" r="r" b="b"/>
              <a:pathLst>
                <a:path w="1125" h="1070" extrusionOk="0">
                  <a:moveTo>
                    <a:pt x="501" y="0"/>
                  </a:moveTo>
                  <a:cubicBezTo>
                    <a:pt x="244" y="0"/>
                    <a:pt x="0" y="233"/>
                    <a:pt x="0" y="519"/>
                  </a:cubicBezTo>
                  <a:cubicBezTo>
                    <a:pt x="0" y="823"/>
                    <a:pt x="274" y="1066"/>
                    <a:pt x="578" y="1066"/>
                  </a:cubicBezTo>
                  <a:cubicBezTo>
                    <a:pt x="595" y="1068"/>
                    <a:pt x="612" y="1069"/>
                    <a:pt x="629" y="1069"/>
                  </a:cubicBezTo>
                  <a:cubicBezTo>
                    <a:pt x="909" y="1069"/>
                    <a:pt x="1125" y="836"/>
                    <a:pt x="1125" y="550"/>
                  </a:cubicBezTo>
                  <a:cubicBezTo>
                    <a:pt x="1125" y="246"/>
                    <a:pt x="851" y="3"/>
                    <a:pt x="547" y="3"/>
                  </a:cubicBezTo>
                  <a:cubicBezTo>
                    <a:pt x="532" y="1"/>
                    <a:pt x="516" y="0"/>
                    <a:pt x="50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3613;p70">
              <a:extLst>
                <a:ext uri="{FF2B5EF4-FFF2-40B4-BE49-F238E27FC236}">
                  <a16:creationId xmlns:a16="http://schemas.microsoft.com/office/drawing/2014/main" id="{584D3DFB-5465-4B71-A2C5-3637A0F279B8}"/>
                </a:ext>
              </a:extLst>
            </p:cNvPr>
            <p:cNvSpPr/>
            <p:nvPr/>
          </p:nvSpPr>
          <p:spPr>
            <a:xfrm>
              <a:off x="7259187" y="1531639"/>
              <a:ext cx="35121" cy="9782"/>
            </a:xfrm>
            <a:custGeom>
              <a:avLst/>
              <a:gdLst/>
              <a:ahLst/>
              <a:cxnLst/>
              <a:rect l="l" t="t" r="r" b="b"/>
              <a:pathLst>
                <a:path w="2341" h="652" extrusionOk="0">
                  <a:moveTo>
                    <a:pt x="1222" y="0"/>
                  </a:moveTo>
                  <a:cubicBezTo>
                    <a:pt x="1179" y="0"/>
                    <a:pt x="1137" y="2"/>
                    <a:pt x="1094" y="6"/>
                  </a:cubicBezTo>
                  <a:cubicBezTo>
                    <a:pt x="790" y="6"/>
                    <a:pt x="517" y="127"/>
                    <a:pt x="274" y="340"/>
                  </a:cubicBezTo>
                  <a:cubicBezTo>
                    <a:pt x="61" y="492"/>
                    <a:pt x="0" y="614"/>
                    <a:pt x="30" y="644"/>
                  </a:cubicBezTo>
                  <a:cubicBezTo>
                    <a:pt x="38" y="649"/>
                    <a:pt x="48" y="652"/>
                    <a:pt x="59" y="652"/>
                  </a:cubicBezTo>
                  <a:cubicBezTo>
                    <a:pt x="189" y="652"/>
                    <a:pt x="567" y="368"/>
                    <a:pt x="1125" y="340"/>
                  </a:cubicBezTo>
                  <a:cubicBezTo>
                    <a:pt x="1646" y="340"/>
                    <a:pt x="2078" y="541"/>
                    <a:pt x="2229" y="541"/>
                  </a:cubicBezTo>
                  <a:cubicBezTo>
                    <a:pt x="2254" y="541"/>
                    <a:pt x="2271" y="536"/>
                    <a:pt x="2280" y="523"/>
                  </a:cubicBezTo>
                  <a:cubicBezTo>
                    <a:pt x="2341" y="462"/>
                    <a:pt x="2219" y="371"/>
                    <a:pt x="2006" y="249"/>
                  </a:cubicBezTo>
                  <a:cubicBezTo>
                    <a:pt x="1794" y="90"/>
                    <a:pt x="1512" y="0"/>
                    <a:pt x="1222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3614;p70">
              <a:extLst>
                <a:ext uri="{FF2B5EF4-FFF2-40B4-BE49-F238E27FC236}">
                  <a16:creationId xmlns:a16="http://schemas.microsoft.com/office/drawing/2014/main" id="{32A3CCDC-F4BF-4109-8816-DA5865EC067E}"/>
                </a:ext>
              </a:extLst>
            </p:cNvPr>
            <p:cNvSpPr/>
            <p:nvPr/>
          </p:nvSpPr>
          <p:spPr>
            <a:xfrm>
              <a:off x="7206288" y="1531714"/>
              <a:ext cx="25549" cy="77263"/>
            </a:xfrm>
            <a:custGeom>
              <a:avLst/>
              <a:gdLst/>
              <a:ahLst/>
              <a:cxnLst/>
              <a:rect l="l" t="t" r="r" b="b"/>
              <a:pathLst>
                <a:path w="1703" h="5150" extrusionOk="0">
                  <a:moveTo>
                    <a:pt x="1638" y="0"/>
                  </a:moveTo>
                  <a:cubicBezTo>
                    <a:pt x="1540" y="0"/>
                    <a:pt x="1058" y="1357"/>
                    <a:pt x="486" y="3071"/>
                  </a:cubicBezTo>
                  <a:cubicBezTo>
                    <a:pt x="365" y="3496"/>
                    <a:pt x="243" y="3891"/>
                    <a:pt x="122" y="4287"/>
                  </a:cubicBezTo>
                  <a:cubicBezTo>
                    <a:pt x="31" y="4469"/>
                    <a:pt x="0" y="4682"/>
                    <a:pt x="61" y="4895"/>
                  </a:cubicBezTo>
                  <a:cubicBezTo>
                    <a:pt x="91" y="4986"/>
                    <a:pt x="213" y="5077"/>
                    <a:pt x="335" y="5107"/>
                  </a:cubicBezTo>
                  <a:cubicBezTo>
                    <a:pt x="395" y="5138"/>
                    <a:pt x="486" y="5138"/>
                    <a:pt x="578" y="5138"/>
                  </a:cubicBezTo>
                  <a:cubicBezTo>
                    <a:pt x="667" y="5146"/>
                    <a:pt x="759" y="5150"/>
                    <a:pt x="851" y="5150"/>
                  </a:cubicBezTo>
                  <a:cubicBezTo>
                    <a:pt x="1103" y="5150"/>
                    <a:pt x="1358" y="5121"/>
                    <a:pt x="1581" y="5077"/>
                  </a:cubicBezTo>
                  <a:cubicBezTo>
                    <a:pt x="1277" y="4986"/>
                    <a:pt x="942" y="4955"/>
                    <a:pt x="608" y="4955"/>
                  </a:cubicBezTo>
                  <a:cubicBezTo>
                    <a:pt x="426" y="4955"/>
                    <a:pt x="274" y="4925"/>
                    <a:pt x="243" y="4803"/>
                  </a:cubicBezTo>
                  <a:cubicBezTo>
                    <a:pt x="243" y="4651"/>
                    <a:pt x="274" y="4499"/>
                    <a:pt x="335" y="4347"/>
                  </a:cubicBezTo>
                  <a:cubicBezTo>
                    <a:pt x="456" y="3983"/>
                    <a:pt x="608" y="3557"/>
                    <a:pt x="730" y="3132"/>
                  </a:cubicBezTo>
                  <a:cubicBezTo>
                    <a:pt x="1307" y="1429"/>
                    <a:pt x="1702" y="1"/>
                    <a:pt x="1642" y="1"/>
                  </a:cubicBezTo>
                  <a:cubicBezTo>
                    <a:pt x="1641" y="0"/>
                    <a:pt x="1639" y="0"/>
                    <a:pt x="1638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3615;p70">
              <a:extLst>
                <a:ext uri="{FF2B5EF4-FFF2-40B4-BE49-F238E27FC236}">
                  <a16:creationId xmlns:a16="http://schemas.microsoft.com/office/drawing/2014/main" id="{BADC992E-DDCE-4D9E-BB17-92407A2165DD}"/>
                </a:ext>
              </a:extLst>
            </p:cNvPr>
            <p:cNvSpPr/>
            <p:nvPr/>
          </p:nvSpPr>
          <p:spPr>
            <a:xfrm>
              <a:off x="7229077" y="1689045"/>
              <a:ext cx="87570" cy="44392"/>
            </a:xfrm>
            <a:custGeom>
              <a:avLst/>
              <a:gdLst/>
              <a:ahLst/>
              <a:cxnLst/>
              <a:rect l="l" t="t" r="r" b="b"/>
              <a:pathLst>
                <a:path w="5837" h="2959" extrusionOk="0">
                  <a:moveTo>
                    <a:pt x="5837" y="0"/>
                  </a:moveTo>
                  <a:lnTo>
                    <a:pt x="5837" y="0"/>
                  </a:lnTo>
                  <a:cubicBezTo>
                    <a:pt x="4074" y="1125"/>
                    <a:pt x="2068" y="1763"/>
                    <a:pt x="1" y="1854"/>
                  </a:cubicBezTo>
                  <a:lnTo>
                    <a:pt x="62" y="2949"/>
                  </a:lnTo>
                  <a:cubicBezTo>
                    <a:pt x="206" y="2956"/>
                    <a:pt x="347" y="2959"/>
                    <a:pt x="485" y="2959"/>
                  </a:cubicBezTo>
                  <a:cubicBezTo>
                    <a:pt x="4585" y="2959"/>
                    <a:pt x="5837" y="0"/>
                    <a:pt x="5837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3616;p70">
              <a:extLst>
                <a:ext uri="{FF2B5EF4-FFF2-40B4-BE49-F238E27FC236}">
                  <a16:creationId xmlns:a16="http://schemas.microsoft.com/office/drawing/2014/main" id="{3600502E-D82E-4C51-8A05-6DF995ED3798}"/>
                </a:ext>
              </a:extLst>
            </p:cNvPr>
            <p:cNvSpPr/>
            <p:nvPr/>
          </p:nvSpPr>
          <p:spPr>
            <a:xfrm>
              <a:off x="7228627" y="1622914"/>
              <a:ext cx="28295" cy="24694"/>
            </a:xfrm>
            <a:custGeom>
              <a:avLst/>
              <a:gdLst/>
              <a:ahLst/>
              <a:cxnLst/>
              <a:rect l="l" t="t" r="r" b="b"/>
              <a:pathLst>
                <a:path w="1886" h="1646" extrusionOk="0">
                  <a:moveTo>
                    <a:pt x="1004" y="1"/>
                  </a:moveTo>
                  <a:cubicBezTo>
                    <a:pt x="639" y="1"/>
                    <a:pt x="274" y="183"/>
                    <a:pt x="61" y="518"/>
                  </a:cubicBezTo>
                  <a:cubicBezTo>
                    <a:pt x="1" y="670"/>
                    <a:pt x="1" y="852"/>
                    <a:pt x="61" y="1004"/>
                  </a:cubicBezTo>
                  <a:cubicBezTo>
                    <a:pt x="92" y="1095"/>
                    <a:pt x="61" y="1034"/>
                    <a:pt x="122" y="1095"/>
                  </a:cubicBezTo>
                  <a:cubicBezTo>
                    <a:pt x="365" y="1278"/>
                    <a:pt x="517" y="1582"/>
                    <a:pt x="821" y="1642"/>
                  </a:cubicBezTo>
                  <a:cubicBezTo>
                    <a:pt x="848" y="1645"/>
                    <a:pt x="874" y="1646"/>
                    <a:pt x="900" y="1646"/>
                  </a:cubicBezTo>
                  <a:cubicBezTo>
                    <a:pt x="1234" y="1646"/>
                    <a:pt x="1536" y="1468"/>
                    <a:pt x="1733" y="1186"/>
                  </a:cubicBezTo>
                  <a:cubicBezTo>
                    <a:pt x="1885" y="913"/>
                    <a:pt x="1855" y="609"/>
                    <a:pt x="1703" y="335"/>
                  </a:cubicBezTo>
                  <a:cubicBezTo>
                    <a:pt x="1551" y="123"/>
                    <a:pt x="1277" y="1"/>
                    <a:pt x="1004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3617;p70">
              <a:extLst>
                <a:ext uri="{FF2B5EF4-FFF2-40B4-BE49-F238E27FC236}">
                  <a16:creationId xmlns:a16="http://schemas.microsoft.com/office/drawing/2014/main" id="{E5A89891-76DA-4801-A4A4-C654AEB583A9}"/>
                </a:ext>
              </a:extLst>
            </p:cNvPr>
            <p:cNvSpPr/>
            <p:nvPr/>
          </p:nvSpPr>
          <p:spPr>
            <a:xfrm>
              <a:off x="7253711" y="1506014"/>
              <a:ext cx="42877" cy="12392"/>
            </a:xfrm>
            <a:custGeom>
              <a:avLst/>
              <a:gdLst/>
              <a:ahLst/>
              <a:cxnLst/>
              <a:rect l="l" t="t" r="r" b="b"/>
              <a:pathLst>
                <a:path w="2858" h="826" extrusionOk="0">
                  <a:moveTo>
                    <a:pt x="1231" y="1"/>
                  </a:moveTo>
                  <a:cubicBezTo>
                    <a:pt x="953" y="1"/>
                    <a:pt x="674" y="40"/>
                    <a:pt x="395" y="133"/>
                  </a:cubicBezTo>
                  <a:cubicBezTo>
                    <a:pt x="152" y="255"/>
                    <a:pt x="0" y="376"/>
                    <a:pt x="31" y="437"/>
                  </a:cubicBezTo>
                  <a:cubicBezTo>
                    <a:pt x="91" y="620"/>
                    <a:pt x="699" y="559"/>
                    <a:pt x="1429" y="650"/>
                  </a:cubicBezTo>
                  <a:cubicBezTo>
                    <a:pt x="1950" y="695"/>
                    <a:pt x="2404" y="825"/>
                    <a:pt x="2639" y="825"/>
                  </a:cubicBezTo>
                  <a:cubicBezTo>
                    <a:pt x="2719" y="825"/>
                    <a:pt x="2774" y="810"/>
                    <a:pt x="2797" y="772"/>
                  </a:cubicBezTo>
                  <a:cubicBezTo>
                    <a:pt x="2857" y="711"/>
                    <a:pt x="2766" y="559"/>
                    <a:pt x="2523" y="407"/>
                  </a:cubicBezTo>
                  <a:cubicBezTo>
                    <a:pt x="2219" y="194"/>
                    <a:pt x="1854" y="72"/>
                    <a:pt x="1490" y="12"/>
                  </a:cubicBezTo>
                  <a:cubicBezTo>
                    <a:pt x="1404" y="4"/>
                    <a:pt x="1317" y="1"/>
                    <a:pt x="123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3618;p70">
              <a:extLst>
                <a:ext uri="{FF2B5EF4-FFF2-40B4-BE49-F238E27FC236}">
                  <a16:creationId xmlns:a16="http://schemas.microsoft.com/office/drawing/2014/main" id="{F39661EF-A1AA-4BB3-BCBA-F67ED7C36159}"/>
                </a:ext>
              </a:extLst>
            </p:cNvPr>
            <p:cNvSpPr/>
            <p:nvPr/>
          </p:nvSpPr>
          <p:spPr>
            <a:xfrm>
              <a:off x="7168437" y="1513816"/>
              <a:ext cx="35121" cy="14567"/>
            </a:xfrm>
            <a:custGeom>
              <a:avLst/>
              <a:gdLst/>
              <a:ahLst/>
              <a:cxnLst/>
              <a:rect l="l" t="t" r="r" b="b"/>
              <a:pathLst>
                <a:path w="2341" h="971" extrusionOk="0">
                  <a:moveTo>
                    <a:pt x="1531" y="1"/>
                  </a:moveTo>
                  <a:cubicBezTo>
                    <a:pt x="1368" y="1"/>
                    <a:pt x="1201" y="24"/>
                    <a:pt x="1034" y="69"/>
                  </a:cubicBezTo>
                  <a:cubicBezTo>
                    <a:pt x="730" y="160"/>
                    <a:pt x="426" y="312"/>
                    <a:pt x="213" y="556"/>
                  </a:cubicBezTo>
                  <a:cubicBezTo>
                    <a:pt x="31" y="738"/>
                    <a:pt x="0" y="890"/>
                    <a:pt x="61" y="951"/>
                  </a:cubicBezTo>
                  <a:cubicBezTo>
                    <a:pt x="84" y="965"/>
                    <a:pt x="114" y="971"/>
                    <a:pt x="149" y="971"/>
                  </a:cubicBezTo>
                  <a:cubicBezTo>
                    <a:pt x="346" y="971"/>
                    <a:pt x="726" y="780"/>
                    <a:pt x="1216" y="677"/>
                  </a:cubicBezTo>
                  <a:cubicBezTo>
                    <a:pt x="1763" y="525"/>
                    <a:pt x="2250" y="525"/>
                    <a:pt x="2310" y="343"/>
                  </a:cubicBezTo>
                  <a:cubicBezTo>
                    <a:pt x="2341" y="282"/>
                    <a:pt x="2250" y="160"/>
                    <a:pt x="2006" y="69"/>
                  </a:cubicBezTo>
                  <a:cubicBezTo>
                    <a:pt x="1854" y="24"/>
                    <a:pt x="1695" y="1"/>
                    <a:pt x="153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3619;p70">
              <a:extLst>
                <a:ext uri="{FF2B5EF4-FFF2-40B4-BE49-F238E27FC236}">
                  <a16:creationId xmlns:a16="http://schemas.microsoft.com/office/drawing/2014/main" id="{5DA5D787-2A63-4BC9-93A9-D9A5EE3316C2}"/>
                </a:ext>
              </a:extLst>
            </p:cNvPr>
            <p:cNvSpPr/>
            <p:nvPr/>
          </p:nvSpPr>
          <p:spPr>
            <a:xfrm>
              <a:off x="7218590" y="1407148"/>
              <a:ext cx="171944" cy="147865"/>
            </a:xfrm>
            <a:custGeom>
              <a:avLst/>
              <a:gdLst/>
              <a:ahLst/>
              <a:cxnLst/>
              <a:rect l="l" t="t" r="r" b="b"/>
              <a:pathLst>
                <a:path w="11461" h="9856" extrusionOk="0">
                  <a:moveTo>
                    <a:pt x="3839" y="0"/>
                  </a:moveTo>
                  <a:cubicBezTo>
                    <a:pt x="2581" y="0"/>
                    <a:pt x="1327" y="186"/>
                    <a:pt x="122" y="553"/>
                  </a:cubicBezTo>
                  <a:lnTo>
                    <a:pt x="92" y="735"/>
                  </a:lnTo>
                  <a:cubicBezTo>
                    <a:pt x="1" y="2559"/>
                    <a:pt x="366" y="4352"/>
                    <a:pt x="1247" y="5933"/>
                  </a:cubicBezTo>
                  <a:cubicBezTo>
                    <a:pt x="1460" y="6389"/>
                    <a:pt x="1764" y="6784"/>
                    <a:pt x="2159" y="7118"/>
                  </a:cubicBezTo>
                  <a:cubicBezTo>
                    <a:pt x="2431" y="7368"/>
                    <a:pt x="2805" y="7499"/>
                    <a:pt x="3179" y="7499"/>
                  </a:cubicBezTo>
                  <a:cubicBezTo>
                    <a:pt x="3306" y="7499"/>
                    <a:pt x="3434" y="7484"/>
                    <a:pt x="3557" y="7453"/>
                  </a:cubicBezTo>
                  <a:cubicBezTo>
                    <a:pt x="2736" y="6541"/>
                    <a:pt x="2189" y="5355"/>
                    <a:pt x="2068" y="4140"/>
                  </a:cubicBezTo>
                  <a:lnTo>
                    <a:pt x="2068" y="4140"/>
                  </a:lnTo>
                  <a:cubicBezTo>
                    <a:pt x="2706" y="5355"/>
                    <a:pt x="3344" y="6571"/>
                    <a:pt x="4317" y="7514"/>
                  </a:cubicBezTo>
                  <a:cubicBezTo>
                    <a:pt x="5149" y="8346"/>
                    <a:pt x="6271" y="8933"/>
                    <a:pt x="7415" y="8933"/>
                  </a:cubicBezTo>
                  <a:cubicBezTo>
                    <a:pt x="7608" y="8933"/>
                    <a:pt x="7802" y="8916"/>
                    <a:pt x="7995" y="8881"/>
                  </a:cubicBezTo>
                  <a:lnTo>
                    <a:pt x="7813" y="8000"/>
                  </a:lnTo>
                  <a:lnTo>
                    <a:pt x="7813" y="8000"/>
                  </a:lnTo>
                  <a:cubicBezTo>
                    <a:pt x="8056" y="8638"/>
                    <a:pt x="8481" y="9216"/>
                    <a:pt x="9028" y="9580"/>
                  </a:cubicBezTo>
                  <a:cubicBezTo>
                    <a:pt x="9311" y="9764"/>
                    <a:pt x="9626" y="9856"/>
                    <a:pt x="9937" y="9856"/>
                  </a:cubicBezTo>
                  <a:cubicBezTo>
                    <a:pt x="10296" y="9856"/>
                    <a:pt x="10650" y="9734"/>
                    <a:pt x="10943" y="9489"/>
                  </a:cubicBezTo>
                  <a:cubicBezTo>
                    <a:pt x="10305" y="7301"/>
                    <a:pt x="11460" y="4808"/>
                    <a:pt x="10427" y="2772"/>
                  </a:cubicBezTo>
                  <a:cubicBezTo>
                    <a:pt x="9727" y="1374"/>
                    <a:pt x="8147" y="644"/>
                    <a:pt x="6627" y="310"/>
                  </a:cubicBezTo>
                  <a:cubicBezTo>
                    <a:pt x="5708" y="103"/>
                    <a:pt x="4773" y="0"/>
                    <a:pt x="383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3620;p70">
              <a:extLst>
                <a:ext uri="{FF2B5EF4-FFF2-40B4-BE49-F238E27FC236}">
                  <a16:creationId xmlns:a16="http://schemas.microsoft.com/office/drawing/2014/main" id="{168BCF76-A5A7-4812-B809-3DC60A99A9B4}"/>
                </a:ext>
              </a:extLst>
            </p:cNvPr>
            <p:cNvSpPr/>
            <p:nvPr/>
          </p:nvSpPr>
          <p:spPr>
            <a:xfrm>
              <a:off x="7222701" y="1418625"/>
              <a:ext cx="15" cy="1380"/>
            </a:xfrm>
            <a:custGeom>
              <a:avLst/>
              <a:gdLst/>
              <a:ahLst/>
              <a:cxnLst/>
              <a:rect l="l" t="t" r="r" b="b"/>
              <a:pathLst>
                <a:path w="1" h="92" extrusionOk="0">
                  <a:moveTo>
                    <a:pt x="0" y="1"/>
                  </a:moveTo>
                  <a:lnTo>
                    <a:pt x="0" y="92"/>
                  </a:lnTo>
                  <a:lnTo>
                    <a:pt x="0" y="92"/>
                  </a:lnTo>
                  <a:cubicBezTo>
                    <a:pt x="0" y="62"/>
                    <a:pt x="0" y="31"/>
                    <a:pt x="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3621;p70">
              <a:extLst>
                <a:ext uri="{FF2B5EF4-FFF2-40B4-BE49-F238E27FC236}">
                  <a16:creationId xmlns:a16="http://schemas.microsoft.com/office/drawing/2014/main" id="{540EEB65-1993-4A33-A849-3309F408C140}"/>
                </a:ext>
              </a:extLst>
            </p:cNvPr>
            <p:cNvSpPr/>
            <p:nvPr/>
          </p:nvSpPr>
          <p:spPr>
            <a:xfrm>
              <a:off x="7141988" y="1413044"/>
              <a:ext cx="93946" cy="144684"/>
            </a:xfrm>
            <a:custGeom>
              <a:avLst/>
              <a:gdLst/>
              <a:ahLst/>
              <a:cxnLst/>
              <a:rect l="l" t="t" r="r" b="b"/>
              <a:pathLst>
                <a:path w="6262" h="9644" extrusionOk="0">
                  <a:moveTo>
                    <a:pt x="3895" y="0"/>
                  </a:moveTo>
                  <a:cubicBezTo>
                    <a:pt x="3488" y="0"/>
                    <a:pt x="3040" y="206"/>
                    <a:pt x="2432" y="829"/>
                  </a:cubicBezTo>
                  <a:cubicBezTo>
                    <a:pt x="1733" y="1619"/>
                    <a:pt x="1216" y="2531"/>
                    <a:pt x="882" y="3503"/>
                  </a:cubicBezTo>
                  <a:cubicBezTo>
                    <a:pt x="487" y="4385"/>
                    <a:pt x="244" y="5297"/>
                    <a:pt x="122" y="6269"/>
                  </a:cubicBezTo>
                  <a:cubicBezTo>
                    <a:pt x="0" y="7394"/>
                    <a:pt x="61" y="8549"/>
                    <a:pt x="304" y="9643"/>
                  </a:cubicBezTo>
                  <a:cubicBezTo>
                    <a:pt x="1003" y="9096"/>
                    <a:pt x="1307" y="8184"/>
                    <a:pt x="1490" y="7303"/>
                  </a:cubicBezTo>
                  <a:cubicBezTo>
                    <a:pt x="1642" y="6421"/>
                    <a:pt x="1703" y="5479"/>
                    <a:pt x="2098" y="4689"/>
                  </a:cubicBezTo>
                  <a:lnTo>
                    <a:pt x="2098" y="4689"/>
                  </a:lnTo>
                  <a:cubicBezTo>
                    <a:pt x="1976" y="5418"/>
                    <a:pt x="2006" y="6178"/>
                    <a:pt x="2128" y="6908"/>
                  </a:cubicBezTo>
                  <a:cubicBezTo>
                    <a:pt x="2158" y="7121"/>
                    <a:pt x="2280" y="7303"/>
                    <a:pt x="2432" y="7455"/>
                  </a:cubicBezTo>
                  <a:cubicBezTo>
                    <a:pt x="2504" y="7512"/>
                    <a:pt x="2596" y="7543"/>
                    <a:pt x="2686" y="7543"/>
                  </a:cubicBezTo>
                  <a:cubicBezTo>
                    <a:pt x="2787" y="7543"/>
                    <a:pt x="2885" y="7505"/>
                    <a:pt x="2949" y="7424"/>
                  </a:cubicBezTo>
                  <a:cubicBezTo>
                    <a:pt x="2645" y="6573"/>
                    <a:pt x="2554" y="5662"/>
                    <a:pt x="2736" y="4750"/>
                  </a:cubicBezTo>
                  <a:cubicBezTo>
                    <a:pt x="2918" y="3868"/>
                    <a:pt x="3192" y="3017"/>
                    <a:pt x="3557" y="2196"/>
                  </a:cubicBezTo>
                  <a:lnTo>
                    <a:pt x="3557" y="2196"/>
                  </a:lnTo>
                  <a:cubicBezTo>
                    <a:pt x="3465" y="3716"/>
                    <a:pt x="3648" y="5206"/>
                    <a:pt x="4073" y="6665"/>
                  </a:cubicBezTo>
                  <a:cubicBezTo>
                    <a:pt x="4134" y="6877"/>
                    <a:pt x="4225" y="7060"/>
                    <a:pt x="4377" y="7242"/>
                  </a:cubicBezTo>
                  <a:cubicBezTo>
                    <a:pt x="4550" y="7338"/>
                    <a:pt x="4748" y="7398"/>
                    <a:pt x="4954" y="7398"/>
                  </a:cubicBezTo>
                  <a:cubicBezTo>
                    <a:pt x="5074" y="7398"/>
                    <a:pt x="5197" y="7378"/>
                    <a:pt x="5320" y="7333"/>
                  </a:cubicBezTo>
                  <a:cubicBezTo>
                    <a:pt x="5570" y="7258"/>
                    <a:pt x="5820" y="7204"/>
                    <a:pt x="6087" y="7204"/>
                  </a:cubicBezTo>
                  <a:cubicBezTo>
                    <a:pt x="6144" y="7204"/>
                    <a:pt x="6203" y="7206"/>
                    <a:pt x="6262" y="7212"/>
                  </a:cubicBezTo>
                  <a:cubicBezTo>
                    <a:pt x="5350" y="5084"/>
                    <a:pt x="5046" y="2774"/>
                    <a:pt x="5380" y="494"/>
                  </a:cubicBezTo>
                  <a:lnTo>
                    <a:pt x="5107" y="403"/>
                  </a:lnTo>
                  <a:cubicBezTo>
                    <a:pt x="4666" y="206"/>
                    <a:pt x="4301" y="0"/>
                    <a:pt x="389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3622;p70">
              <a:extLst>
                <a:ext uri="{FF2B5EF4-FFF2-40B4-BE49-F238E27FC236}">
                  <a16:creationId xmlns:a16="http://schemas.microsoft.com/office/drawing/2014/main" id="{C088DAE3-6361-4665-AD56-A31C8FE4AF5E}"/>
                </a:ext>
              </a:extLst>
            </p:cNvPr>
            <p:cNvSpPr/>
            <p:nvPr/>
          </p:nvSpPr>
          <p:spPr>
            <a:xfrm>
              <a:off x="7277415" y="1506179"/>
              <a:ext cx="137273" cy="379878"/>
            </a:xfrm>
            <a:custGeom>
              <a:avLst/>
              <a:gdLst/>
              <a:ahLst/>
              <a:cxnLst/>
              <a:rect l="l" t="t" r="r" b="b"/>
              <a:pathLst>
                <a:path w="9150" h="25321" extrusionOk="0">
                  <a:moveTo>
                    <a:pt x="2281" y="1"/>
                  </a:moveTo>
                  <a:lnTo>
                    <a:pt x="2281" y="1"/>
                  </a:lnTo>
                  <a:cubicBezTo>
                    <a:pt x="1521" y="2919"/>
                    <a:pt x="3861" y="5897"/>
                    <a:pt x="3314" y="8846"/>
                  </a:cubicBezTo>
                  <a:cubicBezTo>
                    <a:pt x="3101" y="10062"/>
                    <a:pt x="2402" y="11156"/>
                    <a:pt x="2341" y="12402"/>
                  </a:cubicBezTo>
                  <a:cubicBezTo>
                    <a:pt x="2311" y="13587"/>
                    <a:pt x="2888" y="14682"/>
                    <a:pt x="2858" y="15867"/>
                  </a:cubicBezTo>
                  <a:cubicBezTo>
                    <a:pt x="2828" y="17235"/>
                    <a:pt x="2007" y="18451"/>
                    <a:pt x="1308" y="19636"/>
                  </a:cubicBezTo>
                  <a:cubicBezTo>
                    <a:pt x="609" y="20822"/>
                    <a:pt x="1" y="22250"/>
                    <a:pt x="457" y="23557"/>
                  </a:cubicBezTo>
                  <a:cubicBezTo>
                    <a:pt x="1764" y="24408"/>
                    <a:pt x="3101" y="24834"/>
                    <a:pt x="4378" y="25320"/>
                  </a:cubicBezTo>
                  <a:cubicBezTo>
                    <a:pt x="5563" y="24500"/>
                    <a:pt x="6536" y="23405"/>
                    <a:pt x="7235" y="22159"/>
                  </a:cubicBezTo>
                  <a:lnTo>
                    <a:pt x="7235" y="22159"/>
                  </a:lnTo>
                  <a:cubicBezTo>
                    <a:pt x="7083" y="22858"/>
                    <a:pt x="6870" y="23588"/>
                    <a:pt x="6658" y="24287"/>
                  </a:cubicBezTo>
                  <a:lnTo>
                    <a:pt x="7022" y="24621"/>
                  </a:lnTo>
                  <a:cubicBezTo>
                    <a:pt x="8481" y="21703"/>
                    <a:pt x="9150" y="18451"/>
                    <a:pt x="8968" y="15198"/>
                  </a:cubicBezTo>
                  <a:lnTo>
                    <a:pt x="6141" y="213"/>
                  </a:lnTo>
                  <a:lnTo>
                    <a:pt x="2281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3623;p70">
              <a:extLst>
                <a:ext uri="{FF2B5EF4-FFF2-40B4-BE49-F238E27FC236}">
                  <a16:creationId xmlns:a16="http://schemas.microsoft.com/office/drawing/2014/main" id="{3FA41018-AF9E-42A9-B6A5-E8F2E5321347}"/>
                </a:ext>
              </a:extLst>
            </p:cNvPr>
            <p:cNvSpPr/>
            <p:nvPr/>
          </p:nvSpPr>
          <p:spPr>
            <a:xfrm>
              <a:off x="7224516" y="1621084"/>
              <a:ext cx="39232" cy="22399"/>
            </a:xfrm>
            <a:custGeom>
              <a:avLst/>
              <a:gdLst/>
              <a:ahLst/>
              <a:cxnLst/>
              <a:rect l="l" t="t" r="r" b="b"/>
              <a:pathLst>
                <a:path w="2615" h="1493" extrusionOk="0">
                  <a:moveTo>
                    <a:pt x="2483" y="0"/>
                  </a:moveTo>
                  <a:cubicBezTo>
                    <a:pt x="2354" y="0"/>
                    <a:pt x="2019" y="528"/>
                    <a:pt x="1338" y="883"/>
                  </a:cubicBezTo>
                  <a:cubicBezTo>
                    <a:pt x="670" y="1278"/>
                    <a:pt x="1" y="1248"/>
                    <a:pt x="1" y="1369"/>
                  </a:cubicBezTo>
                  <a:cubicBezTo>
                    <a:pt x="1" y="1400"/>
                    <a:pt x="153" y="1491"/>
                    <a:pt x="457" y="1491"/>
                  </a:cubicBezTo>
                  <a:cubicBezTo>
                    <a:pt x="485" y="1492"/>
                    <a:pt x="514" y="1492"/>
                    <a:pt x="542" y="1492"/>
                  </a:cubicBezTo>
                  <a:cubicBezTo>
                    <a:pt x="1299" y="1492"/>
                    <a:pt x="1991" y="1102"/>
                    <a:pt x="2372" y="457"/>
                  </a:cubicBezTo>
                  <a:cubicBezTo>
                    <a:pt x="2524" y="214"/>
                    <a:pt x="2615" y="62"/>
                    <a:pt x="2493" y="1"/>
                  </a:cubicBezTo>
                  <a:cubicBezTo>
                    <a:pt x="2490" y="1"/>
                    <a:pt x="2487" y="0"/>
                    <a:pt x="2483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3624;p70">
              <a:extLst>
                <a:ext uri="{FF2B5EF4-FFF2-40B4-BE49-F238E27FC236}">
                  <a16:creationId xmlns:a16="http://schemas.microsoft.com/office/drawing/2014/main" id="{FEDDFFAB-C809-43B7-90AA-E2AE29DD7A98}"/>
                </a:ext>
              </a:extLst>
            </p:cNvPr>
            <p:cNvSpPr/>
            <p:nvPr/>
          </p:nvSpPr>
          <p:spPr>
            <a:xfrm>
              <a:off x="7228069" y="3345160"/>
              <a:ext cx="199743" cy="72072"/>
            </a:xfrm>
            <a:custGeom>
              <a:avLst/>
              <a:gdLst/>
              <a:ahLst/>
              <a:cxnLst/>
              <a:rect l="l" t="t" r="r" b="b"/>
              <a:pathLst>
                <a:path w="13314" h="4804" extrusionOk="0">
                  <a:moveTo>
                    <a:pt x="12979" y="1"/>
                  </a:moveTo>
                  <a:cubicBezTo>
                    <a:pt x="11893" y="553"/>
                    <a:pt x="10705" y="828"/>
                    <a:pt x="9517" y="828"/>
                  </a:cubicBezTo>
                  <a:cubicBezTo>
                    <a:pt x="8545" y="828"/>
                    <a:pt x="7573" y="644"/>
                    <a:pt x="6657" y="274"/>
                  </a:cubicBezTo>
                  <a:lnTo>
                    <a:pt x="6657" y="639"/>
                  </a:lnTo>
                  <a:cubicBezTo>
                    <a:pt x="6657" y="639"/>
                    <a:pt x="31" y="3527"/>
                    <a:pt x="0" y="4803"/>
                  </a:cubicBezTo>
                  <a:lnTo>
                    <a:pt x="13314" y="4408"/>
                  </a:lnTo>
                  <a:lnTo>
                    <a:pt x="12979" y="1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3625;p70">
              <a:extLst>
                <a:ext uri="{FF2B5EF4-FFF2-40B4-BE49-F238E27FC236}">
                  <a16:creationId xmlns:a16="http://schemas.microsoft.com/office/drawing/2014/main" id="{C3C642C4-FD34-4CCE-8DFA-D5B764468AAB}"/>
                </a:ext>
              </a:extLst>
            </p:cNvPr>
            <p:cNvSpPr/>
            <p:nvPr/>
          </p:nvSpPr>
          <p:spPr>
            <a:xfrm>
              <a:off x="7226704" y="3395329"/>
              <a:ext cx="201109" cy="21439"/>
            </a:xfrm>
            <a:custGeom>
              <a:avLst/>
              <a:gdLst/>
              <a:ahLst/>
              <a:cxnLst/>
              <a:rect l="l" t="t" r="r" b="b"/>
              <a:pathLst>
                <a:path w="13405" h="1429" extrusionOk="0">
                  <a:moveTo>
                    <a:pt x="13313" y="0"/>
                  </a:moveTo>
                  <a:lnTo>
                    <a:pt x="608" y="760"/>
                  </a:lnTo>
                  <a:cubicBezTo>
                    <a:pt x="608" y="760"/>
                    <a:pt x="0" y="1034"/>
                    <a:pt x="91" y="1429"/>
                  </a:cubicBezTo>
                  <a:lnTo>
                    <a:pt x="13405" y="1064"/>
                  </a:lnTo>
                  <a:lnTo>
                    <a:pt x="133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3626;p70">
              <a:extLst>
                <a:ext uri="{FF2B5EF4-FFF2-40B4-BE49-F238E27FC236}">
                  <a16:creationId xmlns:a16="http://schemas.microsoft.com/office/drawing/2014/main" id="{F20E39D1-5B8E-48B3-B9FB-0C0B895A9145}"/>
                </a:ext>
              </a:extLst>
            </p:cNvPr>
            <p:cNvSpPr/>
            <p:nvPr/>
          </p:nvSpPr>
          <p:spPr>
            <a:xfrm>
              <a:off x="7327251" y="3354627"/>
              <a:ext cx="19398" cy="12017"/>
            </a:xfrm>
            <a:custGeom>
              <a:avLst/>
              <a:gdLst/>
              <a:ahLst/>
              <a:cxnLst/>
              <a:rect l="l" t="t" r="r" b="b"/>
              <a:pathLst>
                <a:path w="1293" h="801" extrusionOk="0">
                  <a:moveTo>
                    <a:pt x="236" y="1"/>
                  </a:moveTo>
                  <a:cubicBezTo>
                    <a:pt x="92" y="1"/>
                    <a:pt x="0" y="39"/>
                    <a:pt x="16" y="69"/>
                  </a:cubicBezTo>
                  <a:cubicBezTo>
                    <a:pt x="16" y="130"/>
                    <a:pt x="350" y="160"/>
                    <a:pt x="654" y="342"/>
                  </a:cubicBezTo>
                  <a:cubicBezTo>
                    <a:pt x="971" y="544"/>
                    <a:pt x="1151" y="801"/>
                    <a:pt x="1221" y="801"/>
                  </a:cubicBezTo>
                  <a:cubicBezTo>
                    <a:pt x="1225" y="801"/>
                    <a:pt x="1228" y="800"/>
                    <a:pt x="1231" y="798"/>
                  </a:cubicBezTo>
                  <a:cubicBezTo>
                    <a:pt x="1292" y="768"/>
                    <a:pt x="1171" y="403"/>
                    <a:pt x="775" y="160"/>
                  </a:cubicBezTo>
                  <a:cubicBezTo>
                    <a:pt x="578" y="39"/>
                    <a:pt x="380" y="1"/>
                    <a:pt x="23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3627;p70">
              <a:extLst>
                <a:ext uri="{FF2B5EF4-FFF2-40B4-BE49-F238E27FC236}">
                  <a16:creationId xmlns:a16="http://schemas.microsoft.com/office/drawing/2014/main" id="{8086F034-9CA8-49D2-B831-C810EF94C2E5}"/>
                </a:ext>
              </a:extLst>
            </p:cNvPr>
            <p:cNvSpPr/>
            <p:nvPr/>
          </p:nvSpPr>
          <p:spPr>
            <a:xfrm>
              <a:off x="7306502" y="3364559"/>
              <a:ext cx="15063" cy="15273"/>
            </a:xfrm>
            <a:custGeom>
              <a:avLst/>
              <a:gdLst/>
              <a:ahLst/>
              <a:cxnLst/>
              <a:rect l="l" t="t" r="r" b="b"/>
              <a:pathLst>
                <a:path w="1004" h="1018" extrusionOk="0">
                  <a:moveTo>
                    <a:pt x="97" y="1"/>
                  </a:moveTo>
                  <a:cubicBezTo>
                    <a:pt x="37" y="1"/>
                    <a:pt x="0" y="17"/>
                    <a:pt x="0" y="45"/>
                  </a:cubicBezTo>
                  <a:cubicBezTo>
                    <a:pt x="0" y="106"/>
                    <a:pt x="274" y="197"/>
                    <a:pt x="517" y="471"/>
                  </a:cubicBezTo>
                  <a:cubicBezTo>
                    <a:pt x="730" y="744"/>
                    <a:pt x="821" y="1018"/>
                    <a:pt x="882" y="1018"/>
                  </a:cubicBezTo>
                  <a:cubicBezTo>
                    <a:pt x="973" y="1018"/>
                    <a:pt x="1003" y="623"/>
                    <a:pt x="699" y="319"/>
                  </a:cubicBezTo>
                  <a:cubicBezTo>
                    <a:pt x="488" y="86"/>
                    <a:pt x="233" y="1"/>
                    <a:pt x="9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3628;p70">
              <a:extLst>
                <a:ext uri="{FF2B5EF4-FFF2-40B4-BE49-F238E27FC236}">
                  <a16:creationId xmlns:a16="http://schemas.microsoft.com/office/drawing/2014/main" id="{F32C6B7F-D5F3-4BE1-9322-4752367FAE0D}"/>
                </a:ext>
              </a:extLst>
            </p:cNvPr>
            <p:cNvSpPr/>
            <p:nvPr/>
          </p:nvSpPr>
          <p:spPr>
            <a:xfrm>
              <a:off x="7286894" y="3373695"/>
              <a:ext cx="10952" cy="16623"/>
            </a:xfrm>
            <a:custGeom>
              <a:avLst/>
              <a:gdLst/>
              <a:ahLst/>
              <a:cxnLst/>
              <a:rect l="l" t="t" r="r" b="b"/>
              <a:pathLst>
                <a:path w="730" h="1108" extrusionOk="0">
                  <a:moveTo>
                    <a:pt x="60" y="1"/>
                  </a:moveTo>
                  <a:cubicBezTo>
                    <a:pt x="45" y="1"/>
                    <a:pt x="35" y="5"/>
                    <a:pt x="31" y="14"/>
                  </a:cubicBezTo>
                  <a:cubicBezTo>
                    <a:pt x="0" y="75"/>
                    <a:pt x="183" y="257"/>
                    <a:pt x="335" y="561"/>
                  </a:cubicBezTo>
                  <a:cubicBezTo>
                    <a:pt x="487" y="834"/>
                    <a:pt x="517" y="1108"/>
                    <a:pt x="578" y="1108"/>
                  </a:cubicBezTo>
                  <a:cubicBezTo>
                    <a:pt x="639" y="1108"/>
                    <a:pt x="730" y="804"/>
                    <a:pt x="547" y="439"/>
                  </a:cubicBezTo>
                  <a:cubicBezTo>
                    <a:pt x="391" y="153"/>
                    <a:pt x="146" y="1"/>
                    <a:pt x="6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3629;p70">
              <a:extLst>
                <a:ext uri="{FF2B5EF4-FFF2-40B4-BE49-F238E27FC236}">
                  <a16:creationId xmlns:a16="http://schemas.microsoft.com/office/drawing/2014/main" id="{2429FC97-2652-47AC-9017-96468624BD93}"/>
                </a:ext>
              </a:extLst>
            </p:cNvPr>
            <p:cNvSpPr/>
            <p:nvPr/>
          </p:nvSpPr>
          <p:spPr>
            <a:xfrm rot="899833">
              <a:off x="7322822" y="3332388"/>
              <a:ext cx="43330" cy="26121"/>
            </a:xfrm>
            <a:custGeom>
              <a:avLst/>
              <a:gdLst/>
              <a:ahLst/>
              <a:cxnLst/>
              <a:rect l="l" t="t" r="r" b="b"/>
              <a:pathLst>
                <a:path w="2888" h="1741" extrusionOk="0">
                  <a:moveTo>
                    <a:pt x="2439" y="179"/>
                  </a:moveTo>
                  <a:cubicBezTo>
                    <a:pt x="2506" y="179"/>
                    <a:pt x="2569" y="213"/>
                    <a:pt x="2614" y="282"/>
                  </a:cubicBezTo>
                  <a:cubicBezTo>
                    <a:pt x="2675" y="373"/>
                    <a:pt x="2675" y="464"/>
                    <a:pt x="2645" y="585"/>
                  </a:cubicBezTo>
                  <a:cubicBezTo>
                    <a:pt x="2540" y="1056"/>
                    <a:pt x="2167" y="1391"/>
                    <a:pt x="1717" y="1476"/>
                  </a:cubicBezTo>
                  <a:lnTo>
                    <a:pt x="1717" y="1476"/>
                  </a:lnTo>
                  <a:cubicBezTo>
                    <a:pt x="1702" y="1415"/>
                    <a:pt x="1677" y="1355"/>
                    <a:pt x="1642" y="1285"/>
                  </a:cubicBezTo>
                  <a:cubicBezTo>
                    <a:pt x="1621" y="1244"/>
                    <a:pt x="1600" y="1203"/>
                    <a:pt x="1579" y="1163"/>
                  </a:cubicBezTo>
                  <a:lnTo>
                    <a:pt x="1579" y="1163"/>
                  </a:lnTo>
                  <a:cubicBezTo>
                    <a:pt x="1674" y="952"/>
                    <a:pt x="1786" y="749"/>
                    <a:pt x="1915" y="555"/>
                  </a:cubicBezTo>
                  <a:cubicBezTo>
                    <a:pt x="2037" y="403"/>
                    <a:pt x="2189" y="251"/>
                    <a:pt x="2371" y="190"/>
                  </a:cubicBezTo>
                  <a:cubicBezTo>
                    <a:pt x="2394" y="183"/>
                    <a:pt x="2417" y="179"/>
                    <a:pt x="2439" y="179"/>
                  </a:cubicBezTo>
                  <a:close/>
                  <a:moveTo>
                    <a:pt x="384" y="239"/>
                  </a:moveTo>
                  <a:cubicBezTo>
                    <a:pt x="407" y="239"/>
                    <a:pt x="432" y="243"/>
                    <a:pt x="456" y="251"/>
                  </a:cubicBezTo>
                  <a:cubicBezTo>
                    <a:pt x="669" y="312"/>
                    <a:pt x="821" y="433"/>
                    <a:pt x="973" y="585"/>
                  </a:cubicBezTo>
                  <a:cubicBezTo>
                    <a:pt x="1147" y="759"/>
                    <a:pt x="1310" y="953"/>
                    <a:pt x="1453" y="1155"/>
                  </a:cubicBezTo>
                  <a:lnTo>
                    <a:pt x="1453" y="1155"/>
                  </a:lnTo>
                  <a:cubicBezTo>
                    <a:pt x="1431" y="1227"/>
                    <a:pt x="1412" y="1300"/>
                    <a:pt x="1399" y="1376"/>
                  </a:cubicBezTo>
                  <a:cubicBezTo>
                    <a:pt x="1389" y="1413"/>
                    <a:pt x="1380" y="1449"/>
                    <a:pt x="1373" y="1486"/>
                  </a:cubicBezTo>
                  <a:lnTo>
                    <a:pt x="1373" y="1486"/>
                  </a:lnTo>
                  <a:cubicBezTo>
                    <a:pt x="874" y="1418"/>
                    <a:pt x="441" y="1095"/>
                    <a:pt x="244" y="616"/>
                  </a:cubicBezTo>
                  <a:cubicBezTo>
                    <a:pt x="183" y="525"/>
                    <a:pt x="183" y="403"/>
                    <a:pt x="244" y="312"/>
                  </a:cubicBezTo>
                  <a:cubicBezTo>
                    <a:pt x="266" y="267"/>
                    <a:pt x="321" y="239"/>
                    <a:pt x="384" y="239"/>
                  </a:cubicBezTo>
                  <a:close/>
                  <a:moveTo>
                    <a:pt x="1532" y="1271"/>
                  </a:moveTo>
                  <a:cubicBezTo>
                    <a:pt x="1578" y="1342"/>
                    <a:pt x="1622" y="1413"/>
                    <a:pt x="1662" y="1485"/>
                  </a:cubicBezTo>
                  <a:lnTo>
                    <a:pt x="1662" y="1485"/>
                  </a:lnTo>
                  <a:cubicBezTo>
                    <a:pt x="1606" y="1493"/>
                    <a:pt x="1548" y="1497"/>
                    <a:pt x="1490" y="1497"/>
                  </a:cubicBezTo>
                  <a:cubicBezTo>
                    <a:pt x="1475" y="1497"/>
                    <a:pt x="1461" y="1496"/>
                    <a:pt x="1447" y="1494"/>
                  </a:cubicBezTo>
                  <a:lnTo>
                    <a:pt x="1447" y="1494"/>
                  </a:lnTo>
                  <a:cubicBezTo>
                    <a:pt x="1473" y="1419"/>
                    <a:pt x="1502" y="1344"/>
                    <a:pt x="1532" y="1271"/>
                  </a:cubicBezTo>
                  <a:close/>
                  <a:moveTo>
                    <a:pt x="2421" y="0"/>
                  </a:moveTo>
                  <a:cubicBezTo>
                    <a:pt x="2394" y="0"/>
                    <a:pt x="2367" y="3"/>
                    <a:pt x="2341" y="8"/>
                  </a:cubicBezTo>
                  <a:cubicBezTo>
                    <a:pt x="2128" y="99"/>
                    <a:pt x="1915" y="282"/>
                    <a:pt x="1794" y="464"/>
                  </a:cubicBezTo>
                  <a:cubicBezTo>
                    <a:pt x="1678" y="638"/>
                    <a:pt x="1574" y="824"/>
                    <a:pt x="1499" y="1022"/>
                  </a:cubicBezTo>
                  <a:lnTo>
                    <a:pt x="1499" y="1022"/>
                  </a:lnTo>
                  <a:cubicBezTo>
                    <a:pt x="1379" y="821"/>
                    <a:pt x="1244" y="635"/>
                    <a:pt x="1095" y="464"/>
                  </a:cubicBezTo>
                  <a:cubicBezTo>
                    <a:pt x="943" y="282"/>
                    <a:pt x="730" y="160"/>
                    <a:pt x="517" y="69"/>
                  </a:cubicBezTo>
                  <a:cubicBezTo>
                    <a:pt x="478" y="53"/>
                    <a:pt x="437" y="45"/>
                    <a:pt x="395" y="45"/>
                  </a:cubicBezTo>
                  <a:cubicBezTo>
                    <a:pt x="277" y="45"/>
                    <a:pt x="159" y="108"/>
                    <a:pt x="92" y="221"/>
                  </a:cubicBezTo>
                  <a:cubicBezTo>
                    <a:pt x="0" y="342"/>
                    <a:pt x="0" y="525"/>
                    <a:pt x="61" y="677"/>
                  </a:cubicBezTo>
                  <a:cubicBezTo>
                    <a:pt x="259" y="1243"/>
                    <a:pt x="774" y="1625"/>
                    <a:pt x="1360" y="1699"/>
                  </a:cubicBezTo>
                  <a:lnTo>
                    <a:pt x="1360" y="1699"/>
                  </a:lnTo>
                  <a:cubicBezTo>
                    <a:pt x="1362" y="1713"/>
                    <a:pt x="1365" y="1727"/>
                    <a:pt x="1368" y="1741"/>
                  </a:cubicBezTo>
                  <a:cubicBezTo>
                    <a:pt x="1372" y="1727"/>
                    <a:pt x="1376" y="1714"/>
                    <a:pt x="1380" y="1701"/>
                  </a:cubicBezTo>
                  <a:lnTo>
                    <a:pt x="1380" y="1701"/>
                  </a:lnTo>
                  <a:cubicBezTo>
                    <a:pt x="1416" y="1705"/>
                    <a:pt x="1453" y="1708"/>
                    <a:pt x="1490" y="1710"/>
                  </a:cubicBezTo>
                  <a:cubicBezTo>
                    <a:pt x="2159" y="1710"/>
                    <a:pt x="2736" y="1254"/>
                    <a:pt x="2858" y="616"/>
                  </a:cubicBezTo>
                  <a:cubicBezTo>
                    <a:pt x="2888" y="464"/>
                    <a:pt x="2858" y="282"/>
                    <a:pt x="2766" y="160"/>
                  </a:cubicBezTo>
                  <a:cubicBezTo>
                    <a:pt x="2691" y="59"/>
                    <a:pt x="2553" y="0"/>
                    <a:pt x="242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id="{F7545D89-4D35-4AAE-AD0F-71658A21C4B6}"/>
              </a:ext>
            </a:extLst>
          </p:cNvPr>
          <p:cNvSpPr/>
          <p:nvPr/>
        </p:nvSpPr>
        <p:spPr>
          <a:xfrm>
            <a:off x="610123" y="1293363"/>
            <a:ext cx="6956040" cy="3278085"/>
          </a:xfrm>
          <a:prstGeom prst="roundRect">
            <a:avLst/>
          </a:prstGeom>
          <a:noFill/>
          <a:ln w="19050">
            <a:solidFill>
              <a:srgbClr val="16433D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200"/>
          </a:p>
        </p:txBody>
      </p:sp>
      <p:sp>
        <p:nvSpPr>
          <p:cNvPr id="68" name="Google Shape;4602;p73">
            <a:extLst>
              <a:ext uri="{FF2B5EF4-FFF2-40B4-BE49-F238E27FC236}">
                <a16:creationId xmlns:a16="http://schemas.microsoft.com/office/drawing/2014/main" id="{715115FE-F20E-4FA3-972A-01363BFDD56B}"/>
              </a:ext>
            </a:extLst>
          </p:cNvPr>
          <p:cNvSpPr/>
          <p:nvPr/>
        </p:nvSpPr>
        <p:spPr>
          <a:xfrm rot="15954295">
            <a:off x="1121886" y="210801"/>
            <a:ext cx="748768" cy="2016868"/>
          </a:xfrm>
          <a:custGeom>
            <a:avLst/>
            <a:gdLst/>
            <a:ahLst/>
            <a:cxnLst/>
            <a:rect l="l" t="t" r="r" b="b"/>
            <a:pathLst>
              <a:path w="84173" h="122849" extrusionOk="0">
                <a:moveTo>
                  <a:pt x="45018" y="0"/>
                </a:moveTo>
                <a:cubicBezTo>
                  <a:pt x="40977" y="0"/>
                  <a:pt x="36964" y="461"/>
                  <a:pt x="33106" y="1467"/>
                </a:cubicBezTo>
                <a:cubicBezTo>
                  <a:pt x="27823" y="2876"/>
                  <a:pt x="22541" y="5341"/>
                  <a:pt x="18667" y="9215"/>
                </a:cubicBezTo>
                <a:cubicBezTo>
                  <a:pt x="14511" y="13301"/>
                  <a:pt x="13102" y="18865"/>
                  <a:pt x="13173" y="24570"/>
                </a:cubicBezTo>
                <a:cubicBezTo>
                  <a:pt x="13243" y="37531"/>
                  <a:pt x="17117" y="50139"/>
                  <a:pt x="16694" y="63099"/>
                </a:cubicBezTo>
                <a:cubicBezTo>
                  <a:pt x="16483" y="70425"/>
                  <a:pt x="14863" y="77539"/>
                  <a:pt x="10848" y="83667"/>
                </a:cubicBezTo>
                <a:cubicBezTo>
                  <a:pt x="7256" y="89302"/>
                  <a:pt x="2396" y="94233"/>
                  <a:pt x="1410" y="101135"/>
                </a:cubicBezTo>
                <a:cubicBezTo>
                  <a:pt x="1" y="111349"/>
                  <a:pt x="7045" y="121140"/>
                  <a:pt x="17047" y="121562"/>
                </a:cubicBezTo>
                <a:cubicBezTo>
                  <a:pt x="16789" y="122205"/>
                  <a:pt x="17295" y="122848"/>
                  <a:pt x="17921" y="122848"/>
                </a:cubicBezTo>
                <a:cubicBezTo>
                  <a:pt x="17981" y="122848"/>
                  <a:pt x="18042" y="122842"/>
                  <a:pt x="18103" y="122830"/>
                </a:cubicBezTo>
                <a:cubicBezTo>
                  <a:pt x="28810" y="120999"/>
                  <a:pt x="33036" y="108602"/>
                  <a:pt x="43390" y="105573"/>
                </a:cubicBezTo>
                <a:cubicBezTo>
                  <a:pt x="52899" y="102755"/>
                  <a:pt x="66564" y="104587"/>
                  <a:pt x="72339" y="94514"/>
                </a:cubicBezTo>
                <a:cubicBezTo>
                  <a:pt x="75086" y="89795"/>
                  <a:pt x="73607" y="84583"/>
                  <a:pt x="71846" y="79793"/>
                </a:cubicBezTo>
                <a:cubicBezTo>
                  <a:pt x="70719" y="76835"/>
                  <a:pt x="69452" y="73876"/>
                  <a:pt x="69099" y="70636"/>
                </a:cubicBezTo>
                <a:cubicBezTo>
                  <a:pt x="68888" y="67185"/>
                  <a:pt x="69452" y="63733"/>
                  <a:pt x="70790" y="60564"/>
                </a:cubicBezTo>
                <a:cubicBezTo>
                  <a:pt x="73044" y="54577"/>
                  <a:pt x="76918" y="49294"/>
                  <a:pt x="79665" y="43518"/>
                </a:cubicBezTo>
                <a:cubicBezTo>
                  <a:pt x="81989" y="38658"/>
                  <a:pt x="83398" y="33375"/>
                  <a:pt x="83821" y="28022"/>
                </a:cubicBezTo>
                <a:cubicBezTo>
                  <a:pt x="84173" y="22950"/>
                  <a:pt x="83187" y="17738"/>
                  <a:pt x="80299" y="13512"/>
                </a:cubicBezTo>
                <a:cubicBezTo>
                  <a:pt x="77340" y="9145"/>
                  <a:pt x="72762" y="6468"/>
                  <a:pt x="67902" y="4566"/>
                </a:cubicBezTo>
                <a:cubicBezTo>
                  <a:pt x="60791" y="1731"/>
                  <a:pt x="52853" y="0"/>
                  <a:pt x="4501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200"/>
          </a:p>
        </p:txBody>
      </p:sp>
      <p:sp>
        <p:nvSpPr>
          <p:cNvPr id="69" name="Google Shape;1770;p42">
            <a:extLst>
              <a:ext uri="{FF2B5EF4-FFF2-40B4-BE49-F238E27FC236}">
                <a16:creationId xmlns:a16="http://schemas.microsoft.com/office/drawing/2014/main" id="{02A76BFE-544D-4CE3-BFED-111FA69A6CE8}"/>
              </a:ext>
            </a:extLst>
          </p:cNvPr>
          <p:cNvSpPr txBox="1">
            <a:spLocks/>
          </p:cNvSpPr>
          <p:nvPr/>
        </p:nvSpPr>
        <p:spPr>
          <a:xfrm>
            <a:off x="84856" y="93785"/>
            <a:ext cx="1072324" cy="7171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Merriweather"/>
              <a:buNone/>
              <a:defRPr sz="80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r>
              <a:rPr lang="en-US" sz="4400" dirty="0"/>
              <a:t>II</a:t>
            </a:r>
            <a:r>
              <a:rPr lang="en" sz="4400" dirty="0"/>
              <a:t>.</a:t>
            </a:r>
          </a:p>
        </p:txBody>
      </p:sp>
      <p:sp>
        <p:nvSpPr>
          <p:cNvPr id="70" name="Google Shape;1771;p42">
            <a:extLst>
              <a:ext uri="{FF2B5EF4-FFF2-40B4-BE49-F238E27FC236}">
                <a16:creationId xmlns:a16="http://schemas.microsoft.com/office/drawing/2014/main" id="{04AB675E-4320-49B8-9536-709D77ED73D0}"/>
              </a:ext>
            </a:extLst>
          </p:cNvPr>
          <p:cNvSpPr txBox="1">
            <a:spLocks/>
          </p:cNvSpPr>
          <p:nvPr/>
        </p:nvSpPr>
        <p:spPr>
          <a:xfrm>
            <a:off x="1046564" y="93785"/>
            <a:ext cx="2344853" cy="600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>
              <a:lnSpc>
                <a:spcPct val="150000"/>
              </a:lnSpc>
              <a:buSzPts val="990"/>
            </a:pPr>
            <a:r>
              <a:rPr lang="en-US" sz="2000" dirty="0"/>
              <a:t>ĐƠN VỊ TỐC ĐỘ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14500B13-73F6-4D36-859A-0E1B093F2DFD}"/>
              </a:ext>
            </a:extLst>
          </p:cNvPr>
          <p:cNvSpPr txBox="1"/>
          <p:nvPr/>
        </p:nvSpPr>
        <p:spPr>
          <a:xfrm>
            <a:off x="770111" y="966446"/>
            <a:ext cx="160458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200" b="1" dirty="0">
                <a:solidFill>
                  <a:schemeClr val="accent3">
                    <a:lumMod val="50000"/>
                  </a:schemeClr>
                </a:solidFill>
                <a:latin typeface="Merriweather" panose="00000500000000000000" pitchFamily="2" charset="-93"/>
              </a:rPr>
              <a:t>ĐƠN VỊ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611294A1-AA52-4798-8611-6184CB72D205}"/>
              </a:ext>
            </a:extLst>
          </p:cNvPr>
          <p:cNvSpPr txBox="1"/>
          <p:nvPr/>
        </p:nvSpPr>
        <p:spPr>
          <a:xfrm>
            <a:off x="823141" y="1679229"/>
            <a:ext cx="6422577" cy="16158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Trong Hệ đo lường </a:t>
            </a:r>
            <a:r>
              <a:rPr lang="en-US" sz="2200" dirty="0" smtClean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hợp pháp 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của nước ta, đơn vị đo tốc độ  </a:t>
            </a:r>
            <a:r>
              <a:rPr lang="vi-VN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là m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ét</a:t>
            </a:r>
            <a:r>
              <a:rPr lang="vi-VN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trên giây (m/s) và kilômét trên giờ (km/h)</a:t>
            </a:r>
            <a:endParaRPr lang="en-US" sz="2200" dirty="0">
              <a:solidFill>
                <a:srgbClr val="16433D"/>
              </a:solidFill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5AA58443-4B18-407B-BDA6-A7165D224A84}"/>
              </a:ext>
            </a:extLst>
          </p:cNvPr>
          <p:cNvSpPr txBox="1"/>
          <p:nvPr/>
        </p:nvSpPr>
        <p:spPr>
          <a:xfrm>
            <a:off x="812945" y="3267200"/>
            <a:ext cx="6422577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Ngoài ra, còn có một số đơn vị khác như: </a:t>
            </a:r>
            <a:r>
              <a:rPr lang="en-US" sz="2200" dirty="0" smtClean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m/ph, km/ph, 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cm/s, mm/s …………</a:t>
            </a:r>
          </a:p>
        </p:txBody>
      </p:sp>
    </p:spTree>
    <p:extLst>
      <p:ext uri="{BB962C8B-B14F-4D97-AF65-F5344CB8AC3E}">
        <p14:creationId xmlns:p14="http://schemas.microsoft.com/office/powerpoint/2010/main" val="2057912278"/>
      </p:ext>
    </p:extLst>
  </p:cSld>
  <p:clrMapOvr>
    <a:masterClrMapping/>
  </p:clrMapOvr>
  <p:transition spd="slow">
    <p:push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" grpId="0" animBg="1"/>
      <p:bldP spid="68" grpId="0" animBg="1"/>
      <p:bldP spid="71" grpId="0"/>
      <p:bldP spid="72" grpId="0"/>
      <p:bldP spid="73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DF2E9"/>
        </a:solidFill>
        <a:effectLst/>
      </p:bgPr>
    </p:bg>
    <p:spTree>
      <p:nvGrpSpPr>
        <p:cNvPr id="1" name="Shape 1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" name="Google Shape;1597;p37"/>
          <p:cNvSpPr txBox="1">
            <a:spLocks noGrp="1"/>
          </p:cNvSpPr>
          <p:nvPr>
            <p:ph type="ctrTitle"/>
          </p:nvPr>
        </p:nvSpPr>
        <p:spPr>
          <a:xfrm>
            <a:off x="1538177" y="1131189"/>
            <a:ext cx="6159795" cy="1037398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400" dirty="0" smtClean="0">
                <a:latin typeface="Merriweather" panose="00000500000000000000" pitchFamily="2" charset="-93"/>
              </a:rPr>
              <a:t>Tiết 38-42.BÀI 7:</a:t>
            </a:r>
            <a:endParaRPr sz="5400" dirty="0">
              <a:latin typeface="Merriweather" panose="00000500000000000000" pitchFamily="2" charset="-93"/>
            </a:endParaRPr>
          </a:p>
        </p:txBody>
      </p:sp>
      <p:sp>
        <p:nvSpPr>
          <p:cNvPr id="4" name="Google Shape;1597;p37">
            <a:extLst>
              <a:ext uri="{FF2B5EF4-FFF2-40B4-BE49-F238E27FC236}">
                <a16:creationId xmlns:a16="http://schemas.microsoft.com/office/drawing/2014/main" id="{EEC88366-E7CB-4457-A6A5-672254AB245C}"/>
              </a:ext>
            </a:extLst>
          </p:cNvPr>
          <p:cNvSpPr txBox="1">
            <a:spLocks/>
          </p:cNvSpPr>
          <p:nvPr/>
        </p:nvSpPr>
        <p:spPr>
          <a:xfrm>
            <a:off x="108497" y="2188843"/>
            <a:ext cx="9099797" cy="9563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Font typeface="Merriweather"/>
              <a:buNone/>
              <a:defRPr sz="6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r>
              <a:rPr lang="en-US" sz="4800" dirty="0">
                <a:latin typeface="Merriweather" panose="00000500000000000000" pitchFamily="2" charset="-93"/>
              </a:rPr>
              <a:t>TỐC ĐỘ CỦA CHUYỂN ĐỘNG</a:t>
            </a:r>
          </a:p>
        </p:txBody>
      </p:sp>
    </p:spTree>
  </p:cSld>
  <p:clrMapOvr>
    <a:masterClrMapping/>
  </p:clrMapOvr>
  <p:transition spd="slow">
    <p:push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7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2000">
                                          <p:cBhvr additive="base">
                                            <p:cTn id="7" dur="750" fill="hold"/>
                                            <p:tgtEl>
                                              <p:spTgt spid="15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2000">
                                          <p:cBhvr additive="base">
                                            <p:cTn id="8" dur="750" fill="hold"/>
                                            <p:tgtEl>
                                              <p:spTgt spid="15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10" presetID="2" presetClass="entr" presetSubtype="4" fill="hold" grpId="0" nodeType="afterEffect" p14:presetBounceEnd="7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2000">
                                          <p:cBhvr additive="base">
                                            <p:cTn id="1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2000">
                                          <p:cBhvr additive="base">
                                            <p:cTn id="13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97" grpId="0"/>
          <p:bldP spid="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5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5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10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97" grpId="0"/>
          <p:bldP spid="4" grpId="0"/>
        </p:bldLst>
      </p:timing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4" descr="Moving Rent A Car Sticker by Xhost Chile for iOS &amp; Android | GIPHY | Giphy,  Car, Cool gifs">
            <a:extLst>
              <a:ext uri="{FF2B5EF4-FFF2-40B4-BE49-F238E27FC236}">
                <a16:creationId xmlns:a16="http://schemas.microsoft.com/office/drawing/2014/main" id="{0406B3EA-5868-4D0E-97A5-898F8E0F946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8194" b="26568"/>
          <a:stretch/>
        </p:blipFill>
        <p:spPr bwMode="auto">
          <a:xfrm flipH="1">
            <a:off x="2334347" y="983466"/>
            <a:ext cx="4365925" cy="19750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4" name="Title 1">
                <a:extLst>
                  <a:ext uri="{FF2B5EF4-FFF2-40B4-BE49-F238E27FC236}">
                    <a16:creationId xmlns:a16="http://schemas.microsoft.com/office/drawing/2014/main" id="{CDEA86DA-D546-4976-922E-AD69082AB09D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2229294" y="3306870"/>
                <a:ext cx="4365925" cy="77925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b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6500"/>
                  <a:buFont typeface="Merriweather"/>
                  <a:buNone/>
                  <a:defRPr sz="6500" b="1" i="0" u="none" strike="noStrike" cap="none">
                    <a:solidFill>
                      <a:schemeClr val="dk1"/>
                    </a:solidFill>
                    <a:latin typeface="Merriweather"/>
                    <a:ea typeface="Merriweather"/>
                    <a:cs typeface="Merriweather"/>
                    <a:sym typeface="Merriweather"/>
                  </a:defRPr>
                </a:lvl1pPr>
                <a:lvl2pPr marR="0" lvl="1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6000"/>
                  <a:buFont typeface="Merriweather"/>
                  <a:buNone/>
                  <a:defRPr sz="6000" b="1" i="0" u="none" strike="noStrike" cap="none">
                    <a:solidFill>
                      <a:schemeClr val="dk1"/>
                    </a:solidFill>
                    <a:latin typeface="Merriweather"/>
                    <a:ea typeface="Merriweather"/>
                    <a:cs typeface="Merriweather"/>
                    <a:sym typeface="Merriweather"/>
                  </a:defRPr>
                </a:lvl2pPr>
                <a:lvl3pPr marR="0" lvl="2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6000"/>
                  <a:buFont typeface="Merriweather"/>
                  <a:buNone/>
                  <a:defRPr sz="6000" b="1" i="0" u="none" strike="noStrike" cap="none">
                    <a:solidFill>
                      <a:schemeClr val="dk1"/>
                    </a:solidFill>
                    <a:latin typeface="Merriweather"/>
                    <a:ea typeface="Merriweather"/>
                    <a:cs typeface="Merriweather"/>
                    <a:sym typeface="Merriweather"/>
                  </a:defRPr>
                </a:lvl3pPr>
                <a:lvl4pPr marR="0" lvl="3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6000"/>
                  <a:buFont typeface="Merriweather"/>
                  <a:buNone/>
                  <a:defRPr sz="6000" b="1" i="0" u="none" strike="noStrike" cap="none">
                    <a:solidFill>
                      <a:schemeClr val="dk1"/>
                    </a:solidFill>
                    <a:latin typeface="Merriweather"/>
                    <a:ea typeface="Merriweather"/>
                    <a:cs typeface="Merriweather"/>
                    <a:sym typeface="Merriweather"/>
                  </a:defRPr>
                </a:lvl4pPr>
                <a:lvl5pPr marR="0" lvl="4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6000"/>
                  <a:buFont typeface="Merriweather"/>
                  <a:buNone/>
                  <a:defRPr sz="6000" b="1" i="0" u="none" strike="noStrike" cap="none">
                    <a:solidFill>
                      <a:schemeClr val="dk1"/>
                    </a:solidFill>
                    <a:latin typeface="Merriweather"/>
                    <a:ea typeface="Merriweather"/>
                    <a:cs typeface="Merriweather"/>
                    <a:sym typeface="Merriweather"/>
                  </a:defRPr>
                </a:lvl5pPr>
                <a:lvl6pPr marR="0" lvl="5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6000"/>
                  <a:buFont typeface="Merriweather"/>
                  <a:buNone/>
                  <a:defRPr sz="6000" b="1" i="0" u="none" strike="noStrike" cap="none">
                    <a:solidFill>
                      <a:schemeClr val="dk1"/>
                    </a:solidFill>
                    <a:latin typeface="Merriweather"/>
                    <a:ea typeface="Merriweather"/>
                    <a:cs typeface="Merriweather"/>
                    <a:sym typeface="Merriweather"/>
                  </a:defRPr>
                </a:lvl6pPr>
                <a:lvl7pPr marR="0" lvl="6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6000"/>
                  <a:buFont typeface="Merriweather"/>
                  <a:buNone/>
                  <a:defRPr sz="6000" b="1" i="0" u="none" strike="noStrike" cap="none">
                    <a:solidFill>
                      <a:schemeClr val="dk1"/>
                    </a:solidFill>
                    <a:latin typeface="Merriweather"/>
                    <a:ea typeface="Merriweather"/>
                    <a:cs typeface="Merriweather"/>
                    <a:sym typeface="Merriweather"/>
                  </a:defRPr>
                </a:lvl7pPr>
                <a:lvl8pPr marR="0" lvl="7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6000"/>
                  <a:buFont typeface="Merriweather"/>
                  <a:buNone/>
                  <a:defRPr sz="6000" b="1" i="0" u="none" strike="noStrike" cap="none">
                    <a:solidFill>
                      <a:schemeClr val="dk1"/>
                    </a:solidFill>
                    <a:latin typeface="Merriweather"/>
                    <a:ea typeface="Merriweather"/>
                    <a:cs typeface="Merriweather"/>
                    <a:sym typeface="Merriweather"/>
                  </a:defRPr>
                </a:lvl8pPr>
                <a:lvl9pPr marR="0" lvl="8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6000"/>
                  <a:buFont typeface="Merriweather"/>
                  <a:buNone/>
                  <a:defRPr sz="6000" b="1" i="0" u="none" strike="noStrike" cap="none">
                    <a:solidFill>
                      <a:schemeClr val="dk1"/>
                    </a:solidFill>
                    <a:latin typeface="Merriweather"/>
                    <a:ea typeface="Merriweather"/>
                    <a:cs typeface="Merriweather"/>
                    <a:sym typeface="Merriweather"/>
                  </a:defRPr>
                </a:lvl9pPr>
              </a:lstStyle>
              <a:p>
                <a:pPr>
                  <a:lnSpc>
                    <a:spcPct val="150000"/>
                  </a:lnSpc>
                </a:pPr>
                <a:r>
                  <a:rPr lang="en-US" sz="2000" dirty="0"/>
                  <a:t>Trong 1 </a:t>
                </a:r>
                <a:r>
                  <a:rPr lang="en-US" sz="2000" dirty="0" err="1"/>
                  <a:t>giây</a:t>
                </a:r>
                <a:r>
                  <a:rPr lang="en-US" sz="2000" dirty="0"/>
                  <a:t> </a:t>
                </a:r>
                <a:r>
                  <a:rPr lang="en-US" sz="2000" dirty="0" err="1"/>
                  <a:t>đi</a:t>
                </a:r>
                <a:r>
                  <a:rPr lang="en-US" sz="2000" dirty="0"/>
                  <a:t> </a:t>
                </a:r>
                <a:r>
                  <a:rPr lang="en-US" sz="2000" dirty="0" err="1"/>
                  <a:t>được</a:t>
                </a:r>
                <a:r>
                  <a:rPr lang="en-US" sz="2000" dirty="0"/>
                  <a:t> 10 m </a:t>
                </a:r>
              </a:p>
              <a:p>
                <a:pPr>
                  <a:lnSpc>
                    <a:spcPct val="150000"/>
                  </a:lnSpc>
                </a:pPr>
                <a14:m>
                  <m:oMath xmlns:m="http://schemas.openxmlformats.org/officeDocument/2006/math">
                    <m:groupChr>
                      <m:groupChrPr>
                        <m:chr m:val="⇒"/>
                        <m:vertJc m:val="bot"/>
                        <m:ctrlPr>
                          <a:rPr lang="en-US" sz="2000" i="1" smtClean="0">
                            <a:latin typeface="Cambria Math" panose="02040503050406030204" pitchFamily="18" charset="0"/>
                          </a:rPr>
                        </m:ctrlPr>
                      </m:groupChrPr>
                      <m:e>
                        <m:r>
                          <m:rPr>
                            <m:brk m:alnAt="2"/>
                          </m:rPr>
                          <a:rPr lang="en-US" sz="2000" b="1" i="1" smtClean="0">
                            <a:latin typeface="Cambria Math" panose="02040503050406030204" pitchFamily="18" charset="0"/>
                          </a:rPr>
                          <m:t> </m:t>
                        </m:r>
                        <m:r>
                          <a:rPr lang="en-US" sz="2000" b="1" i="1" smtClean="0">
                            <a:latin typeface="Cambria Math" panose="02040503050406030204" pitchFamily="18" charset="0"/>
                          </a:rPr>
                          <m:t>         </m:t>
                        </m:r>
                      </m:e>
                    </m:groupChr>
                  </m:oMath>
                </a14:m>
                <a:r>
                  <a:rPr lang="en-US" sz="2000" dirty="0"/>
                  <a:t>  </a:t>
                </a:r>
                <a:r>
                  <a:rPr lang="en-US" sz="2000" dirty="0" err="1"/>
                  <a:t>tốc</a:t>
                </a:r>
                <a:r>
                  <a:rPr lang="en-US" sz="2000" dirty="0"/>
                  <a:t> </a:t>
                </a:r>
                <a:r>
                  <a:rPr lang="en-US" sz="2000" dirty="0" err="1"/>
                  <a:t>độ</a:t>
                </a:r>
                <a:r>
                  <a:rPr lang="en-US" sz="2000" dirty="0"/>
                  <a:t> </a:t>
                </a:r>
                <a:r>
                  <a:rPr lang="en-US" sz="2000" dirty="0" err="1"/>
                  <a:t>của</a:t>
                </a:r>
                <a:r>
                  <a:rPr lang="en-US" sz="2000" dirty="0"/>
                  <a:t> </a:t>
                </a:r>
                <a:r>
                  <a:rPr lang="en-US" sz="2000" dirty="0" err="1"/>
                  <a:t>xe</a:t>
                </a:r>
                <a:r>
                  <a:rPr lang="en-US" sz="2000" dirty="0"/>
                  <a:t> </a:t>
                </a:r>
                <a:r>
                  <a:rPr lang="en-US" sz="2000" dirty="0" err="1"/>
                  <a:t>là</a:t>
                </a:r>
                <a:r>
                  <a:rPr lang="en-US" sz="2000" dirty="0"/>
                  <a:t> 10m/s</a:t>
                </a:r>
              </a:p>
            </p:txBody>
          </p:sp>
        </mc:Choice>
        <mc:Fallback xmlns="">
          <p:sp>
            <p:nvSpPr>
              <p:cNvPr id="4" name="Title 1">
                <a:extLst>
                  <a:ext uri="{FF2B5EF4-FFF2-40B4-BE49-F238E27FC236}">
                    <a16:creationId xmlns:a16="http://schemas.microsoft.com/office/drawing/2014/main" id="{CDEA86DA-D546-4976-922E-AD69082AB09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29294" y="3306870"/>
                <a:ext cx="4365925" cy="779258"/>
              </a:xfrm>
              <a:prstGeom prst="rect">
                <a:avLst/>
              </a:prstGeom>
              <a:blipFill>
                <a:blip r:embed="rId3"/>
                <a:stretch>
                  <a:fillRect t="-25781" b="-2344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2647508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CDEA86DA-D546-4976-922E-AD69082AB09D}"/>
              </a:ext>
            </a:extLst>
          </p:cNvPr>
          <p:cNvSpPr txBox="1">
            <a:spLocks/>
          </p:cNvSpPr>
          <p:nvPr/>
        </p:nvSpPr>
        <p:spPr>
          <a:xfrm>
            <a:off x="4672690" y="2001187"/>
            <a:ext cx="4036595" cy="171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Font typeface="Merriweather"/>
              <a:buNone/>
              <a:defRPr sz="6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2000" dirty="0" err="1"/>
              <a:t>Sự</a:t>
            </a:r>
            <a:r>
              <a:rPr lang="en-US" sz="2000" dirty="0"/>
              <a:t> </a:t>
            </a:r>
            <a:r>
              <a:rPr lang="en-US" sz="2000" dirty="0" err="1"/>
              <a:t>phát</a:t>
            </a:r>
            <a:r>
              <a:rPr lang="en-US" sz="2000" dirty="0"/>
              <a:t> </a:t>
            </a:r>
            <a:r>
              <a:rPr lang="en-US" sz="2000" dirty="0" err="1"/>
              <a:t>triển</a:t>
            </a:r>
            <a:r>
              <a:rPr lang="en-US" sz="2000" dirty="0"/>
              <a:t> </a:t>
            </a:r>
            <a:r>
              <a:rPr lang="en-US" sz="2000" dirty="0" err="1"/>
              <a:t>của</a:t>
            </a:r>
            <a:r>
              <a:rPr lang="en-US" sz="2000" dirty="0"/>
              <a:t> </a:t>
            </a:r>
            <a:r>
              <a:rPr lang="en-US" sz="2000" dirty="0" err="1"/>
              <a:t>cây</a:t>
            </a:r>
            <a:r>
              <a:rPr lang="en-US" sz="2000" dirty="0"/>
              <a:t> non </a:t>
            </a:r>
            <a:r>
              <a:rPr lang="en-US" sz="2000" dirty="0" err="1"/>
              <a:t>dùng</a:t>
            </a:r>
            <a:r>
              <a:rPr lang="en-US" sz="2000" dirty="0"/>
              <a:t> </a:t>
            </a:r>
            <a:r>
              <a:rPr lang="en-US" sz="2000" dirty="0" err="1"/>
              <a:t>đơn</a:t>
            </a:r>
            <a:r>
              <a:rPr lang="en-US" sz="2000" dirty="0"/>
              <a:t> </a:t>
            </a:r>
            <a:r>
              <a:rPr lang="en-US" sz="2000" dirty="0" err="1"/>
              <a:t>vị</a:t>
            </a:r>
            <a:r>
              <a:rPr lang="en-US" sz="2000" dirty="0"/>
              <a:t> mm/</a:t>
            </a:r>
            <a:r>
              <a:rPr lang="en-US" sz="2000" dirty="0" err="1"/>
              <a:t>ngày</a:t>
            </a:r>
            <a:r>
              <a:rPr lang="en-US" sz="2000" dirty="0"/>
              <a:t> </a:t>
            </a:r>
            <a:r>
              <a:rPr lang="en-US" sz="2000" dirty="0" err="1"/>
              <a:t>sẽ</a:t>
            </a:r>
            <a:r>
              <a:rPr lang="en-US" sz="2000" dirty="0"/>
              <a:t> </a:t>
            </a:r>
            <a:r>
              <a:rPr lang="en-US" sz="2000" dirty="0" err="1"/>
              <a:t>thuận</a:t>
            </a:r>
            <a:r>
              <a:rPr lang="en-US" sz="2000" dirty="0"/>
              <a:t> </a:t>
            </a:r>
            <a:r>
              <a:rPr lang="en-US" sz="2000" dirty="0" err="1"/>
              <a:t>tiện</a:t>
            </a:r>
            <a:r>
              <a:rPr lang="en-US" sz="2000" dirty="0"/>
              <a:t> </a:t>
            </a:r>
            <a:r>
              <a:rPr lang="en-US" sz="2000" dirty="0" err="1"/>
              <a:t>hơn</a:t>
            </a:r>
            <a:r>
              <a:rPr lang="en-US" sz="2000" dirty="0"/>
              <a:t> m/s</a:t>
            </a:r>
          </a:p>
        </p:txBody>
      </p:sp>
      <p:pic>
        <p:nvPicPr>
          <p:cNvPr id="5" name="Picture 2" descr="K9(C22) -1984:1988 - ĐH Tài Chính Kế Toán Tp.HCM: tháng năm 2019">
            <a:extLst>
              <a:ext uri="{FF2B5EF4-FFF2-40B4-BE49-F238E27FC236}">
                <a16:creationId xmlns:a16="http://schemas.microsoft.com/office/drawing/2014/main" id="{B60EB85F-2350-4138-A6DF-D77778155F4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183" r="23332"/>
          <a:stretch/>
        </p:blipFill>
        <p:spPr bwMode="auto">
          <a:xfrm>
            <a:off x="986734" y="235725"/>
            <a:ext cx="3585266" cy="46720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931551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6B06ABE4-B42C-4030-A74D-C414410B76FF}"/>
              </a:ext>
            </a:extLst>
          </p:cNvPr>
          <p:cNvSpPr txBox="1">
            <a:spLocks/>
          </p:cNvSpPr>
          <p:nvPr/>
        </p:nvSpPr>
        <p:spPr>
          <a:xfrm>
            <a:off x="2644168" y="699353"/>
            <a:ext cx="425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rmAutofit fontScale="45000" lnSpcReduction="20000"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Font typeface="Merriweather"/>
              <a:buNone/>
              <a:defRPr sz="6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Merriweather"/>
              <a:buNone/>
              <a:defRPr sz="6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r>
              <a:rPr lang="en-US" dirty="0" err="1"/>
              <a:t>Cách</a:t>
            </a:r>
            <a:r>
              <a:rPr lang="en-US" dirty="0"/>
              <a:t> </a:t>
            </a:r>
            <a:r>
              <a:rPr lang="en-US" dirty="0" err="1"/>
              <a:t>đổi</a:t>
            </a:r>
            <a:r>
              <a:rPr lang="en-US" dirty="0"/>
              <a:t> </a:t>
            </a:r>
            <a:r>
              <a:rPr lang="en-US" dirty="0" err="1"/>
              <a:t>đơn</a:t>
            </a:r>
            <a:r>
              <a:rPr lang="en-US" dirty="0"/>
              <a:t> </a:t>
            </a:r>
            <a:r>
              <a:rPr lang="en-US" dirty="0" err="1"/>
              <a:t>vị</a:t>
            </a:r>
            <a:endParaRPr lang="en-US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0BAC649-06D9-48BB-9F14-EFB16E1DA2B1}"/>
              </a:ext>
            </a:extLst>
          </p:cNvPr>
          <p:cNvSpPr txBox="1"/>
          <p:nvPr/>
        </p:nvSpPr>
        <p:spPr>
          <a:xfrm>
            <a:off x="1867503" y="2197290"/>
            <a:ext cx="206987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16433D"/>
                </a:solidFill>
                <a:latin typeface="Merriweather" panose="00000500000000000000" pitchFamily="2" charset="-93"/>
                <a:ea typeface="+mn-ea"/>
                <a:cs typeface="+mn-cs"/>
              </a:rPr>
              <a:t>1 km = 1000 m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607F01B1-0889-4481-A17F-9C771A534D67}"/>
              </a:ext>
            </a:extLst>
          </p:cNvPr>
          <p:cNvSpPr txBox="1"/>
          <p:nvPr/>
        </p:nvSpPr>
        <p:spPr>
          <a:xfrm>
            <a:off x="1942078" y="2815825"/>
            <a:ext cx="206326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16433D"/>
                </a:solidFill>
                <a:latin typeface="Merriweather" panose="00000500000000000000" pitchFamily="2" charset="-93"/>
                <a:ea typeface="+mn-ea"/>
                <a:cs typeface="+mn-cs"/>
              </a:rPr>
              <a:t>1 h = 3600 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9316B68C-96A0-4129-94E8-8AC77C2942E1}"/>
                  </a:ext>
                </a:extLst>
              </p:cNvPr>
              <p:cNvSpPr txBox="1"/>
              <p:nvPr/>
            </p:nvSpPr>
            <p:spPr>
              <a:xfrm>
                <a:off x="1139588" y="3418945"/>
                <a:ext cx="4073857" cy="6530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000" dirty="0" smtClean="0">
                    <a:solidFill>
                      <a:srgbClr val="16433D"/>
                    </a:solidFill>
                    <a:latin typeface="Merriweather" panose="00000500000000000000" pitchFamily="2" charset="-93"/>
                    <a:ea typeface="+mn-ea"/>
                    <a:cs typeface="+mn-cs"/>
                  </a:rPr>
                  <a:t>1 km/h=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000" i="1" smtClean="0">
                            <a:solidFill>
                              <a:srgbClr val="16433D"/>
                            </a:solidFill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fPr>
                      <m:num>
                        <m:r>
                          <a:rPr lang="en-US" sz="2000" b="0" i="1" smtClean="0">
                            <a:solidFill>
                              <a:srgbClr val="16433D"/>
                            </a:solidFill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1</m:t>
                        </m:r>
                        <m:r>
                          <a:rPr lang="en-US" sz="2000" b="0" i="1" smtClean="0">
                            <a:solidFill>
                              <a:srgbClr val="16433D"/>
                            </a:solidFill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𝑘𝑚</m:t>
                        </m:r>
                      </m:num>
                      <m:den>
                        <m:r>
                          <a:rPr lang="en-US" sz="2000" b="0" i="1" smtClean="0">
                            <a:solidFill>
                              <a:srgbClr val="16433D"/>
                            </a:solidFill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1</m:t>
                        </m:r>
                        <m:r>
                          <a:rPr lang="en-US" sz="2000" b="0" i="1" smtClean="0">
                            <a:solidFill>
                              <a:srgbClr val="16433D"/>
                            </a:solidFill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h</m:t>
                        </m:r>
                      </m:den>
                    </m:f>
                  </m:oMath>
                </a14:m>
                <a:r>
                  <a:rPr lang="en-US" sz="2000" dirty="0" smtClean="0">
                    <a:solidFill>
                      <a:srgbClr val="16433D"/>
                    </a:solidFill>
                    <a:latin typeface="Merriweather" panose="00000500000000000000" pitchFamily="2" charset="-93"/>
                    <a:ea typeface="+mn-ea"/>
                    <a:cs typeface="+mn-cs"/>
                  </a:rPr>
                  <a:t> </a:t>
                </a:r>
                <a:r>
                  <a:rPr lang="en-US" sz="2000" dirty="0">
                    <a:solidFill>
                      <a:srgbClr val="16433D"/>
                    </a:solidFill>
                    <a:latin typeface="Merriweather" panose="00000500000000000000" pitchFamily="2" charset="-93"/>
                    <a:ea typeface="+mn-ea"/>
                    <a:cs typeface="+mn-cs"/>
                  </a:rPr>
                  <a:t>=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000" i="1" smtClean="0">
                            <a:solidFill>
                              <a:srgbClr val="16433D"/>
                            </a:solidFill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fPr>
                      <m:num>
                        <m:r>
                          <m:rPr>
                            <m:nor/>
                          </m:rPr>
                          <a:rPr lang="en-US" sz="2000" dirty="0">
                            <a:solidFill>
                              <a:srgbClr val="16433D"/>
                            </a:solidFill>
                            <a:latin typeface="Merriweather" panose="00000500000000000000" pitchFamily="2" charset="-93"/>
                            <a:ea typeface="+mn-ea"/>
                            <a:cs typeface="+mn-cs"/>
                          </a:rPr>
                          <m:t>1000</m:t>
                        </m:r>
                        <m:r>
                          <m:rPr>
                            <m:nor/>
                          </m:rPr>
                          <a:rPr lang="en-US" sz="2000" b="0" i="0" dirty="0" smtClean="0">
                            <a:solidFill>
                              <a:srgbClr val="16433D"/>
                            </a:solidFill>
                            <a:latin typeface="Merriweather" panose="00000500000000000000" pitchFamily="2" charset="-93"/>
                            <a:ea typeface="+mn-ea"/>
                            <a:cs typeface="+mn-cs"/>
                          </a:rPr>
                          <m:t>m</m:t>
                        </m:r>
                      </m:num>
                      <m:den>
                        <m:r>
                          <m:rPr>
                            <m:nor/>
                          </m:rPr>
                          <a:rPr lang="en-US" sz="2000" dirty="0">
                            <a:solidFill>
                              <a:srgbClr val="16433D"/>
                            </a:solidFill>
                            <a:latin typeface="Merriweather" panose="00000500000000000000" pitchFamily="2" charset="-93"/>
                            <a:ea typeface="+mn-ea"/>
                            <a:cs typeface="+mn-cs"/>
                          </a:rPr>
                          <m:t>3600</m:t>
                        </m:r>
                        <m:r>
                          <m:rPr>
                            <m:nor/>
                          </m:rPr>
                          <a:rPr lang="en-US" sz="2000" b="0" i="0" dirty="0" smtClean="0">
                            <a:solidFill>
                              <a:srgbClr val="16433D"/>
                            </a:solidFill>
                            <a:latin typeface="Merriweather" panose="00000500000000000000" pitchFamily="2" charset="-93"/>
                            <a:ea typeface="+mn-ea"/>
                            <a:cs typeface="+mn-cs"/>
                          </a:rPr>
                          <m:t>s</m:t>
                        </m:r>
                      </m:den>
                    </m:f>
                  </m:oMath>
                </a14:m>
                <a:r>
                  <a:rPr lang="en-US" sz="2000" dirty="0">
                    <a:solidFill>
                      <a:srgbClr val="16433D"/>
                    </a:solidFill>
                    <a:latin typeface="Merriweather" panose="00000500000000000000" pitchFamily="2" charset="-93"/>
                    <a:ea typeface="+mn-ea"/>
                    <a:cs typeface="+mn-cs"/>
                  </a:rPr>
                  <a:t> =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000" i="1">
                            <a:solidFill>
                              <a:srgbClr val="16433D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m:rPr>
                            <m:nor/>
                          </m:rPr>
                          <a:rPr lang="en-US" sz="2000" dirty="0">
                            <a:solidFill>
                              <a:srgbClr val="16433D"/>
                            </a:solidFill>
                            <a:latin typeface="Merriweather" panose="00000500000000000000" pitchFamily="2" charset="-93"/>
                          </a:rPr>
                          <m:t>1</m:t>
                        </m:r>
                      </m:num>
                      <m:den>
                        <m:r>
                          <m:rPr>
                            <m:nor/>
                          </m:rPr>
                          <a:rPr lang="en-US" sz="2000" dirty="0">
                            <a:solidFill>
                              <a:srgbClr val="16433D"/>
                            </a:solidFill>
                            <a:latin typeface="Merriweather" panose="00000500000000000000" pitchFamily="2" charset="-93"/>
                          </a:rPr>
                          <m:t>3</m:t>
                        </m:r>
                        <m:r>
                          <m:rPr>
                            <m:nor/>
                          </m:rPr>
                          <a:rPr lang="en-US" sz="2000" b="0" i="0" dirty="0" smtClean="0">
                            <a:solidFill>
                              <a:srgbClr val="16433D"/>
                            </a:solidFill>
                            <a:latin typeface="Merriweather" panose="00000500000000000000" pitchFamily="2" charset="-93"/>
                          </a:rPr>
                          <m:t>,</m:t>
                        </m:r>
                        <m:r>
                          <m:rPr>
                            <m:nor/>
                          </m:rPr>
                          <a:rPr lang="en-US" sz="2000" dirty="0">
                            <a:solidFill>
                              <a:srgbClr val="16433D"/>
                            </a:solidFill>
                            <a:latin typeface="Merriweather" panose="00000500000000000000" pitchFamily="2" charset="-93"/>
                          </a:rPr>
                          <m:t>6</m:t>
                        </m:r>
                      </m:den>
                    </m:f>
                    <m:r>
                      <a:rPr lang="en-US" sz="2000" i="1" dirty="0">
                        <a:solidFill>
                          <a:srgbClr val="16433D"/>
                        </a:solidFill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2000" dirty="0">
                    <a:solidFill>
                      <a:srgbClr val="16433D"/>
                    </a:solidFill>
                    <a:latin typeface="Merriweather" panose="00000500000000000000" pitchFamily="2" charset="-93"/>
                    <a:ea typeface="+mn-ea"/>
                    <a:cs typeface="+mn-cs"/>
                  </a:rPr>
                  <a:t>m/s</a:t>
                </a:r>
              </a:p>
            </p:txBody>
          </p:sp>
        </mc:Choice>
        <mc:Fallback xmlns="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9316B68C-96A0-4129-94E8-8AC77C2942E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39588" y="3418945"/>
                <a:ext cx="4073857" cy="653064"/>
              </a:xfrm>
              <a:prstGeom prst="rect">
                <a:avLst/>
              </a:prstGeom>
              <a:blipFill>
                <a:blip r:embed="rId2"/>
                <a:stretch>
                  <a:fillRect l="-1647" r="-44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8" name="Google Shape;1934;p45">
            <a:extLst>
              <a:ext uri="{FF2B5EF4-FFF2-40B4-BE49-F238E27FC236}">
                <a16:creationId xmlns:a16="http://schemas.microsoft.com/office/drawing/2014/main" id="{B5915E12-CA32-4F75-AD0B-DCD0C164D87A}"/>
              </a:ext>
            </a:extLst>
          </p:cNvPr>
          <p:cNvGrpSpPr/>
          <p:nvPr/>
        </p:nvGrpSpPr>
        <p:grpSpPr>
          <a:xfrm>
            <a:off x="2353612" y="1287968"/>
            <a:ext cx="820304" cy="819993"/>
            <a:chOff x="2129095" y="2117505"/>
            <a:chExt cx="1169254" cy="1168811"/>
          </a:xfrm>
        </p:grpSpPr>
        <p:sp>
          <p:nvSpPr>
            <p:cNvPr id="9" name="Google Shape;1935;p45">
              <a:extLst>
                <a:ext uri="{FF2B5EF4-FFF2-40B4-BE49-F238E27FC236}">
                  <a16:creationId xmlns:a16="http://schemas.microsoft.com/office/drawing/2014/main" id="{9AA5A2D1-D3EE-4B9D-B191-41DCD1855FD5}"/>
                </a:ext>
              </a:extLst>
            </p:cNvPr>
            <p:cNvSpPr/>
            <p:nvPr/>
          </p:nvSpPr>
          <p:spPr>
            <a:xfrm>
              <a:off x="2462285" y="2450252"/>
              <a:ext cx="251373" cy="251363"/>
            </a:xfrm>
            <a:custGeom>
              <a:avLst/>
              <a:gdLst/>
              <a:ahLst/>
              <a:cxnLst/>
              <a:rect l="l" t="t" r="r" b="b"/>
              <a:pathLst>
                <a:path w="25559" h="25558" extrusionOk="0">
                  <a:moveTo>
                    <a:pt x="3023" y="1"/>
                  </a:moveTo>
                  <a:cubicBezTo>
                    <a:pt x="1355" y="1"/>
                    <a:pt x="1" y="1355"/>
                    <a:pt x="1" y="3022"/>
                  </a:cubicBezTo>
                  <a:lnTo>
                    <a:pt x="1" y="25558"/>
                  </a:lnTo>
                  <a:lnTo>
                    <a:pt x="25558" y="25558"/>
                  </a:lnTo>
                  <a:lnTo>
                    <a:pt x="2555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936;p45">
              <a:extLst>
                <a:ext uri="{FF2B5EF4-FFF2-40B4-BE49-F238E27FC236}">
                  <a16:creationId xmlns:a16="http://schemas.microsoft.com/office/drawing/2014/main" id="{9CF4F67A-93C8-4975-ADC7-6FCDFE1FB265}"/>
                </a:ext>
              </a:extLst>
            </p:cNvPr>
            <p:cNvSpPr/>
            <p:nvPr/>
          </p:nvSpPr>
          <p:spPr>
            <a:xfrm>
              <a:off x="2713648" y="2450252"/>
              <a:ext cx="251510" cy="251363"/>
            </a:xfrm>
            <a:custGeom>
              <a:avLst/>
              <a:gdLst/>
              <a:ahLst/>
              <a:cxnLst/>
              <a:rect l="l" t="t" r="r" b="b"/>
              <a:pathLst>
                <a:path w="25573" h="25558" extrusionOk="0">
                  <a:moveTo>
                    <a:pt x="0" y="1"/>
                  </a:moveTo>
                  <a:lnTo>
                    <a:pt x="0" y="25558"/>
                  </a:lnTo>
                  <a:lnTo>
                    <a:pt x="25573" y="25558"/>
                  </a:lnTo>
                  <a:lnTo>
                    <a:pt x="25573" y="3022"/>
                  </a:lnTo>
                  <a:cubicBezTo>
                    <a:pt x="25558" y="1355"/>
                    <a:pt x="24218" y="1"/>
                    <a:pt x="225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937;p45">
              <a:extLst>
                <a:ext uri="{FF2B5EF4-FFF2-40B4-BE49-F238E27FC236}">
                  <a16:creationId xmlns:a16="http://schemas.microsoft.com/office/drawing/2014/main" id="{31B56C2C-7FC1-459B-8E05-20A354CDFE96}"/>
                </a:ext>
              </a:extLst>
            </p:cNvPr>
            <p:cNvSpPr/>
            <p:nvPr/>
          </p:nvSpPr>
          <p:spPr>
            <a:xfrm>
              <a:off x="2462285" y="2701606"/>
              <a:ext cx="251373" cy="251520"/>
            </a:xfrm>
            <a:custGeom>
              <a:avLst/>
              <a:gdLst/>
              <a:ahLst/>
              <a:cxnLst/>
              <a:rect l="l" t="t" r="r" b="b"/>
              <a:pathLst>
                <a:path w="25559" h="25574" extrusionOk="0">
                  <a:moveTo>
                    <a:pt x="1" y="1"/>
                  </a:moveTo>
                  <a:lnTo>
                    <a:pt x="1" y="22552"/>
                  </a:lnTo>
                  <a:cubicBezTo>
                    <a:pt x="1" y="24219"/>
                    <a:pt x="1355" y="25558"/>
                    <a:pt x="3023" y="25573"/>
                  </a:cubicBezTo>
                  <a:lnTo>
                    <a:pt x="25558" y="25573"/>
                  </a:lnTo>
                  <a:lnTo>
                    <a:pt x="2555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938;p45">
              <a:extLst>
                <a:ext uri="{FF2B5EF4-FFF2-40B4-BE49-F238E27FC236}">
                  <a16:creationId xmlns:a16="http://schemas.microsoft.com/office/drawing/2014/main" id="{F7EC7612-9454-497E-89AD-F71D37B0C835}"/>
                </a:ext>
              </a:extLst>
            </p:cNvPr>
            <p:cNvSpPr/>
            <p:nvPr/>
          </p:nvSpPr>
          <p:spPr>
            <a:xfrm>
              <a:off x="2713648" y="2701606"/>
              <a:ext cx="251510" cy="251520"/>
            </a:xfrm>
            <a:custGeom>
              <a:avLst/>
              <a:gdLst/>
              <a:ahLst/>
              <a:cxnLst/>
              <a:rect l="l" t="t" r="r" b="b"/>
              <a:pathLst>
                <a:path w="25573" h="25574" extrusionOk="0">
                  <a:moveTo>
                    <a:pt x="0" y="1"/>
                  </a:moveTo>
                  <a:lnTo>
                    <a:pt x="0" y="25573"/>
                  </a:lnTo>
                  <a:lnTo>
                    <a:pt x="22551" y="25573"/>
                  </a:lnTo>
                  <a:cubicBezTo>
                    <a:pt x="24218" y="25558"/>
                    <a:pt x="25558" y="24219"/>
                    <a:pt x="25573" y="22552"/>
                  </a:cubicBezTo>
                  <a:lnTo>
                    <a:pt x="2557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939;p45">
              <a:extLst>
                <a:ext uri="{FF2B5EF4-FFF2-40B4-BE49-F238E27FC236}">
                  <a16:creationId xmlns:a16="http://schemas.microsoft.com/office/drawing/2014/main" id="{239560E5-9833-4F14-861E-D5B401CAE126}"/>
                </a:ext>
              </a:extLst>
            </p:cNvPr>
            <p:cNvSpPr/>
            <p:nvPr/>
          </p:nvSpPr>
          <p:spPr>
            <a:xfrm>
              <a:off x="2784352" y="2376687"/>
              <a:ext cx="87227" cy="121738"/>
            </a:xfrm>
            <a:custGeom>
              <a:avLst/>
              <a:gdLst/>
              <a:ahLst/>
              <a:cxnLst/>
              <a:rect l="l" t="t" r="r" b="b"/>
              <a:pathLst>
                <a:path w="8869" h="12378" extrusionOk="0">
                  <a:moveTo>
                    <a:pt x="4796" y="0"/>
                  </a:moveTo>
                  <a:cubicBezTo>
                    <a:pt x="4151" y="0"/>
                    <a:pt x="3489" y="157"/>
                    <a:pt x="2859" y="499"/>
                  </a:cubicBezTo>
                  <a:cubicBezTo>
                    <a:pt x="150" y="1973"/>
                    <a:pt x="1" y="5813"/>
                    <a:pt x="2591" y="7481"/>
                  </a:cubicBezTo>
                  <a:lnTo>
                    <a:pt x="2591" y="12378"/>
                  </a:lnTo>
                  <a:lnTo>
                    <a:pt x="7012" y="12378"/>
                  </a:lnTo>
                  <a:lnTo>
                    <a:pt x="7012" y="7481"/>
                  </a:lnTo>
                  <a:cubicBezTo>
                    <a:pt x="8158" y="6736"/>
                    <a:pt x="8857" y="5456"/>
                    <a:pt x="8857" y="4072"/>
                  </a:cubicBezTo>
                  <a:cubicBezTo>
                    <a:pt x="8869" y="1707"/>
                    <a:pt x="6925" y="0"/>
                    <a:pt x="47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940;p45">
              <a:extLst>
                <a:ext uri="{FF2B5EF4-FFF2-40B4-BE49-F238E27FC236}">
                  <a16:creationId xmlns:a16="http://schemas.microsoft.com/office/drawing/2014/main" id="{DBDC50B9-D5B8-4502-A7FA-F05CBDF81EA7}"/>
                </a:ext>
              </a:extLst>
            </p:cNvPr>
            <p:cNvSpPr/>
            <p:nvPr/>
          </p:nvSpPr>
          <p:spPr>
            <a:xfrm>
              <a:off x="2634043" y="2553313"/>
              <a:ext cx="131287" cy="79900"/>
            </a:xfrm>
            <a:custGeom>
              <a:avLst/>
              <a:gdLst/>
              <a:ahLst/>
              <a:cxnLst/>
              <a:rect l="l" t="t" r="r" b="b"/>
              <a:pathLst>
                <a:path w="13349" h="8124" extrusionOk="0">
                  <a:moveTo>
                    <a:pt x="5022" y="0"/>
                  </a:moveTo>
                  <a:cubicBezTo>
                    <a:pt x="1953" y="0"/>
                    <a:pt x="0" y="3296"/>
                    <a:pt x="1471" y="5999"/>
                  </a:cubicBezTo>
                  <a:cubicBezTo>
                    <a:pt x="2236" y="7407"/>
                    <a:pt x="3637" y="8123"/>
                    <a:pt x="5042" y="8123"/>
                  </a:cubicBezTo>
                  <a:cubicBezTo>
                    <a:pt x="6341" y="8123"/>
                    <a:pt x="7644" y="7511"/>
                    <a:pt x="8452" y="6267"/>
                  </a:cubicBezTo>
                  <a:lnTo>
                    <a:pt x="13349" y="6267"/>
                  </a:lnTo>
                  <a:lnTo>
                    <a:pt x="13349" y="1846"/>
                  </a:lnTo>
                  <a:lnTo>
                    <a:pt x="8452" y="1846"/>
                  </a:lnTo>
                  <a:cubicBezTo>
                    <a:pt x="7707" y="685"/>
                    <a:pt x="6412" y="0"/>
                    <a:pt x="5043" y="0"/>
                  </a:cubicBezTo>
                  <a:cubicBezTo>
                    <a:pt x="5036" y="0"/>
                    <a:pt x="5029" y="0"/>
                    <a:pt x="5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941;p45">
              <a:extLst>
                <a:ext uri="{FF2B5EF4-FFF2-40B4-BE49-F238E27FC236}">
                  <a16:creationId xmlns:a16="http://schemas.microsoft.com/office/drawing/2014/main" id="{8ED03028-8052-43CF-9560-38E3481D8A46}"/>
                </a:ext>
              </a:extLst>
            </p:cNvPr>
            <p:cNvSpPr/>
            <p:nvPr/>
          </p:nvSpPr>
          <p:spPr>
            <a:xfrm>
              <a:off x="2379287" y="2543793"/>
              <a:ext cx="131179" cy="80047"/>
            </a:xfrm>
            <a:custGeom>
              <a:avLst/>
              <a:gdLst/>
              <a:ahLst/>
              <a:cxnLst/>
              <a:rect l="l" t="t" r="r" b="b"/>
              <a:pathLst>
                <a:path w="13338" h="8139" extrusionOk="0">
                  <a:moveTo>
                    <a:pt x="5031" y="1"/>
                  </a:moveTo>
                  <a:cubicBezTo>
                    <a:pt x="1950" y="1"/>
                    <a:pt x="0" y="3305"/>
                    <a:pt x="1459" y="6014"/>
                  </a:cubicBezTo>
                  <a:cubicBezTo>
                    <a:pt x="2225" y="7422"/>
                    <a:pt x="3629" y="8139"/>
                    <a:pt x="5036" y="8139"/>
                  </a:cubicBezTo>
                  <a:cubicBezTo>
                    <a:pt x="6337" y="8139"/>
                    <a:pt x="7639" y="7527"/>
                    <a:pt x="8440" y="6282"/>
                  </a:cubicBezTo>
                  <a:lnTo>
                    <a:pt x="13337" y="6282"/>
                  </a:lnTo>
                  <a:lnTo>
                    <a:pt x="13337" y="1862"/>
                  </a:lnTo>
                  <a:lnTo>
                    <a:pt x="8440" y="1862"/>
                  </a:lnTo>
                  <a:cubicBezTo>
                    <a:pt x="7696" y="701"/>
                    <a:pt x="6416" y="1"/>
                    <a:pt x="50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942;p45">
              <a:extLst>
                <a:ext uri="{FF2B5EF4-FFF2-40B4-BE49-F238E27FC236}">
                  <a16:creationId xmlns:a16="http://schemas.microsoft.com/office/drawing/2014/main" id="{83724A69-9023-41D2-8145-2034307EEB7F}"/>
                </a:ext>
              </a:extLst>
            </p:cNvPr>
            <p:cNvSpPr/>
            <p:nvPr/>
          </p:nvSpPr>
          <p:spPr>
            <a:xfrm>
              <a:off x="2565208" y="2650080"/>
              <a:ext cx="87256" cy="121885"/>
            </a:xfrm>
            <a:custGeom>
              <a:avLst/>
              <a:gdLst/>
              <a:ahLst/>
              <a:cxnLst/>
              <a:rect l="l" t="t" r="r" b="b"/>
              <a:pathLst>
                <a:path w="8872" h="12393" extrusionOk="0">
                  <a:moveTo>
                    <a:pt x="1861" y="0"/>
                  </a:moveTo>
                  <a:lnTo>
                    <a:pt x="1861" y="4898"/>
                  </a:lnTo>
                  <a:cubicBezTo>
                    <a:pt x="700" y="5642"/>
                    <a:pt x="0" y="6937"/>
                    <a:pt x="15" y="8321"/>
                  </a:cubicBezTo>
                  <a:cubicBezTo>
                    <a:pt x="3" y="10686"/>
                    <a:pt x="1947" y="12393"/>
                    <a:pt x="4076" y="12393"/>
                  </a:cubicBezTo>
                  <a:cubicBezTo>
                    <a:pt x="4721" y="12393"/>
                    <a:pt x="5384" y="12236"/>
                    <a:pt x="6014" y="11893"/>
                  </a:cubicBezTo>
                  <a:cubicBezTo>
                    <a:pt x="8723" y="10420"/>
                    <a:pt x="8871" y="6580"/>
                    <a:pt x="6281" y="4898"/>
                  </a:cubicBezTo>
                  <a:lnTo>
                    <a:pt x="628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943;p45">
              <a:extLst>
                <a:ext uri="{FF2B5EF4-FFF2-40B4-BE49-F238E27FC236}">
                  <a16:creationId xmlns:a16="http://schemas.microsoft.com/office/drawing/2014/main" id="{EA2ED655-B33C-4AE5-BCDB-F42F019D90E0}"/>
                </a:ext>
              </a:extLst>
            </p:cNvPr>
            <p:cNvSpPr/>
            <p:nvPr/>
          </p:nvSpPr>
          <p:spPr>
            <a:xfrm>
              <a:off x="2555835" y="2904954"/>
              <a:ext cx="87256" cy="121738"/>
            </a:xfrm>
            <a:custGeom>
              <a:avLst/>
              <a:gdLst/>
              <a:ahLst/>
              <a:cxnLst/>
              <a:rect l="l" t="t" r="r" b="b"/>
              <a:pathLst>
                <a:path w="8872" h="12378" extrusionOk="0">
                  <a:moveTo>
                    <a:pt x="1861" y="0"/>
                  </a:moveTo>
                  <a:lnTo>
                    <a:pt x="1861" y="4897"/>
                  </a:lnTo>
                  <a:cubicBezTo>
                    <a:pt x="700" y="5641"/>
                    <a:pt x="0" y="6922"/>
                    <a:pt x="0" y="8291"/>
                  </a:cubicBezTo>
                  <a:cubicBezTo>
                    <a:pt x="0" y="10668"/>
                    <a:pt x="1947" y="12377"/>
                    <a:pt x="4078" y="12377"/>
                  </a:cubicBezTo>
                  <a:cubicBezTo>
                    <a:pt x="4723" y="12377"/>
                    <a:pt x="5384" y="12221"/>
                    <a:pt x="6014" y="11878"/>
                  </a:cubicBezTo>
                  <a:cubicBezTo>
                    <a:pt x="8723" y="10405"/>
                    <a:pt x="8872" y="6564"/>
                    <a:pt x="6282" y="4897"/>
                  </a:cubicBezTo>
                  <a:lnTo>
                    <a:pt x="628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944;p45">
              <a:extLst>
                <a:ext uri="{FF2B5EF4-FFF2-40B4-BE49-F238E27FC236}">
                  <a16:creationId xmlns:a16="http://schemas.microsoft.com/office/drawing/2014/main" id="{0C13D3D0-3F49-487A-8DF7-06D6ECDEF011}"/>
                </a:ext>
              </a:extLst>
            </p:cNvPr>
            <p:cNvSpPr/>
            <p:nvPr/>
          </p:nvSpPr>
          <p:spPr>
            <a:xfrm>
              <a:off x="2662112" y="2770165"/>
              <a:ext cx="131297" cy="79900"/>
            </a:xfrm>
            <a:custGeom>
              <a:avLst/>
              <a:gdLst/>
              <a:ahLst/>
              <a:cxnLst/>
              <a:rect l="l" t="t" r="r" b="b"/>
              <a:pathLst>
                <a:path w="13350" h="8124" extrusionOk="0">
                  <a:moveTo>
                    <a:pt x="8301" y="0"/>
                  </a:moveTo>
                  <a:cubicBezTo>
                    <a:pt x="7001" y="0"/>
                    <a:pt x="5699" y="613"/>
                    <a:pt x="4898" y="1857"/>
                  </a:cubicBezTo>
                  <a:lnTo>
                    <a:pt x="1" y="1857"/>
                  </a:lnTo>
                  <a:lnTo>
                    <a:pt x="1" y="6278"/>
                  </a:lnTo>
                  <a:lnTo>
                    <a:pt x="4898" y="6278"/>
                  </a:lnTo>
                  <a:cubicBezTo>
                    <a:pt x="5642" y="7424"/>
                    <a:pt x="6922" y="8123"/>
                    <a:pt x="8307" y="8123"/>
                  </a:cubicBezTo>
                  <a:cubicBezTo>
                    <a:pt x="8314" y="8123"/>
                    <a:pt x="8320" y="8123"/>
                    <a:pt x="8327" y="8123"/>
                  </a:cubicBezTo>
                  <a:cubicBezTo>
                    <a:pt x="11397" y="8123"/>
                    <a:pt x="13349" y="4828"/>
                    <a:pt x="11879" y="2125"/>
                  </a:cubicBezTo>
                  <a:cubicBezTo>
                    <a:pt x="11113" y="717"/>
                    <a:pt x="9708" y="0"/>
                    <a:pt x="83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45;p45">
              <a:extLst>
                <a:ext uri="{FF2B5EF4-FFF2-40B4-BE49-F238E27FC236}">
                  <a16:creationId xmlns:a16="http://schemas.microsoft.com/office/drawing/2014/main" id="{C84D7C08-C078-4877-B618-A6C3D2B7C055}"/>
                </a:ext>
              </a:extLst>
            </p:cNvPr>
            <p:cNvSpPr/>
            <p:nvPr/>
          </p:nvSpPr>
          <p:spPr>
            <a:xfrm>
              <a:off x="2916986" y="2779538"/>
              <a:ext cx="131287" cy="79890"/>
            </a:xfrm>
            <a:custGeom>
              <a:avLst/>
              <a:gdLst/>
              <a:ahLst/>
              <a:cxnLst/>
              <a:rect l="l" t="t" r="r" b="b"/>
              <a:pathLst>
                <a:path w="13349" h="8123" extrusionOk="0">
                  <a:moveTo>
                    <a:pt x="8301" y="0"/>
                  </a:moveTo>
                  <a:cubicBezTo>
                    <a:pt x="7001" y="0"/>
                    <a:pt x="5698" y="612"/>
                    <a:pt x="4898" y="1856"/>
                  </a:cubicBezTo>
                  <a:lnTo>
                    <a:pt x="0" y="1856"/>
                  </a:lnTo>
                  <a:lnTo>
                    <a:pt x="0" y="6277"/>
                  </a:lnTo>
                  <a:lnTo>
                    <a:pt x="4883" y="6277"/>
                  </a:lnTo>
                  <a:cubicBezTo>
                    <a:pt x="5642" y="7423"/>
                    <a:pt x="6922" y="8123"/>
                    <a:pt x="8306" y="8123"/>
                  </a:cubicBezTo>
                  <a:cubicBezTo>
                    <a:pt x="8313" y="8123"/>
                    <a:pt x="8320" y="8123"/>
                    <a:pt x="8327" y="8123"/>
                  </a:cubicBezTo>
                  <a:cubicBezTo>
                    <a:pt x="11396" y="8123"/>
                    <a:pt x="13349" y="4827"/>
                    <a:pt x="11879" y="2124"/>
                  </a:cubicBezTo>
                  <a:cubicBezTo>
                    <a:pt x="11113" y="716"/>
                    <a:pt x="9708" y="0"/>
                    <a:pt x="83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946;p45">
              <a:extLst>
                <a:ext uri="{FF2B5EF4-FFF2-40B4-BE49-F238E27FC236}">
                  <a16:creationId xmlns:a16="http://schemas.microsoft.com/office/drawing/2014/main" id="{A6445072-1D3B-4C37-8B20-407DB97C0B21}"/>
                </a:ext>
              </a:extLst>
            </p:cNvPr>
            <p:cNvSpPr/>
            <p:nvPr/>
          </p:nvSpPr>
          <p:spPr>
            <a:xfrm>
              <a:off x="2774989" y="2631551"/>
              <a:ext cx="87109" cy="121747"/>
            </a:xfrm>
            <a:custGeom>
              <a:avLst/>
              <a:gdLst/>
              <a:ahLst/>
              <a:cxnLst/>
              <a:rect l="l" t="t" r="r" b="b"/>
              <a:pathLst>
                <a:path w="8857" h="12379" extrusionOk="0">
                  <a:moveTo>
                    <a:pt x="4793" y="1"/>
                  </a:moveTo>
                  <a:cubicBezTo>
                    <a:pt x="4149" y="1"/>
                    <a:pt x="3488" y="157"/>
                    <a:pt x="2858" y="500"/>
                  </a:cubicBezTo>
                  <a:cubicBezTo>
                    <a:pt x="149" y="1974"/>
                    <a:pt x="0" y="5814"/>
                    <a:pt x="2590" y="7481"/>
                  </a:cubicBezTo>
                  <a:lnTo>
                    <a:pt x="2590" y="12378"/>
                  </a:lnTo>
                  <a:lnTo>
                    <a:pt x="7011" y="12378"/>
                  </a:lnTo>
                  <a:lnTo>
                    <a:pt x="7011" y="7481"/>
                  </a:lnTo>
                  <a:cubicBezTo>
                    <a:pt x="8157" y="6737"/>
                    <a:pt x="8857" y="5457"/>
                    <a:pt x="8857" y="4073"/>
                  </a:cubicBezTo>
                  <a:cubicBezTo>
                    <a:pt x="8857" y="1708"/>
                    <a:pt x="6919" y="1"/>
                    <a:pt x="47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947;p45">
              <a:extLst>
                <a:ext uri="{FF2B5EF4-FFF2-40B4-BE49-F238E27FC236}">
                  <a16:creationId xmlns:a16="http://schemas.microsoft.com/office/drawing/2014/main" id="{37933AD6-711F-4475-8D69-D6C62AFC4240}"/>
                </a:ext>
              </a:extLst>
            </p:cNvPr>
            <p:cNvSpPr/>
            <p:nvPr/>
          </p:nvSpPr>
          <p:spPr>
            <a:xfrm>
              <a:off x="2443844" y="2785351"/>
              <a:ext cx="18450" cy="9963"/>
            </a:xfrm>
            <a:custGeom>
              <a:avLst/>
              <a:gdLst/>
              <a:ahLst/>
              <a:cxnLst/>
              <a:rect l="l" t="t" r="r" b="b"/>
              <a:pathLst>
                <a:path w="1876" h="1013" extrusionOk="0">
                  <a:moveTo>
                    <a:pt x="1876" y="0"/>
                  </a:moveTo>
                  <a:cubicBezTo>
                    <a:pt x="1176" y="45"/>
                    <a:pt x="506" y="357"/>
                    <a:pt x="0" y="863"/>
                  </a:cubicBezTo>
                  <a:lnTo>
                    <a:pt x="1876" y="1012"/>
                  </a:lnTo>
                  <a:lnTo>
                    <a:pt x="1876" y="0"/>
                  </a:lnTo>
                  <a:close/>
                </a:path>
              </a:pathLst>
            </a:custGeom>
            <a:solidFill>
              <a:srgbClr val="F99E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948;p45">
              <a:extLst>
                <a:ext uri="{FF2B5EF4-FFF2-40B4-BE49-F238E27FC236}">
                  <a16:creationId xmlns:a16="http://schemas.microsoft.com/office/drawing/2014/main" id="{DC250B7F-ED3B-4C02-95A1-EAEEF879B552}"/>
                </a:ext>
              </a:extLst>
            </p:cNvPr>
            <p:cNvSpPr/>
            <p:nvPr/>
          </p:nvSpPr>
          <p:spPr>
            <a:xfrm>
              <a:off x="2290281" y="2752403"/>
              <a:ext cx="274760" cy="153731"/>
            </a:xfrm>
            <a:custGeom>
              <a:avLst/>
              <a:gdLst/>
              <a:ahLst/>
              <a:cxnLst/>
              <a:rect l="l" t="t" r="r" b="b"/>
              <a:pathLst>
                <a:path w="27937" h="15631" extrusionOk="0">
                  <a:moveTo>
                    <a:pt x="15972" y="1"/>
                  </a:moveTo>
                  <a:lnTo>
                    <a:pt x="6743" y="6104"/>
                  </a:lnTo>
                  <a:lnTo>
                    <a:pt x="15" y="6104"/>
                  </a:lnTo>
                  <a:lnTo>
                    <a:pt x="0" y="15630"/>
                  </a:lnTo>
                  <a:lnTo>
                    <a:pt x="6014" y="15511"/>
                  </a:lnTo>
                  <a:cubicBezTo>
                    <a:pt x="7983" y="15600"/>
                    <a:pt x="9915" y="15630"/>
                    <a:pt x="11615" y="15630"/>
                  </a:cubicBezTo>
                  <a:cubicBezTo>
                    <a:pt x="15016" y="15630"/>
                    <a:pt x="17490" y="15511"/>
                    <a:pt x="17490" y="15511"/>
                  </a:cubicBezTo>
                  <a:lnTo>
                    <a:pt x="17490" y="8977"/>
                  </a:lnTo>
                  <a:lnTo>
                    <a:pt x="21613" y="7801"/>
                  </a:lnTo>
                  <a:cubicBezTo>
                    <a:pt x="21921" y="7821"/>
                    <a:pt x="22382" y="7827"/>
                    <a:pt x="22895" y="7827"/>
                  </a:cubicBezTo>
                  <a:cubicBezTo>
                    <a:pt x="23922" y="7827"/>
                    <a:pt x="25156" y="7801"/>
                    <a:pt x="25781" y="7801"/>
                  </a:cubicBezTo>
                  <a:cubicBezTo>
                    <a:pt x="25789" y="7801"/>
                    <a:pt x="25797" y="7801"/>
                    <a:pt x="25805" y="7801"/>
                  </a:cubicBezTo>
                  <a:cubicBezTo>
                    <a:pt x="27806" y="7801"/>
                    <a:pt x="27936" y="5952"/>
                    <a:pt x="27269" y="5107"/>
                  </a:cubicBezTo>
                  <a:lnTo>
                    <a:pt x="15614" y="4213"/>
                  </a:lnTo>
                  <a:cubicBezTo>
                    <a:pt x="16195" y="3826"/>
                    <a:pt x="16835" y="3544"/>
                    <a:pt x="17490" y="3350"/>
                  </a:cubicBezTo>
                  <a:lnTo>
                    <a:pt x="17490" y="1"/>
                  </a:lnTo>
                  <a:close/>
                </a:path>
              </a:pathLst>
            </a:custGeom>
            <a:solidFill>
              <a:srgbClr val="FCB8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949;p45">
              <a:extLst>
                <a:ext uri="{FF2B5EF4-FFF2-40B4-BE49-F238E27FC236}">
                  <a16:creationId xmlns:a16="http://schemas.microsoft.com/office/drawing/2014/main" id="{52892338-130B-409D-AD11-9742DC5BBA02}"/>
                </a:ext>
              </a:extLst>
            </p:cNvPr>
            <p:cNvSpPr/>
            <p:nvPr/>
          </p:nvSpPr>
          <p:spPr>
            <a:xfrm>
              <a:off x="2405930" y="2840535"/>
              <a:ext cx="56364" cy="50375"/>
            </a:xfrm>
            <a:custGeom>
              <a:avLst/>
              <a:gdLst/>
              <a:ahLst/>
              <a:cxnLst/>
              <a:rect l="l" t="t" r="r" b="b"/>
              <a:pathLst>
                <a:path w="5731" h="5122" extrusionOk="0">
                  <a:moveTo>
                    <a:pt x="5731" y="1"/>
                  </a:moveTo>
                  <a:lnTo>
                    <a:pt x="2471" y="2159"/>
                  </a:lnTo>
                  <a:cubicBezTo>
                    <a:pt x="2471" y="2159"/>
                    <a:pt x="2099" y="4585"/>
                    <a:pt x="0" y="5121"/>
                  </a:cubicBezTo>
                  <a:cubicBezTo>
                    <a:pt x="0" y="5121"/>
                    <a:pt x="2233" y="5076"/>
                    <a:pt x="2873" y="2740"/>
                  </a:cubicBezTo>
                  <a:lnTo>
                    <a:pt x="5731" y="1415"/>
                  </a:lnTo>
                  <a:lnTo>
                    <a:pt x="5731" y="1"/>
                  </a:lnTo>
                  <a:close/>
                </a:path>
              </a:pathLst>
            </a:custGeom>
            <a:solidFill>
              <a:srgbClr val="F99E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950;p45">
              <a:extLst>
                <a:ext uri="{FF2B5EF4-FFF2-40B4-BE49-F238E27FC236}">
                  <a16:creationId xmlns:a16="http://schemas.microsoft.com/office/drawing/2014/main" id="{471B15C3-607E-446A-9813-75ADFEB87F58}"/>
                </a:ext>
              </a:extLst>
            </p:cNvPr>
            <p:cNvSpPr/>
            <p:nvPr/>
          </p:nvSpPr>
          <p:spPr>
            <a:xfrm>
              <a:off x="2290428" y="2807302"/>
              <a:ext cx="53729" cy="103808"/>
            </a:xfrm>
            <a:custGeom>
              <a:avLst/>
              <a:gdLst/>
              <a:ahLst/>
              <a:cxnLst/>
              <a:rect l="l" t="t" r="r" b="b"/>
              <a:pathLst>
                <a:path w="5463" h="10555" extrusionOk="0">
                  <a:moveTo>
                    <a:pt x="0" y="1"/>
                  </a:moveTo>
                  <a:lnTo>
                    <a:pt x="0" y="10554"/>
                  </a:lnTo>
                  <a:lnTo>
                    <a:pt x="5463" y="10554"/>
                  </a:lnTo>
                  <a:lnTo>
                    <a:pt x="54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951;p45">
              <a:extLst>
                <a:ext uri="{FF2B5EF4-FFF2-40B4-BE49-F238E27FC236}">
                  <a16:creationId xmlns:a16="http://schemas.microsoft.com/office/drawing/2014/main" id="{C27AF8D3-8EE7-40CF-A10B-6C6E45ABEA47}"/>
                </a:ext>
              </a:extLst>
            </p:cNvPr>
            <p:cNvSpPr/>
            <p:nvPr/>
          </p:nvSpPr>
          <p:spPr>
            <a:xfrm>
              <a:off x="2129095" y="2800280"/>
              <a:ext cx="188271" cy="117853"/>
            </a:xfrm>
            <a:custGeom>
              <a:avLst/>
              <a:gdLst/>
              <a:ahLst/>
              <a:cxnLst/>
              <a:rect l="l" t="t" r="r" b="b"/>
              <a:pathLst>
                <a:path w="19143" h="11983" extrusionOk="0">
                  <a:moveTo>
                    <a:pt x="1" y="0"/>
                  </a:moveTo>
                  <a:lnTo>
                    <a:pt x="1" y="11983"/>
                  </a:lnTo>
                  <a:lnTo>
                    <a:pt x="19143" y="11983"/>
                  </a:lnTo>
                  <a:lnTo>
                    <a:pt x="191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952;p45">
              <a:extLst>
                <a:ext uri="{FF2B5EF4-FFF2-40B4-BE49-F238E27FC236}">
                  <a16:creationId xmlns:a16="http://schemas.microsoft.com/office/drawing/2014/main" id="{8CC7F06F-1AC3-471D-B97A-BF8ADF97665B}"/>
                </a:ext>
              </a:extLst>
            </p:cNvPr>
            <p:cNvSpPr/>
            <p:nvPr/>
          </p:nvSpPr>
          <p:spPr>
            <a:xfrm>
              <a:off x="2282806" y="2894283"/>
              <a:ext cx="16552" cy="14192"/>
            </a:xfrm>
            <a:custGeom>
              <a:avLst/>
              <a:gdLst/>
              <a:ahLst/>
              <a:cxnLst/>
              <a:rect l="l" t="t" r="r" b="b"/>
              <a:pathLst>
                <a:path w="1683" h="1443" extrusionOk="0">
                  <a:moveTo>
                    <a:pt x="949" y="1"/>
                  </a:moveTo>
                  <a:cubicBezTo>
                    <a:pt x="773" y="1"/>
                    <a:pt x="595" y="65"/>
                    <a:pt x="448" y="207"/>
                  </a:cubicBezTo>
                  <a:cubicBezTo>
                    <a:pt x="1" y="668"/>
                    <a:pt x="328" y="1442"/>
                    <a:pt x="969" y="1442"/>
                  </a:cubicBezTo>
                  <a:cubicBezTo>
                    <a:pt x="1356" y="1442"/>
                    <a:pt x="1683" y="1115"/>
                    <a:pt x="1683" y="728"/>
                  </a:cubicBezTo>
                  <a:cubicBezTo>
                    <a:pt x="1683" y="292"/>
                    <a:pt x="1324" y="1"/>
                    <a:pt x="949" y="1"/>
                  </a:cubicBezTo>
                  <a:close/>
                </a:path>
              </a:pathLst>
            </a:custGeom>
            <a:solidFill>
              <a:srgbClr val="04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953;p45">
              <a:extLst>
                <a:ext uri="{FF2B5EF4-FFF2-40B4-BE49-F238E27FC236}">
                  <a16:creationId xmlns:a16="http://schemas.microsoft.com/office/drawing/2014/main" id="{7C8FFF56-1098-4CCB-9B48-9963CD1C1324}"/>
                </a:ext>
              </a:extLst>
            </p:cNvPr>
            <p:cNvSpPr/>
            <p:nvPr/>
          </p:nvSpPr>
          <p:spPr>
            <a:xfrm>
              <a:off x="2260707" y="2894283"/>
              <a:ext cx="16552" cy="14192"/>
            </a:xfrm>
            <a:custGeom>
              <a:avLst/>
              <a:gdLst/>
              <a:ahLst/>
              <a:cxnLst/>
              <a:rect l="l" t="t" r="r" b="b"/>
              <a:pathLst>
                <a:path w="1683" h="1443" extrusionOk="0">
                  <a:moveTo>
                    <a:pt x="948" y="1"/>
                  </a:moveTo>
                  <a:cubicBezTo>
                    <a:pt x="773" y="1"/>
                    <a:pt x="594" y="65"/>
                    <a:pt x="447" y="207"/>
                  </a:cubicBezTo>
                  <a:cubicBezTo>
                    <a:pt x="0" y="668"/>
                    <a:pt x="313" y="1442"/>
                    <a:pt x="953" y="1442"/>
                  </a:cubicBezTo>
                  <a:cubicBezTo>
                    <a:pt x="1355" y="1442"/>
                    <a:pt x="1682" y="1115"/>
                    <a:pt x="1682" y="728"/>
                  </a:cubicBezTo>
                  <a:cubicBezTo>
                    <a:pt x="1682" y="292"/>
                    <a:pt x="1323" y="1"/>
                    <a:pt x="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954;p45">
              <a:extLst>
                <a:ext uri="{FF2B5EF4-FFF2-40B4-BE49-F238E27FC236}">
                  <a16:creationId xmlns:a16="http://schemas.microsoft.com/office/drawing/2014/main" id="{645ADF4D-3383-40E9-BFE7-8CBDF43AB7B8}"/>
                </a:ext>
              </a:extLst>
            </p:cNvPr>
            <p:cNvSpPr/>
            <p:nvPr/>
          </p:nvSpPr>
          <p:spPr>
            <a:xfrm>
              <a:off x="2528022" y="2800428"/>
              <a:ext cx="30459" cy="14792"/>
            </a:xfrm>
            <a:custGeom>
              <a:avLst/>
              <a:gdLst/>
              <a:ahLst/>
              <a:cxnLst/>
              <a:rect l="l" t="t" r="r" b="b"/>
              <a:pathLst>
                <a:path w="3097" h="1504" extrusionOk="0">
                  <a:moveTo>
                    <a:pt x="149" y="0"/>
                  </a:moveTo>
                  <a:lnTo>
                    <a:pt x="149" y="0"/>
                  </a:lnTo>
                  <a:cubicBezTo>
                    <a:pt x="0" y="730"/>
                    <a:pt x="655" y="1504"/>
                    <a:pt x="1608" y="1504"/>
                  </a:cubicBezTo>
                  <a:cubicBezTo>
                    <a:pt x="2426" y="1504"/>
                    <a:pt x="3096" y="938"/>
                    <a:pt x="3096" y="224"/>
                  </a:cubicBezTo>
                  <a:lnTo>
                    <a:pt x="149" y="0"/>
                  </a:lnTo>
                  <a:close/>
                </a:path>
              </a:pathLst>
            </a:custGeom>
            <a:solidFill>
              <a:srgbClr val="F7D5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955;p45">
              <a:extLst>
                <a:ext uri="{FF2B5EF4-FFF2-40B4-BE49-F238E27FC236}">
                  <a16:creationId xmlns:a16="http://schemas.microsoft.com/office/drawing/2014/main" id="{CD81CF13-A0DE-4B61-9C00-872BA1D33801}"/>
                </a:ext>
              </a:extLst>
            </p:cNvPr>
            <p:cNvSpPr/>
            <p:nvPr/>
          </p:nvSpPr>
          <p:spPr>
            <a:xfrm>
              <a:off x="2802802" y="2953116"/>
              <a:ext cx="9963" cy="18450"/>
            </a:xfrm>
            <a:custGeom>
              <a:avLst/>
              <a:gdLst/>
              <a:ahLst/>
              <a:cxnLst/>
              <a:rect l="l" t="t" r="r" b="b"/>
              <a:pathLst>
                <a:path w="1013" h="1876" extrusionOk="0">
                  <a:moveTo>
                    <a:pt x="0" y="0"/>
                  </a:moveTo>
                  <a:cubicBezTo>
                    <a:pt x="45" y="700"/>
                    <a:pt x="343" y="1370"/>
                    <a:pt x="849" y="1876"/>
                  </a:cubicBezTo>
                  <a:lnTo>
                    <a:pt x="1012" y="0"/>
                  </a:lnTo>
                  <a:close/>
                </a:path>
              </a:pathLst>
            </a:custGeom>
            <a:solidFill>
              <a:srgbClr val="F99E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956;p45">
              <a:extLst>
                <a:ext uri="{FF2B5EF4-FFF2-40B4-BE49-F238E27FC236}">
                  <a16:creationId xmlns:a16="http://schemas.microsoft.com/office/drawing/2014/main" id="{EE2D4D20-5123-4224-BF1C-B5A2001AA044}"/>
                </a:ext>
              </a:extLst>
            </p:cNvPr>
            <p:cNvSpPr/>
            <p:nvPr/>
          </p:nvSpPr>
          <p:spPr>
            <a:xfrm>
              <a:off x="2769717" y="2853369"/>
              <a:ext cx="155334" cy="271623"/>
            </a:xfrm>
            <a:custGeom>
              <a:avLst/>
              <a:gdLst/>
              <a:ahLst/>
              <a:cxnLst/>
              <a:rect l="l" t="t" r="r" b="b"/>
              <a:pathLst>
                <a:path w="15794" h="27618" extrusionOk="0">
                  <a:moveTo>
                    <a:pt x="6215" y="0"/>
                  </a:moveTo>
                  <a:cubicBezTo>
                    <a:pt x="5806" y="0"/>
                    <a:pt x="5399" y="135"/>
                    <a:pt x="5106" y="363"/>
                  </a:cubicBezTo>
                  <a:lnTo>
                    <a:pt x="4213" y="12018"/>
                  </a:lnTo>
                  <a:cubicBezTo>
                    <a:pt x="3841" y="11437"/>
                    <a:pt x="3543" y="10797"/>
                    <a:pt x="3349" y="10142"/>
                  </a:cubicBezTo>
                  <a:lnTo>
                    <a:pt x="0" y="10142"/>
                  </a:lnTo>
                  <a:lnTo>
                    <a:pt x="0" y="11660"/>
                  </a:lnTo>
                  <a:lnTo>
                    <a:pt x="6103" y="20889"/>
                  </a:lnTo>
                  <a:lnTo>
                    <a:pt x="6103" y="27617"/>
                  </a:lnTo>
                  <a:lnTo>
                    <a:pt x="15644" y="27617"/>
                  </a:lnTo>
                  <a:lnTo>
                    <a:pt x="15525" y="21604"/>
                  </a:lnTo>
                  <a:cubicBezTo>
                    <a:pt x="15793" y="15694"/>
                    <a:pt x="15525" y="10142"/>
                    <a:pt x="15525" y="10142"/>
                  </a:cubicBezTo>
                  <a:lnTo>
                    <a:pt x="8976" y="10142"/>
                  </a:lnTo>
                  <a:lnTo>
                    <a:pt x="7815" y="6004"/>
                  </a:lnTo>
                  <a:cubicBezTo>
                    <a:pt x="7874" y="5096"/>
                    <a:pt x="7815" y="2774"/>
                    <a:pt x="7815" y="1836"/>
                  </a:cubicBezTo>
                  <a:cubicBezTo>
                    <a:pt x="7815" y="510"/>
                    <a:pt x="7010" y="0"/>
                    <a:pt x="6215" y="0"/>
                  </a:cubicBezTo>
                  <a:close/>
                </a:path>
              </a:pathLst>
            </a:custGeom>
            <a:solidFill>
              <a:srgbClr val="FCB8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957;p45">
              <a:extLst>
                <a:ext uri="{FF2B5EF4-FFF2-40B4-BE49-F238E27FC236}">
                  <a16:creationId xmlns:a16="http://schemas.microsoft.com/office/drawing/2014/main" id="{7BA80688-1E68-4D95-9A8D-4391E85F0A01}"/>
                </a:ext>
              </a:extLst>
            </p:cNvPr>
            <p:cNvSpPr/>
            <p:nvPr/>
          </p:nvSpPr>
          <p:spPr>
            <a:xfrm>
              <a:off x="2857839" y="2953116"/>
              <a:ext cx="50375" cy="56364"/>
            </a:xfrm>
            <a:custGeom>
              <a:avLst/>
              <a:gdLst/>
              <a:ahLst/>
              <a:cxnLst/>
              <a:rect l="l" t="t" r="r" b="b"/>
              <a:pathLst>
                <a:path w="5122" h="5731" extrusionOk="0">
                  <a:moveTo>
                    <a:pt x="1" y="0"/>
                  </a:moveTo>
                  <a:lnTo>
                    <a:pt x="2159" y="3260"/>
                  </a:lnTo>
                  <a:cubicBezTo>
                    <a:pt x="2159" y="3260"/>
                    <a:pt x="4571" y="3617"/>
                    <a:pt x="5121" y="5731"/>
                  </a:cubicBezTo>
                  <a:cubicBezTo>
                    <a:pt x="5121" y="5731"/>
                    <a:pt x="5077" y="3498"/>
                    <a:pt x="2740" y="2858"/>
                  </a:cubicBezTo>
                  <a:lnTo>
                    <a:pt x="1430" y="0"/>
                  </a:lnTo>
                  <a:close/>
                </a:path>
              </a:pathLst>
            </a:custGeom>
            <a:solidFill>
              <a:srgbClr val="F99E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958;p45">
              <a:extLst>
                <a:ext uri="{FF2B5EF4-FFF2-40B4-BE49-F238E27FC236}">
                  <a16:creationId xmlns:a16="http://schemas.microsoft.com/office/drawing/2014/main" id="{CCCAE9F9-A801-43A6-B709-99180ED94DD1}"/>
                </a:ext>
              </a:extLst>
            </p:cNvPr>
            <p:cNvSpPr/>
            <p:nvPr/>
          </p:nvSpPr>
          <p:spPr>
            <a:xfrm>
              <a:off x="2824754" y="3071254"/>
              <a:ext cx="103661" cy="53738"/>
            </a:xfrm>
            <a:custGeom>
              <a:avLst/>
              <a:gdLst/>
              <a:ahLst/>
              <a:cxnLst/>
              <a:rect l="l" t="t" r="r" b="b"/>
              <a:pathLst>
                <a:path w="10540" h="5464" extrusionOk="0">
                  <a:moveTo>
                    <a:pt x="1" y="0"/>
                  </a:moveTo>
                  <a:lnTo>
                    <a:pt x="1" y="5463"/>
                  </a:lnTo>
                  <a:lnTo>
                    <a:pt x="10539" y="5463"/>
                  </a:lnTo>
                  <a:lnTo>
                    <a:pt x="105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959;p45">
              <a:extLst>
                <a:ext uri="{FF2B5EF4-FFF2-40B4-BE49-F238E27FC236}">
                  <a16:creationId xmlns:a16="http://schemas.microsoft.com/office/drawing/2014/main" id="{9005B977-97F1-4F75-A6C7-962EF069A82E}"/>
                </a:ext>
              </a:extLst>
            </p:cNvPr>
            <p:cNvSpPr/>
            <p:nvPr/>
          </p:nvSpPr>
          <p:spPr>
            <a:xfrm>
              <a:off x="2817584" y="3098045"/>
              <a:ext cx="117853" cy="188271"/>
            </a:xfrm>
            <a:custGeom>
              <a:avLst/>
              <a:gdLst/>
              <a:ahLst/>
              <a:cxnLst/>
              <a:rect l="l" t="t" r="r" b="b"/>
              <a:pathLst>
                <a:path w="11983" h="19143" extrusionOk="0">
                  <a:moveTo>
                    <a:pt x="1" y="0"/>
                  </a:moveTo>
                  <a:lnTo>
                    <a:pt x="1" y="19142"/>
                  </a:lnTo>
                  <a:lnTo>
                    <a:pt x="11983" y="19142"/>
                  </a:lnTo>
                  <a:lnTo>
                    <a:pt x="119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960;p45">
              <a:extLst>
                <a:ext uri="{FF2B5EF4-FFF2-40B4-BE49-F238E27FC236}">
                  <a16:creationId xmlns:a16="http://schemas.microsoft.com/office/drawing/2014/main" id="{2AFB0A68-3B31-4B2A-9CEB-CECBE88EB6FA}"/>
                </a:ext>
              </a:extLst>
            </p:cNvPr>
            <p:cNvSpPr/>
            <p:nvPr/>
          </p:nvSpPr>
          <p:spPr>
            <a:xfrm>
              <a:off x="2909227" y="3116200"/>
              <a:ext cx="16552" cy="14133"/>
            </a:xfrm>
            <a:custGeom>
              <a:avLst/>
              <a:gdLst/>
              <a:ahLst/>
              <a:cxnLst/>
              <a:rect l="l" t="t" r="r" b="b"/>
              <a:pathLst>
                <a:path w="1683" h="1437" extrusionOk="0">
                  <a:moveTo>
                    <a:pt x="968" y="0"/>
                  </a:moveTo>
                  <a:cubicBezTo>
                    <a:pt x="328" y="0"/>
                    <a:pt x="1" y="774"/>
                    <a:pt x="462" y="1221"/>
                  </a:cubicBezTo>
                  <a:cubicBezTo>
                    <a:pt x="607" y="1370"/>
                    <a:pt x="786" y="1437"/>
                    <a:pt x="962" y="1437"/>
                  </a:cubicBezTo>
                  <a:cubicBezTo>
                    <a:pt x="1329" y="1437"/>
                    <a:pt x="1683" y="1147"/>
                    <a:pt x="1683" y="715"/>
                  </a:cubicBezTo>
                  <a:cubicBezTo>
                    <a:pt x="1683" y="313"/>
                    <a:pt x="1370" y="0"/>
                    <a:pt x="968" y="0"/>
                  </a:cubicBezTo>
                  <a:close/>
                </a:path>
              </a:pathLst>
            </a:custGeom>
            <a:solidFill>
              <a:srgbClr val="04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961;p45">
              <a:extLst>
                <a:ext uri="{FF2B5EF4-FFF2-40B4-BE49-F238E27FC236}">
                  <a16:creationId xmlns:a16="http://schemas.microsoft.com/office/drawing/2014/main" id="{7E86E646-B01B-4C16-82CC-FC769B3BA7FC}"/>
                </a:ext>
              </a:extLst>
            </p:cNvPr>
            <p:cNvSpPr/>
            <p:nvPr/>
          </p:nvSpPr>
          <p:spPr>
            <a:xfrm>
              <a:off x="2909227" y="3138152"/>
              <a:ext cx="16552" cy="14221"/>
            </a:xfrm>
            <a:custGeom>
              <a:avLst/>
              <a:gdLst/>
              <a:ahLst/>
              <a:cxnLst/>
              <a:rect l="l" t="t" r="r" b="b"/>
              <a:pathLst>
                <a:path w="1683" h="1446" extrusionOk="0">
                  <a:moveTo>
                    <a:pt x="968" y="1"/>
                  </a:moveTo>
                  <a:cubicBezTo>
                    <a:pt x="328" y="1"/>
                    <a:pt x="1" y="775"/>
                    <a:pt x="462" y="1236"/>
                  </a:cubicBezTo>
                  <a:cubicBezTo>
                    <a:pt x="607" y="1381"/>
                    <a:pt x="786" y="1446"/>
                    <a:pt x="962" y="1446"/>
                  </a:cubicBezTo>
                  <a:cubicBezTo>
                    <a:pt x="1329" y="1446"/>
                    <a:pt x="1683" y="1163"/>
                    <a:pt x="1683" y="730"/>
                  </a:cubicBezTo>
                  <a:cubicBezTo>
                    <a:pt x="1683" y="328"/>
                    <a:pt x="1370" y="1"/>
                    <a:pt x="968" y="1"/>
                  </a:cubicBezTo>
                  <a:close/>
                </a:path>
              </a:pathLst>
            </a:custGeom>
            <a:solidFill>
              <a:srgbClr val="04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962;p45">
              <a:extLst>
                <a:ext uri="{FF2B5EF4-FFF2-40B4-BE49-F238E27FC236}">
                  <a16:creationId xmlns:a16="http://schemas.microsoft.com/office/drawing/2014/main" id="{4E4A88C1-D2E4-4D3E-82A7-3F2CB2D35AD6}"/>
                </a:ext>
              </a:extLst>
            </p:cNvPr>
            <p:cNvSpPr/>
            <p:nvPr/>
          </p:nvSpPr>
          <p:spPr>
            <a:xfrm>
              <a:off x="2817732" y="2856930"/>
              <a:ext cx="14792" cy="29102"/>
            </a:xfrm>
            <a:custGeom>
              <a:avLst/>
              <a:gdLst/>
              <a:ahLst/>
              <a:cxnLst/>
              <a:rect l="l" t="t" r="r" b="b"/>
              <a:pathLst>
                <a:path w="1504" h="2959" extrusionOk="0">
                  <a:moveTo>
                    <a:pt x="224" y="1"/>
                  </a:moveTo>
                  <a:lnTo>
                    <a:pt x="0" y="2933"/>
                  </a:lnTo>
                  <a:cubicBezTo>
                    <a:pt x="77" y="2950"/>
                    <a:pt x="154" y="2958"/>
                    <a:pt x="231" y="2958"/>
                  </a:cubicBezTo>
                  <a:cubicBezTo>
                    <a:pt x="893" y="2958"/>
                    <a:pt x="1504" y="2342"/>
                    <a:pt x="1504" y="1474"/>
                  </a:cubicBezTo>
                  <a:cubicBezTo>
                    <a:pt x="1504" y="656"/>
                    <a:pt x="938" y="1"/>
                    <a:pt x="224" y="1"/>
                  </a:cubicBezTo>
                  <a:close/>
                </a:path>
              </a:pathLst>
            </a:custGeom>
            <a:solidFill>
              <a:srgbClr val="F7D5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963;p45">
              <a:extLst>
                <a:ext uri="{FF2B5EF4-FFF2-40B4-BE49-F238E27FC236}">
                  <a16:creationId xmlns:a16="http://schemas.microsoft.com/office/drawing/2014/main" id="{A12739FD-DE0B-4D99-9225-0719AEFE0401}"/>
                </a:ext>
              </a:extLst>
            </p:cNvPr>
            <p:cNvSpPr/>
            <p:nvPr/>
          </p:nvSpPr>
          <p:spPr>
            <a:xfrm>
              <a:off x="2965148" y="2615972"/>
              <a:ext cx="18460" cy="9963"/>
            </a:xfrm>
            <a:custGeom>
              <a:avLst/>
              <a:gdLst/>
              <a:ahLst/>
              <a:cxnLst/>
              <a:rect l="l" t="t" r="r" b="b"/>
              <a:pathLst>
                <a:path w="1877" h="1013" extrusionOk="0">
                  <a:moveTo>
                    <a:pt x="1" y="0"/>
                  </a:moveTo>
                  <a:lnTo>
                    <a:pt x="1" y="1012"/>
                  </a:lnTo>
                  <a:cubicBezTo>
                    <a:pt x="700" y="953"/>
                    <a:pt x="1370" y="655"/>
                    <a:pt x="1876" y="14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99E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964;p45">
              <a:extLst>
                <a:ext uri="{FF2B5EF4-FFF2-40B4-BE49-F238E27FC236}">
                  <a16:creationId xmlns:a16="http://schemas.microsoft.com/office/drawing/2014/main" id="{A6551F40-0A02-4629-8F72-ABA295BA2508}"/>
                </a:ext>
              </a:extLst>
            </p:cNvPr>
            <p:cNvSpPr/>
            <p:nvPr/>
          </p:nvSpPr>
          <p:spPr>
            <a:xfrm>
              <a:off x="2862412" y="2505151"/>
              <a:ext cx="274613" cy="153721"/>
            </a:xfrm>
            <a:custGeom>
              <a:avLst/>
              <a:gdLst/>
              <a:ahLst/>
              <a:cxnLst/>
              <a:rect l="l" t="t" r="r" b="b"/>
              <a:pathLst>
                <a:path w="27922" h="15630" extrusionOk="0">
                  <a:moveTo>
                    <a:pt x="16315" y="0"/>
                  </a:moveTo>
                  <a:cubicBezTo>
                    <a:pt x="12914" y="0"/>
                    <a:pt x="10447" y="119"/>
                    <a:pt x="10447" y="119"/>
                  </a:cubicBezTo>
                  <a:lnTo>
                    <a:pt x="10447" y="6669"/>
                  </a:lnTo>
                  <a:lnTo>
                    <a:pt x="6323" y="7830"/>
                  </a:lnTo>
                  <a:cubicBezTo>
                    <a:pt x="6016" y="7810"/>
                    <a:pt x="5554" y="7803"/>
                    <a:pt x="5041" y="7803"/>
                  </a:cubicBezTo>
                  <a:cubicBezTo>
                    <a:pt x="4015" y="7803"/>
                    <a:pt x="2781" y="7830"/>
                    <a:pt x="2156" y="7830"/>
                  </a:cubicBezTo>
                  <a:cubicBezTo>
                    <a:pt x="2148" y="7830"/>
                    <a:pt x="2140" y="7830"/>
                    <a:pt x="2132" y="7830"/>
                  </a:cubicBezTo>
                  <a:cubicBezTo>
                    <a:pt x="130" y="7830"/>
                    <a:pt x="0" y="9679"/>
                    <a:pt x="667" y="10524"/>
                  </a:cubicBezTo>
                  <a:lnTo>
                    <a:pt x="12322" y="11417"/>
                  </a:lnTo>
                  <a:cubicBezTo>
                    <a:pt x="11742" y="11789"/>
                    <a:pt x="11102" y="12087"/>
                    <a:pt x="10447" y="12280"/>
                  </a:cubicBezTo>
                  <a:lnTo>
                    <a:pt x="10447" y="15630"/>
                  </a:lnTo>
                  <a:lnTo>
                    <a:pt x="11965" y="15630"/>
                  </a:lnTo>
                  <a:lnTo>
                    <a:pt x="21194" y="9527"/>
                  </a:lnTo>
                  <a:lnTo>
                    <a:pt x="27921" y="9527"/>
                  </a:lnTo>
                  <a:lnTo>
                    <a:pt x="27921" y="0"/>
                  </a:lnTo>
                  <a:lnTo>
                    <a:pt x="21923" y="119"/>
                  </a:lnTo>
                  <a:cubicBezTo>
                    <a:pt x="19948" y="30"/>
                    <a:pt x="18015" y="0"/>
                    <a:pt x="16315" y="0"/>
                  </a:cubicBezTo>
                  <a:close/>
                </a:path>
              </a:pathLst>
            </a:custGeom>
            <a:solidFill>
              <a:srgbClr val="FCB8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965;p45">
              <a:extLst>
                <a:ext uri="{FF2B5EF4-FFF2-40B4-BE49-F238E27FC236}">
                  <a16:creationId xmlns:a16="http://schemas.microsoft.com/office/drawing/2014/main" id="{2E5F2301-2929-4F2E-AED7-563DC569075D}"/>
                </a:ext>
              </a:extLst>
            </p:cNvPr>
            <p:cNvSpPr/>
            <p:nvPr/>
          </p:nvSpPr>
          <p:spPr>
            <a:xfrm>
              <a:off x="2965148" y="2520376"/>
              <a:ext cx="56374" cy="50365"/>
            </a:xfrm>
            <a:custGeom>
              <a:avLst/>
              <a:gdLst/>
              <a:ahLst/>
              <a:cxnLst/>
              <a:rect l="l" t="t" r="r" b="b"/>
              <a:pathLst>
                <a:path w="5732" h="5121" extrusionOk="0">
                  <a:moveTo>
                    <a:pt x="5731" y="0"/>
                  </a:moveTo>
                  <a:cubicBezTo>
                    <a:pt x="5731" y="0"/>
                    <a:pt x="3499" y="60"/>
                    <a:pt x="2859" y="2382"/>
                  </a:cubicBezTo>
                  <a:lnTo>
                    <a:pt x="1" y="3692"/>
                  </a:lnTo>
                  <a:lnTo>
                    <a:pt x="1" y="5121"/>
                  </a:lnTo>
                  <a:lnTo>
                    <a:pt x="3260" y="2962"/>
                  </a:lnTo>
                  <a:cubicBezTo>
                    <a:pt x="3260" y="2962"/>
                    <a:pt x="3618" y="551"/>
                    <a:pt x="5731" y="0"/>
                  </a:cubicBezTo>
                  <a:close/>
                </a:path>
              </a:pathLst>
            </a:custGeom>
            <a:solidFill>
              <a:srgbClr val="F99E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966;p45">
              <a:extLst>
                <a:ext uri="{FF2B5EF4-FFF2-40B4-BE49-F238E27FC236}">
                  <a16:creationId xmlns:a16="http://schemas.microsoft.com/office/drawing/2014/main" id="{8DD3A6FA-DA58-43E8-8189-324FBC3D30A5}"/>
                </a:ext>
              </a:extLst>
            </p:cNvPr>
            <p:cNvSpPr/>
            <p:nvPr/>
          </p:nvSpPr>
          <p:spPr>
            <a:xfrm>
              <a:off x="3083139" y="2500175"/>
              <a:ext cx="53886" cy="103799"/>
            </a:xfrm>
            <a:custGeom>
              <a:avLst/>
              <a:gdLst/>
              <a:ahLst/>
              <a:cxnLst/>
              <a:rect l="l" t="t" r="r" b="b"/>
              <a:pathLst>
                <a:path w="5479" h="10554" extrusionOk="0">
                  <a:moveTo>
                    <a:pt x="1" y="0"/>
                  </a:moveTo>
                  <a:lnTo>
                    <a:pt x="1" y="10554"/>
                  </a:lnTo>
                  <a:lnTo>
                    <a:pt x="5478" y="10554"/>
                  </a:lnTo>
                  <a:lnTo>
                    <a:pt x="54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967;p45">
              <a:extLst>
                <a:ext uri="{FF2B5EF4-FFF2-40B4-BE49-F238E27FC236}">
                  <a16:creationId xmlns:a16="http://schemas.microsoft.com/office/drawing/2014/main" id="{9898FFA2-12D7-4E0E-8B3D-0C9A61EA3469}"/>
                </a:ext>
              </a:extLst>
            </p:cNvPr>
            <p:cNvSpPr/>
            <p:nvPr/>
          </p:nvSpPr>
          <p:spPr>
            <a:xfrm>
              <a:off x="3110077" y="2493143"/>
              <a:ext cx="188271" cy="117863"/>
            </a:xfrm>
            <a:custGeom>
              <a:avLst/>
              <a:gdLst/>
              <a:ahLst/>
              <a:cxnLst/>
              <a:rect l="l" t="t" r="r" b="b"/>
              <a:pathLst>
                <a:path w="19143" h="11984" extrusionOk="0">
                  <a:moveTo>
                    <a:pt x="1" y="1"/>
                  </a:moveTo>
                  <a:lnTo>
                    <a:pt x="1" y="11983"/>
                  </a:lnTo>
                  <a:lnTo>
                    <a:pt x="19143" y="11983"/>
                  </a:lnTo>
                  <a:lnTo>
                    <a:pt x="191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968;p45">
              <a:extLst>
                <a:ext uri="{FF2B5EF4-FFF2-40B4-BE49-F238E27FC236}">
                  <a16:creationId xmlns:a16="http://schemas.microsoft.com/office/drawing/2014/main" id="{4CBB5D70-29ED-4B7E-851E-A0852BFEC12A}"/>
                </a:ext>
              </a:extLst>
            </p:cNvPr>
            <p:cNvSpPr/>
            <p:nvPr/>
          </p:nvSpPr>
          <p:spPr>
            <a:xfrm>
              <a:off x="3128232" y="2502811"/>
              <a:ext cx="16405" cy="14074"/>
            </a:xfrm>
            <a:custGeom>
              <a:avLst/>
              <a:gdLst/>
              <a:ahLst/>
              <a:cxnLst/>
              <a:rect l="l" t="t" r="r" b="b"/>
              <a:pathLst>
                <a:path w="1668" h="1431" extrusionOk="0">
                  <a:moveTo>
                    <a:pt x="715" y="0"/>
                  </a:moveTo>
                  <a:cubicBezTo>
                    <a:pt x="313" y="0"/>
                    <a:pt x="0" y="328"/>
                    <a:pt x="0" y="715"/>
                  </a:cubicBezTo>
                  <a:cubicBezTo>
                    <a:pt x="0" y="1147"/>
                    <a:pt x="354" y="1430"/>
                    <a:pt x="721" y="1430"/>
                  </a:cubicBezTo>
                  <a:cubicBezTo>
                    <a:pt x="897" y="1430"/>
                    <a:pt x="1076" y="1365"/>
                    <a:pt x="1221" y="1221"/>
                  </a:cubicBezTo>
                  <a:cubicBezTo>
                    <a:pt x="1668" y="774"/>
                    <a:pt x="1355" y="0"/>
                    <a:pt x="715" y="0"/>
                  </a:cubicBezTo>
                  <a:close/>
                </a:path>
              </a:pathLst>
            </a:custGeom>
            <a:solidFill>
              <a:srgbClr val="04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969;p45">
              <a:extLst>
                <a:ext uri="{FF2B5EF4-FFF2-40B4-BE49-F238E27FC236}">
                  <a16:creationId xmlns:a16="http://schemas.microsoft.com/office/drawing/2014/main" id="{8D1EC9A3-8BE9-4D8E-B392-98BD5C5C6835}"/>
                </a:ext>
              </a:extLst>
            </p:cNvPr>
            <p:cNvSpPr/>
            <p:nvPr/>
          </p:nvSpPr>
          <p:spPr>
            <a:xfrm>
              <a:off x="3150194" y="2502811"/>
              <a:ext cx="16552" cy="14074"/>
            </a:xfrm>
            <a:custGeom>
              <a:avLst/>
              <a:gdLst/>
              <a:ahLst/>
              <a:cxnLst/>
              <a:rect l="l" t="t" r="r" b="b"/>
              <a:pathLst>
                <a:path w="1683" h="1431" extrusionOk="0">
                  <a:moveTo>
                    <a:pt x="715" y="0"/>
                  </a:moveTo>
                  <a:cubicBezTo>
                    <a:pt x="328" y="0"/>
                    <a:pt x="0" y="328"/>
                    <a:pt x="0" y="715"/>
                  </a:cubicBezTo>
                  <a:cubicBezTo>
                    <a:pt x="0" y="1147"/>
                    <a:pt x="354" y="1430"/>
                    <a:pt x="721" y="1430"/>
                  </a:cubicBezTo>
                  <a:cubicBezTo>
                    <a:pt x="897" y="1430"/>
                    <a:pt x="1076" y="1365"/>
                    <a:pt x="1221" y="1221"/>
                  </a:cubicBezTo>
                  <a:cubicBezTo>
                    <a:pt x="1682" y="774"/>
                    <a:pt x="1355" y="0"/>
                    <a:pt x="715" y="0"/>
                  </a:cubicBezTo>
                  <a:close/>
                </a:path>
              </a:pathLst>
            </a:custGeom>
            <a:solidFill>
              <a:srgbClr val="04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970;p45">
              <a:extLst>
                <a:ext uri="{FF2B5EF4-FFF2-40B4-BE49-F238E27FC236}">
                  <a16:creationId xmlns:a16="http://schemas.microsoft.com/office/drawing/2014/main" id="{346000DB-CDBC-472D-846E-05A9282D8414}"/>
                </a:ext>
              </a:extLst>
            </p:cNvPr>
            <p:cNvSpPr/>
            <p:nvPr/>
          </p:nvSpPr>
          <p:spPr>
            <a:xfrm>
              <a:off x="2868972" y="2596056"/>
              <a:ext cx="30459" cy="14802"/>
            </a:xfrm>
            <a:custGeom>
              <a:avLst/>
              <a:gdLst/>
              <a:ahLst/>
              <a:cxnLst/>
              <a:rect l="l" t="t" r="r" b="b"/>
              <a:pathLst>
                <a:path w="3097" h="1505" extrusionOk="0">
                  <a:moveTo>
                    <a:pt x="1474" y="1"/>
                  </a:moveTo>
                  <a:cubicBezTo>
                    <a:pt x="655" y="1"/>
                    <a:pt x="0" y="567"/>
                    <a:pt x="0" y="1281"/>
                  </a:cubicBezTo>
                  <a:lnTo>
                    <a:pt x="2933" y="1504"/>
                  </a:lnTo>
                  <a:cubicBezTo>
                    <a:pt x="3096" y="760"/>
                    <a:pt x="2441" y="1"/>
                    <a:pt x="1474" y="1"/>
                  </a:cubicBezTo>
                  <a:close/>
                </a:path>
              </a:pathLst>
            </a:custGeom>
            <a:solidFill>
              <a:srgbClr val="F7D5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971;p45">
              <a:extLst>
                <a:ext uri="{FF2B5EF4-FFF2-40B4-BE49-F238E27FC236}">
                  <a16:creationId xmlns:a16="http://schemas.microsoft.com/office/drawing/2014/main" id="{7D21C537-EDBF-4982-B812-9530C64C2212}"/>
                </a:ext>
              </a:extLst>
            </p:cNvPr>
            <p:cNvSpPr/>
            <p:nvPr/>
          </p:nvSpPr>
          <p:spPr>
            <a:xfrm>
              <a:off x="2638990" y="2432245"/>
              <a:ext cx="9815" cy="18608"/>
            </a:xfrm>
            <a:custGeom>
              <a:avLst/>
              <a:gdLst/>
              <a:ahLst/>
              <a:cxnLst/>
              <a:rect l="l" t="t" r="r" b="b"/>
              <a:pathLst>
                <a:path w="998" h="1892" extrusionOk="0">
                  <a:moveTo>
                    <a:pt x="134" y="1"/>
                  </a:moveTo>
                  <a:lnTo>
                    <a:pt x="0" y="1891"/>
                  </a:lnTo>
                  <a:lnTo>
                    <a:pt x="997" y="1891"/>
                  </a:lnTo>
                  <a:cubicBezTo>
                    <a:pt x="953" y="1177"/>
                    <a:pt x="640" y="507"/>
                    <a:pt x="134" y="1"/>
                  </a:cubicBezTo>
                  <a:close/>
                </a:path>
              </a:pathLst>
            </a:custGeom>
            <a:solidFill>
              <a:srgbClr val="F99E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972;p45">
              <a:extLst>
                <a:ext uri="{FF2B5EF4-FFF2-40B4-BE49-F238E27FC236}">
                  <a16:creationId xmlns:a16="http://schemas.microsoft.com/office/drawing/2014/main" id="{04E6BF08-F355-4F9C-8D34-DD1A4DF7851B}"/>
                </a:ext>
              </a:extLst>
            </p:cNvPr>
            <p:cNvSpPr/>
            <p:nvPr/>
          </p:nvSpPr>
          <p:spPr>
            <a:xfrm>
              <a:off x="2526557" y="2278828"/>
              <a:ext cx="155186" cy="271613"/>
            </a:xfrm>
            <a:custGeom>
              <a:avLst/>
              <a:gdLst/>
              <a:ahLst/>
              <a:cxnLst/>
              <a:rect l="l" t="t" r="r" b="b"/>
              <a:pathLst>
                <a:path w="15779" h="27617" extrusionOk="0">
                  <a:moveTo>
                    <a:pt x="149" y="0"/>
                  </a:moveTo>
                  <a:lnTo>
                    <a:pt x="268" y="6014"/>
                  </a:lnTo>
                  <a:cubicBezTo>
                    <a:pt x="0" y="11923"/>
                    <a:pt x="268" y="17490"/>
                    <a:pt x="268" y="17490"/>
                  </a:cubicBezTo>
                  <a:lnTo>
                    <a:pt x="6818" y="17490"/>
                  </a:lnTo>
                  <a:lnTo>
                    <a:pt x="7994" y="21613"/>
                  </a:lnTo>
                  <a:cubicBezTo>
                    <a:pt x="7919" y="22536"/>
                    <a:pt x="7979" y="24843"/>
                    <a:pt x="7979" y="25781"/>
                  </a:cubicBezTo>
                  <a:cubicBezTo>
                    <a:pt x="7979" y="27108"/>
                    <a:pt x="8783" y="27617"/>
                    <a:pt x="9574" y="27617"/>
                  </a:cubicBezTo>
                  <a:cubicBezTo>
                    <a:pt x="9981" y="27617"/>
                    <a:pt x="10385" y="27482"/>
                    <a:pt x="10673" y="27255"/>
                  </a:cubicBezTo>
                  <a:lnTo>
                    <a:pt x="11566" y="15600"/>
                  </a:lnTo>
                  <a:cubicBezTo>
                    <a:pt x="11953" y="16180"/>
                    <a:pt x="12236" y="16820"/>
                    <a:pt x="12429" y="17490"/>
                  </a:cubicBezTo>
                  <a:lnTo>
                    <a:pt x="15778" y="17490"/>
                  </a:lnTo>
                  <a:lnTo>
                    <a:pt x="15778" y="15957"/>
                  </a:lnTo>
                  <a:lnTo>
                    <a:pt x="9690" y="6728"/>
                  </a:lnTo>
                  <a:lnTo>
                    <a:pt x="9690" y="0"/>
                  </a:lnTo>
                  <a:close/>
                </a:path>
              </a:pathLst>
            </a:custGeom>
            <a:solidFill>
              <a:srgbClr val="FCB8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973;p45">
              <a:extLst>
                <a:ext uri="{FF2B5EF4-FFF2-40B4-BE49-F238E27FC236}">
                  <a16:creationId xmlns:a16="http://schemas.microsoft.com/office/drawing/2014/main" id="{31BB84DB-C07B-4A58-B6B1-80D0E4F23D3C}"/>
                </a:ext>
              </a:extLst>
            </p:cNvPr>
            <p:cNvSpPr/>
            <p:nvPr/>
          </p:nvSpPr>
          <p:spPr>
            <a:xfrm>
              <a:off x="2543394" y="2394331"/>
              <a:ext cx="50218" cy="56522"/>
            </a:xfrm>
            <a:custGeom>
              <a:avLst/>
              <a:gdLst/>
              <a:ahLst/>
              <a:cxnLst/>
              <a:rect l="l" t="t" r="r" b="b"/>
              <a:pathLst>
                <a:path w="5106" h="5747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1"/>
                    <a:pt x="45" y="2248"/>
                    <a:pt x="2367" y="2873"/>
                  </a:cubicBezTo>
                  <a:lnTo>
                    <a:pt x="3677" y="5746"/>
                  </a:lnTo>
                  <a:lnTo>
                    <a:pt x="5106" y="5746"/>
                  </a:lnTo>
                  <a:lnTo>
                    <a:pt x="2947" y="2471"/>
                  </a:lnTo>
                  <a:cubicBezTo>
                    <a:pt x="2947" y="2471"/>
                    <a:pt x="536" y="2114"/>
                    <a:pt x="0" y="0"/>
                  </a:cubicBezTo>
                  <a:close/>
                </a:path>
              </a:pathLst>
            </a:custGeom>
            <a:solidFill>
              <a:srgbClr val="F99E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974;p45">
              <a:extLst>
                <a:ext uri="{FF2B5EF4-FFF2-40B4-BE49-F238E27FC236}">
                  <a16:creationId xmlns:a16="http://schemas.microsoft.com/office/drawing/2014/main" id="{E1C04E2D-572C-4529-A521-337D1E179044}"/>
                </a:ext>
              </a:extLst>
            </p:cNvPr>
            <p:cNvSpPr/>
            <p:nvPr/>
          </p:nvSpPr>
          <p:spPr>
            <a:xfrm>
              <a:off x="2523045" y="2278828"/>
              <a:ext cx="103799" cy="53876"/>
            </a:xfrm>
            <a:custGeom>
              <a:avLst/>
              <a:gdLst/>
              <a:ahLst/>
              <a:cxnLst/>
              <a:rect l="l" t="t" r="r" b="b"/>
              <a:pathLst>
                <a:path w="10554" h="5478" extrusionOk="0">
                  <a:moveTo>
                    <a:pt x="0" y="0"/>
                  </a:moveTo>
                  <a:lnTo>
                    <a:pt x="0" y="5478"/>
                  </a:lnTo>
                  <a:lnTo>
                    <a:pt x="10554" y="5478"/>
                  </a:lnTo>
                  <a:lnTo>
                    <a:pt x="105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975;p45">
              <a:extLst>
                <a:ext uri="{FF2B5EF4-FFF2-40B4-BE49-F238E27FC236}">
                  <a16:creationId xmlns:a16="http://schemas.microsoft.com/office/drawing/2014/main" id="{14E0AFDE-E1AC-469B-987C-3E2FCE3B3678}"/>
                </a:ext>
              </a:extLst>
            </p:cNvPr>
            <p:cNvSpPr/>
            <p:nvPr/>
          </p:nvSpPr>
          <p:spPr>
            <a:xfrm>
              <a:off x="2516013" y="2117505"/>
              <a:ext cx="117863" cy="188271"/>
            </a:xfrm>
            <a:custGeom>
              <a:avLst/>
              <a:gdLst/>
              <a:ahLst/>
              <a:cxnLst/>
              <a:rect l="l" t="t" r="r" b="b"/>
              <a:pathLst>
                <a:path w="11984" h="19143" extrusionOk="0">
                  <a:moveTo>
                    <a:pt x="1" y="0"/>
                  </a:moveTo>
                  <a:lnTo>
                    <a:pt x="1" y="19142"/>
                  </a:lnTo>
                  <a:lnTo>
                    <a:pt x="11983" y="19142"/>
                  </a:lnTo>
                  <a:lnTo>
                    <a:pt x="119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976;p45">
              <a:extLst>
                <a:ext uri="{FF2B5EF4-FFF2-40B4-BE49-F238E27FC236}">
                  <a16:creationId xmlns:a16="http://schemas.microsoft.com/office/drawing/2014/main" id="{513287BB-DF63-49F0-9DD4-E5F5E5E1CC70}"/>
                </a:ext>
              </a:extLst>
            </p:cNvPr>
            <p:cNvSpPr/>
            <p:nvPr/>
          </p:nvSpPr>
          <p:spPr>
            <a:xfrm>
              <a:off x="2525681" y="2273547"/>
              <a:ext cx="16552" cy="14221"/>
            </a:xfrm>
            <a:custGeom>
              <a:avLst/>
              <a:gdLst/>
              <a:ahLst/>
              <a:cxnLst/>
              <a:rect l="l" t="t" r="r" b="b"/>
              <a:pathLst>
                <a:path w="1683" h="1446" extrusionOk="0">
                  <a:moveTo>
                    <a:pt x="721" y="0"/>
                  </a:moveTo>
                  <a:cubicBezTo>
                    <a:pt x="354" y="0"/>
                    <a:pt x="0" y="283"/>
                    <a:pt x="0" y="716"/>
                  </a:cubicBezTo>
                  <a:cubicBezTo>
                    <a:pt x="0" y="1118"/>
                    <a:pt x="328" y="1445"/>
                    <a:pt x="715" y="1445"/>
                  </a:cubicBezTo>
                  <a:cubicBezTo>
                    <a:pt x="1355" y="1445"/>
                    <a:pt x="1682" y="671"/>
                    <a:pt x="1221" y="210"/>
                  </a:cubicBezTo>
                  <a:cubicBezTo>
                    <a:pt x="1076" y="65"/>
                    <a:pt x="897" y="0"/>
                    <a:pt x="721" y="0"/>
                  </a:cubicBezTo>
                  <a:close/>
                </a:path>
              </a:pathLst>
            </a:custGeom>
            <a:solidFill>
              <a:srgbClr val="04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977;p45">
              <a:extLst>
                <a:ext uri="{FF2B5EF4-FFF2-40B4-BE49-F238E27FC236}">
                  <a16:creationId xmlns:a16="http://schemas.microsoft.com/office/drawing/2014/main" id="{F32597DB-21A3-433F-A3FB-B6E9396806D3}"/>
                </a:ext>
              </a:extLst>
            </p:cNvPr>
            <p:cNvSpPr/>
            <p:nvPr/>
          </p:nvSpPr>
          <p:spPr>
            <a:xfrm>
              <a:off x="2525681" y="2251517"/>
              <a:ext cx="16552" cy="14143"/>
            </a:xfrm>
            <a:custGeom>
              <a:avLst/>
              <a:gdLst/>
              <a:ahLst/>
              <a:cxnLst/>
              <a:rect l="l" t="t" r="r" b="b"/>
              <a:pathLst>
                <a:path w="1683" h="1438" extrusionOk="0">
                  <a:moveTo>
                    <a:pt x="721" y="1"/>
                  </a:moveTo>
                  <a:cubicBezTo>
                    <a:pt x="354" y="1"/>
                    <a:pt x="0" y="291"/>
                    <a:pt x="0" y="723"/>
                  </a:cubicBezTo>
                  <a:cubicBezTo>
                    <a:pt x="0" y="1110"/>
                    <a:pt x="328" y="1438"/>
                    <a:pt x="715" y="1438"/>
                  </a:cubicBezTo>
                  <a:cubicBezTo>
                    <a:pt x="1355" y="1438"/>
                    <a:pt x="1682" y="664"/>
                    <a:pt x="1221" y="217"/>
                  </a:cubicBezTo>
                  <a:cubicBezTo>
                    <a:pt x="1076" y="67"/>
                    <a:pt x="897" y="1"/>
                    <a:pt x="721" y="1"/>
                  </a:cubicBezTo>
                  <a:close/>
                </a:path>
              </a:pathLst>
            </a:custGeom>
            <a:solidFill>
              <a:srgbClr val="04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978;p45">
              <a:extLst>
                <a:ext uri="{FF2B5EF4-FFF2-40B4-BE49-F238E27FC236}">
                  <a16:creationId xmlns:a16="http://schemas.microsoft.com/office/drawing/2014/main" id="{D510FBFC-CB0A-45BE-BE96-00DE07273132}"/>
                </a:ext>
              </a:extLst>
            </p:cNvPr>
            <p:cNvSpPr/>
            <p:nvPr/>
          </p:nvSpPr>
          <p:spPr>
            <a:xfrm>
              <a:off x="2618927" y="2517789"/>
              <a:ext cx="14802" cy="29092"/>
            </a:xfrm>
            <a:custGeom>
              <a:avLst/>
              <a:gdLst/>
              <a:ahLst/>
              <a:cxnLst/>
              <a:rect l="l" t="t" r="r" b="b"/>
              <a:pathLst>
                <a:path w="1505" h="2958" extrusionOk="0">
                  <a:moveTo>
                    <a:pt x="1274" y="0"/>
                  </a:moveTo>
                  <a:cubicBezTo>
                    <a:pt x="611" y="0"/>
                    <a:pt x="1" y="616"/>
                    <a:pt x="1" y="1484"/>
                  </a:cubicBezTo>
                  <a:cubicBezTo>
                    <a:pt x="1" y="2303"/>
                    <a:pt x="581" y="2958"/>
                    <a:pt x="1281" y="2958"/>
                  </a:cubicBezTo>
                  <a:lnTo>
                    <a:pt x="1504" y="25"/>
                  </a:lnTo>
                  <a:cubicBezTo>
                    <a:pt x="1427" y="8"/>
                    <a:pt x="1350" y="0"/>
                    <a:pt x="1274" y="0"/>
                  </a:cubicBezTo>
                  <a:close/>
                </a:path>
              </a:pathLst>
            </a:custGeom>
            <a:solidFill>
              <a:srgbClr val="F7D5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" name="Google Shape;1979;p45">
            <a:extLst>
              <a:ext uri="{FF2B5EF4-FFF2-40B4-BE49-F238E27FC236}">
                <a16:creationId xmlns:a16="http://schemas.microsoft.com/office/drawing/2014/main" id="{8C097DC8-2637-4F8D-ADC7-3C7430BD1BFC}"/>
              </a:ext>
            </a:extLst>
          </p:cNvPr>
          <p:cNvGrpSpPr/>
          <p:nvPr/>
        </p:nvGrpSpPr>
        <p:grpSpPr>
          <a:xfrm>
            <a:off x="6519671" y="1405826"/>
            <a:ext cx="624406" cy="856381"/>
            <a:chOff x="5960232" y="1551069"/>
            <a:chExt cx="950787" cy="1321176"/>
          </a:xfrm>
        </p:grpSpPr>
        <p:sp>
          <p:nvSpPr>
            <p:cNvPr id="54" name="Google Shape;1980;p45">
              <a:extLst>
                <a:ext uri="{FF2B5EF4-FFF2-40B4-BE49-F238E27FC236}">
                  <a16:creationId xmlns:a16="http://schemas.microsoft.com/office/drawing/2014/main" id="{305DC33D-06CE-49B2-A9C0-59F51C8B3485}"/>
                </a:ext>
              </a:extLst>
            </p:cNvPr>
            <p:cNvSpPr/>
            <p:nvPr/>
          </p:nvSpPr>
          <p:spPr>
            <a:xfrm>
              <a:off x="5960232" y="1551069"/>
              <a:ext cx="634516" cy="790000"/>
            </a:xfrm>
            <a:custGeom>
              <a:avLst/>
              <a:gdLst/>
              <a:ahLst/>
              <a:cxnLst/>
              <a:rect l="l" t="t" r="r" b="b"/>
              <a:pathLst>
                <a:path w="71314" h="88789" extrusionOk="0">
                  <a:moveTo>
                    <a:pt x="1519" y="0"/>
                  </a:moveTo>
                  <a:cubicBezTo>
                    <a:pt x="685" y="0"/>
                    <a:pt x="0" y="670"/>
                    <a:pt x="0" y="1504"/>
                  </a:cubicBezTo>
                  <a:lnTo>
                    <a:pt x="0" y="87286"/>
                  </a:lnTo>
                  <a:cubicBezTo>
                    <a:pt x="0" y="88119"/>
                    <a:pt x="685" y="88789"/>
                    <a:pt x="1519" y="88789"/>
                  </a:cubicBezTo>
                  <a:lnTo>
                    <a:pt x="71314" y="88789"/>
                  </a:lnTo>
                  <a:lnTo>
                    <a:pt x="71314" y="1504"/>
                  </a:lnTo>
                  <a:cubicBezTo>
                    <a:pt x="71314" y="670"/>
                    <a:pt x="70644" y="0"/>
                    <a:pt x="697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981;p45">
              <a:extLst>
                <a:ext uri="{FF2B5EF4-FFF2-40B4-BE49-F238E27FC236}">
                  <a16:creationId xmlns:a16="http://schemas.microsoft.com/office/drawing/2014/main" id="{CCF639F2-C66C-4BBD-BF68-2B24DD099DD4}"/>
                </a:ext>
              </a:extLst>
            </p:cNvPr>
            <p:cNvSpPr/>
            <p:nvPr/>
          </p:nvSpPr>
          <p:spPr>
            <a:xfrm>
              <a:off x="6105252" y="1757370"/>
              <a:ext cx="359050" cy="28347"/>
            </a:xfrm>
            <a:custGeom>
              <a:avLst/>
              <a:gdLst/>
              <a:ahLst/>
              <a:cxnLst/>
              <a:rect l="l" t="t" r="r" b="b"/>
              <a:pathLst>
                <a:path w="40354" h="3186" extrusionOk="0">
                  <a:moveTo>
                    <a:pt x="0" y="1"/>
                  </a:moveTo>
                  <a:lnTo>
                    <a:pt x="0" y="3186"/>
                  </a:lnTo>
                  <a:lnTo>
                    <a:pt x="40353" y="3186"/>
                  </a:lnTo>
                  <a:lnTo>
                    <a:pt x="4035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982;p45">
              <a:extLst>
                <a:ext uri="{FF2B5EF4-FFF2-40B4-BE49-F238E27FC236}">
                  <a16:creationId xmlns:a16="http://schemas.microsoft.com/office/drawing/2014/main" id="{1559C116-BD15-4707-93A9-AAF1626815A1}"/>
                </a:ext>
              </a:extLst>
            </p:cNvPr>
            <p:cNvSpPr/>
            <p:nvPr/>
          </p:nvSpPr>
          <p:spPr>
            <a:xfrm>
              <a:off x="6105252" y="1853783"/>
              <a:ext cx="359050" cy="28356"/>
            </a:xfrm>
            <a:custGeom>
              <a:avLst/>
              <a:gdLst/>
              <a:ahLst/>
              <a:cxnLst/>
              <a:rect l="l" t="t" r="r" b="b"/>
              <a:pathLst>
                <a:path w="40354" h="3187" extrusionOk="0">
                  <a:moveTo>
                    <a:pt x="0" y="1"/>
                  </a:moveTo>
                  <a:lnTo>
                    <a:pt x="0" y="3186"/>
                  </a:lnTo>
                  <a:lnTo>
                    <a:pt x="40353" y="3186"/>
                  </a:lnTo>
                  <a:lnTo>
                    <a:pt x="4035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983;p45">
              <a:extLst>
                <a:ext uri="{FF2B5EF4-FFF2-40B4-BE49-F238E27FC236}">
                  <a16:creationId xmlns:a16="http://schemas.microsoft.com/office/drawing/2014/main" id="{C9875432-C07D-49DA-AEBB-E86FA74AD7C1}"/>
                </a:ext>
              </a:extLst>
            </p:cNvPr>
            <p:cNvSpPr/>
            <p:nvPr/>
          </p:nvSpPr>
          <p:spPr>
            <a:xfrm>
              <a:off x="6105252" y="1950072"/>
              <a:ext cx="359050" cy="28347"/>
            </a:xfrm>
            <a:custGeom>
              <a:avLst/>
              <a:gdLst/>
              <a:ahLst/>
              <a:cxnLst/>
              <a:rect l="l" t="t" r="r" b="b"/>
              <a:pathLst>
                <a:path w="40354" h="3186" extrusionOk="0">
                  <a:moveTo>
                    <a:pt x="0" y="0"/>
                  </a:moveTo>
                  <a:lnTo>
                    <a:pt x="0" y="3186"/>
                  </a:lnTo>
                  <a:lnTo>
                    <a:pt x="40353" y="3186"/>
                  </a:lnTo>
                  <a:lnTo>
                    <a:pt x="4035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984;p45">
              <a:extLst>
                <a:ext uri="{FF2B5EF4-FFF2-40B4-BE49-F238E27FC236}">
                  <a16:creationId xmlns:a16="http://schemas.microsoft.com/office/drawing/2014/main" id="{FF3328AC-BEA1-4C2C-B557-960AEB7DD776}"/>
                </a:ext>
              </a:extLst>
            </p:cNvPr>
            <p:cNvSpPr/>
            <p:nvPr/>
          </p:nvSpPr>
          <p:spPr>
            <a:xfrm>
              <a:off x="6105252" y="1893952"/>
              <a:ext cx="359050" cy="28347"/>
            </a:xfrm>
            <a:custGeom>
              <a:avLst/>
              <a:gdLst/>
              <a:ahLst/>
              <a:cxnLst/>
              <a:rect l="l" t="t" r="r" b="b"/>
              <a:pathLst>
                <a:path w="40354" h="3186" extrusionOk="0">
                  <a:moveTo>
                    <a:pt x="0" y="0"/>
                  </a:moveTo>
                  <a:lnTo>
                    <a:pt x="0" y="3186"/>
                  </a:lnTo>
                  <a:lnTo>
                    <a:pt x="40353" y="3186"/>
                  </a:lnTo>
                  <a:lnTo>
                    <a:pt x="4035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985;p45">
              <a:extLst>
                <a:ext uri="{FF2B5EF4-FFF2-40B4-BE49-F238E27FC236}">
                  <a16:creationId xmlns:a16="http://schemas.microsoft.com/office/drawing/2014/main" id="{DCA874B1-93AB-4394-8807-C2CC3B4B0318}"/>
                </a:ext>
              </a:extLst>
            </p:cNvPr>
            <p:cNvSpPr/>
            <p:nvPr/>
          </p:nvSpPr>
          <p:spPr>
            <a:xfrm>
              <a:off x="6105252" y="1990365"/>
              <a:ext cx="359050" cy="28356"/>
            </a:xfrm>
            <a:custGeom>
              <a:avLst/>
              <a:gdLst/>
              <a:ahLst/>
              <a:cxnLst/>
              <a:rect l="l" t="t" r="r" b="b"/>
              <a:pathLst>
                <a:path w="40354" h="3187" extrusionOk="0">
                  <a:moveTo>
                    <a:pt x="0" y="1"/>
                  </a:moveTo>
                  <a:lnTo>
                    <a:pt x="0" y="3186"/>
                  </a:lnTo>
                  <a:lnTo>
                    <a:pt x="40353" y="3186"/>
                  </a:lnTo>
                  <a:lnTo>
                    <a:pt x="4035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986;p45">
              <a:extLst>
                <a:ext uri="{FF2B5EF4-FFF2-40B4-BE49-F238E27FC236}">
                  <a16:creationId xmlns:a16="http://schemas.microsoft.com/office/drawing/2014/main" id="{12D3DFB8-8423-47A0-ABE3-D877D23D18B9}"/>
                </a:ext>
              </a:extLst>
            </p:cNvPr>
            <p:cNvSpPr/>
            <p:nvPr/>
          </p:nvSpPr>
          <p:spPr>
            <a:xfrm>
              <a:off x="6362710" y="2103995"/>
              <a:ext cx="230321" cy="91929"/>
            </a:xfrm>
            <a:custGeom>
              <a:avLst/>
              <a:gdLst/>
              <a:ahLst/>
              <a:cxnLst/>
              <a:rect l="l" t="t" r="r" b="b"/>
              <a:pathLst>
                <a:path w="25886" h="10332" extrusionOk="0">
                  <a:moveTo>
                    <a:pt x="17699" y="1"/>
                  </a:moveTo>
                  <a:cubicBezTo>
                    <a:pt x="17699" y="1"/>
                    <a:pt x="1846" y="3678"/>
                    <a:pt x="938" y="6268"/>
                  </a:cubicBezTo>
                  <a:cubicBezTo>
                    <a:pt x="1" y="8977"/>
                    <a:pt x="1593" y="10004"/>
                    <a:pt x="2457" y="10331"/>
                  </a:cubicBezTo>
                  <a:lnTo>
                    <a:pt x="25885" y="1906"/>
                  </a:lnTo>
                  <a:lnTo>
                    <a:pt x="17699" y="1"/>
                  </a:lnTo>
                  <a:close/>
                </a:path>
              </a:pathLst>
            </a:custGeom>
            <a:solidFill>
              <a:srgbClr val="FFAF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987;p45">
              <a:extLst>
                <a:ext uri="{FF2B5EF4-FFF2-40B4-BE49-F238E27FC236}">
                  <a16:creationId xmlns:a16="http://schemas.microsoft.com/office/drawing/2014/main" id="{E43E4470-F483-41BC-9C85-ED47276F1DF3}"/>
                </a:ext>
              </a:extLst>
            </p:cNvPr>
            <p:cNvSpPr/>
            <p:nvPr/>
          </p:nvSpPr>
          <p:spPr>
            <a:xfrm>
              <a:off x="6482435" y="2179757"/>
              <a:ext cx="183306" cy="105293"/>
            </a:xfrm>
            <a:custGeom>
              <a:avLst/>
              <a:gdLst/>
              <a:ahLst/>
              <a:cxnLst/>
              <a:rect l="l" t="t" r="r" b="b"/>
              <a:pathLst>
                <a:path w="20602" h="11834" extrusionOk="0">
                  <a:moveTo>
                    <a:pt x="8098" y="0"/>
                  </a:moveTo>
                  <a:lnTo>
                    <a:pt x="1" y="3156"/>
                  </a:lnTo>
                  <a:lnTo>
                    <a:pt x="4347" y="8157"/>
                  </a:lnTo>
                  <a:cubicBezTo>
                    <a:pt x="4347" y="8157"/>
                    <a:pt x="9240" y="7067"/>
                    <a:pt x="11791" y="7067"/>
                  </a:cubicBezTo>
                  <a:cubicBezTo>
                    <a:pt x="12131" y="7067"/>
                    <a:pt x="12428" y="7086"/>
                    <a:pt x="12668" y="7130"/>
                  </a:cubicBezTo>
                  <a:cubicBezTo>
                    <a:pt x="14692" y="7487"/>
                    <a:pt x="18711" y="11834"/>
                    <a:pt x="18711" y="11834"/>
                  </a:cubicBezTo>
                  <a:lnTo>
                    <a:pt x="20601" y="9899"/>
                  </a:lnTo>
                  <a:lnTo>
                    <a:pt x="16270" y="2858"/>
                  </a:lnTo>
                  <a:lnTo>
                    <a:pt x="809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988;p45">
              <a:extLst>
                <a:ext uri="{FF2B5EF4-FFF2-40B4-BE49-F238E27FC236}">
                  <a16:creationId xmlns:a16="http://schemas.microsoft.com/office/drawing/2014/main" id="{208482FE-3B20-431E-A0E3-38F12B22C7CA}"/>
                </a:ext>
              </a:extLst>
            </p:cNvPr>
            <p:cNvSpPr/>
            <p:nvPr/>
          </p:nvSpPr>
          <p:spPr>
            <a:xfrm>
              <a:off x="6366420" y="2044462"/>
              <a:ext cx="462083" cy="163509"/>
            </a:xfrm>
            <a:custGeom>
              <a:avLst/>
              <a:gdLst/>
              <a:ahLst/>
              <a:cxnLst/>
              <a:rect l="l" t="t" r="r" b="b"/>
              <a:pathLst>
                <a:path w="51934" h="18377" extrusionOk="0">
                  <a:moveTo>
                    <a:pt x="46715" y="1"/>
                  </a:moveTo>
                  <a:cubicBezTo>
                    <a:pt x="29150" y="1"/>
                    <a:pt x="9115" y="9183"/>
                    <a:pt x="0" y="16620"/>
                  </a:cubicBezTo>
                  <a:lnTo>
                    <a:pt x="611" y="18377"/>
                  </a:lnTo>
                  <a:lnTo>
                    <a:pt x="51934" y="291"/>
                  </a:lnTo>
                  <a:cubicBezTo>
                    <a:pt x="50228" y="94"/>
                    <a:pt x="48484" y="1"/>
                    <a:pt x="467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989;p45">
              <a:extLst>
                <a:ext uri="{FF2B5EF4-FFF2-40B4-BE49-F238E27FC236}">
                  <a16:creationId xmlns:a16="http://schemas.microsoft.com/office/drawing/2014/main" id="{9E4DA121-8142-4E56-91F4-58F4E48CAF0D}"/>
                </a:ext>
              </a:extLst>
            </p:cNvPr>
            <p:cNvSpPr/>
            <p:nvPr/>
          </p:nvSpPr>
          <p:spPr>
            <a:xfrm>
              <a:off x="6371848" y="2047051"/>
              <a:ext cx="456655" cy="176553"/>
            </a:xfrm>
            <a:custGeom>
              <a:avLst/>
              <a:gdLst/>
              <a:ahLst/>
              <a:cxnLst/>
              <a:rect l="l" t="t" r="r" b="b"/>
              <a:pathLst>
                <a:path w="51324" h="19843" extrusionOk="0">
                  <a:moveTo>
                    <a:pt x="51324" y="0"/>
                  </a:moveTo>
                  <a:lnTo>
                    <a:pt x="1" y="18086"/>
                  </a:lnTo>
                  <a:lnTo>
                    <a:pt x="626" y="19842"/>
                  </a:lnTo>
                  <a:cubicBezTo>
                    <a:pt x="713" y="19843"/>
                    <a:pt x="800" y="19843"/>
                    <a:pt x="888" y="19843"/>
                  </a:cubicBezTo>
                  <a:cubicBezTo>
                    <a:pt x="13905" y="19843"/>
                    <a:pt x="38239" y="13277"/>
                    <a:pt x="513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1990;p45">
              <a:extLst>
                <a:ext uri="{FF2B5EF4-FFF2-40B4-BE49-F238E27FC236}">
                  <a16:creationId xmlns:a16="http://schemas.microsoft.com/office/drawing/2014/main" id="{D240CF9E-0902-40A1-BFEB-A931DEFD12F1}"/>
                </a:ext>
              </a:extLst>
            </p:cNvPr>
            <p:cNvSpPr/>
            <p:nvPr/>
          </p:nvSpPr>
          <p:spPr>
            <a:xfrm>
              <a:off x="6262186" y="2192338"/>
              <a:ext cx="109804" cy="54177"/>
            </a:xfrm>
            <a:custGeom>
              <a:avLst/>
              <a:gdLst/>
              <a:ahLst/>
              <a:cxnLst/>
              <a:rect l="l" t="t" r="r" b="b"/>
              <a:pathLst>
                <a:path w="12341" h="6089" extrusionOk="0">
                  <a:moveTo>
                    <a:pt x="11715" y="0"/>
                  </a:moveTo>
                  <a:lnTo>
                    <a:pt x="5404" y="1191"/>
                  </a:lnTo>
                  <a:cubicBezTo>
                    <a:pt x="5404" y="1191"/>
                    <a:pt x="3722" y="3186"/>
                    <a:pt x="1" y="6088"/>
                  </a:cubicBezTo>
                  <a:lnTo>
                    <a:pt x="12341" y="1742"/>
                  </a:lnTo>
                  <a:lnTo>
                    <a:pt x="1171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1991;p45">
              <a:extLst>
                <a:ext uri="{FF2B5EF4-FFF2-40B4-BE49-F238E27FC236}">
                  <a16:creationId xmlns:a16="http://schemas.microsoft.com/office/drawing/2014/main" id="{21D89FAC-2F13-4F8F-AA45-A1F301155EAA}"/>
                </a:ext>
              </a:extLst>
            </p:cNvPr>
            <p:cNvSpPr/>
            <p:nvPr/>
          </p:nvSpPr>
          <p:spPr>
            <a:xfrm>
              <a:off x="6262186" y="2207962"/>
              <a:ext cx="115232" cy="42521"/>
            </a:xfrm>
            <a:custGeom>
              <a:avLst/>
              <a:gdLst/>
              <a:ahLst/>
              <a:cxnLst/>
              <a:rect l="l" t="t" r="r" b="b"/>
              <a:pathLst>
                <a:path w="12951" h="4779" extrusionOk="0">
                  <a:moveTo>
                    <a:pt x="12326" y="1"/>
                  </a:moveTo>
                  <a:lnTo>
                    <a:pt x="1" y="4332"/>
                  </a:lnTo>
                  <a:cubicBezTo>
                    <a:pt x="316" y="4327"/>
                    <a:pt x="620" y="4325"/>
                    <a:pt x="916" y="4325"/>
                  </a:cubicBezTo>
                  <a:cubicBezTo>
                    <a:pt x="5049" y="4325"/>
                    <a:pt x="7280" y="4779"/>
                    <a:pt x="7280" y="4779"/>
                  </a:cubicBezTo>
                  <a:lnTo>
                    <a:pt x="12951" y="1757"/>
                  </a:lnTo>
                  <a:lnTo>
                    <a:pt x="123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992;p45">
              <a:extLst>
                <a:ext uri="{FF2B5EF4-FFF2-40B4-BE49-F238E27FC236}">
                  <a16:creationId xmlns:a16="http://schemas.microsoft.com/office/drawing/2014/main" id="{3E4C68FD-1F0B-4A7D-82C8-EF797E45C7F6}"/>
                </a:ext>
              </a:extLst>
            </p:cNvPr>
            <p:cNvSpPr/>
            <p:nvPr/>
          </p:nvSpPr>
          <p:spPr>
            <a:xfrm>
              <a:off x="6421647" y="2151410"/>
              <a:ext cx="418120" cy="461033"/>
            </a:xfrm>
            <a:custGeom>
              <a:avLst/>
              <a:gdLst/>
              <a:ahLst/>
              <a:cxnLst/>
              <a:rect l="l" t="t" r="r" b="b"/>
              <a:pathLst>
                <a:path w="46993" h="51816" extrusionOk="0">
                  <a:moveTo>
                    <a:pt x="28312" y="1"/>
                  </a:moveTo>
                  <a:lnTo>
                    <a:pt x="17639" y="4124"/>
                  </a:lnTo>
                  <a:lnTo>
                    <a:pt x="23102" y="6044"/>
                  </a:lnTo>
                  <a:cubicBezTo>
                    <a:pt x="28356" y="14580"/>
                    <a:pt x="24733" y="19167"/>
                    <a:pt x="20833" y="19167"/>
                  </a:cubicBezTo>
                  <a:cubicBezTo>
                    <a:pt x="19374" y="19167"/>
                    <a:pt x="17877" y="18525"/>
                    <a:pt x="16791" y="17208"/>
                  </a:cubicBezTo>
                  <a:cubicBezTo>
                    <a:pt x="13054" y="12653"/>
                    <a:pt x="7621" y="5225"/>
                    <a:pt x="5165" y="4317"/>
                  </a:cubicBezTo>
                  <a:cubicBezTo>
                    <a:pt x="4832" y="4192"/>
                    <a:pt x="4461" y="4127"/>
                    <a:pt x="4076" y="4127"/>
                  </a:cubicBezTo>
                  <a:cubicBezTo>
                    <a:pt x="2367" y="4127"/>
                    <a:pt x="388" y="5399"/>
                    <a:pt x="194" y="8217"/>
                  </a:cubicBezTo>
                  <a:cubicBezTo>
                    <a:pt x="0" y="11313"/>
                    <a:pt x="6088" y="19798"/>
                    <a:pt x="11209" y="30113"/>
                  </a:cubicBezTo>
                  <a:lnTo>
                    <a:pt x="25290" y="45236"/>
                  </a:lnTo>
                  <a:lnTo>
                    <a:pt x="31363" y="51815"/>
                  </a:lnTo>
                  <a:lnTo>
                    <a:pt x="46992" y="41827"/>
                  </a:lnTo>
                  <a:lnTo>
                    <a:pt x="43196" y="35412"/>
                  </a:lnTo>
                  <a:lnTo>
                    <a:pt x="41604" y="18577"/>
                  </a:lnTo>
                  <a:cubicBezTo>
                    <a:pt x="41291" y="15258"/>
                    <a:pt x="40115" y="12087"/>
                    <a:pt x="38165" y="9378"/>
                  </a:cubicBezTo>
                  <a:lnTo>
                    <a:pt x="32405" y="1355"/>
                  </a:lnTo>
                  <a:cubicBezTo>
                    <a:pt x="31333" y="298"/>
                    <a:pt x="30247" y="16"/>
                    <a:pt x="283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1993;p45">
              <a:extLst>
                <a:ext uri="{FF2B5EF4-FFF2-40B4-BE49-F238E27FC236}">
                  <a16:creationId xmlns:a16="http://schemas.microsoft.com/office/drawing/2014/main" id="{F6037FF2-A817-48D3-BB33-1135514D6F14}"/>
                </a:ext>
              </a:extLst>
            </p:cNvPr>
            <p:cNvSpPr/>
            <p:nvPr/>
          </p:nvSpPr>
          <p:spPr>
            <a:xfrm>
              <a:off x="6428134" y="2199750"/>
              <a:ext cx="66233" cy="66100"/>
            </a:xfrm>
            <a:custGeom>
              <a:avLst/>
              <a:gdLst/>
              <a:ahLst/>
              <a:cxnLst/>
              <a:rect l="l" t="t" r="r" b="b"/>
              <a:pathLst>
                <a:path w="7444" h="7429" extrusionOk="0">
                  <a:moveTo>
                    <a:pt x="3180" y="1"/>
                  </a:moveTo>
                  <a:cubicBezTo>
                    <a:pt x="2832" y="1"/>
                    <a:pt x="2485" y="93"/>
                    <a:pt x="2144" y="284"/>
                  </a:cubicBezTo>
                  <a:cubicBezTo>
                    <a:pt x="1" y="1489"/>
                    <a:pt x="150" y="4064"/>
                    <a:pt x="3231" y="7428"/>
                  </a:cubicBezTo>
                  <a:lnTo>
                    <a:pt x="7443" y="4749"/>
                  </a:lnTo>
                  <a:cubicBezTo>
                    <a:pt x="6210" y="1727"/>
                    <a:pt x="4683" y="1"/>
                    <a:pt x="3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1994;p45">
              <a:extLst>
                <a:ext uri="{FF2B5EF4-FFF2-40B4-BE49-F238E27FC236}">
                  <a16:creationId xmlns:a16="http://schemas.microsoft.com/office/drawing/2014/main" id="{E0A9B872-20B9-4DF5-943F-FA0C9420D037}"/>
                </a:ext>
              </a:extLst>
            </p:cNvPr>
            <p:cNvSpPr/>
            <p:nvPr/>
          </p:nvSpPr>
          <p:spPr>
            <a:xfrm>
              <a:off x="6587595" y="2616103"/>
              <a:ext cx="323424" cy="256141"/>
            </a:xfrm>
            <a:custGeom>
              <a:avLst/>
              <a:gdLst/>
              <a:ahLst/>
              <a:cxnLst/>
              <a:rect l="l" t="t" r="r" b="b"/>
              <a:pathLst>
                <a:path w="36350" h="28788" extrusionOk="0">
                  <a:moveTo>
                    <a:pt x="29294" y="0"/>
                  </a:moveTo>
                  <a:lnTo>
                    <a:pt x="0" y="13590"/>
                  </a:lnTo>
                  <a:lnTo>
                    <a:pt x="7056" y="28788"/>
                  </a:lnTo>
                  <a:lnTo>
                    <a:pt x="36349" y="15183"/>
                  </a:lnTo>
                  <a:lnTo>
                    <a:pt x="292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" name="TextBox 68">
            <a:extLst>
              <a:ext uri="{FF2B5EF4-FFF2-40B4-BE49-F238E27FC236}">
                <a16:creationId xmlns:a16="http://schemas.microsoft.com/office/drawing/2014/main" id="{FE0EE942-2364-4746-894A-DF3D7C6410B2}"/>
              </a:ext>
            </a:extLst>
          </p:cNvPr>
          <p:cNvSpPr txBox="1"/>
          <p:nvPr/>
        </p:nvSpPr>
        <p:spPr>
          <a:xfrm>
            <a:off x="5704233" y="2206421"/>
            <a:ext cx="206326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16433D"/>
                </a:solidFill>
                <a:latin typeface="Merriweather" panose="00000500000000000000" pitchFamily="2" charset="-93"/>
                <a:ea typeface="+mn-ea"/>
                <a:cs typeface="+mn-cs"/>
              </a:rPr>
              <a:t>1 m = </a:t>
            </a:r>
            <a:r>
              <a:rPr lang="en-US" sz="2000" dirty="0" smtClean="0">
                <a:solidFill>
                  <a:srgbClr val="16433D"/>
                </a:solidFill>
                <a:latin typeface="Merriweather" panose="00000500000000000000" pitchFamily="2" charset="-93"/>
                <a:ea typeface="+mn-ea"/>
                <a:cs typeface="+mn-cs"/>
              </a:rPr>
              <a:t>0,001 </a:t>
            </a:r>
            <a:r>
              <a:rPr lang="en-US" sz="2000" dirty="0">
                <a:solidFill>
                  <a:srgbClr val="16433D"/>
                </a:solidFill>
                <a:latin typeface="Merriweather" panose="00000500000000000000" pitchFamily="2" charset="-93"/>
                <a:ea typeface="+mn-ea"/>
                <a:cs typeface="+mn-cs"/>
              </a:rPr>
              <a:t>km</a:t>
            </a: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70" name="TextBox 69">
                <a:extLst>
                  <a:ext uri="{FF2B5EF4-FFF2-40B4-BE49-F238E27FC236}">
                    <a16:creationId xmlns:a16="http://schemas.microsoft.com/office/drawing/2014/main" id="{46E541CB-2F1A-4B87-AFC1-5E5B15B1ABB6}"/>
                  </a:ext>
                </a:extLst>
              </p:cNvPr>
              <p:cNvSpPr txBox="1"/>
              <p:nvPr/>
            </p:nvSpPr>
            <p:spPr>
              <a:xfrm>
                <a:off x="5910154" y="2635922"/>
                <a:ext cx="2063264" cy="63690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000" dirty="0">
                    <a:solidFill>
                      <a:srgbClr val="16433D"/>
                    </a:solidFill>
                    <a:latin typeface="Merriweather" panose="00000500000000000000" pitchFamily="2" charset="-93"/>
                    <a:ea typeface="+mn-ea"/>
                    <a:cs typeface="+mn-cs"/>
                  </a:rPr>
                  <a:t>1 s =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000" i="1" smtClean="0">
                            <a:solidFill>
                              <a:srgbClr val="16433D"/>
                            </a:solidFill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fPr>
                      <m:num>
                        <m:r>
                          <m:rPr>
                            <m:nor/>
                          </m:rPr>
                          <a:rPr lang="en-US" sz="2000" dirty="0">
                            <a:solidFill>
                              <a:srgbClr val="16433D"/>
                            </a:solidFill>
                            <a:latin typeface="Merriweather" panose="00000500000000000000" pitchFamily="2" charset="-93"/>
                            <a:ea typeface="+mn-ea"/>
                            <a:cs typeface="+mn-cs"/>
                          </a:rPr>
                          <m:t>1</m:t>
                        </m:r>
                      </m:num>
                      <m:den>
                        <m:r>
                          <m:rPr>
                            <m:nor/>
                          </m:rPr>
                          <a:rPr lang="en-US" sz="2000" dirty="0">
                            <a:solidFill>
                              <a:srgbClr val="16433D"/>
                            </a:solidFill>
                            <a:latin typeface="Merriweather" panose="00000500000000000000" pitchFamily="2" charset="-93"/>
                            <a:ea typeface="+mn-ea"/>
                            <a:cs typeface="+mn-cs"/>
                          </a:rPr>
                          <m:t>3600</m:t>
                        </m:r>
                      </m:den>
                    </m:f>
                  </m:oMath>
                </a14:m>
                <a:r>
                  <a:rPr lang="en-US" sz="2000" dirty="0">
                    <a:solidFill>
                      <a:srgbClr val="16433D"/>
                    </a:solidFill>
                    <a:latin typeface="Merriweather" panose="00000500000000000000" pitchFamily="2" charset="-93"/>
                    <a:ea typeface="+mn-ea"/>
                    <a:cs typeface="+mn-cs"/>
                  </a:rPr>
                  <a:t> </a:t>
                </a:r>
                <a:r>
                  <a:rPr lang="en-US" sz="2000" dirty="0" smtClean="0">
                    <a:solidFill>
                      <a:srgbClr val="16433D"/>
                    </a:solidFill>
                    <a:latin typeface="Merriweather" panose="00000500000000000000" pitchFamily="2" charset="-93"/>
                    <a:ea typeface="+mn-ea"/>
                    <a:cs typeface="+mn-cs"/>
                  </a:rPr>
                  <a:t>h</a:t>
                </a:r>
                <a:endParaRPr lang="en-US" sz="2000" dirty="0">
                  <a:solidFill>
                    <a:srgbClr val="16433D"/>
                  </a:solidFill>
                  <a:latin typeface="Merriweather" panose="00000500000000000000" pitchFamily="2" charset="-93"/>
                  <a:ea typeface="+mn-ea"/>
                  <a:cs typeface="+mn-cs"/>
                </a:endParaRPr>
              </a:p>
            </p:txBody>
          </p:sp>
        </mc:Choice>
        <mc:Fallback>
          <p:sp>
            <p:nvSpPr>
              <p:cNvPr id="70" name="TextBox 69">
                <a:extLst>
                  <a:ext uri="{FF2B5EF4-FFF2-40B4-BE49-F238E27FC236}">
                    <a16:creationId xmlns:a16="http://schemas.microsoft.com/office/drawing/2014/main" id="{46E541CB-2F1A-4B87-AFC1-5E5B15B1ABB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910154" y="2635922"/>
                <a:ext cx="2063264" cy="636906"/>
              </a:xfrm>
              <a:prstGeom prst="rect">
                <a:avLst/>
              </a:prstGeom>
              <a:blipFill>
                <a:blip r:embed="rId3"/>
                <a:stretch>
                  <a:fillRect l="-325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1" name="TextBox 70">
                <a:extLst>
                  <a:ext uri="{FF2B5EF4-FFF2-40B4-BE49-F238E27FC236}">
                    <a16:creationId xmlns:a16="http://schemas.microsoft.com/office/drawing/2014/main" id="{3A5F402F-749A-42CF-9B09-77437D016844}"/>
                  </a:ext>
                </a:extLst>
              </p:cNvPr>
              <p:cNvSpPr txBox="1"/>
              <p:nvPr/>
            </p:nvSpPr>
            <p:spPr>
              <a:xfrm>
                <a:off x="5213445" y="3407126"/>
                <a:ext cx="4292221" cy="93538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000" dirty="0" smtClean="0">
                    <a:solidFill>
                      <a:srgbClr val="16433D"/>
                    </a:solidFill>
                    <a:latin typeface="Merriweather" panose="00000500000000000000" pitchFamily="2" charset="-93"/>
                    <a:ea typeface="+mn-ea"/>
                    <a:cs typeface="+mn-cs"/>
                  </a:rPr>
                  <a:t>1 m/s =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000" i="1" smtClean="0">
                            <a:solidFill>
                              <a:srgbClr val="16433D"/>
                            </a:solidFill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fPr>
                      <m:num>
                        <m:r>
                          <a:rPr lang="en-US" sz="2000" b="0" i="1" smtClean="0">
                            <a:solidFill>
                              <a:srgbClr val="16433D"/>
                            </a:solidFill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1</m:t>
                        </m:r>
                        <m:r>
                          <a:rPr lang="en-US" sz="2000" b="0" i="1" smtClean="0">
                            <a:solidFill>
                              <a:srgbClr val="16433D"/>
                            </a:solidFill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𝑚</m:t>
                        </m:r>
                      </m:num>
                      <m:den>
                        <m:r>
                          <a:rPr lang="en-US" sz="2000" b="0" i="1" smtClean="0">
                            <a:solidFill>
                              <a:srgbClr val="16433D"/>
                            </a:solidFill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1</m:t>
                        </m:r>
                        <m:r>
                          <a:rPr lang="en-US" sz="2000" b="0" i="1" smtClean="0">
                            <a:solidFill>
                              <a:srgbClr val="16433D"/>
                            </a:solidFill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𝑠</m:t>
                        </m:r>
                      </m:den>
                    </m:f>
                  </m:oMath>
                </a14:m>
                <a:r>
                  <a:rPr lang="en-US" sz="2000" dirty="0" smtClean="0">
                    <a:solidFill>
                      <a:srgbClr val="16433D"/>
                    </a:solidFill>
                    <a:latin typeface="Merriweather" panose="00000500000000000000" pitchFamily="2" charset="-93"/>
                    <a:ea typeface="+mn-ea"/>
                    <a:cs typeface="+mn-cs"/>
                  </a:rPr>
                  <a:t>=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000" i="1" smtClean="0">
                            <a:solidFill>
                              <a:srgbClr val="16433D"/>
                            </a:solidFill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fPr>
                      <m:num>
                        <m:r>
                          <m:rPr>
                            <m:nor/>
                          </m:rPr>
                          <a:rPr lang="en-US" sz="2000" dirty="0">
                            <a:solidFill>
                              <a:srgbClr val="16433D"/>
                            </a:solidFill>
                            <a:latin typeface="Merriweather" panose="00000500000000000000" pitchFamily="2" charset="-93"/>
                            <a:ea typeface="+mn-ea"/>
                            <a:cs typeface="+mn-cs"/>
                          </a:rPr>
                          <m:t>0</m:t>
                        </m:r>
                        <m:r>
                          <m:rPr>
                            <m:nor/>
                          </m:rPr>
                          <a:rPr lang="en-US" sz="2000" b="0" i="0" dirty="0" smtClean="0">
                            <a:solidFill>
                              <a:srgbClr val="16433D"/>
                            </a:solidFill>
                            <a:latin typeface="Merriweather" panose="00000500000000000000" pitchFamily="2" charset="-93"/>
                            <a:ea typeface="+mn-ea"/>
                            <a:cs typeface="+mn-cs"/>
                          </a:rPr>
                          <m:t>,001</m:t>
                        </m:r>
                        <m:r>
                          <m:rPr>
                            <m:nor/>
                          </m:rPr>
                          <a:rPr lang="en-US" sz="2000" b="0" i="0" dirty="0" smtClean="0">
                            <a:solidFill>
                              <a:srgbClr val="16433D"/>
                            </a:solidFill>
                            <a:latin typeface="Merriweather" panose="00000500000000000000" pitchFamily="2" charset="-93"/>
                            <a:ea typeface="+mn-ea"/>
                            <a:cs typeface="+mn-cs"/>
                          </a:rPr>
                          <m:t>km</m:t>
                        </m:r>
                      </m:num>
                      <m:den>
                        <m:f>
                          <m:fPr>
                            <m:ctrlPr>
                              <a:rPr lang="en-US" sz="2000" i="1" smtClean="0">
                                <a:solidFill>
                                  <a:srgbClr val="16433D"/>
                                </a:solidFill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fPr>
                          <m:num>
                            <m:r>
                              <m:rPr>
                                <m:nor/>
                              </m:rPr>
                              <a:rPr lang="en-US" sz="2000" dirty="0">
                                <a:solidFill>
                                  <a:srgbClr val="16433D"/>
                                </a:solidFill>
                                <a:latin typeface="Merriweather" panose="00000500000000000000" pitchFamily="2" charset="-93"/>
                                <a:ea typeface="+mn-ea"/>
                                <a:cs typeface="+mn-cs"/>
                              </a:rPr>
                              <m:t>1</m:t>
                            </m:r>
                          </m:num>
                          <m:den>
                            <m:r>
                              <m:rPr>
                                <m:nor/>
                              </m:rPr>
                              <a:rPr lang="en-US" sz="2000" dirty="0">
                                <a:solidFill>
                                  <a:srgbClr val="16433D"/>
                                </a:solidFill>
                                <a:latin typeface="Merriweather" panose="00000500000000000000" pitchFamily="2" charset="-93"/>
                                <a:ea typeface="+mn-ea"/>
                                <a:cs typeface="+mn-cs"/>
                              </a:rPr>
                              <m:t>3600</m:t>
                            </m:r>
                          </m:den>
                        </m:f>
                        <m:r>
                          <a:rPr lang="en-US" sz="2000" b="0" i="1" dirty="0" smtClean="0">
                            <a:solidFill>
                              <a:srgbClr val="16433D"/>
                            </a:solidFill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h</m:t>
                        </m:r>
                      </m:den>
                    </m:f>
                  </m:oMath>
                </a14:m>
                <a:r>
                  <a:rPr lang="en-US" sz="2000" dirty="0" smtClean="0">
                    <a:solidFill>
                      <a:srgbClr val="16433D"/>
                    </a:solidFill>
                    <a:latin typeface="Merriweather" panose="00000500000000000000" pitchFamily="2" charset="-93"/>
                    <a:ea typeface="+mn-ea"/>
                    <a:cs typeface="+mn-cs"/>
                  </a:rPr>
                  <a:t>  </a:t>
                </a:r>
                <a:r>
                  <a:rPr lang="en-US" sz="2000" dirty="0">
                    <a:solidFill>
                      <a:srgbClr val="16433D"/>
                    </a:solidFill>
                    <a:latin typeface="Merriweather" panose="00000500000000000000" pitchFamily="2" charset="-93"/>
                    <a:ea typeface="+mn-ea"/>
                    <a:cs typeface="+mn-cs"/>
                  </a:rPr>
                  <a:t>= 3,6 km/h</a:t>
                </a:r>
              </a:p>
            </p:txBody>
          </p:sp>
        </mc:Choice>
        <mc:Fallback xmlns="">
          <p:sp>
            <p:nvSpPr>
              <p:cNvPr id="71" name="TextBox 70">
                <a:extLst>
                  <a:ext uri="{FF2B5EF4-FFF2-40B4-BE49-F238E27FC236}">
                    <a16:creationId xmlns:a16="http://schemas.microsoft.com/office/drawing/2014/main" id="{3A5F402F-749A-42CF-9B09-77437D01684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213445" y="3407126"/>
                <a:ext cx="4292221" cy="935384"/>
              </a:xfrm>
              <a:prstGeom prst="rect">
                <a:avLst/>
              </a:prstGeom>
              <a:blipFill>
                <a:blip r:embed="rId4"/>
                <a:stretch>
                  <a:fillRect l="-142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TextBox 1"/>
          <p:cNvSpPr txBox="1"/>
          <p:nvPr/>
        </p:nvSpPr>
        <p:spPr>
          <a:xfrm>
            <a:off x="2353612" y="4370106"/>
            <a:ext cx="463972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>
                <a:solidFill>
                  <a:srgbClr val="FF0000"/>
                </a:solidFill>
                <a:latin typeface="Merriweather" panose="020B0604020202020204" charset="0"/>
              </a:rPr>
              <a:t>Vậy: - km/h -&gt; m/s:   :3,6</a:t>
            </a:r>
          </a:p>
          <a:p>
            <a:r>
              <a:rPr lang="en-US" sz="2000" b="1" dirty="0" smtClean="0">
                <a:solidFill>
                  <a:srgbClr val="FF0000"/>
                </a:solidFill>
                <a:latin typeface="Merriweather" panose="020B0604020202020204" charset="0"/>
              </a:rPr>
              <a:t>          - m/s -&gt; km/h:   x3,6</a:t>
            </a:r>
          </a:p>
        </p:txBody>
      </p:sp>
    </p:spTree>
    <p:extLst>
      <p:ext uri="{BB962C8B-B14F-4D97-AF65-F5344CB8AC3E}">
        <p14:creationId xmlns:p14="http://schemas.microsoft.com/office/powerpoint/2010/main" val="35868599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69" grpId="0"/>
      <p:bldP spid="70" grpId="0"/>
      <p:bldP spid="71" grpId="0"/>
      <p:bldP spid="2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3" name="Google Shape;1783;p44"/>
          <p:cNvSpPr txBox="1">
            <a:spLocks noGrp="1"/>
          </p:cNvSpPr>
          <p:nvPr>
            <p:ph type="title"/>
          </p:nvPr>
        </p:nvSpPr>
        <p:spPr>
          <a:xfrm>
            <a:off x="1149719" y="3504270"/>
            <a:ext cx="7001918" cy="143569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>
              <a:lnSpc>
                <a:spcPct val="150000"/>
              </a:lnSpc>
            </a:pP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Ví dụ : Một vận động viên chạy đường dài trên quãng đường </a:t>
            </a:r>
            <a:r>
              <a:rPr lang="en-US" sz="2000" dirty="0" smtClean="0">
                <a:solidFill>
                  <a:schemeClr val="accent5">
                    <a:lumMod val="25000"/>
                  </a:schemeClr>
                </a:solidFill>
              </a:rPr>
              <a:t>500m, 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thời gian cả đi lẫn về là </a:t>
            </a:r>
            <a:r>
              <a:rPr lang="en-US" sz="2000" dirty="0" smtClean="0">
                <a:solidFill>
                  <a:schemeClr val="accent5">
                    <a:lumMod val="25000"/>
                  </a:schemeClr>
                </a:solidFill>
              </a:rPr>
              <a:t>200 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s. </a:t>
            </a:r>
            <a:br>
              <a:rPr lang="en-US" sz="2000" dirty="0">
                <a:solidFill>
                  <a:schemeClr val="accent5">
                    <a:lumMod val="25000"/>
                  </a:schemeClr>
                </a:solidFill>
              </a:rPr>
            </a:b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Tính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tốc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độ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của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vân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động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viên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đó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.</a:t>
            </a:r>
            <a:endParaRPr sz="2000" dirty="0">
              <a:solidFill>
                <a:schemeClr val="accent5">
                  <a:lumMod val="25000"/>
                </a:schemeClr>
              </a:solidFill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A579C0D7-A0A7-40D4-8CE0-C87DCEFDE17A}"/>
              </a:ext>
            </a:extLst>
          </p:cNvPr>
          <p:cNvGrpSpPr/>
          <p:nvPr/>
        </p:nvGrpSpPr>
        <p:grpSpPr>
          <a:xfrm>
            <a:off x="652600" y="878989"/>
            <a:ext cx="2019180" cy="1874726"/>
            <a:chOff x="5678175" y="1345212"/>
            <a:chExt cx="3465825" cy="3217876"/>
          </a:xfrm>
        </p:grpSpPr>
        <p:sp>
          <p:nvSpPr>
            <p:cNvPr id="1785" name="Google Shape;1785;p44"/>
            <p:cNvSpPr/>
            <p:nvPr/>
          </p:nvSpPr>
          <p:spPr>
            <a:xfrm>
              <a:off x="5678175" y="4558420"/>
              <a:ext cx="3465825" cy="3783"/>
            </a:xfrm>
            <a:custGeom>
              <a:avLst/>
              <a:gdLst/>
              <a:ahLst/>
              <a:cxnLst/>
              <a:rect l="l" t="t" r="r" b="b"/>
              <a:pathLst>
                <a:path w="184132" h="201" extrusionOk="0">
                  <a:moveTo>
                    <a:pt x="92066" y="1"/>
                  </a:moveTo>
                  <a:cubicBezTo>
                    <a:pt x="41230" y="1"/>
                    <a:pt x="0" y="34"/>
                    <a:pt x="0" y="101"/>
                  </a:cubicBezTo>
                  <a:cubicBezTo>
                    <a:pt x="0" y="167"/>
                    <a:pt x="41230" y="201"/>
                    <a:pt x="92066" y="201"/>
                  </a:cubicBezTo>
                  <a:cubicBezTo>
                    <a:pt x="142902" y="201"/>
                    <a:pt x="184132" y="167"/>
                    <a:pt x="184132" y="101"/>
                  </a:cubicBezTo>
                  <a:cubicBezTo>
                    <a:pt x="184132" y="34"/>
                    <a:pt x="142936" y="1"/>
                    <a:pt x="9206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44"/>
            <p:cNvSpPr/>
            <p:nvPr/>
          </p:nvSpPr>
          <p:spPr>
            <a:xfrm>
              <a:off x="5870936" y="3776722"/>
              <a:ext cx="365420" cy="783600"/>
            </a:xfrm>
            <a:custGeom>
              <a:avLst/>
              <a:gdLst/>
              <a:ahLst/>
              <a:cxnLst/>
              <a:rect l="l" t="t" r="r" b="b"/>
              <a:pathLst>
                <a:path w="19414" h="41631" extrusionOk="0">
                  <a:moveTo>
                    <a:pt x="200" y="1"/>
                  </a:moveTo>
                  <a:lnTo>
                    <a:pt x="200" y="1"/>
                  </a:lnTo>
                  <a:cubicBezTo>
                    <a:pt x="0" y="3537"/>
                    <a:pt x="767" y="7039"/>
                    <a:pt x="2435" y="10175"/>
                  </a:cubicBezTo>
                  <a:cubicBezTo>
                    <a:pt x="3069" y="11442"/>
                    <a:pt x="3869" y="12643"/>
                    <a:pt x="4103" y="14044"/>
                  </a:cubicBezTo>
                  <a:cubicBezTo>
                    <a:pt x="4437" y="16313"/>
                    <a:pt x="3169" y="18614"/>
                    <a:pt x="3736" y="20849"/>
                  </a:cubicBezTo>
                  <a:cubicBezTo>
                    <a:pt x="4370" y="23418"/>
                    <a:pt x="7239" y="25119"/>
                    <a:pt x="7372" y="27721"/>
                  </a:cubicBezTo>
                  <a:cubicBezTo>
                    <a:pt x="7472" y="29956"/>
                    <a:pt x="5537" y="31890"/>
                    <a:pt x="5704" y="34092"/>
                  </a:cubicBezTo>
                  <a:cubicBezTo>
                    <a:pt x="5804" y="35059"/>
                    <a:pt x="6138" y="35960"/>
                    <a:pt x="6705" y="36727"/>
                  </a:cubicBezTo>
                  <a:cubicBezTo>
                    <a:pt x="8378" y="39516"/>
                    <a:pt x="10826" y="41466"/>
                    <a:pt x="14555" y="41466"/>
                  </a:cubicBezTo>
                  <a:cubicBezTo>
                    <a:pt x="14618" y="41466"/>
                    <a:pt x="14681" y="41465"/>
                    <a:pt x="14744" y="41464"/>
                  </a:cubicBezTo>
                  <a:lnTo>
                    <a:pt x="19414" y="41631"/>
                  </a:lnTo>
                  <a:lnTo>
                    <a:pt x="16212" y="30823"/>
                  </a:lnTo>
                  <a:cubicBezTo>
                    <a:pt x="16645" y="29289"/>
                    <a:pt x="15611" y="27721"/>
                    <a:pt x="14477" y="26653"/>
                  </a:cubicBezTo>
                  <a:cubicBezTo>
                    <a:pt x="13343" y="25553"/>
                    <a:pt x="12009" y="24519"/>
                    <a:pt x="11408" y="23051"/>
                  </a:cubicBezTo>
                  <a:cubicBezTo>
                    <a:pt x="10474" y="20682"/>
                    <a:pt x="11742" y="17580"/>
                    <a:pt x="10107" y="15612"/>
                  </a:cubicBezTo>
                  <a:cubicBezTo>
                    <a:pt x="9173" y="14445"/>
                    <a:pt x="7472" y="14044"/>
                    <a:pt x="6605" y="12777"/>
                  </a:cubicBezTo>
                  <a:cubicBezTo>
                    <a:pt x="6204" y="12110"/>
                    <a:pt x="5971" y="11342"/>
                    <a:pt x="5838" y="10575"/>
                  </a:cubicBezTo>
                  <a:cubicBezTo>
                    <a:pt x="4937" y="6606"/>
                    <a:pt x="3002" y="2936"/>
                    <a:pt x="200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44"/>
            <p:cNvSpPr/>
            <p:nvPr/>
          </p:nvSpPr>
          <p:spPr>
            <a:xfrm>
              <a:off x="5870936" y="3776722"/>
              <a:ext cx="365420" cy="783600"/>
            </a:xfrm>
            <a:custGeom>
              <a:avLst/>
              <a:gdLst/>
              <a:ahLst/>
              <a:cxnLst/>
              <a:rect l="l" t="t" r="r" b="b"/>
              <a:pathLst>
                <a:path w="19414" h="41631" extrusionOk="0">
                  <a:moveTo>
                    <a:pt x="200" y="1"/>
                  </a:moveTo>
                  <a:lnTo>
                    <a:pt x="200" y="1"/>
                  </a:lnTo>
                  <a:cubicBezTo>
                    <a:pt x="0" y="3537"/>
                    <a:pt x="767" y="7039"/>
                    <a:pt x="2435" y="10175"/>
                  </a:cubicBezTo>
                  <a:cubicBezTo>
                    <a:pt x="3069" y="11442"/>
                    <a:pt x="3869" y="12643"/>
                    <a:pt x="4103" y="14044"/>
                  </a:cubicBezTo>
                  <a:cubicBezTo>
                    <a:pt x="4437" y="16313"/>
                    <a:pt x="3169" y="18614"/>
                    <a:pt x="3736" y="20849"/>
                  </a:cubicBezTo>
                  <a:cubicBezTo>
                    <a:pt x="4370" y="23418"/>
                    <a:pt x="7239" y="25119"/>
                    <a:pt x="7372" y="27721"/>
                  </a:cubicBezTo>
                  <a:cubicBezTo>
                    <a:pt x="7472" y="29956"/>
                    <a:pt x="5537" y="31890"/>
                    <a:pt x="5704" y="34092"/>
                  </a:cubicBezTo>
                  <a:cubicBezTo>
                    <a:pt x="5804" y="35059"/>
                    <a:pt x="6138" y="35960"/>
                    <a:pt x="6705" y="36727"/>
                  </a:cubicBezTo>
                  <a:cubicBezTo>
                    <a:pt x="8378" y="39516"/>
                    <a:pt x="10826" y="41466"/>
                    <a:pt x="14555" y="41466"/>
                  </a:cubicBezTo>
                  <a:cubicBezTo>
                    <a:pt x="14618" y="41466"/>
                    <a:pt x="14681" y="41465"/>
                    <a:pt x="14744" y="41464"/>
                  </a:cubicBezTo>
                  <a:lnTo>
                    <a:pt x="19414" y="41631"/>
                  </a:lnTo>
                  <a:lnTo>
                    <a:pt x="16212" y="30823"/>
                  </a:lnTo>
                  <a:cubicBezTo>
                    <a:pt x="16645" y="29289"/>
                    <a:pt x="15611" y="27721"/>
                    <a:pt x="14477" y="26653"/>
                  </a:cubicBezTo>
                  <a:cubicBezTo>
                    <a:pt x="13343" y="25553"/>
                    <a:pt x="12009" y="24519"/>
                    <a:pt x="11408" y="23051"/>
                  </a:cubicBezTo>
                  <a:cubicBezTo>
                    <a:pt x="10474" y="20682"/>
                    <a:pt x="11742" y="17580"/>
                    <a:pt x="10107" y="15612"/>
                  </a:cubicBezTo>
                  <a:cubicBezTo>
                    <a:pt x="9173" y="14445"/>
                    <a:pt x="7472" y="14044"/>
                    <a:pt x="6605" y="12777"/>
                  </a:cubicBezTo>
                  <a:cubicBezTo>
                    <a:pt x="6204" y="12110"/>
                    <a:pt x="5971" y="11342"/>
                    <a:pt x="5838" y="10575"/>
                  </a:cubicBezTo>
                  <a:cubicBezTo>
                    <a:pt x="4937" y="6606"/>
                    <a:pt x="3002" y="2936"/>
                    <a:pt x="200" y="1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44"/>
            <p:cNvSpPr/>
            <p:nvPr/>
          </p:nvSpPr>
          <p:spPr>
            <a:xfrm>
              <a:off x="6209346" y="3474733"/>
              <a:ext cx="352244" cy="1088355"/>
            </a:xfrm>
            <a:custGeom>
              <a:avLst/>
              <a:gdLst/>
              <a:ahLst/>
              <a:cxnLst/>
              <a:rect l="l" t="t" r="r" b="b"/>
              <a:pathLst>
                <a:path w="18714" h="57822" extrusionOk="0">
                  <a:moveTo>
                    <a:pt x="18047" y="0"/>
                  </a:moveTo>
                  <a:lnTo>
                    <a:pt x="17880" y="67"/>
                  </a:lnTo>
                  <a:cubicBezTo>
                    <a:pt x="16879" y="601"/>
                    <a:pt x="16045" y="1301"/>
                    <a:pt x="15378" y="2202"/>
                  </a:cubicBezTo>
                  <a:cubicBezTo>
                    <a:pt x="14711" y="3069"/>
                    <a:pt x="14211" y="4036"/>
                    <a:pt x="13844" y="5037"/>
                  </a:cubicBezTo>
                  <a:cubicBezTo>
                    <a:pt x="13043" y="7039"/>
                    <a:pt x="12776" y="9140"/>
                    <a:pt x="12376" y="11175"/>
                  </a:cubicBezTo>
                  <a:cubicBezTo>
                    <a:pt x="11976" y="13176"/>
                    <a:pt x="11475" y="15144"/>
                    <a:pt x="10475" y="16812"/>
                  </a:cubicBezTo>
                  <a:cubicBezTo>
                    <a:pt x="9941" y="17646"/>
                    <a:pt x="9341" y="18413"/>
                    <a:pt x="8807" y="19214"/>
                  </a:cubicBezTo>
                  <a:cubicBezTo>
                    <a:pt x="8206" y="20014"/>
                    <a:pt x="7806" y="20915"/>
                    <a:pt x="7639" y="21882"/>
                  </a:cubicBezTo>
                  <a:cubicBezTo>
                    <a:pt x="7339" y="23851"/>
                    <a:pt x="8440" y="25585"/>
                    <a:pt x="8206" y="27320"/>
                  </a:cubicBezTo>
                  <a:cubicBezTo>
                    <a:pt x="8106" y="28187"/>
                    <a:pt x="7839" y="29021"/>
                    <a:pt x="7372" y="29755"/>
                  </a:cubicBezTo>
                  <a:cubicBezTo>
                    <a:pt x="6972" y="30489"/>
                    <a:pt x="6472" y="31189"/>
                    <a:pt x="5971" y="31890"/>
                  </a:cubicBezTo>
                  <a:cubicBezTo>
                    <a:pt x="5504" y="32557"/>
                    <a:pt x="5071" y="33291"/>
                    <a:pt x="4737" y="34058"/>
                  </a:cubicBezTo>
                  <a:cubicBezTo>
                    <a:pt x="4404" y="34792"/>
                    <a:pt x="4204" y="35559"/>
                    <a:pt x="4170" y="36393"/>
                  </a:cubicBezTo>
                  <a:cubicBezTo>
                    <a:pt x="4037" y="37961"/>
                    <a:pt x="4270" y="39462"/>
                    <a:pt x="4170" y="40863"/>
                  </a:cubicBezTo>
                  <a:cubicBezTo>
                    <a:pt x="4037" y="42197"/>
                    <a:pt x="3636" y="43498"/>
                    <a:pt x="3003" y="44699"/>
                  </a:cubicBezTo>
                  <a:cubicBezTo>
                    <a:pt x="2436" y="45833"/>
                    <a:pt x="1802" y="46900"/>
                    <a:pt x="1301" y="47901"/>
                  </a:cubicBezTo>
                  <a:cubicBezTo>
                    <a:pt x="1035" y="48401"/>
                    <a:pt x="768" y="48902"/>
                    <a:pt x="568" y="49369"/>
                  </a:cubicBezTo>
                  <a:cubicBezTo>
                    <a:pt x="401" y="49869"/>
                    <a:pt x="234" y="50336"/>
                    <a:pt x="167" y="50870"/>
                  </a:cubicBezTo>
                  <a:cubicBezTo>
                    <a:pt x="34" y="51737"/>
                    <a:pt x="1" y="52638"/>
                    <a:pt x="134" y="53538"/>
                  </a:cubicBezTo>
                  <a:cubicBezTo>
                    <a:pt x="234" y="54773"/>
                    <a:pt x="701" y="55940"/>
                    <a:pt x="1468" y="56908"/>
                  </a:cubicBezTo>
                  <a:cubicBezTo>
                    <a:pt x="1568" y="57074"/>
                    <a:pt x="1702" y="57208"/>
                    <a:pt x="1835" y="57341"/>
                  </a:cubicBezTo>
                  <a:cubicBezTo>
                    <a:pt x="1935" y="57441"/>
                    <a:pt x="2035" y="57508"/>
                    <a:pt x="2135" y="57608"/>
                  </a:cubicBezTo>
                  <a:cubicBezTo>
                    <a:pt x="2336" y="57741"/>
                    <a:pt x="2402" y="57775"/>
                    <a:pt x="2402" y="57775"/>
                  </a:cubicBezTo>
                  <a:cubicBezTo>
                    <a:pt x="2069" y="57508"/>
                    <a:pt x="1768" y="57208"/>
                    <a:pt x="1502" y="56908"/>
                  </a:cubicBezTo>
                  <a:cubicBezTo>
                    <a:pt x="801" y="55907"/>
                    <a:pt x="367" y="54739"/>
                    <a:pt x="267" y="53505"/>
                  </a:cubicBezTo>
                  <a:cubicBezTo>
                    <a:pt x="134" y="52638"/>
                    <a:pt x="167" y="51771"/>
                    <a:pt x="301" y="50870"/>
                  </a:cubicBezTo>
                  <a:cubicBezTo>
                    <a:pt x="401" y="50403"/>
                    <a:pt x="534" y="49903"/>
                    <a:pt x="734" y="49436"/>
                  </a:cubicBezTo>
                  <a:cubicBezTo>
                    <a:pt x="935" y="48935"/>
                    <a:pt x="1168" y="48468"/>
                    <a:pt x="1435" y="47968"/>
                  </a:cubicBezTo>
                  <a:cubicBezTo>
                    <a:pt x="1969" y="46967"/>
                    <a:pt x="2602" y="45933"/>
                    <a:pt x="3169" y="44799"/>
                  </a:cubicBezTo>
                  <a:cubicBezTo>
                    <a:pt x="3837" y="43565"/>
                    <a:pt x="4237" y="42264"/>
                    <a:pt x="4370" y="40896"/>
                  </a:cubicBezTo>
                  <a:cubicBezTo>
                    <a:pt x="4504" y="39462"/>
                    <a:pt x="4270" y="37961"/>
                    <a:pt x="4404" y="36426"/>
                  </a:cubicBezTo>
                  <a:cubicBezTo>
                    <a:pt x="4470" y="35626"/>
                    <a:pt x="4637" y="34858"/>
                    <a:pt x="4971" y="34158"/>
                  </a:cubicBezTo>
                  <a:cubicBezTo>
                    <a:pt x="5304" y="33391"/>
                    <a:pt x="5738" y="32690"/>
                    <a:pt x="6205" y="32023"/>
                  </a:cubicBezTo>
                  <a:cubicBezTo>
                    <a:pt x="6705" y="31356"/>
                    <a:pt x="7206" y="30655"/>
                    <a:pt x="7639" y="29888"/>
                  </a:cubicBezTo>
                  <a:cubicBezTo>
                    <a:pt x="8106" y="29121"/>
                    <a:pt x="8407" y="28254"/>
                    <a:pt x="8507" y="27353"/>
                  </a:cubicBezTo>
                  <a:cubicBezTo>
                    <a:pt x="8740" y="25518"/>
                    <a:pt x="7673" y="23750"/>
                    <a:pt x="7940" y="21916"/>
                  </a:cubicBezTo>
                  <a:cubicBezTo>
                    <a:pt x="8140" y="21015"/>
                    <a:pt x="8507" y="20148"/>
                    <a:pt x="9074" y="19381"/>
                  </a:cubicBezTo>
                  <a:cubicBezTo>
                    <a:pt x="9607" y="18580"/>
                    <a:pt x="10208" y="17813"/>
                    <a:pt x="10742" y="16979"/>
                  </a:cubicBezTo>
                  <a:cubicBezTo>
                    <a:pt x="11809" y="15244"/>
                    <a:pt x="12309" y="13243"/>
                    <a:pt x="12710" y="11242"/>
                  </a:cubicBezTo>
                  <a:cubicBezTo>
                    <a:pt x="13077" y="9207"/>
                    <a:pt x="13377" y="7139"/>
                    <a:pt x="14144" y="5171"/>
                  </a:cubicBezTo>
                  <a:cubicBezTo>
                    <a:pt x="14511" y="4170"/>
                    <a:pt x="15011" y="3236"/>
                    <a:pt x="15645" y="2402"/>
                  </a:cubicBezTo>
                  <a:cubicBezTo>
                    <a:pt x="16234" y="1596"/>
                    <a:pt x="16996" y="934"/>
                    <a:pt x="17851" y="469"/>
                  </a:cubicBezTo>
                  <a:lnTo>
                    <a:pt x="17851" y="469"/>
                  </a:lnTo>
                  <a:cubicBezTo>
                    <a:pt x="17984" y="1557"/>
                    <a:pt x="18181" y="2613"/>
                    <a:pt x="18280" y="3669"/>
                  </a:cubicBezTo>
                  <a:cubicBezTo>
                    <a:pt x="18414" y="4704"/>
                    <a:pt x="18447" y="5771"/>
                    <a:pt x="18414" y="6838"/>
                  </a:cubicBezTo>
                  <a:cubicBezTo>
                    <a:pt x="18380" y="7372"/>
                    <a:pt x="18314" y="7872"/>
                    <a:pt x="18247" y="8406"/>
                  </a:cubicBezTo>
                  <a:cubicBezTo>
                    <a:pt x="18113" y="8907"/>
                    <a:pt x="17947" y="9374"/>
                    <a:pt x="17747" y="9841"/>
                  </a:cubicBezTo>
                  <a:cubicBezTo>
                    <a:pt x="17313" y="10808"/>
                    <a:pt x="16913" y="11775"/>
                    <a:pt x="16612" y="12776"/>
                  </a:cubicBezTo>
                  <a:cubicBezTo>
                    <a:pt x="16312" y="13777"/>
                    <a:pt x="16145" y="14777"/>
                    <a:pt x="16079" y="15811"/>
                  </a:cubicBezTo>
                  <a:cubicBezTo>
                    <a:pt x="15979" y="16812"/>
                    <a:pt x="15845" y="17813"/>
                    <a:pt x="15745" y="18780"/>
                  </a:cubicBezTo>
                  <a:cubicBezTo>
                    <a:pt x="15512" y="20748"/>
                    <a:pt x="15378" y="22716"/>
                    <a:pt x="14578" y="24418"/>
                  </a:cubicBezTo>
                  <a:cubicBezTo>
                    <a:pt x="14177" y="25252"/>
                    <a:pt x="13677" y="26052"/>
                    <a:pt x="13277" y="26886"/>
                  </a:cubicBezTo>
                  <a:cubicBezTo>
                    <a:pt x="12910" y="27753"/>
                    <a:pt x="12676" y="28654"/>
                    <a:pt x="12643" y="29588"/>
                  </a:cubicBezTo>
                  <a:cubicBezTo>
                    <a:pt x="12543" y="31389"/>
                    <a:pt x="12776" y="33157"/>
                    <a:pt x="12309" y="34758"/>
                  </a:cubicBezTo>
                  <a:cubicBezTo>
                    <a:pt x="11809" y="36326"/>
                    <a:pt x="10808" y="37660"/>
                    <a:pt x="10275" y="39162"/>
                  </a:cubicBezTo>
                  <a:cubicBezTo>
                    <a:pt x="9774" y="40663"/>
                    <a:pt x="9941" y="42264"/>
                    <a:pt x="10174" y="43665"/>
                  </a:cubicBezTo>
                  <a:cubicBezTo>
                    <a:pt x="10408" y="45066"/>
                    <a:pt x="10641" y="46433"/>
                    <a:pt x="10341" y="47668"/>
                  </a:cubicBezTo>
                  <a:cubicBezTo>
                    <a:pt x="10041" y="48902"/>
                    <a:pt x="9174" y="49836"/>
                    <a:pt x="8607" y="50837"/>
                  </a:cubicBezTo>
                  <a:cubicBezTo>
                    <a:pt x="8306" y="51304"/>
                    <a:pt x="8106" y="51837"/>
                    <a:pt x="8040" y="52404"/>
                  </a:cubicBezTo>
                  <a:cubicBezTo>
                    <a:pt x="7973" y="52905"/>
                    <a:pt x="7940" y="53405"/>
                    <a:pt x="7940" y="53905"/>
                  </a:cubicBezTo>
                  <a:cubicBezTo>
                    <a:pt x="7940" y="54372"/>
                    <a:pt x="7873" y="54839"/>
                    <a:pt x="7739" y="55273"/>
                  </a:cubicBezTo>
                  <a:cubicBezTo>
                    <a:pt x="7573" y="55673"/>
                    <a:pt x="7339" y="56007"/>
                    <a:pt x="7006" y="56274"/>
                  </a:cubicBezTo>
                  <a:cubicBezTo>
                    <a:pt x="6472" y="56707"/>
                    <a:pt x="5838" y="57041"/>
                    <a:pt x="5171" y="57308"/>
                  </a:cubicBezTo>
                  <a:cubicBezTo>
                    <a:pt x="4704" y="57475"/>
                    <a:pt x="4204" y="57608"/>
                    <a:pt x="3670" y="57708"/>
                  </a:cubicBezTo>
                  <a:cubicBezTo>
                    <a:pt x="3370" y="57775"/>
                    <a:pt x="3069" y="57808"/>
                    <a:pt x="2736" y="57808"/>
                  </a:cubicBezTo>
                  <a:cubicBezTo>
                    <a:pt x="2469" y="57775"/>
                    <a:pt x="2369" y="57775"/>
                    <a:pt x="2369" y="57775"/>
                  </a:cubicBezTo>
                  <a:lnTo>
                    <a:pt x="2369" y="57775"/>
                  </a:lnTo>
                  <a:cubicBezTo>
                    <a:pt x="2564" y="57805"/>
                    <a:pt x="2759" y="57821"/>
                    <a:pt x="2951" y="57821"/>
                  </a:cubicBezTo>
                  <a:cubicBezTo>
                    <a:pt x="3186" y="57821"/>
                    <a:pt x="3416" y="57797"/>
                    <a:pt x="3636" y="57741"/>
                  </a:cubicBezTo>
                  <a:cubicBezTo>
                    <a:pt x="4170" y="57675"/>
                    <a:pt x="4671" y="57541"/>
                    <a:pt x="5171" y="57375"/>
                  </a:cubicBezTo>
                  <a:cubicBezTo>
                    <a:pt x="5838" y="57141"/>
                    <a:pt x="6472" y="56774"/>
                    <a:pt x="7039" y="56340"/>
                  </a:cubicBezTo>
                  <a:cubicBezTo>
                    <a:pt x="7372" y="56074"/>
                    <a:pt x="7639" y="55707"/>
                    <a:pt x="7806" y="55306"/>
                  </a:cubicBezTo>
                  <a:cubicBezTo>
                    <a:pt x="7940" y="54873"/>
                    <a:pt x="8006" y="54406"/>
                    <a:pt x="8040" y="53905"/>
                  </a:cubicBezTo>
                  <a:cubicBezTo>
                    <a:pt x="8040" y="53405"/>
                    <a:pt x="8073" y="52905"/>
                    <a:pt x="8140" y="52404"/>
                  </a:cubicBezTo>
                  <a:cubicBezTo>
                    <a:pt x="8240" y="51871"/>
                    <a:pt x="8407" y="51370"/>
                    <a:pt x="8707" y="50903"/>
                  </a:cubicBezTo>
                  <a:cubicBezTo>
                    <a:pt x="9240" y="49936"/>
                    <a:pt x="10174" y="49035"/>
                    <a:pt x="10475" y="47701"/>
                  </a:cubicBezTo>
                  <a:cubicBezTo>
                    <a:pt x="10775" y="46400"/>
                    <a:pt x="10541" y="45032"/>
                    <a:pt x="10341" y="43631"/>
                  </a:cubicBezTo>
                  <a:cubicBezTo>
                    <a:pt x="10141" y="42230"/>
                    <a:pt x="9941" y="40696"/>
                    <a:pt x="10441" y="39228"/>
                  </a:cubicBezTo>
                  <a:cubicBezTo>
                    <a:pt x="10975" y="37761"/>
                    <a:pt x="11976" y="36460"/>
                    <a:pt x="12476" y="34792"/>
                  </a:cubicBezTo>
                  <a:cubicBezTo>
                    <a:pt x="13010" y="33157"/>
                    <a:pt x="12776" y="31356"/>
                    <a:pt x="12876" y="29588"/>
                  </a:cubicBezTo>
                  <a:cubicBezTo>
                    <a:pt x="12910" y="28687"/>
                    <a:pt x="13110" y="27820"/>
                    <a:pt x="13477" y="26986"/>
                  </a:cubicBezTo>
                  <a:cubicBezTo>
                    <a:pt x="13844" y="26152"/>
                    <a:pt x="14377" y="25385"/>
                    <a:pt x="14778" y="24518"/>
                  </a:cubicBezTo>
                  <a:cubicBezTo>
                    <a:pt x="15612" y="22750"/>
                    <a:pt x="15745" y="20782"/>
                    <a:pt x="15979" y="18814"/>
                  </a:cubicBezTo>
                  <a:cubicBezTo>
                    <a:pt x="16112" y="17846"/>
                    <a:pt x="16212" y="16846"/>
                    <a:pt x="16312" y="15845"/>
                  </a:cubicBezTo>
                  <a:cubicBezTo>
                    <a:pt x="16379" y="14811"/>
                    <a:pt x="16579" y="13810"/>
                    <a:pt x="16846" y="12843"/>
                  </a:cubicBezTo>
                  <a:cubicBezTo>
                    <a:pt x="17146" y="11875"/>
                    <a:pt x="17546" y="10908"/>
                    <a:pt x="17947" y="9941"/>
                  </a:cubicBezTo>
                  <a:cubicBezTo>
                    <a:pt x="18180" y="9474"/>
                    <a:pt x="18347" y="8973"/>
                    <a:pt x="18514" y="8440"/>
                  </a:cubicBezTo>
                  <a:cubicBezTo>
                    <a:pt x="18580" y="7906"/>
                    <a:pt x="18614" y="7372"/>
                    <a:pt x="18647" y="6838"/>
                  </a:cubicBezTo>
                  <a:cubicBezTo>
                    <a:pt x="18714" y="5771"/>
                    <a:pt x="18647" y="4670"/>
                    <a:pt x="18514" y="3603"/>
                  </a:cubicBezTo>
                  <a:cubicBezTo>
                    <a:pt x="18414" y="2535"/>
                    <a:pt x="18214" y="1468"/>
                    <a:pt x="18080" y="400"/>
                  </a:cubicBezTo>
                  <a:lnTo>
                    <a:pt x="18080" y="200"/>
                  </a:lnTo>
                  <a:lnTo>
                    <a:pt x="18047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44"/>
            <p:cNvSpPr/>
            <p:nvPr/>
          </p:nvSpPr>
          <p:spPr>
            <a:xfrm>
              <a:off x="6253918" y="3526834"/>
              <a:ext cx="277538" cy="1035369"/>
            </a:xfrm>
            <a:custGeom>
              <a:avLst/>
              <a:gdLst/>
              <a:ahLst/>
              <a:cxnLst/>
              <a:rect l="l" t="t" r="r" b="b"/>
              <a:pathLst>
                <a:path w="14745" h="55007" extrusionOk="0">
                  <a:moveTo>
                    <a:pt x="14745" y="1"/>
                  </a:moveTo>
                  <a:cubicBezTo>
                    <a:pt x="14711" y="68"/>
                    <a:pt x="14711" y="101"/>
                    <a:pt x="14711" y="168"/>
                  </a:cubicBezTo>
                  <a:lnTo>
                    <a:pt x="14611" y="568"/>
                  </a:lnTo>
                  <a:cubicBezTo>
                    <a:pt x="14511" y="935"/>
                    <a:pt x="14378" y="1502"/>
                    <a:pt x="14211" y="2202"/>
                  </a:cubicBezTo>
                  <a:cubicBezTo>
                    <a:pt x="14044" y="2870"/>
                    <a:pt x="13611" y="3670"/>
                    <a:pt x="13244" y="4637"/>
                  </a:cubicBezTo>
                  <a:cubicBezTo>
                    <a:pt x="12810" y="5705"/>
                    <a:pt x="12443" y="6806"/>
                    <a:pt x="12143" y="7940"/>
                  </a:cubicBezTo>
                  <a:cubicBezTo>
                    <a:pt x="11776" y="9174"/>
                    <a:pt x="11476" y="10575"/>
                    <a:pt x="11142" y="12043"/>
                  </a:cubicBezTo>
                  <a:cubicBezTo>
                    <a:pt x="10842" y="13644"/>
                    <a:pt x="10342" y="15178"/>
                    <a:pt x="9641" y="16613"/>
                  </a:cubicBezTo>
                  <a:cubicBezTo>
                    <a:pt x="9207" y="17380"/>
                    <a:pt x="8841" y="18147"/>
                    <a:pt x="8474" y="18981"/>
                  </a:cubicBezTo>
                  <a:cubicBezTo>
                    <a:pt x="8140" y="19848"/>
                    <a:pt x="7940" y="20716"/>
                    <a:pt x="7806" y="21650"/>
                  </a:cubicBezTo>
                  <a:cubicBezTo>
                    <a:pt x="7573" y="23551"/>
                    <a:pt x="7239" y="25419"/>
                    <a:pt x="6806" y="27287"/>
                  </a:cubicBezTo>
                  <a:cubicBezTo>
                    <a:pt x="5872" y="31123"/>
                    <a:pt x="4971" y="34759"/>
                    <a:pt x="4171" y="38095"/>
                  </a:cubicBezTo>
                  <a:cubicBezTo>
                    <a:pt x="3370" y="41397"/>
                    <a:pt x="2603" y="44366"/>
                    <a:pt x="1969" y="46901"/>
                  </a:cubicBezTo>
                  <a:cubicBezTo>
                    <a:pt x="1335" y="49403"/>
                    <a:pt x="835" y="51404"/>
                    <a:pt x="501" y="52839"/>
                  </a:cubicBezTo>
                  <a:cubicBezTo>
                    <a:pt x="334" y="53506"/>
                    <a:pt x="201" y="54039"/>
                    <a:pt x="101" y="54440"/>
                  </a:cubicBezTo>
                  <a:cubicBezTo>
                    <a:pt x="68" y="54607"/>
                    <a:pt x="34" y="54740"/>
                    <a:pt x="1" y="54873"/>
                  </a:cubicBezTo>
                  <a:cubicBezTo>
                    <a:pt x="1" y="54907"/>
                    <a:pt x="1" y="54973"/>
                    <a:pt x="1" y="55007"/>
                  </a:cubicBezTo>
                  <a:cubicBezTo>
                    <a:pt x="34" y="54973"/>
                    <a:pt x="68" y="54907"/>
                    <a:pt x="68" y="54873"/>
                  </a:cubicBezTo>
                  <a:cubicBezTo>
                    <a:pt x="101" y="54773"/>
                    <a:pt x="134" y="54640"/>
                    <a:pt x="201" y="54440"/>
                  </a:cubicBezTo>
                  <a:cubicBezTo>
                    <a:pt x="301" y="54073"/>
                    <a:pt x="435" y="53539"/>
                    <a:pt x="601" y="52839"/>
                  </a:cubicBezTo>
                  <a:cubicBezTo>
                    <a:pt x="968" y="51438"/>
                    <a:pt x="1502" y="49403"/>
                    <a:pt x="2169" y="46934"/>
                  </a:cubicBezTo>
                  <a:cubicBezTo>
                    <a:pt x="2803" y="44466"/>
                    <a:pt x="3570" y="41464"/>
                    <a:pt x="4437" y="38161"/>
                  </a:cubicBezTo>
                  <a:cubicBezTo>
                    <a:pt x="5305" y="34859"/>
                    <a:pt x="6172" y="31190"/>
                    <a:pt x="7106" y="27354"/>
                  </a:cubicBezTo>
                  <a:cubicBezTo>
                    <a:pt x="7540" y="25486"/>
                    <a:pt x="7873" y="23584"/>
                    <a:pt x="8107" y="21683"/>
                  </a:cubicBezTo>
                  <a:cubicBezTo>
                    <a:pt x="8207" y="20782"/>
                    <a:pt x="8440" y="19915"/>
                    <a:pt x="8774" y="19081"/>
                  </a:cubicBezTo>
                  <a:cubicBezTo>
                    <a:pt x="9074" y="18247"/>
                    <a:pt x="9508" y="17513"/>
                    <a:pt x="9908" y="16746"/>
                  </a:cubicBezTo>
                  <a:cubicBezTo>
                    <a:pt x="10742" y="15212"/>
                    <a:pt x="11042" y="13577"/>
                    <a:pt x="11376" y="12109"/>
                  </a:cubicBezTo>
                  <a:cubicBezTo>
                    <a:pt x="11709" y="10642"/>
                    <a:pt x="12009" y="9241"/>
                    <a:pt x="12343" y="8007"/>
                  </a:cubicBezTo>
                  <a:cubicBezTo>
                    <a:pt x="12677" y="6739"/>
                    <a:pt x="13044" y="5638"/>
                    <a:pt x="13410" y="4671"/>
                  </a:cubicBezTo>
                  <a:cubicBezTo>
                    <a:pt x="13744" y="3870"/>
                    <a:pt x="14078" y="3070"/>
                    <a:pt x="14344" y="2202"/>
                  </a:cubicBezTo>
                  <a:cubicBezTo>
                    <a:pt x="14511" y="1502"/>
                    <a:pt x="14578" y="968"/>
                    <a:pt x="14645" y="568"/>
                  </a:cubicBezTo>
                  <a:cubicBezTo>
                    <a:pt x="14678" y="401"/>
                    <a:pt x="14711" y="268"/>
                    <a:pt x="14745" y="168"/>
                  </a:cubicBezTo>
                  <a:cubicBezTo>
                    <a:pt x="14745" y="68"/>
                    <a:pt x="14745" y="1"/>
                    <a:pt x="14745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44"/>
            <p:cNvSpPr/>
            <p:nvPr/>
          </p:nvSpPr>
          <p:spPr>
            <a:xfrm>
              <a:off x="5947525" y="3196574"/>
              <a:ext cx="395574" cy="1366269"/>
            </a:xfrm>
            <a:custGeom>
              <a:avLst/>
              <a:gdLst/>
              <a:ahLst/>
              <a:cxnLst/>
              <a:rect l="l" t="t" r="r" b="b"/>
              <a:pathLst>
                <a:path w="21016" h="72587" extrusionOk="0">
                  <a:moveTo>
                    <a:pt x="1368" y="1"/>
                  </a:moveTo>
                  <a:cubicBezTo>
                    <a:pt x="868" y="3237"/>
                    <a:pt x="1" y="5471"/>
                    <a:pt x="267" y="9875"/>
                  </a:cubicBezTo>
                  <a:cubicBezTo>
                    <a:pt x="368" y="11442"/>
                    <a:pt x="2202" y="14445"/>
                    <a:pt x="2469" y="17947"/>
                  </a:cubicBezTo>
                  <a:cubicBezTo>
                    <a:pt x="2602" y="20015"/>
                    <a:pt x="2703" y="22083"/>
                    <a:pt x="2836" y="24152"/>
                  </a:cubicBezTo>
                  <a:cubicBezTo>
                    <a:pt x="2969" y="26220"/>
                    <a:pt x="3103" y="28221"/>
                    <a:pt x="3837" y="30089"/>
                  </a:cubicBezTo>
                  <a:cubicBezTo>
                    <a:pt x="4370" y="31557"/>
                    <a:pt x="5271" y="32858"/>
                    <a:pt x="5671" y="34359"/>
                  </a:cubicBezTo>
                  <a:cubicBezTo>
                    <a:pt x="6439" y="37161"/>
                    <a:pt x="5438" y="40196"/>
                    <a:pt x="6072" y="43032"/>
                  </a:cubicBezTo>
                  <a:cubicBezTo>
                    <a:pt x="6572" y="45467"/>
                    <a:pt x="8240" y="47535"/>
                    <a:pt x="8607" y="49970"/>
                  </a:cubicBezTo>
                  <a:cubicBezTo>
                    <a:pt x="9074" y="53406"/>
                    <a:pt x="6839" y="56975"/>
                    <a:pt x="8006" y="60244"/>
                  </a:cubicBezTo>
                  <a:cubicBezTo>
                    <a:pt x="8573" y="61879"/>
                    <a:pt x="9908" y="63146"/>
                    <a:pt x="10275" y="64814"/>
                  </a:cubicBezTo>
                  <a:cubicBezTo>
                    <a:pt x="10575" y="66148"/>
                    <a:pt x="10241" y="67516"/>
                    <a:pt x="10508" y="68817"/>
                  </a:cubicBezTo>
                  <a:cubicBezTo>
                    <a:pt x="10922" y="70821"/>
                    <a:pt x="14582" y="72431"/>
                    <a:pt x="16801" y="72431"/>
                  </a:cubicBezTo>
                  <a:cubicBezTo>
                    <a:pt x="16908" y="72431"/>
                    <a:pt x="17012" y="72427"/>
                    <a:pt x="17113" y="72419"/>
                  </a:cubicBezTo>
                  <a:lnTo>
                    <a:pt x="17113" y="72586"/>
                  </a:lnTo>
                  <a:cubicBezTo>
                    <a:pt x="20148" y="70752"/>
                    <a:pt x="21016" y="65248"/>
                    <a:pt x="19748" y="61945"/>
                  </a:cubicBezTo>
                  <a:cubicBezTo>
                    <a:pt x="18480" y="58643"/>
                    <a:pt x="16246" y="55607"/>
                    <a:pt x="15912" y="52072"/>
                  </a:cubicBezTo>
                  <a:cubicBezTo>
                    <a:pt x="15645" y="49370"/>
                    <a:pt x="16546" y="46568"/>
                    <a:pt x="15912" y="43932"/>
                  </a:cubicBezTo>
                  <a:cubicBezTo>
                    <a:pt x="15078" y="40330"/>
                    <a:pt x="11542" y="37561"/>
                    <a:pt x="11609" y="33892"/>
                  </a:cubicBezTo>
                  <a:cubicBezTo>
                    <a:pt x="11609" y="31824"/>
                    <a:pt x="12810" y="29889"/>
                    <a:pt x="12710" y="27821"/>
                  </a:cubicBezTo>
                  <a:cubicBezTo>
                    <a:pt x="12576" y="25286"/>
                    <a:pt x="10642" y="23284"/>
                    <a:pt x="9441" y="21049"/>
                  </a:cubicBezTo>
                  <a:cubicBezTo>
                    <a:pt x="7606" y="17647"/>
                    <a:pt x="7473" y="13611"/>
                    <a:pt x="6839" y="9808"/>
                  </a:cubicBezTo>
                  <a:cubicBezTo>
                    <a:pt x="6205" y="5972"/>
                    <a:pt x="4771" y="1869"/>
                    <a:pt x="1368" y="1"/>
                  </a:cubicBez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44"/>
            <p:cNvSpPr/>
            <p:nvPr/>
          </p:nvSpPr>
          <p:spPr>
            <a:xfrm>
              <a:off x="5988972" y="3256863"/>
              <a:ext cx="279420" cy="1302837"/>
            </a:xfrm>
            <a:custGeom>
              <a:avLst/>
              <a:gdLst/>
              <a:ahLst/>
              <a:cxnLst/>
              <a:rect l="l" t="t" r="r" b="b"/>
              <a:pathLst>
                <a:path w="14845" h="69217" extrusionOk="0">
                  <a:moveTo>
                    <a:pt x="0" y="0"/>
                  </a:moveTo>
                  <a:cubicBezTo>
                    <a:pt x="0" y="67"/>
                    <a:pt x="0" y="134"/>
                    <a:pt x="0" y="167"/>
                  </a:cubicBezTo>
                  <a:cubicBezTo>
                    <a:pt x="0" y="334"/>
                    <a:pt x="34" y="501"/>
                    <a:pt x="67" y="701"/>
                  </a:cubicBezTo>
                  <a:cubicBezTo>
                    <a:pt x="134" y="1201"/>
                    <a:pt x="234" y="1868"/>
                    <a:pt x="367" y="2769"/>
                  </a:cubicBezTo>
                  <a:cubicBezTo>
                    <a:pt x="534" y="3669"/>
                    <a:pt x="1001" y="4670"/>
                    <a:pt x="1368" y="5871"/>
                  </a:cubicBezTo>
                  <a:cubicBezTo>
                    <a:pt x="1735" y="7105"/>
                    <a:pt x="2168" y="8506"/>
                    <a:pt x="2502" y="10041"/>
                  </a:cubicBezTo>
                  <a:cubicBezTo>
                    <a:pt x="2836" y="11608"/>
                    <a:pt x="3136" y="13343"/>
                    <a:pt x="3436" y="15211"/>
                  </a:cubicBezTo>
                  <a:cubicBezTo>
                    <a:pt x="3736" y="17079"/>
                    <a:pt x="4070" y="19114"/>
                    <a:pt x="5004" y="21049"/>
                  </a:cubicBezTo>
                  <a:cubicBezTo>
                    <a:pt x="5437" y="22016"/>
                    <a:pt x="5904" y="23017"/>
                    <a:pt x="6271" y="24051"/>
                  </a:cubicBezTo>
                  <a:cubicBezTo>
                    <a:pt x="6605" y="25118"/>
                    <a:pt x="6838" y="26219"/>
                    <a:pt x="6905" y="27353"/>
                  </a:cubicBezTo>
                  <a:cubicBezTo>
                    <a:pt x="7072" y="29721"/>
                    <a:pt x="7372" y="32090"/>
                    <a:pt x="7806" y="34425"/>
                  </a:cubicBezTo>
                  <a:cubicBezTo>
                    <a:pt x="8740" y="39228"/>
                    <a:pt x="9607" y="43832"/>
                    <a:pt x="10441" y="48001"/>
                  </a:cubicBezTo>
                  <a:cubicBezTo>
                    <a:pt x="11242" y="52171"/>
                    <a:pt x="12042" y="55907"/>
                    <a:pt x="12709" y="59042"/>
                  </a:cubicBezTo>
                  <a:cubicBezTo>
                    <a:pt x="13343" y="62211"/>
                    <a:pt x="13877" y="64713"/>
                    <a:pt x="14244" y="66481"/>
                  </a:cubicBezTo>
                  <a:lnTo>
                    <a:pt x="14677" y="68516"/>
                  </a:lnTo>
                  <a:cubicBezTo>
                    <a:pt x="14711" y="68716"/>
                    <a:pt x="14777" y="68916"/>
                    <a:pt x="14811" y="69050"/>
                  </a:cubicBezTo>
                  <a:cubicBezTo>
                    <a:pt x="14811" y="69083"/>
                    <a:pt x="14811" y="69150"/>
                    <a:pt x="14844" y="69216"/>
                  </a:cubicBezTo>
                  <a:cubicBezTo>
                    <a:pt x="14844" y="69150"/>
                    <a:pt x="14844" y="69083"/>
                    <a:pt x="14844" y="69016"/>
                  </a:cubicBezTo>
                  <a:cubicBezTo>
                    <a:pt x="14811" y="68883"/>
                    <a:pt x="14777" y="68716"/>
                    <a:pt x="14744" y="68516"/>
                  </a:cubicBezTo>
                  <a:cubicBezTo>
                    <a:pt x="14677" y="68016"/>
                    <a:pt x="14544" y="67348"/>
                    <a:pt x="14377" y="66481"/>
                  </a:cubicBezTo>
                  <a:cubicBezTo>
                    <a:pt x="14010" y="64680"/>
                    <a:pt x="13543" y="62145"/>
                    <a:pt x="12909" y="59009"/>
                  </a:cubicBezTo>
                  <a:cubicBezTo>
                    <a:pt x="12276" y="55874"/>
                    <a:pt x="11542" y="52104"/>
                    <a:pt x="10708" y="47935"/>
                  </a:cubicBezTo>
                  <a:cubicBezTo>
                    <a:pt x="9874" y="43798"/>
                    <a:pt x="9040" y="39195"/>
                    <a:pt x="8106" y="34391"/>
                  </a:cubicBezTo>
                  <a:cubicBezTo>
                    <a:pt x="7672" y="32023"/>
                    <a:pt x="7372" y="29655"/>
                    <a:pt x="7205" y="27286"/>
                  </a:cubicBezTo>
                  <a:cubicBezTo>
                    <a:pt x="7105" y="26152"/>
                    <a:pt x="6905" y="25018"/>
                    <a:pt x="6538" y="23917"/>
                  </a:cubicBezTo>
                  <a:cubicBezTo>
                    <a:pt x="6171" y="22883"/>
                    <a:pt x="5671" y="21883"/>
                    <a:pt x="5237" y="20915"/>
                  </a:cubicBezTo>
                  <a:cubicBezTo>
                    <a:pt x="4337" y="19014"/>
                    <a:pt x="4003" y="17012"/>
                    <a:pt x="3669" y="15144"/>
                  </a:cubicBezTo>
                  <a:cubicBezTo>
                    <a:pt x="3369" y="13310"/>
                    <a:pt x="3069" y="11542"/>
                    <a:pt x="2702" y="9974"/>
                  </a:cubicBezTo>
                  <a:cubicBezTo>
                    <a:pt x="2335" y="8406"/>
                    <a:pt x="1935" y="7005"/>
                    <a:pt x="1535" y="5804"/>
                  </a:cubicBezTo>
                  <a:cubicBezTo>
                    <a:pt x="1101" y="4603"/>
                    <a:pt x="667" y="3603"/>
                    <a:pt x="467" y="2735"/>
                  </a:cubicBezTo>
                  <a:cubicBezTo>
                    <a:pt x="300" y="1868"/>
                    <a:pt x="200" y="1168"/>
                    <a:pt x="134" y="701"/>
                  </a:cubicBezTo>
                  <a:cubicBezTo>
                    <a:pt x="67" y="467"/>
                    <a:pt x="34" y="300"/>
                    <a:pt x="34" y="167"/>
                  </a:cubicBezTo>
                  <a:cubicBezTo>
                    <a:pt x="0" y="100"/>
                    <a:pt x="0" y="67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44"/>
            <p:cNvSpPr/>
            <p:nvPr/>
          </p:nvSpPr>
          <p:spPr>
            <a:xfrm>
              <a:off x="8639180" y="1518925"/>
              <a:ext cx="118017" cy="156415"/>
            </a:xfrm>
            <a:custGeom>
              <a:avLst/>
              <a:gdLst/>
              <a:ahLst/>
              <a:cxnLst/>
              <a:rect l="l" t="t" r="r" b="b"/>
              <a:pathLst>
                <a:path w="6270" h="8310" extrusionOk="0">
                  <a:moveTo>
                    <a:pt x="2336" y="0"/>
                  </a:moveTo>
                  <a:lnTo>
                    <a:pt x="2336" y="2202"/>
                  </a:lnTo>
                  <a:cubicBezTo>
                    <a:pt x="935" y="2602"/>
                    <a:pt x="1" y="3870"/>
                    <a:pt x="34" y="5338"/>
                  </a:cubicBezTo>
                  <a:cubicBezTo>
                    <a:pt x="34" y="7739"/>
                    <a:pt x="2202" y="8306"/>
                    <a:pt x="3136" y="8306"/>
                  </a:cubicBezTo>
                  <a:cubicBezTo>
                    <a:pt x="3180" y="8308"/>
                    <a:pt x="3231" y="8310"/>
                    <a:pt x="3286" y="8310"/>
                  </a:cubicBezTo>
                  <a:cubicBezTo>
                    <a:pt x="4150" y="8310"/>
                    <a:pt x="6270" y="7996"/>
                    <a:pt x="6238" y="5238"/>
                  </a:cubicBezTo>
                  <a:lnTo>
                    <a:pt x="4571" y="5238"/>
                  </a:lnTo>
                  <a:cubicBezTo>
                    <a:pt x="4604" y="6005"/>
                    <a:pt x="3970" y="6639"/>
                    <a:pt x="3170" y="6639"/>
                  </a:cubicBezTo>
                  <a:lnTo>
                    <a:pt x="3136" y="6639"/>
                  </a:lnTo>
                  <a:cubicBezTo>
                    <a:pt x="3110" y="6640"/>
                    <a:pt x="3084" y="6641"/>
                    <a:pt x="3059" y="6641"/>
                  </a:cubicBezTo>
                  <a:cubicBezTo>
                    <a:pt x="2521" y="6641"/>
                    <a:pt x="2026" y="6312"/>
                    <a:pt x="1835" y="5771"/>
                  </a:cubicBezTo>
                  <a:cubicBezTo>
                    <a:pt x="1669" y="5338"/>
                    <a:pt x="1702" y="4837"/>
                    <a:pt x="1969" y="4437"/>
                  </a:cubicBezTo>
                  <a:cubicBezTo>
                    <a:pt x="2187" y="4055"/>
                    <a:pt x="2652" y="3717"/>
                    <a:pt x="3417" y="3717"/>
                  </a:cubicBezTo>
                  <a:cubicBezTo>
                    <a:pt x="3586" y="3717"/>
                    <a:pt x="3771" y="3734"/>
                    <a:pt x="3970" y="3770"/>
                  </a:cubicBezTo>
                  <a:lnTo>
                    <a:pt x="3970" y="0"/>
                  </a:lnTo>
                  <a:close/>
                </a:path>
              </a:pathLst>
            </a:custGeom>
            <a:solidFill>
              <a:srgbClr val="F5AA79"/>
            </a:solidFill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44"/>
            <p:cNvSpPr/>
            <p:nvPr/>
          </p:nvSpPr>
          <p:spPr>
            <a:xfrm>
              <a:off x="8683131" y="1475595"/>
              <a:ext cx="30794" cy="28911"/>
            </a:xfrm>
            <a:custGeom>
              <a:avLst/>
              <a:gdLst/>
              <a:ahLst/>
              <a:cxnLst/>
              <a:rect l="l" t="t" r="r" b="b"/>
              <a:pathLst>
                <a:path w="1636" h="1536" extrusionOk="0">
                  <a:moveTo>
                    <a:pt x="1" y="1"/>
                  </a:moveTo>
                  <a:lnTo>
                    <a:pt x="1" y="1535"/>
                  </a:lnTo>
                  <a:lnTo>
                    <a:pt x="1635" y="1535"/>
                  </a:lnTo>
                  <a:lnTo>
                    <a:pt x="1635" y="1"/>
                  </a:lnTo>
                  <a:close/>
                </a:path>
              </a:pathLst>
            </a:custGeom>
            <a:solidFill>
              <a:srgbClr val="F5AA79"/>
            </a:solidFill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44"/>
            <p:cNvSpPr/>
            <p:nvPr/>
          </p:nvSpPr>
          <p:spPr>
            <a:xfrm>
              <a:off x="8468404" y="1345212"/>
              <a:ext cx="459608" cy="460831"/>
            </a:xfrm>
            <a:custGeom>
              <a:avLst/>
              <a:gdLst/>
              <a:ahLst/>
              <a:cxnLst/>
              <a:rect l="l" t="t" r="r" b="b"/>
              <a:pathLst>
                <a:path w="24418" h="24483" extrusionOk="0">
                  <a:moveTo>
                    <a:pt x="12468" y="1"/>
                  </a:moveTo>
                  <a:cubicBezTo>
                    <a:pt x="12240" y="1"/>
                    <a:pt x="12011" y="9"/>
                    <a:pt x="11776" y="23"/>
                  </a:cubicBezTo>
                  <a:cubicBezTo>
                    <a:pt x="11697" y="13"/>
                    <a:pt x="11616" y="9"/>
                    <a:pt x="11534" y="9"/>
                  </a:cubicBezTo>
                  <a:cubicBezTo>
                    <a:pt x="11336" y="9"/>
                    <a:pt x="11130" y="33"/>
                    <a:pt x="10942" y="56"/>
                  </a:cubicBezTo>
                  <a:lnTo>
                    <a:pt x="10074" y="190"/>
                  </a:lnTo>
                  <a:cubicBezTo>
                    <a:pt x="8907" y="423"/>
                    <a:pt x="7773" y="790"/>
                    <a:pt x="6705" y="1357"/>
                  </a:cubicBezTo>
                  <a:cubicBezTo>
                    <a:pt x="5571" y="1924"/>
                    <a:pt x="4570" y="2691"/>
                    <a:pt x="3670" y="3559"/>
                  </a:cubicBezTo>
                  <a:cubicBezTo>
                    <a:pt x="2736" y="4493"/>
                    <a:pt x="1969" y="5560"/>
                    <a:pt x="1368" y="6761"/>
                  </a:cubicBezTo>
                  <a:cubicBezTo>
                    <a:pt x="734" y="7962"/>
                    <a:pt x="301" y="9263"/>
                    <a:pt x="134" y="10630"/>
                  </a:cubicBezTo>
                  <a:cubicBezTo>
                    <a:pt x="67" y="10964"/>
                    <a:pt x="34" y="11331"/>
                    <a:pt x="34" y="11665"/>
                  </a:cubicBezTo>
                  <a:cubicBezTo>
                    <a:pt x="1" y="12031"/>
                    <a:pt x="1" y="12365"/>
                    <a:pt x="1" y="12732"/>
                  </a:cubicBezTo>
                  <a:cubicBezTo>
                    <a:pt x="100" y="14947"/>
                    <a:pt x="789" y="17096"/>
                    <a:pt x="2002" y="18953"/>
                  </a:cubicBezTo>
                  <a:lnTo>
                    <a:pt x="2002" y="18953"/>
                  </a:lnTo>
                  <a:cubicBezTo>
                    <a:pt x="1445" y="20360"/>
                    <a:pt x="858" y="21765"/>
                    <a:pt x="334" y="23106"/>
                  </a:cubicBezTo>
                  <a:lnTo>
                    <a:pt x="234" y="23373"/>
                  </a:lnTo>
                  <a:lnTo>
                    <a:pt x="234" y="23373"/>
                  </a:lnTo>
                  <a:lnTo>
                    <a:pt x="501" y="23306"/>
                  </a:lnTo>
                  <a:lnTo>
                    <a:pt x="4996" y="22050"/>
                  </a:lnTo>
                  <a:lnTo>
                    <a:pt x="4996" y="22050"/>
                  </a:lnTo>
                  <a:cubicBezTo>
                    <a:pt x="6485" y="23193"/>
                    <a:pt x="8264" y="23978"/>
                    <a:pt x="10141" y="24307"/>
                  </a:cubicBezTo>
                  <a:cubicBezTo>
                    <a:pt x="10860" y="24417"/>
                    <a:pt x="11601" y="24482"/>
                    <a:pt x="12327" y="24482"/>
                  </a:cubicBezTo>
                  <a:cubicBezTo>
                    <a:pt x="12478" y="24482"/>
                    <a:pt x="12628" y="24479"/>
                    <a:pt x="12776" y="24474"/>
                  </a:cubicBezTo>
                  <a:cubicBezTo>
                    <a:pt x="13210" y="24440"/>
                    <a:pt x="13644" y="24407"/>
                    <a:pt x="14077" y="24340"/>
                  </a:cubicBezTo>
                  <a:lnTo>
                    <a:pt x="14678" y="24240"/>
                  </a:lnTo>
                  <a:cubicBezTo>
                    <a:pt x="14878" y="24207"/>
                    <a:pt x="15111" y="24140"/>
                    <a:pt x="15278" y="24107"/>
                  </a:cubicBezTo>
                  <a:cubicBezTo>
                    <a:pt x="18080" y="23373"/>
                    <a:pt x="20549" y="21705"/>
                    <a:pt x="22216" y="19337"/>
                  </a:cubicBezTo>
                  <a:cubicBezTo>
                    <a:pt x="22850" y="18469"/>
                    <a:pt x="23351" y="17535"/>
                    <a:pt x="23717" y="16535"/>
                  </a:cubicBezTo>
                  <a:cubicBezTo>
                    <a:pt x="23784" y="16301"/>
                    <a:pt x="23851" y="16101"/>
                    <a:pt x="23918" y="15901"/>
                  </a:cubicBezTo>
                  <a:cubicBezTo>
                    <a:pt x="24018" y="15667"/>
                    <a:pt x="24051" y="15467"/>
                    <a:pt x="24084" y="15300"/>
                  </a:cubicBezTo>
                  <a:cubicBezTo>
                    <a:pt x="24118" y="15100"/>
                    <a:pt x="24184" y="14900"/>
                    <a:pt x="24218" y="14733"/>
                  </a:cubicBezTo>
                  <a:cubicBezTo>
                    <a:pt x="24251" y="14567"/>
                    <a:pt x="24285" y="14400"/>
                    <a:pt x="24318" y="14233"/>
                  </a:cubicBezTo>
                  <a:cubicBezTo>
                    <a:pt x="24351" y="13899"/>
                    <a:pt x="24385" y="13633"/>
                    <a:pt x="24418" y="13399"/>
                  </a:cubicBezTo>
                  <a:cubicBezTo>
                    <a:pt x="24418" y="13166"/>
                    <a:pt x="24418" y="12932"/>
                    <a:pt x="24418" y="12765"/>
                  </a:cubicBezTo>
                  <a:lnTo>
                    <a:pt x="24418" y="12398"/>
                  </a:lnTo>
                  <a:cubicBezTo>
                    <a:pt x="24418" y="12498"/>
                    <a:pt x="24418" y="12632"/>
                    <a:pt x="24385" y="12765"/>
                  </a:cubicBezTo>
                  <a:cubicBezTo>
                    <a:pt x="24351" y="12932"/>
                    <a:pt x="24351" y="13132"/>
                    <a:pt x="24351" y="13366"/>
                  </a:cubicBezTo>
                  <a:cubicBezTo>
                    <a:pt x="24318" y="13633"/>
                    <a:pt x="24251" y="13899"/>
                    <a:pt x="24218" y="14200"/>
                  </a:cubicBezTo>
                  <a:cubicBezTo>
                    <a:pt x="23384" y="18936"/>
                    <a:pt x="19881" y="22739"/>
                    <a:pt x="15245" y="23907"/>
                  </a:cubicBezTo>
                  <a:cubicBezTo>
                    <a:pt x="15045" y="23940"/>
                    <a:pt x="14844" y="24007"/>
                    <a:pt x="14644" y="24040"/>
                  </a:cubicBezTo>
                  <a:lnTo>
                    <a:pt x="14044" y="24140"/>
                  </a:lnTo>
                  <a:cubicBezTo>
                    <a:pt x="13610" y="24207"/>
                    <a:pt x="13210" y="24240"/>
                    <a:pt x="12776" y="24240"/>
                  </a:cubicBezTo>
                  <a:cubicBezTo>
                    <a:pt x="12581" y="24248"/>
                    <a:pt x="12387" y="24252"/>
                    <a:pt x="12192" y="24252"/>
                  </a:cubicBezTo>
                  <a:cubicBezTo>
                    <a:pt x="11519" y="24252"/>
                    <a:pt x="10847" y="24203"/>
                    <a:pt x="10174" y="24073"/>
                  </a:cubicBezTo>
                  <a:cubicBezTo>
                    <a:pt x="8340" y="23740"/>
                    <a:pt x="6572" y="22973"/>
                    <a:pt x="5104" y="21838"/>
                  </a:cubicBezTo>
                  <a:lnTo>
                    <a:pt x="5037" y="21772"/>
                  </a:lnTo>
                  <a:lnTo>
                    <a:pt x="4971" y="21772"/>
                  </a:lnTo>
                  <a:lnTo>
                    <a:pt x="698" y="22966"/>
                  </a:lnTo>
                  <a:lnTo>
                    <a:pt x="2302" y="18970"/>
                  </a:lnTo>
                  <a:lnTo>
                    <a:pt x="2336" y="18903"/>
                  </a:lnTo>
                  <a:lnTo>
                    <a:pt x="2302" y="18836"/>
                  </a:lnTo>
                  <a:cubicBezTo>
                    <a:pt x="1468" y="17602"/>
                    <a:pt x="901" y="16201"/>
                    <a:pt x="568" y="14767"/>
                  </a:cubicBezTo>
                  <a:cubicBezTo>
                    <a:pt x="434" y="14066"/>
                    <a:pt x="334" y="13399"/>
                    <a:pt x="301" y="12699"/>
                  </a:cubicBezTo>
                  <a:cubicBezTo>
                    <a:pt x="301" y="12365"/>
                    <a:pt x="301" y="12031"/>
                    <a:pt x="301" y="11698"/>
                  </a:cubicBezTo>
                  <a:cubicBezTo>
                    <a:pt x="301" y="11331"/>
                    <a:pt x="334" y="10997"/>
                    <a:pt x="401" y="10664"/>
                  </a:cubicBezTo>
                  <a:cubicBezTo>
                    <a:pt x="568" y="9329"/>
                    <a:pt x="935" y="8062"/>
                    <a:pt x="1568" y="6861"/>
                  </a:cubicBezTo>
                  <a:cubicBezTo>
                    <a:pt x="2135" y="5727"/>
                    <a:pt x="2903" y="4659"/>
                    <a:pt x="3803" y="3759"/>
                  </a:cubicBezTo>
                  <a:cubicBezTo>
                    <a:pt x="4671" y="2892"/>
                    <a:pt x="5705" y="2158"/>
                    <a:pt x="6805" y="1591"/>
                  </a:cubicBezTo>
                  <a:cubicBezTo>
                    <a:pt x="7839" y="1024"/>
                    <a:pt x="8974" y="657"/>
                    <a:pt x="10141" y="423"/>
                  </a:cubicBezTo>
                  <a:lnTo>
                    <a:pt x="10975" y="290"/>
                  </a:lnTo>
                  <a:cubicBezTo>
                    <a:pt x="11242" y="256"/>
                    <a:pt x="11509" y="256"/>
                    <a:pt x="11809" y="256"/>
                  </a:cubicBezTo>
                  <a:cubicBezTo>
                    <a:pt x="12030" y="243"/>
                    <a:pt x="12251" y="234"/>
                    <a:pt x="12472" y="234"/>
                  </a:cubicBezTo>
                  <a:cubicBezTo>
                    <a:pt x="12785" y="234"/>
                    <a:pt x="13097" y="251"/>
                    <a:pt x="13410" y="290"/>
                  </a:cubicBezTo>
                  <a:cubicBezTo>
                    <a:pt x="17113" y="590"/>
                    <a:pt x="20415" y="2591"/>
                    <a:pt x="22450" y="5694"/>
                  </a:cubicBezTo>
                  <a:cubicBezTo>
                    <a:pt x="23117" y="6728"/>
                    <a:pt x="23651" y="7862"/>
                    <a:pt x="23984" y="9096"/>
                  </a:cubicBezTo>
                  <a:lnTo>
                    <a:pt x="24151" y="9796"/>
                  </a:lnTo>
                  <a:cubicBezTo>
                    <a:pt x="24184" y="9997"/>
                    <a:pt x="24218" y="10197"/>
                    <a:pt x="24251" y="10397"/>
                  </a:cubicBezTo>
                  <a:cubicBezTo>
                    <a:pt x="24285" y="10630"/>
                    <a:pt x="24318" y="10797"/>
                    <a:pt x="24351" y="10964"/>
                  </a:cubicBezTo>
                  <a:cubicBezTo>
                    <a:pt x="24385" y="11097"/>
                    <a:pt x="24385" y="11264"/>
                    <a:pt x="24385" y="11398"/>
                  </a:cubicBezTo>
                  <a:cubicBezTo>
                    <a:pt x="24385" y="11598"/>
                    <a:pt x="24385" y="11798"/>
                    <a:pt x="24418" y="11998"/>
                  </a:cubicBezTo>
                  <a:lnTo>
                    <a:pt x="24418" y="11398"/>
                  </a:lnTo>
                  <a:cubicBezTo>
                    <a:pt x="24418" y="11264"/>
                    <a:pt x="24418" y="11097"/>
                    <a:pt x="24418" y="10964"/>
                  </a:cubicBezTo>
                  <a:cubicBezTo>
                    <a:pt x="24385" y="10797"/>
                    <a:pt x="24385" y="10597"/>
                    <a:pt x="24351" y="10397"/>
                  </a:cubicBezTo>
                  <a:cubicBezTo>
                    <a:pt x="24318" y="10230"/>
                    <a:pt x="24285" y="9997"/>
                    <a:pt x="24251" y="9763"/>
                  </a:cubicBezTo>
                  <a:lnTo>
                    <a:pt x="24084" y="9063"/>
                  </a:lnTo>
                  <a:cubicBezTo>
                    <a:pt x="23751" y="7828"/>
                    <a:pt x="23250" y="6694"/>
                    <a:pt x="22583" y="5627"/>
                  </a:cubicBezTo>
                  <a:cubicBezTo>
                    <a:pt x="20549" y="2458"/>
                    <a:pt x="17179" y="390"/>
                    <a:pt x="13443" y="56"/>
                  </a:cubicBezTo>
                  <a:cubicBezTo>
                    <a:pt x="13111" y="17"/>
                    <a:pt x="12791" y="1"/>
                    <a:pt x="12468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44"/>
            <p:cNvSpPr/>
            <p:nvPr/>
          </p:nvSpPr>
          <p:spPr>
            <a:xfrm>
              <a:off x="6582295" y="1651209"/>
              <a:ext cx="1702796" cy="2273721"/>
            </a:xfrm>
            <a:custGeom>
              <a:avLst/>
              <a:gdLst/>
              <a:ahLst/>
              <a:cxnLst/>
              <a:rect l="l" t="t" r="r" b="b"/>
              <a:pathLst>
                <a:path w="90466" h="120798" extrusionOk="0">
                  <a:moveTo>
                    <a:pt x="37843" y="1"/>
                  </a:moveTo>
                  <a:cubicBezTo>
                    <a:pt x="34245" y="1"/>
                    <a:pt x="30638" y="245"/>
                    <a:pt x="24552" y="1112"/>
                  </a:cubicBezTo>
                  <a:cubicBezTo>
                    <a:pt x="11142" y="3013"/>
                    <a:pt x="1" y="18591"/>
                    <a:pt x="268" y="45143"/>
                  </a:cubicBezTo>
                  <a:lnTo>
                    <a:pt x="24351" y="45143"/>
                  </a:lnTo>
                  <a:cubicBezTo>
                    <a:pt x="24351" y="45143"/>
                    <a:pt x="24351" y="24929"/>
                    <a:pt x="45366" y="24562"/>
                  </a:cubicBezTo>
                  <a:cubicBezTo>
                    <a:pt x="45492" y="24560"/>
                    <a:pt x="45617" y="24559"/>
                    <a:pt x="45741" y="24559"/>
                  </a:cubicBezTo>
                  <a:cubicBezTo>
                    <a:pt x="56404" y="24559"/>
                    <a:pt x="61971" y="31596"/>
                    <a:pt x="64247" y="37004"/>
                  </a:cubicBezTo>
                  <a:cubicBezTo>
                    <a:pt x="66915" y="43375"/>
                    <a:pt x="66115" y="50614"/>
                    <a:pt x="62512" y="56518"/>
                  </a:cubicBezTo>
                  <a:cubicBezTo>
                    <a:pt x="59101" y="62165"/>
                    <a:pt x="52364" y="67835"/>
                    <a:pt x="40730" y="67835"/>
                  </a:cubicBezTo>
                  <a:cubicBezTo>
                    <a:pt x="38481" y="67835"/>
                    <a:pt x="36050" y="67623"/>
                    <a:pt x="33425" y="67159"/>
                  </a:cubicBezTo>
                  <a:lnTo>
                    <a:pt x="33258" y="120797"/>
                  </a:lnTo>
                  <a:lnTo>
                    <a:pt x="57075" y="120797"/>
                  </a:lnTo>
                  <a:lnTo>
                    <a:pt x="57075" y="89008"/>
                  </a:lnTo>
                  <a:cubicBezTo>
                    <a:pt x="57075" y="89008"/>
                    <a:pt x="90465" y="80368"/>
                    <a:pt x="90465" y="43542"/>
                  </a:cubicBezTo>
                  <a:cubicBezTo>
                    <a:pt x="90465" y="8350"/>
                    <a:pt x="62012" y="745"/>
                    <a:pt x="46701" y="244"/>
                  </a:cubicBezTo>
                  <a:cubicBezTo>
                    <a:pt x="43106" y="132"/>
                    <a:pt x="40477" y="1"/>
                    <a:pt x="37843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44"/>
            <p:cNvSpPr/>
            <p:nvPr/>
          </p:nvSpPr>
          <p:spPr>
            <a:xfrm>
              <a:off x="7207033" y="4135874"/>
              <a:ext cx="455203" cy="424447"/>
            </a:xfrm>
            <a:custGeom>
              <a:avLst/>
              <a:gdLst/>
              <a:ahLst/>
              <a:cxnLst/>
              <a:rect l="l" t="t" r="r" b="b"/>
              <a:pathLst>
                <a:path w="24184" h="22550" extrusionOk="0">
                  <a:moveTo>
                    <a:pt x="0" y="0"/>
                  </a:moveTo>
                  <a:lnTo>
                    <a:pt x="0" y="22550"/>
                  </a:lnTo>
                  <a:lnTo>
                    <a:pt x="24184" y="22550"/>
                  </a:lnTo>
                  <a:lnTo>
                    <a:pt x="24184" y="0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44"/>
            <p:cNvSpPr/>
            <p:nvPr/>
          </p:nvSpPr>
          <p:spPr>
            <a:xfrm>
              <a:off x="7207033" y="4135874"/>
              <a:ext cx="455203" cy="424447"/>
            </a:xfrm>
            <a:custGeom>
              <a:avLst/>
              <a:gdLst/>
              <a:ahLst/>
              <a:cxnLst/>
              <a:rect l="l" t="t" r="r" b="b"/>
              <a:pathLst>
                <a:path w="24184" h="22550" extrusionOk="0">
                  <a:moveTo>
                    <a:pt x="0" y="0"/>
                  </a:moveTo>
                  <a:lnTo>
                    <a:pt x="0" y="22550"/>
                  </a:lnTo>
                  <a:lnTo>
                    <a:pt x="24184" y="22550"/>
                  </a:lnTo>
                  <a:lnTo>
                    <a:pt x="241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44"/>
            <p:cNvSpPr/>
            <p:nvPr/>
          </p:nvSpPr>
          <p:spPr>
            <a:xfrm>
              <a:off x="6582295" y="1651209"/>
              <a:ext cx="1702796" cy="2273721"/>
            </a:xfrm>
            <a:custGeom>
              <a:avLst/>
              <a:gdLst/>
              <a:ahLst/>
              <a:cxnLst/>
              <a:rect l="l" t="t" r="r" b="b"/>
              <a:pathLst>
                <a:path w="90466" h="120798" extrusionOk="0">
                  <a:moveTo>
                    <a:pt x="37843" y="1"/>
                  </a:moveTo>
                  <a:cubicBezTo>
                    <a:pt x="34245" y="1"/>
                    <a:pt x="30638" y="245"/>
                    <a:pt x="24552" y="1112"/>
                  </a:cubicBezTo>
                  <a:cubicBezTo>
                    <a:pt x="11142" y="3013"/>
                    <a:pt x="1" y="18591"/>
                    <a:pt x="268" y="45143"/>
                  </a:cubicBezTo>
                  <a:lnTo>
                    <a:pt x="24351" y="45143"/>
                  </a:lnTo>
                  <a:cubicBezTo>
                    <a:pt x="24351" y="45143"/>
                    <a:pt x="24351" y="24929"/>
                    <a:pt x="45366" y="24562"/>
                  </a:cubicBezTo>
                  <a:cubicBezTo>
                    <a:pt x="45492" y="24560"/>
                    <a:pt x="45617" y="24559"/>
                    <a:pt x="45741" y="24559"/>
                  </a:cubicBezTo>
                  <a:cubicBezTo>
                    <a:pt x="56404" y="24559"/>
                    <a:pt x="61971" y="31596"/>
                    <a:pt x="64247" y="37004"/>
                  </a:cubicBezTo>
                  <a:cubicBezTo>
                    <a:pt x="66915" y="43375"/>
                    <a:pt x="66115" y="50614"/>
                    <a:pt x="62512" y="56518"/>
                  </a:cubicBezTo>
                  <a:cubicBezTo>
                    <a:pt x="59101" y="62165"/>
                    <a:pt x="52364" y="67835"/>
                    <a:pt x="40730" y="67835"/>
                  </a:cubicBezTo>
                  <a:cubicBezTo>
                    <a:pt x="38481" y="67835"/>
                    <a:pt x="36050" y="67623"/>
                    <a:pt x="33425" y="67159"/>
                  </a:cubicBezTo>
                  <a:lnTo>
                    <a:pt x="33258" y="120797"/>
                  </a:lnTo>
                  <a:lnTo>
                    <a:pt x="57075" y="120797"/>
                  </a:lnTo>
                  <a:lnTo>
                    <a:pt x="57075" y="89008"/>
                  </a:lnTo>
                  <a:cubicBezTo>
                    <a:pt x="57075" y="89008"/>
                    <a:pt x="90465" y="80368"/>
                    <a:pt x="90465" y="43542"/>
                  </a:cubicBezTo>
                  <a:cubicBezTo>
                    <a:pt x="90465" y="8350"/>
                    <a:pt x="62012" y="745"/>
                    <a:pt x="46701" y="244"/>
                  </a:cubicBezTo>
                  <a:cubicBezTo>
                    <a:pt x="43106" y="132"/>
                    <a:pt x="40477" y="1"/>
                    <a:pt x="3784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44"/>
            <p:cNvSpPr/>
            <p:nvPr/>
          </p:nvSpPr>
          <p:spPr>
            <a:xfrm>
              <a:off x="6391435" y="1654541"/>
              <a:ext cx="1705921" cy="2270389"/>
            </a:xfrm>
            <a:custGeom>
              <a:avLst/>
              <a:gdLst/>
              <a:ahLst/>
              <a:cxnLst/>
              <a:rect l="l" t="t" r="r" b="b"/>
              <a:pathLst>
                <a:path w="90632" h="120621" extrusionOk="0">
                  <a:moveTo>
                    <a:pt x="45533" y="1"/>
                  </a:moveTo>
                  <a:cubicBezTo>
                    <a:pt x="35192" y="1"/>
                    <a:pt x="0" y="2502"/>
                    <a:pt x="434" y="44966"/>
                  </a:cubicBezTo>
                  <a:lnTo>
                    <a:pt x="24518" y="44966"/>
                  </a:lnTo>
                  <a:cubicBezTo>
                    <a:pt x="24518" y="44966"/>
                    <a:pt x="24518" y="24752"/>
                    <a:pt x="45533" y="24385"/>
                  </a:cubicBezTo>
                  <a:cubicBezTo>
                    <a:pt x="45658" y="24383"/>
                    <a:pt x="45783" y="24382"/>
                    <a:pt x="45907" y="24382"/>
                  </a:cubicBezTo>
                  <a:cubicBezTo>
                    <a:pt x="56570" y="24382"/>
                    <a:pt x="62138" y="31419"/>
                    <a:pt x="64413" y="36827"/>
                  </a:cubicBezTo>
                  <a:cubicBezTo>
                    <a:pt x="67081" y="43198"/>
                    <a:pt x="66281" y="50437"/>
                    <a:pt x="62678" y="56341"/>
                  </a:cubicBezTo>
                  <a:cubicBezTo>
                    <a:pt x="59310" y="61917"/>
                    <a:pt x="52606" y="67060"/>
                    <a:pt x="41186" y="67060"/>
                  </a:cubicBezTo>
                  <a:cubicBezTo>
                    <a:pt x="38808" y="67060"/>
                    <a:pt x="36224" y="66837"/>
                    <a:pt x="33424" y="66348"/>
                  </a:cubicBezTo>
                  <a:lnTo>
                    <a:pt x="33424" y="120620"/>
                  </a:lnTo>
                  <a:lnTo>
                    <a:pt x="57241" y="120620"/>
                  </a:lnTo>
                  <a:lnTo>
                    <a:pt x="57241" y="88831"/>
                  </a:lnTo>
                  <a:cubicBezTo>
                    <a:pt x="57241" y="88831"/>
                    <a:pt x="90631" y="80191"/>
                    <a:pt x="90631" y="43365"/>
                  </a:cubicBezTo>
                  <a:cubicBezTo>
                    <a:pt x="90631" y="8173"/>
                    <a:pt x="59042" y="1"/>
                    <a:pt x="45533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44"/>
            <p:cNvSpPr/>
            <p:nvPr/>
          </p:nvSpPr>
          <p:spPr>
            <a:xfrm>
              <a:off x="6391435" y="1654541"/>
              <a:ext cx="1705921" cy="2270389"/>
            </a:xfrm>
            <a:custGeom>
              <a:avLst/>
              <a:gdLst/>
              <a:ahLst/>
              <a:cxnLst/>
              <a:rect l="l" t="t" r="r" b="b"/>
              <a:pathLst>
                <a:path w="90632" h="120621" extrusionOk="0">
                  <a:moveTo>
                    <a:pt x="45533" y="1"/>
                  </a:moveTo>
                  <a:cubicBezTo>
                    <a:pt x="35192" y="1"/>
                    <a:pt x="0" y="2502"/>
                    <a:pt x="434" y="44966"/>
                  </a:cubicBezTo>
                  <a:lnTo>
                    <a:pt x="24518" y="44966"/>
                  </a:lnTo>
                  <a:cubicBezTo>
                    <a:pt x="24518" y="44966"/>
                    <a:pt x="24518" y="24752"/>
                    <a:pt x="45533" y="24385"/>
                  </a:cubicBezTo>
                  <a:cubicBezTo>
                    <a:pt x="45658" y="24383"/>
                    <a:pt x="45783" y="24382"/>
                    <a:pt x="45907" y="24382"/>
                  </a:cubicBezTo>
                  <a:cubicBezTo>
                    <a:pt x="56570" y="24382"/>
                    <a:pt x="62138" y="31419"/>
                    <a:pt x="64413" y="36827"/>
                  </a:cubicBezTo>
                  <a:cubicBezTo>
                    <a:pt x="67081" y="43198"/>
                    <a:pt x="66281" y="50437"/>
                    <a:pt x="62678" y="56341"/>
                  </a:cubicBezTo>
                  <a:cubicBezTo>
                    <a:pt x="59310" y="61917"/>
                    <a:pt x="52606" y="67060"/>
                    <a:pt x="41186" y="67060"/>
                  </a:cubicBezTo>
                  <a:cubicBezTo>
                    <a:pt x="38808" y="67060"/>
                    <a:pt x="36224" y="66837"/>
                    <a:pt x="33424" y="66348"/>
                  </a:cubicBezTo>
                  <a:lnTo>
                    <a:pt x="33424" y="120620"/>
                  </a:lnTo>
                  <a:lnTo>
                    <a:pt x="57241" y="120620"/>
                  </a:lnTo>
                  <a:lnTo>
                    <a:pt x="57241" y="88831"/>
                  </a:lnTo>
                  <a:cubicBezTo>
                    <a:pt x="57241" y="88831"/>
                    <a:pt x="90631" y="80191"/>
                    <a:pt x="90631" y="43365"/>
                  </a:cubicBezTo>
                  <a:cubicBezTo>
                    <a:pt x="90631" y="8173"/>
                    <a:pt x="59042" y="1"/>
                    <a:pt x="45533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44"/>
            <p:cNvSpPr/>
            <p:nvPr/>
          </p:nvSpPr>
          <p:spPr>
            <a:xfrm>
              <a:off x="7019297" y="4135874"/>
              <a:ext cx="455222" cy="424447"/>
            </a:xfrm>
            <a:custGeom>
              <a:avLst/>
              <a:gdLst/>
              <a:ahLst/>
              <a:cxnLst/>
              <a:rect l="l" t="t" r="r" b="b"/>
              <a:pathLst>
                <a:path w="24185" h="22550" extrusionOk="0">
                  <a:moveTo>
                    <a:pt x="0" y="0"/>
                  </a:moveTo>
                  <a:lnTo>
                    <a:pt x="0" y="22550"/>
                  </a:lnTo>
                  <a:lnTo>
                    <a:pt x="24184" y="22550"/>
                  </a:lnTo>
                  <a:lnTo>
                    <a:pt x="24184" y="0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44"/>
            <p:cNvSpPr/>
            <p:nvPr/>
          </p:nvSpPr>
          <p:spPr>
            <a:xfrm>
              <a:off x="7019297" y="4135874"/>
              <a:ext cx="455222" cy="424447"/>
            </a:xfrm>
            <a:custGeom>
              <a:avLst/>
              <a:gdLst/>
              <a:ahLst/>
              <a:cxnLst/>
              <a:rect l="l" t="t" r="r" b="b"/>
              <a:pathLst>
                <a:path w="24185" h="22550" extrusionOk="0">
                  <a:moveTo>
                    <a:pt x="0" y="0"/>
                  </a:moveTo>
                  <a:lnTo>
                    <a:pt x="0" y="22550"/>
                  </a:lnTo>
                  <a:lnTo>
                    <a:pt x="24184" y="22550"/>
                  </a:lnTo>
                  <a:lnTo>
                    <a:pt x="24184" y="0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44"/>
            <p:cNvSpPr/>
            <p:nvPr/>
          </p:nvSpPr>
          <p:spPr>
            <a:xfrm>
              <a:off x="6850403" y="2110573"/>
              <a:ext cx="449557" cy="384694"/>
            </a:xfrm>
            <a:custGeom>
              <a:avLst/>
              <a:gdLst/>
              <a:ahLst/>
              <a:cxnLst/>
              <a:rect l="l" t="t" r="r" b="b"/>
              <a:pathLst>
                <a:path w="23884" h="20438" extrusionOk="0">
                  <a:moveTo>
                    <a:pt x="21057" y="0"/>
                  </a:moveTo>
                  <a:cubicBezTo>
                    <a:pt x="20265" y="0"/>
                    <a:pt x="19472" y="52"/>
                    <a:pt x="18680" y="157"/>
                  </a:cubicBezTo>
                  <a:cubicBezTo>
                    <a:pt x="16812" y="390"/>
                    <a:pt x="14978" y="790"/>
                    <a:pt x="13176" y="1424"/>
                  </a:cubicBezTo>
                  <a:cubicBezTo>
                    <a:pt x="12142" y="1791"/>
                    <a:pt x="11108" y="2225"/>
                    <a:pt x="10141" y="2759"/>
                  </a:cubicBezTo>
                  <a:cubicBezTo>
                    <a:pt x="9073" y="3292"/>
                    <a:pt x="8039" y="3926"/>
                    <a:pt x="7139" y="4693"/>
                  </a:cubicBezTo>
                  <a:cubicBezTo>
                    <a:pt x="6205" y="5461"/>
                    <a:pt x="5371" y="6328"/>
                    <a:pt x="4670" y="7295"/>
                  </a:cubicBezTo>
                  <a:cubicBezTo>
                    <a:pt x="4003" y="8196"/>
                    <a:pt x="3369" y="9130"/>
                    <a:pt x="2836" y="10097"/>
                  </a:cubicBezTo>
                  <a:cubicBezTo>
                    <a:pt x="1935" y="11732"/>
                    <a:pt x="1201" y="13500"/>
                    <a:pt x="701" y="15301"/>
                  </a:cubicBezTo>
                  <a:cubicBezTo>
                    <a:pt x="367" y="16535"/>
                    <a:pt x="134" y="17803"/>
                    <a:pt x="34" y="19070"/>
                  </a:cubicBezTo>
                  <a:cubicBezTo>
                    <a:pt x="0" y="19504"/>
                    <a:pt x="0" y="19871"/>
                    <a:pt x="0" y="20104"/>
                  </a:cubicBezTo>
                  <a:cubicBezTo>
                    <a:pt x="0" y="20204"/>
                    <a:pt x="0" y="20338"/>
                    <a:pt x="0" y="20438"/>
                  </a:cubicBezTo>
                  <a:cubicBezTo>
                    <a:pt x="34" y="20338"/>
                    <a:pt x="34" y="20204"/>
                    <a:pt x="34" y="20104"/>
                  </a:cubicBezTo>
                  <a:cubicBezTo>
                    <a:pt x="67" y="19871"/>
                    <a:pt x="67" y="19504"/>
                    <a:pt x="100" y="19070"/>
                  </a:cubicBezTo>
                  <a:cubicBezTo>
                    <a:pt x="234" y="17803"/>
                    <a:pt x="501" y="16568"/>
                    <a:pt x="834" y="15368"/>
                  </a:cubicBezTo>
                  <a:cubicBezTo>
                    <a:pt x="1368" y="13566"/>
                    <a:pt x="2102" y="11832"/>
                    <a:pt x="3002" y="10197"/>
                  </a:cubicBezTo>
                  <a:cubicBezTo>
                    <a:pt x="3536" y="9230"/>
                    <a:pt x="4170" y="8296"/>
                    <a:pt x="4804" y="7429"/>
                  </a:cubicBezTo>
                  <a:cubicBezTo>
                    <a:pt x="5537" y="6495"/>
                    <a:pt x="6338" y="5627"/>
                    <a:pt x="7239" y="4860"/>
                  </a:cubicBezTo>
                  <a:cubicBezTo>
                    <a:pt x="8173" y="4126"/>
                    <a:pt x="9173" y="3459"/>
                    <a:pt x="10241" y="2925"/>
                  </a:cubicBezTo>
                  <a:cubicBezTo>
                    <a:pt x="11208" y="2425"/>
                    <a:pt x="12209" y="1991"/>
                    <a:pt x="13276" y="1624"/>
                  </a:cubicBezTo>
                  <a:cubicBezTo>
                    <a:pt x="15011" y="1024"/>
                    <a:pt x="16846" y="590"/>
                    <a:pt x="18714" y="357"/>
                  </a:cubicBezTo>
                  <a:cubicBezTo>
                    <a:pt x="19629" y="233"/>
                    <a:pt x="20563" y="164"/>
                    <a:pt x="21501" y="164"/>
                  </a:cubicBezTo>
                  <a:cubicBezTo>
                    <a:pt x="21828" y="164"/>
                    <a:pt x="22155" y="173"/>
                    <a:pt x="22483" y="190"/>
                  </a:cubicBezTo>
                  <a:cubicBezTo>
                    <a:pt x="22950" y="190"/>
                    <a:pt x="23283" y="290"/>
                    <a:pt x="23517" y="290"/>
                  </a:cubicBezTo>
                  <a:lnTo>
                    <a:pt x="23884" y="290"/>
                  </a:lnTo>
                  <a:cubicBezTo>
                    <a:pt x="23750" y="257"/>
                    <a:pt x="23650" y="223"/>
                    <a:pt x="23517" y="190"/>
                  </a:cubicBezTo>
                  <a:cubicBezTo>
                    <a:pt x="23183" y="123"/>
                    <a:pt x="22850" y="90"/>
                    <a:pt x="22483" y="57"/>
                  </a:cubicBezTo>
                  <a:cubicBezTo>
                    <a:pt x="22008" y="19"/>
                    <a:pt x="21532" y="0"/>
                    <a:pt x="2105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44"/>
            <p:cNvSpPr/>
            <p:nvPr/>
          </p:nvSpPr>
          <p:spPr>
            <a:xfrm>
              <a:off x="7225855" y="1655802"/>
              <a:ext cx="756608" cy="379255"/>
            </a:xfrm>
            <a:custGeom>
              <a:avLst/>
              <a:gdLst/>
              <a:ahLst/>
              <a:cxnLst/>
              <a:rect l="l" t="t" r="r" b="b"/>
              <a:pathLst>
                <a:path w="40197" h="20149" extrusionOk="0">
                  <a:moveTo>
                    <a:pt x="1" y="0"/>
                  </a:moveTo>
                  <a:lnTo>
                    <a:pt x="1402" y="34"/>
                  </a:lnTo>
                  <a:lnTo>
                    <a:pt x="2369" y="67"/>
                  </a:lnTo>
                  <a:cubicBezTo>
                    <a:pt x="2736" y="67"/>
                    <a:pt x="3136" y="134"/>
                    <a:pt x="3570" y="167"/>
                  </a:cubicBezTo>
                  <a:cubicBezTo>
                    <a:pt x="4404" y="234"/>
                    <a:pt x="5371" y="267"/>
                    <a:pt x="6439" y="467"/>
                  </a:cubicBezTo>
                  <a:lnTo>
                    <a:pt x="8107" y="701"/>
                  </a:lnTo>
                  <a:cubicBezTo>
                    <a:pt x="8707" y="768"/>
                    <a:pt x="9274" y="901"/>
                    <a:pt x="9874" y="1034"/>
                  </a:cubicBezTo>
                  <a:cubicBezTo>
                    <a:pt x="10508" y="1168"/>
                    <a:pt x="11142" y="1301"/>
                    <a:pt x="11776" y="1468"/>
                  </a:cubicBezTo>
                  <a:lnTo>
                    <a:pt x="13777" y="1968"/>
                  </a:lnTo>
                  <a:cubicBezTo>
                    <a:pt x="14478" y="2135"/>
                    <a:pt x="15145" y="2369"/>
                    <a:pt x="15845" y="2602"/>
                  </a:cubicBezTo>
                  <a:cubicBezTo>
                    <a:pt x="16546" y="2836"/>
                    <a:pt x="17280" y="3069"/>
                    <a:pt x="18014" y="3336"/>
                  </a:cubicBezTo>
                  <a:lnTo>
                    <a:pt x="20182" y="4170"/>
                  </a:lnTo>
                  <a:lnTo>
                    <a:pt x="22383" y="5171"/>
                  </a:lnTo>
                  <a:cubicBezTo>
                    <a:pt x="25152" y="6505"/>
                    <a:pt x="27787" y="8073"/>
                    <a:pt x="30256" y="9841"/>
                  </a:cubicBezTo>
                  <a:cubicBezTo>
                    <a:pt x="30856" y="10241"/>
                    <a:pt x="31356" y="10675"/>
                    <a:pt x="31890" y="11075"/>
                  </a:cubicBezTo>
                  <a:lnTo>
                    <a:pt x="32657" y="11709"/>
                  </a:lnTo>
                  <a:lnTo>
                    <a:pt x="33391" y="12342"/>
                  </a:lnTo>
                  <a:cubicBezTo>
                    <a:pt x="33858" y="12743"/>
                    <a:pt x="34292" y="13176"/>
                    <a:pt x="34726" y="13543"/>
                  </a:cubicBezTo>
                  <a:cubicBezTo>
                    <a:pt x="35159" y="13944"/>
                    <a:pt x="35526" y="14377"/>
                    <a:pt x="35893" y="14744"/>
                  </a:cubicBezTo>
                  <a:cubicBezTo>
                    <a:pt x="36260" y="15144"/>
                    <a:pt x="36627" y="15511"/>
                    <a:pt x="36960" y="15878"/>
                  </a:cubicBezTo>
                  <a:lnTo>
                    <a:pt x="37794" y="16912"/>
                  </a:lnTo>
                  <a:lnTo>
                    <a:pt x="38562" y="17846"/>
                  </a:lnTo>
                  <a:cubicBezTo>
                    <a:pt x="38762" y="18113"/>
                    <a:pt x="38962" y="18413"/>
                    <a:pt x="39129" y="18647"/>
                  </a:cubicBezTo>
                  <a:lnTo>
                    <a:pt x="39929" y="19781"/>
                  </a:lnTo>
                  <a:cubicBezTo>
                    <a:pt x="39976" y="19851"/>
                    <a:pt x="40038" y="19920"/>
                    <a:pt x="40083" y="19979"/>
                  </a:cubicBezTo>
                  <a:lnTo>
                    <a:pt x="40083" y="19979"/>
                  </a:lnTo>
                  <a:lnTo>
                    <a:pt x="39929" y="19748"/>
                  </a:lnTo>
                  <a:cubicBezTo>
                    <a:pt x="39729" y="19481"/>
                    <a:pt x="39496" y="19114"/>
                    <a:pt x="39162" y="18614"/>
                  </a:cubicBezTo>
                  <a:cubicBezTo>
                    <a:pt x="38995" y="18347"/>
                    <a:pt x="38828" y="18080"/>
                    <a:pt x="38595" y="17780"/>
                  </a:cubicBezTo>
                  <a:lnTo>
                    <a:pt x="37861" y="16846"/>
                  </a:lnTo>
                  <a:lnTo>
                    <a:pt x="37027" y="15778"/>
                  </a:lnTo>
                  <a:cubicBezTo>
                    <a:pt x="36727" y="15411"/>
                    <a:pt x="36360" y="15044"/>
                    <a:pt x="35993" y="14677"/>
                  </a:cubicBezTo>
                  <a:cubicBezTo>
                    <a:pt x="35626" y="14277"/>
                    <a:pt x="35259" y="13877"/>
                    <a:pt x="34826" y="13443"/>
                  </a:cubicBezTo>
                  <a:lnTo>
                    <a:pt x="33491" y="12209"/>
                  </a:lnTo>
                  <a:cubicBezTo>
                    <a:pt x="33258" y="11976"/>
                    <a:pt x="33024" y="11775"/>
                    <a:pt x="32791" y="11575"/>
                  </a:cubicBezTo>
                  <a:lnTo>
                    <a:pt x="31990" y="11008"/>
                  </a:lnTo>
                  <a:cubicBezTo>
                    <a:pt x="31457" y="10575"/>
                    <a:pt x="30956" y="10141"/>
                    <a:pt x="30356" y="9707"/>
                  </a:cubicBezTo>
                  <a:cubicBezTo>
                    <a:pt x="27887" y="7906"/>
                    <a:pt x="25219" y="6338"/>
                    <a:pt x="22450" y="5037"/>
                  </a:cubicBezTo>
                  <a:lnTo>
                    <a:pt x="20249" y="4037"/>
                  </a:lnTo>
                  <a:lnTo>
                    <a:pt x="18047" y="3203"/>
                  </a:lnTo>
                  <a:cubicBezTo>
                    <a:pt x="17346" y="2902"/>
                    <a:pt x="16613" y="2669"/>
                    <a:pt x="15912" y="2469"/>
                  </a:cubicBezTo>
                  <a:cubicBezTo>
                    <a:pt x="15178" y="2235"/>
                    <a:pt x="14511" y="2002"/>
                    <a:pt x="13811" y="1835"/>
                  </a:cubicBezTo>
                  <a:lnTo>
                    <a:pt x="11809" y="1301"/>
                  </a:lnTo>
                  <a:cubicBezTo>
                    <a:pt x="11142" y="1134"/>
                    <a:pt x="10508" y="1001"/>
                    <a:pt x="9908" y="901"/>
                  </a:cubicBezTo>
                  <a:cubicBezTo>
                    <a:pt x="9274" y="801"/>
                    <a:pt x="8674" y="634"/>
                    <a:pt x="8107" y="567"/>
                  </a:cubicBezTo>
                  <a:lnTo>
                    <a:pt x="6439" y="334"/>
                  </a:lnTo>
                  <a:cubicBezTo>
                    <a:pt x="5405" y="167"/>
                    <a:pt x="4404" y="134"/>
                    <a:pt x="3570" y="67"/>
                  </a:cubicBezTo>
                  <a:cubicBezTo>
                    <a:pt x="3136" y="34"/>
                    <a:pt x="2736" y="0"/>
                    <a:pt x="2369" y="0"/>
                  </a:cubicBezTo>
                  <a:close/>
                  <a:moveTo>
                    <a:pt x="40083" y="19979"/>
                  </a:moveTo>
                  <a:lnTo>
                    <a:pt x="40129" y="20048"/>
                  </a:lnTo>
                  <a:cubicBezTo>
                    <a:pt x="40119" y="20028"/>
                    <a:pt x="40103" y="20004"/>
                    <a:pt x="40083" y="19979"/>
                  </a:cubicBezTo>
                  <a:close/>
                  <a:moveTo>
                    <a:pt x="40129" y="20048"/>
                  </a:moveTo>
                  <a:lnTo>
                    <a:pt x="40129" y="20048"/>
                  </a:lnTo>
                  <a:cubicBezTo>
                    <a:pt x="40196" y="20115"/>
                    <a:pt x="40196" y="20148"/>
                    <a:pt x="40196" y="20148"/>
                  </a:cubicBezTo>
                  <a:lnTo>
                    <a:pt x="40196" y="20148"/>
                  </a:lnTo>
                  <a:cubicBezTo>
                    <a:pt x="40196" y="20115"/>
                    <a:pt x="40163" y="20081"/>
                    <a:pt x="40129" y="20048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44"/>
            <p:cNvSpPr/>
            <p:nvPr/>
          </p:nvSpPr>
          <p:spPr>
            <a:xfrm>
              <a:off x="7470736" y="3008218"/>
              <a:ext cx="464633" cy="320227"/>
            </a:xfrm>
            <a:custGeom>
              <a:avLst/>
              <a:gdLst/>
              <a:ahLst/>
              <a:cxnLst/>
              <a:rect l="l" t="t" r="r" b="b"/>
              <a:pathLst>
                <a:path w="24685" h="17013" extrusionOk="0">
                  <a:moveTo>
                    <a:pt x="24684" y="1"/>
                  </a:moveTo>
                  <a:cubicBezTo>
                    <a:pt x="24618" y="67"/>
                    <a:pt x="24551" y="134"/>
                    <a:pt x="24451" y="201"/>
                  </a:cubicBezTo>
                  <a:lnTo>
                    <a:pt x="23884" y="868"/>
                  </a:lnTo>
                  <a:cubicBezTo>
                    <a:pt x="23617" y="1168"/>
                    <a:pt x="23317" y="1535"/>
                    <a:pt x="22950" y="1935"/>
                  </a:cubicBezTo>
                  <a:cubicBezTo>
                    <a:pt x="22583" y="2336"/>
                    <a:pt x="22149" y="2769"/>
                    <a:pt x="21682" y="3270"/>
                  </a:cubicBezTo>
                  <a:cubicBezTo>
                    <a:pt x="21182" y="3770"/>
                    <a:pt x="20648" y="4270"/>
                    <a:pt x="20081" y="4838"/>
                  </a:cubicBezTo>
                  <a:cubicBezTo>
                    <a:pt x="19481" y="5405"/>
                    <a:pt x="18847" y="5972"/>
                    <a:pt x="18146" y="6572"/>
                  </a:cubicBezTo>
                  <a:cubicBezTo>
                    <a:pt x="16679" y="7840"/>
                    <a:pt x="15111" y="9041"/>
                    <a:pt x="13476" y="10175"/>
                  </a:cubicBezTo>
                  <a:cubicBezTo>
                    <a:pt x="11775" y="11342"/>
                    <a:pt x="10041" y="12376"/>
                    <a:pt x="8473" y="13244"/>
                  </a:cubicBezTo>
                  <a:cubicBezTo>
                    <a:pt x="7639" y="13677"/>
                    <a:pt x="6872" y="14077"/>
                    <a:pt x="6171" y="14411"/>
                  </a:cubicBezTo>
                  <a:cubicBezTo>
                    <a:pt x="5437" y="14778"/>
                    <a:pt x="4737" y="15078"/>
                    <a:pt x="4136" y="15378"/>
                  </a:cubicBezTo>
                  <a:cubicBezTo>
                    <a:pt x="3503" y="15645"/>
                    <a:pt x="2902" y="15879"/>
                    <a:pt x="2402" y="16079"/>
                  </a:cubicBezTo>
                  <a:cubicBezTo>
                    <a:pt x="1901" y="16279"/>
                    <a:pt x="1468" y="16446"/>
                    <a:pt x="1101" y="16579"/>
                  </a:cubicBezTo>
                  <a:lnTo>
                    <a:pt x="267" y="16879"/>
                  </a:lnTo>
                  <a:cubicBezTo>
                    <a:pt x="167" y="16913"/>
                    <a:pt x="67" y="16980"/>
                    <a:pt x="0" y="17013"/>
                  </a:cubicBezTo>
                  <a:cubicBezTo>
                    <a:pt x="100" y="17013"/>
                    <a:pt x="200" y="16980"/>
                    <a:pt x="300" y="16946"/>
                  </a:cubicBezTo>
                  <a:lnTo>
                    <a:pt x="1134" y="16646"/>
                  </a:lnTo>
                  <a:cubicBezTo>
                    <a:pt x="1501" y="16546"/>
                    <a:pt x="1935" y="16379"/>
                    <a:pt x="2435" y="16179"/>
                  </a:cubicBezTo>
                  <a:cubicBezTo>
                    <a:pt x="2935" y="16012"/>
                    <a:pt x="3536" y="15779"/>
                    <a:pt x="4170" y="15512"/>
                  </a:cubicBezTo>
                  <a:cubicBezTo>
                    <a:pt x="4803" y="15245"/>
                    <a:pt x="5504" y="14911"/>
                    <a:pt x="6238" y="14578"/>
                  </a:cubicBezTo>
                  <a:cubicBezTo>
                    <a:pt x="6972" y="14278"/>
                    <a:pt x="7739" y="13844"/>
                    <a:pt x="8539" y="13444"/>
                  </a:cubicBezTo>
                  <a:cubicBezTo>
                    <a:pt x="12042" y="11576"/>
                    <a:pt x="15311" y="9307"/>
                    <a:pt x="18280" y="6706"/>
                  </a:cubicBezTo>
                  <a:cubicBezTo>
                    <a:pt x="18947" y="6105"/>
                    <a:pt x="19581" y="5538"/>
                    <a:pt x="20181" y="4971"/>
                  </a:cubicBezTo>
                  <a:cubicBezTo>
                    <a:pt x="20782" y="4404"/>
                    <a:pt x="21282" y="3870"/>
                    <a:pt x="21782" y="3370"/>
                  </a:cubicBezTo>
                  <a:cubicBezTo>
                    <a:pt x="22249" y="2869"/>
                    <a:pt x="22650" y="2402"/>
                    <a:pt x="23016" y="2002"/>
                  </a:cubicBezTo>
                  <a:cubicBezTo>
                    <a:pt x="23383" y="1602"/>
                    <a:pt x="23684" y="1235"/>
                    <a:pt x="23950" y="935"/>
                  </a:cubicBezTo>
                  <a:lnTo>
                    <a:pt x="24518" y="268"/>
                  </a:lnTo>
                  <a:cubicBezTo>
                    <a:pt x="24584" y="168"/>
                    <a:pt x="24651" y="101"/>
                    <a:pt x="2468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44"/>
            <p:cNvSpPr/>
            <p:nvPr/>
          </p:nvSpPr>
          <p:spPr>
            <a:xfrm>
              <a:off x="7458803" y="3326544"/>
              <a:ext cx="4404" cy="563226"/>
            </a:xfrm>
            <a:custGeom>
              <a:avLst/>
              <a:gdLst/>
              <a:ahLst/>
              <a:cxnLst/>
              <a:rect l="l" t="t" r="r" b="b"/>
              <a:pathLst>
                <a:path w="234" h="29923" extrusionOk="0">
                  <a:moveTo>
                    <a:pt x="100" y="1"/>
                  </a:moveTo>
                  <a:cubicBezTo>
                    <a:pt x="67" y="1"/>
                    <a:pt x="0" y="6672"/>
                    <a:pt x="0" y="14945"/>
                  </a:cubicBezTo>
                  <a:cubicBezTo>
                    <a:pt x="0" y="23217"/>
                    <a:pt x="67" y="29922"/>
                    <a:pt x="100" y="29922"/>
                  </a:cubicBezTo>
                  <a:cubicBezTo>
                    <a:pt x="167" y="29922"/>
                    <a:pt x="234" y="23217"/>
                    <a:pt x="234" y="14945"/>
                  </a:cubicBezTo>
                  <a:cubicBezTo>
                    <a:pt x="234" y="6672"/>
                    <a:pt x="167" y="1"/>
                    <a:pt x="10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44"/>
            <p:cNvSpPr/>
            <p:nvPr/>
          </p:nvSpPr>
          <p:spPr>
            <a:xfrm>
              <a:off x="7476383" y="4136495"/>
              <a:ext cx="3783" cy="394953"/>
            </a:xfrm>
            <a:custGeom>
              <a:avLst/>
              <a:gdLst/>
              <a:ahLst/>
              <a:cxnLst/>
              <a:rect l="l" t="t" r="r" b="b"/>
              <a:pathLst>
                <a:path w="201" h="20983" extrusionOk="0">
                  <a:moveTo>
                    <a:pt x="100" y="1"/>
                  </a:moveTo>
                  <a:cubicBezTo>
                    <a:pt x="34" y="1"/>
                    <a:pt x="0" y="4704"/>
                    <a:pt x="0" y="10508"/>
                  </a:cubicBezTo>
                  <a:cubicBezTo>
                    <a:pt x="0" y="16279"/>
                    <a:pt x="34" y="20982"/>
                    <a:pt x="100" y="20982"/>
                  </a:cubicBezTo>
                  <a:cubicBezTo>
                    <a:pt x="167" y="20982"/>
                    <a:pt x="200" y="16312"/>
                    <a:pt x="200" y="10508"/>
                  </a:cubicBezTo>
                  <a:cubicBezTo>
                    <a:pt x="200" y="4704"/>
                    <a:pt x="167" y="1"/>
                    <a:pt x="10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44"/>
            <p:cNvSpPr/>
            <p:nvPr/>
          </p:nvSpPr>
          <p:spPr>
            <a:xfrm>
              <a:off x="7916509" y="2358390"/>
              <a:ext cx="228562" cy="120784"/>
            </a:xfrm>
            <a:custGeom>
              <a:avLst/>
              <a:gdLst/>
              <a:ahLst/>
              <a:cxnLst/>
              <a:rect l="l" t="t" r="r" b="b"/>
              <a:pathLst>
                <a:path w="12143" h="6417" extrusionOk="0">
                  <a:moveTo>
                    <a:pt x="12143" y="0"/>
                  </a:moveTo>
                  <a:lnTo>
                    <a:pt x="12143" y="0"/>
                  </a:lnTo>
                  <a:cubicBezTo>
                    <a:pt x="12142" y="0"/>
                    <a:pt x="2302" y="634"/>
                    <a:pt x="401" y="4370"/>
                  </a:cubicBezTo>
                  <a:cubicBezTo>
                    <a:pt x="1" y="5204"/>
                    <a:pt x="1568" y="5904"/>
                    <a:pt x="2436" y="6171"/>
                  </a:cubicBezTo>
                  <a:cubicBezTo>
                    <a:pt x="3089" y="6335"/>
                    <a:pt x="3743" y="6416"/>
                    <a:pt x="4397" y="6416"/>
                  </a:cubicBezTo>
                  <a:cubicBezTo>
                    <a:pt x="4677" y="6416"/>
                    <a:pt x="4957" y="6401"/>
                    <a:pt x="5238" y="6371"/>
                  </a:cubicBezTo>
                  <a:cubicBezTo>
                    <a:pt x="6505" y="6305"/>
                    <a:pt x="7773" y="6171"/>
                    <a:pt x="8874" y="5571"/>
                  </a:cubicBezTo>
                  <a:cubicBezTo>
                    <a:pt x="9808" y="4970"/>
                    <a:pt x="10575" y="4136"/>
                    <a:pt x="11042" y="3136"/>
                  </a:cubicBezTo>
                  <a:cubicBezTo>
                    <a:pt x="11509" y="2135"/>
                    <a:pt x="11876" y="1067"/>
                    <a:pt x="12143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44"/>
            <p:cNvSpPr/>
            <p:nvPr/>
          </p:nvSpPr>
          <p:spPr>
            <a:xfrm>
              <a:off x="7916509" y="2358390"/>
              <a:ext cx="228562" cy="120784"/>
            </a:xfrm>
            <a:custGeom>
              <a:avLst/>
              <a:gdLst/>
              <a:ahLst/>
              <a:cxnLst/>
              <a:rect l="l" t="t" r="r" b="b"/>
              <a:pathLst>
                <a:path w="12143" h="6417" extrusionOk="0">
                  <a:moveTo>
                    <a:pt x="12143" y="0"/>
                  </a:moveTo>
                  <a:lnTo>
                    <a:pt x="12143" y="0"/>
                  </a:lnTo>
                  <a:cubicBezTo>
                    <a:pt x="12142" y="0"/>
                    <a:pt x="2302" y="634"/>
                    <a:pt x="401" y="4370"/>
                  </a:cubicBezTo>
                  <a:cubicBezTo>
                    <a:pt x="1" y="5204"/>
                    <a:pt x="1568" y="5904"/>
                    <a:pt x="2436" y="6171"/>
                  </a:cubicBezTo>
                  <a:cubicBezTo>
                    <a:pt x="3089" y="6335"/>
                    <a:pt x="3743" y="6416"/>
                    <a:pt x="4397" y="6416"/>
                  </a:cubicBezTo>
                  <a:cubicBezTo>
                    <a:pt x="4677" y="6416"/>
                    <a:pt x="4957" y="6401"/>
                    <a:pt x="5238" y="6371"/>
                  </a:cubicBezTo>
                  <a:cubicBezTo>
                    <a:pt x="6505" y="6305"/>
                    <a:pt x="7773" y="6171"/>
                    <a:pt x="8874" y="5571"/>
                  </a:cubicBezTo>
                  <a:cubicBezTo>
                    <a:pt x="9808" y="4970"/>
                    <a:pt x="10575" y="4136"/>
                    <a:pt x="11042" y="3136"/>
                  </a:cubicBezTo>
                  <a:cubicBezTo>
                    <a:pt x="11509" y="2135"/>
                    <a:pt x="11876" y="1067"/>
                    <a:pt x="1214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44"/>
            <p:cNvSpPr/>
            <p:nvPr/>
          </p:nvSpPr>
          <p:spPr>
            <a:xfrm>
              <a:off x="8436387" y="2336123"/>
              <a:ext cx="202812" cy="87619"/>
            </a:xfrm>
            <a:custGeom>
              <a:avLst/>
              <a:gdLst/>
              <a:ahLst/>
              <a:cxnLst/>
              <a:rect l="l" t="t" r="r" b="b"/>
              <a:pathLst>
                <a:path w="10775" h="4655" extrusionOk="0">
                  <a:moveTo>
                    <a:pt x="7230" y="1"/>
                  </a:moveTo>
                  <a:cubicBezTo>
                    <a:pt x="6943" y="1"/>
                    <a:pt x="6655" y="8"/>
                    <a:pt x="6372" y="16"/>
                  </a:cubicBezTo>
                  <a:cubicBezTo>
                    <a:pt x="5071" y="82"/>
                    <a:pt x="3803" y="316"/>
                    <a:pt x="2569" y="749"/>
                  </a:cubicBezTo>
                  <a:cubicBezTo>
                    <a:pt x="1568" y="1116"/>
                    <a:pt x="501" y="1583"/>
                    <a:pt x="0" y="2517"/>
                  </a:cubicBezTo>
                  <a:lnTo>
                    <a:pt x="634" y="2884"/>
                  </a:lnTo>
                  <a:cubicBezTo>
                    <a:pt x="2235" y="4052"/>
                    <a:pt x="4203" y="4652"/>
                    <a:pt x="6171" y="4652"/>
                  </a:cubicBezTo>
                  <a:cubicBezTo>
                    <a:pt x="6220" y="4654"/>
                    <a:pt x="6269" y="4655"/>
                    <a:pt x="6317" y="4655"/>
                  </a:cubicBezTo>
                  <a:cubicBezTo>
                    <a:pt x="7232" y="4655"/>
                    <a:pt x="8111" y="4357"/>
                    <a:pt x="8840" y="3818"/>
                  </a:cubicBezTo>
                  <a:cubicBezTo>
                    <a:pt x="9174" y="3518"/>
                    <a:pt x="9407" y="3151"/>
                    <a:pt x="9741" y="2851"/>
                  </a:cubicBezTo>
                  <a:cubicBezTo>
                    <a:pt x="9941" y="2651"/>
                    <a:pt x="10208" y="2517"/>
                    <a:pt x="10441" y="2317"/>
                  </a:cubicBezTo>
                  <a:cubicBezTo>
                    <a:pt x="10641" y="2117"/>
                    <a:pt x="10775" y="1817"/>
                    <a:pt x="10741" y="1517"/>
                  </a:cubicBezTo>
                  <a:cubicBezTo>
                    <a:pt x="10641" y="1150"/>
                    <a:pt x="10441" y="816"/>
                    <a:pt x="10174" y="616"/>
                  </a:cubicBezTo>
                  <a:cubicBezTo>
                    <a:pt x="9288" y="94"/>
                    <a:pt x="8258" y="1"/>
                    <a:pt x="7230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44"/>
            <p:cNvSpPr/>
            <p:nvPr/>
          </p:nvSpPr>
          <p:spPr>
            <a:xfrm>
              <a:off x="8436387" y="2336273"/>
              <a:ext cx="202812" cy="87468"/>
            </a:xfrm>
            <a:custGeom>
              <a:avLst/>
              <a:gdLst/>
              <a:ahLst/>
              <a:cxnLst/>
              <a:rect l="l" t="t" r="r" b="b"/>
              <a:pathLst>
                <a:path w="10775" h="4647" extrusionOk="0">
                  <a:moveTo>
                    <a:pt x="6867" y="1"/>
                  </a:moveTo>
                  <a:cubicBezTo>
                    <a:pt x="6704" y="1"/>
                    <a:pt x="6538" y="3"/>
                    <a:pt x="6372" y="8"/>
                  </a:cubicBezTo>
                  <a:cubicBezTo>
                    <a:pt x="5071" y="74"/>
                    <a:pt x="3803" y="308"/>
                    <a:pt x="2569" y="741"/>
                  </a:cubicBezTo>
                  <a:cubicBezTo>
                    <a:pt x="1568" y="1075"/>
                    <a:pt x="501" y="1575"/>
                    <a:pt x="0" y="2509"/>
                  </a:cubicBezTo>
                  <a:lnTo>
                    <a:pt x="634" y="2876"/>
                  </a:lnTo>
                  <a:cubicBezTo>
                    <a:pt x="2235" y="4044"/>
                    <a:pt x="4203" y="4644"/>
                    <a:pt x="6205" y="4644"/>
                  </a:cubicBezTo>
                  <a:cubicBezTo>
                    <a:pt x="6252" y="4646"/>
                    <a:pt x="6299" y="4647"/>
                    <a:pt x="6346" y="4647"/>
                  </a:cubicBezTo>
                  <a:cubicBezTo>
                    <a:pt x="7232" y="4647"/>
                    <a:pt x="8111" y="4349"/>
                    <a:pt x="8840" y="3810"/>
                  </a:cubicBezTo>
                  <a:cubicBezTo>
                    <a:pt x="9174" y="3510"/>
                    <a:pt x="9407" y="3110"/>
                    <a:pt x="9741" y="2843"/>
                  </a:cubicBezTo>
                  <a:cubicBezTo>
                    <a:pt x="9941" y="2643"/>
                    <a:pt x="10208" y="2509"/>
                    <a:pt x="10441" y="2309"/>
                  </a:cubicBezTo>
                  <a:cubicBezTo>
                    <a:pt x="10641" y="2109"/>
                    <a:pt x="10775" y="1809"/>
                    <a:pt x="10741" y="1509"/>
                  </a:cubicBezTo>
                  <a:cubicBezTo>
                    <a:pt x="10575" y="1142"/>
                    <a:pt x="10341" y="875"/>
                    <a:pt x="10007" y="675"/>
                  </a:cubicBezTo>
                  <a:cubicBezTo>
                    <a:pt x="9019" y="122"/>
                    <a:pt x="7979" y="1"/>
                    <a:pt x="68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44"/>
            <p:cNvSpPr/>
            <p:nvPr/>
          </p:nvSpPr>
          <p:spPr>
            <a:xfrm>
              <a:off x="7864390" y="1987944"/>
              <a:ext cx="621613" cy="689412"/>
            </a:xfrm>
            <a:custGeom>
              <a:avLst/>
              <a:gdLst/>
              <a:ahLst/>
              <a:cxnLst/>
              <a:rect l="l" t="t" r="r" b="b"/>
              <a:pathLst>
                <a:path w="33025" h="36627" extrusionOk="0">
                  <a:moveTo>
                    <a:pt x="13310" y="0"/>
                  </a:moveTo>
                  <a:lnTo>
                    <a:pt x="10575" y="1268"/>
                  </a:lnTo>
                  <a:cubicBezTo>
                    <a:pt x="9975" y="1568"/>
                    <a:pt x="9374" y="1902"/>
                    <a:pt x="8841" y="2269"/>
                  </a:cubicBezTo>
                  <a:cubicBezTo>
                    <a:pt x="7006" y="3469"/>
                    <a:pt x="2636" y="6271"/>
                    <a:pt x="1836" y="9374"/>
                  </a:cubicBezTo>
                  <a:cubicBezTo>
                    <a:pt x="1" y="16579"/>
                    <a:pt x="3103" y="24585"/>
                    <a:pt x="3103" y="24585"/>
                  </a:cubicBezTo>
                  <a:lnTo>
                    <a:pt x="5105" y="23017"/>
                  </a:lnTo>
                  <a:cubicBezTo>
                    <a:pt x="5605" y="22616"/>
                    <a:pt x="6139" y="22283"/>
                    <a:pt x="6706" y="21949"/>
                  </a:cubicBezTo>
                  <a:lnTo>
                    <a:pt x="10742" y="32757"/>
                  </a:lnTo>
                  <a:cubicBezTo>
                    <a:pt x="10242" y="33057"/>
                    <a:pt x="9908" y="33558"/>
                    <a:pt x="9841" y="34125"/>
                  </a:cubicBezTo>
                  <a:cubicBezTo>
                    <a:pt x="9808" y="34992"/>
                    <a:pt x="10275" y="36059"/>
                    <a:pt x="11776" y="36360"/>
                  </a:cubicBezTo>
                  <a:lnTo>
                    <a:pt x="32558" y="36626"/>
                  </a:lnTo>
                  <a:cubicBezTo>
                    <a:pt x="32724" y="36626"/>
                    <a:pt x="32824" y="36526"/>
                    <a:pt x="32824" y="36360"/>
                  </a:cubicBezTo>
                  <a:cubicBezTo>
                    <a:pt x="32824" y="36326"/>
                    <a:pt x="32824" y="36326"/>
                    <a:pt x="32824" y="36293"/>
                  </a:cubicBezTo>
                  <a:lnTo>
                    <a:pt x="30389" y="28687"/>
                  </a:lnTo>
                  <a:cubicBezTo>
                    <a:pt x="30389" y="28687"/>
                    <a:pt x="30756" y="24885"/>
                    <a:pt x="31257" y="20315"/>
                  </a:cubicBezTo>
                  <a:cubicBezTo>
                    <a:pt x="31988" y="13396"/>
                    <a:pt x="33019" y="4687"/>
                    <a:pt x="33025" y="4670"/>
                  </a:cubicBezTo>
                  <a:lnTo>
                    <a:pt x="33025" y="4670"/>
                  </a:lnTo>
                  <a:cubicBezTo>
                    <a:pt x="33025" y="4670"/>
                    <a:pt x="33025" y="4670"/>
                    <a:pt x="33025" y="4670"/>
                  </a:cubicBezTo>
                  <a:cubicBezTo>
                    <a:pt x="33025" y="4670"/>
                    <a:pt x="33025" y="4670"/>
                    <a:pt x="33025" y="4670"/>
                  </a:cubicBezTo>
                  <a:cubicBezTo>
                    <a:pt x="33025" y="4670"/>
                    <a:pt x="33025" y="4670"/>
                    <a:pt x="33025" y="4670"/>
                  </a:cubicBezTo>
                  <a:lnTo>
                    <a:pt x="33025" y="4670"/>
                  </a:lnTo>
                  <a:cubicBezTo>
                    <a:pt x="31590" y="667"/>
                    <a:pt x="23218" y="0"/>
                    <a:pt x="23218" y="0"/>
                  </a:cubicBezTo>
                  <a:lnTo>
                    <a:pt x="13644" y="567"/>
                  </a:lnTo>
                  <a:lnTo>
                    <a:pt x="13310" y="0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44"/>
            <p:cNvSpPr/>
            <p:nvPr/>
          </p:nvSpPr>
          <p:spPr>
            <a:xfrm>
              <a:off x="8202197" y="2230302"/>
              <a:ext cx="64053" cy="211151"/>
            </a:xfrm>
            <a:custGeom>
              <a:avLst/>
              <a:gdLst/>
              <a:ahLst/>
              <a:cxnLst/>
              <a:rect l="l" t="t" r="r" b="b"/>
              <a:pathLst>
                <a:path w="3403" h="11218" extrusionOk="0">
                  <a:moveTo>
                    <a:pt x="2702" y="0"/>
                  </a:moveTo>
                  <a:cubicBezTo>
                    <a:pt x="1568" y="2902"/>
                    <a:pt x="1601" y="6238"/>
                    <a:pt x="367" y="9140"/>
                  </a:cubicBezTo>
                  <a:cubicBezTo>
                    <a:pt x="234" y="9440"/>
                    <a:pt x="100" y="9774"/>
                    <a:pt x="67" y="10107"/>
                  </a:cubicBezTo>
                  <a:cubicBezTo>
                    <a:pt x="0" y="10441"/>
                    <a:pt x="100" y="10775"/>
                    <a:pt x="334" y="11041"/>
                  </a:cubicBezTo>
                  <a:cubicBezTo>
                    <a:pt x="485" y="11178"/>
                    <a:pt x="671" y="11218"/>
                    <a:pt x="869" y="11218"/>
                  </a:cubicBezTo>
                  <a:cubicBezTo>
                    <a:pt x="1108" y="11218"/>
                    <a:pt x="1364" y="11160"/>
                    <a:pt x="1601" y="11141"/>
                  </a:cubicBezTo>
                  <a:cubicBezTo>
                    <a:pt x="2002" y="11041"/>
                    <a:pt x="2368" y="10941"/>
                    <a:pt x="2735" y="10775"/>
                  </a:cubicBezTo>
                  <a:cubicBezTo>
                    <a:pt x="3403" y="7205"/>
                    <a:pt x="3069" y="3569"/>
                    <a:pt x="270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44"/>
            <p:cNvSpPr/>
            <p:nvPr/>
          </p:nvSpPr>
          <p:spPr>
            <a:xfrm>
              <a:off x="8104866" y="2537241"/>
              <a:ext cx="332161" cy="53418"/>
            </a:xfrm>
            <a:custGeom>
              <a:avLst/>
              <a:gdLst/>
              <a:ahLst/>
              <a:cxnLst/>
              <a:rect l="l" t="t" r="r" b="b"/>
              <a:pathLst>
                <a:path w="17647" h="2838" extrusionOk="0">
                  <a:moveTo>
                    <a:pt x="4617" y="1"/>
                  </a:moveTo>
                  <a:cubicBezTo>
                    <a:pt x="4043" y="1"/>
                    <a:pt x="3467" y="69"/>
                    <a:pt x="2903" y="205"/>
                  </a:cubicBezTo>
                  <a:cubicBezTo>
                    <a:pt x="1735" y="572"/>
                    <a:pt x="835" y="1506"/>
                    <a:pt x="1" y="2440"/>
                  </a:cubicBezTo>
                  <a:lnTo>
                    <a:pt x="268" y="2673"/>
                  </a:lnTo>
                  <a:cubicBezTo>
                    <a:pt x="611" y="2790"/>
                    <a:pt x="959" y="2838"/>
                    <a:pt x="1310" y="2838"/>
                  </a:cubicBezTo>
                  <a:cubicBezTo>
                    <a:pt x="2664" y="2838"/>
                    <a:pt x="4067" y="2132"/>
                    <a:pt x="5471" y="1973"/>
                  </a:cubicBezTo>
                  <a:cubicBezTo>
                    <a:pt x="5690" y="1948"/>
                    <a:pt x="5908" y="1937"/>
                    <a:pt x="6126" y="1937"/>
                  </a:cubicBezTo>
                  <a:cubicBezTo>
                    <a:pt x="7075" y="1937"/>
                    <a:pt x="8019" y="2144"/>
                    <a:pt x="8940" y="2306"/>
                  </a:cubicBezTo>
                  <a:cubicBezTo>
                    <a:pt x="10342" y="2524"/>
                    <a:pt x="11743" y="2636"/>
                    <a:pt x="13144" y="2636"/>
                  </a:cubicBezTo>
                  <a:cubicBezTo>
                    <a:pt x="14111" y="2636"/>
                    <a:pt x="15078" y="2582"/>
                    <a:pt x="16046" y="2473"/>
                  </a:cubicBezTo>
                  <a:cubicBezTo>
                    <a:pt x="16412" y="2440"/>
                    <a:pt x="16746" y="2340"/>
                    <a:pt x="17080" y="2206"/>
                  </a:cubicBezTo>
                  <a:cubicBezTo>
                    <a:pt x="17413" y="1973"/>
                    <a:pt x="17647" y="1573"/>
                    <a:pt x="17647" y="1172"/>
                  </a:cubicBezTo>
                  <a:cubicBezTo>
                    <a:pt x="13711" y="739"/>
                    <a:pt x="9774" y="539"/>
                    <a:pt x="5838" y="105"/>
                  </a:cubicBezTo>
                  <a:cubicBezTo>
                    <a:pt x="5435" y="35"/>
                    <a:pt x="5026" y="1"/>
                    <a:pt x="461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44"/>
            <p:cNvSpPr/>
            <p:nvPr/>
          </p:nvSpPr>
          <p:spPr>
            <a:xfrm>
              <a:off x="8395580" y="2067676"/>
              <a:ext cx="242999" cy="323992"/>
            </a:xfrm>
            <a:custGeom>
              <a:avLst/>
              <a:gdLst/>
              <a:ahLst/>
              <a:cxnLst/>
              <a:rect l="l" t="t" r="r" b="b"/>
              <a:pathLst>
                <a:path w="12910" h="17213" extrusionOk="0">
                  <a:moveTo>
                    <a:pt x="4637" y="1"/>
                  </a:moveTo>
                  <a:lnTo>
                    <a:pt x="0" y="5838"/>
                  </a:lnTo>
                  <a:lnTo>
                    <a:pt x="1068" y="17213"/>
                  </a:lnTo>
                  <a:cubicBezTo>
                    <a:pt x="1068" y="17213"/>
                    <a:pt x="3503" y="14511"/>
                    <a:pt x="10374" y="14444"/>
                  </a:cubicBezTo>
                  <a:cubicBezTo>
                    <a:pt x="11375" y="14478"/>
                    <a:pt x="12309" y="14978"/>
                    <a:pt x="12909" y="15779"/>
                  </a:cubicBezTo>
                  <a:lnTo>
                    <a:pt x="12309" y="14411"/>
                  </a:lnTo>
                  <a:cubicBezTo>
                    <a:pt x="10608" y="10575"/>
                    <a:pt x="4637" y="1"/>
                    <a:pt x="4637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44"/>
            <p:cNvSpPr/>
            <p:nvPr/>
          </p:nvSpPr>
          <p:spPr>
            <a:xfrm>
              <a:off x="8077875" y="2205814"/>
              <a:ext cx="25768" cy="94828"/>
            </a:xfrm>
            <a:custGeom>
              <a:avLst/>
              <a:gdLst/>
              <a:ahLst/>
              <a:cxnLst/>
              <a:rect l="l" t="t" r="r" b="b"/>
              <a:pathLst>
                <a:path w="1369" h="5038" extrusionOk="0">
                  <a:moveTo>
                    <a:pt x="0" y="0"/>
                  </a:moveTo>
                  <a:cubicBezTo>
                    <a:pt x="134" y="868"/>
                    <a:pt x="334" y="1701"/>
                    <a:pt x="567" y="2535"/>
                  </a:cubicBezTo>
                  <a:cubicBezTo>
                    <a:pt x="768" y="3403"/>
                    <a:pt x="1034" y="4237"/>
                    <a:pt x="1368" y="5037"/>
                  </a:cubicBezTo>
                  <a:cubicBezTo>
                    <a:pt x="1235" y="4170"/>
                    <a:pt x="1068" y="3336"/>
                    <a:pt x="801" y="2502"/>
                  </a:cubicBezTo>
                  <a:cubicBezTo>
                    <a:pt x="601" y="1635"/>
                    <a:pt x="334" y="801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44"/>
            <p:cNvSpPr/>
            <p:nvPr/>
          </p:nvSpPr>
          <p:spPr>
            <a:xfrm>
              <a:off x="8388032" y="2162485"/>
              <a:ext cx="74104" cy="247403"/>
            </a:xfrm>
            <a:custGeom>
              <a:avLst/>
              <a:gdLst/>
              <a:ahLst/>
              <a:cxnLst/>
              <a:rect l="l" t="t" r="r" b="b"/>
              <a:pathLst>
                <a:path w="3937" h="13144" extrusionOk="0">
                  <a:moveTo>
                    <a:pt x="34" y="1"/>
                  </a:moveTo>
                  <a:lnTo>
                    <a:pt x="34" y="1"/>
                  </a:lnTo>
                  <a:cubicBezTo>
                    <a:pt x="1" y="34"/>
                    <a:pt x="601" y="568"/>
                    <a:pt x="1368" y="1602"/>
                  </a:cubicBezTo>
                  <a:cubicBezTo>
                    <a:pt x="2403" y="2936"/>
                    <a:pt x="3103" y="4470"/>
                    <a:pt x="3503" y="6072"/>
                  </a:cubicBezTo>
                  <a:cubicBezTo>
                    <a:pt x="3670" y="6972"/>
                    <a:pt x="3737" y="7906"/>
                    <a:pt x="3637" y="8807"/>
                  </a:cubicBezTo>
                  <a:cubicBezTo>
                    <a:pt x="3537" y="9641"/>
                    <a:pt x="3403" y="10408"/>
                    <a:pt x="3303" y="11042"/>
                  </a:cubicBezTo>
                  <a:cubicBezTo>
                    <a:pt x="3236" y="11542"/>
                    <a:pt x="3170" y="12076"/>
                    <a:pt x="3170" y="12576"/>
                  </a:cubicBezTo>
                  <a:cubicBezTo>
                    <a:pt x="3170" y="12776"/>
                    <a:pt x="3170" y="12943"/>
                    <a:pt x="3203" y="13143"/>
                  </a:cubicBezTo>
                  <a:cubicBezTo>
                    <a:pt x="3236" y="12943"/>
                    <a:pt x="3236" y="12776"/>
                    <a:pt x="3236" y="12576"/>
                  </a:cubicBezTo>
                  <a:cubicBezTo>
                    <a:pt x="3270" y="12209"/>
                    <a:pt x="3337" y="11709"/>
                    <a:pt x="3470" y="11075"/>
                  </a:cubicBezTo>
                  <a:cubicBezTo>
                    <a:pt x="3570" y="10441"/>
                    <a:pt x="3737" y="9674"/>
                    <a:pt x="3837" y="8840"/>
                  </a:cubicBezTo>
                  <a:cubicBezTo>
                    <a:pt x="3937" y="7906"/>
                    <a:pt x="3904" y="6972"/>
                    <a:pt x="3703" y="6038"/>
                  </a:cubicBezTo>
                  <a:cubicBezTo>
                    <a:pt x="3337" y="4370"/>
                    <a:pt x="2569" y="2836"/>
                    <a:pt x="1502" y="1502"/>
                  </a:cubicBezTo>
                  <a:cubicBezTo>
                    <a:pt x="1168" y="1101"/>
                    <a:pt x="835" y="734"/>
                    <a:pt x="468" y="367"/>
                  </a:cubicBezTo>
                  <a:cubicBezTo>
                    <a:pt x="334" y="234"/>
                    <a:pt x="201" y="134"/>
                    <a:pt x="3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44"/>
            <p:cNvSpPr/>
            <p:nvPr/>
          </p:nvSpPr>
          <p:spPr>
            <a:xfrm>
              <a:off x="8103624" y="2591318"/>
              <a:ext cx="205316" cy="70660"/>
            </a:xfrm>
            <a:custGeom>
              <a:avLst/>
              <a:gdLst/>
              <a:ahLst/>
              <a:cxnLst/>
              <a:rect l="l" t="t" r="r" b="b"/>
              <a:pathLst>
                <a:path w="10908" h="3754" extrusionOk="0">
                  <a:moveTo>
                    <a:pt x="0" y="1"/>
                  </a:moveTo>
                  <a:lnTo>
                    <a:pt x="0" y="1"/>
                  </a:lnTo>
                  <a:cubicBezTo>
                    <a:pt x="100" y="134"/>
                    <a:pt x="200" y="267"/>
                    <a:pt x="300" y="367"/>
                  </a:cubicBezTo>
                  <a:cubicBezTo>
                    <a:pt x="434" y="534"/>
                    <a:pt x="567" y="634"/>
                    <a:pt x="701" y="768"/>
                  </a:cubicBezTo>
                  <a:cubicBezTo>
                    <a:pt x="834" y="935"/>
                    <a:pt x="1034" y="1101"/>
                    <a:pt x="1234" y="1268"/>
                  </a:cubicBezTo>
                  <a:cubicBezTo>
                    <a:pt x="1735" y="1668"/>
                    <a:pt x="2268" y="2035"/>
                    <a:pt x="2835" y="2336"/>
                  </a:cubicBezTo>
                  <a:cubicBezTo>
                    <a:pt x="4203" y="3103"/>
                    <a:pt x="5704" y="3570"/>
                    <a:pt x="7272" y="3703"/>
                  </a:cubicBezTo>
                  <a:cubicBezTo>
                    <a:pt x="7589" y="3737"/>
                    <a:pt x="7906" y="3753"/>
                    <a:pt x="8223" y="3753"/>
                  </a:cubicBezTo>
                  <a:cubicBezTo>
                    <a:pt x="8539" y="3753"/>
                    <a:pt x="8856" y="3737"/>
                    <a:pt x="9173" y="3703"/>
                  </a:cubicBezTo>
                  <a:cubicBezTo>
                    <a:pt x="9440" y="3703"/>
                    <a:pt x="9707" y="3670"/>
                    <a:pt x="9907" y="3636"/>
                  </a:cubicBezTo>
                  <a:cubicBezTo>
                    <a:pt x="10074" y="3603"/>
                    <a:pt x="10274" y="3570"/>
                    <a:pt x="10441" y="3536"/>
                  </a:cubicBezTo>
                  <a:cubicBezTo>
                    <a:pt x="10608" y="3503"/>
                    <a:pt x="10774" y="3436"/>
                    <a:pt x="10908" y="3403"/>
                  </a:cubicBezTo>
                  <a:cubicBezTo>
                    <a:pt x="10908" y="3399"/>
                    <a:pt x="10900" y="3398"/>
                    <a:pt x="10885" y="3398"/>
                  </a:cubicBezTo>
                  <a:cubicBezTo>
                    <a:pt x="10759" y="3398"/>
                    <a:pt x="10125" y="3510"/>
                    <a:pt x="9173" y="3570"/>
                  </a:cubicBezTo>
                  <a:cubicBezTo>
                    <a:pt x="9003" y="3579"/>
                    <a:pt x="8834" y="3583"/>
                    <a:pt x="8664" y="3583"/>
                  </a:cubicBezTo>
                  <a:cubicBezTo>
                    <a:pt x="8200" y="3583"/>
                    <a:pt x="7736" y="3552"/>
                    <a:pt x="7272" y="3503"/>
                  </a:cubicBezTo>
                  <a:cubicBezTo>
                    <a:pt x="6538" y="3436"/>
                    <a:pt x="5771" y="3270"/>
                    <a:pt x="5037" y="3036"/>
                  </a:cubicBezTo>
                  <a:cubicBezTo>
                    <a:pt x="4303" y="2803"/>
                    <a:pt x="3603" y="2502"/>
                    <a:pt x="2902" y="2169"/>
                  </a:cubicBezTo>
                  <a:cubicBezTo>
                    <a:pt x="2368" y="1869"/>
                    <a:pt x="1835" y="1535"/>
                    <a:pt x="1334" y="1135"/>
                  </a:cubicBezTo>
                  <a:cubicBezTo>
                    <a:pt x="467" y="501"/>
                    <a:pt x="33" y="1"/>
                    <a:pt x="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44"/>
            <p:cNvSpPr/>
            <p:nvPr/>
          </p:nvSpPr>
          <p:spPr>
            <a:xfrm>
              <a:off x="8404370" y="2610781"/>
              <a:ext cx="29514" cy="69869"/>
            </a:xfrm>
            <a:custGeom>
              <a:avLst/>
              <a:gdLst/>
              <a:ahLst/>
              <a:cxnLst/>
              <a:rect l="l" t="t" r="r" b="b"/>
              <a:pathLst>
                <a:path w="1568" h="3712" extrusionOk="0">
                  <a:moveTo>
                    <a:pt x="1334" y="1"/>
                  </a:moveTo>
                  <a:cubicBezTo>
                    <a:pt x="1268" y="1"/>
                    <a:pt x="1501" y="935"/>
                    <a:pt x="1168" y="2035"/>
                  </a:cubicBezTo>
                  <a:cubicBezTo>
                    <a:pt x="1034" y="2502"/>
                    <a:pt x="801" y="2936"/>
                    <a:pt x="467" y="3303"/>
                  </a:cubicBezTo>
                  <a:cubicBezTo>
                    <a:pt x="200" y="3570"/>
                    <a:pt x="0" y="3703"/>
                    <a:pt x="0" y="3703"/>
                  </a:cubicBezTo>
                  <a:cubicBezTo>
                    <a:pt x="5" y="3708"/>
                    <a:pt x="15" y="3711"/>
                    <a:pt x="29" y="3711"/>
                  </a:cubicBezTo>
                  <a:cubicBezTo>
                    <a:pt x="107" y="3711"/>
                    <a:pt x="313" y="3629"/>
                    <a:pt x="567" y="3403"/>
                  </a:cubicBezTo>
                  <a:cubicBezTo>
                    <a:pt x="967" y="3069"/>
                    <a:pt x="1234" y="2602"/>
                    <a:pt x="1401" y="2102"/>
                  </a:cubicBezTo>
                  <a:cubicBezTo>
                    <a:pt x="1535" y="1602"/>
                    <a:pt x="1568" y="1101"/>
                    <a:pt x="1501" y="601"/>
                  </a:cubicBezTo>
                  <a:cubicBezTo>
                    <a:pt x="1501" y="368"/>
                    <a:pt x="1434" y="167"/>
                    <a:pt x="133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44"/>
            <p:cNvSpPr/>
            <p:nvPr/>
          </p:nvSpPr>
          <p:spPr>
            <a:xfrm>
              <a:off x="8390554" y="2638412"/>
              <a:ext cx="21364" cy="43329"/>
            </a:xfrm>
            <a:custGeom>
              <a:avLst/>
              <a:gdLst/>
              <a:ahLst/>
              <a:cxnLst/>
              <a:rect l="l" t="t" r="r" b="b"/>
              <a:pathLst>
                <a:path w="1135" h="2302" extrusionOk="0">
                  <a:moveTo>
                    <a:pt x="934" y="0"/>
                  </a:moveTo>
                  <a:cubicBezTo>
                    <a:pt x="901" y="0"/>
                    <a:pt x="868" y="567"/>
                    <a:pt x="634" y="1201"/>
                  </a:cubicBezTo>
                  <a:cubicBezTo>
                    <a:pt x="401" y="1835"/>
                    <a:pt x="0" y="2235"/>
                    <a:pt x="67" y="2302"/>
                  </a:cubicBezTo>
                  <a:cubicBezTo>
                    <a:pt x="767" y="1768"/>
                    <a:pt x="1134" y="868"/>
                    <a:pt x="93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44"/>
            <p:cNvSpPr/>
            <p:nvPr/>
          </p:nvSpPr>
          <p:spPr>
            <a:xfrm>
              <a:off x="8310803" y="2379734"/>
              <a:ext cx="27650" cy="40826"/>
            </a:xfrm>
            <a:custGeom>
              <a:avLst/>
              <a:gdLst/>
              <a:ahLst/>
              <a:cxnLst/>
              <a:rect l="l" t="t" r="r" b="b"/>
              <a:pathLst>
                <a:path w="1469" h="2169" extrusionOk="0">
                  <a:moveTo>
                    <a:pt x="1469" y="0"/>
                  </a:moveTo>
                  <a:lnTo>
                    <a:pt x="1469" y="0"/>
                  </a:lnTo>
                  <a:cubicBezTo>
                    <a:pt x="1068" y="234"/>
                    <a:pt x="768" y="567"/>
                    <a:pt x="535" y="968"/>
                  </a:cubicBezTo>
                  <a:cubicBezTo>
                    <a:pt x="268" y="1301"/>
                    <a:pt x="68" y="1701"/>
                    <a:pt x="1" y="2168"/>
                  </a:cubicBezTo>
                  <a:cubicBezTo>
                    <a:pt x="268" y="1801"/>
                    <a:pt x="501" y="1468"/>
                    <a:pt x="735" y="1068"/>
                  </a:cubicBezTo>
                  <a:cubicBezTo>
                    <a:pt x="1002" y="734"/>
                    <a:pt x="1235" y="367"/>
                    <a:pt x="146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44"/>
            <p:cNvSpPr/>
            <p:nvPr/>
          </p:nvSpPr>
          <p:spPr>
            <a:xfrm>
              <a:off x="7939115" y="2140199"/>
              <a:ext cx="130609" cy="49936"/>
            </a:xfrm>
            <a:custGeom>
              <a:avLst/>
              <a:gdLst/>
              <a:ahLst/>
              <a:cxnLst/>
              <a:rect l="l" t="t" r="r" b="b"/>
              <a:pathLst>
                <a:path w="6939" h="2653" extrusionOk="0">
                  <a:moveTo>
                    <a:pt x="551" y="0"/>
                  </a:moveTo>
                  <a:cubicBezTo>
                    <a:pt x="367" y="0"/>
                    <a:pt x="184" y="17"/>
                    <a:pt x="0" y="50"/>
                  </a:cubicBezTo>
                  <a:cubicBezTo>
                    <a:pt x="367" y="117"/>
                    <a:pt x="734" y="150"/>
                    <a:pt x="1101" y="184"/>
                  </a:cubicBezTo>
                  <a:cubicBezTo>
                    <a:pt x="2869" y="417"/>
                    <a:pt x="4537" y="1051"/>
                    <a:pt x="6038" y="2018"/>
                  </a:cubicBezTo>
                  <a:cubicBezTo>
                    <a:pt x="6305" y="2252"/>
                    <a:pt x="6639" y="2452"/>
                    <a:pt x="6939" y="2652"/>
                  </a:cubicBezTo>
                  <a:cubicBezTo>
                    <a:pt x="6705" y="2352"/>
                    <a:pt x="6438" y="2119"/>
                    <a:pt x="6138" y="1918"/>
                  </a:cubicBezTo>
                  <a:cubicBezTo>
                    <a:pt x="4670" y="851"/>
                    <a:pt x="2936" y="184"/>
                    <a:pt x="1101" y="50"/>
                  </a:cubicBezTo>
                  <a:cubicBezTo>
                    <a:pt x="918" y="17"/>
                    <a:pt x="734" y="0"/>
                    <a:pt x="55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44"/>
            <p:cNvSpPr/>
            <p:nvPr/>
          </p:nvSpPr>
          <p:spPr>
            <a:xfrm>
              <a:off x="8413781" y="2065173"/>
              <a:ext cx="69079" cy="82894"/>
            </a:xfrm>
            <a:custGeom>
              <a:avLst/>
              <a:gdLst/>
              <a:ahLst/>
              <a:cxnLst/>
              <a:rect l="l" t="t" r="r" b="b"/>
              <a:pathLst>
                <a:path w="3670" h="4404" extrusionOk="0">
                  <a:moveTo>
                    <a:pt x="3670" y="0"/>
                  </a:moveTo>
                  <a:lnTo>
                    <a:pt x="3670" y="0"/>
                  </a:lnTo>
                  <a:cubicBezTo>
                    <a:pt x="3403" y="100"/>
                    <a:pt x="3136" y="267"/>
                    <a:pt x="2936" y="434"/>
                  </a:cubicBezTo>
                  <a:cubicBezTo>
                    <a:pt x="2369" y="834"/>
                    <a:pt x="1835" y="1301"/>
                    <a:pt x="1401" y="1835"/>
                  </a:cubicBezTo>
                  <a:cubicBezTo>
                    <a:pt x="968" y="2369"/>
                    <a:pt x="568" y="2969"/>
                    <a:pt x="267" y="3569"/>
                  </a:cubicBezTo>
                  <a:cubicBezTo>
                    <a:pt x="134" y="3836"/>
                    <a:pt x="34" y="4103"/>
                    <a:pt x="0" y="4403"/>
                  </a:cubicBezTo>
                  <a:cubicBezTo>
                    <a:pt x="434" y="3536"/>
                    <a:pt x="968" y="2735"/>
                    <a:pt x="1568" y="1968"/>
                  </a:cubicBezTo>
                  <a:cubicBezTo>
                    <a:pt x="2202" y="1268"/>
                    <a:pt x="2903" y="601"/>
                    <a:pt x="367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44"/>
            <p:cNvSpPr/>
            <p:nvPr/>
          </p:nvSpPr>
          <p:spPr>
            <a:xfrm>
              <a:off x="8093573" y="2000499"/>
              <a:ext cx="236091" cy="136915"/>
            </a:xfrm>
            <a:custGeom>
              <a:avLst/>
              <a:gdLst/>
              <a:ahLst/>
              <a:cxnLst/>
              <a:rect l="l" t="t" r="r" b="b"/>
              <a:pathLst>
                <a:path w="12543" h="7274" extrusionOk="0">
                  <a:moveTo>
                    <a:pt x="12076" y="0"/>
                  </a:moveTo>
                  <a:cubicBezTo>
                    <a:pt x="12076" y="1"/>
                    <a:pt x="12176" y="301"/>
                    <a:pt x="12276" y="834"/>
                  </a:cubicBezTo>
                  <a:cubicBezTo>
                    <a:pt x="12409" y="1568"/>
                    <a:pt x="12376" y="2302"/>
                    <a:pt x="12176" y="3036"/>
                  </a:cubicBezTo>
                  <a:cubicBezTo>
                    <a:pt x="11909" y="4103"/>
                    <a:pt x="11342" y="5071"/>
                    <a:pt x="10508" y="5805"/>
                  </a:cubicBezTo>
                  <a:cubicBezTo>
                    <a:pt x="9474" y="6672"/>
                    <a:pt x="8173" y="7105"/>
                    <a:pt x="6805" y="7105"/>
                  </a:cubicBezTo>
                  <a:cubicBezTo>
                    <a:pt x="5471" y="7072"/>
                    <a:pt x="4137" y="6638"/>
                    <a:pt x="3069" y="5838"/>
                  </a:cubicBezTo>
                  <a:cubicBezTo>
                    <a:pt x="2169" y="5171"/>
                    <a:pt x="1468" y="4337"/>
                    <a:pt x="934" y="3336"/>
                  </a:cubicBezTo>
                  <a:cubicBezTo>
                    <a:pt x="601" y="2702"/>
                    <a:pt x="334" y="1968"/>
                    <a:pt x="200" y="1268"/>
                  </a:cubicBezTo>
                  <a:cubicBezTo>
                    <a:pt x="67" y="734"/>
                    <a:pt x="34" y="434"/>
                    <a:pt x="34" y="434"/>
                  </a:cubicBezTo>
                  <a:cubicBezTo>
                    <a:pt x="0" y="534"/>
                    <a:pt x="0" y="601"/>
                    <a:pt x="34" y="668"/>
                  </a:cubicBezTo>
                  <a:cubicBezTo>
                    <a:pt x="34" y="868"/>
                    <a:pt x="67" y="1068"/>
                    <a:pt x="100" y="1268"/>
                  </a:cubicBezTo>
                  <a:cubicBezTo>
                    <a:pt x="234" y="2035"/>
                    <a:pt x="467" y="2736"/>
                    <a:pt x="801" y="3436"/>
                  </a:cubicBezTo>
                  <a:cubicBezTo>
                    <a:pt x="1301" y="4437"/>
                    <a:pt x="2035" y="5304"/>
                    <a:pt x="2936" y="6005"/>
                  </a:cubicBezTo>
                  <a:cubicBezTo>
                    <a:pt x="4032" y="6811"/>
                    <a:pt x="5346" y="7274"/>
                    <a:pt x="6698" y="7274"/>
                  </a:cubicBezTo>
                  <a:cubicBezTo>
                    <a:pt x="6745" y="7274"/>
                    <a:pt x="6792" y="7273"/>
                    <a:pt x="6839" y="7272"/>
                  </a:cubicBezTo>
                  <a:cubicBezTo>
                    <a:pt x="6885" y="7273"/>
                    <a:pt x="6932" y="7274"/>
                    <a:pt x="6979" y="7274"/>
                  </a:cubicBezTo>
                  <a:cubicBezTo>
                    <a:pt x="8331" y="7274"/>
                    <a:pt x="9643" y="6807"/>
                    <a:pt x="10675" y="5905"/>
                  </a:cubicBezTo>
                  <a:cubicBezTo>
                    <a:pt x="11509" y="5171"/>
                    <a:pt x="12109" y="4170"/>
                    <a:pt x="12376" y="3036"/>
                  </a:cubicBezTo>
                  <a:cubicBezTo>
                    <a:pt x="12543" y="2302"/>
                    <a:pt x="12543" y="1535"/>
                    <a:pt x="12376" y="801"/>
                  </a:cubicBezTo>
                  <a:cubicBezTo>
                    <a:pt x="12309" y="601"/>
                    <a:pt x="12242" y="401"/>
                    <a:pt x="12176" y="201"/>
                  </a:cubicBezTo>
                  <a:cubicBezTo>
                    <a:pt x="12142" y="134"/>
                    <a:pt x="12109" y="67"/>
                    <a:pt x="1207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44"/>
            <p:cNvSpPr/>
            <p:nvPr/>
          </p:nvSpPr>
          <p:spPr>
            <a:xfrm>
              <a:off x="8310803" y="2382558"/>
              <a:ext cx="38323" cy="39264"/>
            </a:xfrm>
            <a:custGeom>
              <a:avLst/>
              <a:gdLst/>
              <a:ahLst/>
              <a:cxnLst/>
              <a:rect l="l" t="t" r="r" b="b"/>
              <a:pathLst>
                <a:path w="2036" h="2086" extrusionOk="0">
                  <a:moveTo>
                    <a:pt x="1602" y="0"/>
                  </a:moveTo>
                  <a:cubicBezTo>
                    <a:pt x="1535" y="0"/>
                    <a:pt x="1469" y="17"/>
                    <a:pt x="1402" y="50"/>
                  </a:cubicBezTo>
                  <a:cubicBezTo>
                    <a:pt x="1302" y="84"/>
                    <a:pt x="1202" y="184"/>
                    <a:pt x="1102" y="284"/>
                  </a:cubicBezTo>
                  <a:cubicBezTo>
                    <a:pt x="601" y="784"/>
                    <a:pt x="234" y="1418"/>
                    <a:pt x="1" y="2085"/>
                  </a:cubicBezTo>
                  <a:lnTo>
                    <a:pt x="2036" y="1885"/>
                  </a:lnTo>
                  <a:cubicBezTo>
                    <a:pt x="2036" y="1485"/>
                    <a:pt x="2002" y="1018"/>
                    <a:pt x="2002" y="584"/>
                  </a:cubicBezTo>
                  <a:cubicBezTo>
                    <a:pt x="2036" y="384"/>
                    <a:pt x="1936" y="184"/>
                    <a:pt x="1802" y="50"/>
                  </a:cubicBezTo>
                  <a:cubicBezTo>
                    <a:pt x="1735" y="17"/>
                    <a:pt x="1669" y="0"/>
                    <a:pt x="160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44"/>
            <p:cNvSpPr/>
            <p:nvPr/>
          </p:nvSpPr>
          <p:spPr>
            <a:xfrm>
              <a:off x="8448320" y="2253529"/>
              <a:ext cx="30775" cy="121819"/>
            </a:xfrm>
            <a:custGeom>
              <a:avLst/>
              <a:gdLst/>
              <a:ahLst/>
              <a:cxnLst/>
              <a:rect l="l" t="t" r="r" b="b"/>
              <a:pathLst>
                <a:path w="1635" h="6472" extrusionOk="0">
                  <a:moveTo>
                    <a:pt x="0" y="0"/>
                  </a:moveTo>
                  <a:cubicBezTo>
                    <a:pt x="867" y="2869"/>
                    <a:pt x="601" y="4504"/>
                    <a:pt x="100" y="6472"/>
                  </a:cubicBezTo>
                  <a:lnTo>
                    <a:pt x="200" y="6205"/>
                  </a:lnTo>
                  <a:cubicBezTo>
                    <a:pt x="767" y="5037"/>
                    <a:pt x="1635" y="4337"/>
                    <a:pt x="1468" y="3169"/>
                  </a:cubicBezTo>
                  <a:cubicBezTo>
                    <a:pt x="1268" y="1968"/>
                    <a:pt x="767" y="9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44"/>
            <p:cNvSpPr/>
            <p:nvPr/>
          </p:nvSpPr>
          <p:spPr>
            <a:xfrm>
              <a:off x="8199054" y="4121437"/>
              <a:ext cx="200309" cy="367942"/>
            </a:xfrm>
            <a:custGeom>
              <a:avLst/>
              <a:gdLst/>
              <a:ahLst/>
              <a:cxnLst/>
              <a:rect l="l" t="t" r="r" b="b"/>
              <a:pathLst>
                <a:path w="10642" h="19548" extrusionOk="0">
                  <a:moveTo>
                    <a:pt x="0" y="0"/>
                  </a:moveTo>
                  <a:lnTo>
                    <a:pt x="1268" y="19447"/>
                  </a:lnTo>
                  <a:lnTo>
                    <a:pt x="9407" y="19547"/>
                  </a:lnTo>
                  <a:lnTo>
                    <a:pt x="10641" y="8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44"/>
            <p:cNvSpPr/>
            <p:nvPr/>
          </p:nvSpPr>
          <p:spPr>
            <a:xfrm>
              <a:off x="8211609" y="4439123"/>
              <a:ext cx="342833" cy="116172"/>
            </a:xfrm>
            <a:custGeom>
              <a:avLst/>
              <a:gdLst/>
              <a:ahLst/>
              <a:cxnLst/>
              <a:rect l="l" t="t" r="r" b="b"/>
              <a:pathLst>
                <a:path w="18214" h="6172" extrusionOk="0">
                  <a:moveTo>
                    <a:pt x="301" y="1"/>
                  </a:moveTo>
                  <a:lnTo>
                    <a:pt x="0" y="6072"/>
                  </a:lnTo>
                  <a:lnTo>
                    <a:pt x="18213" y="6172"/>
                  </a:lnTo>
                  <a:cubicBezTo>
                    <a:pt x="18147" y="4437"/>
                    <a:pt x="8974" y="735"/>
                    <a:pt x="8974" y="735"/>
                  </a:cubicBezTo>
                  <a:lnTo>
                    <a:pt x="8974" y="201"/>
                  </a:lnTo>
                  <a:cubicBezTo>
                    <a:pt x="7646" y="770"/>
                    <a:pt x="6237" y="1054"/>
                    <a:pt x="4833" y="1054"/>
                  </a:cubicBezTo>
                  <a:cubicBezTo>
                    <a:pt x="3274" y="1054"/>
                    <a:pt x="1723" y="703"/>
                    <a:pt x="301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44"/>
            <p:cNvSpPr/>
            <p:nvPr/>
          </p:nvSpPr>
          <p:spPr>
            <a:xfrm>
              <a:off x="8241122" y="4475394"/>
              <a:ext cx="28271" cy="26144"/>
            </a:xfrm>
            <a:custGeom>
              <a:avLst/>
              <a:gdLst/>
              <a:ahLst/>
              <a:cxnLst/>
              <a:rect l="l" t="t" r="r" b="b"/>
              <a:pathLst>
                <a:path w="1502" h="1389" extrusionOk="0">
                  <a:moveTo>
                    <a:pt x="768" y="0"/>
                  </a:moveTo>
                  <a:cubicBezTo>
                    <a:pt x="690" y="0"/>
                    <a:pt x="611" y="14"/>
                    <a:pt x="534" y="42"/>
                  </a:cubicBezTo>
                  <a:lnTo>
                    <a:pt x="567" y="42"/>
                  </a:lnTo>
                  <a:cubicBezTo>
                    <a:pt x="200" y="142"/>
                    <a:pt x="0" y="476"/>
                    <a:pt x="34" y="876"/>
                  </a:cubicBezTo>
                  <a:cubicBezTo>
                    <a:pt x="121" y="1196"/>
                    <a:pt x="411" y="1389"/>
                    <a:pt x="727" y="1389"/>
                  </a:cubicBezTo>
                  <a:cubicBezTo>
                    <a:pt x="774" y="1389"/>
                    <a:pt x="821" y="1385"/>
                    <a:pt x="868" y="1376"/>
                  </a:cubicBezTo>
                  <a:cubicBezTo>
                    <a:pt x="1268" y="1276"/>
                    <a:pt x="1501" y="876"/>
                    <a:pt x="1435" y="476"/>
                  </a:cubicBezTo>
                  <a:cubicBezTo>
                    <a:pt x="1329" y="186"/>
                    <a:pt x="1058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44"/>
            <p:cNvSpPr/>
            <p:nvPr/>
          </p:nvSpPr>
          <p:spPr>
            <a:xfrm>
              <a:off x="8211609" y="4525782"/>
              <a:ext cx="344715" cy="29514"/>
            </a:xfrm>
            <a:custGeom>
              <a:avLst/>
              <a:gdLst/>
              <a:ahLst/>
              <a:cxnLst/>
              <a:rect l="l" t="t" r="r" b="b"/>
              <a:pathLst>
                <a:path w="18314" h="1568" extrusionOk="0">
                  <a:moveTo>
                    <a:pt x="67" y="0"/>
                  </a:moveTo>
                  <a:lnTo>
                    <a:pt x="0" y="1468"/>
                  </a:lnTo>
                  <a:lnTo>
                    <a:pt x="18213" y="1568"/>
                  </a:lnTo>
                  <a:cubicBezTo>
                    <a:pt x="18314" y="1001"/>
                    <a:pt x="17513" y="634"/>
                    <a:pt x="17513" y="634"/>
                  </a:cubicBezTo>
                  <a:lnTo>
                    <a:pt x="67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44"/>
            <p:cNvSpPr/>
            <p:nvPr/>
          </p:nvSpPr>
          <p:spPr>
            <a:xfrm>
              <a:off x="8349107" y="4452656"/>
              <a:ext cx="32676" cy="21062"/>
            </a:xfrm>
            <a:custGeom>
              <a:avLst/>
              <a:gdLst/>
              <a:ahLst/>
              <a:cxnLst/>
              <a:rect l="l" t="t" r="r" b="b"/>
              <a:pathLst>
                <a:path w="1736" h="1119" extrusionOk="0">
                  <a:moveTo>
                    <a:pt x="1472" y="1"/>
                  </a:moveTo>
                  <a:cubicBezTo>
                    <a:pt x="1266" y="1"/>
                    <a:pt x="967" y="62"/>
                    <a:pt x="668" y="249"/>
                  </a:cubicBezTo>
                  <a:cubicBezTo>
                    <a:pt x="134" y="583"/>
                    <a:pt x="1" y="1083"/>
                    <a:pt x="67" y="1116"/>
                  </a:cubicBezTo>
                  <a:cubicBezTo>
                    <a:pt x="72" y="1118"/>
                    <a:pt x="76" y="1119"/>
                    <a:pt x="81" y="1119"/>
                  </a:cubicBezTo>
                  <a:cubicBezTo>
                    <a:pt x="188" y="1119"/>
                    <a:pt x="420" y="770"/>
                    <a:pt x="835" y="483"/>
                  </a:cubicBezTo>
                  <a:cubicBezTo>
                    <a:pt x="1268" y="216"/>
                    <a:pt x="1735" y="182"/>
                    <a:pt x="1735" y="82"/>
                  </a:cubicBezTo>
                  <a:cubicBezTo>
                    <a:pt x="1735" y="38"/>
                    <a:pt x="1632" y="1"/>
                    <a:pt x="147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44"/>
            <p:cNvSpPr/>
            <p:nvPr/>
          </p:nvSpPr>
          <p:spPr>
            <a:xfrm>
              <a:off x="8393057" y="4468768"/>
              <a:ext cx="24507" cy="26257"/>
            </a:xfrm>
            <a:custGeom>
              <a:avLst/>
              <a:gdLst/>
              <a:ahLst/>
              <a:cxnLst/>
              <a:rect l="l" t="t" r="r" b="b"/>
              <a:pathLst>
                <a:path w="1302" h="1395" extrusionOk="0">
                  <a:moveTo>
                    <a:pt x="1216" y="0"/>
                  </a:moveTo>
                  <a:cubicBezTo>
                    <a:pt x="1049" y="0"/>
                    <a:pt x="670" y="99"/>
                    <a:pt x="368" y="427"/>
                  </a:cubicBezTo>
                  <a:cubicBezTo>
                    <a:pt x="1" y="894"/>
                    <a:pt x="34" y="1395"/>
                    <a:pt x="134" y="1395"/>
                  </a:cubicBezTo>
                  <a:cubicBezTo>
                    <a:pt x="234" y="1395"/>
                    <a:pt x="301" y="994"/>
                    <a:pt x="634" y="627"/>
                  </a:cubicBezTo>
                  <a:cubicBezTo>
                    <a:pt x="935" y="260"/>
                    <a:pt x="1302" y="94"/>
                    <a:pt x="1302" y="27"/>
                  </a:cubicBezTo>
                  <a:cubicBezTo>
                    <a:pt x="1302" y="11"/>
                    <a:pt x="1270" y="0"/>
                    <a:pt x="121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44"/>
            <p:cNvSpPr/>
            <p:nvPr/>
          </p:nvSpPr>
          <p:spPr>
            <a:xfrm>
              <a:off x="8433865" y="4483450"/>
              <a:ext cx="17599" cy="29156"/>
            </a:xfrm>
            <a:custGeom>
              <a:avLst/>
              <a:gdLst/>
              <a:ahLst/>
              <a:cxnLst/>
              <a:rect l="l" t="t" r="r" b="b"/>
              <a:pathLst>
                <a:path w="935" h="1549" extrusionOk="0">
                  <a:moveTo>
                    <a:pt x="868" y="0"/>
                  </a:moveTo>
                  <a:cubicBezTo>
                    <a:pt x="760" y="0"/>
                    <a:pt x="436" y="184"/>
                    <a:pt x="234" y="615"/>
                  </a:cubicBezTo>
                  <a:cubicBezTo>
                    <a:pt x="1" y="1115"/>
                    <a:pt x="101" y="1549"/>
                    <a:pt x="201" y="1549"/>
                  </a:cubicBezTo>
                  <a:cubicBezTo>
                    <a:pt x="301" y="1515"/>
                    <a:pt x="301" y="1148"/>
                    <a:pt x="501" y="748"/>
                  </a:cubicBezTo>
                  <a:cubicBezTo>
                    <a:pt x="701" y="348"/>
                    <a:pt x="935" y="81"/>
                    <a:pt x="902" y="14"/>
                  </a:cubicBezTo>
                  <a:cubicBezTo>
                    <a:pt x="897" y="5"/>
                    <a:pt x="885" y="0"/>
                    <a:pt x="868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44"/>
            <p:cNvSpPr/>
            <p:nvPr/>
          </p:nvSpPr>
          <p:spPr>
            <a:xfrm>
              <a:off x="8018283" y="1484988"/>
              <a:ext cx="433821" cy="393880"/>
            </a:xfrm>
            <a:custGeom>
              <a:avLst/>
              <a:gdLst/>
              <a:ahLst/>
              <a:cxnLst/>
              <a:rect l="l" t="t" r="r" b="b"/>
              <a:pathLst>
                <a:path w="23048" h="20926" extrusionOk="0">
                  <a:moveTo>
                    <a:pt x="14997" y="1"/>
                  </a:moveTo>
                  <a:cubicBezTo>
                    <a:pt x="14678" y="1"/>
                    <a:pt x="14357" y="34"/>
                    <a:pt x="14041" y="102"/>
                  </a:cubicBezTo>
                  <a:cubicBezTo>
                    <a:pt x="12773" y="369"/>
                    <a:pt x="11606" y="769"/>
                    <a:pt x="10472" y="1370"/>
                  </a:cubicBezTo>
                  <a:cubicBezTo>
                    <a:pt x="9651" y="538"/>
                    <a:pt x="8625" y="159"/>
                    <a:pt x="7617" y="159"/>
                  </a:cubicBezTo>
                  <a:cubicBezTo>
                    <a:pt x="5756" y="159"/>
                    <a:pt x="3958" y="1451"/>
                    <a:pt x="3633" y="3571"/>
                  </a:cubicBezTo>
                  <a:cubicBezTo>
                    <a:pt x="3429" y="3523"/>
                    <a:pt x="3227" y="3500"/>
                    <a:pt x="3029" y="3500"/>
                  </a:cubicBezTo>
                  <a:cubicBezTo>
                    <a:pt x="1331" y="3500"/>
                    <a:pt x="0" y="5203"/>
                    <a:pt x="598" y="6907"/>
                  </a:cubicBezTo>
                  <a:lnTo>
                    <a:pt x="6235" y="8909"/>
                  </a:lnTo>
                  <a:lnTo>
                    <a:pt x="12406" y="19750"/>
                  </a:lnTo>
                  <a:cubicBezTo>
                    <a:pt x="13321" y="20534"/>
                    <a:pt x="14460" y="20926"/>
                    <a:pt x="15600" y="20926"/>
                  </a:cubicBezTo>
                  <a:cubicBezTo>
                    <a:pt x="16787" y="20926"/>
                    <a:pt x="17975" y="20500"/>
                    <a:pt x="18911" y="19650"/>
                  </a:cubicBezTo>
                  <a:cubicBezTo>
                    <a:pt x="20746" y="17982"/>
                    <a:pt x="21046" y="15213"/>
                    <a:pt x="19645" y="13178"/>
                  </a:cubicBezTo>
                  <a:cubicBezTo>
                    <a:pt x="19978" y="12878"/>
                    <a:pt x="20279" y="12511"/>
                    <a:pt x="20512" y="12111"/>
                  </a:cubicBezTo>
                  <a:cubicBezTo>
                    <a:pt x="21513" y="11544"/>
                    <a:pt x="22213" y="10576"/>
                    <a:pt x="22514" y="9442"/>
                  </a:cubicBezTo>
                  <a:cubicBezTo>
                    <a:pt x="23047" y="7074"/>
                    <a:pt x="21179" y="4439"/>
                    <a:pt x="18778" y="4138"/>
                  </a:cubicBezTo>
                  <a:cubicBezTo>
                    <a:pt x="19245" y="2971"/>
                    <a:pt x="18677" y="1570"/>
                    <a:pt x="17643" y="803"/>
                  </a:cubicBezTo>
                  <a:cubicBezTo>
                    <a:pt x="16849" y="282"/>
                    <a:pt x="15926" y="1"/>
                    <a:pt x="1499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44"/>
            <p:cNvSpPr/>
            <p:nvPr/>
          </p:nvSpPr>
          <p:spPr>
            <a:xfrm>
              <a:off x="8037067" y="1560786"/>
              <a:ext cx="315766" cy="536140"/>
            </a:xfrm>
            <a:custGeom>
              <a:avLst/>
              <a:gdLst/>
              <a:ahLst/>
              <a:cxnLst/>
              <a:rect l="l" t="t" r="r" b="b"/>
              <a:pathLst>
                <a:path w="16776" h="28484" extrusionOk="0">
                  <a:moveTo>
                    <a:pt x="9797" y="0"/>
                  </a:moveTo>
                  <a:cubicBezTo>
                    <a:pt x="9493" y="0"/>
                    <a:pt x="9184" y="46"/>
                    <a:pt x="8873" y="145"/>
                  </a:cubicBezTo>
                  <a:lnTo>
                    <a:pt x="934" y="4048"/>
                  </a:lnTo>
                  <a:cubicBezTo>
                    <a:pt x="134" y="4281"/>
                    <a:pt x="0" y="5048"/>
                    <a:pt x="200" y="5849"/>
                  </a:cubicBezTo>
                  <a:lnTo>
                    <a:pt x="200" y="6283"/>
                  </a:lnTo>
                  <a:lnTo>
                    <a:pt x="3269" y="19058"/>
                  </a:lnTo>
                  <a:lnTo>
                    <a:pt x="4570" y="24762"/>
                  </a:lnTo>
                  <a:cubicBezTo>
                    <a:pt x="5113" y="26964"/>
                    <a:pt x="7074" y="28484"/>
                    <a:pt x="9269" y="28484"/>
                  </a:cubicBezTo>
                  <a:cubicBezTo>
                    <a:pt x="9502" y="28484"/>
                    <a:pt x="9737" y="28467"/>
                    <a:pt x="9974" y="28432"/>
                  </a:cubicBezTo>
                  <a:cubicBezTo>
                    <a:pt x="12609" y="28065"/>
                    <a:pt x="14444" y="25630"/>
                    <a:pt x="14077" y="22961"/>
                  </a:cubicBezTo>
                  <a:cubicBezTo>
                    <a:pt x="14077" y="22894"/>
                    <a:pt x="14044" y="22794"/>
                    <a:pt x="14044" y="22694"/>
                  </a:cubicBezTo>
                  <a:cubicBezTo>
                    <a:pt x="13679" y="20938"/>
                    <a:pt x="13446" y="19742"/>
                    <a:pt x="13443" y="19726"/>
                  </a:cubicBezTo>
                  <a:lnTo>
                    <a:pt x="13443" y="19726"/>
                  </a:lnTo>
                  <a:cubicBezTo>
                    <a:pt x="13443" y="19726"/>
                    <a:pt x="13444" y="19726"/>
                    <a:pt x="13445" y="19726"/>
                  </a:cubicBezTo>
                  <a:cubicBezTo>
                    <a:pt x="13525" y="19726"/>
                    <a:pt x="16776" y="18400"/>
                    <a:pt x="16545" y="13788"/>
                  </a:cubicBezTo>
                  <a:cubicBezTo>
                    <a:pt x="16412" y="11486"/>
                    <a:pt x="15545" y="7850"/>
                    <a:pt x="14711" y="4915"/>
                  </a:cubicBezTo>
                  <a:cubicBezTo>
                    <a:pt x="14064" y="2561"/>
                    <a:pt x="12067" y="0"/>
                    <a:pt x="9797" y="0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44"/>
            <p:cNvSpPr/>
            <p:nvPr/>
          </p:nvSpPr>
          <p:spPr>
            <a:xfrm>
              <a:off x="8291341" y="1702971"/>
              <a:ext cx="23886" cy="21552"/>
            </a:xfrm>
            <a:custGeom>
              <a:avLst/>
              <a:gdLst/>
              <a:ahLst/>
              <a:cxnLst/>
              <a:rect l="l" t="t" r="r" b="b"/>
              <a:pathLst>
                <a:path w="1269" h="1145" extrusionOk="0">
                  <a:moveTo>
                    <a:pt x="664" y="0"/>
                  </a:moveTo>
                  <a:cubicBezTo>
                    <a:pt x="609" y="0"/>
                    <a:pt x="554" y="10"/>
                    <a:pt x="501" y="29"/>
                  </a:cubicBezTo>
                  <a:cubicBezTo>
                    <a:pt x="168" y="96"/>
                    <a:pt x="1" y="396"/>
                    <a:pt x="68" y="730"/>
                  </a:cubicBezTo>
                  <a:cubicBezTo>
                    <a:pt x="153" y="986"/>
                    <a:pt x="384" y="1145"/>
                    <a:pt x="636" y="1145"/>
                  </a:cubicBezTo>
                  <a:cubicBezTo>
                    <a:pt x="679" y="1145"/>
                    <a:pt x="724" y="1140"/>
                    <a:pt x="768" y="1130"/>
                  </a:cubicBezTo>
                  <a:cubicBezTo>
                    <a:pt x="1068" y="1030"/>
                    <a:pt x="1268" y="730"/>
                    <a:pt x="1202" y="430"/>
                  </a:cubicBezTo>
                  <a:cubicBezTo>
                    <a:pt x="1202" y="430"/>
                    <a:pt x="1168" y="396"/>
                    <a:pt x="1168" y="396"/>
                  </a:cubicBezTo>
                  <a:cubicBezTo>
                    <a:pt x="1115" y="155"/>
                    <a:pt x="889" y="0"/>
                    <a:pt x="66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44"/>
            <p:cNvSpPr/>
            <p:nvPr/>
          </p:nvSpPr>
          <p:spPr>
            <a:xfrm>
              <a:off x="8262467" y="1686765"/>
              <a:ext cx="44591" cy="16903"/>
            </a:xfrm>
            <a:custGeom>
              <a:avLst/>
              <a:gdLst/>
              <a:ahLst/>
              <a:cxnLst/>
              <a:rect l="l" t="t" r="r" b="b"/>
              <a:pathLst>
                <a:path w="2369" h="898" extrusionOk="0">
                  <a:moveTo>
                    <a:pt x="1475" y="0"/>
                  </a:moveTo>
                  <a:cubicBezTo>
                    <a:pt x="1351" y="0"/>
                    <a:pt x="1226" y="19"/>
                    <a:pt x="1101" y="57"/>
                  </a:cubicBezTo>
                  <a:cubicBezTo>
                    <a:pt x="768" y="123"/>
                    <a:pt x="501" y="257"/>
                    <a:pt x="267" y="524"/>
                  </a:cubicBezTo>
                  <a:cubicBezTo>
                    <a:pt x="100" y="690"/>
                    <a:pt x="0" y="824"/>
                    <a:pt x="100" y="890"/>
                  </a:cubicBezTo>
                  <a:cubicBezTo>
                    <a:pt x="106" y="895"/>
                    <a:pt x="113" y="898"/>
                    <a:pt x="121" y="898"/>
                  </a:cubicBezTo>
                  <a:cubicBezTo>
                    <a:pt x="229" y="898"/>
                    <a:pt x="613" y="544"/>
                    <a:pt x="1168" y="390"/>
                  </a:cubicBezTo>
                  <a:cubicBezTo>
                    <a:pt x="1316" y="359"/>
                    <a:pt x="1457" y="348"/>
                    <a:pt x="1587" y="348"/>
                  </a:cubicBezTo>
                  <a:cubicBezTo>
                    <a:pt x="1909" y="348"/>
                    <a:pt x="2162" y="416"/>
                    <a:pt x="2288" y="416"/>
                  </a:cubicBezTo>
                  <a:cubicBezTo>
                    <a:pt x="2329" y="416"/>
                    <a:pt x="2356" y="409"/>
                    <a:pt x="2369" y="390"/>
                  </a:cubicBezTo>
                  <a:cubicBezTo>
                    <a:pt x="2369" y="357"/>
                    <a:pt x="2302" y="257"/>
                    <a:pt x="2069" y="157"/>
                  </a:cubicBezTo>
                  <a:cubicBezTo>
                    <a:pt x="1881" y="52"/>
                    <a:pt x="1680" y="0"/>
                    <a:pt x="147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44"/>
            <p:cNvSpPr/>
            <p:nvPr/>
          </p:nvSpPr>
          <p:spPr>
            <a:xfrm>
              <a:off x="8177069" y="1728984"/>
              <a:ext cx="23886" cy="21495"/>
            </a:xfrm>
            <a:custGeom>
              <a:avLst/>
              <a:gdLst/>
              <a:ahLst/>
              <a:cxnLst/>
              <a:rect l="l" t="t" r="r" b="b"/>
              <a:pathLst>
                <a:path w="1269" h="1142" extrusionOk="0">
                  <a:moveTo>
                    <a:pt x="633" y="0"/>
                  </a:moveTo>
                  <a:cubicBezTo>
                    <a:pt x="590" y="0"/>
                    <a:pt x="545" y="5"/>
                    <a:pt x="501" y="15"/>
                  </a:cubicBezTo>
                  <a:cubicBezTo>
                    <a:pt x="201" y="115"/>
                    <a:pt x="1" y="415"/>
                    <a:pt x="68" y="716"/>
                  </a:cubicBezTo>
                  <a:cubicBezTo>
                    <a:pt x="150" y="963"/>
                    <a:pt x="368" y="1142"/>
                    <a:pt x="628" y="1142"/>
                  </a:cubicBezTo>
                  <a:cubicBezTo>
                    <a:pt x="684" y="1142"/>
                    <a:pt x="742" y="1134"/>
                    <a:pt x="801" y="1116"/>
                  </a:cubicBezTo>
                  <a:cubicBezTo>
                    <a:pt x="1102" y="1016"/>
                    <a:pt x="1268" y="716"/>
                    <a:pt x="1202" y="415"/>
                  </a:cubicBezTo>
                  <a:cubicBezTo>
                    <a:pt x="1116" y="159"/>
                    <a:pt x="886" y="0"/>
                    <a:pt x="633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44"/>
            <p:cNvSpPr/>
            <p:nvPr/>
          </p:nvSpPr>
          <p:spPr>
            <a:xfrm>
              <a:off x="8149457" y="1714811"/>
              <a:ext cx="45212" cy="16489"/>
            </a:xfrm>
            <a:custGeom>
              <a:avLst/>
              <a:gdLst/>
              <a:ahLst/>
              <a:cxnLst/>
              <a:rect l="l" t="t" r="r" b="b"/>
              <a:pathLst>
                <a:path w="2402" h="876" extrusionOk="0">
                  <a:moveTo>
                    <a:pt x="1443" y="1"/>
                  </a:moveTo>
                  <a:cubicBezTo>
                    <a:pt x="1338" y="1"/>
                    <a:pt x="1234" y="12"/>
                    <a:pt x="1134" y="34"/>
                  </a:cubicBezTo>
                  <a:cubicBezTo>
                    <a:pt x="801" y="101"/>
                    <a:pt x="500" y="268"/>
                    <a:pt x="267" y="501"/>
                  </a:cubicBezTo>
                  <a:cubicBezTo>
                    <a:pt x="100" y="668"/>
                    <a:pt x="0" y="801"/>
                    <a:pt x="100" y="868"/>
                  </a:cubicBezTo>
                  <a:cubicBezTo>
                    <a:pt x="105" y="873"/>
                    <a:pt x="112" y="876"/>
                    <a:pt x="121" y="876"/>
                  </a:cubicBezTo>
                  <a:cubicBezTo>
                    <a:pt x="229" y="876"/>
                    <a:pt x="615" y="524"/>
                    <a:pt x="1201" y="401"/>
                  </a:cubicBezTo>
                  <a:cubicBezTo>
                    <a:pt x="1366" y="355"/>
                    <a:pt x="1523" y="340"/>
                    <a:pt x="1665" y="340"/>
                  </a:cubicBezTo>
                  <a:cubicBezTo>
                    <a:pt x="1975" y="340"/>
                    <a:pt x="2217" y="413"/>
                    <a:pt x="2321" y="413"/>
                  </a:cubicBezTo>
                  <a:cubicBezTo>
                    <a:pt x="2344" y="413"/>
                    <a:pt x="2360" y="410"/>
                    <a:pt x="2368" y="401"/>
                  </a:cubicBezTo>
                  <a:cubicBezTo>
                    <a:pt x="2402" y="334"/>
                    <a:pt x="2302" y="234"/>
                    <a:pt x="2068" y="134"/>
                  </a:cubicBezTo>
                  <a:cubicBezTo>
                    <a:pt x="1868" y="45"/>
                    <a:pt x="1653" y="1"/>
                    <a:pt x="1443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44"/>
            <p:cNvSpPr/>
            <p:nvPr/>
          </p:nvSpPr>
          <p:spPr>
            <a:xfrm>
              <a:off x="8226045" y="1699753"/>
              <a:ext cx="55282" cy="96070"/>
            </a:xfrm>
            <a:custGeom>
              <a:avLst/>
              <a:gdLst/>
              <a:ahLst/>
              <a:cxnLst/>
              <a:rect l="l" t="t" r="r" b="b"/>
              <a:pathLst>
                <a:path w="2937" h="5104" extrusionOk="0">
                  <a:moveTo>
                    <a:pt x="67" y="0"/>
                  </a:moveTo>
                  <a:cubicBezTo>
                    <a:pt x="1" y="34"/>
                    <a:pt x="768" y="1368"/>
                    <a:pt x="1769" y="2936"/>
                  </a:cubicBezTo>
                  <a:lnTo>
                    <a:pt x="2502" y="4037"/>
                  </a:lnTo>
                  <a:cubicBezTo>
                    <a:pt x="2603" y="4170"/>
                    <a:pt x="2669" y="4337"/>
                    <a:pt x="2703" y="4504"/>
                  </a:cubicBezTo>
                  <a:cubicBezTo>
                    <a:pt x="2703" y="4604"/>
                    <a:pt x="2569" y="4670"/>
                    <a:pt x="2402" y="4704"/>
                  </a:cubicBezTo>
                  <a:cubicBezTo>
                    <a:pt x="2069" y="4804"/>
                    <a:pt x="1735" y="4937"/>
                    <a:pt x="1435" y="5104"/>
                  </a:cubicBezTo>
                  <a:cubicBezTo>
                    <a:pt x="1769" y="5071"/>
                    <a:pt x="2136" y="5004"/>
                    <a:pt x="2469" y="4904"/>
                  </a:cubicBezTo>
                  <a:cubicBezTo>
                    <a:pt x="2536" y="4870"/>
                    <a:pt x="2636" y="4837"/>
                    <a:pt x="2703" y="4804"/>
                  </a:cubicBezTo>
                  <a:cubicBezTo>
                    <a:pt x="2836" y="4737"/>
                    <a:pt x="2903" y="4637"/>
                    <a:pt x="2936" y="4537"/>
                  </a:cubicBezTo>
                  <a:cubicBezTo>
                    <a:pt x="2936" y="4303"/>
                    <a:pt x="2869" y="4103"/>
                    <a:pt x="2703" y="3936"/>
                  </a:cubicBezTo>
                  <a:lnTo>
                    <a:pt x="2002" y="2802"/>
                  </a:lnTo>
                  <a:cubicBezTo>
                    <a:pt x="1435" y="1835"/>
                    <a:pt x="801" y="901"/>
                    <a:pt x="6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44"/>
            <p:cNvSpPr/>
            <p:nvPr/>
          </p:nvSpPr>
          <p:spPr>
            <a:xfrm>
              <a:off x="8170801" y="1925773"/>
              <a:ext cx="123701" cy="35236"/>
            </a:xfrm>
            <a:custGeom>
              <a:avLst/>
              <a:gdLst/>
              <a:ahLst/>
              <a:cxnLst/>
              <a:rect l="l" t="t" r="r" b="b"/>
              <a:pathLst>
                <a:path w="6572" h="1872" extrusionOk="0">
                  <a:moveTo>
                    <a:pt x="0" y="1"/>
                  </a:moveTo>
                  <a:cubicBezTo>
                    <a:pt x="0" y="1"/>
                    <a:pt x="1414" y="1872"/>
                    <a:pt x="4277" y="1872"/>
                  </a:cubicBezTo>
                  <a:cubicBezTo>
                    <a:pt x="4959" y="1872"/>
                    <a:pt x="5724" y="1765"/>
                    <a:pt x="6572" y="1502"/>
                  </a:cubicBezTo>
                  <a:lnTo>
                    <a:pt x="6338" y="334"/>
                  </a:lnTo>
                  <a:cubicBezTo>
                    <a:pt x="5491" y="536"/>
                    <a:pt x="4627" y="635"/>
                    <a:pt x="3764" y="635"/>
                  </a:cubicBezTo>
                  <a:cubicBezTo>
                    <a:pt x="2488" y="635"/>
                    <a:pt x="1214" y="419"/>
                    <a:pt x="0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44"/>
            <p:cNvSpPr/>
            <p:nvPr/>
          </p:nvSpPr>
          <p:spPr>
            <a:xfrm>
              <a:off x="8141909" y="1699433"/>
              <a:ext cx="54642" cy="19218"/>
            </a:xfrm>
            <a:custGeom>
              <a:avLst/>
              <a:gdLst/>
              <a:ahLst/>
              <a:cxnLst/>
              <a:rect l="l" t="t" r="r" b="b"/>
              <a:pathLst>
                <a:path w="2903" h="1021" extrusionOk="0">
                  <a:moveTo>
                    <a:pt x="1886" y="1"/>
                  </a:moveTo>
                  <a:cubicBezTo>
                    <a:pt x="1702" y="1"/>
                    <a:pt x="1519" y="17"/>
                    <a:pt x="1335" y="51"/>
                  </a:cubicBezTo>
                  <a:cubicBezTo>
                    <a:pt x="935" y="151"/>
                    <a:pt x="601" y="318"/>
                    <a:pt x="301" y="551"/>
                  </a:cubicBezTo>
                  <a:cubicBezTo>
                    <a:pt x="68" y="751"/>
                    <a:pt x="1" y="918"/>
                    <a:pt x="34" y="985"/>
                  </a:cubicBezTo>
                  <a:cubicBezTo>
                    <a:pt x="59" y="1010"/>
                    <a:pt x="100" y="1021"/>
                    <a:pt x="155" y="1021"/>
                  </a:cubicBezTo>
                  <a:cubicBezTo>
                    <a:pt x="388" y="1021"/>
                    <a:pt x="873" y="820"/>
                    <a:pt x="1469" y="684"/>
                  </a:cubicBezTo>
                  <a:cubicBezTo>
                    <a:pt x="2202" y="484"/>
                    <a:pt x="2836" y="484"/>
                    <a:pt x="2870" y="318"/>
                  </a:cubicBezTo>
                  <a:cubicBezTo>
                    <a:pt x="2903" y="251"/>
                    <a:pt x="2736" y="117"/>
                    <a:pt x="2436" y="51"/>
                  </a:cubicBezTo>
                  <a:cubicBezTo>
                    <a:pt x="2252" y="17"/>
                    <a:pt x="2069" y="1"/>
                    <a:pt x="188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44"/>
            <p:cNvSpPr/>
            <p:nvPr/>
          </p:nvSpPr>
          <p:spPr>
            <a:xfrm>
              <a:off x="8254298" y="1648894"/>
              <a:ext cx="48995" cy="17731"/>
            </a:xfrm>
            <a:custGeom>
              <a:avLst/>
              <a:gdLst/>
              <a:ahLst/>
              <a:cxnLst/>
              <a:rect l="l" t="t" r="r" b="b"/>
              <a:pathLst>
                <a:path w="2603" h="942" extrusionOk="0">
                  <a:moveTo>
                    <a:pt x="1544" y="0"/>
                  </a:moveTo>
                  <a:cubicBezTo>
                    <a:pt x="1428" y="0"/>
                    <a:pt x="1313" y="11"/>
                    <a:pt x="1202" y="34"/>
                  </a:cubicBezTo>
                  <a:cubicBezTo>
                    <a:pt x="835" y="100"/>
                    <a:pt x="501" y="267"/>
                    <a:pt x="234" y="501"/>
                  </a:cubicBezTo>
                  <a:cubicBezTo>
                    <a:pt x="67" y="668"/>
                    <a:pt x="1" y="834"/>
                    <a:pt x="67" y="901"/>
                  </a:cubicBezTo>
                  <a:cubicBezTo>
                    <a:pt x="96" y="929"/>
                    <a:pt x="141" y="941"/>
                    <a:pt x="200" y="941"/>
                  </a:cubicBezTo>
                  <a:cubicBezTo>
                    <a:pt x="418" y="941"/>
                    <a:pt x="829" y="780"/>
                    <a:pt x="1302" y="701"/>
                  </a:cubicBezTo>
                  <a:cubicBezTo>
                    <a:pt x="1935" y="567"/>
                    <a:pt x="2469" y="601"/>
                    <a:pt x="2569" y="434"/>
                  </a:cubicBezTo>
                  <a:cubicBezTo>
                    <a:pt x="2603" y="367"/>
                    <a:pt x="2503" y="234"/>
                    <a:pt x="2236" y="134"/>
                  </a:cubicBezTo>
                  <a:cubicBezTo>
                    <a:pt x="2013" y="45"/>
                    <a:pt x="1776" y="0"/>
                    <a:pt x="154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44"/>
            <p:cNvSpPr/>
            <p:nvPr/>
          </p:nvSpPr>
          <p:spPr>
            <a:xfrm>
              <a:off x="8087286" y="1541098"/>
              <a:ext cx="293236" cy="133094"/>
            </a:xfrm>
            <a:custGeom>
              <a:avLst/>
              <a:gdLst/>
              <a:ahLst/>
              <a:cxnLst/>
              <a:rect l="l" t="t" r="r" b="b"/>
              <a:pathLst>
                <a:path w="15579" h="7071" extrusionOk="0">
                  <a:moveTo>
                    <a:pt x="8014" y="1"/>
                  </a:moveTo>
                  <a:cubicBezTo>
                    <a:pt x="7890" y="1"/>
                    <a:pt x="7765" y="8"/>
                    <a:pt x="7640" y="23"/>
                  </a:cubicBezTo>
                  <a:cubicBezTo>
                    <a:pt x="6770" y="88"/>
                    <a:pt x="5962" y="525"/>
                    <a:pt x="5067" y="525"/>
                  </a:cubicBezTo>
                  <a:cubicBezTo>
                    <a:pt x="5035" y="525"/>
                    <a:pt x="5003" y="525"/>
                    <a:pt x="4971" y="524"/>
                  </a:cubicBezTo>
                  <a:cubicBezTo>
                    <a:pt x="4304" y="490"/>
                    <a:pt x="3670" y="190"/>
                    <a:pt x="3003" y="190"/>
                  </a:cubicBezTo>
                  <a:cubicBezTo>
                    <a:pt x="1842" y="190"/>
                    <a:pt x="920" y="1120"/>
                    <a:pt x="237" y="2103"/>
                  </a:cubicBezTo>
                  <a:lnTo>
                    <a:pt x="237" y="2103"/>
                  </a:lnTo>
                  <a:cubicBezTo>
                    <a:pt x="236" y="2099"/>
                    <a:pt x="235" y="2095"/>
                    <a:pt x="234" y="2091"/>
                  </a:cubicBezTo>
                  <a:lnTo>
                    <a:pt x="1" y="2458"/>
                  </a:lnTo>
                  <a:cubicBezTo>
                    <a:pt x="76" y="2340"/>
                    <a:pt x="155" y="2221"/>
                    <a:pt x="237" y="2103"/>
                  </a:cubicBezTo>
                  <a:lnTo>
                    <a:pt x="237" y="2103"/>
                  </a:lnTo>
                  <a:cubicBezTo>
                    <a:pt x="555" y="3614"/>
                    <a:pt x="1871" y="4593"/>
                    <a:pt x="3291" y="4593"/>
                  </a:cubicBezTo>
                  <a:cubicBezTo>
                    <a:pt x="3682" y="4593"/>
                    <a:pt x="4082" y="4518"/>
                    <a:pt x="4471" y="4360"/>
                  </a:cubicBezTo>
                  <a:cubicBezTo>
                    <a:pt x="5004" y="4146"/>
                    <a:pt x="5559" y="3783"/>
                    <a:pt x="6102" y="3783"/>
                  </a:cubicBezTo>
                  <a:cubicBezTo>
                    <a:pt x="6237" y="3783"/>
                    <a:pt x="6372" y="3806"/>
                    <a:pt x="6505" y="3859"/>
                  </a:cubicBezTo>
                  <a:cubicBezTo>
                    <a:pt x="7173" y="4093"/>
                    <a:pt x="7439" y="5027"/>
                    <a:pt x="8073" y="5394"/>
                  </a:cubicBezTo>
                  <a:cubicBezTo>
                    <a:pt x="8289" y="5517"/>
                    <a:pt x="8516" y="5564"/>
                    <a:pt x="8752" y="5564"/>
                  </a:cubicBezTo>
                  <a:cubicBezTo>
                    <a:pt x="9502" y="5564"/>
                    <a:pt x="10331" y="5090"/>
                    <a:pt x="11096" y="5090"/>
                  </a:cubicBezTo>
                  <a:cubicBezTo>
                    <a:pt x="11134" y="5090"/>
                    <a:pt x="11171" y="5091"/>
                    <a:pt x="11209" y="5094"/>
                  </a:cubicBezTo>
                  <a:cubicBezTo>
                    <a:pt x="12043" y="5160"/>
                    <a:pt x="12676" y="5827"/>
                    <a:pt x="13310" y="6361"/>
                  </a:cubicBezTo>
                  <a:cubicBezTo>
                    <a:pt x="13798" y="6751"/>
                    <a:pt x="14393" y="7070"/>
                    <a:pt x="14964" y="7070"/>
                  </a:cubicBezTo>
                  <a:cubicBezTo>
                    <a:pt x="15174" y="7070"/>
                    <a:pt x="15381" y="7027"/>
                    <a:pt x="15579" y="6928"/>
                  </a:cubicBezTo>
                  <a:cubicBezTo>
                    <a:pt x="15412" y="6228"/>
                    <a:pt x="15178" y="5527"/>
                    <a:pt x="14845" y="4893"/>
                  </a:cubicBezTo>
                  <a:cubicBezTo>
                    <a:pt x="14511" y="4260"/>
                    <a:pt x="13977" y="3759"/>
                    <a:pt x="13310" y="3459"/>
                  </a:cubicBezTo>
                  <a:cubicBezTo>
                    <a:pt x="12943" y="3326"/>
                    <a:pt x="12576" y="3259"/>
                    <a:pt x="12209" y="3092"/>
                  </a:cubicBezTo>
                  <a:cubicBezTo>
                    <a:pt x="11442" y="2692"/>
                    <a:pt x="11109" y="1825"/>
                    <a:pt x="10575" y="1191"/>
                  </a:cubicBezTo>
                  <a:cubicBezTo>
                    <a:pt x="9925" y="452"/>
                    <a:pt x="8986" y="1"/>
                    <a:pt x="801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44"/>
            <p:cNvSpPr/>
            <p:nvPr/>
          </p:nvSpPr>
          <p:spPr>
            <a:xfrm>
              <a:off x="7965485" y="1565172"/>
              <a:ext cx="213485" cy="353788"/>
            </a:xfrm>
            <a:custGeom>
              <a:avLst/>
              <a:gdLst/>
              <a:ahLst/>
              <a:cxnLst/>
              <a:rect l="l" t="t" r="r" b="b"/>
              <a:pathLst>
                <a:path w="11342" h="18796" extrusionOk="0">
                  <a:moveTo>
                    <a:pt x="6264" y="1"/>
                  </a:moveTo>
                  <a:cubicBezTo>
                    <a:pt x="6023" y="1"/>
                    <a:pt x="5780" y="26"/>
                    <a:pt x="5538" y="79"/>
                  </a:cubicBezTo>
                  <a:cubicBezTo>
                    <a:pt x="4304" y="446"/>
                    <a:pt x="3470" y="1580"/>
                    <a:pt x="3436" y="2847"/>
                  </a:cubicBezTo>
                  <a:cubicBezTo>
                    <a:pt x="1969" y="3214"/>
                    <a:pt x="801" y="4348"/>
                    <a:pt x="401" y="5849"/>
                  </a:cubicBezTo>
                  <a:cubicBezTo>
                    <a:pt x="0" y="7384"/>
                    <a:pt x="401" y="9018"/>
                    <a:pt x="1435" y="10219"/>
                  </a:cubicBezTo>
                  <a:cubicBezTo>
                    <a:pt x="1702" y="10519"/>
                    <a:pt x="1935" y="10853"/>
                    <a:pt x="2135" y="11220"/>
                  </a:cubicBezTo>
                  <a:cubicBezTo>
                    <a:pt x="1835" y="11553"/>
                    <a:pt x="1602" y="11920"/>
                    <a:pt x="1368" y="12321"/>
                  </a:cubicBezTo>
                  <a:cubicBezTo>
                    <a:pt x="434" y="14456"/>
                    <a:pt x="3036" y="15256"/>
                    <a:pt x="3036" y="15256"/>
                  </a:cubicBezTo>
                  <a:cubicBezTo>
                    <a:pt x="3036" y="16657"/>
                    <a:pt x="4337" y="16657"/>
                    <a:pt x="5171" y="16657"/>
                  </a:cubicBezTo>
                  <a:cubicBezTo>
                    <a:pt x="5987" y="16657"/>
                    <a:pt x="6451" y="18795"/>
                    <a:pt x="7095" y="18795"/>
                  </a:cubicBezTo>
                  <a:cubicBezTo>
                    <a:pt x="7110" y="18795"/>
                    <a:pt x="7124" y="18794"/>
                    <a:pt x="7139" y="18792"/>
                  </a:cubicBezTo>
                  <a:lnTo>
                    <a:pt x="6472" y="11887"/>
                  </a:lnTo>
                  <a:lnTo>
                    <a:pt x="6472" y="11887"/>
                  </a:lnTo>
                  <a:cubicBezTo>
                    <a:pt x="6572" y="11920"/>
                    <a:pt x="6672" y="11954"/>
                    <a:pt x="6772" y="11954"/>
                  </a:cubicBezTo>
                  <a:cubicBezTo>
                    <a:pt x="6781" y="11954"/>
                    <a:pt x="6789" y="11954"/>
                    <a:pt x="6798" y="11954"/>
                  </a:cubicBezTo>
                  <a:cubicBezTo>
                    <a:pt x="8335" y="11954"/>
                    <a:pt x="7937" y="8981"/>
                    <a:pt x="7439" y="8218"/>
                  </a:cubicBezTo>
                  <a:cubicBezTo>
                    <a:pt x="7906" y="7617"/>
                    <a:pt x="8306" y="6984"/>
                    <a:pt x="8607" y="6283"/>
                  </a:cubicBezTo>
                  <a:cubicBezTo>
                    <a:pt x="8907" y="5249"/>
                    <a:pt x="8907" y="4148"/>
                    <a:pt x="8673" y="3114"/>
                  </a:cubicBezTo>
                  <a:cubicBezTo>
                    <a:pt x="9207" y="3047"/>
                    <a:pt x="11342" y="1780"/>
                    <a:pt x="11108" y="1780"/>
                  </a:cubicBezTo>
                  <a:cubicBezTo>
                    <a:pt x="10508" y="1713"/>
                    <a:pt x="9274" y="1613"/>
                    <a:pt x="8873" y="1179"/>
                  </a:cubicBezTo>
                  <a:cubicBezTo>
                    <a:pt x="8203" y="428"/>
                    <a:pt x="7252" y="1"/>
                    <a:pt x="626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44"/>
            <p:cNvSpPr/>
            <p:nvPr/>
          </p:nvSpPr>
          <p:spPr>
            <a:xfrm>
              <a:off x="8038950" y="1776925"/>
              <a:ext cx="64994" cy="74951"/>
            </a:xfrm>
            <a:custGeom>
              <a:avLst/>
              <a:gdLst/>
              <a:ahLst/>
              <a:cxnLst/>
              <a:rect l="l" t="t" r="r" b="b"/>
              <a:pathLst>
                <a:path w="3453" h="3982" extrusionOk="0">
                  <a:moveTo>
                    <a:pt x="1472" y="1"/>
                  </a:moveTo>
                  <a:cubicBezTo>
                    <a:pt x="1371" y="1"/>
                    <a:pt x="1269" y="12"/>
                    <a:pt x="1168" y="37"/>
                  </a:cubicBezTo>
                  <a:cubicBezTo>
                    <a:pt x="968" y="70"/>
                    <a:pt x="767" y="170"/>
                    <a:pt x="634" y="303"/>
                  </a:cubicBezTo>
                  <a:cubicBezTo>
                    <a:pt x="200" y="670"/>
                    <a:pt x="0" y="1271"/>
                    <a:pt x="234" y="2272"/>
                  </a:cubicBezTo>
                  <a:cubicBezTo>
                    <a:pt x="576" y="3639"/>
                    <a:pt x="1417" y="3982"/>
                    <a:pt x="2151" y="3982"/>
                  </a:cubicBezTo>
                  <a:cubicBezTo>
                    <a:pt x="2850" y="3982"/>
                    <a:pt x="3452" y="3672"/>
                    <a:pt x="3436" y="3639"/>
                  </a:cubicBezTo>
                  <a:cubicBezTo>
                    <a:pt x="3436" y="3572"/>
                    <a:pt x="3069" y="2138"/>
                    <a:pt x="2769" y="1004"/>
                  </a:cubicBezTo>
                  <a:cubicBezTo>
                    <a:pt x="2626" y="405"/>
                    <a:pt x="2069" y="1"/>
                    <a:pt x="1472" y="1"/>
                  </a:cubicBez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44"/>
            <p:cNvSpPr/>
            <p:nvPr/>
          </p:nvSpPr>
          <p:spPr>
            <a:xfrm>
              <a:off x="8055269" y="1792209"/>
              <a:ext cx="28893" cy="44440"/>
            </a:xfrm>
            <a:custGeom>
              <a:avLst/>
              <a:gdLst/>
              <a:ahLst/>
              <a:cxnLst/>
              <a:rect l="l" t="t" r="r" b="b"/>
              <a:pathLst>
                <a:path w="1535" h="2361" extrusionOk="0">
                  <a:moveTo>
                    <a:pt x="580" y="0"/>
                  </a:moveTo>
                  <a:cubicBezTo>
                    <a:pt x="534" y="0"/>
                    <a:pt x="484" y="8"/>
                    <a:pt x="434" y="25"/>
                  </a:cubicBezTo>
                  <a:cubicBezTo>
                    <a:pt x="234" y="125"/>
                    <a:pt x="67" y="325"/>
                    <a:pt x="34" y="559"/>
                  </a:cubicBezTo>
                  <a:cubicBezTo>
                    <a:pt x="1" y="826"/>
                    <a:pt x="1" y="1093"/>
                    <a:pt x="67" y="1359"/>
                  </a:cubicBezTo>
                  <a:cubicBezTo>
                    <a:pt x="167" y="1860"/>
                    <a:pt x="568" y="2260"/>
                    <a:pt x="1035" y="2360"/>
                  </a:cubicBezTo>
                  <a:cubicBezTo>
                    <a:pt x="1201" y="2360"/>
                    <a:pt x="1368" y="2293"/>
                    <a:pt x="1468" y="2160"/>
                  </a:cubicBezTo>
                  <a:cubicBezTo>
                    <a:pt x="1535" y="2093"/>
                    <a:pt x="1535" y="2027"/>
                    <a:pt x="1502" y="2027"/>
                  </a:cubicBezTo>
                  <a:cubicBezTo>
                    <a:pt x="1468" y="2060"/>
                    <a:pt x="1435" y="2093"/>
                    <a:pt x="1402" y="2127"/>
                  </a:cubicBezTo>
                  <a:cubicBezTo>
                    <a:pt x="1301" y="2193"/>
                    <a:pt x="1168" y="2227"/>
                    <a:pt x="1068" y="2227"/>
                  </a:cubicBezTo>
                  <a:cubicBezTo>
                    <a:pt x="634" y="2060"/>
                    <a:pt x="334" y="1726"/>
                    <a:pt x="267" y="1293"/>
                  </a:cubicBezTo>
                  <a:cubicBezTo>
                    <a:pt x="201" y="1093"/>
                    <a:pt x="167" y="826"/>
                    <a:pt x="234" y="592"/>
                  </a:cubicBezTo>
                  <a:cubicBezTo>
                    <a:pt x="234" y="425"/>
                    <a:pt x="334" y="259"/>
                    <a:pt x="468" y="159"/>
                  </a:cubicBezTo>
                  <a:cubicBezTo>
                    <a:pt x="515" y="135"/>
                    <a:pt x="558" y="124"/>
                    <a:pt x="598" y="124"/>
                  </a:cubicBezTo>
                  <a:cubicBezTo>
                    <a:pt x="672" y="124"/>
                    <a:pt x="737" y="161"/>
                    <a:pt x="801" y="225"/>
                  </a:cubicBezTo>
                  <a:cubicBezTo>
                    <a:pt x="834" y="292"/>
                    <a:pt x="834" y="325"/>
                    <a:pt x="868" y="359"/>
                  </a:cubicBezTo>
                  <a:cubicBezTo>
                    <a:pt x="868" y="359"/>
                    <a:pt x="901" y="292"/>
                    <a:pt x="868" y="159"/>
                  </a:cubicBezTo>
                  <a:cubicBezTo>
                    <a:pt x="834" y="125"/>
                    <a:pt x="768" y="59"/>
                    <a:pt x="701" y="25"/>
                  </a:cubicBezTo>
                  <a:cubicBezTo>
                    <a:pt x="668" y="8"/>
                    <a:pt x="626" y="0"/>
                    <a:pt x="580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44"/>
            <p:cNvSpPr/>
            <p:nvPr/>
          </p:nvSpPr>
          <p:spPr>
            <a:xfrm>
              <a:off x="8118682" y="1573548"/>
              <a:ext cx="276917" cy="151954"/>
            </a:xfrm>
            <a:custGeom>
              <a:avLst/>
              <a:gdLst/>
              <a:ahLst/>
              <a:cxnLst/>
              <a:rect l="l" t="t" r="r" b="b"/>
              <a:pathLst>
                <a:path w="14712" h="8073" extrusionOk="0">
                  <a:moveTo>
                    <a:pt x="6539" y="1"/>
                  </a:moveTo>
                  <a:cubicBezTo>
                    <a:pt x="6205" y="1"/>
                    <a:pt x="5905" y="34"/>
                    <a:pt x="5605" y="101"/>
                  </a:cubicBezTo>
                  <a:cubicBezTo>
                    <a:pt x="5038" y="234"/>
                    <a:pt x="4504" y="401"/>
                    <a:pt x="3970" y="634"/>
                  </a:cubicBezTo>
                  <a:cubicBezTo>
                    <a:pt x="3503" y="801"/>
                    <a:pt x="3036" y="968"/>
                    <a:pt x="2569" y="1035"/>
                  </a:cubicBezTo>
                  <a:cubicBezTo>
                    <a:pt x="2373" y="1072"/>
                    <a:pt x="2177" y="1091"/>
                    <a:pt x="1983" y="1091"/>
                  </a:cubicBezTo>
                  <a:cubicBezTo>
                    <a:pt x="1484" y="1091"/>
                    <a:pt x="1000" y="965"/>
                    <a:pt x="568" y="701"/>
                  </a:cubicBezTo>
                  <a:cubicBezTo>
                    <a:pt x="334" y="568"/>
                    <a:pt x="167" y="367"/>
                    <a:pt x="1" y="167"/>
                  </a:cubicBezTo>
                  <a:lnTo>
                    <a:pt x="1" y="167"/>
                  </a:lnTo>
                  <a:cubicBezTo>
                    <a:pt x="1" y="167"/>
                    <a:pt x="34" y="234"/>
                    <a:pt x="101" y="367"/>
                  </a:cubicBezTo>
                  <a:cubicBezTo>
                    <a:pt x="201" y="534"/>
                    <a:pt x="368" y="668"/>
                    <a:pt x="534" y="768"/>
                  </a:cubicBezTo>
                  <a:cubicBezTo>
                    <a:pt x="1008" y="1084"/>
                    <a:pt x="1565" y="1233"/>
                    <a:pt x="2139" y="1233"/>
                  </a:cubicBezTo>
                  <a:cubicBezTo>
                    <a:pt x="2293" y="1233"/>
                    <a:pt x="2448" y="1222"/>
                    <a:pt x="2602" y="1201"/>
                  </a:cubicBezTo>
                  <a:cubicBezTo>
                    <a:pt x="3536" y="1068"/>
                    <a:pt x="4504" y="568"/>
                    <a:pt x="5638" y="301"/>
                  </a:cubicBezTo>
                  <a:cubicBezTo>
                    <a:pt x="5865" y="238"/>
                    <a:pt x="6096" y="208"/>
                    <a:pt x="6327" y="208"/>
                  </a:cubicBezTo>
                  <a:cubicBezTo>
                    <a:pt x="6707" y="208"/>
                    <a:pt x="7086" y="289"/>
                    <a:pt x="7439" y="434"/>
                  </a:cubicBezTo>
                  <a:cubicBezTo>
                    <a:pt x="7739" y="534"/>
                    <a:pt x="8006" y="734"/>
                    <a:pt x="8240" y="968"/>
                  </a:cubicBezTo>
                  <a:cubicBezTo>
                    <a:pt x="8440" y="1201"/>
                    <a:pt x="8573" y="1502"/>
                    <a:pt x="8573" y="1835"/>
                  </a:cubicBezTo>
                  <a:lnTo>
                    <a:pt x="8573" y="2035"/>
                  </a:lnTo>
                  <a:lnTo>
                    <a:pt x="8740" y="1935"/>
                  </a:lnTo>
                  <a:cubicBezTo>
                    <a:pt x="8840" y="1869"/>
                    <a:pt x="8940" y="1802"/>
                    <a:pt x="9074" y="1735"/>
                  </a:cubicBezTo>
                  <a:cubicBezTo>
                    <a:pt x="9174" y="1702"/>
                    <a:pt x="9307" y="1635"/>
                    <a:pt x="9407" y="1602"/>
                  </a:cubicBezTo>
                  <a:cubicBezTo>
                    <a:pt x="9828" y="1454"/>
                    <a:pt x="10262" y="1383"/>
                    <a:pt x="10691" y="1383"/>
                  </a:cubicBezTo>
                  <a:cubicBezTo>
                    <a:pt x="11624" y="1383"/>
                    <a:pt x="12535" y="1719"/>
                    <a:pt x="13243" y="2336"/>
                  </a:cubicBezTo>
                  <a:cubicBezTo>
                    <a:pt x="13677" y="2736"/>
                    <a:pt x="14011" y="3270"/>
                    <a:pt x="14211" y="3837"/>
                  </a:cubicBezTo>
                  <a:cubicBezTo>
                    <a:pt x="14344" y="4337"/>
                    <a:pt x="14411" y="4871"/>
                    <a:pt x="14344" y="5371"/>
                  </a:cubicBezTo>
                  <a:cubicBezTo>
                    <a:pt x="14277" y="6138"/>
                    <a:pt x="13977" y="6872"/>
                    <a:pt x="13510" y="7473"/>
                  </a:cubicBezTo>
                  <a:cubicBezTo>
                    <a:pt x="13343" y="7673"/>
                    <a:pt x="13143" y="7873"/>
                    <a:pt x="12943" y="8073"/>
                  </a:cubicBezTo>
                  <a:cubicBezTo>
                    <a:pt x="12977" y="8040"/>
                    <a:pt x="13043" y="7973"/>
                    <a:pt x="13077" y="7940"/>
                  </a:cubicBezTo>
                  <a:cubicBezTo>
                    <a:pt x="13243" y="7806"/>
                    <a:pt x="13410" y="7673"/>
                    <a:pt x="13544" y="7539"/>
                  </a:cubicBezTo>
                  <a:cubicBezTo>
                    <a:pt x="14411" y="6472"/>
                    <a:pt x="14711" y="5071"/>
                    <a:pt x="14344" y="3770"/>
                  </a:cubicBezTo>
                  <a:cubicBezTo>
                    <a:pt x="14144" y="3169"/>
                    <a:pt x="13810" y="2602"/>
                    <a:pt x="13343" y="2202"/>
                  </a:cubicBezTo>
                  <a:cubicBezTo>
                    <a:pt x="12586" y="1536"/>
                    <a:pt x="11623" y="1171"/>
                    <a:pt x="10639" y="1171"/>
                  </a:cubicBezTo>
                  <a:cubicBezTo>
                    <a:pt x="10193" y="1171"/>
                    <a:pt x="9744" y="1246"/>
                    <a:pt x="9307" y="1402"/>
                  </a:cubicBezTo>
                  <a:cubicBezTo>
                    <a:pt x="9174" y="1435"/>
                    <a:pt x="9040" y="1502"/>
                    <a:pt x="8907" y="1568"/>
                  </a:cubicBezTo>
                  <a:lnTo>
                    <a:pt x="8730" y="1675"/>
                  </a:lnTo>
                  <a:lnTo>
                    <a:pt x="8730" y="1675"/>
                  </a:lnTo>
                  <a:cubicBezTo>
                    <a:pt x="8690" y="1363"/>
                    <a:pt x="8539" y="1062"/>
                    <a:pt x="8340" y="834"/>
                  </a:cubicBezTo>
                  <a:cubicBezTo>
                    <a:pt x="8106" y="568"/>
                    <a:pt x="7840" y="367"/>
                    <a:pt x="7506" y="234"/>
                  </a:cubicBezTo>
                  <a:cubicBezTo>
                    <a:pt x="7206" y="101"/>
                    <a:pt x="6872" y="34"/>
                    <a:pt x="6539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44"/>
            <p:cNvSpPr/>
            <p:nvPr/>
          </p:nvSpPr>
          <p:spPr>
            <a:xfrm>
              <a:off x="8125590" y="1518134"/>
              <a:ext cx="226058" cy="43499"/>
            </a:xfrm>
            <a:custGeom>
              <a:avLst/>
              <a:gdLst/>
              <a:ahLst/>
              <a:cxnLst/>
              <a:rect l="l" t="t" r="r" b="b"/>
              <a:pathLst>
                <a:path w="12010" h="2311" extrusionOk="0">
                  <a:moveTo>
                    <a:pt x="6158" y="1"/>
                  </a:moveTo>
                  <a:cubicBezTo>
                    <a:pt x="5750" y="1"/>
                    <a:pt x="5365" y="70"/>
                    <a:pt x="5004" y="209"/>
                  </a:cubicBezTo>
                  <a:cubicBezTo>
                    <a:pt x="4570" y="343"/>
                    <a:pt x="4204" y="543"/>
                    <a:pt x="3837" y="776"/>
                  </a:cubicBezTo>
                  <a:cubicBezTo>
                    <a:pt x="3236" y="1177"/>
                    <a:pt x="2602" y="1510"/>
                    <a:pt x="1935" y="1810"/>
                  </a:cubicBezTo>
                  <a:cubicBezTo>
                    <a:pt x="1558" y="1956"/>
                    <a:pt x="1129" y="2050"/>
                    <a:pt x="717" y="2050"/>
                  </a:cubicBezTo>
                  <a:cubicBezTo>
                    <a:pt x="655" y="2050"/>
                    <a:pt x="595" y="2048"/>
                    <a:pt x="534" y="2044"/>
                  </a:cubicBezTo>
                  <a:cubicBezTo>
                    <a:pt x="201" y="2011"/>
                    <a:pt x="1" y="1944"/>
                    <a:pt x="1" y="1944"/>
                  </a:cubicBezTo>
                  <a:lnTo>
                    <a:pt x="1" y="1944"/>
                  </a:lnTo>
                  <a:cubicBezTo>
                    <a:pt x="1" y="1977"/>
                    <a:pt x="34" y="1977"/>
                    <a:pt x="134" y="2010"/>
                  </a:cubicBezTo>
                  <a:cubicBezTo>
                    <a:pt x="267" y="2077"/>
                    <a:pt x="367" y="2111"/>
                    <a:pt x="501" y="2144"/>
                  </a:cubicBezTo>
                  <a:cubicBezTo>
                    <a:pt x="609" y="2151"/>
                    <a:pt x="716" y="2155"/>
                    <a:pt x="824" y="2155"/>
                  </a:cubicBezTo>
                  <a:cubicBezTo>
                    <a:pt x="1215" y="2155"/>
                    <a:pt x="1602" y="2101"/>
                    <a:pt x="1969" y="1944"/>
                  </a:cubicBezTo>
                  <a:cubicBezTo>
                    <a:pt x="2669" y="1677"/>
                    <a:pt x="3303" y="1343"/>
                    <a:pt x="3937" y="943"/>
                  </a:cubicBezTo>
                  <a:cubicBezTo>
                    <a:pt x="4593" y="474"/>
                    <a:pt x="5397" y="239"/>
                    <a:pt x="6209" y="239"/>
                  </a:cubicBezTo>
                  <a:cubicBezTo>
                    <a:pt x="6263" y="239"/>
                    <a:pt x="6318" y="240"/>
                    <a:pt x="6372" y="243"/>
                  </a:cubicBezTo>
                  <a:cubicBezTo>
                    <a:pt x="7506" y="376"/>
                    <a:pt x="8473" y="1076"/>
                    <a:pt x="8907" y="2144"/>
                  </a:cubicBezTo>
                  <a:lnTo>
                    <a:pt x="8974" y="2311"/>
                  </a:lnTo>
                  <a:lnTo>
                    <a:pt x="9074" y="2144"/>
                  </a:lnTo>
                  <a:cubicBezTo>
                    <a:pt x="9341" y="1777"/>
                    <a:pt x="9707" y="1510"/>
                    <a:pt x="10141" y="1377"/>
                  </a:cubicBezTo>
                  <a:cubicBezTo>
                    <a:pt x="10391" y="1302"/>
                    <a:pt x="10641" y="1264"/>
                    <a:pt x="10892" y="1264"/>
                  </a:cubicBezTo>
                  <a:cubicBezTo>
                    <a:pt x="10975" y="1264"/>
                    <a:pt x="11058" y="1268"/>
                    <a:pt x="11142" y="1277"/>
                  </a:cubicBezTo>
                  <a:cubicBezTo>
                    <a:pt x="11442" y="1343"/>
                    <a:pt x="11742" y="1443"/>
                    <a:pt x="12009" y="1577"/>
                  </a:cubicBezTo>
                  <a:cubicBezTo>
                    <a:pt x="11976" y="1543"/>
                    <a:pt x="11909" y="1477"/>
                    <a:pt x="11842" y="1443"/>
                  </a:cubicBezTo>
                  <a:cubicBezTo>
                    <a:pt x="11642" y="1343"/>
                    <a:pt x="11409" y="1243"/>
                    <a:pt x="11175" y="1210"/>
                  </a:cubicBezTo>
                  <a:cubicBezTo>
                    <a:pt x="11010" y="1180"/>
                    <a:pt x="10845" y="1163"/>
                    <a:pt x="10680" y="1163"/>
                  </a:cubicBezTo>
                  <a:cubicBezTo>
                    <a:pt x="10478" y="1163"/>
                    <a:pt x="10276" y="1188"/>
                    <a:pt x="10074" y="1243"/>
                  </a:cubicBezTo>
                  <a:cubicBezTo>
                    <a:pt x="9663" y="1361"/>
                    <a:pt x="9303" y="1608"/>
                    <a:pt x="9017" y="1940"/>
                  </a:cubicBezTo>
                  <a:lnTo>
                    <a:pt x="9017" y="1940"/>
                  </a:lnTo>
                  <a:cubicBezTo>
                    <a:pt x="8555" y="879"/>
                    <a:pt x="7557" y="137"/>
                    <a:pt x="6405" y="9"/>
                  </a:cubicBezTo>
                  <a:cubicBezTo>
                    <a:pt x="6322" y="4"/>
                    <a:pt x="6239" y="1"/>
                    <a:pt x="6158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44"/>
            <p:cNvSpPr/>
            <p:nvPr/>
          </p:nvSpPr>
          <p:spPr>
            <a:xfrm>
              <a:off x="8219777" y="1815116"/>
              <a:ext cx="33918" cy="28893"/>
            </a:xfrm>
            <a:custGeom>
              <a:avLst/>
              <a:gdLst/>
              <a:ahLst/>
              <a:cxnLst/>
              <a:rect l="l" t="t" r="r" b="b"/>
              <a:pathLst>
                <a:path w="1802" h="1535" extrusionOk="0">
                  <a:moveTo>
                    <a:pt x="953" y="1"/>
                  </a:moveTo>
                  <a:cubicBezTo>
                    <a:pt x="913" y="1"/>
                    <a:pt x="873" y="3"/>
                    <a:pt x="834" y="9"/>
                  </a:cubicBezTo>
                  <a:cubicBezTo>
                    <a:pt x="534" y="76"/>
                    <a:pt x="267" y="243"/>
                    <a:pt x="100" y="509"/>
                  </a:cubicBezTo>
                  <a:cubicBezTo>
                    <a:pt x="100" y="543"/>
                    <a:pt x="100" y="543"/>
                    <a:pt x="100" y="543"/>
                  </a:cubicBezTo>
                  <a:cubicBezTo>
                    <a:pt x="33" y="643"/>
                    <a:pt x="0" y="776"/>
                    <a:pt x="0" y="876"/>
                  </a:cubicBezTo>
                  <a:cubicBezTo>
                    <a:pt x="33" y="1110"/>
                    <a:pt x="200" y="1343"/>
                    <a:pt x="434" y="1443"/>
                  </a:cubicBezTo>
                  <a:cubicBezTo>
                    <a:pt x="568" y="1505"/>
                    <a:pt x="712" y="1534"/>
                    <a:pt x="855" y="1534"/>
                  </a:cubicBezTo>
                  <a:cubicBezTo>
                    <a:pt x="1101" y="1534"/>
                    <a:pt x="1344" y="1446"/>
                    <a:pt x="1535" y="1277"/>
                  </a:cubicBezTo>
                  <a:cubicBezTo>
                    <a:pt x="1801" y="976"/>
                    <a:pt x="1801" y="509"/>
                    <a:pt x="1535" y="209"/>
                  </a:cubicBezTo>
                  <a:cubicBezTo>
                    <a:pt x="1368" y="70"/>
                    <a:pt x="1155" y="1"/>
                    <a:pt x="953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44"/>
            <p:cNvSpPr/>
            <p:nvPr/>
          </p:nvSpPr>
          <p:spPr>
            <a:xfrm>
              <a:off x="8216634" y="1822344"/>
              <a:ext cx="36440" cy="21213"/>
            </a:xfrm>
            <a:custGeom>
              <a:avLst/>
              <a:gdLst/>
              <a:ahLst/>
              <a:cxnLst/>
              <a:rect l="l" t="t" r="r" b="b"/>
              <a:pathLst>
                <a:path w="1936" h="1127" extrusionOk="0">
                  <a:moveTo>
                    <a:pt x="689" y="0"/>
                  </a:moveTo>
                  <a:cubicBezTo>
                    <a:pt x="571" y="0"/>
                    <a:pt x="452" y="19"/>
                    <a:pt x="334" y="59"/>
                  </a:cubicBezTo>
                  <a:cubicBezTo>
                    <a:pt x="100" y="125"/>
                    <a:pt x="0" y="225"/>
                    <a:pt x="34" y="259"/>
                  </a:cubicBezTo>
                  <a:cubicBezTo>
                    <a:pt x="34" y="265"/>
                    <a:pt x="39" y="268"/>
                    <a:pt x="49" y="268"/>
                  </a:cubicBezTo>
                  <a:cubicBezTo>
                    <a:pt x="90" y="268"/>
                    <a:pt x="207" y="225"/>
                    <a:pt x="367" y="225"/>
                  </a:cubicBezTo>
                  <a:cubicBezTo>
                    <a:pt x="449" y="210"/>
                    <a:pt x="531" y="203"/>
                    <a:pt x="612" y="203"/>
                  </a:cubicBezTo>
                  <a:cubicBezTo>
                    <a:pt x="1059" y="203"/>
                    <a:pt x="1481" y="431"/>
                    <a:pt x="1735" y="826"/>
                  </a:cubicBezTo>
                  <a:cubicBezTo>
                    <a:pt x="1835" y="993"/>
                    <a:pt x="1868" y="1126"/>
                    <a:pt x="1902" y="1126"/>
                  </a:cubicBezTo>
                  <a:cubicBezTo>
                    <a:pt x="1935" y="1126"/>
                    <a:pt x="1935" y="959"/>
                    <a:pt x="1868" y="759"/>
                  </a:cubicBezTo>
                  <a:cubicBezTo>
                    <a:pt x="1735" y="459"/>
                    <a:pt x="1501" y="225"/>
                    <a:pt x="1235" y="125"/>
                  </a:cubicBezTo>
                  <a:cubicBezTo>
                    <a:pt x="1053" y="45"/>
                    <a:pt x="871" y="0"/>
                    <a:pt x="68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44"/>
            <p:cNvSpPr/>
            <p:nvPr/>
          </p:nvSpPr>
          <p:spPr>
            <a:xfrm>
              <a:off x="8061556" y="1841655"/>
              <a:ext cx="32036" cy="30191"/>
            </a:xfrm>
            <a:custGeom>
              <a:avLst/>
              <a:gdLst/>
              <a:ahLst/>
              <a:cxnLst/>
              <a:rect l="l" t="t" r="r" b="b"/>
              <a:pathLst>
                <a:path w="1702" h="1604" extrusionOk="0">
                  <a:moveTo>
                    <a:pt x="634" y="0"/>
                  </a:moveTo>
                  <a:cubicBezTo>
                    <a:pt x="634" y="0"/>
                    <a:pt x="400" y="0"/>
                    <a:pt x="200" y="267"/>
                  </a:cubicBezTo>
                  <a:cubicBezTo>
                    <a:pt x="67" y="434"/>
                    <a:pt x="0" y="634"/>
                    <a:pt x="33" y="834"/>
                  </a:cubicBezTo>
                  <a:cubicBezTo>
                    <a:pt x="33" y="1101"/>
                    <a:pt x="200" y="1334"/>
                    <a:pt x="400" y="1468"/>
                  </a:cubicBezTo>
                  <a:cubicBezTo>
                    <a:pt x="549" y="1559"/>
                    <a:pt x="714" y="1604"/>
                    <a:pt x="874" y="1604"/>
                  </a:cubicBezTo>
                  <a:cubicBezTo>
                    <a:pt x="1180" y="1604"/>
                    <a:pt x="1470" y="1441"/>
                    <a:pt x="1601" y="1134"/>
                  </a:cubicBezTo>
                  <a:cubicBezTo>
                    <a:pt x="1701" y="967"/>
                    <a:pt x="1701" y="767"/>
                    <a:pt x="1635" y="600"/>
                  </a:cubicBezTo>
                  <a:lnTo>
                    <a:pt x="1635" y="600"/>
                  </a:lnTo>
                  <a:cubicBezTo>
                    <a:pt x="1601" y="767"/>
                    <a:pt x="1535" y="934"/>
                    <a:pt x="1468" y="1067"/>
                  </a:cubicBezTo>
                  <a:cubicBezTo>
                    <a:pt x="1368" y="1201"/>
                    <a:pt x="1234" y="1301"/>
                    <a:pt x="1101" y="1368"/>
                  </a:cubicBezTo>
                  <a:cubicBezTo>
                    <a:pt x="1030" y="1391"/>
                    <a:pt x="959" y="1402"/>
                    <a:pt x="890" y="1402"/>
                  </a:cubicBezTo>
                  <a:cubicBezTo>
                    <a:pt x="763" y="1402"/>
                    <a:pt x="642" y="1366"/>
                    <a:pt x="534" y="1301"/>
                  </a:cubicBezTo>
                  <a:cubicBezTo>
                    <a:pt x="367" y="1168"/>
                    <a:pt x="234" y="1001"/>
                    <a:pt x="234" y="834"/>
                  </a:cubicBezTo>
                  <a:cubicBezTo>
                    <a:pt x="200" y="667"/>
                    <a:pt x="234" y="500"/>
                    <a:pt x="334" y="367"/>
                  </a:cubicBezTo>
                  <a:cubicBezTo>
                    <a:pt x="400" y="234"/>
                    <a:pt x="500" y="100"/>
                    <a:pt x="634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44"/>
            <p:cNvSpPr/>
            <p:nvPr/>
          </p:nvSpPr>
          <p:spPr>
            <a:xfrm>
              <a:off x="8047740" y="1835369"/>
              <a:ext cx="18220" cy="20102"/>
            </a:xfrm>
            <a:custGeom>
              <a:avLst/>
              <a:gdLst/>
              <a:ahLst/>
              <a:cxnLst/>
              <a:rect l="l" t="t" r="r" b="b"/>
              <a:pathLst>
                <a:path w="968" h="1068" extrusionOk="0">
                  <a:moveTo>
                    <a:pt x="480" y="0"/>
                  </a:moveTo>
                  <a:cubicBezTo>
                    <a:pt x="426" y="0"/>
                    <a:pt x="351" y="17"/>
                    <a:pt x="267" y="67"/>
                  </a:cubicBezTo>
                  <a:cubicBezTo>
                    <a:pt x="167" y="134"/>
                    <a:pt x="100" y="234"/>
                    <a:pt x="67" y="334"/>
                  </a:cubicBezTo>
                  <a:cubicBezTo>
                    <a:pt x="0" y="467"/>
                    <a:pt x="0" y="601"/>
                    <a:pt x="67" y="734"/>
                  </a:cubicBezTo>
                  <a:cubicBezTo>
                    <a:pt x="145" y="941"/>
                    <a:pt x="362" y="1068"/>
                    <a:pt x="581" y="1068"/>
                  </a:cubicBezTo>
                  <a:cubicBezTo>
                    <a:pt x="644" y="1068"/>
                    <a:pt x="707" y="1057"/>
                    <a:pt x="767" y="1035"/>
                  </a:cubicBezTo>
                  <a:cubicBezTo>
                    <a:pt x="968" y="934"/>
                    <a:pt x="968" y="801"/>
                    <a:pt x="968" y="801"/>
                  </a:cubicBezTo>
                  <a:cubicBezTo>
                    <a:pt x="961" y="795"/>
                    <a:pt x="954" y="792"/>
                    <a:pt x="945" y="792"/>
                  </a:cubicBezTo>
                  <a:cubicBezTo>
                    <a:pt x="906" y="792"/>
                    <a:pt x="842" y="841"/>
                    <a:pt x="734" y="868"/>
                  </a:cubicBezTo>
                  <a:cubicBezTo>
                    <a:pt x="634" y="868"/>
                    <a:pt x="501" y="868"/>
                    <a:pt x="434" y="768"/>
                  </a:cubicBezTo>
                  <a:cubicBezTo>
                    <a:pt x="234" y="634"/>
                    <a:pt x="234" y="367"/>
                    <a:pt x="367" y="201"/>
                  </a:cubicBezTo>
                  <a:cubicBezTo>
                    <a:pt x="467" y="101"/>
                    <a:pt x="567" y="67"/>
                    <a:pt x="567" y="34"/>
                  </a:cubicBezTo>
                  <a:cubicBezTo>
                    <a:pt x="567" y="17"/>
                    <a:pt x="534" y="0"/>
                    <a:pt x="480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44"/>
            <p:cNvSpPr/>
            <p:nvPr/>
          </p:nvSpPr>
          <p:spPr>
            <a:xfrm>
              <a:off x="8151339" y="2339548"/>
              <a:ext cx="470920" cy="219809"/>
            </a:xfrm>
            <a:custGeom>
              <a:avLst/>
              <a:gdLst/>
              <a:ahLst/>
              <a:cxnLst/>
              <a:rect l="l" t="t" r="r" b="b"/>
              <a:pathLst>
                <a:path w="25019" h="11678" extrusionOk="0">
                  <a:moveTo>
                    <a:pt x="23350" y="0"/>
                  </a:moveTo>
                  <a:cubicBezTo>
                    <a:pt x="20148" y="0"/>
                    <a:pt x="18180" y="467"/>
                    <a:pt x="16112" y="1435"/>
                  </a:cubicBezTo>
                  <a:lnTo>
                    <a:pt x="16645" y="3670"/>
                  </a:lnTo>
                  <a:lnTo>
                    <a:pt x="0" y="5104"/>
                  </a:lnTo>
                  <a:lnTo>
                    <a:pt x="34" y="11042"/>
                  </a:lnTo>
                  <a:cubicBezTo>
                    <a:pt x="34" y="11042"/>
                    <a:pt x="10374" y="11642"/>
                    <a:pt x="16479" y="11675"/>
                  </a:cubicBezTo>
                  <a:cubicBezTo>
                    <a:pt x="16596" y="11677"/>
                    <a:pt x="16711" y="11678"/>
                    <a:pt x="16825" y="11678"/>
                  </a:cubicBezTo>
                  <a:cubicBezTo>
                    <a:pt x="21288" y="11678"/>
                    <a:pt x="23340" y="10399"/>
                    <a:pt x="24251" y="7439"/>
                  </a:cubicBezTo>
                  <a:cubicBezTo>
                    <a:pt x="25018" y="4904"/>
                    <a:pt x="23350" y="0"/>
                    <a:pt x="23350" y="0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44"/>
            <p:cNvSpPr/>
            <p:nvPr/>
          </p:nvSpPr>
          <p:spPr>
            <a:xfrm>
              <a:off x="8462757" y="2407102"/>
              <a:ext cx="67817" cy="46096"/>
            </a:xfrm>
            <a:custGeom>
              <a:avLst/>
              <a:gdLst/>
              <a:ahLst/>
              <a:cxnLst/>
              <a:rect l="l" t="t" r="r" b="b"/>
              <a:pathLst>
                <a:path w="3603" h="2449" extrusionOk="0">
                  <a:moveTo>
                    <a:pt x="187" y="1"/>
                  </a:moveTo>
                  <a:cubicBezTo>
                    <a:pt x="125" y="1"/>
                    <a:pt x="63" y="5"/>
                    <a:pt x="0" y="14"/>
                  </a:cubicBezTo>
                  <a:cubicBezTo>
                    <a:pt x="1468" y="347"/>
                    <a:pt x="2736" y="1215"/>
                    <a:pt x="3570" y="2449"/>
                  </a:cubicBezTo>
                  <a:cubicBezTo>
                    <a:pt x="3603" y="2449"/>
                    <a:pt x="3503" y="2215"/>
                    <a:pt x="3269" y="1849"/>
                  </a:cubicBezTo>
                  <a:cubicBezTo>
                    <a:pt x="2969" y="1415"/>
                    <a:pt x="2602" y="1015"/>
                    <a:pt x="2135" y="714"/>
                  </a:cubicBezTo>
                  <a:cubicBezTo>
                    <a:pt x="1702" y="414"/>
                    <a:pt x="1201" y="214"/>
                    <a:pt x="667" y="81"/>
                  </a:cubicBezTo>
                  <a:cubicBezTo>
                    <a:pt x="521" y="32"/>
                    <a:pt x="357" y="1"/>
                    <a:pt x="187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44"/>
            <p:cNvSpPr/>
            <p:nvPr/>
          </p:nvSpPr>
          <p:spPr>
            <a:xfrm>
              <a:off x="7976779" y="2096569"/>
              <a:ext cx="293876" cy="490477"/>
            </a:xfrm>
            <a:custGeom>
              <a:avLst/>
              <a:gdLst/>
              <a:ahLst/>
              <a:cxnLst/>
              <a:rect l="l" t="t" r="r" b="b"/>
              <a:pathLst>
                <a:path w="15613" h="26058" extrusionOk="0">
                  <a:moveTo>
                    <a:pt x="9908" y="0"/>
                  </a:moveTo>
                  <a:lnTo>
                    <a:pt x="5572" y="14310"/>
                  </a:lnTo>
                  <a:lnTo>
                    <a:pt x="5538" y="14310"/>
                  </a:lnTo>
                  <a:cubicBezTo>
                    <a:pt x="5538" y="14310"/>
                    <a:pt x="2336" y="15078"/>
                    <a:pt x="1" y="16645"/>
                  </a:cubicBezTo>
                  <a:lnTo>
                    <a:pt x="2503" y="23417"/>
                  </a:lnTo>
                  <a:cubicBezTo>
                    <a:pt x="3106" y="25034"/>
                    <a:pt x="4600" y="26057"/>
                    <a:pt x="6151" y="26057"/>
                  </a:cubicBezTo>
                  <a:cubicBezTo>
                    <a:pt x="6743" y="26057"/>
                    <a:pt x="7344" y="25908"/>
                    <a:pt x="7907" y="25585"/>
                  </a:cubicBezTo>
                  <a:cubicBezTo>
                    <a:pt x="11042" y="23784"/>
                    <a:pt x="12176" y="18547"/>
                    <a:pt x="12176" y="18547"/>
                  </a:cubicBezTo>
                  <a:lnTo>
                    <a:pt x="15612" y="3603"/>
                  </a:lnTo>
                  <a:lnTo>
                    <a:pt x="9908" y="0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44"/>
            <p:cNvSpPr/>
            <p:nvPr/>
          </p:nvSpPr>
          <p:spPr>
            <a:xfrm>
              <a:off x="8141288" y="1892740"/>
              <a:ext cx="188376" cy="271646"/>
            </a:xfrm>
            <a:custGeom>
              <a:avLst/>
              <a:gdLst/>
              <a:ahLst/>
              <a:cxnLst/>
              <a:rect l="l" t="t" r="r" b="b"/>
              <a:pathLst>
                <a:path w="10008" h="14432" extrusionOk="0">
                  <a:moveTo>
                    <a:pt x="578" y="0"/>
                  </a:moveTo>
                  <a:cubicBezTo>
                    <a:pt x="446" y="0"/>
                    <a:pt x="312" y="42"/>
                    <a:pt x="201" y="121"/>
                  </a:cubicBezTo>
                  <a:cubicBezTo>
                    <a:pt x="0" y="288"/>
                    <a:pt x="34" y="655"/>
                    <a:pt x="101" y="922"/>
                  </a:cubicBezTo>
                  <a:lnTo>
                    <a:pt x="1368" y="5926"/>
                  </a:lnTo>
                  <a:lnTo>
                    <a:pt x="1135" y="10862"/>
                  </a:lnTo>
                  <a:lnTo>
                    <a:pt x="6839" y="14432"/>
                  </a:lnTo>
                  <a:cubicBezTo>
                    <a:pt x="6839" y="14432"/>
                    <a:pt x="8306" y="12997"/>
                    <a:pt x="8373" y="12764"/>
                  </a:cubicBezTo>
                  <a:cubicBezTo>
                    <a:pt x="8440" y="12530"/>
                    <a:pt x="8707" y="9962"/>
                    <a:pt x="8707" y="9962"/>
                  </a:cubicBezTo>
                  <a:cubicBezTo>
                    <a:pt x="8707" y="9962"/>
                    <a:pt x="9340" y="9595"/>
                    <a:pt x="9674" y="9428"/>
                  </a:cubicBezTo>
                  <a:cubicBezTo>
                    <a:pt x="10008" y="9228"/>
                    <a:pt x="9774" y="8427"/>
                    <a:pt x="9674" y="7927"/>
                  </a:cubicBezTo>
                  <a:cubicBezTo>
                    <a:pt x="9574" y="7393"/>
                    <a:pt x="8907" y="7193"/>
                    <a:pt x="8907" y="7193"/>
                  </a:cubicBezTo>
                  <a:cubicBezTo>
                    <a:pt x="8907" y="6759"/>
                    <a:pt x="8840" y="6292"/>
                    <a:pt x="8740" y="5859"/>
                  </a:cubicBezTo>
                  <a:cubicBezTo>
                    <a:pt x="8607" y="5659"/>
                    <a:pt x="7039" y="5625"/>
                    <a:pt x="7039" y="5625"/>
                  </a:cubicBezTo>
                  <a:cubicBezTo>
                    <a:pt x="7039" y="5292"/>
                    <a:pt x="7039" y="4992"/>
                    <a:pt x="7039" y="4691"/>
                  </a:cubicBezTo>
                  <a:cubicBezTo>
                    <a:pt x="7006" y="4594"/>
                    <a:pt x="6465" y="3288"/>
                    <a:pt x="6005" y="3288"/>
                  </a:cubicBezTo>
                  <a:cubicBezTo>
                    <a:pt x="5994" y="3288"/>
                    <a:pt x="5983" y="3289"/>
                    <a:pt x="5971" y="3290"/>
                  </a:cubicBezTo>
                  <a:cubicBezTo>
                    <a:pt x="5538" y="3390"/>
                    <a:pt x="3003" y="4891"/>
                    <a:pt x="3003" y="4891"/>
                  </a:cubicBezTo>
                  <a:cubicBezTo>
                    <a:pt x="3003" y="4891"/>
                    <a:pt x="1335" y="522"/>
                    <a:pt x="968" y="155"/>
                  </a:cubicBezTo>
                  <a:cubicBezTo>
                    <a:pt x="863" y="50"/>
                    <a:pt x="722" y="0"/>
                    <a:pt x="578" y="0"/>
                  </a:cubicBez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44"/>
            <p:cNvSpPr/>
            <p:nvPr/>
          </p:nvSpPr>
          <p:spPr>
            <a:xfrm>
              <a:off x="8062798" y="1892024"/>
              <a:ext cx="266244" cy="695529"/>
            </a:xfrm>
            <a:custGeom>
              <a:avLst/>
              <a:gdLst/>
              <a:ahLst/>
              <a:cxnLst/>
              <a:rect l="l" t="t" r="r" b="b"/>
              <a:pathLst>
                <a:path w="14145" h="36952" extrusionOk="0">
                  <a:moveTo>
                    <a:pt x="1" y="36552"/>
                  </a:moveTo>
                  <a:cubicBezTo>
                    <a:pt x="28" y="36573"/>
                    <a:pt x="57" y="36592"/>
                    <a:pt x="87" y="36610"/>
                  </a:cubicBezTo>
                  <a:lnTo>
                    <a:pt x="87" y="36610"/>
                  </a:lnTo>
                  <a:lnTo>
                    <a:pt x="1" y="36552"/>
                  </a:lnTo>
                  <a:close/>
                  <a:moveTo>
                    <a:pt x="87" y="36610"/>
                  </a:moveTo>
                  <a:lnTo>
                    <a:pt x="101" y="36619"/>
                  </a:lnTo>
                  <a:cubicBezTo>
                    <a:pt x="107" y="36622"/>
                    <a:pt x="113" y="36625"/>
                    <a:pt x="119" y="36628"/>
                  </a:cubicBezTo>
                  <a:lnTo>
                    <a:pt x="119" y="36628"/>
                  </a:lnTo>
                  <a:cubicBezTo>
                    <a:pt x="108" y="36622"/>
                    <a:pt x="98" y="36616"/>
                    <a:pt x="87" y="36610"/>
                  </a:cubicBezTo>
                  <a:close/>
                  <a:moveTo>
                    <a:pt x="119" y="36628"/>
                  </a:moveTo>
                  <a:lnTo>
                    <a:pt x="119" y="36628"/>
                  </a:lnTo>
                  <a:cubicBezTo>
                    <a:pt x="168" y="36655"/>
                    <a:pt x="220" y="36678"/>
                    <a:pt x="274" y="36698"/>
                  </a:cubicBezTo>
                  <a:lnTo>
                    <a:pt x="274" y="36698"/>
                  </a:lnTo>
                  <a:cubicBezTo>
                    <a:pt x="224" y="36676"/>
                    <a:pt x="174" y="36655"/>
                    <a:pt x="119" y="36628"/>
                  </a:cubicBezTo>
                  <a:close/>
                  <a:moveTo>
                    <a:pt x="4680" y="1"/>
                  </a:moveTo>
                  <a:cubicBezTo>
                    <a:pt x="4608" y="1"/>
                    <a:pt x="4537" y="9"/>
                    <a:pt x="4471" y="26"/>
                  </a:cubicBezTo>
                  <a:cubicBezTo>
                    <a:pt x="4337" y="93"/>
                    <a:pt x="4204" y="193"/>
                    <a:pt x="4137" y="326"/>
                  </a:cubicBezTo>
                  <a:cubicBezTo>
                    <a:pt x="4070" y="426"/>
                    <a:pt x="4037" y="593"/>
                    <a:pt x="4037" y="726"/>
                  </a:cubicBezTo>
                  <a:cubicBezTo>
                    <a:pt x="4070" y="860"/>
                    <a:pt x="4104" y="993"/>
                    <a:pt x="4137" y="1093"/>
                  </a:cubicBezTo>
                  <a:cubicBezTo>
                    <a:pt x="4204" y="1360"/>
                    <a:pt x="4271" y="1594"/>
                    <a:pt x="4337" y="1827"/>
                  </a:cubicBezTo>
                  <a:lnTo>
                    <a:pt x="4704" y="3228"/>
                  </a:lnTo>
                  <a:cubicBezTo>
                    <a:pt x="4937" y="4160"/>
                    <a:pt x="5170" y="5092"/>
                    <a:pt x="5436" y="5991"/>
                  </a:cubicBezTo>
                  <a:lnTo>
                    <a:pt x="5436" y="5991"/>
                  </a:lnTo>
                  <a:cubicBezTo>
                    <a:pt x="5337" y="7683"/>
                    <a:pt x="5271" y="9341"/>
                    <a:pt x="5205" y="10867"/>
                  </a:cubicBezTo>
                  <a:cubicBezTo>
                    <a:pt x="3670" y="16004"/>
                    <a:pt x="2369" y="20274"/>
                    <a:pt x="1469" y="23276"/>
                  </a:cubicBezTo>
                  <a:cubicBezTo>
                    <a:pt x="1035" y="24744"/>
                    <a:pt x="701" y="25911"/>
                    <a:pt x="468" y="26712"/>
                  </a:cubicBezTo>
                  <a:lnTo>
                    <a:pt x="201" y="27646"/>
                  </a:lnTo>
                  <a:cubicBezTo>
                    <a:pt x="134" y="27846"/>
                    <a:pt x="101" y="27946"/>
                    <a:pt x="101" y="27946"/>
                  </a:cubicBezTo>
                  <a:cubicBezTo>
                    <a:pt x="134" y="27846"/>
                    <a:pt x="201" y="27746"/>
                    <a:pt x="234" y="27646"/>
                  </a:cubicBezTo>
                  <a:cubicBezTo>
                    <a:pt x="301" y="27412"/>
                    <a:pt x="368" y="27112"/>
                    <a:pt x="501" y="26745"/>
                  </a:cubicBezTo>
                  <a:lnTo>
                    <a:pt x="1569" y="23309"/>
                  </a:lnTo>
                  <a:lnTo>
                    <a:pt x="5371" y="10934"/>
                  </a:lnTo>
                  <a:cubicBezTo>
                    <a:pt x="5438" y="9366"/>
                    <a:pt x="5538" y="7731"/>
                    <a:pt x="5605" y="6030"/>
                  </a:cubicBezTo>
                  <a:lnTo>
                    <a:pt x="5605" y="5997"/>
                  </a:lnTo>
                  <a:cubicBezTo>
                    <a:pt x="5371" y="5096"/>
                    <a:pt x="5138" y="4162"/>
                    <a:pt x="4904" y="3228"/>
                  </a:cubicBezTo>
                  <a:cubicBezTo>
                    <a:pt x="4771" y="2761"/>
                    <a:pt x="4637" y="2294"/>
                    <a:pt x="4537" y="1827"/>
                  </a:cubicBezTo>
                  <a:cubicBezTo>
                    <a:pt x="4471" y="1594"/>
                    <a:pt x="4404" y="1327"/>
                    <a:pt x="4337" y="1093"/>
                  </a:cubicBezTo>
                  <a:cubicBezTo>
                    <a:pt x="4304" y="993"/>
                    <a:pt x="4271" y="860"/>
                    <a:pt x="4237" y="760"/>
                  </a:cubicBezTo>
                  <a:cubicBezTo>
                    <a:pt x="4237" y="660"/>
                    <a:pt x="4271" y="560"/>
                    <a:pt x="4304" y="460"/>
                  </a:cubicBezTo>
                  <a:cubicBezTo>
                    <a:pt x="4404" y="310"/>
                    <a:pt x="4542" y="234"/>
                    <a:pt x="4689" y="234"/>
                  </a:cubicBezTo>
                  <a:cubicBezTo>
                    <a:pt x="4738" y="234"/>
                    <a:pt x="4788" y="243"/>
                    <a:pt x="4838" y="259"/>
                  </a:cubicBezTo>
                  <a:cubicBezTo>
                    <a:pt x="5071" y="293"/>
                    <a:pt x="5238" y="460"/>
                    <a:pt x="5305" y="660"/>
                  </a:cubicBezTo>
                  <a:cubicBezTo>
                    <a:pt x="5505" y="1160"/>
                    <a:pt x="5705" y="1627"/>
                    <a:pt x="5872" y="2094"/>
                  </a:cubicBezTo>
                  <a:cubicBezTo>
                    <a:pt x="6272" y="3061"/>
                    <a:pt x="6672" y="4029"/>
                    <a:pt x="7039" y="5030"/>
                  </a:cubicBezTo>
                  <a:lnTo>
                    <a:pt x="7106" y="5130"/>
                  </a:lnTo>
                  <a:lnTo>
                    <a:pt x="7206" y="5063"/>
                  </a:lnTo>
                  <a:cubicBezTo>
                    <a:pt x="7940" y="4629"/>
                    <a:pt x="8707" y="4196"/>
                    <a:pt x="9474" y="3795"/>
                  </a:cubicBezTo>
                  <a:cubicBezTo>
                    <a:pt x="9674" y="3695"/>
                    <a:pt x="9875" y="3595"/>
                    <a:pt x="10075" y="3528"/>
                  </a:cubicBezTo>
                  <a:cubicBezTo>
                    <a:pt x="10103" y="3500"/>
                    <a:pt x="10137" y="3490"/>
                    <a:pt x="10170" y="3490"/>
                  </a:cubicBezTo>
                  <a:cubicBezTo>
                    <a:pt x="10214" y="3490"/>
                    <a:pt x="10256" y="3509"/>
                    <a:pt x="10275" y="3528"/>
                  </a:cubicBezTo>
                  <a:cubicBezTo>
                    <a:pt x="10375" y="3595"/>
                    <a:pt x="10442" y="3662"/>
                    <a:pt x="10508" y="3762"/>
                  </a:cubicBezTo>
                  <a:cubicBezTo>
                    <a:pt x="10642" y="3929"/>
                    <a:pt x="10742" y="4096"/>
                    <a:pt x="10842" y="4296"/>
                  </a:cubicBezTo>
                  <a:cubicBezTo>
                    <a:pt x="10909" y="4396"/>
                    <a:pt x="10942" y="4496"/>
                    <a:pt x="10975" y="4596"/>
                  </a:cubicBezTo>
                  <a:cubicBezTo>
                    <a:pt x="11042" y="4696"/>
                    <a:pt x="11075" y="4763"/>
                    <a:pt x="11075" y="4863"/>
                  </a:cubicBezTo>
                  <a:lnTo>
                    <a:pt x="11075" y="5830"/>
                  </a:lnTo>
                  <a:lnTo>
                    <a:pt x="11209" y="5830"/>
                  </a:lnTo>
                  <a:cubicBezTo>
                    <a:pt x="11709" y="5830"/>
                    <a:pt x="12210" y="5863"/>
                    <a:pt x="12710" y="5997"/>
                  </a:cubicBezTo>
                  <a:lnTo>
                    <a:pt x="12777" y="6030"/>
                  </a:lnTo>
                  <a:lnTo>
                    <a:pt x="12810" y="6030"/>
                  </a:lnTo>
                  <a:cubicBezTo>
                    <a:pt x="12843" y="6097"/>
                    <a:pt x="12843" y="6130"/>
                    <a:pt x="12877" y="6197"/>
                  </a:cubicBezTo>
                  <a:cubicBezTo>
                    <a:pt x="12877" y="6330"/>
                    <a:pt x="12910" y="6431"/>
                    <a:pt x="12910" y="6564"/>
                  </a:cubicBezTo>
                  <a:cubicBezTo>
                    <a:pt x="12943" y="6797"/>
                    <a:pt x="12977" y="7064"/>
                    <a:pt x="12977" y="7298"/>
                  </a:cubicBezTo>
                  <a:lnTo>
                    <a:pt x="12977" y="7365"/>
                  </a:lnTo>
                  <a:lnTo>
                    <a:pt x="13043" y="7398"/>
                  </a:lnTo>
                  <a:cubicBezTo>
                    <a:pt x="13310" y="7498"/>
                    <a:pt x="13577" y="7665"/>
                    <a:pt x="13711" y="7932"/>
                  </a:cubicBezTo>
                  <a:cubicBezTo>
                    <a:pt x="13777" y="8232"/>
                    <a:pt x="13844" y="8532"/>
                    <a:pt x="13911" y="8832"/>
                  </a:cubicBezTo>
                  <a:cubicBezTo>
                    <a:pt x="13911" y="8966"/>
                    <a:pt x="13911" y="9132"/>
                    <a:pt x="13911" y="9266"/>
                  </a:cubicBezTo>
                  <a:cubicBezTo>
                    <a:pt x="13877" y="9299"/>
                    <a:pt x="13844" y="9366"/>
                    <a:pt x="13811" y="9399"/>
                  </a:cubicBezTo>
                  <a:cubicBezTo>
                    <a:pt x="13777" y="9433"/>
                    <a:pt x="13677" y="9466"/>
                    <a:pt x="13644" y="9499"/>
                  </a:cubicBezTo>
                  <a:lnTo>
                    <a:pt x="12843" y="9966"/>
                  </a:lnTo>
                  <a:lnTo>
                    <a:pt x="12777" y="9966"/>
                  </a:lnTo>
                  <a:lnTo>
                    <a:pt x="12777" y="10033"/>
                  </a:lnTo>
                  <a:cubicBezTo>
                    <a:pt x="12710" y="10900"/>
                    <a:pt x="12610" y="11768"/>
                    <a:pt x="12510" y="12602"/>
                  </a:cubicBezTo>
                  <a:cubicBezTo>
                    <a:pt x="12476" y="12702"/>
                    <a:pt x="12443" y="12802"/>
                    <a:pt x="12376" y="12868"/>
                  </a:cubicBezTo>
                  <a:cubicBezTo>
                    <a:pt x="12343" y="12935"/>
                    <a:pt x="12276" y="13035"/>
                    <a:pt x="12210" y="13102"/>
                  </a:cubicBezTo>
                  <a:cubicBezTo>
                    <a:pt x="12076" y="13269"/>
                    <a:pt x="11909" y="13402"/>
                    <a:pt x="11776" y="13569"/>
                  </a:cubicBezTo>
                  <a:cubicBezTo>
                    <a:pt x="11509" y="13869"/>
                    <a:pt x="11209" y="14136"/>
                    <a:pt x="10909" y="14436"/>
                  </a:cubicBezTo>
                  <a:lnTo>
                    <a:pt x="10909" y="14470"/>
                  </a:lnTo>
                  <a:cubicBezTo>
                    <a:pt x="10008" y="18339"/>
                    <a:pt x="9174" y="21942"/>
                    <a:pt x="8407" y="25144"/>
                  </a:cubicBezTo>
                  <a:cubicBezTo>
                    <a:pt x="8040" y="26745"/>
                    <a:pt x="7673" y="28280"/>
                    <a:pt x="7373" y="29681"/>
                  </a:cubicBezTo>
                  <a:cubicBezTo>
                    <a:pt x="7239" y="30348"/>
                    <a:pt x="7039" y="31015"/>
                    <a:pt x="6839" y="31682"/>
                  </a:cubicBezTo>
                  <a:cubicBezTo>
                    <a:pt x="6606" y="32249"/>
                    <a:pt x="6372" y="32849"/>
                    <a:pt x="6038" y="33383"/>
                  </a:cubicBezTo>
                  <a:cubicBezTo>
                    <a:pt x="5538" y="34317"/>
                    <a:pt x="4871" y="35184"/>
                    <a:pt x="4070" y="35885"/>
                  </a:cubicBezTo>
                  <a:cubicBezTo>
                    <a:pt x="3470" y="36419"/>
                    <a:pt x="2736" y="36752"/>
                    <a:pt x="1936" y="36886"/>
                  </a:cubicBezTo>
                  <a:cubicBezTo>
                    <a:pt x="1777" y="36907"/>
                    <a:pt x="1619" y="36918"/>
                    <a:pt x="1461" y="36918"/>
                  </a:cubicBezTo>
                  <a:cubicBezTo>
                    <a:pt x="1122" y="36918"/>
                    <a:pt x="787" y="36866"/>
                    <a:pt x="468" y="36752"/>
                  </a:cubicBezTo>
                  <a:cubicBezTo>
                    <a:pt x="402" y="36739"/>
                    <a:pt x="337" y="36721"/>
                    <a:pt x="274" y="36698"/>
                  </a:cubicBezTo>
                  <a:lnTo>
                    <a:pt x="274" y="36698"/>
                  </a:lnTo>
                  <a:cubicBezTo>
                    <a:pt x="336" y="36724"/>
                    <a:pt x="397" y="36750"/>
                    <a:pt x="468" y="36786"/>
                  </a:cubicBezTo>
                  <a:cubicBezTo>
                    <a:pt x="787" y="36900"/>
                    <a:pt x="1137" y="36951"/>
                    <a:pt x="1487" y="36951"/>
                  </a:cubicBezTo>
                  <a:cubicBezTo>
                    <a:pt x="1649" y="36951"/>
                    <a:pt x="1810" y="36940"/>
                    <a:pt x="1969" y="36919"/>
                  </a:cubicBezTo>
                  <a:cubicBezTo>
                    <a:pt x="2769" y="36819"/>
                    <a:pt x="3537" y="36485"/>
                    <a:pt x="4170" y="35952"/>
                  </a:cubicBezTo>
                  <a:cubicBezTo>
                    <a:pt x="4971" y="35218"/>
                    <a:pt x="5672" y="34351"/>
                    <a:pt x="6205" y="33417"/>
                  </a:cubicBezTo>
                  <a:cubicBezTo>
                    <a:pt x="6505" y="32849"/>
                    <a:pt x="6772" y="32282"/>
                    <a:pt x="6972" y="31682"/>
                  </a:cubicBezTo>
                  <a:cubicBezTo>
                    <a:pt x="7206" y="31015"/>
                    <a:pt x="7406" y="30348"/>
                    <a:pt x="7540" y="29647"/>
                  </a:cubicBezTo>
                  <a:cubicBezTo>
                    <a:pt x="7873" y="28246"/>
                    <a:pt x="8240" y="26745"/>
                    <a:pt x="8607" y="25144"/>
                  </a:cubicBezTo>
                  <a:cubicBezTo>
                    <a:pt x="9374" y="21943"/>
                    <a:pt x="10241" y="18342"/>
                    <a:pt x="11141" y="14474"/>
                  </a:cubicBezTo>
                  <a:lnTo>
                    <a:pt x="11141" y="14474"/>
                  </a:lnTo>
                  <a:cubicBezTo>
                    <a:pt x="11430" y="14215"/>
                    <a:pt x="11719" y="13925"/>
                    <a:pt x="11976" y="13636"/>
                  </a:cubicBezTo>
                  <a:lnTo>
                    <a:pt x="12410" y="13169"/>
                  </a:lnTo>
                  <a:cubicBezTo>
                    <a:pt x="12476" y="13102"/>
                    <a:pt x="12543" y="13002"/>
                    <a:pt x="12610" y="12935"/>
                  </a:cubicBezTo>
                  <a:cubicBezTo>
                    <a:pt x="12643" y="12868"/>
                    <a:pt x="12677" y="12802"/>
                    <a:pt x="12677" y="12735"/>
                  </a:cubicBezTo>
                  <a:lnTo>
                    <a:pt x="12710" y="12568"/>
                  </a:lnTo>
                  <a:cubicBezTo>
                    <a:pt x="12807" y="11756"/>
                    <a:pt x="12905" y="10913"/>
                    <a:pt x="13002" y="10068"/>
                  </a:cubicBezTo>
                  <a:lnTo>
                    <a:pt x="13002" y="10068"/>
                  </a:lnTo>
                  <a:lnTo>
                    <a:pt x="13744" y="9666"/>
                  </a:lnTo>
                  <a:cubicBezTo>
                    <a:pt x="13811" y="9633"/>
                    <a:pt x="13877" y="9599"/>
                    <a:pt x="13944" y="9533"/>
                  </a:cubicBezTo>
                  <a:cubicBezTo>
                    <a:pt x="14044" y="9466"/>
                    <a:pt x="14078" y="9399"/>
                    <a:pt x="14111" y="9299"/>
                  </a:cubicBezTo>
                  <a:cubicBezTo>
                    <a:pt x="14144" y="9099"/>
                    <a:pt x="14144" y="8932"/>
                    <a:pt x="14111" y="8766"/>
                  </a:cubicBezTo>
                  <a:cubicBezTo>
                    <a:pt x="14078" y="8465"/>
                    <a:pt x="14011" y="8132"/>
                    <a:pt x="13911" y="7798"/>
                  </a:cubicBezTo>
                  <a:cubicBezTo>
                    <a:pt x="13755" y="7518"/>
                    <a:pt x="13483" y="7296"/>
                    <a:pt x="13176" y="7186"/>
                  </a:cubicBezTo>
                  <a:lnTo>
                    <a:pt x="13176" y="7186"/>
                  </a:lnTo>
                  <a:cubicBezTo>
                    <a:pt x="13171" y="6951"/>
                    <a:pt x="13144" y="6738"/>
                    <a:pt x="13144" y="6497"/>
                  </a:cubicBezTo>
                  <a:cubicBezTo>
                    <a:pt x="13110" y="6364"/>
                    <a:pt x="13110" y="6230"/>
                    <a:pt x="13077" y="6097"/>
                  </a:cubicBezTo>
                  <a:cubicBezTo>
                    <a:pt x="13043" y="6030"/>
                    <a:pt x="13043" y="5964"/>
                    <a:pt x="13010" y="5897"/>
                  </a:cubicBezTo>
                  <a:cubicBezTo>
                    <a:pt x="12977" y="5863"/>
                    <a:pt x="12943" y="5797"/>
                    <a:pt x="12910" y="5797"/>
                  </a:cubicBezTo>
                  <a:lnTo>
                    <a:pt x="12777" y="5730"/>
                  </a:lnTo>
                  <a:cubicBezTo>
                    <a:pt x="12308" y="5636"/>
                    <a:pt x="11809" y="5572"/>
                    <a:pt x="11309" y="5564"/>
                  </a:cubicBezTo>
                  <a:lnTo>
                    <a:pt x="11309" y="5564"/>
                  </a:lnTo>
                  <a:lnTo>
                    <a:pt x="11309" y="4829"/>
                  </a:lnTo>
                  <a:cubicBezTo>
                    <a:pt x="11276" y="4729"/>
                    <a:pt x="11242" y="4596"/>
                    <a:pt x="11175" y="4496"/>
                  </a:cubicBezTo>
                  <a:cubicBezTo>
                    <a:pt x="11142" y="4396"/>
                    <a:pt x="11075" y="4296"/>
                    <a:pt x="11042" y="4162"/>
                  </a:cubicBezTo>
                  <a:cubicBezTo>
                    <a:pt x="10942" y="3962"/>
                    <a:pt x="10809" y="3762"/>
                    <a:pt x="10675" y="3595"/>
                  </a:cubicBezTo>
                  <a:cubicBezTo>
                    <a:pt x="10608" y="3495"/>
                    <a:pt x="10508" y="3395"/>
                    <a:pt x="10408" y="3328"/>
                  </a:cubicBezTo>
                  <a:cubicBezTo>
                    <a:pt x="10342" y="3295"/>
                    <a:pt x="10275" y="3262"/>
                    <a:pt x="10208" y="3262"/>
                  </a:cubicBezTo>
                  <a:cubicBezTo>
                    <a:pt x="10141" y="3262"/>
                    <a:pt x="10075" y="3262"/>
                    <a:pt x="10008" y="3295"/>
                  </a:cubicBezTo>
                  <a:cubicBezTo>
                    <a:pt x="9774" y="3362"/>
                    <a:pt x="9574" y="3462"/>
                    <a:pt x="9374" y="3562"/>
                  </a:cubicBezTo>
                  <a:cubicBezTo>
                    <a:pt x="8637" y="3978"/>
                    <a:pt x="7900" y="4395"/>
                    <a:pt x="7192" y="4812"/>
                  </a:cubicBezTo>
                  <a:lnTo>
                    <a:pt x="7192" y="4812"/>
                  </a:lnTo>
                  <a:cubicBezTo>
                    <a:pt x="6810" y="3853"/>
                    <a:pt x="6456" y="2923"/>
                    <a:pt x="6072" y="1994"/>
                  </a:cubicBezTo>
                  <a:lnTo>
                    <a:pt x="5505" y="560"/>
                  </a:lnTo>
                  <a:cubicBezTo>
                    <a:pt x="5471" y="426"/>
                    <a:pt x="5371" y="293"/>
                    <a:pt x="5271" y="226"/>
                  </a:cubicBezTo>
                  <a:cubicBezTo>
                    <a:pt x="5121" y="76"/>
                    <a:pt x="4896" y="1"/>
                    <a:pt x="4680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44"/>
            <p:cNvSpPr/>
            <p:nvPr/>
          </p:nvSpPr>
          <p:spPr>
            <a:xfrm>
              <a:off x="8232332" y="1996320"/>
              <a:ext cx="41447" cy="16846"/>
            </a:xfrm>
            <a:custGeom>
              <a:avLst/>
              <a:gdLst/>
              <a:ahLst/>
              <a:cxnLst/>
              <a:rect l="l" t="t" r="r" b="b"/>
              <a:pathLst>
                <a:path w="2202" h="895" extrusionOk="0">
                  <a:moveTo>
                    <a:pt x="1462" y="0"/>
                  </a:moveTo>
                  <a:cubicBezTo>
                    <a:pt x="1286" y="0"/>
                    <a:pt x="1110" y="17"/>
                    <a:pt x="934" y="56"/>
                  </a:cubicBezTo>
                  <a:cubicBezTo>
                    <a:pt x="634" y="122"/>
                    <a:pt x="367" y="289"/>
                    <a:pt x="167" y="556"/>
                  </a:cubicBezTo>
                  <a:cubicBezTo>
                    <a:pt x="34" y="756"/>
                    <a:pt x="0" y="890"/>
                    <a:pt x="34" y="890"/>
                  </a:cubicBezTo>
                  <a:cubicBezTo>
                    <a:pt x="37" y="893"/>
                    <a:pt x="41" y="895"/>
                    <a:pt x="45" y="895"/>
                  </a:cubicBezTo>
                  <a:cubicBezTo>
                    <a:pt x="82" y="895"/>
                    <a:pt x="151" y="775"/>
                    <a:pt x="300" y="656"/>
                  </a:cubicBezTo>
                  <a:cubicBezTo>
                    <a:pt x="501" y="456"/>
                    <a:pt x="734" y="356"/>
                    <a:pt x="1001" y="289"/>
                  </a:cubicBezTo>
                  <a:cubicBezTo>
                    <a:pt x="1268" y="222"/>
                    <a:pt x="1535" y="189"/>
                    <a:pt x="1835" y="156"/>
                  </a:cubicBezTo>
                  <a:cubicBezTo>
                    <a:pt x="2068" y="156"/>
                    <a:pt x="2202" y="156"/>
                    <a:pt x="2202" y="122"/>
                  </a:cubicBezTo>
                  <a:cubicBezTo>
                    <a:pt x="2202" y="89"/>
                    <a:pt x="2068" y="56"/>
                    <a:pt x="1835" y="22"/>
                  </a:cubicBezTo>
                  <a:cubicBezTo>
                    <a:pt x="1711" y="8"/>
                    <a:pt x="1586" y="0"/>
                    <a:pt x="1462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44"/>
            <p:cNvSpPr/>
            <p:nvPr/>
          </p:nvSpPr>
          <p:spPr>
            <a:xfrm>
              <a:off x="8249912" y="1989826"/>
              <a:ext cx="5666" cy="9562"/>
            </a:xfrm>
            <a:custGeom>
              <a:avLst/>
              <a:gdLst/>
              <a:ahLst/>
              <a:cxnLst/>
              <a:rect l="l" t="t" r="r" b="b"/>
              <a:pathLst>
                <a:path w="301" h="508" extrusionOk="0">
                  <a:moveTo>
                    <a:pt x="234" y="0"/>
                  </a:moveTo>
                  <a:cubicBezTo>
                    <a:pt x="200" y="0"/>
                    <a:pt x="100" y="100"/>
                    <a:pt x="67" y="234"/>
                  </a:cubicBezTo>
                  <a:cubicBezTo>
                    <a:pt x="0" y="367"/>
                    <a:pt x="0" y="501"/>
                    <a:pt x="67" y="501"/>
                  </a:cubicBezTo>
                  <a:cubicBezTo>
                    <a:pt x="71" y="505"/>
                    <a:pt x="77" y="507"/>
                    <a:pt x="83" y="507"/>
                  </a:cubicBezTo>
                  <a:cubicBezTo>
                    <a:pt x="126" y="507"/>
                    <a:pt x="205" y="416"/>
                    <a:pt x="234" y="301"/>
                  </a:cubicBezTo>
                  <a:cubicBezTo>
                    <a:pt x="300" y="167"/>
                    <a:pt x="300" y="34"/>
                    <a:pt x="234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44"/>
            <p:cNvSpPr/>
            <p:nvPr/>
          </p:nvSpPr>
          <p:spPr>
            <a:xfrm>
              <a:off x="8269525" y="2026210"/>
              <a:ext cx="40675" cy="17072"/>
            </a:xfrm>
            <a:custGeom>
              <a:avLst/>
              <a:gdLst/>
              <a:ahLst/>
              <a:cxnLst/>
              <a:rect l="l" t="t" r="r" b="b"/>
              <a:pathLst>
                <a:path w="2161" h="907" extrusionOk="0">
                  <a:moveTo>
                    <a:pt x="1352" y="1"/>
                  </a:moveTo>
                  <a:cubicBezTo>
                    <a:pt x="1200" y="1"/>
                    <a:pt x="1047" y="12"/>
                    <a:pt x="893" y="35"/>
                  </a:cubicBezTo>
                  <a:cubicBezTo>
                    <a:pt x="726" y="69"/>
                    <a:pt x="559" y="102"/>
                    <a:pt x="393" y="202"/>
                  </a:cubicBezTo>
                  <a:cubicBezTo>
                    <a:pt x="259" y="269"/>
                    <a:pt x="159" y="369"/>
                    <a:pt x="92" y="536"/>
                  </a:cubicBezTo>
                  <a:cubicBezTo>
                    <a:pt x="1" y="749"/>
                    <a:pt x="77" y="907"/>
                    <a:pt x="116" y="907"/>
                  </a:cubicBezTo>
                  <a:cubicBezTo>
                    <a:pt x="120" y="907"/>
                    <a:pt x="123" y="906"/>
                    <a:pt x="126" y="903"/>
                  </a:cubicBezTo>
                  <a:cubicBezTo>
                    <a:pt x="159" y="903"/>
                    <a:pt x="126" y="769"/>
                    <a:pt x="226" y="602"/>
                  </a:cubicBezTo>
                  <a:cubicBezTo>
                    <a:pt x="376" y="393"/>
                    <a:pt x="606" y="264"/>
                    <a:pt x="845" y="264"/>
                  </a:cubicBezTo>
                  <a:cubicBezTo>
                    <a:pt x="872" y="264"/>
                    <a:pt x="899" y="266"/>
                    <a:pt x="926" y="269"/>
                  </a:cubicBezTo>
                  <a:cubicBezTo>
                    <a:pt x="1327" y="269"/>
                    <a:pt x="1760" y="202"/>
                    <a:pt x="2161" y="102"/>
                  </a:cubicBezTo>
                  <a:cubicBezTo>
                    <a:pt x="1902" y="38"/>
                    <a:pt x="1630" y="1"/>
                    <a:pt x="1352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44"/>
            <p:cNvSpPr/>
            <p:nvPr/>
          </p:nvSpPr>
          <p:spPr>
            <a:xfrm>
              <a:off x="8302013" y="2056383"/>
              <a:ext cx="5044" cy="25749"/>
            </a:xfrm>
            <a:custGeom>
              <a:avLst/>
              <a:gdLst/>
              <a:ahLst/>
              <a:cxnLst/>
              <a:rect l="l" t="t" r="r" b="b"/>
              <a:pathLst>
                <a:path w="268" h="1368" extrusionOk="0">
                  <a:moveTo>
                    <a:pt x="168" y="0"/>
                  </a:moveTo>
                  <a:cubicBezTo>
                    <a:pt x="101" y="0"/>
                    <a:pt x="34" y="300"/>
                    <a:pt x="34" y="667"/>
                  </a:cubicBezTo>
                  <a:cubicBezTo>
                    <a:pt x="1" y="1034"/>
                    <a:pt x="34" y="1368"/>
                    <a:pt x="101" y="1368"/>
                  </a:cubicBezTo>
                  <a:cubicBezTo>
                    <a:pt x="168" y="1368"/>
                    <a:pt x="234" y="1068"/>
                    <a:pt x="234" y="667"/>
                  </a:cubicBezTo>
                  <a:cubicBezTo>
                    <a:pt x="268" y="300"/>
                    <a:pt x="234" y="0"/>
                    <a:pt x="168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44"/>
            <p:cNvSpPr/>
            <p:nvPr/>
          </p:nvSpPr>
          <p:spPr>
            <a:xfrm>
              <a:off x="8337813" y="2222435"/>
              <a:ext cx="57145" cy="44929"/>
            </a:xfrm>
            <a:custGeom>
              <a:avLst/>
              <a:gdLst/>
              <a:ahLst/>
              <a:cxnLst/>
              <a:rect l="l" t="t" r="r" b="b"/>
              <a:pathLst>
                <a:path w="3036" h="2387" extrusionOk="0">
                  <a:moveTo>
                    <a:pt x="2043" y="0"/>
                  </a:moveTo>
                  <a:cubicBezTo>
                    <a:pt x="1902" y="0"/>
                    <a:pt x="1762" y="115"/>
                    <a:pt x="1735" y="251"/>
                  </a:cubicBezTo>
                  <a:lnTo>
                    <a:pt x="1435" y="1452"/>
                  </a:lnTo>
                  <a:lnTo>
                    <a:pt x="934" y="985"/>
                  </a:lnTo>
                  <a:cubicBezTo>
                    <a:pt x="901" y="919"/>
                    <a:pt x="834" y="885"/>
                    <a:pt x="801" y="885"/>
                  </a:cubicBezTo>
                  <a:cubicBezTo>
                    <a:pt x="775" y="881"/>
                    <a:pt x="750" y="879"/>
                    <a:pt x="725" y="879"/>
                  </a:cubicBezTo>
                  <a:cubicBezTo>
                    <a:pt x="559" y="879"/>
                    <a:pt x="425" y="973"/>
                    <a:pt x="367" y="1119"/>
                  </a:cubicBezTo>
                  <a:lnTo>
                    <a:pt x="0" y="2386"/>
                  </a:lnTo>
                  <a:lnTo>
                    <a:pt x="3036" y="1619"/>
                  </a:lnTo>
                  <a:lnTo>
                    <a:pt x="2369" y="185"/>
                  </a:lnTo>
                  <a:cubicBezTo>
                    <a:pt x="2335" y="85"/>
                    <a:pt x="2235" y="18"/>
                    <a:pt x="2135" y="18"/>
                  </a:cubicBezTo>
                  <a:cubicBezTo>
                    <a:pt x="2105" y="6"/>
                    <a:pt x="2074" y="0"/>
                    <a:pt x="20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44"/>
            <p:cNvSpPr/>
            <p:nvPr/>
          </p:nvSpPr>
          <p:spPr>
            <a:xfrm>
              <a:off x="8339696" y="2262941"/>
              <a:ext cx="55903" cy="14456"/>
            </a:xfrm>
            <a:custGeom>
              <a:avLst/>
              <a:gdLst/>
              <a:ahLst/>
              <a:cxnLst/>
              <a:rect l="l" t="t" r="r" b="b"/>
              <a:pathLst>
                <a:path w="2970" h="768" extrusionOk="0">
                  <a:moveTo>
                    <a:pt x="2969" y="1"/>
                  </a:moveTo>
                  <a:cubicBezTo>
                    <a:pt x="1968" y="134"/>
                    <a:pt x="934" y="368"/>
                    <a:pt x="0" y="768"/>
                  </a:cubicBezTo>
                  <a:cubicBezTo>
                    <a:pt x="501" y="735"/>
                    <a:pt x="1001" y="635"/>
                    <a:pt x="1501" y="501"/>
                  </a:cubicBezTo>
                  <a:cubicBezTo>
                    <a:pt x="2035" y="401"/>
                    <a:pt x="2502" y="234"/>
                    <a:pt x="29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44"/>
            <p:cNvSpPr/>
            <p:nvPr/>
          </p:nvSpPr>
          <p:spPr>
            <a:xfrm>
              <a:off x="7907098" y="2129207"/>
              <a:ext cx="33918" cy="290092"/>
            </a:xfrm>
            <a:custGeom>
              <a:avLst/>
              <a:gdLst/>
              <a:ahLst/>
              <a:cxnLst/>
              <a:rect l="l" t="t" r="r" b="b"/>
              <a:pathLst>
                <a:path w="1802" h="15412" extrusionOk="0">
                  <a:moveTo>
                    <a:pt x="1168" y="1"/>
                  </a:moveTo>
                  <a:lnTo>
                    <a:pt x="1168" y="1"/>
                  </a:lnTo>
                  <a:cubicBezTo>
                    <a:pt x="1001" y="134"/>
                    <a:pt x="868" y="301"/>
                    <a:pt x="767" y="468"/>
                  </a:cubicBezTo>
                  <a:cubicBezTo>
                    <a:pt x="467" y="968"/>
                    <a:pt x="234" y="1502"/>
                    <a:pt x="167" y="2069"/>
                  </a:cubicBezTo>
                  <a:cubicBezTo>
                    <a:pt x="34" y="2903"/>
                    <a:pt x="0" y="3737"/>
                    <a:pt x="67" y="4571"/>
                  </a:cubicBezTo>
                  <a:cubicBezTo>
                    <a:pt x="100" y="5505"/>
                    <a:pt x="167" y="6572"/>
                    <a:pt x="300" y="7639"/>
                  </a:cubicBezTo>
                  <a:cubicBezTo>
                    <a:pt x="501" y="9507"/>
                    <a:pt x="801" y="11342"/>
                    <a:pt x="1201" y="13143"/>
                  </a:cubicBezTo>
                  <a:cubicBezTo>
                    <a:pt x="1368" y="13877"/>
                    <a:pt x="1501" y="14444"/>
                    <a:pt x="1601" y="14811"/>
                  </a:cubicBezTo>
                  <a:cubicBezTo>
                    <a:pt x="1668" y="14978"/>
                    <a:pt x="1701" y="15178"/>
                    <a:pt x="1735" y="15278"/>
                  </a:cubicBezTo>
                  <a:cubicBezTo>
                    <a:pt x="1768" y="15378"/>
                    <a:pt x="1802" y="15412"/>
                    <a:pt x="1802" y="15412"/>
                  </a:cubicBezTo>
                  <a:cubicBezTo>
                    <a:pt x="1802" y="15412"/>
                    <a:pt x="1768" y="15378"/>
                    <a:pt x="1768" y="15278"/>
                  </a:cubicBezTo>
                  <a:cubicBezTo>
                    <a:pt x="1735" y="15145"/>
                    <a:pt x="1701" y="14978"/>
                    <a:pt x="1635" y="14811"/>
                  </a:cubicBezTo>
                  <a:cubicBezTo>
                    <a:pt x="1568" y="14411"/>
                    <a:pt x="1435" y="13844"/>
                    <a:pt x="1268" y="13143"/>
                  </a:cubicBezTo>
                  <a:cubicBezTo>
                    <a:pt x="901" y="11342"/>
                    <a:pt x="601" y="9474"/>
                    <a:pt x="401" y="7639"/>
                  </a:cubicBezTo>
                  <a:cubicBezTo>
                    <a:pt x="267" y="6539"/>
                    <a:pt x="200" y="5505"/>
                    <a:pt x="167" y="4571"/>
                  </a:cubicBezTo>
                  <a:cubicBezTo>
                    <a:pt x="100" y="3737"/>
                    <a:pt x="100" y="2903"/>
                    <a:pt x="234" y="2069"/>
                  </a:cubicBezTo>
                  <a:cubicBezTo>
                    <a:pt x="300" y="1502"/>
                    <a:pt x="501" y="968"/>
                    <a:pt x="801" y="501"/>
                  </a:cubicBezTo>
                  <a:cubicBezTo>
                    <a:pt x="901" y="334"/>
                    <a:pt x="1034" y="167"/>
                    <a:pt x="11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44"/>
            <p:cNvSpPr/>
            <p:nvPr/>
          </p:nvSpPr>
          <p:spPr>
            <a:xfrm>
              <a:off x="7929064" y="2023104"/>
              <a:ext cx="163266" cy="106121"/>
            </a:xfrm>
            <a:custGeom>
              <a:avLst/>
              <a:gdLst/>
              <a:ahLst/>
              <a:cxnLst/>
              <a:rect l="l" t="t" r="r" b="b"/>
              <a:pathLst>
                <a:path w="8674" h="5638" extrusionOk="0">
                  <a:moveTo>
                    <a:pt x="8674" y="0"/>
                  </a:moveTo>
                  <a:lnTo>
                    <a:pt x="8407" y="100"/>
                  </a:lnTo>
                  <a:cubicBezTo>
                    <a:pt x="8140" y="200"/>
                    <a:pt x="7806" y="367"/>
                    <a:pt x="7373" y="601"/>
                  </a:cubicBezTo>
                  <a:cubicBezTo>
                    <a:pt x="6305" y="1168"/>
                    <a:pt x="5238" y="1835"/>
                    <a:pt x="4237" y="2535"/>
                  </a:cubicBezTo>
                  <a:cubicBezTo>
                    <a:pt x="3036" y="3369"/>
                    <a:pt x="1969" y="4137"/>
                    <a:pt x="1235" y="4704"/>
                  </a:cubicBezTo>
                  <a:lnTo>
                    <a:pt x="334" y="5371"/>
                  </a:lnTo>
                  <a:lnTo>
                    <a:pt x="67" y="5571"/>
                  </a:lnTo>
                  <a:cubicBezTo>
                    <a:pt x="67" y="5571"/>
                    <a:pt x="34" y="5604"/>
                    <a:pt x="1" y="5638"/>
                  </a:cubicBezTo>
                  <a:cubicBezTo>
                    <a:pt x="34" y="5604"/>
                    <a:pt x="67" y="5604"/>
                    <a:pt x="101" y="5571"/>
                  </a:cubicBezTo>
                  <a:lnTo>
                    <a:pt x="334" y="5404"/>
                  </a:lnTo>
                  <a:lnTo>
                    <a:pt x="1268" y="4737"/>
                  </a:lnTo>
                  <a:cubicBezTo>
                    <a:pt x="2036" y="4203"/>
                    <a:pt x="3070" y="3436"/>
                    <a:pt x="4270" y="2602"/>
                  </a:cubicBezTo>
                  <a:cubicBezTo>
                    <a:pt x="5305" y="1902"/>
                    <a:pt x="6339" y="1234"/>
                    <a:pt x="7406" y="667"/>
                  </a:cubicBezTo>
                  <a:cubicBezTo>
                    <a:pt x="7840" y="434"/>
                    <a:pt x="8173" y="267"/>
                    <a:pt x="8407" y="134"/>
                  </a:cubicBezTo>
                  <a:lnTo>
                    <a:pt x="867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44"/>
            <p:cNvSpPr/>
            <p:nvPr/>
          </p:nvSpPr>
          <p:spPr>
            <a:xfrm>
              <a:off x="8324619" y="2009910"/>
              <a:ext cx="143804" cy="63432"/>
            </a:xfrm>
            <a:custGeom>
              <a:avLst/>
              <a:gdLst/>
              <a:ahLst/>
              <a:cxnLst/>
              <a:rect l="l" t="t" r="r" b="b"/>
              <a:pathLst>
                <a:path w="7640" h="3370" extrusionOk="0">
                  <a:moveTo>
                    <a:pt x="1" y="1"/>
                  </a:moveTo>
                  <a:lnTo>
                    <a:pt x="234" y="67"/>
                  </a:lnTo>
                  <a:cubicBezTo>
                    <a:pt x="434" y="134"/>
                    <a:pt x="735" y="201"/>
                    <a:pt x="1135" y="301"/>
                  </a:cubicBezTo>
                  <a:cubicBezTo>
                    <a:pt x="2102" y="568"/>
                    <a:pt x="3036" y="901"/>
                    <a:pt x="3970" y="1268"/>
                  </a:cubicBezTo>
                  <a:cubicBezTo>
                    <a:pt x="4904" y="1602"/>
                    <a:pt x="5805" y="2069"/>
                    <a:pt x="6672" y="2603"/>
                  </a:cubicBezTo>
                  <a:cubicBezTo>
                    <a:pt x="6906" y="2769"/>
                    <a:pt x="7173" y="2970"/>
                    <a:pt x="7406" y="3170"/>
                  </a:cubicBezTo>
                  <a:lnTo>
                    <a:pt x="7573" y="3336"/>
                  </a:lnTo>
                  <a:cubicBezTo>
                    <a:pt x="7606" y="3336"/>
                    <a:pt x="7606" y="3370"/>
                    <a:pt x="7640" y="3370"/>
                  </a:cubicBezTo>
                  <a:cubicBezTo>
                    <a:pt x="7373" y="3070"/>
                    <a:pt x="7039" y="2769"/>
                    <a:pt x="6706" y="2536"/>
                  </a:cubicBezTo>
                  <a:cubicBezTo>
                    <a:pt x="5838" y="2002"/>
                    <a:pt x="4938" y="1535"/>
                    <a:pt x="4004" y="1168"/>
                  </a:cubicBezTo>
                  <a:cubicBezTo>
                    <a:pt x="3070" y="801"/>
                    <a:pt x="2102" y="468"/>
                    <a:pt x="1135" y="234"/>
                  </a:cubicBezTo>
                  <a:cubicBezTo>
                    <a:pt x="768" y="134"/>
                    <a:pt x="468" y="67"/>
                    <a:pt x="234" y="3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44"/>
            <p:cNvSpPr/>
            <p:nvPr/>
          </p:nvSpPr>
          <p:spPr>
            <a:xfrm>
              <a:off x="8066562" y="2605134"/>
              <a:ext cx="30172" cy="67196"/>
            </a:xfrm>
            <a:custGeom>
              <a:avLst/>
              <a:gdLst/>
              <a:ahLst/>
              <a:cxnLst/>
              <a:rect l="l" t="t" r="r" b="b"/>
              <a:pathLst>
                <a:path w="1603" h="3570" extrusionOk="0">
                  <a:moveTo>
                    <a:pt x="635" y="0"/>
                  </a:moveTo>
                  <a:cubicBezTo>
                    <a:pt x="601" y="0"/>
                    <a:pt x="568" y="34"/>
                    <a:pt x="501" y="134"/>
                  </a:cubicBezTo>
                  <a:cubicBezTo>
                    <a:pt x="401" y="267"/>
                    <a:pt x="335" y="401"/>
                    <a:pt x="268" y="534"/>
                  </a:cubicBezTo>
                  <a:cubicBezTo>
                    <a:pt x="34" y="1034"/>
                    <a:pt x="1" y="1568"/>
                    <a:pt x="101" y="2069"/>
                  </a:cubicBezTo>
                  <a:cubicBezTo>
                    <a:pt x="234" y="2602"/>
                    <a:pt x="568" y="3036"/>
                    <a:pt x="1002" y="3303"/>
                  </a:cubicBezTo>
                  <a:cubicBezTo>
                    <a:pt x="1135" y="3369"/>
                    <a:pt x="1269" y="3470"/>
                    <a:pt x="1435" y="3536"/>
                  </a:cubicBezTo>
                  <a:cubicBezTo>
                    <a:pt x="1469" y="3536"/>
                    <a:pt x="1535" y="3570"/>
                    <a:pt x="1602" y="3570"/>
                  </a:cubicBezTo>
                  <a:cubicBezTo>
                    <a:pt x="1602" y="3570"/>
                    <a:pt x="1369" y="3503"/>
                    <a:pt x="1035" y="3236"/>
                  </a:cubicBezTo>
                  <a:cubicBezTo>
                    <a:pt x="601" y="2969"/>
                    <a:pt x="301" y="2536"/>
                    <a:pt x="201" y="2035"/>
                  </a:cubicBezTo>
                  <a:cubicBezTo>
                    <a:pt x="68" y="1535"/>
                    <a:pt x="134" y="1034"/>
                    <a:pt x="301" y="567"/>
                  </a:cubicBezTo>
                  <a:cubicBezTo>
                    <a:pt x="401" y="367"/>
                    <a:pt x="501" y="167"/>
                    <a:pt x="6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44"/>
            <p:cNvSpPr/>
            <p:nvPr/>
          </p:nvSpPr>
          <p:spPr>
            <a:xfrm>
              <a:off x="8071588" y="2587554"/>
              <a:ext cx="5684" cy="20102"/>
            </a:xfrm>
            <a:custGeom>
              <a:avLst/>
              <a:gdLst/>
              <a:ahLst/>
              <a:cxnLst/>
              <a:rect l="l" t="t" r="r" b="b"/>
              <a:pathLst>
                <a:path w="302" h="1068" extrusionOk="0">
                  <a:moveTo>
                    <a:pt x="1" y="0"/>
                  </a:moveTo>
                  <a:cubicBezTo>
                    <a:pt x="1" y="201"/>
                    <a:pt x="34" y="367"/>
                    <a:pt x="101" y="534"/>
                  </a:cubicBezTo>
                  <a:cubicBezTo>
                    <a:pt x="134" y="734"/>
                    <a:pt x="201" y="901"/>
                    <a:pt x="301" y="1068"/>
                  </a:cubicBezTo>
                  <a:cubicBezTo>
                    <a:pt x="301" y="868"/>
                    <a:pt x="268" y="701"/>
                    <a:pt x="201" y="534"/>
                  </a:cubicBezTo>
                  <a:cubicBezTo>
                    <a:pt x="134" y="334"/>
                    <a:pt x="101" y="167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44"/>
            <p:cNvSpPr/>
            <p:nvPr/>
          </p:nvSpPr>
          <p:spPr>
            <a:xfrm>
              <a:off x="7979301" y="2672311"/>
              <a:ext cx="437642" cy="1675165"/>
            </a:xfrm>
            <a:custGeom>
              <a:avLst/>
              <a:gdLst/>
              <a:ahLst/>
              <a:cxnLst/>
              <a:rect l="l" t="t" r="r" b="b"/>
              <a:pathLst>
                <a:path w="23251" h="88998" extrusionOk="0">
                  <a:moveTo>
                    <a:pt x="5671" y="1"/>
                  </a:moveTo>
                  <a:lnTo>
                    <a:pt x="2569" y="5838"/>
                  </a:lnTo>
                  <a:cubicBezTo>
                    <a:pt x="1301" y="8173"/>
                    <a:pt x="501" y="10742"/>
                    <a:pt x="200" y="13410"/>
                  </a:cubicBezTo>
                  <a:cubicBezTo>
                    <a:pt x="0" y="15445"/>
                    <a:pt x="1501" y="22016"/>
                    <a:pt x="2035" y="23684"/>
                  </a:cubicBezTo>
                  <a:lnTo>
                    <a:pt x="6772" y="38728"/>
                  </a:lnTo>
                  <a:lnTo>
                    <a:pt x="10541" y="88998"/>
                  </a:lnTo>
                  <a:lnTo>
                    <a:pt x="23250" y="88931"/>
                  </a:lnTo>
                  <a:lnTo>
                    <a:pt x="23017" y="44966"/>
                  </a:lnTo>
                  <a:lnTo>
                    <a:pt x="22917" y="234"/>
                  </a:lnTo>
                  <a:lnTo>
                    <a:pt x="5671" y="1"/>
                  </a:ln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44"/>
            <p:cNvSpPr/>
            <p:nvPr/>
          </p:nvSpPr>
          <p:spPr>
            <a:xfrm>
              <a:off x="8234214" y="2676716"/>
              <a:ext cx="541241" cy="1594793"/>
            </a:xfrm>
            <a:custGeom>
              <a:avLst/>
              <a:gdLst/>
              <a:ahLst/>
              <a:cxnLst/>
              <a:rect l="l" t="t" r="r" b="b"/>
              <a:pathLst>
                <a:path w="28755" h="84728" extrusionOk="0">
                  <a:moveTo>
                    <a:pt x="9274" y="0"/>
                  </a:moveTo>
                  <a:lnTo>
                    <a:pt x="3636" y="100"/>
                  </a:lnTo>
                  <a:lnTo>
                    <a:pt x="1601" y="25552"/>
                  </a:lnTo>
                  <a:lnTo>
                    <a:pt x="13577" y="44932"/>
                  </a:lnTo>
                  <a:lnTo>
                    <a:pt x="0" y="73286"/>
                  </a:lnTo>
                  <a:lnTo>
                    <a:pt x="9107" y="84727"/>
                  </a:lnTo>
                  <a:lnTo>
                    <a:pt x="25352" y="53038"/>
                  </a:lnTo>
                  <a:cubicBezTo>
                    <a:pt x="28120" y="48568"/>
                    <a:pt x="28754" y="43098"/>
                    <a:pt x="27053" y="38127"/>
                  </a:cubicBezTo>
                  <a:lnTo>
                    <a:pt x="13110" y="33"/>
                  </a:lnTo>
                  <a:lnTo>
                    <a:pt x="9274" y="0"/>
                  </a:ln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44"/>
            <p:cNvSpPr/>
            <p:nvPr/>
          </p:nvSpPr>
          <p:spPr>
            <a:xfrm>
              <a:off x="8388672" y="2917813"/>
              <a:ext cx="28893" cy="1413344"/>
            </a:xfrm>
            <a:custGeom>
              <a:avLst/>
              <a:gdLst/>
              <a:ahLst/>
              <a:cxnLst/>
              <a:rect l="l" t="t" r="r" b="b"/>
              <a:pathLst>
                <a:path w="1535" h="75088" extrusionOk="0">
                  <a:moveTo>
                    <a:pt x="0" y="0"/>
                  </a:moveTo>
                  <a:lnTo>
                    <a:pt x="0" y="200"/>
                  </a:lnTo>
                  <a:cubicBezTo>
                    <a:pt x="0" y="334"/>
                    <a:pt x="34" y="534"/>
                    <a:pt x="34" y="768"/>
                  </a:cubicBezTo>
                  <a:cubicBezTo>
                    <a:pt x="67" y="1268"/>
                    <a:pt x="100" y="2035"/>
                    <a:pt x="134" y="2969"/>
                  </a:cubicBezTo>
                  <a:cubicBezTo>
                    <a:pt x="166" y="3592"/>
                    <a:pt x="202" y="4302"/>
                    <a:pt x="242" y="5093"/>
                  </a:cubicBezTo>
                  <a:lnTo>
                    <a:pt x="242" y="5093"/>
                  </a:lnTo>
                  <a:cubicBezTo>
                    <a:pt x="213" y="4302"/>
                    <a:pt x="188" y="3592"/>
                    <a:pt x="167" y="2969"/>
                  </a:cubicBezTo>
                  <a:cubicBezTo>
                    <a:pt x="134" y="2035"/>
                    <a:pt x="100" y="1268"/>
                    <a:pt x="67" y="768"/>
                  </a:cubicBezTo>
                  <a:lnTo>
                    <a:pt x="67" y="200"/>
                  </a:lnTo>
                  <a:cubicBezTo>
                    <a:pt x="100" y="34"/>
                    <a:pt x="0" y="0"/>
                    <a:pt x="0" y="0"/>
                  </a:cubicBezTo>
                  <a:close/>
                  <a:moveTo>
                    <a:pt x="242" y="5093"/>
                  </a:moveTo>
                  <a:lnTo>
                    <a:pt x="242" y="5093"/>
                  </a:lnTo>
                  <a:cubicBezTo>
                    <a:pt x="302" y="6757"/>
                    <a:pt x="377" y="8779"/>
                    <a:pt x="467" y="11108"/>
                  </a:cubicBezTo>
                  <a:cubicBezTo>
                    <a:pt x="634" y="14544"/>
                    <a:pt x="801" y="18614"/>
                    <a:pt x="1001" y="23150"/>
                  </a:cubicBezTo>
                  <a:cubicBezTo>
                    <a:pt x="1101" y="25418"/>
                    <a:pt x="1201" y="27820"/>
                    <a:pt x="1301" y="30289"/>
                  </a:cubicBezTo>
                  <a:cubicBezTo>
                    <a:pt x="1368" y="31490"/>
                    <a:pt x="1334" y="32757"/>
                    <a:pt x="1334" y="34025"/>
                  </a:cubicBezTo>
                  <a:lnTo>
                    <a:pt x="1334" y="37894"/>
                  </a:lnTo>
                  <a:cubicBezTo>
                    <a:pt x="1401" y="48368"/>
                    <a:pt x="1435" y="57875"/>
                    <a:pt x="1468" y="64747"/>
                  </a:cubicBezTo>
                  <a:cubicBezTo>
                    <a:pt x="1468" y="68182"/>
                    <a:pt x="1501" y="70951"/>
                    <a:pt x="1501" y="72886"/>
                  </a:cubicBezTo>
                  <a:cubicBezTo>
                    <a:pt x="1535" y="73853"/>
                    <a:pt x="1535" y="74587"/>
                    <a:pt x="1535" y="75087"/>
                  </a:cubicBezTo>
                  <a:lnTo>
                    <a:pt x="1535" y="64747"/>
                  </a:lnTo>
                  <a:cubicBezTo>
                    <a:pt x="1535" y="57875"/>
                    <a:pt x="1501" y="48368"/>
                    <a:pt x="1501" y="37894"/>
                  </a:cubicBezTo>
                  <a:cubicBezTo>
                    <a:pt x="1501" y="36593"/>
                    <a:pt x="1501" y="35259"/>
                    <a:pt x="1501" y="34025"/>
                  </a:cubicBezTo>
                  <a:cubicBezTo>
                    <a:pt x="1468" y="32757"/>
                    <a:pt x="1501" y="31523"/>
                    <a:pt x="1435" y="30255"/>
                  </a:cubicBezTo>
                  <a:cubicBezTo>
                    <a:pt x="1334" y="27787"/>
                    <a:pt x="1234" y="25418"/>
                    <a:pt x="1134" y="23150"/>
                  </a:cubicBezTo>
                  <a:cubicBezTo>
                    <a:pt x="901" y="18614"/>
                    <a:pt x="767" y="14511"/>
                    <a:pt x="567" y="11108"/>
                  </a:cubicBezTo>
                  <a:cubicBezTo>
                    <a:pt x="432" y="8779"/>
                    <a:pt x="327" y="6757"/>
                    <a:pt x="242" y="5093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44"/>
            <p:cNvSpPr/>
            <p:nvPr/>
          </p:nvSpPr>
          <p:spPr>
            <a:xfrm>
              <a:off x="8382385" y="2691774"/>
              <a:ext cx="11331" cy="200930"/>
            </a:xfrm>
            <a:custGeom>
              <a:avLst/>
              <a:gdLst/>
              <a:ahLst/>
              <a:cxnLst/>
              <a:rect l="l" t="t" r="r" b="b"/>
              <a:pathLst>
                <a:path w="602" h="10675" extrusionOk="0">
                  <a:moveTo>
                    <a:pt x="1" y="1"/>
                  </a:moveTo>
                  <a:cubicBezTo>
                    <a:pt x="1" y="534"/>
                    <a:pt x="34" y="1068"/>
                    <a:pt x="101" y="1568"/>
                  </a:cubicBezTo>
                  <a:cubicBezTo>
                    <a:pt x="167" y="2536"/>
                    <a:pt x="267" y="3870"/>
                    <a:pt x="334" y="5338"/>
                  </a:cubicBezTo>
                  <a:cubicBezTo>
                    <a:pt x="401" y="6806"/>
                    <a:pt x="434" y="8140"/>
                    <a:pt x="434" y="9107"/>
                  </a:cubicBezTo>
                  <a:cubicBezTo>
                    <a:pt x="434" y="9641"/>
                    <a:pt x="434" y="10175"/>
                    <a:pt x="501" y="10675"/>
                  </a:cubicBezTo>
                  <a:cubicBezTo>
                    <a:pt x="534" y="10542"/>
                    <a:pt x="534" y="10408"/>
                    <a:pt x="534" y="10275"/>
                  </a:cubicBezTo>
                  <a:cubicBezTo>
                    <a:pt x="568" y="10008"/>
                    <a:pt x="601" y="9608"/>
                    <a:pt x="601" y="9107"/>
                  </a:cubicBezTo>
                  <a:cubicBezTo>
                    <a:pt x="601" y="8140"/>
                    <a:pt x="601" y="6806"/>
                    <a:pt x="534" y="5338"/>
                  </a:cubicBezTo>
                  <a:cubicBezTo>
                    <a:pt x="468" y="3837"/>
                    <a:pt x="368" y="2502"/>
                    <a:pt x="234" y="1535"/>
                  </a:cubicBezTo>
                  <a:cubicBezTo>
                    <a:pt x="201" y="1068"/>
                    <a:pt x="134" y="668"/>
                    <a:pt x="101" y="401"/>
                  </a:cubicBezTo>
                  <a:cubicBezTo>
                    <a:pt x="101" y="268"/>
                    <a:pt x="67" y="134"/>
                    <a:pt x="1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44"/>
            <p:cNvSpPr/>
            <p:nvPr/>
          </p:nvSpPr>
          <p:spPr>
            <a:xfrm>
              <a:off x="8320854" y="2705815"/>
              <a:ext cx="29533" cy="28046"/>
            </a:xfrm>
            <a:custGeom>
              <a:avLst/>
              <a:gdLst/>
              <a:ahLst/>
              <a:cxnLst/>
              <a:rect l="l" t="t" r="r" b="b"/>
              <a:pathLst>
                <a:path w="1569" h="1490" extrusionOk="0">
                  <a:moveTo>
                    <a:pt x="829" y="0"/>
                  </a:moveTo>
                  <a:cubicBezTo>
                    <a:pt x="767" y="0"/>
                    <a:pt x="704" y="8"/>
                    <a:pt x="634" y="22"/>
                  </a:cubicBezTo>
                  <a:cubicBezTo>
                    <a:pt x="568" y="22"/>
                    <a:pt x="534" y="55"/>
                    <a:pt x="468" y="122"/>
                  </a:cubicBezTo>
                  <a:cubicBezTo>
                    <a:pt x="521" y="113"/>
                    <a:pt x="575" y="109"/>
                    <a:pt x="628" y="109"/>
                  </a:cubicBezTo>
                  <a:cubicBezTo>
                    <a:pt x="773" y="109"/>
                    <a:pt x="913" y="140"/>
                    <a:pt x="1035" y="189"/>
                  </a:cubicBezTo>
                  <a:cubicBezTo>
                    <a:pt x="1201" y="289"/>
                    <a:pt x="1302" y="456"/>
                    <a:pt x="1302" y="656"/>
                  </a:cubicBezTo>
                  <a:cubicBezTo>
                    <a:pt x="1302" y="889"/>
                    <a:pt x="1168" y="1089"/>
                    <a:pt x="968" y="1189"/>
                  </a:cubicBezTo>
                  <a:cubicBezTo>
                    <a:pt x="893" y="1227"/>
                    <a:pt x="813" y="1246"/>
                    <a:pt x="734" y="1246"/>
                  </a:cubicBezTo>
                  <a:cubicBezTo>
                    <a:pt x="602" y="1246"/>
                    <a:pt x="472" y="1194"/>
                    <a:pt x="368" y="1089"/>
                  </a:cubicBezTo>
                  <a:cubicBezTo>
                    <a:pt x="201" y="956"/>
                    <a:pt x="167" y="756"/>
                    <a:pt x="201" y="589"/>
                  </a:cubicBezTo>
                  <a:cubicBezTo>
                    <a:pt x="267" y="255"/>
                    <a:pt x="501" y="122"/>
                    <a:pt x="468" y="122"/>
                  </a:cubicBezTo>
                  <a:cubicBezTo>
                    <a:pt x="468" y="108"/>
                    <a:pt x="456" y="100"/>
                    <a:pt x="438" y="100"/>
                  </a:cubicBezTo>
                  <a:cubicBezTo>
                    <a:pt x="412" y="100"/>
                    <a:pt x="373" y="116"/>
                    <a:pt x="334" y="155"/>
                  </a:cubicBezTo>
                  <a:cubicBezTo>
                    <a:pt x="201" y="255"/>
                    <a:pt x="101" y="389"/>
                    <a:pt x="67" y="556"/>
                  </a:cubicBezTo>
                  <a:cubicBezTo>
                    <a:pt x="1" y="789"/>
                    <a:pt x="34" y="1056"/>
                    <a:pt x="234" y="1256"/>
                  </a:cubicBezTo>
                  <a:cubicBezTo>
                    <a:pt x="401" y="1423"/>
                    <a:pt x="634" y="1490"/>
                    <a:pt x="868" y="1490"/>
                  </a:cubicBezTo>
                  <a:cubicBezTo>
                    <a:pt x="1268" y="1423"/>
                    <a:pt x="1568" y="1056"/>
                    <a:pt x="1502" y="656"/>
                  </a:cubicBezTo>
                  <a:cubicBezTo>
                    <a:pt x="1502" y="389"/>
                    <a:pt x="1335" y="155"/>
                    <a:pt x="1101" y="55"/>
                  </a:cubicBezTo>
                  <a:cubicBezTo>
                    <a:pt x="1004" y="16"/>
                    <a:pt x="917" y="0"/>
                    <a:pt x="829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44"/>
            <p:cNvSpPr/>
            <p:nvPr/>
          </p:nvSpPr>
          <p:spPr>
            <a:xfrm>
              <a:off x="8079136" y="2693656"/>
              <a:ext cx="128727" cy="104446"/>
            </a:xfrm>
            <a:custGeom>
              <a:avLst/>
              <a:gdLst/>
              <a:ahLst/>
              <a:cxnLst/>
              <a:rect l="l" t="t" r="r" b="b"/>
              <a:pathLst>
                <a:path w="6839" h="5549" extrusionOk="0">
                  <a:moveTo>
                    <a:pt x="6638" y="1"/>
                  </a:moveTo>
                  <a:cubicBezTo>
                    <a:pt x="6705" y="501"/>
                    <a:pt x="6738" y="1035"/>
                    <a:pt x="6672" y="1535"/>
                  </a:cubicBezTo>
                  <a:cubicBezTo>
                    <a:pt x="6672" y="1669"/>
                    <a:pt x="6638" y="1769"/>
                    <a:pt x="6638" y="1902"/>
                  </a:cubicBezTo>
                  <a:cubicBezTo>
                    <a:pt x="6174" y="3963"/>
                    <a:pt x="4370" y="5367"/>
                    <a:pt x="2349" y="5367"/>
                  </a:cubicBezTo>
                  <a:cubicBezTo>
                    <a:pt x="2048" y="5367"/>
                    <a:pt x="1742" y="5336"/>
                    <a:pt x="1434" y="5271"/>
                  </a:cubicBezTo>
                  <a:cubicBezTo>
                    <a:pt x="934" y="5171"/>
                    <a:pt x="434" y="5004"/>
                    <a:pt x="0" y="4804"/>
                  </a:cubicBezTo>
                  <a:lnTo>
                    <a:pt x="0" y="4804"/>
                  </a:lnTo>
                  <a:cubicBezTo>
                    <a:pt x="100" y="4871"/>
                    <a:pt x="200" y="4971"/>
                    <a:pt x="334" y="5038"/>
                  </a:cubicBezTo>
                  <a:cubicBezTo>
                    <a:pt x="667" y="5204"/>
                    <a:pt x="1001" y="5338"/>
                    <a:pt x="1401" y="5438"/>
                  </a:cubicBezTo>
                  <a:cubicBezTo>
                    <a:pt x="1714" y="5516"/>
                    <a:pt x="2038" y="5549"/>
                    <a:pt x="2367" y="5549"/>
                  </a:cubicBezTo>
                  <a:cubicBezTo>
                    <a:pt x="2599" y="5549"/>
                    <a:pt x="2834" y="5532"/>
                    <a:pt x="3069" y="5505"/>
                  </a:cubicBezTo>
                  <a:cubicBezTo>
                    <a:pt x="4470" y="5305"/>
                    <a:pt x="5671" y="4437"/>
                    <a:pt x="6305" y="3170"/>
                  </a:cubicBezTo>
                  <a:cubicBezTo>
                    <a:pt x="6571" y="2669"/>
                    <a:pt x="6738" y="2102"/>
                    <a:pt x="6805" y="1535"/>
                  </a:cubicBezTo>
                  <a:cubicBezTo>
                    <a:pt x="6838" y="1168"/>
                    <a:pt x="6838" y="801"/>
                    <a:pt x="6772" y="401"/>
                  </a:cubicBezTo>
                  <a:cubicBezTo>
                    <a:pt x="6738" y="268"/>
                    <a:pt x="6705" y="134"/>
                    <a:pt x="6638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44"/>
            <p:cNvSpPr/>
            <p:nvPr/>
          </p:nvSpPr>
          <p:spPr>
            <a:xfrm>
              <a:off x="8448320" y="2693035"/>
              <a:ext cx="64053" cy="69323"/>
            </a:xfrm>
            <a:custGeom>
              <a:avLst/>
              <a:gdLst/>
              <a:ahLst/>
              <a:cxnLst/>
              <a:rect l="l" t="t" r="r" b="b"/>
              <a:pathLst>
                <a:path w="3403" h="3683" extrusionOk="0">
                  <a:moveTo>
                    <a:pt x="67" y="0"/>
                  </a:moveTo>
                  <a:cubicBezTo>
                    <a:pt x="0" y="267"/>
                    <a:pt x="0" y="534"/>
                    <a:pt x="67" y="801"/>
                  </a:cubicBezTo>
                  <a:cubicBezTo>
                    <a:pt x="200" y="1435"/>
                    <a:pt x="500" y="2035"/>
                    <a:pt x="967" y="2536"/>
                  </a:cubicBezTo>
                  <a:cubicBezTo>
                    <a:pt x="1401" y="3036"/>
                    <a:pt x="1968" y="3403"/>
                    <a:pt x="2602" y="3603"/>
                  </a:cubicBezTo>
                  <a:cubicBezTo>
                    <a:pt x="2773" y="3652"/>
                    <a:pt x="2980" y="3683"/>
                    <a:pt x="3183" y="3683"/>
                  </a:cubicBezTo>
                  <a:cubicBezTo>
                    <a:pt x="3257" y="3683"/>
                    <a:pt x="3331" y="3679"/>
                    <a:pt x="3403" y="3670"/>
                  </a:cubicBezTo>
                  <a:cubicBezTo>
                    <a:pt x="3403" y="3636"/>
                    <a:pt x="3102" y="3603"/>
                    <a:pt x="2669" y="3436"/>
                  </a:cubicBezTo>
                  <a:cubicBezTo>
                    <a:pt x="1468" y="2969"/>
                    <a:pt x="567" y="2002"/>
                    <a:pt x="234" y="768"/>
                  </a:cubicBezTo>
                  <a:cubicBezTo>
                    <a:pt x="100" y="301"/>
                    <a:pt x="100" y="0"/>
                    <a:pt x="67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44"/>
            <p:cNvSpPr/>
            <p:nvPr/>
          </p:nvSpPr>
          <p:spPr>
            <a:xfrm>
              <a:off x="8507329" y="3511776"/>
              <a:ext cx="98592" cy="44045"/>
            </a:xfrm>
            <a:custGeom>
              <a:avLst/>
              <a:gdLst/>
              <a:ahLst/>
              <a:cxnLst/>
              <a:rect l="l" t="t" r="r" b="b"/>
              <a:pathLst>
                <a:path w="5238" h="2340" extrusionOk="0">
                  <a:moveTo>
                    <a:pt x="1" y="0"/>
                  </a:moveTo>
                  <a:lnTo>
                    <a:pt x="1" y="0"/>
                  </a:lnTo>
                  <a:cubicBezTo>
                    <a:pt x="101" y="300"/>
                    <a:pt x="268" y="567"/>
                    <a:pt x="468" y="801"/>
                  </a:cubicBezTo>
                  <a:cubicBezTo>
                    <a:pt x="901" y="1468"/>
                    <a:pt x="1535" y="1935"/>
                    <a:pt x="2269" y="2235"/>
                  </a:cubicBezTo>
                  <a:cubicBezTo>
                    <a:pt x="2484" y="2307"/>
                    <a:pt x="2717" y="2340"/>
                    <a:pt x="2949" y="2340"/>
                  </a:cubicBezTo>
                  <a:cubicBezTo>
                    <a:pt x="3151" y="2340"/>
                    <a:pt x="3351" y="2315"/>
                    <a:pt x="3537" y="2269"/>
                  </a:cubicBezTo>
                  <a:cubicBezTo>
                    <a:pt x="3870" y="2168"/>
                    <a:pt x="4204" y="2035"/>
                    <a:pt x="4504" y="1835"/>
                  </a:cubicBezTo>
                  <a:cubicBezTo>
                    <a:pt x="4771" y="1701"/>
                    <a:pt x="5004" y="1501"/>
                    <a:pt x="5238" y="1268"/>
                  </a:cubicBezTo>
                  <a:lnTo>
                    <a:pt x="5238" y="1268"/>
                  </a:lnTo>
                  <a:cubicBezTo>
                    <a:pt x="4938" y="1401"/>
                    <a:pt x="4671" y="1535"/>
                    <a:pt x="4404" y="1701"/>
                  </a:cubicBezTo>
                  <a:cubicBezTo>
                    <a:pt x="3964" y="1979"/>
                    <a:pt x="3477" y="2112"/>
                    <a:pt x="2986" y="2112"/>
                  </a:cubicBezTo>
                  <a:cubicBezTo>
                    <a:pt x="2768" y="2112"/>
                    <a:pt x="2550" y="2086"/>
                    <a:pt x="2336" y="2035"/>
                  </a:cubicBezTo>
                  <a:cubicBezTo>
                    <a:pt x="1635" y="1768"/>
                    <a:pt x="1035" y="1301"/>
                    <a:pt x="601" y="701"/>
                  </a:cubicBezTo>
                  <a:cubicBezTo>
                    <a:pt x="401" y="467"/>
                    <a:pt x="201" y="234"/>
                    <a:pt x="1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44"/>
            <p:cNvSpPr/>
            <p:nvPr/>
          </p:nvSpPr>
          <p:spPr>
            <a:xfrm>
              <a:off x="8499800" y="3516162"/>
              <a:ext cx="45852" cy="65314"/>
            </a:xfrm>
            <a:custGeom>
              <a:avLst/>
              <a:gdLst/>
              <a:ahLst/>
              <a:cxnLst/>
              <a:rect l="l" t="t" r="r" b="b"/>
              <a:pathLst>
                <a:path w="2436" h="3470" extrusionOk="0">
                  <a:moveTo>
                    <a:pt x="0" y="1"/>
                  </a:moveTo>
                  <a:lnTo>
                    <a:pt x="0" y="1"/>
                  </a:lnTo>
                  <a:cubicBezTo>
                    <a:pt x="301" y="635"/>
                    <a:pt x="701" y="1235"/>
                    <a:pt x="1135" y="1802"/>
                  </a:cubicBezTo>
                  <a:cubicBezTo>
                    <a:pt x="1501" y="2369"/>
                    <a:pt x="1935" y="2936"/>
                    <a:pt x="2435" y="3470"/>
                  </a:cubicBezTo>
                  <a:cubicBezTo>
                    <a:pt x="2135" y="2803"/>
                    <a:pt x="1735" y="2202"/>
                    <a:pt x="1301" y="1669"/>
                  </a:cubicBezTo>
                  <a:cubicBezTo>
                    <a:pt x="934" y="1068"/>
                    <a:pt x="467" y="501"/>
                    <a:pt x="0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44"/>
            <p:cNvSpPr/>
            <p:nvPr/>
          </p:nvSpPr>
          <p:spPr>
            <a:xfrm>
              <a:off x="8133759" y="2923460"/>
              <a:ext cx="10691" cy="22060"/>
            </a:xfrm>
            <a:custGeom>
              <a:avLst/>
              <a:gdLst/>
              <a:ahLst/>
              <a:cxnLst/>
              <a:rect l="l" t="t" r="r" b="b"/>
              <a:pathLst>
                <a:path w="568" h="1172" extrusionOk="0">
                  <a:moveTo>
                    <a:pt x="67" y="1"/>
                  </a:moveTo>
                  <a:lnTo>
                    <a:pt x="67" y="1"/>
                  </a:lnTo>
                  <a:cubicBezTo>
                    <a:pt x="0" y="34"/>
                    <a:pt x="67" y="301"/>
                    <a:pt x="200" y="634"/>
                  </a:cubicBezTo>
                  <a:cubicBezTo>
                    <a:pt x="325" y="947"/>
                    <a:pt x="450" y="1171"/>
                    <a:pt x="520" y="1171"/>
                  </a:cubicBezTo>
                  <a:cubicBezTo>
                    <a:pt x="525" y="1171"/>
                    <a:pt x="530" y="1170"/>
                    <a:pt x="534" y="1168"/>
                  </a:cubicBezTo>
                  <a:cubicBezTo>
                    <a:pt x="567" y="1168"/>
                    <a:pt x="501" y="868"/>
                    <a:pt x="400" y="568"/>
                  </a:cubicBezTo>
                  <a:cubicBezTo>
                    <a:pt x="267" y="234"/>
                    <a:pt x="100" y="1"/>
                    <a:pt x="6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44"/>
            <p:cNvSpPr/>
            <p:nvPr/>
          </p:nvSpPr>
          <p:spPr>
            <a:xfrm>
              <a:off x="8293223" y="2949830"/>
              <a:ext cx="4423" cy="17599"/>
            </a:xfrm>
            <a:custGeom>
              <a:avLst/>
              <a:gdLst/>
              <a:ahLst/>
              <a:cxnLst/>
              <a:rect l="l" t="t" r="r" b="b"/>
              <a:pathLst>
                <a:path w="235" h="935" extrusionOk="0">
                  <a:moveTo>
                    <a:pt x="134" y="1"/>
                  </a:moveTo>
                  <a:cubicBezTo>
                    <a:pt x="68" y="1"/>
                    <a:pt x="1" y="201"/>
                    <a:pt x="1" y="468"/>
                  </a:cubicBezTo>
                  <a:cubicBezTo>
                    <a:pt x="1" y="734"/>
                    <a:pt x="68" y="935"/>
                    <a:pt x="134" y="935"/>
                  </a:cubicBezTo>
                  <a:cubicBezTo>
                    <a:pt x="168" y="935"/>
                    <a:pt x="234" y="734"/>
                    <a:pt x="234" y="468"/>
                  </a:cubicBezTo>
                  <a:cubicBezTo>
                    <a:pt x="234" y="201"/>
                    <a:pt x="201" y="1"/>
                    <a:pt x="13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44"/>
            <p:cNvSpPr/>
            <p:nvPr/>
          </p:nvSpPr>
          <p:spPr>
            <a:xfrm>
              <a:off x="8229810" y="3028320"/>
              <a:ext cx="5044" cy="21364"/>
            </a:xfrm>
            <a:custGeom>
              <a:avLst/>
              <a:gdLst/>
              <a:ahLst/>
              <a:cxnLst/>
              <a:rect l="l" t="t" r="r" b="b"/>
              <a:pathLst>
                <a:path w="268" h="1135" extrusionOk="0">
                  <a:moveTo>
                    <a:pt x="101" y="0"/>
                  </a:moveTo>
                  <a:cubicBezTo>
                    <a:pt x="34" y="0"/>
                    <a:pt x="1" y="267"/>
                    <a:pt x="34" y="567"/>
                  </a:cubicBezTo>
                  <a:cubicBezTo>
                    <a:pt x="34" y="901"/>
                    <a:pt x="101" y="1134"/>
                    <a:pt x="168" y="1134"/>
                  </a:cubicBezTo>
                  <a:cubicBezTo>
                    <a:pt x="234" y="1134"/>
                    <a:pt x="268" y="867"/>
                    <a:pt x="234" y="567"/>
                  </a:cubicBezTo>
                  <a:cubicBezTo>
                    <a:pt x="234" y="234"/>
                    <a:pt x="168" y="0"/>
                    <a:pt x="101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44"/>
            <p:cNvSpPr/>
            <p:nvPr/>
          </p:nvSpPr>
          <p:spPr>
            <a:xfrm>
              <a:off x="8102984" y="3098039"/>
              <a:ext cx="16978" cy="12630"/>
            </a:xfrm>
            <a:custGeom>
              <a:avLst/>
              <a:gdLst/>
              <a:ahLst/>
              <a:cxnLst/>
              <a:rect l="l" t="t" r="r" b="b"/>
              <a:pathLst>
                <a:path w="902" h="671" extrusionOk="0">
                  <a:moveTo>
                    <a:pt x="66" y="1"/>
                  </a:moveTo>
                  <a:cubicBezTo>
                    <a:pt x="25" y="1"/>
                    <a:pt x="1" y="12"/>
                    <a:pt x="1" y="32"/>
                  </a:cubicBezTo>
                  <a:cubicBezTo>
                    <a:pt x="1" y="99"/>
                    <a:pt x="167" y="199"/>
                    <a:pt x="401" y="366"/>
                  </a:cubicBezTo>
                  <a:cubicBezTo>
                    <a:pt x="614" y="518"/>
                    <a:pt x="772" y="670"/>
                    <a:pt x="823" y="670"/>
                  </a:cubicBezTo>
                  <a:cubicBezTo>
                    <a:pt x="828" y="670"/>
                    <a:pt x="832" y="669"/>
                    <a:pt x="835" y="666"/>
                  </a:cubicBezTo>
                  <a:cubicBezTo>
                    <a:pt x="901" y="666"/>
                    <a:pt x="768" y="366"/>
                    <a:pt x="501" y="199"/>
                  </a:cubicBezTo>
                  <a:cubicBezTo>
                    <a:pt x="338" y="59"/>
                    <a:pt x="159" y="1"/>
                    <a:pt x="66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44"/>
            <p:cNvSpPr/>
            <p:nvPr/>
          </p:nvSpPr>
          <p:spPr>
            <a:xfrm>
              <a:off x="8318972" y="3173874"/>
              <a:ext cx="10691" cy="13420"/>
            </a:xfrm>
            <a:custGeom>
              <a:avLst/>
              <a:gdLst/>
              <a:ahLst/>
              <a:cxnLst/>
              <a:rect l="l" t="t" r="r" b="b"/>
              <a:pathLst>
                <a:path w="568" h="713" extrusionOk="0">
                  <a:moveTo>
                    <a:pt x="512" y="1"/>
                  </a:moveTo>
                  <a:cubicBezTo>
                    <a:pt x="440" y="1"/>
                    <a:pt x="320" y="127"/>
                    <a:pt x="201" y="306"/>
                  </a:cubicBezTo>
                  <a:cubicBezTo>
                    <a:pt x="67" y="506"/>
                    <a:pt x="1" y="673"/>
                    <a:pt x="67" y="707"/>
                  </a:cubicBezTo>
                  <a:cubicBezTo>
                    <a:pt x="72" y="711"/>
                    <a:pt x="77" y="713"/>
                    <a:pt x="85" y="713"/>
                  </a:cubicBezTo>
                  <a:cubicBezTo>
                    <a:pt x="135" y="713"/>
                    <a:pt x="251" y="614"/>
                    <a:pt x="367" y="440"/>
                  </a:cubicBezTo>
                  <a:cubicBezTo>
                    <a:pt x="534" y="240"/>
                    <a:pt x="568" y="39"/>
                    <a:pt x="534" y="6"/>
                  </a:cubicBezTo>
                  <a:cubicBezTo>
                    <a:pt x="527" y="3"/>
                    <a:pt x="520" y="1"/>
                    <a:pt x="512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44"/>
            <p:cNvSpPr/>
            <p:nvPr/>
          </p:nvSpPr>
          <p:spPr>
            <a:xfrm>
              <a:off x="8194028" y="3180255"/>
              <a:ext cx="4404" cy="28911"/>
            </a:xfrm>
            <a:custGeom>
              <a:avLst/>
              <a:gdLst/>
              <a:ahLst/>
              <a:cxnLst/>
              <a:rect l="l" t="t" r="r" b="b"/>
              <a:pathLst>
                <a:path w="234" h="1536" extrusionOk="0">
                  <a:moveTo>
                    <a:pt x="101" y="1"/>
                  </a:moveTo>
                  <a:cubicBezTo>
                    <a:pt x="34" y="1"/>
                    <a:pt x="0" y="334"/>
                    <a:pt x="0" y="768"/>
                  </a:cubicBezTo>
                  <a:cubicBezTo>
                    <a:pt x="0" y="1168"/>
                    <a:pt x="34" y="1535"/>
                    <a:pt x="101" y="1535"/>
                  </a:cubicBezTo>
                  <a:cubicBezTo>
                    <a:pt x="201" y="1268"/>
                    <a:pt x="234" y="1035"/>
                    <a:pt x="201" y="768"/>
                  </a:cubicBezTo>
                  <a:cubicBezTo>
                    <a:pt x="201" y="334"/>
                    <a:pt x="167" y="1"/>
                    <a:pt x="10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44"/>
            <p:cNvSpPr/>
            <p:nvPr/>
          </p:nvSpPr>
          <p:spPr>
            <a:xfrm>
              <a:off x="8138144" y="3285341"/>
              <a:ext cx="17599" cy="11877"/>
            </a:xfrm>
            <a:custGeom>
              <a:avLst/>
              <a:gdLst/>
              <a:ahLst/>
              <a:cxnLst/>
              <a:rect l="l" t="t" r="r" b="b"/>
              <a:pathLst>
                <a:path w="935" h="631" extrusionOk="0">
                  <a:moveTo>
                    <a:pt x="114" y="1"/>
                  </a:moveTo>
                  <a:cubicBezTo>
                    <a:pt x="91" y="1"/>
                    <a:pt x="75" y="7"/>
                    <a:pt x="67" y="22"/>
                  </a:cubicBezTo>
                  <a:cubicBezTo>
                    <a:pt x="1" y="55"/>
                    <a:pt x="201" y="222"/>
                    <a:pt x="434" y="389"/>
                  </a:cubicBezTo>
                  <a:cubicBezTo>
                    <a:pt x="630" y="556"/>
                    <a:pt x="802" y="630"/>
                    <a:pt x="872" y="630"/>
                  </a:cubicBezTo>
                  <a:cubicBezTo>
                    <a:pt x="886" y="630"/>
                    <a:pt x="896" y="627"/>
                    <a:pt x="901" y="622"/>
                  </a:cubicBezTo>
                  <a:cubicBezTo>
                    <a:pt x="935" y="589"/>
                    <a:pt x="801" y="389"/>
                    <a:pt x="568" y="222"/>
                  </a:cubicBezTo>
                  <a:cubicBezTo>
                    <a:pt x="384" y="91"/>
                    <a:pt x="201" y="1"/>
                    <a:pt x="11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44"/>
            <p:cNvSpPr/>
            <p:nvPr/>
          </p:nvSpPr>
          <p:spPr>
            <a:xfrm>
              <a:off x="8267493" y="3327127"/>
              <a:ext cx="13835" cy="7002"/>
            </a:xfrm>
            <a:custGeom>
              <a:avLst/>
              <a:gdLst/>
              <a:ahLst/>
              <a:cxnLst/>
              <a:rect l="l" t="t" r="r" b="b"/>
              <a:pathLst>
                <a:path w="735" h="372" extrusionOk="0">
                  <a:moveTo>
                    <a:pt x="643" y="0"/>
                  </a:moveTo>
                  <a:cubicBezTo>
                    <a:pt x="568" y="0"/>
                    <a:pt x="458" y="29"/>
                    <a:pt x="334" y="70"/>
                  </a:cubicBezTo>
                  <a:cubicBezTo>
                    <a:pt x="134" y="170"/>
                    <a:pt x="0" y="270"/>
                    <a:pt x="34" y="337"/>
                  </a:cubicBezTo>
                  <a:cubicBezTo>
                    <a:pt x="34" y="360"/>
                    <a:pt x="59" y="371"/>
                    <a:pt x="99" y="371"/>
                  </a:cubicBezTo>
                  <a:cubicBezTo>
                    <a:pt x="171" y="371"/>
                    <a:pt x="293" y="335"/>
                    <a:pt x="401" y="270"/>
                  </a:cubicBezTo>
                  <a:cubicBezTo>
                    <a:pt x="601" y="203"/>
                    <a:pt x="734" y="70"/>
                    <a:pt x="734" y="37"/>
                  </a:cubicBezTo>
                  <a:cubicBezTo>
                    <a:pt x="721" y="11"/>
                    <a:pt x="689" y="0"/>
                    <a:pt x="643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44"/>
            <p:cNvSpPr/>
            <p:nvPr/>
          </p:nvSpPr>
          <p:spPr>
            <a:xfrm>
              <a:off x="8180213" y="3442039"/>
              <a:ext cx="15717" cy="29570"/>
            </a:xfrm>
            <a:custGeom>
              <a:avLst/>
              <a:gdLst/>
              <a:ahLst/>
              <a:cxnLst/>
              <a:rect l="l" t="t" r="r" b="b"/>
              <a:pathLst>
                <a:path w="835" h="1571" extrusionOk="0">
                  <a:moveTo>
                    <a:pt x="77" y="0"/>
                  </a:moveTo>
                  <a:cubicBezTo>
                    <a:pt x="74" y="0"/>
                    <a:pt x="70" y="1"/>
                    <a:pt x="67" y="3"/>
                  </a:cubicBezTo>
                  <a:cubicBezTo>
                    <a:pt x="1" y="36"/>
                    <a:pt x="134" y="403"/>
                    <a:pt x="368" y="836"/>
                  </a:cubicBezTo>
                  <a:cubicBezTo>
                    <a:pt x="568" y="1270"/>
                    <a:pt x="801" y="1570"/>
                    <a:pt x="835" y="1570"/>
                  </a:cubicBezTo>
                  <a:cubicBezTo>
                    <a:pt x="801" y="1270"/>
                    <a:pt x="701" y="970"/>
                    <a:pt x="534" y="736"/>
                  </a:cubicBezTo>
                  <a:cubicBezTo>
                    <a:pt x="343" y="323"/>
                    <a:pt x="153" y="0"/>
                    <a:pt x="7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44"/>
            <p:cNvSpPr/>
            <p:nvPr/>
          </p:nvSpPr>
          <p:spPr>
            <a:xfrm>
              <a:off x="8333409" y="3436373"/>
              <a:ext cx="14456" cy="21476"/>
            </a:xfrm>
            <a:custGeom>
              <a:avLst/>
              <a:gdLst/>
              <a:ahLst/>
              <a:cxnLst/>
              <a:rect l="l" t="t" r="r" b="b"/>
              <a:pathLst>
                <a:path w="768" h="1141" extrusionOk="0">
                  <a:moveTo>
                    <a:pt x="687" y="0"/>
                  </a:moveTo>
                  <a:cubicBezTo>
                    <a:pt x="609" y="0"/>
                    <a:pt x="424" y="223"/>
                    <a:pt x="268" y="504"/>
                  </a:cubicBezTo>
                  <a:cubicBezTo>
                    <a:pt x="101" y="837"/>
                    <a:pt x="1" y="1104"/>
                    <a:pt x="67" y="1137"/>
                  </a:cubicBezTo>
                  <a:cubicBezTo>
                    <a:pt x="70" y="1140"/>
                    <a:pt x="72" y="1141"/>
                    <a:pt x="76" y="1141"/>
                  </a:cubicBezTo>
                  <a:cubicBezTo>
                    <a:pt x="126" y="1141"/>
                    <a:pt x="312" y="918"/>
                    <a:pt x="468" y="637"/>
                  </a:cubicBezTo>
                  <a:cubicBezTo>
                    <a:pt x="635" y="304"/>
                    <a:pt x="768" y="37"/>
                    <a:pt x="701" y="3"/>
                  </a:cubicBezTo>
                  <a:cubicBezTo>
                    <a:pt x="697" y="1"/>
                    <a:pt x="692" y="0"/>
                    <a:pt x="68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44"/>
            <p:cNvSpPr/>
            <p:nvPr/>
          </p:nvSpPr>
          <p:spPr>
            <a:xfrm>
              <a:off x="8268114" y="3551906"/>
              <a:ext cx="8809" cy="27688"/>
            </a:xfrm>
            <a:custGeom>
              <a:avLst/>
              <a:gdLst/>
              <a:ahLst/>
              <a:cxnLst/>
              <a:rect l="l" t="t" r="r" b="b"/>
              <a:pathLst>
                <a:path w="468" h="1471" extrusionOk="0">
                  <a:moveTo>
                    <a:pt x="79" y="1"/>
                  </a:moveTo>
                  <a:cubicBezTo>
                    <a:pt x="74" y="1"/>
                    <a:pt x="71" y="1"/>
                    <a:pt x="67" y="3"/>
                  </a:cubicBezTo>
                  <a:cubicBezTo>
                    <a:pt x="1" y="36"/>
                    <a:pt x="101" y="337"/>
                    <a:pt x="167" y="737"/>
                  </a:cubicBezTo>
                  <a:cubicBezTo>
                    <a:pt x="234" y="1137"/>
                    <a:pt x="234" y="1471"/>
                    <a:pt x="301" y="1471"/>
                  </a:cubicBezTo>
                  <a:cubicBezTo>
                    <a:pt x="368" y="1471"/>
                    <a:pt x="468" y="1137"/>
                    <a:pt x="401" y="704"/>
                  </a:cubicBezTo>
                  <a:cubicBezTo>
                    <a:pt x="338" y="292"/>
                    <a:pt x="154" y="1"/>
                    <a:pt x="79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44"/>
            <p:cNvSpPr/>
            <p:nvPr/>
          </p:nvSpPr>
          <p:spPr>
            <a:xfrm>
              <a:off x="8193407" y="3632861"/>
              <a:ext cx="16338" cy="16507"/>
            </a:xfrm>
            <a:custGeom>
              <a:avLst/>
              <a:gdLst/>
              <a:ahLst/>
              <a:cxnLst/>
              <a:rect l="l" t="t" r="r" b="b"/>
              <a:pathLst>
                <a:path w="868" h="877" extrusionOk="0">
                  <a:moveTo>
                    <a:pt x="54" y="1"/>
                  </a:moveTo>
                  <a:cubicBezTo>
                    <a:pt x="46" y="1"/>
                    <a:pt x="39" y="2"/>
                    <a:pt x="33" y="5"/>
                  </a:cubicBezTo>
                  <a:cubicBezTo>
                    <a:pt x="0" y="39"/>
                    <a:pt x="134" y="272"/>
                    <a:pt x="334" y="506"/>
                  </a:cubicBezTo>
                  <a:cubicBezTo>
                    <a:pt x="547" y="719"/>
                    <a:pt x="733" y="877"/>
                    <a:pt x="789" y="877"/>
                  </a:cubicBezTo>
                  <a:cubicBezTo>
                    <a:pt x="794" y="877"/>
                    <a:pt x="798" y="875"/>
                    <a:pt x="801" y="872"/>
                  </a:cubicBezTo>
                  <a:cubicBezTo>
                    <a:pt x="867" y="806"/>
                    <a:pt x="734" y="606"/>
                    <a:pt x="500" y="372"/>
                  </a:cubicBezTo>
                  <a:cubicBezTo>
                    <a:pt x="318" y="159"/>
                    <a:pt x="135" y="1"/>
                    <a:pt x="5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44"/>
            <p:cNvSpPr/>
            <p:nvPr/>
          </p:nvSpPr>
          <p:spPr>
            <a:xfrm>
              <a:off x="8366066" y="3659231"/>
              <a:ext cx="17599" cy="16507"/>
            </a:xfrm>
            <a:custGeom>
              <a:avLst/>
              <a:gdLst/>
              <a:ahLst/>
              <a:cxnLst/>
              <a:rect l="l" t="t" r="r" b="b"/>
              <a:pathLst>
                <a:path w="935" h="877" extrusionOk="0">
                  <a:moveTo>
                    <a:pt x="851" y="0"/>
                  </a:moveTo>
                  <a:cubicBezTo>
                    <a:pt x="787" y="0"/>
                    <a:pt x="577" y="129"/>
                    <a:pt x="367" y="339"/>
                  </a:cubicBezTo>
                  <a:cubicBezTo>
                    <a:pt x="134" y="606"/>
                    <a:pt x="0" y="806"/>
                    <a:pt x="34" y="872"/>
                  </a:cubicBezTo>
                  <a:cubicBezTo>
                    <a:pt x="37" y="875"/>
                    <a:pt x="41" y="877"/>
                    <a:pt x="47" y="877"/>
                  </a:cubicBezTo>
                  <a:cubicBezTo>
                    <a:pt x="107" y="877"/>
                    <a:pt x="321" y="719"/>
                    <a:pt x="534" y="506"/>
                  </a:cubicBezTo>
                  <a:cubicBezTo>
                    <a:pt x="768" y="272"/>
                    <a:pt x="934" y="39"/>
                    <a:pt x="868" y="5"/>
                  </a:cubicBezTo>
                  <a:cubicBezTo>
                    <a:pt x="864" y="2"/>
                    <a:pt x="859" y="0"/>
                    <a:pt x="851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44"/>
            <p:cNvSpPr/>
            <p:nvPr/>
          </p:nvSpPr>
          <p:spPr>
            <a:xfrm>
              <a:off x="8275022" y="3753457"/>
              <a:ext cx="6306" cy="25806"/>
            </a:xfrm>
            <a:custGeom>
              <a:avLst/>
              <a:gdLst/>
              <a:ahLst/>
              <a:cxnLst/>
              <a:rect l="l" t="t" r="r" b="b"/>
              <a:pathLst>
                <a:path w="335" h="1371" extrusionOk="0">
                  <a:moveTo>
                    <a:pt x="257" y="0"/>
                  </a:moveTo>
                  <a:cubicBezTo>
                    <a:pt x="191" y="0"/>
                    <a:pt x="97" y="290"/>
                    <a:pt x="34" y="670"/>
                  </a:cubicBezTo>
                  <a:cubicBezTo>
                    <a:pt x="1" y="1037"/>
                    <a:pt x="1" y="1370"/>
                    <a:pt x="34" y="1370"/>
                  </a:cubicBezTo>
                  <a:cubicBezTo>
                    <a:pt x="101" y="1370"/>
                    <a:pt x="201" y="1070"/>
                    <a:pt x="267" y="703"/>
                  </a:cubicBezTo>
                  <a:cubicBezTo>
                    <a:pt x="301" y="303"/>
                    <a:pt x="334" y="3"/>
                    <a:pt x="267" y="3"/>
                  </a:cubicBezTo>
                  <a:cubicBezTo>
                    <a:pt x="264" y="1"/>
                    <a:pt x="261" y="0"/>
                    <a:pt x="25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44"/>
            <p:cNvSpPr/>
            <p:nvPr/>
          </p:nvSpPr>
          <p:spPr>
            <a:xfrm>
              <a:off x="8201557" y="3809322"/>
              <a:ext cx="13835" cy="20799"/>
            </a:xfrm>
            <a:custGeom>
              <a:avLst/>
              <a:gdLst/>
              <a:ahLst/>
              <a:cxnLst/>
              <a:rect l="l" t="t" r="r" b="b"/>
              <a:pathLst>
                <a:path w="735" h="1105" extrusionOk="0">
                  <a:moveTo>
                    <a:pt x="76" y="0"/>
                  </a:moveTo>
                  <a:cubicBezTo>
                    <a:pt x="72" y="0"/>
                    <a:pt x="70" y="1"/>
                    <a:pt x="67" y="4"/>
                  </a:cubicBezTo>
                  <a:cubicBezTo>
                    <a:pt x="1" y="37"/>
                    <a:pt x="101" y="304"/>
                    <a:pt x="268" y="604"/>
                  </a:cubicBezTo>
                  <a:cubicBezTo>
                    <a:pt x="468" y="904"/>
                    <a:pt x="635" y="1104"/>
                    <a:pt x="701" y="1104"/>
                  </a:cubicBezTo>
                  <a:cubicBezTo>
                    <a:pt x="735" y="1071"/>
                    <a:pt x="668" y="804"/>
                    <a:pt x="468" y="504"/>
                  </a:cubicBezTo>
                  <a:cubicBezTo>
                    <a:pt x="312" y="223"/>
                    <a:pt x="126" y="0"/>
                    <a:pt x="76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44"/>
            <p:cNvSpPr/>
            <p:nvPr/>
          </p:nvSpPr>
          <p:spPr>
            <a:xfrm>
              <a:off x="8340957" y="3893402"/>
              <a:ext cx="21985" cy="14889"/>
            </a:xfrm>
            <a:custGeom>
              <a:avLst/>
              <a:gdLst/>
              <a:ahLst/>
              <a:cxnLst/>
              <a:rect l="l" t="t" r="r" b="b"/>
              <a:pathLst>
                <a:path w="1168" h="791" extrusionOk="0">
                  <a:moveTo>
                    <a:pt x="1110" y="0"/>
                  </a:moveTo>
                  <a:cubicBezTo>
                    <a:pt x="1026" y="0"/>
                    <a:pt x="767" y="102"/>
                    <a:pt x="534" y="307"/>
                  </a:cubicBezTo>
                  <a:cubicBezTo>
                    <a:pt x="234" y="507"/>
                    <a:pt x="0" y="740"/>
                    <a:pt x="33" y="774"/>
                  </a:cubicBezTo>
                  <a:cubicBezTo>
                    <a:pt x="39" y="785"/>
                    <a:pt x="52" y="791"/>
                    <a:pt x="71" y="791"/>
                  </a:cubicBezTo>
                  <a:cubicBezTo>
                    <a:pt x="161" y="791"/>
                    <a:pt x="386" y="666"/>
                    <a:pt x="634" y="473"/>
                  </a:cubicBezTo>
                  <a:cubicBezTo>
                    <a:pt x="934" y="273"/>
                    <a:pt x="1168" y="40"/>
                    <a:pt x="1134" y="6"/>
                  </a:cubicBezTo>
                  <a:cubicBezTo>
                    <a:pt x="1130" y="2"/>
                    <a:pt x="1122" y="0"/>
                    <a:pt x="111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44"/>
            <p:cNvSpPr/>
            <p:nvPr/>
          </p:nvSpPr>
          <p:spPr>
            <a:xfrm>
              <a:off x="8237979" y="3946877"/>
              <a:ext cx="6927" cy="29533"/>
            </a:xfrm>
            <a:custGeom>
              <a:avLst/>
              <a:gdLst/>
              <a:ahLst/>
              <a:cxnLst/>
              <a:rect l="l" t="t" r="r" b="b"/>
              <a:pathLst>
                <a:path w="368" h="1569" extrusionOk="0">
                  <a:moveTo>
                    <a:pt x="201" y="1"/>
                  </a:moveTo>
                  <a:cubicBezTo>
                    <a:pt x="134" y="34"/>
                    <a:pt x="167" y="368"/>
                    <a:pt x="134" y="768"/>
                  </a:cubicBezTo>
                  <a:cubicBezTo>
                    <a:pt x="67" y="1202"/>
                    <a:pt x="0" y="1535"/>
                    <a:pt x="67" y="1569"/>
                  </a:cubicBezTo>
                  <a:cubicBezTo>
                    <a:pt x="134" y="1569"/>
                    <a:pt x="301" y="1235"/>
                    <a:pt x="334" y="801"/>
                  </a:cubicBezTo>
                  <a:cubicBezTo>
                    <a:pt x="367" y="368"/>
                    <a:pt x="267" y="1"/>
                    <a:pt x="20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44"/>
            <p:cNvSpPr/>
            <p:nvPr/>
          </p:nvSpPr>
          <p:spPr>
            <a:xfrm>
              <a:off x="8275643" y="4079914"/>
              <a:ext cx="13835" cy="15246"/>
            </a:xfrm>
            <a:custGeom>
              <a:avLst/>
              <a:gdLst/>
              <a:ahLst/>
              <a:cxnLst/>
              <a:rect l="l" t="t" r="r" b="b"/>
              <a:pathLst>
                <a:path w="735" h="810" extrusionOk="0">
                  <a:moveTo>
                    <a:pt x="79" y="0"/>
                  </a:moveTo>
                  <a:cubicBezTo>
                    <a:pt x="74" y="0"/>
                    <a:pt x="71" y="2"/>
                    <a:pt x="68" y="4"/>
                  </a:cubicBezTo>
                  <a:cubicBezTo>
                    <a:pt x="1" y="71"/>
                    <a:pt x="101" y="271"/>
                    <a:pt x="268" y="471"/>
                  </a:cubicBezTo>
                  <a:cubicBezTo>
                    <a:pt x="420" y="654"/>
                    <a:pt x="600" y="809"/>
                    <a:pt x="656" y="809"/>
                  </a:cubicBezTo>
                  <a:cubicBezTo>
                    <a:pt x="661" y="809"/>
                    <a:pt x="665" y="808"/>
                    <a:pt x="668" y="805"/>
                  </a:cubicBezTo>
                  <a:cubicBezTo>
                    <a:pt x="735" y="738"/>
                    <a:pt x="635" y="538"/>
                    <a:pt x="435" y="338"/>
                  </a:cubicBezTo>
                  <a:cubicBezTo>
                    <a:pt x="282" y="155"/>
                    <a:pt x="130" y="0"/>
                    <a:pt x="79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44"/>
            <p:cNvSpPr/>
            <p:nvPr/>
          </p:nvSpPr>
          <p:spPr>
            <a:xfrm>
              <a:off x="8217895" y="4150894"/>
              <a:ext cx="17599" cy="23359"/>
            </a:xfrm>
            <a:custGeom>
              <a:avLst/>
              <a:gdLst/>
              <a:ahLst/>
              <a:cxnLst/>
              <a:rect l="l" t="t" r="r" b="b"/>
              <a:pathLst>
                <a:path w="935" h="1241" extrusionOk="0">
                  <a:moveTo>
                    <a:pt x="46" y="0"/>
                  </a:moveTo>
                  <a:cubicBezTo>
                    <a:pt x="42" y="0"/>
                    <a:pt x="37" y="1"/>
                    <a:pt x="33" y="3"/>
                  </a:cubicBezTo>
                  <a:cubicBezTo>
                    <a:pt x="0" y="36"/>
                    <a:pt x="133" y="336"/>
                    <a:pt x="367" y="703"/>
                  </a:cubicBezTo>
                  <a:cubicBezTo>
                    <a:pt x="586" y="1016"/>
                    <a:pt x="804" y="1240"/>
                    <a:pt x="886" y="1240"/>
                  </a:cubicBezTo>
                  <a:cubicBezTo>
                    <a:pt x="892" y="1240"/>
                    <a:pt x="896" y="1239"/>
                    <a:pt x="901" y="1237"/>
                  </a:cubicBezTo>
                  <a:cubicBezTo>
                    <a:pt x="934" y="1204"/>
                    <a:pt x="801" y="904"/>
                    <a:pt x="567" y="570"/>
                  </a:cubicBezTo>
                  <a:cubicBezTo>
                    <a:pt x="347" y="255"/>
                    <a:pt x="127" y="0"/>
                    <a:pt x="46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44"/>
            <p:cNvSpPr/>
            <p:nvPr/>
          </p:nvSpPr>
          <p:spPr>
            <a:xfrm>
              <a:off x="8381124" y="4062936"/>
              <a:ext cx="6306" cy="11519"/>
            </a:xfrm>
            <a:custGeom>
              <a:avLst/>
              <a:gdLst/>
              <a:ahLst/>
              <a:cxnLst/>
              <a:rect l="l" t="t" r="r" b="b"/>
              <a:pathLst>
                <a:path w="335" h="612" extrusionOk="0">
                  <a:moveTo>
                    <a:pt x="278" y="1"/>
                  </a:moveTo>
                  <a:cubicBezTo>
                    <a:pt x="208" y="1"/>
                    <a:pt x="98" y="123"/>
                    <a:pt x="68" y="273"/>
                  </a:cubicBezTo>
                  <a:cubicBezTo>
                    <a:pt x="1" y="439"/>
                    <a:pt x="1" y="606"/>
                    <a:pt x="68" y="606"/>
                  </a:cubicBezTo>
                  <a:cubicBezTo>
                    <a:pt x="75" y="610"/>
                    <a:pt x="82" y="611"/>
                    <a:pt x="90" y="611"/>
                  </a:cubicBezTo>
                  <a:cubicBezTo>
                    <a:pt x="155" y="611"/>
                    <a:pt x="241" y="489"/>
                    <a:pt x="301" y="339"/>
                  </a:cubicBezTo>
                  <a:cubicBezTo>
                    <a:pt x="334" y="173"/>
                    <a:pt x="334" y="6"/>
                    <a:pt x="301" y="6"/>
                  </a:cubicBezTo>
                  <a:cubicBezTo>
                    <a:pt x="294" y="2"/>
                    <a:pt x="286" y="1"/>
                    <a:pt x="27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44"/>
            <p:cNvSpPr/>
            <p:nvPr/>
          </p:nvSpPr>
          <p:spPr>
            <a:xfrm>
              <a:off x="8316469" y="4238174"/>
              <a:ext cx="8752" cy="25843"/>
            </a:xfrm>
            <a:custGeom>
              <a:avLst/>
              <a:gdLst/>
              <a:ahLst/>
              <a:cxnLst/>
              <a:rect l="l" t="t" r="r" b="b"/>
              <a:pathLst>
                <a:path w="465" h="1373" extrusionOk="0">
                  <a:moveTo>
                    <a:pt x="342" y="0"/>
                  </a:moveTo>
                  <a:cubicBezTo>
                    <a:pt x="339" y="0"/>
                    <a:pt x="337" y="1"/>
                    <a:pt x="334" y="3"/>
                  </a:cubicBezTo>
                  <a:cubicBezTo>
                    <a:pt x="300" y="3"/>
                    <a:pt x="267" y="303"/>
                    <a:pt x="167" y="670"/>
                  </a:cubicBezTo>
                  <a:cubicBezTo>
                    <a:pt x="100" y="1037"/>
                    <a:pt x="0" y="1337"/>
                    <a:pt x="33" y="1370"/>
                  </a:cubicBezTo>
                  <a:cubicBezTo>
                    <a:pt x="37" y="1372"/>
                    <a:pt x="41" y="1373"/>
                    <a:pt x="46" y="1373"/>
                  </a:cubicBezTo>
                  <a:cubicBezTo>
                    <a:pt x="122" y="1373"/>
                    <a:pt x="306" y="1114"/>
                    <a:pt x="400" y="736"/>
                  </a:cubicBezTo>
                  <a:cubicBezTo>
                    <a:pt x="464" y="353"/>
                    <a:pt x="406" y="0"/>
                    <a:pt x="342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44"/>
            <p:cNvSpPr/>
            <p:nvPr/>
          </p:nvSpPr>
          <p:spPr>
            <a:xfrm>
              <a:off x="8350989" y="3035134"/>
              <a:ext cx="10070" cy="15886"/>
            </a:xfrm>
            <a:custGeom>
              <a:avLst/>
              <a:gdLst/>
              <a:ahLst/>
              <a:cxnLst/>
              <a:rect l="l" t="t" r="r" b="b"/>
              <a:pathLst>
                <a:path w="535" h="844" extrusionOk="0">
                  <a:moveTo>
                    <a:pt x="78" y="1"/>
                  </a:moveTo>
                  <a:cubicBezTo>
                    <a:pt x="74" y="1"/>
                    <a:pt x="70" y="2"/>
                    <a:pt x="67" y="5"/>
                  </a:cubicBezTo>
                  <a:cubicBezTo>
                    <a:pt x="1" y="38"/>
                    <a:pt x="67" y="239"/>
                    <a:pt x="168" y="472"/>
                  </a:cubicBezTo>
                  <a:cubicBezTo>
                    <a:pt x="259" y="686"/>
                    <a:pt x="378" y="843"/>
                    <a:pt x="449" y="843"/>
                  </a:cubicBezTo>
                  <a:cubicBezTo>
                    <a:pt x="456" y="843"/>
                    <a:pt x="462" y="842"/>
                    <a:pt x="468" y="839"/>
                  </a:cubicBezTo>
                  <a:cubicBezTo>
                    <a:pt x="534" y="806"/>
                    <a:pt x="468" y="606"/>
                    <a:pt x="368" y="372"/>
                  </a:cubicBezTo>
                  <a:cubicBezTo>
                    <a:pt x="246" y="159"/>
                    <a:pt x="124" y="1"/>
                    <a:pt x="7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44"/>
            <p:cNvSpPr/>
            <p:nvPr/>
          </p:nvSpPr>
          <p:spPr>
            <a:xfrm>
              <a:off x="8227928" y="2806440"/>
              <a:ext cx="23886" cy="23528"/>
            </a:xfrm>
            <a:custGeom>
              <a:avLst/>
              <a:gdLst/>
              <a:ahLst/>
              <a:cxnLst/>
              <a:rect l="l" t="t" r="r" b="b"/>
              <a:pathLst>
                <a:path w="1269" h="1250" extrusionOk="0">
                  <a:moveTo>
                    <a:pt x="1195" y="0"/>
                  </a:moveTo>
                  <a:cubicBezTo>
                    <a:pt x="1075" y="0"/>
                    <a:pt x="763" y="190"/>
                    <a:pt x="501" y="480"/>
                  </a:cubicBezTo>
                  <a:cubicBezTo>
                    <a:pt x="168" y="814"/>
                    <a:pt x="1" y="1214"/>
                    <a:pt x="67" y="1247"/>
                  </a:cubicBezTo>
                  <a:cubicBezTo>
                    <a:pt x="71" y="1249"/>
                    <a:pt x="74" y="1250"/>
                    <a:pt x="78" y="1250"/>
                  </a:cubicBezTo>
                  <a:cubicBezTo>
                    <a:pt x="153" y="1250"/>
                    <a:pt x="348" y="933"/>
                    <a:pt x="635" y="647"/>
                  </a:cubicBezTo>
                  <a:cubicBezTo>
                    <a:pt x="968" y="313"/>
                    <a:pt x="1268" y="80"/>
                    <a:pt x="1235" y="13"/>
                  </a:cubicBezTo>
                  <a:cubicBezTo>
                    <a:pt x="1226" y="4"/>
                    <a:pt x="1213" y="0"/>
                    <a:pt x="1195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44"/>
            <p:cNvSpPr/>
            <p:nvPr/>
          </p:nvSpPr>
          <p:spPr>
            <a:xfrm>
              <a:off x="8336552" y="2783835"/>
              <a:ext cx="11952" cy="20347"/>
            </a:xfrm>
            <a:custGeom>
              <a:avLst/>
              <a:gdLst/>
              <a:ahLst/>
              <a:cxnLst/>
              <a:rect l="l" t="t" r="r" b="b"/>
              <a:pathLst>
                <a:path w="635" h="1081" extrusionOk="0">
                  <a:moveTo>
                    <a:pt x="90" y="0"/>
                  </a:moveTo>
                  <a:cubicBezTo>
                    <a:pt x="79" y="0"/>
                    <a:pt x="72" y="5"/>
                    <a:pt x="67" y="13"/>
                  </a:cubicBezTo>
                  <a:cubicBezTo>
                    <a:pt x="1" y="47"/>
                    <a:pt x="134" y="280"/>
                    <a:pt x="301" y="547"/>
                  </a:cubicBezTo>
                  <a:cubicBezTo>
                    <a:pt x="434" y="847"/>
                    <a:pt x="534" y="1081"/>
                    <a:pt x="601" y="1081"/>
                  </a:cubicBezTo>
                  <a:cubicBezTo>
                    <a:pt x="634" y="1047"/>
                    <a:pt x="601" y="780"/>
                    <a:pt x="468" y="447"/>
                  </a:cubicBezTo>
                  <a:cubicBezTo>
                    <a:pt x="352" y="186"/>
                    <a:pt x="160" y="0"/>
                    <a:pt x="9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44"/>
            <p:cNvSpPr/>
            <p:nvPr/>
          </p:nvSpPr>
          <p:spPr>
            <a:xfrm>
              <a:off x="8044596" y="2861873"/>
              <a:ext cx="10691" cy="21476"/>
            </a:xfrm>
            <a:custGeom>
              <a:avLst/>
              <a:gdLst/>
              <a:ahLst/>
              <a:cxnLst/>
              <a:rect l="l" t="t" r="r" b="b"/>
              <a:pathLst>
                <a:path w="568" h="1141" extrusionOk="0">
                  <a:moveTo>
                    <a:pt x="487" y="0"/>
                  </a:moveTo>
                  <a:cubicBezTo>
                    <a:pt x="417" y="0"/>
                    <a:pt x="292" y="225"/>
                    <a:pt x="167" y="537"/>
                  </a:cubicBezTo>
                  <a:cubicBezTo>
                    <a:pt x="34" y="837"/>
                    <a:pt x="0" y="1138"/>
                    <a:pt x="34" y="1138"/>
                  </a:cubicBezTo>
                  <a:cubicBezTo>
                    <a:pt x="40" y="1140"/>
                    <a:pt x="47" y="1141"/>
                    <a:pt x="53" y="1141"/>
                  </a:cubicBezTo>
                  <a:cubicBezTo>
                    <a:pt x="147" y="1141"/>
                    <a:pt x="242" y="916"/>
                    <a:pt x="367" y="604"/>
                  </a:cubicBezTo>
                  <a:cubicBezTo>
                    <a:pt x="501" y="304"/>
                    <a:pt x="568" y="37"/>
                    <a:pt x="501" y="4"/>
                  </a:cubicBezTo>
                  <a:cubicBezTo>
                    <a:pt x="497" y="1"/>
                    <a:pt x="492" y="0"/>
                    <a:pt x="48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44"/>
            <p:cNvSpPr/>
            <p:nvPr/>
          </p:nvSpPr>
          <p:spPr>
            <a:xfrm>
              <a:off x="8037689" y="2987400"/>
              <a:ext cx="18220" cy="14889"/>
            </a:xfrm>
            <a:custGeom>
              <a:avLst/>
              <a:gdLst/>
              <a:ahLst/>
              <a:cxnLst/>
              <a:rect l="l" t="t" r="r" b="b"/>
              <a:pathLst>
                <a:path w="968" h="791" extrusionOk="0">
                  <a:moveTo>
                    <a:pt x="18" y="1"/>
                  </a:moveTo>
                  <a:cubicBezTo>
                    <a:pt x="10" y="1"/>
                    <a:pt x="4" y="3"/>
                    <a:pt x="1" y="6"/>
                  </a:cubicBezTo>
                  <a:cubicBezTo>
                    <a:pt x="1" y="73"/>
                    <a:pt x="134" y="273"/>
                    <a:pt x="401" y="473"/>
                  </a:cubicBezTo>
                  <a:cubicBezTo>
                    <a:pt x="621" y="666"/>
                    <a:pt x="819" y="790"/>
                    <a:pt x="900" y="790"/>
                  </a:cubicBezTo>
                  <a:cubicBezTo>
                    <a:pt x="917" y="790"/>
                    <a:pt x="929" y="785"/>
                    <a:pt x="935" y="773"/>
                  </a:cubicBezTo>
                  <a:cubicBezTo>
                    <a:pt x="968" y="740"/>
                    <a:pt x="801" y="540"/>
                    <a:pt x="534" y="306"/>
                  </a:cubicBezTo>
                  <a:cubicBezTo>
                    <a:pt x="325" y="127"/>
                    <a:pt x="89" y="1"/>
                    <a:pt x="1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44"/>
            <p:cNvSpPr/>
            <p:nvPr/>
          </p:nvSpPr>
          <p:spPr>
            <a:xfrm>
              <a:off x="8246769" y="2698060"/>
              <a:ext cx="7548" cy="14456"/>
            </a:xfrm>
            <a:custGeom>
              <a:avLst/>
              <a:gdLst/>
              <a:ahLst/>
              <a:cxnLst/>
              <a:rect l="l" t="t" r="r" b="b"/>
              <a:pathLst>
                <a:path w="401" h="768" extrusionOk="0">
                  <a:moveTo>
                    <a:pt x="67" y="0"/>
                  </a:moveTo>
                  <a:cubicBezTo>
                    <a:pt x="0" y="0"/>
                    <a:pt x="34" y="200"/>
                    <a:pt x="101" y="434"/>
                  </a:cubicBezTo>
                  <a:cubicBezTo>
                    <a:pt x="201" y="634"/>
                    <a:pt x="301" y="767"/>
                    <a:pt x="367" y="767"/>
                  </a:cubicBezTo>
                  <a:cubicBezTo>
                    <a:pt x="401" y="767"/>
                    <a:pt x="401" y="567"/>
                    <a:pt x="301" y="367"/>
                  </a:cubicBezTo>
                  <a:cubicBezTo>
                    <a:pt x="234" y="134"/>
                    <a:pt x="101" y="0"/>
                    <a:pt x="6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44"/>
            <p:cNvSpPr/>
            <p:nvPr/>
          </p:nvSpPr>
          <p:spPr>
            <a:xfrm>
              <a:off x="8442034" y="2750161"/>
              <a:ext cx="6306" cy="20178"/>
            </a:xfrm>
            <a:custGeom>
              <a:avLst/>
              <a:gdLst/>
              <a:ahLst/>
              <a:cxnLst/>
              <a:rect l="l" t="t" r="r" b="b"/>
              <a:pathLst>
                <a:path w="335" h="1072" extrusionOk="0">
                  <a:moveTo>
                    <a:pt x="301" y="1"/>
                  </a:moveTo>
                  <a:cubicBezTo>
                    <a:pt x="234" y="1"/>
                    <a:pt x="134" y="234"/>
                    <a:pt x="67" y="535"/>
                  </a:cubicBezTo>
                  <a:cubicBezTo>
                    <a:pt x="34" y="835"/>
                    <a:pt x="1" y="1068"/>
                    <a:pt x="67" y="1068"/>
                  </a:cubicBezTo>
                  <a:cubicBezTo>
                    <a:pt x="72" y="1070"/>
                    <a:pt x="76" y="1072"/>
                    <a:pt x="80" y="1072"/>
                  </a:cubicBezTo>
                  <a:cubicBezTo>
                    <a:pt x="147" y="1072"/>
                    <a:pt x="238" y="849"/>
                    <a:pt x="301" y="568"/>
                  </a:cubicBezTo>
                  <a:cubicBezTo>
                    <a:pt x="334" y="268"/>
                    <a:pt x="334" y="34"/>
                    <a:pt x="30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44"/>
            <p:cNvSpPr/>
            <p:nvPr/>
          </p:nvSpPr>
          <p:spPr>
            <a:xfrm>
              <a:off x="8487245" y="2835502"/>
              <a:ext cx="11952" cy="24620"/>
            </a:xfrm>
            <a:custGeom>
              <a:avLst/>
              <a:gdLst/>
              <a:ahLst/>
              <a:cxnLst/>
              <a:rect l="l" t="t" r="r" b="b"/>
              <a:pathLst>
                <a:path w="635" h="1308" extrusionOk="0">
                  <a:moveTo>
                    <a:pt x="561" y="1"/>
                  </a:moveTo>
                  <a:cubicBezTo>
                    <a:pt x="517" y="1"/>
                    <a:pt x="359" y="287"/>
                    <a:pt x="200" y="604"/>
                  </a:cubicBezTo>
                  <a:cubicBezTo>
                    <a:pt x="67" y="971"/>
                    <a:pt x="0" y="1304"/>
                    <a:pt x="34" y="1304"/>
                  </a:cubicBezTo>
                  <a:cubicBezTo>
                    <a:pt x="37" y="1306"/>
                    <a:pt x="41" y="1307"/>
                    <a:pt x="46" y="1307"/>
                  </a:cubicBezTo>
                  <a:cubicBezTo>
                    <a:pt x="116" y="1307"/>
                    <a:pt x="243" y="1050"/>
                    <a:pt x="401" y="704"/>
                  </a:cubicBezTo>
                  <a:cubicBezTo>
                    <a:pt x="567" y="337"/>
                    <a:pt x="634" y="37"/>
                    <a:pt x="567" y="3"/>
                  </a:cubicBezTo>
                  <a:cubicBezTo>
                    <a:pt x="566" y="2"/>
                    <a:pt x="564" y="1"/>
                    <a:pt x="56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44"/>
            <p:cNvSpPr/>
            <p:nvPr/>
          </p:nvSpPr>
          <p:spPr>
            <a:xfrm>
              <a:off x="8442034" y="2906463"/>
              <a:ext cx="15096" cy="26427"/>
            </a:xfrm>
            <a:custGeom>
              <a:avLst/>
              <a:gdLst/>
              <a:ahLst/>
              <a:cxnLst/>
              <a:rect l="l" t="t" r="r" b="b"/>
              <a:pathLst>
                <a:path w="802" h="1404" extrusionOk="0">
                  <a:moveTo>
                    <a:pt x="74" y="0"/>
                  </a:moveTo>
                  <a:cubicBezTo>
                    <a:pt x="71" y="0"/>
                    <a:pt x="69" y="1"/>
                    <a:pt x="67" y="3"/>
                  </a:cubicBezTo>
                  <a:cubicBezTo>
                    <a:pt x="1" y="36"/>
                    <a:pt x="101" y="370"/>
                    <a:pt x="301" y="737"/>
                  </a:cubicBezTo>
                  <a:cubicBezTo>
                    <a:pt x="501" y="1137"/>
                    <a:pt x="701" y="1404"/>
                    <a:pt x="768" y="1404"/>
                  </a:cubicBezTo>
                  <a:cubicBezTo>
                    <a:pt x="801" y="1371"/>
                    <a:pt x="701" y="1037"/>
                    <a:pt x="501" y="637"/>
                  </a:cubicBezTo>
                  <a:cubicBezTo>
                    <a:pt x="311" y="288"/>
                    <a:pt x="121" y="0"/>
                    <a:pt x="74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44"/>
            <p:cNvSpPr/>
            <p:nvPr/>
          </p:nvSpPr>
          <p:spPr>
            <a:xfrm>
              <a:off x="8523027" y="2986176"/>
              <a:ext cx="9430" cy="18917"/>
            </a:xfrm>
            <a:custGeom>
              <a:avLst/>
              <a:gdLst/>
              <a:ahLst/>
              <a:cxnLst/>
              <a:rect l="l" t="t" r="r" b="b"/>
              <a:pathLst>
                <a:path w="501" h="1005" extrusionOk="0">
                  <a:moveTo>
                    <a:pt x="425" y="1"/>
                  </a:moveTo>
                  <a:cubicBezTo>
                    <a:pt x="377" y="1"/>
                    <a:pt x="229" y="193"/>
                    <a:pt x="167" y="471"/>
                  </a:cubicBezTo>
                  <a:cubicBezTo>
                    <a:pt x="67" y="738"/>
                    <a:pt x="1" y="972"/>
                    <a:pt x="67" y="1005"/>
                  </a:cubicBezTo>
                  <a:cubicBezTo>
                    <a:pt x="134" y="1005"/>
                    <a:pt x="267" y="805"/>
                    <a:pt x="368" y="538"/>
                  </a:cubicBezTo>
                  <a:cubicBezTo>
                    <a:pt x="434" y="271"/>
                    <a:pt x="501" y="4"/>
                    <a:pt x="434" y="4"/>
                  </a:cubicBezTo>
                  <a:cubicBezTo>
                    <a:pt x="432" y="2"/>
                    <a:pt x="429" y="1"/>
                    <a:pt x="425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44"/>
            <p:cNvSpPr/>
            <p:nvPr/>
          </p:nvSpPr>
          <p:spPr>
            <a:xfrm>
              <a:off x="8455228" y="3064008"/>
              <a:ext cx="9430" cy="12141"/>
            </a:xfrm>
            <a:custGeom>
              <a:avLst/>
              <a:gdLst/>
              <a:ahLst/>
              <a:cxnLst/>
              <a:rect l="l" t="t" r="r" b="b"/>
              <a:pathLst>
                <a:path w="501" h="645" extrusionOk="0">
                  <a:moveTo>
                    <a:pt x="80" y="0"/>
                  </a:moveTo>
                  <a:cubicBezTo>
                    <a:pt x="75" y="0"/>
                    <a:pt x="70" y="2"/>
                    <a:pt x="67" y="6"/>
                  </a:cubicBezTo>
                  <a:cubicBezTo>
                    <a:pt x="0" y="39"/>
                    <a:pt x="33" y="206"/>
                    <a:pt x="167" y="372"/>
                  </a:cubicBezTo>
                  <a:cubicBezTo>
                    <a:pt x="256" y="522"/>
                    <a:pt x="373" y="644"/>
                    <a:pt x="420" y="644"/>
                  </a:cubicBezTo>
                  <a:cubicBezTo>
                    <a:pt x="426" y="644"/>
                    <a:pt x="430" y="643"/>
                    <a:pt x="434" y="639"/>
                  </a:cubicBezTo>
                  <a:cubicBezTo>
                    <a:pt x="500" y="606"/>
                    <a:pt x="434" y="439"/>
                    <a:pt x="334" y="272"/>
                  </a:cubicBezTo>
                  <a:cubicBezTo>
                    <a:pt x="244" y="123"/>
                    <a:pt x="128" y="0"/>
                    <a:pt x="8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44"/>
            <p:cNvSpPr/>
            <p:nvPr/>
          </p:nvSpPr>
          <p:spPr>
            <a:xfrm>
              <a:off x="8456470" y="3201544"/>
              <a:ext cx="20742" cy="20874"/>
            </a:xfrm>
            <a:custGeom>
              <a:avLst/>
              <a:gdLst/>
              <a:ahLst/>
              <a:cxnLst/>
              <a:rect l="l" t="t" r="r" b="b"/>
              <a:pathLst>
                <a:path w="1102" h="1109" extrusionOk="0">
                  <a:moveTo>
                    <a:pt x="78" y="0"/>
                  </a:moveTo>
                  <a:cubicBezTo>
                    <a:pt x="74" y="0"/>
                    <a:pt x="70" y="1"/>
                    <a:pt x="67" y="4"/>
                  </a:cubicBezTo>
                  <a:cubicBezTo>
                    <a:pt x="1" y="70"/>
                    <a:pt x="201" y="337"/>
                    <a:pt x="468" y="638"/>
                  </a:cubicBezTo>
                  <a:cubicBezTo>
                    <a:pt x="746" y="916"/>
                    <a:pt x="967" y="1108"/>
                    <a:pt x="1051" y="1108"/>
                  </a:cubicBezTo>
                  <a:cubicBezTo>
                    <a:pt x="1058" y="1108"/>
                    <a:pt x="1063" y="1107"/>
                    <a:pt x="1068" y="1105"/>
                  </a:cubicBezTo>
                  <a:cubicBezTo>
                    <a:pt x="1102" y="1038"/>
                    <a:pt x="901" y="771"/>
                    <a:pt x="635" y="471"/>
                  </a:cubicBezTo>
                  <a:cubicBezTo>
                    <a:pt x="387" y="192"/>
                    <a:pt x="140" y="0"/>
                    <a:pt x="78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44"/>
            <p:cNvSpPr/>
            <p:nvPr/>
          </p:nvSpPr>
          <p:spPr>
            <a:xfrm>
              <a:off x="8539346" y="3117878"/>
              <a:ext cx="17599" cy="20404"/>
            </a:xfrm>
            <a:custGeom>
              <a:avLst/>
              <a:gdLst/>
              <a:ahLst/>
              <a:cxnLst/>
              <a:rect l="l" t="t" r="r" b="b"/>
              <a:pathLst>
                <a:path w="935" h="1084" extrusionOk="0">
                  <a:moveTo>
                    <a:pt x="63" y="1"/>
                  </a:moveTo>
                  <a:cubicBezTo>
                    <a:pt x="52" y="1"/>
                    <a:pt x="42" y="4"/>
                    <a:pt x="34" y="12"/>
                  </a:cubicBezTo>
                  <a:cubicBezTo>
                    <a:pt x="1" y="46"/>
                    <a:pt x="134" y="312"/>
                    <a:pt x="368" y="613"/>
                  </a:cubicBezTo>
                  <a:cubicBezTo>
                    <a:pt x="584" y="891"/>
                    <a:pt x="801" y="1083"/>
                    <a:pt x="884" y="1083"/>
                  </a:cubicBezTo>
                  <a:cubicBezTo>
                    <a:pt x="891" y="1083"/>
                    <a:pt x="897" y="1082"/>
                    <a:pt x="902" y="1080"/>
                  </a:cubicBezTo>
                  <a:cubicBezTo>
                    <a:pt x="935" y="1046"/>
                    <a:pt x="768" y="779"/>
                    <a:pt x="535" y="479"/>
                  </a:cubicBezTo>
                  <a:cubicBezTo>
                    <a:pt x="328" y="214"/>
                    <a:pt x="148" y="1"/>
                    <a:pt x="63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44"/>
            <p:cNvSpPr/>
            <p:nvPr/>
          </p:nvSpPr>
          <p:spPr>
            <a:xfrm>
              <a:off x="8598994" y="3229231"/>
              <a:ext cx="13835" cy="24563"/>
            </a:xfrm>
            <a:custGeom>
              <a:avLst/>
              <a:gdLst/>
              <a:ahLst/>
              <a:cxnLst/>
              <a:rect l="l" t="t" r="r" b="b"/>
              <a:pathLst>
                <a:path w="735" h="1305" extrusionOk="0">
                  <a:moveTo>
                    <a:pt x="668" y="0"/>
                  </a:moveTo>
                  <a:cubicBezTo>
                    <a:pt x="601" y="0"/>
                    <a:pt x="434" y="267"/>
                    <a:pt x="268" y="634"/>
                  </a:cubicBezTo>
                  <a:cubicBezTo>
                    <a:pt x="68" y="968"/>
                    <a:pt x="1" y="1301"/>
                    <a:pt x="34" y="1301"/>
                  </a:cubicBezTo>
                  <a:cubicBezTo>
                    <a:pt x="38" y="1303"/>
                    <a:pt x="42" y="1304"/>
                    <a:pt x="47" y="1304"/>
                  </a:cubicBezTo>
                  <a:cubicBezTo>
                    <a:pt x="123" y="1304"/>
                    <a:pt x="311" y="1047"/>
                    <a:pt x="468" y="701"/>
                  </a:cubicBezTo>
                  <a:cubicBezTo>
                    <a:pt x="635" y="367"/>
                    <a:pt x="735" y="34"/>
                    <a:pt x="668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44"/>
            <p:cNvSpPr/>
            <p:nvPr/>
          </p:nvSpPr>
          <p:spPr>
            <a:xfrm>
              <a:off x="8487245" y="3331833"/>
              <a:ext cx="20742" cy="17392"/>
            </a:xfrm>
            <a:custGeom>
              <a:avLst/>
              <a:gdLst/>
              <a:ahLst/>
              <a:cxnLst/>
              <a:rect l="l" t="t" r="r" b="b"/>
              <a:pathLst>
                <a:path w="1102" h="924" extrusionOk="0">
                  <a:moveTo>
                    <a:pt x="84" y="0"/>
                  </a:moveTo>
                  <a:cubicBezTo>
                    <a:pt x="58" y="0"/>
                    <a:pt x="40" y="7"/>
                    <a:pt x="34" y="20"/>
                  </a:cubicBezTo>
                  <a:cubicBezTo>
                    <a:pt x="0" y="87"/>
                    <a:pt x="267" y="254"/>
                    <a:pt x="534" y="487"/>
                  </a:cubicBezTo>
                  <a:cubicBezTo>
                    <a:pt x="784" y="705"/>
                    <a:pt x="975" y="924"/>
                    <a:pt x="1026" y="924"/>
                  </a:cubicBezTo>
                  <a:cubicBezTo>
                    <a:pt x="1029" y="924"/>
                    <a:pt x="1032" y="923"/>
                    <a:pt x="1034" y="921"/>
                  </a:cubicBezTo>
                  <a:cubicBezTo>
                    <a:pt x="1101" y="887"/>
                    <a:pt x="968" y="587"/>
                    <a:pt x="667" y="320"/>
                  </a:cubicBezTo>
                  <a:cubicBezTo>
                    <a:pt x="427" y="107"/>
                    <a:pt x="187" y="0"/>
                    <a:pt x="84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44"/>
            <p:cNvSpPr/>
            <p:nvPr/>
          </p:nvSpPr>
          <p:spPr>
            <a:xfrm>
              <a:off x="8495395" y="3445841"/>
              <a:ext cx="16978" cy="3783"/>
            </a:xfrm>
            <a:custGeom>
              <a:avLst/>
              <a:gdLst/>
              <a:ahLst/>
              <a:cxnLst/>
              <a:rect l="l" t="t" r="r" b="b"/>
              <a:pathLst>
                <a:path w="902" h="201" extrusionOk="0">
                  <a:moveTo>
                    <a:pt x="468" y="1"/>
                  </a:moveTo>
                  <a:cubicBezTo>
                    <a:pt x="201" y="1"/>
                    <a:pt x="1" y="34"/>
                    <a:pt x="1" y="101"/>
                  </a:cubicBezTo>
                  <a:cubicBezTo>
                    <a:pt x="1" y="167"/>
                    <a:pt x="201" y="201"/>
                    <a:pt x="468" y="201"/>
                  </a:cubicBezTo>
                  <a:cubicBezTo>
                    <a:pt x="701" y="201"/>
                    <a:pt x="902" y="167"/>
                    <a:pt x="902" y="101"/>
                  </a:cubicBezTo>
                  <a:cubicBezTo>
                    <a:pt x="902" y="34"/>
                    <a:pt x="701" y="1"/>
                    <a:pt x="46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44"/>
            <p:cNvSpPr/>
            <p:nvPr/>
          </p:nvSpPr>
          <p:spPr>
            <a:xfrm>
              <a:off x="8607163" y="3396865"/>
              <a:ext cx="9430" cy="23321"/>
            </a:xfrm>
            <a:custGeom>
              <a:avLst/>
              <a:gdLst/>
              <a:ahLst/>
              <a:cxnLst/>
              <a:rect l="l" t="t" r="r" b="b"/>
              <a:pathLst>
                <a:path w="501" h="1239" extrusionOk="0">
                  <a:moveTo>
                    <a:pt x="367" y="1"/>
                  </a:moveTo>
                  <a:cubicBezTo>
                    <a:pt x="301" y="34"/>
                    <a:pt x="267" y="301"/>
                    <a:pt x="201" y="635"/>
                  </a:cubicBezTo>
                  <a:cubicBezTo>
                    <a:pt x="101" y="968"/>
                    <a:pt x="0" y="1202"/>
                    <a:pt x="67" y="1235"/>
                  </a:cubicBezTo>
                  <a:cubicBezTo>
                    <a:pt x="69" y="1237"/>
                    <a:pt x="72" y="1238"/>
                    <a:pt x="76" y="1238"/>
                  </a:cubicBezTo>
                  <a:cubicBezTo>
                    <a:pt x="126" y="1238"/>
                    <a:pt x="307" y="1012"/>
                    <a:pt x="401" y="668"/>
                  </a:cubicBezTo>
                  <a:cubicBezTo>
                    <a:pt x="501" y="301"/>
                    <a:pt x="434" y="1"/>
                    <a:pt x="36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44"/>
            <p:cNvSpPr/>
            <p:nvPr/>
          </p:nvSpPr>
          <p:spPr>
            <a:xfrm>
              <a:off x="8693182" y="3427583"/>
              <a:ext cx="10691" cy="25862"/>
            </a:xfrm>
            <a:custGeom>
              <a:avLst/>
              <a:gdLst/>
              <a:ahLst/>
              <a:cxnLst/>
              <a:rect l="l" t="t" r="r" b="b"/>
              <a:pathLst>
                <a:path w="568" h="1374" extrusionOk="0">
                  <a:moveTo>
                    <a:pt x="45" y="1"/>
                  </a:moveTo>
                  <a:cubicBezTo>
                    <a:pt x="41" y="1"/>
                    <a:pt x="37" y="2"/>
                    <a:pt x="34" y="3"/>
                  </a:cubicBezTo>
                  <a:cubicBezTo>
                    <a:pt x="0" y="3"/>
                    <a:pt x="34" y="337"/>
                    <a:pt x="167" y="704"/>
                  </a:cubicBezTo>
                  <a:cubicBezTo>
                    <a:pt x="294" y="1084"/>
                    <a:pt x="451" y="1374"/>
                    <a:pt x="523" y="1374"/>
                  </a:cubicBezTo>
                  <a:cubicBezTo>
                    <a:pt x="527" y="1374"/>
                    <a:pt x="531" y="1373"/>
                    <a:pt x="534" y="1371"/>
                  </a:cubicBezTo>
                  <a:cubicBezTo>
                    <a:pt x="567" y="1338"/>
                    <a:pt x="534" y="1037"/>
                    <a:pt x="401" y="637"/>
                  </a:cubicBezTo>
                  <a:cubicBezTo>
                    <a:pt x="274" y="289"/>
                    <a:pt x="117" y="1"/>
                    <a:pt x="45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44"/>
            <p:cNvSpPr/>
            <p:nvPr/>
          </p:nvSpPr>
          <p:spPr>
            <a:xfrm>
              <a:off x="8686896" y="3560696"/>
              <a:ext cx="16357" cy="27744"/>
            </a:xfrm>
            <a:custGeom>
              <a:avLst/>
              <a:gdLst/>
              <a:ahLst/>
              <a:cxnLst/>
              <a:rect l="l" t="t" r="r" b="b"/>
              <a:pathLst>
                <a:path w="869" h="1474" extrusionOk="0">
                  <a:moveTo>
                    <a:pt x="823" y="1"/>
                  </a:moveTo>
                  <a:cubicBezTo>
                    <a:pt x="744" y="1"/>
                    <a:pt x="524" y="290"/>
                    <a:pt x="334" y="670"/>
                  </a:cubicBezTo>
                  <a:cubicBezTo>
                    <a:pt x="134" y="1104"/>
                    <a:pt x="1" y="1437"/>
                    <a:pt x="68" y="1471"/>
                  </a:cubicBezTo>
                  <a:cubicBezTo>
                    <a:pt x="69" y="1472"/>
                    <a:pt x="71" y="1473"/>
                    <a:pt x="73" y="1473"/>
                  </a:cubicBezTo>
                  <a:cubicBezTo>
                    <a:pt x="122" y="1473"/>
                    <a:pt x="344" y="1152"/>
                    <a:pt x="535" y="770"/>
                  </a:cubicBezTo>
                  <a:cubicBezTo>
                    <a:pt x="735" y="370"/>
                    <a:pt x="868" y="36"/>
                    <a:pt x="835" y="3"/>
                  </a:cubicBezTo>
                  <a:cubicBezTo>
                    <a:pt x="831" y="1"/>
                    <a:pt x="828" y="1"/>
                    <a:pt x="823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44"/>
            <p:cNvSpPr/>
            <p:nvPr/>
          </p:nvSpPr>
          <p:spPr>
            <a:xfrm>
              <a:off x="8589583" y="3641689"/>
              <a:ext cx="12573" cy="25862"/>
            </a:xfrm>
            <a:custGeom>
              <a:avLst/>
              <a:gdLst/>
              <a:ahLst/>
              <a:cxnLst/>
              <a:rect l="l" t="t" r="r" b="b"/>
              <a:pathLst>
                <a:path w="668" h="1374" extrusionOk="0">
                  <a:moveTo>
                    <a:pt x="74" y="1"/>
                  </a:moveTo>
                  <a:cubicBezTo>
                    <a:pt x="71" y="1"/>
                    <a:pt x="69" y="1"/>
                    <a:pt x="67" y="3"/>
                  </a:cubicBezTo>
                  <a:cubicBezTo>
                    <a:pt x="0" y="37"/>
                    <a:pt x="67" y="337"/>
                    <a:pt x="234" y="737"/>
                  </a:cubicBezTo>
                  <a:cubicBezTo>
                    <a:pt x="392" y="1085"/>
                    <a:pt x="551" y="1373"/>
                    <a:pt x="623" y="1373"/>
                  </a:cubicBezTo>
                  <a:cubicBezTo>
                    <a:pt x="627" y="1373"/>
                    <a:pt x="631" y="1373"/>
                    <a:pt x="634" y="1371"/>
                  </a:cubicBezTo>
                  <a:cubicBezTo>
                    <a:pt x="668" y="1371"/>
                    <a:pt x="601" y="1037"/>
                    <a:pt x="434" y="637"/>
                  </a:cubicBezTo>
                  <a:cubicBezTo>
                    <a:pt x="308" y="289"/>
                    <a:pt x="121" y="1"/>
                    <a:pt x="7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44"/>
            <p:cNvSpPr/>
            <p:nvPr/>
          </p:nvSpPr>
          <p:spPr>
            <a:xfrm>
              <a:off x="8491010" y="3696368"/>
              <a:ext cx="14456" cy="3783"/>
            </a:xfrm>
            <a:custGeom>
              <a:avLst/>
              <a:gdLst/>
              <a:ahLst/>
              <a:cxnLst/>
              <a:rect l="l" t="t" r="r" b="b"/>
              <a:pathLst>
                <a:path w="768" h="201" extrusionOk="0">
                  <a:moveTo>
                    <a:pt x="367" y="0"/>
                  </a:moveTo>
                  <a:cubicBezTo>
                    <a:pt x="167" y="0"/>
                    <a:pt x="0" y="34"/>
                    <a:pt x="0" y="100"/>
                  </a:cubicBezTo>
                  <a:cubicBezTo>
                    <a:pt x="0" y="167"/>
                    <a:pt x="167" y="200"/>
                    <a:pt x="367" y="200"/>
                  </a:cubicBezTo>
                  <a:cubicBezTo>
                    <a:pt x="601" y="200"/>
                    <a:pt x="768" y="167"/>
                    <a:pt x="768" y="100"/>
                  </a:cubicBezTo>
                  <a:cubicBezTo>
                    <a:pt x="768" y="34"/>
                    <a:pt x="601" y="0"/>
                    <a:pt x="36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44"/>
            <p:cNvSpPr/>
            <p:nvPr/>
          </p:nvSpPr>
          <p:spPr>
            <a:xfrm>
              <a:off x="8553802" y="3803035"/>
              <a:ext cx="7548" cy="21439"/>
            </a:xfrm>
            <a:custGeom>
              <a:avLst/>
              <a:gdLst/>
              <a:ahLst/>
              <a:cxnLst/>
              <a:rect l="l" t="t" r="r" b="b"/>
              <a:pathLst>
                <a:path w="401" h="1139" extrusionOk="0">
                  <a:moveTo>
                    <a:pt x="47" y="1"/>
                  </a:moveTo>
                  <a:cubicBezTo>
                    <a:pt x="42" y="1"/>
                    <a:pt x="38" y="2"/>
                    <a:pt x="33" y="4"/>
                  </a:cubicBezTo>
                  <a:cubicBezTo>
                    <a:pt x="0" y="4"/>
                    <a:pt x="0" y="271"/>
                    <a:pt x="100" y="604"/>
                  </a:cubicBezTo>
                  <a:cubicBezTo>
                    <a:pt x="167" y="905"/>
                    <a:pt x="300" y="1138"/>
                    <a:pt x="334" y="1138"/>
                  </a:cubicBezTo>
                  <a:cubicBezTo>
                    <a:pt x="400" y="1105"/>
                    <a:pt x="400" y="838"/>
                    <a:pt x="300" y="538"/>
                  </a:cubicBezTo>
                  <a:cubicBezTo>
                    <a:pt x="207" y="225"/>
                    <a:pt x="113" y="1"/>
                    <a:pt x="4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44"/>
            <p:cNvSpPr/>
            <p:nvPr/>
          </p:nvSpPr>
          <p:spPr>
            <a:xfrm>
              <a:off x="8489749" y="3767837"/>
              <a:ext cx="10691" cy="14644"/>
            </a:xfrm>
            <a:custGeom>
              <a:avLst/>
              <a:gdLst/>
              <a:ahLst/>
              <a:cxnLst/>
              <a:rect l="l" t="t" r="r" b="b"/>
              <a:pathLst>
                <a:path w="568" h="778" extrusionOk="0">
                  <a:moveTo>
                    <a:pt x="512" y="1"/>
                  </a:moveTo>
                  <a:cubicBezTo>
                    <a:pt x="440" y="1"/>
                    <a:pt x="321" y="127"/>
                    <a:pt x="201" y="306"/>
                  </a:cubicBezTo>
                  <a:cubicBezTo>
                    <a:pt x="67" y="540"/>
                    <a:pt x="1" y="740"/>
                    <a:pt x="67" y="773"/>
                  </a:cubicBezTo>
                  <a:cubicBezTo>
                    <a:pt x="70" y="776"/>
                    <a:pt x="74" y="777"/>
                    <a:pt x="78" y="777"/>
                  </a:cubicBezTo>
                  <a:cubicBezTo>
                    <a:pt x="124" y="777"/>
                    <a:pt x="246" y="622"/>
                    <a:pt x="368" y="440"/>
                  </a:cubicBezTo>
                  <a:cubicBezTo>
                    <a:pt x="534" y="206"/>
                    <a:pt x="568" y="6"/>
                    <a:pt x="534" y="6"/>
                  </a:cubicBezTo>
                  <a:cubicBezTo>
                    <a:pt x="528" y="3"/>
                    <a:pt x="520" y="1"/>
                    <a:pt x="512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44"/>
            <p:cNvSpPr/>
            <p:nvPr/>
          </p:nvSpPr>
          <p:spPr>
            <a:xfrm>
              <a:off x="8485363" y="3896602"/>
              <a:ext cx="5666" cy="24563"/>
            </a:xfrm>
            <a:custGeom>
              <a:avLst/>
              <a:gdLst/>
              <a:ahLst/>
              <a:cxnLst/>
              <a:rect l="l" t="t" r="r" b="b"/>
              <a:pathLst>
                <a:path w="301" h="1305" extrusionOk="0">
                  <a:moveTo>
                    <a:pt x="77" y="1"/>
                  </a:moveTo>
                  <a:cubicBezTo>
                    <a:pt x="74" y="1"/>
                    <a:pt x="70" y="1"/>
                    <a:pt x="67" y="3"/>
                  </a:cubicBezTo>
                  <a:cubicBezTo>
                    <a:pt x="0" y="3"/>
                    <a:pt x="0" y="303"/>
                    <a:pt x="34" y="670"/>
                  </a:cubicBezTo>
                  <a:cubicBezTo>
                    <a:pt x="67" y="1037"/>
                    <a:pt x="167" y="1304"/>
                    <a:pt x="234" y="1304"/>
                  </a:cubicBezTo>
                  <a:cubicBezTo>
                    <a:pt x="267" y="1304"/>
                    <a:pt x="300" y="1004"/>
                    <a:pt x="234" y="637"/>
                  </a:cubicBezTo>
                  <a:cubicBezTo>
                    <a:pt x="202" y="289"/>
                    <a:pt x="140" y="1"/>
                    <a:pt x="7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026" name="Picture 2" descr="Chuyện khôi hài ở Olympic: VĐV trả giá cực đắt vì... đi bộ về đích | Báo  Dân trí">
            <a:extLst>
              <a:ext uri="{FF2B5EF4-FFF2-40B4-BE49-F238E27FC236}">
                <a16:creationId xmlns:a16="http://schemas.microsoft.com/office/drawing/2014/main" id="{A71FE002-4D4D-494A-A872-1502423599A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53418" y="275590"/>
            <a:ext cx="5437982" cy="30815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372316431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7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83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1783" name="Google Shape;1783;p44"/>
              <p:cNvSpPr txBox="1">
                <a:spLocks noGrp="1"/>
              </p:cNvSpPr>
              <p:nvPr>
                <p:ph type="title"/>
              </p:nvPr>
            </p:nvSpPr>
            <p:spPr>
              <a:xfrm>
                <a:off x="4141742" y="2749939"/>
                <a:ext cx="4139942" cy="1317306"/>
              </a:xfrm>
              <a:prstGeom prst="rect">
                <a:avLst/>
              </a:prstGeom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2000" b="0" dirty="0" err="1"/>
                  <a:t>Tốc</a:t>
                </a:r>
                <a:r>
                  <a:rPr lang="en-US" sz="2000" b="0" dirty="0"/>
                  <a:t> </a:t>
                </a:r>
                <a:r>
                  <a:rPr lang="en-US" sz="2000" b="0" dirty="0" err="1"/>
                  <a:t>độ</a:t>
                </a:r>
                <a:r>
                  <a:rPr lang="en-US" sz="2000" b="0" dirty="0"/>
                  <a:t> </a:t>
                </a:r>
                <a:r>
                  <a:rPr lang="en-US" sz="2000" b="0" dirty="0" err="1"/>
                  <a:t>của</a:t>
                </a:r>
                <a:r>
                  <a:rPr lang="en-US" sz="2000" b="0" dirty="0"/>
                  <a:t> </a:t>
                </a:r>
                <a:r>
                  <a:rPr lang="en-US" sz="2000" b="0" dirty="0" err="1"/>
                  <a:t>vận</a:t>
                </a:r>
                <a:r>
                  <a:rPr lang="en-US" sz="2000" b="0" dirty="0"/>
                  <a:t> </a:t>
                </a:r>
                <a:r>
                  <a:rPr lang="en-US" sz="2000" b="0" dirty="0" err="1"/>
                  <a:t>động</a:t>
                </a:r>
                <a:r>
                  <a:rPr lang="en-US" sz="2000" b="0" dirty="0"/>
                  <a:t> </a:t>
                </a:r>
                <a:r>
                  <a:rPr lang="en-US" sz="2000" b="0" dirty="0" err="1"/>
                  <a:t>viên</a:t>
                </a:r>
                <a:r>
                  <a:rPr lang="en-US" sz="2000" b="0" dirty="0"/>
                  <a:t> </a:t>
                </a:r>
                <a:r>
                  <a:rPr lang="en-US" sz="2000" b="0" dirty="0" err="1"/>
                  <a:t>là</a:t>
                </a:r>
                <a:r>
                  <a:rPr lang="en-US" sz="2000" b="0" dirty="0"/>
                  <a:t>:</a:t>
                </a:r>
                <a:br>
                  <a:rPr lang="en-US" sz="2000" b="0" dirty="0"/>
                </a:br>
                <a:r>
                  <a:rPr lang="en-US" sz="2000" b="0" dirty="0"/>
                  <a:t>            v =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000" b="0" i="1" smtClean="0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m:rPr>
                            <m:nor/>
                          </m:rPr>
                          <a:rPr lang="en-US" sz="2000" b="0" dirty="0"/>
                          <m:t>s</m:t>
                        </m:r>
                      </m:num>
                      <m:den>
                        <m:r>
                          <m:rPr>
                            <m:nor/>
                          </m:rPr>
                          <a:rPr lang="en-US" sz="2000" b="0" dirty="0"/>
                          <m:t>t</m:t>
                        </m:r>
                      </m:den>
                    </m:f>
                  </m:oMath>
                </a14:m>
                <a:r>
                  <a:rPr lang="en-US" sz="2000" b="0" dirty="0"/>
                  <a:t> =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000" b="0" i="1" smtClean="0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m:rPr>
                            <m:nor/>
                          </m:rPr>
                          <a:rPr lang="en-US" sz="2000" b="0" i="0" smtClean="0">
                            <a:latin typeface="Cambria Math" panose="02040503050406030204" pitchFamily="18" charset="0"/>
                          </a:rPr>
                          <m:t>1</m:t>
                        </m:r>
                        <m:r>
                          <m:rPr>
                            <m:nor/>
                          </m:rPr>
                          <a:rPr lang="en-US" sz="2000" b="0" i="0" dirty="0" smtClean="0"/>
                          <m:t>000</m:t>
                        </m:r>
                      </m:num>
                      <m:den>
                        <m:r>
                          <m:rPr>
                            <m:nor/>
                          </m:rPr>
                          <a:rPr lang="en-US" sz="2000" b="0" i="0" dirty="0" smtClean="0">
                            <a:latin typeface="Cambria Math" panose="02040503050406030204" pitchFamily="18" charset="0"/>
                          </a:rPr>
                          <m:t>2</m:t>
                        </m:r>
                        <m:r>
                          <m:rPr>
                            <m:nor/>
                          </m:rPr>
                          <a:rPr lang="en-US" sz="2000" b="0" i="0" dirty="0" smtClean="0"/>
                          <m:t>00</m:t>
                        </m:r>
                      </m:den>
                    </m:f>
                  </m:oMath>
                </a14:m>
                <a:r>
                  <a:rPr lang="en-US" sz="2000" b="0" dirty="0"/>
                  <a:t> = 5 m/s</a:t>
                </a:r>
                <a:r>
                  <a:rPr lang="en-US" sz="2000" dirty="0"/>
                  <a:t/>
                </a:r>
                <a:br>
                  <a:rPr lang="en-US" sz="2000" dirty="0"/>
                </a:br>
                <a:endParaRPr sz="2000" dirty="0"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1783" name="Google Shape;1783;p44"/>
              <p:cNvSpPr txBox="1"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4141742" y="2749939"/>
                <a:ext cx="4139942" cy="1317306"/>
              </a:xfrm>
              <a:prstGeom prst="rect">
                <a:avLst/>
              </a:prstGeom>
              <a:blipFill>
                <a:blip r:embed="rId3"/>
                <a:stretch>
                  <a:fillRect l="-1471" t="-1064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44" name="Group 143">
            <a:extLst>
              <a:ext uri="{FF2B5EF4-FFF2-40B4-BE49-F238E27FC236}">
                <a16:creationId xmlns:a16="http://schemas.microsoft.com/office/drawing/2014/main" id="{0AD3F8DD-F2EE-48C3-B6D3-9DBBB7E67EAD}"/>
              </a:ext>
            </a:extLst>
          </p:cNvPr>
          <p:cNvGrpSpPr/>
          <p:nvPr/>
        </p:nvGrpSpPr>
        <p:grpSpPr>
          <a:xfrm>
            <a:off x="1122154" y="2571750"/>
            <a:ext cx="1836629" cy="2515592"/>
            <a:chOff x="6488133" y="1423362"/>
            <a:chExt cx="2352527" cy="3222207"/>
          </a:xfrm>
        </p:grpSpPr>
        <p:sp>
          <p:nvSpPr>
            <p:cNvPr id="145" name="Google Shape;3370;p69">
              <a:extLst>
                <a:ext uri="{FF2B5EF4-FFF2-40B4-BE49-F238E27FC236}">
                  <a16:creationId xmlns:a16="http://schemas.microsoft.com/office/drawing/2014/main" id="{411E6BBC-2C57-4B53-AAFE-8BD86D8C5626}"/>
                </a:ext>
              </a:extLst>
            </p:cNvPr>
            <p:cNvSpPr/>
            <p:nvPr/>
          </p:nvSpPr>
          <p:spPr>
            <a:xfrm>
              <a:off x="7217257" y="2382459"/>
              <a:ext cx="1055325" cy="1000021"/>
            </a:xfrm>
            <a:custGeom>
              <a:avLst/>
              <a:gdLst/>
              <a:ahLst/>
              <a:cxnLst/>
              <a:rect l="l" t="t" r="r" b="b"/>
              <a:pathLst>
                <a:path w="60110" h="56960" extrusionOk="0">
                  <a:moveTo>
                    <a:pt x="6234" y="1"/>
                  </a:moveTo>
                  <a:cubicBezTo>
                    <a:pt x="5499" y="1"/>
                    <a:pt x="4745" y="216"/>
                    <a:pt x="4136" y="611"/>
                  </a:cubicBezTo>
                  <a:cubicBezTo>
                    <a:pt x="2802" y="1479"/>
                    <a:pt x="2035" y="3080"/>
                    <a:pt x="1635" y="4614"/>
                  </a:cubicBezTo>
                  <a:cubicBezTo>
                    <a:pt x="0" y="10819"/>
                    <a:pt x="2735" y="17523"/>
                    <a:pt x="7305" y="22027"/>
                  </a:cubicBezTo>
                  <a:cubicBezTo>
                    <a:pt x="11842" y="26530"/>
                    <a:pt x="17913" y="29098"/>
                    <a:pt x="24084" y="30833"/>
                  </a:cubicBezTo>
                  <a:cubicBezTo>
                    <a:pt x="30589" y="32668"/>
                    <a:pt x="37427" y="33802"/>
                    <a:pt x="43364" y="37137"/>
                  </a:cubicBezTo>
                  <a:cubicBezTo>
                    <a:pt x="49269" y="40473"/>
                    <a:pt x="54005" y="46010"/>
                    <a:pt x="53105" y="52715"/>
                  </a:cubicBezTo>
                  <a:cubicBezTo>
                    <a:pt x="52871" y="54984"/>
                    <a:pt x="53939" y="55951"/>
                    <a:pt x="55340" y="56618"/>
                  </a:cubicBezTo>
                  <a:cubicBezTo>
                    <a:pt x="55754" y="56848"/>
                    <a:pt x="56212" y="56959"/>
                    <a:pt x="56668" y="56959"/>
                  </a:cubicBezTo>
                  <a:cubicBezTo>
                    <a:pt x="57532" y="56959"/>
                    <a:pt x="58385" y="56560"/>
                    <a:pt x="58909" y="55817"/>
                  </a:cubicBezTo>
                  <a:cubicBezTo>
                    <a:pt x="59876" y="54650"/>
                    <a:pt x="60076" y="52715"/>
                    <a:pt x="60076" y="51181"/>
                  </a:cubicBezTo>
                  <a:cubicBezTo>
                    <a:pt x="60110" y="45644"/>
                    <a:pt x="56207" y="40540"/>
                    <a:pt x="51737" y="37304"/>
                  </a:cubicBezTo>
                  <a:cubicBezTo>
                    <a:pt x="47267" y="34035"/>
                    <a:pt x="41863" y="32334"/>
                    <a:pt x="36493" y="31033"/>
                  </a:cubicBezTo>
                  <a:cubicBezTo>
                    <a:pt x="31089" y="29765"/>
                    <a:pt x="25652" y="28665"/>
                    <a:pt x="20548" y="26463"/>
                  </a:cubicBezTo>
                  <a:cubicBezTo>
                    <a:pt x="16745" y="24795"/>
                    <a:pt x="12909" y="21960"/>
                    <a:pt x="12476" y="17824"/>
                  </a:cubicBezTo>
                  <a:cubicBezTo>
                    <a:pt x="12209" y="15755"/>
                    <a:pt x="12742" y="13187"/>
                    <a:pt x="11141" y="11919"/>
                  </a:cubicBezTo>
                  <a:cubicBezTo>
                    <a:pt x="10508" y="11419"/>
                    <a:pt x="9674" y="11186"/>
                    <a:pt x="9073" y="10685"/>
                  </a:cubicBezTo>
                  <a:cubicBezTo>
                    <a:pt x="6505" y="8484"/>
                    <a:pt x="10641" y="3647"/>
                    <a:pt x="8506" y="978"/>
                  </a:cubicBezTo>
                  <a:cubicBezTo>
                    <a:pt x="7962" y="307"/>
                    <a:pt x="7111" y="1"/>
                    <a:pt x="6234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3371;p69">
              <a:extLst>
                <a:ext uri="{FF2B5EF4-FFF2-40B4-BE49-F238E27FC236}">
                  <a16:creationId xmlns:a16="http://schemas.microsoft.com/office/drawing/2014/main" id="{7C2A586B-BA28-480A-9645-57874B3BC16F}"/>
                </a:ext>
              </a:extLst>
            </p:cNvPr>
            <p:cNvSpPr/>
            <p:nvPr/>
          </p:nvSpPr>
          <p:spPr>
            <a:xfrm>
              <a:off x="7217257" y="2382459"/>
              <a:ext cx="1055325" cy="1000021"/>
            </a:xfrm>
            <a:custGeom>
              <a:avLst/>
              <a:gdLst/>
              <a:ahLst/>
              <a:cxnLst/>
              <a:rect l="l" t="t" r="r" b="b"/>
              <a:pathLst>
                <a:path w="60110" h="56960" extrusionOk="0">
                  <a:moveTo>
                    <a:pt x="6234" y="1"/>
                  </a:moveTo>
                  <a:cubicBezTo>
                    <a:pt x="5499" y="1"/>
                    <a:pt x="4745" y="216"/>
                    <a:pt x="4136" y="611"/>
                  </a:cubicBezTo>
                  <a:cubicBezTo>
                    <a:pt x="2802" y="1479"/>
                    <a:pt x="2035" y="3080"/>
                    <a:pt x="1635" y="4614"/>
                  </a:cubicBezTo>
                  <a:cubicBezTo>
                    <a:pt x="0" y="10819"/>
                    <a:pt x="2735" y="17523"/>
                    <a:pt x="7305" y="22027"/>
                  </a:cubicBezTo>
                  <a:cubicBezTo>
                    <a:pt x="11842" y="26530"/>
                    <a:pt x="17913" y="29098"/>
                    <a:pt x="24084" y="30833"/>
                  </a:cubicBezTo>
                  <a:cubicBezTo>
                    <a:pt x="30589" y="32668"/>
                    <a:pt x="37427" y="33802"/>
                    <a:pt x="43364" y="37137"/>
                  </a:cubicBezTo>
                  <a:cubicBezTo>
                    <a:pt x="49269" y="40473"/>
                    <a:pt x="54005" y="46010"/>
                    <a:pt x="53105" y="52715"/>
                  </a:cubicBezTo>
                  <a:cubicBezTo>
                    <a:pt x="52871" y="54984"/>
                    <a:pt x="53939" y="55951"/>
                    <a:pt x="55340" y="56618"/>
                  </a:cubicBezTo>
                  <a:cubicBezTo>
                    <a:pt x="55754" y="56848"/>
                    <a:pt x="56212" y="56959"/>
                    <a:pt x="56668" y="56959"/>
                  </a:cubicBezTo>
                  <a:cubicBezTo>
                    <a:pt x="57532" y="56959"/>
                    <a:pt x="58385" y="56560"/>
                    <a:pt x="58909" y="55817"/>
                  </a:cubicBezTo>
                  <a:cubicBezTo>
                    <a:pt x="59876" y="54650"/>
                    <a:pt x="60076" y="52715"/>
                    <a:pt x="60076" y="51181"/>
                  </a:cubicBezTo>
                  <a:cubicBezTo>
                    <a:pt x="60110" y="45644"/>
                    <a:pt x="56207" y="40540"/>
                    <a:pt x="51737" y="37304"/>
                  </a:cubicBezTo>
                  <a:cubicBezTo>
                    <a:pt x="47267" y="34035"/>
                    <a:pt x="41863" y="32334"/>
                    <a:pt x="36493" y="31033"/>
                  </a:cubicBezTo>
                  <a:cubicBezTo>
                    <a:pt x="31089" y="29765"/>
                    <a:pt x="25652" y="28665"/>
                    <a:pt x="20548" y="26463"/>
                  </a:cubicBezTo>
                  <a:cubicBezTo>
                    <a:pt x="16745" y="24795"/>
                    <a:pt x="12909" y="21960"/>
                    <a:pt x="12476" y="17824"/>
                  </a:cubicBezTo>
                  <a:cubicBezTo>
                    <a:pt x="12209" y="15755"/>
                    <a:pt x="12742" y="13187"/>
                    <a:pt x="11141" y="11919"/>
                  </a:cubicBezTo>
                  <a:cubicBezTo>
                    <a:pt x="10508" y="11419"/>
                    <a:pt x="9674" y="11186"/>
                    <a:pt x="9073" y="10685"/>
                  </a:cubicBezTo>
                  <a:cubicBezTo>
                    <a:pt x="6505" y="8484"/>
                    <a:pt x="10641" y="3647"/>
                    <a:pt x="8506" y="978"/>
                  </a:cubicBezTo>
                  <a:cubicBezTo>
                    <a:pt x="7962" y="307"/>
                    <a:pt x="7111" y="1"/>
                    <a:pt x="6234" y="1"/>
                  </a:cubicBezTo>
                  <a:close/>
                </a:path>
              </a:pathLst>
            </a:custGeom>
            <a:solidFill>
              <a:srgbClr val="F5AA79"/>
            </a:solidFill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3372;p69">
              <a:extLst>
                <a:ext uri="{FF2B5EF4-FFF2-40B4-BE49-F238E27FC236}">
                  <a16:creationId xmlns:a16="http://schemas.microsoft.com/office/drawing/2014/main" id="{69848796-164E-45AB-B3E8-8268DA0107E2}"/>
                </a:ext>
              </a:extLst>
            </p:cNvPr>
            <p:cNvSpPr/>
            <p:nvPr/>
          </p:nvSpPr>
          <p:spPr>
            <a:xfrm>
              <a:off x="7647586" y="1473732"/>
              <a:ext cx="576979" cy="896631"/>
            </a:xfrm>
            <a:custGeom>
              <a:avLst/>
              <a:gdLst/>
              <a:ahLst/>
              <a:cxnLst/>
              <a:rect l="l" t="t" r="r" b="b"/>
              <a:pathLst>
                <a:path w="32864" h="51071" extrusionOk="0">
                  <a:moveTo>
                    <a:pt x="14123" y="0"/>
                  </a:moveTo>
                  <a:cubicBezTo>
                    <a:pt x="11607" y="0"/>
                    <a:pt x="9080" y="2056"/>
                    <a:pt x="9146" y="4670"/>
                  </a:cubicBezTo>
                  <a:cubicBezTo>
                    <a:pt x="9180" y="7172"/>
                    <a:pt x="11248" y="9140"/>
                    <a:pt x="12982" y="10975"/>
                  </a:cubicBezTo>
                  <a:cubicBezTo>
                    <a:pt x="17185" y="15512"/>
                    <a:pt x="19854" y="21683"/>
                    <a:pt x="19587" y="27854"/>
                  </a:cubicBezTo>
                  <a:cubicBezTo>
                    <a:pt x="19354" y="34025"/>
                    <a:pt x="15918" y="40062"/>
                    <a:pt x="10514" y="42598"/>
                  </a:cubicBezTo>
                  <a:cubicBezTo>
                    <a:pt x="8346" y="43665"/>
                    <a:pt x="5911" y="44165"/>
                    <a:pt x="3776" y="45266"/>
                  </a:cubicBezTo>
                  <a:cubicBezTo>
                    <a:pt x="2207" y="46113"/>
                    <a:pt x="786" y="47537"/>
                    <a:pt x="251" y="49245"/>
                  </a:cubicBezTo>
                  <a:lnTo>
                    <a:pt x="251" y="49245"/>
                  </a:lnTo>
                  <a:lnTo>
                    <a:pt x="11181" y="45833"/>
                  </a:lnTo>
                  <a:cubicBezTo>
                    <a:pt x="16485" y="44165"/>
                    <a:pt x="21889" y="42397"/>
                    <a:pt x="26025" y="38661"/>
                  </a:cubicBezTo>
                  <a:cubicBezTo>
                    <a:pt x="29761" y="35192"/>
                    <a:pt x="32063" y="30422"/>
                    <a:pt x="32496" y="25352"/>
                  </a:cubicBezTo>
                  <a:cubicBezTo>
                    <a:pt x="32863" y="20182"/>
                    <a:pt x="31396" y="15011"/>
                    <a:pt x="28327" y="10842"/>
                  </a:cubicBezTo>
                  <a:cubicBezTo>
                    <a:pt x="27593" y="9874"/>
                    <a:pt x="26659" y="8873"/>
                    <a:pt x="25525" y="8807"/>
                  </a:cubicBezTo>
                  <a:cubicBezTo>
                    <a:pt x="25483" y="8803"/>
                    <a:pt x="25442" y="8801"/>
                    <a:pt x="25400" y="8801"/>
                  </a:cubicBezTo>
                  <a:cubicBezTo>
                    <a:pt x="24468" y="8801"/>
                    <a:pt x="23535" y="9704"/>
                    <a:pt x="23617" y="10587"/>
                  </a:cubicBezTo>
                  <a:lnTo>
                    <a:pt x="23617" y="10587"/>
                  </a:lnTo>
                  <a:cubicBezTo>
                    <a:pt x="22886" y="8235"/>
                    <a:pt x="22061" y="5876"/>
                    <a:pt x="20588" y="3870"/>
                  </a:cubicBezTo>
                  <a:cubicBezTo>
                    <a:pt x="19053" y="1735"/>
                    <a:pt x="16718" y="34"/>
                    <a:pt x="14183" y="0"/>
                  </a:cubicBezTo>
                  <a:cubicBezTo>
                    <a:pt x="14163" y="0"/>
                    <a:pt x="14143" y="0"/>
                    <a:pt x="14123" y="0"/>
                  </a:cubicBezTo>
                  <a:close/>
                  <a:moveTo>
                    <a:pt x="251" y="49245"/>
                  </a:moveTo>
                  <a:lnTo>
                    <a:pt x="173" y="49269"/>
                  </a:lnTo>
                  <a:lnTo>
                    <a:pt x="147" y="49629"/>
                  </a:lnTo>
                  <a:lnTo>
                    <a:pt x="147" y="49629"/>
                  </a:lnTo>
                  <a:cubicBezTo>
                    <a:pt x="176" y="49499"/>
                    <a:pt x="211" y="49371"/>
                    <a:pt x="251" y="49245"/>
                  </a:cubicBezTo>
                  <a:close/>
                  <a:moveTo>
                    <a:pt x="147" y="49629"/>
                  </a:moveTo>
                  <a:cubicBezTo>
                    <a:pt x="40" y="50092"/>
                    <a:pt x="0" y="50575"/>
                    <a:pt x="40" y="51070"/>
                  </a:cubicBezTo>
                  <a:lnTo>
                    <a:pt x="147" y="49629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3373;p69">
              <a:extLst>
                <a:ext uri="{FF2B5EF4-FFF2-40B4-BE49-F238E27FC236}">
                  <a16:creationId xmlns:a16="http://schemas.microsoft.com/office/drawing/2014/main" id="{9934D5E9-403D-4DA7-9C6B-95C6CE4C9566}"/>
                </a:ext>
              </a:extLst>
            </p:cNvPr>
            <p:cNvSpPr/>
            <p:nvPr/>
          </p:nvSpPr>
          <p:spPr>
            <a:xfrm>
              <a:off x="7647586" y="1473732"/>
              <a:ext cx="576979" cy="896631"/>
            </a:xfrm>
            <a:custGeom>
              <a:avLst/>
              <a:gdLst/>
              <a:ahLst/>
              <a:cxnLst/>
              <a:rect l="l" t="t" r="r" b="b"/>
              <a:pathLst>
                <a:path w="32864" h="51071" extrusionOk="0">
                  <a:moveTo>
                    <a:pt x="14123" y="0"/>
                  </a:moveTo>
                  <a:cubicBezTo>
                    <a:pt x="11607" y="0"/>
                    <a:pt x="9080" y="2056"/>
                    <a:pt x="9146" y="4670"/>
                  </a:cubicBezTo>
                  <a:cubicBezTo>
                    <a:pt x="9180" y="7172"/>
                    <a:pt x="11248" y="9140"/>
                    <a:pt x="12982" y="10975"/>
                  </a:cubicBezTo>
                  <a:cubicBezTo>
                    <a:pt x="17185" y="15512"/>
                    <a:pt x="19854" y="21683"/>
                    <a:pt x="19587" y="27854"/>
                  </a:cubicBezTo>
                  <a:cubicBezTo>
                    <a:pt x="19354" y="34025"/>
                    <a:pt x="15918" y="40062"/>
                    <a:pt x="10514" y="42598"/>
                  </a:cubicBezTo>
                  <a:cubicBezTo>
                    <a:pt x="8346" y="43665"/>
                    <a:pt x="5911" y="44165"/>
                    <a:pt x="3776" y="45266"/>
                  </a:cubicBezTo>
                  <a:cubicBezTo>
                    <a:pt x="2207" y="46113"/>
                    <a:pt x="786" y="47537"/>
                    <a:pt x="251" y="49245"/>
                  </a:cubicBezTo>
                  <a:lnTo>
                    <a:pt x="251" y="49245"/>
                  </a:lnTo>
                  <a:lnTo>
                    <a:pt x="11181" y="45833"/>
                  </a:lnTo>
                  <a:cubicBezTo>
                    <a:pt x="16485" y="44165"/>
                    <a:pt x="21889" y="42397"/>
                    <a:pt x="26025" y="38661"/>
                  </a:cubicBezTo>
                  <a:cubicBezTo>
                    <a:pt x="29761" y="35192"/>
                    <a:pt x="32063" y="30422"/>
                    <a:pt x="32496" y="25352"/>
                  </a:cubicBezTo>
                  <a:cubicBezTo>
                    <a:pt x="32863" y="20182"/>
                    <a:pt x="31396" y="15011"/>
                    <a:pt x="28327" y="10842"/>
                  </a:cubicBezTo>
                  <a:cubicBezTo>
                    <a:pt x="27593" y="9874"/>
                    <a:pt x="26659" y="8873"/>
                    <a:pt x="25525" y="8807"/>
                  </a:cubicBezTo>
                  <a:cubicBezTo>
                    <a:pt x="25483" y="8803"/>
                    <a:pt x="25442" y="8801"/>
                    <a:pt x="25400" y="8801"/>
                  </a:cubicBezTo>
                  <a:cubicBezTo>
                    <a:pt x="24468" y="8801"/>
                    <a:pt x="23535" y="9704"/>
                    <a:pt x="23617" y="10587"/>
                  </a:cubicBezTo>
                  <a:lnTo>
                    <a:pt x="23617" y="10587"/>
                  </a:lnTo>
                  <a:cubicBezTo>
                    <a:pt x="22886" y="8235"/>
                    <a:pt x="22061" y="5876"/>
                    <a:pt x="20588" y="3870"/>
                  </a:cubicBezTo>
                  <a:cubicBezTo>
                    <a:pt x="19053" y="1735"/>
                    <a:pt x="16718" y="34"/>
                    <a:pt x="14183" y="0"/>
                  </a:cubicBezTo>
                  <a:cubicBezTo>
                    <a:pt x="14163" y="0"/>
                    <a:pt x="14143" y="0"/>
                    <a:pt x="14123" y="0"/>
                  </a:cubicBezTo>
                  <a:close/>
                  <a:moveTo>
                    <a:pt x="251" y="49245"/>
                  </a:moveTo>
                  <a:lnTo>
                    <a:pt x="173" y="49269"/>
                  </a:lnTo>
                  <a:lnTo>
                    <a:pt x="147" y="49629"/>
                  </a:lnTo>
                  <a:lnTo>
                    <a:pt x="147" y="49629"/>
                  </a:lnTo>
                  <a:cubicBezTo>
                    <a:pt x="176" y="49499"/>
                    <a:pt x="211" y="49371"/>
                    <a:pt x="251" y="49245"/>
                  </a:cubicBezTo>
                  <a:close/>
                  <a:moveTo>
                    <a:pt x="147" y="49629"/>
                  </a:moveTo>
                  <a:cubicBezTo>
                    <a:pt x="40" y="50092"/>
                    <a:pt x="0" y="50575"/>
                    <a:pt x="40" y="51070"/>
                  </a:cubicBezTo>
                  <a:lnTo>
                    <a:pt x="147" y="49629"/>
                  </a:ln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3374;p69">
              <a:extLst>
                <a:ext uri="{FF2B5EF4-FFF2-40B4-BE49-F238E27FC236}">
                  <a16:creationId xmlns:a16="http://schemas.microsoft.com/office/drawing/2014/main" id="{254DA879-C94B-4CA0-BF11-32BDB39FBE6E}"/>
                </a:ext>
              </a:extLst>
            </p:cNvPr>
            <p:cNvSpPr/>
            <p:nvPr/>
          </p:nvSpPr>
          <p:spPr>
            <a:xfrm>
              <a:off x="7644759" y="1473152"/>
              <a:ext cx="579805" cy="897210"/>
            </a:xfrm>
            <a:custGeom>
              <a:avLst/>
              <a:gdLst/>
              <a:ahLst/>
              <a:cxnLst/>
              <a:rect l="l" t="t" r="r" b="b"/>
              <a:pathLst>
                <a:path w="33025" h="51104" fill="none" extrusionOk="0">
                  <a:moveTo>
                    <a:pt x="201" y="51103"/>
                  </a:moveTo>
                  <a:cubicBezTo>
                    <a:pt x="1" y="48602"/>
                    <a:pt x="1835" y="46433"/>
                    <a:pt x="3937" y="45299"/>
                  </a:cubicBezTo>
                  <a:cubicBezTo>
                    <a:pt x="6072" y="44198"/>
                    <a:pt x="8507" y="43698"/>
                    <a:pt x="10675" y="42631"/>
                  </a:cubicBezTo>
                  <a:cubicBezTo>
                    <a:pt x="16079" y="40095"/>
                    <a:pt x="19515" y="34058"/>
                    <a:pt x="19748" y="27887"/>
                  </a:cubicBezTo>
                  <a:cubicBezTo>
                    <a:pt x="20015" y="21716"/>
                    <a:pt x="17346" y="15545"/>
                    <a:pt x="13143" y="11008"/>
                  </a:cubicBezTo>
                  <a:cubicBezTo>
                    <a:pt x="11409" y="9173"/>
                    <a:pt x="9341" y="7205"/>
                    <a:pt x="9307" y="4703"/>
                  </a:cubicBezTo>
                  <a:cubicBezTo>
                    <a:pt x="9241" y="2068"/>
                    <a:pt x="11809" y="0"/>
                    <a:pt x="14344" y="33"/>
                  </a:cubicBezTo>
                  <a:cubicBezTo>
                    <a:pt x="16879" y="67"/>
                    <a:pt x="19214" y="1768"/>
                    <a:pt x="20749" y="3903"/>
                  </a:cubicBezTo>
                  <a:cubicBezTo>
                    <a:pt x="22317" y="6038"/>
                    <a:pt x="23151" y="8573"/>
                    <a:pt x="23918" y="11075"/>
                  </a:cubicBezTo>
                  <a:cubicBezTo>
                    <a:pt x="23351" y="10041"/>
                    <a:pt x="24552" y="8740"/>
                    <a:pt x="25686" y="8840"/>
                  </a:cubicBezTo>
                  <a:cubicBezTo>
                    <a:pt x="26820" y="8906"/>
                    <a:pt x="27754" y="9907"/>
                    <a:pt x="28488" y="10875"/>
                  </a:cubicBezTo>
                  <a:cubicBezTo>
                    <a:pt x="31557" y="15044"/>
                    <a:pt x="33024" y="20215"/>
                    <a:pt x="32657" y="25385"/>
                  </a:cubicBezTo>
                  <a:cubicBezTo>
                    <a:pt x="32224" y="30455"/>
                    <a:pt x="29922" y="35225"/>
                    <a:pt x="26186" y="38694"/>
                  </a:cubicBezTo>
                  <a:cubicBezTo>
                    <a:pt x="22050" y="42430"/>
                    <a:pt x="16646" y="44198"/>
                    <a:pt x="11342" y="45866"/>
                  </a:cubicBezTo>
                  <a:lnTo>
                    <a:pt x="334" y="49302"/>
                  </a:lnTo>
                </a:path>
              </a:pathLst>
            </a:custGeom>
            <a:noFill/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3375;p69">
              <a:extLst>
                <a:ext uri="{FF2B5EF4-FFF2-40B4-BE49-F238E27FC236}">
                  <a16:creationId xmlns:a16="http://schemas.microsoft.com/office/drawing/2014/main" id="{9FA13000-B2BA-4DBB-B80C-CF7D75E6E9B8}"/>
                </a:ext>
              </a:extLst>
            </p:cNvPr>
            <p:cNvSpPr/>
            <p:nvPr/>
          </p:nvSpPr>
          <p:spPr>
            <a:xfrm>
              <a:off x="7560435" y="1449188"/>
              <a:ext cx="99651" cy="81743"/>
            </a:xfrm>
            <a:custGeom>
              <a:avLst/>
              <a:gdLst/>
              <a:ahLst/>
              <a:cxnLst/>
              <a:rect l="l" t="t" r="r" b="b"/>
              <a:pathLst>
                <a:path w="5676" h="4656" extrusionOk="0">
                  <a:moveTo>
                    <a:pt x="2864" y="1"/>
                  </a:moveTo>
                  <a:cubicBezTo>
                    <a:pt x="2689" y="1"/>
                    <a:pt x="2512" y="21"/>
                    <a:pt x="2335" y="64"/>
                  </a:cubicBezTo>
                  <a:lnTo>
                    <a:pt x="1968" y="131"/>
                  </a:lnTo>
                  <a:cubicBezTo>
                    <a:pt x="34" y="931"/>
                    <a:pt x="0" y="3667"/>
                    <a:pt x="1935" y="4467"/>
                  </a:cubicBezTo>
                  <a:cubicBezTo>
                    <a:pt x="2241" y="4596"/>
                    <a:pt x="2549" y="4655"/>
                    <a:pt x="2846" y="4655"/>
                  </a:cubicBezTo>
                  <a:cubicBezTo>
                    <a:pt x="4398" y="4655"/>
                    <a:pt x="5676" y="3055"/>
                    <a:pt x="5004" y="1432"/>
                  </a:cubicBezTo>
                  <a:cubicBezTo>
                    <a:pt x="4640" y="563"/>
                    <a:pt x="3782" y="1"/>
                    <a:pt x="2864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3376;p69">
              <a:extLst>
                <a:ext uri="{FF2B5EF4-FFF2-40B4-BE49-F238E27FC236}">
                  <a16:creationId xmlns:a16="http://schemas.microsoft.com/office/drawing/2014/main" id="{327417C5-01F3-4DE3-9AAE-003049795431}"/>
                </a:ext>
              </a:extLst>
            </p:cNvPr>
            <p:cNvSpPr/>
            <p:nvPr/>
          </p:nvSpPr>
          <p:spPr>
            <a:xfrm>
              <a:off x="7560435" y="1449188"/>
              <a:ext cx="99651" cy="81743"/>
            </a:xfrm>
            <a:custGeom>
              <a:avLst/>
              <a:gdLst/>
              <a:ahLst/>
              <a:cxnLst/>
              <a:rect l="l" t="t" r="r" b="b"/>
              <a:pathLst>
                <a:path w="5676" h="4656" extrusionOk="0">
                  <a:moveTo>
                    <a:pt x="2864" y="1"/>
                  </a:moveTo>
                  <a:cubicBezTo>
                    <a:pt x="2689" y="1"/>
                    <a:pt x="2512" y="21"/>
                    <a:pt x="2335" y="64"/>
                  </a:cubicBezTo>
                  <a:lnTo>
                    <a:pt x="1968" y="131"/>
                  </a:lnTo>
                  <a:cubicBezTo>
                    <a:pt x="34" y="931"/>
                    <a:pt x="0" y="3667"/>
                    <a:pt x="1935" y="4467"/>
                  </a:cubicBezTo>
                  <a:cubicBezTo>
                    <a:pt x="2241" y="4596"/>
                    <a:pt x="2549" y="4655"/>
                    <a:pt x="2846" y="4655"/>
                  </a:cubicBezTo>
                  <a:cubicBezTo>
                    <a:pt x="4398" y="4655"/>
                    <a:pt x="5676" y="3055"/>
                    <a:pt x="5004" y="1432"/>
                  </a:cubicBezTo>
                  <a:cubicBezTo>
                    <a:pt x="4640" y="563"/>
                    <a:pt x="3782" y="1"/>
                    <a:pt x="2864" y="1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3377;p69">
              <a:extLst>
                <a:ext uri="{FF2B5EF4-FFF2-40B4-BE49-F238E27FC236}">
                  <a16:creationId xmlns:a16="http://schemas.microsoft.com/office/drawing/2014/main" id="{15FDEE7A-BE52-4885-B0F1-D21BB4F05109}"/>
                </a:ext>
              </a:extLst>
            </p:cNvPr>
            <p:cNvSpPr/>
            <p:nvPr/>
          </p:nvSpPr>
          <p:spPr>
            <a:xfrm>
              <a:off x="7679416" y="3439978"/>
              <a:ext cx="691553" cy="866855"/>
            </a:xfrm>
            <a:custGeom>
              <a:avLst/>
              <a:gdLst/>
              <a:ahLst/>
              <a:cxnLst/>
              <a:rect l="l" t="t" r="r" b="b"/>
              <a:pathLst>
                <a:path w="39390" h="49375" extrusionOk="0">
                  <a:moveTo>
                    <a:pt x="33479" y="1"/>
                  </a:moveTo>
                  <a:cubicBezTo>
                    <a:pt x="32211" y="1"/>
                    <a:pt x="30999" y="739"/>
                    <a:pt x="30216" y="1754"/>
                  </a:cubicBezTo>
                  <a:cubicBezTo>
                    <a:pt x="29382" y="2954"/>
                    <a:pt x="28882" y="4355"/>
                    <a:pt x="28749" y="5823"/>
                  </a:cubicBezTo>
                  <a:cubicBezTo>
                    <a:pt x="28415" y="8592"/>
                    <a:pt x="28715" y="11427"/>
                    <a:pt x="28415" y="14162"/>
                  </a:cubicBezTo>
                  <a:cubicBezTo>
                    <a:pt x="28115" y="16931"/>
                    <a:pt x="27114" y="19900"/>
                    <a:pt x="24846" y="21468"/>
                  </a:cubicBezTo>
                  <a:cubicBezTo>
                    <a:pt x="22044" y="23402"/>
                    <a:pt x="18074" y="22969"/>
                    <a:pt x="15406" y="25004"/>
                  </a:cubicBezTo>
                  <a:cubicBezTo>
                    <a:pt x="13238" y="26671"/>
                    <a:pt x="12404" y="29507"/>
                    <a:pt x="10702" y="31675"/>
                  </a:cubicBezTo>
                  <a:cubicBezTo>
                    <a:pt x="9268" y="33476"/>
                    <a:pt x="7267" y="34677"/>
                    <a:pt x="5432" y="36111"/>
                  </a:cubicBezTo>
                  <a:cubicBezTo>
                    <a:pt x="3597" y="37512"/>
                    <a:pt x="1796" y="39180"/>
                    <a:pt x="1196" y="41415"/>
                  </a:cubicBezTo>
                  <a:cubicBezTo>
                    <a:pt x="0" y="45627"/>
                    <a:pt x="3320" y="49374"/>
                    <a:pt x="7207" y="49374"/>
                  </a:cubicBezTo>
                  <a:cubicBezTo>
                    <a:pt x="8092" y="49374"/>
                    <a:pt x="9005" y="49180"/>
                    <a:pt x="9902" y="48754"/>
                  </a:cubicBezTo>
                  <a:lnTo>
                    <a:pt x="8768" y="47420"/>
                  </a:lnTo>
                  <a:cubicBezTo>
                    <a:pt x="7433" y="44618"/>
                    <a:pt x="8601" y="41115"/>
                    <a:pt x="10769" y="38847"/>
                  </a:cubicBezTo>
                  <a:cubicBezTo>
                    <a:pt x="12937" y="36612"/>
                    <a:pt x="15873" y="35311"/>
                    <a:pt x="18708" y="34077"/>
                  </a:cubicBezTo>
                  <a:cubicBezTo>
                    <a:pt x="25013" y="31308"/>
                    <a:pt x="31617" y="28006"/>
                    <a:pt x="34786" y="21935"/>
                  </a:cubicBezTo>
                  <a:cubicBezTo>
                    <a:pt x="35887" y="19900"/>
                    <a:pt x="36454" y="17632"/>
                    <a:pt x="37088" y="15397"/>
                  </a:cubicBezTo>
                  <a:cubicBezTo>
                    <a:pt x="38255" y="11060"/>
                    <a:pt x="39390" y="6157"/>
                    <a:pt x="37021" y="2321"/>
                  </a:cubicBezTo>
                  <a:cubicBezTo>
                    <a:pt x="36354" y="1253"/>
                    <a:pt x="35287" y="252"/>
                    <a:pt x="34052" y="52"/>
                  </a:cubicBezTo>
                  <a:cubicBezTo>
                    <a:pt x="33861" y="17"/>
                    <a:pt x="33669" y="1"/>
                    <a:pt x="33479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3378;p69">
              <a:extLst>
                <a:ext uri="{FF2B5EF4-FFF2-40B4-BE49-F238E27FC236}">
                  <a16:creationId xmlns:a16="http://schemas.microsoft.com/office/drawing/2014/main" id="{8BCC844F-3E17-4BD0-B45D-951F99713BDF}"/>
                </a:ext>
              </a:extLst>
            </p:cNvPr>
            <p:cNvSpPr/>
            <p:nvPr/>
          </p:nvSpPr>
          <p:spPr>
            <a:xfrm>
              <a:off x="7679416" y="3439978"/>
              <a:ext cx="691553" cy="866855"/>
            </a:xfrm>
            <a:custGeom>
              <a:avLst/>
              <a:gdLst/>
              <a:ahLst/>
              <a:cxnLst/>
              <a:rect l="l" t="t" r="r" b="b"/>
              <a:pathLst>
                <a:path w="39390" h="49375" extrusionOk="0">
                  <a:moveTo>
                    <a:pt x="33479" y="1"/>
                  </a:moveTo>
                  <a:cubicBezTo>
                    <a:pt x="32211" y="1"/>
                    <a:pt x="30999" y="739"/>
                    <a:pt x="30216" y="1754"/>
                  </a:cubicBezTo>
                  <a:cubicBezTo>
                    <a:pt x="29382" y="2954"/>
                    <a:pt x="28882" y="4355"/>
                    <a:pt x="28749" y="5823"/>
                  </a:cubicBezTo>
                  <a:cubicBezTo>
                    <a:pt x="28415" y="8592"/>
                    <a:pt x="28715" y="11427"/>
                    <a:pt x="28415" y="14162"/>
                  </a:cubicBezTo>
                  <a:cubicBezTo>
                    <a:pt x="28115" y="16931"/>
                    <a:pt x="27114" y="19900"/>
                    <a:pt x="24846" y="21468"/>
                  </a:cubicBezTo>
                  <a:cubicBezTo>
                    <a:pt x="22044" y="23402"/>
                    <a:pt x="18074" y="22969"/>
                    <a:pt x="15406" y="25004"/>
                  </a:cubicBezTo>
                  <a:cubicBezTo>
                    <a:pt x="13238" y="26671"/>
                    <a:pt x="12404" y="29507"/>
                    <a:pt x="10702" y="31675"/>
                  </a:cubicBezTo>
                  <a:cubicBezTo>
                    <a:pt x="9268" y="33476"/>
                    <a:pt x="7267" y="34677"/>
                    <a:pt x="5432" y="36111"/>
                  </a:cubicBezTo>
                  <a:cubicBezTo>
                    <a:pt x="3597" y="37512"/>
                    <a:pt x="1796" y="39180"/>
                    <a:pt x="1196" y="41415"/>
                  </a:cubicBezTo>
                  <a:cubicBezTo>
                    <a:pt x="0" y="45627"/>
                    <a:pt x="3320" y="49374"/>
                    <a:pt x="7207" y="49374"/>
                  </a:cubicBezTo>
                  <a:cubicBezTo>
                    <a:pt x="8092" y="49374"/>
                    <a:pt x="9005" y="49180"/>
                    <a:pt x="9902" y="48754"/>
                  </a:cubicBezTo>
                  <a:lnTo>
                    <a:pt x="8768" y="47420"/>
                  </a:lnTo>
                  <a:cubicBezTo>
                    <a:pt x="7433" y="44618"/>
                    <a:pt x="8601" y="41115"/>
                    <a:pt x="10769" y="38847"/>
                  </a:cubicBezTo>
                  <a:cubicBezTo>
                    <a:pt x="12937" y="36612"/>
                    <a:pt x="15873" y="35311"/>
                    <a:pt x="18708" y="34077"/>
                  </a:cubicBezTo>
                  <a:cubicBezTo>
                    <a:pt x="25013" y="31308"/>
                    <a:pt x="31617" y="28006"/>
                    <a:pt x="34786" y="21935"/>
                  </a:cubicBezTo>
                  <a:cubicBezTo>
                    <a:pt x="35887" y="19900"/>
                    <a:pt x="36454" y="17632"/>
                    <a:pt x="37088" y="15397"/>
                  </a:cubicBezTo>
                  <a:cubicBezTo>
                    <a:pt x="38255" y="11060"/>
                    <a:pt x="39390" y="6157"/>
                    <a:pt x="37021" y="2321"/>
                  </a:cubicBezTo>
                  <a:cubicBezTo>
                    <a:pt x="36354" y="1253"/>
                    <a:pt x="35287" y="252"/>
                    <a:pt x="34052" y="52"/>
                  </a:cubicBezTo>
                  <a:cubicBezTo>
                    <a:pt x="33861" y="17"/>
                    <a:pt x="33669" y="1"/>
                    <a:pt x="33479" y="1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3379;p69">
              <a:extLst>
                <a:ext uri="{FF2B5EF4-FFF2-40B4-BE49-F238E27FC236}">
                  <a16:creationId xmlns:a16="http://schemas.microsoft.com/office/drawing/2014/main" id="{82B2265C-E0DD-481C-ABE5-790B6A6780A6}"/>
                </a:ext>
              </a:extLst>
            </p:cNvPr>
            <p:cNvSpPr/>
            <p:nvPr/>
          </p:nvSpPr>
          <p:spPr>
            <a:xfrm>
              <a:off x="7018130" y="1432702"/>
              <a:ext cx="322128" cy="358470"/>
            </a:xfrm>
            <a:custGeom>
              <a:avLst/>
              <a:gdLst/>
              <a:ahLst/>
              <a:cxnLst/>
              <a:rect l="l" t="t" r="r" b="b"/>
              <a:pathLst>
                <a:path w="18348" h="20418" extrusionOk="0">
                  <a:moveTo>
                    <a:pt x="14033" y="0"/>
                  </a:moveTo>
                  <a:cubicBezTo>
                    <a:pt x="13216" y="0"/>
                    <a:pt x="12392" y="241"/>
                    <a:pt x="11676" y="736"/>
                  </a:cubicBezTo>
                  <a:cubicBezTo>
                    <a:pt x="10541" y="1537"/>
                    <a:pt x="9874" y="2838"/>
                    <a:pt x="8874" y="3805"/>
                  </a:cubicBezTo>
                  <a:cubicBezTo>
                    <a:pt x="7706" y="4873"/>
                    <a:pt x="6205" y="5406"/>
                    <a:pt x="4904" y="6307"/>
                  </a:cubicBezTo>
                  <a:cubicBezTo>
                    <a:pt x="4137" y="6841"/>
                    <a:pt x="3436" y="7508"/>
                    <a:pt x="2869" y="8242"/>
                  </a:cubicBezTo>
                  <a:cubicBezTo>
                    <a:pt x="1" y="12111"/>
                    <a:pt x="801" y="17548"/>
                    <a:pt x="4671" y="20417"/>
                  </a:cubicBezTo>
                  <a:lnTo>
                    <a:pt x="5871" y="19983"/>
                  </a:lnTo>
                  <a:cubicBezTo>
                    <a:pt x="6372" y="20150"/>
                    <a:pt x="6872" y="20250"/>
                    <a:pt x="7373" y="20350"/>
                  </a:cubicBezTo>
                  <a:cubicBezTo>
                    <a:pt x="7663" y="20386"/>
                    <a:pt x="7952" y="20404"/>
                    <a:pt x="8238" y="20404"/>
                  </a:cubicBezTo>
                  <a:cubicBezTo>
                    <a:pt x="11655" y="20404"/>
                    <a:pt x="14616" y="17891"/>
                    <a:pt x="15078" y="14413"/>
                  </a:cubicBezTo>
                  <a:cubicBezTo>
                    <a:pt x="15278" y="12812"/>
                    <a:pt x="14911" y="11044"/>
                    <a:pt x="15512" y="9476"/>
                  </a:cubicBezTo>
                  <a:cubicBezTo>
                    <a:pt x="16045" y="8008"/>
                    <a:pt x="17380" y="6907"/>
                    <a:pt x="17880" y="5473"/>
                  </a:cubicBezTo>
                  <a:cubicBezTo>
                    <a:pt x="18347" y="4205"/>
                    <a:pt x="18147" y="2804"/>
                    <a:pt x="17380" y="1704"/>
                  </a:cubicBezTo>
                  <a:cubicBezTo>
                    <a:pt x="16567" y="586"/>
                    <a:pt x="15308" y="0"/>
                    <a:pt x="14033" y="0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3380;p69">
              <a:extLst>
                <a:ext uri="{FF2B5EF4-FFF2-40B4-BE49-F238E27FC236}">
                  <a16:creationId xmlns:a16="http://schemas.microsoft.com/office/drawing/2014/main" id="{79D6CE5D-7610-458A-88E2-49C7A2039D56}"/>
                </a:ext>
              </a:extLst>
            </p:cNvPr>
            <p:cNvSpPr/>
            <p:nvPr/>
          </p:nvSpPr>
          <p:spPr>
            <a:xfrm>
              <a:off x="7018130" y="1432702"/>
              <a:ext cx="322128" cy="358470"/>
            </a:xfrm>
            <a:custGeom>
              <a:avLst/>
              <a:gdLst/>
              <a:ahLst/>
              <a:cxnLst/>
              <a:rect l="l" t="t" r="r" b="b"/>
              <a:pathLst>
                <a:path w="18348" h="20418" extrusionOk="0">
                  <a:moveTo>
                    <a:pt x="14033" y="0"/>
                  </a:moveTo>
                  <a:cubicBezTo>
                    <a:pt x="13216" y="0"/>
                    <a:pt x="12392" y="241"/>
                    <a:pt x="11676" y="736"/>
                  </a:cubicBezTo>
                  <a:cubicBezTo>
                    <a:pt x="10541" y="1537"/>
                    <a:pt x="9874" y="2838"/>
                    <a:pt x="8874" y="3805"/>
                  </a:cubicBezTo>
                  <a:cubicBezTo>
                    <a:pt x="7706" y="4873"/>
                    <a:pt x="6205" y="5406"/>
                    <a:pt x="4904" y="6307"/>
                  </a:cubicBezTo>
                  <a:cubicBezTo>
                    <a:pt x="4137" y="6841"/>
                    <a:pt x="3436" y="7508"/>
                    <a:pt x="2869" y="8242"/>
                  </a:cubicBezTo>
                  <a:cubicBezTo>
                    <a:pt x="1" y="12111"/>
                    <a:pt x="801" y="17548"/>
                    <a:pt x="4671" y="20417"/>
                  </a:cubicBezTo>
                  <a:lnTo>
                    <a:pt x="5871" y="19983"/>
                  </a:lnTo>
                  <a:cubicBezTo>
                    <a:pt x="6372" y="20150"/>
                    <a:pt x="6872" y="20250"/>
                    <a:pt x="7373" y="20350"/>
                  </a:cubicBezTo>
                  <a:cubicBezTo>
                    <a:pt x="7663" y="20386"/>
                    <a:pt x="7952" y="20404"/>
                    <a:pt x="8238" y="20404"/>
                  </a:cubicBezTo>
                  <a:cubicBezTo>
                    <a:pt x="11655" y="20404"/>
                    <a:pt x="14616" y="17891"/>
                    <a:pt x="15078" y="14413"/>
                  </a:cubicBezTo>
                  <a:cubicBezTo>
                    <a:pt x="15278" y="12812"/>
                    <a:pt x="14911" y="11044"/>
                    <a:pt x="15512" y="9476"/>
                  </a:cubicBezTo>
                  <a:cubicBezTo>
                    <a:pt x="16045" y="8008"/>
                    <a:pt x="17380" y="6907"/>
                    <a:pt x="17880" y="5473"/>
                  </a:cubicBezTo>
                  <a:cubicBezTo>
                    <a:pt x="18347" y="4205"/>
                    <a:pt x="18147" y="2804"/>
                    <a:pt x="17380" y="1704"/>
                  </a:cubicBezTo>
                  <a:cubicBezTo>
                    <a:pt x="16567" y="586"/>
                    <a:pt x="15308" y="0"/>
                    <a:pt x="14033" y="0"/>
                  </a:cubicBez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3381;p69">
              <a:extLst>
                <a:ext uri="{FF2B5EF4-FFF2-40B4-BE49-F238E27FC236}">
                  <a16:creationId xmlns:a16="http://schemas.microsoft.com/office/drawing/2014/main" id="{E345B4C2-9D61-4A80-8B53-E8E6A328C0DC}"/>
                </a:ext>
              </a:extLst>
            </p:cNvPr>
            <p:cNvSpPr/>
            <p:nvPr/>
          </p:nvSpPr>
          <p:spPr>
            <a:xfrm>
              <a:off x="7018130" y="1423362"/>
              <a:ext cx="322128" cy="374832"/>
            </a:xfrm>
            <a:custGeom>
              <a:avLst/>
              <a:gdLst/>
              <a:ahLst/>
              <a:cxnLst/>
              <a:rect l="l" t="t" r="r" b="b"/>
              <a:pathLst>
                <a:path w="18348" h="21350" fill="none" extrusionOk="0">
                  <a:moveTo>
                    <a:pt x="4671" y="20949"/>
                  </a:moveTo>
                  <a:cubicBezTo>
                    <a:pt x="801" y="18080"/>
                    <a:pt x="1" y="12643"/>
                    <a:pt x="2869" y="8774"/>
                  </a:cubicBezTo>
                  <a:cubicBezTo>
                    <a:pt x="3436" y="8040"/>
                    <a:pt x="4137" y="7373"/>
                    <a:pt x="4904" y="6839"/>
                  </a:cubicBezTo>
                  <a:cubicBezTo>
                    <a:pt x="6205" y="5938"/>
                    <a:pt x="7706" y="5405"/>
                    <a:pt x="8874" y="4337"/>
                  </a:cubicBezTo>
                  <a:cubicBezTo>
                    <a:pt x="9874" y="3370"/>
                    <a:pt x="10541" y="2069"/>
                    <a:pt x="11676" y="1268"/>
                  </a:cubicBezTo>
                  <a:cubicBezTo>
                    <a:pt x="13510" y="1"/>
                    <a:pt x="16045" y="401"/>
                    <a:pt x="17380" y="2236"/>
                  </a:cubicBezTo>
                  <a:cubicBezTo>
                    <a:pt x="18147" y="3336"/>
                    <a:pt x="18347" y="4737"/>
                    <a:pt x="17880" y="6005"/>
                  </a:cubicBezTo>
                  <a:cubicBezTo>
                    <a:pt x="17380" y="7439"/>
                    <a:pt x="16045" y="8540"/>
                    <a:pt x="15512" y="10008"/>
                  </a:cubicBezTo>
                  <a:cubicBezTo>
                    <a:pt x="14911" y="11576"/>
                    <a:pt x="15278" y="13344"/>
                    <a:pt x="15078" y="14945"/>
                  </a:cubicBezTo>
                  <a:cubicBezTo>
                    <a:pt x="14578" y="18714"/>
                    <a:pt x="11142" y="21349"/>
                    <a:pt x="7373" y="20882"/>
                  </a:cubicBezTo>
                  <a:cubicBezTo>
                    <a:pt x="6872" y="20782"/>
                    <a:pt x="6372" y="20682"/>
                    <a:pt x="5871" y="20515"/>
                  </a:cubicBezTo>
                </a:path>
              </a:pathLst>
            </a:custGeom>
            <a:noFill/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3382;p69">
              <a:extLst>
                <a:ext uri="{FF2B5EF4-FFF2-40B4-BE49-F238E27FC236}">
                  <a16:creationId xmlns:a16="http://schemas.microsoft.com/office/drawing/2014/main" id="{9B3FB44F-6A63-420D-8859-6DBB4E5FD865}"/>
                </a:ext>
              </a:extLst>
            </p:cNvPr>
            <p:cNvSpPr/>
            <p:nvPr/>
          </p:nvSpPr>
          <p:spPr>
            <a:xfrm>
              <a:off x="7103051" y="1634200"/>
              <a:ext cx="90206" cy="224320"/>
            </a:xfrm>
            <a:custGeom>
              <a:avLst/>
              <a:gdLst/>
              <a:ahLst/>
              <a:cxnLst/>
              <a:rect l="l" t="t" r="r" b="b"/>
              <a:pathLst>
                <a:path w="5138" h="12777" extrusionOk="0">
                  <a:moveTo>
                    <a:pt x="0" y="0"/>
                  </a:moveTo>
                  <a:lnTo>
                    <a:pt x="0" y="10541"/>
                  </a:lnTo>
                  <a:cubicBezTo>
                    <a:pt x="0" y="11756"/>
                    <a:pt x="970" y="12777"/>
                    <a:pt x="2177" y="12777"/>
                  </a:cubicBezTo>
                  <a:cubicBezTo>
                    <a:pt x="2197" y="12777"/>
                    <a:pt x="2216" y="12777"/>
                    <a:pt x="2235" y="12776"/>
                  </a:cubicBezTo>
                  <a:lnTo>
                    <a:pt x="2869" y="12776"/>
                  </a:lnTo>
                  <a:cubicBezTo>
                    <a:pt x="2889" y="12777"/>
                    <a:pt x="2908" y="12777"/>
                    <a:pt x="2927" y="12777"/>
                  </a:cubicBezTo>
                  <a:cubicBezTo>
                    <a:pt x="4136" y="12777"/>
                    <a:pt x="5137" y="11756"/>
                    <a:pt x="5137" y="10541"/>
                  </a:cubicBezTo>
                  <a:lnTo>
                    <a:pt x="5137" y="0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3383;p69">
              <a:extLst>
                <a:ext uri="{FF2B5EF4-FFF2-40B4-BE49-F238E27FC236}">
                  <a16:creationId xmlns:a16="http://schemas.microsoft.com/office/drawing/2014/main" id="{48F99CC6-F744-4413-8B2F-9A99D254F0AE}"/>
                </a:ext>
              </a:extLst>
            </p:cNvPr>
            <p:cNvSpPr/>
            <p:nvPr/>
          </p:nvSpPr>
          <p:spPr>
            <a:xfrm>
              <a:off x="7103051" y="1552210"/>
              <a:ext cx="90206" cy="82007"/>
            </a:xfrm>
            <a:custGeom>
              <a:avLst/>
              <a:gdLst/>
              <a:ahLst/>
              <a:cxnLst/>
              <a:rect l="l" t="t" r="r" b="b"/>
              <a:pathLst>
                <a:path w="5138" h="4671" extrusionOk="0">
                  <a:moveTo>
                    <a:pt x="2569" y="0"/>
                  </a:moveTo>
                  <a:lnTo>
                    <a:pt x="0" y="4670"/>
                  </a:lnTo>
                  <a:lnTo>
                    <a:pt x="5137" y="4670"/>
                  </a:lnTo>
                  <a:lnTo>
                    <a:pt x="2569" y="0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3384;p69">
              <a:extLst>
                <a:ext uri="{FF2B5EF4-FFF2-40B4-BE49-F238E27FC236}">
                  <a16:creationId xmlns:a16="http://schemas.microsoft.com/office/drawing/2014/main" id="{2F70FC61-BD11-4173-98B7-D1773EAB2432}"/>
                </a:ext>
              </a:extLst>
            </p:cNvPr>
            <p:cNvSpPr/>
            <p:nvPr/>
          </p:nvSpPr>
          <p:spPr>
            <a:xfrm>
              <a:off x="7129983" y="1551033"/>
              <a:ext cx="35745" cy="42504"/>
            </a:xfrm>
            <a:custGeom>
              <a:avLst/>
              <a:gdLst/>
              <a:ahLst/>
              <a:cxnLst/>
              <a:rect l="l" t="t" r="r" b="b"/>
              <a:pathLst>
                <a:path w="2036" h="2421" extrusionOk="0">
                  <a:moveTo>
                    <a:pt x="1035" y="1"/>
                  </a:moveTo>
                  <a:lnTo>
                    <a:pt x="1" y="1902"/>
                  </a:lnTo>
                  <a:cubicBezTo>
                    <a:pt x="1" y="1902"/>
                    <a:pt x="357" y="2421"/>
                    <a:pt x="960" y="2421"/>
                  </a:cubicBezTo>
                  <a:cubicBezTo>
                    <a:pt x="1261" y="2421"/>
                    <a:pt x="1624" y="2291"/>
                    <a:pt x="2036" y="1902"/>
                  </a:cubicBezTo>
                  <a:lnTo>
                    <a:pt x="1035" y="1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3385;p69">
              <a:extLst>
                <a:ext uri="{FF2B5EF4-FFF2-40B4-BE49-F238E27FC236}">
                  <a16:creationId xmlns:a16="http://schemas.microsoft.com/office/drawing/2014/main" id="{BAB5BB57-3F99-4ADE-BAE1-09257E698F69}"/>
                </a:ext>
              </a:extLst>
            </p:cNvPr>
            <p:cNvSpPr/>
            <p:nvPr/>
          </p:nvSpPr>
          <p:spPr>
            <a:xfrm>
              <a:off x="7103631" y="1808500"/>
              <a:ext cx="90803" cy="3775"/>
            </a:xfrm>
            <a:custGeom>
              <a:avLst/>
              <a:gdLst/>
              <a:ahLst/>
              <a:cxnLst/>
              <a:rect l="l" t="t" r="r" b="b"/>
              <a:pathLst>
                <a:path w="5172" h="215" extrusionOk="0">
                  <a:moveTo>
                    <a:pt x="1952" y="0"/>
                  </a:moveTo>
                  <a:cubicBezTo>
                    <a:pt x="1302" y="0"/>
                    <a:pt x="651" y="38"/>
                    <a:pt x="1" y="113"/>
                  </a:cubicBezTo>
                  <a:cubicBezTo>
                    <a:pt x="551" y="176"/>
                    <a:pt x="1100" y="200"/>
                    <a:pt x="1650" y="200"/>
                  </a:cubicBezTo>
                  <a:cubicBezTo>
                    <a:pt x="1968" y="200"/>
                    <a:pt x="2285" y="192"/>
                    <a:pt x="2603" y="180"/>
                  </a:cubicBezTo>
                  <a:cubicBezTo>
                    <a:pt x="2898" y="203"/>
                    <a:pt x="3198" y="214"/>
                    <a:pt x="3500" y="214"/>
                  </a:cubicBezTo>
                  <a:cubicBezTo>
                    <a:pt x="4051" y="214"/>
                    <a:pt x="4611" y="177"/>
                    <a:pt x="5171" y="113"/>
                  </a:cubicBezTo>
                  <a:cubicBezTo>
                    <a:pt x="4521" y="38"/>
                    <a:pt x="3870" y="0"/>
                    <a:pt x="3234" y="0"/>
                  </a:cubicBezTo>
                  <a:cubicBezTo>
                    <a:pt x="3022" y="0"/>
                    <a:pt x="2811" y="4"/>
                    <a:pt x="2603" y="13"/>
                  </a:cubicBezTo>
                  <a:cubicBezTo>
                    <a:pt x="2386" y="4"/>
                    <a:pt x="2169" y="0"/>
                    <a:pt x="1952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3386;p69">
              <a:extLst>
                <a:ext uri="{FF2B5EF4-FFF2-40B4-BE49-F238E27FC236}">
                  <a16:creationId xmlns:a16="http://schemas.microsoft.com/office/drawing/2014/main" id="{A57D4374-45E5-4ADB-A341-43F671293B76}"/>
                </a:ext>
              </a:extLst>
            </p:cNvPr>
            <p:cNvSpPr/>
            <p:nvPr/>
          </p:nvSpPr>
          <p:spPr>
            <a:xfrm>
              <a:off x="7103631" y="1794894"/>
              <a:ext cx="89626" cy="3511"/>
            </a:xfrm>
            <a:custGeom>
              <a:avLst/>
              <a:gdLst/>
              <a:ahLst/>
              <a:cxnLst/>
              <a:rect l="l" t="t" r="r" b="b"/>
              <a:pathLst>
                <a:path w="5105" h="200" extrusionOk="0">
                  <a:moveTo>
                    <a:pt x="1610" y="1"/>
                  </a:moveTo>
                  <a:cubicBezTo>
                    <a:pt x="1072" y="1"/>
                    <a:pt x="529" y="24"/>
                    <a:pt x="1" y="87"/>
                  </a:cubicBezTo>
                  <a:cubicBezTo>
                    <a:pt x="626" y="162"/>
                    <a:pt x="1270" y="200"/>
                    <a:pt x="1905" y="200"/>
                  </a:cubicBezTo>
                  <a:cubicBezTo>
                    <a:pt x="2117" y="200"/>
                    <a:pt x="2327" y="196"/>
                    <a:pt x="2536" y="187"/>
                  </a:cubicBezTo>
                  <a:cubicBezTo>
                    <a:pt x="2753" y="196"/>
                    <a:pt x="2967" y="200"/>
                    <a:pt x="3181" y="200"/>
                  </a:cubicBezTo>
                  <a:cubicBezTo>
                    <a:pt x="3822" y="200"/>
                    <a:pt x="4454" y="162"/>
                    <a:pt x="5104" y="87"/>
                  </a:cubicBezTo>
                  <a:cubicBezTo>
                    <a:pt x="4555" y="24"/>
                    <a:pt x="4018" y="1"/>
                    <a:pt x="3478" y="1"/>
                  </a:cubicBezTo>
                  <a:cubicBezTo>
                    <a:pt x="3166" y="1"/>
                    <a:pt x="2853" y="8"/>
                    <a:pt x="2536" y="21"/>
                  </a:cubicBezTo>
                  <a:cubicBezTo>
                    <a:pt x="2231" y="8"/>
                    <a:pt x="1921" y="1"/>
                    <a:pt x="161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3387;p69">
              <a:extLst>
                <a:ext uri="{FF2B5EF4-FFF2-40B4-BE49-F238E27FC236}">
                  <a16:creationId xmlns:a16="http://schemas.microsoft.com/office/drawing/2014/main" id="{2F7366D9-F0BB-4CC6-9929-B905F1A6E149}"/>
                </a:ext>
              </a:extLst>
            </p:cNvPr>
            <p:cNvSpPr/>
            <p:nvPr/>
          </p:nvSpPr>
          <p:spPr>
            <a:xfrm>
              <a:off x="7127648" y="1635375"/>
              <a:ext cx="2950" cy="161064"/>
            </a:xfrm>
            <a:custGeom>
              <a:avLst/>
              <a:gdLst/>
              <a:ahLst/>
              <a:cxnLst/>
              <a:rect l="l" t="t" r="r" b="b"/>
              <a:pathLst>
                <a:path w="168" h="9174" extrusionOk="0">
                  <a:moveTo>
                    <a:pt x="100" y="0"/>
                  </a:moveTo>
                  <a:cubicBezTo>
                    <a:pt x="67" y="0"/>
                    <a:pt x="0" y="2035"/>
                    <a:pt x="0" y="4603"/>
                  </a:cubicBezTo>
                  <a:cubicBezTo>
                    <a:pt x="0" y="7138"/>
                    <a:pt x="67" y="9173"/>
                    <a:pt x="100" y="9173"/>
                  </a:cubicBezTo>
                  <a:cubicBezTo>
                    <a:pt x="134" y="9173"/>
                    <a:pt x="167" y="7138"/>
                    <a:pt x="167" y="4603"/>
                  </a:cubicBezTo>
                  <a:cubicBezTo>
                    <a:pt x="167" y="2035"/>
                    <a:pt x="134" y="0"/>
                    <a:pt x="10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3388;p69">
              <a:extLst>
                <a:ext uri="{FF2B5EF4-FFF2-40B4-BE49-F238E27FC236}">
                  <a16:creationId xmlns:a16="http://schemas.microsoft.com/office/drawing/2014/main" id="{29D5CC39-2C1B-40CA-946F-5DA12E174A35}"/>
                </a:ext>
              </a:extLst>
            </p:cNvPr>
            <p:cNvSpPr/>
            <p:nvPr/>
          </p:nvSpPr>
          <p:spPr>
            <a:xfrm>
              <a:off x="7164534" y="1635375"/>
              <a:ext cx="2950" cy="161064"/>
            </a:xfrm>
            <a:custGeom>
              <a:avLst/>
              <a:gdLst/>
              <a:ahLst/>
              <a:cxnLst/>
              <a:rect l="l" t="t" r="r" b="b"/>
              <a:pathLst>
                <a:path w="168" h="9174" extrusionOk="0">
                  <a:moveTo>
                    <a:pt x="68" y="0"/>
                  </a:moveTo>
                  <a:cubicBezTo>
                    <a:pt x="1" y="0"/>
                    <a:pt x="1" y="2035"/>
                    <a:pt x="1" y="4603"/>
                  </a:cubicBezTo>
                  <a:cubicBezTo>
                    <a:pt x="1" y="7138"/>
                    <a:pt x="34" y="9173"/>
                    <a:pt x="68" y="9173"/>
                  </a:cubicBezTo>
                  <a:cubicBezTo>
                    <a:pt x="134" y="9173"/>
                    <a:pt x="168" y="7138"/>
                    <a:pt x="168" y="4603"/>
                  </a:cubicBezTo>
                  <a:cubicBezTo>
                    <a:pt x="168" y="2035"/>
                    <a:pt x="134" y="0"/>
                    <a:pt x="68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3389;p69">
              <a:extLst>
                <a:ext uri="{FF2B5EF4-FFF2-40B4-BE49-F238E27FC236}">
                  <a16:creationId xmlns:a16="http://schemas.microsoft.com/office/drawing/2014/main" id="{3A418238-6D44-447C-A70D-F1480A003C9B}"/>
                </a:ext>
              </a:extLst>
            </p:cNvPr>
            <p:cNvSpPr/>
            <p:nvPr/>
          </p:nvSpPr>
          <p:spPr>
            <a:xfrm>
              <a:off x="7551639" y="4168838"/>
              <a:ext cx="751982" cy="476731"/>
            </a:xfrm>
            <a:custGeom>
              <a:avLst/>
              <a:gdLst/>
              <a:ahLst/>
              <a:cxnLst/>
              <a:rect l="l" t="t" r="r" b="b"/>
              <a:pathLst>
                <a:path w="42832" h="27154" extrusionOk="0">
                  <a:moveTo>
                    <a:pt x="18981" y="0"/>
                  </a:moveTo>
                  <a:lnTo>
                    <a:pt x="1" y="26319"/>
                  </a:lnTo>
                  <a:lnTo>
                    <a:pt x="27554" y="27153"/>
                  </a:lnTo>
                  <a:lnTo>
                    <a:pt x="42832" y="2402"/>
                  </a:lnTo>
                  <a:lnTo>
                    <a:pt x="42231" y="1001"/>
                  </a:lnTo>
                  <a:lnTo>
                    <a:pt x="18981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3390;p69">
              <a:extLst>
                <a:ext uri="{FF2B5EF4-FFF2-40B4-BE49-F238E27FC236}">
                  <a16:creationId xmlns:a16="http://schemas.microsoft.com/office/drawing/2014/main" id="{A8427038-5FC9-4C6C-8E99-71C3706C242D}"/>
                </a:ext>
              </a:extLst>
            </p:cNvPr>
            <p:cNvSpPr/>
            <p:nvPr/>
          </p:nvSpPr>
          <p:spPr>
            <a:xfrm>
              <a:off x="7533486" y="4222719"/>
              <a:ext cx="740852" cy="393565"/>
            </a:xfrm>
            <a:custGeom>
              <a:avLst/>
              <a:gdLst/>
              <a:ahLst/>
              <a:cxnLst/>
              <a:rect l="l" t="t" r="r" b="b"/>
              <a:pathLst>
                <a:path w="42198" h="22417" extrusionOk="0">
                  <a:moveTo>
                    <a:pt x="42198" y="0"/>
                  </a:moveTo>
                  <a:lnTo>
                    <a:pt x="32024" y="834"/>
                  </a:lnTo>
                  <a:lnTo>
                    <a:pt x="6305" y="9874"/>
                  </a:lnTo>
                  <a:lnTo>
                    <a:pt x="1" y="20848"/>
                  </a:lnTo>
                  <a:lnTo>
                    <a:pt x="27721" y="22416"/>
                  </a:lnTo>
                  <a:lnTo>
                    <a:pt x="42198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3391;p69">
              <a:extLst>
                <a:ext uri="{FF2B5EF4-FFF2-40B4-BE49-F238E27FC236}">
                  <a16:creationId xmlns:a16="http://schemas.microsoft.com/office/drawing/2014/main" id="{2849A8C9-9BF9-4B26-A0C0-A18C97099CCF}"/>
                </a:ext>
              </a:extLst>
            </p:cNvPr>
            <p:cNvSpPr/>
            <p:nvPr/>
          </p:nvSpPr>
          <p:spPr>
            <a:xfrm>
              <a:off x="7431587" y="4156531"/>
              <a:ext cx="858568" cy="410560"/>
            </a:xfrm>
            <a:custGeom>
              <a:avLst/>
              <a:gdLst/>
              <a:ahLst/>
              <a:cxnLst/>
              <a:rect l="l" t="t" r="r" b="b"/>
              <a:pathLst>
                <a:path w="48903" h="23385" extrusionOk="0">
                  <a:moveTo>
                    <a:pt x="24785" y="1"/>
                  </a:moveTo>
                  <a:cubicBezTo>
                    <a:pt x="23651" y="3303"/>
                    <a:pt x="21283" y="5471"/>
                    <a:pt x="17647" y="6806"/>
                  </a:cubicBezTo>
                  <a:cubicBezTo>
                    <a:pt x="14378" y="7973"/>
                    <a:pt x="10708" y="7973"/>
                    <a:pt x="7539" y="9308"/>
                  </a:cubicBezTo>
                  <a:cubicBezTo>
                    <a:pt x="2402" y="11376"/>
                    <a:pt x="1" y="18314"/>
                    <a:pt x="1902" y="22984"/>
                  </a:cubicBezTo>
                  <a:lnTo>
                    <a:pt x="1935" y="22984"/>
                  </a:lnTo>
                  <a:lnTo>
                    <a:pt x="27354" y="23384"/>
                  </a:lnTo>
                  <a:cubicBezTo>
                    <a:pt x="26320" y="20149"/>
                    <a:pt x="28755" y="15545"/>
                    <a:pt x="32190" y="14011"/>
                  </a:cubicBezTo>
                  <a:cubicBezTo>
                    <a:pt x="34425" y="12977"/>
                    <a:pt x="38728" y="11676"/>
                    <a:pt x="40963" y="10542"/>
                  </a:cubicBezTo>
                  <a:cubicBezTo>
                    <a:pt x="45133" y="8440"/>
                    <a:pt x="48902" y="4337"/>
                    <a:pt x="48569" y="835"/>
                  </a:cubicBezTo>
                  <a:lnTo>
                    <a:pt x="38128" y="501"/>
                  </a:lnTo>
                  <a:lnTo>
                    <a:pt x="24785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3392;p69">
              <a:extLst>
                <a:ext uri="{FF2B5EF4-FFF2-40B4-BE49-F238E27FC236}">
                  <a16:creationId xmlns:a16="http://schemas.microsoft.com/office/drawing/2014/main" id="{81B9E931-E443-47CF-A5D6-12D979C2A5F3}"/>
                </a:ext>
              </a:extLst>
            </p:cNvPr>
            <p:cNvSpPr/>
            <p:nvPr/>
          </p:nvSpPr>
          <p:spPr>
            <a:xfrm>
              <a:off x="7453252" y="4153617"/>
              <a:ext cx="834551" cy="413474"/>
            </a:xfrm>
            <a:custGeom>
              <a:avLst/>
              <a:gdLst/>
              <a:ahLst/>
              <a:cxnLst/>
              <a:rect l="l" t="t" r="r" b="b"/>
              <a:pathLst>
                <a:path w="47535" h="23551" extrusionOk="0">
                  <a:moveTo>
                    <a:pt x="363" y="16958"/>
                  </a:moveTo>
                  <a:lnTo>
                    <a:pt x="363" y="16958"/>
                  </a:lnTo>
                  <a:cubicBezTo>
                    <a:pt x="329" y="17098"/>
                    <a:pt x="297" y="17238"/>
                    <a:pt x="268" y="17379"/>
                  </a:cubicBezTo>
                  <a:cubicBezTo>
                    <a:pt x="68" y="18413"/>
                    <a:pt x="1" y="19514"/>
                    <a:pt x="68" y="20581"/>
                  </a:cubicBezTo>
                  <a:cubicBezTo>
                    <a:pt x="101" y="20982"/>
                    <a:pt x="168" y="21349"/>
                    <a:pt x="234" y="21749"/>
                  </a:cubicBezTo>
                  <a:cubicBezTo>
                    <a:pt x="268" y="22016"/>
                    <a:pt x="368" y="22316"/>
                    <a:pt x="435" y="22583"/>
                  </a:cubicBezTo>
                  <a:cubicBezTo>
                    <a:pt x="535" y="22783"/>
                    <a:pt x="568" y="22950"/>
                    <a:pt x="601" y="23083"/>
                  </a:cubicBezTo>
                  <a:cubicBezTo>
                    <a:pt x="635" y="23150"/>
                    <a:pt x="660" y="23167"/>
                    <a:pt x="676" y="23167"/>
                  </a:cubicBezTo>
                  <a:cubicBezTo>
                    <a:pt x="693" y="23167"/>
                    <a:pt x="701" y="23150"/>
                    <a:pt x="701" y="23150"/>
                  </a:cubicBezTo>
                  <a:lnTo>
                    <a:pt x="2469" y="23150"/>
                  </a:lnTo>
                  <a:lnTo>
                    <a:pt x="1135" y="23117"/>
                  </a:lnTo>
                  <a:lnTo>
                    <a:pt x="699" y="23148"/>
                  </a:lnTo>
                  <a:lnTo>
                    <a:pt x="699" y="23148"/>
                  </a:lnTo>
                  <a:cubicBezTo>
                    <a:pt x="635" y="23083"/>
                    <a:pt x="635" y="23049"/>
                    <a:pt x="635" y="22983"/>
                  </a:cubicBezTo>
                  <a:lnTo>
                    <a:pt x="468" y="22483"/>
                  </a:lnTo>
                  <a:cubicBezTo>
                    <a:pt x="401" y="22216"/>
                    <a:pt x="301" y="21916"/>
                    <a:pt x="268" y="21649"/>
                  </a:cubicBezTo>
                  <a:cubicBezTo>
                    <a:pt x="201" y="21249"/>
                    <a:pt x="134" y="20882"/>
                    <a:pt x="101" y="20481"/>
                  </a:cubicBezTo>
                  <a:cubicBezTo>
                    <a:pt x="8" y="19294"/>
                    <a:pt x="101" y="18106"/>
                    <a:pt x="363" y="16958"/>
                  </a:cubicBezTo>
                  <a:close/>
                  <a:moveTo>
                    <a:pt x="23551" y="0"/>
                  </a:moveTo>
                  <a:lnTo>
                    <a:pt x="23484" y="100"/>
                  </a:lnTo>
                  <a:cubicBezTo>
                    <a:pt x="23084" y="1334"/>
                    <a:pt x="22450" y="2502"/>
                    <a:pt x="21583" y="3503"/>
                  </a:cubicBezTo>
                  <a:cubicBezTo>
                    <a:pt x="21149" y="3970"/>
                    <a:pt x="20682" y="4403"/>
                    <a:pt x="20215" y="4804"/>
                  </a:cubicBezTo>
                  <a:cubicBezTo>
                    <a:pt x="19715" y="5204"/>
                    <a:pt x="19181" y="5537"/>
                    <a:pt x="18614" y="5838"/>
                  </a:cubicBezTo>
                  <a:cubicBezTo>
                    <a:pt x="17547" y="6405"/>
                    <a:pt x="16446" y="6838"/>
                    <a:pt x="15279" y="7172"/>
                  </a:cubicBezTo>
                  <a:cubicBezTo>
                    <a:pt x="14144" y="7472"/>
                    <a:pt x="12977" y="7672"/>
                    <a:pt x="11909" y="7872"/>
                  </a:cubicBezTo>
                  <a:cubicBezTo>
                    <a:pt x="9741" y="8306"/>
                    <a:pt x="7606" y="8673"/>
                    <a:pt x="5872" y="9540"/>
                  </a:cubicBezTo>
                  <a:cubicBezTo>
                    <a:pt x="5405" y="9774"/>
                    <a:pt x="5005" y="10007"/>
                    <a:pt x="4604" y="10307"/>
                  </a:cubicBezTo>
                  <a:cubicBezTo>
                    <a:pt x="4404" y="10441"/>
                    <a:pt x="4237" y="10574"/>
                    <a:pt x="4071" y="10708"/>
                  </a:cubicBezTo>
                  <a:cubicBezTo>
                    <a:pt x="3870" y="10875"/>
                    <a:pt x="3704" y="11008"/>
                    <a:pt x="3570" y="11175"/>
                  </a:cubicBezTo>
                  <a:lnTo>
                    <a:pt x="3103" y="11642"/>
                  </a:lnTo>
                  <a:cubicBezTo>
                    <a:pt x="2936" y="11809"/>
                    <a:pt x="2803" y="11975"/>
                    <a:pt x="2703" y="12142"/>
                  </a:cubicBezTo>
                  <a:cubicBezTo>
                    <a:pt x="2403" y="12442"/>
                    <a:pt x="2136" y="12809"/>
                    <a:pt x="1936" y="13176"/>
                  </a:cubicBezTo>
                  <a:cubicBezTo>
                    <a:pt x="1200" y="14342"/>
                    <a:pt x="668" y="15623"/>
                    <a:pt x="363" y="16958"/>
                  </a:cubicBezTo>
                  <a:lnTo>
                    <a:pt x="363" y="16958"/>
                  </a:lnTo>
                  <a:cubicBezTo>
                    <a:pt x="676" y="15677"/>
                    <a:pt x="1180" y="14459"/>
                    <a:pt x="1902" y="13376"/>
                  </a:cubicBezTo>
                  <a:lnTo>
                    <a:pt x="2670" y="12376"/>
                  </a:lnTo>
                  <a:cubicBezTo>
                    <a:pt x="2770" y="12175"/>
                    <a:pt x="2903" y="12009"/>
                    <a:pt x="3070" y="11875"/>
                  </a:cubicBezTo>
                  <a:lnTo>
                    <a:pt x="3570" y="11375"/>
                  </a:lnTo>
                  <a:cubicBezTo>
                    <a:pt x="3737" y="11208"/>
                    <a:pt x="3904" y="11041"/>
                    <a:pt x="4071" y="10908"/>
                  </a:cubicBezTo>
                  <a:cubicBezTo>
                    <a:pt x="4237" y="10774"/>
                    <a:pt x="4437" y="10608"/>
                    <a:pt x="4604" y="10508"/>
                  </a:cubicBezTo>
                  <a:cubicBezTo>
                    <a:pt x="5005" y="10241"/>
                    <a:pt x="5405" y="10007"/>
                    <a:pt x="5838" y="9774"/>
                  </a:cubicBezTo>
                  <a:cubicBezTo>
                    <a:pt x="7573" y="8906"/>
                    <a:pt x="9675" y="8540"/>
                    <a:pt x="11876" y="8173"/>
                  </a:cubicBezTo>
                  <a:cubicBezTo>
                    <a:pt x="12944" y="7939"/>
                    <a:pt x="14078" y="7772"/>
                    <a:pt x="15245" y="7439"/>
                  </a:cubicBezTo>
                  <a:cubicBezTo>
                    <a:pt x="16413" y="7105"/>
                    <a:pt x="17547" y="6638"/>
                    <a:pt x="18614" y="6071"/>
                  </a:cubicBezTo>
                  <a:cubicBezTo>
                    <a:pt x="19181" y="5771"/>
                    <a:pt x="19715" y="5404"/>
                    <a:pt x="20215" y="5037"/>
                  </a:cubicBezTo>
                  <a:cubicBezTo>
                    <a:pt x="20716" y="4637"/>
                    <a:pt x="21216" y="4203"/>
                    <a:pt x="21616" y="3703"/>
                  </a:cubicBezTo>
                  <a:cubicBezTo>
                    <a:pt x="22493" y="2729"/>
                    <a:pt x="23148" y="1565"/>
                    <a:pt x="23552" y="335"/>
                  </a:cubicBezTo>
                  <a:lnTo>
                    <a:pt x="23552" y="335"/>
                  </a:lnTo>
                  <a:lnTo>
                    <a:pt x="34626" y="701"/>
                  </a:lnTo>
                  <a:cubicBezTo>
                    <a:pt x="38462" y="867"/>
                    <a:pt x="42465" y="1001"/>
                    <a:pt x="46568" y="1134"/>
                  </a:cubicBezTo>
                  <a:lnTo>
                    <a:pt x="47238" y="1134"/>
                  </a:lnTo>
                  <a:cubicBezTo>
                    <a:pt x="47256" y="1868"/>
                    <a:pt x="47124" y="2600"/>
                    <a:pt x="46901" y="3302"/>
                  </a:cubicBezTo>
                  <a:cubicBezTo>
                    <a:pt x="46734" y="3669"/>
                    <a:pt x="46601" y="4003"/>
                    <a:pt x="46434" y="4337"/>
                  </a:cubicBezTo>
                  <a:cubicBezTo>
                    <a:pt x="46267" y="4670"/>
                    <a:pt x="46067" y="5004"/>
                    <a:pt x="45834" y="5304"/>
                  </a:cubicBezTo>
                  <a:cubicBezTo>
                    <a:pt x="44966" y="6538"/>
                    <a:pt x="43932" y="7672"/>
                    <a:pt x="42731" y="8606"/>
                  </a:cubicBezTo>
                  <a:cubicBezTo>
                    <a:pt x="41564" y="9507"/>
                    <a:pt x="40296" y="10307"/>
                    <a:pt x="38962" y="10941"/>
                  </a:cubicBezTo>
                  <a:cubicBezTo>
                    <a:pt x="37628" y="11508"/>
                    <a:pt x="36294" y="12042"/>
                    <a:pt x="34959" y="12509"/>
                  </a:cubicBezTo>
                  <a:cubicBezTo>
                    <a:pt x="33625" y="12976"/>
                    <a:pt x="32291" y="13476"/>
                    <a:pt x="31056" y="14010"/>
                  </a:cubicBezTo>
                  <a:cubicBezTo>
                    <a:pt x="30423" y="14277"/>
                    <a:pt x="29822" y="14644"/>
                    <a:pt x="29289" y="15044"/>
                  </a:cubicBezTo>
                  <a:cubicBezTo>
                    <a:pt x="29022" y="15244"/>
                    <a:pt x="28755" y="15478"/>
                    <a:pt x="28555" y="15711"/>
                  </a:cubicBezTo>
                  <a:cubicBezTo>
                    <a:pt x="28321" y="15978"/>
                    <a:pt x="28088" y="16212"/>
                    <a:pt x="27888" y="16479"/>
                  </a:cubicBezTo>
                  <a:cubicBezTo>
                    <a:pt x="27054" y="17479"/>
                    <a:pt x="26453" y="18647"/>
                    <a:pt x="26086" y="19881"/>
                  </a:cubicBezTo>
                  <a:cubicBezTo>
                    <a:pt x="25730" y="21048"/>
                    <a:pt x="25688" y="22278"/>
                    <a:pt x="26023" y="23449"/>
                  </a:cubicBezTo>
                  <a:lnTo>
                    <a:pt x="26023" y="23449"/>
                  </a:lnTo>
                  <a:lnTo>
                    <a:pt x="7606" y="23183"/>
                  </a:lnTo>
                  <a:lnTo>
                    <a:pt x="2469" y="23150"/>
                  </a:lnTo>
                  <a:lnTo>
                    <a:pt x="7606" y="23217"/>
                  </a:lnTo>
                  <a:lnTo>
                    <a:pt x="26053" y="23549"/>
                  </a:lnTo>
                  <a:lnTo>
                    <a:pt x="26053" y="23549"/>
                  </a:lnTo>
                  <a:cubicBezTo>
                    <a:pt x="26053" y="23549"/>
                    <a:pt x="26053" y="23550"/>
                    <a:pt x="26053" y="23550"/>
                  </a:cubicBezTo>
                  <a:lnTo>
                    <a:pt x="26054" y="23549"/>
                  </a:lnTo>
                  <a:lnTo>
                    <a:pt x="26054" y="23549"/>
                  </a:lnTo>
                  <a:lnTo>
                    <a:pt x="26120" y="23550"/>
                  </a:lnTo>
                  <a:lnTo>
                    <a:pt x="26253" y="23550"/>
                  </a:lnTo>
                  <a:lnTo>
                    <a:pt x="26186" y="23450"/>
                  </a:lnTo>
                  <a:cubicBezTo>
                    <a:pt x="25853" y="22283"/>
                    <a:pt x="25886" y="21048"/>
                    <a:pt x="26253" y="19881"/>
                  </a:cubicBezTo>
                  <a:cubicBezTo>
                    <a:pt x="26620" y="18680"/>
                    <a:pt x="27254" y="17546"/>
                    <a:pt x="28054" y="16545"/>
                  </a:cubicBezTo>
                  <a:cubicBezTo>
                    <a:pt x="28221" y="16278"/>
                    <a:pt x="28455" y="16045"/>
                    <a:pt x="28721" y="15811"/>
                  </a:cubicBezTo>
                  <a:cubicBezTo>
                    <a:pt x="28955" y="15545"/>
                    <a:pt x="29222" y="15344"/>
                    <a:pt x="29455" y="15144"/>
                  </a:cubicBezTo>
                  <a:cubicBezTo>
                    <a:pt x="29989" y="14711"/>
                    <a:pt x="30556" y="14377"/>
                    <a:pt x="31157" y="14110"/>
                  </a:cubicBezTo>
                  <a:cubicBezTo>
                    <a:pt x="32391" y="13543"/>
                    <a:pt x="33725" y="13109"/>
                    <a:pt x="35059" y="12609"/>
                  </a:cubicBezTo>
                  <a:cubicBezTo>
                    <a:pt x="36394" y="12109"/>
                    <a:pt x="37761" y="11642"/>
                    <a:pt x="39096" y="11008"/>
                  </a:cubicBezTo>
                  <a:cubicBezTo>
                    <a:pt x="40430" y="10374"/>
                    <a:pt x="41697" y="9607"/>
                    <a:pt x="42898" y="8673"/>
                  </a:cubicBezTo>
                  <a:cubicBezTo>
                    <a:pt x="44099" y="7739"/>
                    <a:pt x="45167" y="6605"/>
                    <a:pt x="46067" y="5337"/>
                  </a:cubicBezTo>
                  <a:cubicBezTo>
                    <a:pt x="46301" y="5037"/>
                    <a:pt x="46501" y="4703"/>
                    <a:pt x="46668" y="4337"/>
                  </a:cubicBezTo>
                  <a:cubicBezTo>
                    <a:pt x="46868" y="4003"/>
                    <a:pt x="47001" y="3636"/>
                    <a:pt x="47135" y="3269"/>
                  </a:cubicBezTo>
                  <a:cubicBezTo>
                    <a:pt x="47401" y="2502"/>
                    <a:pt x="47535" y="1701"/>
                    <a:pt x="47468" y="934"/>
                  </a:cubicBezTo>
                  <a:lnTo>
                    <a:pt x="47468" y="834"/>
                  </a:lnTo>
                  <a:lnTo>
                    <a:pt x="47401" y="834"/>
                  </a:lnTo>
                  <a:lnTo>
                    <a:pt x="46634" y="801"/>
                  </a:lnTo>
                  <a:cubicBezTo>
                    <a:pt x="42565" y="667"/>
                    <a:pt x="38562" y="600"/>
                    <a:pt x="34726" y="434"/>
                  </a:cubicBezTo>
                  <a:lnTo>
                    <a:pt x="23618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3393;p69">
              <a:extLst>
                <a:ext uri="{FF2B5EF4-FFF2-40B4-BE49-F238E27FC236}">
                  <a16:creationId xmlns:a16="http://schemas.microsoft.com/office/drawing/2014/main" id="{622588D9-49C7-4611-8E6C-F3DC9371F691}"/>
                </a:ext>
              </a:extLst>
            </p:cNvPr>
            <p:cNvSpPr/>
            <p:nvPr/>
          </p:nvSpPr>
          <p:spPr>
            <a:xfrm>
              <a:off x="7893658" y="4102071"/>
              <a:ext cx="100704" cy="91382"/>
            </a:xfrm>
            <a:custGeom>
              <a:avLst/>
              <a:gdLst/>
              <a:ahLst/>
              <a:cxnLst/>
              <a:rect l="l" t="t" r="r" b="b"/>
              <a:pathLst>
                <a:path w="5736" h="5205" extrusionOk="0">
                  <a:moveTo>
                    <a:pt x="5679" y="2888"/>
                  </a:moveTo>
                  <a:cubicBezTo>
                    <a:pt x="5676" y="2904"/>
                    <a:pt x="5674" y="2920"/>
                    <a:pt x="5671" y="2936"/>
                  </a:cubicBezTo>
                  <a:cubicBezTo>
                    <a:pt x="5671" y="3069"/>
                    <a:pt x="5638" y="3170"/>
                    <a:pt x="5571" y="3270"/>
                  </a:cubicBezTo>
                  <a:cubicBezTo>
                    <a:pt x="5605" y="3336"/>
                    <a:pt x="5605" y="3403"/>
                    <a:pt x="5605" y="3470"/>
                  </a:cubicBezTo>
                  <a:cubicBezTo>
                    <a:pt x="5638" y="3336"/>
                    <a:pt x="5671" y="3170"/>
                    <a:pt x="5671" y="3036"/>
                  </a:cubicBezTo>
                  <a:cubicBezTo>
                    <a:pt x="5675" y="2986"/>
                    <a:pt x="5678" y="2937"/>
                    <a:pt x="5679" y="2888"/>
                  </a:cubicBezTo>
                  <a:close/>
                  <a:moveTo>
                    <a:pt x="3022" y="1"/>
                  </a:moveTo>
                  <a:cubicBezTo>
                    <a:pt x="1873" y="1"/>
                    <a:pt x="784" y="676"/>
                    <a:pt x="334" y="1802"/>
                  </a:cubicBezTo>
                  <a:cubicBezTo>
                    <a:pt x="67" y="2402"/>
                    <a:pt x="1" y="3069"/>
                    <a:pt x="134" y="3703"/>
                  </a:cubicBezTo>
                  <a:cubicBezTo>
                    <a:pt x="201" y="4104"/>
                    <a:pt x="367" y="4504"/>
                    <a:pt x="601" y="4871"/>
                  </a:cubicBezTo>
                  <a:cubicBezTo>
                    <a:pt x="701" y="5004"/>
                    <a:pt x="834" y="5104"/>
                    <a:pt x="968" y="5204"/>
                  </a:cubicBezTo>
                  <a:cubicBezTo>
                    <a:pt x="1001" y="5204"/>
                    <a:pt x="868" y="5071"/>
                    <a:pt x="701" y="4804"/>
                  </a:cubicBezTo>
                  <a:cubicBezTo>
                    <a:pt x="468" y="4470"/>
                    <a:pt x="334" y="4104"/>
                    <a:pt x="267" y="3703"/>
                  </a:cubicBezTo>
                  <a:cubicBezTo>
                    <a:pt x="201" y="3103"/>
                    <a:pt x="301" y="2502"/>
                    <a:pt x="534" y="1935"/>
                  </a:cubicBezTo>
                  <a:cubicBezTo>
                    <a:pt x="534" y="1902"/>
                    <a:pt x="568" y="1902"/>
                    <a:pt x="568" y="1869"/>
                  </a:cubicBezTo>
                  <a:cubicBezTo>
                    <a:pt x="1054" y="871"/>
                    <a:pt x="2055" y="282"/>
                    <a:pt x="3092" y="282"/>
                  </a:cubicBezTo>
                  <a:cubicBezTo>
                    <a:pt x="3477" y="282"/>
                    <a:pt x="3867" y="363"/>
                    <a:pt x="4237" y="534"/>
                  </a:cubicBezTo>
                  <a:cubicBezTo>
                    <a:pt x="4804" y="768"/>
                    <a:pt x="5238" y="1235"/>
                    <a:pt x="5471" y="1802"/>
                  </a:cubicBezTo>
                  <a:cubicBezTo>
                    <a:pt x="5619" y="2156"/>
                    <a:pt x="5688" y="2510"/>
                    <a:pt x="5679" y="2888"/>
                  </a:cubicBezTo>
                  <a:lnTo>
                    <a:pt x="5679" y="2888"/>
                  </a:lnTo>
                  <a:cubicBezTo>
                    <a:pt x="5735" y="2498"/>
                    <a:pt x="5698" y="2054"/>
                    <a:pt x="5538" y="1702"/>
                  </a:cubicBezTo>
                  <a:cubicBezTo>
                    <a:pt x="5338" y="1068"/>
                    <a:pt x="4871" y="568"/>
                    <a:pt x="4304" y="267"/>
                  </a:cubicBezTo>
                  <a:cubicBezTo>
                    <a:pt x="4237" y="267"/>
                    <a:pt x="4204" y="234"/>
                    <a:pt x="4170" y="234"/>
                  </a:cubicBezTo>
                  <a:cubicBezTo>
                    <a:pt x="3795" y="76"/>
                    <a:pt x="3405" y="1"/>
                    <a:pt x="302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3394;p69">
              <a:extLst>
                <a:ext uri="{FF2B5EF4-FFF2-40B4-BE49-F238E27FC236}">
                  <a16:creationId xmlns:a16="http://schemas.microsoft.com/office/drawing/2014/main" id="{6640B20D-6B3C-4B82-BF6A-0DD457D33F93}"/>
                </a:ext>
              </a:extLst>
            </p:cNvPr>
            <p:cNvSpPr/>
            <p:nvPr/>
          </p:nvSpPr>
          <p:spPr>
            <a:xfrm>
              <a:off x="7963937" y="4102071"/>
              <a:ext cx="100740" cy="91382"/>
            </a:xfrm>
            <a:custGeom>
              <a:avLst/>
              <a:gdLst/>
              <a:ahLst/>
              <a:cxnLst/>
              <a:rect l="l" t="t" r="r" b="b"/>
              <a:pathLst>
                <a:path w="5738" h="5205" extrusionOk="0">
                  <a:moveTo>
                    <a:pt x="5660" y="3201"/>
                  </a:moveTo>
                  <a:lnTo>
                    <a:pt x="5660" y="3201"/>
                  </a:lnTo>
                  <a:cubicBezTo>
                    <a:pt x="5653" y="3224"/>
                    <a:pt x="5645" y="3247"/>
                    <a:pt x="5638" y="3270"/>
                  </a:cubicBezTo>
                  <a:lnTo>
                    <a:pt x="5638" y="3470"/>
                  </a:lnTo>
                  <a:cubicBezTo>
                    <a:pt x="5638" y="3388"/>
                    <a:pt x="5650" y="3293"/>
                    <a:pt x="5660" y="3201"/>
                  </a:cubicBezTo>
                  <a:close/>
                  <a:moveTo>
                    <a:pt x="3022" y="1"/>
                  </a:moveTo>
                  <a:cubicBezTo>
                    <a:pt x="1873" y="1"/>
                    <a:pt x="784" y="676"/>
                    <a:pt x="334" y="1802"/>
                  </a:cubicBezTo>
                  <a:cubicBezTo>
                    <a:pt x="67" y="2402"/>
                    <a:pt x="0" y="3069"/>
                    <a:pt x="134" y="3703"/>
                  </a:cubicBezTo>
                  <a:cubicBezTo>
                    <a:pt x="201" y="4104"/>
                    <a:pt x="367" y="4504"/>
                    <a:pt x="634" y="4871"/>
                  </a:cubicBezTo>
                  <a:cubicBezTo>
                    <a:pt x="701" y="5004"/>
                    <a:pt x="834" y="5104"/>
                    <a:pt x="968" y="5204"/>
                  </a:cubicBezTo>
                  <a:cubicBezTo>
                    <a:pt x="1001" y="5204"/>
                    <a:pt x="868" y="5071"/>
                    <a:pt x="701" y="4804"/>
                  </a:cubicBezTo>
                  <a:cubicBezTo>
                    <a:pt x="467" y="4470"/>
                    <a:pt x="334" y="4104"/>
                    <a:pt x="301" y="3703"/>
                  </a:cubicBezTo>
                  <a:cubicBezTo>
                    <a:pt x="201" y="3103"/>
                    <a:pt x="301" y="2502"/>
                    <a:pt x="534" y="1935"/>
                  </a:cubicBezTo>
                  <a:cubicBezTo>
                    <a:pt x="534" y="1902"/>
                    <a:pt x="567" y="1902"/>
                    <a:pt x="567" y="1869"/>
                  </a:cubicBezTo>
                  <a:cubicBezTo>
                    <a:pt x="1054" y="871"/>
                    <a:pt x="2055" y="282"/>
                    <a:pt x="3092" y="282"/>
                  </a:cubicBezTo>
                  <a:cubicBezTo>
                    <a:pt x="3477" y="282"/>
                    <a:pt x="3867" y="363"/>
                    <a:pt x="4237" y="534"/>
                  </a:cubicBezTo>
                  <a:cubicBezTo>
                    <a:pt x="4804" y="768"/>
                    <a:pt x="5237" y="1235"/>
                    <a:pt x="5471" y="1802"/>
                  </a:cubicBezTo>
                  <a:cubicBezTo>
                    <a:pt x="5638" y="2202"/>
                    <a:pt x="5704" y="2602"/>
                    <a:pt x="5671" y="3036"/>
                  </a:cubicBezTo>
                  <a:cubicBezTo>
                    <a:pt x="5671" y="3087"/>
                    <a:pt x="5666" y="3144"/>
                    <a:pt x="5660" y="3201"/>
                  </a:cubicBezTo>
                  <a:lnTo>
                    <a:pt x="5660" y="3201"/>
                  </a:lnTo>
                  <a:cubicBezTo>
                    <a:pt x="5685" y="3122"/>
                    <a:pt x="5704" y="3039"/>
                    <a:pt x="5704" y="2936"/>
                  </a:cubicBezTo>
                  <a:cubicBezTo>
                    <a:pt x="5738" y="2502"/>
                    <a:pt x="5704" y="2102"/>
                    <a:pt x="5538" y="1702"/>
                  </a:cubicBezTo>
                  <a:cubicBezTo>
                    <a:pt x="5338" y="1068"/>
                    <a:pt x="4871" y="568"/>
                    <a:pt x="4303" y="267"/>
                  </a:cubicBezTo>
                  <a:cubicBezTo>
                    <a:pt x="4237" y="267"/>
                    <a:pt x="4203" y="234"/>
                    <a:pt x="4170" y="234"/>
                  </a:cubicBezTo>
                  <a:cubicBezTo>
                    <a:pt x="3795" y="76"/>
                    <a:pt x="3405" y="1"/>
                    <a:pt x="302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3395;p69">
              <a:extLst>
                <a:ext uri="{FF2B5EF4-FFF2-40B4-BE49-F238E27FC236}">
                  <a16:creationId xmlns:a16="http://schemas.microsoft.com/office/drawing/2014/main" id="{AC590CF4-15D4-46D8-962A-8BB6FCFE0355}"/>
                </a:ext>
              </a:extLst>
            </p:cNvPr>
            <p:cNvSpPr/>
            <p:nvPr/>
          </p:nvSpPr>
          <p:spPr>
            <a:xfrm>
              <a:off x="8002123" y="4110147"/>
              <a:ext cx="115856" cy="92681"/>
            </a:xfrm>
            <a:custGeom>
              <a:avLst/>
              <a:gdLst/>
              <a:ahLst/>
              <a:cxnLst/>
              <a:rect l="l" t="t" r="r" b="b"/>
              <a:pathLst>
                <a:path w="6599" h="5279" extrusionOk="0">
                  <a:moveTo>
                    <a:pt x="3981" y="0"/>
                  </a:moveTo>
                  <a:cubicBezTo>
                    <a:pt x="1610" y="0"/>
                    <a:pt x="0" y="2868"/>
                    <a:pt x="1661" y="4944"/>
                  </a:cubicBezTo>
                  <a:cubicBezTo>
                    <a:pt x="1728" y="5078"/>
                    <a:pt x="1862" y="5211"/>
                    <a:pt x="1995" y="5278"/>
                  </a:cubicBezTo>
                  <a:cubicBezTo>
                    <a:pt x="1995" y="5245"/>
                    <a:pt x="1862" y="5145"/>
                    <a:pt x="1695" y="4911"/>
                  </a:cubicBezTo>
                  <a:cubicBezTo>
                    <a:pt x="1461" y="4578"/>
                    <a:pt x="1261" y="4177"/>
                    <a:pt x="1194" y="3777"/>
                  </a:cubicBezTo>
                  <a:cubicBezTo>
                    <a:pt x="1094" y="3177"/>
                    <a:pt x="1128" y="2543"/>
                    <a:pt x="1361" y="1976"/>
                  </a:cubicBezTo>
                  <a:cubicBezTo>
                    <a:pt x="1595" y="1275"/>
                    <a:pt x="2128" y="708"/>
                    <a:pt x="2829" y="408"/>
                  </a:cubicBezTo>
                  <a:cubicBezTo>
                    <a:pt x="3181" y="232"/>
                    <a:pt x="3561" y="149"/>
                    <a:pt x="3940" y="149"/>
                  </a:cubicBezTo>
                  <a:cubicBezTo>
                    <a:pt x="4278" y="149"/>
                    <a:pt x="4615" y="215"/>
                    <a:pt x="4930" y="341"/>
                  </a:cubicBezTo>
                  <a:cubicBezTo>
                    <a:pt x="5531" y="575"/>
                    <a:pt x="5998" y="1008"/>
                    <a:pt x="6231" y="1575"/>
                  </a:cubicBezTo>
                  <a:cubicBezTo>
                    <a:pt x="6398" y="1942"/>
                    <a:pt x="6498" y="2343"/>
                    <a:pt x="6498" y="2776"/>
                  </a:cubicBezTo>
                  <a:cubicBezTo>
                    <a:pt x="6498" y="2910"/>
                    <a:pt x="6465" y="3076"/>
                    <a:pt x="6465" y="3243"/>
                  </a:cubicBezTo>
                  <a:cubicBezTo>
                    <a:pt x="6465" y="3210"/>
                    <a:pt x="6498" y="3143"/>
                    <a:pt x="6498" y="3110"/>
                  </a:cubicBezTo>
                  <a:cubicBezTo>
                    <a:pt x="6532" y="3010"/>
                    <a:pt x="6565" y="2876"/>
                    <a:pt x="6565" y="2776"/>
                  </a:cubicBezTo>
                  <a:cubicBezTo>
                    <a:pt x="6598" y="2343"/>
                    <a:pt x="6532" y="1909"/>
                    <a:pt x="6365" y="1509"/>
                  </a:cubicBezTo>
                  <a:cubicBezTo>
                    <a:pt x="6098" y="942"/>
                    <a:pt x="5631" y="441"/>
                    <a:pt x="5031" y="174"/>
                  </a:cubicBezTo>
                  <a:cubicBezTo>
                    <a:pt x="4997" y="174"/>
                    <a:pt x="4930" y="141"/>
                    <a:pt x="4897" y="141"/>
                  </a:cubicBezTo>
                  <a:cubicBezTo>
                    <a:pt x="4583" y="45"/>
                    <a:pt x="4276" y="0"/>
                    <a:pt x="398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3396;p69">
              <a:extLst>
                <a:ext uri="{FF2B5EF4-FFF2-40B4-BE49-F238E27FC236}">
                  <a16:creationId xmlns:a16="http://schemas.microsoft.com/office/drawing/2014/main" id="{74B9C011-0036-4A7B-8380-CA68C781FE83}"/>
                </a:ext>
              </a:extLst>
            </p:cNvPr>
            <p:cNvSpPr/>
            <p:nvPr/>
          </p:nvSpPr>
          <p:spPr>
            <a:xfrm>
              <a:off x="8073455" y="4114448"/>
              <a:ext cx="100160" cy="94226"/>
            </a:xfrm>
            <a:custGeom>
              <a:avLst/>
              <a:gdLst/>
              <a:ahLst/>
              <a:cxnLst/>
              <a:rect l="l" t="t" r="r" b="b"/>
              <a:pathLst>
                <a:path w="5705" h="5367" extrusionOk="0">
                  <a:moveTo>
                    <a:pt x="5638" y="2998"/>
                  </a:moveTo>
                  <a:lnTo>
                    <a:pt x="5638" y="3165"/>
                  </a:lnTo>
                  <a:cubicBezTo>
                    <a:pt x="5638" y="3165"/>
                    <a:pt x="5704" y="3098"/>
                    <a:pt x="5638" y="2998"/>
                  </a:cubicBezTo>
                  <a:close/>
                  <a:moveTo>
                    <a:pt x="3020" y="1"/>
                  </a:moveTo>
                  <a:cubicBezTo>
                    <a:pt x="2560" y="1"/>
                    <a:pt x="2102" y="113"/>
                    <a:pt x="1668" y="330"/>
                  </a:cubicBezTo>
                  <a:cubicBezTo>
                    <a:pt x="968" y="697"/>
                    <a:pt x="434" y="1330"/>
                    <a:pt x="234" y="2098"/>
                  </a:cubicBezTo>
                  <a:cubicBezTo>
                    <a:pt x="0" y="2731"/>
                    <a:pt x="0" y="3365"/>
                    <a:pt x="234" y="3999"/>
                  </a:cubicBezTo>
                  <a:cubicBezTo>
                    <a:pt x="367" y="4399"/>
                    <a:pt x="567" y="4766"/>
                    <a:pt x="834" y="5066"/>
                  </a:cubicBezTo>
                  <a:cubicBezTo>
                    <a:pt x="968" y="5166"/>
                    <a:pt x="1068" y="5267"/>
                    <a:pt x="1201" y="5367"/>
                  </a:cubicBezTo>
                  <a:cubicBezTo>
                    <a:pt x="1268" y="5367"/>
                    <a:pt x="1101" y="5233"/>
                    <a:pt x="934" y="5033"/>
                  </a:cubicBezTo>
                  <a:cubicBezTo>
                    <a:pt x="667" y="4699"/>
                    <a:pt x="501" y="4333"/>
                    <a:pt x="367" y="3932"/>
                  </a:cubicBezTo>
                  <a:cubicBezTo>
                    <a:pt x="200" y="3365"/>
                    <a:pt x="234" y="2731"/>
                    <a:pt x="434" y="2164"/>
                  </a:cubicBezTo>
                  <a:cubicBezTo>
                    <a:pt x="467" y="2098"/>
                    <a:pt x="467" y="2098"/>
                    <a:pt x="467" y="2064"/>
                  </a:cubicBezTo>
                  <a:cubicBezTo>
                    <a:pt x="864" y="928"/>
                    <a:pt x="1930" y="210"/>
                    <a:pt x="3070" y="210"/>
                  </a:cubicBezTo>
                  <a:cubicBezTo>
                    <a:pt x="3368" y="210"/>
                    <a:pt x="3672" y="259"/>
                    <a:pt x="3970" y="363"/>
                  </a:cubicBezTo>
                  <a:cubicBezTo>
                    <a:pt x="4537" y="563"/>
                    <a:pt x="5037" y="997"/>
                    <a:pt x="5304" y="1531"/>
                  </a:cubicBezTo>
                  <a:cubicBezTo>
                    <a:pt x="5504" y="1864"/>
                    <a:pt x="5638" y="2298"/>
                    <a:pt x="5638" y="2698"/>
                  </a:cubicBezTo>
                  <a:lnTo>
                    <a:pt x="5638" y="2998"/>
                  </a:lnTo>
                  <a:cubicBezTo>
                    <a:pt x="5671" y="2865"/>
                    <a:pt x="5704" y="2765"/>
                    <a:pt x="5671" y="2665"/>
                  </a:cubicBezTo>
                  <a:cubicBezTo>
                    <a:pt x="5671" y="2231"/>
                    <a:pt x="5571" y="1797"/>
                    <a:pt x="5371" y="1397"/>
                  </a:cubicBezTo>
                  <a:cubicBezTo>
                    <a:pt x="5104" y="797"/>
                    <a:pt x="4603" y="363"/>
                    <a:pt x="3970" y="163"/>
                  </a:cubicBezTo>
                  <a:cubicBezTo>
                    <a:pt x="3656" y="54"/>
                    <a:pt x="3338" y="1"/>
                    <a:pt x="302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3397;p69">
              <a:extLst>
                <a:ext uri="{FF2B5EF4-FFF2-40B4-BE49-F238E27FC236}">
                  <a16:creationId xmlns:a16="http://schemas.microsoft.com/office/drawing/2014/main" id="{8009EB0E-9440-4895-832A-0B4D1B80C6FA}"/>
                </a:ext>
              </a:extLst>
            </p:cNvPr>
            <p:cNvSpPr/>
            <p:nvPr/>
          </p:nvSpPr>
          <p:spPr>
            <a:xfrm>
              <a:off x="8132006" y="4113763"/>
              <a:ext cx="100160" cy="95490"/>
            </a:xfrm>
            <a:custGeom>
              <a:avLst/>
              <a:gdLst/>
              <a:ahLst/>
              <a:cxnLst/>
              <a:rect l="l" t="t" r="r" b="b"/>
              <a:pathLst>
                <a:path w="5705" h="5439" extrusionOk="0">
                  <a:moveTo>
                    <a:pt x="3001" y="1"/>
                  </a:moveTo>
                  <a:cubicBezTo>
                    <a:pt x="2521" y="1"/>
                    <a:pt x="2036" y="121"/>
                    <a:pt x="1602" y="369"/>
                  </a:cubicBezTo>
                  <a:cubicBezTo>
                    <a:pt x="902" y="736"/>
                    <a:pt x="368" y="1403"/>
                    <a:pt x="168" y="2203"/>
                  </a:cubicBezTo>
                  <a:cubicBezTo>
                    <a:pt x="1" y="2804"/>
                    <a:pt x="1" y="3471"/>
                    <a:pt x="234" y="4071"/>
                  </a:cubicBezTo>
                  <a:cubicBezTo>
                    <a:pt x="334" y="4472"/>
                    <a:pt x="568" y="4839"/>
                    <a:pt x="902" y="5139"/>
                  </a:cubicBezTo>
                  <a:cubicBezTo>
                    <a:pt x="1002" y="5272"/>
                    <a:pt x="1135" y="5372"/>
                    <a:pt x="1268" y="5439"/>
                  </a:cubicBezTo>
                  <a:lnTo>
                    <a:pt x="935" y="5105"/>
                  </a:lnTo>
                  <a:cubicBezTo>
                    <a:pt x="268" y="4305"/>
                    <a:pt x="34" y="3237"/>
                    <a:pt x="334" y="2237"/>
                  </a:cubicBezTo>
                  <a:cubicBezTo>
                    <a:pt x="401" y="2237"/>
                    <a:pt x="401" y="2203"/>
                    <a:pt x="401" y="2137"/>
                  </a:cubicBezTo>
                  <a:cubicBezTo>
                    <a:pt x="751" y="980"/>
                    <a:pt x="1816" y="235"/>
                    <a:pt x="2968" y="235"/>
                  </a:cubicBezTo>
                  <a:cubicBezTo>
                    <a:pt x="3245" y="235"/>
                    <a:pt x="3526" y="278"/>
                    <a:pt x="3804" y="369"/>
                  </a:cubicBezTo>
                  <a:cubicBezTo>
                    <a:pt x="4371" y="535"/>
                    <a:pt x="4871" y="936"/>
                    <a:pt x="5171" y="1469"/>
                  </a:cubicBezTo>
                  <a:cubicBezTo>
                    <a:pt x="5371" y="1836"/>
                    <a:pt x="5505" y="2237"/>
                    <a:pt x="5572" y="2637"/>
                  </a:cubicBezTo>
                  <a:lnTo>
                    <a:pt x="5572" y="3104"/>
                  </a:lnTo>
                  <a:cubicBezTo>
                    <a:pt x="5605" y="3071"/>
                    <a:pt x="5638" y="3004"/>
                    <a:pt x="5638" y="2937"/>
                  </a:cubicBezTo>
                  <a:cubicBezTo>
                    <a:pt x="5672" y="2837"/>
                    <a:pt x="5705" y="2737"/>
                    <a:pt x="5672" y="2604"/>
                  </a:cubicBezTo>
                  <a:cubicBezTo>
                    <a:pt x="5672" y="2170"/>
                    <a:pt x="5572" y="1736"/>
                    <a:pt x="5338" y="1369"/>
                  </a:cubicBezTo>
                  <a:cubicBezTo>
                    <a:pt x="5038" y="769"/>
                    <a:pt x="4504" y="369"/>
                    <a:pt x="3870" y="135"/>
                  </a:cubicBezTo>
                  <a:cubicBezTo>
                    <a:pt x="3591" y="46"/>
                    <a:pt x="3297" y="1"/>
                    <a:pt x="300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3398;p69">
              <a:extLst>
                <a:ext uri="{FF2B5EF4-FFF2-40B4-BE49-F238E27FC236}">
                  <a16:creationId xmlns:a16="http://schemas.microsoft.com/office/drawing/2014/main" id="{9E861064-8963-4719-B2D2-E42E02BE128B}"/>
                </a:ext>
              </a:extLst>
            </p:cNvPr>
            <p:cNvSpPr/>
            <p:nvPr/>
          </p:nvSpPr>
          <p:spPr>
            <a:xfrm>
              <a:off x="8178865" y="4118907"/>
              <a:ext cx="99581" cy="93875"/>
            </a:xfrm>
            <a:custGeom>
              <a:avLst/>
              <a:gdLst/>
              <a:ahLst/>
              <a:cxnLst/>
              <a:rect l="l" t="t" r="r" b="b"/>
              <a:pathLst>
                <a:path w="5672" h="5347" extrusionOk="0">
                  <a:moveTo>
                    <a:pt x="5638" y="2744"/>
                  </a:moveTo>
                  <a:cubicBezTo>
                    <a:pt x="5638" y="2844"/>
                    <a:pt x="5604" y="2978"/>
                    <a:pt x="5604" y="3078"/>
                  </a:cubicBezTo>
                  <a:cubicBezTo>
                    <a:pt x="5604" y="3111"/>
                    <a:pt x="5638" y="3145"/>
                    <a:pt x="5638" y="3178"/>
                  </a:cubicBezTo>
                  <a:lnTo>
                    <a:pt x="5638" y="2744"/>
                  </a:lnTo>
                  <a:close/>
                  <a:moveTo>
                    <a:pt x="3010" y="1"/>
                  </a:moveTo>
                  <a:cubicBezTo>
                    <a:pt x="2571" y="1"/>
                    <a:pt x="2132" y="102"/>
                    <a:pt x="1735" y="309"/>
                  </a:cubicBezTo>
                  <a:cubicBezTo>
                    <a:pt x="1001" y="676"/>
                    <a:pt x="467" y="1310"/>
                    <a:pt x="234" y="2077"/>
                  </a:cubicBezTo>
                  <a:cubicBezTo>
                    <a:pt x="0" y="2678"/>
                    <a:pt x="0" y="3311"/>
                    <a:pt x="167" y="3945"/>
                  </a:cubicBezTo>
                  <a:cubicBezTo>
                    <a:pt x="301" y="4345"/>
                    <a:pt x="501" y="4746"/>
                    <a:pt x="801" y="5079"/>
                  </a:cubicBezTo>
                  <a:cubicBezTo>
                    <a:pt x="901" y="5179"/>
                    <a:pt x="1035" y="5279"/>
                    <a:pt x="1168" y="5346"/>
                  </a:cubicBezTo>
                  <a:cubicBezTo>
                    <a:pt x="1168" y="5346"/>
                    <a:pt x="1035" y="5246"/>
                    <a:pt x="901" y="5013"/>
                  </a:cubicBezTo>
                  <a:cubicBezTo>
                    <a:pt x="267" y="4212"/>
                    <a:pt x="101" y="3111"/>
                    <a:pt x="434" y="2144"/>
                  </a:cubicBezTo>
                  <a:cubicBezTo>
                    <a:pt x="467" y="2110"/>
                    <a:pt x="467" y="2110"/>
                    <a:pt x="467" y="2077"/>
                  </a:cubicBezTo>
                  <a:cubicBezTo>
                    <a:pt x="862" y="948"/>
                    <a:pt x="1918" y="252"/>
                    <a:pt x="3049" y="252"/>
                  </a:cubicBezTo>
                  <a:cubicBezTo>
                    <a:pt x="3354" y="252"/>
                    <a:pt x="3665" y="303"/>
                    <a:pt x="3970" y="409"/>
                  </a:cubicBezTo>
                  <a:cubicBezTo>
                    <a:pt x="4537" y="609"/>
                    <a:pt x="5037" y="1010"/>
                    <a:pt x="5304" y="1577"/>
                  </a:cubicBezTo>
                  <a:cubicBezTo>
                    <a:pt x="5504" y="1910"/>
                    <a:pt x="5638" y="2311"/>
                    <a:pt x="5638" y="2744"/>
                  </a:cubicBezTo>
                  <a:cubicBezTo>
                    <a:pt x="5671" y="2311"/>
                    <a:pt x="5604" y="1877"/>
                    <a:pt x="5404" y="1477"/>
                  </a:cubicBezTo>
                  <a:cubicBezTo>
                    <a:pt x="5104" y="910"/>
                    <a:pt x="4604" y="443"/>
                    <a:pt x="4003" y="176"/>
                  </a:cubicBezTo>
                  <a:cubicBezTo>
                    <a:pt x="3685" y="60"/>
                    <a:pt x="3348" y="1"/>
                    <a:pt x="301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3399;p69">
              <a:extLst>
                <a:ext uri="{FF2B5EF4-FFF2-40B4-BE49-F238E27FC236}">
                  <a16:creationId xmlns:a16="http://schemas.microsoft.com/office/drawing/2014/main" id="{EE66A06A-1564-44C2-8031-5CB8BFCE2833}"/>
                </a:ext>
              </a:extLst>
            </p:cNvPr>
            <p:cNvSpPr/>
            <p:nvPr/>
          </p:nvSpPr>
          <p:spPr>
            <a:xfrm>
              <a:off x="8207553" y="2675303"/>
              <a:ext cx="633107" cy="725788"/>
            </a:xfrm>
            <a:custGeom>
              <a:avLst/>
              <a:gdLst/>
              <a:ahLst/>
              <a:cxnLst/>
              <a:rect l="l" t="t" r="r" b="b"/>
              <a:pathLst>
                <a:path w="36061" h="41340" extrusionOk="0">
                  <a:moveTo>
                    <a:pt x="15414" y="1"/>
                  </a:moveTo>
                  <a:cubicBezTo>
                    <a:pt x="14455" y="1"/>
                    <a:pt x="13510" y="66"/>
                    <a:pt x="12543" y="176"/>
                  </a:cubicBezTo>
                  <a:cubicBezTo>
                    <a:pt x="5371" y="1110"/>
                    <a:pt x="1" y="7248"/>
                    <a:pt x="34" y="14486"/>
                  </a:cubicBezTo>
                  <a:cubicBezTo>
                    <a:pt x="34" y="16788"/>
                    <a:pt x="335" y="19090"/>
                    <a:pt x="935" y="21325"/>
                  </a:cubicBezTo>
                  <a:cubicBezTo>
                    <a:pt x="2936" y="28463"/>
                    <a:pt x="3537" y="34701"/>
                    <a:pt x="3303" y="37770"/>
                  </a:cubicBezTo>
                  <a:lnTo>
                    <a:pt x="10008" y="41339"/>
                  </a:lnTo>
                  <a:cubicBezTo>
                    <a:pt x="10008" y="41339"/>
                    <a:pt x="13144" y="36869"/>
                    <a:pt x="16112" y="34968"/>
                  </a:cubicBezTo>
                  <a:cubicBezTo>
                    <a:pt x="19048" y="33033"/>
                    <a:pt x="29122" y="27863"/>
                    <a:pt x="33025" y="22592"/>
                  </a:cubicBezTo>
                  <a:cubicBezTo>
                    <a:pt x="35560" y="19156"/>
                    <a:pt x="36060" y="12151"/>
                    <a:pt x="29989" y="6014"/>
                  </a:cubicBezTo>
                  <a:cubicBezTo>
                    <a:pt x="26286" y="2278"/>
                    <a:pt x="21283" y="110"/>
                    <a:pt x="16012" y="9"/>
                  </a:cubicBezTo>
                  <a:cubicBezTo>
                    <a:pt x="15812" y="4"/>
                    <a:pt x="15613" y="1"/>
                    <a:pt x="15414" y="1"/>
                  </a:cubicBezTo>
                  <a:close/>
                </a:path>
              </a:pathLst>
            </a:custGeom>
            <a:solidFill>
              <a:srgbClr val="ACD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3400;p69">
              <a:extLst>
                <a:ext uri="{FF2B5EF4-FFF2-40B4-BE49-F238E27FC236}">
                  <a16:creationId xmlns:a16="http://schemas.microsoft.com/office/drawing/2014/main" id="{231AD1E3-1356-4AF7-9F60-7A56875AA3BC}"/>
                </a:ext>
              </a:extLst>
            </p:cNvPr>
            <p:cNvSpPr/>
            <p:nvPr/>
          </p:nvSpPr>
          <p:spPr>
            <a:xfrm>
              <a:off x="8175934" y="3473687"/>
              <a:ext cx="139996" cy="145842"/>
            </a:xfrm>
            <a:custGeom>
              <a:avLst/>
              <a:gdLst/>
              <a:ahLst/>
              <a:cxnLst/>
              <a:rect l="l" t="t" r="r" b="b"/>
              <a:pathLst>
                <a:path w="7974" h="8307" extrusionOk="0">
                  <a:moveTo>
                    <a:pt x="1935" y="0"/>
                  </a:moveTo>
                  <a:lnTo>
                    <a:pt x="1" y="6472"/>
                  </a:lnTo>
                  <a:lnTo>
                    <a:pt x="4070" y="8306"/>
                  </a:lnTo>
                  <a:lnTo>
                    <a:pt x="7973" y="3303"/>
                  </a:lnTo>
                  <a:lnTo>
                    <a:pt x="1935" y="0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3401;p69">
              <a:extLst>
                <a:ext uri="{FF2B5EF4-FFF2-40B4-BE49-F238E27FC236}">
                  <a16:creationId xmlns:a16="http://schemas.microsoft.com/office/drawing/2014/main" id="{CB9935A7-3028-4DBF-8531-2EAC86AFB836}"/>
                </a:ext>
              </a:extLst>
            </p:cNvPr>
            <p:cNvSpPr/>
            <p:nvPr/>
          </p:nvSpPr>
          <p:spPr>
            <a:xfrm>
              <a:off x="8213995" y="3337238"/>
              <a:ext cx="52143" cy="139978"/>
            </a:xfrm>
            <a:custGeom>
              <a:avLst/>
              <a:gdLst/>
              <a:ahLst/>
              <a:cxnLst/>
              <a:rect l="l" t="t" r="r" b="b"/>
              <a:pathLst>
                <a:path w="2970" h="7973" extrusionOk="0">
                  <a:moveTo>
                    <a:pt x="2936" y="0"/>
                  </a:moveTo>
                  <a:lnTo>
                    <a:pt x="2936" y="0"/>
                  </a:lnTo>
                  <a:cubicBezTo>
                    <a:pt x="2903" y="0"/>
                    <a:pt x="2169" y="1801"/>
                    <a:pt x="1402" y="3970"/>
                  </a:cubicBezTo>
                  <a:cubicBezTo>
                    <a:pt x="601" y="6138"/>
                    <a:pt x="1" y="7972"/>
                    <a:pt x="68" y="7972"/>
                  </a:cubicBezTo>
                  <a:cubicBezTo>
                    <a:pt x="101" y="7972"/>
                    <a:pt x="801" y="6171"/>
                    <a:pt x="1602" y="4003"/>
                  </a:cubicBezTo>
                  <a:cubicBezTo>
                    <a:pt x="2403" y="1835"/>
                    <a:pt x="2970" y="0"/>
                    <a:pt x="293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3402;p69">
              <a:extLst>
                <a:ext uri="{FF2B5EF4-FFF2-40B4-BE49-F238E27FC236}">
                  <a16:creationId xmlns:a16="http://schemas.microsoft.com/office/drawing/2014/main" id="{3E0810AB-1B50-446F-89BA-EBEEDD3A7372}"/>
                </a:ext>
              </a:extLst>
            </p:cNvPr>
            <p:cNvSpPr/>
            <p:nvPr/>
          </p:nvSpPr>
          <p:spPr>
            <a:xfrm>
              <a:off x="8308292" y="3395209"/>
              <a:ext cx="79654" cy="131779"/>
            </a:xfrm>
            <a:custGeom>
              <a:avLst/>
              <a:gdLst/>
              <a:ahLst/>
              <a:cxnLst/>
              <a:rect l="l" t="t" r="r" b="b"/>
              <a:pathLst>
                <a:path w="4537" h="7506" extrusionOk="0">
                  <a:moveTo>
                    <a:pt x="4470" y="0"/>
                  </a:moveTo>
                  <a:cubicBezTo>
                    <a:pt x="4437" y="0"/>
                    <a:pt x="3403" y="1635"/>
                    <a:pt x="2202" y="3703"/>
                  </a:cubicBezTo>
                  <a:cubicBezTo>
                    <a:pt x="968" y="5805"/>
                    <a:pt x="0" y="7472"/>
                    <a:pt x="67" y="7506"/>
                  </a:cubicBezTo>
                  <a:cubicBezTo>
                    <a:pt x="901" y="6305"/>
                    <a:pt x="1668" y="5071"/>
                    <a:pt x="2369" y="3803"/>
                  </a:cubicBezTo>
                  <a:cubicBezTo>
                    <a:pt x="3570" y="1702"/>
                    <a:pt x="4537" y="0"/>
                    <a:pt x="447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3403;p69">
              <a:extLst>
                <a:ext uri="{FF2B5EF4-FFF2-40B4-BE49-F238E27FC236}">
                  <a16:creationId xmlns:a16="http://schemas.microsoft.com/office/drawing/2014/main" id="{484A813E-EC03-486C-9E7B-7127392CFEEA}"/>
                </a:ext>
              </a:extLst>
            </p:cNvPr>
            <p:cNvSpPr/>
            <p:nvPr/>
          </p:nvSpPr>
          <p:spPr>
            <a:xfrm>
              <a:off x="8303025" y="2678269"/>
              <a:ext cx="413474" cy="708758"/>
            </a:xfrm>
            <a:custGeom>
              <a:avLst/>
              <a:gdLst/>
              <a:ahLst/>
              <a:cxnLst/>
              <a:rect l="l" t="t" r="r" b="b"/>
              <a:pathLst>
                <a:path w="23551" h="40370" extrusionOk="0">
                  <a:moveTo>
                    <a:pt x="0" y="38668"/>
                  </a:moveTo>
                  <a:cubicBezTo>
                    <a:pt x="0" y="38670"/>
                    <a:pt x="0" y="38671"/>
                    <a:pt x="1" y="38671"/>
                  </a:cubicBezTo>
                  <a:cubicBezTo>
                    <a:pt x="1" y="38671"/>
                    <a:pt x="1" y="38670"/>
                    <a:pt x="2" y="38669"/>
                  </a:cubicBezTo>
                  <a:lnTo>
                    <a:pt x="2" y="38669"/>
                  </a:lnTo>
                  <a:cubicBezTo>
                    <a:pt x="1" y="38669"/>
                    <a:pt x="1" y="38669"/>
                    <a:pt x="0" y="38668"/>
                  </a:cubicBezTo>
                  <a:close/>
                  <a:moveTo>
                    <a:pt x="12829" y="0"/>
                  </a:moveTo>
                  <a:cubicBezTo>
                    <a:pt x="12743" y="0"/>
                    <a:pt x="12659" y="3"/>
                    <a:pt x="12576" y="7"/>
                  </a:cubicBezTo>
                  <a:cubicBezTo>
                    <a:pt x="12342" y="7"/>
                    <a:pt x="9007" y="3943"/>
                    <a:pt x="7506" y="6579"/>
                  </a:cubicBezTo>
                  <a:cubicBezTo>
                    <a:pt x="2535" y="15452"/>
                    <a:pt x="2268" y="24125"/>
                    <a:pt x="901" y="34198"/>
                  </a:cubicBezTo>
                  <a:cubicBezTo>
                    <a:pt x="706" y="35627"/>
                    <a:pt x="37" y="38603"/>
                    <a:pt x="2" y="38669"/>
                  </a:cubicBezTo>
                  <a:lnTo>
                    <a:pt x="2" y="38669"/>
                  </a:lnTo>
                  <a:cubicBezTo>
                    <a:pt x="737" y="39270"/>
                    <a:pt x="3202" y="40369"/>
                    <a:pt x="3202" y="40369"/>
                  </a:cubicBezTo>
                  <a:cubicBezTo>
                    <a:pt x="3202" y="40369"/>
                    <a:pt x="5537" y="37601"/>
                    <a:pt x="6438" y="36166"/>
                  </a:cubicBezTo>
                  <a:cubicBezTo>
                    <a:pt x="10174" y="30496"/>
                    <a:pt x="14177" y="26093"/>
                    <a:pt x="17346" y="20122"/>
                  </a:cubicBezTo>
                  <a:cubicBezTo>
                    <a:pt x="20515" y="14151"/>
                    <a:pt x="23550" y="8847"/>
                    <a:pt x="20615" y="2743"/>
                  </a:cubicBezTo>
                  <a:lnTo>
                    <a:pt x="20615" y="2743"/>
                  </a:lnTo>
                  <a:cubicBezTo>
                    <a:pt x="20615" y="2743"/>
                    <a:pt x="20616" y="2743"/>
                    <a:pt x="20616" y="2743"/>
                  </a:cubicBezTo>
                  <a:cubicBezTo>
                    <a:pt x="20624" y="2743"/>
                    <a:pt x="15838" y="0"/>
                    <a:pt x="12829" y="0"/>
                  </a:cubicBez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3404;p69">
              <a:extLst>
                <a:ext uri="{FF2B5EF4-FFF2-40B4-BE49-F238E27FC236}">
                  <a16:creationId xmlns:a16="http://schemas.microsoft.com/office/drawing/2014/main" id="{FC559765-643A-4579-955C-72A90D0E5F4D}"/>
                </a:ext>
              </a:extLst>
            </p:cNvPr>
            <p:cNvSpPr/>
            <p:nvPr/>
          </p:nvSpPr>
          <p:spPr>
            <a:xfrm>
              <a:off x="8204638" y="2840667"/>
              <a:ext cx="584475" cy="246512"/>
            </a:xfrm>
            <a:custGeom>
              <a:avLst/>
              <a:gdLst/>
              <a:ahLst/>
              <a:cxnLst/>
              <a:rect l="l" t="t" r="r" b="b"/>
              <a:pathLst>
                <a:path w="33291" h="14041" extrusionOk="0">
                  <a:moveTo>
                    <a:pt x="5221" y="1"/>
                  </a:moveTo>
                  <a:cubicBezTo>
                    <a:pt x="4318" y="1"/>
                    <a:pt x="3416" y="182"/>
                    <a:pt x="2569" y="531"/>
                  </a:cubicBezTo>
                  <a:cubicBezTo>
                    <a:pt x="1868" y="798"/>
                    <a:pt x="1168" y="1198"/>
                    <a:pt x="567" y="1698"/>
                  </a:cubicBezTo>
                  <a:cubicBezTo>
                    <a:pt x="434" y="1832"/>
                    <a:pt x="267" y="1965"/>
                    <a:pt x="134" y="2099"/>
                  </a:cubicBezTo>
                  <a:cubicBezTo>
                    <a:pt x="67" y="2165"/>
                    <a:pt x="34" y="2232"/>
                    <a:pt x="0" y="2265"/>
                  </a:cubicBezTo>
                  <a:cubicBezTo>
                    <a:pt x="67" y="2232"/>
                    <a:pt x="134" y="2199"/>
                    <a:pt x="167" y="2165"/>
                  </a:cubicBezTo>
                  <a:cubicBezTo>
                    <a:pt x="234" y="2065"/>
                    <a:pt x="400" y="1932"/>
                    <a:pt x="634" y="1765"/>
                  </a:cubicBezTo>
                  <a:cubicBezTo>
                    <a:pt x="1234" y="1331"/>
                    <a:pt x="1902" y="931"/>
                    <a:pt x="2635" y="664"/>
                  </a:cubicBezTo>
                  <a:cubicBezTo>
                    <a:pt x="3469" y="311"/>
                    <a:pt x="4341" y="148"/>
                    <a:pt x="5222" y="148"/>
                  </a:cubicBezTo>
                  <a:cubicBezTo>
                    <a:pt x="5505" y="148"/>
                    <a:pt x="5788" y="165"/>
                    <a:pt x="6071" y="197"/>
                  </a:cubicBezTo>
                  <a:cubicBezTo>
                    <a:pt x="7606" y="397"/>
                    <a:pt x="9007" y="1031"/>
                    <a:pt x="10174" y="2032"/>
                  </a:cubicBezTo>
                  <a:lnTo>
                    <a:pt x="10207" y="2065"/>
                  </a:lnTo>
                  <a:lnTo>
                    <a:pt x="10241" y="2032"/>
                  </a:lnTo>
                  <a:cubicBezTo>
                    <a:pt x="11375" y="1231"/>
                    <a:pt x="12709" y="798"/>
                    <a:pt x="14077" y="731"/>
                  </a:cubicBezTo>
                  <a:cubicBezTo>
                    <a:pt x="14230" y="724"/>
                    <a:pt x="14382" y="721"/>
                    <a:pt x="14534" y="721"/>
                  </a:cubicBezTo>
                  <a:cubicBezTo>
                    <a:pt x="15909" y="721"/>
                    <a:pt x="17249" y="994"/>
                    <a:pt x="18480" y="1565"/>
                  </a:cubicBezTo>
                  <a:cubicBezTo>
                    <a:pt x="19848" y="2199"/>
                    <a:pt x="21082" y="3066"/>
                    <a:pt x="22183" y="4100"/>
                  </a:cubicBezTo>
                  <a:cubicBezTo>
                    <a:pt x="23183" y="5067"/>
                    <a:pt x="24084" y="6102"/>
                    <a:pt x="24885" y="7236"/>
                  </a:cubicBezTo>
                  <a:lnTo>
                    <a:pt x="24918" y="7269"/>
                  </a:lnTo>
                  <a:lnTo>
                    <a:pt x="24985" y="7269"/>
                  </a:lnTo>
                  <a:cubicBezTo>
                    <a:pt x="28487" y="7769"/>
                    <a:pt x="31489" y="10038"/>
                    <a:pt x="32957" y="13240"/>
                  </a:cubicBezTo>
                  <a:cubicBezTo>
                    <a:pt x="33024" y="13440"/>
                    <a:pt x="33124" y="13640"/>
                    <a:pt x="33191" y="13840"/>
                  </a:cubicBezTo>
                  <a:cubicBezTo>
                    <a:pt x="33191" y="13907"/>
                    <a:pt x="33224" y="13974"/>
                    <a:pt x="33291" y="14041"/>
                  </a:cubicBezTo>
                  <a:cubicBezTo>
                    <a:pt x="33257" y="13941"/>
                    <a:pt x="33224" y="13840"/>
                    <a:pt x="33191" y="13774"/>
                  </a:cubicBezTo>
                  <a:cubicBezTo>
                    <a:pt x="33157" y="13640"/>
                    <a:pt x="33057" y="13440"/>
                    <a:pt x="32990" y="13173"/>
                  </a:cubicBezTo>
                  <a:cubicBezTo>
                    <a:pt x="32690" y="12473"/>
                    <a:pt x="32323" y="11806"/>
                    <a:pt x="31856" y="11172"/>
                  </a:cubicBezTo>
                  <a:cubicBezTo>
                    <a:pt x="31156" y="10205"/>
                    <a:pt x="30288" y="9371"/>
                    <a:pt x="29288" y="8737"/>
                  </a:cubicBezTo>
                  <a:cubicBezTo>
                    <a:pt x="27990" y="7838"/>
                    <a:pt x="26527" y="7305"/>
                    <a:pt x="24996" y="7104"/>
                  </a:cubicBezTo>
                  <a:lnTo>
                    <a:pt x="24996" y="7104"/>
                  </a:lnTo>
                  <a:cubicBezTo>
                    <a:pt x="24233" y="5982"/>
                    <a:pt x="23307" y="4925"/>
                    <a:pt x="22316" y="3967"/>
                  </a:cubicBezTo>
                  <a:cubicBezTo>
                    <a:pt x="21215" y="2899"/>
                    <a:pt x="19948" y="2032"/>
                    <a:pt x="18547" y="1398"/>
                  </a:cubicBezTo>
                  <a:cubicBezTo>
                    <a:pt x="17352" y="844"/>
                    <a:pt x="16030" y="545"/>
                    <a:pt x="14691" y="545"/>
                  </a:cubicBezTo>
                  <a:cubicBezTo>
                    <a:pt x="14498" y="545"/>
                    <a:pt x="14304" y="552"/>
                    <a:pt x="14110" y="564"/>
                  </a:cubicBezTo>
                  <a:cubicBezTo>
                    <a:pt x="12739" y="630"/>
                    <a:pt x="11400" y="1078"/>
                    <a:pt x="10249" y="1848"/>
                  </a:cubicBezTo>
                  <a:lnTo>
                    <a:pt x="10249" y="1848"/>
                  </a:lnTo>
                  <a:cubicBezTo>
                    <a:pt x="9092" y="843"/>
                    <a:pt x="7647" y="195"/>
                    <a:pt x="6138" y="64"/>
                  </a:cubicBezTo>
                  <a:cubicBezTo>
                    <a:pt x="5834" y="22"/>
                    <a:pt x="5528" y="1"/>
                    <a:pt x="522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3405;p69">
              <a:extLst>
                <a:ext uri="{FF2B5EF4-FFF2-40B4-BE49-F238E27FC236}">
                  <a16:creationId xmlns:a16="http://schemas.microsoft.com/office/drawing/2014/main" id="{D751E2DA-1E8D-407A-9175-AC674A285A2E}"/>
                </a:ext>
              </a:extLst>
            </p:cNvPr>
            <p:cNvSpPr/>
            <p:nvPr/>
          </p:nvSpPr>
          <p:spPr>
            <a:xfrm>
              <a:off x="8239189" y="3082860"/>
              <a:ext cx="331485" cy="160098"/>
            </a:xfrm>
            <a:custGeom>
              <a:avLst/>
              <a:gdLst/>
              <a:ahLst/>
              <a:cxnLst/>
              <a:rect l="l" t="t" r="r" b="b"/>
              <a:pathLst>
                <a:path w="18881" h="9119" extrusionOk="0">
                  <a:moveTo>
                    <a:pt x="2916" y="1"/>
                  </a:moveTo>
                  <a:cubicBezTo>
                    <a:pt x="2475" y="1"/>
                    <a:pt x="2032" y="69"/>
                    <a:pt x="1601" y="212"/>
                  </a:cubicBezTo>
                  <a:cubicBezTo>
                    <a:pt x="1168" y="346"/>
                    <a:pt x="767" y="579"/>
                    <a:pt x="367" y="813"/>
                  </a:cubicBezTo>
                  <a:cubicBezTo>
                    <a:pt x="234" y="946"/>
                    <a:pt x="100" y="1046"/>
                    <a:pt x="67" y="1080"/>
                  </a:cubicBezTo>
                  <a:lnTo>
                    <a:pt x="0" y="1146"/>
                  </a:lnTo>
                  <a:cubicBezTo>
                    <a:pt x="501" y="779"/>
                    <a:pt x="1068" y="512"/>
                    <a:pt x="1668" y="312"/>
                  </a:cubicBezTo>
                  <a:cubicBezTo>
                    <a:pt x="2057" y="215"/>
                    <a:pt x="2468" y="163"/>
                    <a:pt x="2876" y="163"/>
                  </a:cubicBezTo>
                  <a:cubicBezTo>
                    <a:pt x="3168" y="163"/>
                    <a:pt x="3458" y="190"/>
                    <a:pt x="3736" y="246"/>
                  </a:cubicBezTo>
                  <a:cubicBezTo>
                    <a:pt x="4637" y="412"/>
                    <a:pt x="5437" y="846"/>
                    <a:pt x="6071" y="1480"/>
                  </a:cubicBezTo>
                  <a:lnTo>
                    <a:pt x="6105" y="1547"/>
                  </a:lnTo>
                  <a:lnTo>
                    <a:pt x="6171" y="1480"/>
                  </a:lnTo>
                  <a:cubicBezTo>
                    <a:pt x="6872" y="1113"/>
                    <a:pt x="7672" y="879"/>
                    <a:pt x="8506" y="813"/>
                  </a:cubicBezTo>
                  <a:cubicBezTo>
                    <a:pt x="8592" y="809"/>
                    <a:pt x="8678" y="808"/>
                    <a:pt x="8765" y="808"/>
                  </a:cubicBezTo>
                  <a:cubicBezTo>
                    <a:pt x="9551" y="808"/>
                    <a:pt x="10354" y="946"/>
                    <a:pt x="11075" y="1246"/>
                  </a:cubicBezTo>
                  <a:cubicBezTo>
                    <a:pt x="12976" y="2047"/>
                    <a:pt x="14344" y="3748"/>
                    <a:pt x="14677" y="5783"/>
                  </a:cubicBezTo>
                  <a:lnTo>
                    <a:pt x="14677" y="5883"/>
                  </a:lnTo>
                  <a:lnTo>
                    <a:pt x="14744" y="5883"/>
                  </a:lnTo>
                  <a:cubicBezTo>
                    <a:pt x="14842" y="5874"/>
                    <a:pt x="14940" y="5870"/>
                    <a:pt x="15038" y="5870"/>
                  </a:cubicBezTo>
                  <a:cubicBezTo>
                    <a:pt x="15713" y="5870"/>
                    <a:pt x="16397" y="6067"/>
                    <a:pt x="16979" y="6417"/>
                  </a:cubicBezTo>
                  <a:cubicBezTo>
                    <a:pt x="17479" y="6717"/>
                    <a:pt x="17913" y="7151"/>
                    <a:pt x="18247" y="7651"/>
                  </a:cubicBezTo>
                  <a:cubicBezTo>
                    <a:pt x="18534" y="8098"/>
                    <a:pt x="18729" y="8575"/>
                    <a:pt x="18833" y="9053"/>
                  </a:cubicBezTo>
                  <a:lnTo>
                    <a:pt x="18833" y="9053"/>
                  </a:lnTo>
                  <a:cubicBezTo>
                    <a:pt x="18836" y="9011"/>
                    <a:pt x="18858" y="8974"/>
                    <a:pt x="18880" y="8952"/>
                  </a:cubicBezTo>
                  <a:cubicBezTo>
                    <a:pt x="18880" y="8852"/>
                    <a:pt x="18880" y="8752"/>
                    <a:pt x="18847" y="8652"/>
                  </a:cubicBezTo>
                  <a:cubicBezTo>
                    <a:pt x="18747" y="8251"/>
                    <a:pt x="18614" y="7884"/>
                    <a:pt x="18380" y="7551"/>
                  </a:cubicBezTo>
                  <a:cubicBezTo>
                    <a:pt x="18046" y="7050"/>
                    <a:pt x="17613" y="6583"/>
                    <a:pt x="17112" y="6283"/>
                  </a:cubicBezTo>
                  <a:cubicBezTo>
                    <a:pt x="16499" y="5845"/>
                    <a:pt x="15808" y="5637"/>
                    <a:pt x="15086" y="5637"/>
                  </a:cubicBezTo>
                  <a:cubicBezTo>
                    <a:pt x="15011" y="5637"/>
                    <a:pt x="14935" y="5639"/>
                    <a:pt x="14858" y="5644"/>
                  </a:cubicBezTo>
                  <a:lnTo>
                    <a:pt x="14858" y="5644"/>
                  </a:lnTo>
                  <a:cubicBezTo>
                    <a:pt x="14684" y="4717"/>
                    <a:pt x="14322" y="3852"/>
                    <a:pt x="13743" y="3081"/>
                  </a:cubicBezTo>
                  <a:cubicBezTo>
                    <a:pt x="12590" y="1522"/>
                    <a:pt x="10765" y="633"/>
                    <a:pt x="8842" y="633"/>
                  </a:cubicBezTo>
                  <a:cubicBezTo>
                    <a:pt x="8708" y="633"/>
                    <a:pt x="8574" y="637"/>
                    <a:pt x="8440" y="646"/>
                  </a:cubicBezTo>
                  <a:cubicBezTo>
                    <a:pt x="7670" y="742"/>
                    <a:pt x="6870" y="961"/>
                    <a:pt x="6158" y="1334"/>
                  </a:cubicBezTo>
                  <a:lnTo>
                    <a:pt x="6158" y="1334"/>
                  </a:lnTo>
                  <a:cubicBezTo>
                    <a:pt x="5497" y="691"/>
                    <a:pt x="4649" y="242"/>
                    <a:pt x="3736" y="79"/>
                  </a:cubicBezTo>
                  <a:cubicBezTo>
                    <a:pt x="3466" y="27"/>
                    <a:pt x="3192" y="1"/>
                    <a:pt x="2916" y="1"/>
                  </a:cubicBezTo>
                  <a:close/>
                  <a:moveTo>
                    <a:pt x="18833" y="9053"/>
                  </a:moveTo>
                  <a:cubicBezTo>
                    <a:pt x="18832" y="9074"/>
                    <a:pt x="18836" y="9096"/>
                    <a:pt x="18847" y="9119"/>
                  </a:cubicBezTo>
                  <a:cubicBezTo>
                    <a:pt x="18843" y="9097"/>
                    <a:pt x="18838" y="9075"/>
                    <a:pt x="18833" y="9053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3406;p69">
              <a:extLst>
                <a:ext uri="{FF2B5EF4-FFF2-40B4-BE49-F238E27FC236}">
                  <a16:creationId xmlns:a16="http://schemas.microsoft.com/office/drawing/2014/main" id="{54FCB921-2D6A-4A25-A6CA-A515DF9721FE}"/>
                </a:ext>
              </a:extLst>
            </p:cNvPr>
            <p:cNvSpPr/>
            <p:nvPr/>
          </p:nvSpPr>
          <p:spPr>
            <a:xfrm>
              <a:off x="8198774" y="3511170"/>
              <a:ext cx="96649" cy="48035"/>
            </a:xfrm>
            <a:custGeom>
              <a:avLst/>
              <a:gdLst/>
              <a:ahLst/>
              <a:cxnLst/>
              <a:rect l="l" t="t" r="r" b="b"/>
              <a:pathLst>
                <a:path w="5505" h="2736" extrusionOk="0">
                  <a:moveTo>
                    <a:pt x="34" y="0"/>
                  </a:moveTo>
                  <a:cubicBezTo>
                    <a:pt x="1" y="67"/>
                    <a:pt x="1" y="200"/>
                    <a:pt x="34" y="267"/>
                  </a:cubicBezTo>
                  <a:cubicBezTo>
                    <a:pt x="134" y="734"/>
                    <a:pt x="468" y="1101"/>
                    <a:pt x="935" y="1201"/>
                  </a:cubicBezTo>
                  <a:cubicBezTo>
                    <a:pt x="993" y="1211"/>
                    <a:pt x="1052" y="1215"/>
                    <a:pt x="1110" y="1215"/>
                  </a:cubicBezTo>
                  <a:cubicBezTo>
                    <a:pt x="1252" y="1215"/>
                    <a:pt x="1394" y="1191"/>
                    <a:pt x="1535" y="1168"/>
                  </a:cubicBezTo>
                  <a:lnTo>
                    <a:pt x="2169" y="1034"/>
                  </a:lnTo>
                  <a:cubicBezTo>
                    <a:pt x="2369" y="1034"/>
                    <a:pt x="2569" y="1101"/>
                    <a:pt x="2703" y="1268"/>
                  </a:cubicBezTo>
                  <a:cubicBezTo>
                    <a:pt x="3003" y="1601"/>
                    <a:pt x="3136" y="2102"/>
                    <a:pt x="3470" y="2435"/>
                  </a:cubicBezTo>
                  <a:cubicBezTo>
                    <a:pt x="3603" y="2602"/>
                    <a:pt x="3837" y="2702"/>
                    <a:pt x="4037" y="2702"/>
                  </a:cubicBezTo>
                  <a:cubicBezTo>
                    <a:pt x="4237" y="2702"/>
                    <a:pt x="4404" y="2669"/>
                    <a:pt x="4604" y="2602"/>
                  </a:cubicBezTo>
                  <a:cubicBezTo>
                    <a:pt x="4714" y="2547"/>
                    <a:pt x="4844" y="2522"/>
                    <a:pt x="4978" y="2522"/>
                  </a:cubicBezTo>
                  <a:cubicBezTo>
                    <a:pt x="5088" y="2522"/>
                    <a:pt x="5199" y="2539"/>
                    <a:pt x="5304" y="2569"/>
                  </a:cubicBezTo>
                  <a:cubicBezTo>
                    <a:pt x="5371" y="2635"/>
                    <a:pt x="5438" y="2669"/>
                    <a:pt x="5505" y="2735"/>
                  </a:cubicBezTo>
                  <a:cubicBezTo>
                    <a:pt x="5505" y="2635"/>
                    <a:pt x="5438" y="2569"/>
                    <a:pt x="5371" y="2502"/>
                  </a:cubicBezTo>
                  <a:cubicBezTo>
                    <a:pt x="5220" y="2437"/>
                    <a:pt x="5042" y="2401"/>
                    <a:pt x="4871" y="2401"/>
                  </a:cubicBezTo>
                  <a:cubicBezTo>
                    <a:pt x="4778" y="2401"/>
                    <a:pt x="4687" y="2412"/>
                    <a:pt x="4604" y="2435"/>
                  </a:cubicBezTo>
                  <a:cubicBezTo>
                    <a:pt x="4437" y="2502"/>
                    <a:pt x="4270" y="2535"/>
                    <a:pt x="4104" y="2535"/>
                  </a:cubicBezTo>
                  <a:cubicBezTo>
                    <a:pt x="3903" y="2535"/>
                    <a:pt x="3737" y="2435"/>
                    <a:pt x="3637" y="2335"/>
                  </a:cubicBezTo>
                  <a:cubicBezTo>
                    <a:pt x="3336" y="2035"/>
                    <a:pt x="3270" y="1568"/>
                    <a:pt x="2869" y="1168"/>
                  </a:cubicBezTo>
                  <a:cubicBezTo>
                    <a:pt x="2720" y="988"/>
                    <a:pt x="2490" y="862"/>
                    <a:pt x="2251" y="862"/>
                  </a:cubicBezTo>
                  <a:cubicBezTo>
                    <a:pt x="2224" y="862"/>
                    <a:pt x="2196" y="864"/>
                    <a:pt x="2169" y="867"/>
                  </a:cubicBezTo>
                  <a:cubicBezTo>
                    <a:pt x="1935" y="867"/>
                    <a:pt x="1702" y="901"/>
                    <a:pt x="1502" y="1001"/>
                  </a:cubicBezTo>
                  <a:cubicBezTo>
                    <a:pt x="1384" y="1025"/>
                    <a:pt x="1249" y="1048"/>
                    <a:pt x="1121" y="1048"/>
                  </a:cubicBezTo>
                  <a:cubicBezTo>
                    <a:pt x="1069" y="1048"/>
                    <a:pt x="1017" y="1044"/>
                    <a:pt x="968" y="1034"/>
                  </a:cubicBezTo>
                  <a:cubicBezTo>
                    <a:pt x="801" y="968"/>
                    <a:pt x="668" y="901"/>
                    <a:pt x="534" y="834"/>
                  </a:cubicBezTo>
                  <a:cubicBezTo>
                    <a:pt x="334" y="667"/>
                    <a:pt x="201" y="467"/>
                    <a:pt x="134" y="234"/>
                  </a:cubicBezTo>
                  <a:cubicBezTo>
                    <a:pt x="67" y="167"/>
                    <a:pt x="67" y="67"/>
                    <a:pt x="3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3407;p69">
              <a:extLst>
                <a:ext uri="{FF2B5EF4-FFF2-40B4-BE49-F238E27FC236}">
                  <a16:creationId xmlns:a16="http://schemas.microsoft.com/office/drawing/2014/main" id="{DE2EE730-7A82-4C38-A4C7-EB9A7E8B1006}"/>
                </a:ext>
              </a:extLst>
            </p:cNvPr>
            <p:cNvSpPr/>
            <p:nvPr/>
          </p:nvSpPr>
          <p:spPr>
            <a:xfrm>
              <a:off x="8205218" y="3487733"/>
              <a:ext cx="102513" cy="53899"/>
            </a:xfrm>
            <a:custGeom>
              <a:avLst/>
              <a:gdLst/>
              <a:ahLst/>
              <a:cxnLst/>
              <a:rect l="l" t="t" r="r" b="b"/>
              <a:pathLst>
                <a:path w="5839" h="3070" extrusionOk="0">
                  <a:moveTo>
                    <a:pt x="1" y="1"/>
                  </a:moveTo>
                  <a:cubicBezTo>
                    <a:pt x="935" y="568"/>
                    <a:pt x="1902" y="1135"/>
                    <a:pt x="2903" y="1602"/>
                  </a:cubicBezTo>
                  <a:cubicBezTo>
                    <a:pt x="3837" y="2169"/>
                    <a:pt x="4837" y="2636"/>
                    <a:pt x="5838" y="3070"/>
                  </a:cubicBezTo>
                  <a:cubicBezTo>
                    <a:pt x="4937" y="2469"/>
                    <a:pt x="3970" y="1936"/>
                    <a:pt x="2969" y="1435"/>
                  </a:cubicBezTo>
                  <a:cubicBezTo>
                    <a:pt x="2002" y="902"/>
                    <a:pt x="1035" y="401"/>
                    <a:pt x="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3408;p69">
              <a:extLst>
                <a:ext uri="{FF2B5EF4-FFF2-40B4-BE49-F238E27FC236}">
                  <a16:creationId xmlns:a16="http://schemas.microsoft.com/office/drawing/2014/main" id="{CAB55CDA-3518-4D93-9C8D-39C68376184C}"/>
                </a:ext>
              </a:extLst>
            </p:cNvPr>
            <p:cNvSpPr/>
            <p:nvPr/>
          </p:nvSpPr>
          <p:spPr>
            <a:xfrm>
              <a:off x="8192927" y="3528726"/>
              <a:ext cx="93717" cy="45507"/>
            </a:xfrm>
            <a:custGeom>
              <a:avLst/>
              <a:gdLst/>
              <a:ahLst/>
              <a:cxnLst/>
              <a:rect l="l" t="t" r="r" b="b"/>
              <a:pathLst>
                <a:path w="5338" h="2592" extrusionOk="0">
                  <a:moveTo>
                    <a:pt x="33" y="1"/>
                  </a:moveTo>
                  <a:lnTo>
                    <a:pt x="33" y="1"/>
                  </a:lnTo>
                  <a:cubicBezTo>
                    <a:pt x="33" y="1"/>
                    <a:pt x="0" y="68"/>
                    <a:pt x="100" y="234"/>
                  </a:cubicBezTo>
                  <a:cubicBezTo>
                    <a:pt x="200" y="468"/>
                    <a:pt x="367" y="668"/>
                    <a:pt x="634" y="735"/>
                  </a:cubicBezTo>
                  <a:cubicBezTo>
                    <a:pt x="884" y="810"/>
                    <a:pt x="1153" y="847"/>
                    <a:pt x="1413" y="847"/>
                  </a:cubicBezTo>
                  <a:cubicBezTo>
                    <a:pt x="1499" y="847"/>
                    <a:pt x="1585" y="843"/>
                    <a:pt x="1668" y="835"/>
                  </a:cubicBezTo>
                  <a:cubicBezTo>
                    <a:pt x="1737" y="823"/>
                    <a:pt x="1804" y="818"/>
                    <a:pt x="1871" y="818"/>
                  </a:cubicBezTo>
                  <a:cubicBezTo>
                    <a:pt x="2193" y="818"/>
                    <a:pt x="2492" y="947"/>
                    <a:pt x="2769" y="1168"/>
                  </a:cubicBezTo>
                  <a:cubicBezTo>
                    <a:pt x="2869" y="1335"/>
                    <a:pt x="2969" y="1502"/>
                    <a:pt x="3036" y="1702"/>
                  </a:cubicBezTo>
                  <a:cubicBezTo>
                    <a:pt x="3136" y="1902"/>
                    <a:pt x="3269" y="2069"/>
                    <a:pt x="3436" y="2202"/>
                  </a:cubicBezTo>
                  <a:cubicBezTo>
                    <a:pt x="3703" y="2436"/>
                    <a:pt x="4070" y="2569"/>
                    <a:pt x="4437" y="2569"/>
                  </a:cubicBezTo>
                  <a:cubicBezTo>
                    <a:pt x="4492" y="2583"/>
                    <a:pt x="4547" y="2591"/>
                    <a:pt x="4602" y="2591"/>
                  </a:cubicBezTo>
                  <a:cubicBezTo>
                    <a:pt x="4681" y="2591"/>
                    <a:pt x="4759" y="2575"/>
                    <a:pt x="4837" y="2536"/>
                  </a:cubicBezTo>
                  <a:cubicBezTo>
                    <a:pt x="4937" y="2503"/>
                    <a:pt x="5037" y="2469"/>
                    <a:pt x="5137" y="2403"/>
                  </a:cubicBezTo>
                  <a:cubicBezTo>
                    <a:pt x="5204" y="2369"/>
                    <a:pt x="5270" y="2336"/>
                    <a:pt x="5337" y="2269"/>
                  </a:cubicBezTo>
                  <a:cubicBezTo>
                    <a:pt x="5270" y="2269"/>
                    <a:pt x="5204" y="2303"/>
                    <a:pt x="5137" y="2336"/>
                  </a:cubicBezTo>
                  <a:cubicBezTo>
                    <a:pt x="4987" y="2411"/>
                    <a:pt x="4818" y="2449"/>
                    <a:pt x="4645" y="2449"/>
                  </a:cubicBezTo>
                  <a:cubicBezTo>
                    <a:pt x="4587" y="2449"/>
                    <a:pt x="4528" y="2444"/>
                    <a:pt x="4470" y="2436"/>
                  </a:cubicBezTo>
                  <a:cubicBezTo>
                    <a:pt x="4136" y="2403"/>
                    <a:pt x="3836" y="2269"/>
                    <a:pt x="3603" y="2069"/>
                  </a:cubicBezTo>
                  <a:cubicBezTo>
                    <a:pt x="3436" y="1936"/>
                    <a:pt x="3336" y="1802"/>
                    <a:pt x="3269" y="1602"/>
                  </a:cubicBezTo>
                  <a:cubicBezTo>
                    <a:pt x="3169" y="1402"/>
                    <a:pt x="3069" y="1168"/>
                    <a:pt x="2935" y="1002"/>
                  </a:cubicBezTo>
                  <a:cubicBezTo>
                    <a:pt x="2630" y="724"/>
                    <a:pt x="2278" y="585"/>
                    <a:pt x="1898" y="585"/>
                  </a:cubicBezTo>
                  <a:cubicBezTo>
                    <a:pt x="1823" y="585"/>
                    <a:pt x="1746" y="590"/>
                    <a:pt x="1668" y="601"/>
                  </a:cubicBezTo>
                  <a:cubicBezTo>
                    <a:pt x="1540" y="627"/>
                    <a:pt x="1413" y="638"/>
                    <a:pt x="1286" y="638"/>
                  </a:cubicBezTo>
                  <a:cubicBezTo>
                    <a:pt x="1080" y="638"/>
                    <a:pt x="873" y="609"/>
                    <a:pt x="667" y="568"/>
                  </a:cubicBezTo>
                  <a:cubicBezTo>
                    <a:pt x="467" y="501"/>
                    <a:pt x="267" y="368"/>
                    <a:pt x="167" y="201"/>
                  </a:cubicBezTo>
                  <a:cubicBezTo>
                    <a:pt x="133" y="134"/>
                    <a:pt x="67" y="68"/>
                    <a:pt x="33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3409;p69">
              <a:extLst>
                <a:ext uri="{FF2B5EF4-FFF2-40B4-BE49-F238E27FC236}">
                  <a16:creationId xmlns:a16="http://schemas.microsoft.com/office/drawing/2014/main" id="{B2194738-1326-4868-85B2-E9278688087D}"/>
                </a:ext>
              </a:extLst>
            </p:cNvPr>
            <p:cNvSpPr/>
            <p:nvPr/>
          </p:nvSpPr>
          <p:spPr>
            <a:xfrm>
              <a:off x="7450917" y="2734029"/>
              <a:ext cx="215524" cy="151689"/>
            </a:xfrm>
            <a:custGeom>
              <a:avLst/>
              <a:gdLst/>
              <a:ahLst/>
              <a:cxnLst/>
              <a:rect l="l" t="t" r="r" b="b"/>
              <a:pathLst>
                <a:path w="12276" h="8640" extrusionOk="0">
                  <a:moveTo>
                    <a:pt x="7272" y="0"/>
                  </a:moveTo>
                  <a:lnTo>
                    <a:pt x="4604" y="167"/>
                  </a:lnTo>
                  <a:cubicBezTo>
                    <a:pt x="2803" y="267"/>
                    <a:pt x="1201" y="1368"/>
                    <a:pt x="501" y="3036"/>
                  </a:cubicBezTo>
                  <a:cubicBezTo>
                    <a:pt x="101" y="3903"/>
                    <a:pt x="1" y="4904"/>
                    <a:pt x="201" y="5838"/>
                  </a:cubicBezTo>
                  <a:lnTo>
                    <a:pt x="1835" y="8640"/>
                  </a:lnTo>
                  <a:lnTo>
                    <a:pt x="12276" y="7072"/>
                  </a:lnTo>
                  <a:lnTo>
                    <a:pt x="7272" y="0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3410;p69">
              <a:extLst>
                <a:ext uri="{FF2B5EF4-FFF2-40B4-BE49-F238E27FC236}">
                  <a16:creationId xmlns:a16="http://schemas.microsoft.com/office/drawing/2014/main" id="{33F12A35-822C-402C-B19E-9AE2BEF999A7}"/>
                </a:ext>
              </a:extLst>
            </p:cNvPr>
            <p:cNvSpPr/>
            <p:nvPr/>
          </p:nvSpPr>
          <p:spPr>
            <a:xfrm>
              <a:off x="7450917" y="2734029"/>
              <a:ext cx="215524" cy="151689"/>
            </a:xfrm>
            <a:custGeom>
              <a:avLst/>
              <a:gdLst/>
              <a:ahLst/>
              <a:cxnLst/>
              <a:rect l="l" t="t" r="r" b="b"/>
              <a:pathLst>
                <a:path w="12276" h="8640" extrusionOk="0">
                  <a:moveTo>
                    <a:pt x="7272" y="0"/>
                  </a:moveTo>
                  <a:lnTo>
                    <a:pt x="4604" y="167"/>
                  </a:lnTo>
                  <a:cubicBezTo>
                    <a:pt x="2803" y="267"/>
                    <a:pt x="1201" y="1368"/>
                    <a:pt x="501" y="3036"/>
                  </a:cubicBezTo>
                  <a:cubicBezTo>
                    <a:pt x="101" y="3903"/>
                    <a:pt x="1" y="4904"/>
                    <a:pt x="201" y="5838"/>
                  </a:cubicBezTo>
                  <a:lnTo>
                    <a:pt x="1835" y="8640"/>
                  </a:lnTo>
                  <a:lnTo>
                    <a:pt x="12276" y="7072"/>
                  </a:lnTo>
                  <a:lnTo>
                    <a:pt x="727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3411;p69">
              <a:extLst>
                <a:ext uri="{FF2B5EF4-FFF2-40B4-BE49-F238E27FC236}">
                  <a16:creationId xmlns:a16="http://schemas.microsoft.com/office/drawing/2014/main" id="{B3AD350B-4B50-4D4B-BA59-9FD7CF8B602E}"/>
                </a:ext>
              </a:extLst>
            </p:cNvPr>
            <p:cNvSpPr/>
            <p:nvPr/>
          </p:nvSpPr>
          <p:spPr>
            <a:xfrm>
              <a:off x="8081654" y="2592893"/>
              <a:ext cx="362525" cy="579788"/>
            </a:xfrm>
            <a:custGeom>
              <a:avLst/>
              <a:gdLst/>
              <a:ahLst/>
              <a:cxnLst/>
              <a:rect l="l" t="t" r="r" b="b"/>
              <a:pathLst>
                <a:path w="20649" h="33024" extrusionOk="0">
                  <a:moveTo>
                    <a:pt x="6638" y="0"/>
                  </a:moveTo>
                  <a:lnTo>
                    <a:pt x="0" y="3803"/>
                  </a:lnTo>
                  <a:lnTo>
                    <a:pt x="10941" y="28287"/>
                  </a:lnTo>
                  <a:cubicBezTo>
                    <a:pt x="11041" y="28554"/>
                    <a:pt x="11141" y="28954"/>
                    <a:pt x="11275" y="29354"/>
                  </a:cubicBezTo>
                  <a:cubicBezTo>
                    <a:pt x="11342" y="29721"/>
                    <a:pt x="11375" y="30122"/>
                    <a:pt x="11375" y="30489"/>
                  </a:cubicBezTo>
                  <a:cubicBezTo>
                    <a:pt x="11375" y="30956"/>
                    <a:pt x="11308" y="31423"/>
                    <a:pt x="11141" y="31856"/>
                  </a:cubicBezTo>
                  <a:cubicBezTo>
                    <a:pt x="11007" y="32206"/>
                    <a:pt x="11220" y="32513"/>
                    <a:pt x="11500" y="32513"/>
                  </a:cubicBezTo>
                  <a:cubicBezTo>
                    <a:pt x="11567" y="32513"/>
                    <a:pt x="11638" y="32495"/>
                    <a:pt x="11709" y="32457"/>
                  </a:cubicBezTo>
                  <a:cubicBezTo>
                    <a:pt x="12075" y="32223"/>
                    <a:pt x="12542" y="31156"/>
                    <a:pt x="12542" y="29788"/>
                  </a:cubicBezTo>
                  <a:cubicBezTo>
                    <a:pt x="12542" y="29393"/>
                    <a:pt x="12654" y="29242"/>
                    <a:pt x="12825" y="29242"/>
                  </a:cubicBezTo>
                  <a:cubicBezTo>
                    <a:pt x="13263" y="29242"/>
                    <a:pt x="14094" y="30224"/>
                    <a:pt x="14477" y="30655"/>
                  </a:cubicBezTo>
                  <a:cubicBezTo>
                    <a:pt x="15011" y="31222"/>
                    <a:pt x="16712" y="33024"/>
                    <a:pt x="17046" y="33024"/>
                  </a:cubicBezTo>
                  <a:cubicBezTo>
                    <a:pt x="17513" y="32990"/>
                    <a:pt x="17546" y="32523"/>
                    <a:pt x="17012" y="31890"/>
                  </a:cubicBezTo>
                  <a:cubicBezTo>
                    <a:pt x="16479" y="31289"/>
                    <a:pt x="14978" y="29455"/>
                    <a:pt x="15311" y="29188"/>
                  </a:cubicBezTo>
                  <a:cubicBezTo>
                    <a:pt x="15323" y="29179"/>
                    <a:pt x="15339" y="29175"/>
                    <a:pt x="15357" y="29175"/>
                  </a:cubicBezTo>
                  <a:cubicBezTo>
                    <a:pt x="15834" y="29175"/>
                    <a:pt x="18280" y="32023"/>
                    <a:pt x="18280" y="32023"/>
                  </a:cubicBezTo>
                  <a:cubicBezTo>
                    <a:pt x="18280" y="32023"/>
                    <a:pt x="18583" y="32560"/>
                    <a:pt x="18917" y="32560"/>
                  </a:cubicBezTo>
                  <a:cubicBezTo>
                    <a:pt x="18982" y="32560"/>
                    <a:pt x="19048" y="32539"/>
                    <a:pt x="19114" y="32490"/>
                  </a:cubicBezTo>
                  <a:cubicBezTo>
                    <a:pt x="19814" y="31956"/>
                    <a:pt x="16745" y="28854"/>
                    <a:pt x="16445" y="28621"/>
                  </a:cubicBezTo>
                  <a:cubicBezTo>
                    <a:pt x="16269" y="28445"/>
                    <a:pt x="16415" y="28250"/>
                    <a:pt x="16612" y="28250"/>
                  </a:cubicBezTo>
                  <a:cubicBezTo>
                    <a:pt x="16676" y="28250"/>
                    <a:pt x="16746" y="28271"/>
                    <a:pt x="16812" y="28320"/>
                  </a:cubicBezTo>
                  <a:cubicBezTo>
                    <a:pt x="17027" y="28505"/>
                    <a:pt x="19028" y="31013"/>
                    <a:pt x="19888" y="31013"/>
                  </a:cubicBezTo>
                  <a:cubicBezTo>
                    <a:pt x="19961" y="31013"/>
                    <a:pt x="20026" y="30995"/>
                    <a:pt x="20081" y="30956"/>
                  </a:cubicBezTo>
                  <a:cubicBezTo>
                    <a:pt x="20648" y="30522"/>
                    <a:pt x="17579" y="28387"/>
                    <a:pt x="17446" y="27520"/>
                  </a:cubicBezTo>
                  <a:cubicBezTo>
                    <a:pt x="17423" y="27400"/>
                    <a:pt x="17447" y="27349"/>
                    <a:pt x="17507" y="27349"/>
                  </a:cubicBezTo>
                  <a:cubicBezTo>
                    <a:pt x="17851" y="27349"/>
                    <a:pt x="19376" y="29028"/>
                    <a:pt x="19953" y="29028"/>
                  </a:cubicBezTo>
                  <a:cubicBezTo>
                    <a:pt x="20004" y="29028"/>
                    <a:pt x="20047" y="29015"/>
                    <a:pt x="20081" y="28988"/>
                  </a:cubicBezTo>
                  <a:cubicBezTo>
                    <a:pt x="20315" y="28821"/>
                    <a:pt x="20415" y="28687"/>
                    <a:pt x="18847" y="27320"/>
                  </a:cubicBezTo>
                  <a:cubicBezTo>
                    <a:pt x="18080" y="26653"/>
                    <a:pt x="15211" y="24651"/>
                    <a:pt x="15211" y="24651"/>
                  </a:cubicBezTo>
                  <a:lnTo>
                    <a:pt x="6638" y="0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3412;p69">
              <a:extLst>
                <a:ext uri="{FF2B5EF4-FFF2-40B4-BE49-F238E27FC236}">
                  <a16:creationId xmlns:a16="http://schemas.microsoft.com/office/drawing/2014/main" id="{752C38F9-F7D4-4E17-948A-826A7DDC7A78}"/>
                </a:ext>
              </a:extLst>
            </p:cNvPr>
            <p:cNvSpPr/>
            <p:nvPr/>
          </p:nvSpPr>
          <p:spPr>
            <a:xfrm>
              <a:off x="6992357" y="1995513"/>
              <a:ext cx="737920" cy="420532"/>
            </a:xfrm>
            <a:custGeom>
              <a:avLst/>
              <a:gdLst/>
              <a:ahLst/>
              <a:cxnLst/>
              <a:rect l="l" t="t" r="r" b="b"/>
              <a:pathLst>
                <a:path w="42031" h="23953" extrusionOk="0">
                  <a:moveTo>
                    <a:pt x="6705" y="1"/>
                  </a:moveTo>
                  <a:cubicBezTo>
                    <a:pt x="6561" y="1"/>
                    <a:pt x="6414" y="60"/>
                    <a:pt x="6305" y="169"/>
                  </a:cubicBezTo>
                  <a:cubicBezTo>
                    <a:pt x="6239" y="369"/>
                    <a:pt x="6239" y="569"/>
                    <a:pt x="6339" y="769"/>
                  </a:cubicBezTo>
                  <a:cubicBezTo>
                    <a:pt x="6706" y="1603"/>
                    <a:pt x="7273" y="2337"/>
                    <a:pt x="8007" y="2937"/>
                  </a:cubicBezTo>
                  <a:cubicBezTo>
                    <a:pt x="7073" y="3204"/>
                    <a:pt x="5838" y="3638"/>
                    <a:pt x="5838" y="3638"/>
                  </a:cubicBezTo>
                  <a:cubicBezTo>
                    <a:pt x="5838" y="3638"/>
                    <a:pt x="3804" y="1436"/>
                    <a:pt x="2736" y="1436"/>
                  </a:cubicBezTo>
                  <a:cubicBezTo>
                    <a:pt x="1702" y="1436"/>
                    <a:pt x="3570" y="3371"/>
                    <a:pt x="3570" y="3371"/>
                  </a:cubicBezTo>
                  <a:cubicBezTo>
                    <a:pt x="3570" y="3371"/>
                    <a:pt x="2290" y="2193"/>
                    <a:pt x="1636" y="2193"/>
                  </a:cubicBezTo>
                  <a:cubicBezTo>
                    <a:pt x="1544" y="2193"/>
                    <a:pt x="1464" y="2216"/>
                    <a:pt x="1402" y="2270"/>
                  </a:cubicBezTo>
                  <a:cubicBezTo>
                    <a:pt x="935" y="2670"/>
                    <a:pt x="2202" y="3838"/>
                    <a:pt x="2202" y="3838"/>
                  </a:cubicBezTo>
                  <a:cubicBezTo>
                    <a:pt x="1843" y="3598"/>
                    <a:pt x="1429" y="3466"/>
                    <a:pt x="1010" y="3466"/>
                  </a:cubicBezTo>
                  <a:cubicBezTo>
                    <a:pt x="963" y="3466"/>
                    <a:pt x="915" y="3468"/>
                    <a:pt x="868" y="3471"/>
                  </a:cubicBezTo>
                  <a:cubicBezTo>
                    <a:pt x="435" y="3538"/>
                    <a:pt x="1" y="4105"/>
                    <a:pt x="268" y="4505"/>
                  </a:cubicBezTo>
                  <a:cubicBezTo>
                    <a:pt x="368" y="4638"/>
                    <a:pt x="501" y="4738"/>
                    <a:pt x="668" y="4839"/>
                  </a:cubicBezTo>
                  <a:lnTo>
                    <a:pt x="3203" y="6273"/>
                  </a:lnTo>
                  <a:cubicBezTo>
                    <a:pt x="3603" y="6540"/>
                    <a:pt x="4104" y="6707"/>
                    <a:pt x="4604" y="6773"/>
                  </a:cubicBezTo>
                  <a:cubicBezTo>
                    <a:pt x="4630" y="6774"/>
                    <a:pt x="4656" y="6774"/>
                    <a:pt x="4681" y="6774"/>
                  </a:cubicBezTo>
                  <a:cubicBezTo>
                    <a:pt x="5913" y="6774"/>
                    <a:pt x="6899" y="6006"/>
                    <a:pt x="8173" y="6006"/>
                  </a:cubicBezTo>
                  <a:cubicBezTo>
                    <a:pt x="8173" y="6006"/>
                    <a:pt x="15445" y="21284"/>
                    <a:pt x="16146" y="22051"/>
                  </a:cubicBezTo>
                  <a:cubicBezTo>
                    <a:pt x="16846" y="22851"/>
                    <a:pt x="32824" y="23952"/>
                    <a:pt x="32824" y="23952"/>
                  </a:cubicBezTo>
                  <a:lnTo>
                    <a:pt x="42031" y="15980"/>
                  </a:lnTo>
                  <a:lnTo>
                    <a:pt x="21783" y="15680"/>
                  </a:lnTo>
                  <a:lnTo>
                    <a:pt x="12143" y="4205"/>
                  </a:lnTo>
                  <a:cubicBezTo>
                    <a:pt x="12009" y="3838"/>
                    <a:pt x="11843" y="3438"/>
                    <a:pt x="11676" y="3037"/>
                  </a:cubicBezTo>
                  <a:cubicBezTo>
                    <a:pt x="11242" y="2137"/>
                    <a:pt x="10408" y="1436"/>
                    <a:pt x="9441" y="1169"/>
                  </a:cubicBezTo>
                  <a:cubicBezTo>
                    <a:pt x="8807" y="1036"/>
                    <a:pt x="8140" y="1103"/>
                    <a:pt x="7640" y="702"/>
                  </a:cubicBezTo>
                  <a:cubicBezTo>
                    <a:pt x="7440" y="535"/>
                    <a:pt x="7273" y="302"/>
                    <a:pt x="7039" y="135"/>
                  </a:cubicBezTo>
                  <a:cubicBezTo>
                    <a:pt x="6947" y="43"/>
                    <a:pt x="6828" y="1"/>
                    <a:pt x="6705" y="1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3413;p69">
              <a:extLst>
                <a:ext uri="{FF2B5EF4-FFF2-40B4-BE49-F238E27FC236}">
                  <a16:creationId xmlns:a16="http://schemas.microsoft.com/office/drawing/2014/main" id="{28B9CB67-49F1-4F88-BA4A-CD8F2D1D0C7E}"/>
                </a:ext>
              </a:extLst>
            </p:cNvPr>
            <p:cNvSpPr/>
            <p:nvPr/>
          </p:nvSpPr>
          <p:spPr>
            <a:xfrm>
              <a:off x="7835090" y="3730785"/>
              <a:ext cx="217877" cy="289894"/>
            </a:xfrm>
            <a:custGeom>
              <a:avLst/>
              <a:gdLst/>
              <a:ahLst/>
              <a:cxnLst/>
              <a:rect l="l" t="t" r="r" b="b"/>
              <a:pathLst>
                <a:path w="12410" h="16512" extrusionOk="0">
                  <a:moveTo>
                    <a:pt x="2636" y="0"/>
                  </a:moveTo>
                  <a:lnTo>
                    <a:pt x="1" y="6071"/>
                  </a:lnTo>
                  <a:lnTo>
                    <a:pt x="6439" y="8573"/>
                  </a:lnTo>
                  <a:cubicBezTo>
                    <a:pt x="6439" y="8573"/>
                    <a:pt x="6038" y="15912"/>
                    <a:pt x="7173" y="16512"/>
                  </a:cubicBezTo>
                  <a:lnTo>
                    <a:pt x="12410" y="4237"/>
                  </a:lnTo>
                  <a:lnTo>
                    <a:pt x="2636" y="0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3414;p69">
              <a:extLst>
                <a:ext uri="{FF2B5EF4-FFF2-40B4-BE49-F238E27FC236}">
                  <a16:creationId xmlns:a16="http://schemas.microsoft.com/office/drawing/2014/main" id="{9DF811B6-8BDC-4404-9E41-731C5F454AE2}"/>
                </a:ext>
              </a:extLst>
            </p:cNvPr>
            <p:cNvSpPr/>
            <p:nvPr/>
          </p:nvSpPr>
          <p:spPr>
            <a:xfrm>
              <a:off x="7961814" y="3807472"/>
              <a:ext cx="24860" cy="18136"/>
            </a:xfrm>
            <a:custGeom>
              <a:avLst/>
              <a:gdLst/>
              <a:ahLst/>
              <a:cxnLst/>
              <a:rect l="l" t="t" r="r" b="b"/>
              <a:pathLst>
                <a:path w="1416" h="1033" extrusionOk="0">
                  <a:moveTo>
                    <a:pt x="698" y="0"/>
                  </a:moveTo>
                  <a:cubicBezTo>
                    <a:pt x="564" y="0"/>
                    <a:pt x="429" y="59"/>
                    <a:pt x="322" y="202"/>
                  </a:cubicBezTo>
                  <a:lnTo>
                    <a:pt x="322" y="169"/>
                  </a:lnTo>
                  <a:lnTo>
                    <a:pt x="322" y="169"/>
                  </a:lnTo>
                  <a:cubicBezTo>
                    <a:pt x="1" y="564"/>
                    <a:pt x="338" y="1032"/>
                    <a:pt x="724" y="1032"/>
                  </a:cubicBezTo>
                  <a:cubicBezTo>
                    <a:pt x="859" y="1032"/>
                    <a:pt x="1001" y="974"/>
                    <a:pt x="1122" y="836"/>
                  </a:cubicBezTo>
                  <a:cubicBezTo>
                    <a:pt x="1415" y="445"/>
                    <a:pt x="1064" y="0"/>
                    <a:pt x="6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3415;p69">
              <a:extLst>
                <a:ext uri="{FF2B5EF4-FFF2-40B4-BE49-F238E27FC236}">
                  <a16:creationId xmlns:a16="http://schemas.microsoft.com/office/drawing/2014/main" id="{EE3284E7-00D4-466B-ADCC-04A623812496}"/>
                </a:ext>
              </a:extLst>
            </p:cNvPr>
            <p:cNvSpPr/>
            <p:nvPr/>
          </p:nvSpPr>
          <p:spPr>
            <a:xfrm>
              <a:off x="7954562" y="3799290"/>
              <a:ext cx="99581" cy="221985"/>
            </a:xfrm>
            <a:custGeom>
              <a:avLst/>
              <a:gdLst/>
              <a:ahLst/>
              <a:cxnLst/>
              <a:rect l="l" t="t" r="r" b="b"/>
              <a:pathLst>
                <a:path w="5672" h="12644" extrusionOk="0">
                  <a:moveTo>
                    <a:pt x="4671" y="1"/>
                  </a:moveTo>
                  <a:lnTo>
                    <a:pt x="1" y="11876"/>
                  </a:lnTo>
                  <a:cubicBezTo>
                    <a:pt x="1" y="11876"/>
                    <a:pt x="1" y="12543"/>
                    <a:pt x="401" y="12643"/>
                  </a:cubicBezTo>
                  <a:lnTo>
                    <a:pt x="5671" y="368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3416;p69">
              <a:extLst>
                <a:ext uri="{FF2B5EF4-FFF2-40B4-BE49-F238E27FC236}">
                  <a16:creationId xmlns:a16="http://schemas.microsoft.com/office/drawing/2014/main" id="{10569399-3FD7-4573-94A4-EAE64A841BC6}"/>
                </a:ext>
              </a:extLst>
            </p:cNvPr>
            <p:cNvSpPr/>
            <p:nvPr/>
          </p:nvSpPr>
          <p:spPr>
            <a:xfrm>
              <a:off x="7944028" y="3869991"/>
              <a:ext cx="22262" cy="14835"/>
            </a:xfrm>
            <a:custGeom>
              <a:avLst/>
              <a:gdLst/>
              <a:ahLst/>
              <a:cxnLst/>
              <a:rect l="l" t="t" r="r" b="b"/>
              <a:pathLst>
                <a:path w="1268" h="845" extrusionOk="0">
                  <a:moveTo>
                    <a:pt x="1065" y="1"/>
                  </a:moveTo>
                  <a:cubicBezTo>
                    <a:pt x="916" y="1"/>
                    <a:pt x="703" y="48"/>
                    <a:pt x="501" y="177"/>
                  </a:cubicBezTo>
                  <a:cubicBezTo>
                    <a:pt x="134" y="444"/>
                    <a:pt x="0" y="844"/>
                    <a:pt x="100" y="844"/>
                  </a:cubicBezTo>
                  <a:cubicBezTo>
                    <a:pt x="267" y="677"/>
                    <a:pt x="434" y="544"/>
                    <a:pt x="634" y="410"/>
                  </a:cubicBezTo>
                  <a:cubicBezTo>
                    <a:pt x="968" y="177"/>
                    <a:pt x="1268" y="144"/>
                    <a:pt x="1268" y="77"/>
                  </a:cubicBezTo>
                  <a:cubicBezTo>
                    <a:pt x="1268" y="32"/>
                    <a:pt x="1187" y="1"/>
                    <a:pt x="1065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3417;p69">
              <a:extLst>
                <a:ext uri="{FF2B5EF4-FFF2-40B4-BE49-F238E27FC236}">
                  <a16:creationId xmlns:a16="http://schemas.microsoft.com/office/drawing/2014/main" id="{84540E7B-96D2-48E2-8FD1-45E614E48468}"/>
                </a:ext>
              </a:extLst>
            </p:cNvPr>
            <p:cNvSpPr/>
            <p:nvPr/>
          </p:nvSpPr>
          <p:spPr>
            <a:xfrm>
              <a:off x="7944028" y="3902751"/>
              <a:ext cx="23877" cy="8638"/>
            </a:xfrm>
            <a:custGeom>
              <a:avLst/>
              <a:gdLst/>
              <a:ahLst/>
              <a:cxnLst/>
              <a:rect l="l" t="t" r="r" b="b"/>
              <a:pathLst>
                <a:path w="1360" h="492" extrusionOk="0">
                  <a:moveTo>
                    <a:pt x="912" y="0"/>
                  </a:moveTo>
                  <a:cubicBezTo>
                    <a:pt x="826" y="0"/>
                    <a:pt x="732" y="13"/>
                    <a:pt x="634" y="46"/>
                  </a:cubicBezTo>
                  <a:cubicBezTo>
                    <a:pt x="200" y="146"/>
                    <a:pt x="0" y="446"/>
                    <a:pt x="34" y="479"/>
                  </a:cubicBezTo>
                  <a:cubicBezTo>
                    <a:pt x="42" y="487"/>
                    <a:pt x="52" y="491"/>
                    <a:pt x="64" y="491"/>
                  </a:cubicBezTo>
                  <a:cubicBezTo>
                    <a:pt x="152" y="491"/>
                    <a:pt x="346" y="304"/>
                    <a:pt x="667" y="246"/>
                  </a:cubicBezTo>
                  <a:cubicBezTo>
                    <a:pt x="1034" y="146"/>
                    <a:pt x="1301" y="212"/>
                    <a:pt x="1335" y="146"/>
                  </a:cubicBezTo>
                  <a:cubicBezTo>
                    <a:pt x="1360" y="120"/>
                    <a:pt x="1176" y="0"/>
                    <a:pt x="912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3418;p69">
              <a:extLst>
                <a:ext uri="{FF2B5EF4-FFF2-40B4-BE49-F238E27FC236}">
                  <a16:creationId xmlns:a16="http://schemas.microsoft.com/office/drawing/2014/main" id="{FCEB9AB6-602F-4660-9D4B-62B6533A9CE0}"/>
                </a:ext>
              </a:extLst>
            </p:cNvPr>
            <p:cNvSpPr/>
            <p:nvPr/>
          </p:nvSpPr>
          <p:spPr>
            <a:xfrm>
              <a:off x="7944607" y="3930982"/>
              <a:ext cx="22859" cy="5372"/>
            </a:xfrm>
            <a:custGeom>
              <a:avLst/>
              <a:gdLst/>
              <a:ahLst/>
              <a:cxnLst/>
              <a:rect l="l" t="t" r="r" b="b"/>
              <a:pathLst>
                <a:path w="1302" h="306" extrusionOk="0">
                  <a:moveTo>
                    <a:pt x="561" y="0"/>
                  </a:moveTo>
                  <a:cubicBezTo>
                    <a:pt x="347" y="0"/>
                    <a:pt x="120" y="126"/>
                    <a:pt x="1" y="306"/>
                  </a:cubicBezTo>
                  <a:cubicBezTo>
                    <a:pt x="234" y="306"/>
                    <a:pt x="434" y="272"/>
                    <a:pt x="634" y="272"/>
                  </a:cubicBezTo>
                  <a:cubicBezTo>
                    <a:pt x="857" y="272"/>
                    <a:pt x="1050" y="302"/>
                    <a:pt x="1163" y="302"/>
                  </a:cubicBezTo>
                  <a:cubicBezTo>
                    <a:pt x="1220" y="302"/>
                    <a:pt x="1257" y="294"/>
                    <a:pt x="1268" y="272"/>
                  </a:cubicBezTo>
                  <a:cubicBezTo>
                    <a:pt x="1302" y="205"/>
                    <a:pt x="1035" y="5"/>
                    <a:pt x="634" y="5"/>
                  </a:cubicBezTo>
                  <a:cubicBezTo>
                    <a:pt x="610" y="2"/>
                    <a:pt x="586" y="0"/>
                    <a:pt x="56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3419;p69">
              <a:extLst>
                <a:ext uri="{FF2B5EF4-FFF2-40B4-BE49-F238E27FC236}">
                  <a16:creationId xmlns:a16="http://schemas.microsoft.com/office/drawing/2014/main" id="{B186A301-140B-4519-A9E1-8667BD790D66}"/>
                </a:ext>
              </a:extLst>
            </p:cNvPr>
            <p:cNvSpPr/>
            <p:nvPr/>
          </p:nvSpPr>
          <p:spPr>
            <a:xfrm>
              <a:off x="7918378" y="3850591"/>
              <a:ext cx="13361" cy="21384"/>
            </a:xfrm>
            <a:custGeom>
              <a:avLst/>
              <a:gdLst/>
              <a:ahLst/>
              <a:cxnLst/>
              <a:rect l="l" t="t" r="r" b="b"/>
              <a:pathLst>
                <a:path w="761" h="1218" extrusionOk="0">
                  <a:moveTo>
                    <a:pt x="684" y="0"/>
                  </a:moveTo>
                  <a:cubicBezTo>
                    <a:pt x="569" y="0"/>
                    <a:pt x="303" y="172"/>
                    <a:pt x="160" y="515"/>
                  </a:cubicBezTo>
                  <a:cubicBezTo>
                    <a:pt x="1" y="866"/>
                    <a:pt x="86" y="1217"/>
                    <a:pt x="122" y="1217"/>
                  </a:cubicBezTo>
                  <a:cubicBezTo>
                    <a:pt x="124" y="1217"/>
                    <a:pt x="126" y="1217"/>
                    <a:pt x="127" y="1215"/>
                  </a:cubicBezTo>
                  <a:cubicBezTo>
                    <a:pt x="227" y="1215"/>
                    <a:pt x="227" y="882"/>
                    <a:pt x="394" y="581"/>
                  </a:cubicBezTo>
                  <a:cubicBezTo>
                    <a:pt x="561" y="281"/>
                    <a:pt x="761" y="48"/>
                    <a:pt x="727" y="14"/>
                  </a:cubicBezTo>
                  <a:cubicBezTo>
                    <a:pt x="718" y="5"/>
                    <a:pt x="703" y="0"/>
                    <a:pt x="68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3420;p69">
              <a:extLst>
                <a:ext uri="{FF2B5EF4-FFF2-40B4-BE49-F238E27FC236}">
                  <a16:creationId xmlns:a16="http://schemas.microsoft.com/office/drawing/2014/main" id="{FD9DCFB1-45D9-4504-9DE1-2D5808174609}"/>
                </a:ext>
              </a:extLst>
            </p:cNvPr>
            <p:cNvSpPr/>
            <p:nvPr/>
          </p:nvSpPr>
          <p:spPr>
            <a:xfrm>
              <a:off x="7888971" y="3817461"/>
              <a:ext cx="14660" cy="39239"/>
            </a:xfrm>
            <a:custGeom>
              <a:avLst/>
              <a:gdLst/>
              <a:ahLst/>
              <a:cxnLst/>
              <a:rect l="l" t="t" r="r" b="b"/>
              <a:pathLst>
                <a:path w="835" h="2235" extrusionOk="0">
                  <a:moveTo>
                    <a:pt x="434" y="0"/>
                  </a:moveTo>
                  <a:cubicBezTo>
                    <a:pt x="301" y="67"/>
                    <a:pt x="234" y="100"/>
                    <a:pt x="167" y="234"/>
                  </a:cubicBezTo>
                  <a:cubicBezTo>
                    <a:pt x="134" y="334"/>
                    <a:pt x="134" y="400"/>
                    <a:pt x="101" y="467"/>
                  </a:cubicBezTo>
                  <a:cubicBezTo>
                    <a:pt x="1" y="867"/>
                    <a:pt x="34" y="1268"/>
                    <a:pt x="167" y="1635"/>
                  </a:cubicBezTo>
                  <a:cubicBezTo>
                    <a:pt x="234" y="1868"/>
                    <a:pt x="334" y="2068"/>
                    <a:pt x="501" y="2235"/>
                  </a:cubicBezTo>
                  <a:lnTo>
                    <a:pt x="301" y="1601"/>
                  </a:lnTo>
                  <a:cubicBezTo>
                    <a:pt x="268" y="1368"/>
                    <a:pt x="234" y="1168"/>
                    <a:pt x="234" y="934"/>
                  </a:cubicBezTo>
                  <a:cubicBezTo>
                    <a:pt x="201" y="801"/>
                    <a:pt x="234" y="634"/>
                    <a:pt x="268" y="500"/>
                  </a:cubicBezTo>
                  <a:cubicBezTo>
                    <a:pt x="268" y="400"/>
                    <a:pt x="334" y="267"/>
                    <a:pt x="401" y="267"/>
                  </a:cubicBezTo>
                  <a:cubicBezTo>
                    <a:pt x="434" y="267"/>
                    <a:pt x="434" y="267"/>
                    <a:pt x="434" y="300"/>
                  </a:cubicBezTo>
                  <a:cubicBezTo>
                    <a:pt x="468" y="367"/>
                    <a:pt x="468" y="400"/>
                    <a:pt x="468" y="467"/>
                  </a:cubicBezTo>
                  <a:cubicBezTo>
                    <a:pt x="501" y="600"/>
                    <a:pt x="501" y="734"/>
                    <a:pt x="501" y="901"/>
                  </a:cubicBezTo>
                  <a:cubicBezTo>
                    <a:pt x="501" y="1101"/>
                    <a:pt x="501" y="1334"/>
                    <a:pt x="468" y="1568"/>
                  </a:cubicBezTo>
                  <a:cubicBezTo>
                    <a:pt x="534" y="1768"/>
                    <a:pt x="534" y="1968"/>
                    <a:pt x="501" y="2168"/>
                  </a:cubicBezTo>
                  <a:cubicBezTo>
                    <a:pt x="568" y="2168"/>
                    <a:pt x="668" y="1968"/>
                    <a:pt x="768" y="1568"/>
                  </a:cubicBezTo>
                  <a:cubicBezTo>
                    <a:pt x="801" y="1334"/>
                    <a:pt x="835" y="1101"/>
                    <a:pt x="835" y="834"/>
                  </a:cubicBezTo>
                  <a:cubicBezTo>
                    <a:pt x="835" y="701"/>
                    <a:pt x="835" y="567"/>
                    <a:pt x="801" y="434"/>
                  </a:cubicBezTo>
                  <a:cubicBezTo>
                    <a:pt x="801" y="334"/>
                    <a:pt x="768" y="267"/>
                    <a:pt x="735" y="167"/>
                  </a:cubicBezTo>
                  <a:cubicBezTo>
                    <a:pt x="668" y="67"/>
                    <a:pt x="534" y="0"/>
                    <a:pt x="43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3421;p69">
              <a:extLst>
                <a:ext uri="{FF2B5EF4-FFF2-40B4-BE49-F238E27FC236}">
                  <a16:creationId xmlns:a16="http://schemas.microsoft.com/office/drawing/2014/main" id="{D1808AD0-2537-4D4C-A845-8871230EFE36}"/>
                </a:ext>
              </a:extLst>
            </p:cNvPr>
            <p:cNvSpPr/>
            <p:nvPr/>
          </p:nvSpPr>
          <p:spPr>
            <a:xfrm>
              <a:off x="7862039" y="3843814"/>
              <a:ext cx="37501" cy="16854"/>
            </a:xfrm>
            <a:custGeom>
              <a:avLst/>
              <a:gdLst/>
              <a:ahLst/>
              <a:cxnLst/>
              <a:rect l="l" t="t" r="r" b="b"/>
              <a:pathLst>
                <a:path w="2136" h="960" extrusionOk="0">
                  <a:moveTo>
                    <a:pt x="501" y="0"/>
                  </a:moveTo>
                  <a:cubicBezTo>
                    <a:pt x="300" y="0"/>
                    <a:pt x="134" y="100"/>
                    <a:pt x="34" y="267"/>
                  </a:cubicBezTo>
                  <a:cubicBezTo>
                    <a:pt x="0" y="367"/>
                    <a:pt x="34" y="500"/>
                    <a:pt x="100" y="601"/>
                  </a:cubicBezTo>
                  <a:cubicBezTo>
                    <a:pt x="134" y="667"/>
                    <a:pt x="200" y="734"/>
                    <a:pt x="300" y="767"/>
                  </a:cubicBezTo>
                  <a:cubicBezTo>
                    <a:pt x="434" y="834"/>
                    <a:pt x="567" y="901"/>
                    <a:pt x="701" y="934"/>
                  </a:cubicBezTo>
                  <a:cubicBezTo>
                    <a:pt x="834" y="951"/>
                    <a:pt x="959" y="959"/>
                    <a:pt x="1084" y="959"/>
                  </a:cubicBezTo>
                  <a:cubicBezTo>
                    <a:pt x="1209" y="959"/>
                    <a:pt x="1335" y="951"/>
                    <a:pt x="1468" y="934"/>
                  </a:cubicBezTo>
                  <a:cubicBezTo>
                    <a:pt x="1701" y="901"/>
                    <a:pt x="1902" y="767"/>
                    <a:pt x="2035" y="601"/>
                  </a:cubicBezTo>
                  <a:lnTo>
                    <a:pt x="2035" y="601"/>
                  </a:lnTo>
                  <a:cubicBezTo>
                    <a:pt x="1835" y="667"/>
                    <a:pt x="1635" y="734"/>
                    <a:pt x="1435" y="767"/>
                  </a:cubicBezTo>
                  <a:cubicBezTo>
                    <a:pt x="1366" y="777"/>
                    <a:pt x="1298" y="781"/>
                    <a:pt x="1229" y="781"/>
                  </a:cubicBezTo>
                  <a:cubicBezTo>
                    <a:pt x="1064" y="781"/>
                    <a:pt x="899" y="758"/>
                    <a:pt x="734" y="734"/>
                  </a:cubicBezTo>
                  <a:cubicBezTo>
                    <a:pt x="634" y="701"/>
                    <a:pt x="501" y="634"/>
                    <a:pt x="401" y="567"/>
                  </a:cubicBezTo>
                  <a:cubicBezTo>
                    <a:pt x="300" y="467"/>
                    <a:pt x="200" y="400"/>
                    <a:pt x="267" y="334"/>
                  </a:cubicBezTo>
                  <a:cubicBezTo>
                    <a:pt x="334" y="267"/>
                    <a:pt x="434" y="234"/>
                    <a:pt x="534" y="234"/>
                  </a:cubicBezTo>
                  <a:lnTo>
                    <a:pt x="968" y="234"/>
                  </a:lnTo>
                  <a:cubicBezTo>
                    <a:pt x="1201" y="234"/>
                    <a:pt x="1401" y="300"/>
                    <a:pt x="1635" y="334"/>
                  </a:cubicBezTo>
                  <a:cubicBezTo>
                    <a:pt x="1909" y="486"/>
                    <a:pt x="2099" y="638"/>
                    <a:pt x="2131" y="638"/>
                  </a:cubicBezTo>
                  <a:cubicBezTo>
                    <a:pt x="2134" y="638"/>
                    <a:pt x="2135" y="637"/>
                    <a:pt x="2135" y="634"/>
                  </a:cubicBezTo>
                  <a:cubicBezTo>
                    <a:pt x="2002" y="467"/>
                    <a:pt x="1835" y="334"/>
                    <a:pt x="1635" y="234"/>
                  </a:cubicBezTo>
                  <a:cubicBezTo>
                    <a:pt x="1401" y="100"/>
                    <a:pt x="1168" y="33"/>
                    <a:pt x="93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3422;p69">
              <a:extLst>
                <a:ext uri="{FF2B5EF4-FFF2-40B4-BE49-F238E27FC236}">
                  <a16:creationId xmlns:a16="http://schemas.microsoft.com/office/drawing/2014/main" id="{240732DC-A85F-4DE8-B4C1-AFEE64C2DC0B}"/>
                </a:ext>
              </a:extLst>
            </p:cNvPr>
            <p:cNvSpPr/>
            <p:nvPr/>
          </p:nvSpPr>
          <p:spPr>
            <a:xfrm>
              <a:off x="7749010" y="3989042"/>
              <a:ext cx="187416" cy="335313"/>
            </a:xfrm>
            <a:custGeom>
              <a:avLst/>
              <a:gdLst/>
              <a:ahLst/>
              <a:cxnLst/>
              <a:rect l="l" t="t" r="r" b="b"/>
              <a:pathLst>
                <a:path w="10675" h="19099" extrusionOk="0">
                  <a:moveTo>
                    <a:pt x="6605" y="1"/>
                  </a:moveTo>
                  <a:lnTo>
                    <a:pt x="0" y="2136"/>
                  </a:lnTo>
                  <a:lnTo>
                    <a:pt x="4037" y="10642"/>
                  </a:lnTo>
                  <a:lnTo>
                    <a:pt x="5337" y="18314"/>
                  </a:lnTo>
                  <a:cubicBezTo>
                    <a:pt x="5396" y="18784"/>
                    <a:pt x="5791" y="19099"/>
                    <a:pt x="6249" y="19099"/>
                  </a:cubicBezTo>
                  <a:cubicBezTo>
                    <a:pt x="6311" y="19099"/>
                    <a:pt x="6375" y="19093"/>
                    <a:pt x="6438" y="19081"/>
                  </a:cubicBezTo>
                  <a:lnTo>
                    <a:pt x="6538" y="19081"/>
                  </a:lnTo>
                  <a:cubicBezTo>
                    <a:pt x="6839" y="19014"/>
                    <a:pt x="7072" y="18781"/>
                    <a:pt x="7205" y="18514"/>
                  </a:cubicBezTo>
                  <a:cubicBezTo>
                    <a:pt x="7939" y="16679"/>
                    <a:pt x="10675" y="9841"/>
                    <a:pt x="10341" y="9241"/>
                  </a:cubicBezTo>
                  <a:cubicBezTo>
                    <a:pt x="9941" y="8540"/>
                    <a:pt x="6605" y="1"/>
                    <a:pt x="6605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3423;p69">
              <a:extLst>
                <a:ext uri="{FF2B5EF4-FFF2-40B4-BE49-F238E27FC236}">
                  <a16:creationId xmlns:a16="http://schemas.microsoft.com/office/drawing/2014/main" id="{B0505269-11EB-47B9-8C9E-6812C46041AA}"/>
                </a:ext>
              </a:extLst>
            </p:cNvPr>
            <p:cNvSpPr/>
            <p:nvPr/>
          </p:nvSpPr>
          <p:spPr>
            <a:xfrm>
              <a:off x="7862618" y="4140730"/>
              <a:ext cx="67961" cy="182729"/>
            </a:xfrm>
            <a:custGeom>
              <a:avLst/>
              <a:gdLst/>
              <a:ahLst/>
              <a:cxnLst/>
              <a:rect l="l" t="t" r="r" b="b"/>
              <a:pathLst>
                <a:path w="3871" h="10408" extrusionOk="0">
                  <a:moveTo>
                    <a:pt x="3570" y="0"/>
                  </a:moveTo>
                  <a:lnTo>
                    <a:pt x="1" y="10408"/>
                  </a:lnTo>
                  <a:cubicBezTo>
                    <a:pt x="334" y="10341"/>
                    <a:pt x="601" y="10141"/>
                    <a:pt x="701" y="9841"/>
                  </a:cubicBezTo>
                  <a:cubicBezTo>
                    <a:pt x="2769" y="4704"/>
                    <a:pt x="3536" y="2235"/>
                    <a:pt x="3803" y="1368"/>
                  </a:cubicBezTo>
                  <a:cubicBezTo>
                    <a:pt x="3870" y="1034"/>
                    <a:pt x="3837" y="667"/>
                    <a:pt x="3703" y="367"/>
                  </a:cubicBezTo>
                  <a:lnTo>
                    <a:pt x="357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3424;p69">
              <a:extLst>
                <a:ext uri="{FF2B5EF4-FFF2-40B4-BE49-F238E27FC236}">
                  <a16:creationId xmlns:a16="http://schemas.microsoft.com/office/drawing/2014/main" id="{EF93B35A-6D93-4DF1-8706-2E721265203D}"/>
                </a:ext>
              </a:extLst>
            </p:cNvPr>
            <p:cNvSpPr/>
            <p:nvPr/>
          </p:nvSpPr>
          <p:spPr>
            <a:xfrm>
              <a:off x="7867675" y="4101368"/>
              <a:ext cx="23666" cy="19523"/>
            </a:xfrm>
            <a:custGeom>
              <a:avLst/>
              <a:gdLst/>
              <a:ahLst/>
              <a:cxnLst/>
              <a:rect l="l" t="t" r="r" b="b"/>
              <a:pathLst>
                <a:path w="1348" h="1112" extrusionOk="0">
                  <a:moveTo>
                    <a:pt x="760" y="0"/>
                  </a:moveTo>
                  <a:cubicBezTo>
                    <a:pt x="563" y="0"/>
                    <a:pt x="373" y="122"/>
                    <a:pt x="280" y="307"/>
                  </a:cubicBezTo>
                  <a:lnTo>
                    <a:pt x="280" y="274"/>
                  </a:lnTo>
                  <a:lnTo>
                    <a:pt x="280" y="274"/>
                  </a:lnTo>
                  <a:cubicBezTo>
                    <a:pt x="0" y="693"/>
                    <a:pt x="354" y="1112"/>
                    <a:pt x="730" y="1112"/>
                  </a:cubicBezTo>
                  <a:cubicBezTo>
                    <a:pt x="892" y="1112"/>
                    <a:pt x="1059" y="1033"/>
                    <a:pt x="1180" y="841"/>
                  </a:cubicBezTo>
                  <a:cubicBezTo>
                    <a:pt x="1347" y="574"/>
                    <a:pt x="1280" y="241"/>
                    <a:pt x="1014" y="74"/>
                  </a:cubicBezTo>
                  <a:cubicBezTo>
                    <a:pt x="933" y="23"/>
                    <a:pt x="846" y="0"/>
                    <a:pt x="7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3425;p69">
              <a:extLst>
                <a:ext uri="{FF2B5EF4-FFF2-40B4-BE49-F238E27FC236}">
                  <a16:creationId xmlns:a16="http://schemas.microsoft.com/office/drawing/2014/main" id="{407582A4-8BD0-4DCE-9183-0E76475FEA81}"/>
                </a:ext>
              </a:extLst>
            </p:cNvPr>
            <p:cNvSpPr/>
            <p:nvPr/>
          </p:nvSpPr>
          <p:spPr>
            <a:xfrm>
              <a:off x="7830402" y="4232674"/>
              <a:ext cx="37501" cy="9375"/>
            </a:xfrm>
            <a:custGeom>
              <a:avLst/>
              <a:gdLst/>
              <a:ahLst/>
              <a:cxnLst/>
              <a:rect l="l" t="t" r="r" b="b"/>
              <a:pathLst>
                <a:path w="2136" h="534" extrusionOk="0">
                  <a:moveTo>
                    <a:pt x="1102" y="0"/>
                  </a:moveTo>
                  <a:cubicBezTo>
                    <a:pt x="802" y="0"/>
                    <a:pt x="501" y="67"/>
                    <a:pt x="268" y="200"/>
                  </a:cubicBezTo>
                  <a:cubicBezTo>
                    <a:pt x="134" y="267"/>
                    <a:pt x="68" y="367"/>
                    <a:pt x="1" y="467"/>
                  </a:cubicBezTo>
                  <a:cubicBezTo>
                    <a:pt x="313" y="296"/>
                    <a:pt x="661" y="212"/>
                    <a:pt x="1008" y="212"/>
                  </a:cubicBezTo>
                  <a:cubicBezTo>
                    <a:pt x="1404" y="212"/>
                    <a:pt x="1798" y="321"/>
                    <a:pt x="2136" y="534"/>
                  </a:cubicBezTo>
                  <a:cubicBezTo>
                    <a:pt x="2102" y="434"/>
                    <a:pt x="2002" y="334"/>
                    <a:pt x="1936" y="267"/>
                  </a:cubicBezTo>
                  <a:cubicBezTo>
                    <a:pt x="1669" y="100"/>
                    <a:pt x="1402" y="0"/>
                    <a:pt x="1102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3426;p69">
              <a:extLst>
                <a:ext uri="{FF2B5EF4-FFF2-40B4-BE49-F238E27FC236}">
                  <a16:creationId xmlns:a16="http://schemas.microsoft.com/office/drawing/2014/main" id="{C4DEE6C7-FC61-4E4E-9BCB-8A379A2BA3FF}"/>
                </a:ext>
              </a:extLst>
            </p:cNvPr>
            <p:cNvSpPr/>
            <p:nvPr/>
          </p:nvSpPr>
          <p:spPr>
            <a:xfrm>
              <a:off x="7833931" y="4262432"/>
              <a:ext cx="32813" cy="8322"/>
            </a:xfrm>
            <a:custGeom>
              <a:avLst/>
              <a:gdLst/>
              <a:ahLst/>
              <a:cxnLst/>
              <a:rect l="l" t="t" r="r" b="b"/>
              <a:pathLst>
                <a:path w="1869" h="474" extrusionOk="0">
                  <a:moveTo>
                    <a:pt x="1061" y="0"/>
                  </a:moveTo>
                  <a:cubicBezTo>
                    <a:pt x="1019" y="0"/>
                    <a:pt x="976" y="2"/>
                    <a:pt x="934" y="7"/>
                  </a:cubicBezTo>
                  <a:cubicBezTo>
                    <a:pt x="334" y="73"/>
                    <a:pt x="0" y="440"/>
                    <a:pt x="67" y="474"/>
                  </a:cubicBezTo>
                  <a:lnTo>
                    <a:pt x="934" y="240"/>
                  </a:lnTo>
                  <a:cubicBezTo>
                    <a:pt x="1022" y="230"/>
                    <a:pt x="1110" y="226"/>
                    <a:pt x="1199" y="226"/>
                  </a:cubicBezTo>
                  <a:cubicBezTo>
                    <a:pt x="1413" y="226"/>
                    <a:pt x="1632" y="250"/>
                    <a:pt x="1868" y="273"/>
                  </a:cubicBezTo>
                  <a:cubicBezTo>
                    <a:pt x="1635" y="99"/>
                    <a:pt x="1351" y="0"/>
                    <a:pt x="106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3427;p69">
              <a:extLst>
                <a:ext uri="{FF2B5EF4-FFF2-40B4-BE49-F238E27FC236}">
                  <a16:creationId xmlns:a16="http://schemas.microsoft.com/office/drawing/2014/main" id="{CCD0AD31-ECA0-44DC-9ABC-84EEFFF829D6}"/>
                </a:ext>
              </a:extLst>
            </p:cNvPr>
            <p:cNvSpPr/>
            <p:nvPr/>
          </p:nvSpPr>
          <p:spPr>
            <a:xfrm>
              <a:off x="7826311" y="4201037"/>
              <a:ext cx="49790" cy="8813"/>
            </a:xfrm>
            <a:custGeom>
              <a:avLst/>
              <a:gdLst/>
              <a:ahLst/>
              <a:cxnLst/>
              <a:rect l="l" t="t" r="r" b="b"/>
              <a:pathLst>
                <a:path w="2836" h="502" extrusionOk="0">
                  <a:moveTo>
                    <a:pt x="1550" y="1"/>
                  </a:moveTo>
                  <a:cubicBezTo>
                    <a:pt x="1004" y="1"/>
                    <a:pt x="462" y="169"/>
                    <a:pt x="0" y="501"/>
                  </a:cubicBezTo>
                  <a:cubicBezTo>
                    <a:pt x="434" y="368"/>
                    <a:pt x="934" y="268"/>
                    <a:pt x="1401" y="234"/>
                  </a:cubicBezTo>
                  <a:cubicBezTo>
                    <a:pt x="1868" y="234"/>
                    <a:pt x="2369" y="268"/>
                    <a:pt x="2836" y="335"/>
                  </a:cubicBezTo>
                  <a:cubicBezTo>
                    <a:pt x="2433" y="111"/>
                    <a:pt x="1991" y="1"/>
                    <a:pt x="155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3428;p69">
              <a:extLst>
                <a:ext uri="{FF2B5EF4-FFF2-40B4-BE49-F238E27FC236}">
                  <a16:creationId xmlns:a16="http://schemas.microsoft.com/office/drawing/2014/main" id="{243C7392-6939-4EEA-A007-6E4CEB58358A}"/>
                </a:ext>
              </a:extLst>
            </p:cNvPr>
            <p:cNvSpPr/>
            <p:nvPr/>
          </p:nvSpPr>
          <p:spPr>
            <a:xfrm>
              <a:off x="7818112" y="4159094"/>
              <a:ext cx="40433" cy="17416"/>
            </a:xfrm>
            <a:custGeom>
              <a:avLst/>
              <a:gdLst/>
              <a:ahLst/>
              <a:cxnLst/>
              <a:rect l="l" t="t" r="r" b="b"/>
              <a:pathLst>
                <a:path w="2303" h="992" extrusionOk="0">
                  <a:moveTo>
                    <a:pt x="1827" y="0"/>
                  </a:moveTo>
                  <a:cubicBezTo>
                    <a:pt x="1542" y="0"/>
                    <a:pt x="1258" y="60"/>
                    <a:pt x="1001" y="188"/>
                  </a:cubicBezTo>
                  <a:cubicBezTo>
                    <a:pt x="601" y="355"/>
                    <a:pt x="267" y="622"/>
                    <a:pt x="0" y="989"/>
                  </a:cubicBezTo>
                  <a:cubicBezTo>
                    <a:pt x="3" y="990"/>
                    <a:pt x="7" y="991"/>
                    <a:pt x="11" y="991"/>
                  </a:cubicBezTo>
                  <a:cubicBezTo>
                    <a:pt x="102" y="991"/>
                    <a:pt x="495" y="644"/>
                    <a:pt x="1101" y="389"/>
                  </a:cubicBezTo>
                  <a:cubicBezTo>
                    <a:pt x="1735" y="155"/>
                    <a:pt x="2302" y="122"/>
                    <a:pt x="2302" y="55"/>
                  </a:cubicBezTo>
                  <a:cubicBezTo>
                    <a:pt x="2146" y="19"/>
                    <a:pt x="1987" y="0"/>
                    <a:pt x="182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3429;p69">
              <a:extLst>
                <a:ext uri="{FF2B5EF4-FFF2-40B4-BE49-F238E27FC236}">
                  <a16:creationId xmlns:a16="http://schemas.microsoft.com/office/drawing/2014/main" id="{250E72FE-513B-4A8F-BFFB-50202000F86E}"/>
                </a:ext>
              </a:extLst>
            </p:cNvPr>
            <p:cNvSpPr/>
            <p:nvPr/>
          </p:nvSpPr>
          <p:spPr>
            <a:xfrm>
              <a:off x="7799380" y="4114220"/>
              <a:ext cx="39239" cy="21243"/>
            </a:xfrm>
            <a:custGeom>
              <a:avLst/>
              <a:gdLst/>
              <a:ahLst/>
              <a:cxnLst/>
              <a:rect l="l" t="t" r="r" b="b"/>
              <a:pathLst>
                <a:path w="2235" h="1210" extrusionOk="0">
                  <a:moveTo>
                    <a:pt x="1701" y="1"/>
                  </a:moveTo>
                  <a:cubicBezTo>
                    <a:pt x="1424" y="1"/>
                    <a:pt x="1151" y="70"/>
                    <a:pt x="901" y="209"/>
                  </a:cubicBezTo>
                  <a:cubicBezTo>
                    <a:pt x="600" y="376"/>
                    <a:pt x="367" y="576"/>
                    <a:pt x="133" y="843"/>
                  </a:cubicBezTo>
                  <a:cubicBezTo>
                    <a:pt x="67" y="943"/>
                    <a:pt x="0" y="1077"/>
                    <a:pt x="0" y="1210"/>
                  </a:cubicBezTo>
                  <a:cubicBezTo>
                    <a:pt x="534" y="543"/>
                    <a:pt x="1368" y="143"/>
                    <a:pt x="2235" y="76"/>
                  </a:cubicBezTo>
                  <a:cubicBezTo>
                    <a:pt x="2102" y="42"/>
                    <a:pt x="2001" y="9"/>
                    <a:pt x="1868" y="9"/>
                  </a:cubicBezTo>
                  <a:cubicBezTo>
                    <a:pt x="1812" y="4"/>
                    <a:pt x="1757" y="1"/>
                    <a:pt x="170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3430;p69">
              <a:extLst>
                <a:ext uri="{FF2B5EF4-FFF2-40B4-BE49-F238E27FC236}">
                  <a16:creationId xmlns:a16="http://schemas.microsoft.com/office/drawing/2014/main" id="{F5007296-D85D-4691-A0C7-C75FCAAA7D3D}"/>
                </a:ext>
              </a:extLst>
            </p:cNvPr>
            <p:cNvSpPr/>
            <p:nvPr/>
          </p:nvSpPr>
          <p:spPr>
            <a:xfrm>
              <a:off x="7780050" y="4076017"/>
              <a:ext cx="48614" cy="39186"/>
            </a:xfrm>
            <a:custGeom>
              <a:avLst/>
              <a:gdLst/>
              <a:ahLst/>
              <a:cxnLst/>
              <a:rect l="l" t="t" r="r" b="b"/>
              <a:pathLst>
                <a:path w="2769" h="2232" extrusionOk="0">
                  <a:moveTo>
                    <a:pt x="2136" y="203"/>
                  </a:moveTo>
                  <a:cubicBezTo>
                    <a:pt x="2160" y="203"/>
                    <a:pt x="2182" y="207"/>
                    <a:pt x="2202" y="217"/>
                  </a:cubicBezTo>
                  <a:cubicBezTo>
                    <a:pt x="2302" y="284"/>
                    <a:pt x="2369" y="384"/>
                    <a:pt x="2435" y="451"/>
                  </a:cubicBezTo>
                  <a:cubicBezTo>
                    <a:pt x="2577" y="932"/>
                    <a:pt x="2430" y="1412"/>
                    <a:pt x="2077" y="1731"/>
                  </a:cubicBezTo>
                  <a:lnTo>
                    <a:pt x="2077" y="1731"/>
                  </a:lnTo>
                  <a:cubicBezTo>
                    <a:pt x="2038" y="1691"/>
                    <a:pt x="1974" y="1645"/>
                    <a:pt x="1868" y="1585"/>
                  </a:cubicBezTo>
                  <a:cubicBezTo>
                    <a:pt x="1833" y="1555"/>
                    <a:pt x="1797" y="1526"/>
                    <a:pt x="1759" y="1499"/>
                  </a:cubicBezTo>
                  <a:lnTo>
                    <a:pt x="1759" y="1499"/>
                  </a:lnTo>
                  <a:cubicBezTo>
                    <a:pt x="1735" y="1280"/>
                    <a:pt x="1733" y="1061"/>
                    <a:pt x="1768" y="851"/>
                  </a:cubicBezTo>
                  <a:cubicBezTo>
                    <a:pt x="1768" y="617"/>
                    <a:pt x="1835" y="417"/>
                    <a:pt x="1968" y="250"/>
                  </a:cubicBezTo>
                  <a:cubicBezTo>
                    <a:pt x="2016" y="227"/>
                    <a:pt x="2079" y="203"/>
                    <a:pt x="2136" y="203"/>
                  </a:cubicBezTo>
                  <a:close/>
                  <a:moveTo>
                    <a:pt x="1779" y="1651"/>
                  </a:moveTo>
                  <a:lnTo>
                    <a:pt x="1779" y="1651"/>
                  </a:lnTo>
                  <a:cubicBezTo>
                    <a:pt x="1860" y="1691"/>
                    <a:pt x="1940" y="1734"/>
                    <a:pt x="2019" y="1780"/>
                  </a:cubicBezTo>
                  <a:lnTo>
                    <a:pt x="2019" y="1780"/>
                  </a:lnTo>
                  <a:cubicBezTo>
                    <a:pt x="1972" y="1818"/>
                    <a:pt x="1921" y="1853"/>
                    <a:pt x="1868" y="1885"/>
                  </a:cubicBezTo>
                  <a:cubicBezTo>
                    <a:pt x="1855" y="1893"/>
                    <a:pt x="1841" y="1900"/>
                    <a:pt x="1827" y="1908"/>
                  </a:cubicBezTo>
                  <a:lnTo>
                    <a:pt x="1827" y="1908"/>
                  </a:lnTo>
                  <a:cubicBezTo>
                    <a:pt x="1809" y="1823"/>
                    <a:pt x="1792" y="1737"/>
                    <a:pt x="1779" y="1651"/>
                  </a:cubicBezTo>
                  <a:close/>
                  <a:moveTo>
                    <a:pt x="651" y="1301"/>
                  </a:moveTo>
                  <a:cubicBezTo>
                    <a:pt x="759" y="1301"/>
                    <a:pt x="868" y="1318"/>
                    <a:pt x="968" y="1351"/>
                  </a:cubicBezTo>
                  <a:cubicBezTo>
                    <a:pt x="1203" y="1410"/>
                    <a:pt x="1439" y="1492"/>
                    <a:pt x="1668" y="1598"/>
                  </a:cubicBezTo>
                  <a:lnTo>
                    <a:pt x="1668" y="1598"/>
                  </a:lnTo>
                  <a:cubicBezTo>
                    <a:pt x="1679" y="1650"/>
                    <a:pt x="1690" y="1701"/>
                    <a:pt x="1701" y="1751"/>
                  </a:cubicBezTo>
                  <a:cubicBezTo>
                    <a:pt x="1718" y="1820"/>
                    <a:pt x="1744" y="1879"/>
                    <a:pt x="1774" y="1934"/>
                  </a:cubicBezTo>
                  <a:lnTo>
                    <a:pt x="1774" y="1934"/>
                  </a:lnTo>
                  <a:cubicBezTo>
                    <a:pt x="1582" y="2025"/>
                    <a:pt x="1367" y="2074"/>
                    <a:pt x="1153" y="2074"/>
                  </a:cubicBezTo>
                  <a:cubicBezTo>
                    <a:pt x="860" y="2074"/>
                    <a:pt x="568" y="1983"/>
                    <a:pt x="334" y="1785"/>
                  </a:cubicBezTo>
                  <a:cubicBezTo>
                    <a:pt x="234" y="1751"/>
                    <a:pt x="167" y="1651"/>
                    <a:pt x="167" y="1551"/>
                  </a:cubicBezTo>
                  <a:cubicBezTo>
                    <a:pt x="167" y="1418"/>
                    <a:pt x="267" y="1385"/>
                    <a:pt x="334" y="1351"/>
                  </a:cubicBezTo>
                  <a:cubicBezTo>
                    <a:pt x="434" y="1318"/>
                    <a:pt x="542" y="1301"/>
                    <a:pt x="651" y="1301"/>
                  </a:cubicBezTo>
                  <a:close/>
                  <a:moveTo>
                    <a:pt x="2054" y="1"/>
                  </a:moveTo>
                  <a:cubicBezTo>
                    <a:pt x="1960" y="1"/>
                    <a:pt x="1867" y="52"/>
                    <a:pt x="1802" y="117"/>
                  </a:cubicBezTo>
                  <a:cubicBezTo>
                    <a:pt x="1668" y="317"/>
                    <a:pt x="1601" y="551"/>
                    <a:pt x="1601" y="784"/>
                  </a:cubicBezTo>
                  <a:cubicBezTo>
                    <a:pt x="1580" y="999"/>
                    <a:pt x="1600" y="1213"/>
                    <a:pt x="1635" y="1419"/>
                  </a:cubicBezTo>
                  <a:lnTo>
                    <a:pt x="1635" y="1419"/>
                  </a:lnTo>
                  <a:cubicBezTo>
                    <a:pt x="1447" y="1309"/>
                    <a:pt x="1232" y="1231"/>
                    <a:pt x="1001" y="1184"/>
                  </a:cubicBezTo>
                  <a:cubicBezTo>
                    <a:pt x="853" y="1121"/>
                    <a:pt x="705" y="1098"/>
                    <a:pt x="557" y="1098"/>
                  </a:cubicBezTo>
                  <a:cubicBezTo>
                    <a:pt x="471" y="1098"/>
                    <a:pt x="386" y="1105"/>
                    <a:pt x="300" y="1118"/>
                  </a:cubicBezTo>
                  <a:cubicBezTo>
                    <a:pt x="134" y="1151"/>
                    <a:pt x="0" y="1284"/>
                    <a:pt x="0" y="1451"/>
                  </a:cubicBezTo>
                  <a:cubicBezTo>
                    <a:pt x="0" y="1618"/>
                    <a:pt x="67" y="1785"/>
                    <a:pt x="200" y="1885"/>
                  </a:cubicBezTo>
                  <a:cubicBezTo>
                    <a:pt x="484" y="2112"/>
                    <a:pt x="833" y="2232"/>
                    <a:pt x="1185" y="2232"/>
                  </a:cubicBezTo>
                  <a:cubicBezTo>
                    <a:pt x="1415" y="2232"/>
                    <a:pt x="1646" y="2181"/>
                    <a:pt x="1862" y="2076"/>
                  </a:cubicBezTo>
                  <a:lnTo>
                    <a:pt x="1862" y="2076"/>
                  </a:lnTo>
                  <a:cubicBezTo>
                    <a:pt x="1864" y="2079"/>
                    <a:pt x="1866" y="2082"/>
                    <a:pt x="1868" y="2085"/>
                  </a:cubicBezTo>
                  <a:cubicBezTo>
                    <a:pt x="1867" y="2081"/>
                    <a:pt x="1866" y="2078"/>
                    <a:pt x="1865" y="2074"/>
                  </a:cubicBezTo>
                  <a:lnTo>
                    <a:pt x="1865" y="2074"/>
                  </a:lnTo>
                  <a:cubicBezTo>
                    <a:pt x="1900" y="2057"/>
                    <a:pt x="1934" y="2038"/>
                    <a:pt x="1968" y="2018"/>
                  </a:cubicBezTo>
                  <a:cubicBezTo>
                    <a:pt x="2535" y="1685"/>
                    <a:pt x="2769" y="984"/>
                    <a:pt x="2535" y="384"/>
                  </a:cubicBezTo>
                  <a:cubicBezTo>
                    <a:pt x="2469" y="250"/>
                    <a:pt x="2335" y="117"/>
                    <a:pt x="2202" y="50"/>
                  </a:cubicBezTo>
                  <a:cubicBezTo>
                    <a:pt x="2155" y="15"/>
                    <a:pt x="2105" y="1"/>
                    <a:pt x="205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3431;p69">
              <a:extLst>
                <a:ext uri="{FF2B5EF4-FFF2-40B4-BE49-F238E27FC236}">
                  <a16:creationId xmlns:a16="http://schemas.microsoft.com/office/drawing/2014/main" id="{25C43CEC-CA7C-4558-AD1F-47CD848B44E2}"/>
                </a:ext>
              </a:extLst>
            </p:cNvPr>
            <p:cNvSpPr/>
            <p:nvPr/>
          </p:nvSpPr>
          <p:spPr>
            <a:xfrm>
              <a:off x="7287518" y="2834172"/>
              <a:ext cx="701033" cy="1307735"/>
            </a:xfrm>
            <a:custGeom>
              <a:avLst/>
              <a:gdLst/>
              <a:ahLst/>
              <a:cxnLst/>
              <a:rect l="l" t="t" r="r" b="b"/>
              <a:pathLst>
                <a:path w="39930" h="74487" extrusionOk="0">
                  <a:moveTo>
                    <a:pt x="17280" y="22983"/>
                  </a:moveTo>
                  <a:lnTo>
                    <a:pt x="17280" y="22983"/>
                  </a:lnTo>
                  <a:cubicBezTo>
                    <a:pt x="17013" y="26686"/>
                    <a:pt x="16746" y="30522"/>
                    <a:pt x="16579" y="34191"/>
                  </a:cubicBezTo>
                  <a:cubicBezTo>
                    <a:pt x="15979" y="32457"/>
                    <a:pt x="15779" y="30589"/>
                    <a:pt x="16012" y="28788"/>
                  </a:cubicBezTo>
                  <a:lnTo>
                    <a:pt x="17280" y="22983"/>
                  </a:lnTo>
                  <a:close/>
                  <a:moveTo>
                    <a:pt x="12310" y="0"/>
                  </a:moveTo>
                  <a:cubicBezTo>
                    <a:pt x="12310" y="0"/>
                    <a:pt x="8240" y="8373"/>
                    <a:pt x="6472" y="13743"/>
                  </a:cubicBezTo>
                  <a:cubicBezTo>
                    <a:pt x="2669" y="25185"/>
                    <a:pt x="1" y="29288"/>
                    <a:pt x="568" y="37527"/>
                  </a:cubicBezTo>
                  <a:cubicBezTo>
                    <a:pt x="801" y="40162"/>
                    <a:pt x="10408" y="46700"/>
                    <a:pt x="16546" y="50336"/>
                  </a:cubicBezTo>
                  <a:cubicBezTo>
                    <a:pt x="16613" y="51070"/>
                    <a:pt x="16713" y="51771"/>
                    <a:pt x="16880" y="52505"/>
                  </a:cubicBezTo>
                  <a:cubicBezTo>
                    <a:pt x="18981" y="61911"/>
                    <a:pt x="25352" y="74487"/>
                    <a:pt x="25352" y="74487"/>
                  </a:cubicBezTo>
                  <a:lnTo>
                    <a:pt x="35026" y="69950"/>
                  </a:lnTo>
                  <a:lnTo>
                    <a:pt x="31890" y="59276"/>
                  </a:lnTo>
                  <a:lnTo>
                    <a:pt x="35159" y="61177"/>
                  </a:lnTo>
                  <a:lnTo>
                    <a:pt x="39929" y="52138"/>
                  </a:lnTo>
                  <a:lnTo>
                    <a:pt x="28821" y="44632"/>
                  </a:lnTo>
                  <a:lnTo>
                    <a:pt x="32491" y="8440"/>
                  </a:lnTo>
                  <a:lnTo>
                    <a:pt x="21917" y="2235"/>
                  </a:lnTo>
                  <a:lnTo>
                    <a:pt x="12310" y="0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3432;p69">
              <a:extLst>
                <a:ext uri="{FF2B5EF4-FFF2-40B4-BE49-F238E27FC236}">
                  <a16:creationId xmlns:a16="http://schemas.microsoft.com/office/drawing/2014/main" id="{A19488CA-77B8-4EE6-AFB1-6C1F3F23D0BC}"/>
                </a:ext>
              </a:extLst>
            </p:cNvPr>
            <p:cNvSpPr/>
            <p:nvPr/>
          </p:nvSpPr>
          <p:spPr>
            <a:xfrm>
              <a:off x="7566878" y="3020394"/>
              <a:ext cx="165751" cy="1121513"/>
            </a:xfrm>
            <a:custGeom>
              <a:avLst/>
              <a:gdLst/>
              <a:ahLst/>
              <a:cxnLst/>
              <a:rect l="l" t="t" r="r" b="b"/>
              <a:pathLst>
                <a:path w="9441" h="63880" extrusionOk="0">
                  <a:moveTo>
                    <a:pt x="2435" y="1"/>
                  </a:moveTo>
                  <a:lnTo>
                    <a:pt x="2369" y="501"/>
                  </a:lnTo>
                  <a:cubicBezTo>
                    <a:pt x="2369" y="968"/>
                    <a:pt x="2335" y="1602"/>
                    <a:pt x="2302" y="2436"/>
                  </a:cubicBezTo>
                  <a:cubicBezTo>
                    <a:pt x="2235" y="4104"/>
                    <a:pt x="2068" y="6506"/>
                    <a:pt x="1802" y="9474"/>
                  </a:cubicBezTo>
                  <a:cubicBezTo>
                    <a:pt x="1568" y="12443"/>
                    <a:pt x="1268" y="15979"/>
                    <a:pt x="934" y="19882"/>
                  </a:cubicBezTo>
                  <a:cubicBezTo>
                    <a:pt x="601" y="23818"/>
                    <a:pt x="234" y="28121"/>
                    <a:pt x="67" y="32658"/>
                  </a:cubicBezTo>
                  <a:cubicBezTo>
                    <a:pt x="0" y="33225"/>
                    <a:pt x="67" y="33825"/>
                    <a:pt x="67" y="34359"/>
                  </a:cubicBezTo>
                  <a:cubicBezTo>
                    <a:pt x="67" y="34893"/>
                    <a:pt x="100" y="35493"/>
                    <a:pt x="134" y="36027"/>
                  </a:cubicBezTo>
                  <a:cubicBezTo>
                    <a:pt x="200" y="37127"/>
                    <a:pt x="300" y="38195"/>
                    <a:pt x="434" y="39296"/>
                  </a:cubicBezTo>
                  <a:lnTo>
                    <a:pt x="501" y="40063"/>
                  </a:lnTo>
                  <a:lnTo>
                    <a:pt x="534" y="40497"/>
                  </a:lnTo>
                  <a:cubicBezTo>
                    <a:pt x="601" y="40630"/>
                    <a:pt x="601" y="40730"/>
                    <a:pt x="634" y="40863"/>
                  </a:cubicBezTo>
                  <a:cubicBezTo>
                    <a:pt x="701" y="41364"/>
                    <a:pt x="868" y="41864"/>
                    <a:pt x="1001" y="42365"/>
                  </a:cubicBezTo>
                  <a:cubicBezTo>
                    <a:pt x="1301" y="43365"/>
                    <a:pt x="1635" y="44333"/>
                    <a:pt x="1968" y="45233"/>
                  </a:cubicBezTo>
                  <a:cubicBezTo>
                    <a:pt x="3303" y="48969"/>
                    <a:pt x="4637" y="52238"/>
                    <a:pt x="5704" y="55007"/>
                  </a:cubicBezTo>
                  <a:cubicBezTo>
                    <a:pt x="6805" y="57742"/>
                    <a:pt x="7772" y="59977"/>
                    <a:pt x="8373" y="61512"/>
                  </a:cubicBezTo>
                  <a:lnTo>
                    <a:pt x="9140" y="63246"/>
                  </a:lnTo>
                  <a:lnTo>
                    <a:pt x="9298" y="63615"/>
                  </a:lnTo>
                  <a:lnTo>
                    <a:pt x="9298" y="63615"/>
                  </a:lnTo>
                  <a:cubicBezTo>
                    <a:pt x="9272" y="63534"/>
                    <a:pt x="9235" y="63436"/>
                    <a:pt x="9173" y="63313"/>
                  </a:cubicBezTo>
                  <a:cubicBezTo>
                    <a:pt x="9007" y="62879"/>
                    <a:pt x="8773" y="62245"/>
                    <a:pt x="8473" y="61512"/>
                  </a:cubicBezTo>
                  <a:cubicBezTo>
                    <a:pt x="7839" y="59977"/>
                    <a:pt x="6939" y="57742"/>
                    <a:pt x="5838" y="54974"/>
                  </a:cubicBezTo>
                  <a:cubicBezTo>
                    <a:pt x="4770" y="52172"/>
                    <a:pt x="3469" y="48869"/>
                    <a:pt x="2168" y="45167"/>
                  </a:cubicBezTo>
                  <a:cubicBezTo>
                    <a:pt x="1835" y="44199"/>
                    <a:pt x="1501" y="43299"/>
                    <a:pt x="1201" y="42298"/>
                  </a:cubicBezTo>
                  <a:cubicBezTo>
                    <a:pt x="1101" y="41797"/>
                    <a:pt x="934" y="41297"/>
                    <a:pt x="834" y="40797"/>
                  </a:cubicBezTo>
                  <a:cubicBezTo>
                    <a:pt x="801" y="40663"/>
                    <a:pt x="767" y="40530"/>
                    <a:pt x="767" y="40396"/>
                  </a:cubicBezTo>
                  <a:lnTo>
                    <a:pt x="701" y="40030"/>
                  </a:lnTo>
                  <a:lnTo>
                    <a:pt x="634" y="39229"/>
                  </a:lnTo>
                  <a:cubicBezTo>
                    <a:pt x="501" y="38195"/>
                    <a:pt x="434" y="37127"/>
                    <a:pt x="334" y="35993"/>
                  </a:cubicBezTo>
                  <a:cubicBezTo>
                    <a:pt x="300" y="35460"/>
                    <a:pt x="267" y="34859"/>
                    <a:pt x="267" y="34325"/>
                  </a:cubicBezTo>
                  <a:cubicBezTo>
                    <a:pt x="267" y="33792"/>
                    <a:pt x="200" y="33225"/>
                    <a:pt x="267" y="32658"/>
                  </a:cubicBezTo>
                  <a:cubicBezTo>
                    <a:pt x="434" y="28154"/>
                    <a:pt x="767" y="23818"/>
                    <a:pt x="1101" y="19882"/>
                  </a:cubicBezTo>
                  <a:cubicBezTo>
                    <a:pt x="1435" y="15979"/>
                    <a:pt x="1668" y="12443"/>
                    <a:pt x="1935" y="9474"/>
                  </a:cubicBezTo>
                  <a:cubicBezTo>
                    <a:pt x="2168" y="6506"/>
                    <a:pt x="2302" y="4104"/>
                    <a:pt x="2369" y="2436"/>
                  </a:cubicBezTo>
                  <a:cubicBezTo>
                    <a:pt x="2369" y="1602"/>
                    <a:pt x="2435" y="935"/>
                    <a:pt x="2435" y="501"/>
                  </a:cubicBezTo>
                  <a:lnTo>
                    <a:pt x="2435" y="1"/>
                  </a:lnTo>
                  <a:close/>
                  <a:moveTo>
                    <a:pt x="9298" y="63615"/>
                  </a:moveTo>
                  <a:lnTo>
                    <a:pt x="9298" y="63615"/>
                  </a:lnTo>
                  <a:cubicBezTo>
                    <a:pt x="9315" y="63665"/>
                    <a:pt x="9327" y="63708"/>
                    <a:pt x="9340" y="63746"/>
                  </a:cubicBezTo>
                  <a:cubicBezTo>
                    <a:pt x="9349" y="63763"/>
                    <a:pt x="9357" y="63778"/>
                    <a:pt x="9365" y="63791"/>
                  </a:cubicBezTo>
                  <a:lnTo>
                    <a:pt x="9365" y="63791"/>
                  </a:lnTo>
                  <a:cubicBezTo>
                    <a:pt x="9358" y="63770"/>
                    <a:pt x="9351" y="63745"/>
                    <a:pt x="9340" y="63713"/>
                  </a:cubicBezTo>
                  <a:lnTo>
                    <a:pt x="9298" y="63615"/>
                  </a:lnTo>
                  <a:close/>
                  <a:moveTo>
                    <a:pt x="9365" y="63791"/>
                  </a:moveTo>
                  <a:lnTo>
                    <a:pt x="9365" y="63791"/>
                  </a:lnTo>
                  <a:cubicBezTo>
                    <a:pt x="9380" y="63835"/>
                    <a:pt x="9395" y="63857"/>
                    <a:pt x="9440" y="63880"/>
                  </a:cubicBezTo>
                  <a:cubicBezTo>
                    <a:pt x="9415" y="63855"/>
                    <a:pt x="9390" y="63830"/>
                    <a:pt x="9365" y="6379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3433;p69">
              <a:extLst>
                <a:ext uri="{FF2B5EF4-FFF2-40B4-BE49-F238E27FC236}">
                  <a16:creationId xmlns:a16="http://schemas.microsoft.com/office/drawing/2014/main" id="{B9D016EA-0405-4000-B1C0-F8237000AB3F}"/>
                </a:ext>
              </a:extLst>
            </p:cNvPr>
            <p:cNvSpPr/>
            <p:nvPr/>
          </p:nvSpPr>
          <p:spPr>
            <a:xfrm>
              <a:off x="7580923" y="2855837"/>
              <a:ext cx="21700" cy="139978"/>
            </a:xfrm>
            <a:custGeom>
              <a:avLst/>
              <a:gdLst/>
              <a:ahLst/>
              <a:cxnLst/>
              <a:rect l="l" t="t" r="r" b="b"/>
              <a:pathLst>
                <a:path w="1236" h="7973" extrusionOk="0">
                  <a:moveTo>
                    <a:pt x="334" y="0"/>
                  </a:moveTo>
                  <a:cubicBezTo>
                    <a:pt x="234" y="401"/>
                    <a:pt x="201" y="801"/>
                    <a:pt x="168" y="1201"/>
                  </a:cubicBezTo>
                  <a:cubicBezTo>
                    <a:pt x="101" y="2169"/>
                    <a:pt x="68" y="3169"/>
                    <a:pt x="68" y="4137"/>
                  </a:cubicBezTo>
                  <a:cubicBezTo>
                    <a:pt x="1" y="5104"/>
                    <a:pt x="168" y="6071"/>
                    <a:pt x="501" y="7005"/>
                  </a:cubicBezTo>
                  <a:cubicBezTo>
                    <a:pt x="601" y="7272"/>
                    <a:pt x="768" y="7539"/>
                    <a:pt x="968" y="7739"/>
                  </a:cubicBezTo>
                  <a:cubicBezTo>
                    <a:pt x="1035" y="7839"/>
                    <a:pt x="1135" y="7906"/>
                    <a:pt x="1235" y="7973"/>
                  </a:cubicBezTo>
                  <a:cubicBezTo>
                    <a:pt x="1168" y="7873"/>
                    <a:pt x="1135" y="7773"/>
                    <a:pt x="1102" y="7673"/>
                  </a:cubicBezTo>
                  <a:cubicBezTo>
                    <a:pt x="901" y="7439"/>
                    <a:pt x="768" y="7206"/>
                    <a:pt x="668" y="6905"/>
                  </a:cubicBezTo>
                  <a:cubicBezTo>
                    <a:pt x="401" y="6005"/>
                    <a:pt x="268" y="5037"/>
                    <a:pt x="268" y="4070"/>
                  </a:cubicBezTo>
                  <a:cubicBezTo>
                    <a:pt x="268" y="2969"/>
                    <a:pt x="301" y="1969"/>
                    <a:pt x="334" y="1201"/>
                  </a:cubicBezTo>
                  <a:cubicBezTo>
                    <a:pt x="401" y="801"/>
                    <a:pt x="401" y="401"/>
                    <a:pt x="334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3434;p69">
              <a:extLst>
                <a:ext uri="{FF2B5EF4-FFF2-40B4-BE49-F238E27FC236}">
                  <a16:creationId xmlns:a16="http://schemas.microsoft.com/office/drawing/2014/main" id="{FE3F4266-B5F3-4DB5-94F7-7269D7474F0E}"/>
                </a:ext>
              </a:extLst>
            </p:cNvPr>
            <p:cNvSpPr/>
            <p:nvPr/>
          </p:nvSpPr>
          <p:spPr>
            <a:xfrm>
              <a:off x="7466736" y="2844126"/>
              <a:ext cx="64433" cy="91382"/>
            </a:xfrm>
            <a:custGeom>
              <a:avLst/>
              <a:gdLst/>
              <a:ahLst/>
              <a:cxnLst/>
              <a:rect l="l" t="t" r="r" b="b"/>
              <a:pathLst>
                <a:path w="3670" h="5205" extrusionOk="0">
                  <a:moveTo>
                    <a:pt x="3569" y="0"/>
                  </a:moveTo>
                  <a:cubicBezTo>
                    <a:pt x="3503" y="0"/>
                    <a:pt x="3569" y="401"/>
                    <a:pt x="3503" y="1001"/>
                  </a:cubicBezTo>
                  <a:cubicBezTo>
                    <a:pt x="3336" y="2602"/>
                    <a:pt x="2369" y="4037"/>
                    <a:pt x="934" y="4804"/>
                  </a:cubicBezTo>
                  <a:cubicBezTo>
                    <a:pt x="367" y="5071"/>
                    <a:pt x="0" y="5171"/>
                    <a:pt x="0" y="5204"/>
                  </a:cubicBezTo>
                  <a:cubicBezTo>
                    <a:pt x="334" y="5171"/>
                    <a:pt x="667" y="5071"/>
                    <a:pt x="968" y="4904"/>
                  </a:cubicBezTo>
                  <a:cubicBezTo>
                    <a:pt x="2502" y="4203"/>
                    <a:pt x="3503" y="2702"/>
                    <a:pt x="3636" y="1001"/>
                  </a:cubicBezTo>
                  <a:cubicBezTo>
                    <a:pt x="3669" y="667"/>
                    <a:pt x="3636" y="334"/>
                    <a:pt x="3569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3435;p69">
              <a:extLst>
                <a:ext uri="{FF2B5EF4-FFF2-40B4-BE49-F238E27FC236}">
                  <a16:creationId xmlns:a16="http://schemas.microsoft.com/office/drawing/2014/main" id="{8A9601A6-4E46-438A-A5EC-847C18B59226}"/>
                </a:ext>
              </a:extLst>
            </p:cNvPr>
            <p:cNvSpPr/>
            <p:nvPr/>
          </p:nvSpPr>
          <p:spPr>
            <a:xfrm>
              <a:off x="7783561" y="3213656"/>
              <a:ext cx="89029" cy="732653"/>
            </a:xfrm>
            <a:custGeom>
              <a:avLst/>
              <a:gdLst/>
              <a:ahLst/>
              <a:cxnLst/>
              <a:rect l="l" t="t" r="r" b="b"/>
              <a:pathLst>
                <a:path w="5071" h="41731" extrusionOk="0">
                  <a:moveTo>
                    <a:pt x="2802" y="1"/>
                  </a:moveTo>
                  <a:cubicBezTo>
                    <a:pt x="2802" y="67"/>
                    <a:pt x="2769" y="1"/>
                    <a:pt x="2769" y="101"/>
                  </a:cubicBezTo>
                  <a:cubicBezTo>
                    <a:pt x="2769" y="168"/>
                    <a:pt x="2702" y="301"/>
                    <a:pt x="2702" y="434"/>
                  </a:cubicBezTo>
                  <a:cubicBezTo>
                    <a:pt x="2669" y="768"/>
                    <a:pt x="2636" y="1135"/>
                    <a:pt x="2536" y="1669"/>
                  </a:cubicBezTo>
                  <a:cubicBezTo>
                    <a:pt x="2369" y="2769"/>
                    <a:pt x="2235" y="4304"/>
                    <a:pt x="1968" y="6205"/>
                  </a:cubicBezTo>
                  <a:cubicBezTo>
                    <a:pt x="1501" y="10041"/>
                    <a:pt x="901" y="15345"/>
                    <a:pt x="201" y="21183"/>
                  </a:cubicBezTo>
                  <a:cubicBezTo>
                    <a:pt x="0" y="23951"/>
                    <a:pt x="201" y="26720"/>
                    <a:pt x="801" y="29455"/>
                  </a:cubicBezTo>
                  <a:cubicBezTo>
                    <a:pt x="1068" y="30623"/>
                    <a:pt x="1435" y="31790"/>
                    <a:pt x="1835" y="32958"/>
                  </a:cubicBezTo>
                  <a:cubicBezTo>
                    <a:pt x="2269" y="33992"/>
                    <a:pt x="2602" y="34992"/>
                    <a:pt x="2936" y="35893"/>
                  </a:cubicBezTo>
                  <a:lnTo>
                    <a:pt x="4470" y="40196"/>
                  </a:lnTo>
                  <a:cubicBezTo>
                    <a:pt x="4637" y="40697"/>
                    <a:pt x="4770" y="41063"/>
                    <a:pt x="4871" y="41364"/>
                  </a:cubicBezTo>
                  <a:cubicBezTo>
                    <a:pt x="4904" y="41464"/>
                    <a:pt x="4971" y="41564"/>
                    <a:pt x="5004" y="41664"/>
                  </a:cubicBezTo>
                  <a:lnTo>
                    <a:pt x="4937" y="41364"/>
                  </a:lnTo>
                  <a:cubicBezTo>
                    <a:pt x="4804" y="41063"/>
                    <a:pt x="4670" y="40697"/>
                    <a:pt x="4504" y="40196"/>
                  </a:cubicBezTo>
                  <a:cubicBezTo>
                    <a:pt x="4137" y="39162"/>
                    <a:pt x="3636" y="37661"/>
                    <a:pt x="3003" y="35860"/>
                  </a:cubicBezTo>
                  <a:cubicBezTo>
                    <a:pt x="2669" y="34992"/>
                    <a:pt x="2335" y="33992"/>
                    <a:pt x="1968" y="32891"/>
                  </a:cubicBezTo>
                  <a:cubicBezTo>
                    <a:pt x="1568" y="31790"/>
                    <a:pt x="1235" y="30623"/>
                    <a:pt x="968" y="29455"/>
                  </a:cubicBezTo>
                  <a:cubicBezTo>
                    <a:pt x="367" y="26753"/>
                    <a:pt x="201" y="23985"/>
                    <a:pt x="434" y="21216"/>
                  </a:cubicBezTo>
                  <a:cubicBezTo>
                    <a:pt x="1101" y="15378"/>
                    <a:pt x="1735" y="10108"/>
                    <a:pt x="2135" y="6272"/>
                  </a:cubicBezTo>
                  <a:cubicBezTo>
                    <a:pt x="2335" y="4337"/>
                    <a:pt x="2502" y="2803"/>
                    <a:pt x="2636" y="1702"/>
                  </a:cubicBezTo>
                  <a:cubicBezTo>
                    <a:pt x="2669" y="1168"/>
                    <a:pt x="2702" y="768"/>
                    <a:pt x="2769" y="468"/>
                  </a:cubicBezTo>
                  <a:cubicBezTo>
                    <a:pt x="2802" y="368"/>
                    <a:pt x="2802" y="234"/>
                    <a:pt x="2802" y="134"/>
                  </a:cubicBezTo>
                  <a:lnTo>
                    <a:pt x="2802" y="1"/>
                  </a:lnTo>
                  <a:close/>
                  <a:moveTo>
                    <a:pt x="5004" y="41664"/>
                  </a:moveTo>
                  <a:cubicBezTo>
                    <a:pt x="5004" y="41697"/>
                    <a:pt x="5037" y="41731"/>
                    <a:pt x="5071" y="41731"/>
                  </a:cubicBezTo>
                  <a:cubicBezTo>
                    <a:pt x="5037" y="41697"/>
                    <a:pt x="5037" y="41697"/>
                    <a:pt x="5004" y="41664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3436;p69">
              <a:extLst>
                <a:ext uri="{FF2B5EF4-FFF2-40B4-BE49-F238E27FC236}">
                  <a16:creationId xmlns:a16="http://schemas.microsoft.com/office/drawing/2014/main" id="{1B6A8E1E-CA8B-4865-8228-F7D2ED70ECBD}"/>
                </a:ext>
              </a:extLst>
            </p:cNvPr>
            <p:cNvSpPr/>
            <p:nvPr/>
          </p:nvSpPr>
          <p:spPr>
            <a:xfrm>
              <a:off x="7503622" y="2756871"/>
              <a:ext cx="98405" cy="101916"/>
            </a:xfrm>
            <a:custGeom>
              <a:avLst/>
              <a:gdLst/>
              <a:ahLst/>
              <a:cxnLst/>
              <a:rect l="l" t="t" r="r" b="b"/>
              <a:pathLst>
                <a:path w="5605" h="5805" extrusionOk="0">
                  <a:moveTo>
                    <a:pt x="1702" y="0"/>
                  </a:moveTo>
                  <a:lnTo>
                    <a:pt x="1" y="4370"/>
                  </a:lnTo>
                  <a:lnTo>
                    <a:pt x="401" y="4503"/>
                  </a:lnTo>
                  <a:lnTo>
                    <a:pt x="5605" y="5804"/>
                  </a:lnTo>
                  <a:lnTo>
                    <a:pt x="1702" y="0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3437;p69">
              <a:extLst>
                <a:ext uri="{FF2B5EF4-FFF2-40B4-BE49-F238E27FC236}">
                  <a16:creationId xmlns:a16="http://schemas.microsoft.com/office/drawing/2014/main" id="{01FE3315-9E96-4F66-B390-9197508B7439}"/>
                </a:ext>
              </a:extLst>
            </p:cNvPr>
            <p:cNvSpPr/>
            <p:nvPr/>
          </p:nvSpPr>
          <p:spPr>
            <a:xfrm>
              <a:off x="7369507" y="2244745"/>
              <a:ext cx="849790" cy="788553"/>
            </a:xfrm>
            <a:custGeom>
              <a:avLst/>
              <a:gdLst/>
              <a:ahLst/>
              <a:cxnLst/>
              <a:rect l="l" t="t" r="r" b="b"/>
              <a:pathLst>
                <a:path w="48403" h="44915" extrusionOk="0">
                  <a:moveTo>
                    <a:pt x="26610" y="1"/>
                  </a:moveTo>
                  <a:cubicBezTo>
                    <a:pt x="20136" y="1"/>
                    <a:pt x="16679" y="8755"/>
                    <a:pt x="16679" y="8755"/>
                  </a:cubicBezTo>
                  <a:lnTo>
                    <a:pt x="9007" y="26268"/>
                  </a:lnTo>
                  <a:cubicBezTo>
                    <a:pt x="1" y="29270"/>
                    <a:pt x="6372" y="36208"/>
                    <a:pt x="6372" y="36208"/>
                  </a:cubicBezTo>
                  <a:cubicBezTo>
                    <a:pt x="6372" y="36208"/>
                    <a:pt x="3904" y="31939"/>
                    <a:pt x="6339" y="30404"/>
                  </a:cubicBezTo>
                  <a:cubicBezTo>
                    <a:pt x="6719" y="30159"/>
                    <a:pt x="7106" y="30047"/>
                    <a:pt x="7497" y="30047"/>
                  </a:cubicBezTo>
                  <a:cubicBezTo>
                    <a:pt x="9712" y="30047"/>
                    <a:pt x="12077" y="33646"/>
                    <a:pt x="14344" y="37076"/>
                  </a:cubicBezTo>
                  <a:cubicBezTo>
                    <a:pt x="17513" y="41846"/>
                    <a:pt x="27854" y="44915"/>
                    <a:pt x="27854" y="44915"/>
                  </a:cubicBezTo>
                  <a:cubicBezTo>
                    <a:pt x="29055" y="43614"/>
                    <a:pt x="28721" y="39177"/>
                    <a:pt x="29689" y="36776"/>
                  </a:cubicBezTo>
                  <a:cubicBezTo>
                    <a:pt x="29956" y="36042"/>
                    <a:pt x="37127" y="19430"/>
                    <a:pt x="37127" y="19430"/>
                  </a:cubicBezTo>
                  <a:lnTo>
                    <a:pt x="39896" y="26168"/>
                  </a:lnTo>
                  <a:cubicBezTo>
                    <a:pt x="39896" y="26168"/>
                    <a:pt x="43432" y="21998"/>
                    <a:pt x="45200" y="21331"/>
                  </a:cubicBezTo>
                  <a:cubicBezTo>
                    <a:pt x="46234" y="20964"/>
                    <a:pt x="47301" y="20664"/>
                    <a:pt x="48402" y="20431"/>
                  </a:cubicBezTo>
                  <a:lnTo>
                    <a:pt x="43765" y="10023"/>
                  </a:lnTo>
                  <a:cubicBezTo>
                    <a:pt x="43232" y="8355"/>
                    <a:pt x="42198" y="8122"/>
                    <a:pt x="41297" y="7154"/>
                  </a:cubicBezTo>
                  <a:lnTo>
                    <a:pt x="29722" y="650"/>
                  </a:lnTo>
                  <a:cubicBezTo>
                    <a:pt x="28618" y="198"/>
                    <a:pt x="27580" y="1"/>
                    <a:pt x="26610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3438;p69">
              <a:extLst>
                <a:ext uri="{FF2B5EF4-FFF2-40B4-BE49-F238E27FC236}">
                  <a16:creationId xmlns:a16="http://schemas.microsoft.com/office/drawing/2014/main" id="{95D60E93-4243-4B62-A3D3-45E3CED29A5F}"/>
                </a:ext>
              </a:extLst>
            </p:cNvPr>
            <p:cNvSpPr/>
            <p:nvPr/>
          </p:nvSpPr>
          <p:spPr>
            <a:xfrm>
              <a:off x="7686930" y="2706465"/>
              <a:ext cx="172195" cy="47824"/>
            </a:xfrm>
            <a:custGeom>
              <a:avLst/>
              <a:gdLst/>
              <a:ahLst/>
              <a:cxnLst/>
              <a:rect l="l" t="t" r="r" b="b"/>
              <a:pathLst>
                <a:path w="9808" h="2724" extrusionOk="0">
                  <a:moveTo>
                    <a:pt x="5" y="1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67" y="136"/>
                    <a:pt x="167" y="236"/>
                    <a:pt x="267" y="336"/>
                  </a:cubicBezTo>
                  <a:cubicBezTo>
                    <a:pt x="501" y="603"/>
                    <a:pt x="801" y="870"/>
                    <a:pt x="1101" y="1137"/>
                  </a:cubicBezTo>
                  <a:cubicBezTo>
                    <a:pt x="2445" y="2177"/>
                    <a:pt x="4098" y="2724"/>
                    <a:pt x="5768" y="2724"/>
                  </a:cubicBezTo>
                  <a:cubicBezTo>
                    <a:pt x="6669" y="2724"/>
                    <a:pt x="7575" y="2565"/>
                    <a:pt x="8440" y="2237"/>
                  </a:cubicBezTo>
                  <a:cubicBezTo>
                    <a:pt x="8807" y="2104"/>
                    <a:pt x="9140" y="1937"/>
                    <a:pt x="9474" y="1737"/>
                  </a:cubicBezTo>
                  <a:cubicBezTo>
                    <a:pt x="9607" y="1670"/>
                    <a:pt x="9674" y="1570"/>
                    <a:pt x="9807" y="1503"/>
                  </a:cubicBezTo>
                  <a:cubicBezTo>
                    <a:pt x="9807" y="1502"/>
                    <a:pt x="9806" y="1501"/>
                    <a:pt x="9804" y="1501"/>
                  </a:cubicBezTo>
                  <a:cubicBezTo>
                    <a:pt x="9757" y="1501"/>
                    <a:pt x="9232" y="1819"/>
                    <a:pt x="8373" y="2137"/>
                  </a:cubicBezTo>
                  <a:cubicBezTo>
                    <a:pt x="7565" y="2418"/>
                    <a:pt x="6723" y="2555"/>
                    <a:pt x="5883" y="2555"/>
                  </a:cubicBezTo>
                  <a:cubicBezTo>
                    <a:pt x="4225" y="2555"/>
                    <a:pt x="2574" y="2021"/>
                    <a:pt x="1201" y="1003"/>
                  </a:cubicBezTo>
                  <a:cubicBezTo>
                    <a:pt x="458" y="486"/>
                    <a:pt x="60" y="1"/>
                    <a:pt x="5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3439;p69">
              <a:extLst>
                <a:ext uri="{FF2B5EF4-FFF2-40B4-BE49-F238E27FC236}">
                  <a16:creationId xmlns:a16="http://schemas.microsoft.com/office/drawing/2014/main" id="{920D7667-7F43-4795-808B-B464B6FA2373}"/>
                </a:ext>
              </a:extLst>
            </p:cNvPr>
            <p:cNvSpPr/>
            <p:nvPr/>
          </p:nvSpPr>
          <p:spPr>
            <a:xfrm>
              <a:off x="7520020" y="2238565"/>
              <a:ext cx="327974" cy="216718"/>
            </a:xfrm>
            <a:custGeom>
              <a:avLst/>
              <a:gdLst/>
              <a:ahLst/>
              <a:cxnLst/>
              <a:rect l="l" t="t" r="r" b="b"/>
              <a:pathLst>
                <a:path w="18681" h="12344" extrusionOk="0">
                  <a:moveTo>
                    <a:pt x="11976" y="1"/>
                  </a:moveTo>
                  <a:lnTo>
                    <a:pt x="1" y="1168"/>
                  </a:lnTo>
                  <a:cubicBezTo>
                    <a:pt x="634" y="4638"/>
                    <a:pt x="668" y="8207"/>
                    <a:pt x="134" y="11676"/>
                  </a:cubicBezTo>
                  <a:lnTo>
                    <a:pt x="7273" y="12343"/>
                  </a:lnTo>
                  <a:lnTo>
                    <a:pt x="18681" y="268"/>
                  </a:lnTo>
                  <a:lnTo>
                    <a:pt x="11976" y="1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3440;p69">
              <a:extLst>
                <a:ext uri="{FF2B5EF4-FFF2-40B4-BE49-F238E27FC236}">
                  <a16:creationId xmlns:a16="http://schemas.microsoft.com/office/drawing/2014/main" id="{8B35D49B-D842-4878-9E6C-C1BB3C252F8A}"/>
                </a:ext>
              </a:extLst>
            </p:cNvPr>
            <p:cNvSpPr/>
            <p:nvPr/>
          </p:nvSpPr>
          <p:spPr>
            <a:xfrm>
              <a:off x="7528815" y="2331685"/>
              <a:ext cx="168086" cy="373077"/>
            </a:xfrm>
            <a:custGeom>
              <a:avLst/>
              <a:gdLst/>
              <a:ahLst/>
              <a:cxnLst/>
              <a:rect l="l" t="t" r="r" b="b"/>
              <a:pathLst>
                <a:path w="9574" h="21250" extrusionOk="0">
                  <a:moveTo>
                    <a:pt x="9574" y="1"/>
                  </a:moveTo>
                  <a:lnTo>
                    <a:pt x="9574" y="1"/>
                  </a:lnTo>
                  <a:cubicBezTo>
                    <a:pt x="9507" y="67"/>
                    <a:pt x="9473" y="134"/>
                    <a:pt x="9473" y="201"/>
                  </a:cubicBezTo>
                  <a:cubicBezTo>
                    <a:pt x="9540" y="134"/>
                    <a:pt x="9540" y="67"/>
                    <a:pt x="9574" y="1"/>
                  </a:cubicBezTo>
                  <a:close/>
                  <a:moveTo>
                    <a:pt x="9473" y="201"/>
                  </a:moveTo>
                  <a:lnTo>
                    <a:pt x="9473" y="201"/>
                  </a:lnTo>
                  <a:cubicBezTo>
                    <a:pt x="9340" y="401"/>
                    <a:pt x="9240" y="601"/>
                    <a:pt x="9140" y="801"/>
                  </a:cubicBezTo>
                  <a:cubicBezTo>
                    <a:pt x="8840" y="1335"/>
                    <a:pt x="8473" y="2069"/>
                    <a:pt x="8006" y="3036"/>
                  </a:cubicBezTo>
                  <a:cubicBezTo>
                    <a:pt x="7105" y="4904"/>
                    <a:pt x="5838" y="7573"/>
                    <a:pt x="4603" y="10542"/>
                  </a:cubicBezTo>
                  <a:cubicBezTo>
                    <a:pt x="3336" y="13510"/>
                    <a:pt x="2168" y="16179"/>
                    <a:pt x="1334" y="18147"/>
                  </a:cubicBezTo>
                  <a:lnTo>
                    <a:pt x="334" y="20415"/>
                  </a:lnTo>
                  <a:lnTo>
                    <a:pt x="100" y="21049"/>
                  </a:lnTo>
                  <a:cubicBezTo>
                    <a:pt x="67" y="21083"/>
                    <a:pt x="67" y="21183"/>
                    <a:pt x="0" y="21249"/>
                  </a:cubicBezTo>
                  <a:cubicBezTo>
                    <a:pt x="67" y="21183"/>
                    <a:pt x="100" y="21149"/>
                    <a:pt x="133" y="21049"/>
                  </a:cubicBezTo>
                  <a:lnTo>
                    <a:pt x="434" y="20415"/>
                  </a:lnTo>
                  <a:cubicBezTo>
                    <a:pt x="667" y="19915"/>
                    <a:pt x="1001" y="19148"/>
                    <a:pt x="1468" y="18180"/>
                  </a:cubicBezTo>
                  <a:cubicBezTo>
                    <a:pt x="2335" y="16246"/>
                    <a:pt x="3569" y="13577"/>
                    <a:pt x="4803" y="10642"/>
                  </a:cubicBezTo>
                  <a:cubicBezTo>
                    <a:pt x="6071" y="7673"/>
                    <a:pt x="7272" y="5004"/>
                    <a:pt x="8139" y="3070"/>
                  </a:cubicBezTo>
                  <a:cubicBezTo>
                    <a:pt x="8573" y="2169"/>
                    <a:pt x="8940" y="1368"/>
                    <a:pt x="9173" y="835"/>
                  </a:cubicBezTo>
                  <a:lnTo>
                    <a:pt x="9473" y="20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3441;p69">
              <a:extLst>
                <a:ext uri="{FF2B5EF4-FFF2-40B4-BE49-F238E27FC236}">
                  <a16:creationId xmlns:a16="http://schemas.microsoft.com/office/drawing/2014/main" id="{953BBF00-92F4-4E51-B9D9-23169D01960C}"/>
                </a:ext>
              </a:extLst>
            </p:cNvPr>
            <p:cNvSpPr/>
            <p:nvPr/>
          </p:nvSpPr>
          <p:spPr>
            <a:xfrm>
              <a:off x="8011954" y="2393765"/>
              <a:ext cx="67365" cy="131797"/>
            </a:xfrm>
            <a:custGeom>
              <a:avLst/>
              <a:gdLst/>
              <a:ahLst/>
              <a:cxnLst/>
              <a:rect l="l" t="t" r="r" b="b"/>
              <a:pathLst>
                <a:path w="3837" h="7507" extrusionOk="0">
                  <a:moveTo>
                    <a:pt x="3837" y="1"/>
                  </a:moveTo>
                  <a:cubicBezTo>
                    <a:pt x="3737" y="1"/>
                    <a:pt x="3637" y="34"/>
                    <a:pt x="3603" y="134"/>
                  </a:cubicBezTo>
                  <a:cubicBezTo>
                    <a:pt x="3470" y="167"/>
                    <a:pt x="3336" y="267"/>
                    <a:pt x="3236" y="334"/>
                  </a:cubicBezTo>
                  <a:cubicBezTo>
                    <a:pt x="3070" y="434"/>
                    <a:pt x="2903" y="534"/>
                    <a:pt x="2769" y="668"/>
                  </a:cubicBezTo>
                  <a:cubicBezTo>
                    <a:pt x="2369" y="968"/>
                    <a:pt x="2035" y="1302"/>
                    <a:pt x="1735" y="1669"/>
                  </a:cubicBezTo>
                  <a:cubicBezTo>
                    <a:pt x="1335" y="2102"/>
                    <a:pt x="1001" y="2603"/>
                    <a:pt x="768" y="3136"/>
                  </a:cubicBezTo>
                  <a:cubicBezTo>
                    <a:pt x="501" y="3670"/>
                    <a:pt x="301" y="4237"/>
                    <a:pt x="167" y="4804"/>
                  </a:cubicBezTo>
                  <a:cubicBezTo>
                    <a:pt x="67" y="5271"/>
                    <a:pt x="1" y="5738"/>
                    <a:pt x="1" y="6205"/>
                  </a:cubicBezTo>
                  <a:cubicBezTo>
                    <a:pt x="1" y="6405"/>
                    <a:pt x="1" y="6572"/>
                    <a:pt x="67" y="6772"/>
                  </a:cubicBezTo>
                  <a:cubicBezTo>
                    <a:pt x="34" y="6906"/>
                    <a:pt x="67" y="7039"/>
                    <a:pt x="101" y="7172"/>
                  </a:cubicBezTo>
                  <a:cubicBezTo>
                    <a:pt x="101" y="7306"/>
                    <a:pt x="134" y="7406"/>
                    <a:pt x="167" y="7506"/>
                  </a:cubicBezTo>
                  <a:cubicBezTo>
                    <a:pt x="234" y="7506"/>
                    <a:pt x="134" y="7006"/>
                    <a:pt x="167" y="6205"/>
                  </a:cubicBezTo>
                  <a:cubicBezTo>
                    <a:pt x="167" y="5738"/>
                    <a:pt x="234" y="5304"/>
                    <a:pt x="334" y="4837"/>
                  </a:cubicBezTo>
                  <a:cubicBezTo>
                    <a:pt x="501" y="4304"/>
                    <a:pt x="701" y="3770"/>
                    <a:pt x="935" y="3270"/>
                  </a:cubicBezTo>
                  <a:cubicBezTo>
                    <a:pt x="1168" y="2736"/>
                    <a:pt x="1502" y="2269"/>
                    <a:pt x="1835" y="1802"/>
                  </a:cubicBezTo>
                  <a:cubicBezTo>
                    <a:pt x="2136" y="1435"/>
                    <a:pt x="2436" y="1101"/>
                    <a:pt x="2803" y="801"/>
                  </a:cubicBezTo>
                  <a:cubicBezTo>
                    <a:pt x="3436" y="267"/>
                    <a:pt x="3837" y="34"/>
                    <a:pt x="383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3442;p69">
              <a:extLst>
                <a:ext uri="{FF2B5EF4-FFF2-40B4-BE49-F238E27FC236}">
                  <a16:creationId xmlns:a16="http://schemas.microsoft.com/office/drawing/2014/main" id="{A7B25BCA-FCC2-4DAD-A4EF-EC378F14C307}"/>
                </a:ext>
              </a:extLst>
            </p:cNvPr>
            <p:cNvSpPr/>
            <p:nvPr/>
          </p:nvSpPr>
          <p:spPr>
            <a:xfrm>
              <a:off x="7829243" y="1905342"/>
              <a:ext cx="316264" cy="458489"/>
            </a:xfrm>
            <a:custGeom>
              <a:avLst/>
              <a:gdLst/>
              <a:ahLst/>
              <a:cxnLst/>
              <a:rect l="l" t="t" r="r" b="b"/>
              <a:pathLst>
                <a:path w="18014" h="26115" extrusionOk="0">
                  <a:moveTo>
                    <a:pt x="8006" y="1"/>
                  </a:moveTo>
                  <a:cubicBezTo>
                    <a:pt x="7039" y="1669"/>
                    <a:pt x="2602" y="9641"/>
                    <a:pt x="1368" y="12410"/>
                  </a:cubicBezTo>
                  <a:cubicBezTo>
                    <a:pt x="0" y="15579"/>
                    <a:pt x="2936" y="17480"/>
                    <a:pt x="2936" y="17480"/>
                  </a:cubicBezTo>
                  <a:lnTo>
                    <a:pt x="1768" y="19615"/>
                  </a:lnTo>
                  <a:lnTo>
                    <a:pt x="1635" y="19882"/>
                  </a:lnTo>
                  <a:cubicBezTo>
                    <a:pt x="634" y="22117"/>
                    <a:pt x="1635" y="24718"/>
                    <a:pt x="3836" y="25719"/>
                  </a:cubicBezTo>
                  <a:cubicBezTo>
                    <a:pt x="4427" y="25987"/>
                    <a:pt x="5047" y="26114"/>
                    <a:pt x="5656" y="26114"/>
                  </a:cubicBezTo>
                  <a:cubicBezTo>
                    <a:pt x="7247" y="26114"/>
                    <a:pt x="8769" y="25247"/>
                    <a:pt x="9540" y="23751"/>
                  </a:cubicBezTo>
                  <a:lnTo>
                    <a:pt x="16279" y="11209"/>
                  </a:lnTo>
                  <a:cubicBezTo>
                    <a:pt x="16312" y="11142"/>
                    <a:pt x="16312" y="11109"/>
                    <a:pt x="16379" y="11075"/>
                  </a:cubicBezTo>
                  <a:cubicBezTo>
                    <a:pt x="18013" y="7973"/>
                    <a:pt x="16779" y="4137"/>
                    <a:pt x="13677" y="2536"/>
                  </a:cubicBezTo>
                  <a:lnTo>
                    <a:pt x="8006" y="1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3443;p69">
              <a:extLst>
                <a:ext uri="{FF2B5EF4-FFF2-40B4-BE49-F238E27FC236}">
                  <a16:creationId xmlns:a16="http://schemas.microsoft.com/office/drawing/2014/main" id="{A52FEBA7-0889-4CB8-A368-ED45E2019DC4}"/>
                </a:ext>
              </a:extLst>
            </p:cNvPr>
            <p:cNvSpPr/>
            <p:nvPr/>
          </p:nvSpPr>
          <p:spPr>
            <a:xfrm>
              <a:off x="7873749" y="2209878"/>
              <a:ext cx="87274" cy="26774"/>
            </a:xfrm>
            <a:custGeom>
              <a:avLst/>
              <a:gdLst/>
              <a:ahLst/>
              <a:cxnLst/>
              <a:rect l="l" t="t" r="r" b="b"/>
              <a:pathLst>
                <a:path w="4971" h="1525" extrusionOk="0">
                  <a:moveTo>
                    <a:pt x="401" y="0"/>
                  </a:moveTo>
                  <a:lnTo>
                    <a:pt x="0" y="801"/>
                  </a:lnTo>
                  <a:cubicBezTo>
                    <a:pt x="951" y="1340"/>
                    <a:pt x="1799" y="1524"/>
                    <a:pt x="2512" y="1524"/>
                  </a:cubicBezTo>
                  <a:cubicBezTo>
                    <a:pt x="4052" y="1524"/>
                    <a:pt x="4971" y="668"/>
                    <a:pt x="4971" y="668"/>
                  </a:cubicBezTo>
                  <a:lnTo>
                    <a:pt x="4971" y="668"/>
                  </a:lnTo>
                  <a:cubicBezTo>
                    <a:pt x="4549" y="739"/>
                    <a:pt x="4124" y="775"/>
                    <a:pt x="3702" y="775"/>
                  </a:cubicBezTo>
                  <a:cubicBezTo>
                    <a:pt x="2556" y="775"/>
                    <a:pt x="1425" y="512"/>
                    <a:pt x="401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3444;p69">
              <a:extLst>
                <a:ext uri="{FF2B5EF4-FFF2-40B4-BE49-F238E27FC236}">
                  <a16:creationId xmlns:a16="http://schemas.microsoft.com/office/drawing/2014/main" id="{22D5DED0-74EF-460E-B6F8-90FF24908AC4}"/>
                </a:ext>
              </a:extLst>
            </p:cNvPr>
            <p:cNvSpPr/>
            <p:nvPr/>
          </p:nvSpPr>
          <p:spPr>
            <a:xfrm>
              <a:off x="7916499" y="2029625"/>
              <a:ext cx="18750" cy="16749"/>
            </a:xfrm>
            <a:custGeom>
              <a:avLst/>
              <a:gdLst/>
              <a:ahLst/>
              <a:cxnLst/>
              <a:rect l="l" t="t" r="r" b="b"/>
              <a:pathLst>
                <a:path w="1068" h="954" extrusionOk="0">
                  <a:moveTo>
                    <a:pt x="516" y="0"/>
                  </a:moveTo>
                  <a:cubicBezTo>
                    <a:pt x="350" y="0"/>
                    <a:pt x="193" y="98"/>
                    <a:pt x="101" y="260"/>
                  </a:cubicBezTo>
                  <a:cubicBezTo>
                    <a:pt x="0" y="494"/>
                    <a:pt x="67" y="794"/>
                    <a:pt x="334" y="894"/>
                  </a:cubicBezTo>
                  <a:cubicBezTo>
                    <a:pt x="395" y="935"/>
                    <a:pt x="466" y="954"/>
                    <a:pt x="537" y="954"/>
                  </a:cubicBezTo>
                  <a:cubicBezTo>
                    <a:pt x="699" y="954"/>
                    <a:pt x="865" y="856"/>
                    <a:pt x="934" y="694"/>
                  </a:cubicBezTo>
                  <a:cubicBezTo>
                    <a:pt x="1068" y="460"/>
                    <a:pt x="968" y="160"/>
                    <a:pt x="734" y="60"/>
                  </a:cubicBezTo>
                  <a:cubicBezTo>
                    <a:pt x="663" y="19"/>
                    <a:pt x="588" y="0"/>
                    <a:pt x="51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3445;p69">
              <a:extLst>
                <a:ext uri="{FF2B5EF4-FFF2-40B4-BE49-F238E27FC236}">
                  <a16:creationId xmlns:a16="http://schemas.microsoft.com/office/drawing/2014/main" id="{CDDBEDD7-CE88-4266-8C11-533801A6611E}"/>
                </a:ext>
              </a:extLst>
            </p:cNvPr>
            <p:cNvSpPr/>
            <p:nvPr/>
          </p:nvSpPr>
          <p:spPr>
            <a:xfrm>
              <a:off x="7918255" y="2023621"/>
              <a:ext cx="32234" cy="17644"/>
            </a:xfrm>
            <a:custGeom>
              <a:avLst/>
              <a:gdLst/>
              <a:ahLst/>
              <a:cxnLst/>
              <a:rect l="l" t="t" r="r" b="b"/>
              <a:pathLst>
                <a:path w="1836" h="1005" extrusionOk="0">
                  <a:moveTo>
                    <a:pt x="551" y="1"/>
                  </a:moveTo>
                  <a:cubicBezTo>
                    <a:pt x="456" y="1"/>
                    <a:pt x="362" y="12"/>
                    <a:pt x="267" y="35"/>
                  </a:cubicBezTo>
                  <a:cubicBezTo>
                    <a:pt x="101" y="69"/>
                    <a:pt x="1" y="169"/>
                    <a:pt x="1" y="202"/>
                  </a:cubicBezTo>
                  <a:cubicBezTo>
                    <a:pt x="67" y="269"/>
                    <a:pt x="468" y="202"/>
                    <a:pt x="968" y="402"/>
                  </a:cubicBezTo>
                  <a:cubicBezTo>
                    <a:pt x="1450" y="595"/>
                    <a:pt x="1653" y="1004"/>
                    <a:pt x="1757" y="1004"/>
                  </a:cubicBezTo>
                  <a:cubicBezTo>
                    <a:pt x="1761" y="1004"/>
                    <a:pt x="1765" y="1004"/>
                    <a:pt x="1768" y="1003"/>
                  </a:cubicBezTo>
                  <a:cubicBezTo>
                    <a:pt x="1835" y="936"/>
                    <a:pt x="1802" y="869"/>
                    <a:pt x="1668" y="669"/>
                  </a:cubicBezTo>
                  <a:cubicBezTo>
                    <a:pt x="1535" y="402"/>
                    <a:pt x="1301" y="235"/>
                    <a:pt x="1068" y="102"/>
                  </a:cubicBezTo>
                  <a:cubicBezTo>
                    <a:pt x="896" y="37"/>
                    <a:pt x="723" y="1"/>
                    <a:pt x="55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3446;p69">
              <a:extLst>
                <a:ext uri="{FF2B5EF4-FFF2-40B4-BE49-F238E27FC236}">
                  <a16:creationId xmlns:a16="http://schemas.microsoft.com/office/drawing/2014/main" id="{E34DF246-D211-4C41-84A5-FBD5FB5AAEC3}"/>
                </a:ext>
              </a:extLst>
            </p:cNvPr>
            <p:cNvSpPr/>
            <p:nvPr/>
          </p:nvSpPr>
          <p:spPr>
            <a:xfrm>
              <a:off x="7995557" y="2068549"/>
              <a:ext cx="18768" cy="16486"/>
            </a:xfrm>
            <a:custGeom>
              <a:avLst/>
              <a:gdLst/>
              <a:ahLst/>
              <a:cxnLst/>
              <a:rect l="l" t="t" r="r" b="b"/>
              <a:pathLst>
                <a:path w="1069" h="939" extrusionOk="0">
                  <a:moveTo>
                    <a:pt x="527" y="1"/>
                  </a:moveTo>
                  <a:cubicBezTo>
                    <a:pt x="360" y="1"/>
                    <a:pt x="205" y="89"/>
                    <a:pt x="134" y="278"/>
                  </a:cubicBezTo>
                  <a:cubicBezTo>
                    <a:pt x="1" y="512"/>
                    <a:pt x="101" y="779"/>
                    <a:pt x="334" y="879"/>
                  </a:cubicBezTo>
                  <a:cubicBezTo>
                    <a:pt x="406" y="919"/>
                    <a:pt x="480" y="938"/>
                    <a:pt x="553" y="938"/>
                  </a:cubicBezTo>
                  <a:cubicBezTo>
                    <a:pt x="718" y="938"/>
                    <a:pt x="875" y="841"/>
                    <a:pt x="968" y="679"/>
                  </a:cubicBezTo>
                  <a:cubicBezTo>
                    <a:pt x="1068" y="445"/>
                    <a:pt x="968" y="178"/>
                    <a:pt x="735" y="45"/>
                  </a:cubicBezTo>
                  <a:cubicBezTo>
                    <a:pt x="666" y="16"/>
                    <a:pt x="596" y="1"/>
                    <a:pt x="52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3447;p69">
              <a:extLst>
                <a:ext uri="{FF2B5EF4-FFF2-40B4-BE49-F238E27FC236}">
                  <a16:creationId xmlns:a16="http://schemas.microsoft.com/office/drawing/2014/main" id="{D20124CB-ACFB-44BF-920C-053E20E9AE94}"/>
                </a:ext>
              </a:extLst>
            </p:cNvPr>
            <p:cNvSpPr/>
            <p:nvPr/>
          </p:nvSpPr>
          <p:spPr>
            <a:xfrm>
              <a:off x="8001420" y="2062298"/>
              <a:ext cx="32216" cy="17627"/>
            </a:xfrm>
            <a:custGeom>
              <a:avLst/>
              <a:gdLst/>
              <a:ahLst/>
              <a:cxnLst/>
              <a:rect l="l" t="t" r="r" b="b"/>
              <a:pathLst>
                <a:path w="1835" h="1004" extrusionOk="0">
                  <a:moveTo>
                    <a:pt x="501" y="0"/>
                  </a:moveTo>
                  <a:cubicBezTo>
                    <a:pt x="412" y="0"/>
                    <a:pt x="323" y="12"/>
                    <a:pt x="234" y="34"/>
                  </a:cubicBezTo>
                  <a:cubicBezTo>
                    <a:pt x="67" y="67"/>
                    <a:pt x="0" y="201"/>
                    <a:pt x="0" y="201"/>
                  </a:cubicBezTo>
                  <a:cubicBezTo>
                    <a:pt x="34" y="301"/>
                    <a:pt x="434" y="201"/>
                    <a:pt x="934" y="401"/>
                  </a:cubicBezTo>
                  <a:cubicBezTo>
                    <a:pt x="1415" y="625"/>
                    <a:pt x="1649" y="1003"/>
                    <a:pt x="1726" y="1003"/>
                  </a:cubicBezTo>
                  <a:cubicBezTo>
                    <a:pt x="1729" y="1003"/>
                    <a:pt x="1732" y="1002"/>
                    <a:pt x="1735" y="1001"/>
                  </a:cubicBezTo>
                  <a:cubicBezTo>
                    <a:pt x="1835" y="968"/>
                    <a:pt x="1768" y="834"/>
                    <a:pt x="1668" y="668"/>
                  </a:cubicBezTo>
                  <a:cubicBezTo>
                    <a:pt x="1501" y="434"/>
                    <a:pt x="1301" y="234"/>
                    <a:pt x="1034" y="134"/>
                  </a:cubicBezTo>
                  <a:cubicBezTo>
                    <a:pt x="856" y="45"/>
                    <a:pt x="679" y="0"/>
                    <a:pt x="50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3448;p69">
              <a:extLst>
                <a:ext uri="{FF2B5EF4-FFF2-40B4-BE49-F238E27FC236}">
                  <a16:creationId xmlns:a16="http://schemas.microsoft.com/office/drawing/2014/main" id="{1F7B8C91-5518-4F0B-AD80-DC254828EE10}"/>
                </a:ext>
              </a:extLst>
            </p:cNvPr>
            <p:cNvSpPr/>
            <p:nvPr/>
          </p:nvSpPr>
          <p:spPr>
            <a:xfrm>
              <a:off x="7922943" y="2045320"/>
              <a:ext cx="55654" cy="69700"/>
            </a:xfrm>
            <a:custGeom>
              <a:avLst/>
              <a:gdLst/>
              <a:ahLst/>
              <a:cxnLst/>
              <a:rect l="l" t="t" r="r" b="b"/>
              <a:pathLst>
                <a:path w="3170" h="3970" extrusionOk="0">
                  <a:moveTo>
                    <a:pt x="3169" y="0"/>
                  </a:moveTo>
                  <a:lnTo>
                    <a:pt x="3169" y="0"/>
                  </a:lnTo>
                  <a:cubicBezTo>
                    <a:pt x="2402" y="567"/>
                    <a:pt x="1702" y="1234"/>
                    <a:pt x="1068" y="1935"/>
                  </a:cubicBezTo>
                  <a:lnTo>
                    <a:pt x="301" y="2702"/>
                  </a:lnTo>
                  <a:cubicBezTo>
                    <a:pt x="134" y="2835"/>
                    <a:pt x="34" y="3002"/>
                    <a:pt x="0" y="3169"/>
                  </a:cubicBezTo>
                  <a:cubicBezTo>
                    <a:pt x="0" y="3269"/>
                    <a:pt x="34" y="3403"/>
                    <a:pt x="134" y="3469"/>
                  </a:cubicBezTo>
                  <a:cubicBezTo>
                    <a:pt x="167" y="3503"/>
                    <a:pt x="267" y="3569"/>
                    <a:pt x="334" y="3603"/>
                  </a:cubicBezTo>
                  <a:cubicBezTo>
                    <a:pt x="567" y="3769"/>
                    <a:pt x="834" y="3903"/>
                    <a:pt x="1135" y="3970"/>
                  </a:cubicBezTo>
                  <a:cubicBezTo>
                    <a:pt x="901" y="3769"/>
                    <a:pt x="668" y="3603"/>
                    <a:pt x="401" y="3469"/>
                  </a:cubicBezTo>
                  <a:cubicBezTo>
                    <a:pt x="301" y="3369"/>
                    <a:pt x="201" y="3336"/>
                    <a:pt x="201" y="3202"/>
                  </a:cubicBezTo>
                  <a:cubicBezTo>
                    <a:pt x="201" y="3102"/>
                    <a:pt x="334" y="3002"/>
                    <a:pt x="467" y="2869"/>
                  </a:cubicBezTo>
                  <a:lnTo>
                    <a:pt x="1235" y="2102"/>
                  </a:lnTo>
                  <a:cubicBezTo>
                    <a:pt x="1935" y="1468"/>
                    <a:pt x="2602" y="767"/>
                    <a:pt x="316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3449;p69">
              <a:extLst>
                <a:ext uri="{FF2B5EF4-FFF2-40B4-BE49-F238E27FC236}">
                  <a16:creationId xmlns:a16="http://schemas.microsoft.com/office/drawing/2014/main" id="{2DAA510E-7EA7-4139-AE31-2813C697A51E}"/>
                </a:ext>
              </a:extLst>
            </p:cNvPr>
            <p:cNvSpPr/>
            <p:nvPr/>
          </p:nvSpPr>
          <p:spPr>
            <a:xfrm>
              <a:off x="7928210" y="2131893"/>
              <a:ext cx="36921" cy="17539"/>
            </a:xfrm>
            <a:custGeom>
              <a:avLst/>
              <a:gdLst/>
              <a:ahLst/>
              <a:cxnLst/>
              <a:rect l="l" t="t" r="r" b="b"/>
              <a:pathLst>
                <a:path w="2103" h="999" extrusionOk="0">
                  <a:moveTo>
                    <a:pt x="2056" y="1"/>
                  </a:moveTo>
                  <a:cubicBezTo>
                    <a:pt x="1975" y="1"/>
                    <a:pt x="1735" y="516"/>
                    <a:pt x="1168" y="673"/>
                  </a:cubicBezTo>
                  <a:cubicBezTo>
                    <a:pt x="1027" y="710"/>
                    <a:pt x="890" y="724"/>
                    <a:pt x="764" y="724"/>
                  </a:cubicBezTo>
                  <a:cubicBezTo>
                    <a:pt x="381" y="724"/>
                    <a:pt x="88" y="597"/>
                    <a:pt x="17" y="597"/>
                  </a:cubicBezTo>
                  <a:cubicBezTo>
                    <a:pt x="6" y="597"/>
                    <a:pt x="1" y="600"/>
                    <a:pt x="1" y="606"/>
                  </a:cubicBezTo>
                  <a:cubicBezTo>
                    <a:pt x="1" y="706"/>
                    <a:pt x="67" y="773"/>
                    <a:pt x="334" y="873"/>
                  </a:cubicBezTo>
                  <a:cubicBezTo>
                    <a:pt x="516" y="954"/>
                    <a:pt x="710" y="998"/>
                    <a:pt x="901" y="998"/>
                  </a:cubicBezTo>
                  <a:cubicBezTo>
                    <a:pt x="1026" y="998"/>
                    <a:pt x="1150" y="979"/>
                    <a:pt x="1268" y="940"/>
                  </a:cubicBezTo>
                  <a:cubicBezTo>
                    <a:pt x="1602" y="873"/>
                    <a:pt x="1869" y="640"/>
                    <a:pt x="2035" y="373"/>
                  </a:cubicBezTo>
                  <a:cubicBezTo>
                    <a:pt x="2102" y="173"/>
                    <a:pt x="2102" y="39"/>
                    <a:pt x="2069" y="6"/>
                  </a:cubicBezTo>
                  <a:cubicBezTo>
                    <a:pt x="2065" y="2"/>
                    <a:pt x="2061" y="1"/>
                    <a:pt x="205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3450;p69">
              <a:extLst>
                <a:ext uri="{FF2B5EF4-FFF2-40B4-BE49-F238E27FC236}">
                  <a16:creationId xmlns:a16="http://schemas.microsoft.com/office/drawing/2014/main" id="{A2563C52-46A6-45DC-AE0B-834A5F2BD49E}"/>
                </a:ext>
              </a:extLst>
            </p:cNvPr>
            <p:cNvSpPr/>
            <p:nvPr/>
          </p:nvSpPr>
          <p:spPr>
            <a:xfrm>
              <a:off x="8013711" y="2030082"/>
              <a:ext cx="37501" cy="23596"/>
            </a:xfrm>
            <a:custGeom>
              <a:avLst/>
              <a:gdLst/>
              <a:ahLst/>
              <a:cxnLst/>
              <a:rect l="l" t="t" r="r" b="b"/>
              <a:pathLst>
                <a:path w="2136" h="1344" extrusionOk="0">
                  <a:moveTo>
                    <a:pt x="401" y="1"/>
                  </a:moveTo>
                  <a:cubicBezTo>
                    <a:pt x="168" y="1"/>
                    <a:pt x="1" y="34"/>
                    <a:pt x="1" y="134"/>
                  </a:cubicBezTo>
                  <a:cubicBezTo>
                    <a:pt x="1" y="301"/>
                    <a:pt x="501" y="401"/>
                    <a:pt x="1035" y="735"/>
                  </a:cubicBezTo>
                  <a:cubicBezTo>
                    <a:pt x="1522" y="1039"/>
                    <a:pt x="1898" y="1344"/>
                    <a:pt x="2036" y="1344"/>
                  </a:cubicBezTo>
                  <a:cubicBezTo>
                    <a:pt x="2049" y="1344"/>
                    <a:pt x="2060" y="1341"/>
                    <a:pt x="2069" y="1335"/>
                  </a:cubicBezTo>
                  <a:cubicBezTo>
                    <a:pt x="2136" y="1302"/>
                    <a:pt x="2136" y="1135"/>
                    <a:pt x="2002" y="901"/>
                  </a:cubicBezTo>
                  <a:cubicBezTo>
                    <a:pt x="1635" y="368"/>
                    <a:pt x="1035" y="34"/>
                    <a:pt x="40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3451;p69">
              <a:extLst>
                <a:ext uri="{FF2B5EF4-FFF2-40B4-BE49-F238E27FC236}">
                  <a16:creationId xmlns:a16="http://schemas.microsoft.com/office/drawing/2014/main" id="{ACE8C374-A112-417E-93FB-B21AF371BACE}"/>
                </a:ext>
              </a:extLst>
            </p:cNvPr>
            <p:cNvSpPr/>
            <p:nvPr/>
          </p:nvSpPr>
          <p:spPr>
            <a:xfrm>
              <a:off x="7932318" y="2001166"/>
              <a:ext cx="31637" cy="15941"/>
            </a:xfrm>
            <a:custGeom>
              <a:avLst/>
              <a:gdLst/>
              <a:ahLst/>
              <a:cxnLst/>
              <a:rect l="l" t="t" r="r" b="b"/>
              <a:pathLst>
                <a:path w="1802" h="908" extrusionOk="0">
                  <a:moveTo>
                    <a:pt x="481" y="1"/>
                  </a:moveTo>
                  <a:cubicBezTo>
                    <a:pt x="419" y="1"/>
                    <a:pt x="359" y="5"/>
                    <a:pt x="300" y="13"/>
                  </a:cubicBezTo>
                  <a:cubicBezTo>
                    <a:pt x="67" y="13"/>
                    <a:pt x="0" y="113"/>
                    <a:pt x="0" y="180"/>
                  </a:cubicBezTo>
                  <a:cubicBezTo>
                    <a:pt x="33" y="347"/>
                    <a:pt x="434" y="347"/>
                    <a:pt x="834" y="547"/>
                  </a:cubicBezTo>
                  <a:cubicBezTo>
                    <a:pt x="1189" y="738"/>
                    <a:pt x="1432" y="907"/>
                    <a:pt x="1582" y="907"/>
                  </a:cubicBezTo>
                  <a:cubicBezTo>
                    <a:pt x="1615" y="907"/>
                    <a:pt x="1644" y="899"/>
                    <a:pt x="1668" y="881"/>
                  </a:cubicBezTo>
                  <a:cubicBezTo>
                    <a:pt x="1801" y="814"/>
                    <a:pt x="1701" y="714"/>
                    <a:pt x="1635" y="547"/>
                  </a:cubicBezTo>
                  <a:cubicBezTo>
                    <a:pt x="1501" y="347"/>
                    <a:pt x="1301" y="180"/>
                    <a:pt x="1034" y="113"/>
                  </a:cubicBezTo>
                  <a:cubicBezTo>
                    <a:pt x="859" y="38"/>
                    <a:pt x="665" y="1"/>
                    <a:pt x="48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3452;p69">
              <a:extLst>
                <a:ext uri="{FF2B5EF4-FFF2-40B4-BE49-F238E27FC236}">
                  <a16:creationId xmlns:a16="http://schemas.microsoft.com/office/drawing/2014/main" id="{BE7EAB35-3044-4E21-912B-5DEA3356A533}"/>
                </a:ext>
              </a:extLst>
            </p:cNvPr>
            <p:cNvSpPr/>
            <p:nvPr/>
          </p:nvSpPr>
          <p:spPr>
            <a:xfrm>
              <a:off x="8051773" y="2135509"/>
              <a:ext cx="69717" cy="63326"/>
            </a:xfrm>
            <a:custGeom>
              <a:avLst/>
              <a:gdLst/>
              <a:ahLst/>
              <a:cxnLst/>
              <a:rect l="l" t="t" r="r" b="b"/>
              <a:pathLst>
                <a:path w="3971" h="3607" extrusionOk="0">
                  <a:moveTo>
                    <a:pt x="1502" y="0"/>
                  </a:moveTo>
                  <a:cubicBezTo>
                    <a:pt x="1502" y="0"/>
                    <a:pt x="1" y="2969"/>
                    <a:pt x="1" y="3036"/>
                  </a:cubicBezTo>
                  <a:cubicBezTo>
                    <a:pt x="1" y="3094"/>
                    <a:pt x="636" y="3606"/>
                    <a:pt x="1371" y="3606"/>
                  </a:cubicBezTo>
                  <a:cubicBezTo>
                    <a:pt x="1896" y="3606"/>
                    <a:pt x="2472" y="3344"/>
                    <a:pt x="2903" y="2469"/>
                  </a:cubicBezTo>
                  <a:cubicBezTo>
                    <a:pt x="3970" y="334"/>
                    <a:pt x="1602" y="0"/>
                    <a:pt x="1502" y="0"/>
                  </a:cubicBez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3453;p69">
              <a:extLst>
                <a:ext uri="{FF2B5EF4-FFF2-40B4-BE49-F238E27FC236}">
                  <a16:creationId xmlns:a16="http://schemas.microsoft.com/office/drawing/2014/main" id="{46580849-D2D1-401B-B3EA-0BD4FFCEB1D6}"/>
                </a:ext>
              </a:extLst>
            </p:cNvPr>
            <p:cNvSpPr/>
            <p:nvPr/>
          </p:nvSpPr>
          <p:spPr>
            <a:xfrm>
              <a:off x="8069347" y="2152240"/>
              <a:ext cx="27546" cy="33059"/>
            </a:xfrm>
            <a:custGeom>
              <a:avLst/>
              <a:gdLst/>
              <a:ahLst/>
              <a:cxnLst/>
              <a:rect l="l" t="t" r="r" b="b"/>
              <a:pathLst>
                <a:path w="1569" h="1883" extrusionOk="0">
                  <a:moveTo>
                    <a:pt x="1182" y="1"/>
                  </a:moveTo>
                  <a:cubicBezTo>
                    <a:pt x="1157" y="1"/>
                    <a:pt x="1131" y="5"/>
                    <a:pt x="1101" y="14"/>
                  </a:cubicBezTo>
                  <a:cubicBezTo>
                    <a:pt x="1068" y="14"/>
                    <a:pt x="1001" y="48"/>
                    <a:pt x="935" y="81"/>
                  </a:cubicBezTo>
                  <a:cubicBezTo>
                    <a:pt x="868" y="181"/>
                    <a:pt x="868" y="215"/>
                    <a:pt x="901" y="215"/>
                  </a:cubicBezTo>
                  <a:cubicBezTo>
                    <a:pt x="935" y="215"/>
                    <a:pt x="935" y="215"/>
                    <a:pt x="1001" y="115"/>
                  </a:cubicBezTo>
                  <a:cubicBezTo>
                    <a:pt x="1018" y="81"/>
                    <a:pt x="1060" y="65"/>
                    <a:pt x="1106" y="65"/>
                  </a:cubicBezTo>
                  <a:cubicBezTo>
                    <a:pt x="1152" y="65"/>
                    <a:pt x="1202" y="81"/>
                    <a:pt x="1235" y="115"/>
                  </a:cubicBezTo>
                  <a:cubicBezTo>
                    <a:pt x="1335" y="248"/>
                    <a:pt x="1402" y="381"/>
                    <a:pt x="1368" y="548"/>
                  </a:cubicBezTo>
                  <a:cubicBezTo>
                    <a:pt x="1335" y="748"/>
                    <a:pt x="1268" y="948"/>
                    <a:pt x="1202" y="1115"/>
                  </a:cubicBezTo>
                  <a:cubicBezTo>
                    <a:pt x="1068" y="1482"/>
                    <a:pt x="735" y="1716"/>
                    <a:pt x="368" y="1749"/>
                  </a:cubicBezTo>
                  <a:cubicBezTo>
                    <a:pt x="268" y="1749"/>
                    <a:pt x="134" y="1716"/>
                    <a:pt x="67" y="1616"/>
                  </a:cubicBezTo>
                  <a:lnTo>
                    <a:pt x="1" y="1549"/>
                  </a:lnTo>
                  <a:lnTo>
                    <a:pt x="1" y="1549"/>
                  </a:lnTo>
                  <a:cubicBezTo>
                    <a:pt x="1" y="1582"/>
                    <a:pt x="1" y="1649"/>
                    <a:pt x="34" y="1682"/>
                  </a:cubicBezTo>
                  <a:cubicBezTo>
                    <a:pt x="134" y="1749"/>
                    <a:pt x="234" y="1849"/>
                    <a:pt x="368" y="1882"/>
                  </a:cubicBezTo>
                  <a:cubicBezTo>
                    <a:pt x="801" y="1882"/>
                    <a:pt x="1202" y="1616"/>
                    <a:pt x="1368" y="1215"/>
                  </a:cubicBezTo>
                  <a:cubicBezTo>
                    <a:pt x="1468" y="1015"/>
                    <a:pt x="1535" y="782"/>
                    <a:pt x="1535" y="548"/>
                  </a:cubicBezTo>
                  <a:cubicBezTo>
                    <a:pt x="1568" y="348"/>
                    <a:pt x="1502" y="148"/>
                    <a:pt x="1335" y="48"/>
                  </a:cubicBezTo>
                  <a:cubicBezTo>
                    <a:pt x="1288" y="24"/>
                    <a:pt x="1241" y="1"/>
                    <a:pt x="1182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3454;p69">
              <a:extLst>
                <a:ext uri="{FF2B5EF4-FFF2-40B4-BE49-F238E27FC236}">
                  <a16:creationId xmlns:a16="http://schemas.microsoft.com/office/drawing/2014/main" id="{DA647A4F-88F0-4985-BDEB-D029F0354521}"/>
                </a:ext>
              </a:extLst>
            </p:cNvPr>
            <p:cNvSpPr/>
            <p:nvPr/>
          </p:nvSpPr>
          <p:spPr>
            <a:xfrm>
              <a:off x="7981511" y="1929289"/>
              <a:ext cx="159308" cy="234766"/>
            </a:xfrm>
            <a:custGeom>
              <a:avLst/>
              <a:gdLst/>
              <a:ahLst/>
              <a:cxnLst/>
              <a:rect l="l" t="t" r="r" b="b"/>
              <a:pathLst>
                <a:path w="9074" h="13372" extrusionOk="0">
                  <a:moveTo>
                    <a:pt x="2041" y="0"/>
                  </a:moveTo>
                  <a:cubicBezTo>
                    <a:pt x="1504" y="0"/>
                    <a:pt x="981" y="75"/>
                    <a:pt x="500" y="238"/>
                  </a:cubicBezTo>
                  <a:cubicBezTo>
                    <a:pt x="300" y="305"/>
                    <a:pt x="33" y="738"/>
                    <a:pt x="0" y="772"/>
                  </a:cubicBezTo>
                  <a:cubicBezTo>
                    <a:pt x="100" y="905"/>
                    <a:pt x="200" y="1072"/>
                    <a:pt x="300" y="1239"/>
                  </a:cubicBezTo>
                  <a:cubicBezTo>
                    <a:pt x="601" y="2073"/>
                    <a:pt x="1268" y="2706"/>
                    <a:pt x="2135" y="2940"/>
                  </a:cubicBezTo>
                  <a:cubicBezTo>
                    <a:pt x="2835" y="3140"/>
                    <a:pt x="3636" y="3073"/>
                    <a:pt x="4303" y="3307"/>
                  </a:cubicBezTo>
                  <a:cubicBezTo>
                    <a:pt x="5337" y="3774"/>
                    <a:pt x="6038" y="4741"/>
                    <a:pt x="6171" y="5875"/>
                  </a:cubicBezTo>
                  <a:cubicBezTo>
                    <a:pt x="6271" y="6976"/>
                    <a:pt x="6038" y="8077"/>
                    <a:pt x="5504" y="9078"/>
                  </a:cubicBezTo>
                  <a:cubicBezTo>
                    <a:pt x="5004" y="10078"/>
                    <a:pt x="4370" y="10946"/>
                    <a:pt x="3803" y="11913"/>
                  </a:cubicBezTo>
                  <a:cubicBezTo>
                    <a:pt x="3636" y="12113"/>
                    <a:pt x="3536" y="12380"/>
                    <a:pt x="3503" y="12613"/>
                  </a:cubicBezTo>
                  <a:cubicBezTo>
                    <a:pt x="3403" y="12847"/>
                    <a:pt x="3503" y="13147"/>
                    <a:pt x="3703" y="13281"/>
                  </a:cubicBezTo>
                  <a:cubicBezTo>
                    <a:pt x="3825" y="13342"/>
                    <a:pt x="3956" y="13371"/>
                    <a:pt x="4087" y="13371"/>
                  </a:cubicBezTo>
                  <a:cubicBezTo>
                    <a:pt x="4312" y="13371"/>
                    <a:pt x="4534" y="13283"/>
                    <a:pt x="4703" y="13114"/>
                  </a:cubicBezTo>
                  <a:cubicBezTo>
                    <a:pt x="5004" y="12880"/>
                    <a:pt x="5170" y="12547"/>
                    <a:pt x="5471" y="12280"/>
                  </a:cubicBezTo>
                  <a:cubicBezTo>
                    <a:pt x="5667" y="12137"/>
                    <a:pt x="5893" y="12070"/>
                    <a:pt x="6121" y="12070"/>
                  </a:cubicBezTo>
                  <a:cubicBezTo>
                    <a:pt x="6319" y="12070"/>
                    <a:pt x="6519" y="12120"/>
                    <a:pt x="6705" y="12213"/>
                  </a:cubicBezTo>
                  <a:cubicBezTo>
                    <a:pt x="7872" y="10745"/>
                    <a:pt x="9073" y="8611"/>
                    <a:pt x="9040" y="6642"/>
                  </a:cubicBezTo>
                  <a:cubicBezTo>
                    <a:pt x="8940" y="4641"/>
                    <a:pt x="8006" y="2773"/>
                    <a:pt x="6405" y="1539"/>
                  </a:cubicBezTo>
                  <a:cubicBezTo>
                    <a:pt x="5265" y="622"/>
                    <a:pt x="3592" y="0"/>
                    <a:pt x="204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3455;p69">
              <a:extLst>
                <a:ext uri="{FF2B5EF4-FFF2-40B4-BE49-F238E27FC236}">
                  <a16:creationId xmlns:a16="http://schemas.microsoft.com/office/drawing/2014/main" id="{862E0B64-3221-4847-98CE-5ADE4B5FADB8}"/>
                </a:ext>
              </a:extLst>
            </p:cNvPr>
            <p:cNvSpPr/>
            <p:nvPr/>
          </p:nvSpPr>
          <p:spPr>
            <a:xfrm>
              <a:off x="7946363" y="1887399"/>
              <a:ext cx="214366" cy="252217"/>
            </a:xfrm>
            <a:custGeom>
              <a:avLst/>
              <a:gdLst/>
              <a:ahLst/>
              <a:cxnLst/>
              <a:rect l="l" t="t" r="r" b="b"/>
              <a:pathLst>
                <a:path w="12210" h="14366" extrusionOk="0">
                  <a:moveTo>
                    <a:pt x="1511" y="1183"/>
                  </a:moveTo>
                  <a:cubicBezTo>
                    <a:pt x="1521" y="1197"/>
                    <a:pt x="1535" y="1213"/>
                    <a:pt x="1535" y="1256"/>
                  </a:cubicBezTo>
                  <a:cubicBezTo>
                    <a:pt x="1528" y="1231"/>
                    <a:pt x="1520" y="1207"/>
                    <a:pt x="1511" y="1183"/>
                  </a:cubicBezTo>
                  <a:close/>
                  <a:moveTo>
                    <a:pt x="2488" y="1"/>
                  </a:moveTo>
                  <a:cubicBezTo>
                    <a:pt x="2274" y="1"/>
                    <a:pt x="2060" y="42"/>
                    <a:pt x="1869" y="122"/>
                  </a:cubicBezTo>
                  <a:cubicBezTo>
                    <a:pt x="1502" y="322"/>
                    <a:pt x="1335" y="756"/>
                    <a:pt x="1502" y="1156"/>
                  </a:cubicBezTo>
                  <a:cubicBezTo>
                    <a:pt x="1502" y="1158"/>
                    <a:pt x="1502" y="1159"/>
                    <a:pt x="1502" y="1161"/>
                  </a:cubicBezTo>
                  <a:lnTo>
                    <a:pt x="1502" y="1161"/>
                  </a:lnTo>
                  <a:cubicBezTo>
                    <a:pt x="1392" y="904"/>
                    <a:pt x="1145" y="733"/>
                    <a:pt x="873" y="733"/>
                  </a:cubicBezTo>
                  <a:cubicBezTo>
                    <a:pt x="817" y="733"/>
                    <a:pt x="759" y="740"/>
                    <a:pt x="701" y="756"/>
                  </a:cubicBezTo>
                  <a:cubicBezTo>
                    <a:pt x="668" y="756"/>
                    <a:pt x="601" y="789"/>
                    <a:pt x="568" y="789"/>
                  </a:cubicBezTo>
                  <a:cubicBezTo>
                    <a:pt x="201" y="989"/>
                    <a:pt x="1" y="1356"/>
                    <a:pt x="34" y="1790"/>
                  </a:cubicBezTo>
                  <a:cubicBezTo>
                    <a:pt x="67" y="2190"/>
                    <a:pt x="234" y="2557"/>
                    <a:pt x="501" y="2857"/>
                  </a:cubicBezTo>
                  <a:cubicBezTo>
                    <a:pt x="1268" y="3958"/>
                    <a:pt x="2402" y="4725"/>
                    <a:pt x="3703" y="5092"/>
                  </a:cubicBezTo>
                  <a:lnTo>
                    <a:pt x="6572" y="4859"/>
                  </a:lnTo>
                  <a:lnTo>
                    <a:pt x="8940" y="6627"/>
                  </a:lnTo>
                  <a:lnTo>
                    <a:pt x="10708" y="9429"/>
                  </a:lnTo>
                  <a:lnTo>
                    <a:pt x="7539" y="13532"/>
                  </a:lnTo>
                  <a:lnTo>
                    <a:pt x="8707" y="14366"/>
                  </a:lnTo>
                  <a:cubicBezTo>
                    <a:pt x="9274" y="13365"/>
                    <a:pt x="10241" y="12664"/>
                    <a:pt x="10942" y="11764"/>
                  </a:cubicBezTo>
                  <a:cubicBezTo>
                    <a:pt x="11676" y="10830"/>
                    <a:pt x="12209" y="9596"/>
                    <a:pt x="11676" y="8528"/>
                  </a:cubicBezTo>
                  <a:cubicBezTo>
                    <a:pt x="11509" y="8161"/>
                    <a:pt x="11209" y="7861"/>
                    <a:pt x="11042" y="7527"/>
                  </a:cubicBezTo>
                  <a:cubicBezTo>
                    <a:pt x="10942" y="7160"/>
                    <a:pt x="10875" y="6760"/>
                    <a:pt x="10842" y="6360"/>
                  </a:cubicBezTo>
                  <a:cubicBezTo>
                    <a:pt x="10642" y="5159"/>
                    <a:pt x="9908" y="4058"/>
                    <a:pt x="8840" y="3458"/>
                  </a:cubicBezTo>
                  <a:cubicBezTo>
                    <a:pt x="8073" y="3024"/>
                    <a:pt x="7239" y="2857"/>
                    <a:pt x="6505" y="2457"/>
                  </a:cubicBezTo>
                  <a:cubicBezTo>
                    <a:pt x="5271" y="1823"/>
                    <a:pt x="4437" y="656"/>
                    <a:pt x="3170" y="155"/>
                  </a:cubicBezTo>
                  <a:cubicBezTo>
                    <a:pt x="2960" y="51"/>
                    <a:pt x="2724" y="1"/>
                    <a:pt x="2488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3456;p69">
              <a:extLst>
                <a:ext uri="{FF2B5EF4-FFF2-40B4-BE49-F238E27FC236}">
                  <a16:creationId xmlns:a16="http://schemas.microsoft.com/office/drawing/2014/main" id="{560520B3-284F-4ECB-A6F1-EE5C61BD24CB}"/>
                </a:ext>
              </a:extLst>
            </p:cNvPr>
            <p:cNvSpPr/>
            <p:nvPr/>
          </p:nvSpPr>
          <p:spPr>
            <a:xfrm>
              <a:off x="7385905" y="1683462"/>
              <a:ext cx="401764" cy="389984"/>
            </a:xfrm>
            <a:custGeom>
              <a:avLst/>
              <a:gdLst/>
              <a:ahLst/>
              <a:cxnLst/>
              <a:rect l="l" t="t" r="r" b="b"/>
              <a:pathLst>
                <a:path w="22884" h="22213" extrusionOk="0">
                  <a:moveTo>
                    <a:pt x="12420" y="0"/>
                  </a:moveTo>
                  <a:cubicBezTo>
                    <a:pt x="10398" y="0"/>
                    <a:pt x="8328" y="613"/>
                    <a:pt x="6472" y="1964"/>
                  </a:cubicBezTo>
                  <a:cubicBezTo>
                    <a:pt x="1" y="6668"/>
                    <a:pt x="1268" y="16708"/>
                    <a:pt x="8740" y="19644"/>
                  </a:cubicBezTo>
                  <a:cubicBezTo>
                    <a:pt x="8807" y="20878"/>
                    <a:pt x="8907" y="22212"/>
                    <a:pt x="8907" y="22212"/>
                  </a:cubicBezTo>
                  <a:lnTo>
                    <a:pt x="17780" y="21612"/>
                  </a:lnTo>
                  <a:cubicBezTo>
                    <a:pt x="17780" y="21612"/>
                    <a:pt x="17747" y="20144"/>
                    <a:pt x="17714" y="18910"/>
                  </a:cubicBezTo>
                  <a:cubicBezTo>
                    <a:pt x="20983" y="16975"/>
                    <a:pt x="22884" y="13373"/>
                    <a:pt x="22617" y="9570"/>
                  </a:cubicBezTo>
                  <a:cubicBezTo>
                    <a:pt x="22259" y="3848"/>
                    <a:pt x="17488" y="0"/>
                    <a:pt x="12420" y="0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3457;p69">
              <a:extLst>
                <a:ext uri="{FF2B5EF4-FFF2-40B4-BE49-F238E27FC236}">
                  <a16:creationId xmlns:a16="http://schemas.microsoft.com/office/drawing/2014/main" id="{8817C009-32CE-468C-8DC9-460EF30A29D5}"/>
                </a:ext>
              </a:extLst>
            </p:cNvPr>
            <p:cNvSpPr/>
            <p:nvPr/>
          </p:nvSpPr>
          <p:spPr>
            <a:xfrm>
              <a:off x="7512997" y="1865121"/>
              <a:ext cx="197371" cy="205394"/>
            </a:xfrm>
            <a:custGeom>
              <a:avLst/>
              <a:gdLst/>
              <a:ahLst/>
              <a:cxnLst/>
              <a:rect l="l" t="t" r="r" b="b"/>
              <a:pathLst>
                <a:path w="11242" h="11699" extrusionOk="0">
                  <a:moveTo>
                    <a:pt x="7539" y="490"/>
                  </a:moveTo>
                  <a:cubicBezTo>
                    <a:pt x="7739" y="490"/>
                    <a:pt x="7873" y="591"/>
                    <a:pt x="7973" y="757"/>
                  </a:cubicBezTo>
                  <a:cubicBezTo>
                    <a:pt x="8039" y="891"/>
                    <a:pt x="8073" y="1091"/>
                    <a:pt x="8039" y="1291"/>
                  </a:cubicBezTo>
                  <a:cubicBezTo>
                    <a:pt x="7939" y="1658"/>
                    <a:pt x="7706" y="1992"/>
                    <a:pt x="7406" y="2258"/>
                  </a:cubicBezTo>
                  <a:cubicBezTo>
                    <a:pt x="7292" y="2365"/>
                    <a:pt x="7170" y="2462"/>
                    <a:pt x="7039" y="2549"/>
                  </a:cubicBezTo>
                  <a:lnTo>
                    <a:pt x="7039" y="2549"/>
                  </a:lnTo>
                  <a:cubicBezTo>
                    <a:pt x="6989" y="2456"/>
                    <a:pt x="6945" y="2359"/>
                    <a:pt x="6905" y="2258"/>
                  </a:cubicBezTo>
                  <a:cubicBezTo>
                    <a:pt x="6805" y="1891"/>
                    <a:pt x="6739" y="1525"/>
                    <a:pt x="6805" y="1158"/>
                  </a:cubicBezTo>
                  <a:cubicBezTo>
                    <a:pt x="6839" y="991"/>
                    <a:pt x="6939" y="824"/>
                    <a:pt x="7039" y="691"/>
                  </a:cubicBezTo>
                  <a:cubicBezTo>
                    <a:pt x="7172" y="557"/>
                    <a:pt x="7372" y="490"/>
                    <a:pt x="7539" y="490"/>
                  </a:cubicBezTo>
                  <a:close/>
                  <a:moveTo>
                    <a:pt x="3736" y="182"/>
                  </a:moveTo>
                  <a:cubicBezTo>
                    <a:pt x="3828" y="182"/>
                    <a:pt x="3920" y="207"/>
                    <a:pt x="4003" y="257"/>
                  </a:cubicBezTo>
                  <a:cubicBezTo>
                    <a:pt x="4337" y="457"/>
                    <a:pt x="4537" y="791"/>
                    <a:pt x="4570" y="1158"/>
                  </a:cubicBezTo>
                  <a:cubicBezTo>
                    <a:pt x="4637" y="1525"/>
                    <a:pt x="4604" y="1925"/>
                    <a:pt x="4504" y="2292"/>
                  </a:cubicBezTo>
                  <a:cubicBezTo>
                    <a:pt x="4463" y="2462"/>
                    <a:pt x="4405" y="2627"/>
                    <a:pt x="4330" y="2784"/>
                  </a:cubicBezTo>
                  <a:lnTo>
                    <a:pt x="4330" y="2784"/>
                  </a:lnTo>
                  <a:cubicBezTo>
                    <a:pt x="3888" y="2569"/>
                    <a:pt x="3504" y="2225"/>
                    <a:pt x="3236" y="1791"/>
                  </a:cubicBezTo>
                  <a:cubicBezTo>
                    <a:pt x="3036" y="1458"/>
                    <a:pt x="3003" y="1024"/>
                    <a:pt x="3136" y="657"/>
                  </a:cubicBezTo>
                  <a:cubicBezTo>
                    <a:pt x="3169" y="490"/>
                    <a:pt x="3303" y="324"/>
                    <a:pt x="3470" y="257"/>
                  </a:cubicBezTo>
                  <a:cubicBezTo>
                    <a:pt x="3553" y="207"/>
                    <a:pt x="3645" y="182"/>
                    <a:pt x="3736" y="182"/>
                  </a:cubicBezTo>
                  <a:close/>
                  <a:moveTo>
                    <a:pt x="10373" y="2062"/>
                  </a:moveTo>
                  <a:cubicBezTo>
                    <a:pt x="10200" y="2062"/>
                    <a:pt x="10033" y="2104"/>
                    <a:pt x="9874" y="2192"/>
                  </a:cubicBezTo>
                  <a:cubicBezTo>
                    <a:pt x="9607" y="2358"/>
                    <a:pt x="9374" y="2592"/>
                    <a:pt x="9207" y="2859"/>
                  </a:cubicBezTo>
                  <a:cubicBezTo>
                    <a:pt x="9012" y="3184"/>
                    <a:pt x="8845" y="3523"/>
                    <a:pt x="8697" y="3877"/>
                  </a:cubicBezTo>
                  <a:lnTo>
                    <a:pt x="8697" y="3877"/>
                  </a:lnTo>
                  <a:cubicBezTo>
                    <a:pt x="8594" y="3849"/>
                    <a:pt x="8492" y="3816"/>
                    <a:pt x="8393" y="3777"/>
                  </a:cubicBezTo>
                  <a:lnTo>
                    <a:pt x="8393" y="3777"/>
                  </a:lnTo>
                  <a:cubicBezTo>
                    <a:pt x="8491" y="3818"/>
                    <a:pt x="8592" y="3853"/>
                    <a:pt x="8695" y="3882"/>
                  </a:cubicBezTo>
                  <a:lnTo>
                    <a:pt x="8695" y="3882"/>
                  </a:lnTo>
                  <a:cubicBezTo>
                    <a:pt x="8695" y="3880"/>
                    <a:pt x="8696" y="3878"/>
                    <a:pt x="8697" y="3877"/>
                  </a:cubicBezTo>
                  <a:lnTo>
                    <a:pt x="8697" y="3877"/>
                  </a:lnTo>
                  <a:cubicBezTo>
                    <a:pt x="8740" y="3888"/>
                    <a:pt x="8783" y="3898"/>
                    <a:pt x="8826" y="3908"/>
                  </a:cubicBezTo>
                  <a:lnTo>
                    <a:pt x="8826" y="3908"/>
                  </a:lnTo>
                  <a:cubicBezTo>
                    <a:pt x="8971" y="3605"/>
                    <a:pt x="9133" y="3315"/>
                    <a:pt x="9307" y="3026"/>
                  </a:cubicBezTo>
                  <a:cubicBezTo>
                    <a:pt x="9474" y="2792"/>
                    <a:pt x="9674" y="2559"/>
                    <a:pt x="9941" y="2425"/>
                  </a:cubicBezTo>
                  <a:cubicBezTo>
                    <a:pt x="10077" y="2328"/>
                    <a:pt x="10247" y="2276"/>
                    <a:pt x="10424" y="2276"/>
                  </a:cubicBezTo>
                  <a:cubicBezTo>
                    <a:pt x="10552" y="2276"/>
                    <a:pt x="10683" y="2303"/>
                    <a:pt x="10808" y="2358"/>
                  </a:cubicBezTo>
                  <a:cubicBezTo>
                    <a:pt x="11075" y="2525"/>
                    <a:pt x="11208" y="2859"/>
                    <a:pt x="11075" y="3159"/>
                  </a:cubicBezTo>
                  <a:cubicBezTo>
                    <a:pt x="11043" y="3255"/>
                    <a:pt x="10994" y="3345"/>
                    <a:pt x="10933" y="3426"/>
                  </a:cubicBezTo>
                  <a:lnTo>
                    <a:pt x="10933" y="3426"/>
                  </a:lnTo>
                  <a:cubicBezTo>
                    <a:pt x="11028" y="3324"/>
                    <a:pt x="11109" y="3211"/>
                    <a:pt x="11175" y="3092"/>
                  </a:cubicBezTo>
                  <a:cubicBezTo>
                    <a:pt x="11242" y="2892"/>
                    <a:pt x="11242" y="2692"/>
                    <a:pt x="11175" y="2525"/>
                  </a:cubicBezTo>
                  <a:cubicBezTo>
                    <a:pt x="11108" y="2358"/>
                    <a:pt x="11008" y="2225"/>
                    <a:pt x="10841" y="2158"/>
                  </a:cubicBezTo>
                  <a:cubicBezTo>
                    <a:pt x="10684" y="2095"/>
                    <a:pt x="10526" y="2062"/>
                    <a:pt x="10373" y="2062"/>
                  </a:cubicBezTo>
                  <a:close/>
                  <a:moveTo>
                    <a:pt x="744" y="2958"/>
                  </a:moveTo>
                  <a:cubicBezTo>
                    <a:pt x="843" y="2958"/>
                    <a:pt x="943" y="2980"/>
                    <a:pt x="1034" y="3026"/>
                  </a:cubicBezTo>
                  <a:cubicBezTo>
                    <a:pt x="1301" y="3159"/>
                    <a:pt x="1535" y="3393"/>
                    <a:pt x="1668" y="3659"/>
                  </a:cubicBezTo>
                  <a:cubicBezTo>
                    <a:pt x="1815" y="3904"/>
                    <a:pt x="1946" y="4157"/>
                    <a:pt x="2072" y="4409"/>
                  </a:cubicBezTo>
                  <a:lnTo>
                    <a:pt x="2072" y="4409"/>
                  </a:lnTo>
                  <a:cubicBezTo>
                    <a:pt x="1911" y="4432"/>
                    <a:pt x="1746" y="4443"/>
                    <a:pt x="1582" y="4443"/>
                  </a:cubicBezTo>
                  <a:cubicBezTo>
                    <a:pt x="1466" y="4443"/>
                    <a:pt x="1350" y="4438"/>
                    <a:pt x="1235" y="4427"/>
                  </a:cubicBezTo>
                  <a:cubicBezTo>
                    <a:pt x="934" y="4393"/>
                    <a:pt x="601" y="4260"/>
                    <a:pt x="367" y="4026"/>
                  </a:cubicBezTo>
                  <a:cubicBezTo>
                    <a:pt x="134" y="3826"/>
                    <a:pt x="67" y="3459"/>
                    <a:pt x="234" y="3192"/>
                  </a:cubicBezTo>
                  <a:cubicBezTo>
                    <a:pt x="365" y="3039"/>
                    <a:pt x="554" y="2958"/>
                    <a:pt x="744" y="2958"/>
                  </a:cubicBezTo>
                  <a:close/>
                  <a:moveTo>
                    <a:pt x="10933" y="3426"/>
                  </a:moveTo>
                  <a:lnTo>
                    <a:pt x="10933" y="3426"/>
                  </a:lnTo>
                  <a:cubicBezTo>
                    <a:pt x="10787" y="3582"/>
                    <a:pt x="10610" y="3712"/>
                    <a:pt x="10408" y="3793"/>
                  </a:cubicBezTo>
                  <a:cubicBezTo>
                    <a:pt x="10083" y="3914"/>
                    <a:pt x="9749" y="3971"/>
                    <a:pt x="9421" y="3971"/>
                  </a:cubicBezTo>
                  <a:cubicBezTo>
                    <a:pt x="9219" y="3971"/>
                    <a:pt x="9020" y="3950"/>
                    <a:pt x="8826" y="3908"/>
                  </a:cubicBezTo>
                  <a:lnTo>
                    <a:pt x="8826" y="3908"/>
                  </a:lnTo>
                  <a:cubicBezTo>
                    <a:pt x="8824" y="3910"/>
                    <a:pt x="8823" y="3913"/>
                    <a:pt x="8822" y="3915"/>
                  </a:cubicBezTo>
                  <a:lnTo>
                    <a:pt x="8822" y="3915"/>
                  </a:lnTo>
                  <a:cubicBezTo>
                    <a:pt x="8779" y="3905"/>
                    <a:pt x="8737" y="3894"/>
                    <a:pt x="8695" y="3882"/>
                  </a:cubicBezTo>
                  <a:lnTo>
                    <a:pt x="8695" y="3882"/>
                  </a:lnTo>
                  <a:cubicBezTo>
                    <a:pt x="8616" y="4071"/>
                    <a:pt x="8542" y="4263"/>
                    <a:pt x="8473" y="4460"/>
                  </a:cubicBezTo>
                  <a:cubicBezTo>
                    <a:pt x="8106" y="5394"/>
                    <a:pt x="7873" y="6361"/>
                    <a:pt x="7706" y="7329"/>
                  </a:cubicBezTo>
                  <a:cubicBezTo>
                    <a:pt x="7572" y="8196"/>
                    <a:pt x="7506" y="8963"/>
                    <a:pt x="7439" y="9597"/>
                  </a:cubicBezTo>
                  <a:cubicBezTo>
                    <a:pt x="7406" y="10197"/>
                    <a:pt x="7372" y="10664"/>
                    <a:pt x="7372" y="10998"/>
                  </a:cubicBezTo>
                  <a:lnTo>
                    <a:pt x="7372" y="11098"/>
                  </a:lnTo>
                  <a:cubicBezTo>
                    <a:pt x="7439" y="10764"/>
                    <a:pt x="7439" y="10264"/>
                    <a:pt x="7506" y="9664"/>
                  </a:cubicBezTo>
                  <a:cubicBezTo>
                    <a:pt x="7572" y="9097"/>
                    <a:pt x="7639" y="8329"/>
                    <a:pt x="7806" y="7462"/>
                  </a:cubicBezTo>
                  <a:cubicBezTo>
                    <a:pt x="7973" y="6461"/>
                    <a:pt x="8206" y="5494"/>
                    <a:pt x="8540" y="4593"/>
                  </a:cubicBezTo>
                  <a:cubicBezTo>
                    <a:pt x="8623" y="4357"/>
                    <a:pt x="8718" y="4133"/>
                    <a:pt x="8822" y="3915"/>
                  </a:cubicBezTo>
                  <a:lnTo>
                    <a:pt x="8822" y="3915"/>
                  </a:lnTo>
                  <a:cubicBezTo>
                    <a:pt x="9025" y="3963"/>
                    <a:pt x="9235" y="3988"/>
                    <a:pt x="9447" y="3988"/>
                  </a:cubicBezTo>
                  <a:cubicBezTo>
                    <a:pt x="9754" y="3988"/>
                    <a:pt x="10068" y="3936"/>
                    <a:pt x="10374" y="3826"/>
                  </a:cubicBezTo>
                  <a:lnTo>
                    <a:pt x="10441" y="3826"/>
                  </a:lnTo>
                  <a:cubicBezTo>
                    <a:pt x="10622" y="3736"/>
                    <a:pt x="10804" y="3599"/>
                    <a:pt x="10933" y="3426"/>
                  </a:cubicBezTo>
                  <a:close/>
                  <a:moveTo>
                    <a:pt x="3782" y="0"/>
                  </a:moveTo>
                  <a:cubicBezTo>
                    <a:pt x="3450" y="0"/>
                    <a:pt x="3148" y="215"/>
                    <a:pt x="3036" y="524"/>
                  </a:cubicBezTo>
                  <a:cubicBezTo>
                    <a:pt x="2969" y="957"/>
                    <a:pt x="3003" y="1358"/>
                    <a:pt x="3203" y="1758"/>
                  </a:cubicBezTo>
                  <a:cubicBezTo>
                    <a:pt x="3468" y="2207"/>
                    <a:pt x="3859" y="2569"/>
                    <a:pt x="4320" y="2805"/>
                  </a:cubicBezTo>
                  <a:lnTo>
                    <a:pt x="4320" y="2805"/>
                  </a:lnTo>
                  <a:cubicBezTo>
                    <a:pt x="4089" y="3285"/>
                    <a:pt x="3709" y="3694"/>
                    <a:pt x="3236" y="3993"/>
                  </a:cubicBezTo>
                  <a:cubicBezTo>
                    <a:pt x="2929" y="4191"/>
                    <a:pt x="2574" y="4321"/>
                    <a:pt x="2202" y="4389"/>
                  </a:cubicBezTo>
                  <a:lnTo>
                    <a:pt x="2202" y="4389"/>
                  </a:lnTo>
                  <a:cubicBezTo>
                    <a:pt x="2074" y="4129"/>
                    <a:pt x="1938" y="3865"/>
                    <a:pt x="1802" y="3593"/>
                  </a:cubicBezTo>
                  <a:cubicBezTo>
                    <a:pt x="1635" y="3292"/>
                    <a:pt x="1401" y="3059"/>
                    <a:pt x="1135" y="2926"/>
                  </a:cubicBezTo>
                  <a:cubicBezTo>
                    <a:pt x="1009" y="2850"/>
                    <a:pt x="884" y="2813"/>
                    <a:pt x="759" y="2813"/>
                  </a:cubicBezTo>
                  <a:cubicBezTo>
                    <a:pt x="718" y="2813"/>
                    <a:pt x="676" y="2817"/>
                    <a:pt x="634" y="2825"/>
                  </a:cubicBezTo>
                  <a:cubicBezTo>
                    <a:pt x="434" y="2825"/>
                    <a:pt x="267" y="2926"/>
                    <a:pt x="167" y="3092"/>
                  </a:cubicBezTo>
                  <a:cubicBezTo>
                    <a:pt x="0" y="3393"/>
                    <a:pt x="67" y="3759"/>
                    <a:pt x="301" y="4026"/>
                  </a:cubicBezTo>
                  <a:cubicBezTo>
                    <a:pt x="567" y="4260"/>
                    <a:pt x="901" y="4427"/>
                    <a:pt x="1268" y="4460"/>
                  </a:cubicBezTo>
                  <a:cubicBezTo>
                    <a:pt x="1426" y="4484"/>
                    <a:pt x="1582" y="4496"/>
                    <a:pt x="1738" y="4496"/>
                  </a:cubicBezTo>
                  <a:cubicBezTo>
                    <a:pt x="1861" y="4496"/>
                    <a:pt x="1984" y="4488"/>
                    <a:pt x="2105" y="4474"/>
                  </a:cubicBezTo>
                  <a:lnTo>
                    <a:pt x="2105" y="4474"/>
                  </a:lnTo>
                  <a:cubicBezTo>
                    <a:pt x="2226" y="4716"/>
                    <a:pt x="2344" y="4959"/>
                    <a:pt x="2469" y="5194"/>
                  </a:cubicBezTo>
                  <a:cubicBezTo>
                    <a:pt x="3403" y="7162"/>
                    <a:pt x="4137" y="8830"/>
                    <a:pt x="4570" y="9964"/>
                  </a:cubicBezTo>
                  <a:lnTo>
                    <a:pt x="5137" y="11265"/>
                  </a:lnTo>
                  <a:cubicBezTo>
                    <a:pt x="5004" y="10798"/>
                    <a:pt x="4837" y="10331"/>
                    <a:pt x="4637" y="9931"/>
                  </a:cubicBezTo>
                  <a:cubicBezTo>
                    <a:pt x="4170" y="8763"/>
                    <a:pt x="3503" y="7129"/>
                    <a:pt x="2536" y="5127"/>
                  </a:cubicBezTo>
                  <a:cubicBezTo>
                    <a:pt x="2446" y="4904"/>
                    <a:pt x="2344" y="4681"/>
                    <a:pt x="2234" y="4455"/>
                  </a:cubicBezTo>
                  <a:lnTo>
                    <a:pt x="2234" y="4455"/>
                  </a:lnTo>
                  <a:cubicBezTo>
                    <a:pt x="3174" y="4302"/>
                    <a:pt x="3998" y="3717"/>
                    <a:pt x="4438" y="2862"/>
                  </a:cubicBezTo>
                  <a:lnTo>
                    <a:pt x="4438" y="2862"/>
                  </a:lnTo>
                  <a:cubicBezTo>
                    <a:pt x="4699" y="2980"/>
                    <a:pt x="4979" y="3059"/>
                    <a:pt x="5271" y="3092"/>
                  </a:cubicBezTo>
                  <a:cubicBezTo>
                    <a:pt x="5347" y="3098"/>
                    <a:pt x="5424" y="3101"/>
                    <a:pt x="5501" y="3101"/>
                  </a:cubicBezTo>
                  <a:cubicBezTo>
                    <a:pt x="6037" y="3101"/>
                    <a:pt x="6578" y="2953"/>
                    <a:pt x="7052" y="2675"/>
                  </a:cubicBezTo>
                  <a:lnTo>
                    <a:pt x="7052" y="2675"/>
                  </a:lnTo>
                  <a:cubicBezTo>
                    <a:pt x="7377" y="3186"/>
                    <a:pt x="7852" y="3565"/>
                    <a:pt x="8393" y="3777"/>
                  </a:cubicBezTo>
                  <a:lnTo>
                    <a:pt x="8393" y="3777"/>
                  </a:lnTo>
                  <a:cubicBezTo>
                    <a:pt x="7860" y="3555"/>
                    <a:pt x="7399" y="3166"/>
                    <a:pt x="7095" y="2649"/>
                  </a:cubicBezTo>
                  <a:lnTo>
                    <a:pt x="7095" y="2649"/>
                  </a:lnTo>
                  <a:cubicBezTo>
                    <a:pt x="7277" y="2538"/>
                    <a:pt x="7449" y="2407"/>
                    <a:pt x="7606" y="2258"/>
                  </a:cubicBezTo>
                  <a:cubicBezTo>
                    <a:pt x="7906" y="1958"/>
                    <a:pt x="8106" y="1591"/>
                    <a:pt x="8206" y="1191"/>
                  </a:cubicBezTo>
                  <a:cubicBezTo>
                    <a:pt x="8240" y="991"/>
                    <a:pt x="8206" y="757"/>
                    <a:pt x="8073" y="591"/>
                  </a:cubicBezTo>
                  <a:cubicBezTo>
                    <a:pt x="7973" y="390"/>
                    <a:pt x="7773" y="257"/>
                    <a:pt x="7539" y="257"/>
                  </a:cubicBezTo>
                  <a:cubicBezTo>
                    <a:pt x="7105" y="257"/>
                    <a:pt x="6739" y="557"/>
                    <a:pt x="6672" y="991"/>
                  </a:cubicBezTo>
                  <a:cubicBezTo>
                    <a:pt x="6572" y="1391"/>
                    <a:pt x="6638" y="1791"/>
                    <a:pt x="6805" y="2158"/>
                  </a:cubicBezTo>
                  <a:lnTo>
                    <a:pt x="6805" y="2192"/>
                  </a:lnTo>
                  <a:cubicBezTo>
                    <a:pt x="6859" y="2328"/>
                    <a:pt x="6922" y="2457"/>
                    <a:pt x="6993" y="2579"/>
                  </a:cubicBezTo>
                  <a:lnTo>
                    <a:pt x="6993" y="2579"/>
                  </a:lnTo>
                  <a:cubicBezTo>
                    <a:pt x="6541" y="2869"/>
                    <a:pt x="6000" y="3035"/>
                    <a:pt x="5434" y="3035"/>
                  </a:cubicBezTo>
                  <a:cubicBezTo>
                    <a:pt x="5358" y="3035"/>
                    <a:pt x="5281" y="3032"/>
                    <a:pt x="5204" y="3026"/>
                  </a:cubicBezTo>
                  <a:cubicBezTo>
                    <a:pt x="4943" y="3004"/>
                    <a:pt x="4689" y="2939"/>
                    <a:pt x="4450" y="2838"/>
                  </a:cubicBezTo>
                  <a:lnTo>
                    <a:pt x="4450" y="2838"/>
                  </a:lnTo>
                  <a:cubicBezTo>
                    <a:pt x="4542" y="2657"/>
                    <a:pt x="4616" y="2463"/>
                    <a:pt x="4670" y="2258"/>
                  </a:cubicBezTo>
                  <a:cubicBezTo>
                    <a:pt x="4770" y="1858"/>
                    <a:pt x="4804" y="1458"/>
                    <a:pt x="4770" y="1058"/>
                  </a:cubicBezTo>
                  <a:cubicBezTo>
                    <a:pt x="4704" y="857"/>
                    <a:pt x="4637" y="691"/>
                    <a:pt x="4537" y="490"/>
                  </a:cubicBezTo>
                  <a:cubicBezTo>
                    <a:pt x="4437" y="324"/>
                    <a:pt x="4270" y="157"/>
                    <a:pt x="4103" y="57"/>
                  </a:cubicBezTo>
                  <a:cubicBezTo>
                    <a:pt x="4037" y="57"/>
                    <a:pt x="4003" y="23"/>
                    <a:pt x="3970" y="23"/>
                  </a:cubicBezTo>
                  <a:cubicBezTo>
                    <a:pt x="3907" y="8"/>
                    <a:pt x="3844" y="0"/>
                    <a:pt x="3782" y="0"/>
                  </a:cubicBezTo>
                  <a:close/>
                  <a:moveTo>
                    <a:pt x="7372" y="11098"/>
                  </a:moveTo>
                  <a:cubicBezTo>
                    <a:pt x="7372" y="11265"/>
                    <a:pt x="7339" y="11365"/>
                    <a:pt x="7339" y="11465"/>
                  </a:cubicBezTo>
                  <a:cubicBezTo>
                    <a:pt x="7339" y="11487"/>
                    <a:pt x="7343" y="11495"/>
                    <a:pt x="7348" y="11495"/>
                  </a:cubicBezTo>
                  <a:cubicBezTo>
                    <a:pt x="7358" y="11495"/>
                    <a:pt x="7372" y="11465"/>
                    <a:pt x="7372" y="11465"/>
                  </a:cubicBezTo>
                  <a:lnTo>
                    <a:pt x="7372" y="11098"/>
                  </a:lnTo>
                  <a:close/>
                  <a:moveTo>
                    <a:pt x="5137" y="11265"/>
                  </a:moveTo>
                  <a:lnTo>
                    <a:pt x="5237" y="11598"/>
                  </a:lnTo>
                  <a:cubicBezTo>
                    <a:pt x="5204" y="11465"/>
                    <a:pt x="5171" y="11365"/>
                    <a:pt x="5137" y="11265"/>
                  </a:cubicBezTo>
                  <a:close/>
                  <a:moveTo>
                    <a:pt x="5237" y="11598"/>
                  </a:moveTo>
                  <a:cubicBezTo>
                    <a:pt x="5237" y="11615"/>
                    <a:pt x="5254" y="11632"/>
                    <a:pt x="5271" y="11648"/>
                  </a:cubicBezTo>
                  <a:lnTo>
                    <a:pt x="5237" y="11598"/>
                  </a:lnTo>
                  <a:close/>
                  <a:moveTo>
                    <a:pt x="5271" y="11648"/>
                  </a:moveTo>
                  <a:lnTo>
                    <a:pt x="5304" y="11698"/>
                  </a:lnTo>
                  <a:cubicBezTo>
                    <a:pt x="5304" y="11682"/>
                    <a:pt x="5288" y="11665"/>
                    <a:pt x="5271" y="11648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3458;p69">
              <a:extLst>
                <a:ext uri="{FF2B5EF4-FFF2-40B4-BE49-F238E27FC236}">
                  <a16:creationId xmlns:a16="http://schemas.microsoft.com/office/drawing/2014/main" id="{4559CE0D-F55B-430A-B901-CC78D04A40E7}"/>
                </a:ext>
              </a:extLst>
            </p:cNvPr>
            <p:cNvSpPr/>
            <p:nvPr/>
          </p:nvSpPr>
          <p:spPr>
            <a:xfrm>
              <a:off x="7543440" y="2073377"/>
              <a:ext cx="155218" cy="29355"/>
            </a:xfrm>
            <a:custGeom>
              <a:avLst/>
              <a:gdLst/>
              <a:ahLst/>
              <a:cxnLst/>
              <a:rect l="l" t="t" r="r" b="b"/>
              <a:pathLst>
                <a:path w="8841" h="1672" extrusionOk="0">
                  <a:moveTo>
                    <a:pt x="8237" y="0"/>
                  </a:moveTo>
                  <a:cubicBezTo>
                    <a:pt x="8216" y="0"/>
                    <a:pt x="8195" y="1"/>
                    <a:pt x="8173" y="3"/>
                  </a:cubicBezTo>
                  <a:lnTo>
                    <a:pt x="568" y="504"/>
                  </a:lnTo>
                  <a:cubicBezTo>
                    <a:pt x="234" y="504"/>
                    <a:pt x="1" y="804"/>
                    <a:pt x="1" y="1104"/>
                  </a:cubicBezTo>
                  <a:cubicBezTo>
                    <a:pt x="34" y="1438"/>
                    <a:pt x="301" y="1671"/>
                    <a:pt x="635" y="1671"/>
                  </a:cubicBezTo>
                  <a:lnTo>
                    <a:pt x="8274" y="1171"/>
                  </a:lnTo>
                  <a:cubicBezTo>
                    <a:pt x="8574" y="1137"/>
                    <a:pt x="8841" y="837"/>
                    <a:pt x="8807" y="537"/>
                  </a:cubicBezTo>
                  <a:cubicBezTo>
                    <a:pt x="8807" y="225"/>
                    <a:pt x="8544" y="0"/>
                    <a:pt x="823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3459;p69">
              <a:extLst>
                <a:ext uri="{FF2B5EF4-FFF2-40B4-BE49-F238E27FC236}">
                  <a16:creationId xmlns:a16="http://schemas.microsoft.com/office/drawing/2014/main" id="{DB90E7F5-83DD-45D8-A7D0-10034A1EB4EB}"/>
                </a:ext>
              </a:extLst>
            </p:cNvPr>
            <p:cNvSpPr/>
            <p:nvPr/>
          </p:nvSpPr>
          <p:spPr>
            <a:xfrm>
              <a:off x="7541878" y="2102714"/>
              <a:ext cx="158536" cy="70384"/>
            </a:xfrm>
            <a:custGeom>
              <a:avLst/>
              <a:gdLst/>
              <a:ahLst/>
              <a:cxnLst/>
              <a:rect l="l" t="t" r="r" b="b"/>
              <a:pathLst>
                <a:path w="9030" h="4009" extrusionOk="0">
                  <a:moveTo>
                    <a:pt x="8396" y="0"/>
                  </a:moveTo>
                  <a:lnTo>
                    <a:pt x="757" y="500"/>
                  </a:lnTo>
                  <a:cubicBezTo>
                    <a:pt x="1" y="533"/>
                    <a:pt x="55" y="1669"/>
                    <a:pt x="824" y="1669"/>
                  </a:cubicBezTo>
                  <a:cubicBezTo>
                    <a:pt x="835" y="1669"/>
                    <a:pt x="846" y="1668"/>
                    <a:pt x="857" y="1668"/>
                  </a:cubicBezTo>
                  <a:lnTo>
                    <a:pt x="1691" y="1601"/>
                  </a:lnTo>
                  <a:lnTo>
                    <a:pt x="2925" y="3669"/>
                  </a:lnTo>
                  <a:cubicBezTo>
                    <a:pt x="3045" y="3879"/>
                    <a:pt x="3273" y="4008"/>
                    <a:pt x="3511" y="4008"/>
                  </a:cubicBezTo>
                  <a:cubicBezTo>
                    <a:pt x="3538" y="4008"/>
                    <a:pt x="3565" y="4006"/>
                    <a:pt x="3592" y="4003"/>
                  </a:cubicBezTo>
                  <a:lnTo>
                    <a:pt x="6294" y="3836"/>
                  </a:lnTo>
                  <a:cubicBezTo>
                    <a:pt x="6595" y="3803"/>
                    <a:pt x="6828" y="3603"/>
                    <a:pt x="6928" y="3369"/>
                  </a:cubicBezTo>
                  <a:lnTo>
                    <a:pt x="7896" y="1201"/>
                  </a:lnTo>
                  <a:lnTo>
                    <a:pt x="8496" y="1168"/>
                  </a:lnTo>
                  <a:cubicBezTo>
                    <a:pt x="8796" y="1134"/>
                    <a:pt x="9030" y="834"/>
                    <a:pt x="8963" y="534"/>
                  </a:cubicBezTo>
                  <a:cubicBezTo>
                    <a:pt x="8963" y="234"/>
                    <a:pt x="8696" y="0"/>
                    <a:pt x="839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3460;p69">
              <a:extLst>
                <a:ext uri="{FF2B5EF4-FFF2-40B4-BE49-F238E27FC236}">
                  <a16:creationId xmlns:a16="http://schemas.microsoft.com/office/drawing/2014/main" id="{53C14AFD-3B39-4FFB-BC32-91BF68C9D898}"/>
                </a:ext>
              </a:extLst>
            </p:cNvPr>
            <p:cNvSpPr/>
            <p:nvPr/>
          </p:nvSpPr>
          <p:spPr>
            <a:xfrm>
              <a:off x="7446229" y="1720525"/>
              <a:ext cx="109535" cy="207782"/>
            </a:xfrm>
            <a:custGeom>
              <a:avLst/>
              <a:gdLst/>
              <a:ahLst/>
              <a:cxnLst/>
              <a:rect l="l" t="t" r="r" b="b"/>
              <a:pathLst>
                <a:path w="6239" h="11835" extrusionOk="0">
                  <a:moveTo>
                    <a:pt x="5949" y="0"/>
                  </a:moveTo>
                  <a:cubicBezTo>
                    <a:pt x="5855" y="0"/>
                    <a:pt x="5739" y="8"/>
                    <a:pt x="5605" y="20"/>
                  </a:cubicBezTo>
                  <a:cubicBezTo>
                    <a:pt x="5071" y="120"/>
                    <a:pt x="4571" y="320"/>
                    <a:pt x="4104" y="587"/>
                  </a:cubicBezTo>
                  <a:cubicBezTo>
                    <a:pt x="3370" y="954"/>
                    <a:pt x="2703" y="1488"/>
                    <a:pt x="2136" y="2088"/>
                  </a:cubicBezTo>
                  <a:lnTo>
                    <a:pt x="501" y="4590"/>
                  </a:lnTo>
                  <a:cubicBezTo>
                    <a:pt x="167" y="5558"/>
                    <a:pt x="1" y="6558"/>
                    <a:pt x="1" y="7592"/>
                  </a:cubicBezTo>
                  <a:cubicBezTo>
                    <a:pt x="1" y="8393"/>
                    <a:pt x="167" y="9227"/>
                    <a:pt x="401" y="9994"/>
                  </a:cubicBezTo>
                  <a:cubicBezTo>
                    <a:pt x="568" y="10528"/>
                    <a:pt x="835" y="11028"/>
                    <a:pt x="1168" y="11462"/>
                  </a:cubicBezTo>
                  <a:cubicBezTo>
                    <a:pt x="1403" y="11726"/>
                    <a:pt x="1534" y="11835"/>
                    <a:pt x="1630" y="11835"/>
                  </a:cubicBezTo>
                  <a:cubicBezTo>
                    <a:pt x="1644" y="11835"/>
                    <a:pt x="1656" y="11833"/>
                    <a:pt x="1669" y="11829"/>
                  </a:cubicBezTo>
                  <a:cubicBezTo>
                    <a:pt x="1802" y="11695"/>
                    <a:pt x="1468" y="10995"/>
                    <a:pt x="1235" y="9761"/>
                  </a:cubicBezTo>
                  <a:cubicBezTo>
                    <a:pt x="601" y="6525"/>
                    <a:pt x="1902" y="3256"/>
                    <a:pt x="4537" y="1321"/>
                  </a:cubicBezTo>
                  <a:cubicBezTo>
                    <a:pt x="5505" y="587"/>
                    <a:pt x="6238" y="254"/>
                    <a:pt x="6205" y="87"/>
                  </a:cubicBezTo>
                  <a:cubicBezTo>
                    <a:pt x="6205" y="23"/>
                    <a:pt x="6111" y="0"/>
                    <a:pt x="59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3461;p69">
              <a:extLst>
                <a:ext uri="{FF2B5EF4-FFF2-40B4-BE49-F238E27FC236}">
                  <a16:creationId xmlns:a16="http://schemas.microsoft.com/office/drawing/2014/main" id="{AFCBE2CF-E220-4CE7-98F8-2D9162F33627}"/>
                </a:ext>
              </a:extLst>
            </p:cNvPr>
            <p:cNvSpPr/>
            <p:nvPr/>
          </p:nvSpPr>
          <p:spPr>
            <a:xfrm>
              <a:off x="7575656" y="1704917"/>
              <a:ext cx="46279" cy="22121"/>
            </a:xfrm>
            <a:custGeom>
              <a:avLst/>
              <a:gdLst/>
              <a:ahLst/>
              <a:cxnLst/>
              <a:rect l="l" t="t" r="r" b="b"/>
              <a:pathLst>
                <a:path w="2636" h="1260" extrusionOk="0">
                  <a:moveTo>
                    <a:pt x="1420" y="0"/>
                  </a:moveTo>
                  <a:cubicBezTo>
                    <a:pt x="1046" y="0"/>
                    <a:pt x="674" y="101"/>
                    <a:pt x="334" y="309"/>
                  </a:cubicBezTo>
                  <a:cubicBezTo>
                    <a:pt x="134" y="476"/>
                    <a:pt x="1" y="642"/>
                    <a:pt x="67" y="809"/>
                  </a:cubicBezTo>
                  <a:cubicBezTo>
                    <a:pt x="123" y="1116"/>
                    <a:pt x="551" y="1259"/>
                    <a:pt x="1041" y="1259"/>
                  </a:cubicBezTo>
                  <a:cubicBezTo>
                    <a:pt x="1137" y="1259"/>
                    <a:pt x="1236" y="1254"/>
                    <a:pt x="1335" y="1243"/>
                  </a:cubicBezTo>
                  <a:lnTo>
                    <a:pt x="2602" y="642"/>
                  </a:lnTo>
                  <a:cubicBezTo>
                    <a:pt x="2636" y="476"/>
                    <a:pt x="2502" y="309"/>
                    <a:pt x="2269" y="175"/>
                  </a:cubicBezTo>
                  <a:cubicBezTo>
                    <a:pt x="1994" y="60"/>
                    <a:pt x="1706" y="0"/>
                    <a:pt x="14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3462;p69">
              <a:extLst>
                <a:ext uri="{FF2B5EF4-FFF2-40B4-BE49-F238E27FC236}">
                  <a16:creationId xmlns:a16="http://schemas.microsoft.com/office/drawing/2014/main" id="{3EE04A51-07B5-4716-A8FF-19F46E2D2B0C}"/>
                </a:ext>
              </a:extLst>
            </p:cNvPr>
            <p:cNvSpPr/>
            <p:nvPr/>
          </p:nvSpPr>
          <p:spPr>
            <a:xfrm>
              <a:off x="7598497" y="2158649"/>
              <a:ext cx="63274" cy="12096"/>
            </a:xfrm>
            <a:custGeom>
              <a:avLst/>
              <a:gdLst/>
              <a:ahLst/>
              <a:cxnLst/>
              <a:rect l="l" t="t" r="r" b="b"/>
              <a:pathLst>
                <a:path w="3604" h="689" extrusionOk="0">
                  <a:moveTo>
                    <a:pt x="2080" y="1"/>
                  </a:moveTo>
                  <a:cubicBezTo>
                    <a:pt x="1518" y="1"/>
                    <a:pt x="967" y="134"/>
                    <a:pt x="468" y="383"/>
                  </a:cubicBezTo>
                  <a:cubicBezTo>
                    <a:pt x="267" y="450"/>
                    <a:pt x="134" y="550"/>
                    <a:pt x="1" y="684"/>
                  </a:cubicBezTo>
                  <a:cubicBezTo>
                    <a:pt x="1" y="687"/>
                    <a:pt x="3" y="689"/>
                    <a:pt x="7" y="689"/>
                  </a:cubicBezTo>
                  <a:cubicBezTo>
                    <a:pt x="44" y="689"/>
                    <a:pt x="233" y="573"/>
                    <a:pt x="501" y="483"/>
                  </a:cubicBezTo>
                  <a:cubicBezTo>
                    <a:pt x="901" y="317"/>
                    <a:pt x="1335" y="183"/>
                    <a:pt x="1768" y="150"/>
                  </a:cubicBezTo>
                  <a:cubicBezTo>
                    <a:pt x="1915" y="138"/>
                    <a:pt x="2070" y="130"/>
                    <a:pt x="2228" y="130"/>
                  </a:cubicBezTo>
                  <a:cubicBezTo>
                    <a:pt x="2502" y="130"/>
                    <a:pt x="2782" y="153"/>
                    <a:pt x="3036" y="217"/>
                  </a:cubicBezTo>
                  <a:lnTo>
                    <a:pt x="3603" y="350"/>
                  </a:lnTo>
                  <a:cubicBezTo>
                    <a:pt x="3436" y="250"/>
                    <a:pt x="3270" y="183"/>
                    <a:pt x="3103" y="150"/>
                  </a:cubicBezTo>
                  <a:cubicBezTo>
                    <a:pt x="2764" y="49"/>
                    <a:pt x="2420" y="1"/>
                    <a:pt x="2080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3463;p69">
              <a:extLst>
                <a:ext uri="{FF2B5EF4-FFF2-40B4-BE49-F238E27FC236}">
                  <a16:creationId xmlns:a16="http://schemas.microsoft.com/office/drawing/2014/main" id="{A2BBDBC3-182B-4292-878E-08E568DA8F0E}"/>
                </a:ext>
              </a:extLst>
            </p:cNvPr>
            <p:cNvSpPr/>
            <p:nvPr/>
          </p:nvSpPr>
          <p:spPr>
            <a:xfrm>
              <a:off x="7572145" y="2124150"/>
              <a:ext cx="108359" cy="6689"/>
            </a:xfrm>
            <a:custGeom>
              <a:avLst/>
              <a:gdLst/>
              <a:ahLst/>
              <a:cxnLst/>
              <a:rect l="l" t="t" r="r" b="b"/>
              <a:pathLst>
                <a:path w="6172" h="381" extrusionOk="0">
                  <a:moveTo>
                    <a:pt x="5397" y="1"/>
                  </a:moveTo>
                  <a:cubicBezTo>
                    <a:pt x="4623" y="1"/>
                    <a:pt x="3853" y="38"/>
                    <a:pt x="3103" y="113"/>
                  </a:cubicBezTo>
                  <a:cubicBezTo>
                    <a:pt x="2069" y="147"/>
                    <a:pt x="1035" y="247"/>
                    <a:pt x="0" y="380"/>
                  </a:cubicBezTo>
                  <a:cubicBezTo>
                    <a:pt x="1035" y="380"/>
                    <a:pt x="2069" y="347"/>
                    <a:pt x="3103" y="247"/>
                  </a:cubicBezTo>
                  <a:cubicBezTo>
                    <a:pt x="4103" y="213"/>
                    <a:pt x="5137" y="147"/>
                    <a:pt x="6172" y="13"/>
                  </a:cubicBezTo>
                  <a:cubicBezTo>
                    <a:pt x="5913" y="5"/>
                    <a:pt x="5655" y="1"/>
                    <a:pt x="5397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3464;p69">
              <a:extLst>
                <a:ext uri="{FF2B5EF4-FFF2-40B4-BE49-F238E27FC236}">
                  <a16:creationId xmlns:a16="http://schemas.microsoft.com/office/drawing/2014/main" id="{EDAAE454-1AD2-47A6-BDBE-2562E51D4624}"/>
                </a:ext>
              </a:extLst>
            </p:cNvPr>
            <p:cNvSpPr/>
            <p:nvPr/>
          </p:nvSpPr>
          <p:spPr>
            <a:xfrm>
              <a:off x="7582100" y="2139600"/>
              <a:ext cx="91382" cy="8076"/>
            </a:xfrm>
            <a:custGeom>
              <a:avLst/>
              <a:gdLst/>
              <a:ahLst/>
              <a:cxnLst/>
              <a:rect l="l" t="t" r="r" b="b"/>
              <a:pathLst>
                <a:path w="5205" h="460" extrusionOk="0">
                  <a:moveTo>
                    <a:pt x="5204" y="1"/>
                  </a:moveTo>
                  <a:cubicBezTo>
                    <a:pt x="4937" y="1"/>
                    <a:pt x="4671" y="34"/>
                    <a:pt x="4437" y="67"/>
                  </a:cubicBezTo>
                  <a:lnTo>
                    <a:pt x="2602" y="234"/>
                  </a:lnTo>
                  <a:lnTo>
                    <a:pt x="768" y="334"/>
                  </a:lnTo>
                  <a:cubicBezTo>
                    <a:pt x="501" y="368"/>
                    <a:pt x="267" y="368"/>
                    <a:pt x="1" y="434"/>
                  </a:cubicBezTo>
                  <a:cubicBezTo>
                    <a:pt x="134" y="451"/>
                    <a:pt x="267" y="459"/>
                    <a:pt x="397" y="459"/>
                  </a:cubicBezTo>
                  <a:cubicBezTo>
                    <a:pt x="526" y="459"/>
                    <a:pt x="651" y="451"/>
                    <a:pt x="768" y="434"/>
                  </a:cubicBezTo>
                  <a:cubicBezTo>
                    <a:pt x="1268" y="434"/>
                    <a:pt x="1835" y="434"/>
                    <a:pt x="2602" y="334"/>
                  </a:cubicBezTo>
                  <a:cubicBezTo>
                    <a:pt x="3370" y="267"/>
                    <a:pt x="3970" y="167"/>
                    <a:pt x="4437" y="134"/>
                  </a:cubicBezTo>
                  <a:lnTo>
                    <a:pt x="5204" y="1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3465;p69">
              <a:extLst>
                <a:ext uri="{FF2B5EF4-FFF2-40B4-BE49-F238E27FC236}">
                  <a16:creationId xmlns:a16="http://schemas.microsoft.com/office/drawing/2014/main" id="{4291C089-B272-47C0-BAF0-3322645D3F35}"/>
                </a:ext>
              </a:extLst>
            </p:cNvPr>
            <p:cNvSpPr/>
            <p:nvPr/>
          </p:nvSpPr>
          <p:spPr>
            <a:xfrm>
              <a:off x="6708327" y="2968497"/>
              <a:ext cx="277025" cy="115171"/>
            </a:xfrm>
            <a:custGeom>
              <a:avLst/>
              <a:gdLst/>
              <a:ahLst/>
              <a:cxnLst/>
              <a:rect l="l" t="t" r="r" b="b"/>
              <a:pathLst>
                <a:path w="15779" h="6560" extrusionOk="0">
                  <a:moveTo>
                    <a:pt x="9753" y="1"/>
                  </a:moveTo>
                  <a:cubicBezTo>
                    <a:pt x="7155" y="1"/>
                    <a:pt x="3829" y="890"/>
                    <a:pt x="1" y="3891"/>
                  </a:cubicBezTo>
                  <a:lnTo>
                    <a:pt x="1669" y="6559"/>
                  </a:lnTo>
                  <a:cubicBezTo>
                    <a:pt x="1669" y="6559"/>
                    <a:pt x="7126" y="1563"/>
                    <a:pt x="13190" y="1563"/>
                  </a:cubicBezTo>
                  <a:cubicBezTo>
                    <a:pt x="14045" y="1563"/>
                    <a:pt x="14913" y="1663"/>
                    <a:pt x="15779" y="1889"/>
                  </a:cubicBezTo>
                  <a:cubicBezTo>
                    <a:pt x="15779" y="1889"/>
                    <a:pt x="13538" y="1"/>
                    <a:pt x="9753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3466;p69">
              <a:extLst>
                <a:ext uri="{FF2B5EF4-FFF2-40B4-BE49-F238E27FC236}">
                  <a16:creationId xmlns:a16="http://schemas.microsoft.com/office/drawing/2014/main" id="{6316A718-B372-4651-8738-82A6FE896A1A}"/>
                </a:ext>
              </a:extLst>
            </p:cNvPr>
            <p:cNvSpPr/>
            <p:nvPr/>
          </p:nvSpPr>
          <p:spPr>
            <a:xfrm>
              <a:off x="6985335" y="2890810"/>
              <a:ext cx="261206" cy="110870"/>
            </a:xfrm>
            <a:custGeom>
              <a:avLst/>
              <a:gdLst/>
              <a:ahLst/>
              <a:cxnLst/>
              <a:rect l="l" t="t" r="r" b="b"/>
              <a:pathLst>
                <a:path w="14878" h="6315" extrusionOk="0">
                  <a:moveTo>
                    <a:pt x="7848" y="1"/>
                  </a:moveTo>
                  <a:cubicBezTo>
                    <a:pt x="4303" y="1"/>
                    <a:pt x="502" y="1230"/>
                    <a:pt x="1" y="6314"/>
                  </a:cubicBezTo>
                  <a:cubicBezTo>
                    <a:pt x="1" y="6314"/>
                    <a:pt x="4183" y="1783"/>
                    <a:pt x="10506" y="1783"/>
                  </a:cubicBezTo>
                  <a:cubicBezTo>
                    <a:pt x="11235" y="1783"/>
                    <a:pt x="11993" y="1843"/>
                    <a:pt x="12776" y="1978"/>
                  </a:cubicBezTo>
                  <a:lnTo>
                    <a:pt x="14878" y="2312"/>
                  </a:lnTo>
                  <a:lnTo>
                    <a:pt x="14211" y="1077"/>
                  </a:lnTo>
                  <a:cubicBezTo>
                    <a:pt x="14211" y="1061"/>
                    <a:pt x="11140" y="1"/>
                    <a:pt x="7848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3467;p69">
              <a:extLst>
                <a:ext uri="{FF2B5EF4-FFF2-40B4-BE49-F238E27FC236}">
                  <a16:creationId xmlns:a16="http://schemas.microsoft.com/office/drawing/2014/main" id="{6B6A157C-9E58-4589-ADFF-F1EB0654A722}"/>
                </a:ext>
              </a:extLst>
            </p:cNvPr>
            <p:cNvSpPr/>
            <p:nvPr/>
          </p:nvSpPr>
          <p:spPr>
            <a:xfrm>
              <a:off x="6490468" y="2660152"/>
              <a:ext cx="494884" cy="398920"/>
            </a:xfrm>
            <a:custGeom>
              <a:avLst/>
              <a:gdLst/>
              <a:ahLst/>
              <a:cxnLst/>
              <a:rect l="l" t="t" r="r" b="b"/>
              <a:pathLst>
                <a:path w="28188" h="22722" extrusionOk="0">
                  <a:moveTo>
                    <a:pt x="11300" y="1"/>
                  </a:moveTo>
                  <a:cubicBezTo>
                    <a:pt x="7824" y="1"/>
                    <a:pt x="3450" y="463"/>
                    <a:pt x="1" y="2340"/>
                  </a:cubicBezTo>
                  <a:lnTo>
                    <a:pt x="10842" y="22721"/>
                  </a:lnTo>
                  <a:cubicBezTo>
                    <a:pt x="10842" y="22721"/>
                    <a:pt x="16023" y="17735"/>
                    <a:pt x="22248" y="17735"/>
                  </a:cubicBezTo>
                  <a:cubicBezTo>
                    <a:pt x="24169" y="17735"/>
                    <a:pt x="26190" y="18210"/>
                    <a:pt x="28188" y="19452"/>
                  </a:cubicBezTo>
                  <a:lnTo>
                    <a:pt x="17213" y="439"/>
                  </a:lnTo>
                  <a:cubicBezTo>
                    <a:pt x="17213" y="439"/>
                    <a:pt x="14682" y="1"/>
                    <a:pt x="11300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3468;p69">
              <a:extLst>
                <a:ext uri="{FF2B5EF4-FFF2-40B4-BE49-F238E27FC236}">
                  <a16:creationId xmlns:a16="http://schemas.microsoft.com/office/drawing/2014/main" id="{EC5C8CD3-6864-4CD1-8980-5EA03F04F36F}"/>
                </a:ext>
              </a:extLst>
            </p:cNvPr>
            <p:cNvSpPr/>
            <p:nvPr/>
          </p:nvSpPr>
          <p:spPr>
            <a:xfrm>
              <a:off x="6488133" y="2658695"/>
              <a:ext cx="498396" cy="401992"/>
            </a:xfrm>
            <a:custGeom>
              <a:avLst/>
              <a:gdLst/>
              <a:ahLst/>
              <a:cxnLst/>
              <a:rect l="l" t="t" r="r" b="b"/>
              <a:pathLst>
                <a:path w="28388" h="22897" extrusionOk="0">
                  <a:moveTo>
                    <a:pt x="11377" y="1"/>
                  </a:moveTo>
                  <a:cubicBezTo>
                    <a:pt x="9909" y="1"/>
                    <a:pt x="8457" y="97"/>
                    <a:pt x="7005" y="255"/>
                  </a:cubicBezTo>
                  <a:cubicBezTo>
                    <a:pt x="4604" y="555"/>
                    <a:pt x="2235" y="1256"/>
                    <a:pt x="67" y="2356"/>
                  </a:cubicBezTo>
                  <a:cubicBezTo>
                    <a:pt x="34" y="2390"/>
                    <a:pt x="0" y="2423"/>
                    <a:pt x="34" y="2457"/>
                  </a:cubicBezTo>
                  <a:lnTo>
                    <a:pt x="10875" y="22871"/>
                  </a:lnTo>
                  <a:cubicBezTo>
                    <a:pt x="10891" y="22888"/>
                    <a:pt x="10917" y="22896"/>
                    <a:pt x="10942" y="22896"/>
                  </a:cubicBezTo>
                  <a:cubicBezTo>
                    <a:pt x="10967" y="22896"/>
                    <a:pt x="10992" y="22888"/>
                    <a:pt x="11008" y="22871"/>
                  </a:cubicBezTo>
                  <a:lnTo>
                    <a:pt x="11075" y="22771"/>
                  </a:lnTo>
                  <a:cubicBezTo>
                    <a:pt x="13510" y="20570"/>
                    <a:pt x="16479" y="18968"/>
                    <a:pt x="19681" y="18201"/>
                  </a:cubicBezTo>
                  <a:cubicBezTo>
                    <a:pt x="20415" y="18034"/>
                    <a:pt x="21182" y="17934"/>
                    <a:pt x="21983" y="17901"/>
                  </a:cubicBezTo>
                  <a:cubicBezTo>
                    <a:pt x="22717" y="17901"/>
                    <a:pt x="23484" y="17934"/>
                    <a:pt x="24218" y="18068"/>
                  </a:cubicBezTo>
                  <a:cubicBezTo>
                    <a:pt x="25652" y="18335"/>
                    <a:pt x="26986" y="18835"/>
                    <a:pt x="28221" y="19602"/>
                  </a:cubicBezTo>
                  <a:lnTo>
                    <a:pt x="28321" y="19602"/>
                  </a:lnTo>
                  <a:cubicBezTo>
                    <a:pt x="28354" y="19569"/>
                    <a:pt x="28387" y="19535"/>
                    <a:pt x="28354" y="19469"/>
                  </a:cubicBezTo>
                  <a:lnTo>
                    <a:pt x="20382" y="5726"/>
                  </a:lnTo>
                  <a:lnTo>
                    <a:pt x="18147" y="1856"/>
                  </a:lnTo>
                  <a:lnTo>
                    <a:pt x="17546" y="855"/>
                  </a:lnTo>
                  <a:lnTo>
                    <a:pt x="17379" y="589"/>
                  </a:lnTo>
                  <a:cubicBezTo>
                    <a:pt x="17379" y="555"/>
                    <a:pt x="17379" y="555"/>
                    <a:pt x="17346" y="522"/>
                  </a:cubicBezTo>
                  <a:lnTo>
                    <a:pt x="17346" y="522"/>
                  </a:lnTo>
                  <a:cubicBezTo>
                    <a:pt x="17346" y="555"/>
                    <a:pt x="17346" y="589"/>
                    <a:pt x="17379" y="622"/>
                  </a:cubicBezTo>
                  <a:cubicBezTo>
                    <a:pt x="17379" y="689"/>
                    <a:pt x="17446" y="755"/>
                    <a:pt x="17513" y="889"/>
                  </a:cubicBezTo>
                  <a:lnTo>
                    <a:pt x="18080" y="1923"/>
                  </a:lnTo>
                  <a:lnTo>
                    <a:pt x="20282" y="5792"/>
                  </a:lnTo>
                  <a:lnTo>
                    <a:pt x="28013" y="19266"/>
                  </a:lnTo>
                  <a:lnTo>
                    <a:pt x="28013" y="19266"/>
                  </a:lnTo>
                  <a:cubicBezTo>
                    <a:pt x="26876" y="18585"/>
                    <a:pt x="25578" y="18084"/>
                    <a:pt x="24251" y="17868"/>
                  </a:cubicBezTo>
                  <a:cubicBezTo>
                    <a:pt x="23643" y="17757"/>
                    <a:pt x="23012" y="17692"/>
                    <a:pt x="22359" y="17692"/>
                  </a:cubicBezTo>
                  <a:cubicBezTo>
                    <a:pt x="22223" y="17692"/>
                    <a:pt x="22087" y="17695"/>
                    <a:pt x="21949" y="17701"/>
                  </a:cubicBezTo>
                  <a:cubicBezTo>
                    <a:pt x="21182" y="17734"/>
                    <a:pt x="20415" y="17834"/>
                    <a:pt x="19648" y="17968"/>
                  </a:cubicBezTo>
                  <a:cubicBezTo>
                    <a:pt x="18047" y="18335"/>
                    <a:pt x="16512" y="18902"/>
                    <a:pt x="15078" y="19702"/>
                  </a:cubicBezTo>
                  <a:cubicBezTo>
                    <a:pt x="13618" y="20499"/>
                    <a:pt x="12224" y="21460"/>
                    <a:pt x="10961" y="22587"/>
                  </a:cubicBezTo>
                  <a:lnTo>
                    <a:pt x="10961" y="22587"/>
                  </a:lnTo>
                  <a:lnTo>
                    <a:pt x="236" y="2422"/>
                  </a:lnTo>
                  <a:lnTo>
                    <a:pt x="236" y="2422"/>
                  </a:lnTo>
                  <a:cubicBezTo>
                    <a:pt x="2352" y="1374"/>
                    <a:pt x="4663" y="685"/>
                    <a:pt x="7039" y="388"/>
                  </a:cubicBezTo>
                  <a:cubicBezTo>
                    <a:pt x="8644" y="184"/>
                    <a:pt x="10249" y="82"/>
                    <a:pt x="11855" y="82"/>
                  </a:cubicBezTo>
                  <a:cubicBezTo>
                    <a:pt x="12084" y="82"/>
                    <a:pt x="12313" y="84"/>
                    <a:pt x="12543" y="88"/>
                  </a:cubicBezTo>
                  <a:cubicBezTo>
                    <a:pt x="14077" y="122"/>
                    <a:pt x="15245" y="222"/>
                    <a:pt x="16079" y="288"/>
                  </a:cubicBezTo>
                  <a:cubicBezTo>
                    <a:pt x="14911" y="122"/>
                    <a:pt x="13744" y="21"/>
                    <a:pt x="12543" y="21"/>
                  </a:cubicBezTo>
                  <a:cubicBezTo>
                    <a:pt x="12153" y="8"/>
                    <a:pt x="11764" y="1"/>
                    <a:pt x="1137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3469;p69">
              <a:extLst>
                <a:ext uri="{FF2B5EF4-FFF2-40B4-BE49-F238E27FC236}">
                  <a16:creationId xmlns:a16="http://schemas.microsoft.com/office/drawing/2014/main" id="{EC10B8D8-791A-41D0-9F50-1C16C9CE2D4D}"/>
                </a:ext>
              </a:extLst>
            </p:cNvPr>
            <p:cNvSpPr/>
            <p:nvPr/>
          </p:nvSpPr>
          <p:spPr>
            <a:xfrm>
              <a:off x="6795004" y="2569560"/>
              <a:ext cx="460912" cy="430943"/>
            </a:xfrm>
            <a:custGeom>
              <a:avLst/>
              <a:gdLst/>
              <a:ahLst/>
              <a:cxnLst/>
              <a:rect l="l" t="t" r="r" b="b"/>
              <a:pathLst>
                <a:path w="26253" h="24546" extrusionOk="0">
                  <a:moveTo>
                    <a:pt x="10835" y="0"/>
                  </a:moveTo>
                  <a:cubicBezTo>
                    <a:pt x="7870" y="0"/>
                    <a:pt x="3989" y="1145"/>
                    <a:pt x="1" y="5532"/>
                  </a:cubicBezTo>
                  <a:lnTo>
                    <a:pt x="10942" y="24546"/>
                  </a:lnTo>
                  <a:cubicBezTo>
                    <a:pt x="10942" y="24546"/>
                    <a:pt x="12590" y="18947"/>
                    <a:pt x="21154" y="18947"/>
                  </a:cubicBezTo>
                  <a:cubicBezTo>
                    <a:pt x="22637" y="18947"/>
                    <a:pt x="24327" y="19115"/>
                    <a:pt x="26253" y="19509"/>
                  </a:cubicBezTo>
                  <a:lnTo>
                    <a:pt x="16212" y="1362"/>
                  </a:lnTo>
                  <a:cubicBezTo>
                    <a:pt x="16212" y="1362"/>
                    <a:pt x="14069" y="0"/>
                    <a:pt x="10835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3470;p69">
              <a:extLst>
                <a:ext uri="{FF2B5EF4-FFF2-40B4-BE49-F238E27FC236}">
                  <a16:creationId xmlns:a16="http://schemas.microsoft.com/office/drawing/2014/main" id="{5284D589-C1BF-46EE-B9B2-D9FED8293B39}"/>
                </a:ext>
              </a:extLst>
            </p:cNvPr>
            <p:cNvSpPr/>
            <p:nvPr/>
          </p:nvSpPr>
          <p:spPr>
            <a:xfrm>
              <a:off x="6792669" y="2566838"/>
              <a:ext cx="465003" cy="433664"/>
            </a:xfrm>
            <a:custGeom>
              <a:avLst/>
              <a:gdLst/>
              <a:ahLst/>
              <a:cxnLst/>
              <a:rect l="l" t="t" r="r" b="b"/>
              <a:pathLst>
                <a:path w="26486" h="24701" extrusionOk="0">
                  <a:moveTo>
                    <a:pt x="10885" y="0"/>
                  </a:moveTo>
                  <a:cubicBezTo>
                    <a:pt x="9167" y="0"/>
                    <a:pt x="7486" y="369"/>
                    <a:pt x="5938" y="1084"/>
                  </a:cubicBezTo>
                  <a:cubicBezTo>
                    <a:pt x="3669" y="2151"/>
                    <a:pt x="1668" y="3652"/>
                    <a:pt x="0" y="5520"/>
                  </a:cubicBezTo>
                  <a:lnTo>
                    <a:pt x="0" y="5620"/>
                  </a:lnTo>
                  <a:cubicBezTo>
                    <a:pt x="3002" y="10857"/>
                    <a:pt x="6638" y="17162"/>
                    <a:pt x="10508" y="23867"/>
                  </a:cubicBezTo>
                  <a:lnTo>
                    <a:pt x="10975" y="24634"/>
                  </a:lnTo>
                  <a:cubicBezTo>
                    <a:pt x="10975" y="24658"/>
                    <a:pt x="10975" y="24665"/>
                    <a:pt x="10987" y="24667"/>
                  </a:cubicBezTo>
                  <a:lnTo>
                    <a:pt x="10987" y="24667"/>
                  </a:lnTo>
                  <a:cubicBezTo>
                    <a:pt x="10983" y="24678"/>
                    <a:pt x="10979" y="24689"/>
                    <a:pt x="10975" y="24701"/>
                  </a:cubicBezTo>
                  <a:lnTo>
                    <a:pt x="11049" y="24688"/>
                  </a:lnTo>
                  <a:lnTo>
                    <a:pt x="11049" y="24688"/>
                  </a:lnTo>
                  <a:cubicBezTo>
                    <a:pt x="11053" y="24689"/>
                    <a:pt x="11058" y="24689"/>
                    <a:pt x="11062" y="24689"/>
                  </a:cubicBezTo>
                  <a:cubicBezTo>
                    <a:pt x="11074" y="24689"/>
                    <a:pt x="11087" y="24686"/>
                    <a:pt x="11099" y="24680"/>
                  </a:cubicBezTo>
                  <a:lnTo>
                    <a:pt x="11099" y="24680"/>
                  </a:lnTo>
                  <a:lnTo>
                    <a:pt x="11175" y="24667"/>
                  </a:lnTo>
                  <a:lnTo>
                    <a:pt x="11145" y="24621"/>
                  </a:lnTo>
                  <a:lnTo>
                    <a:pt x="11145" y="24621"/>
                  </a:lnTo>
                  <a:cubicBezTo>
                    <a:pt x="11380" y="23892"/>
                    <a:pt x="11778" y="23196"/>
                    <a:pt x="12309" y="22633"/>
                  </a:cubicBezTo>
                  <a:cubicBezTo>
                    <a:pt x="12542" y="22332"/>
                    <a:pt x="12809" y="22065"/>
                    <a:pt x="13109" y="21799"/>
                  </a:cubicBezTo>
                  <a:cubicBezTo>
                    <a:pt x="13376" y="21532"/>
                    <a:pt x="13643" y="21298"/>
                    <a:pt x="13977" y="21098"/>
                  </a:cubicBezTo>
                  <a:lnTo>
                    <a:pt x="14477" y="20798"/>
                  </a:lnTo>
                  <a:cubicBezTo>
                    <a:pt x="14611" y="20664"/>
                    <a:pt x="14777" y="20598"/>
                    <a:pt x="14977" y="20498"/>
                  </a:cubicBezTo>
                  <a:cubicBezTo>
                    <a:pt x="15311" y="20331"/>
                    <a:pt x="15645" y="20164"/>
                    <a:pt x="15978" y="20031"/>
                  </a:cubicBezTo>
                  <a:lnTo>
                    <a:pt x="17012" y="19664"/>
                  </a:lnTo>
                  <a:lnTo>
                    <a:pt x="18113" y="19430"/>
                  </a:lnTo>
                  <a:cubicBezTo>
                    <a:pt x="18447" y="19330"/>
                    <a:pt x="18814" y="19297"/>
                    <a:pt x="19180" y="19263"/>
                  </a:cubicBezTo>
                  <a:cubicBezTo>
                    <a:pt x="19547" y="19263"/>
                    <a:pt x="19881" y="19163"/>
                    <a:pt x="20281" y="19163"/>
                  </a:cubicBezTo>
                  <a:lnTo>
                    <a:pt x="21315" y="19163"/>
                  </a:lnTo>
                  <a:cubicBezTo>
                    <a:pt x="21649" y="19163"/>
                    <a:pt x="21982" y="19163"/>
                    <a:pt x="22349" y="19197"/>
                  </a:cubicBezTo>
                  <a:lnTo>
                    <a:pt x="23383" y="19297"/>
                  </a:lnTo>
                  <a:lnTo>
                    <a:pt x="24384" y="19430"/>
                  </a:lnTo>
                  <a:lnTo>
                    <a:pt x="26315" y="19758"/>
                  </a:lnTo>
                  <a:lnTo>
                    <a:pt x="26315" y="19758"/>
                  </a:lnTo>
                  <a:cubicBezTo>
                    <a:pt x="26317" y="19760"/>
                    <a:pt x="26318" y="19762"/>
                    <a:pt x="26319" y="19764"/>
                  </a:cubicBezTo>
                  <a:lnTo>
                    <a:pt x="26321" y="19759"/>
                  </a:lnTo>
                  <a:lnTo>
                    <a:pt x="26321" y="19759"/>
                  </a:lnTo>
                  <a:lnTo>
                    <a:pt x="26352" y="19764"/>
                  </a:lnTo>
                  <a:lnTo>
                    <a:pt x="26386" y="19764"/>
                  </a:lnTo>
                  <a:cubicBezTo>
                    <a:pt x="26419" y="19697"/>
                    <a:pt x="26486" y="19664"/>
                    <a:pt x="26419" y="19630"/>
                  </a:cubicBezTo>
                  <a:lnTo>
                    <a:pt x="19147" y="6488"/>
                  </a:lnTo>
                  <a:lnTo>
                    <a:pt x="17046" y="2818"/>
                  </a:lnTo>
                  <a:lnTo>
                    <a:pt x="16512" y="1851"/>
                  </a:lnTo>
                  <a:cubicBezTo>
                    <a:pt x="16479" y="1784"/>
                    <a:pt x="16445" y="1684"/>
                    <a:pt x="16378" y="1618"/>
                  </a:cubicBezTo>
                  <a:cubicBezTo>
                    <a:pt x="16378" y="1584"/>
                    <a:pt x="16378" y="1584"/>
                    <a:pt x="16345" y="1517"/>
                  </a:cubicBezTo>
                  <a:lnTo>
                    <a:pt x="16345" y="1618"/>
                  </a:lnTo>
                  <a:cubicBezTo>
                    <a:pt x="16412" y="1684"/>
                    <a:pt x="16445" y="1784"/>
                    <a:pt x="16479" y="1851"/>
                  </a:cubicBezTo>
                  <a:lnTo>
                    <a:pt x="17012" y="2852"/>
                  </a:lnTo>
                  <a:cubicBezTo>
                    <a:pt x="17513" y="3752"/>
                    <a:pt x="18180" y="4987"/>
                    <a:pt x="19047" y="6588"/>
                  </a:cubicBezTo>
                  <a:cubicBezTo>
                    <a:pt x="20798" y="9759"/>
                    <a:pt x="23268" y="14238"/>
                    <a:pt x="26231" y="19604"/>
                  </a:cubicBezTo>
                  <a:lnTo>
                    <a:pt x="26231" y="19604"/>
                  </a:lnTo>
                  <a:lnTo>
                    <a:pt x="24418" y="19297"/>
                  </a:lnTo>
                  <a:cubicBezTo>
                    <a:pt x="24117" y="19197"/>
                    <a:pt x="23784" y="19163"/>
                    <a:pt x="23417" y="19163"/>
                  </a:cubicBezTo>
                  <a:lnTo>
                    <a:pt x="22383" y="19097"/>
                  </a:lnTo>
                  <a:cubicBezTo>
                    <a:pt x="22049" y="19063"/>
                    <a:pt x="21682" y="19030"/>
                    <a:pt x="21349" y="19030"/>
                  </a:cubicBezTo>
                  <a:lnTo>
                    <a:pt x="20248" y="19030"/>
                  </a:lnTo>
                  <a:cubicBezTo>
                    <a:pt x="19914" y="19063"/>
                    <a:pt x="19547" y="19063"/>
                    <a:pt x="19180" y="19130"/>
                  </a:cubicBezTo>
                  <a:cubicBezTo>
                    <a:pt x="18814" y="19163"/>
                    <a:pt x="18447" y="19230"/>
                    <a:pt x="18113" y="19297"/>
                  </a:cubicBezTo>
                  <a:lnTo>
                    <a:pt x="17012" y="19530"/>
                  </a:lnTo>
                  <a:lnTo>
                    <a:pt x="15945" y="19931"/>
                  </a:lnTo>
                  <a:cubicBezTo>
                    <a:pt x="15578" y="20064"/>
                    <a:pt x="15211" y="20231"/>
                    <a:pt x="14877" y="20431"/>
                  </a:cubicBezTo>
                  <a:cubicBezTo>
                    <a:pt x="14711" y="20498"/>
                    <a:pt x="14544" y="20598"/>
                    <a:pt x="14377" y="20698"/>
                  </a:cubicBezTo>
                  <a:lnTo>
                    <a:pt x="13877" y="21031"/>
                  </a:lnTo>
                  <a:cubicBezTo>
                    <a:pt x="13576" y="21265"/>
                    <a:pt x="13243" y="21498"/>
                    <a:pt x="12976" y="21765"/>
                  </a:cubicBezTo>
                  <a:cubicBezTo>
                    <a:pt x="12709" y="22032"/>
                    <a:pt x="12442" y="22332"/>
                    <a:pt x="12175" y="22633"/>
                  </a:cubicBezTo>
                  <a:cubicBezTo>
                    <a:pt x="11694" y="23174"/>
                    <a:pt x="11322" y="23823"/>
                    <a:pt x="11058" y="24483"/>
                  </a:cubicBezTo>
                  <a:lnTo>
                    <a:pt x="11058" y="24483"/>
                  </a:lnTo>
                  <a:lnTo>
                    <a:pt x="10708" y="23933"/>
                  </a:lnTo>
                  <a:lnTo>
                    <a:pt x="235" y="5714"/>
                  </a:lnTo>
                  <a:lnTo>
                    <a:pt x="235" y="5714"/>
                  </a:lnTo>
                  <a:cubicBezTo>
                    <a:pt x="1863" y="3864"/>
                    <a:pt x="3852" y="2344"/>
                    <a:pt x="6104" y="1284"/>
                  </a:cubicBezTo>
                  <a:cubicBezTo>
                    <a:pt x="7656" y="554"/>
                    <a:pt x="9348" y="183"/>
                    <a:pt x="11042" y="183"/>
                  </a:cubicBezTo>
                  <a:cubicBezTo>
                    <a:pt x="12444" y="183"/>
                    <a:pt x="13849" y="437"/>
                    <a:pt x="15178" y="950"/>
                  </a:cubicBezTo>
                  <a:cubicBezTo>
                    <a:pt x="15545" y="1084"/>
                    <a:pt x="15845" y="1251"/>
                    <a:pt x="16045" y="1317"/>
                  </a:cubicBezTo>
                  <a:lnTo>
                    <a:pt x="16278" y="1451"/>
                  </a:lnTo>
                  <a:lnTo>
                    <a:pt x="16178" y="1351"/>
                  </a:lnTo>
                  <a:lnTo>
                    <a:pt x="15978" y="1251"/>
                  </a:lnTo>
                  <a:cubicBezTo>
                    <a:pt x="15678" y="1084"/>
                    <a:pt x="15378" y="950"/>
                    <a:pt x="15111" y="817"/>
                  </a:cubicBezTo>
                  <a:cubicBezTo>
                    <a:pt x="13943" y="383"/>
                    <a:pt x="12743" y="116"/>
                    <a:pt x="11508" y="16"/>
                  </a:cubicBezTo>
                  <a:cubicBezTo>
                    <a:pt x="11300" y="6"/>
                    <a:pt x="11093" y="0"/>
                    <a:pt x="1088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3471;p69">
              <a:extLst>
                <a:ext uri="{FF2B5EF4-FFF2-40B4-BE49-F238E27FC236}">
                  <a16:creationId xmlns:a16="http://schemas.microsoft.com/office/drawing/2014/main" id="{66EDCF61-BD00-419E-A475-F769EB588408}"/>
                </a:ext>
              </a:extLst>
            </p:cNvPr>
            <p:cNvSpPr/>
            <p:nvPr/>
          </p:nvSpPr>
          <p:spPr>
            <a:xfrm>
              <a:off x="6541417" y="2528459"/>
              <a:ext cx="443935" cy="470287"/>
            </a:xfrm>
            <a:custGeom>
              <a:avLst/>
              <a:gdLst/>
              <a:ahLst/>
              <a:cxnLst/>
              <a:rect l="l" t="t" r="r" b="b"/>
              <a:pathLst>
                <a:path w="25286" h="26787" extrusionOk="0">
                  <a:moveTo>
                    <a:pt x="14378" y="7840"/>
                  </a:moveTo>
                  <a:lnTo>
                    <a:pt x="14378" y="7841"/>
                  </a:lnTo>
                  <a:lnTo>
                    <a:pt x="14378" y="7841"/>
                  </a:lnTo>
                  <a:cubicBezTo>
                    <a:pt x="14378" y="7841"/>
                    <a:pt x="14378" y="7840"/>
                    <a:pt x="14378" y="7840"/>
                  </a:cubicBezTo>
                  <a:close/>
                  <a:moveTo>
                    <a:pt x="1" y="1"/>
                  </a:moveTo>
                  <a:lnTo>
                    <a:pt x="11709" y="22550"/>
                  </a:lnTo>
                  <a:cubicBezTo>
                    <a:pt x="11709" y="22550"/>
                    <a:pt x="11915" y="22542"/>
                    <a:pt x="12280" y="22542"/>
                  </a:cubicBezTo>
                  <a:cubicBezTo>
                    <a:pt x="14391" y="22542"/>
                    <a:pt x="21815" y="22833"/>
                    <a:pt x="25286" y="26787"/>
                  </a:cubicBezTo>
                  <a:lnTo>
                    <a:pt x="14378" y="7841"/>
                  </a:lnTo>
                  <a:lnTo>
                    <a:pt x="14378" y="7841"/>
                  </a:lnTo>
                  <a:cubicBezTo>
                    <a:pt x="14378" y="7841"/>
                    <a:pt x="14378" y="7841"/>
                    <a:pt x="14378" y="7841"/>
                  </a:cubicBezTo>
                  <a:cubicBezTo>
                    <a:pt x="14364" y="7841"/>
                    <a:pt x="7990" y="1"/>
                    <a:pt x="1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3472;p69">
              <a:extLst>
                <a:ext uri="{FF2B5EF4-FFF2-40B4-BE49-F238E27FC236}">
                  <a16:creationId xmlns:a16="http://schemas.microsoft.com/office/drawing/2014/main" id="{1468768B-BC7E-4187-8F50-5F50CDE009A1}"/>
                </a:ext>
              </a:extLst>
            </p:cNvPr>
            <p:cNvSpPr/>
            <p:nvPr/>
          </p:nvSpPr>
          <p:spPr>
            <a:xfrm>
              <a:off x="6541417" y="2528459"/>
              <a:ext cx="445691" cy="472043"/>
            </a:xfrm>
            <a:custGeom>
              <a:avLst/>
              <a:gdLst/>
              <a:ahLst/>
              <a:cxnLst/>
              <a:rect l="l" t="t" r="r" b="b"/>
              <a:pathLst>
                <a:path w="25386" h="26887" extrusionOk="0">
                  <a:moveTo>
                    <a:pt x="1" y="1"/>
                  </a:moveTo>
                  <a:lnTo>
                    <a:pt x="33" y="64"/>
                  </a:lnTo>
                  <a:lnTo>
                    <a:pt x="33" y="64"/>
                  </a:lnTo>
                  <a:cubicBezTo>
                    <a:pt x="30" y="43"/>
                    <a:pt x="22" y="22"/>
                    <a:pt x="1" y="1"/>
                  </a:cubicBezTo>
                  <a:close/>
                  <a:moveTo>
                    <a:pt x="33" y="64"/>
                  </a:moveTo>
                  <a:cubicBezTo>
                    <a:pt x="34" y="76"/>
                    <a:pt x="34" y="89"/>
                    <a:pt x="34" y="101"/>
                  </a:cubicBezTo>
                  <a:lnTo>
                    <a:pt x="201" y="434"/>
                  </a:lnTo>
                  <a:lnTo>
                    <a:pt x="412" y="824"/>
                  </a:lnTo>
                  <a:lnTo>
                    <a:pt x="412" y="824"/>
                  </a:lnTo>
                  <a:cubicBezTo>
                    <a:pt x="313" y="635"/>
                    <a:pt x="230" y="474"/>
                    <a:pt x="168" y="334"/>
                  </a:cubicBezTo>
                  <a:lnTo>
                    <a:pt x="33" y="64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168" y="168"/>
                  </a:lnTo>
                  <a:lnTo>
                    <a:pt x="1469" y="201"/>
                  </a:lnTo>
                  <a:lnTo>
                    <a:pt x="1802" y="268"/>
                  </a:lnTo>
                  <a:lnTo>
                    <a:pt x="2603" y="368"/>
                  </a:lnTo>
                  <a:cubicBezTo>
                    <a:pt x="2870" y="434"/>
                    <a:pt x="3170" y="501"/>
                    <a:pt x="3470" y="601"/>
                  </a:cubicBezTo>
                  <a:cubicBezTo>
                    <a:pt x="3804" y="668"/>
                    <a:pt x="4137" y="768"/>
                    <a:pt x="4471" y="868"/>
                  </a:cubicBezTo>
                  <a:cubicBezTo>
                    <a:pt x="6139" y="1502"/>
                    <a:pt x="7706" y="2302"/>
                    <a:pt x="9174" y="3337"/>
                  </a:cubicBezTo>
                  <a:cubicBezTo>
                    <a:pt x="11075" y="4671"/>
                    <a:pt x="12810" y="6205"/>
                    <a:pt x="14311" y="7973"/>
                  </a:cubicBezTo>
                  <a:cubicBezTo>
                    <a:pt x="17289" y="13184"/>
                    <a:pt x="20895" y="19464"/>
                    <a:pt x="24794" y="26262"/>
                  </a:cubicBezTo>
                  <a:lnTo>
                    <a:pt x="24794" y="26262"/>
                  </a:lnTo>
                  <a:cubicBezTo>
                    <a:pt x="23939" y="25421"/>
                    <a:pt x="22925" y="24741"/>
                    <a:pt x="21816" y="24285"/>
                  </a:cubicBezTo>
                  <a:cubicBezTo>
                    <a:pt x="20716" y="23784"/>
                    <a:pt x="19582" y="23384"/>
                    <a:pt x="18447" y="23151"/>
                  </a:cubicBezTo>
                  <a:cubicBezTo>
                    <a:pt x="16462" y="22706"/>
                    <a:pt x="14477" y="22472"/>
                    <a:pt x="12469" y="22472"/>
                  </a:cubicBezTo>
                  <a:cubicBezTo>
                    <a:pt x="12243" y="22472"/>
                    <a:pt x="12017" y="22475"/>
                    <a:pt x="11791" y="22481"/>
                  </a:cubicBezTo>
                  <a:lnTo>
                    <a:pt x="11791" y="22481"/>
                  </a:lnTo>
                  <a:lnTo>
                    <a:pt x="3337" y="6339"/>
                  </a:lnTo>
                  <a:lnTo>
                    <a:pt x="868" y="1669"/>
                  </a:lnTo>
                  <a:lnTo>
                    <a:pt x="412" y="824"/>
                  </a:lnTo>
                  <a:lnTo>
                    <a:pt x="412" y="824"/>
                  </a:lnTo>
                  <a:cubicBezTo>
                    <a:pt x="525" y="1042"/>
                    <a:pt x="658" y="1298"/>
                    <a:pt x="801" y="1602"/>
                  </a:cubicBezTo>
                  <a:cubicBezTo>
                    <a:pt x="1335" y="2703"/>
                    <a:pt x="2169" y="4271"/>
                    <a:pt x="3170" y="6272"/>
                  </a:cubicBezTo>
                  <a:cubicBezTo>
                    <a:pt x="5271" y="10275"/>
                    <a:pt x="8173" y="15946"/>
                    <a:pt x="11609" y="22550"/>
                  </a:cubicBezTo>
                  <a:cubicBezTo>
                    <a:pt x="11609" y="22617"/>
                    <a:pt x="11643" y="22617"/>
                    <a:pt x="11676" y="22617"/>
                  </a:cubicBezTo>
                  <a:cubicBezTo>
                    <a:pt x="11926" y="22610"/>
                    <a:pt x="12176" y="22606"/>
                    <a:pt x="12425" y="22606"/>
                  </a:cubicBezTo>
                  <a:cubicBezTo>
                    <a:pt x="14410" y="22606"/>
                    <a:pt x="16392" y="22840"/>
                    <a:pt x="18347" y="23284"/>
                  </a:cubicBezTo>
                  <a:cubicBezTo>
                    <a:pt x="19515" y="23518"/>
                    <a:pt x="20649" y="23885"/>
                    <a:pt x="21716" y="24352"/>
                  </a:cubicBezTo>
                  <a:cubicBezTo>
                    <a:pt x="22817" y="24852"/>
                    <a:pt x="23851" y="25519"/>
                    <a:pt x="24719" y="26353"/>
                  </a:cubicBezTo>
                  <a:lnTo>
                    <a:pt x="25018" y="26652"/>
                  </a:lnTo>
                  <a:lnTo>
                    <a:pt x="25018" y="26652"/>
                  </a:lnTo>
                  <a:cubicBezTo>
                    <a:pt x="25062" y="26730"/>
                    <a:pt x="25107" y="26808"/>
                    <a:pt x="25152" y="26887"/>
                  </a:cubicBezTo>
                  <a:lnTo>
                    <a:pt x="25227" y="26842"/>
                  </a:lnTo>
                  <a:lnTo>
                    <a:pt x="25227" y="26842"/>
                  </a:lnTo>
                  <a:cubicBezTo>
                    <a:pt x="25235" y="26844"/>
                    <a:pt x="25244" y="26845"/>
                    <a:pt x="25252" y="26845"/>
                  </a:cubicBezTo>
                  <a:cubicBezTo>
                    <a:pt x="25277" y="26845"/>
                    <a:pt x="25302" y="26837"/>
                    <a:pt x="25319" y="26820"/>
                  </a:cubicBezTo>
                  <a:cubicBezTo>
                    <a:pt x="25352" y="26787"/>
                    <a:pt x="25386" y="26720"/>
                    <a:pt x="25352" y="26687"/>
                  </a:cubicBezTo>
                  <a:lnTo>
                    <a:pt x="14478" y="7806"/>
                  </a:lnTo>
                  <a:cubicBezTo>
                    <a:pt x="11109" y="3937"/>
                    <a:pt x="7339" y="1635"/>
                    <a:pt x="4537" y="701"/>
                  </a:cubicBezTo>
                  <a:cubicBezTo>
                    <a:pt x="4204" y="601"/>
                    <a:pt x="3870" y="501"/>
                    <a:pt x="3537" y="434"/>
                  </a:cubicBezTo>
                  <a:cubicBezTo>
                    <a:pt x="3270" y="334"/>
                    <a:pt x="2970" y="268"/>
                    <a:pt x="2669" y="201"/>
                  </a:cubicBezTo>
                  <a:lnTo>
                    <a:pt x="1869" y="101"/>
                  </a:lnTo>
                  <a:lnTo>
                    <a:pt x="1535" y="34"/>
                  </a:lnTo>
                  <a:lnTo>
                    <a:pt x="1202" y="34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3473;p69">
              <a:extLst>
                <a:ext uri="{FF2B5EF4-FFF2-40B4-BE49-F238E27FC236}">
                  <a16:creationId xmlns:a16="http://schemas.microsoft.com/office/drawing/2014/main" id="{A83FB67E-BE64-411B-9204-5B5345190AC6}"/>
                </a:ext>
              </a:extLst>
            </p:cNvPr>
            <p:cNvSpPr/>
            <p:nvPr/>
          </p:nvSpPr>
          <p:spPr>
            <a:xfrm>
              <a:off x="7153421" y="3652886"/>
              <a:ext cx="63256" cy="62098"/>
            </a:xfrm>
            <a:custGeom>
              <a:avLst/>
              <a:gdLst/>
              <a:ahLst/>
              <a:cxnLst/>
              <a:rect l="l" t="t" r="r" b="b"/>
              <a:pathLst>
                <a:path w="3603" h="3537" extrusionOk="0">
                  <a:moveTo>
                    <a:pt x="1768" y="1"/>
                  </a:moveTo>
                  <a:lnTo>
                    <a:pt x="1501" y="434"/>
                  </a:lnTo>
                  <a:cubicBezTo>
                    <a:pt x="1234" y="901"/>
                    <a:pt x="867" y="1302"/>
                    <a:pt x="434" y="1602"/>
                  </a:cubicBezTo>
                  <a:lnTo>
                    <a:pt x="0" y="1835"/>
                  </a:lnTo>
                  <a:lnTo>
                    <a:pt x="467" y="2035"/>
                  </a:lnTo>
                  <a:cubicBezTo>
                    <a:pt x="934" y="2302"/>
                    <a:pt x="1334" y="2669"/>
                    <a:pt x="1635" y="3136"/>
                  </a:cubicBezTo>
                  <a:lnTo>
                    <a:pt x="1868" y="3537"/>
                  </a:lnTo>
                  <a:lnTo>
                    <a:pt x="2102" y="3136"/>
                  </a:lnTo>
                  <a:cubicBezTo>
                    <a:pt x="2335" y="2669"/>
                    <a:pt x="2702" y="2269"/>
                    <a:pt x="3169" y="1969"/>
                  </a:cubicBezTo>
                  <a:lnTo>
                    <a:pt x="3603" y="1702"/>
                  </a:lnTo>
                  <a:lnTo>
                    <a:pt x="3169" y="1502"/>
                  </a:lnTo>
                  <a:cubicBezTo>
                    <a:pt x="2702" y="1235"/>
                    <a:pt x="2302" y="868"/>
                    <a:pt x="2002" y="434"/>
                  </a:cubicBezTo>
                  <a:lnTo>
                    <a:pt x="1768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3474;p69">
              <a:extLst>
                <a:ext uri="{FF2B5EF4-FFF2-40B4-BE49-F238E27FC236}">
                  <a16:creationId xmlns:a16="http://schemas.microsoft.com/office/drawing/2014/main" id="{9C53444E-23BF-45AA-9D8E-039E21028419}"/>
                </a:ext>
              </a:extLst>
            </p:cNvPr>
            <p:cNvSpPr/>
            <p:nvPr/>
          </p:nvSpPr>
          <p:spPr>
            <a:xfrm>
              <a:off x="6748146" y="2142532"/>
              <a:ext cx="62694" cy="62677"/>
            </a:xfrm>
            <a:custGeom>
              <a:avLst/>
              <a:gdLst/>
              <a:ahLst/>
              <a:cxnLst/>
              <a:rect l="l" t="t" r="r" b="b"/>
              <a:pathLst>
                <a:path w="3571" h="3570" extrusionOk="0">
                  <a:moveTo>
                    <a:pt x="1736" y="0"/>
                  </a:moveTo>
                  <a:lnTo>
                    <a:pt x="1502" y="401"/>
                  </a:lnTo>
                  <a:cubicBezTo>
                    <a:pt x="1235" y="868"/>
                    <a:pt x="868" y="1301"/>
                    <a:pt x="401" y="1602"/>
                  </a:cubicBezTo>
                  <a:lnTo>
                    <a:pt x="1" y="1835"/>
                  </a:lnTo>
                  <a:lnTo>
                    <a:pt x="401" y="2069"/>
                  </a:lnTo>
                  <a:cubicBezTo>
                    <a:pt x="902" y="2302"/>
                    <a:pt x="1302" y="2669"/>
                    <a:pt x="1602" y="3136"/>
                  </a:cubicBezTo>
                  <a:lnTo>
                    <a:pt x="1869" y="3570"/>
                  </a:lnTo>
                  <a:lnTo>
                    <a:pt x="2069" y="3136"/>
                  </a:lnTo>
                  <a:cubicBezTo>
                    <a:pt x="2336" y="2669"/>
                    <a:pt x="2703" y="2269"/>
                    <a:pt x="3170" y="1968"/>
                  </a:cubicBezTo>
                  <a:lnTo>
                    <a:pt x="3570" y="1735"/>
                  </a:lnTo>
                  <a:lnTo>
                    <a:pt x="3170" y="1501"/>
                  </a:lnTo>
                  <a:cubicBezTo>
                    <a:pt x="2670" y="1268"/>
                    <a:pt x="2269" y="868"/>
                    <a:pt x="1969" y="434"/>
                  </a:cubicBezTo>
                  <a:lnTo>
                    <a:pt x="1736" y="0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3475;p69">
              <a:extLst>
                <a:ext uri="{FF2B5EF4-FFF2-40B4-BE49-F238E27FC236}">
                  <a16:creationId xmlns:a16="http://schemas.microsoft.com/office/drawing/2014/main" id="{009A46D7-0669-4C03-A772-82B64DFAC0E2}"/>
                </a:ext>
              </a:extLst>
            </p:cNvPr>
            <p:cNvSpPr/>
            <p:nvPr/>
          </p:nvSpPr>
          <p:spPr>
            <a:xfrm>
              <a:off x="8626293" y="2403141"/>
              <a:ext cx="63256" cy="63256"/>
            </a:xfrm>
            <a:custGeom>
              <a:avLst/>
              <a:gdLst/>
              <a:ahLst/>
              <a:cxnLst/>
              <a:rect l="l" t="t" r="r" b="b"/>
              <a:pathLst>
                <a:path w="3603" h="3603" extrusionOk="0">
                  <a:moveTo>
                    <a:pt x="1735" y="0"/>
                  </a:moveTo>
                  <a:lnTo>
                    <a:pt x="1501" y="467"/>
                  </a:lnTo>
                  <a:cubicBezTo>
                    <a:pt x="1268" y="934"/>
                    <a:pt x="868" y="1335"/>
                    <a:pt x="434" y="1635"/>
                  </a:cubicBezTo>
                  <a:lnTo>
                    <a:pt x="0" y="1902"/>
                  </a:lnTo>
                  <a:lnTo>
                    <a:pt x="467" y="2102"/>
                  </a:lnTo>
                  <a:cubicBezTo>
                    <a:pt x="934" y="2369"/>
                    <a:pt x="1335" y="2736"/>
                    <a:pt x="1635" y="3169"/>
                  </a:cubicBezTo>
                  <a:lnTo>
                    <a:pt x="1902" y="3603"/>
                  </a:lnTo>
                  <a:lnTo>
                    <a:pt x="2102" y="3169"/>
                  </a:lnTo>
                  <a:cubicBezTo>
                    <a:pt x="2335" y="2702"/>
                    <a:pt x="2702" y="2269"/>
                    <a:pt x="3169" y="1968"/>
                  </a:cubicBezTo>
                  <a:lnTo>
                    <a:pt x="3603" y="1735"/>
                  </a:lnTo>
                  <a:lnTo>
                    <a:pt x="3169" y="1501"/>
                  </a:lnTo>
                  <a:cubicBezTo>
                    <a:pt x="2669" y="1268"/>
                    <a:pt x="2269" y="901"/>
                    <a:pt x="1968" y="434"/>
                  </a:cubicBezTo>
                  <a:lnTo>
                    <a:pt x="1735" y="0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3476;p69">
              <a:extLst>
                <a:ext uri="{FF2B5EF4-FFF2-40B4-BE49-F238E27FC236}">
                  <a16:creationId xmlns:a16="http://schemas.microsoft.com/office/drawing/2014/main" id="{FA290525-53C2-4FA5-B9BD-7E4DE90BA27F}"/>
                </a:ext>
              </a:extLst>
            </p:cNvPr>
            <p:cNvSpPr/>
            <p:nvPr/>
          </p:nvSpPr>
          <p:spPr>
            <a:xfrm>
              <a:off x="8404923" y="3748341"/>
              <a:ext cx="62677" cy="62098"/>
            </a:xfrm>
            <a:custGeom>
              <a:avLst/>
              <a:gdLst/>
              <a:ahLst/>
              <a:cxnLst/>
              <a:rect l="l" t="t" r="r" b="b"/>
              <a:pathLst>
                <a:path w="3570" h="3537" extrusionOk="0">
                  <a:moveTo>
                    <a:pt x="1702" y="1"/>
                  </a:moveTo>
                  <a:lnTo>
                    <a:pt x="1535" y="368"/>
                  </a:lnTo>
                  <a:cubicBezTo>
                    <a:pt x="1268" y="868"/>
                    <a:pt x="901" y="1268"/>
                    <a:pt x="434" y="1569"/>
                  </a:cubicBezTo>
                  <a:lnTo>
                    <a:pt x="0" y="1836"/>
                  </a:lnTo>
                  <a:lnTo>
                    <a:pt x="434" y="2036"/>
                  </a:lnTo>
                  <a:cubicBezTo>
                    <a:pt x="901" y="2303"/>
                    <a:pt x="1301" y="2669"/>
                    <a:pt x="1601" y="3103"/>
                  </a:cubicBezTo>
                  <a:lnTo>
                    <a:pt x="1868" y="3537"/>
                  </a:lnTo>
                  <a:lnTo>
                    <a:pt x="2068" y="3103"/>
                  </a:lnTo>
                  <a:cubicBezTo>
                    <a:pt x="2302" y="2636"/>
                    <a:pt x="2702" y="2236"/>
                    <a:pt x="3136" y="1936"/>
                  </a:cubicBezTo>
                  <a:lnTo>
                    <a:pt x="3570" y="1702"/>
                  </a:lnTo>
                  <a:lnTo>
                    <a:pt x="3136" y="1502"/>
                  </a:lnTo>
                  <a:cubicBezTo>
                    <a:pt x="2636" y="1235"/>
                    <a:pt x="2235" y="868"/>
                    <a:pt x="1935" y="401"/>
                  </a:cubicBezTo>
                  <a:lnTo>
                    <a:pt x="1702" y="1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3477;p69">
              <a:extLst>
                <a:ext uri="{FF2B5EF4-FFF2-40B4-BE49-F238E27FC236}">
                  <a16:creationId xmlns:a16="http://schemas.microsoft.com/office/drawing/2014/main" id="{053206CD-1E59-4A4E-BF35-3E2B09624966}"/>
                </a:ext>
              </a:extLst>
            </p:cNvPr>
            <p:cNvSpPr/>
            <p:nvPr/>
          </p:nvSpPr>
          <p:spPr>
            <a:xfrm>
              <a:off x="8476360" y="4030037"/>
              <a:ext cx="12325" cy="12325"/>
            </a:xfrm>
            <a:custGeom>
              <a:avLst/>
              <a:gdLst/>
              <a:ahLst/>
              <a:cxnLst/>
              <a:rect l="l" t="t" r="r" b="b"/>
              <a:pathLst>
                <a:path w="702" h="702" extrusionOk="0">
                  <a:moveTo>
                    <a:pt x="34" y="1"/>
                  </a:moveTo>
                  <a:lnTo>
                    <a:pt x="68" y="134"/>
                  </a:lnTo>
                  <a:cubicBezTo>
                    <a:pt x="101" y="268"/>
                    <a:pt x="101" y="401"/>
                    <a:pt x="34" y="534"/>
                  </a:cubicBezTo>
                  <a:lnTo>
                    <a:pt x="1" y="668"/>
                  </a:lnTo>
                  <a:lnTo>
                    <a:pt x="1" y="668"/>
                  </a:lnTo>
                  <a:lnTo>
                    <a:pt x="134" y="634"/>
                  </a:lnTo>
                  <a:cubicBezTo>
                    <a:pt x="190" y="621"/>
                    <a:pt x="245" y="613"/>
                    <a:pt x="300" y="613"/>
                  </a:cubicBezTo>
                  <a:cubicBezTo>
                    <a:pt x="378" y="613"/>
                    <a:pt x="456" y="629"/>
                    <a:pt x="535" y="668"/>
                  </a:cubicBezTo>
                  <a:lnTo>
                    <a:pt x="668" y="701"/>
                  </a:lnTo>
                  <a:lnTo>
                    <a:pt x="635" y="568"/>
                  </a:lnTo>
                  <a:cubicBezTo>
                    <a:pt x="601" y="434"/>
                    <a:pt x="601" y="301"/>
                    <a:pt x="668" y="167"/>
                  </a:cubicBezTo>
                  <a:lnTo>
                    <a:pt x="701" y="34"/>
                  </a:lnTo>
                  <a:lnTo>
                    <a:pt x="701" y="34"/>
                  </a:lnTo>
                  <a:lnTo>
                    <a:pt x="568" y="67"/>
                  </a:lnTo>
                  <a:cubicBezTo>
                    <a:pt x="513" y="81"/>
                    <a:pt x="457" y="89"/>
                    <a:pt x="402" y="89"/>
                  </a:cubicBezTo>
                  <a:cubicBezTo>
                    <a:pt x="324" y="89"/>
                    <a:pt x="246" y="73"/>
                    <a:pt x="168" y="34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3478;p69">
              <a:extLst>
                <a:ext uri="{FF2B5EF4-FFF2-40B4-BE49-F238E27FC236}">
                  <a16:creationId xmlns:a16="http://schemas.microsoft.com/office/drawing/2014/main" id="{0D8F4754-5B1A-4C95-98F9-D67C6E3DCEE7}"/>
                </a:ext>
              </a:extLst>
            </p:cNvPr>
            <p:cNvSpPr/>
            <p:nvPr/>
          </p:nvSpPr>
          <p:spPr>
            <a:xfrm>
              <a:off x="8604629" y="2120270"/>
              <a:ext cx="12307" cy="12325"/>
            </a:xfrm>
            <a:custGeom>
              <a:avLst/>
              <a:gdLst/>
              <a:ahLst/>
              <a:cxnLst/>
              <a:rect l="l" t="t" r="r" b="b"/>
              <a:pathLst>
                <a:path w="701" h="702" extrusionOk="0">
                  <a:moveTo>
                    <a:pt x="33" y="1"/>
                  </a:moveTo>
                  <a:lnTo>
                    <a:pt x="67" y="101"/>
                  </a:lnTo>
                  <a:cubicBezTo>
                    <a:pt x="100" y="268"/>
                    <a:pt x="100" y="401"/>
                    <a:pt x="33" y="535"/>
                  </a:cubicBezTo>
                  <a:lnTo>
                    <a:pt x="0" y="668"/>
                  </a:lnTo>
                  <a:lnTo>
                    <a:pt x="134" y="601"/>
                  </a:lnTo>
                  <a:cubicBezTo>
                    <a:pt x="267" y="601"/>
                    <a:pt x="400" y="601"/>
                    <a:pt x="534" y="668"/>
                  </a:cubicBezTo>
                  <a:lnTo>
                    <a:pt x="667" y="701"/>
                  </a:lnTo>
                  <a:lnTo>
                    <a:pt x="634" y="568"/>
                  </a:lnTo>
                  <a:cubicBezTo>
                    <a:pt x="601" y="434"/>
                    <a:pt x="601" y="301"/>
                    <a:pt x="667" y="168"/>
                  </a:cubicBezTo>
                  <a:lnTo>
                    <a:pt x="701" y="34"/>
                  </a:lnTo>
                  <a:lnTo>
                    <a:pt x="567" y="68"/>
                  </a:lnTo>
                  <a:cubicBezTo>
                    <a:pt x="512" y="81"/>
                    <a:pt x="457" y="89"/>
                    <a:pt x="401" y="89"/>
                  </a:cubicBezTo>
                  <a:cubicBezTo>
                    <a:pt x="323" y="89"/>
                    <a:pt x="245" y="73"/>
                    <a:pt x="167" y="34"/>
                  </a:cubicBezTo>
                  <a:lnTo>
                    <a:pt x="33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3479;p69">
              <a:extLst>
                <a:ext uri="{FF2B5EF4-FFF2-40B4-BE49-F238E27FC236}">
                  <a16:creationId xmlns:a16="http://schemas.microsoft.com/office/drawing/2014/main" id="{7F6836E8-CC0A-48F8-95FA-0C81784C649C}"/>
                </a:ext>
              </a:extLst>
            </p:cNvPr>
            <p:cNvSpPr/>
            <p:nvPr/>
          </p:nvSpPr>
          <p:spPr>
            <a:xfrm>
              <a:off x="6860016" y="1945758"/>
              <a:ext cx="12307" cy="13483"/>
            </a:xfrm>
            <a:custGeom>
              <a:avLst/>
              <a:gdLst/>
              <a:ahLst/>
              <a:cxnLst/>
              <a:rect l="l" t="t" r="r" b="b"/>
              <a:pathLst>
                <a:path w="701" h="768" extrusionOk="0">
                  <a:moveTo>
                    <a:pt x="34" y="0"/>
                  </a:moveTo>
                  <a:lnTo>
                    <a:pt x="67" y="134"/>
                  </a:lnTo>
                  <a:cubicBezTo>
                    <a:pt x="100" y="267"/>
                    <a:pt x="100" y="401"/>
                    <a:pt x="34" y="534"/>
                  </a:cubicBezTo>
                  <a:lnTo>
                    <a:pt x="0" y="668"/>
                  </a:lnTo>
                  <a:lnTo>
                    <a:pt x="134" y="668"/>
                  </a:lnTo>
                  <a:cubicBezTo>
                    <a:pt x="173" y="658"/>
                    <a:pt x="212" y="654"/>
                    <a:pt x="251" y="654"/>
                  </a:cubicBezTo>
                  <a:cubicBezTo>
                    <a:pt x="345" y="654"/>
                    <a:pt x="440" y="677"/>
                    <a:pt x="534" y="701"/>
                  </a:cubicBezTo>
                  <a:lnTo>
                    <a:pt x="667" y="768"/>
                  </a:lnTo>
                  <a:lnTo>
                    <a:pt x="634" y="634"/>
                  </a:lnTo>
                  <a:cubicBezTo>
                    <a:pt x="601" y="501"/>
                    <a:pt x="601" y="334"/>
                    <a:pt x="667" y="201"/>
                  </a:cubicBezTo>
                  <a:lnTo>
                    <a:pt x="701" y="100"/>
                  </a:lnTo>
                  <a:lnTo>
                    <a:pt x="567" y="100"/>
                  </a:lnTo>
                  <a:cubicBezTo>
                    <a:pt x="434" y="100"/>
                    <a:pt x="300" y="100"/>
                    <a:pt x="167" y="34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3480;p69">
              <a:extLst>
                <a:ext uri="{FF2B5EF4-FFF2-40B4-BE49-F238E27FC236}">
                  <a16:creationId xmlns:a16="http://schemas.microsoft.com/office/drawing/2014/main" id="{49B1DF9E-491D-439A-A8BC-DECAF6829CBC}"/>
                </a:ext>
              </a:extLst>
            </p:cNvPr>
            <p:cNvSpPr/>
            <p:nvPr/>
          </p:nvSpPr>
          <p:spPr>
            <a:xfrm>
              <a:off x="7074943" y="3433272"/>
              <a:ext cx="12904" cy="13483"/>
            </a:xfrm>
            <a:custGeom>
              <a:avLst/>
              <a:gdLst/>
              <a:ahLst/>
              <a:cxnLst/>
              <a:rect l="l" t="t" r="r" b="b"/>
              <a:pathLst>
                <a:path w="735" h="768" extrusionOk="0">
                  <a:moveTo>
                    <a:pt x="67" y="1"/>
                  </a:moveTo>
                  <a:lnTo>
                    <a:pt x="100" y="167"/>
                  </a:lnTo>
                  <a:cubicBezTo>
                    <a:pt x="134" y="301"/>
                    <a:pt x="100" y="468"/>
                    <a:pt x="67" y="601"/>
                  </a:cubicBezTo>
                  <a:lnTo>
                    <a:pt x="0" y="701"/>
                  </a:lnTo>
                  <a:lnTo>
                    <a:pt x="0" y="701"/>
                  </a:lnTo>
                  <a:lnTo>
                    <a:pt x="134" y="668"/>
                  </a:lnTo>
                  <a:cubicBezTo>
                    <a:pt x="173" y="658"/>
                    <a:pt x="215" y="654"/>
                    <a:pt x="258" y="654"/>
                  </a:cubicBezTo>
                  <a:cubicBezTo>
                    <a:pt x="362" y="654"/>
                    <a:pt x="473" y="678"/>
                    <a:pt x="567" y="701"/>
                  </a:cubicBezTo>
                  <a:lnTo>
                    <a:pt x="667" y="768"/>
                  </a:lnTo>
                  <a:lnTo>
                    <a:pt x="634" y="634"/>
                  </a:lnTo>
                  <a:cubicBezTo>
                    <a:pt x="601" y="501"/>
                    <a:pt x="634" y="334"/>
                    <a:pt x="667" y="201"/>
                  </a:cubicBezTo>
                  <a:lnTo>
                    <a:pt x="734" y="101"/>
                  </a:lnTo>
                  <a:lnTo>
                    <a:pt x="601" y="101"/>
                  </a:lnTo>
                  <a:cubicBezTo>
                    <a:pt x="467" y="101"/>
                    <a:pt x="300" y="101"/>
                    <a:pt x="167" y="34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3481;p69">
              <a:extLst>
                <a:ext uri="{FF2B5EF4-FFF2-40B4-BE49-F238E27FC236}">
                  <a16:creationId xmlns:a16="http://schemas.microsoft.com/office/drawing/2014/main" id="{4602CD0C-0C1D-472E-98DA-B7E109AB73B8}"/>
                </a:ext>
              </a:extLst>
            </p:cNvPr>
            <p:cNvSpPr/>
            <p:nvPr/>
          </p:nvSpPr>
          <p:spPr>
            <a:xfrm>
              <a:off x="6870550" y="4010127"/>
              <a:ext cx="436912" cy="471464"/>
            </a:xfrm>
            <a:custGeom>
              <a:avLst/>
              <a:gdLst/>
              <a:ahLst/>
              <a:cxnLst/>
              <a:rect l="l" t="t" r="r" b="b"/>
              <a:pathLst>
                <a:path w="24886" h="26854" extrusionOk="0">
                  <a:moveTo>
                    <a:pt x="1" y="634"/>
                  </a:moveTo>
                  <a:cubicBezTo>
                    <a:pt x="1" y="651"/>
                    <a:pt x="9" y="659"/>
                    <a:pt x="17" y="668"/>
                  </a:cubicBezTo>
                  <a:lnTo>
                    <a:pt x="1" y="634"/>
                  </a:lnTo>
                  <a:close/>
                  <a:moveTo>
                    <a:pt x="17" y="668"/>
                  </a:moveTo>
                  <a:lnTo>
                    <a:pt x="34" y="701"/>
                  </a:lnTo>
                  <a:cubicBezTo>
                    <a:pt x="34" y="684"/>
                    <a:pt x="26" y="676"/>
                    <a:pt x="17" y="668"/>
                  </a:cubicBezTo>
                  <a:close/>
                  <a:moveTo>
                    <a:pt x="34" y="701"/>
                  </a:moveTo>
                  <a:lnTo>
                    <a:pt x="67" y="834"/>
                  </a:lnTo>
                  <a:cubicBezTo>
                    <a:pt x="59" y="793"/>
                    <a:pt x="51" y="751"/>
                    <a:pt x="34" y="701"/>
                  </a:cubicBezTo>
                  <a:close/>
                  <a:moveTo>
                    <a:pt x="67" y="834"/>
                  </a:moveTo>
                  <a:lnTo>
                    <a:pt x="67" y="834"/>
                  </a:lnTo>
                  <a:cubicBezTo>
                    <a:pt x="76" y="876"/>
                    <a:pt x="84" y="918"/>
                    <a:pt x="101" y="968"/>
                  </a:cubicBezTo>
                  <a:lnTo>
                    <a:pt x="67" y="834"/>
                  </a:lnTo>
                  <a:close/>
                  <a:moveTo>
                    <a:pt x="24885" y="1"/>
                  </a:moveTo>
                  <a:lnTo>
                    <a:pt x="24518" y="334"/>
                  </a:lnTo>
                  <a:lnTo>
                    <a:pt x="23117" y="1602"/>
                  </a:lnTo>
                  <a:lnTo>
                    <a:pt x="18080" y="6405"/>
                  </a:lnTo>
                  <a:lnTo>
                    <a:pt x="18080" y="6438"/>
                  </a:lnTo>
                  <a:cubicBezTo>
                    <a:pt x="18345" y="11640"/>
                    <a:pt x="18610" y="18683"/>
                    <a:pt x="18941" y="26523"/>
                  </a:cubicBezTo>
                  <a:lnTo>
                    <a:pt x="18941" y="26523"/>
                  </a:lnTo>
                  <a:lnTo>
                    <a:pt x="17280" y="25385"/>
                  </a:lnTo>
                  <a:lnTo>
                    <a:pt x="5867" y="17799"/>
                  </a:lnTo>
                  <a:lnTo>
                    <a:pt x="5867" y="17799"/>
                  </a:lnTo>
                  <a:cubicBezTo>
                    <a:pt x="4167" y="12702"/>
                    <a:pt x="2702" y="8437"/>
                    <a:pt x="1668" y="5371"/>
                  </a:cubicBezTo>
                  <a:lnTo>
                    <a:pt x="434" y="1869"/>
                  </a:lnTo>
                  <a:cubicBezTo>
                    <a:pt x="267" y="1502"/>
                    <a:pt x="201" y="1168"/>
                    <a:pt x="101" y="968"/>
                  </a:cubicBezTo>
                  <a:lnTo>
                    <a:pt x="101" y="968"/>
                  </a:lnTo>
                  <a:lnTo>
                    <a:pt x="401" y="1869"/>
                  </a:lnTo>
                  <a:cubicBezTo>
                    <a:pt x="701" y="2702"/>
                    <a:pt x="1068" y="3937"/>
                    <a:pt x="1568" y="5438"/>
                  </a:cubicBezTo>
                  <a:cubicBezTo>
                    <a:pt x="2569" y="8473"/>
                    <a:pt x="4037" y="12776"/>
                    <a:pt x="5738" y="17847"/>
                  </a:cubicBezTo>
                  <a:lnTo>
                    <a:pt x="5738" y="17880"/>
                  </a:lnTo>
                  <a:lnTo>
                    <a:pt x="5771" y="17880"/>
                  </a:lnTo>
                  <a:lnTo>
                    <a:pt x="17213" y="25552"/>
                  </a:lnTo>
                  <a:lnTo>
                    <a:pt x="19014" y="26786"/>
                  </a:lnTo>
                  <a:lnTo>
                    <a:pt x="19181" y="26853"/>
                  </a:lnTo>
                  <a:lnTo>
                    <a:pt x="19181" y="26686"/>
                  </a:lnTo>
                  <a:cubicBezTo>
                    <a:pt x="18781" y="18797"/>
                    <a:pt x="18448" y="11705"/>
                    <a:pt x="18215" y="6504"/>
                  </a:cubicBezTo>
                  <a:lnTo>
                    <a:pt x="18215" y="6504"/>
                  </a:lnTo>
                  <a:lnTo>
                    <a:pt x="23217" y="1668"/>
                  </a:lnTo>
                  <a:lnTo>
                    <a:pt x="24551" y="334"/>
                  </a:lnTo>
                  <a:lnTo>
                    <a:pt x="24885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3482;p69">
              <a:extLst>
                <a:ext uri="{FF2B5EF4-FFF2-40B4-BE49-F238E27FC236}">
                  <a16:creationId xmlns:a16="http://schemas.microsoft.com/office/drawing/2014/main" id="{1D2D2A34-B6F5-4819-B03F-C671A23AC975}"/>
                </a:ext>
              </a:extLst>
            </p:cNvPr>
            <p:cNvSpPr/>
            <p:nvPr/>
          </p:nvSpPr>
          <p:spPr>
            <a:xfrm>
              <a:off x="7173330" y="4437050"/>
              <a:ext cx="58569" cy="58007"/>
            </a:xfrm>
            <a:custGeom>
              <a:avLst/>
              <a:gdLst/>
              <a:ahLst/>
              <a:cxnLst/>
              <a:rect l="l" t="t" r="r" b="b"/>
              <a:pathLst>
                <a:path w="3336" h="3304" extrusionOk="0">
                  <a:moveTo>
                    <a:pt x="2402" y="1"/>
                  </a:moveTo>
                  <a:lnTo>
                    <a:pt x="1468" y="668"/>
                  </a:lnTo>
                  <a:lnTo>
                    <a:pt x="367" y="301"/>
                  </a:lnTo>
                  <a:lnTo>
                    <a:pt x="367" y="301"/>
                  </a:lnTo>
                  <a:lnTo>
                    <a:pt x="701" y="1402"/>
                  </a:lnTo>
                  <a:lnTo>
                    <a:pt x="0" y="2336"/>
                  </a:lnTo>
                  <a:lnTo>
                    <a:pt x="1168" y="2336"/>
                  </a:lnTo>
                  <a:lnTo>
                    <a:pt x="1835" y="3303"/>
                  </a:lnTo>
                  <a:lnTo>
                    <a:pt x="2202" y="2203"/>
                  </a:lnTo>
                  <a:lnTo>
                    <a:pt x="3336" y="1869"/>
                  </a:lnTo>
                  <a:lnTo>
                    <a:pt x="2369" y="1168"/>
                  </a:lnTo>
                  <a:lnTo>
                    <a:pt x="2402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3483;p69">
              <a:extLst>
                <a:ext uri="{FF2B5EF4-FFF2-40B4-BE49-F238E27FC236}">
                  <a16:creationId xmlns:a16="http://schemas.microsoft.com/office/drawing/2014/main" id="{F5A83EE4-7261-4088-B9B8-2B8724505F7B}"/>
                </a:ext>
              </a:extLst>
            </p:cNvPr>
            <p:cNvSpPr/>
            <p:nvPr/>
          </p:nvSpPr>
          <p:spPr>
            <a:xfrm>
              <a:off x="6947851" y="4295914"/>
              <a:ext cx="38080" cy="38677"/>
            </a:xfrm>
            <a:custGeom>
              <a:avLst/>
              <a:gdLst/>
              <a:ahLst/>
              <a:cxnLst/>
              <a:rect l="l" t="t" r="r" b="b"/>
              <a:pathLst>
                <a:path w="2169" h="2203" extrusionOk="0">
                  <a:moveTo>
                    <a:pt x="1502" y="1"/>
                  </a:moveTo>
                  <a:lnTo>
                    <a:pt x="868" y="501"/>
                  </a:lnTo>
                  <a:lnTo>
                    <a:pt x="168" y="268"/>
                  </a:lnTo>
                  <a:lnTo>
                    <a:pt x="401" y="1002"/>
                  </a:lnTo>
                  <a:lnTo>
                    <a:pt x="1" y="1602"/>
                  </a:lnTo>
                  <a:lnTo>
                    <a:pt x="768" y="1569"/>
                  </a:lnTo>
                  <a:lnTo>
                    <a:pt x="1235" y="2202"/>
                  </a:lnTo>
                  <a:lnTo>
                    <a:pt x="1402" y="1435"/>
                  </a:lnTo>
                  <a:lnTo>
                    <a:pt x="2169" y="1202"/>
                  </a:lnTo>
                  <a:lnTo>
                    <a:pt x="1502" y="768"/>
                  </a:lnTo>
                  <a:lnTo>
                    <a:pt x="1502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3484;p69">
              <a:extLst>
                <a:ext uri="{FF2B5EF4-FFF2-40B4-BE49-F238E27FC236}">
                  <a16:creationId xmlns:a16="http://schemas.microsoft.com/office/drawing/2014/main" id="{FE2D0328-7DEA-4E90-8505-771E59D0A229}"/>
                </a:ext>
              </a:extLst>
            </p:cNvPr>
            <p:cNvSpPr/>
            <p:nvPr/>
          </p:nvSpPr>
          <p:spPr>
            <a:xfrm>
              <a:off x="6849465" y="3996065"/>
              <a:ext cx="46876" cy="46876"/>
            </a:xfrm>
            <a:custGeom>
              <a:avLst/>
              <a:gdLst/>
              <a:ahLst/>
              <a:cxnLst/>
              <a:rect l="l" t="t" r="r" b="b"/>
              <a:pathLst>
                <a:path w="2670" h="2670" extrusionOk="0">
                  <a:moveTo>
                    <a:pt x="1135" y="1"/>
                  </a:moveTo>
                  <a:lnTo>
                    <a:pt x="935" y="935"/>
                  </a:lnTo>
                  <a:lnTo>
                    <a:pt x="1" y="1269"/>
                  </a:lnTo>
                  <a:lnTo>
                    <a:pt x="801" y="1769"/>
                  </a:lnTo>
                  <a:lnTo>
                    <a:pt x="835" y="2670"/>
                  </a:lnTo>
                  <a:lnTo>
                    <a:pt x="1602" y="2102"/>
                  </a:lnTo>
                  <a:lnTo>
                    <a:pt x="2469" y="2336"/>
                  </a:lnTo>
                  <a:lnTo>
                    <a:pt x="2469" y="2336"/>
                  </a:lnTo>
                  <a:lnTo>
                    <a:pt x="2136" y="1469"/>
                  </a:lnTo>
                  <a:lnTo>
                    <a:pt x="2669" y="735"/>
                  </a:lnTo>
                  <a:lnTo>
                    <a:pt x="1735" y="768"/>
                  </a:lnTo>
                  <a:lnTo>
                    <a:pt x="1135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3485;p69">
              <a:extLst>
                <a:ext uri="{FF2B5EF4-FFF2-40B4-BE49-F238E27FC236}">
                  <a16:creationId xmlns:a16="http://schemas.microsoft.com/office/drawing/2014/main" id="{D4B4B5B8-E3C7-4371-8B51-422248F3C79A}"/>
                </a:ext>
              </a:extLst>
            </p:cNvPr>
            <p:cNvSpPr/>
            <p:nvPr/>
          </p:nvSpPr>
          <p:spPr>
            <a:xfrm>
              <a:off x="7279319" y="3983196"/>
              <a:ext cx="46297" cy="46858"/>
            </a:xfrm>
            <a:custGeom>
              <a:avLst/>
              <a:gdLst/>
              <a:ahLst/>
              <a:cxnLst/>
              <a:rect l="l" t="t" r="r" b="b"/>
              <a:pathLst>
                <a:path w="2637" h="2669" extrusionOk="0">
                  <a:moveTo>
                    <a:pt x="1135" y="0"/>
                  </a:moveTo>
                  <a:lnTo>
                    <a:pt x="935" y="901"/>
                  </a:lnTo>
                  <a:lnTo>
                    <a:pt x="1" y="1234"/>
                  </a:lnTo>
                  <a:lnTo>
                    <a:pt x="801" y="1735"/>
                  </a:lnTo>
                  <a:lnTo>
                    <a:pt x="835" y="2669"/>
                  </a:lnTo>
                  <a:lnTo>
                    <a:pt x="1535" y="2068"/>
                  </a:lnTo>
                  <a:lnTo>
                    <a:pt x="2469" y="2335"/>
                  </a:lnTo>
                  <a:lnTo>
                    <a:pt x="2136" y="1468"/>
                  </a:lnTo>
                  <a:lnTo>
                    <a:pt x="2636" y="701"/>
                  </a:lnTo>
                  <a:lnTo>
                    <a:pt x="1702" y="734"/>
                  </a:lnTo>
                  <a:lnTo>
                    <a:pt x="1135" y="0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3486;p69">
              <a:extLst>
                <a:ext uri="{FF2B5EF4-FFF2-40B4-BE49-F238E27FC236}">
                  <a16:creationId xmlns:a16="http://schemas.microsoft.com/office/drawing/2014/main" id="{E65A2C54-9DFB-4042-8F65-98992084A075}"/>
                </a:ext>
              </a:extLst>
            </p:cNvPr>
            <p:cNvSpPr/>
            <p:nvPr/>
          </p:nvSpPr>
          <p:spPr>
            <a:xfrm>
              <a:off x="7173910" y="4109094"/>
              <a:ext cx="29302" cy="29899"/>
            </a:xfrm>
            <a:custGeom>
              <a:avLst/>
              <a:gdLst/>
              <a:ahLst/>
              <a:cxnLst/>
              <a:rect l="l" t="t" r="r" b="b"/>
              <a:pathLst>
                <a:path w="1669" h="1703" extrusionOk="0">
                  <a:moveTo>
                    <a:pt x="701" y="1"/>
                  </a:moveTo>
                  <a:lnTo>
                    <a:pt x="601" y="568"/>
                  </a:lnTo>
                  <a:lnTo>
                    <a:pt x="1" y="801"/>
                  </a:lnTo>
                  <a:lnTo>
                    <a:pt x="501" y="1068"/>
                  </a:lnTo>
                  <a:lnTo>
                    <a:pt x="534" y="1702"/>
                  </a:lnTo>
                  <a:lnTo>
                    <a:pt x="1001" y="1335"/>
                  </a:lnTo>
                  <a:lnTo>
                    <a:pt x="1535" y="1502"/>
                  </a:lnTo>
                  <a:lnTo>
                    <a:pt x="1335" y="902"/>
                  </a:lnTo>
                  <a:lnTo>
                    <a:pt x="1668" y="401"/>
                  </a:lnTo>
                  <a:lnTo>
                    <a:pt x="1101" y="468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3487;p69">
              <a:extLst>
                <a:ext uri="{FF2B5EF4-FFF2-40B4-BE49-F238E27FC236}">
                  <a16:creationId xmlns:a16="http://schemas.microsoft.com/office/drawing/2014/main" id="{05CD4BA4-863A-4CA5-95D1-C64E46FFC71C}"/>
                </a:ext>
              </a:extLst>
            </p:cNvPr>
            <p:cNvSpPr/>
            <p:nvPr/>
          </p:nvSpPr>
          <p:spPr>
            <a:xfrm>
              <a:off x="6653288" y="3263448"/>
              <a:ext cx="291650" cy="291649"/>
            </a:xfrm>
            <a:custGeom>
              <a:avLst/>
              <a:gdLst/>
              <a:ahLst/>
              <a:cxnLst/>
              <a:rect l="l" t="t" r="r" b="b"/>
              <a:pathLst>
                <a:path w="16612" h="16612" extrusionOk="0">
                  <a:moveTo>
                    <a:pt x="8306" y="0"/>
                  </a:moveTo>
                  <a:cubicBezTo>
                    <a:pt x="3736" y="0"/>
                    <a:pt x="0" y="3703"/>
                    <a:pt x="0" y="8306"/>
                  </a:cubicBezTo>
                  <a:cubicBezTo>
                    <a:pt x="0" y="12876"/>
                    <a:pt x="3736" y="16612"/>
                    <a:pt x="8306" y="16612"/>
                  </a:cubicBezTo>
                  <a:cubicBezTo>
                    <a:pt x="12876" y="16612"/>
                    <a:pt x="16612" y="12876"/>
                    <a:pt x="16612" y="8306"/>
                  </a:cubicBezTo>
                  <a:cubicBezTo>
                    <a:pt x="16612" y="3703"/>
                    <a:pt x="12876" y="0"/>
                    <a:pt x="8306" y="0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3488;p69">
              <a:extLst>
                <a:ext uri="{FF2B5EF4-FFF2-40B4-BE49-F238E27FC236}">
                  <a16:creationId xmlns:a16="http://schemas.microsoft.com/office/drawing/2014/main" id="{A3C5F98C-3FB2-40EB-B9D4-00897469A692}"/>
                </a:ext>
              </a:extLst>
            </p:cNvPr>
            <p:cNvSpPr/>
            <p:nvPr/>
          </p:nvSpPr>
          <p:spPr>
            <a:xfrm>
              <a:off x="6724725" y="3430937"/>
              <a:ext cx="55654" cy="47789"/>
            </a:xfrm>
            <a:custGeom>
              <a:avLst/>
              <a:gdLst/>
              <a:ahLst/>
              <a:cxnLst/>
              <a:rect l="l" t="t" r="r" b="b"/>
              <a:pathLst>
                <a:path w="3170" h="2722" extrusionOk="0">
                  <a:moveTo>
                    <a:pt x="1769" y="0"/>
                  </a:moveTo>
                  <a:cubicBezTo>
                    <a:pt x="568" y="34"/>
                    <a:pt x="1" y="1501"/>
                    <a:pt x="868" y="2335"/>
                  </a:cubicBezTo>
                  <a:cubicBezTo>
                    <a:pt x="1145" y="2601"/>
                    <a:pt x="1479" y="2721"/>
                    <a:pt x="1806" y="2721"/>
                  </a:cubicBezTo>
                  <a:cubicBezTo>
                    <a:pt x="2505" y="2721"/>
                    <a:pt x="3170" y="2175"/>
                    <a:pt x="3170" y="1335"/>
                  </a:cubicBezTo>
                  <a:cubicBezTo>
                    <a:pt x="3136" y="601"/>
                    <a:pt x="2536" y="0"/>
                    <a:pt x="17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3489;p69">
              <a:extLst>
                <a:ext uri="{FF2B5EF4-FFF2-40B4-BE49-F238E27FC236}">
                  <a16:creationId xmlns:a16="http://schemas.microsoft.com/office/drawing/2014/main" id="{A9985F74-E59F-4763-A7FE-375415CC032F}"/>
                </a:ext>
              </a:extLst>
            </p:cNvPr>
            <p:cNvSpPr/>
            <p:nvPr/>
          </p:nvSpPr>
          <p:spPr>
            <a:xfrm>
              <a:off x="6713594" y="3372369"/>
              <a:ext cx="32813" cy="28090"/>
            </a:xfrm>
            <a:custGeom>
              <a:avLst/>
              <a:gdLst/>
              <a:ahLst/>
              <a:cxnLst/>
              <a:rect l="l" t="t" r="r" b="b"/>
              <a:pathLst>
                <a:path w="1869" h="1600" extrusionOk="0">
                  <a:moveTo>
                    <a:pt x="1068" y="1"/>
                  </a:moveTo>
                  <a:cubicBezTo>
                    <a:pt x="368" y="1"/>
                    <a:pt x="1" y="868"/>
                    <a:pt x="501" y="1368"/>
                  </a:cubicBezTo>
                  <a:cubicBezTo>
                    <a:pt x="661" y="1528"/>
                    <a:pt x="859" y="1600"/>
                    <a:pt x="1054" y="1600"/>
                  </a:cubicBezTo>
                  <a:cubicBezTo>
                    <a:pt x="1468" y="1600"/>
                    <a:pt x="1869" y="1277"/>
                    <a:pt x="1869" y="801"/>
                  </a:cubicBezTo>
                  <a:cubicBezTo>
                    <a:pt x="1869" y="367"/>
                    <a:pt x="1502" y="1"/>
                    <a:pt x="10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3490;p69">
              <a:extLst>
                <a:ext uri="{FF2B5EF4-FFF2-40B4-BE49-F238E27FC236}">
                  <a16:creationId xmlns:a16="http://schemas.microsoft.com/office/drawing/2014/main" id="{E111135C-E863-46CA-9F3A-FA592F041E34}"/>
                </a:ext>
              </a:extLst>
            </p:cNvPr>
            <p:cNvSpPr/>
            <p:nvPr/>
          </p:nvSpPr>
          <p:spPr>
            <a:xfrm>
              <a:off x="6532060" y="3215729"/>
              <a:ext cx="539969" cy="383628"/>
            </a:xfrm>
            <a:custGeom>
              <a:avLst/>
              <a:gdLst/>
              <a:ahLst/>
              <a:cxnLst/>
              <a:rect l="l" t="t" r="r" b="b"/>
              <a:pathLst>
                <a:path w="30756" h="21851" extrusionOk="0">
                  <a:moveTo>
                    <a:pt x="28006" y="1"/>
                  </a:moveTo>
                  <a:cubicBezTo>
                    <a:pt x="25222" y="1"/>
                    <a:pt x="19181" y="3719"/>
                    <a:pt x="19181" y="3719"/>
                  </a:cubicBezTo>
                  <a:lnTo>
                    <a:pt x="20181" y="4353"/>
                  </a:lnTo>
                  <a:cubicBezTo>
                    <a:pt x="20181" y="4353"/>
                    <a:pt x="23699" y="2102"/>
                    <a:pt x="25759" y="2102"/>
                  </a:cubicBezTo>
                  <a:cubicBezTo>
                    <a:pt x="26156" y="2102"/>
                    <a:pt x="26499" y="2185"/>
                    <a:pt x="26753" y="2385"/>
                  </a:cubicBezTo>
                  <a:cubicBezTo>
                    <a:pt x="28354" y="3652"/>
                    <a:pt x="23851" y="8489"/>
                    <a:pt x="17479" y="13159"/>
                  </a:cubicBezTo>
                  <a:cubicBezTo>
                    <a:pt x="12031" y="17132"/>
                    <a:pt x="6800" y="20042"/>
                    <a:pt x="4764" y="20042"/>
                  </a:cubicBezTo>
                  <a:cubicBezTo>
                    <a:pt x="4406" y="20042"/>
                    <a:pt x="4147" y="19953"/>
                    <a:pt x="4003" y="19764"/>
                  </a:cubicBezTo>
                  <a:cubicBezTo>
                    <a:pt x="3036" y="18529"/>
                    <a:pt x="7539" y="14260"/>
                    <a:pt x="7539" y="14260"/>
                  </a:cubicBezTo>
                  <a:lnTo>
                    <a:pt x="7139" y="13059"/>
                  </a:lnTo>
                  <a:lnTo>
                    <a:pt x="7139" y="13059"/>
                  </a:lnTo>
                  <a:cubicBezTo>
                    <a:pt x="7172" y="13226"/>
                    <a:pt x="0" y="20064"/>
                    <a:pt x="1868" y="21532"/>
                  </a:cubicBezTo>
                  <a:cubicBezTo>
                    <a:pt x="2144" y="21748"/>
                    <a:pt x="2548" y="21851"/>
                    <a:pt x="3058" y="21851"/>
                  </a:cubicBezTo>
                  <a:cubicBezTo>
                    <a:pt x="5999" y="21851"/>
                    <a:pt x="12451" y="18441"/>
                    <a:pt x="18080" y="13893"/>
                  </a:cubicBezTo>
                  <a:cubicBezTo>
                    <a:pt x="24718" y="8556"/>
                    <a:pt x="30755" y="2051"/>
                    <a:pt x="29088" y="350"/>
                  </a:cubicBezTo>
                  <a:cubicBezTo>
                    <a:pt x="28848" y="105"/>
                    <a:pt x="28473" y="1"/>
                    <a:pt x="28006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3491;p69">
              <a:extLst>
                <a:ext uri="{FF2B5EF4-FFF2-40B4-BE49-F238E27FC236}">
                  <a16:creationId xmlns:a16="http://schemas.microsoft.com/office/drawing/2014/main" id="{16F1B9ED-718F-4F63-93A7-1AD3D598F8DA}"/>
                </a:ext>
              </a:extLst>
            </p:cNvPr>
            <p:cNvSpPr/>
            <p:nvPr/>
          </p:nvSpPr>
          <p:spPr>
            <a:xfrm>
              <a:off x="6532060" y="3215729"/>
              <a:ext cx="539969" cy="383628"/>
            </a:xfrm>
            <a:custGeom>
              <a:avLst/>
              <a:gdLst/>
              <a:ahLst/>
              <a:cxnLst/>
              <a:rect l="l" t="t" r="r" b="b"/>
              <a:pathLst>
                <a:path w="30756" h="21851" extrusionOk="0">
                  <a:moveTo>
                    <a:pt x="28006" y="1"/>
                  </a:moveTo>
                  <a:cubicBezTo>
                    <a:pt x="25222" y="1"/>
                    <a:pt x="19181" y="3719"/>
                    <a:pt x="19181" y="3719"/>
                  </a:cubicBezTo>
                  <a:lnTo>
                    <a:pt x="20181" y="4353"/>
                  </a:lnTo>
                  <a:cubicBezTo>
                    <a:pt x="20181" y="4353"/>
                    <a:pt x="23699" y="2102"/>
                    <a:pt x="25759" y="2102"/>
                  </a:cubicBezTo>
                  <a:cubicBezTo>
                    <a:pt x="26156" y="2102"/>
                    <a:pt x="26499" y="2185"/>
                    <a:pt x="26753" y="2385"/>
                  </a:cubicBezTo>
                  <a:cubicBezTo>
                    <a:pt x="28354" y="3652"/>
                    <a:pt x="23851" y="8489"/>
                    <a:pt x="17479" y="13159"/>
                  </a:cubicBezTo>
                  <a:cubicBezTo>
                    <a:pt x="12031" y="17132"/>
                    <a:pt x="6800" y="20042"/>
                    <a:pt x="4764" y="20042"/>
                  </a:cubicBezTo>
                  <a:cubicBezTo>
                    <a:pt x="4406" y="20042"/>
                    <a:pt x="4147" y="19953"/>
                    <a:pt x="4003" y="19764"/>
                  </a:cubicBezTo>
                  <a:cubicBezTo>
                    <a:pt x="3036" y="18529"/>
                    <a:pt x="7539" y="14260"/>
                    <a:pt x="7539" y="14260"/>
                  </a:cubicBezTo>
                  <a:lnTo>
                    <a:pt x="7139" y="13059"/>
                  </a:lnTo>
                  <a:lnTo>
                    <a:pt x="7139" y="13059"/>
                  </a:lnTo>
                  <a:cubicBezTo>
                    <a:pt x="7172" y="13226"/>
                    <a:pt x="0" y="20064"/>
                    <a:pt x="1868" y="21532"/>
                  </a:cubicBezTo>
                  <a:cubicBezTo>
                    <a:pt x="2144" y="21748"/>
                    <a:pt x="2548" y="21851"/>
                    <a:pt x="3058" y="21851"/>
                  </a:cubicBezTo>
                  <a:cubicBezTo>
                    <a:pt x="5999" y="21851"/>
                    <a:pt x="12451" y="18441"/>
                    <a:pt x="18080" y="13893"/>
                  </a:cubicBezTo>
                  <a:cubicBezTo>
                    <a:pt x="24718" y="8556"/>
                    <a:pt x="30755" y="2051"/>
                    <a:pt x="29088" y="350"/>
                  </a:cubicBezTo>
                  <a:cubicBezTo>
                    <a:pt x="28848" y="105"/>
                    <a:pt x="28473" y="1"/>
                    <a:pt x="28006" y="1"/>
                  </a:cubicBez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3492;p69">
              <a:extLst>
                <a:ext uri="{FF2B5EF4-FFF2-40B4-BE49-F238E27FC236}">
                  <a16:creationId xmlns:a16="http://schemas.microsoft.com/office/drawing/2014/main" id="{A28BB5E6-16C0-47BB-BB6D-186A6DB17A54}"/>
                </a:ext>
              </a:extLst>
            </p:cNvPr>
            <p:cNvSpPr/>
            <p:nvPr/>
          </p:nvSpPr>
          <p:spPr>
            <a:xfrm>
              <a:off x="6660890" y="3306515"/>
              <a:ext cx="59166" cy="202445"/>
            </a:xfrm>
            <a:custGeom>
              <a:avLst/>
              <a:gdLst/>
              <a:ahLst/>
              <a:cxnLst/>
              <a:rect l="l" t="t" r="r" b="b"/>
              <a:pathLst>
                <a:path w="3370" h="11531" extrusionOk="0">
                  <a:moveTo>
                    <a:pt x="3266" y="1"/>
                  </a:moveTo>
                  <a:cubicBezTo>
                    <a:pt x="3103" y="1"/>
                    <a:pt x="2490" y="415"/>
                    <a:pt x="1769" y="1316"/>
                  </a:cubicBezTo>
                  <a:cubicBezTo>
                    <a:pt x="1335" y="1850"/>
                    <a:pt x="968" y="2484"/>
                    <a:pt x="701" y="3151"/>
                  </a:cubicBezTo>
                  <a:cubicBezTo>
                    <a:pt x="34" y="4819"/>
                    <a:pt x="1" y="6654"/>
                    <a:pt x="601" y="8355"/>
                  </a:cubicBezTo>
                  <a:cubicBezTo>
                    <a:pt x="868" y="9022"/>
                    <a:pt x="1202" y="9656"/>
                    <a:pt x="1602" y="10223"/>
                  </a:cubicBezTo>
                  <a:cubicBezTo>
                    <a:pt x="2315" y="11122"/>
                    <a:pt x="2941" y="11531"/>
                    <a:pt x="3053" y="11531"/>
                  </a:cubicBezTo>
                  <a:cubicBezTo>
                    <a:pt x="3062" y="11531"/>
                    <a:pt x="3067" y="11529"/>
                    <a:pt x="3070" y="11524"/>
                  </a:cubicBezTo>
                  <a:cubicBezTo>
                    <a:pt x="3136" y="11424"/>
                    <a:pt x="2569" y="10923"/>
                    <a:pt x="2002" y="9923"/>
                  </a:cubicBezTo>
                  <a:cubicBezTo>
                    <a:pt x="368" y="7354"/>
                    <a:pt x="434" y="4052"/>
                    <a:pt x="2169" y="1517"/>
                  </a:cubicBezTo>
                  <a:cubicBezTo>
                    <a:pt x="2803" y="549"/>
                    <a:pt x="3370" y="82"/>
                    <a:pt x="3303" y="16"/>
                  </a:cubicBezTo>
                  <a:cubicBezTo>
                    <a:pt x="3296" y="6"/>
                    <a:pt x="3284" y="1"/>
                    <a:pt x="32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3493;p69">
              <a:extLst>
                <a:ext uri="{FF2B5EF4-FFF2-40B4-BE49-F238E27FC236}">
                  <a16:creationId xmlns:a16="http://schemas.microsoft.com/office/drawing/2014/main" id="{9D5E24EA-2A97-4862-9AE6-2B0537ACFB6D}"/>
                </a:ext>
              </a:extLst>
            </p:cNvPr>
            <p:cNvSpPr/>
            <p:nvPr/>
          </p:nvSpPr>
          <p:spPr>
            <a:xfrm>
              <a:off x="8287203" y="1921164"/>
              <a:ext cx="241894" cy="241297"/>
            </a:xfrm>
            <a:custGeom>
              <a:avLst/>
              <a:gdLst/>
              <a:ahLst/>
              <a:cxnLst/>
              <a:rect l="l" t="t" r="r" b="b"/>
              <a:pathLst>
                <a:path w="13778" h="13744" extrusionOk="0">
                  <a:moveTo>
                    <a:pt x="6872" y="0"/>
                  </a:moveTo>
                  <a:cubicBezTo>
                    <a:pt x="3103" y="0"/>
                    <a:pt x="1" y="3069"/>
                    <a:pt x="1" y="6872"/>
                  </a:cubicBezTo>
                  <a:cubicBezTo>
                    <a:pt x="1" y="10675"/>
                    <a:pt x="3103" y="13744"/>
                    <a:pt x="6872" y="13744"/>
                  </a:cubicBezTo>
                  <a:cubicBezTo>
                    <a:pt x="10675" y="13744"/>
                    <a:pt x="13777" y="10675"/>
                    <a:pt x="13777" y="6872"/>
                  </a:cubicBezTo>
                  <a:cubicBezTo>
                    <a:pt x="13777" y="3069"/>
                    <a:pt x="10675" y="0"/>
                    <a:pt x="6872" y="0"/>
                  </a:cubicBezTo>
                  <a:close/>
                </a:path>
              </a:pathLst>
            </a:custGeom>
            <a:solidFill>
              <a:srgbClr val="ACD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3494;p69">
              <a:extLst>
                <a:ext uri="{FF2B5EF4-FFF2-40B4-BE49-F238E27FC236}">
                  <a16:creationId xmlns:a16="http://schemas.microsoft.com/office/drawing/2014/main" id="{5735EEC0-2BEF-4DB0-B81A-77FA6F164D2E}"/>
                </a:ext>
              </a:extLst>
            </p:cNvPr>
            <p:cNvSpPr/>
            <p:nvPr/>
          </p:nvSpPr>
          <p:spPr>
            <a:xfrm>
              <a:off x="8447105" y="1976746"/>
              <a:ext cx="45103" cy="38712"/>
            </a:xfrm>
            <a:custGeom>
              <a:avLst/>
              <a:gdLst/>
              <a:ahLst/>
              <a:cxnLst/>
              <a:rect l="l" t="t" r="r" b="b"/>
              <a:pathLst>
                <a:path w="2569" h="2205" extrusionOk="0">
                  <a:moveTo>
                    <a:pt x="1102" y="1"/>
                  </a:moveTo>
                  <a:cubicBezTo>
                    <a:pt x="537" y="1"/>
                    <a:pt x="0" y="424"/>
                    <a:pt x="0" y="1071"/>
                  </a:cubicBezTo>
                  <a:cubicBezTo>
                    <a:pt x="0" y="1671"/>
                    <a:pt x="467" y="2172"/>
                    <a:pt x="1067" y="2205"/>
                  </a:cubicBezTo>
                  <a:cubicBezTo>
                    <a:pt x="2068" y="2205"/>
                    <a:pt x="2569" y="1037"/>
                    <a:pt x="1901" y="337"/>
                  </a:cubicBezTo>
                  <a:cubicBezTo>
                    <a:pt x="1669" y="105"/>
                    <a:pt x="1382" y="1"/>
                    <a:pt x="1102" y="1"/>
                  </a:cubicBez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3495;p69">
              <a:extLst>
                <a:ext uri="{FF2B5EF4-FFF2-40B4-BE49-F238E27FC236}">
                  <a16:creationId xmlns:a16="http://schemas.microsoft.com/office/drawing/2014/main" id="{63F45E3F-749F-467B-8BD4-068D40623983}"/>
                </a:ext>
              </a:extLst>
            </p:cNvPr>
            <p:cNvSpPr/>
            <p:nvPr/>
          </p:nvSpPr>
          <p:spPr>
            <a:xfrm>
              <a:off x="8486354" y="2030822"/>
              <a:ext cx="26967" cy="22718"/>
            </a:xfrm>
            <a:custGeom>
              <a:avLst/>
              <a:gdLst/>
              <a:ahLst/>
              <a:cxnLst/>
              <a:rect l="l" t="t" r="r" b="b"/>
              <a:pathLst>
                <a:path w="1536" h="1294" extrusionOk="0">
                  <a:moveTo>
                    <a:pt x="676" y="1"/>
                  </a:moveTo>
                  <a:cubicBezTo>
                    <a:pt x="345" y="1"/>
                    <a:pt x="23" y="246"/>
                    <a:pt x="1" y="626"/>
                  </a:cubicBezTo>
                  <a:cubicBezTo>
                    <a:pt x="34" y="960"/>
                    <a:pt x="301" y="1260"/>
                    <a:pt x="635" y="1293"/>
                  </a:cubicBezTo>
                  <a:cubicBezTo>
                    <a:pt x="1202" y="1293"/>
                    <a:pt x="1535" y="626"/>
                    <a:pt x="1135" y="192"/>
                  </a:cubicBezTo>
                  <a:cubicBezTo>
                    <a:pt x="1003" y="60"/>
                    <a:pt x="838" y="1"/>
                    <a:pt x="676" y="1"/>
                  </a:cubicBez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3496;p69">
              <a:extLst>
                <a:ext uri="{FF2B5EF4-FFF2-40B4-BE49-F238E27FC236}">
                  <a16:creationId xmlns:a16="http://schemas.microsoft.com/office/drawing/2014/main" id="{3D3ACA65-D7D3-4CA5-9167-2E81F06CF725}"/>
                </a:ext>
              </a:extLst>
            </p:cNvPr>
            <p:cNvSpPr/>
            <p:nvPr/>
          </p:nvSpPr>
          <p:spPr>
            <a:xfrm>
              <a:off x="8466534" y="2076952"/>
              <a:ext cx="9393" cy="8515"/>
            </a:xfrm>
            <a:custGeom>
              <a:avLst/>
              <a:gdLst/>
              <a:ahLst/>
              <a:cxnLst/>
              <a:rect l="l" t="t" r="r" b="b"/>
              <a:pathLst>
                <a:path w="535" h="485" extrusionOk="0">
                  <a:moveTo>
                    <a:pt x="268" y="0"/>
                  </a:moveTo>
                  <a:cubicBezTo>
                    <a:pt x="134" y="0"/>
                    <a:pt x="1" y="100"/>
                    <a:pt x="34" y="234"/>
                  </a:cubicBezTo>
                  <a:cubicBezTo>
                    <a:pt x="18" y="401"/>
                    <a:pt x="134" y="484"/>
                    <a:pt x="259" y="484"/>
                  </a:cubicBezTo>
                  <a:cubicBezTo>
                    <a:pt x="384" y="484"/>
                    <a:pt x="518" y="401"/>
                    <a:pt x="535" y="234"/>
                  </a:cubicBezTo>
                  <a:cubicBezTo>
                    <a:pt x="501" y="100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4" name="Google Shape;1783;p44">
            <a:extLst>
              <a:ext uri="{FF2B5EF4-FFF2-40B4-BE49-F238E27FC236}">
                <a16:creationId xmlns:a16="http://schemas.microsoft.com/office/drawing/2014/main" id="{683A2F4C-53E4-4BAC-B792-1E5A3E5ABE49}"/>
              </a:ext>
            </a:extLst>
          </p:cNvPr>
          <p:cNvSpPr txBox="1">
            <a:spLocks/>
          </p:cNvSpPr>
          <p:nvPr/>
        </p:nvSpPr>
        <p:spPr>
          <a:xfrm>
            <a:off x="4114582" y="1419046"/>
            <a:ext cx="5016935" cy="131730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2000" b="0" dirty="0"/>
              <a:t>Quãng đường vận động viên chạy là:</a:t>
            </a:r>
            <a:br>
              <a:rPr lang="en-US" sz="2000" b="0" dirty="0"/>
            </a:br>
            <a:r>
              <a:rPr lang="en-US" sz="2000" b="0" dirty="0"/>
              <a:t>      s = s </a:t>
            </a:r>
            <a:r>
              <a:rPr lang="en-US" sz="2000" b="0" baseline="-25000" dirty="0"/>
              <a:t>lượt đi </a:t>
            </a:r>
            <a:r>
              <a:rPr lang="en-US" sz="2000" b="0" dirty="0"/>
              <a:t>+ s </a:t>
            </a:r>
            <a:r>
              <a:rPr lang="en-US" sz="2000" b="0" baseline="-25000" dirty="0"/>
              <a:t>lượt về   </a:t>
            </a:r>
            <a:r>
              <a:rPr lang="en-US" sz="2000" b="0" dirty="0"/>
              <a:t>= </a:t>
            </a:r>
            <a:r>
              <a:rPr lang="en-US" sz="2000" b="0" dirty="0" smtClean="0"/>
              <a:t>500 </a:t>
            </a:r>
            <a:r>
              <a:rPr lang="en-US" sz="2000" b="0" dirty="0"/>
              <a:t>+ </a:t>
            </a:r>
            <a:r>
              <a:rPr lang="en-US" sz="2000" b="0" dirty="0" smtClean="0"/>
              <a:t>500 </a:t>
            </a:r>
            <a:endParaRPr lang="en-US" sz="2000" b="0" dirty="0"/>
          </a:p>
          <a:p>
            <a:pPr>
              <a:lnSpc>
                <a:spcPct val="150000"/>
              </a:lnSpc>
            </a:pPr>
            <a:r>
              <a:rPr lang="en-US" sz="2000" b="0" dirty="0"/>
              <a:t>                                            = 1</a:t>
            </a:r>
            <a:r>
              <a:rPr lang="en-US" sz="2000" b="0" dirty="0" smtClean="0"/>
              <a:t>000 </a:t>
            </a:r>
            <a:r>
              <a:rPr lang="en-US" sz="2000" b="0" dirty="0"/>
              <a:t>m</a:t>
            </a:r>
            <a:r>
              <a:rPr lang="en-US" sz="2000" dirty="0"/>
              <a:t/>
            </a:r>
            <a:br>
              <a:rPr lang="en-US" sz="2000" dirty="0"/>
            </a:br>
            <a:endParaRPr lang="en-US" sz="2000" dirty="0">
              <a:solidFill>
                <a:schemeClr val="accent5">
                  <a:lumMod val="25000"/>
                </a:schemeClr>
              </a:solidFill>
            </a:endParaRPr>
          </a:p>
        </p:txBody>
      </p:sp>
      <p:pic>
        <p:nvPicPr>
          <p:cNvPr id="133" name="Picture 2" descr="Chuyện khôi hài ở Olympic: VĐV trả giá cực đắt vì... đi bộ về đích | Báo  Dân trí">
            <a:extLst>
              <a:ext uri="{FF2B5EF4-FFF2-40B4-BE49-F238E27FC236}">
                <a16:creationId xmlns:a16="http://schemas.microsoft.com/office/drawing/2014/main" id="{2D95AD27-F651-4189-BCD5-938A508C760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413" y="557224"/>
            <a:ext cx="3351265" cy="18990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50195284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75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7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83" grpId="0"/>
      <p:bldP spid="274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3" name="Google Shape;1783;p44"/>
          <p:cNvSpPr txBox="1">
            <a:spLocks noGrp="1"/>
          </p:cNvSpPr>
          <p:nvPr>
            <p:ph type="title"/>
          </p:nvPr>
        </p:nvSpPr>
        <p:spPr>
          <a:xfrm>
            <a:off x="2358021" y="299758"/>
            <a:ext cx="5619095" cy="143569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>
              <a:lnSpc>
                <a:spcPct val="150000"/>
              </a:lnSpc>
            </a:pP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Bảng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dưới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đây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cho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biết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thời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gian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đi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1000 m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của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một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số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vật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chuyển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động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.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Tính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tốc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độ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của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các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chuyển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động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đó</a:t>
            </a:r>
            <a:endParaRPr sz="2000" dirty="0">
              <a:solidFill>
                <a:schemeClr val="accent5">
                  <a:lumMod val="25000"/>
                </a:schemeClr>
              </a:solidFill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A579C0D7-A0A7-40D4-8CE0-C87DCEFDE17A}"/>
              </a:ext>
            </a:extLst>
          </p:cNvPr>
          <p:cNvGrpSpPr/>
          <p:nvPr/>
        </p:nvGrpSpPr>
        <p:grpSpPr>
          <a:xfrm>
            <a:off x="430081" y="105904"/>
            <a:ext cx="1919590" cy="1782261"/>
            <a:chOff x="5678175" y="1345212"/>
            <a:chExt cx="3465825" cy="3217876"/>
          </a:xfrm>
        </p:grpSpPr>
        <p:sp>
          <p:nvSpPr>
            <p:cNvPr id="1785" name="Google Shape;1785;p44"/>
            <p:cNvSpPr/>
            <p:nvPr/>
          </p:nvSpPr>
          <p:spPr>
            <a:xfrm>
              <a:off x="5678175" y="4558420"/>
              <a:ext cx="3465825" cy="3783"/>
            </a:xfrm>
            <a:custGeom>
              <a:avLst/>
              <a:gdLst/>
              <a:ahLst/>
              <a:cxnLst/>
              <a:rect l="l" t="t" r="r" b="b"/>
              <a:pathLst>
                <a:path w="184132" h="201" extrusionOk="0">
                  <a:moveTo>
                    <a:pt x="92066" y="1"/>
                  </a:moveTo>
                  <a:cubicBezTo>
                    <a:pt x="41230" y="1"/>
                    <a:pt x="0" y="34"/>
                    <a:pt x="0" y="101"/>
                  </a:cubicBezTo>
                  <a:cubicBezTo>
                    <a:pt x="0" y="167"/>
                    <a:pt x="41230" y="201"/>
                    <a:pt x="92066" y="201"/>
                  </a:cubicBezTo>
                  <a:cubicBezTo>
                    <a:pt x="142902" y="201"/>
                    <a:pt x="184132" y="167"/>
                    <a:pt x="184132" y="101"/>
                  </a:cubicBezTo>
                  <a:cubicBezTo>
                    <a:pt x="184132" y="34"/>
                    <a:pt x="142936" y="1"/>
                    <a:pt x="9206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44"/>
            <p:cNvSpPr/>
            <p:nvPr/>
          </p:nvSpPr>
          <p:spPr>
            <a:xfrm>
              <a:off x="5870936" y="3776722"/>
              <a:ext cx="365420" cy="783600"/>
            </a:xfrm>
            <a:custGeom>
              <a:avLst/>
              <a:gdLst/>
              <a:ahLst/>
              <a:cxnLst/>
              <a:rect l="l" t="t" r="r" b="b"/>
              <a:pathLst>
                <a:path w="19414" h="41631" extrusionOk="0">
                  <a:moveTo>
                    <a:pt x="200" y="1"/>
                  </a:moveTo>
                  <a:lnTo>
                    <a:pt x="200" y="1"/>
                  </a:lnTo>
                  <a:cubicBezTo>
                    <a:pt x="0" y="3537"/>
                    <a:pt x="767" y="7039"/>
                    <a:pt x="2435" y="10175"/>
                  </a:cubicBezTo>
                  <a:cubicBezTo>
                    <a:pt x="3069" y="11442"/>
                    <a:pt x="3869" y="12643"/>
                    <a:pt x="4103" y="14044"/>
                  </a:cubicBezTo>
                  <a:cubicBezTo>
                    <a:pt x="4437" y="16313"/>
                    <a:pt x="3169" y="18614"/>
                    <a:pt x="3736" y="20849"/>
                  </a:cubicBezTo>
                  <a:cubicBezTo>
                    <a:pt x="4370" y="23418"/>
                    <a:pt x="7239" y="25119"/>
                    <a:pt x="7372" y="27721"/>
                  </a:cubicBezTo>
                  <a:cubicBezTo>
                    <a:pt x="7472" y="29956"/>
                    <a:pt x="5537" y="31890"/>
                    <a:pt x="5704" y="34092"/>
                  </a:cubicBezTo>
                  <a:cubicBezTo>
                    <a:pt x="5804" y="35059"/>
                    <a:pt x="6138" y="35960"/>
                    <a:pt x="6705" y="36727"/>
                  </a:cubicBezTo>
                  <a:cubicBezTo>
                    <a:pt x="8378" y="39516"/>
                    <a:pt x="10826" y="41466"/>
                    <a:pt x="14555" y="41466"/>
                  </a:cubicBezTo>
                  <a:cubicBezTo>
                    <a:pt x="14618" y="41466"/>
                    <a:pt x="14681" y="41465"/>
                    <a:pt x="14744" y="41464"/>
                  </a:cubicBezTo>
                  <a:lnTo>
                    <a:pt x="19414" y="41631"/>
                  </a:lnTo>
                  <a:lnTo>
                    <a:pt x="16212" y="30823"/>
                  </a:lnTo>
                  <a:cubicBezTo>
                    <a:pt x="16645" y="29289"/>
                    <a:pt x="15611" y="27721"/>
                    <a:pt x="14477" y="26653"/>
                  </a:cubicBezTo>
                  <a:cubicBezTo>
                    <a:pt x="13343" y="25553"/>
                    <a:pt x="12009" y="24519"/>
                    <a:pt x="11408" y="23051"/>
                  </a:cubicBezTo>
                  <a:cubicBezTo>
                    <a:pt x="10474" y="20682"/>
                    <a:pt x="11742" y="17580"/>
                    <a:pt x="10107" y="15612"/>
                  </a:cubicBezTo>
                  <a:cubicBezTo>
                    <a:pt x="9173" y="14445"/>
                    <a:pt x="7472" y="14044"/>
                    <a:pt x="6605" y="12777"/>
                  </a:cubicBezTo>
                  <a:cubicBezTo>
                    <a:pt x="6204" y="12110"/>
                    <a:pt x="5971" y="11342"/>
                    <a:pt x="5838" y="10575"/>
                  </a:cubicBezTo>
                  <a:cubicBezTo>
                    <a:pt x="4937" y="6606"/>
                    <a:pt x="3002" y="2936"/>
                    <a:pt x="200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44"/>
            <p:cNvSpPr/>
            <p:nvPr/>
          </p:nvSpPr>
          <p:spPr>
            <a:xfrm>
              <a:off x="5870936" y="3776722"/>
              <a:ext cx="365420" cy="783600"/>
            </a:xfrm>
            <a:custGeom>
              <a:avLst/>
              <a:gdLst/>
              <a:ahLst/>
              <a:cxnLst/>
              <a:rect l="l" t="t" r="r" b="b"/>
              <a:pathLst>
                <a:path w="19414" h="41631" extrusionOk="0">
                  <a:moveTo>
                    <a:pt x="200" y="1"/>
                  </a:moveTo>
                  <a:lnTo>
                    <a:pt x="200" y="1"/>
                  </a:lnTo>
                  <a:cubicBezTo>
                    <a:pt x="0" y="3537"/>
                    <a:pt x="767" y="7039"/>
                    <a:pt x="2435" y="10175"/>
                  </a:cubicBezTo>
                  <a:cubicBezTo>
                    <a:pt x="3069" y="11442"/>
                    <a:pt x="3869" y="12643"/>
                    <a:pt x="4103" y="14044"/>
                  </a:cubicBezTo>
                  <a:cubicBezTo>
                    <a:pt x="4437" y="16313"/>
                    <a:pt x="3169" y="18614"/>
                    <a:pt x="3736" y="20849"/>
                  </a:cubicBezTo>
                  <a:cubicBezTo>
                    <a:pt x="4370" y="23418"/>
                    <a:pt x="7239" y="25119"/>
                    <a:pt x="7372" y="27721"/>
                  </a:cubicBezTo>
                  <a:cubicBezTo>
                    <a:pt x="7472" y="29956"/>
                    <a:pt x="5537" y="31890"/>
                    <a:pt x="5704" y="34092"/>
                  </a:cubicBezTo>
                  <a:cubicBezTo>
                    <a:pt x="5804" y="35059"/>
                    <a:pt x="6138" y="35960"/>
                    <a:pt x="6705" y="36727"/>
                  </a:cubicBezTo>
                  <a:cubicBezTo>
                    <a:pt x="8378" y="39516"/>
                    <a:pt x="10826" y="41466"/>
                    <a:pt x="14555" y="41466"/>
                  </a:cubicBezTo>
                  <a:cubicBezTo>
                    <a:pt x="14618" y="41466"/>
                    <a:pt x="14681" y="41465"/>
                    <a:pt x="14744" y="41464"/>
                  </a:cubicBezTo>
                  <a:lnTo>
                    <a:pt x="19414" y="41631"/>
                  </a:lnTo>
                  <a:lnTo>
                    <a:pt x="16212" y="30823"/>
                  </a:lnTo>
                  <a:cubicBezTo>
                    <a:pt x="16645" y="29289"/>
                    <a:pt x="15611" y="27721"/>
                    <a:pt x="14477" y="26653"/>
                  </a:cubicBezTo>
                  <a:cubicBezTo>
                    <a:pt x="13343" y="25553"/>
                    <a:pt x="12009" y="24519"/>
                    <a:pt x="11408" y="23051"/>
                  </a:cubicBezTo>
                  <a:cubicBezTo>
                    <a:pt x="10474" y="20682"/>
                    <a:pt x="11742" y="17580"/>
                    <a:pt x="10107" y="15612"/>
                  </a:cubicBezTo>
                  <a:cubicBezTo>
                    <a:pt x="9173" y="14445"/>
                    <a:pt x="7472" y="14044"/>
                    <a:pt x="6605" y="12777"/>
                  </a:cubicBezTo>
                  <a:cubicBezTo>
                    <a:pt x="6204" y="12110"/>
                    <a:pt x="5971" y="11342"/>
                    <a:pt x="5838" y="10575"/>
                  </a:cubicBezTo>
                  <a:cubicBezTo>
                    <a:pt x="4937" y="6606"/>
                    <a:pt x="3002" y="2936"/>
                    <a:pt x="200" y="1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44"/>
            <p:cNvSpPr/>
            <p:nvPr/>
          </p:nvSpPr>
          <p:spPr>
            <a:xfrm>
              <a:off x="6209346" y="3474733"/>
              <a:ext cx="352244" cy="1088355"/>
            </a:xfrm>
            <a:custGeom>
              <a:avLst/>
              <a:gdLst/>
              <a:ahLst/>
              <a:cxnLst/>
              <a:rect l="l" t="t" r="r" b="b"/>
              <a:pathLst>
                <a:path w="18714" h="57822" extrusionOk="0">
                  <a:moveTo>
                    <a:pt x="18047" y="0"/>
                  </a:moveTo>
                  <a:lnTo>
                    <a:pt x="17880" y="67"/>
                  </a:lnTo>
                  <a:cubicBezTo>
                    <a:pt x="16879" y="601"/>
                    <a:pt x="16045" y="1301"/>
                    <a:pt x="15378" y="2202"/>
                  </a:cubicBezTo>
                  <a:cubicBezTo>
                    <a:pt x="14711" y="3069"/>
                    <a:pt x="14211" y="4036"/>
                    <a:pt x="13844" y="5037"/>
                  </a:cubicBezTo>
                  <a:cubicBezTo>
                    <a:pt x="13043" y="7039"/>
                    <a:pt x="12776" y="9140"/>
                    <a:pt x="12376" y="11175"/>
                  </a:cubicBezTo>
                  <a:cubicBezTo>
                    <a:pt x="11976" y="13176"/>
                    <a:pt x="11475" y="15144"/>
                    <a:pt x="10475" y="16812"/>
                  </a:cubicBezTo>
                  <a:cubicBezTo>
                    <a:pt x="9941" y="17646"/>
                    <a:pt x="9341" y="18413"/>
                    <a:pt x="8807" y="19214"/>
                  </a:cubicBezTo>
                  <a:cubicBezTo>
                    <a:pt x="8206" y="20014"/>
                    <a:pt x="7806" y="20915"/>
                    <a:pt x="7639" y="21882"/>
                  </a:cubicBezTo>
                  <a:cubicBezTo>
                    <a:pt x="7339" y="23851"/>
                    <a:pt x="8440" y="25585"/>
                    <a:pt x="8206" y="27320"/>
                  </a:cubicBezTo>
                  <a:cubicBezTo>
                    <a:pt x="8106" y="28187"/>
                    <a:pt x="7839" y="29021"/>
                    <a:pt x="7372" y="29755"/>
                  </a:cubicBezTo>
                  <a:cubicBezTo>
                    <a:pt x="6972" y="30489"/>
                    <a:pt x="6472" y="31189"/>
                    <a:pt x="5971" y="31890"/>
                  </a:cubicBezTo>
                  <a:cubicBezTo>
                    <a:pt x="5504" y="32557"/>
                    <a:pt x="5071" y="33291"/>
                    <a:pt x="4737" y="34058"/>
                  </a:cubicBezTo>
                  <a:cubicBezTo>
                    <a:pt x="4404" y="34792"/>
                    <a:pt x="4204" y="35559"/>
                    <a:pt x="4170" y="36393"/>
                  </a:cubicBezTo>
                  <a:cubicBezTo>
                    <a:pt x="4037" y="37961"/>
                    <a:pt x="4270" y="39462"/>
                    <a:pt x="4170" y="40863"/>
                  </a:cubicBezTo>
                  <a:cubicBezTo>
                    <a:pt x="4037" y="42197"/>
                    <a:pt x="3636" y="43498"/>
                    <a:pt x="3003" y="44699"/>
                  </a:cubicBezTo>
                  <a:cubicBezTo>
                    <a:pt x="2436" y="45833"/>
                    <a:pt x="1802" y="46900"/>
                    <a:pt x="1301" y="47901"/>
                  </a:cubicBezTo>
                  <a:cubicBezTo>
                    <a:pt x="1035" y="48401"/>
                    <a:pt x="768" y="48902"/>
                    <a:pt x="568" y="49369"/>
                  </a:cubicBezTo>
                  <a:cubicBezTo>
                    <a:pt x="401" y="49869"/>
                    <a:pt x="234" y="50336"/>
                    <a:pt x="167" y="50870"/>
                  </a:cubicBezTo>
                  <a:cubicBezTo>
                    <a:pt x="34" y="51737"/>
                    <a:pt x="1" y="52638"/>
                    <a:pt x="134" y="53538"/>
                  </a:cubicBezTo>
                  <a:cubicBezTo>
                    <a:pt x="234" y="54773"/>
                    <a:pt x="701" y="55940"/>
                    <a:pt x="1468" y="56908"/>
                  </a:cubicBezTo>
                  <a:cubicBezTo>
                    <a:pt x="1568" y="57074"/>
                    <a:pt x="1702" y="57208"/>
                    <a:pt x="1835" y="57341"/>
                  </a:cubicBezTo>
                  <a:cubicBezTo>
                    <a:pt x="1935" y="57441"/>
                    <a:pt x="2035" y="57508"/>
                    <a:pt x="2135" y="57608"/>
                  </a:cubicBezTo>
                  <a:cubicBezTo>
                    <a:pt x="2336" y="57741"/>
                    <a:pt x="2402" y="57775"/>
                    <a:pt x="2402" y="57775"/>
                  </a:cubicBezTo>
                  <a:cubicBezTo>
                    <a:pt x="2069" y="57508"/>
                    <a:pt x="1768" y="57208"/>
                    <a:pt x="1502" y="56908"/>
                  </a:cubicBezTo>
                  <a:cubicBezTo>
                    <a:pt x="801" y="55907"/>
                    <a:pt x="367" y="54739"/>
                    <a:pt x="267" y="53505"/>
                  </a:cubicBezTo>
                  <a:cubicBezTo>
                    <a:pt x="134" y="52638"/>
                    <a:pt x="167" y="51771"/>
                    <a:pt x="301" y="50870"/>
                  </a:cubicBezTo>
                  <a:cubicBezTo>
                    <a:pt x="401" y="50403"/>
                    <a:pt x="534" y="49903"/>
                    <a:pt x="734" y="49436"/>
                  </a:cubicBezTo>
                  <a:cubicBezTo>
                    <a:pt x="935" y="48935"/>
                    <a:pt x="1168" y="48468"/>
                    <a:pt x="1435" y="47968"/>
                  </a:cubicBezTo>
                  <a:cubicBezTo>
                    <a:pt x="1969" y="46967"/>
                    <a:pt x="2602" y="45933"/>
                    <a:pt x="3169" y="44799"/>
                  </a:cubicBezTo>
                  <a:cubicBezTo>
                    <a:pt x="3837" y="43565"/>
                    <a:pt x="4237" y="42264"/>
                    <a:pt x="4370" y="40896"/>
                  </a:cubicBezTo>
                  <a:cubicBezTo>
                    <a:pt x="4504" y="39462"/>
                    <a:pt x="4270" y="37961"/>
                    <a:pt x="4404" y="36426"/>
                  </a:cubicBezTo>
                  <a:cubicBezTo>
                    <a:pt x="4470" y="35626"/>
                    <a:pt x="4637" y="34858"/>
                    <a:pt x="4971" y="34158"/>
                  </a:cubicBezTo>
                  <a:cubicBezTo>
                    <a:pt x="5304" y="33391"/>
                    <a:pt x="5738" y="32690"/>
                    <a:pt x="6205" y="32023"/>
                  </a:cubicBezTo>
                  <a:cubicBezTo>
                    <a:pt x="6705" y="31356"/>
                    <a:pt x="7206" y="30655"/>
                    <a:pt x="7639" y="29888"/>
                  </a:cubicBezTo>
                  <a:cubicBezTo>
                    <a:pt x="8106" y="29121"/>
                    <a:pt x="8407" y="28254"/>
                    <a:pt x="8507" y="27353"/>
                  </a:cubicBezTo>
                  <a:cubicBezTo>
                    <a:pt x="8740" y="25518"/>
                    <a:pt x="7673" y="23750"/>
                    <a:pt x="7940" y="21916"/>
                  </a:cubicBezTo>
                  <a:cubicBezTo>
                    <a:pt x="8140" y="21015"/>
                    <a:pt x="8507" y="20148"/>
                    <a:pt x="9074" y="19381"/>
                  </a:cubicBezTo>
                  <a:cubicBezTo>
                    <a:pt x="9607" y="18580"/>
                    <a:pt x="10208" y="17813"/>
                    <a:pt x="10742" y="16979"/>
                  </a:cubicBezTo>
                  <a:cubicBezTo>
                    <a:pt x="11809" y="15244"/>
                    <a:pt x="12309" y="13243"/>
                    <a:pt x="12710" y="11242"/>
                  </a:cubicBezTo>
                  <a:cubicBezTo>
                    <a:pt x="13077" y="9207"/>
                    <a:pt x="13377" y="7139"/>
                    <a:pt x="14144" y="5171"/>
                  </a:cubicBezTo>
                  <a:cubicBezTo>
                    <a:pt x="14511" y="4170"/>
                    <a:pt x="15011" y="3236"/>
                    <a:pt x="15645" y="2402"/>
                  </a:cubicBezTo>
                  <a:cubicBezTo>
                    <a:pt x="16234" y="1596"/>
                    <a:pt x="16996" y="934"/>
                    <a:pt x="17851" y="469"/>
                  </a:cubicBezTo>
                  <a:lnTo>
                    <a:pt x="17851" y="469"/>
                  </a:lnTo>
                  <a:cubicBezTo>
                    <a:pt x="17984" y="1557"/>
                    <a:pt x="18181" y="2613"/>
                    <a:pt x="18280" y="3669"/>
                  </a:cubicBezTo>
                  <a:cubicBezTo>
                    <a:pt x="18414" y="4704"/>
                    <a:pt x="18447" y="5771"/>
                    <a:pt x="18414" y="6838"/>
                  </a:cubicBezTo>
                  <a:cubicBezTo>
                    <a:pt x="18380" y="7372"/>
                    <a:pt x="18314" y="7872"/>
                    <a:pt x="18247" y="8406"/>
                  </a:cubicBezTo>
                  <a:cubicBezTo>
                    <a:pt x="18113" y="8907"/>
                    <a:pt x="17947" y="9374"/>
                    <a:pt x="17747" y="9841"/>
                  </a:cubicBezTo>
                  <a:cubicBezTo>
                    <a:pt x="17313" y="10808"/>
                    <a:pt x="16913" y="11775"/>
                    <a:pt x="16612" y="12776"/>
                  </a:cubicBezTo>
                  <a:cubicBezTo>
                    <a:pt x="16312" y="13777"/>
                    <a:pt x="16145" y="14777"/>
                    <a:pt x="16079" y="15811"/>
                  </a:cubicBezTo>
                  <a:cubicBezTo>
                    <a:pt x="15979" y="16812"/>
                    <a:pt x="15845" y="17813"/>
                    <a:pt x="15745" y="18780"/>
                  </a:cubicBezTo>
                  <a:cubicBezTo>
                    <a:pt x="15512" y="20748"/>
                    <a:pt x="15378" y="22716"/>
                    <a:pt x="14578" y="24418"/>
                  </a:cubicBezTo>
                  <a:cubicBezTo>
                    <a:pt x="14177" y="25252"/>
                    <a:pt x="13677" y="26052"/>
                    <a:pt x="13277" y="26886"/>
                  </a:cubicBezTo>
                  <a:cubicBezTo>
                    <a:pt x="12910" y="27753"/>
                    <a:pt x="12676" y="28654"/>
                    <a:pt x="12643" y="29588"/>
                  </a:cubicBezTo>
                  <a:cubicBezTo>
                    <a:pt x="12543" y="31389"/>
                    <a:pt x="12776" y="33157"/>
                    <a:pt x="12309" y="34758"/>
                  </a:cubicBezTo>
                  <a:cubicBezTo>
                    <a:pt x="11809" y="36326"/>
                    <a:pt x="10808" y="37660"/>
                    <a:pt x="10275" y="39162"/>
                  </a:cubicBezTo>
                  <a:cubicBezTo>
                    <a:pt x="9774" y="40663"/>
                    <a:pt x="9941" y="42264"/>
                    <a:pt x="10174" y="43665"/>
                  </a:cubicBezTo>
                  <a:cubicBezTo>
                    <a:pt x="10408" y="45066"/>
                    <a:pt x="10641" y="46433"/>
                    <a:pt x="10341" y="47668"/>
                  </a:cubicBezTo>
                  <a:cubicBezTo>
                    <a:pt x="10041" y="48902"/>
                    <a:pt x="9174" y="49836"/>
                    <a:pt x="8607" y="50837"/>
                  </a:cubicBezTo>
                  <a:cubicBezTo>
                    <a:pt x="8306" y="51304"/>
                    <a:pt x="8106" y="51837"/>
                    <a:pt x="8040" y="52404"/>
                  </a:cubicBezTo>
                  <a:cubicBezTo>
                    <a:pt x="7973" y="52905"/>
                    <a:pt x="7940" y="53405"/>
                    <a:pt x="7940" y="53905"/>
                  </a:cubicBezTo>
                  <a:cubicBezTo>
                    <a:pt x="7940" y="54372"/>
                    <a:pt x="7873" y="54839"/>
                    <a:pt x="7739" y="55273"/>
                  </a:cubicBezTo>
                  <a:cubicBezTo>
                    <a:pt x="7573" y="55673"/>
                    <a:pt x="7339" y="56007"/>
                    <a:pt x="7006" y="56274"/>
                  </a:cubicBezTo>
                  <a:cubicBezTo>
                    <a:pt x="6472" y="56707"/>
                    <a:pt x="5838" y="57041"/>
                    <a:pt x="5171" y="57308"/>
                  </a:cubicBezTo>
                  <a:cubicBezTo>
                    <a:pt x="4704" y="57475"/>
                    <a:pt x="4204" y="57608"/>
                    <a:pt x="3670" y="57708"/>
                  </a:cubicBezTo>
                  <a:cubicBezTo>
                    <a:pt x="3370" y="57775"/>
                    <a:pt x="3069" y="57808"/>
                    <a:pt x="2736" y="57808"/>
                  </a:cubicBezTo>
                  <a:cubicBezTo>
                    <a:pt x="2469" y="57775"/>
                    <a:pt x="2369" y="57775"/>
                    <a:pt x="2369" y="57775"/>
                  </a:cubicBezTo>
                  <a:lnTo>
                    <a:pt x="2369" y="57775"/>
                  </a:lnTo>
                  <a:cubicBezTo>
                    <a:pt x="2564" y="57805"/>
                    <a:pt x="2759" y="57821"/>
                    <a:pt x="2951" y="57821"/>
                  </a:cubicBezTo>
                  <a:cubicBezTo>
                    <a:pt x="3186" y="57821"/>
                    <a:pt x="3416" y="57797"/>
                    <a:pt x="3636" y="57741"/>
                  </a:cubicBezTo>
                  <a:cubicBezTo>
                    <a:pt x="4170" y="57675"/>
                    <a:pt x="4671" y="57541"/>
                    <a:pt x="5171" y="57375"/>
                  </a:cubicBezTo>
                  <a:cubicBezTo>
                    <a:pt x="5838" y="57141"/>
                    <a:pt x="6472" y="56774"/>
                    <a:pt x="7039" y="56340"/>
                  </a:cubicBezTo>
                  <a:cubicBezTo>
                    <a:pt x="7372" y="56074"/>
                    <a:pt x="7639" y="55707"/>
                    <a:pt x="7806" y="55306"/>
                  </a:cubicBezTo>
                  <a:cubicBezTo>
                    <a:pt x="7940" y="54873"/>
                    <a:pt x="8006" y="54406"/>
                    <a:pt x="8040" y="53905"/>
                  </a:cubicBezTo>
                  <a:cubicBezTo>
                    <a:pt x="8040" y="53405"/>
                    <a:pt x="8073" y="52905"/>
                    <a:pt x="8140" y="52404"/>
                  </a:cubicBezTo>
                  <a:cubicBezTo>
                    <a:pt x="8240" y="51871"/>
                    <a:pt x="8407" y="51370"/>
                    <a:pt x="8707" y="50903"/>
                  </a:cubicBezTo>
                  <a:cubicBezTo>
                    <a:pt x="9240" y="49936"/>
                    <a:pt x="10174" y="49035"/>
                    <a:pt x="10475" y="47701"/>
                  </a:cubicBezTo>
                  <a:cubicBezTo>
                    <a:pt x="10775" y="46400"/>
                    <a:pt x="10541" y="45032"/>
                    <a:pt x="10341" y="43631"/>
                  </a:cubicBezTo>
                  <a:cubicBezTo>
                    <a:pt x="10141" y="42230"/>
                    <a:pt x="9941" y="40696"/>
                    <a:pt x="10441" y="39228"/>
                  </a:cubicBezTo>
                  <a:cubicBezTo>
                    <a:pt x="10975" y="37761"/>
                    <a:pt x="11976" y="36460"/>
                    <a:pt x="12476" y="34792"/>
                  </a:cubicBezTo>
                  <a:cubicBezTo>
                    <a:pt x="13010" y="33157"/>
                    <a:pt x="12776" y="31356"/>
                    <a:pt x="12876" y="29588"/>
                  </a:cubicBezTo>
                  <a:cubicBezTo>
                    <a:pt x="12910" y="28687"/>
                    <a:pt x="13110" y="27820"/>
                    <a:pt x="13477" y="26986"/>
                  </a:cubicBezTo>
                  <a:cubicBezTo>
                    <a:pt x="13844" y="26152"/>
                    <a:pt x="14377" y="25385"/>
                    <a:pt x="14778" y="24518"/>
                  </a:cubicBezTo>
                  <a:cubicBezTo>
                    <a:pt x="15612" y="22750"/>
                    <a:pt x="15745" y="20782"/>
                    <a:pt x="15979" y="18814"/>
                  </a:cubicBezTo>
                  <a:cubicBezTo>
                    <a:pt x="16112" y="17846"/>
                    <a:pt x="16212" y="16846"/>
                    <a:pt x="16312" y="15845"/>
                  </a:cubicBezTo>
                  <a:cubicBezTo>
                    <a:pt x="16379" y="14811"/>
                    <a:pt x="16579" y="13810"/>
                    <a:pt x="16846" y="12843"/>
                  </a:cubicBezTo>
                  <a:cubicBezTo>
                    <a:pt x="17146" y="11875"/>
                    <a:pt x="17546" y="10908"/>
                    <a:pt x="17947" y="9941"/>
                  </a:cubicBezTo>
                  <a:cubicBezTo>
                    <a:pt x="18180" y="9474"/>
                    <a:pt x="18347" y="8973"/>
                    <a:pt x="18514" y="8440"/>
                  </a:cubicBezTo>
                  <a:cubicBezTo>
                    <a:pt x="18580" y="7906"/>
                    <a:pt x="18614" y="7372"/>
                    <a:pt x="18647" y="6838"/>
                  </a:cubicBezTo>
                  <a:cubicBezTo>
                    <a:pt x="18714" y="5771"/>
                    <a:pt x="18647" y="4670"/>
                    <a:pt x="18514" y="3603"/>
                  </a:cubicBezTo>
                  <a:cubicBezTo>
                    <a:pt x="18414" y="2535"/>
                    <a:pt x="18214" y="1468"/>
                    <a:pt x="18080" y="400"/>
                  </a:cubicBezTo>
                  <a:lnTo>
                    <a:pt x="18080" y="200"/>
                  </a:lnTo>
                  <a:lnTo>
                    <a:pt x="18047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44"/>
            <p:cNvSpPr/>
            <p:nvPr/>
          </p:nvSpPr>
          <p:spPr>
            <a:xfrm>
              <a:off x="6253918" y="3526834"/>
              <a:ext cx="277538" cy="1035369"/>
            </a:xfrm>
            <a:custGeom>
              <a:avLst/>
              <a:gdLst/>
              <a:ahLst/>
              <a:cxnLst/>
              <a:rect l="l" t="t" r="r" b="b"/>
              <a:pathLst>
                <a:path w="14745" h="55007" extrusionOk="0">
                  <a:moveTo>
                    <a:pt x="14745" y="1"/>
                  </a:moveTo>
                  <a:cubicBezTo>
                    <a:pt x="14711" y="68"/>
                    <a:pt x="14711" y="101"/>
                    <a:pt x="14711" y="168"/>
                  </a:cubicBezTo>
                  <a:lnTo>
                    <a:pt x="14611" y="568"/>
                  </a:lnTo>
                  <a:cubicBezTo>
                    <a:pt x="14511" y="935"/>
                    <a:pt x="14378" y="1502"/>
                    <a:pt x="14211" y="2202"/>
                  </a:cubicBezTo>
                  <a:cubicBezTo>
                    <a:pt x="14044" y="2870"/>
                    <a:pt x="13611" y="3670"/>
                    <a:pt x="13244" y="4637"/>
                  </a:cubicBezTo>
                  <a:cubicBezTo>
                    <a:pt x="12810" y="5705"/>
                    <a:pt x="12443" y="6806"/>
                    <a:pt x="12143" y="7940"/>
                  </a:cubicBezTo>
                  <a:cubicBezTo>
                    <a:pt x="11776" y="9174"/>
                    <a:pt x="11476" y="10575"/>
                    <a:pt x="11142" y="12043"/>
                  </a:cubicBezTo>
                  <a:cubicBezTo>
                    <a:pt x="10842" y="13644"/>
                    <a:pt x="10342" y="15178"/>
                    <a:pt x="9641" y="16613"/>
                  </a:cubicBezTo>
                  <a:cubicBezTo>
                    <a:pt x="9207" y="17380"/>
                    <a:pt x="8841" y="18147"/>
                    <a:pt x="8474" y="18981"/>
                  </a:cubicBezTo>
                  <a:cubicBezTo>
                    <a:pt x="8140" y="19848"/>
                    <a:pt x="7940" y="20716"/>
                    <a:pt x="7806" y="21650"/>
                  </a:cubicBezTo>
                  <a:cubicBezTo>
                    <a:pt x="7573" y="23551"/>
                    <a:pt x="7239" y="25419"/>
                    <a:pt x="6806" y="27287"/>
                  </a:cubicBezTo>
                  <a:cubicBezTo>
                    <a:pt x="5872" y="31123"/>
                    <a:pt x="4971" y="34759"/>
                    <a:pt x="4171" y="38095"/>
                  </a:cubicBezTo>
                  <a:cubicBezTo>
                    <a:pt x="3370" y="41397"/>
                    <a:pt x="2603" y="44366"/>
                    <a:pt x="1969" y="46901"/>
                  </a:cubicBezTo>
                  <a:cubicBezTo>
                    <a:pt x="1335" y="49403"/>
                    <a:pt x="835" y="51404"/>
                    <a:pt x="501" y="52839"/>
                  </a:cubicBezTo>
                  <a:cubicBezTo>
                    <a:pt x="334" y="53506"/>
                    <a:pt x="201" y="54039"/>
                    <a:pt x="101" y="54440"/>
                  </a:cubicBezTo>
                  <a:cubicBezTo>
                    <a:pt x="68" y="54607"/>
                    <a:pt x="34" y="54740"/>
                    <a:pt x="1" y="54873"/>
                  </a:cubicBezTo>
                  <a:cubicBezTo>
                    <a:pt x="1" y="54907"/>
                    <a:pt x="1" y="54973"/>
                    <a:pt x="1" y="55007"/>
                  </a:cubicBezTo>
                  <a:cubicBezTo>
                    <a:pt x="34" y="54973"/>
                    <a:pt x="68" y="54907"/>
                    <a:pt x="68" y="54873"/>
                  </a:cubicBezTo>
                  <a:cubicBezTo>
                    <a:pt x="101" y="54773"/>
                    <a:pt x="134" y="54640"/>
                    <a:pt x="201" y="54440"/>
                  </a:cubicBezTo>
                  <a:cubicBezTo>
                    <a:pt x="301" y="54073"/>
                    <a:pt x="435" y="53539"/>
                    <a:pt x="601" y="52839"/>
                  </a:cubicBezTo>
                  <a:cubicBezTo>
                    <a:pt x="968" y="51438"/>
                    <a:pt x="1502" y="49403"/>
                    <a:pt x="2169" y="46934"/>
                  </a:cubicBezTo>
                  <a:cubicBezTo>
                    <a:pt x="2803" y="44466"/>
                    <a:pt x="3570" y="41464"/>
                    <a:pt x="4437" y="38161"/>
                  </a:cubicBezTo>
                  <a:cubicBezTo>
                    <a:pt x="5305" y="34859"/>
                    <a:pt x="6172" y="31190"/>
                    <a:pt x="7106" y="27354"/>
                  </a:cubicBezTo>
                  <a:cubicBezTo>
                    <a:pt x="7540" y="25486"/>
                    <a:pt x="7873" y="23584"/>
                    <a:pt x="8107" y="21683"/>
                  </a:cubicBezTo>
                  <a:cubicBezTo>
                    <a:pt x="8207" y="20782"/>
                    <a:pt x="8440" y="19915"/>
                    <a:pt x="8774" y="19081"/>
                  </a:cubicBezTo>
                  <a:cubicBezTo>
                    <a:pt x="9074" y="18247"/>
                    <a:pt x="9508" y="17513"/>
                    <a:pt x="9908" y="16746"/>
                  </a:cubicBezTo>
                  <a:cubicBezTo>
                    <a:pt x="10742" y="15212"/>
                    <a:pt x="11042" y="13577"/>
                    <a:pt x="11376" y="12109"/>
                  </a:cubicBezTo>
                  <a:cubicBezTo>
                    <a:pt x="11709" y="10642"/>
                    <a:pt x="12009" y="9241"/>
                    <a:pt x="12343" y="8007"/>
                  </a:cubicBezTo>
                  <a:cubicBezTo>
                    <a:pt x="12677" y="6739"/>
                    <a:pt x="13044" y="5638"/>
                    <a:pt x="13410" y="4671"/>
                  </a:cubicBezTo>
                  <a:cubicBezTo>
                    <a:pt x="13744" y="3870"/>
                    <a:pt x="14078" y="3070"/>
                    <a:pt x="14344" y="2202"/>
                  </a:cubicBezTo>
                  <a:cubicBezTo>
                    <a:pt x="14511" y="1502"/>
                    <a:pt x="14578" y="968"/>
                    <a:pt x="14645" y="568"/>
                  </a:cubicBezTo>
                  <a:cubicBezTo>
                    <a:pt x="14678" y="401"/>
                    <a:pt x="14711" y="268"/>
                    <a:pt x="14745" y="168"/>
                  </a:cubicBezTo>
                  <a:cubicBezTo>
                    <a:pt x="14745" y="68"/>
                    <a:pt x="14745" y="1"/>
                    <a:pt x="14745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44"/>
            <p:cNvSpPr/>
            <p:nvPr/>
          </p:nvSpPr>
          <p:spPr>
            <a:xfrm>
              <a:off x="5947525" y="3196574"/>
              <a:ext cx="395574" cy="1366269"/>
            </a:xfrm>
            <a:custGeom>
              <a:avLst/>
              <a:gdLst/>
              <a:ahLst/>
              <a:cxnLst/>
              <a:rect l="l" t="t" r="r" b="b"/>
              <a:pathLst>
                <a:path w="21016" h="72587" extrusionOk="0">
                  <a:moveTo>
                    <a:pt x="1368" y="1"/>
                  </a:moveTo>
                  <a:cubicBezTo>
                    <a:pt x="868" y="3237"/>
                    <a:pt x="1" y="5471"/>
                    <a:pt x="267" y="9875"/>
                  </a:cubicBezTo>
                  <a:cubicBezTo>
                    <a:pt x="368" y="11442"/>
                    <a:pt x="2202" y="14445"/>
                    <a:pt x="2469" y="17947"/>
                  </a:cubicBezTo>
                  <a:cubicBezTo>
                    <a:pt x="2602" y="20015"/>
                    <a:pt x="2703" y="22083"/>
                    <a:pt x="2836" y="24152"/>
                  </a:cubicBezTo>
                  <a:cubicBezTo>
                    <a:pt x="2969" y="26220"/>
                    <a:pt x="3103" y="28221"/>
                    <a:pt x="3837" y="30089"/>
                  </a:cubicBezTo>
                  <a:cubicBezTo>
                    <a:pt x="4370" y="31557"/>
                    <a:pt x="5271" y="32858"/>
                    <a:pt x="5671" y="34359"/>
                  </a:cubicBezTo>
                  <a:cubicBezTo>
                    <a:pt x="6439" y="37161"/>
                    <a:pt x="5438" y="40196"/>
                    <a:pt x="6072" y="43032"/>
                  </a:cubicBezTo>
                  <a:cubicBezTo>
                    <a:pt x="6572" y="45467"/>
                    <a:pt x="8240" y="47535"/>
                    <a:pt x="8607" y="49970"/>
                  </a:cubicBezTo>
                  <a:cubicBezTo>
                    <a:pt x="9074" y="53406"/>
                    <a:pt x="6839" y="56975"/>
                    <a:pt x="8006" y="60244"/>
                  </a:cubicBezTo>
                  <a:cubicBezTo>
                    <a:pt x="8573" y="61879"/>
                    <a:pt x="9908" y="63146"/>
                    <a:pt x="10275" y="64814"/>
                  </a:cubicBezTo>
                  <a:cubicBezTo>
                    <a:pt x="10575" y="66148"/>
                    <a:pt x="10241" y="67516"/>
                    <a:pt x="10508" y="68817"/>
                  </a:cubicBezTo>
                  <a:cubicBezTo>
                    <a:pt x="10922" y="70821"/>
                    <a:pt x="14582" y="72431"/>
                    <a:pt x="16801" y="72431"/>
                  </a:cubicBezTo>
                  <a:cubicBezTo>
                    <a:pt x="16908" y="72431"/>
                    <a:pt x="17012" y="72427"/>
                    <a:pt x="17113" y="72419"/>
                  </a:cubicBezTo>
                  <a:lnTo>
                    <a:pt x="17113" y="72586"/>
                  </a:lnTo>
                  <a:cubicBezTo>
                    <a:pt x="20148" y="70752"/>
                    <a:pt x="21016" y="65248"/>
                    <a:pt x="19748" y="61945"/>
                  </a:cubicBezTo>
                  <a:cubicBezTo>
                    <a:pt x="18480" y="58643"/>
                    <a:pt x="16246" y="55607"/>
                    <a:pt x="15912" y="52072"/>
                  </a:cubicBezTo>
                  <a:cubicBezTo>
                    <a:pt x="15645" y="49370"/>
                    <a:pt x="16546" y="46568"/>
                    <a:pt x="15912" y="43932"/>
                  </a:cubicBezTo>
                  <a:cubicBezTo>
                    <a:pt x="15078" y="40330"/>
                    <a:pt x="11542" y="37561"/>
                    <a:pt x="11609" y="33892"/>
                  </a:cubicBezTo>
                  <a:cubicBezTo>
                    <a:pt x="11609" y="31824"/>
                    <a:pt x="12810" y="29889"/>
                    <a:pt x="12710" y="27821"/>
                  </a:cubicBezTo>
                  <a:cubicBezTo>
                    <a:pt x="12576" y="25286"/>
                    <a:pt x="10642" y="23284"/>
                    <a:pt x="9441" y="21049"/>
                  </a:cubicBezTo>
                  <a:cubicBezTo>
                    <a:pt x="7606" y="17647"/>
                    <a:pt x="7473" y="13611"/>
                    <a:pt x="6839" y="9808"/>
                  </a:cubicBezTo>
                  <a:cubicBezTo>
                    <a:pt x="6205" y="5972"/>
                    <a:pt x="4771" y="1869"/>
                    <a:pt x="1368" y="1"/>
                  </a:cubicBez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44"/>
            <p:cNvSpPr/>
            <p:nvPr/>
          </p:nvSpPr>
          <p:spPr>
            <a:xfrm>
              <a:off x="5988972" y="3256863"/>
              <a:ext cx="279420" cy="1302837"/>
            </a:xfrm>
            <a:custGeom>
              <a:avLst/>
              <a:gdLst/>
              <a:ahLst/>
              <a:cxnLst/>
              <a:rect l="l" t="t" r="r" b="b"/>
              <a:pathLst>
                <a:path w="14845" h="69217" extrusionOk="0">
                  <a:moveTo>
                    <a:pt x="0" y="0"/>
                  </a:moveTo>
                  <a:cubicBezTo>
                    <a:pt x="0" y="67"/>
                    <a:pt x="0" y="134"/>
                    <a:pt x="0" y="167"/>
                  </a:cubicBezTo>
                  <a:cubicBezTo>
                    <a:pt x="0" y="334"/>
                    <a:pt x="34" y="501"/>
                    <a:pt x="67" y="701"/>
                  </a:cubicBezTo>
                  <a:cubicBezTo>
                    <a:pt x="134" y="1201"/>
                    <a:pt x="234" y="1868"/>
                    <a:pt x="367" y="2769"/>
                  </a:cubicBezTo>
                  <a:cubicBezTo>
                    <a:pt x="534" y="3669"/>
                    <a:pt x="1001" y="4670"/>
                    <a:pt x="1368" y="5871"/>
                  </a:cubicBezTo>
                  <a:cubicBezTo>
                    <a:pt x="1735" y="7105"/>
                    <a:pt x="2168" y="8506"/>
                    <a:pt x="2502" y="10041"/>
                  </a:cubicBezTo>
                  <a:cubicBezTo>
                    <a:pt x="2836" y="11608"/>
                    <a:pt x="3136" y="13343"/>
                    <a:pt x="3436" y="15211"/>
                  </a:cubicBezTo>
                  <a:cubicBezTo>
                    <a:pt x="3736" y="17079"/>
                    <a:pt x="4070" y="19114"/>
                    <a:pt x="5004" y="21049"/>
                  </a:cubicBezTo>
                  <a:cubicBezTo>
                    <a:pt x="5437" y="22016"/>
                    <a:pt x="5904" y="23017"/>
                    <a:pt x="6271" y="24051"/>
                  </a:cubicBezTo>
                  <a:cubicBezTo>
                    <a:pt x="6605" y="25118"/>
                    <a:pt x="6838" y="26219"/>
                    <a:pt x="6905" y="27353"/>
                  </a:cubicBezTo>
                  <a:cubicBezTo>
                    <a:pt x="7072" y="29721"/>
                    <a:pt x="7372" y="32090"/>
                    <a:pt x="7806" y="34425"/>
                  </a:cubicBezTo>
                  <a:cubicBezTo>
                    <a:pt x="8740" y="39228"/>
                    <a:pt x="9607" y="43832"/>
                    <a:pt x="10441" y="48001"/>
                  </a:cubicBezTo>
                  <a:cubicBezTo>
                    <a:pt x="11242" y="52171"/>
                    <a:pt x="12042" y="55907"/>
                    <a:pt x="12709" y="59042"/>
                  </a:cubicBezTo>
                  <a:cubicBezTo>
                    <a:pt x="13343" y="62211"/>
                    <a:pt x="13877" y="64713"/>
                    <a:pt x="14244" y="66481"/>
                  </a:cubicBezTo>
                  <a:lnTo>
                    <a:pt x="14677" y="68516"/>
                  </a:lnTo>
                  <a:cubicBezTo>
                    <a:pt x="14711" y="68716"/>
                    <a:pt x="14777" y="68916"/>
                    <a:pt x="14811" y="69050"/>
                  </a:cubicBezTo>
                  <a:cubicBezTo>
                    <a:pt x="14811" y="69083"/>
                    <a:pt x="14811" y="69150"/>
                    <a:pt x="14844" y="69216"/>
                  </a:cubicBezTo>
                  <a:cubicBezTo>
                    <a:pt x="14844" y="69150"/>
                    <a:pt x="14844" y="69083"/>
                    <a:pt x="14844" y="69016"/>
                  </a:cubicBezTo>
                  <a:cubicBezTo>
                    <a:pt x="14811" y="68883"/>
                    <a:pt x="14777" y="68716"/>
                    <a:pt x="14744" y="68516"/>
                  </a:cubicBezTo>
                  <a:cubicBezTo>
                    <a:pt x="14677" y="68016"/>
                    <a:pt x="14544" y="67348"/>
                    <a:pt x="14377" y="66481"/>
                  </a:cubicBezTo>
                  <a:cubicBezTo>
                    <a:pt x="14010" y="64680"/>
                    <a:pt x="13543" y="62145"/>
                    <a:pt x="12909" y="59009"/>
                  </a:cubicBezTo>
                  <a:cubicBezTo>
                    <a:pt x="12276" y="55874"/>
                    <a:pt x="11542" y="52104"/>
                    <a:pt x="10708" y="47935"/>
                  </a:cubicBezTo>
                  <a:cubicBezTo>
                    <a:pt x="9874" y="43798"/>
                    <a:pt x="9040" y="39195"/>
                    <a:pt x="8106" y="34391"/>
                  </a:cubicBezTo>
                  <a:cubicBezTo>
                    <a:pt x="7672" y="32023"/>
                    <a:pt x="7372" y="29655"/>
                    <a:pt x="7205" y="27286"/>
                  </a:cubicBezTo>
                  <a:cubicBezTo>
                    <a:pt x="7105" y="26152"/>
                    <a:pt x="6905" y="25018"/>
                    <a:pt x="6538" y="23917"/>
                  </a:cubicBezTo>
                  <a:cubicBezTo>
                    <a:pt x="6171" y="22883"/>
                    <a:pt x="5671" y="21883"/>
                    <a:pt x="5237" y="20915"/>
                  </a:cubicBezTo>
                  <a:cubicBezTo>
                    <a:pt x="4337" y="19014"/>
                    <a:pt x="4003" y="17012"/>
                    <a:pt x="3669" y="15144"/>
                  </a:cubicBezTo>
                  <a:cubicBezTo>
                    <a:pt x="3369" y="13310"/>
                    <a:pt x="3069" y="11542"/>
                    <a:pt x="2702" y="9974"/>
                  </a:cubicBezTo>
                  <a:cubicBezTo>
                    <a:pt x="2335" y="8406"/>
                    <a:pt x="1935" y="7005"/>
                    <a:pt x="1535" y="5804"/>
                  </a:cubicBezTo>
                  <a:cubicBezTo>
                    <a:pt x="1101" y="4603"/>
                    <a:pt x="667" y="3603"/>
                    <a:pt x="467" y="2735"/>
                  </a:cubicBezTo>
                  <a:cubicBezTo>
                    <a:pt x="300" y="1868"/>
                    <a:pt x="200" y="1168"/>
                    <a:pt x="134" y="701"/>
                  </a:cubicBezTo>
                  <a:cubicBezTo>
                    <a:pt x="67" y="467"/>
                    <a:pt x="34" y="300"/>
                    <a:pt x="34" y="167"/>
                  </a:cubicBezTo>
                  <a:cubicBezTo>
                    <a:pt x="0" y="100"/>
                    <a:pt x="0" y="67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44"/>
            <p:cNvSpPr/>
            <p:nvPr/>
          </p:nvSpPr>
          <p:spPr>
            <a:xfrm>
              <a:off x="8639180" y="1518925"/>
              <a:ext cx="118017" cy="156415"/>
            </a:xfrm>
            <a:custGeom>
              <a:avLst/>
              <a:gdLst/>
              <a:ahLst/>
              <a:cxnLst/>
              <a:rect l="l" t="t" r="r" b="b"/>
              <a:pathLst>
                <a:path w="6270" h="8310" extrusionOk="0">
                  <a:moveTo>
                    <a:pt x="2336" y="0"/>
                  </a:moveTo>
                  <a:lnTo>
                    <a:pt x="2336" y="2202"/>
                  </a:lnTo>
                  <a:cubicBezTo>
                    <a:pt x="935" y="2602"/>
                    <a:pt x="1" y="3870"/>
                    <a:pt x="34" y="5338"/>
                  </a:cubicBezTo>
                  <a:cubicBezTo>
                    <a:pt x="34" y="7739"/>
                    <a:pt x="2202" y="8306"/>
                    <a:pt x="3136" y="8306"/>
                  </a:cubicBezTo>
                  <a:cubicBezTo>
                    <a:pt x="3180" y="8308"/>
                    <a:pt x="3231" y="8310"/>
                    <a:pt x="3286" y="8310"/>
                  </a:cubicBezTo>
                  <a:cubicBezTo>
                    <a:pt x="4150" y="8310"/>
                    <a:pt x="6270" y="7996"/>
                    <a:pt x="6238" y="5238"/>
                  </a:cubicBezTo>
                  <a:lnTo>
                    <a:pt x="4571" y="5238"/>
                  </a:lnTo>
                  <a:cubicBezTo>
                    <a:pt x="4604" y="6005"/>
                    <a:pt x="3970" y="6639"/>
                    <a:pt x="3170" y="6639"/>
                  </a:cubicBezTo>
                  <a:lnTo>
                    <a:pt x="3136" y="6639"/>
                  </a:lnTo>
                  <a:cubicBezTo>
                    <a:pt x="3110" y="6640"/>
                    <a:pt x="3084" y="6641"/>
                    <a:pt x="3059" y="6641"/>
                  </a:cubicBezTo>
                  <a:cubicBezTo>
                    <a:pt x="2521" y="6641"/>
                    <a:pt x="2026" y="6312"/>
                    <a:pt x="1835" y="5771"/>
                  </a:cubicBezTo>
                  <a:cubicBezTo>
                    <a:pt x="1669" y="5338"/>
                    <a:pt x="1702" y="4837"/>
                    <a:pt x="1969" y="4437"/>
                  </a:cubicBezTo>
                  <a:cubicBezTo>
                    <a:pt x="2187" y="4055"/>
                    <a:pt x="2652" y="3717"/>
                    <a:pt x="3417" y="3717"/>
                  </a:cubicBezTo>
                  <a:cubicBezTo>
                    <a:pt x="3586" y="3717"/>
                    <a:pt x="3771" y="3734"/>
                    <a:pt x="3970" y="3770"/>
                  </a:cubicBezTo>
                  <a:lnTo>
                    <a:pt x="3970" y="0"/>
                  </a:lnTo>
                  <a:close/>
                </a:path>
              </a:pathLst>
            </a:custGeom>
            <a:solidFill>
              <a:srgbClr val="F5AA79"/>
            </a:solidFill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44"/>
            <p:cNvSpPr/>
            <p:nvPr/>
          </p:nvSpPr>
          <p:spPr>
            <a:xfrm>
              <a:off x="8683131" y="1475595"/>
              <a:ext cx="30794" cy="28911"/>
            </a:xfrm>
            <a:custGeom>
              <a:avLst/>
              <a:gdLst/>
              <a:ahLst/>
              <a:cxnLst/>
              <a:rect l="l" t="t" r="r" b="b"/>
              <a:pathLst>
                <a:path w="1636" h="1536" extrusionOk="0">
                  <a:moveTo>
                    <a:pt x="1" y="1"/>
                  </a:moveTo>
                  <a:lnTo>
                    <a:pt x="1" y="1535"/>
                  </a:lnTo>
                  <a:lnTo>
                    <a:pt x="1635" y="1535"/>
                  </a:lnTo>
                  <a:lnTo>
                    <a:pt x="1635" y="1"/>
                  </a:lnTo>
                  <a:close/>
                </a:path>
              </a:pathLst>
            </a:custGeom>
            <a:solidFill>
              <a:srgbClr val="F5AA79"/>
            </a:solidFill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44"/>
            <p:cNvSpPr/>
            <p:nvPr/>
          </p:nvSpPr>
          <p:spPr>
            <a:xfrm>
              <a:off x="8468404" y="1345212"/>
              <a:ext cx="459608" cy="460831"/>
            </a:xfrm>
            <a:custGeom>
              <a:avLst/>
              <a:gdLst/>
              <a:ahLst/>
              <a:cxnLst/>
              <a:rect l="l" t="t" r="r" b="b"/>
              <a:pathLst>
                <a:path w="24418" h="24483" extrusionOk="0">
                  <a:moveTo>
                    <a:pt x="12468" y="1"/>
                  </a:moveTo>
                  <a:cubicBezTo>
                    <a:pt x="12240" y="1"/>
                    <a:pt x="12011" y="9"/>
                    <a:pt x="11776" y="23"/>
                  </a:cubicBezTo>
                  <a:cubicBezTo>
                    <a:pt x="11697" y="13"/>
                    <a:pt x="11616" y="9"/>
                    <a:pt x="11534" y="9"/>
                  </a:cubicBezTo>
                  <a:cubicBezTo>
                    <a:pt x="11336" y="9"/>
                    <a:pt x="11130" y="33"/>
                    <a:pt x="10942" y="56"/>
                  </a:cubicBezTo>
                  <a:lnTo>
                    <a:pt x="10074" y="190"/>
                  </a:lnTo>
                  <a:cubicBezTo>
                    <a:pt x="8907" y="423"/>
                    <a:pt x="7773" y="790"/>
                    <a:pt x="6705" y="1357"/>
                  </a:cubicBezTo>
                  <a:cubicBezTo>
                    <a:pt x="5571" y="1924"/>
                    <a:pt x="4570" y="2691"/>
                    <a:pt x="3670" y="3559"/>
                  </a:cubicBezTo>
                  <a:cubicBezTo>
                    <a:pt x="2736" y="4493"/>
                    <a:pt x="1969" y="5560"/>
                    <a:pt x="1368" y="6761"/>
                  </a:cubicBezTo>
                  <a:cubicBezTo>
                    <a:pt x="734" y="7962"/>
                    <a:pt x="301" y="9263"/>
                    <a:pt x="134" y="10630"/>
                  </a:cubicBezTo>
                  <a:cubicBezTo>
                    <a:pt x="67" y="10964"/>
                    <a:pt x="34" y="11331"/>
                    <a:pt x="34" y="11665"/>
                  </a:cubicBezTo>
                  <a:cubicBezTo>
                    <a:pt x="1" y="12031"/>
                    <a:pt x="1" y="12365"/>
                    <a:pt x="1" y="12732"/>
                  </a:cubicBezTo>
                  <a:cubicBezTo>
                    <a:pt x="100" y="14947"/>
                    <a:pt x="789" y="17096"/>
                    <a:pt x="2002" y="18953"/>
                  </a:cubicBezTo>
                  <a:lnTo>
                    <a:pt x="2002" y="18953"/>
                  </a:lnTo>
                  <a:cubicBezTo>
                    <a:pt x="1445" y="20360"/>
                    <a:pt x="858" y="21765"/>
                    <a:pt x="334" y="23106"/>
                  </a:cubicBezTo>
                  <a:lnTo>
                    <a:pt x="234" y="23373"/>
                  </a:lnTo>
                  <a:lnTo>
                    <a:pt x="234" y="23373"/>
                  </a:lnTo>
                  <a:lnTo>
                    <a:pt x="501" y="23306"/>
                  </a:lnTo>
                  <a:lnTo>
                    <a:pt x="4996" y="22050"/>
                  </a:lnTo>
                  <a:lnTo>
                    <a:pt x="4996" y="22050"/>
                  </a:lnTo>
                  <a:cubicBezTo>
                    <a:pt x="6485" y="23193"/>
                    <a:pt x="8264" y="23978"/>
                    <a:pt x="10141" y="24307"/>
                  </a:cubicBezTo>
                  <a:cubicBezTo>
                    <a:pt x="10860" y="24417"/>
                    <a:pt x="11601" y="24482"/>
                    <a:pt x="12327" y="24482"/>
                  </a:cubicBezTo>
                  <a:cubicBezTo>
                    <a:pt x="12478" y="24482"/>
                    <a:pt x="12628" y="24479"/>
                    <a:pt x="12776" y="24474"/>
                  </a:cubicBezTo>
                  <a:cubicBezTo>
                    <a:pt x="13210" y="24440"/>
                    <a:pt x="13644" y="24407"/>
                    <a:pt x="14077" y="24340"/>
                  </a:cubicBezTo>
                  <a:lnTo>
                    <a:pt x="14678" y="24240"/>
                  </a:lnTo>
                  <a:cubicBezTo>
                    <a:pt x="14878" y="24207"/>
                    <a:pt x="15111" y="24140"/>
                    <a:pt x="15278" y="24107"/>
                  </a:cubicBezTo>
                  <a:cubicBezTo>
                    <a:pt x="18080" y="23373"/>
                    <a:pt x="20549" y="21705"/>
                    <a:pt x="22216" y="19337"/>
                  </a:cubicBezTo>
                  <a:cubicBezTo>
                    <a:pt x="22850" y="18469"/>
                    <a:pt x="23351" y="17535"/>
                    <a:pt x="23717" y="16535"/>
                  </a:cubicBezTo>
                  <a:cubicBezTo>
                    <a:pt x="23784" y="16301"/>
                    <a:pt x="23851" y="16101"/>
                    <a:pt x="23918" y="15901"/>
                  </a:cubicBezTo>
                  <a:cubicBezTo>
                    <a:pt x="24018" y="15667"/>
                    <a:pt x="24051" y="15467"/>
                    <a:pt x="24084" y="15300"/>
                  </a:cubicBezTo>
                  <a:cubicBezTo>
                    <a:pt x="24118" y="15100"/>
                    <a:pt x="24184" y="14900"/>
                    <a:pt x="24218" y="14733"/>
                  </a:cubicBezTo>
                  <a:cubicBezTo>
                    <a:pt x="24251" y="14567"/>
                    <a:pt x="24285" y="14400"/>
                    <a:pt x="24318" y="14233"/>
                  </a:cubicBezTo>
                  <a:cubicBezTo>
                    <a:pt x="24351" y="13899"/>
                    <a:pt x="24385" y="13633"/>
                    <a:pt x="24418" y="13399"/>
                  </a:cubicBezTo>
                  <a:cubicBezTo>
                    <a:pt x="24418" y="13166"/>
                    <a:pt x="24418" y="12932"/>
                    <a:pt x="24418" y="12765"/>
                  </a:cubicBezTo>
                  <a:lnTo>
                    <a:pt x="24418" y="12398"/>
                  </a:lnTo>
                  <a:cubicBezTo>
                    <a:pt x="24418" y="12498"/>
                    <a:pt x="24418" y="12632"/>
                    <a:pt x="24385" y="12765"/>
                  </a:cubicBezTo>
                  <a:cubicBezTo>
                    <a:pt x="24351" y="12932"/>
                    <a:pt x="24351" y="13132"/>
                    <a:pt x="24351" y="13366"/>
                  </a:cubicBezTo>
                  <a:cubicBezTo>
                    <a:pt x="24318" y="13633"/>
                    <a:pt x="24251" y="13899"/>
                    <a:pt x="24218" y="14200"/>
                  </a:cubicBezTo>
                  <a:cubicBezTo>
                    <a:pt x="23384" y="18936"/>
                    <a:pt x="19881" y="22739"/>
                    <a:pt x="15245" y="23907"/>
                  </a:cubicBezTo>
                  <a:cubicBezTo>
                    <a:pt x="15045" y="23940"/>
                    <a:pt x="14844" y="24007"/>
                    <a:pt x="14644" y="24040"/>
                  </a:cubicBezTo>
                  <a:lnTo>
                    <a:pt x="14044" y="24140"/>
                  </a:lnTo>
                  <a:cubicBezTo>
                    <a:pt x="13610" y="24207"/>
                    <a:pt x="13210" y="24240"/>
                    <a:pt x="12776" y="24240"/>
                  </a:cubicBezTo>
                  <a:cubicBezTo>
                    <a:pt x="12581" y="24248"/>
                    <a:pt x="12387" y="24252"/>
                    <a:pt x="12192" y="24252"/>
                  </a:cubicBezTo>
                  <a:cubicBezTo>
                    <a:pt x="11519" y="24252"/>
                    <a:pt x="10847" y="24203"/>
                    <a:pt x="10174" y="24073"/>
                  </a:cubicBezTo>
                  <a:cubicBezTo>
                    <a:pt x="8340" y="23740"/>
                    <a:pt x="6572" y="22973"/>
                    <a:pt x="5104" y="21838"/>
                  </a:cubicBezTo>
                  <a:lnTo>
                    <a:pt x="5037" y="21772"/>
                  </a:lnTo>
                  <a:lnTo>
                    <a:pt x="4971" y="21772"/>
                  </a:lnTo>
                  <a:lnTo>
                    <a:pt x="698" y="22966"/>
                  </a:lnTo>
                  <a:lnTo>
                    <a:pt x="2302" y="18970"/>
                  </a:lnTo>
                  <a:lnTo>
                    <a:pt x="2336" y="18903"/>
                  </a:lnTo>
                  <a:lnTo>
                    <a:pt x="2302" y="18836"/>
                  </a:lnTo>
                  <a:cubicBezTo>
                    <a:pt x="1468" y="17602"/>
                    <a:pt x="901" y="16201"/>
                    <a:pt x="568" y="14767"/>
                  </a:cubicBezTo>
                  <a:cubicBezTo>
                    <a:pt x="434" y="14066"/>
                    <a:pt x="334" y="13399"/>
                    <a:pt x="301" y="12699"/>
                  </a:cubicBezTo>
                  <a:cubicBezTo>
                    <a:pt x="301" y="12365"/>
                    <a:pt x="301" y="12031"/>
                    <a:pt x="301" y="11698"/>
                  </a:cubicBezTo>
                  <a:cubicBezTo>
                    <a:pt x="301" y="11331"/>
                    <a:pt x="334" y="10997"/>
                    <a:pt x="401" y="10664"/>
                  </a:cubicBezTo>
                  <a:cubicBezTo>
                    <a:pt x="568" y="9329"/>
                    <a:pt x="935" y="8062"/>
                    <a:pt x="1568" y="6861"/>
                  </a:cubicBezTo>
                  <a:cubicBezTo>
                    <a:pt x="2135" y="5727"/>
                    <a:pt x="2903" y="4659"/>
                    <a:pt x="3803" y="3759"/>
                  </a:cubicBezTo>
                  <a:cubicBezTo>
                    <a:pt x="4671" y="2892"/>
                    <a:pt x="5705" y="2158"/>
                    <a:pt x="6805" y="1591"/>
                  </a:cubicBezTo>
                  <a:cubicBezTo>
                    <a:pt x="7839" y="1024"/>
                    <a:pt x="8974" y="657"/>
                    <a:pt x="10141" y="423"/>
                  </a:cubicBezTo>
                  <a:lnTo>
                    <a:pt x="10975" y="290"/>
                  </a:lnTo>
                  <a:cubicBezTo>
                    <a:pt x="11242" y="256"/>
                    <a:pt x="11509" y="256"/>
                    <a:pt x="11809" y="256"/>
                  </a:cubicBezTo>
                  <a:cubicBezTo>
                    <a:pt x="12030" y="243"/>
                    <a:pt x="12251" y="234"/>
                    <a:pt x="12472" y="234"/>
                  </a:cubicBezTo>
                  <a:cubicBezTo>
                    <a:pt x="12785" y="234"/>
                    <a:pt x="13097" y="251"/>
                    <a:pt x="13410" y="290"/>
                  </a:cubicBezTo>
                  <a:cubicBezTo>
                    <a:pt x="17113" y="590"/>
                    <a:pt x="20415" y="2591"/>
                    <a:pt x="22450" y="5694"/>
                  </a:cubicBezTo>
                  <a:cubicBezTo>
                    <a:pt x="23117" y="6728"/>
                    <a:pt x="23651" y="7862"/>
                    <a:pt x="23984" y="9096"/>
                  </a:cubicBezTo>
                  <a:lnTo>
                    <a:pt x="24151" y="9796"/>
                  </a:lnTo>
                  <a:cubicBezTo>
                    <a:pt x="24184" y="9997"/>
                    <a:pt x="24218" y="10197"/>
                    <a:pt x="24251" y="10397"/>
                  </a:cubicBezTo>
                  <a:cubicBezTo>
                    <a:pt x="24285" y="10630"/>
                    <a:pt x="24318" y="10797"/>
                    <a:pt x="24351" y="10964"/>
                  </a:cubicBezTo>
                  <a:cubicBezTo>
                    <a:pt x="24385" y="11097"/>
                    <a:pt x="24385" y="11264"/>
                    <a:pt x="24385" y="11398"/>
                  </a:cubicBezTo>
                  <a:cubicBezTo>
                    <a:pt x="24385" y="11598"/>
                    <a:pt x="24385" y="11798"/>
                    <a:pt x="24418" y="11998"/>
                  </a:cubicBezTo>
                  <a:lnTo>
                    <a:pt x="24418" y="11398"/>
                  </a:lnTo>
                  <a:cubicBezTo>
                    <a:pt x="24418" y="11264"/>
                    <a:pt x="24418" y="11097"/>
                    <a:pt x="24418" y="10964"/>
                  </a:cubicBezTo>
                  <a:cubicBezTo>
                    <a:pt x="24385" y="10797"/>
                    <a:pt x="24385" y="10597"/>
                    <a:pt x="24351" y="10397"/>
                  </a:cubicBezTo>
                  <a:cubicBezTo>
                    <a:pt x="24318" y="10230"/>
                    <a:pt x="24285" y="9997"/>
                    <a:pt x="24251" y="9763"/>
                  </a:cubicBezTo>
                  <a:lnTo>
                    <a:pt x="24084" y="9063"/>
                  </a:lnTo>
                  <a:cubicBezTo>
                    <a:pt x="23751" y="7828"/>
                    <a:pt x="23250" y="6694"/>
                    <a:pt x="22583" y="5627"/>
                  </a:cubicBezTo>
                  <a:cubicBezTo>
                    <a:pt x="20549" y="2458"/>
                    <a:pt x="17179" y="390"/>
                    <a:pt x="13443" y="56"/>
                  </a:cubicBezTo>
                  <a:cubicBezTo>
                    <a:pt x="13111" y="17"/>
                    <a:pt x="12791" y="1"/>
                    <a:pt x="12468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44"/>
            <p:cNvSpPr/>
            <p:nvPr/>
          </p:nvSpPr>
          <p:spPr>
            <a:xfrm>
              <a:off x="6582295" y="1651209"/>
              <a:ext cx="1702796" cy="2273721"/>
            </a:xfrm>
            <a:custGeom>
              <a:avLst/>
              <a:gdLst/>
              <a:ahLst/>
              <a:cxnLst/>
              <a:rect l="l" t="t" r="r" b="b"/>
              <a:pathLst>
                <a:path w="90466" h="120798" extrusionOk="0">
                  <a:moveTo>
                    <a:pt x="37843" y="1"/>
                  </a:moveTo>
                  <a:cubicBezTo>
                    <a:pt x="34245" y="1"/>
                    <a:pt x="30638" y="245"/>
                    <a:pt x="24552" y="1112"/>
                  </a:cubicBezTo>
                  <a:cubicBezTo>
                    <a:pt x="11142" y="3013"/>
                    <a:pt x="1" y="18591"/>
                    <a:pt x="268" y="45143"/>
                  </a:cubicBezTo>
                  <a:lnTo>
                    <a:pt x="24351" y="45143"/>
                  </a:lnTo>
                  <a:cubicBezTo>
                    <a:pt x="24351" y="45143"/>
                    <a:pt x="24351" y="24929"/>
                    <a:pt x="45366" y="24562"/>
                  </a:cubicBezTo>
                  <a:cubicBezTo>
                    <a:pt x="45492" y="24560"/>
                    <a:pt x="45617" y="24559"/>
                    <a:pt x="45741" y="24559"/>
                  </a:cubicBezTo>
                  <a:cubicBezTo>
                    <a:pt x="56404" y="24559"/>
                    <a:pt x="61971" y="31596"/>
                    <a:pt x="64247" y="37004"/>
                  </a:cubicBezTo>
                  <a:cubicBezTo>
                    <a:pt x="66915" y="43375"/>
                    <a:pt x="66115" y="50614"/>
                    <a:pt x="62512" y="56518"/>
                  </a:cubicBezTo>
                  <a:cubicBezTo>
                    <a:pt x="59101" y="62165"/>
                    <a:pt x="52364" y="67835"/>
                    <a:pt x="40730" y="67835"/>
                  </a:cubicBezTo>
                  <a:cubicBezTo>
                    <a:pt x="38481" y="67835"/>
                    <a:pt x="36050" y="67623"/>
                    <a:pt x="33425" y="67159"/>
                  </a:cubicBezTo>
                  <a:lnTo>
                    <a:pt x="33258" y="120797"/>
                  </a:lnTo>
                  <a:lnTo>
                    <a:pt x="57075" y="120797"/>
                  </a:lnTo>
                  <a:lnTo>
                    <a:pt x="57075" y="89008"/>
                  </a:lnTo>
                  <a:cubicBezTo>
                    <a:pt x="57075" y="89008"/>
                    <a:pt x="90465" y="80368"/>
                    <a:pt x="90465" y="43542"/>
                  </a:cubicBezTo>
                  <a:cubicBezTo>
                    <a:pt x="90465" y="8350"/>
                    <a:pt x="62012" y="745"/>
                    <a:pt x="46701" y="244"/>
                  </a:cubicBezTo>
                  <a:cubicBezTo>
                    <a:pt x="43106" y="132"/>
                    <a:pt x="40477" y="1"/>
                    <a:pt x="37843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44"/>
            <p:cNvSpPr/>
            <p:nvPr/>
          </p:nvSpPr>
          <p:spPr>
            <a:xfrm>
              <a:off x="7207033" y="4135874"/>
              <a:ext cx="455203" cy="424447"/>
            </a:xfrm>
            <a:custGeom>
              <a:avLst/>
              <a:gdLst/>
              <a:ahLst/>
              <a:cxnLst/>
              <a:rect l="l" t="t" r="r" b="b"/>
              <a:pathLst>
                <a:path w="24184" h="22550" extrusionOk="0">
                  <a:moveTo>
                    <a:pt x="0" y="0"/>
                  </a:moveTo>
                  <a:lnTo>
                    <a:pt x="0" y="22550"/>
                  </a:lnTo>
                  <a:lnTo>
                    <a:pt x="24184" y="22550"/>
                  </a:lnTo>
                  <a:lnTo>
                    <a:pt x="24184" y="0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44"/>
            <p:cNvSpPr/>
            <p:nvPr/>
          </p:nvSpPr>
          <p:spPr>
            <a:xfrm>
              <a:off x="7207033" y="4135874"/>
              <a:ext cx="455203" cy="424447"/>
            </a:xfrm>
            <a:custGeom>
              <a:avLst/>
              <a:gdLst/>
              <a:ahLst/>
              <a:cxnLst/>
              <a:rect l="l" t="t" r="r" b="b"/>
              <a:pathLst>
                <a:path w="24184" h="22550" extrusionOk="0">
                  <a:moveTo>
                    <a:pt x="0" y="0"/>
                  </a:moveTo>
                  <a:lnTo>
                    <a:pt x="0" y="22550"/>
                  </a:lnTo>
                  <a:lnTo>
                    <a:pt x="24184" y="22550"/>
                  </a:lnTo>
                  <a:lnTo>
                    <a:pt x="241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44"/>
            <p:cNvSpPr/>
            <p:nvPr/>
          </p:nvSpPr>
          <p:spPr>
            <a:xfrm>
              <a:off x="6582295" y="1651209"/>
              <a:ext cx="1702796" cy="2273721"/>
            </a:xfrm>
            <a:custGeom>
              <a:avLst/>
              <a:gdLst/>
              <a:ahLst/>
              <a:cxnLst/>
              <a:rect l="l" t="t" r="r" b="b"/>
              <a:pathLst>
                <a:path w="90466" h="120798" extrusionOk="0">
                  <a:moveTo>
                    <a:pt x="37843" y="1"/>
                  </a:moveTo>
                  <a:cubicBezTo>
                    <a:pt x="34245" y="1"/>
                    <a:pt x="30638" y="245"/>
                    <a:pt x="24552" y="1112"/>
                  </a:cubicBezTo>
                  <a:cubicBezTo>
                    <a:pt x="11142" y="3013"/>
                    <a:pt x="1" y="18591"/>
                    <a:pt x="268" y="45143"/>
                  </a:cubicBezTo>
                  <a:lnTo>
                    <a:pt x="24351" y="45143"/>
                  </a:lnTo>
                  <a:cubicBezTo>
                    <a:pt x="24351" y="45143"/>
                    <a:pt x="24351" y="24929"/>
                    <a:pt x="45366" y="24562"/>
                  </a:cubicBezTo>
                  <a:cubicBezTo>
                    <a:pt x="45492" y="24560"/>
                    <a:pt x="45617" y="24559"/>
                    <a:pt x="45741" y="24559"/>
                  </a:cubicBezTo>
                  <a:cubicBezTo>
                    <a:pt x="56404" y="24559"/>
                    <a:pt x="61971" y="31596"/>
                    <a:pt x="64247" y="37004"/>
                  </a:cubicBezTo>
                  <a:cubicBezTo>
                    <a:pt x="66915" y="43375"/>
                    <a:pt x="66115" y="50614"/>
                    <a:pt x="62512" y="56518"/>
                  </a:cubicBezTo>
                  <a:cubicBezTo>
                    <a:pt x="59101" y="62165"/>
                    <a:pt x="52364" y="67835"/>
                    <a:pt x="40730" y="67835"/>
                  </a:cubicBezTo>
                  <a:cubicBezTo>
                    <a:pt x="38481" y="67835"/>
                    <a:pt x="36050" y="67623"/>
                    <a:pt x="33425" y="67159"/>
                  </a:cubicBezTo>
                  <a:lnTo>
                    <a:pt x="33258" y="120797"/>
                  </a:lnTo>
                  <a:lnTo>
                    <a:pt x="57075" y="120797"/>
                  </a:lnTo>
                  <a:lnTo>
                    <a:pt x="57075" y="89008"/>
                  </a:lnTo>
                  <a:cubicBezTo>
                    <a:pt x="57075" y="89008"/>
                    <a:pt x="90465" y="80368"/>
                    <a:pt x="90465" y="43542"/>
                  </a:cubicBezTo>
                  <a:cubicBezTo>
                    <a:pt x="90465" y="8350"/>
                    <a:pt x="62012" y="745"/>
                    <a:pt x="46701" y="244"/>
                  </a:cubicBezTo>
                  <a:cubicBezTo>
                    <a:pt x="43106" y="132"/>
                    <a:pt x="40477" y="1"/>
                    <a:pt x="3784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44"/>
            <p:cNvSpPr/>
            <p:nvPr/>
          </p:nvSpPr>
          <p:spPr>
            <a:xfrm>
              <a:off x="6391435" y="1654541"/>
              <a:ext cx="1705921" cy="2270389"/>
            </a:xfrm>
            <a:custGeom>
              <a:avLst/>
              <a:gdLst/>
              <a:ahLst/>
              <a:cxnLst/>
              <a:rect l="l" t="t" r="r" b="b"/>
              <a:pathLst>
                <a:path w="90632" h="120621" extrusionOk="0">
                  <a:moveTo>
                    <a:pt x="45533" y="1"/>
                  </a:moveTo>
                  <a:cubicBezTo>
                    <a:pt x="35192" y="1"/>
                    <a:pt x="0" y="2502"/>
                    <a:pt x="434" y="44966"/>
                  </a:cubicBezTo>
                  <a:lnTo>
                    <a:pt x="24518" y="44966"/>
                  </a:lnTo>
                  <a:cubicBezTo>
                    <a:pt x="24518" y="44966"/>
                    <a:pt x="24518" y="24752"/>
                    <a:pt x="45533" y="24385"/>
                  </a:cubicBezTo>
                  <a:cubicBezTo>
                    <a:pt x="45658" y="24383"/>
                    <a:pt x="45783" y="24382"/>
                    <a:pt x="45907" y="24382"/>
                  </a:cubicBezTo>
                  <a:cubicBezTo>
                    <a:pt x="56570" y="24382"/>
                    <a:pt x="62138" y="31419"/>
                    <a:pt x="64413" y="36827"/>
                  </a:cubicBezTo>
                  <a:cubicBezTo>
                    <a:pt x="67081" y="43198"/>
                    <a:pt x="66281" y="50437"/>
                    <a:pt x="62678" y="56341"/>
                  </a:cubicBezTo>
                  <a:cubicBezTo>
                    <a:pt x="59310" y="61917"/>
                    <a:pt x="52606" y="67060"/>
                    <a:pt x="41186" y="67060"/>
                  </a:cubicBezTo>
                  <a:cubicBezTo>
                    <a:pt x="38808" y="67060"/>
                    <a:pt x="36224" y="66837"/>
                    <a:pt x="33424" y="66348"/>
                  </a:cubicBezTo>
                  <a:lnTo>
                    <a:pt x="33424" y="120620"/>
                  </a:lnTo>
                  <a:lnTo>
                    <a:pt x="57241" y="120620"/>
                  </a:lnTo>
                  <a:lnTo>
                    <a:pt x="57241" y="88831"/>
                  </a:lnTo>
                  <a:cubicBezTo>
                    <a:pt x="57241" y="88831"/>
                    <a:pt x="90631" y="80191"/>
                    <a:pt x="90631" y="43365"/>
                  </a:cubicBezTo>
                  <a:cubicBezTo>
                    <a:pt x="90631" y="8173"/>
                    <a:pt x="59042" y="1"/>
                    <a:pt x="45533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44"/>
            <p:cNvSpPr/>
            <p:nvPr/>
          </p:nvSpPr>
          <p:spPr>
            <a:xfrm>
              <a:off x="6391435" y="1654541"/>
              <a:ext cx="1705921" cy="2270389"/>
            </a:xfrm>
            <a:custGeom>
              <a:avLst/>
              <a:gdLst/>
              <a:ahLst/>
              <a:cxnLst/>
              <a:rect l="l" t="t" r="r" b="b"/>
              <a:pathLst>
                <a:path w="90632" h="120621" extrusionOk="0">
                  <a:moveTo>
                    <a:pt x="45533" y="1"/>
                  </a:moveTo>
                  <a:cubicBezTo>
                    <a:pt x="35192" y="1"/>
                    <a:pt x="0" y="2502"/>
                    <a:pt x="434" y="44966"/>
                  </a:cubicBezTo>
                  <a:lnTo>
                    <a:pt x="24518" y="44966"/>
                  </a:lnTo>
                  <a:cubicBezTo>
                    <a:pt x="24518" y="44966"/>
                    <a:pt x="24518" y="24752"/>
                    <a:pt x="45533" y="24385"/>
                  </a:cubicBezTo>
                  <a:cubicBezTo>
                    <a:pt x="45658" y="24383"/>
                    <a:pt x="45783" y="24382"/>
                    <a:pt x="45907" y="24382"/>
                  </a:cubicBezTo>
                  <a:cubicBezTo>
                    <a:pt x="56570" y="24382"/>
                    <a:pt x="62138" y="31419"/>
                    <a:pt x="64413" y="36827"/>
                  </a:cubicBezTo>
                  <a:cubicBezTo>
                    <a:pt x="67081" y="43198"/>
                    <a:pt x="66281" y="50437"/>
                    <a:pt x="62678" y="56341"/>
                  </a:cubicBezTo>
                  <a:cubicBezTo>
                    <a:pt x="59310" y="61917"/>
                    <a:pt x="52606" y="67060"/>
                    <a:pt x="41186" y="67060"/>
                  </a:cubicBezTo>
                  <a:cubicBezTo>
                    <a:pt x="38808" y="67060"/>
                    <a:pt x="36224" y="66837"/>
                    <a:pt x="33424" y="66348"/>
                  </a:cubicBezTo>
                  <a:lnTo>
                    <a:pt x="33424" y="120620"/>
                  </a:lnTo>
                  <a:lnTo>
                    <a:pt x="57241" y="120620"/>
                  </a:lnTo>
                  <a:lnTo>
                    <a:pt x="57241" y="88831"/>
                  </a:lnTo>
                  <a:cubicBezTo>
                    <a:pt x="57241" y="88831"/>
                    <a:pt x="90631" y="80191"/>
                    <a:pt x="90631" y="43365"/>
                  </a:cubicBezTo>
                  <a:cubicBezTo>
                    <a:pt x="90631" y="8173"/>
                    <a:pt x="59042" y="1"/>
                    <a:pt x="45533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44"/>
            <p:cNvSpPr/>
            <p:nvPr/>
          </p:nvSpPr>
          <p:spPr>
            <a:xfrm>
              <a:off x="7019297" y="4135874"/>
              <a:ext cx="455222" cy="424447"/>
            </a:xfrm>
            <a:custGeom>
              <a:avLst/>
              <a:gdLst/>
              <a:ahLst/>
              <a:cxnLst/>
              <a:rect l="l" t="t" r="r" b="b"/>
              <a:pathLst>
                <a:path w="24185" h="22550" extrusionOk="0">
                  <a:moveTo>
                    <a:pt x="0" y="0"/>
                  </a:moveTo>
                  <a:lnTo>
                    <a:pt x="0" y="22550"/>
                  </a:lnTo>
                  <a:lnTo>
                    <a:pt x="24184" y="22550"/>
                  </a:lnTo>
                  <a:lnTo>
                    <a:pt x="24184" y="0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44"/>
            <p:cNvSpPr/>
            <p:nvPr/>
          </p:nvSpPr>
          <p:spPr>
            <a:xfrm>
              <a:off x="7019297" y="4135874"/>
              <a:ext cx="455222" cy="424447"/>
            </a:xfrm>
            <a:custGeom>
              <a:avLst/>
              <a:gdLst/>
              <a:ahLst/>
              <a:cxnLst/>
              <a:rect l="l" t="t" r="r" b="b"/>
              <a:pathLst>
                <a:path w="24185" h="22550" extrusionOk="0">
                  <a:moveTo>
                    <a:pt x="0" y="0"/>
                  </a:moveTo>
                  <a:lnTo>
                    <a:pt x="0" y="22550"/>
                  </a:lnTo>
                  <a:lnTo>
                    <a:pt x="24184" y="22550"/>
                  </a:lnTo>
                  <a:lnTo>
                    <a:pt x="24184" y="0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44"/>
            <p:cNvSpPr/>
            <p:nvPr/>
          </p:nvSpPr>
          <p:spPr>
            <a:xfrm>
              <a:off x="6850403" y="2110573"/>
              <a:ext cx="449557" cy="384694"/>
            </a:xfrm>
            <a:custGeom>
              <a:avLst/>
              <a:gdLst/>
              <a:ahLst/>
              <a:cxnLst/>
              <a:rect l="l" t="t" r="r" b="b"/>
              <a:pathLst>
                <a:path w="23884" h="20438" extrusionOk="0">
                  <a:moveTo>
                    <a:pt x="21057" y="0"/>
                  </a:moveTo>
                  <a:cubicBezTo>
                    <a:pt x="20265" y="0"/>
                    <a:pt x="19472" y="52"/>
                    <a:pt x="18680" y="157"/>
                  </a:cubicBezTo>
                  <a:cubicBezTo>
                    <a:pt x="16812" y="390"/>
                    <a:pt x="14978" y="790"/>
                    <a:pt x="13176" y="1424"/>
                  </a:cubicBezTo>
                  <a:cubicBezTo>
                    <a:pt x="12142" y="1791"/>
                    <a:pt x="11108" y="2225"/>
                    <a:pt x="10141" y="2759"/>
                  </a:cubicBezTo>
                  <a:cubicBezTo>
                    <a:pt x="9073" y="3292"/>
                    <a:pt x="8039" y="3926"/>
                    <a:pt x="7139" y="4693"/>
                  </a:cubicBezTo>
                  <a:cubicBezTo>
                    <a:pt x="6205" y="5461"/>
                    <a:pt x="5371" y="6328"/>
                    <a:pt x="4670" y="7295"/>
                  </a:cubicBezTo>
                  <a:cubicBezTo>
                    <a:pt x="4003" y="8196"/>
                    <a:pt x="3369" y="9130"/>
                    <a:pt x="2836" y="10097"/>
                  </a:cubicBezTo>
                  <a:cubicBezTo>
                    <a:pt x="1935" y="11732"/>
                    <a:pt x="1201" y="13500"/>
                    <a:pt x="701" y="15301"/>
                  </a:cubicBezTo>
                  <a:cubicBezTo>
                    <a:pt x="367" y="16535"/>
                    <a:pt x="134" y="17803"/>
                    <a:pt x="34" y="19070"/>
                  </a:cubicBezTo>
                  <a:cubicBezTo>
                    <a:pt x="0" y="19504"/>
                    <a:pt x="0" y="19871"/>
                    <a:pt x="0" y="20104"/>
                  </a:cubicBezTo>
                  <a:cubicBezTo>
                    <a:pt x="0" y="20204"/>
                    <a:pt x="0" y="20338"/>
                    <a:pt x="0" y="20438"/>
                  </a:cubicBezTo>
                  <a:cubicBezTo>
                    <a:pt x="34" y="20338"/>
                    <a:pt x="34" y="20204"/>
                    <a:pt x="34" y="20104"/>
                  </a:cubicBezTo>
                  <a:cubicBezTo>
                    <a:pt x="67" y="19871"/>
                    <a:pt x="67" y="19504"/>
                    <a:pt x="100" y="19070"/>
                  </a:cubicBezTo>
                  <a:cubicBezTo>
                    <a:pt x="234" y="17803"/>
                    <a:pt x="501" y="16568"/>
                    <a:pt x="834" y="15368"/>
                  </a:cubicBezTo>
                  <a:cubicBezTo>
                    <a:pt x="1368" y="13566"/>
                    <a:pt x="2102" y="11832"/>
                    <a:pt x="3002" y="10197"/>
                  </a:cubicBezTo>
                  <a:cubicBezTo>
                    <a:pt x="3536" y="9230"/>
                    <a:pt x="4170" y="8296"/>
                    <a:pt x="4804" y="7429"/>
                  </a:cubicBezTo>
                  <a:cubicBezTo>
                    <a:pt x="5537" y="6495"/>
                    <a:pt x="6338" y="5627"/>
                    <a:pt x="7239" y="4860"/>
                  </a:cubicBezTo>
                  <a:cubicBezTo>
                    <a:pt x="8173" y="4126"/>
                    <a:pt x="9173" y="3459"/>
                    <a:pt x="10241" y="2925"/>
                  </a:cubicBezTo>
                  <a:cubicBezTo>
                    <a:pt x="11208" y="2425"/>
                    <a:pt x="12209" y="1991"/>
                    <a:pt x="13276" y="1624"/>
                  </a:cubicBezTo>
                  <a:cubicBezTo>
                    <a:pt x="15011" y="1024"/>
                    <a:pt x="16846" y="590"/>
                    <a:pt x="18714" y="357"/>
                  </a:cubicBezTo>
                  <a:cubicBezTo>
                    <a:pt x="19629" y="233"/>
                    <a:pt x="20563" y="164"/>
                    <a:pt x="21501" y="164"/>
                  </a:cubicBezTo>
                  <a:cubicBezTo>
                    <a:pt x="21828" y="164"/>
                    <a:pt x="22155" y="173"/>
                    <a:pt x="22483" y="190"/>
                  </a:cubicBezTo>
                  <a:cubicBezTo>
                    <a:pt x="22950" y="190"/>
                    <a:pt x="23283" y="290"/>
                    <a:pt x="23517" y="290"/>
                  </a:cubicBezTo>
                  <a:lnTo>
                    <a:pt x="23884" y="290"/>
                  </a:lnTo>
                  <a:cubicBezTo>
                    <a:pt x="23750" y="257"/>
                    <a:pt x="23650" y="223"/>
                    <a:pt x="23517" y="190"/>
                  </a:cubicBezTo>
                  <a:cubicBezTo>
                    <a:pt x="23183" y="123"/>
                    <a:pt x="22850" y="90"/>
                    <a:pt x="22483" y="57"/>
                  </a:cubicBezTo>
                  <a:cubicBezTo>
                    <a:pt x="22008" y="19"/>
                    <a:pt x="21532" y="0"/>
                    <a:pt x="2105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44"/>
            <p:cNvSpPr/>
            <p:nvPr/>
          </p:nvSpPr>
          <p:spPr>
            <a:xfrm>
              <a:off x="7225855" y="1655802"/>
              <a:ext cx="756608" cy="379255"/>
            </a:xfrm>
            <a:custGeom>
              <a:avLst/>
              <a:gdLst/>
              <a:ahLst/>
              <a:cxnLst/>
              <a:rect l="l" t="t" r="r" b="b"/>
              <a:pathLst>
                <a:path w="40197" h="20149" extrusionOk="0">
                  <a:moveTo>
                    <a:pt x="1" y="0"/>
                  </a:moveTo>
                  <a:lnTo>
                    <a:pt x="1402" y="34"/>
                  </a:lnTo>
                  <a:lnTo>
                    <a:pt x="2369" y="67"/>
                  </a:lnTo>
                  <a:cubicBezTo>
                    <a:pt x="2736" y="67"/>
                    <a:pt x="3136" y="134"/>
                    <a:pt x="3570" y="167"/>
                  </a:cubicBezTo>
                  <a:cubicBezTo>
                    <a:pt x="4404" y="234"/>
                    <a:pt x="5371" y="267"/>
                    <a:pt x="6439" y="467"/>
                  </a:cubicBezTo>
                  <a:lnTo>
                    <a:pt x="8107" y="701"/>
                  </a:lnTo>
                  <a:cubicBezTo>
                    <a:pt x="8707" y="768"/>
                    <a:pt x="9274" y="901"/>
                    <a:pt x="9874" y="1034"/>
                  </a:cubicBezTo>
                  <a:cubicBezTo>
                    <a:pt x="10508" y="1168"/>
                    <a:pt x="11142" y="1301"/>
                    <a:pt x="11776" y="1468"/>
                  </a:cubicBezTo>
                  <a:lnTo>
                    <a:pt x="13777" y="1968"/>
                  </a:lnTo>
                  <a:cubicBezTo>
                    <a:pt x="14478" y="2135"/>
                    <a:pt x="15145" y="2369"/>
                    <a:pt x="15845" y="2602"/>
                  </a:cubicBezTo>
                  <a:cubicBezTo>
                    <a:pt x="16546" y="2836"/>
                    <a:pt x="17280" y="3069"/>
                    <a:pt x="18014" y="3336"/>
                  </a:cubicBezTo>
                  <a:lnTo>
                    <a:pt x="20182" y="4170"/>
                  </a:lnTo>
                  <a:lnTo>
                    <a:pt x="22383" y="5171"/>
                  </a:lnTo>
                  <a:cubicBezTo>
                    <a:pt x="25152" y="6505"/>
                    <a:pt x="27787" y="8073"/>
                    <a:pt x="30256" y="9841"/>
                  </a:cubicBezTo>
                  <a:cubicBezTo>
                    <a:pt x="30856" y="10241"/>
                    <a:pt x="31356" y="10675"/>
                    <a:pt x="31890" y="11075"/>
                  </a:cubicBezTo>
                  <a:lnTo>
                    <a:pt x="32657" y="11709"/>
                  </a:lnTo>
                  <a:lnTo>
                    <a:pt x="33391" y="12342"/>
                  </a:lnTo>
                  <a:cubicBezTo>
                    <a:pt x="33858" y="12743"/>
                    <a:pt x="34292" y="13176"/>
                    <a:pt x="34726" y="13543"/>
                  </a:cubicBezTo>
                  <a:cubicBezTo>
                    <a:pt x="35159" y="13944"/>
                    <a:pt x="35526" y="14377"/>
                    <a:pt x="35893" y="14744"/>
                  </a:cubicBezTo>
                  <a:cubicBezTo>
                    <a:pt x="36260" y="15144"/>
                    <a:pt x="36627" y="15511"/>
                    <a:pt x="36960" y="15878"/>
                  </a:cubicBezTo>
                  <a:lnTo>
                    <a:pt x="37794" y="16912"/>
                  </a:lnTo>
                  <a:lnTo>
                    <a:pt x="38562" y="17846"/>
                  </a:lnTo>
                  <a:cubicBezTo>
                    <a:pt x="38762" y="18113"/>
                    <a:pt x="38962" y="18413"/>
                    <a:pt x="39129" y="18647"/>
                  </a:cubicBezTo>
                  <a:lnTo>
                    <a:pt x="39929" y="19781"/>
                  </a:lnTo>
                  <a:cubicBezTo>
                    <a:pt x="39976" y="19851"/>
                    <a:pt x="40038" y="19920"/>
                    <a:pt x="40083" y="19979"/>
                  </a:cubicBezTo>
                  <a:lnTo>
                    <a:pt x="40083" y="19979"/>
                  </a:lnTo>
                  <a:lnTo>
                    <a:pt x="39929" y="19748"/>
                  </a:lnTo>
                  <a:cubicBezTo>
                    <a:pt x="39729" y="19481"/>
                    <a:pt x="39496" y="19114"/>
                    <a:pt x="39162" y="18614"/>
                  </a:cubicBezTo>
                  <a:cubicBezTo>
                    <a:pt x="38995" y="18347"/>
                    <a:pt x="38828" y="18080"/>
                    <a:pt x="38595" y="17780"/>
                  </a:cubicBezTo>
                  <a:lnTo>
                    <a:pt x="37861" y="16846"/>
                  </a:lnTo>
                  <a:lnTo>
                    <a:pt x="37027" y="15778"/>
                  </a:lnTo>
                  <a:cubicBezTo>
                    <a:pt x="36727" y="15411"/>
                    <a:pt x="36360" y="15044"/>
                    <a:pt x="35993" y="14677"/>
                  </a:cubicBezTo>
                  <a:cubicBezTo>
                    <a:pt x="35626" y="14277"/>
                    <a:pt x="35259" y="13877"/>
                    <a:pt x="34826" y="13443"/>
                  </a:cubicBezTo>
                  <a:lnTo>
                    <a:pt x="33491" y="12209"/>
                  </a:lnTo>
                  <a:cubicBezTo>
                    <a:pt x="33258" y="11976"/>
                    <a:pt x="33024" y="11775"/>
                    <a:pt x="32791" y="11575"/>
                  </a:cubicBezTo>
                  <a:lnTo>
                    <a:pt x="31990" y="11008"/>
                  </a:lnTo>
                  <a:cubicBezTo>
                    <a:pt x="31457" y="10575"/>
                    <a:pt x="30956" y="10141"/>
                    <a:pt x="30356" y="9707"/>
                  </a:cubicBezTo>
                  <a:cubicBezTo>
                    <a:pt x="27887" y="7906"/>
                    <a:pt x="25219" y="6338"/>
                    <a:pt x="22450" y="5037"/>
                  </a:cubicBezTo>
                  <a:lnTo>
                    <a:pt x="20249" y="4037"/>
                  </a:lnTo>
                  <a:lnTo>
                    <a:pt x="18047" y="3203"/>
                  </a:lnTo>
                  <a:cubicBezTo>
                    <a:pt x="17346" y="2902"/>
                    <a:pt x="16613" y="2669"/>
                    <a:pt x="15912" y="2469"/>
                  </a:cubicBezTo>
                  <a:cubicBezTo>
                    <a:pt x="15178" y="2235"/>
                    <a:pt x="14511" y="2002"/>
                    <a:pt x="13811" y="1835"/>
                  </a:cubicBezTo>
                  <a:lnTo>
                    <a:pt x="11809" y="1301"/>
                  </a:lnTo>
                  <a:cubicBezTo>
                    <a:pt x="11142" y="1134"/>
                    <a:pt x="10508" y="1001"/>
                    <a:pt x="9908" y="901"/>
                  </a:cubicBezTo>
                  <a:cubicBezTo>
                    <a:pt x="9274" y="801"/>
                    <a:pt x="8674" y="634"/>
                    <a:pt x="8107" y="567"/>
                  </a:cubicBezTo>
                  <a:lnTo>
                    <a:pt x="6439" y="334"/>
                  </a:lnTo>
                  <a:cubicBezTo>
                    <a:pt x="5405" y="167"/>
                    <a:pt x="4404" y="134"/>
                    <a:pt x="3570" y="67"/>
                  </a:cubicBezTo>
                  <a:cubicBezTo>
                    <a:pt x="3136" y="34"/>
                    <a:pt x="2736" y="0"/>
                    <a:pt x="2369" y="0"/>
                  </a:cubicBezTo>
                  <a:close/>
                  <a:moveTo>
                    <a:pt x="40083" y="19979"/>
                  </a:moveTo>
                  <a:lnTo>
                    <a:pt x="40129" y="20048"/>
                  </a:lnTo>
                  <a:cubicBezTo>
                    <a:pt x="40119" y="20028"/>
                    <a:pt x="40103" y="20004"/>
                    <a:pt x="40083" y="19979"/>
                  </a:cubicBezTo>
                  <a:close/>
                  <a:moveTo>
                    <a:pt x="40129" y="20048"/>
                  </a:moveTo>
                  <a:lnTo>
                    <a:pt x="40129" y="20048"/>
                  </a:lnTo>
                  <a:cubicBezTo>
                    <a:pt x="40196" y="20115"/>
                    <a:pt x="40196" y="20148"/>
                    <a:pt x="40196" y="20148"/>
                  </a:cubicBezTo>
                  <a:lnTo>
                    <a:pt x="40196" y="20148"/>
                  </a:lnTo>
                  <a:cubicBezTo>
                    <a:pt x="40196" y="20115"/>
                    <a:pt x="40163" y="20081"/>
                    <a:pt x="40129" y="20048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44"/>
            <p:cNvSpPr/>
            <p:nvPr/>
          </p:nvSpPr>
          <p:spPr>
            <a:xfrm>
              <a:off x="7470736" y="3008218"/>
              <a:ext cx="464633" cy="320227"/>
            </a:xfrm>
            <a:custGeom>
              <a:avLst/>
              <a:gdLst/>
              <a:ahLst/>
              <a:cxnLst/>
              <a:rect l="l" t="t" r="r" b="b"/>
              <a:pathLst>
                <a:path w="24685" h="17013" extrusionOk="0">
                  <a:moveTo>
                    <a:pt x="24684" y="1"/>
                  </a:moveTo>
                  <a:cubicBezTo>
                    <a:pt x="24618" y="67"/>
                    <a:pt x="24551" y="134"/>
                    <a:pt x="24451" y="201"/>
                  </a:cubicBezTo>
                  <a:lnTo>
                    <a:pt x="23884" y="868"/>
                  </a:lnTo>
                  <a:cubicBezTo>
                    <a:pt x="23617" y="1168"/>
                    <a:pt x="23317" y="1535"/>
                    <a:pt x="22950" y="1935"/>
                  </a:cubicBezTo>
                  <a:cubicBezTo>
                    <a:pt x="22583" y="2336"/>
                    <a:pt x="22149" y="2769"/>
                    <a:pt x="21682" y="3270"/>
                  </a:cubicBezTo>
                  <a:cubicBezTo>
                    <a:pt x="21182" y="3770"/>
                    <a:pt x="20648" y="4270"/>
                    <a:pt x="20081" y="4838"/>
                  </a:cubicBezTo>
                  <a:cubicBezTo>
                    <a:pt x="19481" y="5405"/>
                    <a:pt x="18847" y="5972"/>
                    <a:pt x="18146" y="6572"/>
                  </a:cubicBezTo>
                  <a:cubicBezTo>
                    <a:pt x="16679" y="7840"/>
                    <a:pt x="15111" y="9041"/>
                    <a:pt x="13476" y="10175"/>
                  </a:cubicBezTo>
                  <a:cubicBezTo>
                    <a:pt x="11775" y="11342"/>
                    <a:pt x="10041" y="12376"/>
                    <a:pt x="8473" y="13244"/>
                  </a:cubicBezTo>
                  <a:cubicBezTo>
                    <a:pt x="7639" y="13677"/>
                    <a:pt x="6872" y="14077"/>
                    <a:pt x="6171" y="14411"/>
                  </a:cubicBezTo>
                  <a:cubicBezTo>
                    <a:pt x="5437" y="14778"/>
                    <a:pt x="4737" y="15078"/>
                    <a:pt x="4136" y="15378"/>
                  </a:cubicBezTo>
                  <a:cubicBezTo>
                    <a:pt x="3503" y="15645"/>
                    <a:pt x="2902" y="15879"/>
                    <a:pt x="2402" y="16079"/>
                  </a:cubicBezTo>
                  <a:cubicBezTo>
                    <a:pt x="1901" y="16279"/>
                    <a:pt x="1468" y="16446"/>
                    <a:pt x="1101" y="16579"/>
                  </a:cubicBezTo>
                  <a:lnTo>
                    <a:pt x="267" y="16879"/>
                  </a:lnTo>
                  <a:cubicBezTo>
                    <a:pt x="167" y="16913"/>
                    <a:pt x="67" y="16980"/>
                    <a:pt x="0" y="17013"/>
                  </a:cubicBezTo>
                  <a:cubicBezTo>
                    <a:pt x="100" y="17013"/>
                    <a:pt x="200" y="16980"/>
                    <a:pt x="300" y="16946"/>
                  </a:cubicBezTo>
                  <a:lnTo>
                    <a:pt x="1134" y="16646"/>
                  </a:lnTo>
                  <a:cubicBezTo>
                    <a:pt x="1501" y="16546"/>
                    <a:pt x="1935" y="16379"/>
                    <a:pt x="2435" y="16179"/>
                  </a:cubicBezTo>
                  <a:cubicBezTo>
                    <a:pt x="2935" y="16012"/>
                    <a:pt x="3536" y="15779"/>
                    <a:pt x="4170" y="15512"/>
                  </a:cubicBezTo>
                  <a:cubicBezTo>
                    <a:pt x="4803" y="15245"/>
                    <a:pt x="5504" y="14911"/>
                    <a:pt x="6238" y="14578"/>
                  </a:cubicBezTo>
                  <a:cubicBezTo>
                    <a:pt x="6972" y="14278"/>
                    <a:pt x="7739" y="13844"/>
                    <a:pt x="8539" y="13444"/>
                  </a:cubicBezTo>
                  <a:cubicBezTo>
                    <a:pt x="12042" y="11576"/>
                    <a:pt x="15311" y="9307"/>
                    <a:pt x="18280" y="6706"/>
                  </a:cubicBezTo>
                  <a:cubicBezTo>
                    <a:pt x="18947" y="6105"/>
                    <a:pt x="19581" y="5538"/>
                    <a:pt x="20181" y="4971"/>
                  </a:cubicBezTo>
                  <a:cubicBezTo>
                    <a:pt x="20782" y="4404"/>
                    <a:pt x="21282" y="3870"/>
                    <a:pt x="21782" y="3370"/>
                  </a:cubicBezTo>
                  <a:cubicBezTo>
                    <a:pt x="22249" y="2869"/>
                    <a:pt x="22650" y="2402"/>
                    <a:pt x="23016" y="2002"/>
                  </a:cubicBezTo>
                  <a:cubicBezTo>
                    <a:pt x="23383" y="1602"/>
                    <a:pt x="23684" y="1235"/>
                    <a:pt x="23950" y="935"/>
                  </a:cubicBezTo>
                  <a:lnTo>
                    <a:pt x="24518" y="268"/>
                  </a:lnTo>
                  <a:cubicBezTo>
                    <a:pt x="24584" y="168"/>
                    <a:pt x="24651" y="101"/>
                    <a:pt x="2468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44"/>
            <p:cNvSpPr/>
            <p:nvPr/>
          </p:nvSpPr>
          <p:spPr>
            <a:xfrm>
              <a:off x="7458803" y="3326544"/>
              <a:ext cx="4404" cy="563226"/>
            </a:xfrm>
            <a:custGeom>
              <a:avLst/>
              <a:gdLst/>
              <a:ahLst/>
              <a:cxnLst/>
              <a:rect l="l" t="t" r="r" b="b"/>
              <a:pathLst>
                <a:path w="234" h="29923" extrusionOk="0">
                  <a:moveTo>
                    <a:pt x="100" y="1"/>
                  </a:moveTo>
                  <a:cubicBezTo>
                    <a:pt x="67" y="1"/>
                    <a:pt x="0" y="6672"/>
                    <a:pt x="0" y="14945"/>
                  </a:cubicBezTo>
                  <a:cubicBezTo>
                    <a:pt x="0" y="23217"/>
                    <a:pt x="67" y="29922"/>
                    <a:pt x="100" y="29922"/>
                  </a:cubicBezTo>
                  <a:cubicBezTo>
                    <a:pt x="167" y="29922"/>
                    <a:pt x="234" y="23217"/>
                    <a:pt x="234" y="14945"/>
                  </a:cubicBezTo>
                  <a:cubicBezTo>
                    <a:pt x="234" y="6672"/>
                    <a:pt x="167" y="1"/>
                    <a:pt x="10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44"/>
            <p:cNvSpPr/>
            <p:nvPr/>
          </p:nvSpPr>
          <p:spPr>
            <a:xfrm>
              <a:off x="7476383" y="4136495"/>
              <a:ext cx="3783" cy="394953"/>
            </a:xfrm>
            <a:custGeom>
              <a:avLst/>
              <a:gdLst/>
              <a:ahLst/>
              <a:cxnLst/>
              <a:rect l="l" t="t" r="r" b="b"/>
              <a:pathLst>
                <a:path w="201" h="20983" extrusionOk="0">
                  <a:moveTo>
                    <a:pt x="100" y="1"/>
                  </a:moveTo>
                  <a:cubicBezTo>
                    <a:pt x="34" y="1"/>
                    <a:pt x="0" y="4704"/>
                    <a:pt x="0" y="10508"/>
                  </a:cubicBezTo>
                  <a:cubicBezTo>
                    <a:pt x="0" y="16279"/>
                    <a:pt x="34" y="20982"/>
                    <a:pt x="100" y="20982"/>
                  </a:cubicBezTo>
                  <a:cubicBezTo>
                    <a:pt x="167" y="20982"/>
                    <a:pt x="200" y="16312"/>
                    <a:pt x="200" y="10508"/>
                  </a:cubicBezTo>
                  <a:cubicBezTo>
                    <a:pt x="200" y="4704"/>
                    <a:pt x="167" y="1"/>
                    <a:pt x="10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44"/>
            <p:cNvSpPr/>
            <p:nvPr/>
          </p:nvSpPr>
          <p:spPr>
            <a:xfrm>
              <a:off x="7916509" y="2358390"/>
              <a:ext cx="228562" cy="120784"/>
            </a:xfrm>
            <a:custGeom>
              <a:avLst/>
              <a:gdLst/>
              <a:ahLst/>
              <a:cxnLst/>
              <a:rect l="l" t="t" r="r" b="b"/>
              <a:pathLst>
                <a:path w="12143" h="6417" extrusionOk="0">
                  <a:moveTo>
                    <a:pt x="12143" y="0"/>
                  </a:moveTo>
                  <a:lnTo>
                    <a:pt x="12143" y="0"/>
                  </a:lnTo>
                  <a:cubicBezTo>
                    <a:pt x="12142" y="0"/>
                    <a:pt x="2302" y="634"/>
                    <a:pt x="401" y="4370"/>
                  </a:cubicBezTo>
                  <a:cubicBezTo>
                    <a:pt x="1" y="5204"/>
                    <a:pt x="1568" y="5904"/>
                    <a:pt x="2436" y="6171"/>
                  </a:cubicBezTo>
                  <a:cubicBezTo>
                    <a:pt x="3089" y="6335"/>
                    <a:pt x="3743" y="6416"/>
                    <a:pt x="4397" y="6416"/>
                  </a:cubicBezTo>
                  <a:cubicBezTo>
                    <a:pt x="4677" y="6416"/>
                    <a:pt x="4957" y="6401"/>
                    <a:pt x="5238" y="6371"/>
                  </a:cubicBezTo>
                  <a:cubicBezTo>
                    <a:pt x="6505" y="6305"/>
                    <a:pt x="7773" y="6171"/>
                    <a:pt x="8874" y="5571"/>
                  </a:cubicBezTo>
                  <a:cubicBezTo>
                    <a:pt x="9808" y="4970"/>
                    <a:pt x="10575" y="4136"/>
                    <a:pt x="11042" y="3136"/>
                  </a:cubicBezTo>
                  <a:cubicBezTo>
                    <a:pt x="11509" y="2135"/>
                    <a:pt x="11876" y="1067"/>
                    <a:pt x="12143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44"/>
            <p:cNvSpPr/>
            <p:nvPr/>
          </p:nvSpPr>
          <p:spPr>
            <a:xfrm>
              <a:off x="7916509" y="2358390"/>
              <a:ext cx="228562" cy="120784"/>
            </a:xfrm>
            <a:custGeom>
              <a:avLst/>
              <a:gdLst/>
              <a:ahLst/>
              <a:cxnLst/>
              <a:rect l="l" t="t" r="r" b="b"/>
              <a:pathLst>
                <a:path w="12143" h="6417" extrusionOk="0">
                  <a:moveTo>
                    <a:pt x="12143" y="0"/>
                  </a:moveTo>
                  <a:lnTo>
                    <a:pt x="12143" y="0"/>
                  </a:lnTo>
                  <a:cubicBezTo>
                    <a:pt x="12142" y="0"/>
                    <a:pt x="2302" y="634"/>
                    <a:pt x="401" y="4370"/>
                  </a:cubicBezTo>
                  <a:cubicBezTo>
                    <a:pt x="1" y="5204"/>
                    <a:pt x="1568" y="5904"/>
                    <a:pt x="2436" y="6171"/>
                  </a:cubicBezTo>
                  <a:cubicBezTo>
                    <a:pt x="3089" y="6335"/>
                    <a:pt x="3743" y="6416"/>
                    <a:pt x="4397" y="6416"/>
                  </a:cubicBezTo>
                  <a:cubicBezTo>
                    <a:pt x="4677" y="6416"/>
                    <a:pt x="4957" y="6401"/>
                    <a:pt x="5238" y="6371"/>
                  </a:cubicBezTo>
                  <a:cubicBezTo>
                    <a:pt x="6505" y="6305"/>
                    <a:pt x="7773" y="6171"/>
                    <a:pt x="8874" y="5571"/>
                  </a:cubicBezTo>
                  <a:cubicBezTo>
                    <a:pt x="9808" y="4970"/>
                    <a:pt x="10575" y="4136"/>
                    <a:pt x="11042" y="3136"/>
                  </a:cubicBezTo>
                  <a:cubicBezTo>
                    <a:pt x="11509" y="2135"/>
                    <a:pt x="11876" y="1067"/>
                    <a:pt x="1214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44"/>
            <p:cNvSpPr/>
            <p:nvPr/>
          </p:nvSpPr>
          <p:spPr>
            <a:xfrm>
              <a:off x="8436387" y="2336123"/>
              <a:ext cx="202812" cy="87619"/>
            </a:xfrm>
            <a:custGeom>
              <a:avLst/>
              <a:gdLst/>
              <a:ahLst/>
              <a:cxnLst/>
              <a:rect l="l" t="t" r="r" b="b"/>
              <a:pathLst>
                <a:path w="10775" h="4655" extrusionOk="0">
                  <a:moveTo>
                    <a:pt x="7230" y="1"/>
                  </a:moveTo>
                  <a:cubicBezTo>
                    <a:pt x="6943" y="1"/>
                    <a:pt x="6655" y="8"/>
                    <a:pt x="6372" y="16"/>
                  </a:cubicBezTo>
                  <a:cubicBezTo>
                    <a:pt x="5071" y="82"/>
                    <a:pt x="3803" y="316"/>
                    <a:pt x="2569" y="749"/>
                  </a:cubicBezTo>
                  <a:cubicBezTo>
                    <a:pt x="1568" y="1116"/>
                    <a:pt x="501" y="1583"/>
                    <a:pt x="0" y="2517"/>
                  </a:cubicBezTo>
                  <a:lnTo>
                    <a:pt x="634" y="2884"/>
                  </a:lnTo>
                  <a:cubicBezTo>
                    <a:pt x="2235" y="4052"/>
                    <a:pt x="4203" y="4652"/>
                    <a:pt x="6171" y="4652"/>
                  </a:cubicBezTo>
                  <a:cubicBezTo>
                    <a:pt x="6220" y="4654"/>
                    <a:pt x="6269" y="4655"/>
                    <a:pt x="6317" y="4655"/>
                  </a:cubicBezTo>
                  <a:cubicBezTo>
                    <a:pt x="7232" y="4655"/>
                    <a:pt x="8111" y="4357"/>
                    <a:pt x="8840" y="3818"/>
                  </a:cubicBezTo>
                  <a:cubicBezTo>
                    <a:pt x="9174" y="3518"/>
                    <a:pt x="9407" y="3151"/>
                    <a:pt x="9741" y="2851"/>
                  </a:cubicBezTo>
                  <a:cubicBezTo>
                    <a:pt x="9941" y="2651"/>
                    <a:pt x="10208" y="2517"/>
                    <a:pt x="10441" y="2317"/>
                  </a:cubicBezTo>
                  <a:cubicBezTo>
                    <a:pt x="10641" y="2117"/>
                    <a:pt x="10775" y="1817"/>
                    <a:pt x="10741" y="1517"/>
                  </a:cubicBezTo>
                  <a:cubicBezTo>
                    <a:pt x="10641" y="1150"/>
                    <a:pt x="10441" y="816"/>
                    <a:pt x="10174" y="616"/>
                  </a:cubicBezTo>
                  <a:cubicBezTo>
                    <a:pt x="9288" y="94"/>
                    <a:pt x="8258" y="1"/>
                    <a:pt x="7230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44"/>
            <p:cNvSpPr/>
            <p:nvPr/>
          </p:nvSpPr>
          <p:spPr>
            <a:xfrm>
              <a:off x="8436387" y="2336273"/>
              <a:ext cx="202812" cy="87468"/>
            </a:xfrm>
            <a:custGeom>
              <a:avLst/>
              <a:gdLst/>
              <a:ahLst/>
              <a:cxnLst/>
              <a:rect l="l" t="t" r="r" b="b"/>
              <a:pathLst>
                <a:path w="10775" h="4647" extrusionOk="0">
                  <a:moveTo>
                    <a:pt x="6867" y="1"/>
                  </a:moveTo>
                  <a:cubicBezTo>
                    <a:pt x="6704" y="1"/>
                    <a:pt x="6538" y="3"/>
                    <a:pt x="6372" y="8"/>
                  </a:cubicBezTo>
                  <a:cubicBezTo>
                    <a:pt x="5071" y="74"/>
                    <a:pt x="3803" y="308"/>
                    <a:pt x="2569" y="741"/>
                  </a:cubicBezTo>
                  <a:cubicBezTo>
                    <a:pt x="1568" y="1075"/>
                    <a:pt x="501" y="1575"/>
                    <a:pt x="0" y="2509"/>
                  </a:cubicBezTo>
                  <a:lnTo>
                    <a:pt x="634" y="2876"/>
                  </a:lnTo>
                  <a:cubicBezTo>
                    <a:pt x="2235" y="4044"/>
                    <a:pt x="4203" y="4644"/>
                    <a:pt x="6205" y="4644"/>
                  </a:cubicBezTo>
                  <a:cubicBezTo>
                    <a:pt x="6252" y="4646"/>
                    <a:pt x="6299" y="4647"/>
                    <a:pt x="6346" y="4647"/>
                  </a:cubicBezTo>
                  <a:cubicBezTo>
                    <a:pt x="7232" y="4647"/>
                    <a:pt x="8111" y="4349"/>
                    <a:pt x="8840" y="3810"/>
                  </a:cubicBezTo>
                  <a:cubicBezTo>
                    <a:pt x="9174" y="3510"/>
                    <a:pt x="9407" y="3110"/>
                    <a:pt x="9741" y="2843"/>
                  </a:cubicBezTo>
                  <a:cubicBezTo>
                    <a:pt x="9941" y="2643"/>
                    <a:pt x="10208" y="2509"/>
                    <a:pt x="10441" y="2309"/>
                  </a:cubicBezTo>
                  <a:cubicBezTo>
                    <a:pt x="10641" y="2109"/>
                    <a:pt x="10775" y="1809"/>
                    <a:pt x="10741" y="1509"/>
                  </a:cubicBezTo>
                  <a:cubicBezTo>
                    <a:pt x="10575" y="1142"/>
                    <a:pt x="10341" y="875"/>
                    <a:pt x="10007" y="675"/>
                  </a:cubicBezTo>
                  <a:cubicBezTo>
                    <a:pt x="9019" y="122"/>
                    <a:pt x="7979" y="1"/>
                    <a:pt x="68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44"/>
            <p:cNvSpPr/>
            <p:nvPr/>
          </p:nvSpPr>
          <p:spPr>
            <a:xfrm>
              <a:off x="7864390" y="1987944"/>
              <a:ext cx="621613" cy="689412"/>
            </a:xfrm>
            <a:custGeom>
              <a:avLst/>
              <a:gdLst/>
              <a:ahLst/>
              <a:cxnLst/>
              <a:rect l="l" t="t" r="r" b="b"/>
              <a:pathLst>
                <a:path w="33025" h="36627" extrusionOk="0">
                  <a:moveTo>
                    <a:pt x="13310" y="0"/>
                  </a:moveTo>
                  <a:lnTo>
                    <a:pt x="10575" y="1268"/>
                  </a:lnTo>
                  <a:cubicBezTo>
                    <a:pt x="9975" y="1568"/>
                    <a:pt x="9374" y="1902"/>
                    <a:pt x="8841" y="2269"/>
                  </a:cubicBezTo>
                  <a:cubicBezTo>
                    <a:pt x="7006" y="3469"/>
                    <a:pt x="2636" y="6271"/>
                    <a:pt x="1836" y="9374"/>
                  </a:cubicBezTo>
                  <a:cubicBezTo>
                    <a:pt x="1" y="16579"/>
                    <a:pt x="3103" y="24585"/>
                    <a:pt x="3103" y="24585"/>
                  </a:cubicBezTo>
                  <a:lnTo>
                    <a:pt x="5105" y="23017"/>
                  </a:lnTo>
                  <a:cubicBezTo>
                    <a:pt x="5605" y="22616"/>
                    <a:pt x="6139" y="22283"/>
                    <a:pt x="6706" y="21949"/>
                  </a:cubicBezTo>
                  <a:lnTo>
                    <a:pt x="10742" y="32757"/>
                  </a:lnTo>
                  <a:cubicBezTo>
                    <a:pt x="10242" y="33057"/>
                    <a:pt x="9908" y="33558"/>
                    <a:pt x="9841" y="34125"/>
                  </a:cubicBezTo>
                  <a:cubicBezTo>
                    <a:pt x="9808" y="34992"/>
                    <a:pt x="10275" y="36059"/>
                    <a:pt x="11776" y="36360"/>
                  </a:cubicBezTo>
                  <a:lnTo>
                    <a:pt x="32558" y="36626"/>
                  </a:lnTo>
                  <a:cubicBezTo>
                    <a:pt x="32724" y="36626"/>
                    <a:pt x="32824" y="36526"/>
                    <a:pt x="32824" y="36360"/>
                  </a:cubicBezTo>
                  <a:cubicBezTo>
                    <a:pt x="32824" y="36326"/>
                    <a:pt x="32824" y="36326"/>
                    <a:pt x="32824" y="36293"/>
                  </a:cubicBezTo>
                  <a:lnTo>
                    <a:pt x="30389" y="28687"/>
                  </a:lnTo>
                  <a:cubicBezTo>
                    <a:pt x="30389" y="28687"/>
                    <a:pt x="30756" y="24885"/>
                    <a:pt x="31257" y="20315"/>
                  </a:cubicBezTo>
                  <a:cubicBezTo>
                    <a:pt x="31988" y="13396"/>
                    <a:pt x="33019" y="4687"/>
                    <a:pt x="33025" y="4670"/>
                  </a:cubicBezTo>
                  <a:lnTo>
                    <a:pt x="33025" y="4670"/>
                  </a:lnTo>
                  <a:cubicBezTo>
                    <a:pt x="33025" y="4670"/>
                    <a:pt x="33025" y="4670"/>
                    <a:pt x="33025" y="4670"/>
                  </a:cubicBezTo>
                  <a:cubicBezTo>
                    <a:pt x="33025" y="4670"/>
                    <a:pt x="33025" y="4670"/>
                    <a:pt x="33025" y="4670"/>
                  </a:cubicBezTo>
                  <a:cubicBezTo>
                    <a:pt x="33025" y="4670"/>
                    <a:pt x="33025" y="4670"/>
                    <a:pt x="33025" y="4670"/>
                  </a:cubicBezTo>
                  <a:lnTo>
                    <a:pt x="33025" y="4670"/>
                  </a:lnTo>
                  <a:cubicBezTo>
                    <a:pt x="31590" y="667"/>
                    <a:pt x="23218" y="0"/>
                    <a:pt x="23218" y="0"/>
                  </a:cubicBezTo>
                  <a:lnTo>
                    <a:pt x="13644" y="567"/>
                  </a:lnTo>
                  <a:lnTo>
                    <a:pt x="13310" y="0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44"/>
            <p:cNvSpPr/>
            <p:nvPr/>
          </p:nvSpPr>
          <p:spPr>
            <a:xfrm>
              <a:off x="8202197" y="2230302"/>
              <a:ext cx="64053" cy="211151"/>
            </a:xfrm>
            <a:custGeom>
              <a:avLst/>
              <a:gdLst/>
              <a:ahLst/>
              <a:cxnLst/>
              <a:rect l="l" t="t" r="r" b="b"/>
              <a:pathLst>
                <a:path w="3403" h="11218" extrusionOk="0">
                  <a:moveTo>
                    <a:pt x="2702" y="0"/>
                  </a:moveTo>
                  <a:cubicBezTo>
                    <a:pt x="1568" y="2902"/>
                    <a:pt x="1601" y="6238"/>
                    <a:pt x="367" y="9140"/>
                  </a:cubicBezTo>
                  <a:cubicBezTo>
                    <a:pt x="234" y="9440"/>
                    <a:pt x="100" y="9774"/>
                    <a:pt x="67" y="10107"/>
                  </a:cubicBezTo>
                  <a:cubicBezTo>
                    <a:pt x="0" y="10441"/>
                    <a:pt x="100" y="10775"/>
                    <a:pt x="334" y="11041"/>
                  </a:cubicBezTo>
                  <a:cubicBezTo>
                    <a:pt x="485" y="11178"/>
                    <a:pt x="671" y="11218"/>
                    <a:pt x="869" y="11218"/>
                  </a:cubicBezTo>
                  <a:cubicBezTo>
                    <a:pt x="1108" y="11218"/>
                    <a:pt x="1364" y="11160"/>
                    <a:pt x="1601" y="11141"/>
                  </a:cubicBezTo>
                  <a:cubicBezTo>
                    <a:pt x="2002" y="11041"/>
                    <a:pt x="2368" y="10941"/>
                    <a:pt x="2735" y="10775"/>
                  </a:cubicBezTo>
                  <a:cubicBezTo>
                    <a:pt x="3403" y="7205"/>
                    <a:pt x="3069" y="3569"/>
                    <a:pt x="270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44"/>
            <p:cNvSpPr/>
            <p:nvPr/>
          </p:nvSpPr>
          <p:spPr>
            <a:xfrm>
              <a:off x="8104866" y="2537241"/>
              <a:ext cx="332161" cy="53418"/>
            </a:xfrm>
            <a:custGeom>
              <a:avLst/>
              <a:gdLst/>
              <a:ahLst/>
              <a:cxnLst/>
              <a:rect l="l" t="t" r="r" b="b"/>
              <a:pathLst>
                <a:path w="17647" h="2838" extrusionOk="0">
                  <a:moveTo>
                    <a:pt x="4617" y="1"/>
                  </a:moveTo>
                  <a:cubicBezTo>
                    <a:pt x="4043" y="1"/>
                    <a:pt x="3467" y="69"/>
                    <a:pt x="2903" y="205"/>
                  </a:cubicBezTo>
                  <a:cubicBezTo>
                    <a:pt x="1735" y="572"/>
                    <a:pt x="835" y="1506"/>
                    <a:pt x="1" y="2440"/>
                  </a:cubicBezTo>
                  <a:lnTo>
                    <a:pt x="268" y="2673"/>
                  </a:lnTo>
                  <a:cubicBezTo>
                    <a:pt x="611" y="2790"/>
                    <a:pt x="959" y="2838"/>
                    <a:pt x="1310" y="2838"/>
                  </a:cubicBezTo>
                  <a:cubicBezTo>
                    <a:pt x="2664" y="2838"/>
                    <a:pt x="4067" y="2132"/>
                    <a:pt x="5471" y="1973"/>
                  </a:cubicBezTo>
                  <a:cubicBezTo>
                    <a:pt x="5690" y="1948"/>
                    <a:pt x="5908" y="1937"/>
                    <a:pt x="6126" y="1937"/>
                  </a:cubicBezTo>
                  <a:cubicBezTo>
                    <a:pt x="7075" y="1937"/>
                    <a:pt x="8019" y="2144"/>
                    <a:pt x="8940" y="2306"/>
                  </a:cubicBezTo>
                  <a:cubicBezTo>
                    <a:pt x="10342" y="2524"/>
                    <a:pt x="11743" y="2636"/>
                    <a:pt x="13144" y="2636"/>
                  </a:cubicBezTo>
                  <a:cubicBezTo>
                    <a:pt x="14111" y="2636"/>
                    <a:pt x="15078" y="2582"/>
                    <a:pt x="16046" y="2473"/>
                  </a:cubicBezTo>
                  <a:cubicBezTo>
                    <a:pt x="16412" y="2440"/>
                    <a:pt x="16746" y="2340"/>
                    <a:pt x="17080" y="2206"/>
                  </a:cubicBezTo>
                  <a:cubicBezTo>
                    <a:pt x="17413" y="1973"/>
                    <a:pt x="17647" y="1573"/>
                    <a:pt x="17647" y="1172"/>
                  </a:cubicBezTo>
                  <a:cubicBezTo>
                    <a:pt x="13711" y="739"/>
                    <a:pt x="9774" y="539"/>
                    <a:pt x="5838" y="105"/>
                  </a:cubicBezTo>
                  <a:cubicBezTo>
                    <a:pt x="5435" y="35"/>
                    <a:pt x="5026" y="1"/>
                    <a:pt x="461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44"/>
            <p:cNvSpPr/>
            <p:nvPr/>
          </p:nvSpPr>
          <p:spPr>
            <a:xfrm>
              <a:off x="8395580" y="2067676"/>
              <a:ext cx="242999" cy="323992"/>
            </a:xfrm>
            <a:custGeom>
              <a:avLst/>
              <a:gdLst/>
              <a:ahLst/>
              <a:cxnLst/>
              <a:rect l="l" t="t" r="r" b="b"/>
              <a:pathLst>
                <a:path w="12910" h="17213" extrusionOk="0">
                  <a:moveTo>
                    <a:pt x="4637" y="1"/>
                  </a:moveTo>
                  <a:lnTo>
                    <a:pt x="0" y="5838"/>
                  </a:lnTo>
                  <a:lnTo>
                    <a:pt x="1068" y="17213"/>
                  </a:lnTo>
                  <a:cubicBezTo>
                    <a:pt x="1068" y="17213"/>
                    <a:pt x="3503" y="14511"/>
                    <a:pt x="10374" y="14444"/>
                  </a:cubicBezTo>
                  <a:cubicBezTo>
                    <a:pt x="11375" y="14478"/>
                    <a:pt x="12309" y="14978"/>
                    <a:pt x="12909" y="15779"/>
                  </a:cubicBezTo>
                  <a:lnTo>
                    <a:pt x="12309" y="14411"/>
                  </a:lnTo>
                  <a:cubicBezTo>
                    <a:pt x="10608" y="10575"/>
                    <a:pt x="4637" y="1"/>
                    <a:pt x="4637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44"/>
            <p:cNvSpPr/>
            <p:nvPr/>
          </p:nvSpPr>
          <p:spPr>
            <a:xfrm>
              <a:off x="8077875" y="2205814"/>
              <a:ext cx="25768" cy="94828"/>
            </a:xfrm>
            <a:custGeom>
              <a:avLst/>
              <a:gdLst/>
              <a:ahLst/>
              <a:cxnLst/>
              <a:rect l="l" t="t" r="r" b="b"/>
              <a:pathLst>
                <a:path w="1369" h="5038" extrusionOk="0">
                  <a:moveTo>
                    <a:pt x="0" y="0"/>
                  </a:moveTo>
                  <a:cubicBezTo>
                    <a:pt x="134" y="868"/>
                    <a:pt x="334" y="1701"/>
                    <a:pt x="567" y="2535"/>
                  </a:cubicBezTo>
                  <a:cubicBezTo>
                    <a:pt x="768" y="3403"/>
                    <a:pt x="1034" y="4237"/>
                    <a:pt x="1368" y="5037"/>
                  </a:cubicBezTo>
                  <a:cubicBezTo>
                    <a:pt x="1235" y="4170"/>
                    <a:pt x="1068" y="3336"/>
                    <a:pt x="801" y="2502"/>
                  </a:cubicBezTo>
                  <a:cubicBezTo>
                    <a:pt x="601" y="1635"/>
                    <a:pt x="334" y="801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44"/>
            <p:cNvSpPr/>
            <p:nvPr/>
          </p:nvSpPr>
          <p:spPr>
            <a:xfrm>
              <a:off x="8388032" y="2162485"/>
              <a:ext cx="74104" cy="247403"/>
            </a:xfrm>
            <a:custGeom>
              <a:avLst/>
              <a:gdLst/>
              <a:ahLst/>
              <a:cxnLst/>
              <a:rect l="l" t="t" r="r" b="b"/>
              <a:pathLst>
                <a:path w="3937" h="13144" extrusionOk="0">
                  <a:moveTo>
                    <a:pt x="34" y="1"/>
                  </a:moveTo>
                  <a:lnTo>
                    <a:pt x="34" y="1"/>
                  </a:lnTo>
                  <a:cubicBezTo>
                    <a:pt x="1" y="34"/>
                    <a:pt x="601" y="568"/>
                    <a:pt x="1368" y="1602"/>
                  </a:cubicBezTo>
                  <a:cubicBezTo>
                    <a:pt x="2403" y="2936"/>
                    <a:pt x="3103" y="4470"/>
                    <a:pt x="3503" y="6072"/>
                  </a:cubicBezTo>
                  <a:cubicBezTo>
                    <a:pt x="3670" y="6972"/>
                    <a:pt x="3737" y="7906"/>
                    <a:pt x="3637" y="8807"/>
                  </a:cubicBezTo>
                  <a:cubicBezTo>
                    <a:pt x="3537" y="9641"/>
                    <a:pt x="3403" y="10408"/>
                    <a:pt x="3303" y="11042"/>
                  </a:cubicBezTo>
                  <a:cubicBezTo>
                    <a:pt x="3236" y="11542"/>
                    <a:pt x="3170" y="12076"/>
                    <a:pt x="3170" y="12576"/>
                  </a:cubicBezTo>
                  <a:cubicBezTo>
                    <a:pt x="3170" y="12776"/>
                    <a:pt x="3170" y="12943"/>
                    <a:pt x="3203" y="13143"/>
                  </a:cubicBezTo>
                  <a:cubicBezTo>
                    <a:pt x="3236" y="12943"/>
                    <a:pt x="3236" y="12776"/>
                    <a:pt x="3236" y="12576"/>
                  </a:cubicBezTo>
                  <a:cubicBezTo>
                    <a:pt x="3270" y="12209"/>
                    <a:pt x="3337" y="11709"/>
                    <a:pt x="3470" y="11075"/>
                  </a:cubicBezTo>
                  <a:cubicBezTo>
                    <a:pt x="3570" y="10441"/>
                    <a:pt x="3737" y="9674"/>
                    <a:pt x="3837" y="8840"/>
                  </a:cubicBezTo>
                  <a:cubicBezTo>
                    <a:pt x="3937" y="7906"/>
                    <a:pt x="3904" y="6972"/>
                    <a:pt x="3703" y="6038"/>
                  </a:cubicBezTo>
                  <a:cubicBezTo>
                    <a:pt x="3337" y="4370"/>
                    <a:pt x="2569" y="2836"/>
                    <a:pt x="1502" y="1502"/>
                  </a:cubicBezTo>
                  <a:cubicBezTo>
                    <a:pt x="1168" y="1101"/>
                    <a:pt x="835" y="734"/>
                    <a:pt x="468" y="367"/>
                  </a:cubicBezTo>
                  <a:cubicBezTo>
                    <a:pt x="334" y="234"/>
                    <a:pt x="201" y="134"/>
                    <a:pt x="3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44"/>
            <p:cNvSpPr/>
            <p:nvPr/>
          </p:nvSpPr>
          <p:spPr>
            <a:xfrm>
              <a:off x="8103624" y="2591318"/>
              <a:ext cx="205316" cy="70660"/>
            </a:xfrm>
            <a:custGeom>
              <a:avLst/>
              <a:gdLst/>
              <a:ahLst/>
              <a:cxnLst/>
              <a:rect l="l" t="t" r="r" b="b"/>
              <a:pathLst>
                <a:path w="10908" h="3754" extrusionOk="0">
                  <a:moveTo>
                    <a:pt x="0" y="1"/>
                  </a:moveTo>
                  <a:lnTo>
                    <a:pt x="0" y="1"/>
                  </a:lnTo>
                  <a:cubicBezTo>
                    <a:pt x="100" y="134"/>
                    <a:pt x="200" y="267"/>
                    <a:pt x="300" y="367"/>
                  </a:cubicBezTo>
                  <a:cubicBezTo>
                    <a:pt x="434" y="534"/>
                    <a:pt x="567" y="634"/>
                    <a:pt x="701" y="768"/>
                  </a:cubicBezTo>
                  <a:cubicBezTo>
                    <a:pt x="834" y="935"/>
                    <a:pt x="1034" y="1101"/>
                    <a:pt x="1234" y="1268"/>
                  </a:cubicBezTo>
                  <a:cubicBezTo>
                    <a:pt x="1735" y="1668"/>
                    <a:pt x="2268" y="2035"/>
                    <a:pt x="2835" y="2336"/>
                  </a:cubicBezTo>
                  <a:cubicBezTo>
                    <a:pt x="4203" y="3103"/>
                    <a:pt x="5704" y="3570"/>
                    <a:pt x="7272" y="3703"/>
                  </a:cubicBezTo>
                  <a:cubicBezTo>
                    <a:pt x="7589" y="3737"/>
                    <a:pt x="7906" y="3753"/>
                    <a:pt x="8223" y="3753"/>
                  </a:cubicBezTo>
                  <a:cubicBezTo>
                    <a:pt x="8539" y="3753"/>
                    <a:pt x="8856" y="3737"/>
                    <a:pt x="9173" y="3703"/>
                  </a:cubicBezTo>
                  <a:cubicBezTo>
                    <a:pt x="9440" y="3703"/>
                    <a:pt x="9707" y="3670"/>
                    <a:pt x="9907" y="3636"/>
                  </a:cubicBezTo>
                  <a:cubicBezTo>
                    <a:pt x="10074" y="3603"/>
                    <a:pt x="10274" y="3570"/>
                    <a:pt x="10441" y="3536"/>
                  </a:cubicBezTo>
                  <a:cubicBezTo>
                    <a:pt x="10608" y="3503"/>
                    <a:pt x="10774" y="3436"/>
                    <a:pt x="10908" y="3403"/>
                  </a:cubicBezTo>
                  <a:cubicBezTo>
                    <a:pt x="10908" y="3399"/>
                    <a:pt x="10900" y="3398"/>
                    <a:pt x="10885" y="3398"/>
                  </a:cubicBezTo>
                  <a:cubicBezTo>
                    <a:pt x="10759" y="3398"/>
                    <a:pt x="10125" y="3510"/>
                    <a:pt x="9173" y="3570"/>
                  </a:cubicBezTo>
                  <a:cubicBezTo>
                    <a:pt x="9003" y="3579"/>
                    <a:pt x="8834" y="3583"/>
                    <a:pt x="8664" y="3583"/>
                  </a:cubicBezTo>
                  <a:cubicBezTo>
                    <a:pt x="8200" y="3583"/>
                    <a:pt x="7736" y="3552"/>
                    <a:pt x="7272" y="3503"/>
                  </a:cubicBezTo>
                  <a:cubicBezTo>
                    <a:pt x="6538" y="3436"/>
                    <a:pt x="5771" y="3270"/>
                    <a:pt x="5037" y="3036"/>
                  </a:cubicBezTo>
                  <a:cubicBezTo>
                    <a:pt x="4303" y="2803"/>
                    <a:pt x="3603" y="2502"/>
                    <a:pt x="2902" y="2169"/>
                  </a:cubicBezTo>
                  <a:cubicBezTo>
                    <a:pt x="2368" y="1869"/>
                    <a:pt x="1835" y="1535"/>
                    <a:pt x="1334" y="1135"/>
                  </a:cubicBezTo>
                  <a:cubicBezTo>
                    <a:pt x="467" y="501"/>
                    <a:pt x="33" y="1"/>
                    <a:pt x="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44"/>
            <p:cNvSpPr/>
            <p:nvPr/>
          </p:nvSpPr>
          <p:spPr>
            <a:xfrm>
              <a:off x="8404370" y="2610781"/>
              <a:ext cx="29514" cy="69869"/>
            </a:xfrm>
            <a:custGeom>
              <a:avLst/>
              <a:gdLst/>
              <a:ahLst/>
              <a:cxnLst/>
              <a:rect l="l" t="t" r="r" b="b"/>
              <a:pathLst>
                <a:path w="1568" h="3712" extrusionOk="0">
                  <a:moveTo>
                    <a:pt x="1334" y="1"/>
                  </a:moveTo>
                  <a:cubicBezTo>
                    <a:pt x="1268" y="1"/>
                    <a:pt x="1501" y="935"/>
                    <a:pt x="1168" y="2035"/>
                  </a:cubicBezTo>
                  <a:cubicBezTo>
                    <a:pt x="1034" y="2502"/>
                    <a:pt x="801" y="2936"/>
                    <a:pt x="467" y="3303"/>
                  </a:cubicBezTo>
                  <a:cubicBezTo>
                    <a:pt x="200" y="3570"/>
                    <a:pt x="0" y="3703"/>
                    <a:pt x="0" y="3703"/>
                  </a:cubicBezTo>
                  <a:cubicBezTo>
                    <a:pt x="5" y="3708"/>
                    <a:pt x="15" y="3711"/>
                    <a:pt x="29" y="3711"/>
                  </a:cubicBezTo>
                  <a:cubicBezTo>
                    <a:pt x="107" y="3711"/>
                    <a:pt x="313" y="3629"/>
                    <a:pt x="567" y="3403"/>
                  </a:cubicBezTo>
                  <a:cubicBezTo>
                    <a:pt x="967" y="3069"/>
                    <a:pt x="1234" y="2602"/>
                    <a:pt x="1401" y="2102"/>
                  </a:cubicBezTo>
                  <a:cubicBezTo>
                    <a:pt x="1535" y="1602"/>
                    <a:pt x="1568" y="1101"/>
                    <a:pt x="1501" y="601"/>
                  </a:cubicBezTo>
                  <a:cubicBezTo>
                    <a:pt x="1501" y="368"/>
                    <a:pt x="1434" y="167"/>
                    <a:pt x="133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44"/>
            <p:cNvSpPr/>
            <p:nvPr/>
          </p:nvSpPr>
          <p:spPr>
            <a:xfrm>
              <a:off x="8390554" y="2638412"/>
              <a:ext cx="21364" cy="43329"/>
            </a:xfrm>
            <a:custGeom>
              <a:avLst/>
              <a:gdLst/>
              <a:ahLst/>
              <a:cxnLst/>
              <a:rect l="l" t="t" r="r" b="b"/>
              <a:pathLst>
                <a:path w="1135" h="2302" extrusionOk="0">
                  <a:moveTo>
                    <a:pt x="934" y="0"/>
                  </a:moveTo>
                  <a:cubicBezTo>
                    <a:pt x="901" y="0"/>
                    <a:pt x="868" y="567"/>
                    <a:pt x="634" y="1201"/>
                  </a:cubicBezTo>
                  <a:cubicBezTo>
                    <a:pt x="401" y="1835"/>
                    <a:pt x="0" y="2235"/>
                    <a:pt x="67" y="2302"/>
                  </a:cubicBezTo>
                  <a:cubicBezTo>
                    <a:pt x="767" y="1768"/>
                    <a:pt x="1134" y="868"/>
                    <a:pt x="93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44"/>
            <p:cNvSpPr/>
            <p:nvPr/>
          </p:nvSpPr>
          <p:spPr>
            <a:xfrm>
              <a:off x="8310803" y="2379734"/>
              <a:ext cx="27650" cy="40826"/>
            </a:xfrm>
            <a:custGeom>
              <a:avLst/>
              <a:gdLst/>
              <a:ahLst/>
              <a:cxnLst/>
              <a:rect l="l" t="t" r="r" b="b"/>
              <a:pathLst>
                <a:path w="1469" h="2169" extrusionOk="0">
                  <a:moveTo>
                    <a:pt x="1469" y="0"/>
                  </a:moveTo>
                  <a:lnTo>
                    <a:pt x="1469" y="0"/>
                  </a:lnTo>
                  <a:cubicBezTo>
                    <a:pt x="1068" y="234"/>
                    <a:pt x="768" y="567"/>
                    <a:pt x="535" y="968"/>
                  </a:cubicBezTo>
                  <a:cubicBezTo>
                    <a:pt x="268" y="1301"/>
                    <a:pt x="68" y="1701"/>
                    <a:pt x="1" y="2168"/>
                  </a:cubicBezTo>
                  <a:cubicBezTo>
                    <a:pt x="268" y="1801"/>
                    <a:pt x="501" y="1468"/>
                    <a:pt x="735" y="1068"/>
                  </a:cubicBezTo>
                  <a:cubicBezTo>
                    <a:pt x="1002" y="734"/>
                    <a:pt x="1235" y="367"/>
                    <a:pt x="146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44"/>
            <p:cNvSpPr/>
            <p:nvPr/>
          </p:nvSpPr>
          <p:spPr>
            <a:xfrm>
              <a:off x="7939115" y="2140199"/>
              <a:ext cx="130609" cy="49936"/>
            </a:xfrm>
            <a:custGeom>
              <a:avLst/>
              <a:gdLst/>
              <a:ahLst/>
              <a:cxnLst/>
              <a:rect l="l" t="t" r="r" b="b"/>
              <a:pathLst>
                <a:path w="6939" h="2653" extrusionOk="0">
                  <a:moveTo>
                    <a:pt x="551" y="0"/>
                  </a:moveTo>
                  <a:cubicBezTo>
                    <a:pt x="367" y="0"/>
                    <a:pt x="184" y="17"/>
                    <a:pt x="0" y="50"/>
                  </a:cubicBezTo>
                  <a:cubicBezTo>
                    <a:pt x="367" y="117"/>
                    <a:pt x="734" y="150"/>
                    <a:pt x="1101" y="184"/>
                  </a:cubicBezTo>
                  <a:cubicBezTo>
                    <a:pt x="2869" y="417"/>
                    <a:pt x="4537" y="1051"/>
                    <a:pt x="6038" y="2018"/>
                  </a:cubicBezTo>
                  <a:cubicBezTo>
                    <a:pt x="6305" y="2252"/>
                    <a:pt x="6639" y="2452"/>
                    <a:pt x="6939" y="2652"/>
                  </a:cubicBezTo>
                  <a:cubicBezTo>
                    <a:pt x="6705" y="2352"/>
                    <a:pt x="6438" y="2119"/>
                    <a:pt x="6138" y="1918"/>
                  </a:cubicBezTo>
                  <a:cubicBezTo>
                    <a:pt x="4670" y="851"/>
                    <a:pt x="2936" y="184"/>
                    <a:pt x="1101" y="50"/>
                  </a:cubicBezTo>
                  <a:cubicBezTo>
                    <a:pt x="918" y="17"/>
                    <a:pt x="734" y="0"/>
                    <a:pt x="55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44"/>
            <p:cNvSpPr/>
            <p:nvPr/>
          </p:nvSpPr>
          <p:spPr>
            <a:xfrm>
              <a:off x="8413781" y="2065173"/>
              <a:ext cx="69079" cy="82894"/>
            </a:xfrm>
            <a:custGeom>
              <a:avLst/>
              <a:gdLst/>
              <a:ahLst/>
              <a:cxnLst/>
              <a:rect l="l" t="t" r="r" b="b"/>
              <a:pathLst>
                <a:path w="3670" h="4404" extrusionOk="0">
                  <a:moveTo>
                    <a:pt x="3670" y="0"/>
                  </a:moveTo>
                  <a:lnTo>
                    <a:pt x="3670" y="0"/>
                  </a:lnTo>
                  <a:cubicBezTo>
                    <a:pt x="3403" y="100"/>
                    <a:pt x="3136" y="267"/>
                    <a:pt x="2936" y="434"/>
                  </a:cubicBezTo>
                  <a:cubicBezTo>
                    <a:pt x="2369" y="834"/>
                    <a:pt x="1835" y="1301"/>
                    <a:pt x="1401" y="1835"/>
                  </a:cubicBezTo>
                  <a:cubicBezTo>
                    <a:pt x="968" y="2369"/>
                    <a:pt x="568" y="2969"/>
                    <a:pt x="267" y="3569"/>
                  </a:cubicBezTo>
                  <a:cubicBezTo>
                    <a:pt x="134" y="3836"/>
                    <a:pt x="34" y="4103"/>
                    <a:pt x="0" y="4403"/>
                  </a:cubicBezTo>
                  <a:cubicBezTo>
                    <a:pt x="434" y="3536"/>
                    <a:pt x="968" y="2735"/>
                    <a:pt x="1568" y="1968"/>
                  </a:cubicBezTo>
                  <a:cubicBezTo>
                    <a:pt x="2202" y="1268"/>
                    <a:pt x="2903" y="601"/>
                    <a:pt x="367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44"/>
            <p:cNvSpPr/>
            <p:nvPr/>
          </p:nvSpPr>
          <p:spPr>
            <a:xfrm>
              <a:off x="8093573" y="2000499"/>
              <a:ext cx="236091" cy="136915"/>
            </a:xfrm>
            <a:custGeom>
              <a:avLst/>
              <a:gdLst/>
              <a:ahLst/>
              <a:cxnLst/>
              <a:rect l="l" t="t" r="r" b="b"/>
              <a:pathLst>
                <a:path w="12543" h="7274" extrusionOk="0">
                  <a:moveTo>
                    <a:pt x="12076" y="0"/>
                  </a:moveTo>
                  <a:cubicBezTo>
                    <a:pt x="12076" y="1"/>
                    <a:pt x="12176" y="301"/>
                    <a:pt x="12276" y="834"/>
                  </a:cubicBezTo>
                  <a:cubicBezTo>
                    <a:pt x="12409" y="1568"/>
                    <a:pt x="12376" y="2302"/>
                    <a:pt x="12176" y="3036"/>
                  </a:cubicBezTo>
                  <a:cubicBezTo>
                    <a:pt x="11909" y="4103"/>
                    <a:pt x="11342" y="5071"/>
                    <a:pt x="10508" y="5805"/>
                  </a:cubicBezTo>
                  <a:cubicBezTo>
                    <a:pt x="9474" y="6672"/>
                    <a:pt x="8173" y="7105"/>
                    <a:pt x="6805" y="7105"/>
                  </a:cubicBezTo>
                  <a:cubicBezTo>
                    <a:pt x="5471" y="7072"/>
                    <a:pt x="4137" y="6638"/>
                    <a:pt x="3069" y="5838"/>
                  </a:cubicBezTo>
                  <a:cubicBezTo>
                    <a:pt x="2169" y="5171"/>
                    <a:pt x="1468" y="4337"/>
                    <a:pt x="934" y="3336"/>
                  </a:cubicBezTo>
                  <a:cubicBezTo>
                    <a:pt x="601" y="2702"/>
                    <a:pt x="334" y="1968"/>
                    <a:pt x="200" y="1268"/>
                  </a:cubicBezTo>
                  <a:cubicBezTo>
                    <a:pt x="67" y="734"/>
                    <a:pt x="34" y="434"/>
                    <a:pt x="34" y="434"/>
                  </a:cubicBezTo>
                  <a:cubicBezTo>
                    <a:pt x="0" y="534"/>
                    <a:pt x="0" y="601"/>
                    <a:pt x="34" y="668"/>
                  </a:cubicBezTo>
                  <a:cubicBezTo>
                    <a:pt x="34" y="868"/>
                    <a:pt x="67" y="1068"/>
                    <a:pt x="100" y="1268"/>
                  </a:cubicBezTo>
                  <a:cubicBezTo>
                    <a:pt x="234" y="2035"/>
                    <a:pt x="467" y="2736"/>
                    <a:pt x="801" y="3436"/>
                  </a:cubicBezTo>
                  <a:cubicBezTo>
                    <a:pt x="1301" y="4437"/>
                    <a:pt x="2035" y="5304"/>
                    <a:pt x="2936" y="6005"/>
                  </a:cubicBezTo>
                  <a:cubicBezTo>
                    <a:pt x="4032" y="6811"/>
                    <a:pt x="5346" y="7274"/>
                    <a:pt x="6698" y="7274"/>
                  </a:cubicBezTo>
                  <a:cubicBezTo>
                    <a:pt x="6745" y="7274"/>
                    <a:pt x="6792" y="7273"/>
                    <a:pt x="6839" y="7272"/>
                  </a:cubicBezTo>
                  <a:cubicBezTo>
                    <a:pt x="6885" y="7273"/>
                    <a:pt x="6932" y="7274"/>
                    <a:pt x="6979" y="7274"/>
                  </a:cubicBezTo>
                  <a:cubicBezTo>
                    <a:pt x="8331" y="7274"/>
                    <a:pt x="9643" y="6807"/>
                    <a:pt x="10675" y="5905"/>
                  </a:cubicBezTo>
                  <a:cubicBezTo>
                    <a:pt x="11509" y="5171"/>
                    <a:pt x="12109" y="4170"/>
                    <a:pt x="12376" y="3036"/>
                  </a:cubicBezTo>
                  <a:cubicBezTo>
                    <a:pt x="12543" y="2302"/>
                    <a:pt x="12543" y="1535"/>
                    <a:pt x="12376" y="801"/>
                  </a:cubicBezTo>
                  <a:cubicBezTo>
                    <a:pt x="12309" y="601"/>
                    <a:pt x="12242" y="401"/>
                    <a:pt x="12176" y="201"/>
                  </a:cubicBezTo>
                  <a:cubicBezTo>
                    <a:pt x="12142" y="134"/>
                    <a:pt x="12109" y="67"/>
                    <a:pt x="1207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44"/>
            <p:cNvSpPr/>
            <p:nvPr/>
          </p:nvSpPr>
          <p:spPr>
            <a:xfrm>
              <a:off x="8310803" y="2382558"/>
              <a:ext cx="38323" cy="39264"/>
            </a:xfrm>
            <a:custGeom>
              <a:avLst/>
              <a:gdLst/>
              <a:ahLst/>
              <a:cxnLst/>
              <a:rect l="l" t="t" r="r" b="b"/>
              <a:pathLst>
                <a:path w="2036" h="2086" extrusionOk="0">
                  <a:moveTo>
                    <a:pt x="1602" y="0"/>
                  </a:moveTo>
                  <a:cubicBezTo>
                    <a:pt x="1535" y="0"/>
                    <a:pt x="1469" y="17"/>
                    <a:pt x="1402" y="50"/>
                  </a:cubicBezTo>
                  <a:cubicBezTo>
                    <a:pt x="1302" y="84"/>
                    <a:pt x="1202" y="184"/>
                    <a:pt x="1102" y="284"/>
                  </a:cubicBezTo>
                  <a:cubicBezTo>
                    <a:pt x="601" y="784"/>
                    <a:pt x="234" y="1418"/>
                    <a:pt x="1" y="2085"/>
                  </a:cubicBezTo>
                  <a:lnTo>
                    <a:pt x="2036" y="1885"/>
                  </a:lnTo>
                  <a:cubicBezTo>
                    <a:pt x="2036" y="1485"/>
                    <a:pt x="2002" y="1018"/>
                    <a:pt x="2002" y="584"/>
                  </a:cubicBezTo>
                  <a:cubicBezTo>
                    <a:pt x="2036" y="384"/>
                    <a:pt x="1936" y="184"/>
                    <a:pt x="1802" y="50"/>
                  </a:cubicBezTo>
                  <a:cubicBezTo>
                    <a:pt x="1735" y="17"/>
                    <a:pt x="1669" y="0"/>
                    <a:pt x="160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44"/>
            <p:cNvSpPr/>
            <p:nvPr/>
          </p:nvSpPr>
          <p:spPr>
            <a:xfrm>
              <a:off x="8448320" y="2253529"/>
              <a:ext cx="30775" cy="121819"/>
            </a:xfrm>
            <a:custGeom>
              <a:avLst/>
              <a:gdLst/>
              <a:ahLst/>
              <a:cxnLst/>
              <a:rect l="l" t="t" r="r" b="b"/>
              <a:pathLst>
                <a:path w="1635" h="6472" extrusionOk="0">
                  <a:moveTo>
                    <a:pt x="0" y="0"/>
                  </a:moveTo>
                  <a:cubicBezTo>
                    <a:pt x="867" y="2869"/>
                    <a:pt x="601" y="4504"/>
                    <a:pt x="100" y="6472"/>
                  </a:cubicBezTo>
                  <a:lnTo>
                    <a:pt x="200" y="6205"/>
                  </a:lnTo>
                  <a:cubicBezTo>
                    <a:pt x="767" y="5037"/>
                    <a:pt x="1635" y="4337"/>
                    <a:pt x="1468" y="3169"/>
                  </a:cubicBezTo>
                  <a:cubicBezTo>
                    <a:pt x="1268" y="1968"/>
                    <a:pt x="767" y="9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44"/>
            <p:cNvSpPr/>
            <p:nvPr/>
          </p:nvSpPr>
          <p:spPr>
            <a:xfrm>
              <a:off x="8199054" y="4121437"/>
              <a:ext cx="200309" cy="367942"/>
            </a:xfrm>
            <a:custGeom>
              <a:avLst/>
              <a:gdLst/>
              <a:ahLst/>
              <a:cxnLst/>
              <a:rect l="l" t="t" r="r" b="b"/>
              <a:pathLst>
                <a:path w="10642" h="19548" extrusionOk="0">
                  <a:moveTo>
                    <a:pt x="0" y="0"/>
                  </a:moveTo>
                  <a:lnTo>
                    <a:pt x="1268" y="19447"/>
                  </a:lnTo>
                  <a:lnTo>
                    <a:pt x="9407" y="19547"/>
                  </a:lnTo>
                  <a:lnTo>
                    <a:pt x="10641" y="8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44"/>
            <p:cNvSpPr/>
            <p:nvPr/>
          </p:nvSpPr>
          <p:spPr>
            <a:xfrm>
              <a:off x="8211609" y="4439123"/>
              <a:ext cx="342833" cy="116172"/>
            </a:xfrm>
            <a:custGeom>
              <a:avLst/>
              <a:gdLst/>
              <a:ahLst/>
              <a:cxnLst/>
              <a:rect l="l" t="t" r="r" b="b"/>
              <a:pathLst>
                <a:path w="18214" h="6172" extrusionOk="0">
                  <a:moveTo>
                    <a:pt x="301" y="1"/>
                  </a:moveTo>
                  <a:lnTo>
                    <a:pt x="0" y="6072"/>
                  </a:lnTo>
                  <a:lnTo>
                    <a:pt x="18213" y="6172"/>
                  </a:lnTo>
                  <a:cubicBezTo>
                    <a:pt x="18147" y="4437"/>
                    <a:pt x="8974" y="735"/>
                    <a:pt x="8974" y="735"/>
                  </a:cubicBezTo>
                  <a:lnTo>
                    <a:pt x="8974" y="201"/>
                  </a:lnTo>
                  <a:cubicBezTo>
                    <a:pt x="7646" y="770"/>
                    <a:pt x="6237" y="1054"/>
                    <a:pt x="4833" y="1054"/>
                  </a:cubicBezTo>
                  <a:cubicBezTo>
                    <a:pt x="3274" y="1054"/>
                    <a:pt x="1723" y="703"/>
                    <a:pt x="301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44"/>
            <p:cNvSpPr/>
            <p:nvPr/>
          </p:nvSpPr>
          <p:spPr>
            <a:xfrm>
              <a:off x="8241122" y="4475394"/>
              <a:ext cx="28271" cy="26144"/>
            </a:xfrm>
            <a:custGeom>
              <a:avLst/>
              <a:gdLst/>
              <a:ahLst/>
              <a:cxnLst/>
              <a:rect l="l" t="t" r="r" b="b"/>
              <a:pathLst>
                <a:path w="1502" h="1389" extrusionOk="0">
                  <a:moveTo>
                    <a:pt x="768" y="0"/>
                  </a:moveTo>
                  <a:cubicBezTo>
                    <a:pt x="690" y="0"/>
                    <a:pt x="611" y="14"/>
                    <a:pt x="534" y="42"/>
                  </a:cubicBezTo>
                  <a:lnTo>
                    <a:pt x="567" y="42"/>
                  </a:lnTo>
                  <a:cubicBezTo>
                    <a:pt x="200" y="142"/>
                    <a:pt x="0" y="476"/>
                    <a:pt x="34" y="876"/>
                  </a:cubicBezTo>
                  <a:cubicBezTo>
                    <a:pt x="121" y="1196"/>
                    <a:pt x="411" y="1389"/>
                    <a:pt x="727" y="1389"/>
                  </a:cubicBezTo>
                  <a:cubicBezTo>
                    <a:pt x="774" y="1389"/>
                    <a:pt x="821" y="1385"/>
                    <a:pt x="868" y="1376"/>
                  </a:cubicBezTo>
                  <a:cubicBezTo>
                    <a:pt x="1268" y="1276"/>
                    <a:pt x="1501" y="876"/>
                    <a:pt x="1435" y="476"/>
                  </a:cubicBezTo>
                  <a:cubicBezTo>
                    <a:pt x="1329" y="186"/>
                    <a:pt x="1058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44"/>
            <p:cNvSpPr/>
            <p:nvPr/>
          </p:nvSpPr>
          <p:spPr>
            <a:xfrm>
              <a:off x="8211609" y="4525782"/>
              <a:ext cx="344715" cy="29514"/>
            </a:xfrm>
            <a:custGeom>
              <a:avLst/>
              <a:gdLst/>
              <a:ahLst/>
              <a:cxnLst/>
              <a:rect l="l" t="t" r="r" b="b"/>
              <a:pathLst>
                <a:path w="18314" h="1568" extrusionOk="0">
                  <a:moveTo>
                    <a:pt x="67" y="0"/>
                  </a:moveTo>
                  <a:lnTo>
                    <a:pt x="0" y="1468"/>
                  </a:lnTo>
                  <a:lnTo>
                    <a:pt x="18213" y="1568"/>
                  </a:lnTo>
                  <a:cubicBezTo>
                    <a:pt x="18314" y="1001"/>
                    <a:pt x="17513" y="634"/>
                    <a:pt x="17513" y="634"/>
                  </a:cubicBezTo>
                  <a:lnTo>
                    <a:pt x="67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44"/>
            <p:cNvSpPr/>
            <p:nvPr/>
          </p:nvSpPr>
          <p:spPr>
            <a:xfrm>
              <a:off x="8349107" y="4452656"/>
              <a:ext cx="32676" cy="21062"/>
            </a:xfrm>
            <a:custGeom>
              <a:avLst/>
              <a:gdLst/>
              <a:ahLst/>
              <a:cxnLst/>
              <a:rect l="l" t="t" r="r" b="b"/>
              <a:pathLst>
                <a:path w="1736" h="1119" extrusionOk="0">
                  <a:moveTo>
                    <a:pt x="1472" y="1"/>
                  </a:moveTo>
                  <a:cubicBezTo>
                    <a:pt x="1266" y="1"/>
                    <a:pt x="967" y="62"/>
                    <a:pt x="668" y="249"/>
                  </a:cubicBezTo>
                  <a:cubicBezTo>
                    <a:pt x="134" y="583"/>
                    <a:pt x="1" y="1083"/>
                    <a:pt x="67" y="1116"/>
                  </a:cubicBezTo>
                  <a:cubicBezTo>
                    <a:pt x="72" y="1118"/>
                    <a:pt x="76" y="1119"/>
                    <a:pt x="81" y="1119"/>
                  </a:cubicBezTo>
                  <a:cubicBezTo>
                    <a:pt x="188" y="1119"/>
                    <a:pt x="420" y="770"/>
                    <a:pt x="835" y="483"/>
                  </a:cubicBezTo>
                  <a:cubicBezTo>
                    <a:pt x="1268" y="216"/>
                    <a:pt x="1735" y="182"/>
                    <a:pt x="1735" y="82"/>
                  </a:cubicBezTo>
                  <a:cubicBezTo>
                    <a:pt x="1735" y="38"/>
                    <a:pt x="1632" y="1"/>
                    <a:pt x="147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44"/>
            <p:cNvSpPr/>
            <p:nvPr/>
          </p:nvSpPr>
          <p:spPr>
            <a:xfrm>
              <a:off x="8393057" y="4468768"/>
              <a:ext cx="24507" cy="26257"/>
            </a:xfrm>
            <a:custGeom>
              <a:avLst/>
              <a:gdLst/>
              <a:ahLst/>
              <a:cxnLst/>
              <a:rect l="l" t="t" r="r" b="b"/>
              <a:pathLst>
                <a:path w="1302" h="1395" extrusionOk="0">
                  <a:moveTo>
                    <a:pt x="1216" y="0"/>
                  </a:moveTo>
                  <a:cubicBezTo>
                    <a:pt x="1049" y="0"/>
                    <a:pt x="670" y="99"/>
                    <a:pt x="368" y="427"/>
                  </a:cubicBezTo>
                  <a:cubicBezTo>
                    <a:pt x="1" y="894"/>
                    <a:pt x="34" y="1395"/>
                    <a:pt x="134" y="1395"/>
                  </a:cubicBezTo>
                  <a:cubicBezTo>
                    <a:pt x="234" y="1395"/>
                    <a:pt x="301" y="994"/>
                    <a:pt x="634" y="627"/>
                  </a:cubicBezTo>
                  <a:cubicBezTo>
                    <a:pt x="935" y="260"/>
                    <a:pt x="1302" y="94"/>
                    <a:pt x="1302" y="27"/>
                  </a:cubicBezTo>
                  <a:cubicBezTo>
                    <a:pt x="1302" y="11"/>
                    <a:pt x="1270" y="0"/>
                    <a:pt x="121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44"/>
            <p:cNvSpPr/>
            <p:nvPr/>
          </p:nvSpPr>
          <p:spPr>
            <a:xfrm>
              <a:off x="8433865" y="4483450"/>
              <a:ext cx="17599" cy="29156"/>
            </a:xfrm>
            <a:custGeom>
              <a:avLst/>
              <a:gdLst/>
              <a:ahLst/>
              <a:cxnLst/>
              <a:rect l="l" t="t" r="r" b="b"/>
              <a:pathLst>
                <a:path w="935" h="1549" extrusionOk="0">
                  <a:moveTo>
                    <a:pt x="868" y="0"/>
                  </a:moveTo>
                  <a:cubicBezTo>
                    <a:pt x="760" y="0"/>
                    <a:pt x="436" y="184"/>
                    <a:pt x="234" y="615"/>
                  </a:cubicBezTo>
                  <a:cubicBezTo>
                    <a:pt x="1" y="1115"/>
                    <a:pt x="101" y="1549"/>
                    <a:pt x="201" y="1549"/>
                  </a:cubicBezTo>
                  <a:cubicBezTo>
                    <a:pt x="301" y="1515"/>
                    <a:pt x="301" y="1148"/>
                    <a:pt x="501" y="748"/>
                  </a:cubicBezTo>
                  <a:cubicBezTo>
                    <a:pt x="701" y="348"/>
                    <a:pt x="935" y="81"/>
                    <a:pt x="902" y="14"/>
                  </a:cubicBezTo>
                  <a:cubicBezTo>
                    <a:pt x="897" y="5"/>
                    <a:pt x="885" y="0"/>
                    <a:pt x="868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44"/>
            <p:cNvSpPr/>
            <p:nvPr/>
          </p:nvSpPr>
          <p:spPr>
            <a:xfrm>
              <a:off x="8018283" y="1484988"/>
              <a:ext cx="433821" cy="393880"/>
            </a:xfrm>
            <a:custGeom>
              <a:avLst/>
              <a:gdLst/>
              <a:ahLst/>
              <a:cxnLst/>
              <a:rect l="l" t="t" r="r" b="b"/>
              <a:pathLst>
                <a:path w="23048" h="20926" extrusionOk="0">
                  <a:moveTo>
                    <a:pt x="14997" y="1"/>
                  </a:moveTo>
                  <a:cubicBezTo>
                    <a:pt x="14678" y="1"/>
                    <a:pt x="14357" y="34"/>
                    <a:pt x="14041" y="102"/>
                  </a:cubicBezTo>
                  <a:cubicBezTo>
                    <a:pt x="12773" y="369"/>
                    <a:pt x="11606" y="769"/>
                    <a:pt x="10472" y="1370"/>
                  </a:cubicBezTo>
                  <a:cubicBezTo>
                    <a:pt x="9651" y="538"/>
                    <a:pt x="8625" y="159"/>
                    <a:pt x="7617" y="159"/>
                  </a:cubicBezTo>
                  <a:cubicBezTo>
                    <a:pt x="5756" y="159"/>
                    <a:pt x="3958" y="1451"/>
                    <a:pt x="3633" y="3571"/>
                  </a:cubicBezTo>
                  <a:cubicBezTo>
                    <a:pt x="3429" y="3523"/>
                    <a:pt x="3227" y="3500"/>
                    <a:pt x="3029" y="3500"/>
                  </a:cubicBezTo>
                  <a:cubicBezTo>
                    <a:pt x="1331" y="3500"/>
                    <a:pt x="0" y="5203"/>
                    <a:pt x="598" y="6907"/>
                  </a:cubicBezTo>
                  <a:lnTo>
                    <a:pt x="6235" y="8909"/>
                  </a:lnTo>
                  <a:lnTo>
                    <a:pt x="12406" y="19750"/>
                  </a:lnTo>
                  <a:cubicBezTo>
                    <a:pt x="13321" y="20534"/>
                    <a:pt x="14460" y="20926"/>
                    <a:pt x="15600" y="20926"/>
                  </a:cubicBezTo>
                  <a:cubicBezTo>
                    <a:pt x="16787" y="20926"/>
                    <a:pt x="17975" y="20500"/>
                    <a:pt x="18911" y="19650"/>
                  </a:cubicBezTo>
                  <a:cubicBezTo>
                    <a:pt x="20746" y="17982"/>
                    <a:pt x="21046" y="15213"/>
                    <a:pt x="19645" y="13178"/>
                  </a:cubicBezTo>
                  <a:cubicBezTo>
                    <a:pt x="19978" y="12878"/>
                    <a:pt x="20279" y="12511"/>
                    <a:pt x="20512" y="12111"/>
                  </a:cubicBezTo>
                  <a:cubicBezTo>
                    <a:pt x="21513" y="11544"/>
                    <a:pt x="22213" y="10576"/>
                    <a:pt x="22514" y="9442"/>
                  </a:cubicBezTo>
                  <a:cubicBezTo>
                    <a:pt x="23047" y="7074"/>
                    <a:pt x="21179" y="4439"/>
                    <a:pt x="18778" y="4138"/>
                  </a:cubicBezTo>
                  <a:cubicBezTo>
                    <a:pt x="19245" y="2971"/>
                    <a:pt x="18677" y="1570"/>
                    <a:pt x="17643" y="803"/>
                  </a:cubicBezTo>
                  <a:cubicBezTo>
                    <a:pt x="16849" y="282"/>
                    <a:pt x="15926" y="1"/>
                    <a:pt x="1499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44"/>
            <p:cNvSpPr/>
            <p:nvPr/>
          </p:nvSpPr>
          <p:spPr>
            <a:xfrm>
              <a:off x="8037067" y="1560786"/>
              <a:ext cx="315766" cy="536140"/>
            </a:xfrm>
            <a:custGeom>
              <a:avLst/>
              <a:gdLst/>
              <a:ahLst/>
              <a:cxnLst/>
              <a:rect l="l" t="t" r="r" b="b"/>
              <a:pathLst>
                <a:path w="16776" h="28484" extrusionOk="0">
                  <a:moveTo>
                    <a:pt x="9797" y="0"/>
                  </a:moveTo>
                  <a:cubicBezTo>
                    <a:pt x="9493" y="0"/>
                    <a:pt x="9184" y="46"/>
                    <a:pt x="8873" y="145"/>
                  </a:cubicBezTo>
                  <a:lnTo>
                    <a:pt x="934" y="4048"/>
                  </a:lnTo>
                  <a:cubicBezTo>
                    <a:pt x="134" y="4281"/>
                    <a:pt x="0" y="5048"/>
                    <a:pt x="200" y="5849"/>
                  </a:cubicBezTo>
                  <a:lnTo>
                    <a:pt x="200" y="6283"/>
                  </a:lnTo>
                  <a:lnTo>
                    <a:pt x="3269" y="19058"/>
                  </a:lnTo>
                  <a:lnTo>
                    <a:pt x="4570" y="24762"/>
                  </a:lnTo>
                  <a:cubicBezTo>
                    <a:pt x="5113" y="26964"/>
                    <a:pt x="7074" y="28484"/>
                    <a:pt x="9269" y="28484"/>
                  </a:cubicBezTo>
                  <a:cubicBezTo>
                    <a:pt x="9502" y="28484"/>
                    <a:pt x="9737" y="28467"/>
                    <a:pt x="9974" y="28432"/>
                  </a:cubicBezTo>
                  <a:cubicBezTo>
                    <a:pt x="12609" y="28065"/>
                    <a:pt x="14444" y="25630"/>
                    <a:pt x="14077" y="22961"/>
                  </a:cubicBezTo>
                  <a:cubicBezTo>
                    <a:pt x="14077" y="22894"/>
                    <a:pt x="14044" y="22794"/>
                    <a:pt x="14044" y="22694"/>
                  </a:cubicBezTo>
                  <a:cubicBezTo>
                    <a:pt x="13679" y="20938"/>
                    <a:pt x="13446" y="19742"/>
                    <a:pt x="13443" y="19726"/>
                  </a:cubicBezTo>
                  <a:lnTo>
                    <a:pt x="13443" y="19726"/>
                  </a:lnTo>
                  <a:cubicBezTo>
                    <a:pt x="13443" y="19726"/>
                    <a:pt x="13444" y="19726"/>
                    <a:pt x="13445" y="19726"/>
                  </a:cubicBezTo>
                  <a:cubicBezTo>
                    <a:pt x="13525" y="19726"/>
                    <a:pt x="16776" y="18400"/>
                    <a:pt x="16545" y="13788"/>
                  </a:cubicBezTo>
                  <a:cubicBezTo>
                    <a:pt x="16412" y="11486"/>
                    <a:pt x="15545" y="7850"/>
                    <a:pt x="14711" y="4915"/>
                  </a:cubicBezTo>
                  <a:cubicBezTo>
                    <a:pt x="14064" y="2561"/>
                    <a:pt x="12067" y="0"/>
                    <a:pt x="9797" y="0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44"/>
            <p:cNvSpPr/>
            <p:nvPr/>
          </p:nvSpPr>
          <p:spPr>
            <a:xfrm>
              <a:off x="8291341" y="1702971"/>
              <a:ext cx="23886" cy="21552"/>
            </a:xfrm>
            <a:custGeom>
              <a:avLst/>
              <a:gdLst/>
              <a:ahLst/>
              <a:cxnLst/>
              <a:rect l="l" t="t" r="r" b="b"/>
              <a:pathLst>
                <a:path w="1269" h="1145" extrusionOk="0">
                  <a:moveTo>
                    <a:pt x="664" y="0"/>
                  </a:moveTo>
                  <a:cubicBezTo>
                    <a:pt x="609" y="0"/>
                    <a:pt x="554" y="10"/>
                    <a:pt x="501" y="29"/>
                  </a:cubicBezTo>
                  <a:cubicBezTo>
                    <a:pt x="168" y="96"/>
                    <a:pt x="1" y="396"/>
                    <a:pt x="68" y="730"/>
                  </a:cubicBezTo>
                  <a:cubicBezTo>
                    <a:pt x="153" y="986"/>
                    <a:pt x="384" y="1145"/>
                    <a:pt x="636" y="1145"/>
                  </a:cubicBezTo>
                  <a:cubicBezTo>
                    <a:pt x="679" y="1145"/>
                    <a:pt x="724" y="1140"/>
                    <a:pt x="768" y="1130"/>
                  </a:cubicBezTo>
                  <a:cubicBezTo>
                    <a:pt x="1068" y="1030"/>
                    <a:pt x="1268" y="730"/>
                    <a:pt x="1202" y="430"/>
                  </a:cubicBezTo>
                  <a:cubicBezTo>
                    <a:pt x="1202" y="430"/>
                    <a:pt x="1168" y="396"/>
                    <a:pt x="1168" y="396"/>
                  </a:cubicBezTo>
                  <a:cubicBezTo>
                    <a:pt x="1115" y="155"/>
                    <a:pt x="889" y="0"/>
                    <a:pt x="66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44"/>
            <p:cNvSpPr/>
            <p:nvPr/>
          </p:nvSpPr>
          <p:spPr>
            <a:xfrm>
              <a:off x="8262467" y="1686765"/>
              <a:ext cx="44591" cy="16903"/>
            </a:xfrm>
            <a:custGeom>
              <a:avLst/>
              <a:gdLst/>
              <a:ahLst/>
              <a:cxnLst/>
              <a:rect l="l" t="t" r="r" b="b"/>
              <a:pathLst>
                <a:path w="2369" h="898" extrusionOk="0">
                  <a:moveTo>
                    <a:pt x="1475" y="0"/>
                  </a:moveTo>
                  <a:cubicBezTo>
                    <a:pt x="1351" y="0"/>
                    <a:pt x="1226" y="19"/>
                    <a:pt x="1101" y="57"/>
                  </a:cubicBezTo>
                  <a:cubicBezTo>
                    <a:pt x="768" y="123"/>
                    <a:pt x="501" y="257"/>
                    <a:pt x="267" y="524"/>
                  </a:cubicBezTo>
                  <a:cubicBezTo>
                    <a:pt x="100" y="690"/>
                    <a:pt x="0" y="824"/>
                    <a:pt x="100" y="890"/>
                  </a:cubicBezTo>
                  <a:cubicBezTo>
                    <a:pt x="106" y="895"/>
                    <a:pt x="113" y="898"/>
                    <a:pt x="121" y="898"/>
                  </a:cubicBezTo>
                  <a:cubicBezTo>
                    <a:pt x="229" y="898"/>
                    <a:pt x="613" y="544"/>
                    <a:pt x="1168" y="390"/>
                  </a:cubicBezTo>
                  <a:cubicBezTo>
                    <a:pt x="1316" y="359"/>
                    <a:pt x="1457" y="348"/>
                    <a:pt x="1587" y="348"/>
                  </a:cubicBezTo>
                  <a:cubicBezTo>
                    <a:pt x="1909" y="348"/>
                    <a:pt x="2162" y="416"/>
                    <a:pt x="2288" y="416"/>
                  </a:cubicBezTo>
                  <a:cubicBezTo>
                    <a:pt x="2329" y="416"/>
                    <a:pt x="2356" y="409"/>
                    <a:pt x="2369" y="390"/>
                  </a:cubicBezTo>
                  <a:cubicBezTo>
                    <a:pt x="2369" y="357"/>
                    <a:pt x="2302" y="257"/>
                    <a:pt x="2069" y="157"/>
                  </a:cubicBezTo>
                  <a:cubicBezTo>
                    <a:pt x="1881" y="52"/>
                    <a:pt x="1680" y="0"/>
                    <a:pt x="147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44"/>
            <p:cNvSpPr/>
            <p:nvPr/>
          </p:nvSpPr>
          <p:spPr>
            <a:xfrm>
              <a:off x="8177069" y="1728984"/>
              <a:ext cx="23886" cy="21495"/>
            </a:xfrm>
            <a:custGeom>
              <a:avLst/>
              <a:gdLst/>
              <a:ahLst/>
              <a:cxnLst/>
              <a:rect l="l" t="t" r="r" b="b"/>
              <a:pathLst>
                <a:path w="1269" h="1142" extrusionOk="0">
                  <a:moveTo>
                    <a:pt x="633" y="0"/>
                  </a:moveTo>
                  <a:cubicBezTo>
                    <a:pt x="590" y="0"/>
                    <a:pt x="545" y="5"/>
                    <a:pt x="501" y="15"/>
                  </a:cubicBezTo>
                  <a:cubicBezTo>
                    <a:pt x="201" y="115"/>
                    <a:pt x="1" y="415"/>
                    <a:pt x="68" y="716"/>
                  </a:cubicBezTo>
                  <a:cubicBezTo>
                    <a:pt x="150" y="963"/>
                    <a:pt x="368" y="1142"/>
                    <a:pt x="628" y="1142"/>
                  </a:cubicBezTo>
                  <a:cubicBezTo>
                    <a:pt x="684" y="1142"/>
                    <a:pt x="742" y="1134"/>
                    <a:pt x="801" y="1116"/>
                  </a:cubicBezTo>
                  <a:cubicBezTo>
                    <a:pt x="1102" y="1016"/>
                    <a:pt x="1268" y="716"/>
                    <a:pt x="1202" y="415"/>
                  </a:cubicBezTo>
                  <a:cubicBezTo>
                    <a:pt x="1116" y="159"/>
                    <a:pt x="886" y="0"/>
                    <a:pt x="633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44"/>
            <p:cNvSpPr/>
            <p:nvPr/>
          </p:nvSpPr>
          <p:spPr>
            <a:xfrm>
              <a:off x="8149457" y="1714811"/>
              <a:ext cx="45212" cy="16489"/>
            </a:xfrm>
            <a:custGeom>
              <a:avLst/>
              <a:gdLst/>
              <a:ahLst/>
              <a:cxnLst/>
              <a:rect l="l" t="t" r="r" b="b"/>
              <a:pathLst>
                <a:path w="2402" h="876" extrusionOk="0">
                  <a:moveTo>
                    <a:pt x="1443" y="1"/>
                  </a:moveTo>
                  <a:cubicBezTo>
                    <a:pt x="1338" y="1"/>
                    <a:pt x="1234" y="12"/>
                    <a:pt x="1134" y="34"/>
                  </a:cubicBezTo>
                  <a:cubicBezTo>
                    <a:pt x="801" y="101"/>
                    <a:pt x="500" y="268"/>
                    <a:pt x="267" y="501"/>
                  </a:cubicBezTo>
                  <a:cubicBezTo>
                    <a:pt x="100" y="668"/>
                    <a:pt x="0" y="801"/>
                    <a:pt x="100" y="868"/>
                  </a:cubicBezTo>
                  <a:cubicBezTo>
                    <a:pt x="105" y="873"/>
                    <a:pt x="112" y="876"/>
                    <a:pt x="121" y="876"/>
                  </a:cubicBezTo>
                  <a:cubicBezTo>
                    <a:pt x="229" y="876"/>
                    <a:pt x="615" y="524"/>
                    <a:pt x="1201" y="401"/>
                  </a:cubicBezTo>
                  <a:cubicBezTo>
                    <a:pt x="1366" y="355"/>
                    <a:pt x="1523" y="340"/>
                    <a:pt x="1665" y="340"/>
                  </a:cubicBezTo>
                  <a:cubicBezTo>
                    <a:pt x="1975" y="340"/>
                    <a:pt x="2217" y="413"/>
                    <a:pt x="2321" y="413"/>
                  </a:cubicBezTo>
                  <a:cubicBezTo>
                    <a:pt x="2344" y="413"/>
                    <a:pt x="2360" y="410"/>
                    <a:pt x="2368" y="401"/>
                  </a:cubicBezTo>
                  <a:cubicBezTo>
                    <a:pt x="2402" y="334"/>
                    <a:pt x="2302" y="234"/>
                    <a:pt x="2068" y="134"/>
                  </a:cubicBezTo>
                  <a:cubicBezTo>
                    <a:pt x="1868" y="45"/>
                    <a:pt x="1653" y="1"/>
                    <a:pt x="1443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44"/>
            <p:cNvSpPr/>
            <p:nvPr/>
          </p:nvSpPr>
          <p:spPr>
            <a:xfrm>
              <a:off x="8226045" y="1699753"/>
              <a:ext cx="55282" cy="96070"/>
            </a:xfrm>
            <a:custGeom>
              <a:avLst/>
              <a:gdLst/>
              <a:ahLst/>
              <a:cxnLst/>
              <a:rect l="l" t="t" r="r" b="b"/>
              <a:pathLst>
                <a:path w="2937" h="5104" extrusionOk="0">
                  <a:moveTo>
                    <a:pt x="67" y="0"/>
                  </a:moveTo>
                  <a:cubicBezTo>
                    <a:pt x="1" y="34"/>
                    <a:pt x="768" y="1368"/>
                    <a:pt x="1769" y="2936"/>
                  </a:cubicBezTo>
                  <a:lnTo>
                    <a:pt x="2502" y="4037"/>
                  </a:lnTo>
                  <a:cubicBezTo>
                    <a:pt x="2603" y="4170"/>
                    <a:pt x="2669" y="4337"/>
                    <a:pt x="2703" y="4504"/>
                  </a:cubicBezTo>
                  <a:cubicBezTo>
                    <a:pt x="2703" y="4604"/>
                    <a:pt x="2569" y="4670"/>
                    <a:pt x="2402" y="4704"/>
                  </a:cubicBezTo>
                  <a:cubicBezTo>
                    <a:pt x="2069" y="4804"/>
                    <a:pt x="1735" y="4937"/>
                    <a:pt x="1435" y="5104"/>
                  </a:cubicBezTo>
                  <a:cubicBezTo>
                    <a:pt x="1769" y="5071"/>
                    <a:pt x="2136" y="5004"/>
                    <a:pt x="2469" y="4904"/>
                  </a:cubicBezTo>
                  <a:cubicBezTo>
                    <a:pt x="2536" y="4870"/>
                    <a:pt x="2636" y="4837"/>
                    <a:pt x="2703" y="4804"/>
                  </a:cubicBezTo>
                  <a:cubicBezTo>
                    <a:pt x="2836" y="4737"/>
                    <a:pt x="2903" y="4637"/>
                    <a:pt x="2936" y="4537"/>
                  </a:cubicBezTo>
                  <a:cubicBezTo>
                    <a:pt x="2936" y="4303"/>
                    <a:pt x="2869" y="4103"/>
                    <a:pt x="2703" y="3936"/>
                  </a:cubicBezTo>
                  <a:lnTo>
                    <a:pt x="2002" y="2802"/>
                  </a:lnTo>
                  <a:cubicBezTo>
                    <a:pt x="1435" y="1835"/>
                    <a:pt x="801" y="901"/>
                    <a:pt x="6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44"/>
            <p:cNvSpPr/>
            <p:nvPr/>
          </p:nvSpPr>
          <p:spPr>
            <a:xfrm>
              <a:off x="8170801" y="1925773"/>
              <a:ext cx="123701" cy="35236"/>
            </a:xfrm>
            <a:custGeom>
              <a:avLst/>
              <a:gdLst/>
              <a:ahLst/>
              <a:cxnLst/>
              <a:rect l="l" t="t" r="r" b="b"/>
              <a:pathLst>
                <a:path w="6572" h="1872" extrusionOk="0">
                  <a:moveTo>
                    <a:pt x="0" y="1"/>
                  </a:moveTo>
                  <a:cubicBezTo>
                    <a:pt x="0" y="1"/>
                    <a:pt x="1414" y="1872"/>
                    <a:pt x="4277" y="1872"/>
                  </a:cubicBezTo>
                  <a:cubicBezTo>
                    <a:pt x="4959" y="1872"/>
                    <a:pt x="5724" y="1765"/>
                    <a:pt x="6572" y="1502"/>
                  </a:cubicBezTo>
                  <a:lnTo>
                    <a:pt x="6338" y="334"/>
                  </a:lnTo>
                  <a:cubicBezTo>
                    <a:pt x="5491" y="536"/>
                    <a:pt x="4627" y="635"/>
                    <a:pt x="3764" y="635"/>
                  </a:cubicBezTo>
                  <a:cubicBezTo>
                    <a:pt x="2488" y="635"/>
                    <a:pt x="1214" y="419"/>
                    <a:pt x="0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44"/>
            <p:cNvSpPr/>
            <p:nvPr/>
          </p:nvSpPr>
          <p:spPr>
            <a:xfrm>
              <a:off x="8141909" y="1699433"/>
              <a:ext cx="54642" cy="19218"/>
            </a:xfrm>
            <a:custGeom>
              <a:avLst/>
              <a:gdLst/>
              <a:ahLst/>
              <a:cxnLst/>
              <a:rect l="l" t="t" r="r" b="b"/>
              <a:pathLst>
                <a:path w="2903" h="1021" extrusionOk="0">
                  <a:moveTo>
                    <a:pt x="1886" y="1"/>
                  </a:moveTo>
                  <a:cubicBezTo>
                    <a:pt x="1702" y="1"/>
                    <a:pt x="1519" y="17"/>
                    <a:pt x="1335" y="51"/>
                  </a:cubicBezTo>
                  <a:cubicBezTo>
                    <a:pt x="935" y="151"/>
                    <a:pt x="601" y="318"/>
                    <a:pt x="301" y="551"/>
                  </a:cubicBezTo>
                  <a:cubicBezTo>
                    <a:pt x="68" y="751"/>
                    <a:pt x="1" y="918"/>
                    <a:pt x="34" y="985"/>
                  </a:cubicBezTo>
                  <a:cubicBezTo>
                    <a:pt x="59" y="1010"/>
                    <a:pt x="100" y="1021"/>
                    <a:pt x="155" y="1021"/>
                  </a:cubicBezTo>
                  <a:cubicBezTo>
                    <a:pt x="388" y="1021"/>
                    <a:pt x="873" y="820"/>
                    <a:pt x="1469" y="684"/>
                  </a:cubicBezTo>
                  <a:cubicBezTo>
                    <a:pt x="2202" y="484"/>
                    <a:pt x="2836" y="484"/>
                    <a:pt x="2870" y="318"/>
                  </a:cubicBezTo>
                  <a:cubicBezTo>
                    <a:pt x="2903" y="251"/>
                    <a:pt x="2736" y="117"/>
                    <a:pt x="2436" y="51"/>
                  </a:cubicBezTo>
                  <a:cubicBezTo>
                    <a:pt x="2252" y="17"/>
                    <a:pt x="2069" y="1"/>
                    <a:pt x="188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44"/>
            <p:cNvSpPr/>
            <p:nvPr/>
          </p:nvSpPr>
          <p:spPr>
            <a:xfrm>
              <a:off x="8254298" y="1648894"/>
              <a:ext cx="48995" cy="17731"/>
            </a:xfrm>
            <a:custGeom>
              <a:avLst/>
              <a:gdLst/>
              <a:ahLst/>
              <a:cxnLst/>
              <a:rect l="l" t="t" r="r" b="b"/>
              <a:pathLst>
                <a:path w="2603" h="942" extrusionOk="0">
                  <a:moveTo>
                    <a:pt x="1544" y="0"/>
                  </a:moveTo>
                  <a:cubicBezTo>
                    <a:pt x="1428" y="0"/>
                    <a:pt x="1313" y="11"/>
                    <a:pt x="1202" y="34"/>
                  </a:cubicBezTo>
                  <a:cubicBezTo>
                    <a:pt x="835" y="100"/>
                    <a:pt x="501" y="267"/>
                    <a:pt x="234" y="501"/>
                  </a:cubicBezTo>
                  <a:cubicBezTo>
                    <a:pt x="67" y="668"/>
                    <a:pt x="1" y="834"/>
                    <a:pt x="67" y="901"/>
                  </a:cubicBezTo>
                  <a:cubicBezTo>
                    <a:pt x="96" y="929"/>
                    <a:pt x="141" y="941"/>
                    <a:pt x="200" y="941"/>
                  </a:cubicBezTo>
                  <a:cubicBezTo>
                    <a:pt x="418" y="941"/>
                    <a:pt x="829" y="780"/>
                    <a:pt x="1302" y="701"/>
                  </a:cubicBezTo>
                  <a:cubicBezTo>
                    <a:pt x="1935" y="567"/>
                    <a:pt x="2469" y="601"/>
                    <a:pt x="2569" y="434"/>
                  </a:cubicBezTo>
                  <a:cubicBezTo>
                    <a:pt x="2603" y="367"/>
                    <a:pt x="2503" y="234"/>
                    <a:pt x="2236" y="134"/>
                  </a:cubicBezTo>
                  <a:cubicBezTo>
                    <a:pt x="2013" y="45"/>
                    <a:pt x="1776" y="0"/>
                    <a:pt x="154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44"/>
            <p:cNvSpPr/>
            <p:nvPr/>
          </p:nvSpPr>
          <p:spPr>
            <a:xfrm>
              <a:off x="8087286" y="1541098"/>
              <a:ext cx="293236" cy="133094"/>
            </a:xfrm>
            <a:custGeom>
              <a:avLst/>
              <a:gdLst/>
              <a:ahLst/>
              <a:cxnLst/>
              <a:rect l="l" t="t" r="r" b="b"/>
              <a:pathLst>
                <a:path w="15579" h="7071" extrusionOk="0">
                  <a:moveTo>
                    <a:pt x="8014" y="1"/>
                  </a:moveTo>
                  <a:cubicBezTo>
                    <a:pt x="7890" y="1"/>
                    <a:pt x="7765" y="8"/>
                    <a:pt x="7640" y="23"/>
                  </a:cubicBezTo>
                  <a:cubicBezTo>
                    <a:pt x="6770" y="88"/>
                    <a:pt x="5962" y="525"/>
                    <a:pt x="5067" y="525"/>
                  </a:cubicBezTo>
                  <a:cubicBezTo>
                    <a:pt x="5035" y="525"/>
                    <a:pt x="5003" y="525"/>
                    <a:pt x="4971" y="524"/>
                  </a:cubicBezTo>
                  <a:cubicBezTo>
                    <a:pt x="4304" y="490"/>
                    <a:pt x="3670" y="190"/>
                    <a:pt x="3003" y="190"/>
                  </a:cubicBezTo>
                  <a:cubicBezTo>
                    <a:pt x="1842" y="190"/>
                    <a:pt x="920" y="1120"/>
                    <a:pt x="237" y="2103"/>
                  </a:cubicBezTo>
                  <a:lnTo>
                    <a:pt x="237" y="2103"/>
                  </a:lnTo>
                  <a:cubicBezTo>
                    <a:pt x="236" y="2099"/>
                    <a:pt x="235" y="2095"/>
                    <a:pt x="234" y="2091"/>
                  </a:cubicBezTo>
                  <a:lnTo>
                    <a:pt x="1" y="2458"/>
                  </a:lnTo>
                  <a:cubicBezTo>
                    <a:pt x="76" y="2340"/>
                    <a:pt x="155" y="2221"/>
                    <a:pt x="237" y="2103"/>
                  </a:cubicBezTo>
                  <a:lnTo>
                    <a:pt x="237" y="2103"/>
                  </a:lnTo>
                  <a:cubicBezTo>
                    <a:pt x="555" y="3614"/>
                    <a:pt x="1871" y="4593"/>
                    <a:pt x="3291" y="4593"/>
                  </a:cubicBezTo>
                  <a:cubicBezTo>
                    <a:pt x="3682" y="4593"/>
                    <a:pt x="4082" y="4518"/>
                    <a:pt x="4471" y="4360"/>
                  </a:cubicBezTo>
                  <a:cubicBezTo>
                    <a:pt x="5004" y="4146"/>
                    <a:pt x="5559" y="3783"/>
                    <a:pt x="6102" y="3783"/>
                  </a:cubicBezTo>
                  <a:cubicBezTo>
                    <a:pt x="6237" y="3783"/>
                    <a:pt x="6372" y="3806"/>
                    <a:pt x="6505" y="3859"/>
                  </a:cubicBezTo>
                  <a:cubicBezTo>
                    <a:pt x="7173" y="4093"/>
                    <a:pt x="7439" y="5027"/>
                    <a:pt x="8073" y="5394"/>
                  </a:cubicBezTo>
                  <a:cubicBezTo>
                    <a:pt x="8289" y="5517"/>
                    <a:pt x="8516" y="5564"/>
                    <a:pt x="8752" y="5564"/>
                  </a:cubicBezTo>
                  <a:cubicBezTo>
                    <a:pt x="9502" y="5564"/>
                    <a:pt x="10331" y="5090"/>
                    <a:pt x="11096" y="5090"/>
                  </a:cubicBezTo>
                  <a:cubicBezTo>
                    <a:pt x="11134" y="5090"/>
                    <a:pt x="11171" y="5091"/>
                    <a:pt x="11209" y="5094"/>
                  </a:cubicBezTo>
                  <a:cubicBezTo>
                    <a:pt x="12043" y="5160"/>
                    <a:pt x="12676" y="5827"/>
                    <a:pt x="13310" y="6361"/>
                  </a:cubicBezTo>
                  <a:cubicBezTo>
                    <a:pt x="13798" y="6751"/>
                    <a:pt x="14393" y="7070"/>
                    <a:pt x="14964" y="7070"/>
                  </a:cubicBezTo>
                  <a:cubicBezTo>
                    <a:pt x="15174" y="7070"/>
                    <a:pt x="15381" y="7027"/>
                    <a:pt x="15579" y="6928"/>
                  </a:cubicBezTo>
                  <a:cubicBezTo>
                    <a:pt x="15412" y="6228"/>
                    <a:pt x="15178" y="5527"/>
                    <a:pt x="14845" y="4893"/>
                  </a:cubicBezTo>
                  <a:cubicBezTo>
                    <a:pt x="14511" y="4260"/>
                    <a:pt x="13977" y="3759"/>
                    <a:pt x="13310" y="3459"/>
                  </a:cubicBezTo>
                  <a:cubicBezTo>
                    <a:pt x="12943" y="3326"/>
                    <a:pt x="12576" y="3259"/>
                    <a:pt x="12209" y="3092"/>
                  </a:cubicBezTo>
                  <a:cubicBezTo>
                    <a:pt x="11442" y="2692"/>
                    <a:pt x="11109" y="1825"/>
                    <a:pt x="10575" y="1191"/>
                  </a:cubicBezTo>
                  <a:cubicBezTo>
                    <a:pt x="9925" y="452"/>
                    <a:pt x="8986" y="1"/>
                    <a:pt x="801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44"/>
            <p:cNvSpPr/>
            <p:nvPr/>
          </p:nvSpPr>
          <p:spPr>
            <a:xfrm>
              <a:off x="7965485" y="1565172"/>
              <a:ext cx="213485" cy="353788"/>
            </a:xfrm>
            <a:custGeom>
              <a:avLst/>
              <a:gdLst/>
              <a:ahLst/>
              <a:cxnLst/>
              <a:rect l="l" t="t" r="r" b="b"/>
              <a:pathLst>
                <a:path w="11342" h="18796" extrusionOk="0">
                  <a:moveTo>
                    <a:pt x="6264" y="1"/>
                  </a:moveTo>
                  <a:cubicBezTo>
                    <a:pt x="6023" y="1"/>
                    <a:pt x="5780" y="26"/>
                    <a:pt x="5538" y="79"/>
                  </a:cubicBezTo>
                  <a:cubicBezTo>
                    <a:pt x="4304" y="446"/>
                    <a:pt x="3470" y="1580"/>
                    <a:pt x="3436" y="2847"/>
                  </a:cubicBezTo>
                  <a:cubicBezTo>
                    <a:pt x="1969" y="3214"/>
                    <a:pt x="801" y="4348"/>
                    <a:pt x="401" y="5849"/>
                  </a:cubicBezTo>
                  <a:cubicBezTo>
                    <a:pt x="0" y="7384"/>
                    <a:pt x="401" y="9018"/>
                    <a:pt x="1435" y="10219"/>
                  </a:cubicBezTo>
                  <a:cubicBezTo>
                    <a:pt x="1702" y="10519"/>
                    <a:pt x="1935" y="10853"/>
                    <a:pt x="2135" y="11220"/>
                  </a:cubicBezTo>
                  <a:cubicBezTo>
                    <a:pt x="1835" y="11553"/>
                    <a:pt x="1602" y="11920"/>
                    <a:pt x="1368" y="12321"/>
                  </a:cubicBezTo>
                  <a:cubicBezTo>
                    <a:pt x="434" y="14456"/>
                    <a:pt x="3036" y="15256"/>
                    <a:pt x="3036" y="15256"/>
                  </a:cubicBezTo>
                  <a:cubicBezTo>
                    <a:pt x="3036" y="16657"/>
                    <a:pt x="4337" y="16657"/>
                    <a:pt x="5171" y="16657"/>
                  </a:cubicBezTo>
                  <a:cubicBezTo>
                    <a:pt x="5987" y="16657"/>
                    <a:pt x="6451" y="18795"/>
                    <a:pt x="7095" y="18795"/>
                  </a:cubicBezTo>
                  <a:cubicBezTo>
                    <a:pt x="7110" y="18795"/>
                    <a:pt x="7124" y="18794"/>
                    <a:pt x="7139" y="18792"/>
                  </a:cubicBezTo>
                  <a:lnTo>
                    <a:pt x="6472" y="11887"/>
                  </a:lnTo>
                  <a:lnTo>
                    <a:pt x="6472" y="11887"/>
                  </a:lnTo>
                  <a:cubicBezTo>
                    <a:pt x="6572" y="11920"/>
                    <a:pt x="6672" y="11954"/>
                    <a:pt x="6772" y="11954"/>
                  </a:cubicBezTo>
                  <a:cubicBezTo>
                    <a:pt x="6781" y="11954"/>
                    <a:pt x="6789" y="11954"/>
                    <a:pt x="6798" y="11954"/>
                  </a:cubicBezTo>
                  <a:cubicBezTo>
                    <a:pt x="8335" y="11954"/>
                    <a:pt x="7937" y="8981"/>
                    <a:pt x="7439" y="8218"/>
                  </a:cubicBezTo>
                  <a:cubicBezTo>
                    <a:pt x="7906" y="7617"/>
                    <a:pt x="8306" y="6984"/>
                    <a:pt x="8607" y="6283"/>
                  </a:cubicBezTo>
                  <a:cubicBezTo>
                    <a:pt x="8907" y="5249"/>
                    <a:pt x="8907" y="4148"/>
                    <a:pt x="8673" y="3114"/>
                  </a:cubicBezTo>
                  <a:cubicBezTo>
                    <a:pt x="9207" y="3047"/>
                    <a:pt x="11342" y="1780"/>
                    <a:pt x="11108" y="1780"/>
                  </a:cubicBezTo>
                  <a:cubicBezTo>
                    <a:pt x="10508" y="1713"/>
                    <a:pt x="9274" y="1613"/>
                    <a:pt x="8873" y="1179"/>
                  </a:cubicBezTo>
                  <a:cubicBezTo>
                    <a:pt x="8203" y="428"/>
                    <a:pt x="7252" y="1"/>
                    <a:pt x="626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44"/>
            <p:cNvSpPr/>
            <p:nvPr/>
          </p:nvSpPr>
          <p:spPr>
            <a:xfrm>
              <a:off x="8038950" y="1776925"/>
              <a:ext cx="64994" cy="74951"/>
            </a:xfrm>
            <a:custGeom>
              <a:avLst/>
              <a:gdLst/>
              <a:ahLst/>
              <a:cxnLst/>
              <a:rect l="l" t="t" r="r" b="b"/>
              <a:pathLst>
                <a:path w="3453" h="3982" extrusionOk="0">
                  <a:moveTo>
                    <a:pt x="1472" y="1"/>
                  </a:moveTo>
                  <a:cubicBezTo>
                    <a:pt x="1371" y="1"/>
                    <a:pt x="1269" y="12"/>
                    <a:pt x="1168" y="37"/>
                  </a:cubicBezTo>
                  <a:cubicBezTo>
                    <a:pt x="968" y="70"/>
                    <a:pt x="767" y="170"/>
                    <a:pt x="634" y="303"/>
                  </a:cubicBezTo>
                  <a:cubicBezTo>
                    <a:pt x="200" y="670"/>
                    <a:pt x="0" y="1271"/>
                    <a:pt x="234" y="2272"/>
                  </a:cubicBezTo>
                  <a:cubicBezTo>
                    <a:pt x="576" y="3639"/>
                    <a:pt x="1417" y="3982"/>
                    <a:pt x="2151" y="3982"/>
                  </a:cubicBezTo>
                  <a:cubicBezTo>
                    <a:pt x="2850" y="3982"/>
                    <a:pt x="3452" y="3672"/>
                    <a:pt x="3436" y="3639"/>
                  </a:cubicBezTo>
                  <a:cubicBezTo>
                    <a:pt x="3436" y="3572"/>
                    <a:pt x="3069" y="2138"/>
                    <a:pt x="2769" y="1004"/>
                  </a:cubicBezTo>
                  <a:cubicBezTo>
                    <a:pt x="2626" y="405"/>
                    <a:pt x="2069" y="1"/>
                    <a:pt x="1472" y="1"/>
                  </a:cubicBez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44"/>
            <p:cNvSpPr/>
            <p:nvPr/>
          </p:nvSpPr>
          <p:spPr>
            <a:xfrm>
              <a:off x="8055269" y="1792209"/>
              <a:ext cx="28893" cy="44440"/>
            </a:xfrm>
            <a:custGeom>
              <a:avLst/>
              <a:gdLst/>
              <a:ahLst/>
              <a:cxnLst/>
              <a:rect l="l" t="t" r="r" b="b"/>
              <a:pathLst>
                <a:path w="1535" h="2361" extrusionOk="0">
                  <a:moveTo>
                    <a:pt x="580" y="0"/>
                  </a:moveTo>
                  <a:cubicBezTo>
                    <a:pt x="534" y="0"/>
                    <a:pt x="484" y="8"/>
                    <a:pt x="434" y="25"/>
                  </a:cubicBezTo>
                  <a:cubicBezTo>
                    <a:pt x="234" y="125"/>
                    <a:pt x="67" y="325"/>
                    <a:pt x="34" y="559"/>
                  </a:cubicBezTo>
                  <a:cubicBezTo>
                    <a:pt x="1" y="826"/>
                    <a:pt x="1" y="1093"/>
                    <a:pt x="67" y="1359"/>
                  </a:cubicBezTo>
                  <a:cubicBezTo>
                    <a:pt x="167" y="1860"/>
                    <a:pt x="568" y="2260"/>
                    <a:pt x="1035" y="2360"/>
                  </a:cubicBezTo>
                  <a:cubicBezTo>
                    <a:pt x="1201" y="2360"/>
                    <a:pt x="1368" y="2293"/>
                    <a:pt x="1468" y="2160"/>
                  </a:cubicBezTo>
                  <a:cubicBezTo>
                    <a:pt x="1535" y="2093"/>
                    <a:pt x="1535" y="2027"/>
                    <a:pt x="1502" y="2027"/>
                  </a:cubicBezTo>
                  <a:cubicBezTo>
                    <a:pt x="1468" y="2060"/>
                    <a:pt x="1435" y="2093"/>
                    <a:pt x="1402" y="2127"/>
                  </a:cubicBezTo>
                  <a:cubicBezTo>
                    <a:pt x="1301" y="2193"/>
                    <a:pt x="1168" y="2227"/>
                    <a:pt x="1068" y="2227"/>
                  </a:cubicBezTo>
                  <a:cubicBezTo>
                    <a:pt x="634" y="2060"/>
                    <a:pt x="334" y="1726"/>
                    <a:pt x="267" y="1293"/>
                  </a:cubicBezTo>
                  <a:cubicBezTo>
                    <a:pt x="201" y="1093"/>
                    <a:pt x="167" y="826"/>
                    <a:pt x="234" y="592"/>
                  </a:cubicBezTo>
                  <a:cubicBezTo>
                    <a:pt x="234" y="425"/>
                    <a:pt x="334" y="259"/>
                    <a:pt x="468" y="159"/>
                  </a:cubicBezTo>
                  <a:cubicBezTo>
                    <a:pt x="515" y="135"/>
                    <a:pt x="558" y="124"/>
                    <a:pt x="598" y="124"/>
                  </a:cubicBezTo>
                  <a:cubicBezTo>
                    <a:pt x="672" y="124"/>
                    <a:pt x="737" y="161"/>
                    <a:pt x="801" y="225"/>
                  </a:cubicBezTo>
                  <a:cubicBezTo>
                    <a:pt x="834" y="292"/>
                    <a:pt x="834" y="325"/>
                    <a:pt x="868" y="359"/>
                  </a:cubicBezTo>
                  <a:cubicBezTo>
                    <a:pt x="868" y="359"/>
                    <a:pt x="901" y="292"/>
                    <a:pt x="868" y="159"/>
                  </a:cubicBezTo>
                  <a:cubicBezTo>
                    <a:pt x="834" y="125"/>
                    <a:pt x="768" y="59"/>
                    <a:pt x="701" y="25"/>
                  </a:cubicBezTo>
                  <a:cubicBezTo>
                    <a:pt x="668" y="8"/>
                    <a:pt x="626" y="0"/>
                    <a:pt x="580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44"/>
            <p:cNvSpPr/>
            <p:nvPr/>
          </p:nvSpPr>
          <p:spPr>
            <a:xfrm>
              <a:off x="8118682" y="1573548"/>
              <a:ext cx="276917" cy="151954"/>
            </a:xfrm>
            <a:custGeom>
              <a:avLst/>
              <a:gdLst/>
              <a:ahLst/>
              <a:cxnLst/>
              <a:rect l="l" t="t" r="r" b="b"/>
              <a:pathLst>
                <a:path w="14712" h="8073" extrusionOk="0">
                  <a:moveTo>
                    <a:pt x="6539" y="1"/>
                  </a:moveTo>
                  <a:cubicBezTo>
                    <a:pt x="6205" y="1"/>
                    <a:pt x="5905" y="34"/>
                    <a:pt x="5605" y="101"/>
                  </a:cubicBezTo>
                  <a:cubicBezTo>
                    <a:pt x="5038" y="234"/>
                    <a:pt x="4504" y="401"/>
                    <a:pt x="3970" y="634"/>
                  </a:cubicBezTo>
                  <a:cubicBezTo>
                    <a:pt x="3503" y="801"/>
                    <a:pt x="3036" y="968"/>
                    <a:pt x="2569" y="1035"/>
                  </a:cubicBezTo>
                  <a:cubicBezTo>
                    <a:pt x="2373" y="1072"/>
                    <a:pt x="2177" y="1091"/>
                    <a:pt x="1983" y="1091"/>
                  </a:cubicBezTo>
                  <a:cubicBezTo>
                    <a:pt x="1484" y="1091"/>
                    <a:pt x="1000" y="965"/>
                    <a:pt x="568" y="701"/>
                  </a:cubicBezTo>
                  <a:cubicBezTo>
                    <a:pt x="334" y="568"/>
                    <a:pt x="167" y="367"/>
                    <a:pt x="1" y="167"/>
                  </a:cubicBezTo>
                  <a:lnTo>
                    <a:pt x="1" y="167"/>
                  </a:lnTo>
                  <a:cubicBezTo>
                    <a:pt x="1" y="167"/>
                    <a:pt x="34" y="234"/>
                    <a:pt x="101" y="367"/>
                  </a:cubicBezTo>
                  <a:cubicBezTo>
                    <a:pt x="201" y="534"/>
                    <a:pt x="368" y="668"/>
                    <a:pt x="534" y="768"/>
                  </a:cubicBezTo>
                  <a:cubicBezTo>
                    <a:pt x="1008" y="1084"/>
                    <a:pt x="1565" y="1233"/>
                    <a:pt x="2139" y="1233"/>
                  </a:cubicBezTo>
                  <a:cubicBezTo>
                    <a:pt x="2293" y="1233"/>
                    <a:pt x="2448" y="1222"/>
                    <a:pt x="2602" y="1201"/>
                  </a:cubicBezTo>
                  <a:cubicBezTo>
                    <a:pt x="3536" y="1068"/>
                    <a:pt x="4504" y="568"/>
                    <a:pt x="5638" y="301"/>
                  </a:cubicBezTo>
                  <a:cubicBezTo>
                    <a:pt x="5865" y="238"/>
                    <a:pt x="6096" y="208"/>
                    <a:pt x="6327" y="208"/>
                  </a:cubicBezTo>
                  <a:cubicBezTo>
                    <a:pt x="6707" y="208"/>
                    <a:pt x="7086" y="289"/>
                    <a:pt x="7439" y="434"/>
                  </a:cubicBezTo>
                  <a:cubicBezTo>
                    <a:pt x="7739" y="534"/>
                    <a:pt x="8006" y="734"/>
                    <a:pt x="8240" y="968"/>
                  </a:cubicBezTo>
                  <a:cubicBezTo>
                    <a:pt x="8440" y="1201"/>
                    <a:pt x="8573" y="1502"/>
                    <a:pt x="8573" y="1835"/>
                  </a:cubicBezTo>
                  <a:lnTo>
                    <a:pt x="8573" y="2035"/>
                  </a:lnTo>
                  <a:lnTo>
                    <a:pt x="8740" y="1935"/>
                  </a:lnTo>
                  <a:cubicBezTo>
                    <a:pt x="8840" y="1869"/>
                    <a:pt x="8940" y="1802"/>
                    <a:pt x="9074" y="1735"/>
                  </a:cubicBezTo>
                  <a:cubicBezTo>
                    <a:pt x="9174" y="1702"/>
                    <a:pt x="9307" y="1635"/>
                    <a:pt x="9407" y="1602"/>
                  </a:cubicBezTo>
                  <a:cubicBezTo>
                    <a:pt x="9828" y="1454"/>
                    <a:pt x="10262" y="1383"/>
                    <a:pt x="10691" y="1383"/>
                  </a:cubicBezTo>
                  <a:cubicBezTo>
                    <a:pt x="11624" y="1383"/>
                    <a:pt x="12535" y="1719"/>
                    <a:pt x="13243" y="2336"/>
                  </a:cubicBezTo>
                  <a:cubicBezTo>
                    <a:pt x="13677" y="2736"/>
                    <a:pt x="14011" y="3270"/>
                    <a:pt x="14211" y="3837"/>
                  </a:cubicBezTo>
                  <a:cubicBezTo>
                    <a:pt x="14344" y="4337"/>
                    <a:pt x="14411" y="4871"/>
                    <a:pt x="14344" y="5371"/>
                  </a:cubicBezTo>
                  <a:cubicBezTo>
                    <a:pt x="14277" y="6138"/>
                    <a:pt x="13977" y="6872"/>
                    <a:pt x="13510" y="7473"/>
                  </a:cubicBezTo>
                  <a:cubicBezTo>
                    <a:pt x="13343" y="7673"/>
                    <a:pt x="13143" y="7873"/>
                    <a:pt x="12943" y="8073"/>
                  </a:cubicBezTo>
                  <a:cubicBezTo>
                    <a:pt x="12977" y="8040"/>
                    <a:pt x="13043" y="7973"/>
                    <a:pt x="13077" y="7940"/>
                  </a:cubicBezTo>
                  <a:cubicBezTo>
                    <a:pt x="13243" y="7806"/>
                    <a:pt x="13410" y="7673"/>
                    <a:pt x="13544" y="7539"/>
                  </a:cubicBezTo>
                  <a:cubicBezTo>
                    <a:pt x="14411" y="6472"/>
                    <a:pt x="14711" y="5071"/>
                    <a:pt x="14344" y="3770"/>
                  </a:cubicBezTo>
                  <a:cubicBezTo>
                    <a:pt x="14144" y="3169"/>
                    <a:pt x="13810" y="2602"/>
                    <a:pt x="13343" y="2202"/>
                  </a:cubicBezTo>
                  <a:cubicBezTo>
                    <a:pt x="12586" y="1536"/>
                    <a:pt x="11623" y="1171"/>
                    <a:pt x="10639" y="1171"/>
                  </a:cubicBezTo>
                  <a:cubicBezTo>
                    <a:pt x="10193" y="1171"/>
                    <a:pt x="9744" y="1246"/>
                    <a:pt x="9307" y="1402"/>
                  </a:cubicBezTo>
                  <a:cubicBezTo>
                    <a:pt x="9174" y="1435"/>
                    <a:pt x="9040" y="1502"/>
                    <a:pt x="8907" y="1568"/>
                  </a:cubicBezTo>
                  <a:lnTo>
                    <a:pt x="8730" y="1675"/>
                  </a:lnTo>
                  <a:lnTo>
                    <a:pt x="8730" y="1675"/>
                  </a:lnTo>
                  <a:cubicBezTo>
                    <a:pt x="8690" y="1363"/>
                    <a:pt x="8539" y="1062"/>
                    <a:pt x="8340" y="834"/>
                  </a:cubicBezTo>
                  <a:cubicBezTo>
                    <a:pt x="8106" y="568"/>
                    <a:pt x="7840" y="367"/>
                    <a:pt x="7506" y="234"/>
                  </a:cubicBezTo>
                  <a:cubicBezTo>
                    <a:pt x="7206" y="101"/>
                    <a:pt x="6872" y="34"/>
                    <a:pt x="6539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44"/>
            <p:cNvSpPr/>
            <p:nvPr/>
          </p:nvSpPr>
          <p:spPr>
            <a:xfrm>
              <a:off x="8125590" y="1518134"/>
              <a:ext cx="226058" cy="43499"/>
            </a:xfrm>
            <a:custGeom>
              <a:avLst/>
              <a:gdLst/>
              <a:ahLst/>
              <a:cxnLst/>
              <a:rect l="l" t="t" r="r" b="b"/>
              <a:pathLst>
                <a:path w="12010" h="2311" extrusionOk="0">
                  <a:moveTo>
                    <a:pt x="6158" y="1"/>
                  </a:moveTo>
                  <a:cubicBezTo>
                    <a:pt x="5750" y="1"/>
                    <a:pt x="5365" y="70"/>
                    <a:pt x="5004" y="209"/>
                  </a:cubicBezTo>
                  <a:cubicBezTo>
                    <a:pt x="4570" y="343"/>
                    <a:pt x="4204" y="543"/>
                    <a:pt x="3837" y="776"/>
                  </a:cubicBezTo>
                  <a:cubicBezTo>
                    <a:pt x="3236" y="1177"/>
                    <a:pt x="2602" y="1510"/>
                    <a:pt x="1935" y="1810"/>
                  </a:cubicBezTo>
                  <a:cubicBezTo>
                    <a:pt x="1558" y="1956"/>
                    <a:pt x="1129" y="2050"/>
                    <a:pt x="717" y="2050"/>
                  </a:cubicBezTo>
                  <a:cubicBezTo>
                    <a:pt x="655" y="2050"/>
                    <a:pt x="595" y="2048"/>
                    <a:pt x="534" y="2044"/>
                  </a:cubicBezTo>
                  <a:cubicBezTo>
                    <a:pt x="201" y="2011"/>
                    <a:pt x="1" y="1944"/>
                    <a:pt x="1" y="1944"/>
                  </a:cubicBezTo>
                  <a:lnTo>
                    <a:pt x="1" y="1944"/>
                  </a:lnTo>
                  <a:cubicBezTo>
                    <a:pt x="1" y="1977"/>
                    <a:pt x="34" y="1977"/>
                    <a:pt x="134" y="2010"/>
                  </a:cubicBezTo>
                  <a:cubicBezTo>
                    <a:pt x="267" y="2077"/>
                    <a:pt x="367" y="2111"/>
                    <a:pt x="501" y="2144"/>
                  </a:cubicBezTo>
                  <a:cubicBezTo>
                    <a:pt x="609" y="2151"/>
                    <a:pt x="716" y="2155"/>
                    <a:pt x="824" y="2155"/>
                  </a:cubicBezTo>
                  <a:cubicBezTo>
                    <a:pt x="1215" y="2155"/>
                    <a:pt x="1602" y="2101"/>
                    <a:pt x="1969" y="1944"/>
                  </a:cubicBezTo>
                  <a:cubicBezTo>
                    <a:pt x="2669" y="1677"/>
                    <a:pt x="3303" y="1343"/>
                    <a:pt x="3937" y="943"/>
                  </a:cubicBezTo>
                  <a:cubicBezTo>
                    <a:pt x="4593" y="474"/>
                    <a:pt x="5397" y="239"/>
                    <a:pt x="6209" y="239"/>
                  </a:cubicBezTo>
                  <a:cubicBezTo>
                    <a:pt x="6263" y="239"/>
                    <a:pt x="6318" y="240"/>
                    <a:pt x="6372" y="243"/>
                  </a:cubicBezTo>
                  <a:cubicBezTo>
                    <a:pt x="7506" y="376"/>
                    <a:pt x="8473" y="1076"/>
                    <a:pt x="8907" y="2144"/>
                  </a:cubicBezTo>
                  <a:lnTo>
                    <a:pt x="8974" y="2311"/>
                  </a:lnTo>
                  <a:lnTo>
                    <a:pt x="9074" y="2144"/>
                  </a:lnTo>
                  <a:cubicBezTo>
                    <a:pt x="9341" y="1777"/>
                    <a:pt x="9707" y="1510"/>
                    <a:pt x="10141" y="1377"/>
                  </a:cubicBezTo>
                  <a:cubicBezTo>
                    <a:pt x="10391" y="1302"/>
                    <a:pt x="10641" y="1264"/>
                    <a:pt x="10892" y="1264"/>
                  </a:cubicBezTo>
                  <a:cubicBezTo>
                    <a:pt x="10975" y="1264"/>
                    <a:pt x="11058" y="1268"/>
                    <a:pt x="11142" y="1277"/>
                  </a:cubicBezTo>
                  <a:cubicBezTo>
                    <a:pt x="11442" y="1343"/>
                    <a:pt x="11742" y="1443"/>
                    <a:pt x="12009" y="1577"/>
                  </a:cubicBezTo>
                  <a:cubicBezTo>
                    <a:pt x="11976" y="1543"/>
                    <a:pt x="11909" y="1477"/>
                    <a:pt x="11842" y="1443"/>
                  </a:cubicBezTo>
                  <a:cubicBezTo>
                    <a:pt x="11642" y="1343"/>
                    <a:pt x="11409" y="1243"/>
                    <a:pt x="11175" y="1210"/>
                  </a:cubicBezTo>
                  <a:cubicBezTo>
                    <a:pt x="11010" y="1180"/>
                    <a:pt x="10845" y="1163"/>
                    <a:pt x="10680" y="1163"/>
                  </a:cubicBezTo>
                  <a:cubicBezTo>
                    <a:pt x="10478" y="1163"/>
                    <a:pt x="10276" y="1188"/>
                    <a:pt x="10074" y="1243"/>
                  </a:cubicBezTo>
                  <a:cubicBezTo>
                    <a:pt x="9663" y="1361"/>
                    <a:pt x="9303" y="1608"/>
                    <a:pt x="9017" y="1940"/>
                  </a:cubicBezTo>
                  <a:lnTo>
                    <a:pt x="9017" y="1940"/>
                  </a:lnTo>
                  <a:cubicBezTo>
                    <a:pt x="8555" y="879"/>
                    <a:pt x="7557" y="137"/>
                    <a:pt x="6405" y="9"/>
                  </a:cubicBezTo>
                  <a:cubicBezTo>
                    <a:pt x="6322" y="4"/>
                    <a:pt x="6239" y="1"/>
                    <a:pt x="6158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44"/>
            <p:cNvSpPr/>
            <p:nvPr/>
          </p:nvSpPr>
          <p:spPr>
            <a:xfrm>
              <a:off x="8219777" y="1815116"/>
              <a:ext cx="33918" cy="28893"/>
            </a:xfrm>
            <a:custGeom>
              <a:avLst/>
              <a:gdLst/>
              <a:ahLst/>
              <a:cxnLst/>
              <a:rect l="l" t="t" r="r" b="b"/>
              <a:pathLst>
                <a:path w="1802" h="1535" extrusionOk="0">
                  <a:moveTo>
                    <a:pt x="953" y="1"/>
                  </a:moveTo>
                  <a:cubicBezTo>
                    <a:pt x="913" y="1"/>
                    <a:pt x="873" y="3"/>
                    <a:pt x="834" y="9"/>
                  </a:cubicBezTo>
                  <a:cubicBezTo>
                    <a:pt x="534" y="76"/>
                    <a:pt x="267" y="243"/>
                    <a:pt x="100" y="509"/>
                  </a:cubicBezTo>
                  <a:cubicBezTo>
                    <a:pt x="100" y="543"/>
                    <a:pt x="100" y="543"/>
                    <a:pt x="100" y="543"/>
                  </a:cubicBezTo>
                  <a:cubicBezTo>
                    <a:pt x="33" y="643"/>
                    <a:pt x="0" y="776"/>
                    <a:pt x="0" y="876"/>
                  </a:cubicBezTo>
                  <a:cubicBezTo>
                    <a:pt x="33" y="1110"/>
                    <a:pt x="200" y="1343"/>
                    <a:pt x="434" y="1443"/>
                  </a:cubicBezTo>
                  <a:cubicBezTo>
                    <a:pt x="568" y="1505"/>
                    <a:pt x="712" y="1534"/>
                    <a:pt x="855" y="1534"/>
                  </a:cubicBezTo>
                  <a:cubicBezTo>
                    <a:pt x="1101" y="1534"/>
                    <a:pt x="1344" y="1446"/>
                    <a:pt x="1535" y="1277"/>
                  </a:cubicBezTo>
                  <a:cubicBezTo>
                    <a:pt x="1801" y="976"/>
                    <a:pt x="1801" y="509"/>
                    <a:pt x="1535" y="209"/>
                  </a:cubicBezTo>
                  <a:cubicBezTo>
                    <a:pt x="1368" y="70"/>
                    <a:pt x="1155" y="1"/>
                    <a:pt x="953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44"/>
            <p:cNvSpPr/>
            <p:nvPr/>
          </p:nvSpPr>
          <p:spPr>
            <a:xfrm>
              <a:off x="8216634" y="1822344"/>
              <a:ext cx="36440" cy="21213"/>
            </a:xfrm>
            <a:custGeom>
              <a:avLst/>
              <a:gdLst/>
              <a:ahLst/>
              <a:cxnLst/>
              <a:rect l="l" t="t" r="r" b="b"/>
              <a:pathLst>
                <a:path w="1936" h="1127" extrusionOk="0">
                  <a:moveTo>
                    <a:pt x="689" y="0"/>
                  </a:moveTo>
                  <a:cubicBezTo>
                    <a:pt x="571" y="0"/>
                    <a:pt x="452" y="19"/>
                    <a:pt x="334" y="59"/>
                  </a:cubicBezTo>
                  <a:cubicBezTo>
                    <a:pt x="100" y="125"/>
                    <a:pt x="0" y="225"/>
                    <a:pt x="34" y="259"/>
                  </a:cubicBezTo>
                  <a:cubicBezTo>
                    <a:pt x="34" y="265"/>
                    <a:pt x="39" y="268"/>
                    <a:pt x="49" y="268"/>
                  </a:cubicBezTo>
                  <a:cubicBezTo>
                    <a:pt x="90" y="268"/>
                    <a:pt x="207" y="225"/>
                    <a:pt x="367" y="225"/>
                  </a:cubicBezTo>
                  <a:cubicBezTo>
                    <a:pt x="449" y="210"/>
                    <a:pt x="531" y="203"/>
                    <a:pt x="612" y="203"/>
                  </a:cubicBezTo>
                  <a:cubicBezTo>
                    <a:pt x="1059" y="203"/>
                    <a:pt x="1481" y="431"/>
                    <a:pt x="1735" y="826"/>
                  </a:cubicBezTo>
                  <a:cubicBezTo>
                    <a:pt x="1835" y="993"/>
                    <a:pt x="1868" y="1126"/>
                    <a:pt x="1902" y="1126"/>
                  </a:cubicBezTo>
                  <a:cubicBezTo>
                    <a:pt x="1935" y="1126"/>
                    <a:pt x="1935" y="959"/>
                    <a:pt x="1868" y="759"/>
                  </a:cubicBezTo>
                  <a:cubicBezTo>
                    <a:pt x="1735" y="459"/>
                    <a:pt x="1501" y="225"/>
                    <a:pt x="1235" y="125"/>
                  </a:cubicBezTo>
                  <a:cubicBezTo>
                    <a:pt x="1053" y="45"/>
                    <a:pt x="871" y="0"/>
                    <a:pt x="68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44"/>
            <p:cNvSpPr/>
            <p:nvPr/>
          </p:nvSpPr>
          <p:spPr>
            <a:xfrm>
              <a:off x="8061556" y="1841655"/>
              <a:ext cx="32036" cy="30191"/>
            </a:xfrm>
            <a:custGeom>
              <a:avLst/>
              <a:gdLst/>
              <a:ahLst/>
              <a:cxnLst/>
              <a:rect l="l" t="t" r="r" b="b"/>
              <a:pathLst>
                <a:path w="1702" h="1604" extrusionOk="0">
                  <a:moveTo>
                    <a:pt x="634" y="0"/>
                  </a:moveTo>
                  <a:cubicBezTo>
                    <a:pt x="634" y="0"/>
                    <a:pt x="400" y="0"/>
                    <a:pt x="200" y="267"/>
                  </a:cubicBezTo>
                  <a:cubicBezTo>
                    <a:pt x="67" y="434"/>
                    <a:pt x="0" y="634"/>
                    <a:pt x="33" y="834"/>
                  </a:cubicBezTo>
                  <a:cubicBezTo>
                    <a:pt x="33" y="1101"/>
                    <a:pt x="200" y="1334"/>
                    <a:pt x="400" y="1468"/>
                  </a:cubicBezTo>
                  <a:cubicBezTo>
                    <a:pt x="549" y="1559"/>
                    <a:pt x="714" y="1604"/>
                    <a:pt x="874" y="1604"/>
                  </a:cubicBezTo>
                  <a:cubicBezTo>
                    <a:pt x="1180" y="1604"/>
                    <a:pt x="1470" y="1441"/>
                    <a:pt x="1601" y="1134"/>
                  </a:cubicBezTo>
                  <a:cubicBezTo>
                    <a:pt x="1701" y="967"/>
                    <a:pt x="1701" y="767"/>
                    <a:pt x="1635" y="600"/>
                  </a:cubicBezTo>
                  <a:lnTo>
                    <a:pt x="1635" y="600"/>
                  </a:lnTo>
                  <a:cubicBezTo>
                    <a:pt x="1601" y="767"/>
                    <a:pt x="1535" y="934"/>
                    <a:pt x="1468" y="1067"/>
                  </a:cubicBezTo>
                  <a:cubicBezTo>
                    <a:pt x="1368" y="1201"/>
                    <a:pt x="1234" y="1301"/>
                    <a:pt x="1101" y="1368"/>
                  </a:cubicBezTo>
                  <a:cubicBezTo>
                    <a:pt x="1030" y="1391"/>
                    <a:pt x="959" y="1402"/>
                    <a:pt x="890" y="1402"/>
                  </a:cubicBezTo>
                  <a:cubicBezTo>
                    <a:pt x="763" y="1402"/>
                    <a:pt x="642" y="1366"/>
                    <a:pt x="534" y="1301"/>
                  </a:cubicBezTo>
                  <a:cubicBezTo>
                    <a:pt x="367" y="1168"/>
                    <a:pt x="234" y="1001"/>
                    <a:pt x="234" y="834"/>
                  </a:cubicBezTo>
                  <a:cubicBezTo>
                    <a:pt x="200" y="667"/>
                    <a:pt x="234" y="500"/>
                    <a:pt x="334" y="367"/>
                  </a:cubicBezTo>
                  <a:cubicBezTo>
                    <a:pt x="400" y="234"/>
                    <a:pt x="500" y="100"/>
                    <a:pt x="634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44"/>
            <p:cNvSpPr/>
            <p:nvPr/>
          </p:nvSpPr>
          <p:spPr>
            <a:xfrm>
              <a:off x="8047740" y="1835369"/>
              <a:ext cx="18220" cy="20102"/>
            </a:xfrm>
            <a:custGeom>
              <a:avLst/>
              <a:gdLst/>
              <a:ahLst/>
              <a:cxnLst/>
              <a:rect l="l" t="t" r="r" b="b"/>
              <a:pathLst>
                <a:path w="968" h="1068" extrusionOk="0">
                  <a:moveTo>
                    <a:pt x="480" y="0"/>
                  </a:moveTo>
                  <a:cubicBezTo>
                    <a:pt x="426" y="0"/>
                    <a:pt x="351" y="17"/>
                    <a:pt x="267" y="67"/>
                  </a:cubicBezTo>
                  <a:cubicBezTo>
                    <a:pt x="167" y="134"/>
                    <a:pt x="100" y="234"/>
                    <a:pt x="67" y="334"/>
                  </a:cubicBezTo>
                  <a:cubicBezTo>
                    <a:pt x="0" y="467"/>
                    <a:pt x="0" y="601"/>
                    <a:pt x="67" y="734"/>
                  </a:cubicBezTo>
                  <a:cubicBezTo>
                    <a:pt x="145" y="941"/>
                    <a:pt x="362" y="1068"/>
                    <a:pt x="581" y="1068"/>
                  </a:cubicBezTo>
                  <a:cubicBezTo>
                    <a:pt x="644" y="1068"/>
                    <a:pt x="707" y="1057"/>
                    <a:pt x="767" y="1035"/>
                  </a:cubicBezTo>
                  <a:cubicBezTo>
                    <a:pt x="968" y="934"/>
                    <a:pt x="968" y="801"/>
                    <a:pt x="968" y="801"/>
                  </a:cubicBezTo>
                  <a:cubicBezTo>
                    <a:pt x="961" y="795"/>
                    <a:pt x="954" y="792"/>
                    <a:pt x="945" y="792"/>
                  </a:cubicBezTo>
                  <a:cubicBezTo>
                    <a:pt x="906" y="792"/>
                    <a:pt x="842" y="841"/>
                    <a:pt x="734" y="868"/>
                  </a:cubicBezTo>
                  <a:cubicBezTo>
                    <a:pt x="634" y="868"/>
                    <a:pt x="501" y="868"/>
                    <a:pt x="434" y="768"/>
                  </a:cubicBezTo>
                  <a:cubicBezTo>
                    <a:pt x="234" y="634"/>
                    <a:pt x="234" y="367"/>
                    <a:pt x="367" y="201"/>
                  </a:cubicBezTo>
                  <a:cubicBezTo>
                    <a:pt x="467" y="101"/>
                    <a:pt x="567" y="67"/>
                    <a:pt x="567" y="34"/>
                  </a:cubicBezTo>
                  <a:cubicBezTo>
                    <a:pt x="567" y="17"/>
                    <a:pt x="534" y="0"/>
                    <a:pt x="480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44"/>
            <p:cNvSpPr/>
            <p:nvPr/>
          </p:nvSpPr>
          <p:spPr>
            <a:xfrm>
              <a:off x="8151339" y="2339548"/>
              <a:ext cx="470920" cy="219809"/>
            </a:xfrm>
            <a:custGeom>
              <a:avLst/>
              <a:gdLst/>
              <a:ahLst/>
              <a:cxnLst/>
              <a:rect l="l" t="t" r="r" b="b"/>
              <a:pathLst>
                <a:path w="25019" h="11678" extrusionOk="0">
                  <a:moveTo>
                    <a:pt x="23350" y="0"/>
                  </a:moveTo>
                  <a:cubicBezTo>
                    <a:pt x="20148" y="0"/>
                    <a:pt x="18180" y="467"/>
                    <a:pt x="16112" y="1435"/>
                  </a:cubicBezTo>
                  <a:lnTo>
                    <a:pt x="16645" y="3670"/>
                  </a:lnTo>
                  <a:lnTo>
                    <a:pt x="0" y="5104"/>
                  </a:lnTo>
                  <a:lnTo>
                    <a:pt x="34" y="11042"/>
                  </a:lnTo>
                  <a:cubicBezTo>
                    <a:pt x="34" y="11042"/>
                    <a:pt x="10374" y="11642"/>
                    <a:pt x="16479" y="11675"/>
                  </a:cubicBezTo>
                  <a:cubicBezTo>
                    <a:pt x="16596" y="11677"/>
                    <a:pt x="16711" y="11678"/>
                    <a:pt x="16825" y="11678"/>
                  </a:cubicBezTo>
                  <a:cubicBezTo>
                    <a:pt x="21288" y="11678"/>
                    <a:pt x="23340" y="10399"/>
                    <a:pt x="24251" y="7439"/>
                  </a:cubicBezTo>
                  <a:cubicBezTo>
                    <a:pt x="25018" y="4904"/>
                    <a:pt x="23350" y="0"/>
                    <a:pt x="23350" y="0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44"/>
            <p:cNvSpPr/>
            <p:nvPr/>
          </p:nvSpPr>
          <p:spPr>
            <a:xfrm>
              <a:off x="8462757" y="2407102"/>
              <a:ext cx="67817" cy="46096"/>
            </a:xfrm>
            <a:custGeom>
              <a:avLst/>
              <a:gdLst/>
              <a:ahLst/>
              <a:cxnLst/>
              <a:rect l="l" t="t" r="r" b="b"/>
              <a:pathLst>
                <a:path w="3603" h="2449" extrusionOk="0">
                  <a:moveTo>
                    <a:pt x="187" y="1"/>
                  </a:moveTo>
                  <a:cubicBezTo>
                    <a:pt x="125" y="1"/>
                    <a:pt x="63" y="5"/>
                    <a:pt x="0" y="14"/>
                  </a:cubicBezTo>
                  <a:cubicBezTo>
                    <a:pt x="1468" y="347"/>
                    <a:pt x="2736" y="1215"/>
                    <a:pt x="3570" y="2449"/>
                  </a:cubicBezTo>
                  <a:cubicBezTo>
                    <a:pt x="3603" y="2449"/>
                    <a:pt x="3503" y="2215"/>
                    <a:pt x="3269" y="1849"/>
                  </a:cubicBezTo>
                  <a:cubicBezTo>
                    <a:pt x="2969" y="1415"/>
                    <a:pt x="2602" y="1015"/>
                    <a:pt x="2135" y="714"/>
                  </a:cubicBezTo>
                  <a:cubicBezTo>
                    <a:pt x="1702" y="414"/>
                    <a:pt x="1201" y="214"/>
                    <a:pt x="667" y="81"/>
                  </a:cubicBezTo>
                  <a:cubicBezTo>
                    <a:pt x="521" y="32"/>
                    <a:pt x="357" y="1"/>
                    <a:pt x="187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44"/>
            <p:cNvSpPr/>
            <p:nvPr/>
          </p:nvSpPr>
          <p:spPr>
            <a:xfrm>
              <a:off x="7976779" y="2096569"/>
              <a:ext cx="293876" cy="490477"/>
            </a:xfrm>
            <a:custGeom>
              <a:avLst/>
              <a:gdLst/>
              <a:ahLst/>
              <a:cxnLst/>
              <a:rect l="l" t="t" r="r" b="b"/>
              <a:pathLst>
                <a:path w="15613" h="26058" extrusionOk="0">
                  <a:moveTo>
                    <a:pt x="9908" y="0"/>
                  </a:moveTo>
                  <a:lnTo>
                    <a:pt x="5572" y="14310"/>
                  </a:lnTo>
                  <a:lnTo>
                    <a:pt x="5538" y="14310"/>
                  </a:lnTo>
                  <a:cubicBezTo>
                    <a:pt x="5538" y="14310"/>
                    <a:pt x="2336" y="15078"/>
                    <a:pt x="1" y="16645"/>
                  </a:cubicBezTo>
                  <a:lnTo>
                    <a:pt x="2503" y="23417"/>
                  </a:lnTo>
                  <a:cubicBezTo>
                    <a:pt x="3106" y="25034"/>
                    <a:pt x="4600" y="26057"/>
                    <a:pt x="6151" y="26057"/>
                  </a:cubicBezTo>
                  <a:cubicBezTo>
                    <a:pt x="6743" y="26057"/>
                    <a:pt x="7344" y="25908"/>
                    <a:pt x="7907" y="25585"/>
                  </a:cubicBezTo>
                  <a:cubicBezTo>
                    <a:pt x="11042" y="23784"/>
                    <a:pt x="12176" y="18547"/>
                    <a:pt x="12176" y="18547"/>
                  </a:cubicBezTo>
                  <a:lnTo>
                    <a:pt x="15612" y="3603"/>
                  </a:lnTo>
                  <a:lnTo>
                    <a:pt x="9908" y="0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44"/>
            <p:cNvSpPr/>
            <p:nvPr/>
          </p:nvSpPr>
          <p:spPr>
            <a:xfrm>
              <a:off x="8141288" y="1892740"/>
              <a:ext cx="188376" cy="271646"/>
            </a:xfrm>
            <a:custGeom>
              <a:avLst/>
              <a:gdLst/>
              <a:ahLst/>
              <a:cxnLst/>
              <a:rect l="l" t="t" r="r" b="b"/>
              <a:pathLst>
                <a:path w="10008" h="14432" extrusionOk="0">
                  <a:moveTo>
                    <a:pt x="578" y="0"/>
                  </a:moveTo>
                  <a:cubicBezTo>
                    <a:pt x="446" y="0"/>
                    <a:pt x="312" y="42"/>
                    <a:pt x="201" y="121"/>
                  </a:cubicBezTo>
                  <a:cubicBezTo>
                    <a:pt x="0" y="288"/>
                    <a:pt x="34" y="655"/>
                    <a:pt x="101" y="922"/>
                  </a:cubicBezTo>
                  <a:lnTo>
                    <a:pt x="1368" y="5926"/>
                  </a:lnTo>
                  <a:lnTo>
                    <a:pt x="1135" y="10862"/>
                  </a:lnTo>
                  <a:lnTo>
                    <a:pt x="6839" y="14432"/>
                  </a:lnTo>
                  <a:cubicBezTo>
                    <a:pt x="6839" y="14432"/>
                    <a:pt x="8306" y="12997"/>
                    <a:pt x="8373" y="12764"/>
                  </a:cubicBezTo>
                  <a:cubicBezTo>
                    <a:pt x="8440" y="12530"/>
                    <a:pt x="8707" y="9962"/>
                    <a:pt x="8707" y="9962"/>
                  </a:cubicBezTo>
                  <a:cubicBezTo>
                    <a:pt x="8707" y="9962"/>
                    <a:pt x="9340" y="9595"/>
                    <a:pt x="9674" y="9428"/>
                  </a:cubicBezTo>
                  <a:cubicBezTo>
                    <a:pt x="10008" y="9228"/>
                    <a:pt x="9774" y="8427"/>
                    <a:pt x="9674" y="7927"/>
                  </a:cubicBezTo>
                  <a:cubicBezTo>
                    <a:pt x="9574" y="7393"/>
                    <a:pt x="8907" y="7193"/>
                    <a:pt x="8907" y="7193"/>
                  </a:cubicBezTo>
                  <a:cubicBezTo>
                    <a:pt x="8907" y="6759"/>
                    <a:pt x="8840" y="6292"/>
                    <a:pt x="8740" y="5859"/>
                  </a:cubicBezTo>
                  <a:cubicBezTo>
                    <a:pt x="8607" y="5659"/>
                    <a:pt x="7039" y="5625"/>
                    <a:pt x="7039" y="5625"/>
                  </a:cubicBezTo>
                  <a:cubicBezTo>
                    <a:pt x="7039" y="5292"/>
                    <a:pt x="7039" y="4992"/>
                    <a:pt x="7039" y="4691"/>
                  </a:cubicBezTo>
                  <a:cubicBezTo>
                    <a:pt x="7006" y="4594"/>
                    <a:pt x="6465" y="3288"/>
                    <a:pt x="6005" y="3288"/>
                  </a:cubicBezTo>
                  <a:cubicBezTo>
                    <a:pt x="5994" y="3288"/>
                    <a:pt x="5983" y="3289"/>
                    <a:pt x="5971" y="3290"/>
                  </a:cubicBezTo>
                  <a:cubicBezTo>
                    <a:pt x="5538" y="3390"/>
                    <a:pt x="3003" y="4891"/>
                    <a:pt x="3003" y="4891"/>
                  </a:cubicBezTo>
                  <a:cubicBezTo>
                    <a:pt x="3003" y="4891"/>
                    <a:pt x="1335" y="522"/>
                    <a:pt x="968" y="155"/>
                  </a:cubicBezTo>
                  <a:cubicBezTo>
                    <a:pt x="863" y="50"/>
                    <a:pt x="722" y="0"/>
                    <a:pt x="578" y="0"/>
                  </a:cubicBez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44"/>
            <p:cNvSpPr/>
            <p:nvPr/>
          </p:nvSpPr>
          <p:spPr>
            <a:xfrm>
              <a:off x="8062798" y="1892024"/>
              <a:ext cx="266244" cy="695529"/>
            </a:xfrm>
            <a:custGeom>
              <a:avLst/>
              <a:gdLst/>
              <a:ahLst/>
              <a:cxnLst/>
              <a:rect l="l" t="t" r="r" b="b"/>
              <a:pathLst>
                <a:path w="14145" h="36952" extrusionOk="0">
                  <a:moveTo>
                    <a:pt x="1" y="36552"/>
                  </a:moveTo>
                  <a:cubicBezTo>
                    <a:pt x="28" y="36573"/>
                    <a:pt x="57" y="36592"/>
                    <a:pt x="87" y="36610"/>
                  </a:cubicBezTo>
                  <a:lnTo>
                    <a:pt x="87" y="36610"/>
                  </a:lnTo>
                  <a:lnTo>
                    <a:pt x="1" y="36552"/>
                  </a:lnTo>
                  <a:close/>
                  <a:moveTo>
                    <a:pt x="87" y="36610"/>
                  </a:moveTo>
                  <a:lnTo>
                    <a:pt x="101" y="36619"/>
                  </a:lnTo>
                  <a:cubicBezTo>
                    <a:pt x="107" y="36622"/>
                    <a:pt x="113" y="36625"/>
                    <a:pt x="119" y="36628"/>
                  </a:cubicBezTo>
                  <a:lnTo>
                    <a:pt x="119" y="36628"/>
                  </a:lnTo>
                  <a:cubicBezTo>
                    <a:pt x="108" y="36622"/>
                    <a:pt x="98" y="36616"/>
                    <a:pt x="87" y="36610"/>
                  </a:cubicBezTo>
                  <a:close/>
                  <a:moveTo>
                    <a:pt x="119" y="36628"/>
                  </a:moveTo>
                  <a:lnTo>
                    <a:pt x="119" y="36628"/>
                  </a:lnTo>
                  <a:cubicBezTo>
                    <a:pt x="168" y="36655"/>
                    <a:pt x="220" y="36678"/>
                    <a:pt x="274" y="36698"/>
                  </a:cubicBezTo>
                  <a:lnTo>
                    <a:pt x="274" y="36698"/>
                  </a:lnTo>
                  <a:cubicBezTo>
                    <a:pt x="224" y="36676"/>
                    <a:pt x="174" y="36655"/>
                    <a:pt x="119" y="36628"/>
                  </a:cubicBezTo>
                  <a:close/>
                  <a:moveTo>
                    <a:pt x="4680" y="1"/>
                  </a:moveTo>
                  <a:cubicBezTo>
                    <a:pt x="4608" y="1"/>
                    <a:pt x="4537" y="9"/>
                    <a:pt x="4471" y="26"/>
                  </a:cubicBezTo>
                  <a:cubicBezTo>
                    <a:pt x="4337" y="93"/>
                    <a:pt x="4204" y="193"/>
                    <a:pt x="4137" y="326"/>
                  </a:cubicBezTo>
                  <a:cubicBezTo>
                    <a:pt x="4070" y="426"/>
                    <a:pt x="4037" y="593"/>
                    <a:pt x="4037" y="726"/>
                  </a:cubicBezTo>
                  <a:cubicBezTo>
                    <a:pt x="4070" y="860"/>
                    <a:pt x="4104" y="993"/>
                    <a:pt x="4137" y="1093"/>
                  </a:cubicBezTo>
                  <a:cubicBezTo>
                    <a:pt x="4204" y="1360"/>
                    <a:pt x="4271" y="1594"/>
                    <a:pt x="4337" y="1827"/>
                  </a:cubicBezTo>
                  <a:lnTo>
                    <a:pt x="4704" y="3228"/>
                  </a:lnTo>
                  <a:cubicBezTo>
                    <a:pt x="4937" y="4160"/>
                    <a:pt x="5170" y="5092"/>
                    <a:pt x="5436" y="5991"/>
                  </a:cubicBezTo>
                  <a:lnTo>
                    <a:pt x="5436" y="5991"/>
                  </a:lnTo>
                  <a:cubicBezTo>
                    <a:pt x="5337" y="7683"/>
                    <a:pt x="5271" y="9341"/>
                    <a:pt x="5205" y="10867"/>
                  </a:cubicBezTo>
                  <a:cubicBezTo>
                    <a:pt x="3670" y="16004"/>
                    <a:pt x="2369" y="20274"/>
                    <a:pt x="1469" y="23276"/>
                  </a:cubicBezTo>
                  <a:cubicBezTo>
                    <a:pt x="1035" y="24744"/>
                    <a:pt x="701" y="25911"/>
                    <a:pt x="468" y="26712"/>
                  </a:cubicBezTo>
                  <a:lnTo>
                    <a:pt x="201" y="27646"/>
                  </a:lnTo>
                  <a:cubicBezTo>
                    <a:pt x="134" y="27846"/>
                    <a:pt x="101" y="27946"/>
                    <a:pt x="101" y="27946"/>
                  </a:cubicBezTo>
                  <a:cubicBezTo>
                    <a:pt x="134" y="27846"/>
                    <a:pt x="201" y="27746"/>
                    <a:pt x="234" y="27646"/>
                  </a:cubicBezTo>
                  <a:cubicBezTo>
                    <a:pt x="301" y="27412"/>
                    <a:pt x="368" y="27112"/>
                    <a:pt x="501" y="26745"/>
                  </a:cubicBezTo>
                  <a:lnTo>
                    <a:pt x="1569" y="23309"/>
                  </a:lnTo>
                  <a:lnTo>
                    <a:pt x="5371" y="10934"/>
                  </a:lnTo>
                  <a:cubicBezTo>
                    <a:pt x="5438" y="9366"/>
                    <a:pt x="5538" y="7731"/>
                    <a:pt x="5605" y="6030"/>
                  </a:cubicBezTo>
                  <a:lnTo>
                    <a:pt x="5605" y="5997"/>
                  </a:lnTo>
                  <a:cubicBezTo>
                    <a:pt x="5371" y="5096"/>
                    <a:pt x="5138" y="4162"/>
                    <a:pt x="4904" y="3228"/>
                  </a:cubicBezTo>
                  <a:cubicBezTo>
                    <a:pt x="4771" y="2761"/>
                    <a:pt x="4637" y="2294"/>
                    <a:pt x="4537" y="1827"/>
                  </a:cubicBezTo>
                  <a:cubicBezTo>
                    <a:pt x="4471" y="1594"/>
                    <a:pt x="4404" y="1327"/>
                    <a:pt x="4337" y="1093"/>
                  </a:cubicBezTo>
                  <a:cubicBezTo>
                    <a:pt x="4304" y="993"/>
                    <a:pt x="4271" y="860"/>
                    <a:pt x="4237" y="760"/>
                  </a:cubicBezTo>
                  <a:cubicBezTo>
                    <a:pt x="4237" y="660"/>
                    <a:pt x="4271" y="560"/>
                    <a:pt x="4304" y="460"/>
                  </a:cubicBezTo>
                  <a:cubicBezTo>
                    <a:pt x="4404" y="310"/>
                    <a:pt x="4542" y="234"/>
                    <a:pt x="4689" y="234"/>
                  </a:cubicBezTo>
                  <a:cubicBezTo>
                    <a:pt x="4738" y="234"/>
                    <a:pt x="4788" y="243"/>
                    <a:pt x="4838" y="259"/>
                  </a:cubicBezTo>
                  <a:cubicBezTo>
                    <a:pt x="5071" y="293"/>
                    <a:pt x="5238" y="460"/>
                    <a:pt x="5305" y="660"/>
                  </a:cubicBezTo>
                  <a:cubicBezTo>
                    <a:pt x="5505" y="1160"/>
                    <a:pt x="5705" y="1627"/>
                    <a:pt x="5872" y="2094"/>
                  </a:cubicBezTo>
                  <a:cubicBezTo>
                    <a:pt x="6272" y="3061"/>
                    <a:pt x="6672" y="4029"/>
                    <a:pt x="7039" y="5030"/>
                  </a:cubicBezTo>
                  <a:lnTo>
                    <a:pt x="7106" y="5130"/>
                  </a:lnTo>
                  <a:lnTo>
                    <a:pt x="7206" y="5063"/>
                  </a:lnTo>
                  <a:cubicBezTo>
                    <a:pt x="7940" y="4629"/>
                    <a:pt x="8707" y="4196"/>
                    <a:pt x="9474" y="3795"/>
                  </a:cubicBezTo>
                  <a:cubicBezTo>
                    <a:pt x="9674" y="3695"/>
                    <a:pt x="9875" y="3595"/>
                    <a:pt x="10075" y="3528"/>
                  </a:cubicBezTo>
                  <a:cubicBezTo>
                    <a:pt x="10103" y="3500"/>
                    <a:pt x="10137" y="3490"/>
                    <a:pt x="10170" y="3490"/>
                  </a:cubicBezTo>
                  <a:cubicBezTo>
                    <a:pt x="10214" y="3490"/>
                    <a:pt x="10256" y="3509"/>
                    <a:pt x="10275" y="3528"/>
                  </a:cubicBezTo>
                  <a:cubicBezTo>
                    <a:pt x="10375" y="3595"/>
                    <a:pt x="10442" y="3662"/>
                    <a:pt x="10508" y="3762"/>
                  </a:cubicBezTo>
                  <a:cubicBezTo>
                    <a:pt x="10642" y="3929"/>
                    <a:pt x="10742" y="4096"/>
                    <a:pt x="10842" y="4296"/>
                  </a:cubicBezTo>
                  <a:cubicBezTo>
                    <a:pt x="10909" y="4396"/>
                    <a:pt x="10942" y="4496"/>
                    <a:pt x="10975" y="4596"/>
                  </a:cubicBezTo>
                  <a:cubicBezTo>
                    <a:pt x="11042" y="4696"/>
                    <a:pt x="11075" y="4763"/>
                    <a:pt x="11075" y="4863"/>
                  </a:cubicBezTo>
                  <a:lnTo>
                    <a:pt x="11075" y="5830"/>
                  </a:lnTo>
                  <a:lnTo>
                    <a:pt x="11209" y="5830"/>
                  </a:lnTo>
                  <a:cubicBezTo>
                    <a:pt x="11709" y="5830"/>
                    <a:pt x="12210" y="5863"/>
                    <a:pt x="12710" y="5997"/>
                  </a:cubicBezTo>
                  <a:lnTo>
                    <a:pt x="12777" y="6030"/>
                  </a:lnTo>
                  <a:lnTo>
                    <a:pt x="12810" y="6030"/>
                  </a:lnTo>
                  <a:cubicBezTo>
                    <a:pt x="12843" y="6097"/>
                    <a:pt x="12843" y="6130"/>
                    <a:pt x="12877" y="6197"/>
                  </a:cubicBezTo>
                  <a:cubicBezTo>
                    <a:pt x="12877" y="6330"/>
                    <a:pt x="12910" y="6431"/>
                    <a:pt x="12910" y="6564"/>
                  </a:cubicBezTo>
                  <a:cubicBezTo>
                    <a:pt x="12943" y="6797"/>
                    <a:pt x="12977" y="7064"/>
                    <a:pt x="12977" y="7298"/>
                  </a:cubicBezTo>
                  <a:lnTo>
                    <a:pt x="12977" y="7365"/>
                  </a:lnTo>
                  <a:lnTo>
                    <a:pt x="13043" y="7398"/>
                  </a:lnTo>
                  <a:cubicBezTo>
                    <a:pt x="13310" y="7498"/>
                    <a:pt x="13577" y="7665"/>
                    <a:pt x="13711" y="7932"/>
                  </a:cubicBezTo>
                  <a:cubicBezTo>
                    <a:pt x="13777" y="8232"/>
                    <a:pt x="13844" y="8532"/>
                    <a:pt x="13911" y="8832"/>
                  </a:cubicBezTo>
                  <a:cubicBezTo>
                    <a:pt x="13911" y="8966"/>
                    <a:pt x="13911" y="9132"/>
                    <a:pt x="13911" y="9266"/>
                  </a:cubicBezTo>
                  <a:cubicBezTo>
                    <a:pt x="13877" y="9299"/>
                    <a:pt x="13844" y="9366"/>
                    <a:pt x="13811" y="9399"/>
                  </a:cubicBezTo>
                  <a:cubicBezTo>
                    <a:pt x="13777" y="9433"/>
                    <a:pt x="13677" y="9466"/>
                    <a:pt x="13644" y="9499"/>
                  </a:cubicBezTo>
                  <a:lnTo>
                    <a:pt x="12843" y="9966"/>
                  </a:lnTo>
                  <a:lnTo>
                    <a:pt x="12777" y="9966"/>
                  </a:lnTo>
                  <a:lnTo>
                    <a:pt x="12777" y="10033"/>
                  </a:lnTo>
                  <a:cubicBezTo>
                    <a:pt x="12710" y="10900"/>
                    <a:pt x="12610" y="11768"/>
                    <a:pt x="12510" y="12602"/>
                  </a:cubicBezTo>
                  <a:cubicBezTo>
                    <a:pt x="12476" y="12702"/>
                    <a:pt x="12443" y="12802"/>
                    <a:pt x="12376" y="12868"/>
                  </a:cubicBezTo>
                  <a:cubicBezTo>
                    <a:pt x="12343" y="12935"/>
                    <a:pt x="12276" y="13035"/>
                    <a:pt x="12210" y="13102"/>
                  </a:cubicBezTo>
                  <a:cubicBezTo>
                    <a:pt x="12076" y="13269"/>
                    <a:pt x="11909" y="13402"/>
                    <a:pt x="11776" y="13569"/>
                  </a:cubicBezTo>
                  <a:cubicBezTo>
                    <a:pt x="11509" y="13869"/>
                    <a:pt x="11209" y="14136"/>
                    <a:pt x="10909" y="14436"/>
                  </a:cubicBezTo>
                  <a:lnTo>
                    <a:pt x="10909" y="14470"/>
                  </a:lnTo>
                  <a:cubicBezTo>
                    <a:pt x="10008" y="18339"/>
                    <a:pt x="9174" y="21942"/>
                    <a:pt x="8407" y="25144"/>
                  </a:cubicBezTo>
                  <a:cubicBezTo>
                    <a:pt x="8040" y="26745"/>
                    <a:pt x="7673" y="28280"/>
                    <a:pt x="7373" y="29681"/>
                  </a:cubicBezTo>
                  <a:cubicBezTo>
                    <a:pt x="7239" y="30348"/>
                    <a:pt x="7039" y="31015"/>
                    <a:pt x="6839" y="31682"/>
                  </a:cubicBezTo>
                  <a:cubicBezTo>
                    <a:pt x="6606" y="32249"/>
                    <a:pt x="6372" y="32849"/>
                    <a:pt x="6038" y="33383"/>
                  </a:cubicBezTo>
                  <a:cubicBezTo>
                    <a:pt x="5538" y="34317"/>
                    <a:pt x="4871" y="35184"/>
                    <a:pt x="4070" y="35885"/>
                  </a:cubicBezTo>
                  <a:cubicBezTo>
                    <a:pt x="3470" y="36419"/>
                    <a:pt x="2736" y="36752"/>
                    <a:pt x="1936" y="36886"/>
                  </a:cubicBezTo>
                  <a:cubicBezTo>
                    <a:pt x="1777" y="36907"/>
                    <a:pt x="1619" y="36918"/>
                    <a:pt x="1461" y="36918"/>
                  </a:cubicBezTo>
                  <a:cubicBezTo>
                    <a:pt x="1122" y="36918"/>
                    <a:pt x="787" y="36866"/>
                    <a:pt x="468" y="36752"/>
                  </a:cubicBezTo>
                  <a:cubicBezTo>
                    <a:pt x="402" y="36739"/>
                    <a:pt x="337" y="36721"/>
                    <a:pt x="274" y="36698"/>
                  </a:cubicBezTo>
                  <a:lnTo>
                    <a:pt x="274" y="36698"/>
                  </a:lnTo>
                  <a:cubicBezTo>
                    <a:pt x="336" y="36724"/>
                    <a:pt x="397" y="36750"/>
                    <a:pt x="468" y="36786"/>
                  </a:cubicBezTo>
                  <a:cubicBezTo>
                    <a:pt x="787" y="36900"/>
                    <a:pt x="1137" y="36951"/>
                    <a:pt x="1487" y="36951"/>
                  </a:cubicBezTo>
                  <a:cubicBezTo>
                    <a:pt x="1649" y="36951"/>
                    <a:pt x="1810" y="36940"/>
                    <a:pt x="1969" y="36919"/>
                  </a:cubicBezTo>
                  <a:cubicBezTo>
                    <a:pt x="2769" y="36819"/>
                    <a:pt x="3537" y="36485"/>
                    <a:pt x="4170" y="35952"/>
                  </a:cubicBezTo>
                  <a:cubicBezTo>
                    <a:pt x="4971" y="35218"/>
                    <a:pt x="5672" y="34351"/>
                    <a:pt x="6205" y="33417"/>
                  </a:cubicBezTo>
                  <a:cubicBezTo>
                    <a:pt x="6505" y="32849"/>
                    <a:pt x="6772" y="32282"/>
                    <a:pt x="6972" y="31682"/>
                  </a:cubicBezTo>
                  <a:cubicBezTo>
                    <a:pt x="7206" y="31015"/>
                    <a:pt x="7406" y="30348"/>
                    <a:pt x="7540" y="29647"/>
                  </a:cubicBezTo>
                  <a:cubicBezTo>
                    <a:pt x="7873" y="28246"/>
                    <a:pt x="8240" y="26745"/>
                    <a:pt x="8607" y="25144"/>
                  </a:cubicBezTo>
                  <a:cubicBezTo>
                    <a:pt x="9374" y="21943"/>
                    <a:pt x="10241" y="18342"/>
                    <a:pt x="11141" y="14474"/>
                  </a:cubicBezTo>
                  <a:lnTo>
                    <a:pt x="11141" y="14474"/>
                  </a:lnTo>
                  <a:cubicBezTo>
                    <a:pt x="11430" y="14215"/>
                    <a:pt x="11719" y="13925"/>
                    <a:pt x="11976" y="13636"/>
                  </a:cubicBezTo>
                  <a:lnTo>
                    <a:pt x="12410" y="13169"/>
                  </a:lnTo>
                  <a:cubicBezTo>
                    <a:pt x="12476" y="13102"/>
                    <a:pt x="12543" y="13002"/>
                    <a:pt x="12610" y="12935"/>
                  </a:cubicBezTo>
                  <a:cubicBezTo>
                    <a:pt x="12643" y="12868"/>
                    <a:pt x="12677" y="12802"/>
                    <a:pt x="12677" y="12735"/>
                  </a:cubicBezTo>
                  <a:lnTo>
                    <a:pt x="12710" y="12568"/>
                  </a:lnTo>
                  <a:cubicBezTo>
                    <a:pt x="12807" y="11756"/>
                    <a:pt x="12905" y="10913"/>
                    <a:pt x="13002" y="10068"/>
                  </a:cubicBezTo>
                  <a:lnTo>
                    <a:pt x="13002" y="10068"/>
                  </a:lnTo>
                  <a:lnTo>
                    <a:pt x="13744" y="9666"/>
                  </a:lnTo>
                  <a:cubicBezTo>
                    <a:pt x="13811" y="9633"/>
                    <a:pt x="13877" y="9599"/>
                    <a:pt x="13944" y="9533"/>
                  </a:cubicBezTo>
                  <a:cubicBezTo>
                    <a:pt x="14044" y="9466"/>
                    <a:pt x="14078" y="9399"/>
                    <a:pt x="14111" y="9299"/>
                  </a:cubicBezTo>
                  <a:cubicBezTo>
                    <a:pt x="14144" y="9099"/>
                    <a:pt x="14144" y="8932"/>
                    <a:pt x="14111" y="8766"/>
                  </a:cubicBezTo>
                  <a:cubicBezTo>
                    <a:pt x="14078" y="8465"/>
                    <a:pt x="14011" y="8132"/>
                    <a:pt x="13911" y="7798"/>
                  </a:cubicBezTo>
                  <a:cubicBezTo>
                    <a:pt x="13755" y="7518"/>
                    <a:pt x="13483" y="7296"/>
                    <a:pt x="13176" y="7186"/>
                  </a:cubicBezTo>
                  <a:lnTo>
                    <a:pt x="13176" y="7186"/>
                  </a:lnTo>
                  <a:cubicBezTo>
                    <a:pt x="13171" y="6951"/>
                    <a:pt x="13144" y="6738"/>
                    <a:pt x="13144" y="6497"/>
                  </a:cubicBezTo>
                  <a:cubicBezTo>
                    <a:pt x="13110" y="6364"/>
                    <a:pt x="13110" y="6230"/>
                    <a:pt x="13077" y="6097"/>
                  </a:cubicBezTo>
                  <a:cubicBezTo>
                    <a:pt x="13043" y="6030"/>
                    <a:pt x="13043" y="5964"/>
                    <a:pt x="13010" y="5897"/>
                  </a:cubicBezTo>
                  <a:cubicBezTo>
                    <a:pt x="12977" y="5863"/>
                    <a:pt x="12943" y="5797"/>
                    <a:pt x="12910" y="5797"/>
                  </a:cubicBezTo>
                  <a:lnTo>
                    <a:pt x="12777" y="5730"/>
                  </a:lnTo>
                  <a:cubicBezTo>
                    <a:pt x="12308" y="5636"/>
                    <a:pt x="11809" y="5572"/>
                    <a:pt x="11309" y="5564"/>
                  </a:cubicBezTo>
                  <a:lnTo>
                    <a:pt x="11309" y="5564"/>
                  </a:lnTo>
                  <a:lnTo>
                    <a:pt x="11309" y="4829"/>
                  </a:lnTo>
                  <a:cubicBezTo>
                    <a:pt x="11276" y="4729"/>
                    <a:pt x="11242" y="4596"/>
                    <a:pt x="11175" y="4496"/>
                  </a:cubicBezTo>
                  <a:cubicBezTo>
                    <a:pt x="11142" y="4396"/>
                    <a:pt x="11075" y="4296"/>
                    <a:pt x="11042" y="4162"/>
                  </a:cubicBezTo>
                  <a:cubicBezTo>
                    <a:pt x="10942" y="3962"/>
                    <a:pt x="10809" y="3762"/>
                    <a:pt x="10675" y="3595"/>
                  </a:cubicBezTo>
                  <a:cubicBezTo>
                    <a:pt x="10608" y="3495"/>
                    <a:pt x="10508" y="3395"/>
                    <a:pt x="10408" y="3328"/>
                  </a:cubicBezTo>
                  <a:cubicBezTo>
                    <a:pt x="10342" y="3295"/>
                    <a:pt x="10275" y="3262"/>
                    <a:pt x="10208" y="3262"/>
                  </a:cubicBezTo>
                  <a:cubicBezTo>
                    <a:pt x="10141" y="3262"/>
                    <a:pt x="10075" y="3262"/>
                    <a:pt x="10008" y="3295"/>
                  </a:cubicBezTo>
                  <a:cubicBezTo>
                    <a:pt x="9774" y="3362"/>
                    <a:pt x="9574" y="3462"/>
                    <a:pt x="9374" y="3562"/>
                  </a:cubicBezTo>
                  <a:cubicBezTo>
                    <a:pt x="8637" y="3978"/>
                    <a:pt x="7900" y="4395"/>
                    <a:pt x="7192" y="4812"/>
                  </a:cubicBezTo>
                  <a:lnTo>
                    <a:pt x="7192" y="4812"/>
                  </a:lnTo>
                  <a:cubicBezTo>
                    <a:pt x="6810" y="3853"/>
                    <a:pt x="6456" y="2923"/>
                    <a:pt x="6072" y="1994"/>
                  </a:cubicBezTo>
                  <a:lnTo>
                    <a:pt x="5505" y="560"/>
                  </a:lnTo>
                  <a:cubicBezTo>
                    <a:pt x="5471" y="426"/>
                    <a:pt x="5371" y="293"/>
                    <a:pt x="5271" y="226"/>
                  </a:cubicBezTo>
                  <a:cubicBezTo>
                    <a:pt x="5121" y="76"/>
                    <a:pt x="4896" y="1"/>
                    <a:pt x="4680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44"/>
            <p:cNvSpPr/>
            <p:nvPr/>
          </p:nvSpPr>
          <p:spPr>
            <a:xfrm>
              <a:off x="8232332" y="1996320"/>
              <a:ext cx="41447" cy="16846"/>
            </a:xfrm>
            <a:custGeom>
              <a:avLst/>
              <a:gdLst/>
              <a:ahLst/>
              <a:cxnLst/>
              <a:rect l="l" t="t" r="r" b="b"/>
              <a:pathLst>
                <a:path w="2202" h="895" extrusionOk="0">
                  <a:moveTo>
                    <a:pt x="1462" y="0"/>
                  </a:moveTo>
                  <a:cubicBezTo>
                    <a:pt x="1286" y="0"/>
                    <a:pt x="1110" y="17"/>
                    <a:pt x="934" y="56"/>
                  </a:cubicBezTo>
                  <a:cubicBezTo>
                    <a:pt x="634" y="122"/>
                    <a:pt x="367" y="289"/>
                    <a:pt x="167" y="556"/>
                  </a:cubicBezTo>
                  <a:cubicBezTo>
                    <a:pt x="34" y="756"/>
                    <a:pt x="0" y="890"/>
                    <a:pt x="34" y="890"/>
                  </a:cubicBezTo>
                  <a:cubicBezTo>
                    <a:pt x="37" y="893"/>
                    <a:pt x="41" y="895"/>
                    <a:pt x="45" y="895"/>
                  </a:cubicBezTo>
                  <a:cubicBezTo>
                    <a:pt x="82" y="895"/>
                    <a:pt x="151" y="775"/>
                    <a:pt x="300" y="656"/>
                  </a:cubicBezTo>
                  <a:cubicBezTo>
                    <a:pt x="501" y="456"/>
                    <a:pt x="734" y="356"/>
                    <a:pt x="1001" y="289"/>
                  </a:cubicBezTo>
                  <a:cubicBezTo>
                    <a:pt x="1268" y="222"/>
                    <a:pt x="1535" y="189"/>
                    <a:pt x="1835" y="156"/>
                  </a:cubicBezTo>
                  <a:cubicBezTo>
                    <a:pt x="2068" y="156"/>
                    <a:pt x="2202" y="156"/>
                    <a:pt x="2202" y="122"/>
                  </a:cubicBezTo>
                  <a:cubicBezTo>
                    <a:pt x="2202" y="89"/>
                    <a:pt x="2068" y="56"/>
                    <a:pt x="1835" y="22"/>
                  </a:cubicBezTo>
                  <a:cubicBezTo>
                    <a:pt x="1711" y="8"/>
                    <a:pt x="1586" y="0"/>
                    <a:pt x="1462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44"/>
            <p:cNvSpPr/>
            <p:nvPr/>
          </p:nvSpPr>
          <p:spPr>
            <a:xfrm>
              <a:off x="8249912" y="1989826"/>
              <a:ext cx="5666" cy="9562"/>
            </a:xfrm>
            <a:custGeom>
              <a:avLst/>
              <a:gdLst/>
              <a:ahLst/>
              <a:cxnLst/>
              <a:rect l="l" t="t" r="r" b="b"/>
              <a:pathLst>
                <a:path w="301" h="508" extrusionOk="0">
                  <a:moveTo>
                    <a:pt x="234" y="0"/>
                  </a:moveTo>
                  <a:cubicBezTo>
                    <a:pt x="200" y="0"/>
                    <a:pt x="100" y="100"/>
                    <a:pt x="67" y="234"/>
                  </a:cubicBezTo>
                  <a:cubicBezTo>
                    <a:pt x="0" y="367"/>
                    <a:pt x="0" y="501"/>
                    <a:pt x="67" y="501"/>
                  </a:cubicBezTo>
                  <a:cubicBezTo>
                    <a:pt x="71" y="505"/>
                    <a:pt x="77" y="507"/>
                    <a:pt x="83" y="507"/>
                  </a:cubicBezTo>
                  <a:cubicBezTo>
                    <a:pt x="126" y="507"/>
                    <a:pt x="205" y="416"/>
                    <a:pt x="234" y="301"/>
                  </a:cubicBezTo>
                  <a:cubicBezTo>
                    <a:pt x="300" y="167"/>
                    <a:pt x="300" y="34"/>
                    <a:pt x="234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44"/>
            <p:cNvSpPr/>
            <p:nvPr/>
          </p:nvSpPr>
          <p:spPr>
            <a:xfrm>
              <a:off x="8269525" y="2026210"/>
              <a:ext cx="40675" cy="17072"/>
            </a:xfrm>
            <a:custGeom>
              <a:avLst/>
              <a:gdLst/>
              <a:ahLst/>
              <a:cxnLst/>
              <a:rect l="l" t="t" r="r" b="b"/>
              <a:pathLst>
                <a:path w="2161" h="907" extrusionOk="0">
                  <a:moveTo>
                    <a:pt x="1352" y="1"/>
                  </a:moveTo>
                  <a:cubicBezTo>
                    <a:pt x="1200" y="1"/>
                    <a:pt x="1047" y="12"/>
                    <a:pt x="893" y="35"/>
                  </a:cubicBezTo>
                  <a:cubicBezTo>
                    <a:pt x="726" y="69"/>
                    <a:pt x="559" y="102"/>
                    <a:pt x="393" y="202"/>
                  </a:cubicBezTo>
                  <a:cubicBezTo>
                    <a:pt x="259" y="269"/>
                    <a:pt x="159" y="369"/>
                    <a:pt x="92" y="536"/>
                  </a:cubicBezTo>
                  <a:cubicBezTo>
                    <a:pt x="1" y="749"/>
                    <a:pt x="77" y="907"/>
                    <a:pt x="116" y="907"/>
                  </a:cubicBezTo>
                  <a:cubicBezTo>
                    <a:pt x="120" y="907"/>
                    <a:pt x="123" y="906"/>
                    <a:pt x="126" y="903"/>
                  </a:cubicBezTo>
                  <a:cubicBezTo>
                    <a:pt x="159" y="903"/>
                    <a:pt x="126" y="769"/>
                    <a:pt x="226" y="602"/>
                  </a:cubicBezTo>
                  <a:cubicBezTo>
                    <a:pt x="376" y="393"/>
                    <a:pt x="606" y="264"/>
                    <a:pt x="845" y="264"/>
                  </a:cubicBezTo>
                  <a:cubicBezTo>
                    <a:pt x="872" y="264"/>
                    <a:pt x="899" y="266"/>
                    <a:pt x="926" y="269"/>
                  </a:cubicBezTo>
                  <a:cubicBezTo>
                    <a:pt x="1327" y="269"/>
                    <a:pt x="1760" y="202"/>
                    <a:pt x="2161" y="102"/>
                  </a:cubicBezTo>
                  <a:cubicBezTo>
                    <a:pt x="1902" y="38"/>
                    <a:pt x="1630" y="1"/>
                    <a:pt x="1352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44"/>
            <p:cNvSpPr/>
            <p:nvPr/>
          </p:nvSpPr>
          <p:spPr>
            <a:xfrm>
              <a:off x="8302013" y="2056383"/>
              <a:ext cx="5044" cy="25749"/>
            </a:xfrm>
            <a:custGeom>
              <a:avLst/>
              <a:gdLst/>
              <a:ahLst/>
              <a:cxnLst/>
              <a:rect l="l" t="t" r="r" b="b"/>
              <a:pathLst>
                <a:path w="268" h="1368" extrusionOk="0">
                  <a:moveTo>
                    <a:pt x="168" y="0"/>
                  </a:moveTo>
                  <a:cubicBezTo>
                    <a:pt x="101" y="0"/>
                    <a:pt x="34" y="300"/>
                    <a:pt x="34" y="667"/>
                  </a:cubicBezTo>
                  <a:cubicBezTo>
                    <a:pt x="1" y="1034"/>
                    <a:pt x="34" y="1368"/>
                    <a:pt x="101" y="1368"/>
                  </a:cubicBezTo>
                  <a:cubicBezTo>
                    <a:pt x="168" y="1368"/>
                    <a:pt x="234" y="1068"/>
                    <a:pt x="234" y="667"/>
                  </a:cubicBezTo>
                  <a:cubicBezTo>
                    <a:pt x="268" y="300"/>
                    <a:pt x="234" y="0"/>
                    <a:pt x="168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44"/>
            <p:cNvSpPr/>
            <p:nvPr/>
          </p:nvSpPr>
          <p:spPr>
            <a:xfrm>
              <a:off x="8337813" y="2222435"/>
              <a:ext cx="57145" cy="44929"/>
            </a:xfrm>
            <a:custGeom>
              <a:avLst/>
              <a:gdLst/>
              <a:ahLst/>
              <a:cxnLst/>
              <a:rect l="l" t="t" r="r" b="b"/>
              <a:pathLst>
                <a:path w="3036" h="2387" extrusionOk="0">
                  <a:moveTo>
                    <a:pt x="2043" y="0"/>
                  </a:moveTo>
                  <a:cubicBezTo>
                    <a:pt x="1902" y="0"/>
                    <a:pt x="1762" y="115"/>
                    <a:pt x="1735" y="251"/>
                  </a:cubicBezTo>
                  <a:lnTo>
                    <a:pt x="1435" y="1452"/>
                  </a:lnTo>
                  <a:lnTo>
                    <a:pt x="934" y="985"/>
                  </a:lnTo>
                  <a:cubicBezTo>
                    <a:pt x="901" y="919"/>
                    <a:pt x="834" y="885"/>
                    <a:pt x="801" y="885"/>
                  </a:cubicBezTo>
                  <a:cubicBezTo>
                    <a:pt x="775" y="881"/>
                    <a:pt x="750" y="879"/>
                    <a:pt x="725" y="879"/>
                  </a:cubicBezTo>
                  <a:cubicBezTo>
                    <a:pt x="559" y="879"/>
                    <a:pt x="425" y="973"/>
                    <a:pt x="367" y="1119"/>
                  </a:cubicBezTo>
                  <a:lnTo>
                    <a:pt x="0" y="2386"/>
                  </a:lnTo>
                  <a:lnTo>
                    <a:pt x="3036" y="1619"/>
                  </a:lnTo>
                  <a:lnTo>
                    <a:pt x="2369" y="185"/>
                  </a:lnTo>
                  <a:cubicBezTo>
                    <a:pt x="2335" y="85"/>
                    <a:pt x="2235" y="18"/>
                    <a:pt x="2135" y="18"/>
                  </a:cubicBezTo>
                  <a:cubicBezTo>
                    <a:pt x="2105" y="6"/>
                    <a:pt x="2074" y="0"/>
                    <a:pt x="20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44"/>
            <p:cNvSpPr/>
            <p:nvPr/>
          </p:nvSpPr>
          <p:spPr>
            <a:xfrm>
              <a:off x="8339696" y="2262941"/>
              <a:ext cx="55903" cy="14456"/>
            </a:xfrm>
            <a:custGeom>
              <a:avLst/>
              <a:gdLst/>
              <a:ahLst/>
              <a:cxnLst/>
              <a:rect l="l" t="t" r="r" b="b"/>
              <a:pathLst>
                <a:path w="2970" h="768" extrusionOk="0">
                  <a:moveTo>
                    <a:pt x="2969" y="1"/>
                  </a:moveTo>
                  <a:cubicBezTo>
                    <a:pt x="1968" y="134"/>
                    <a:pt x="934" y="368"/>
                    <a:pt x="0" y="768"/>
                  </a:cubicBezTo>
                  <a:cubicBezTo>
                    <a:pt x="501" y="735"/>
                    <a:pt x="1001" y="635"/>
                    <a:pt x="1501" y="501"/>
                  </a:cubicBezTo>
                  <a:cubicBezTo>
                    <a:pt x="2035" y="401"/>
                    <a:pt x="2502" y="234"/>
                    <a:pt x="29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44"/>
            <p:cNvSpPr/>
            <p:nvPr/>
          </p:nvSpPr>
          <p:spPr>
            <a:xfrm>
              <a:off x="7907098" y="2129207"/>
              <a:ext cx="33918" cy="290092"/>
            </a:xfrm>
            <a:custGeom>
              <a:avLst/>
              <a:gdLst/>
              <a:ahLst/>
              <a:cxnLst/>
              <a:rect l="l" t="t" r="r" b="b"/>
              <a:pathLst>
                <a:path w="1802" h="15412" extrusionOk="0">
                  <a:moveTo>
                    <a:pt x="1168" y="1"/>
                  </a:moveTo>
                  <a:lnTo>
                    <a:pt x="1168" y="1"/>
                  </a:lnTo>
                  <a:cubicBezTo>
                    <a:pt x="1001" y="134"/>
                    <a:pt x="868" y="301"/>
                    <a:pt x="767" y="468"/>
                  </a:cubicBezTo>
                  <a:cubicBezTo>
                    <a:pt x="467" y="968"/>
                    <a:pt x="234" y="1502"/>
                    <a:pt x="167" y="2069"/>
                  </a:cubicBezTo>
                  <a:cubicBezTo>
                    <a:pt x="34" y="2903"/>
                    <a:pt x="0" y="3737"/>
                    <a:pt x="67" y="4571"/>
                  </a:cubicBezTo>
                  <a:cubicBezTo>
                    <a:pt x="100" y="5505"/>
                    <a:pt x="167" y="6572"/>
                    <a:pt x="300" y="7639"/>
                  </a:cubicBezTo>
                  <a:cubicBezTo>
                    <a:pt x="501" y="9507"/>
                    <a:pt x="801" y="11342"/>
                    <a:pt x="1201" y="13143"/>
                  </a:cubicBezTo>
                  <a:cubicBezTo>
                    <a:pt x="1368" y="13877"/>
                    <a:pt x="1501" y="14444"/>
                    <a:pt x="1601" y="14811"/>
                  </a:cubicBezTo>
                  <a:cubicBezTo>
                    <a:pt x="1668" y="14978"/>
                    <a:pt x="1701" y="15178"/>
                    <a:pt x="1735" y="15278"/>
                  </a:cubicBezTo>
                  <a:cubicBezTo>
                    <a:pt x="1768" y="15378"/>
                    <a:pt x="1802" y="15412"/>
                    <a:pt x="1802" y="15412"/>
                  </a:cubicBezTo>
                  <a:cubicBezTo>
                    <a:pt x="1802" y="15412"/>
                    <a:pt x="1768" y="15378"/>
                    <a:pt x="1768" y="15278"/>
                  </a:cubicBezTo>
                  <a:cubicBezTo>
                    <a:pt x="1735" y="15145"/>
                    <a:pt x="1701" y="14978"/>
                    <a:pt x="1635" y="14811"/>
                  </a:cubicBezTo>
                  <a:cubicBezTo>
                    <a:pt x="1568" y="14411"/>
                    <a:pt x="1435" y="13844"/>
                    <a:pt x="1268" y="13143"/>
                  </a:cubicBezTo>
                  <a:cubicBezTo>
                    <a:pt x="901" y="11342"/>
                    <a:pt x="601" y="9474"/>
                    <a:pt x="401" y="7639"/>
                  </a:cubicBezTo>
                  <a:cubicBezTo>
                    <a:pt x="267" y="6539"/>
                    <a:pt x="200" y="5505"/>
                    <a:pt x="167" y="4571"/>
                  </a:cubicBezTo>
                  <a:cubicBezTo>
                    <a:pt x="100" y="3737"/>
                    <a:pt x="100" y="2903"/>
                    <a:pt x="234" y="2069"/>
                  </a:cubicBezTo>
                  <a:cubicBezTo>
                    <a:pt x="300" y="1502"/>
                    <a:pt x="501" y="968"/>
                    <a:pt x="801" y="501"/>
                  </a:cubicBezTo>
                  <a:cubicBezTo>
                    <a:pt x="901" y="334"/>
                    <a:pt x="1034" y="167"/>
                    <a:pt x="11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44"/>
            <p:cNvSpPr/>
            <p:nvPr/>
          </p:nvSpPr>
          <p:spPr>
            <a:xfrm>
              <a:off x="7929064" y="2023104"/>
              <a:ext cx="163266" cy="106121"/>
            </a:xfrm>
            <a:custGeom>
              <a:avLst/>
              <a:gdLst/>
              <a:ahLst/>
              <a:cxnLst/>
              <a:rect l="l" t="t" r="r" b="b"/>
              <a:pathLst>
                <a:path w="8674" h="5638" extrusionOk="0">
                  <a:moveTo>
                    <a:pt x="8674" y="0"/>
                  </a:moveTo>
                  <a:lnTo>
                    <a:pt x="8407" y="100"/>
                  </a:lnTo>
                  <a:cubicBezTo>
                    <a:pt x="8140" y="200"/>
                    <a:pt x="7806" y="367"/>
                    <a:pt x="7373" y="601"/>
                  </a:cubicBezTo>
                  <a:cubicBezTo>
                    <a:pt x="6305" y="1168"/>
                    <a:pt x="5238" y="1835"/>
                    <a:pt x="4237" y="2535"/>
                  </a:cubicBezTo>
                  <a:cubicBezTo>
                    <a:pt x="3036" y="3369"/>
                    <a:pt x="1969" y="4137"/>
                    <a:pt x="1235" y="4704"/>
                  </a:cubicBezTo>
                  <a:lnTo>
                    <a:pt x="334" y="5371"/>
                  </a:lnTo>
                  <a:lnTo>
                    <a:pt x="67" y="5571"/>
                  </a:lnTo>
                  <a:cubicBezTo>
                    <a:pt x="67" y="5571"/>
                    <a:pt x="34" y="5604"/>
                    <a:pt x="1" y="5638"/>
                  </a:cubicBezTo>
                  <a:cubicBezTo>
                    <a:pt x="34" y="5604"/>
                    <a:pt x="67" y="5604"/>
                    <a:pt x="101" y="5571"/>
                  </a:cubicBezTo>
                  <a:lnTo>
                    <a:pt x="334" y="5404"/>
                  </a:lnTo>
                  <a:lnTo>
                    <a:pt x="1268" y="4737"/>
                  </a:lnTo>
                  <a:cubicBezTo>
                    <a:pt x="2036" y="4203"/>
                    <a:pt x="3070" y="3436"/>
                    <a:pt x="4270" y="2602"/>
                  </a:cubicBezTo>
                  <a:cubicBezTo>
                    <a:pt x="5305" y="1902"/>
                    <a:pt x="6339" y="1234"/>
                    <a:pt x="7406" y="667"/>
                  </a:cubicBezTo>
                  <a:cubicBezTo>
                    <a:pt x="7840" y="434"/>
                    <a:pt x="8173" y="267"/>
                    <a:pt x="8407" y="134"/>
                  </a:cubicBezTo>
                  <a:lnTo>
                    <a:pt x="867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44"/>
            <p:cNvSpPr/>
            <p:nvPr/>
          </p:nvSpPr>
          <p:spPr>
            <a:xfrm>
              <a:off x="8324619" y="2009910"/>
              <a:ext cx="143804" cy="63432"/>
            </a:xfrm>
            <a:custGeom>
              <a:avLst/>
              <a:gdLst/>
              <a:ahLst/>
              <a:cxnLst/>
              <a:rect l="l" t="t" r="r" b="b"/>
              <a:pathLst>
                <a:path w="7640" h="3370" extrusionOk="0">
                  <a:moveTo>
                    <a:pt x="1" y="1"/>
                  </a:moveTo>
                  <a:lnTo>
                    <a:pt x="234" y="67"/>
                  </a:lnTo>
                  <a:cubicBezTo>
                    <a:pt x="434" y="134"/>
                    <a:pt x="735" y="201"/>
                    <a:pt x="1135" y="301"/>
                  </a:cubicBezTo>
                  <a:cubicBezTo>
                    <a:pt x="2102" y="568"/>
                    <a:pt x="3036" y="901"/>
                    <a:pt x="3970" y="1268"/>
                  </a:cubicBezTo>
                  <a:cubicBezTo>
                    <a:pt x="4904" y="1602"/>
                    <a:pt x="5805" y="2069"/>
                    <a:pt x="6672" y="2603"/>
                  </a:cubicBezTo>
                  <a:cubicBezTo>
                    <a:pt x="6906" y="2769"/>
                    <a:pt x="7173" y="2970"/>
                    <a:pt x="7406" y="3170"/>
                  </a:cubicBezTo>
                  <a:lnTo>
                    <a:pt x="7573" y="3336"/>
                  </a:lnTo>
                  <a:cubicBezTo>
                    <a:pt x="7606" y="3336"/>
                    <a:pt x="7606" y="3370"/>
                    <a:pt x="7640" y="3370"/>
                  </a:cubicBezTo>
                  <a:cubicBezTo>
                    <a:pt x="7373" y="3070"/>
                    <a:pt x="7039" y="2769"/>
                    <a:pt x="6706" y="2536"/>
                  </a:cubicBezTo>
                  <a:cubicBezTo>
                    <a:pt x="5838" y="2002"/>
                    <a:pt x="4938" y="1535"/>
                    <a:pt x="4004" y="1168"/>
                  </a:cubicBezTo>
                  <a:cubicBezTo>
                    <a:pt x="3070" y="801"/>
                    <a:pt x="2102" y="468"/>
                    <a:pt x="1135" y="234"/>
                  </a:cubicBezTo>
                  <a:cubicBezTo>
                    <a:pt x="768" y="134"/>
                    <a:pt x="468" y="67"/>
                    <a:pt x="234" y="3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44"/>
            <p:cNvSpPr/>
            <p:nvPr/>
          </p:nvSpPr>
          <p:spPr>
            <a:xfrm>
              <a:off x="8066562" y="2605134"/>
              <a:ext cx="30172" cy="67196"/>
            </a:xfrm>
            <a:custGeom>
              <a:avLst/>
              <a:gdLst/>
              <a:ahLst/>
              <a:cxnLst/>
              <a:rect l="l" t="t" r="r" b="b"/>
              <a:pathLst>
                <a:path w="1603" h="3570" extrusionOk="0">
                  <a:moveTo>
                    <a:pt x="635" y="0"/>
                  </a:moveTo>
                  <a:cubicBezTo>
                    <a:pt x="601" y="0"/>
                    <a:pt x="568" y="34"/>
                    <a:pt x="501" y="134"/>
                  </a:cubicBezTo>
                  <a:cubicBezTo>
                    <a:pt x="401" y="267"/>
                    <a:pt x="335" y="401"/>
                    <a:pt x="268" y="534"/>
                  </a:cubicBezTo>
                  <a:cubicBezTo>
                    <a:pt x="34" y="1034"/>
                    <a:pt x="1" y="1568"/>
                    <a:pt x="101" y="2069"/>
                  </a:cubicBezTo>
                  <a:cubicBezTo>
                    <a:pt x="234" y="2602"/>
                    <a:pt x="568" y="3036"/>
                    <a:pt x="1002" y="3303"/>
                  </a:cubicBezTo>
                  <a:cubicBezTo>
                    <a:pt x="1135" y="3369"/>
                    <a:pt x="1269" y="3470"/>
                    <a:pt x="1435" y="3536"/>
                  </a:cubicBezTo>
                  <a:cubicBezTo>
                    <a:pt x="1469" y="3536"/>
                    <a:pt x="1535" y="3570"/>
                    <a:pt x="1602" y="3570"/>
                  </a:cubicBezTo>
                  <a:cubicBezTo>
                    <a:pt x="1602" y="3570"/>
                    <a:pt x="1369" y="3503"/>
                    <a:pt x="1035" y="3236"/>
                  </a:cubicBezTo>
                  <a:cubicBezTo>
                    <a:pt x="601" y="2969"/>
                    <a:pt x="301" y="2536"/>
                    <a:pt x="201" y="2035"/>
                  </a:cubicBezTo>
                  <a:cubicBezTo>
                    <a:pt x="68" y="1535"/>
                    <a:pt x="134" y="1034"/>
                    <a:pt x="301" y="567"/>
                  </a:cubicBezTo>
                  <a:cubicBezTo>
                    <a:pt x="401" y="367"/>
                    <a:pt x="501" y="167"/>
                    <a:pt x="6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44"/>
            <p:cNvSpPr/>
            <p:nvPr/>
          </p:nvSpPr>
          <p:spPr>
            <a:xfrm>
              <a:off x="8071588" y="2587554"/>
              <a:ext cx="5684" cy="20102"/>
            </a:xfrm>
            <a:custGeom>
              <a:avLst/>
              <a:gdLst/>
              <a:ahLst/>
              <a:cxnLst/>
              <a:rect l="l" t="t" r="r" b="b"/>
              <a:pathLst>
                <a:path w="302" h="1068" extrusionOk="0">
                  <a:moveTo>
                    <a:pt x="1" y="0"/>
                  </a:moveTo>
                  <a:cubicBezTo>
                    <a:pt x="1" y="201"/>
                    <a:pt x="34" y="367"/>
                    <a:pt x="101" y="534"/>
                  </a:cubicBezTo>
                  <a:cubicBezTo>
                    <a:pt x="134" y="734"/>
                    <a:pt x="201" y="901"/>
                    <a:pt x="301" y="1068"/>
                  </a:cubicBezTo>
                  <a:cubicBezTo>
                    <a:pt x="301" y="868"/>
                    <a:pt x="268" y="701"/>
                    <a:pt x="201" y="534"/>
                  </a:cubicBezTo>
                  <a:cubicBezTo>
                    <a:pt x="134" y="334"/>
                    <a:pt x="101" y="167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44"/>
            <p:cNvSpPr/>
            <p:nvPr/>
          </p:nvSpPr>
          <p:spPr>
            <a:xfrm>
              <a:off x="7979301" y="2672311"/>
              <a:ext cx="437642" cy="1675165"/>
            </a:xfrm>
            <a:custGeom>
              <a:avLst/>
              <a:gdLst/>
              <a:ahLst/>
              <a:cxnLst/>
              <a:rect l="l" t="t" r="r" b="b"/>
              <a:pathLst>
                <a:path w="23251" h="88998" extrusionOk="0">
                  <a:moveTo>
                    <a:pt x="5671" y="1"/>
                  </a:moveTo>
                  <a:lnTo>
                    <a:pt x="2569" y="5838"/>
                  </a:lnTo>
                  <a:cubicBezTo>
                    <a:pt x="1301" y="8173"/>
                    <a:pt x="501" y="10742"/>
                    <a:pt x="200" y="13410"/>
                  </a:cubicBezTo>
                  <a:cubicBezTo>
                    <a:pt x="0" y="15445"/>
                    <a:pt x="1501" y="22016"/>
                    <a:pt x="2035" y="23684"/>
                  </a:cubicBezTo>
                  <a:lnTo>
                    <a:pt x="6772" y="38728"/>
                  </a:lnTo>
                  <a:lnTo>
                    <a:pt x="10541" y="88998"/>
                  </a:lnTo>
                  <a:lnTo>
                    <a:pt x="23250" y="88931"/>
                  </a:lnTo>
                  <a:lnTo>
                    <a:pt x="23017" y="44966"/>
                  </a:lnTo>
                  <a:lnTo>
                    <a:pt x="22917" y="234"/>
                  </a:lnTo>
                  <a:lnTo>
                    <a:pt x="5671" y="1"/>
                  </a:ln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44"/>
            <p:cNvSpPr/>
            <p:nvPr/>
          </p:nvSpPr>
          <p:spPr>
            <a:xfrm>
              <a:off x="8234214" y="2676716"/>
              <a:ext cx="541241" cy="1594793"/>
            </a:xfrm>
            <a:custGeom>
              <a:avLst/>
              <a:gdLst/>
              <a:ahLst/>
              <a:cxnLst/>
              <a:rect l="l" t="t" r="r" b="b"/>
              <a:pathLst>
                <a:path w="28755" h="84728" extrusionOk="0">
                  <a:moveTo>
                    <a:pt x="9274" y="0"/>
                  </a:moveTo>
                  <a:lnTo>
                    <a:pt x="3636" y="100"/>
                  </a:lnTo>
                  <a:lnTo>
                    <a:pt x="1601" y="25552"/>
                  </a:lnTo>
                  <a:lnTo>
                    <a:pt x="13577" y="44932"/>
                  </a:lnTo>
                  <a:lnTo>
                    <a:pt x="0" y="73286"/>
                  </a:lnTo>
                  <a:lnTo>
                    <a:pt x="9107" y="84727"/>
                  </a:lnTo>
                  <a:lnTo>
                    <a:pt x="25352" y="53038"/>
                  </a:lnTo>
                  <a:cubicBezTo>
                    <a:pt x="28120" y="48568"/>
                    <a:pt x="28754" y="43098"/>
                    <a:pt x="27053" y="38127"/>
                  </a:cubicBezTo>
                  <a:lnTo>
                    <a:pt x="13110" y="33"/>
                  </a:lnTo>
                  <a:lnTo>
                    <a:pt x="9274" y="0"/>
                  </a:ln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44"/>
            <p:cNvSpPr/>
            <p:nvPr/>
          </p:nvSpPr>
          <p:spPr>
            <a:xfrm>
              <a:off x="8388672" y="2917813"/>
              <a:ext cx="28893" cy="1413344"/>
            </a:xfrm>
            <a:custGeom>
              <a:avLst/>
              <a:gdLst/>
              <a:ahLst/>
              <a:cxnLst/>
              <a:rect l="l" t="t" r="r" b="b"/>
              <a:pathLst>
                <a:path w="1535" h="75088" extrusionOk="0">
                  <a:moveTo>
                    <a:pt x="0" y="0"/>
                  </a:moveTo>
                  <a:lnTo>
                    <a:pt x="0" y="200"/>
                  </a:lnTo>
                  <a:cubicBezTo>
                    <a:pt x="0" y="334"/>
                    <a:pt x="34" y="534"/>
                    <a:pt x="34" y="768"/>
                  </a:cubicBezTo>
                  <a:cubicBezTo>
                    <a:pt x="67" y="1268"/>
                    <a:pt x="100" y="2035"/>
                    <a:pt x="134" y="2969"/>
                  </a:cubicBezTo>
                  <a:cubicBezTo>
                    <a:pt x="166" y="3592"/>
                    <a:pt x="202" y="4302"/>
                    <a:pt x="242" y="5093"/>
                  </a:cubicBezTo>
                  <a:lnTo>
                    <a:pt x="242" y="5093"/>
                  </a:lnTo>
                  <a:cubicBezTo>
                    <a:pt x="213" y="4302"/>
                    <a:pt x="188" y="3592"/>
                    <a:pt x="167" y="2969"/>
                  </a:cubicBezTo>
                  <a:cubicBezTo>
                    <a:pt x="134" y="2035"/>
                    <a:pt x="100" y="1268"/>
                    <a:pt x="67" y="768"/>
                  </a:cubicBezTo>
                  <a:lnTo>
                    <a:pt x="67" y="200"/>
                  </a:lnTo>
                  <a:cubicBezTo>
                    <a:pt x="100" y="34"/>
                    <a:pt x="0" y="0"/>
                    <a:pt x="0" y="0"/>
                  </a:cubicBezTo>
                  <a:close/>
                  <a:moveTo>
                    <a:pt x="242" y="5093"/>
                  </a:moveTo>
                  <a:lnTo>
                    <a:pt x="242" y="5093"/>
                  </a:lnTo>
                  <a:cubicBezTo>
                    <a:pt x="302" y="6757"/>
                    <a:pt x="377" y="8779"/>
                    <a:pt x="467" y="11108"/>
                  </a:cubicBezTo>
                  <a:cubicBezTo>
                    <a:pt x="634" y="14544"/>
                    <a:pt x="801" y="18614"/>
                    <a:pt x="1001" y="23150"/>
                  </a:cubicBezTo>
                  <a:cubicBezTo>
                    <a:pt x="1101" y="25418"/>
                    <a:pt x="1201" y="27820"/>
                    <a:pt x="1301" y="30289"/>
                  </a:cubicBezTo>
                  <a:cubicBezTo>
                    <a:pt x="1368" y="31490"/>
                    <a:pt x="1334" y="32757"/>
                    <a:pt x="1334" y="34025"/>
                  </a:cubicBezTo>
                  <a:lnTo>
                    <a:pt x="1334" y="37894"/>
                  </a:lnTo>
                  <a:cubicBezTo>
                    <a:pt x="1401" y="48368"/>
                    <a:pt x="1435" y="57875"/>
                    <a:pt x="1468" y="64747"/>
                  </a:cubicBezTo>
                  <a:cubicBezTo>
                    <a:pt x="1468" y="68182"/>
                    <a:pt x="1501" y="70951"/>
                    <a:pt x="1501" y="72886"/>
                  </a:cubicBezTo>
                  <a:cubicBezTo>
                    <a:pt x="1535" y="73853"/>
                    <a:pt x="1535" y="74587"/>
                    <a:pt x="1535" y="75087"/>
                  </a:cubicBezTo>
                  <a:lnTo>
                    <a:pt x="1535" y="64747"/>
                  </a:lnTo>
                  <a:cubicBezTo>
                    <a:pt x="1535" y="57875"/>
                    <a:pt x="1501" y="48368"/>
                    <a:pt x="1501" y="37894"/>
                  </a:cubicBezTo>
                  <a:cubicBezTo>
                    <a:pt x="1501" y="36593"/>
                    <a:pt x="1501" y="35259"/>
                    <a:pt x="1501" y="34025"/>
                  </a:cubicBezTo>
                  <a:cubicBezTo>
                    <a:pt x="1468" y="32757"/>
                    <a:pt x="1501" y="31523"/>
                    <a:pt x="1435" y="30255"/>
                  </a:cubicBezTo>
                  <a:cubicBezTo>
                    <a:pt x="1334" y="27787"/>
                    <a:pt x="1234" y="25418"/>
                    <a:pt x="1134" y="23150"/>
                  </a:cubicBezTo>
                  <a:cubicBezTo>
                    <a:pt x="901" y="18614"/>
                    <a:pt x="767" y="14511"/>
                    <a:pt x="567" y="11108"/>
                  </a:cubicBezTo>
                  <a:cubicBezTo>
                    <a:pt x="432" y="8779"/>
                    <a:pt x="327" y="6757"/>
                    <a:pt x="242" y="5093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44"/>
            <p:cNvSpPr/>
            <p:nvPr/>
          </p:nvSpPr>
          <p:spPr>
            <a:xfrm>
              <a:off x="8382385" y="2691774"/>
              <a:ext cx="11331" cy="200930"/>
            </a:xfrm>
            <a:custGeom>
              <a:avLst/>
              <a:gdLst/>
              <a:ahLst/>
              <a:cxnLst/>
              <a:rect l="l" t="t" r="r" b="b"/>
              <a:pathLst>
                <a:path w="602" h="10675" extrusionOk="0">
                  <a:moveTo>
                    <a:pt x="1" y="1"/>
                  </a:moveTo>
                  <a:cubicBezTo>
                    <a:pt x="1" y="534"/>
                    <a:pt x="34" y="1068"/>
                    <a:pt x="101" y="1568"/>
                  </a:cubicBezTo>
                  <a:cubicBezTo>
                    <a:pt x="167" y="2536"/>
                    <a:pt x="267" y="3870"/>
                    <a:pt x="334" y="5338"/>
                  </a:cubicBezTo>
                  <a:cubicBezTo>
                    <a:pt x="401" y="6806"/>
                    <a:pt x="434" y="8140"/>
                    <a:pt x="434" y="9107"/>
                  </a:cubicBezTo>
                  <a:cubicBezTo>
                    <a:pt x="434" y="9641"/>
                    <a:pt x="434" y="10175"/>
                    <a:pt x="501" y="10675"/>
                  </a:cubicBezTo>
                  <a:cubicBezTo>
                    <a:pt x="534" y="10542"/>
                    <a:pt x="534" y="10408"/>
                    <a:pt x="534" y="10275"/>
                  </a:cubicBezTo>
                  <a:cubicBezTo>
                    <a:pt x="568" y="10008"/>
                    <a:pt x="601" y="9608"/>
                    <a:pt x="601" y="9107"/>
                  </a:cubicBezTo>
                  <a:cubicBezTo>
                    <a:pt x="601" y="8140"/>
                    <a:pt x="601" y="6806"/>
                    <a:pt x="534" y="5338"/>
                  </a:cubicBezTo>
                  <a:cubicBezTo>
                    <a:pt x="468" y="3837"/>
                    <a:pt x="368" y="2502"/>
                    <a:pt x="234" y="1535"/>
                  </a:cubicBezTo>
                  <a:cubicBezTo>
                    <a:pt x="201" y="1068"/>
                    <a:pt x="134" y="668"/>
                    <a:pt x="101" y="401"/>
                  </a:cubicBezTo>
                  <a:cubicBezTo>
                    <a:pt x="101" y="268"/>
                    <a:pt x="67" y="134"/>
                    <a:pt x="1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44"/>
            <p:cNvSpPr/>
            <p:nvPr/>
          </p:nvSpPr>
          <p:spPr>
            <a:xfrm>
              <a:off x="8320854" y="2705815"/>
              <a:ext cx="29533" cy="28046"/>
            </a:xfrm>
            <a:custGeom>
              <a:avLst/>
              <a:gdLst/>
              <a:ahLst/>
              <a:cxnLst/>
              <a:rect l="l" t="t" r="r" b="b"/>
              <a:pathLst>
                <a:path w="1569" h="1490" extrusionOk="0">
                  <a:moveTo>
                    <a:pt x="829" y="0"/>
                  </a:moveTo>
                  <a:cubicBezTo>
                    <a:pt x="767" y="0"/>
                    <a:pt x="704" y="8"/>
                    <a:pt x="634" y="22"/>
                  </a:cubicBezTo>
                  <a:cubicBezTo>
                    <a:pt x="568" y="22"/>
                    <a:pt x="534" y="55"/>
                    <a:pt x="468" y="122"/>
                  </a:cubicBezTo>
                  <a:cubicBezTo>
                    <a:pt x="521" y="113"/>
                    <a:pt x="575" y="109"/>
                    <a:pt x="628" y="109"/>
                  </a:cubicBezTo>
                  <a:cubicBezTo>
                    <a:pt x="773" y="109"/>
                    <a:pt x="913" y="140"/>
                    <a:pt x="1035" y="189"/>
                  </a:cubicBezTo>
                  <a:cubicBezTo>
                    <a:pt x="1201" y="289"/>
                    <a:pt x="1302" y="456"/>
                    <a:pt x="1302" y="656"/>
                  </a:cubicBezTo>
                  <a:cubicBezTo>
                    <a:pt x="1302" y="889"/>
                    <a:pt x="1168" y="1089"/>
                    <a:pt x="968" y="1189"/>
                  </a:cubicBezTo>
                  <a:cubicBezTo>
                    <a:pt x="893" y="1227"/>
                    <a:pt x="813" y="1246"/>
                    <a:pt x="734" y="1246"/>
                  </a:cubicBezTo>
                  <a:cubicBezTo>
                    <a:pt x="602" y="1246"/>
                    <a:pt x="472" y="1194"/>
                    <a:pt x="368" y="1089"/>
                  </a:cubicBezTo>
                  <a:cubicBezTo>
                    <a:pt x="201" y="956"/>
                    <a:pt x="167" y="756"/>
                    <a:pt x="201" y="589"/>
                  </a:cubicBezTo>
                  <a:cubicBezTo>
                    <a:pt x="267" y="255"/>
                    <a:pt x="501" y="122"/>
                    <a:pt x="468" y="122"/>
                  </a:cubicBezTo>
                  <a:cubicBezTo>
                    <a:pt x="468" y="108"/>
                    <a:pt x="456" y="100"/>
                    <a:pt x="438" y="100"/>
                  </a:cubicBezTo>
                  <a:cubicBezTo>
                    <a:pt x="412" y="100"/>
                    <a:pt x="373" y="116"/>
                    <a:pt x="334" y="155"/>
                  </a:cubicBezTo>
                  <a:cubicBezTo>
                    <a:pt x="201" y="255"/>
                    <a:pt x="101" y="389"/>
                    <a:pt x="67" y="556"/>
                  </a:cubicBezTo>
                  <a:cubicBezTo>
                    <a:pt x="1" y="789"/>
                    <a:pt x="34" y="1056"/>
                    <a:pt x="234" y="1256"/>
                  </a:cubicBezTo>
                  <a:cubicBezTo>
                    <a:pt x="401" y="1423"/>
                    <a:pt x="634" y="1490"/>
                    <a:pt x="868" y="1490"/>
                  </a:cubicBezTo>
                  <a:cubicBezTo>
                    <a:pt x="1268" y="1423"/>
                    <a:pt x="1568" y="1056"/>
                    <a:pt x="1502" y="656"/>
                  </a:cubicBezTo>
                  <a:cubicBezTo>
                    <a:pt x="1502" y="389"/>
                    <a:pt x="1335" y="155"/>
                    <a:pt x="1101" y="55"/>
                  </a:cubicBezTo>
                  <a:cubicBezTo>
                    <a:pt x="1004" y="16"/>
                    <a:pt x="917" y="0"/>
                    <a:pt x="829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44"/>
            <p:cNvSpPr/>
            <p:nvPr/>
          </p:nvSpPr>
          <p:spPr>
            <a:xfrm>
              <a:off x="8079136" y="2693656"/>
              <a:ext cx="128727" cy="104446"/>
            </a:xfrm>
            <a:custGeom>
              <a:avLst/>
              <a:gdLst/>
              <a:ahLst/>
              <a:cxnLst/>
              <a:rect l="l" t="t" r="r" b="b"/>
              <a:pathLst>
                <a:path w="6839" h="5549" extrusionOk="0">
                  <a:moveTo>
                    <a:pt x="6638" y="1"/>
                  </a:moveTo>
                  <a:cubicBezTo>
                    <a:pt x="6705" y="501"/>
                    <a:pt x="6738" y="1035"/>
                    <a:pt x="6672" y="1535"/>
                  </a:cubicBezTo>
                  <a:cubicBezTo>
                    <a:pt x="6672" y="1669"/>
                    <a:pt x="6638" y="1769"/>
                    <a:pt x="6638" y="1902"/>
                  </a:cubicBezTo>
                  <a:cubicBezTo>
                    <a:pt x="6174" y="3963"/>
                    <a:pt x="4370" y="5367"/>
                    <a:pt x="2349" y="5367"/>
                  </a:cubicBezTo>
                  <a:cubicBezTo>
                    <a:pt x="2048" y="5367"/>
                    <a:pt x="1742" y="5336"/>
                    <a:pt x="1434" y="5271"/>
                  </a:cubicBezTo>
                  <a:cubicBezTo>
                    <a:pt x="934" y="5171"/>
                    <a:pt x="434" y="5004"/>
                    <a:pt x="0" y="4804"/>
                  </a:cubicBezTo>
                  <a:lnTo>
                    <a:pt x="0" y="4804"/>
                  </a:lnTo>
                  <a:cubicBezTo>
                    <a:pt x="100" y="4871"/>
                    <a:pt x="200" y="4971"/>
                    <a:pt x="334" y="5038"/>
                  </a:cubicBezTo>
                  <a:cubicBezTo>
                    <a:pt x="667" y="5204"/>
                    <a:pt x="1001" y="5338"/>
                    <a:pt x="1401" y="5438"/>
                  </a:cubicBezTo>
                  <a:cubicBezTo>
                    <a:pt x="1714" y="5516"/>
                    <a:pt x="2038" y="5549"/>
                    <a:pt x="2367" y="5549"/>
                  </a:cubicBezTo>
                  <a:cubicBezTo>
                    <a:pt x="2599" y="5549"/>
                    <a:pt x="2834" y="5532"/>
                    <a:pt x="3069" y="5505"/>
                  </a:cubicBezTo>
                  <a:cubicBezTo>
                    <a:pt x="4470" y="5305"/>
                    <a:pt x="5671" y="4437"/>
                    <a:pt x="6305" y="3170"/>
                  </a:cubicBezTo>
                  <a:cubicBezTo>
                    <a:pt x="6571" y="2669"/>
                    <a:pt x="6738" y="2102"/>
                    <a:pt x="6805" y="1535"/>
                  </a:cubicBezTo>
                  <a:cubicBezTo>
                    <a:pt x="6838" y="1168"/>
                    <a:pt x="6838" y="801"/>
                    <a:pt x="6772" y="401"/>
                  </a:cubicBezTo>
                  <a:cubicBezTo>
                    <a:pt x="6738" y="268"/>
                    <a:pt x="6705" y="134"/>
                    <a:pt x="6638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44"/>
            <p:cNvSpPr/>
            <p:nvPr/>
          </p:nvSpPr>
          <p:spPr>
            <a:xfrm>
              <a:off x="8448320" y="2693035"/>
              <a:ext cx="64053" cy="69323"/>
            </a:xfrm>
            <a:custGeom>
              <a:avLst/>
              <a:gdLst/>
              <a:ahLst/>
              <a:cxnLst/>
              <a:rect l="l" t="t" r="r" b="b"/>
              <a:pathLst>
                <a:path w="3403" h="3683" extrusionOk="0">
                  <a:moveTo>
                    <a:pt x="67" y="0"/>
                  </a:moveTo>
                  <a:cubicBezTo>
                    <a:pt x="0" y="267"/>
                    <a:pt x="0" y="534"/>
                    <a:pt x="67" y="801"/>
                  </a:cubicBezTo>
                  <a:cubicBezTo>
                    <a:pt x="200" y="1435"/>
                    <a:pt x="500" y="2035"/>
                    <a:pt x="967" y="2536"/>
                  </a:cubicBezTo>
                  <a:cubicBezTo>
                    <a:pt x="1401" y="3036"/>
                    <a:pt x="1968" y="3403"/>
                    <a:pt x="2602" y="3603"/>
                  </a:cubicBezTo>
                  <a:cubicBezTo>
                    <a:pt x="2773" y="3652"/>
                    <a:pt x="2980" y="3683"/>
                    <a:pt x="3183" y="3683"/>
                  </a:cubicBezTo>
                  <a:cubicBezTo>
                    <a:pt x="3257" y="3683"/>
                    <a:pt x="3331" y="3679"/>
                    <a:pt x="3403" y="3670"/>
                  </a:cubicBezTo>
                  <a:cubicBezTo>
                    <a:pt x="3403" y="3636"/>
                    <a:pt x="3102" y="3603"/>
                    <a:pt x="2669" y="3436"/>
                  </a:cubicBezTo>
                  <a:cubicBezTo>
                    <a:pt x="1468" y="2969"/>
                    <a:pt x="567" y="2002"/>
                    <a:pt x="234" y="768"/>
                  </a:cubicBezTo>
                  <a:cubicBezTo>
                    <a:pt x="100" y="301"/>
                    <a:pt x="100" y="0"/>
                    <a:pt x="67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44"/>
            <p:cNvSpPr/>
            <p:nvPr/>
          </p:nvSpPr>
          <p:spPr>
            <a:xfrm>
              <a:off x="8507329" y="3511776"/>
              <a:ext cx="98592" cy="44045"/>
            </a:xfrm>
            <a:custGeom>
              <a:avLst/>
              <a:gdLst/>
              <a:ahLst/>
              <a:cxnLst/>
              <a:rect l="l" t="t" r="r" b="b"/>
              <a:pathLst>
                <a:path w="5238" h="2340" extrusionOk="0">
                  <a:moveTo>
                    <a:pt x="1" y="0"/>
                  </a:moveTo>
                  <a:lnTo>
                    <a:pt x="1" y="0"/>
                  </a:lnTo>
                  <a:cubicBezTo>
                    <a:pt x="101" y="300"/>
                    <a:pt x="268" y="567"/>
                    <a:pt x="468" y="801"/>
                  </a:cubicBezTo>
                  <a:cubicBezTo>
                    <a:pt x="901" y="1468"/>
                    <a:pt x="1535" y="1935"/>
                    <a:pt x="2269" y="2235"/>
                  </a:cubicBezTo>
                  <a:cubicBezTo>
                    <a:pt x="2484" y="2307"/>
                    <a:pt x="2717" y="2340"/>
                    <a:pt x="2949" y="2340"/>
                  </a:cubicBezTo>
                  <a:cubicBezTo>
                    <a:pt x="3151" y="2340"/>
                    <a:pt x="3351" y="2315"/>
                    <a:pt x="3537" y="2269"/>
                  </a:cubicBezTo>
                  <a:cubicBezTo>
                    <a:pt x="3870" y="2168"/>
                    <a:pt x="4204" y="2035"/>
                    <a:pt x="4504" y="1835"/>
                  </a:cubicBezTo>
                  <a:cubicBezTo>
                    <a:pt x="4771" y="1701"/>
                    <a:pt x="5004" y="1501"/>
                    <a:pt x="5238" y="1268"/>
                  </a:cubicBezTo>
                  <a:lnTo>
                    <a:pt x="5238" y="1268"/>
                  </a:lnTo>
                  <a:cubicBezTo>
                    <a:pt x="4938" y="1401"/>
                    <a:pt x="4671" y="1535"/>
                    <a:pt x="4404" y="1701"/>
                  </a:cubicBezTo>
                  <a:cubicBezTo>
                    <a:pt x="3964" y="1979"/>
                    <a:pt x="3477" y="2112"/>
                    <a:pt x="2986" y="2112"/>
                  </a:cubicBezTo>
                  <a:cubicBezTo>
                    <a:pt x="2768" y="2112"/>
                    <a:pt x="2550" y="2086"/>
                    <a:pt x="2336" y="2035"/>
                  </a:cubicBezTo>
                  <a:cubicBezTo>
                    <a:pt x="1635" y="1768"/>
                    <a:pt x="1035" y="1301"/>
                    <a:pt x="601" y="701"/>
                  </a:cubicBezTo>
                  <a:cubicBezTo>
                    <a:pt x="401" y="467"/>
                    <a:pt x="201" y="234"/>
                    <a:pt x="1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44"/>
            <p:cNvSpPr/>
            <p:nvPr/>
          </p:nvSpPr>
          <p:spPr>
            <a:xfrm>
              <a:off x="8499800" y="3516162"/>
              <a:ext cx="45852" cy="65314"/>
            </a:xfrm>
            <a:custGeom>
              <a:avLst/>
              <a:gdLst/>
              <a:ahLst/>
              <a:cxnLst/>
              <a:rect l="l" t="t" r="r" b="b"/>
              <a:pathLst>
                <a:path w="2436" h="3470" extrusionOk="0">
                  <a:moveTo>
                    <a:pt x="0" y="1"/>
                  </a:moveTo>
                  <a:lnTo>
                    <a:pt x="0" y="1"/>
                  </a:lnTo>
                  <a:cubicBezTo>
                    <a:pt x="301" y="635"/>
                    <a:pt x="701" y="1235"/>
                    <a:pt x="1135" y="1802"/>
                  </a:cubicBezTo>
                  <a:cubicBezTo>
                    <a:pt x="1501" y="2369"/>
                    <a:pt x="1935" y="2936"/>
                    <a:pt x="2435" y="3470"/>
                  </a:cubicBezTo>
                  <a:cubicBezTo>
                    <a:pt x="2135" y="2803"/>
                    <a:pt x="1735" y="2202"/>
                    <a:pt x="1301" y="1669"/>
                  </a:cubicBezTo>
                  <a:cubicBezTo>
                    <a:pt x="934" y="1068"/>
                    <a:pt x="467" y="501"/>
                    <a:pt x="0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44"/>
            <p:cNvSpPr/>
            <p:nvPr/>
          </p:nvSpPr>
          <p:spPr>
            <a:xfrm>
              <a:off x="8133759" y="2923460"/>
              <a:ext cx="10691" cy="22060"/>
            </a:xfrm>
            <a:custGeom>
              <a:avLst/>
              <a:gdLst/>
              <a:ahLst/>
              <a:cxnLst/>
              <a:rect l="l" t="t" r="r" b="b"/>
              <a:pathLst>
                <a:path w="568" h="1172" extrusionOk="0">
                  <a:moveTo>
                    <a:pt x="67" y="1"/>
                  </a:moveTo>
                  <a:lnTo>
                    <a:pt x="67" y="1"/>
                  </a:lnTo>
                  <a:cubicBezTo>
                    <a:pt x="0" y="34"/>
                    <a:pt x="67" y="301"/>
                    <a:pt x="200" y="634"/>
                  </a:cubicBezTo>
                  <a:cubicBezTo>
                    <a:pt x="325" y="947"/>
                    <a:pt x="450" y="1171"/>
                    <a:pt x="520" y="1171"/>
                  </a:cubicBezTo>
                  <a:cubicBezTo>
                    <a:pt x="525" y="1171"/>
                    <a:pt x="530" y="1170"/>
                    <a:pt x="534" y="1168"/>
                  </a:cubicBezTo>
                  <a:cubicBezTo>
                    <a:pt x="567" y="1168"/>
                    <a:pt x="501" y="868"/>
                    <a:pt x="400" y="568"/>
                  </a:cubicBezTo>
                  <a:cubicBezTo>
                    <a:pt x="267" y="234"/>
                    <a:pt x="100" y="1"/>
                    <a:pt x="6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44"/>
            <p:cNvSpPr/>
            <p:nvPr/>
          </p:nvSpPr>
          <p:spPr>
            <a:xfrm>
              <a:off x="8293223" y="2949830"/>
              <a:ext cx="4423" cy="17599"/>
            </a:xfrm>
            <a:custGeom>
              <a:avLst/>
              <a:gdLst/>
              <a:ahLst/>
              <a:cxnLst/>
              <a:rect l="l" t="t" r="r" b="b"/>
              <a:pathLst>
                <a:path w="235" h="935" extrusionOk="0">
                  <a:moveTo>
                    <a:pt x="134" y="1"/>
                  </a:moveTo>
                  <a:cubicBezTo>
                    <a:pt x="68" y="1"/>
                    <a:pt x="1" y="201"/>
                    <a:pt x="1" y="468"/>
                  </a:cubicBezTo>
                  <a:cubicBezTo>
                    <a:pt x="1" y="734"/>
                    <a:pt x="68" y="935"/>
                    <a:pt x="134" y="935"/>
                  </a:cubicBezTo>
                  <a:cubicBezTo>
                    <a:pt x="168" y="935"/>
                    <a:pt x="234" y="734"/>
                    <a:pt x="234" y="468"/>
                  </a:cubicBezTo>
                  <a:cubicBezTo>
                    <a:pt x="234" y="201"/>
                    <a:pt x="201" y="1"/>
                    <a:pt x="13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44"/>
            <p:cNvSpPr/>
            <p:nvPr/>
          </p:nvSpPr>
          <p:spPr>
            <a:xfrm>
              <a:off x="8229810" y="3028320"/>
              <a:ext cx="5044" cy="21364"/>
            </a:xfrm>
            <a:custGeom>
              <a:avLst/>
              <a:gdLst/>
              <a:ahLst/>
              <a:cxnLst/>
              <a:rect l="l" t="t" r="r" b="b"/>
              <a:pathLst>
                <a:path w="268" h="1135" extrusionOk="0">
                  <a:moveTo>
                    <a:pt x="101" y="0"/>
                  </a:moveTo>
                  <a:cubicBezTo>
                    <a:pt x="34" y="0"/>
                    <a:pt x="1" y="267"/>
                    <a:pt x="34" y="567"/>
                  </a:cubicBezTo>
                  <a:cubicBezTo>
                    <a:pt x="34" y="901"/>
                    <a:pt x="101" y="1134"/>
                    <a:pt x="168" y="1134"/>
                  </a:cubicBezTo>
                  <a:cubicBezTo>
                    <a:pt x="234" y="1134"/>
                    <a:pt x="268" y="867"/>
                    <a:pt x="234" y="567"/>
                  </a:cubicBezTo>
                  <a:cubicBezTo>
                    <a:pt x="234" y="234"/>
                    <a:pt x="168" y="0"/>
                    <a:pt x="101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44"/>
            <p:cNvSpPr/>
            <p:nvPr/>
          </p:nvSpPr>
          <p:spPr>
            <a:xfrm>
              <a:off x="8102984" y="3098039"/>
              <a:ext cx="16978" cy="12630"/>
            </a:xfrm>
            <a:custGeom>
              <a:avLst/>
              <a:gdLst/>
              <a:ahLst/>
              <a:cxnLst/>
              <a:rect l="l" t="t" r="r" b="b"/>
              <a:pathLst>
                <a:path w="902" h="671" extrusionOk="0">
                  <a:moveTo>
                    <a:pt x="66" y="1"/>
                  </a:moveTo>
                  <a:cubicBezTo>
                    <a:pt x="25" y="1"/>
                    <a:pt x="1" y="12"/>
                    <a:pt x="1" y="32"/>
                  </a:cubicBezTo>
                  <a:cubicBezTo>
                    <a:pt x="1" y="99"/>
                    <a:pt x="167" y="199"/>
                    <a:pt x="401" y="366"/>
                  </a:cubicBezTo>
                  <a:cubicBezTo>
                    <a:pt x="614" y="518"/>
                    <a:pt x="772" y="670"/>
                    <a:pt x="823" y="670"/>
                  </a:cubicBezTo>
                  <a:cubicBezTo>
                    <a:pt x="828" y="670"/>
                    <a:pt x="832" y="669"/>
                    <a:pt x="835" y="666"/>
                  </a:cubicBezTo>
                  <a:cubicBezTo>
                    <a:pt x="901" y="666"/>
                    <a:pt x="768" y="366"/>
                    <a:pt x="501" y="199"/>
                  </a:cubicBezTo>
                  <a:cubicBezTo>
                    <a:pt x="338" y="59"/>
                    <a:pt x="159" y="1"/>
                    <a:pt x="66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44"/>
            <p:cNvSpPr/>
            <p:nvPr/>
          </p:nvSpPr>
          <p:spPr>
            <a:xfrm>
              <a:off x="8318972" y="3173874"/>
              <a:ext cx="10691" cy="13420"/>
            </a:xfrm>
            <a:custGeom>
              <a:avLst/>
              <a:gdLst/>
              <a:ahLst/>
              <a:cxnLst/>
              <a:rect l="l" t="t" r="r" b="b"/>
              <a:pathLst>
                <a:path w="568" h="713" extrusionOk="0">
                  <a:moveTo>
                    <a:pt x="512" y="1"/>
                  </a:moveTo>
                  <a:cubicBezTo>
                    <a:pt x="440" y="1"/>
                    <a:pt x="320" y="127"/>
                    <a:pt x="201" y="306"/>
                  </a:cubicBezTo>
                  <a:cubicBezTo>
                    <a:pt x="67" y="506"/>
                    <a:pt x="1" y="673"/>
                    <a:pt x="67" y="707"/>
                  </a:cubicBezTo>
                  <a:cubicBezTo>
                    <a:pt x="72" y="711"/>
                    <a:pt x="77" y="713"/>
                    <a:pt x="85" y="713"/>
                  </a:cubicBezTo>
                  <a:cubicBezTo>
                    <a:pt x="135" y="713"/>
                    <a:pt x="251" y="614"/>
                    <a:pt x="367" y="440"/>
                  </a:cubicBezTo>
                  <a:cubicBezTo>
                    <a:pt x="534" y="240"/>
                    <a:pt x="568" y="39"/>
                    <a:pt x="534" y="6"/>
                  </a:cubicBezTo>
                  <a:cubicBezTo>
                    <a:pt x="527" y="3"/>
                    <a:pt x="520" y="1"/>
                    <a:pt x="512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44"/>
            <p:cNvSpPr/>
            <p:nvPr/>
          </p:nvSpPr>
          <p:spPr>
            <a:xfrm>
              <a:off x="8194028" y="3180255"/>
              <a:ext cx="4404" cy="28911"/>
            </a:xfrm>
            <a:custGeom>
              <a:avLst/>
              <a:gdLst/>
              <a:ahLst/>
              <a:cxnLst/>
              <a:rect l="l" t="t" r="r" b="b"/>
              <a:pathLst>
                <a:path w="234" h="1536" extrusionOk="0">
                  <a:moveTo>
                    <a:pt x="101" y="1"/>
                  </a:moveTo>
                  <a:cubicBezTo>
                    <a:pt x="34" y="1"/>
                    <a:pt x="0" y="334"/>
                    <a:pt x="0" y="768"/>
                  </a:cubicBezTo>
                  <a:cubicBezTo>
                    <a:pt x="0" y="1168"/>
                    <a:pt x="34" y="1535"/>
                    <a:pt x="101" y="1535"/>
                  </a:cubicBezTo>
                  <a:cubicBezTo>
                    <a:pt x="201" y="1268"/>
                    <a:pt x="234" y="1035"/>
                    <a:pt x="201" y="768"/>
                  </a:cubicBezTo>
                  <a:cubicBezTo>
                    <a:pt x="201" y="334"/>
                    <a:pt x="167" y="1"/>
                    <a:pt x="10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44"/>
            <p:cNvSpPr/>
            <p:nvPr/>
          </p:nvSpPr>
          <p:spPr>
            <a:xfrm>
              <a:off x="8138144" y="3285341"/>
              <a:ext cx="17599" cy="11877"/>
            </a:xfrm>
            <a:custGeom>
              <a:avLst/>
              <a:gdLst/>
              <a:ahLst/>
              <a:cxnLst/>
              <a:rect l="l" t="t" r="r" b="b"/>
              <a:pathLst>
                <a:path w="935" h="631" extrusionOk="0">
                  <a:moveTo>
                    <a:pt x="114" y="1"/>
                  </a:moveTo>
                  <a:cubicBezTo>
                    <a:pt x="91" y="1"/>
                    <a:pt x="75" y="7"/>
                    <a:pt x="67" y="22"/>
                  </a:cubicBezTo>
                  <a:cubicBezTo>
                    <a:pt x="1" y="55"/>
                    <a:pt x="201" y="222"/>
                    <a:pt x="434" y="389"/>
                  </a:cubicBezTo>
                  <a:cubicBezTo>
                    <a:pt x="630" y="556"/>
                    <a:pt x="802" y="630"/>
                    <a:pt x="872" y="630"/>
                  </a:cubicBezTo>
                  <a:cubicBezTo>
                    <a:pt x="886" y="630"/>
                    <a:pt x="896" y="627"/>
                    <a:pt x="901" y="622"/>
                  </a:cubicBezTo>
                  <a:cubicBezTo>
                    <a:pt x="935" y="589"/>
                    <a:pt x="801" y="389"/>
                    <a:pt x="568" y="222"/>
                  </a:cubicBezTo>
                  <a:cubicBezTo>
                    <a:pt x="384" y="91"/>
                    <a:pt x="201" y="1"/>
                    <a:pt x="11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44"/>
            <p:cNvSpPr/>
            <p:nvPr/>
          </p:nvSpPr>
          <p:spPr>
            <a:xfrm>
              <a:off x="8267493" y="3327127"/>
              <a:ext cx="13835" cy="7002"/>
            </a:xfrm>
            <a:custGeom>
              <a:avLst/>
              <a:gdLst/>
              <a:ahLst/>
              <a:cxnLst/>
              <a:rect l="l" t="t" r="r" b="b"/>
              <a:pathLst>
                <a:path w="735" h="372" extrusionOk="0">
                  <a:moveTo>
                    <a:pt x="643" y="0"/>
                  </a:moveTo>
                  <a:cubicBezTo>
                    <a:pt x="568" y="0"/>
                    <a:pt x="458" y="29"/>
                    <a:pt x="334" y="70"/>
                  </a:cubicBezTo>
                  <a:cubicBezTo>
                    <a:pt x="134" y="170"/>
                    <a:pt x="0" y="270"/>
                    <a:pt x="34" y="337"/>
                  </a:cubicBezTo>
                  <a:cubicBezTo>
                    <a:pt x="34" y="360"/>
                    <a:pt x="59" y="371"/>
                    <a:pt x="99" y="371"/>
                  </a:cubicBezTo>
                  <a:cubicBezTo>
                    <a:pt x="171" y="371"/>
                    <a:pt x="293" y="335"/>
                    <a:pt x="401" y="270"/>
                  </a:cubicBezTo>
                  <a:cubicBezTo>
                    <a:pt x="601" y="203"/>
                    <a:pt x="734" y="70"/>
                    <a:pt x="734" y="37"/>
                  </a:cubicBezTo>
                  <a:cubicBezTo>
                    <a:pt x="721" y="11"/>
                    <a:pt x="689" y="0"/>
                    <a:pt x="643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44"/>
            <p:cNvSpPr/>
            <p:nvPr/>
          </p:nvSpPr>
          <p:spPr>
            <a:xfrm>
              <a:off x="8180213" y="3442039"/>
              <a:ext cx="15717" cy="29570"/>
            </a:xfrm>
            <a:custGeom>
              <a:avLst/>
              <a:gdLst/>
              <a:ahLst/>
              <a:cxnLst/>
              <a:rect l="l" t="t" r="r" b="b"/>
              <a:pathLst>
                <a:path w="835" h="1571" extrusionOk="0">
                  <a:moveTo>
                    <a:pt x="77" y="0"/>
                  </a:moveTo>
                  <a:cubicBezTo>
                    <a:pt x="74" y="0"/>
                    <a:pt x="70" y="1"/>
                    <a:pt x="67" y="3"/>
                  </a:cubicBezTo>
                  <a:cubicBezTo>
                    <a:pt x="1" y="36"/>
                    <a:pt x="134" y="403"/>
                    <a:pt x="368" y="836"/>
                  </a:cubicBezTo>
                  <a:cubicBezTo>
                    <a:pt x="568" y="1270"/>
                    <a:pt x="801" y="1570"/>
                    <a:pt x="835" y="1570"/>
                  </a:cubicBezTo>
                  <a:cubicBezTo>
                    <a:pt x="801" y="1270"/>
                    <a:pt x="701" y="970"/>
                    <a:pt x="534" y="736"/>
                  </a:cubicBezTo>
                  <a:cubicBezTo>
                    <a:pt x="343" y="323"/>
                    <a:pt x="153" y="0"/>
                    <a:pt x="7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44"/>
            <p:cNvSpPr/>
            <p:nvPr/>
          </p:nvSpPr>
          <p:spPr>
            <a:xfrm>
              <a:off x="8333409" y="3436373"/>
              <a:ext cx="14456" cy="21476"/>
            </a:xfrm>
            <a:custGeom>
              <a:avLst/>
              <a:gdLst/>
              <a:ahLst/>
              <a:cxnLst/>
              <a:rect l="l" t="t" r="r" b="b"/>
              <a:pathLst>
                <a:path w="768" h="1141" extrusionOk="0">
                  <a:moveTo>
                    <a:pt x="687" y="0"/>
                  </a:moveTo>
                  <a:cubicBezTo>
                    <a:pt x="609" y="0"/>
                    <a:pt x="424" y="223"/>
                    <a:pt x="268" y="504"/>
                  </a:cubicBezTo>
                  <a:cubicBezTo>
                    <a:pt x="101" y="837"/>
                    <a:pt x="1" y="1104"/>
                    <a:pt x="67" y="1137"/>
                  </a:cubicBezTo>
                  <a:cubicBezTo>
                    <a:pt x="70" y="1140"/>
                    <a:pt x="72" y="1141"/>
                    <a:pt x="76" y="1141"/>
                  </a:cubicBezTo>
                  <a:cubicBezTo>
                    <a:pt x="126" y="1141"/>
                    <a:pt x="312" y="918"/>
                    <a:pt x="468" y="637"/>
                  </a:cubicBezTo>
                  <a:cubicBezTo>
                    <a:pt x="635" y="304"/>
                    <a:pt x="768" y="37"/>
                    <a:pt x="701" y="3"/>
                  </a:cubicBezTo>
                  <a:cubicBezTo>
                    <a:pt x="697" y="1"/>
                    <a:pt x="692" y="0"/>
                    <a:pt x="68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44"/>
            <p:cNvSpPr/>
            <p:nvPr/>
          </p:nvSpPr>
          <p:spPr>
            <a:xfrm>
              <a:off x="8268114" y="3551906"/>
              <a:ext cx="8809" cy="27688"/>
            </a:xfrm>
            <a:custGeom>
              <a:avLst/>
              <a:gdLst/>
              <a:ahLst/>
              <a:cxnLst/>
              <a:rect l="l" t="t" r="r" b="b"/>
              <a:pathLst>
                <a:path w="468" h="1471" extrusionOk="0">
                  <a:moveTo>
                    <a:pt x="79" y="1"/>
                  </a:moveTo>
                  <a:cubicBezTo>
                    <a:pt x="74" y="1"/>
                    <a:pt x="71" y="1"/>
                    <a:pt x="67" y="3"/>
                  </a:cubicBezTo>
                  <a:cubicBezTo>
                    <a:pt x="1" y="36"/>
                    <a:pt x="101" y="337"/>
                    <a:pt x="167" y="737"/>
                  </a:cubicBezTo>
                  <a:cubicBezTo>
                    <a:pt x="234" y="1137"/>
                    <a:pt x="234" y="1471"/>
                    <a:pt x="301" y="1471"/>
                  </a:cubicBezTo>
                  <a:cubicBezTo>
                    <a:pt x="368" y="1471"/>
                    <a:pt x="468" y="1137"/>
                    <a:pt x="401" y="704"/>
                  </a:cubicBezTo>
                  <a:cubicBezTo>
                    <a:pt x="338" y="292"/>
                    <a:pt x="154" y="1"/>
                    <a:pt x="79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44"/>
            <p:cNvSpPr/>
            <p:nvPr/>
          </p:nvSpPr>
          <p:spPr>
            <a:xfrm>
              <a:off x="8193407" y="3632861"/>
              <a:ext cx="16338" cy="16507"/>
            </a:xfrm>
            <a:custGeom>
              <a:avLst/>
              <a:gdLst/>
              <a:ahLst/>
              <a:cxnLst/>
              <a:rect l="l" t="t" r="r" b="b"/>
              <a:pathLst>
                <a:path w="868" h="877" extrusionOk="0">
                  <a:moveTo>
                    <a:pt x="54" y="1"/>
                  </a:moveTo>
                  <a:cubicBezTo>
                    <a:pt x="46" y="1"/>
                    <a:pt x="39" y="2"/>
                    <a:pt x="33" y="5"/>
                  </a:cubicBezTo>
                  <a:cubicBezTo>
                    <a:pt x="0" y="39"/>
                    <a:pt x="134" y="272"/>
                    <a:pt x="334" y="506"/>
                  </a:cubicBezTo>
                  <a:cubicBezTo>
                    <a:pt x="547" y="719"/>
                    <a:pt x="733" y="877"/>
                    <a:pt x="789" y="877"/>
                  </a:cubicBezTo>
                  <a:cubicBezTo>
                    <a:pt x="794" y="877"/>
                    <a:pt x="798" y="875"/>
                    <a:pt x="801" y="872"/>
                  </a:cubicBezTo>
                  <a:cubicBezTo>
                    <a:pt x="867" y="806"/>
                    <a:pt x="734" y="606"/>
                    <a:pt x="500" y="372"/>
                  </a:cubicBezTo>
                  <a:cubicBezTo>
                    <a:pt x="318" y="159"/>
                    <a:pt x="135" y="1"/>
                    <a:pt x="5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44"/>
            <p:cNvSpPr/>
            <p:nvPr/>
          </p:nvSpPr>
          <p:spPr>
            <a:xfrm>
              <a:off x="8366066" y="3659231"/>
              <a:ext cx="17599" cy="16507"/>
            </a:xfrm>
            <a:custGeom>
              <a:avLst/>
              <a:gdLst/>
              <a:ahLst/>
              <a:cxnLst/>
              <a:rect l="l" t="t" r="r" b="b"/>
              <a:pathLst>
                <a:path w="935" h="877" extrusionOk="0">
                  <a:moveTo>
                    <a:pt x="851" y="0"/>
                  </a:moveTo>
                  <a:cubicBezTo>
                    <a:pt x="787" y="0"/>
                    <a:pt x="577" y="129"/>
                    <a:pt x="367" y="339"/>
                  </a:cubicBezTo>
                  <a:cubicBezTo>
                    <a:pt x="134" y="606"/>
                    <a:pt x="0" y="806"/>
                    <a:pt x="34" y="872"/>
                  </a:cubicBezTo>
                  <a:cubicBezTo>
                    <a:pt x="37" y="875"/>
                    <a:pt x="41" y="877"/>
                    <a:pt x="47" y="877"/>
                  </a:cubicBezTo>
                  <a:cubicBezTo>
                    <a:pt x="107" y="877"/>
                    <a:pt x="321" y="719"/>
                    <a:pt x="534" y="506"/>
                  </a:cubicBezTo>
                  <a:cubicBezTo>
                    <a:pt x="768" y="272"/>
                    <a:pt x="934" y="39"/>
                    <a:pt x="868" y="5"/>
                  </a:cubicBezTo>
                  <a:cubicBezTo>
                    <a:pt x="864" y="2"/>
                    <a:pt x="859" y="0"/>
                    <a:pt x="851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44"/>
            <p:cNvSpPr/>
            <p:nvPr/>
          </p:nvSpPr>
          <p:spPr>
            <a:xfrm>
              <a:off x="8275022" y="3753457"/>
              <a:ext cx="6306" cy="25806"/>
            </a:xfrm>
            <a:custGeom>
              <a:avLst/>
              <a:gdLst/>
              <a:ahLst/>
              <a:cxnLst/>
              <a:rect l="l" t="t" r="r" b="b"/>
              <a:pathLst>
                <a:path w="335" h="1371" extrusionOk="0">
                  <a:moveTo>
                    <a:pt x="257" y="0"/>
                  </a:moveTo>
                  <a:cubicBezTo>
                    <a:pt x="191" y="0"/>
                    <a:pt x="97" y="290"/>
                    <a:pt x="34" y="670"/>
                  </a:cubicBezTo>
                  <a:cubicBezTo>
                    <a:pt x="1" y="1037"/>
                    <a:pt x="1" y="1370"/>
                    <a:pt x="34" y="1370"/>
                  </a:cubicBezTo>
                  <a:cubicBezTo>
                    <a:pt x="101" y="1370"/>
                    <a:pt x="201" y="1070"/>
                    <a:pt x="267" y="703"/>
                  </a:cubicBezTo>
                  <a:cubicBezTo>
                    <a:pt x="301" y="303"/>
                    <a:pt x="334" y="3"/>
                    <a:pt x="267" y="3"/>
                  </a:cubicBezTo>
                  <a:cubicBezTo>
                    <a:pt x="264" y="1"/>
                    <a:pt x="261" y="0"/>
                    <a:pt x="25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44"/>
            <p:cNvSpPr/>
            <p:nvPr/>
          </p:nvSpPr>
          <p:spPr>
            <a:xfrm>
              <a:off x="8201557" y="3809322"/>
              <a:ext cx="13835" cy="20799"/>
            </a:xfrm>
            <a:custGeom>
              <a:avLst/>
              <a:gdLst/>
              <a:ahLst/>
              <a:cxnLst/>
              <a:rect l="l" t="t" r="r" b="b"/>
              <a:pathLst>
                <a:path w="735" h="1105" extrusionOk="0">
                  <a:moveTo>
                    <a:pt x="76" y="0"/>
                  </a:moveTo>
                  <a:cubicBezTo>
                    <a:pt x="72" y="0"/>
                    <a:pt x="70" y="1"/>
                    <a:pt x="67" y="4"/>
                  </a:cubicBezTo>
                  <a:cubicBezTo>
                    <a:pt x="1" y="37"/>
                    <a:pt x="101" y="304"/>
                    <a:pt x="268" y="604"/>
                  </a:cubicBezTo>
                  <a:cubicBezTo>
                    <a:pt x="468" y="904"/>
                    <a:pt x="635" y="1104"/>
                    <a:pt x="701" y="1104"/>
                  </a:cubicBezTo>
                  <a:cubicBezTo>
                    <a:pt x="735" y="1071"/>
                    <a:pt x="668" y="804"/>
                    <a:pt x="468" y="504"/>
                  </a:cubicBezTo>
                  <a:cubicBezTo>
                    <a:pt x="312" y="223"/>
                    <a:pt x="126" y="0"/>
                    <a:pt x="76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44"/>
            <p:cNvSpPr/>
            <p:nvPr/>
          </p:nvSpPr>
          <p:spPr>
            <a:xfrm>
              <a:off x="8340957" y="3893402"/>
              <a:ext cx="21985" cy="14889"/>
            </a:xfrm>
            <a:custGeom>
              <a:avLst/>
              <a:gdLst/>
              <a:ahLst/>
              <a:cxnLst/>
              <a:rect l="l" t="t" r="r" b="b"/>
              <a:pathLst>
                <a:path w="1168" h="791" extrusionOk="0">
                  <a:moveTo>
                    <a:pt x="1110" y="0"/>
                  </a:moveTo>
                  <a:cubicBezTo>
                    <a:pt x="1026" y="0"/>
                    <a:pt x="767" y="102"/>
                    <a:pt x="534" y="307"/>
                  </a:cubicBezTo>
                  <a:cubicBezTo>
                    <a:pt x="234" y="507"/>
                    <a:pt x="0" y="740"/>
                    <a:pt x="33" y="774"/>
                  </a:cubicBezTo>
                  <a:cubicBezTo>
                    <a:pt x="39" y="785"/>
                    <a:pt x="52" y="791"/>
                    <a:pt x="71" y="791"/>
                  </a:cubicBezTo>
                  <a:cubicBezTo>
                    <a:pt x="161" y="791"/>
                    <a:pt x="386" y="666"/>
                    <a:pt x="634" y="473"/>
                  </a:cubicBezTo>
                  <a:cubicBezTo>
                    <a:pt x="934" y="273"/>
                    <a:pt x="1168" y="40"/>
                    <a:pt x="1134" y="6"/>
                  </a:cubicBezTo>
                  <a:cubicBezTo>
                    <a:pt x="1130" y="2"/>
                    <a:pt x="1122" y="0"/>
                    <a:pt x="111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44"/>
            <p:cNvSpPr/>
            <p:nvPr/>
          </p:nvSpPr>
          <p:spPr>
            <a:xfrm>
              <a:off x="8237979" y="3946877"/>
              <a:ext cx="6927" cy="29533"/>
            </a:xfrm>
            <a:custGeom>
              <a:avLst/>
              <a:gdLst/>
              <a:ahLst/>
              <a:cxnLst/>
              <a:rect l="l" t="t" r="r" b="b"/>
              <a:pathLst>
                <a:path w="368" h="1569" extrusionOk="0">
                  <a:moveTo>
                    <a:pt x="201" y="1"/>
                  </a:moveTo>
                  <a:cubicBezTo>
                    <a:pt x="134" y="34"/>
                    <a:pt x="167" y="368"/>
                    <a:pt x="134" y="768"/>
                  </a:cubicBezTo>
                  <a:cubicBezTo>
                    <a:pt x="67" y="1202"/>
                    <a:pt x="0" y="1535"/>
                    <a:pt x="67" y="1569"/>
                  </a:cubicBezTo>
                  <a:cubicBezTo>
                    <a:pt x="134" y="1569"/>
                    <a:pt x="301" y="1235"/>
                    <a:pt x="334" y="801"/>
                  </a:cubicBezTo>
                  <a:cubicBezTo>
                    <a:pt x="367" y="368"/>
                    <a:pt x="267" y="1"/>
                    <a:pt x="20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44"/>
            <p:cNvSpPr/>
            <p:nvPr/>
          </p:nvSpPr>
          <p:spPr>
            <a:xfrm>
              <a:off x="8275643" y="4079914"/>
              <a:ext cx="13835" cy="15246"/>
            </a:xfrm>
            <a:custGeom>
              <a:avLst/>
              <a:gdLst/>
              <a:ahLst/>
              <a:cxnLst/>
              <a:rect l="l" t="t" r="r" b="b"/>
              <a:pathLst>
                <a:path w="735" h="810" extrusionOk="0">
                  <a:moveTo>
                    <a:pt x="79" y="0"/>
                  </a:moveTo>
                  <a:cubicBezTo>
                    <a:pt x="74" y="0"/>
                    <a:pt x="71" y="2"/>
                    <a:pt x="68" y="4"/>
                  </a:cubicBezTo>
                  <a:cubicBezTo>
                    <a:pt x="1" y="71"/>
                    <a:pt x="101" y="271"/>
                    <a:pt x="268" y="471"/>
                  </a:cubicBezTo>
                  <a:cubicBezTo>
                    <a:pt x="420" y="654"/>
                    <a:pt x="600" y="809"/>
                    <a:pt x="656" y="809"/>
                  </a:cubicBezTo>
                  <a:cubicBezTo>
                    <a:pt x="661" y="809"/>
                    <a:pt x="665" y="808"/>
                    <a:pt x="668" y="805"/>
                  </a:cubicBezTo>
                  <a:cubicBezTo>
                    <a:pt x="735" y="738"/>
                    <a:pt x="635" y="538"/>
                    <a:pt x="435" y="338"/>
                  </a:cubicBezTo>
                  <a:cubicBezTo>
                    <a:pt x="282" y="155"/>
                    <a:pt x="130" y="0"/>
                    <a:pt x="79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44"/>
            <p:cNvSpPr/>
            <p:nvPr/>
          </p:nvSpPr>
          <p:spPr>
            <a:xfrm>
              <a:off x="8217895" y="4150894"/>
              <a:ext cx="17599" cy="23359"/>
            </a:xfrm>
            <a:custGeom>
              <a:avLst/>
              <a:gdLst/>
              <a:ahLst/>
              <a:cxnLst/>
              <a:rect l="l" t="t" r="r" b="b"/>
              <a:pathLst>
                <a:path w="935" h="1241" extrusionOk="0">
                  <a:moveTo>
                    <a:pt x="46" y="0"/>
                  </a:moveTo>
                  <a:cubicBezTo>
                    <a:pt x="42" y="0"/>
                    <a:pt x="37" y="1"/>
                    <a:pt x="33" y="3"/>
                  </a:cubicBezTo>
                  <a:cubicBezTo>
                    <a:pt x="0" y="36"/>
                    <a:pt x="133" y="336"/>
                    <a:pt x="367" y="703"/>
                  </a:cubicBezTo>
                  <a:cubicBezTo>
                    <a:pt x="586" y="1016"/>
                    <a:pt x="804" y="1240"/>
                    <a:pt x="886" y="1240"/>
                  </a:cubicBezTo>
                  <a:cubicBezTo>
                    <a:pt x="892" y="1240"/>
                    <a:pt x="896" y="1239"/>
                    <a:pt x="901" y="1237"/>
                  </a:cubicBezTo>
                  <a:cubicBezTo>
                    <a:pt x="934" y="1204"/>
                    <a:pt x="801" y="904"/>
                    <a:pt x="567" y="570"/>
                  </a:cubicBezTo>
                  <a:cubicBezTo>
                    <a:pt x="347" y="255"/>
                    <a:pt x="127" y="0"/>
                    <a:pt x="46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44"/>
            <p:cNvSpPr/>
            <p:nvPr/>
          </p:nvSpPr>
          <p:spPr>
            <a:xfrm>
              <a:off x="8381124" y="4062936"/>
              <a:ext cx="6306" cy="11519"/>
            </a:xfrm>
            <a:custGeom>
              <a:avLst/>
              <a:gdLst/>
              <a:ahLst/>
              <a:cxnLst/>
              <a:rect l="l" t="t" r="r" b="b"/>
              <a:pathLst>
                <a:path w="335" h="612" extrusionOk="0">
                  <a:moveTo>
                    <a:pt x="278" y="1"/>
                  </a:moveTo>
                  <a:cubicBezTo>
                    <a:pt x="208" y="1"/>
                    <a:pt x="98" y="123"/>
                    <a:pt x="68" y="273"/>
                  </a:cubicBezTo>
                  <a:cubicBezTo>
                    <a:pt x="1" y="439"/>
                    <a:pt x="1" y="606"/>
                    <a:pt x="68" y="606"/>
                  </a:cubicBezTo>
                  <a:cubicBezTo>
                    <a:pt x="75" y="610"/>
                    <a:pt x="82" y="611"/>
                    <a:pt x="90" y="611"/>
                  </a:cubicBezTo>
                  <a:cubicBezTo>
                    <a:pt x="155" y="611"/>
                    <a:pt x="241" y="489"/>
                    <a:pt x="301" y="339"/>
                  </a:cubicBezTo>
                  <a:cubicBezTo>
                    <a:pt x="334" y="173"/>
                    <a:pt x="334" y="6"/>
                    <a:pt x="301" y="6"/>
                  </a:cubicBezTo>
                  <a:cubicBezTo>
                    <a:pt x="294" y="2"/>
                    <a:pt x="286" y="1"/>
                    <a:pt x="27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44"/>
            <p:cNvSpPr/>
            <p:nvPr/>
          </p:nvSpPr>
          <p:spPr>
            <a:xfrm>
              <a:off x="8316469" y="4238174"/>
              <a:ext cx="8752" cy="25843"/>
            </a:xfrm>
            <a:custGeom>
              <a:avLst/>
              <a:gdLst/>
              <a:ahLst/>
              <a:cxnLst/>
              <a:rect l="l" t="t" r="r" b="b"/>
              <a:pathLst>
                <a:path w="465" h="1373" extrusionOk="0">
                  <a:moveTo>
                    <a:pt x="342" y="0"/>
                  </a:moveTo>
                  <a:cubicBezTo>
                    <a:pt x="339" y="0"/>
                    <a:pt x="337" y="1"/>
                    <a:pt x="334" y="3"/>
                  </a:cubicBezTo>
                  <a:cubicBezTo>
                    <a:pt x="300" y="3"/>
                    <a:pt x="267" y="303"/>
                    <a:pt x="167" y="670"/>
                  </a:cubicBezTo>
                  <a:cubicBezTo>
                    <a:pt x="100" y="1037"/>
                    <a:pt x="0" y="1337"/>
                    <a:pt x="33" y="1370"/>
                  </a:cubicBezTo>
                  <a:cubicBezTo>
                    <a:pt x="37" y="1372"/>
                    <a:pt x="41" y="1373"/>
                    <a:pt x="46" y="1373"/>
                  </a:cubicBezTo>
                  <a:cubicBezTo>
                    <a:pt x="122" y="1373"/>
                    <a:pt x="306" y="1114"/>
                    <a:pt x="400" y="736"/>
                  </a:cubicBezTo>
                  <a:cubicBezTo>
                    <a:pt x="464" y="353"/>
                    <a:pt x="406" y="0"/>
                    <a:pt x="342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44"/>
            <p:cNvSpPr/>
            <p:nvPr/>
          </p:nvSpPr>
          <p:spPr>
            <a:xfrm>
              <a:off x="8350989" y="3035134"/>
              <a:ext cx="10070" cy="15886"/>
            </a:xfrm>
            <a:custGeom>
              <a:avLst/>
              <a:gdLst/>
              <a:ahLst/>
              <a:cxnLst/>
              <a:rect l="l" t="t" r="r" b="b"/>
              <a:pathLst>
                <a:path w="535" h="844" extrusionOk="0">
                  <a:moveTo>
                    <a:pt x="78" y="1"/>
                  </a:moveTo>
                  <a:cubicBezTo>
                    <a:pt x="74" y="1"/>
                    <a:pt x="70" y="2"/>
                    <a:pt x="67" y="5"/>
                  </a:cubicBezTo>
                  <a:cubicBezTo>
                    <a:pt x="1" y="38"/>
                    <a:pt x="67" y="239"/>
                    <a:pt x="168" y="472"/>
                  </a:cubicBezTo>
                  <a:cubicBezTo>
                    <a:pt x="259" y="686"/>
                    <a:pt x="378" y="843"/>
                    <a:pt x="449" y="843"/>
                  </a:cubicBezTo>
                  <a:cubicBezTo>
                    <a:pt x="456" y="843"/>
                    <a:pt x="462" y="842"/>
                    <a:pt x="468" y="839"/>
                  </a:cubicBezTo>
                  <a:cubicBezTo>
                    <a:pt x="534" y="806"/>
                    <a:pt x="468" y="606"/>
                    <a:pt x="368" y="372"/>
                  </a:cubicBezTo>
                  <a:cubicBezTo>
                    <a:pt x="246" y="159"/>
                    <a:pt x="124" y="1"/>
                    <a:pt x="7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44"/>
            <p:cNvSpPr/>
            <p:nvPr/>
          </p:nvSpPr>
          <p:spPr>
            <a:xfrm>
              <a:off x="8227928" y="2806440"/>
              <a:ext cx="23886" cy="23528"/>
            </a:xfrm>
            <a:custGeom>
              <a:avLst/>
              <a:gdLst/>
              <a:ahLst/>
              <a:cxnLst/>
              <a:rect l="l" t="t" r="r" b="b"/>
              <a:pathLst>
                <a:path w="1269" h="1250" extrusionOk="0">
                  <a:moveTo>
                    <a:pt x="1195" y="0"/>
                  </a:moveTo>
                  <a:cubicBezTo>
                    <a:pt x="1075" y="0"/>
                    <a:pt x="763" y="190"/>
                    <a:pt x="501" y="480"/>
                  </a:cubicBezTo>
                  <a:cubicBezTo>
                    <a:pt x="168" y="814"/>
                    <a:pt x="1" y="1214"/>
                    <a:pt x="67" y="1247"/>
                  </a:cubicBezTo>
                  <a:cubicBezTo>
                    <a:pt x="71" y="1249"/>
                    <a:pt x="74" y="1250"/>
                    <a:pt x="78" y="1250"/>
                  </a:cubicBezTo>
                  <a:cubicBezTo>
                    <a:pt x="153" y="1250"/>
                    <a:pt x="348" y="933"/>
                    <a:pt x="635" y="647"/>
                  </a:cubicBezTo>
                  <a:cubicBezTo>
                    <a:pt x="968" y="313"/>
                    <a:pt x="1268" y="80"/>
                    <a:pt x="1235" y="13"/>
                  </a:cubicBezTo>
                  <a:cubicBezTo>
                    <a:pt x="1226" y="4"/>
                    <a:pt x="1213" y="0"/>
                    <a:pt x="1195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44"/>
            <p:cNvSpPr/>
            <p:nvPr/>
          </p:nvSpPr>
          <p:spPr>
            <a:xfrm>
              <a:off x="8336552" y="2783835"/>
              <a:ext cx="11952" cy="20347"/>
            </a:xfrm>
            <a:custGeom>
              <a:avLst/>
              <a:gdLst/>
              <a:ahLst/>
              <a:cxnLst/>
              <a:rect l="l" t="t" r="r" b="b"/>
              <a:pathLst>
                <a:path w="635" h="1081" extrusionOk="0">
                  <a:moveTo>
                    <a:pt x="90" y="0"/>
                  </a:moveTo>
                  <a:cubicBezTo>
                    <a:pt x="79" y="0"/>
                    <a:pt x="72" y="5"/>
                    <a:pt x="67" y="13"/>
                  </a:cubicBezTo>
                  <a:cubicBezTo>
                    <a:pt x="1" y="47"/>
                    <a:pt x="134" y="280"/>
                    <a:pt x="301" y="547"/>
                  </a:cubicBezTo>
                  <a:cubicBezTo>
                    <a:pt x="434" y="847"/>
                    <a:pt x="534" y="1081"/>
                    <a:pt x="601" y="1081"/>
                  </a:cubicBezTo>
                  <a:cubicBezTo>
                    <a:pt x="634" y="1047"/>
                    <a:pt x="601" y="780"/>
                    <a:pt x="468" y="447"/>
                  </a:cubicBezTo>
                  <a:cubicBezTo>
                    <a:pt x="352" y="186"/>
                    <a:pt x="160" y="0"/>
                    <a:pt x="9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44"/>
            <p:cNvSpPr/>
            <p:nvPr/>
          </p:nvSpPr>
          <p:spPr>
            <a:xfrm>
              <a:off x="8044596" y="2861873"/>
              <a:ext cx="10691" cy="21476"/>
            </a:xfrm>
            <a:custGeom>
              <a:avLst/>
              <a:gdLst/>
              <a:ahLst/>
              <a:cxnLst/>
              <a:rect l="l" t="t" r="r" b="b"/>
              <a:pathLst>
                <a:path w="568" h="1141" extrusionOk="0">
                  <a:moveTo>
                    <a:pt x="487" y="0"/>
                  </a:moveTo>
                  <a:cubicBezTo>
                    <a:pt x="417" y="0"/>
                    <a:pt x="292" y="225"/>
                    <a:pt x="167" y="537"/>
                  </a:cubicBezTo>
                  <a:cubicBezTo>
                    <a:pt x="34" y="837"/>
                    <a:pt x="0" y="1138"/>
                    <a:pt x="34" y="1138"/>
                  </a:cubicBezTo>
                  <a:cubicBezTo>
                    <a:pt x="40" y="1140"/>
                    <a:pt x="47" y="1141"/>
                    <a:pt x="53" y="1141"/>
                  </a:cubicBezTo>
                  <a:cubicBezTo>
                    <a:pt x="147" y="1141"/>
                    <a:pt x="242" y="916"/>
                    <a:pt x="367" y="604"/>
                  </a:cubicBezTo>
                  <a:cubicBezTo>
                    <a:pt x="501" y="304"/>
                    <a:pt x="568" y="37"/>
                    <a:pt x="501" y="4"/>
                  </a:cubicBezTo>
                  <a:cubicBezTo>
                    <a:pt x="497" y="1"/>
                    <a:pt x="492" y="0"/>
                    <a:pt x="48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44"/>
            <p:cNvSpPr/>
            <p:nvPr/>
          </p:nvSpPr>
          <p:spPr>
            <a:xfrm>
              <a:off x="8037689" y="2987400"/>
              <a:ext cx="18220" cy="14889"/>
            </a:xfrm>
            <a:custGeom>
              <a:avLst/>
              <a:gdLst/>
              <a:ahLst/>
              <a:cxnLst/>
              <a:rect l="l" t="t" r="r" b="b"/>
              <a:pathLst>
                <a:path w="968" h="791" extrusionOk="0">
                  <a:moveTo>
                    <a:pt x="18" y="1"/>
                  </a:moveTo>
                  <a:cubicBezTo>
                    <a:pt x="10" y="1"/>
                    <a:pt x="4" y="3"/>
                    <a:pt x="1" y="6"/>
                  </a:cubicBezTo>
                  <a:cubicBezTo>
                    <a:pt x="1" y="73"/>
                    <a:pt x="134" y="273"/>
                    <a:pt x="401" y="473"/>
                  </a:cubicBezTo>
                  <a:cubicBezTo>
                    <a:pt x="621" y="666"/>
                    <a:pt x="819" y="790"/>
                    <a:pt x="900" y="790"/>
                  </a:cubicBezTo>
                  <a:cubicBezTo>
                    <a:pt x="917" y="790"/>
                    <a:pt x="929" y="785"/>
                    <a:pt x="935" y="773"/>
                  </a:cubicBezTo>
                  <a:cubicBezTo>
                    <a:pt x="968" y="740"/>
                    <a:pt x="801" y="540"/>
                    <a:pt x="534" y="306"/>
                  </a:cubicBezTo>
                  <a:cubicBezTo>
                    <a:pt x="325" y="127"/>
                    <a:pt x="89" y="1"/>
                    <a:pt x="1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44"/>
            <p:cNvSpPr/>
            <p:nvPr/>
          </p:nvSpPr>
          <p:spPr>
            <a:xfrm>
              <a:off x="8246769" y="2698060"/>
              <a:ext cx="7548" cy="14456"/>
            </a:xfrm>
            <a:custGeom>
              <a:avLst/>
              <a:gdLst/>
              <a:ahLst/>
              <a:cxnLst/>
              <a:rect l="l" t="t" r="r" b="b"/>
              <a:pathLst>
                <a:path w="401" h="768" extrusionOk="0">
                  <a:moveTo>
                    <a:pt x="67" y="0"/>
                  </a:moveTo>
                  <a:cubicBezTo>
                    <a:pt x="0" y="0"/>
                    <a:pt x="34" y="200"/>
                    <a:pt x="101" y="434"/>
                  </a:cubicBezTo>
                  <a:cubicBezTo>
                    <a:pt x="201" y="634"/>
                    <a:pt x="301" y="767"/>
                    <a:pt x="367" y="767"/>
                  </a:cubicBezTo>
                  <a:cubicBezTo>
                    <a:pt x="401" y="767"/>
                    <a:pt x="401" y="567"/>
                    <a:pt x="301" y="367"/>
                  </a:cubicBezTo>
                  <a:cubicBezTo>
                    <a:pt x="234" y="134"/>
                    <a:pt x="101" y="0"/>
                    <a:pt x="6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44"/>
            <p:cNvSpPr/>
            <p:nvPr/>
          </p:nvSpPr>
          <p:spPr>
            <a:xfrm>
              <a:off x="8442034" y="2750161"/>
              <a:ext cx="6306" cy="20178"/>
            </a:xfrm>
            <a:custGeom>
              <a:avLst/>
              <a:gdLst/>
              <a:ahLst/>
              <a:cxnLst/>
              <a:rect l="l" t="t" r="r" b="b"/>
              <a:pathLst>
                <a:path w="335" h="1072" extrusionOk="0">
                  <a:moveTo>
                    <a:pt x="301" y="1"/>
                  </a:moveTo>
                  <a:cubicBezTo>
                    <a:pt x="234" y="1"/>
                    <a:pt x="134" y="234"/>
                    <a:pt x="67" y="535"/>
                  </a:cubicBezTo>
                  <a:cubicBezTo>
                    <a:pt x="34" y="835"/>
                    <a:pt x="1" y="1068"/>
                    <a:pt x="67" y="1068"/>
                  </a:cubicBezTo>
                  <a:cubicBezTo>
                    <a:pt x="72" y="1070"/>
                    <a:pt x="76" y="1072"/>
                    <a:pt x="80" y="1072"/>
                  </a:cubicBezTo>
                  <a:cubicBezTo>
                    <a:pt x="147" y="1072"/>
                    <a:pt x="238" y="849"/>
                    <a:pt x="301" y="568"/>
                  </a:cubicBezTo>
                  <a:cubicBezTo>
                    <a:pt x="334" y="268"/>
                    <a:pt x="334" y="34"/>
                    <a:pt x="30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44"/>
            <p:cNvSpPr/>
            <p:nvPr/>
          </p:nvSpPr>
          <p:spPr>
            <a:xfrm>
              <a:off x="8487245" y="2835502"/>
              <a:ext cx="11952" cy="24620"/>
            </a:xfrm>
            <a:custGeom>
              <a:avLst/>
              <a:gdLst/>
              <a:ahLst/>
              <a:cxnLst/>
              <a:rect l="l" t="t" r="r" b="b"/>
              <a:pathLst>
                <a:path w="635" h="1308" extrusionOk="0">
                  <a:moveTo>
                    <a:pt x="561" y="1"/>
                  </a:moveTo>
                  <a:cubicBezTo>
                    <a:pt x="517" y="1"/>
                    <a:pt x="359" y="287"/>
                    <a:pt x="200" y="604"/>
                  </a:cubicBezTo>
                  <a:cubicBezTo>
                    <a:pt x="67" y="971"/>
                    <a:pt x="0" y="1304"/>
                    <a:pt x="34" y="1304"/>
                  </a:cubicBezTo>
                  <a:cubicBezTo>
                    <a:pt x="37" y="1306"/>
                    <a:pt x="41" y="1307"/>
                    <a:pt x="46" y="1307"/>
                  </a:cubicBezTo>
                  <a:cubicBezTo>
                    <a:pt x="116" y="1307"/>
                    <a:pt x="243" y="1050"/>
                    <a:pt x="401" y="704"/>
                  </a:cubicBezTo>
                  <a:cubicBezTo>
                    <a:pt x="567" y="337"/>
                    <a:pt x="634" y="37"/>
                    <a:pt x="567" y="3"/>
                  </a:cubicBezTo>
                  <a:cubicBezTo>
                    <a:pt x="566" y="2"/>
                    <a:pt x="564" y="1"/>
                    <a:pt x="56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44"/>
            <p:cNvSpPr/>
            <p:nvPr/>
          </p:nvSpPr>
          <p:spPr>
            <a:xfrm>
              <a:off x="8442034" y="2906463"/>
              <a:ext cx="15096" cy="26427"/>
            </a:xfrm>
            <a:custGeom>
              <a:avLst/>
              <a:gdLst/>
              <a:ahLst/>
              <a:cxnLst/>
              <a:rect l="l" t="t" r="r" b="b"/>
              <a:pathLst>
                <a:path w="802" h="1404" extrusionOk="0">
                  <a:moveTo>
                    <a:pt x="74" y="0"/>
                  </a:moveTo>
                  <a:cubicBezTo>
                    <a:pt x="71" y="0"/>
                    <a:pt x="69" y="1"/>
                    <a:pt x="67" y="3"/>
                  </a:cubicBezTo>
                  <a:cubicBezTo>
                    <a:pt x="1" y="36"/>
                    <a:pt x="101" y="370"/>
                    <a:pt x="301" y="737"/>
                  </a:cubicBezTo>
                  <a:cubicBezTo>
                    <a:pt x="501" y="1137"/>
                    <a:pt x="701" y="1404"/>
                    <a:pt x="768" y="1404"/>
                  </a:cubicBezTo>
                  <a:cubicBezTo>
                    <a:pt x="801" y="1371"/>
                    <a:pt x="701" y="1037"/>
                    <a:pt x="501" y="637"/>
                  </a:cubicBezTo>
                  <a:cubicBezTo>
                    <a:pt x="311" y="288"/>
                    <a:pt x="121" y="0"/>
                    <a:pt x="74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44"/>
            <p:cNvSpPr/>
            <p:nvPr/>
          </p:nvSpPr>
          <p:spPr>
            <a:xfrm>
              <a:off x="8523027" y="2986176"/>
              <a:ext cx="9430" cy="18917"/>
            </a:xfrm>
            <a:custGeom>
              <a:avLst/>
              <a:gdLst/>
              <a:ahLst/>
              <a:cxnLst/>
              <a:rect l="l" t="t" r="r" b="b"/>
              <a:pathLst>
                <a:path w="501" h="1005" extrusionOk="0">
                  <a:moveTo>
                    <a:pt x="425" y="1"/>
                  </a:moveTo>
                  <a:cubicBezTo>
                    <a:pt x="377" y="1"/>
                    <a:pt x="229" y="193"/>
                    <a:pt x="167" y="471"/>
                  </a:cubicBezTo>
                  <a:cubicBezTo>
                    <a:pt x="67" y="738"/>
                    <a:pt x="1" y="972"/>
                    <a:pt x="67" y="1005"/>
                  </a:cubicBezTo>
                  <a:cubicBezTo>
                    <a:pt x="134" y="1005"/>
                    <a:pt x="267" y="805"/>
                    <a:pt x="368" y="538"/>
                  </a:cubicBezTo>
                  <a:cubicBezTo>
                    <a:pt x="434" y="271"/>
                    <a:pt x="501" y="4"/>
                    <a:pt x="434" y="4"/>
                  </a:cubicBezTo>
                  <a:cubicBezTo>
                    <a:pt x="432" y="2"/>
                    <a:pt x="429" y="1"/>
                    <a:pt x="425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44"/>
            <p:cNvSpPr/>
            <p:nvPr/>
          </p:nvSpPr>
          <p:spPr>
            <a:xfrm>
              <a:off x="8455228" y="3064008"/>
              <a:ext cx="9430" cy="12141"/>
            </a:xfrm>
            <a:custGeom>
              <a:avLst/>
              <a:gdLst/>
              <a:ahLst/>
              <a:cxnLst/>
              <a:rect l="l" t="t" r="r" b="b"/>
              <a:pathLst>
                <a:path w="501" h="645" extrusionOk="0">
                  <a:moveTo>
                    <a:pt x="80" y="0"/>
                  </a:moveTo>
                  <a:cubicBezTo>
                    <a:pt x="75" y="0"/>
                    <a:pt x="70" y="2"/>
                    <a:pt x="67" y="6"/>
                  </a:cubicBezTo>
                  <a:cubicBezTo>
                    <a:pt x="0" y="39"/>
                    <a:pt x="33" y="206"/>
                    <a:pt x="167" y="372"/>
                  </a:cubicBezTo>
                  <a:cubicBezTo>
                    <a:pt x="256" y="522"/>
                    <a:pt x="373" y="644"/>
                    <a:pt x="420" y="644"/>
                  </a:cubicBezTo>
                  <a:cubicBezTo>
                    <a:pt x="426" y="644"/>
                    <a:pt x="430" y="643"/>
                    <a:pt x="434" y="639"/>
                  </a:cubicBezTo>
                  <a:cubicBezTo>
                    <a:pt x="500" y="606"/>
                    <a:pt x="434" y="439"/>
                    <a:pt x="334" y="272"/>
                  </a:cubicBezTo>
                  <a:cubicBezTo>
                    <a:pt x="244" y="123"/>
                    <a:pt x="128" y="0"/>
                    <a:pt x="8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44"/>
            <p:cNvSpPr/>
            <p:nvPr/>
          </p:nvSpPr>
          <p:spPr>
            <a:xfrm>
              <a:off x="8456470" y="3201544"/>
              <a:ext cx="20742" cy="20874"/>
            </a:xfrm>
            <a:custGeom>
              <a:avLst/>
              <a:gdLst/>
              <a:ahLst/>
              <a:cxnLst/>
              <a:rect l="l" t="t" r="r" b="b"/>
              <a:pathLst>
                <a:path w="1102" h="1109" extrusionOk="0">
                  <a:moveTo>
                    <a:pt x="78" y="0"/>
                  </a:moveTo>
                  <a:cubicBezTo>
                    <a:pt x="74" y="0"/>
                    <a:pt x="70" y="1"/>
                    <a:pt x="67" y="4"/>
                  </a:cubicBezTo>
                  <a:cubicBezTo>
                    <a:pt x="1" y="70"/>
                    <a:pt x="201" y="337"/>
                    <a:pt x="468" y="638"/>
                  </a:cubicBezTo>
                  <a:cubicBezTo>
                    <a:pt x="746" y="916"/>
                    <a:pt x="967" y="1108"/>
                    <a:pt x="1051" y="1108"/>
                  </a:cubicBezTo>
                  <a:cubicBezTo>
                    <a:pt x="1058" y="1108"/>
                    <a:pt x="1063" y="1107"/>
                    <a:pt x="1068" y="1105"/>
                  </a:cubicBezTo>
                  <a:cubicBezTo>
                    <a:pt x="1102" y="1038"/>
                    <a:pt x="901" y="771"/>
                    <a:pt x="635" y="471"/>
                  </a:cubicBezTo>
                  <a:cubicBezTo>
                    <a:pt x="387" y="192"/>
                    <a:pt x="140" y="0"/>
                    <a:pt x="78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44"/>
            <p:cNvSpPr/>
            <p:nvPr/>
          </p:nvSpPr>
          <p:spPr>
            <a:xfrm>
              <a:off x="8539346" y="3117878"/>
              <a:ext cx="17599" cy="20404"/>
            </a:xfrm>
            <a:custGeom>
              <a:avLst/>
              <a:gdLst/>
              <a:ahLst/>
              <a:cxnLst/>
              <a:rect l="l" t="t" r="r" b="b"/>
              <a:pathLst>
                <a:path w="935" h="1084" extrusionOk="0">
                  <a:moveTo>
                    <a:pt x="63" y="1"/>
                  </a:moveTo>
                  <a:cubicBezTo>
                    <a:pt x="52" y="1"/>
                    <a:pt x="42" y="4"/>
                    <a:pt x="34" y="12"/>
                  </a:cubicBezTo>
                  <a:cubicBezTo>
                    <a:pt x="1" y="46"/>
                    <a:pt x="134" y="312"/>
                    <a:pt x="368" y="613"/>
                  </a:cubicBezTo>
                  <a:cubicBezTo>
                    <a:pt x="584" y="891"/>
                    <a:pt x="801" y="1083"/>
                    <a:pt x="884" y="1083"/>
                  </a:cubicBezTo>
                  <a:cubicBezTo>
                    <a:pt x="891" y="1083"/>
                    <a:pt x="897" y="1082"/>
                    <a:pt x="902" y="1080"/>
                  </a:cubicBezTo>
                  <a:cubicBezTo>
                    <a:pt x="935" y="1046"/>
                    <a:pt x="768" y="779"/>
                    <a:pt x="535" y="479"/>
                  </a:cubicBezTo>
                  <a:cubicBezTo>
                    <a:pt x="328" y="214"/>
                    <a:pt x="148" y="1"/>
                    <a:pt x="63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44"/>
            <p:cNvSpPr/>
            <p:nvPr/>
          </p:nvSpPr>
          <p:spPr>
            <a:xfrm>
              <a:off x="8598994" y="3229231"/>
              <a:ext cx="13835" cy="24563"/>
            </a:xfrm>
            <a:custGeom>
              <a:avLst/>
              <a:gdLst/>
              <a:ahLst/>
              <a:cxnLst/>
              <a:rect l="l" t="t" r="r" b="b"/>
              <a:pathLst>
                <a:path w="735" h="1305" extrusionOk="0">
                  <a:moveTo>
                    <a:pt x="668" y="0"/>
                  </a:moveTo>
                  <a:cubicBezTo>
                    <a:pt x="601" y="0"/>
                    <a:pt x="434" y="267"/>
                    <a:pt x="268" y="634"/>
                  </a:cubicBezTo>
                  <a:cubicBezTo>
                    <a:pt x="68" y="968"/>
                    <a:pt x="1" y="1301"/>
                    <a:pt x="34" y="1301"/>
                  </a:cubicBezTo>
                  <a:cubicBezTo>
                    <a:pt x="38" y="1303"/>
                    <a:pt x="42" y="1304"/>
                    <a:pt x="47" y="1304"/>
                  </a:cubicBezTo>
                  <a:cubicBezTo>
                    <a:pt x="123" y="1304"/>
                    <a:pt x="311" y="1047"/>
                    <a:pt x="468" y="701"/>
                  </a:cubicBezTo>
                  <a:cubicBezTo>
                    <a:pt x="635" y="367"/>
                    <a:pt x="735" y="34"/>
                    <a:pt x="668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44"/>
            <p:cNvSpPr/>
            <p:nvPr/>
          </p:nvSpPr>
          <p:spPr>
            <a:xfrm>
              <a:off x="8487245" y="3331833"/>
              <a:ext cx="20742" cy="17392"/>
            </a:xfrm>
            <a:custGeom>
              <a:avLst/>
              <a:gdLst/>
              <a:ahLst/>
              <a:cxnLst/>
              <a:rect l="l" t="t" r="r" b="b"/>
              <a:pathLst>
                <a:path w="1102" h="924" extrusionOk="0">
                  <a:moveTo>
                    <a:pt x="84" y="0"/>
                  </a:moveTo>
                  <a:cubicBezTo>
                    <a:pt x="58" y="0"/>
                    <a:pt x="40" y="7"/>
                    <a:pt x="34" y="20"/>
                  </a:cubicBezTo>
                  <a:cubicBezTo>
                    <a:pt x="0" y="87"/>
                    <a:pt x="267" y="254"/>
                    <a:pt x="534" y="487"/>
                  </a:cubicBezTo>
                  <a:cubicBezTo>
                    <a:pt x="784" y="705"/>
                    <a:pt x="975" y="924"/>
                    <a:pt x="1026" y="924"/>
                  </a:cubicBezTo>
                  <a:cubicBezTo>
                    <a:pt x="1029" y="924"/>
                    <a:pt x="1032" y="923"/>
                    <a:pt x="1034" y="921"/>
                  </a:cubicBezTo>
                  <a:cubicBezTo>
                    <a:pt x="1101" y="887"/>
                    <a:pt x="968" y="587"/>
                    <a:pt x="667" y="320"/>
                  </a:cubicBezTo>
                  <a:cubicBezTo>
                    <a:pt x="427" y="107"/>
                    <a:pt x="187" y="0"/>
                    <a:pt x="84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44"/>
            <p:cNvSpPr/>
            <p:nvPr/>
          </p:nvSpPr>
          <p:spPr>
            <a:xfrm>
              <a:off x="8495395" y="3445841"/>
              <a:ext cx="16978" cy="3783"/>
            </a:xfrm>
            <a:custGeom>
              <a:avLst/>
              <a:gdLst/>
              <a:ahLst/>
              <a:cxnLst/>
              <a:rect l="l" t="t" r="r" b="b"/>
              <a:pathLst>
                <a:path w="902" h="201" extrusionOk="0">
                  <a:moveTo>
                    <a:pt x="468" y="1"/>
                  </a:moveTo>
                  <a:cubicBezTo>
                    <a:pt x="201" y="1"/>
                    <a:pt x="1" y="34"/>
                    <a:pt x="1" y="101"/>
                  </a:cubicBezTo>
                  <a:cubicBezTo>
                    <a:pt x="1" y="167"/>
                    <a:pt x="201" y="201"/>
                    <a:pt x="468" y="201"/>
                  </a:cubicBezTo>
                  <a:cubicBezTo>
                    <a:pt x="701" y="201"/>
                    <a:pt x="902" y="167"/>
                    <a:pt x="902" y="101"/>
                  </a:cubicBezTo>
                  <a:cubicBezTo>
                    <a:pt x="902" y="34"/>
                    <a:pt x="701" y="1"/>
                    <a:pt x="46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44"/>
            <p:cNvSpPr/>
            <p:nvPr/>
          </p:nvSpPr>
          <p:spPr>
            <a:xfrm>
              <a:off x="8607163" y="3396865"/>
              <a:ext cx="9430" cy="23321"/>
            </a:xfrm>
            <a:custGeom>
              <a:avLst/>
              <a:gdLst/>
              <a:ahLst/>
              <a:cxnLst/>
              <a:rect l="l" t="t" r="r" b="b"/>
              <a:pathLst>
                <a:path w="501" h="1239" extrusionOk="0">
                  <a:moveTo>
                    <a:pt x="367" y="1"/>
                  </a:moveTo>
                  <a:cubicBezTo>
                    <a:pt x="301" y="34"/>
                    <a:pt x="267" y="301"/>
                    <a:pt x="201" y="635"/>
                  </a:cubicBezTo>
                  <a:cubicBezTo>
                    <a:pt x="101" y="968"/>
                    <a:pt x="0" y="1202"/>
                    <a:pt x="67" y="1235"/>
                  </a:cubicBezTo>
                  <a:cubicBezTo>
                    <a:pt x="69" y="1237"/>
                    <a:pt x="72" y="1238"/>
                    <a:pt x="76" y="1238"/>
                  </a:cubicBezTo>
                  <a:cubicBezTo>
                    <a:pt x="126" y="1238"/>
                    <a:pt x="307" y="1012"/>
                    <a:pt x="401" y="668"/>
                  </a:cubicBezTo>
                  <a:cubicBezTo>
                    <a:pt x="501" y="301"/>
                    <a:pt x="434" y="1"/>
                    <a:pt x="36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44"/>
            <p:cNvSpPr/>
            <p:nvPr/>
          </p:nvSpPr>
          <p:spPr>
            <a:xfrm>
              <a:off x="8693182" y="3427583"/>
              <a:ext cx="10691" cy="25862"/>
            </a:xfrm>
            <a:custGeom>
              <a:avLst/>
              <a:gdLst/>
              <a:ahLst/>
              <a:cxnLst/>
              <a:rect l="l" t="t" r="r" b="b"/>
              <a:pathLst>
                <a:path w="568" h="1374" extrusionOk="0">
                  <a:moveTo>
                    <a:pt x="45" y="1"/>
                  </a:moveTo>
                  <a:cubicBezTo>
                    <a:pt x="41" y="1"/>
                    <a:pt x="37" y="2"/>
                    <a:pt x="34" y="3"/>
                  </a:cubicBezTo>
                  <a:cubicBezTo>
                    <a:pt x="0" y="3"/>
                    <a:pt x="34" y="337"/>
                    <a:pt x="167" y="704"/>
                  </a:cubicBezTo>
                  <a:cubicBezTo>
                    <a:pt x="294" y="1084"/>
                    <a:pt x="451" y="1374"/>
                    <a:pt x="523" y="1374"/>
                  </a:cubicBezTo>
                  <a:cubicBezTo>
                    <a:pt x="527" y="1374"/>
                    <a:pt x="531" y="1373"/>
                    <a:pt x="534" y="1371"/>
                  </a:cubicBezTo>
                  <a:cubicBezTo>
                    <a:pt x="567" y="1338"/>
                    <a:pt x="534" y="1037"/>
                    <a:pt x="401" y="637"/>
                  </a:cubicBezTo>
                  <a:cubicBezTo>
                    <a:pt x="274" y="289"/>
                    <a:pt x="117" y="1"/>
                    <a:pt x="45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44"/>
            <p:cNvSpPr/>
            <p:nvPr/>
          </p:nvSpPr>
          <p:spPr>
            <a:xfrm>
              <a:off x="8686896" y="3560696"/>
              <a:ext cx="16357" cy="27744"/>
            </a:xfrm>
            <a:custGeom>
              <a:avLst/>
              <a:gdLst/>
              <a:ahLst/>
              <a:cxnLst/>
              <a:rect l="l" t="t" r="r" b="b"/>
              <a:pathLst>
                <a:path w="869" h="1474" extrusionOk="0">
                  <a:moveTo>
                    <a:pt x="823" y="1"/>
                  </a:moveTo>
                  <a:cubicBezTo>
                    <a:pt x="744" y="1"/>
                    <a:pt x="524" y="290"/>
                    <a:pt x="334" y="670"/>
                  </a:cubicBezTo>
                  <a:cubicBezTo>
                    <a:pt x="134" y="1104"/>
                    <a:pt x="1" y="1437"/>
                    <a:pt x="68" y="1471"/>
                  </a:cubicBezTo>
                  <a:cubicBezTo>
                    <a:pt x="69" y="1472"/>
                    <a:pt x="71" y="1473"/>
                    <a:pt x="73" y="1473"/>
                  </a:cubicBezTo>
                  <a:cubicBezTo>
                    <a:pt x="122" y="1473"/>
                    <a:pt x="344" y="1152"/>
                    <a:pt x="535" y="770"/>
                  </a:cubicBezTo>
                  <a:cubicBezTo>
                    <a:pt x="735" y="370"/>
                    <a:pt x="868" y="36"/>
                    <a:pt x="835" y="3"/>
                  </a:cubicBezTo>
                  <a:cubicBezTo>
                    <a:pt x="831" y="1"/>
                    <a:pt x="828" y="1"/>
                    <a:pt x="823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44"/>
            <p:cNvSpPr/>
            <p:nvPr/>
          </p:nvSpPr>
          <p:spPr>
            <a:xfrm>
              <a:off x="8589583" y="3641689"/>
              <a:ext cx="12573" cy="25862"/>
            </a:xfrm>
            <a:custGeom>
              <a:avLst/>
              <a:gdLst/>
              <a:ahLst/>
              <a:cxnLst/>
              <a:rect l="l" t="t" r="r" b="b"/>
              <a:pathLst>
                <a:path w="668" h="1374" extrusionOk="0">
                  <a:moveTo>
                    <a:pt x="74" y="1"/>
                  </a:moveTo>
                  <a:cubicBezTo>
                    <a:pt x="71" y="1"/>
                    <a:pt x="69" y="1"/>
                    <a:pt x="67" y="3"/>
                  </a:cubicBezTo>
                  <a:cubicBezTo>
                    <a:pt x="0" y="37"/>
                    <a:pt x="67" y="337"/>
                    <a:pt x="234" y="737"/>
                  </a:cubicBezTo>
                  <a:cubicBezTo>
                    <a:pt x="392" y="1085"/>
                    <a:pt x="551" y="1373"/>
                    <a:pt x="623" y="1373"/>
                  </a:cubicBezTo>
                  <a:cubicBezTo>
                    <a:pt x="627" y="1373"/>
                    <a:pt x="631" y="1373"/>
                    <a:pt x="634" y="1371"/>
                  </a:cubicBezTo>
                  <a:cubicBezTo>
                    <a:pt x="668" y="1371"/>
                    <a:pt x="601" y="1037"/>
                    <a:pt x="434" y="637"/>
                  </a:cubicBezTo>
                  <a:cubicBezTo>
                    <a:pt x="308" y="289"/>
                    <a:pt x="121" y="1"/>
                    <a:pt x="7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44"/>
            <p:cNvSpPr/>
            <p:nvPr/>
          </p:nvSpPr>
          <p:spPr>
            <a:xfrm>
              <a:off x="8491010" y="3696368"/>
              <a:ext cx="14456" cy="3783"/>
            </a:xfrm>
            <a:custGeom>
              <a:avLst/>
              <a:gdLst/>
              <a:ahLst/>
              <a:cxnLst/>
              <a:rect l="l" t="t" r="r" b="b"/>
              <a:pathLst>
                <a:path w="768" h="201" extrusionOk="0">
                  <a:moveTo>
                    <a:pt x="367" y="0"/>
                  </a:moveTo>
                  <a:cubicBezTo>
                    <a:pt x="167" y="0"/>
                    <a:pt x="0" y="34"/>
                    <a:pt x="0" y="100"/>
                  </a:cubicBezTo>
                  <a:cubicBezTo>
                    <a:pt x="0" y="167"/>
                    <a:pt x="167" y="200"/>
                    <a:pt x="367" y="200"/>
                  </a:cubicBezTo>
                  <a:cubicBezTo>
                    <a:pt x="601" y="200"/>
                    <a:pt x="768" y="167"/>
                    <a:pt x="768" y="100"/>
                  </a:cubicBezTo>
                  <a:cubicBezTo>
                    <a:pt x="768" y="34"/>
                    <a:pt x="601" y="0"/>
                    <a:pt x="36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44"/>
            <p:cNvSpPr/>
            <p:nvPr/>
          </p:nvSpPr>
          <p:spPr>
            <a:xfrm>
              <a:off x="8553802" y="3803035"/>
              <a:ext cx="7548" cy="21439"/>
            </a:xfrm>
            <a:custGeom>
              <a:avLst/>
              <a:gdLst/>
              <a:ahLst/>
              <a:cxnLst/>
              <a:rect l="l" t="t" r="r" b="b"/>
              <a:pathLst>
                <a:path w="401" h="1139" extrusionOk="0">
                  <a:moveTo>
                    <a:pt x="47" y="1"/>
                  </a:moveTo>
                  <a:cubicBezTo>
                    <a:pt x="42" y="1"/>
                    <a:pt x="38" y="2"/>
                    <a:pt x="33" y="4"/>
                  </a:cubicBezTo>
                  <a:cubicBezTo>
                    <a:pt x="0" y="4"/>
                    <a:pt x="0" y="271"/>
                    <a:pt x="100" y="604"/>
                  </a:cubicBezTo>
                  <a:cubicBezTo>
                    <a:pt x="167" y="905"/>
                    <a:pt x="300" y="1138"/>
                    <a:pt x="334" y="1138"/>
                  </a:cubicBezTo>
                  <a:cubicBezTo>
                    <a:pt x="400" y="1105"/>
                    <a:pt x="400" y="838"/>
                    <a:pt x="300" y="538"/>
                  </a:cubicBezTo>
                  <a:cubicBezTo>
                    <a:pt x="207" y="225"/>
                    <a:pt x="113" y="1"/>
                    <a:pt x="4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44"/>
            <p:cNvSpPr/>
            <p:nvPr/>
          </p:nvSpPr>
          <p:spPr>
            <a:xfrm>
              <a:off x="8489749" y="3767837"/>
              <a:ext cx="10691" cy="14644"/>
            </a:xfrm>
            <a:custGeom>
              <a:avLst/>
              <a:gdLst/>
              <a:ahLst/>
              <a:cxnLst/>
              <a:rect l="l" t="t" r="r" b="b"/>
              <a:pathLst>
                <a:path w="568" h="778" extrusionOk="0">
                  <a:moveTo>
                    <a:pt x="512" y="1"/>
                  </a:moveTo>
                  <a:cubicBezTo>
                    <a:pt x="440" y="1"/>
                    <a:pt x="321" y="127"/>
                    <a:pt x="201" y="306"/>
                  </a:cubicBezTo>
                  <a:cubicBezTo>
                    <a:pt x="67" y="540"/>
                    <a:pt x="1" y="740"/>
                    <a:pt x="67" y="773"/>
                  </a:cubicBezTo>
                  <a:cubicBezTo>
                    <a:pt x="70" y="776"/>
                    <a:pt x="74" y="777"/>
                    <a:pt x="78" y="777"/>
                  </a:cubicBezTo>
                  <a:cubicBezTo>
                    <a:pt x="124" y="777"/>
                    <a:pt x="246" y="622"/>
                    <a:pt x="368" y="440"/>
                  </a:cubicBezTo>
                  <a:cubicBezTo>
                    <a:pt x="534" y="206"/>
                    <a:pt x="568" y="6"/>
                    <a:pt x="534" y="6"/>
                  </a:cubicBezTo>
                  <a:cubicBezTo>
                    <a:pt x="528" y="3"/>
                    <a:pt x="520" y="1"/>
                    <a:pt x="512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44"/>
            <p:cNvSpPr/>
            <p:nvPr/>
          </p:nvSpPr>
          <p:spPr>
            <a:xfrm>
              <a:off x="8485363" y="3896602"/>
              <a:ext cx="5666" cy="24563"/>
            </a:xfrm>
            <a:custGeom>
              <a:avLst/>
              <a:gdLst/>
              <a:ahLst/>
              <a:cxnLst/>
              <a:rect l="l" t="t" r="r" b="b"/>
              <a:pathLst>
                <a:path w="301" h="1305" extrusionOk="0">
                  <a:moveTo>
                    <a:pt x="77" y="1"/>
                  </a:moveTo>
                  <a:cubicBezTo>
                    <a:pt x="74" y="1"/>
                    <a:pt x="70" y="1"/>
                    <a:pt x="67" y="3"/>
                  </a:cubicBezTo>
                  <a:cubicBezTo>
                    <a:pt x="0" y="3"/>
                    <a:pt x="0" y="303"/>
                    <a:pt x="34" y="670"/>
                  </a:cubicBezTo>
                  <a:cubicBezTo>
                    <a:pt x="67" y="1037"/>
                    <a:pt x="167" y="1304"/>
                    <a:pt x="234" y="1304"/>
                  </a:cubicBezTo>
                  <a:cubicBezTo>
                    <a:pt x="267" y="1304"/>
                    <a:pt x="300" y="1004"/>
                    <a:pt x="234" y="637"/>
                  </a:cubicBezTo>
                  <a:cubicBezTo>
                    <a:pt x="202" y="289"/>
                    <a:pt x="140" y="1"/>
                    <a:pt x="7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2" name="!!1">
            <a:extLst>
              <a:ext uri="{FF2B5EF4-FFF2-40B4-BE49-F238E27FC236}">
                <a16:creationId xmlns:a16="http://schemas.microsoft.com/office/drawing/2014/main" id="{84FDE7AA-8A4A-413C-9A35-509ADE44F84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84508605"/>
              </p:ext>
            </p:extLst>
          </p:nvPr>
        </p:nvGraphicFramePr>
        <p:xfrm>
          <a:off x="1422913" y="2063486"/>
          <a:ext cx="6632938" cy="2882740"/>
        </p:xfrm>
        <a:graphic>
          <a:graphicData uri="http://schemas.openxmlformats.org/drawingml/2006/table">
            <a:tbl>
              <a:tblPr firstRow="1" bandRow="1">
                <a:tableStyleId>{7BCDCD27-D8CD-446B-BA28-521A8FD0489B}</a:tableStyleId>
              </a:tblPr>
              <a:tblGrid>
                <a:gridCol w="4136638">
                  <a:extLst>
                    <a:ext uri="{9D8B030D-6E8A-4147-A177-3AD203B41FA5}">
                      <a16:colId xmlns:a16="http://schemas.microsoft.com/office/drawing/2014/main" val="242611313"/>
                    </a:ext>
                  </a:extLst>
                </a:gridCol>
                <a:gridCol w="2496300">
                  <a:extLst>
                    <a:ext uri="{9D8B030D-6E8A-4147-A177-3AD203B41FA5}">
                      <a16:colId xmlns:a16="http://schemas.microsoft.com/office/drawing/2014/main" val="1247878900"/>
                    </a:ext>
                  </a:extLst>
                </a:gridCol>
              </a:tblGrid>
              <a:tr h="720685">
                <a:tc>
                  <a:txBody>
                    <a:bodyPr/>
                    <a:lstStyle/>
                    <a:p>
                      <a:pPr marR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2000" b="1" i="0" u="none" strike="noStrike" cap="none" dirty="0" err="1">
                          <a:solidFill>
                            <a:srgbClr val="16433D"/>
                          </a:solidFill>
                          <a:latin typeface="Merriweather" panose="00000500000000000000" pitchFamily="2" charset="-93"/>
                          <a:ea typeface="+mn-ea"/>
                          <a:cs typeface="+mn-cs"/>
                          <a:sym typeface="Arial"/>
                        </a:rPr>
                        <a:t>Vật</a:t>
                      </a:r>
                      <a:r>
                        <a:rPr lang="en-US" sz="2000" b="1" i="0" u="none" strike="noStrike" cap="none" dirty="0">
                          <a:solidFill>
                            <a:srgbClr val="16433D"/>
                          </a:solidFill>
                          <a:latin typeface="Merriweather" panose="00000500000000000000" pitchFamily="2" charset="-93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2000" b="1" i="0" u="none" strike="noStrike" cap="none" dirty="0" err="1">
                          <a:solidFill>
                            <a:srgbClr val="16433D"/>
                          </a:solidFill>
                          <a:latin typeface="Merriweather" panose="00000500000000000000" pitchFamily="2" charset="-93"/>
                          <a:ea typeface="+mn-ea"/>
                          <a:cs typeface="+mn-cs"/>
                          <a:sym typeface="Arial"/>
                        </a:rPr>
                        <a:t>chuyển</a:t>
                      </a:r>
                      <a:r>
                        <a:rPr lang="en-US" sz="2000" b="1" i="0" u="none" strike="noStrike" cap="none" dirty="0">
                          <a:solidFill>
                            <a:srgbClr val="16433D"/>
                          </a:solidFill>
                          <a:latin typeface="Merriweather" panose="00000500000000000000" pitchFamily="2" charset="-93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2000" b="1" i="0" u="none" strike="noStrike" cap="none" dirty="0" err="1">
                          <a:solidFill>
                            <a:srgbClr val="16433D"/>
                          </a:solidFill>
                          <a:latin typeface="Merriweather" panose="00000500000000000000" pitchFamily="2" charset="-93"/>
                          <a:ea typeface="+mn-ea"/>
                          <a:cs typeface="+mn-cs"/>
                          <a:sym typeface="Arial"/>
                        </a:rPr>
                        <a:t>động</a:t>
                      </a:r>
                      <a:endParaRPr lang="en-US" sz="2000" b="1" i="0" u="none" strike="noStrike" cap="none" dirty="0">
                        <a:solidFill>
                          <a:srgbClr val="16433D"/>
                        </a:solidFill>
                        <a:latin typeface="Merriweather" panose="00000500000000000000" pitchFamily="2" charset="-93"/>
                        <a:ea typeface="+mn-ea"/>
                        <a:cs typeface="+mn-cs"/>
                        <a:sym typeface="Arial"/>
                      </a:endParaRPr>
                    </a:p>
                  </a:txBody>
                  <a:tcPr anchor="ctr">
                    <a:solidFill>
                      <a:srgbClr val="B7D5C4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2000" b="1" i="0" u="none" strike="noStrike" cap="none" dirty="0" err="1">
                          <a:solidFill>
                            <a:srgbClr val="16433D"/>
                          </a:solidFill>
                          <a:latin typeface="Merriweather" panose="00000500000000000000" pitchFamily="2" charset="-93"/>
                          <a:ea typeface="+mn-ea"/>
                          <a:cs typeface="+mn-cs"/>
                          <a:sym typeface="Arial"/>
                        </a:rPr>
                        <a:t>Thời</a:t>
                      </a:r>
                      <a:r>
                        <a:rPr lang="en-US" sz="2000" b="1" i="0" u="none" strike="noStrike" cap="none" dirty="0">
                          <a:solidFill>
                            <a:srgbClr val="16433D"/>
                          </a:solidFill>
                          <a:latin typeface="Merriweather" panose="00000500000000000000" pitchFamily="2" charset="-93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2000" b="1" i="0" u="none" strike="noStrike" cap="none" dirty="0" err="1">
                          <a:solidFill>
                            <a:srgbClr val="16433D"/>
                          </a:solidFill>
                          <a:latin typeface="Merriweather" panose="00000500000000000000" pitchFamily="2" charset="-93"/>
                          <a:ea typeface="+mn-ea"/>
                          <a:cs typeface="+mn-cs"/>
                          <a:sym typeface="Arial"/>
                        </a:rPr>
                        <a:t>gian</a:t>
                      </a:r>
                      <a:r>
                        <a:rPr lang="en-US" sz="2000" b="1" i="0" u="none" strike="noStrike" cap="none" dirty="0">
                          <a:solidFill>
                            <a:srgbClr val="16433D"/>
                          </a:solidFill>
                          <a:latin typeface="Merriweather" panose="00000500000000000000" pitchFamily="2" charset="-93"/>
                          <a:ea typeface="+mn-ea"/>
                          <a:cs typeface="+mn-cs"/>
                          <a:sym typeface="Arial"/>
                        </a:rPr>
                        <a:t> (s)</a:t>
                      </a:r>
                    </a:p>
                  </a:txBody>
                  <a:tcPr anchor="ctr">
                    <a:solidFill>
                      <a:srgbClr val="B7D5C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39891285"/>
                  </a:ext>
                </a:extLst>
              </a:tr>
              <a:tr h="720685">
                <a:tc>
                  <a:txBody>
                    <a:bodyPr/>
                    <a:lstStyle/>
                    <a:p>
                      <a:pPr marR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2000" b="0" i="0" u="none" strike="noStrike" cap="none" dirty="0">
                          <a:solidFill>
                            <a:srgbClr val="16433D"/>
                          </a:solidFill>
                          <a:latin typeface="Merriweather" panose="00000500000000000000" pitchFamily="2" charset="-93"/>
                          <a:ea typeface="+mn-ea"/>
                          <a:cs typeface="+mn-cs"/>
                          <a:sym typeface="Arial"/>
                        </a:rPr>
                        <a:t>Xe </a:t>
                      </a:r>
                      <a:r>
                        <a:rPr lang="en-US" sz="2000" b="0" i="0" u="none" strike="noStrike" cap="none" dirty="0" err="1">
                          <a:solidFill>
                            <a:srgbClr val="16433D"/>
                          </a:solidFill>
                          <a:latin typeface="Merriweather" panose="00000500000000000000" pitchFamily="2" charset="-93"/>
                          <a:ea typeface="+mn-ea"/>
                          <a:cs typeface="+mn-cs"/>
                          <a:sym typeface="Arial"/>
                        </a:rPr>
                        <a:t>đua</a:t>
                      </a:r>
                      <a:endParaRPr lang="en-US" sz="2000" b="0" i="0" u="none" strike="noStrike" cap="none" dirty="0">
                        <a:solidFill>
                          <a:srgbClr val="16433D"/>
                        </a:solidFill>
                        <a:latin typeface="Merriweather" panose="00000500000000000000" pitchFamily="2" charset="-93"/>
                        <a:ea typeface="+mn-ea"/>
                        <a:cs typeface="+mn-cs"/>
                        <a:sym typeface="Arial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R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2000" b="0" i="0" u="none" strike="noStrike" cap="none" dirty="0">
                          <a:solidFill>
                            <a:srgbClr val="16433D"/>
                          </a:solidFill>
                          <a:latin typeface="Merriweather" panose="00000500000000000000" pitchFamily="2" charset="-93"/>
                          <a:ea typeface="+mn-ea"/>
                          <a:cs typeface="+mn-cs"/>
                          <a:sym typeface="Arial"/>
                        </a:rPr>
                        <a:t>10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381053204"/>
                  </a:ext>
                </a:extLst>
              </a:tr>
              <a:tr h="720685">
                <a:tc>
                  <a:txBody>
                    <a:bodyPr/>
                    <a:lstStyle/>
                    <a:p>
                      <a:pPr marR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2000" b="0" i="0" u="none" strike="noStrike" cap="none" dirty="0" err="1">
                          <a:solidFill>
                            <a:srgbClr val="16433D"/>
                          </a:solidFill>
                          <a:latin typeface="Merriweather" panose="00000500000000000000" pitchFamily="2" charset="-93"/>
                          <a:ea typeface="+mn-ea"/>
                          <a:cs typeface="+mn-cs"/>
                          <a:sym typeface="Arial"/>
                        </a:rPr>
                        <a:t>Máy</a:t>
                      </a:r>
                      <a:r>
                        <a:rPr lang="en-US" sz="2000" b="0" i="0" u="none" strike="noStrike" cap="none" dirty="0">
                          <a:solidFill>
                            <a:srgbClr val="16433D"/>
                          </a:solidFill>
                          <a:latin typeface="Merriweather" panose="00000500000000000000" pitchFamily="2" charset="-93"/>
                          <a:ea typeface="+mn-ea"/>
                          <a:cs typeface="+mn-cs"/>
                          <a:sym typeface="Arial"/>
                        </a:rPr>
                        <a:t> bay </a:t>
                      </a:r>
                      <a:r>
                        <a:rPr lang="en-US" sz="2000" b="0" i="0" u="none" strike="noStrike" cap="none" dirty="0" err="1">
                          <a:solidFill>
                            <a:srgbClr val="16433D"/>
                          </a:solidFill>
                          <a:latin typeface="Merriweather" panose="00000500000000000000" pitchFamily="2" charset="-93"/>
                          <a:ea typeface="+mn-ea"/>
                          <a:cs typeface="+mn-cs"/>
                          <a:sym typeface="Arial"/>
                        </a:rPr>
                        <a:t>chở</a:t>
                      </a:r>
                      <a:r>
                        <a:rPr lang="en-US" sz="2000" b="0" i="0" u="none" strike="noStrike" cap="none" dirty="0">
                          <a:solidFill>
                            <a:srgbClr val="16433D"/>
                          </a:solidFill>
                          <a:latin typeface="Merriweather" panose="00000500000000000000" pitchFamily="2" charset="-93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2000" b="0" i="0" u="none" strike="noStrike" cap="none" dirty="0" err="1">
                          <a:solidFill>
                            <a:srgbClr val="16433D"/>
                          </a:solidFill>
                          <a:latin typeface="Merriweather" panose="00000500000000000000" pitchFamily="2" charset="-93"/>
                          <a:ea typeface="+mn-ea"/>
                          <a:cs typeface="+mn-cs"/>
                          <a:sym typeface="Arial"/>
                        </a:rPr>
                        <a:t>khách</a:t>
                      </a:r>
                      <a:endParaRPr lang="en-US" sz="2000" b="0" i="0" u="none" strike="noStrike" cap="none" dirty="0">
                        <a:solidFill>
                          <a:srgbClr val="16433D"/>
                        </a:solidFill>
                        <a:latin typeface="Merriweather" panose="00000500000000000000" pitchFamily="2" charset="-93"/>
                        <a:ea typeface="+mn-ea"/>
                        <a:cs typeface="+mn-cs"/>
                        <a:sym typeface="Arial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R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2000" b="0" i="0" u="none" strike="noStrike" cap="none" dirty="0">
                          <a:solidFill>
                            <a:srgbClr val="16433D"/>
                          </a:solidFill>
                          <a:latin typeface="Merriweather" panose="00000500000000000000" pitchFamily="2" charset="-93"/>
                          <a:ea typeface="+mn-ea"/>
                          <a:cs typeface="+mn-cs"/>
                          <a:sym typeface="Arial"/>
                        </a:rPr>
                        <a:t>4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52166450"/>
                  </a:ext>
                </a:extLst>
              </a:tr>
              <a:tr h="720685">
                <a:tc>
                  <a:txBody>
                    <a:bodyPr/>
                    <a:lstStyle/>
                    <a:p>
                      <a:pPr marR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2000" b="0" i="0" u="none" strike="noStrike" cap="none" dirty="0" err="1">
                          <a:solidFill>
                            <a:srgbClr val="16433D"/>
                          </a:solidFill>
                          <a:latin typeface="Merriweather" panose="00000500000000000000" pitchFamily="2" charset="-93"/>
                          <a:ea typeface="+mn-ea"/>
                          <a:cs typeface="+mn-cs"/>
                          <a:sym typeface="Arial"/>
                        </a:rPr>
                        <a:t>Tên</a:t>
                      </a:r>
                      <a:r>
                        <a:rPr lang="en-US" sz="2000" b="0" i="0" u="none" strike="noStrike" cap="none" dirty="0">
                          <a:solidFill>
                            <a:srgbClr val="16433D"/>
                          </a:solidFill>
                          <a:latin typeface="Merriweather" panose="00000500000000000000" pitchFamily="2" charset="-93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2000" b="0" i="0" u="none" strike="noStrike" cap="none" dirty="0" err="1">
                          <a:solidFill>
                            <a:srgbClr val="16433D"/>
                          </a:solidFill>
                          <a:latin typeface="Merriweather" panose="00000500000000000000" pitchFamily="2" charset="-93"/>
                          <a:ea typeface="+mn-ea"/>
                          <a:cs typeface="+mn-cs"/>
                          <a:sym typeface="Arial"/>
                        </a:rPr>
                        <a:t>lửa</a:t>
                      </a:r>
                      <a:r>
                        <a:rPr lang="en-US" sz="2000" b="0" i="0" u="none" strike="noStrike" cap="none" dirty="0">
                          <a:solidFill>
                            <a:srgbClr val="16433D"/>
                          </a:solidFill>
                          <a:latin typeface="Merriweather" panose="00000500000000000000" pitchFamily="2" charset="-93"/>
                          <a:ea typeface="+mn-ea"/>
                          <a:cs typeface="+mn-cs"/>
                          <a:sym typeface="Arial"/>
                        </a:rPr>
                        <a:t> bay </a:t>
                      </a:r>
                      <a:r>
                        <a:rPr lang="en-US" sz="2000" b="0" i="0" u="none" strike="noStrike" cap="none" dirty="0" err="1">
                          <a:solidFill>
                            <a:srgbClr val="16433D"/>
                          </a:solidFill>
                          <a:latin typeface="Merriweather" panose="00000500000000000000" pitchFamily="2" charset="-93"/>
                          <a:ea typeface="+mn-ea"/>
                          <a:cs typeface="+mn-cs"/>
                          <a:sym typeface="Arial"/>
                        </a:rPr>
                        <a:t>vào</a:t>
                      </a:r>
                      <a:r>
                        <a:rPr lang="en-US" sz="2000" b="0" i="0" u="none" strike="noStrike" cap="none" dirty="0">
                          <a:solidFill>
                            <a:srgbClr val="16433D"/>
                          </a:solidFill>
                          <a:latin typeface="Merriweather" panose="00000500000000000000" pitchFamily="2" charset="-93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2000" b="0" i="0" u="none" strike="noStrike" cap="none" dirty="0" err="1">
                          <a:solidFill>
                            <a:srgbClr val="16433D"/>
                          </a:solidFill>
                          <a:latin typeface="Merriweather" panose="00000500000000000000" pitchFamily="2" charset="-93"/>
                          <a:ea typeface="+mn-ea"/>
                          <a:cs typeface="+mn-cs"/>
                          <a:sym typeface="Arial"/>
                        </a:rPr>
                        <a:t>vũ</a:t>
                      </a:r>
                      <a:r>
                        <a:rPr lang="en-US" sz="2000" b="0" i="0" u="none" strike="noStrike" cap="none" dirty="0">
                          <a:solidFill>
                            <a:srgbClr val="16433D"/>
                          </a:solidFill>
                          <a:latin typeface="Merriweather" panose="00000500000000000000" pitchFamily="2" charset="-93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2000" b="0" i="0" u="none" strike="noStrike" cap="none" dirty="0" err="1">
                          <a:solidFill>
                            <a:srgbClr val="16433D"/>
                          </a:solidFill>
                          <a:latin typeface="Merriweather" panose="00000500000000000000" pitchFamily="2" charset="-93"/>
                          <a:ea typeface="+mn-ea"/>
                          <a:cs typeface="+mn-cs"/>
                          <a:sym typeface="Arial"/>
                        </a:rPr>
                        <a:t>trụ</a:t>
                      </a:r>
                      <a:endParaRPr lang="en-US" sz="2000" b="0" i="0" u="none" strike="noStrike" cap="none" dirty="0">
                        <a:solidFill>
                          <a:srgbClr val="16433D"/>
                        </a:solidFill>
                        <a:latin typeface="Merriweather" panose="00000500000000000000" pitchFamily="2" charset="-93"/>
                        <a:ea typeface="+mn-ea"/>
                        <a:cs typeface="+mn-cs"/>
                        <a:sym typeface="Arial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R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2000" b="0" i="0" u="none" strike="noStrike" cap="none" dirty="0">
                          <a:solidFill>
                            <a:srgbClr val="16433D"/>
                          </a:solidFill>
                          <a:latin typeface="Merriweather" panose="00000500000000000000" pitchFamily="2" charset="-93"/>
                          <a:ea typeface="+mn-ea"/>
                          <a:cs typeface="+mn-cs"/>
                          <a:sym typeface="Arial"/>
                        </a:rPr>
                        <a:t>0,1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88801563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96776926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7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83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1783" name="Google Shape;1783;p44"/>
              <p:cNvSpPr txBox="1">
                <a:spLocks noGrp="1"/>
              </p:cNvSpPr>
              <p:nvPr>
                <p:ph type="title"/>
              </p:nvPr>
            </p:nvSpPr>
            <p:spPr>
              <a:xfrm>
                <a:off x="2563947" y="550510"/>
                <a:ext cx="4016106" cy="860871"/>
              </a:xfrm>
              <a:prstGeom prst="rect">
                <a:avLst/>
              </a:prstGeom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2200" b="0" dirty="0" err="1"/>
                  <a:t>Sử</a:t>
                </a:r>
                <a:r>
                  <a:rPr lang="en-US" sz="2200" b="0" dirty="0"/>
                  <a:t> </a:t>
                </a:r>
                <a:r>
                  <a:rPr lang="en-US" sz="2200" b="0" dirty="0" err="1"/>
                  <a:t>dụng</a:t>
                </a:r>
                <a:r>
                  <a:rPr lang="en-US" sz="2200" b="0" dirty="0"/>
                  <a:t> </a:t>
                </a:r>
                <a:r>
                  <a:rPr lang="en-US" sz="2200" b="0" dirty="0" err="1"/>
                  <a:t>công</a:t>
                </a:r>
                <a:r>
                  <a:rPr lang="en-US" sz="2200" b="0" dirty="0"/>
                  <a:t> </a:t>
                </a:r>
                <a:r>
                  <a:rPr lang="en-US" sz="2200" b="0" dirty="0" err="1"/>
                  <a:t>thức</a:t>
                </a:r>
                <a:r>
                  <a:rPr lang="en-US" sz="2200" b="0" dirty="0"/>
                  <a:t>: v =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200" b="0" i="1" smtClean="0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m:rPr>
                            <m:nor/>
                          </m:rPr>
                          <a:rPr lang="en-US" sz="2200" b="0" dirty="0"/>
                          <m:t>s</m:t>
                        </m:r>
                      </m:num>
                      <m:den>
                        <m:r>
                          <m:rPr>
                            <m:nor/>
                          </m:rPr>
                          <a:rPr lang="en-US" sz="2200" b="0" dirty="0"/>
                          <m:t>t</m:t>
                        </m:r>
                      </m:den>
                    </m:f>
                  </m:oMath>
                </a14:m>
                <a:r>
                  <a:rPr lang="en-US" sz="2200" dirty="0"/>
                  <a:t/>
                </a:r>
                <a:br>
                  <a:rPr lang="en-US" sz="2200" dirty="0"/>
                </a:br>
                <a:endParaRPr sz="2200" dirty="0"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1783" name="Google Shape;1783;p44"/>
              <p:cNvSpPr txBox="1"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2563947" y="550510"/>
                <a:ext cx="4016106" cy="860871"/>
              </a:xfrm>
              <a:prstGeom prst="rect">
                <a:avLst/>
              </a:prstGeom>
              <a:blipFill>
                <a:blip r:embed="rId3"/>
                <a:stretch>
                  <a:fillRect l="-197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44" name="Group 143">
            <a:extLst>
              <a:ext uri="{FF2B5EF4-FFF2-40B4-BE49-F238E27FC236}">
                <a16:creationId xmlns:a16="http://schemas.microsoft.com/office/drawing/2014/main" id="{0AD3F8DD-F2EE-48C3-B6D3-9DBBB7E67EAD}"/>
              </a:ext>
            </a:extLst>
          </p:cNvPr>
          <p:cNvGrpSpPr/>
          <p:nvPr/>
        </p:nvGrpSpPr>
        <p:grpSpPr>
          <a:xfrm>
            <a:off x="7832697" y="2909101"/>
            <a:ext cx="1311303" cy="1796064"/>
            <a:chOff x="6488133" y="1423362"/>
            <a:chExt cx="2352527" cy="3222207"/>
          </a:xfrm>
        </p:grpSpPr>
        <p:sp>
          <p:nvSpPr>
            <p:cNvPr id="145" name="Google Shape;3370;p69">
              <a:extLst>
                <a:ext uri="{FF2B5EF4-FFF2-40B4-BE49-F238E27FC236}">
                  <a16:creationId xmlns:a16="http://schemas.microsoft.com/office/drawing/2014/main" id="{411E6BBC-2C57-4B53-AAFE-8BD86D8C5626}"/>
                </a:ext>
              </a:extLst>
            </p:cNvPr>
            <p:cNvSpPr/>
            <p:nvPr/>
          </p:nvSpPr>
          <p:spPr>
            <a:xfrm>
              <a:off x="7217257" y="2382459"/>
              <a:ext cx="1055325" cy="1000021"/>
            </a:xfrm>
            <a:custGeom>
              <a:avLst/>
              <a:gdLst/>
              <a:ahLst/>
              <a:cxnLst/>
              <a:rect l="l" t="t" r="r" b="b"/>
              <a:pathLst>
                <a:path w="60110" h="56960" extrusionOk="0">
                  <a:moveTo>
                    <a:pt x="6234" y="1"/>
                  </a:moveTo>
                  <a:cubicBezTo>
                    <a:pt x="5499" y="1"/>
                    <a:pt x="4745" y="216"/>
                    <a:pt x="4136" y="611"/>
                  </a:cubicBezTo>
                  <a:cubicBezTo>
                    <a:pt x="2802" y="1479"/>
                    <a:pt x="2035" y="3080"/>
                    <a:pt x="1635" y="4614"/>
                  </a:cubicBezTo>
                  <a:cubicBezTo>
                    <a:pt x="0" y="10819"/>
                    <a:pt x="2735" y="17523"/>
                    <a:pt x="7305" y="22027"/>
                  </a:cubicBezTo>
                  <a:cubicBezTo>
                    <a:pt x="11842" y="26530"/>
                    <a:pt x="17913" y="29098"/>
                    <a:pt x="24084" y="30833"/>
                  </a:cubicBezTo>
                  <a:cubicBezTo>
                    <a:pt x="30589" y="32668"/>
                    <a:pt x="37427" y="33802"/>
                    <a:pt x="43364" y="37137"/>
                  </a:cubicBezTo>
                  <a:cubicBezTo>
                    <a:pt x="49269" y="40473"/>
                    <a:pt x="54005" y="46010"/>
                    <a:pt x="53105" y="52715"/>
                  </a:cubicBezTo>
                  <a:cubicBezTo>
                    <a:pt x="52871" y="54984"/>
                    <a:pt x="53939" y="55951"/>
                    <a:pt x="55340" y="56618"/>
                  </a:cubicBezTo>
                  <a:cubicBezTo>
                    <a:pt x="55754" y="56848"/>
                    <a:pt x="56212" y="56959"/>
                    <a:pt x="56668" y="56959"/>
                  </a:cubicBezTo>
                  <a:cubicBezTo>
                    <a:pt x="57532" y="56959"/>
                    <a:pt x="58385" y="56560"/>
                    <a:pt x="58909" y="55817"/>
                  </a:cubicBezTo>
                  <a:cubicBezTo>
                    <a:pt x="59876" y="54650"/>
                    <a:pt x="60076" y="52715"/>
                    <a:pt x="60076" y="51181"/>
                  </a:cubicBezTo>
                  <a:cubicBezTo>
                    <a:pt x="60110" y="45644"/>
                    <a:pt x="56207" y="40540"/>
                    <a:pt x="51737" y="37304"/>
                  </a:cubicBezTo>
                  <a:cubicBezTo>
                    <a:pt x="47267" y="34035"/>
                    <a:pt x="41863" y="32334"/>
                    <a:pt x="36493" y="31033"/>
                  </a:cubicBezTo>
                  <a:cubicBezTo>
                    <a:pt x="31089" y="29765"/>
                    <a:pt x="25652" y="28665"/>
                    <a:pt x="20548" y="26463"/>
                  </a:cubicBezTo>
                  <a:cubicBezTo>
                    <a:pt x="16745" y="24795"/>
                    <a:pt x="12909" y="21960"/>
                    <a:pt x="12476" y="17824"/>
                  </a:cubicBezTo>
                  <a:cubicBezTo>
                    <a:pt x="12209" y="15755"/>
                    <a:pt x="12742" y="13187"/>
                    <a:pt x="11141" y="11919"/>
                  </a:cubicBezTo>
                  <a:cubicBezTo>
                    <a:pt x="10508" y="11419"/>
                    <a:pt x="9674" y="11186"/>
                    <a:pt x="9073" y="10685"/>
                  </a:cubicBezTo>
                  <a:cubicBezTo>
                    <a:pt x="6505" y="8484"/>
                    <a:pt x="10641" y="3647"/>
                    <a:pt x="8506" y="978"/>
                  </a:cubicBezTo>
                  <a:cubicBezTo>
                    <a:pt x="7962" y="307"/>
                    <a:pt x="7111" y="1"/>
                    <a:pt x="6234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3371;p69">
              <a:extLst>
                <a:ext uri="{FF2B5EF4-FFF2-40B4-BE49-F238E27FC236}">
                  <a16:creationId xmlns:a16="http://schemas.microsoft.com/office/drawing/2014/main" id="{7C2A586B-BA28-480A-9645-57874B3BC16F}"/>
                </a:ext>
              </a:extLst>
            </p:cNvPr>
            <p:cNvSpPr/>
            <p:nvPr/>
          </p:nvSpPr>
          <p:spPr>
            <a:xfrm>
              <a:off x="7217257" y="2382459"/>
              <a:ext cx="1055325" cy="1000021"/>
            </a:xfrm>
            <a:custGeom>
              <a:avLst/>
              <a:gdLst/>
              <a:ahLst/>
              <a:cxnLst/>
              <a:rect l="l" t="t" r="r" b="b"/>
              <a:pathLst>
                <a:path w="60110" h="56960" extrusionOk="0">
                  <a:moveTo>
                    <a:pt x="6234" y="1"/>
                  </a:moveTo>
                  <a:cubicBezTo>
                    <a:pt x="5499" y="1"/>
                    <a:pt x="4745" y="216"/>
                    <a:pt x="4136" y="611"/>
                  </a:cubicBezTo>
                  <a:cubicBezTo>
                    <a:pt x="2802" y="1479"/>
                    <a:pt x="2035" y="3080"/>
                    <a:pt x="1635" y="4614"/>
                  </a:cubicBezTo>
                  <a:cubicBezTo>
                    <a:pt x="0" y="10819"/>
                    <a:pt x="2735" y="17523"/>
                    <a:pt x="7305" y="22027"/>
                  </a:cubicBezTo>
                  <a:cubicBezTo>
                    <a:pt x="11842" y="26530"/>
                    <a:pt x="17913" y="29098"/>
                    <a:pt x="24084" y="30833"/>
                  </a:cubicBezTo>
                  <a:cubicBezTo>
                    <a:pt x="30589" y="32668"/>
                    <a:pt x="37427" y="33802"/>
                    <a:pt x="43364" y="37137"/>
                  </a:cubicBezTo>
                  <a:cubicBezTo>
                    <a:pt x="49269" y="40473"/>
                    <a:pt x="54005" y="46010"/>
                    <a:pt x="53105" y="52715"/>
                  </a:cubicBezTo>
                  <a:cubicBezTo>
                    <a:pt x="52871" y="54984"/>
                    <a:pt x="53939" y="55951"/>
                    <a:pt x="55340" y="56618"/>
                  </a:cubicBezTo>
                  <a:cubicBezTo>
                    <a:pt x="55754" y="56848"/>
                    <a:pt x="56212" y="56959"/>
                    <a:pt x="56668" y="56959"/>
                  </a:cubicBezTo>
                  <a:cubicBezTo>
                    <a:pt x="57532" y="56959"/>
                    <a:pt x="58385" y="56560"/>
                    <a:pt x="58909" y="55817"/>
                  </a:cubicBezTo>
                  <a:cubicBezTo>
                    <a:pt x="59876" y="54650"/>
                    <a:pt x="60076" y="52715"/>
                    <a:pt x="60076" y="51181"/>
                  </a:cubicBezTo>
                  <a:cubicBezTo>
                    <a:pt x="60110" y="45644"/>
                    <a:pt x="56207" y="40540"/>
                    <a:pt x="51737" y="37304"/>
                  </a:cubicBezTo>
                  <a:cubicBezTo>
                    <a:pt x="47267" y="34035"/>
                    <a:pt x="41863" y="32334"/>
                    <a:pt x="36493" y="31033"/>
                  </a:cubicBezTo>
                  <a:cubicBezTo>
                    <a:pt x="31089" y="29765"/>
                    <a:pt x="25652" y="28665"/>
                    <a:pt x="20548" y="26463"/>
                  </a:cubicBezTo>
                  <a:cubicBezTo>
                    <a:pt x="16745" y="24795"/>
                    <a:pt x="12909" y="21960"/>
                    <a:pt x="12476" y="17824"/>
                  </a:cubicBezTo>
                  <a:cubicBezTo>
                    <a:pt x="12209" y="15755"/>
                    <a:pt x="12742" y="13187"/>
                    <a:pt x="11141" y="11919"/>
                  </a:cubicBezTo>
                  <a:cubicBezTo>
                    <a:pt x="10508" y="11419"/>
                    <a:pt x="9674" y="11186"/>
                    <a:pt x="9073" y="10685"/>
                  </a:cubicBezTo>
                  <a:cubicBezTo>
                    <a:pt x="6505" y="8484"/>
                    <a:pt x="10641" y="3647"/>
                    <a:pt x="8506" y="978"/>
                  </a:cubicBezTo>
                  <a:cubicBezTo>
                    <a:pt x="7962" y="307"/>
                    <a:pt x="7111" y="1"/>
                    <a:pt x="6234" y="1"/>
                  </a:cubicBezTo>
                  <a:close/>
                </a:path>
              </a:pathLst>
            </a:custGeom>
            <a:solidFill>
              <a:srgbClr val="F5AA79"/>
            </a:solidFill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3372;p69">
              <a:extLst>
                <a:ext uri="{FF2B5EF4-FFF2-40B4-BE49-F238E27FC236}">
                  <a16:creationId xmlns:a16="http://schemas.microsoft.com/office/drawing/2014/main" id="{69848796-164E-45AB-B3E8-8268DA0107E2}"/>
                </a:ext>
              </a:extLst>
            </p:cNvPr>
            <p:cNvSpPr/>
            <p:nvPr/>
          </p:nvSpPr>
          <p:spPr>
            <a:xfrm>
              <a:off x="7647586" y="1473732"/>
              <a:ext cx="576979" cy="896631"/>
            </a:xfrm>
            <a:custGeom>
              <a:avLst/>
              <a:gdLst/>
              <a:ahLst/>
              <a:cxnLst/>
              <a:rect l="l" t="t" r="r" b="b"/>
              <a:pathLst>
                <a:path w="32864" h="51071" extrusionOk="0">
                  <a:moveTo>
                    <a:pt x="14123" y="0"/>
                  </a:moveTo>
                  <a:cubicBezTo>
                    <a:pt x="11607" y="0"/>
                    <a:pt x="9080" y="2056"/>
                    <a:pt x="9146" y="4670"/>
                  </a:cubicBezTo>
                  <a:cubicBezTo>
                    <a:pt x="9180" y="7172"/>
                    <a:pt x="11248" y="9140"/>
                    <a:pt x="12982" y="10975"/>
                  </a:cubicBezTo>
                  <a:cubicBezTo>
                    <a:pt x="17185" y="15512"/>
                    <a:pt x="19854" y="21683"/>
                    <a:pt x="19587" y="27854"/>
                  </a:cubicBezTo>
                  <a:cubicBezTo>
                    <a:pt x="19354" y="34025"/>
                    <a:pt x="15918" y="40062"/>
                    <a:pt x="10514" y="42598"/>
                  </a:cubicBezTo>
                  <a:cubicBezTo>
                    <a:pt x="8346" y="43665"/>
                    <a:pt x="5911" y="44165"/>
                    <a:pt x="3776" y="45266"/>
                  </a:cubicBezTo>
                  <a:cubicBezTo>
                    <a:pt x="2207" y="46113"/>
                    <a:pt x="786" y="47537"/>
                    <a:pt x="251" y="49245"/>
                  </a:cubicBezTo>
                  <a:lnTo>
                    <a:pt x="251" y="49245"/>
                  </a:lnTo>
                  <a:lnTo>
                    <a:pt x="11181" y="45833"/>
                  </a:lnTo>
                  <a:cubicBezTo>
                    <a:pt x="16485" y="44165"/>
                    <a:pt x="21889" y="42397"/>
                    <a:pt x="26025" y="38661"/>
                  </a:cubicBezTo>
                  <a:cubicBezTo>
                    <a:pt x="29761" y="35192"/>
                    <a:pt x="32063" y="30422"/>
                    <a:pt x="32496" y="25352"/>
                  </a:cubicBezTo>
                  <a:cubicBezTo>
                    <a:pt x="32863" y="20182"/>
                    <a:pt x="31396" y="15011"/>
                    <a:pt x="28327" y="10842"/>
                  </a:cubicBezTo>
                  <a:cubicBezTo>
                    <a:pt x="27593" y="9874"/>
                    <a:pt x="26659" y="8873"/>
                    <a:pt x="25525" y="8807"/>
                  </a:cubicBezTo>
                  <a:cubicBezTo>
                    <a:pt x="25483" y="8803"/>
                    <a:pt x="25442" y="8801"/>
                    <a:pt x="25400" y="8801"/>
                  </a:cubicBezTo>
                  <a:cubicBezTo>
                    <a:pt x="24468" y="8801"/>
                    <a:pt x="23535" y="9704"/>
                    <a:pt x="23617" y="10587"/>
                  </a:cubicBezTo>
                  <a:lnTo>
                    <a:pt x="23617" y="10587"/>
                  </a:lnTo>
                  <a:cubicBezTo>
                    <a:pt x="22886" y="8235"/>
                    <a:pt x="22061" y="5876"/>
                    <a:pt x="20588" y="3870"/>
                  </a:cubicBezTo>
                  <a:cubicBezTo>
                    <a:pt x="19053" y="1735"/>
                    <a:pt x="16718" y="34"/>
                    <a:pt x="14183" y="0"/>
                  </a:cubicBezTo>
                  <a:cubicBezTo>
                    <a:pt x="14163" y="0"/>
                    <a:pt x="14143" y="0"/>
                    <a:pt x="14123" y="0"/>
                  </a:cubicBezTo>
                  <a:close/>
                  <a:moveTo>
                    <a:pt x="251" y="49245"/>
                  </a:moveTo>
                  <a:lnTo>
                    <a:pt x="173" y="49269"/>
                  </a:lnTo>
                  <a:lnTo>
                    <a:pt x="147" y="49629"/>
                  </a:lnTo>
                  <a:lnTo>
                    <a:pt x="147" y="49629"/>
                  </a:lnTo>
                  <a:cubicBezTo>
                    <a:pt x="176" y="49499"/>
                    <a:pt x="211" y="49371"/>
                    <a:pt x="251" y="49245"/>
                  </a:cubicBezTo>
                  <a:close/>
                  <a:moveTo>
                    <a:pt x="147" y="49629"/>
                  </a:moveTo>
                  <a:cubicBezTo>
                    <a:pt x="40" y="50092"/>
                    <a:pt x="0" y="50575"/>
                    <a:pt x="40" y="51070"/>
                  </a:cubicBezTo>
                  <a:lnTo>
                    <a:pt x="147" y="49629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3373;p69">
              <a:extLst>
                <a:ext uri="{FF2B5EF4-FFF2-40B4-BE49-F238E27FC236}">
                  <a16:creationId xmlns:a16="http://schemas.microsoft.com/office/drawing/2014/main" id="{9934D5E9-403D-4DA7-9C6B-95C6CE4C9566}"/>
                </a:ext>
              </a:extLst>
            </p:cNvPr>
            <p:cNvSpPr/>
            <p:nvPr/>
          </p:nvSpPr>
          <p:spPr>
            <a:xfrm>
              <a:off x="7647586" y="1473732"/>
              <a:ext cx="576979" cy="896631"/>
            </a:xfrm>
            <a:custGeom>
              <a:avLst/>
              <a:gdLst/>
              <a:ahLst/>
              <a:cxnLst/>
              <a:rect l="l" t="t" r="r" b="b"/>
              <a:pathLst>
                <a:path w="32864" h="51071" extrusionOk="0">
                  <a:moveTo>
                    <a:pt x="14123" y="0"/>
                  </a:moveTo>
                  <a:cubicBezTo>
                    <a:pt x="11607" y="0"/>
                    <a:pt x="9080" y="2056"/>
                    <a:pt x="9146" y="4670"/>
                  </a:cubicBezTo>
                  <a:cubicBezTo>
                    <a:pt x="9180" y="7172"/>
                    <a:pt x="11248" y="9140"/>
                    <a:pt x="12982" y="10975"/>
                  </a:cubicBezTo>
                  <a:cubicBezTo>
                    <a:pt x="17185" y="15512"/>
                    <a:pt x="19854" y="21683"/>
                    <a:pt x="19587" y="27854"/>
                  </a:cubicBezTo>
                  <a:cubicBezTo>
                    <a:pt x="19354" y="34025"/>
                    <a:pt x="15918" y="40062"/>
                    <a:pt x="10514" y="42598"/>
                  </a:cubicBezTo>
                  <a:cubicBezTo>
                    <a:pt x="8346" y="43665"/>
                    <a:pt x="5911" y="44165"/>
                    <a:pt x="3776" y="45266"/>
                  </a:cubicBezTo>
                  <a:cubicBezTo>
                    <a:pt x="2207" y="46113"/>
                    <a:pt x="786" y="47537"/>
                    <a:pt x="251" y="49245"/>
                  </a:cubicBezTo>
                  <a:lnTo>
                    <a:pt x="251" y="49245"/>
                  </a:lnTo>
                  <a:lnTo>
                    <a:pt x="11181" y="45833"/>
                  </a:lnTo>
                  <a:cubicBezTo>
                    <a:pt x="16485" y="44165"/>
                    <a:pt x="21889" y="42397"/>
                    <a:pt x="26025" y="38661"/>
                  </a:cubicBezTo>
                  <a:cubicBezTo>
                    <a:pt x="29761" y="35192"/>
                    <a:pt x="32063" y="30422"/>
                    <a:pt x="32496" y="25352"/>
                  </a:cubicBezTo>
                  <a:cubicBezTo>
                    <a:pt x="32863" y="20182"/>
                    <a:pt x="31396" y="15011"/>
                    <a:pt x="28327" y="10842"/>
                  </a:cubicBezTo>
                  <a:cubicBezTo>
                    <a:pt x="27593" y="9874"/>
                    <a:pt x="26659" y="8873"/>
                    <a:pt x="25525" y="8807"/>
                  </a:cubicBezTo>
                  <a:cubicBezTo>
                    <a:pt x="25483" y="8803"/>
                    <a:pt x="25442" y="8801"/>
                    <a:pt x="25400" y="8801"/>
                  </a:cubicBezTo>
                  <a:cubicBezTo>
                    <a:pt x="24468" y="8801"/>
                    <a:pt x="23535" y="9704"/>
                    <a:pt x="23617" y="10587"/>
                  </a:cubicBezTo>
                  <a:lnTo>
                    <a:pt x="23617" y="10587"/>
                  </a:lnTo>
                  <a:cubicBezTo>
                    <a:pt x="22886" y="8235"/>
                    <a:pt x="22061" y="5876"/>
                    <a:pt x="20588" y="3870"/>
                  </a:cubicBezTo>
                  <a:cubicBezTo>
                    <a:pt x="19053" y="1735"/>
                    <a:pt x="16718" y="34"/>
                    <a:pt x="14183" y="0"/>
                  </a:cubicBezTo>
                  <a:cubicBezTo>
                    <a:pt x="14163" y="0"/>
                    <a:pt x="14143" y="0"/>
                    <a:pt x="14123" y="0"/>
                  </a:cubicBezTo>
                  <a:close/>
                  <a:moveTo>
                    <a:pt x="251" y="49245"/>
                  </a:moveTo>
                  <a:lnTo>
                    <a:pt x="173" y="49269"/>
                  </a:lnTo>
                  <a:lnTo>
                    <a:pt x="147" y="49629"/>
                  </a:lnTo>
                  <a:lnTo>
                    <a:pt x="147" y="49629"/>
                  </a:lnTo>
                  <a:cubicBezTo>
                    <a:pt x="176" y="49499"/>
                    <a:pt x="211" y="49371"/>
                    <a:pt x="251" y="49245"/>
                  </a:cubicBezTo>
                  <a:close/>
                  <a:moveTo>
                    <a:pt x="147" y="49629"/>
                  </a:moveTo>
                  <a:cubicBezTo>
                    <a:pt x="40" y="50092"/>
                    <a:pt x="0" y="50575"/>
                    <a:pt x="40" y="51070"/>
                  </a:cubicBezTo>
                  <a:lnTo>
                    <a:pt x="147" y="49629"/>
                  </a:ln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3374;p69">
              <a:extLst>
                <a:ext uri="{FF2B5EF4-FFF2-40B4-BE49-F238E27FC236}">
                  <a16:creationId xmlns:a16="http://schemas.microsoft.com/office/drawing/2014/main" id="{254DA879-C94B-4CA0-BF11-32BDB39FBE6E}"/>
                </a:ext>
              </a:extLst>
            </p:cNvPr>
            <p:cNvSpPr/>
            <p:nvPr/>
          </p:nvSpPr>
          <p:spPr>
            <a:xfrm>
              <a:off x="7644759" y="1473152"/>
              <a:ext cx="579805" cy="897210"/>
            </a:xfrm>
            <a:custGeom>
              <a:avLst/>
              <a:gdLst/>
              <a:ahLst/>
              <a:cxnLst/>
              <a:rect l="l" t="t" r="r" b="b"/>
              <a:pathLst>
                <a:path w="33025" h="51104" fill="none" extrusionOk="0">
                  <a:moveTo>
                    <a:pt x="201" y="51103"/>
                  </a:moveTo>
                  <a:cubicBezTo>
                    <a:pt x="1" y="48602"/>
                    <a:pt x="1835" y="46433"/>
                    <a:pt x="3937" y="45299"/>
                  </a:cubicBezTo>
                  <a:cubicBezTo>
                    <a:pt x="6072" y="44198"/>
                    <a:pt x="8507" y="43698"/>
                    <a:pt x="10675" y="42631"/>
                  </a:cubicBezTo>
                  <a:cubicBezTo>
                    <a:pt x="16079" y="40095"/>
                    <a:pt x="19515" y="34058"/>
                    <a:pt x="19748" y="27887"/>
                  </a:cubicBezTo>
                  <a:cubicBezTo>
                    <a:pt x="20015" y="21716"/>
                    <a:pt x="17346" y="15545"/>
                    <a:pt x="13143" y="11008"/>
                  </a:cubicBezTo>
                  <a:cubicBezTo>
                    <a:pt x="11409" y="9173"/>
                    <a:pt x="9341" y="7205"/>
                    <a:pt x="9307" y="4703"/>
                  </a:cubicBezTo>
                  <a:cubicBezTo>
                    <a:pt x="9241" y="2068"/>
                    <a:pt x="11809" y="0"/>
                    <a:pt x="14344" y="33"/>
                  </a:cubicBezTo>
                  <a:cubicBezTo>
                    <a:pt x="16879" y="67"/>
                    <a:pt x="19214" y="1768"/>
                    <a:pt x="20749" y="3903"/>
                  </a:cubicBezTo>
                  <a:cubicBezTo>
                    <a:pt x="22317" y="6038"/>
                    <a:pt x="23151" y="8573"/>
                    <a:pt x="23918" y="11075"/>
                  </a:cubicBezTo>
                  <a:cubicBezTo>
                    <a:pt x="23351" y="10041"/>
                    <a:pt x="24552" y="8740"/>
                    <a:pt x="25686" y="8840"/>
                  </a:cubicBezTo>
                  <a:cubicBezTo>
                    <a:pt x="26820" y="8906"/>
                    <a:pt x="27754" y="9907"/>
                    <a:pt x="28488" y="10875"/>
                  </a:cubicBezTo>
                  <a:cubicBezTo>
                    <a:pt x="31557" y="15044"/>
                    <a:pt x="33024" y="20215"/>
                    <a:pt x="32657" y="25385"/>
                  </a:cubicBezTo>
                  <a:cubicBezTo>
                    <a:pt x="32224" y="30455"/>
                    <a:pt x="29922" y="35225"/>
                    <a:pt x="26186" y="38694"/>
                  </a:cubicBezTo>
                  <a:cubicBezTo>
                    <a:pt x="22050" y="42430"/>
                    <a:pt x="16646" y="44198"/>
                    <a:pt x="11342" y="45866"/>
                  </a:cubicBezTo>
                  <a:lnTo>
                    <a:pt x="334" y="49302"/>
                  </a:lnTo>
                </a:path>
              </a:pathLst>
            </a:custGeom>
            <a:noFill/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3375;p69">
              <a:extLst>
                <a:ext uri="{FF2B5EF4-FFF2-40B4-BE49-F238E27FC236}">
                  <a16:creationId xmlns:a16="http://schemas.microsoft.com/office/drawing/2014/main" id="{9FA13000-B2BA-4DBB-B80C-CF7D75E6E9B8}"/>
                </a:ext>
              </a:extLst>
            </p:cNvPr>
            <p:cNvSpPr/>
            <p:nvPr/>
          </p:nvSpPr>
          <p:spPr>
            <a:xfrm>
              <a:off x="7560435" y="1449188"/>
              <a:ext cx="99651" cy="81743"/>
            </a:xfrm>
            <a:custGeom>
              <a:avLst/>
              <a:gdLst/>
              <a:ahLst/>
              <a:cxnLst/>
              <a:rect l="l" t="t" r="r" b="b"/>
              <a:pathLst>
                <a:path w="5676" h="4656" extrusionOk="0">
                  <a:moveTo>
                    <a:pt x="2864" y="1"/>
                  </a:moveTo>
                  <a:cubicBezTo>
                    <a:pt x="2689" y="1"/>
                    <a:pt x="2512" y="21"/>
                    <a:pt x="2335" y="64"/>
                  </a:cubicBezTo>
                  <a:lnTo>
                    <a:pt x="1968" y="131"/>
                  </a:lnTo>
                  <a:cubicBezTo>
                    <a:pt x="34" y="931"/>
                    <a:pt x="0" y="3667"/>
                    <a:pt x="1935" y="4467"/>
                  </a:cubicBezTo>
                  <a:cubicBezTo>
                    <a:pt x="2241" y="4596"/>
                    <a:pt x="2549" y="4655"/>
                    <a:pt x="2846" y="4655"/>
                  </a:cubicBezTo>
                  <a:cubicBezTo>
                    <a:pt x="4398" y="4655"/>
                    <a:pt x="5676" y="3055"/>
                    <a:pt x="5004" y="1432"/>
                  </a:cubicBezTo>
                  <a:cubicBezTo>
                    <a:pt x="4640" y="563"/>
                    <a:pt x="3782" y="1"/>
                    <a:pt x="2864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3376;p69">
              <a:extLst>
                <a:ext uri="{FF2B5EF4-FFF2-40B4-BE49-F238E27FC236}">
                  <a16:creationId xmlns:a16="http://schemas.microsoft.com/office/drawing/2014/main" id="{327417C5-01F3-4DE3-9AAE-003049795431}"/>
                </a:ext>
              </a:extLst>
            </p:cNvPr>
            <p:cNvSpPr/>
            <p:nvPr/>
          </p:nvSpPr>
          <p:spPr>
            <a:xfrm>
              <a:off x="7560435" y="1449188"/>
              <a:ext cx="99651" cy="81743"/>
            </a:xfrm>
            <a:custGeom>
              <a:avLst/>
              <a:gdLst/>
              <a:ahLst/>
              <a:cxnLst/>
              <a:rect l="l" t="t" r="r" b="b"/>
              <a:pathLst>
                <a:path w="5676" h="4656" extrusionOk="0">
                  <a:moveTo>
                    <a:pt x="2864" y="1"/>
                  </a:moveTo>
                  <a:cubicBezTo>
                    <a:pt x="2689" y="1"/>
                    <a:pt x="2512" y="21"/>
                    <a:pt x="2335" y="64"/>
                  </a:cubicBezTo>
                  <a:lnTo>
                    <a:pt x="1968" y="131"/>
                  </a:lnTo>
                  <a:cubicBezTo>
                    <a:pt x="34" y="931"/>
                    <a:pt x="0" y="3667"/>
                    <a:pt x="1935" y="4467"/>
                  </a:cubicBezTo>
                  <a:cubicBezTo>
                    <a:pt x="2241" y="4596"/>
                    <a:pt x="2549" y="4655"/>
                    <a:pt x="2846" y="4655"/>
                  </a:cubicBezTo>
                  <a:cubicBezTo>
                    <a:pt x="4398" y="4655"/>
                    <a:pt x="5676" y="3055"/>
                    <a:pt x="5004" y="1432"/>
                  </a:cubicBezTo>
                  <a:cubicBezTo>
                    <a:pt x="4640" y="563"/>
                    <a:pt x="3782" y="1"/>
                    <a:pt x="2864" y="1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3377;p69">
              <a:extLst>
                <a:ext uri="{FF2B5EF4-FFF2-40B4-BE49-F238E27FC236}">
                  <a16:creationId xmlns:a16="http://schemas.microsoft.com/office/drawing/2014/main" id="{15FDEE7A-BE52-4885-B0F1-D21BB4F05109}"/>
                </a:ext>
              </a:extLst>
            </p:cNvPr>
            <p:cNvSpPr/>
            <p:nvPr/>
          </p:nvSpPr>
          <p:spPr>
            <a:xfrm>
              <a:off x="7679416" y="3439978"/>
              <a:ext cx="691553" cy="866855"/>
            </a:xfrm>
            <a:custGeom>
              <a:avLst/>
              <a:gdLst/>
              <a:ahLst/>
              <a:cxnLst/>
              <a:rect l="l" t="t" r="r" b="b"/>
              <a:pathLst>
                <a:path w="39390" h="49375" extrusionOk="0">
                  <a:moveTo>
                    <a:pt x="33479" y="1"/>
                  </a:moveTo>
                  <a:cubicBezTo>
                    <a:pt x="32211" y="1"/>
                    <a:pt x="30999" y="739"/>
                    <a:pt x="30216" y="1754"/>
                  </a:cubicBezTo>
                  <a:cubicBezTo>
                    <a:pt x="29382" y="2954"/>
                    <a:pt x="28882" y="4355"/>
                    <a:pt x="28749" y="5823"/>
                  </a:cubicBezTo>
                  <a:cubicBezTo>
                    <a:pt x="28415" y="8592"/>
                    <a:pt x="28715" y="11427"/>
                    <a:pt x="28415" y="14162"/>
                  </a:cubicBezTo>
                  <a:cubicBezTo>
                    <a:pt x="28115" y="16931"/>
                    <a:pt x="27114" y="19900"/>
                    <a:pt x="24846" y="21468"/>
                  </a:cubicBezTo>
                  <a:cubicBezTo>
                    <a:pt x="22044" y="23402"/>
                    <a:pt x="18074" y="22969"/>
                    <a:pt x="15406" y="25004"/>
                  </a:cubicBezTo>
                  <a:cubicBezTo>
                    <a:pt x="13238" y="26671"/>
                    <a:pt x="12404" y="29507"/>
                    <a:pt x="10702" y="31675"/>
                  </a:cubicBezTo>
                  <a:cubicBezTo>
                    <a:pt x="9268" y="33476"/>
                    <a:pt x="7267" y="34677"/>
                    <a:pt x="5432" y="36111"/>
                  </a:cubicBezTo>
                  <a:cubicBezTo>
                    <a:pt x="3597" y="37512"/>
                    <a:pt x="1796" y="39180"/>
                    <a:pt x="1196" y="41415"/>
                  </a:cubicBezTo>
                  <a:cubicBezTo>
                    <a:pt x="0" y="45627"/>
                    <a:pt x="3320" y="49374"/>
                    <a:pt x="7207" y="49374"/>
                  </a:cubicBezTo>
                  <a:cubicBezTo>
                    <a:pt x="8092" y="49374"/>
                    <a:pt x="9005" y="49180"/>
                    <a:pt x="9902" y="48754"/>
                  </a:cubicBezTo>
                  <a:lnTo>
                    <a:pt x="8768" y="47420"/>
                  </a:lnTo>
                  <a:cubicBezTo>
                    <a:pt x="7433" y="44618"/>
                    <a:pt x="8601" y="41115"/>
                    <a:pt x="10769" y="38847"/>
                  </a:cubicBezTo>
                  <a:cubicBezTo>
                    <a:pt x="12937" y="36612"/>
                    <a:pt x="15873" y="35311"/>
                    <a:pt x="18708" y="34077"/>
                  </a:cubicBezTo>
                  <a:cubicBezTo>
                    <a:pt x="25013" y="31308"/>
                    <a:pt x="31617" y="28006"/>
                    <a:pt x="34786" y="21935"/>
                  </a:cubicBezTo>
                  <a:cubicBezTo>
                    <a:pt x="35887" y="19900"/>
                    <a:pt x="36454" y="17632"/>
                    <a:pt x="37088" y="15397"/>
                  </a:cubicBezTo>
                  <a:cubicBezTo>
                    <a:pt x="38255" y="11060"/>
                    <a:pt x="39390" y="6157"/>
                    <a:pt x="37021" y="2321"/>
                  </a:cubicBezTo>
                  <a:cubicBezTo>
                    <a:pt x="36354" y="1253"/>
                    <a:pt x="35287" y="252"/>
                    <a:pt x="34052" y="52"/>
                  </a:cubicBezTo>
                  <a:cubicBezTo>
                    <a:pt x="33861" y="17"/>
                    <a:pt x="33669" y="1"/>
                    <a:pt x="33479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3378;p69">
              <a:extLst>
                <a:ext uri="{FF2B5EF4-FFF2-40B4-BE49-F238E27FC236}">
                  <a16:creationId xmlns:a16="http://schemas.microsoft.com/office/drawing/2014/main" id="{8BCC844F-3E17-4BD0-B45D-951F99713BDF}"/>
                </a:ext>
              </a:extLst>
            </p:cNvPr>
            <p:cNvSpPr/>
            <p:nvPr/>
          </p:nvSpPr>
          <p:spPr>
            <a:xfrm>
              <a:off x="7679416" y="3439978"/>
              <a:ext cx="691553" cy="866855"/>
            </a:xfrm>
            <a:custGeom>
              <a:avLst/>
              <a:gdLst/>
              <a:ahLst/>
              <a:cxnLst/>
              <a:rect l="l" t="t" r="r" b="b"/>
              <a:pathLst>
                <a:path w="39390" h="49375" extrusionOk="0">
                  <a:moveTo>
                    <a:pt x="33479" y="1"/>
                  </a:moveTo>
                  <a:cubicBezTo>
                    <a:pt x="32211" y="1"/>
                    <a:pt x="30999" y="739"/>
                    <a:pt x="30216" y="1754"/>
                  </a:cubicBezTo>
                  <a:cubicBezTo>
                    <a:pt x="29382" y="2954"/>
                    <a:pt x="28882" y="4355"/>
                    <a:pt x="28749" y="5823"/>
                  </a:cubicBezTo>
                  <a:cubicBezTo>
                    <a:pt x="28415" y="8592"/>
                    <a:pt x="28715" y="11427"/>
                    <a:pt x="28415" y="14162"/>
                  </a:cubicBezTo>
                  <a:cubicBezTo>
                    <a:pt x="28115" y="16931"/>
                    <a:pt x="27114" y="19900"/>
                    <a:pt x="24846" y="21468"/>
                  </a:cubicBezTo>
                  <a:cubicBezTo>
                    <a:pt x="22044" y="23402"/>
                    <a:pt x="18074" y="22969"/>
                    <a:pt x="15406" y="25004"/>
                  </a:cubicBezTo>
                  <a:cubicBezTo>
                    <a:pt x="13238" y="26671"/>
                    <a:pt x="12404" y="29507"/>
                    <a:pt x="10702" y="31675"/>
                  </a:cubicBezTo>
                  <a:cubicBezTo>
                    <a:pt x="9268" y="33476"/>
                    <a:pt x="7267" y="34677"/>
                    <a:pt x="5432" y="36111"/>
                  </a:cubicBezTo>
                  <a:cubicBezTo>
                    <a:pt x="3597" y="37512"/>
                    <a:pt x="1796" y="39180"/>
                    <a:pt x="1196" y="41415"/>
                  </a:cubicBezTo>
                  <a:cubicBezTo>
                    <a:pt x="0" y="45627"/>
                    <a:pt x="3320" y="49374"/>
                    <a:pt x="7207" y="49374"/>
                  </a:cubicBezTo>
                  <a:cubicBezTo>
                    <a:pt x="8092" y="49374"/>
                    <a:pt x="9005" y="49180"/>
                    <a:pt x="9902" y="48754"/>
                  </a:cubicBezTo>
                  <a:lnTo>
                    <a:pt x="8768" y="47420"/>
                  </a:lnTo>
                  <a:cubicBezTo>
                    <a:pt x="7433" y="44618"/>
                    <a:pt x="8601" y="41115"/>
                    <a:pt x="10769" y="38847"/>
                  </a:cubicBezTo>
                  <a:cubicBezTo>
                    <a:pt x="12937" y="36612"/>
                    <a:pt x="15873" y="35311"/>
                    <a:pt x="18708" y="34077"/>
                  </a:cubicBezTo>
                  <a:cubicBezTo>
                    <a:pt x="25013" y="31308"/>
                    <a:pt x="31617" y="28006"/>
                    <a:pt x="34786" y="21935"/>
                  </a:cubicBezTo>
                  <a:cubicBezTo>
                    <a:pt x="35887" y="19900"/>
                    <a:pt x="36454" y="17632"/>
                    <a:pt x="37088" y="15397"/>
                  </a:cubicBezTo>
                  <a:cubicBezTo>
                    <a:pt x="38255" y="11060"/>
                    <a:pt x="39390" y="6157"/>
                    <a:pt x="37021" y="2321"/>
                  </a:cubicBezTo>
                  <a:cubicBezTo>
                    <a:pt x="36354" y="1253"/>
                    <a:pt x="35287" y="252"/>
                    <a:pt x="34052" y="52"/>
                  </a:cubicBezTo>
                  <a:cubicBezTo>
                    <a:pt x="33861" y="17"/>
                    <a:pt x="33669" y="1"/>
                    <a:pt x="33479" y="1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3379;p69">
              <a:extLst>
                <a:ext uri="{FF2B5EF4-FFF2-40B4-BE49-F238E27FC236}">
                  <a16:creationId xmlns:a16="http://schemas.microsoft.com/office/drawing/2014/main" id="{82B2265C-E0DD-481C-ABE5-790B6A6780A6}"/>
                </a:ext>
              </a:extLst>
            </p:cNvPr>
            <p:cNvSpPr/>
            <p:nvPr/>
          </p:nvSpPr>
          <p:spPr>
            <a:xfrm>
              <a:off x="7018130" y="1432702"/>
              <a:ext cx="322128" cy="358470"/>
            </a:xfrm>
            <a:custGeom>
              <a:avLst/>
              <a:gdLst/>
              <a:ahLst/>
              <a:cxnLst/>
              <a:rect l="l" t="t" r="r" b="b"/>
              <a:pathLst>
                <a:path w="18348" h="20418" extrusionOk="0">
                  <a:moveTo>
                    <a:pt x="14033" y="0"/>
                  </a:moveTo>
                  <a:cubicBezTo>
                    <a:pt x="13216" y="0"/>
                    <a:pt x="12392" y="241"/>
                    <a:pt x="11676" y="736"/>
                  </a:cubicBezTo>
                  <a:cubicBezTo>
                    <a:pt x="10541" y="1537"/>
                    <a:pt x="9874" y="2838"/>
                    <a:pt x="8874" y="3805"/>
                  </a:cubicBezTo>
                  <a:cubicBezTo>
                    <a:pt x="7706" y="4873"/>
                    <a:pt x="6205" y="5406"/>
                    <a:pt x="4904" y="6307"/>
                  </a:cubicBezTo>
                  <a:cubicBezTo>
                    <a:pt x="4137" y="6841"/>
                    <a:pt x="3436" y="7508"/>
                    <a:pt x="2869" y="8242"/>
                  </a:cubicBezTo>
                  <a:cubicBezTo>
                    <a:pt x="1" y="12111"/>
                    <a:pt x="801" y="17548"/>
                    <a:pt x="4671" y="20417"/>
                  </a:cubicBezTo>
                  <a:lnTo>
                    <a:pt x="5871" y="19983"/>
                  </a:lnTo>
                  <a:cubicBezTo>
                    <a:pt x="6372" y="20150"/>
                    <a:pt x="6872" y="20250"/>
                    <a:pt x="7373" y="20350"/>
                  </a:cubicBezTo>
                  <a:cubicBezTo>
                    <a:pt x="7663" y="20386"/>
                    <a:pt x="7952" y="20404"/>
                    <a:pt x="8238" y="20404"/>
                  </a:cubicBezTo>
                  <a:cubicBezTo>
                    <a:pt x="11655" y="20404"/>
                    <a:pt x="14616" y="17891"/>
                    <a:pt x="15078" y="14413"/>
                  </a:cubicBezTo>
                  <a:cubicBezTo>
                    <a:pt x="15278" y="12812"/>
                    <a:pt x="14911" y="11044"/>
                    <a:pt x="15512" y="9476"/>
                  </a:cubicBezTo>
                  <a:cubicBezTo>
                    <a:pt x="16045" y="8008"/>
                    <a:pt x="17380" y="6907"/>
                    <a:pt x="17880" y="5473"/>
                  </a:cubicBezTo>
                  <a:cubicBezTo>
                    <a:pt x="18347" y="4205"/>
                    <a:pt x="18147" y="2804"/>
                    <a:pt x="17380" y="1704"/>
                  </a:cubicBezTo>
                  <a:cubicBezTo>
                    <a:pt x="16567" y="586"/>
                    <a:pt x="15308" y="0"/>
                    <a:pt x="14033" y="0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3380;p69">
              <a:extLst>
                <a:ext uri="{FF2B5EF4-FFF2-40B4-BE49-F238E27FC236}">
                  <a16:creationId xmlns:a16="http://schemas.microsoft.com/office/drawing/2014/main" id="{79D6CE5D-7610-458A-88E2-49C7A2039D56}"/>
                </a:ext>
              </a:extLst>
            </p:cNvPr>
            <p:cNvSpPr/>
            <p:nvPr/>
          </p:nvSpPr>
          <p:spPr>
            <a:xfrm>
              <a:off x="7018130" y="1432702"/>
              <a:ext cx="322128" cy="358470"/>
            </a:xfrm>
            <a:custGeom>
              <a:avLst/>
              <a:gdLst/>
              <a:ahLst/>
              <a:cxnLst/>
              <a:rect l="l" t="t" r="r" b="b"/>
              <a:pathLst>
                <a:path w="18348" h="20418" extrusionOk="0">
                  <a:moveTo>
                    <a:pt x="14033" y="0"/>
                  </a:moveTo>
                  <a:cubicBezTo>
                    <a:pt x="13216" y="0"/>
                    <a:pt x="12392" y="241"/>
                    <a:pt x="11676" y="736"/>
                  </a:cubicBezTo>
                  <a:cubicBezTo>
                    <a:pt x="10541" y="1537"/>
                    <a:pt x="9874" y="2838"/>
                    <a:pt x="8874" y="3805"/>
                  </a:cubicBezTo>
                  <a:cubicBezTo>
                    <a:pt x="7706" y="4873"/>
                    <a:pt x="6205" y="5406"/>
                    <a:pt x="4904" y="6307"/>
                  </a:cubicBezTo>
                  <a:cubicBezTo>
                    <a:pt x="4137" y="6841"/>
                    <a:pt x="3436" y="7508"/>
                    <a:pt x="2869" y="8242"/>
                  </a:cubicBezTo>
                  <a:cubicBezTo>
                    <a:pt x="1" y="12111"/>
                    <a:pt x="801" y="17548"/>
                    <a:pt x="4671" y="20417"/>
                  </a:cubicBezTo>
                  <a:lnTo>
                    <a:pt x="5871" y="19983"/>
                  </a:lnTo>
                  <a:cubicBezTo>
                    <a:pt x="6372" y="20150"/>
                    <a:pt x="6872" y="20250"/>
                    <a:pt x="7373" y="20350"/>
                  </a:cubicBezTo>
                  <a:cubicBezTo>
                    <a:pt x="7663" y="20386"/>
                    <a:pt x="7952" y="20404"/>
                    <a:pt x="8238" y="20404"/>
                  </a:cubicBezTo>
                  <a:cubicBezTo>
                    <a:pt x="11655" y="20404"/>
                    <a:pt x="14616" y="17891"/>
                    <a:pt x="15078" y="14413"/>
                  </a:cubicBezTo>
                  <a:cubicBezTo>
                    <a:pt x="15278" y="12812"/>
                    <a:pt x="14911" y="11044"/>
                    <a:pt x="15512" y="9476"/>
                  </a:cubicBezTo>
                  <a:cubicBezTo>
                    <a:pt x="16045" y="8008"/>
                    <a:pt x="17380" y="6907"/>
                    <a:pt x="17880" y="5473"/>
                  </a:cubicBezTo>
                  <a:cubicBezTo>
                    <a:pt x="18347" y="4205"/>
                    <a:pt x="18147" y="2804"/>
                    <a:pt x="17380" y="1704"/>
                  </a:cubicBezTo>
                  <a:cubicBezTo>
                    <a:pt x="16567" y="586"/>
                    <a:pt x="15308" y="0"/>
                    <a:pt x="14033" y="0"/>
                  </a:cubicBez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3381;p69">
              <a:extLst>
                <a:ext uri="{FF2B5EF4-FFF2-40B4-BE49-F238E27FC236}">
                  <a16:creationId xmlns:a16="http://schemas.microsoft.com/office/drawing/2014/main" id="{E345B4C2-9D61-4A80-8B53-E8E6A328C0DC}"/>
                </a:ext>
              </a:extLst>
            </p:cNvPr>
            <p:cNvSpPr/>
            <p:nvPr/>
          </p:nvSpPr>
          <p:spPr>
            <a:xfrm>
              <a:off x="7018130" y="1423362"/>
              <a:ext cx="322128" cy="374832"/>
            </a:xfrm>
            <a:custGeom>
              <a:avLst/>
              <a:gdLst/>
              <a:ahLst/>
              <a:cxnLst/>
              <a:rect l="l" t="t" r="r" b="b"/>
              <a:pathLst>
                <a:path w="18348" h="21350" fill="none" extrusionOk="0">
                  <a:moveTo>
                    <a:pt x="4671" y="20949"/>
                  </a:moveTo>
                  <a:cubicBezTo>
                    <a:pt x="801" y="18080"/>
                    <a:pt x="1" y="12643"/>
                    <a:pt x="2869" y="8774"/>
                  </a:cubicBezTo>
                  <a:cubicBezTo>
                    <a:pt x="3436" y="8040"/>
                    <a:pt x="4137" y="7373"/>
                    <a:pt x="4904" y="6839"/>
                  </a:cubicBezTo>
                  <a:cubicBezTo>
                    <a:pt x="6205" y="5938"/>
                    <a:pt x="7706" y="5405"/>
                    <a:pt x="8874" y="4337"/>
                  </a:cubicBezTo>
                  <a:cubicBezTo>
                    <a:pt x="9874" y="3370"/>
                    <a:pt x="10541" y="2069"/>
                    <a:pt x="11676" y="1268"/>
                  </a:cubicBezTo>
                  <a:cubicBezTo>
                    <a:pt x="13510" y="1"/>
                    <a:pt x="16045" y="401"/>
                    <a:pt x="17380" y="2236"/>
                  </a:cubicBezTo>
                  <a:cubicBezTo>
                    <a:pt x="18147" y="3336"/>
                    <a:pt x="18347" y="4737"/>
                    <a:pt x="17880" y="6005"/>
                  </a:cubicBezTo>
                  <a:cubicBezTo>
                    <a:pt x="17380" y="7439"/>
                    <a:pt x="16045" y="8540"/>
                    <a:pt x="15512" y="10008"/>
                  </a:cubicBezTo>
                  <a:cubicBezTo>
                    <a:pt x="14911" y="11576"/>
                    <a:pt x="15278" y="13344"/>
                    <a:pt x="15078" y="14945"/>
                  </a:cubicBezTo>
                  <a:cubicBezTo>
                    <a:pt x="14578" y="18714"/>
                    <a:pt x="11142" y="21349"/>
                    <a:pt x="7373" y="20882"/>
                  </a:cubicBezTo>
                  <a:cubicBezTo>
                    <a:pt x="6872" y="20782"/>
                    <a:pt x="6372" y="20682"/>
                    <a:pt x="5871" y="20515"/>
                  </a:cubicBezTo>
                </a:path>
              </a:pathLst>
            </a:custGeom>
            <a:noFill/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3382;p69">
              <a:extLst>
                <a:ext uri="{FF2B5EF4-FFF2-40B4-BE49-F238E27FC236}">
                  <a16:creationId xmlns:a16="http://schemas.microsoft.com/office/drawing/2014/main" id="{9B3FB44F-6A63-420D-8859-6DBB4E5FD865}"/>
                </a:ext>
              </a:extLst>
            </p:cNvPr>
            <p:cNvSpPr/>
            <p:nvPr/>
          </p:nvSpPr>
          <p:spPr>
            <a:xfrm>
              <a:off x="7103051" y="1634200"/>
              <a:ext cx="90206" cy="224320"/>
            </a:xfrm>
            <a:custGeom>
              <a:avLst/>
              <a:gdLst/>
              <a:ahLst/>
              <a:cxnLst/>
              <a:rect l="l" t="t" r="r" b="b"/>
              <a:pathLst>
                <a:path w="5138" h="12777" extrusionOk="0">
                  <a:moveTo>
                    <a:pt x="0" y="0"/>
                  </a:moveTo>
                  <a:lnTo>
                    <a:pt x="0" y="10541"/>
                  </a:lnTo>
                  <a:cubicBezTo>
                    <a:pt x="0" y="11756"/>
                    <a:pt x="970" y="12777"/>
                    <a:pt x="2177" y="12777"/>
                  </a:cubicBezTo>
                  <a:cubicBezTo>
                    <a:pt x="2197" y="12777"/>
                    <a:pt x="2216" y="12777"/>
                    <a:pt x="2235" y="12776"/>
                  </a:cubicBezTo>
                  <a:lnTo>
                    <a:pt x="2869" y="12776"/>
                  </a:lnTo>
                  <a:cubicBezTo>
                    <a:pt x="2889" y="12777"/>
                    <a:pt x="2908" y="12777"/>
                    <a:pt x="2927" y="12777"/>
                  </a:cubicBezTo>
                  <a:cubicBezTo>
                    <a:pt x="4136" y="12777"/>
                    <a:pt x="5137" y="11756"/>
                    <a:pt x="5137" y="10541"/>
                  </a:cubicBezTo>
                  <a:lnTo>
                    <a:pt x="5137" y="0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3383;p69">
              <a:extLst>
                <a:ext uri="{FF2B5EF4-FFF2-40B4-BE49-F238E27FC236}">
                  <a16:creationId xmlns:a16="http://schemas.microsoft.com/office/drawing/2014/main" id="{48F99CC6-F744-4413-8B2F-9A99D254F0AE}"/>
                </a:ext>
              </a:extLst>
            </p:cNvPr>
            <p:cNvSpPr/>
            <p:nvPr/>
          </p:nvSpPr>
          <p:spPr>
            <a:xfrm>
              <a:off x="7103051" y="1552210"/>
              <a:ext cx="90206" cy="82007"/>
            </a:xfrm>
            <a:custGeom>
              <a:avLst/>
              <a:gdLst/>
              <a:ahLst/>
              <a:cxnLst/>
              <a:rect l="l" t="t" r="r" b="b"/>
              <a:pathLst>
                <a:path w="5138" h="4671" extrusionOk="0">
                  <a:moveTo>
                    <a:pt x="2569" y="0"/>
                  </a:moveTo>
                  <a:lnTo>
                    <a:pt x="0" y="4670"/>
                  </a:lnTo>
                  <a:lnTo>
                    <a:pt x="5137" y="4670"/>
                  </a:lnTo>
                  <a:lnTo>
                    <a:pt x="2569" y="0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3384;p69">
              <a:extLst>
                <a:ext uri="{FF2B5EF4-FFF2-40B4-BE49-F238E27FC236}">
                  <a16:creationId xmlns:a16="http://schemas.microsoft.com/office/drawing/2014/main" id="{2F70FC61-BD11-4173-98B7-D1773EAB2432}"/>
                </a:ext>
              </a:extLst>
            </p:cNvPr>
            <p:cNvSpPr/>
            <p:nvPr/>
          </p:nvSpPr>
          <p:spPr>
            <a:xfrm>
              <a:off x="7129983" y="1551033"/>
              <a:ext cx="35745" cy="42504"/>
            </a:xfrm>
            <a:custGeom>
              <a:avLst/>
              <a:gdLst/>
              <a:ahLst/>
              <a:cxnLst/>
              <a:rect l="l" t="t" r="r" b="b"/>
              <a:pathLst>
                <a:path w="2036" h="2421" extrusionOk="0">
                  <a:moveTo>
                    <a:pt x="1035" y="1"/>
                  </a:moveTo>
                  <a:lnTo>
                    <a:pt x="1" y="1902"/>
                  </a:lnTo>
                  <a:cubicBezTo>
                    <a:pt x="1" y="1902"/>
                    <a:pt x="357" y="2421"/>
                    <a:pt x="960" y="2421"/>
                  </a:cubicBezTo>
                  <a:cubicBezTo>
                    <a:pt x="1261" y="2421"/>
                    <a:pt x="1624" y="2291"/>
                    <a:pt x="2036" y="1902"/>
                  </a:cubicBezTo>
                  <a:lnTo>
                    <a:pt x="1035" y="1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3385;p69">
              <a:extLst>
                <a:ext uri="{FF2B5EF4-FFF2-40B4-BE49-F238E27FC236}">
                  <a16:creationId xmlns:a16="http://schemas.microsoft.com/office/drawing/2014/main" id="{BAB5BB57-3F99-4ADE-BAE1-09257E698F69}"/>
                </a:ext>
              </a:extLst>
            </p:cNvPr>
            <p:cNvSpPr/>
            <p:nvPr/>
          </p:nvSpPr>
          <p:spPr>
            <a:xfrm>
              <a:off x="7103631" y="1808500"/>
              <a:ext cx="90803" cy="3775"/>
            </a:xfrm>
            <a:custGeom>
              <a:avLst/>
              <a:gdLst/>
              <a:ahLst/>
              <a:cxnLst/>
              <a:rect l="l" t="t" r="r" b="b"/>
              <a:pathLst>
                <a:path w="5172" h="215" extrusionOk="0">
                  <a:moveTo>
                    <a:pt x="1952" y="0"/>
                  </a:moveTo>
                  <a:cubicBezTo>
                    <a:pt x="1302" y="0"/>
                    <a:pt x="651" y="38"/>
                    <a:pt x="1" y="113"/>
                  </a:cubicBezTo>
                  <a:cubicBezTo>
                    <a:pt x="551" y="176"/>
                    <a:pt x="1100" y="200"/>
                    <a:pt x="1650" y="200"/>
                  </a:cubicBezTo>
                  <a:cubicBezTo>
                    <a:pt x="1968" y="200"/>
                    <a:pt x="2285" y="192"/>
                    <a:pt x="2603" y="180"/>
                  </a:cubicBezTo>
                  <a:cubicBezTo>
                    <a:pt x="2898" y="203"/>
                    <a:pt x="3198" y="214"/>
                    <a:pt x="3500" y="214"/>
                  </a:cubicBezTo>
                  <a:cubicBezTo>
                    <a:pt x="4051" y="214"/>
                    <a:pt x="4611" y="177"/>
                    <a:pt x="5171" y="113"/>
                  </a:cubicBezTo>
                  <a:cubicBezTo>
                    <a:pt x="4521" y="38"/>
                    <a:pt x="3870" y="0"/>
                    <a:pt x="3234" y="0"/>
                  </a:cubicBezTo>
                  <a:cubicBezTo>
                    <a:pt x="3022" y="0"/>
                    <a:pt x="2811" y="4"/>
                    <a:pt x="2603" y="13"/>
                  </a:cubicBezTo>
                  <a:cubicBezTo>
                    <a:pt x="2386" y="4"/>
                    <a:pt x="2169" y="0"/>
                    <a:pt x="1952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3386;p69">
              <a:extLst>
                <a:ext uri="{FF2B5EF4-FFF2-40B4-BE49-F238E27FC236}">
                  <a16:creationId xmlns:a16="http://schemas.microsoft.com/office/drawing/2014/main" id="{A57D4374-45E5-4ADB-A341-43F671293B76}"/>
                </a:ext>
              </a:extLst>
            </p:cNvPr>
            <p:cNvSpPr/>
            <p:nvPr/>
          </p:nvSpPr>
          <p:spPr>
            <a:xfrm>
              <a:off x="7103631" y="1794894"/>
              <a:ext cx="89626" cy="3511"/>
            </a:xfrm>
            <a:custGeom>
              <a:avLst/>
              <a:gdLst/>
              <a:ahLst/>
              <a:cxnLst/>
              <a:rect l="l" t="t" r="r" b="b"/>
              <a:pathLst>
                <a:path w="5105" h="200" extrusionOk="0">
                  <a:moveTo>
                    <a:pt x="1610" y="1"/>
                  </a:moveTo>
                  <a:cubicBezTo>
                    <a:pt x="1072" y="1"/>
                    <a:pt x="529" y="24"/>
                    <a:pt x="1" y="87"/>
                  </a:cubicBezTo>
                  <a:cubicBezTo>
                    <a:pt x="626" y="162"/>
                    <a:pt x="1270" y="200"/>
                    <a:pt x="1905" y="200"/>
                  </a:cubicBezTo>
                  <a:cubicBezTo>
                    <a:pt x="2117" y="200"/>
                    <a:pt x="2327" y="196"/>
                    <a:pt x="2536" y="187"/>
                  </a:cubicBezTo>
                  <a:cubicBezTo>
                    <a:pt x="2753" y="196"/>
                    <a:pt x="2967" y="200"/>
                    <a:pt x="3181" y="200"/>
                  </a:cubicBezTo>
                  <a:cubicBezTo>
                    <a:pt x="3822" y="200"/>
                    <a:pt x="4454" y="162"/>
                    <a:pt x="5104" y="87"/>
                  </a:cubicBezTo>
                  <a:cubicBezTo>
                    <a:pt x="4555" y="24"/>
                    <a:pt x="4018" y="1"/>
                    <a:pt x="3478" y="1"/>
                  </a:cubicBezTo>
                  <a:cubicBezTo>
                    <a:pt x="3166" y="1"/>
                    <a:pt x="2853" y="8"/>
                    <a:pt x="2536" y="21"/>
                  </a:cubicBezTo>
                  <a:cubicBezTo>
                    <a:pt x="2231" y="8"/>
                    <a:pt x="1921" y="1"/>
                    <a:pt x="161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3387;p69">
              <a:extLst>
                <a:ext uri="{FF2B5EF4-FFF2-40B4-BE49-F238E27FC236}">
                  <a16:creationId xmlns:a16="http://schemas.microsoft.com/office/drawing/2014/main" id="{2F7366D9-F0BB-4CC6-9929-B905F1A6E149}"/>
                </a:ext>
              </a:extLst>
            </p:cNvPr>
            <p:cNvSpPr/>
            <p:nvPr/>
          </p:nvSpPr>
          <p:spPr>
            <a:xfrm>
              <a:off x="7127648" y="1635375"/>
              <a:ext cx="2950" cy="161064"/>
            </a:xfrm>
            <a:custGeom>
              <a:avLst/>
              <a:gdLst/>
              <a:ahLst/>
              <a:cxnLst/>
              <a:rect l="l" t="t" r="r" b="b"/>
              <a:pathLst>
                <a:path w="168" h="9174" extrusionOk="0">
                  <a:moveTo>
                    <a:pt x="100" y="0"/>
                  </a:moveTo>
                  <a:cubicBezTo>
                    <a:pt x="67" y="0"/>
                    <a:pt x="0" y="2035"/>
                    <a:pt x="0" y="4603"/>
                  </a:cubicBezTo>
                  <a:cubicBezTo>
                    <a:pt x="0" y="7138"/>
                    <a:pt x="67" y="9173"/>
                    <a:pt x="100" y="9173"/>
                  </a:cubicBezTo>
                  <a:cubicBezTo>
                    <a:pt x="134" y="9173"/>
                    <a:pt x="167" y="7138"/>
                    <a:pt x="167" y="4603"/>
                  </a:cubicBezTo>
                  <a:cubicBezTo>
                    <a:pt x="167" y="2035"/>
                    <a:pt x="134" y="0"/>
                    <a:pt x="10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3388;p69">
              <a:extLst>
                <a:ext uri="{FF2B5EF4-FFF2-40B4-BE49-F238E27FC236}">
                  <a16:creationId xmlns:a16="http://schemas.microsoft.com/office/drawing/2014/main" id="{29D5CC39-2C1B-40CA-946F-5DA12E174A35}"/>
                </a:ext>
              </a:extLst>
            </p:cNvPr>
            <p:cNvSpPr/>
            <p:nvPr/>
          </p:nvSpPr>
          <p:spPr>
            <a:xfrm>
              <a:off x="7164534" y="1635375"/>
              <a:ext cx="2950" cy="161064"/>
            </a:xfrm>
            <a:custGeom>
              <a:avLst/>
              <a:gdLst/>
              <a:ahLst/>
              <a:cxnLst/>
              <a:rect l="l" t="t" r="r" b="b"/>
              <a:pathLst>
                <a:path w="168" h="9174" extrusionOk="0">
                  <a:moveTo>
                    <a:pt x="68" y="0"/>
                  </a:moveTo>
                  <a:cubicBezTo>
                    <a:pt x="1" y="0"/>
                    <a:pt x="1" y="2035"/>
                    <a:pt x="1" y="4603"/>
                  </a:cubicBezTo>
                  <a:cubicBezTo>
                    <a:pt x="1" y="7138"/>
                    <a:pt x="34" y="9173"/>
                    <a:pt x="68" y="9173"/>
                  </a:cubicBezTo>
                  <a:cubicBezTo>
                    <a:pt x="134" y="9173"/>
                    <a:pt x="168" y="7138"/>
                    <a:pt x="168" y="4603"/>
                  </a:cubicBezTo>
                  <a:cubicBezTo>
                    <a:pt x="168" y="2035"/>
                    <a:pt x="134" y="0"/>
                    <a:pt x="68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3389;p69">
              <a:extLst>
                <a:ext uri="{FF2B5EF4-FFF2-40B4-BE49-F238E27FC236}">
                  <a16:creationId xmlns:a16="http://schemas.microsoft.com/office/drawing/2014/main" id="{3A418238-6D44-447C-A70D-F1480A003C9B}"/>
                </a:ext>
              </a:extLst>
            </p:cNvPr>
            <p:cNvSpPr/>
            <p:nvPr/>
          </p:nvSpPr>
          <p:spPr>
            <a:xfrm>
              <a:off x="7551639" y="4168838"/>
              <a:ext cx="751982" cy="476731"/>
            </a:xfrm>
            <a:custGeom>
              <a:avLst/>
              <a:gdLst/>
              <a:ahLst/>
              <a:cxnLst/>
              <a:rect l="l" t="t" r="r" b="b"/>
              <a:pathLst>
                <a:path w="42832" h="27154" extrusionOk="0">
                  <a:moveTo>
                    <a:pt x="18981" y="0"/>
                  </a:moveTo>
                  <a:lnTo>
                    <a:pt x="1" y="26319"/>
                  </a:lnTo>
                  <a:lnTo>
                    <a:pt x="27554" y="27153"/>
                  </a:lnTo>
                  <a:lnTo>
                    <a:pt x="42832" y="2402"/>
                  </a:lnTo>
                  <a:lnTo>
                    <a:pt x="42231" y="1001"/>
                  </a:lnTo>
                  <a:lnTo>
                    <a:pt x="18981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3390;p69">
              <a:extLst>
                <a:ext uri="{FF2B5EF4-FFF2-40B4-BE49-F238E27FC236}">
                  <a16:creationId xmlns:a16="http://schemas.microsoft.com/office/drawing/2014/main" id="{A8427038-5FC9-4C6C-8E99-71C3706C242D}"/>
                </a:ext>
              </a:extLst>
            </p:cNvPr>
            <p:cNvSpPr/>
            <p:nvPr/>
          </p:nvSpPr>
          <p:spPr>
            <a:xfrm>
              <a:off x="7533486" y="4222719"/>
              <a:ext cx="740852" cy="393565"/>
            </a:xfrm>
            <a:custGeom>
              <a:avLst/>
              <a:gdLst/>
              <a:ahLst/>
              <a:cxnLst/>
              <a:rect l="l" t="t" r="r" b="b"/>
              <a:pathLst>
                <a:path w="42198" h="22417" extrusionOk="0">
                  <a:moveTo>
                    <a:pt x="42198" y="0"/>
                  </a:moveTo>
                  <a:lnTo>
                    <a:pt x="32024" y="834"/>
                  </a:lnTo>
                  <a:lnTo>
                    <a:pt x="6305" y="9874"/>
                  </a:lnTo>
                  <a:lnTo>
                    <a:pt x="1" y="20848"/>
                  </a:lnTo>
                  <a:lnTo>
                    <a:pt x="27721" y="22416"/>
                  </a:lnTo>
                  <a:lnTo>
                    <a:pt x="42198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3391;p69">
              <a:extLst>
                <a:ext uri="{FF2B5EF4-FFF2-40B4-BE49-F238E27FC236}">
                  <a16:creationId xmlns:a16="http://schemas.microsoft.com/office/drawing/2014/main" id="{2849A8C9-9BF9-4B26-A0C0-A18C97099CCF}"/>
                </a:ext>
              </a:extLst>
            </p:cNvPr>
            <p:cNvSpPr/>
            <p:nvPr/>
          </p:nvSpPr>
          <p:spPr>
            <a:xfrm>
              <a:off x="7431587" y="4156531"/>
              <a:ext cx="858568" cy="410560"/>
            </a:xfrm>
            <a:custGeom>
              <a:avLst/>
              <a:gdLst/>
              <a:ahLst/>
              <a:cxnLst/>
              <a:rect l="l" t="t" r="r" b="b"/>
              <a:pathLst>
                <a:path w="48903" h="23385" extrusionOk="0">
                  <a:moveTo>
                    <a:pt x="24785" y="1"/>
                  </a:moveTo>
                  <a:cubicBezTo>
                    <a:pt x="23651" y="3303"/>
                    <a:pt x="21283" y="5471"/>
                    <a:pt x="17647" y="6806"/>
                  </a:cubicBezTo>
                  <a:cubicBezTo>
                    <a:pt x="14378" y="7973"/>
                    <a:pt x="10708" y="7973"/>
                    <a:pt x="7539" y="9308"/>
                  </a:cubicBezTo>
                  <a:cubicBezTo>
                    <a:pt x="2402" y="11376"/>
                    <a:pt x="1" y="18314"/>
                    <a:pt x="1902" y="22984"/>
                  </a:cubicBezTo>
                  <a:lnTo>
                    <a:pt x="1935" y="22984"/>
                  </a:lnTo>
                  <a:lnTo>
                    <a:pt x="27354" y="23384"/>
                  </a:lnTo>
                  <a:cubicBezTo>
                    <a:pt x="26320" y="20149"/>
                    <a:pt x="28755" y="15545"/>
                    <a:pt x="32190" y="14011"/>
                  </a:cubicBezTo>
                  <a:cubicBezTo>
                    <a:pt x="34425" y="12977"/>
                    <a:pt x="38728" y="11676"/>
                    <a:pt x="40963" y="10542"/>
                  </a:cubicBezTo>
                  <a:cubicBezTo>
                    <a:pt x="45133" y="8440"/>
                    <a:pt x="48902" y="4337"/>
                    <a:pt x="48569" y="835"/>
                  </a:cubicBezTo>
                  <a:lnTo>
                    <a:pt x="38128" y="501"/>
                  </a:lnTo>
                  <a:lnTo>
                    <a:pt x="24785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3392;p69">
              <a:extLst>
                <a:ext uri="{FF2B5EF4-FFF2-40B4-BE49-F238E27FC236}">
                  <a16:creationId xmlns:a16="http://schemas.microsoft.com/office/drawing/2014/main" id="{81B9E931-E443-47CF-A5D6-12D979C2A5F3}"/>
                </a:ext>
              </a:extLst>
            </p:cNvPr>
            <p:cNvSpPr/>
            <p:nvPr/>
          </p:nvSpPr>
          <p:spPr>
            <a:xfrm>
              <a:off x="7453252" y="4153617"/>
              <a:ext cx="834551" cy="413474"/>
            </a:xfrm>
            <a:custGeom>
              <a:avLst/>
              <a:gdLst/>
              <a:ahLst/>
              <a:cxnLst/>
              <a:rect l="l" t="t" r="r" b="b"/>
              <a:pathLst>
                <a:path w="47535" h="23551" extrusionOk="0">
                  <a:moveTo>
                    <a:pt x="363" y="16958"/>
                  </a:moveTo>
                  <a:lnTo>
                    <a:pt x="363" y="16958"/>
                  </a:lnTo>
                  <a:cubicBezTo>
                    <a:pt x="329" y="17098"/>
                    <a:pt x="297" y="17238"/>
                    <a:pt x="268" y="17379"/>
                  </a:cubicBezTo>
                  <a:cubicBezTo>
                    <a:pt x="68" y="18413"/>
                    <a:pt x="1" y="19514"/>
                    <a:pt x="68" y="20581"/>
                  </a:cubicBezTo>
                  <a:cubicBezTo>
                    <a:pt x="101" y="20982"/>
                    <a:pt x="168" y="21349"/>
                    <a:pt x="234" y="21749"/>
                  </a:cubicBezTo>
                  <a:cubicBezTo>
                    <a:pt x="268" y="22016"/>
                    <a:pt x="368" y="22316"/>
                    <a:pt x="435" y="22583"/>
                  </a:cubicBezTo>
                  <a:cubicBezTo>
                    <a:pt x="535" y="22783"/>
                    <a:pt x="568" y="22950"/>
                    <a:pt x="601" y="23083"/>
                  </a:cubicBezTo>
                  <a:cubicBezTo>
                    <a:pt x="635" y="23150"/>
                    <a:pt x="660" y="23167"/>
                    <a:pt x="676" y="23167"/>
                  </a:cubicBezTo>
                  <a:cubicBezTo>
                    <a:pt x="693" y="23167"/>
                    <a:pt x="701" y="23150"/>
                    <a:pt x="701" y="23150"/>
                  </a:cubicBezTo>
                  <a:lnTo>
                    <a:pt x="2469" y="23150"/>
                  </a:lnTo>
                  <a:lnTo>
                    <a:pt x="1135" y="23117"/>
                  </a:lnTo>
                  <a:lnTo>
                    <a:pt x="699" y="23148"/>
                  </a:lnTo>
                  <a:lnTo>
                    <a:pt x="699" y="23148"/>
                  </a:lnTo>
                  <a:cubicBezTo>
                    <a:pt x="635" y="23083"/>
                    <a:pt x="635" y="23049"/>
                    <a:pt x="635" y="22983"/>
                  </a:cubicBezTo>
                  <a:lnTo>
                    <a:pt x="468" y="22483"/>
                  </a:lnTo>
                  <a:cubicBezTo>
                    <a:pt x="401" y="22216"/>
                    <a:pt x="301" y="21916"/>
                    <a:pt x="268" y="21649"/>
                  </a:cubicBezTo>
                  <a:cubicBezTo>
                    <a:pt x="201" y="21249"/>
                    <a:pt x="134" y="20882"/>
                    <a:pt x="101" y="20481"/>
                  </a:cubicBezTo>
                  <a:cubicBezTo>
                    <a:pt x="8" y="19294"/>
                    <a:pt x="101" y="18106"/>
                    <a:pt x="363" y="16958"/>
                  </a:cubicBezTo>
                  <a:close/>
                  <a:moveTo>
                    <a:pt x="23551" y="0"/>
                  </a:moveTo>
                  <a:lnTo>
                    <a:pt x="23484" y="100"/>
                  </a:lnTo>
                  <a:cubicBezTo>
                    <a:pt x="23084" y="1334"/>
                    <a:pt x="22450" y="2502"/>
                    <a:pt x="21583" y="3503"/>
                  </a:cubicBezTo>
                  <a:cubicBezTo>
                    <a:pt x="21149" y="3970"/>
                    <a:pt x="20682" y="4403"/>
                    <a:pt x="20215" y="4804"/>
                  </a:cubicBezTo>
                  <a:cubicBezTo>
                    <a:pt x="19715" y="5204"/>
                    <a:pt x="19181" y="5537"/>
                    <a:pt x="18614" y="5838"/>
                  </a:cubicBezTo>
                  <a:cubicBezTo>
                    <a:pt x="17547" y="6405"/>
                    <a:pt x="16446" y="6838"/>
                    <a:pt x="15279" y="7172"/>
                  </a:cubicBezTo>
                  <a:cubicBezTo>
                    <a:pt x="14144" y="7472"/>
                    <a:pt x="12977" y="7672"/>
                    <a:pt x="11909" y="7872"/>
                  </a:cubicBezTo>
                  <a:cubicBezTo>
                    <a:pt x="9741" y="8306"/>
                    <a:pt x="7606" y="8673"/>
                    <a:pt x="5872" y="9540"/>
                  </a:cubicBezTo>
                  <a:cubicBezTo>
                    <a:pt x="5405" y="9774"/>
                    <a:pt x="5005" y="10007"/>
                    <a:pt x="4604" y="10307"/>
                  </a:cubicBezTo>
                  <a:cubicBezTo>
                    <a:pt x="4404" y="10441"/>
                    <a:pt x="4237" y="10574"/>
                    <a:pt x="4071" y="10708"/>
                  </a:cubicBezTo>
                  <a:cubicBezTo>
                    <a:pt x="3870" y="10875"/>
                    <a:pt x="3704" y="11008"/>
                    <a:pt x="3570" y="11175"/>
                  </a:cubicBezTo>
                  <a:lnTo>
                    <a:pt x="3103" y="11642"/>
                  </a:lnTo>
                  <a:cubicBezTo>
                    <a:pt x="2936" y="11809"/>
                    <a:pt x="2803" y="11975"/>
                    <a:pt x="2703" y="12142"/>
                  </a:cubicBezTo>
                  <a:cubicBezTo>
                    <a:pt x="2403" y="12442"/>
                    <a:pt x="2136" y="12809"/>
                    <a:pt x="1936" y="13176"/>
                  </a:cubicBezTo>
                  <a:cubicBezTo>
                    <a:pt x="1200" y="14342"/>
                    <a:pt x="668" y="15623"/>
                    <a:pt x="363" y="16958"/>
                  </a:cubicBezTo>
                  <a:lnTo>
                    <a:pt x="363" y="16958"/>
                  </a:lnTo>
                  <a:cubicBezTo>
                    <a:pt x="676" y="15677"/>
                    <a:pt x="1180" y="14459"/>
                    <a:pt x="1902" y="13376"/>
                  </a:cubicBezTo>
                  <a:lnTo>
                    <a:pt x="2670" y="12376"/>
                  </a:lnTo>
                  <a:cubicBezTo>
                    <a:pt x="2770" y="12175"/>
                    <a:pt x="2903" y="12009"/>
                    <a:pt x="3070" y="11875"/>
                  </a:cubicBezTo>
                  <a:lnTo>
                    <a:pt x="3570" y="11375"/>
                  </a:lnTo>
                  <a:cubicBezTo>
                    <a:pt x="3737" y="11208"/>
                    <a:pt x="3904" y="11041"/>
                    <a:pt x="4071" y="10908"/>
                  </a:cubicBezTo>
                  <a:cubicBezTo>
                    <a:pt x="4237" y="10774"/>
                    <a:pt x="4437" y="10608"/>
                    <a:pt x="4604" y="10508"/>
                  </a:cubicBezTo>
                  <a:cubicBezTo>
                    <a:pt x="5005" y="10241"/>
                    <a:pt x="5405" y="10007"/>
                    <a:pt x="5838" y="9774"/>
                  </a:cubicBezTo>
                  <a:cubicBezTo>
                    <a:pt x="7573" y="8906"/>
                    <a:pt x="9675" y="8540"/>
                    <a:pt x="11876" y="8173"/>
                  </a:cubicBezTo>
                  <a:cubicBezTo>
                    <a:pt x="12944" y="7939"/>
                    <a:pt x="14078" y="7772"/>
                    <a:pt x="15245" y="7439"/>
                  </a:cubicBezTo>
                  <a:cubicBezTo>
                    <a:pt x="16413" y="7105"/>
                    <a:pt x="17547" y="6638"/>
                    <a:pt x="18614" y="6071"/>
                  </a:cubicBezTo>
                  <a:cubicBezTo>
                    <a:pt x="19181" y="5771"/>
                    <a:pt x="19715" y="5404"/>
                    <a:pt x="20215" y="5037"/>
                  </a:cubicBezTo>
                  <a:cubicBezTo>
                    <a:pt x="20716" y="4637"/>
                    <a:pt x="21216" y="4203"/>
                    <a:pt x="21616" y="3703"/>
                  </a:cubicBezTo>
                  <a:cubicBezTo>
                    <a:pt x="22493" y="2729"/>
                    <a:pt x="23148" y="1565"/>
                    <a:pt x="23552" y="335"/>
                  </a:cubicBezTo>
                  <a:lnTo>
                    <a:pt x="23552" y="335"/>
                  </a:lnTo>
                  <a:lnTo>
                    <a:pt x="34626" y="701"/>
                  </a:lnTo>
                  <a:cubicBezTo>
                    <a:pt x="38462" y="867"/>
                    <a:pt x="42465" y="1001"/>
                    <a:pt x="46568" y="1134"/>
                  </a:cubicBezTo>
                  <a:lnTo>
                    <a:pt x="47238" y="1134"/>
                  </a:lnTo>
                  <a:cubicBezTo>
                    <a:pt x="47256" y="1868"/>
                    <a:pt x="47124" y="2600"/>
                    <a:pt x="46901" y="3302"/>
                  </a:cubicBezTo>
                  <a:cubicBezTo>
                    <a:pt x="46734" y="3669"/>
                    <a:pt x="46601" y="4003"/>
                    <a:pt x="46434" y="4337"/>
                  </a:cubicBezTo>
                  <a:cubicBezTo>
                    <a:pt x="46267" y="4670"/>
                    <a:pt x="46067" y="5004"/>
                    <a:pt x="45834" y="5304"/>
                  </a:cubicBezTo>
                  <a:cubicBezTo>
                    <a:pt x="44966" y="6538"/>
                    <a:pt x="43932" y="7672"/>
                    <a:pt x="42731" y="8606"/>
                  </a:cubicBezTo>
                  <a:cubicBezTo>
                    <a:pt x="41564" y="9507"/>
                    <a:pt x="40296" y="10307"/>
                    <a:pt x="38962" y="10941"/>
                  </a:cubicBezTo>
                  <a:cubicBezTo>
                    <a:pt x="37628" y="11508"/>
                    <a:pt x="36294" y="12042"/>
                    <a:pt x="34959" y="12509"/>
                  </a:cubicBezTo>
                  <a:cubicBezTo>
                    <a:pt x="33625" y="12976"/>
                    <a:pt x="32291" y="13476"/>
                    <a:pt x="31056" y="14010"/>
                  </a:cubicBezTo>
                  <a:cubicBezTo>
                    <a:pt x="30423" y="14277"/>
                    <a:pt x="29822" y="14644"/>
                    <a:pt x="29289" y="15044"/>
                  </a:cubicBezTo>
                  <a:cubicBezTo>
                    <a:pt x="29022" y="15244"/>
                    <a:pt x="28755" y="15478"/>
                    <a:pt x="28555" y="15711"/>
                  </a:cubicBezTo>
                  <a:cubicBezTo>
                    <a:pt x="28321" y="15978"/>
                    <a:pt x="28088" y="16212"/>
                    <a:pt x="27888" y="16479"/>
                  </a:cubicBezTo>
                  <a:cubicBezTo>
                    <a:pt x="27054" y="17479"/>
                    <a:pt x="26453" y="18647"/>
                    <a:pt x="26086" y="19881"/>
                  </a:cubicBezTo>
                  <a:cubicBezTo>
                    <a:pt x="25730" y="21048"/>
                    <a:pt x="25688" y="22278"/>
                    <a:pt x="26023" y="23449"/>
                  </a:cubicBezTo>
                  <a:lnTo>
                    <a:pt x="26023" y="23449"/>
                  </a:lnTo>
                  <a:lnTo>
                    <a:pt x="7606" y="23183"/>
                  </a:lnTo>
                  <a:lnTo>
                    <a:pt x="2469" y="23150"/>
                  </a:lnTo>
                  <a:lnTo>
                    <a:pt x="7606" y="23217"/>
                  </a:lnTo>
                  <a:lnTo>
                    <a:pt x="26053" y="23549"/>
                  </a:lnTo>
                  <a:lnTo>
                    <a:pt x="26053" y="23549"/>
                  </a:lnTo>
                  <a:cubicBezTo>
                    <a:pt x="26053" y="23549"/>
                    <a:pt x="26053" y="23550"/>
                    <a:pt x="26053" y="23550"/>
                  </a:cubicBezTo>
                  <a:lnTo>
                    <a:pt x="26054" y="23549"/>
                  </a:lnTo>
                  <a:lnTo>
                    <a:pt x="26054" y="23549"/>
                  </a:lnTo>
                  <a:lnTo>
                    <a:pt x="26120" y="23550"/>
                  </a:lnTo>
                  <a:lnTo>
                    <a:pt x="26253" y="23550"/>
                  </a:lnTo>
                  <a:lnTo>
                    <a:pt x="26186" y="23450"/>
                  </a:lnTo>
                  <a:cubicBezTo>
                    <a:pt x="25853" y="22283"/>
                    <a:pt x="25886" y="21048"/>
                    <a:pt x="26253" y="19881"/>
                  </a:cubicBezTo>
                  <a:cubicBezTo>
                    <a:pt x="26620" y="18680"/>
                    <a:pt x="27254" y="17546"/>
                    <a:pt x="28054" y="16545"/>
                  </a:cubicBezTo>
                  <a:cubicBezTo>
                    <a:pt x="28221" y="16278"/>
                    <a:pt x="28455" y="16045"/>
                    <a:pt x="28721" y="15811"/>
                  </a:cubicBezTo>
                  <a:cubicBezTo>
                    <a:pt x="28955" y="15545"/>
                    <a:pt x="29222" y="15344"/>
                    <a:pt x="29455" y="15144"/>
                  </a:cubicBezTo>
                  <a:cubicBezTo>
                    <a:pt x="29989" y="14711"/>
                    <a:pt x="30556" y="14377"/>
                    <a:pt x="31157" y="14110"/>
                  </a:cubicBezTo>
                  <a:cubicBezTo>
                    <a:pt x="32391" y="13543"/>
                    <a:pt x="33725" y="13109"/>
                    <a:pt x="35059" y="12609"/>
                  </a:cubicBezTo>
                  <a:cubicBezTo>
                    <a:pt x="36394" y="12109"/>
                    <a:pt x="37761" y="11642"/>
                    <a:pt x="39096" y="11008"/>
                  </a:cubicBezTo>
                  <a:cubicBezTo>
                    <a:pt x="40430" y="10374"/>
                    <a:pt x="41697" y="9607"/>
                    <a:pt x="42898" y="8673"/>
                  </a:cubicBezTo>
                  <a:cubicBezTo>
                    <a:pt x="44099" y="7739"/>
                    <a:pt x="45167" y="6605"/>
                    <a:pt x="46067" y="5337"/>
                  </a:cubicBezTo>
                  <a:cubicBezTo>
                    <a:pt x="46301" y="5037"/>
                    <a:pt x="46501" y="4703"/>
                    <a:pt x="46668" y="4337"/>
                  </a:cubicBezTo>
                  <a:cubicBezTo>
                    <a:pt x="46868" y="4003"/>
                    <a:pt x="47001" y="3636"/>
                    <a:pt x="47135" y="3269"/>
                  </a:cubicBezTo>
                  <a:cubicBezTo>
                    <a:pt x="47401" y="2502"/>
                    <a:pt x="47535" y="1701"/>
                    <a:pt x="47468" y="934"/>
                  </a:cubicBezTo>
                  <a:lnTo>
                    <a:pt x="47468" y="834"/>
                  </a:lnTo>
                  <a:lnTo>
                    <a:pt x="47401" y="834"/>
                  </a:lnTo>
                  <a:lnTo>
                    <a:pt x="46634" y="801"/>
                  </a:lnTo>
                  <a:cubicBezTo>
                    <a:pt x="42565" y="667"/>
                    <a:pt x="38562" y="600"/>
                    <a:pt x="34726" y="434"/>
                  </a:cubicBezTo>
                  <a:lnTo>
                    <a:pt x="23618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3393;p69">
              <a:extLst>
                <a:ext uri="{FF2B5EF4-FFF2-40B4-BE49-F238E27FC236}">
                  <a16:creationId xmlns:a16="http://schemas.microsoft.com/office/drawing/2014/main" id="{622588D9-49C7-4611-8E6C-F3DC9371F691}"/>
                </a:ext>
              </a:extLst>
            </p:cNvPr>
            <p:cNvSpPr/>
            <p:nvPr/>
          </p:nvSpPr>
          <p:spPr>
            <a:xfrm>
              <a:off x="7893658" y="4102071"/>
              <a:ext cx="100704" cy="91382"/>
            </a:xfrm>
            <a:custGeom>
              <a:avLst/>
              <a:gdLst/>
              <a:ahLst/>
              <a:cxnLst/>
              <a:rect l="l" t="t" r="r" b="b"/>
              <a:pathLst>
                <a:path w="5736" h="5205" extrusionOk="0">
                  <a:moveTo>
                    <a:pt x="5679" y="2888"/>
                  </a:moveTo>
                  <a:cubicBezTo>
                    <a:pt x="5676" y="2904"/>
                    <a:pt x="5674" y="2920"/>
                    <a:pt x="5671" y="2936"/>
                  </a:cubicBezTo>
                  <a:cubicBezTo>
                    <a:pt x="5671" y="3069"/>
                    <a:pt x="5638" y="3170"/>
                    <a:pt x="5571" y="3270"/>
                  </a:cubicBezTo>
                  <a:cubicBezTo>
                    <a:pt x="5605" y="3336"/>
                    <a:pt x="5605" y="3403"/>
                    <a:pt x="5605" y="3470"/>
                  </a:cubicBezTo>
                  <a:cubicBezTo>
                    <a:pt x="5638" y="3336"/>
                    <a:pt x="5671" y="3170"/>
                    <a:pt x="5671" y="3036"/>
                  </a:cubicBezTo>
                  <a:cubicBezTo>
                    <a:pt x="5675" y="2986"/>
                    <a:pt x="5678" y="2937"/>
                    <a:pt x="5679" y="2888"/>
                  </a:cubicBezTo>
                  <a:close/>
                  <a:moveTo>
                    <a:pt x="3022" y="1"/>
                  </a:moveTo>
                  <a:cubicBezTo>
                    <a:pt x="1873" y="1"/>
                    <a:pt x="784" y="676"/>
                    <a:pt x="334" y="1802"/>
                  </a:cubicBezTo>
                  <a:cubicBezTo>
                    <a:pt x="67" y="2402"/>
                    <a:pt x="1" y="3069"/>
                    <a:pt x="134" y="3703"/>
                  </a:cubicBezTo>
                  <a:cubicBezTo>
                    <a:pt x="201" y="4104"/>
                    <a:pt x="367" y="4504"/>
                    <a:pt x="601" y="4871"/>
                  </a:cubicBezTo>
                  <a:cubicBezTo>
                    <a:pt x="701" y="5004"/>
                    <a:pt x="834" y="5104"/>
                    <a:pt x="968" y="5204"/>
                  </a:cubicBezTo>
                  <a:cubicBezTo>
                    <a:pt x="1001" y="5204"/>
                    <a:pt x="868" y="5071"/>
                    <a:pt x="701" y="4804"/>
                  </a:cubicBezTo>
                  <a:cubicBezTo>
                    <a:pt x="468" y="4470"/>
                    <a:pt x="334" y="4104"/>
                    <a:pt x="267" y="3703"/>
                  </a:cubicBezTo>
                  <a:cubicBezTo>
                    <a:pt x="201" y="3103"/>
                    <a:pt x="301" y="2502"/>
                    <a:pt x="534" y="1935"/>
                  </a:cubicBezTo>
                  <a:cubicBezTo>
                    <a:pt x="534" y="1902"/>
                    <a:pt x="568" y="1902"/>
                    <a:pt x="568" y="1869"/>
                  </a:cubicBezTo>
                  <a:cubicBezTo>
                    <a:pt x="1054" y="871"/>
                    <a:pt x="2055" y="282"/>
                    <a:pt x="3092" y="282"/>
                  </a:cubicBezTo>
                  <a:cubicBezTo>
                    <a:pt x="3477" y="282"/>
                    <a:pt x="3867" y="363"/>
                    <a:pt x="4237" y="534"/>
                  </a:cubicBezTo>
                  <a:cubicBezTo>
                    <a:pt x="4804" y="768"/>
                    <a:pt x="5238" y="1235"/>
                    <a:pt x="5471" y="1802"/>
                  </a:cubicBezTo>
                  <a:cubicBezTo>
                    <a:pt x="5619" y="2156"/>
                    <a:pt x="5688" y="2510"/>
                    <a:pt x="5679" y="2888"/>
                  </a:cubicBezTo>
                  <a:lnTo>
                    <a:pt x="5679" y="2888"/>
                  </a:lnTo>
                  <a:cubicBezTo>
                    <a:pt x="5735" y="2498"/>
                    <a:pt x="5698" y="2054"/>
                    <a:pt x="5538" y="1702"/>
                  </a:cubicBezTo>
                  <a:cubicBezTo>
                    <a:pt x="5338" y="1068"/>
                    <a:pt x="4871" y="568"/>
                    <a:pt x="4304" y="267"/>
                  </a:cubicBezTo>
                  <a:cubicBezTo>
                    <a:pt x="4237" y="267"/>
                    <a:pt x="4204" y="234"/>
                    <a:pt x="4170" y="234"/>
                  </a:cubicBezTo>
                  <a:cubicBezTo>
                    <a:pt x="3795" y="76"/>
                    <a:pt x="3405" y="1"/>
                    <a:pt x="302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3394;p69">
              <a:extLst>
                <a:ext uri="{FF2B5EF4-FFF2-40B4-BE49-F238E27FC236}">
                  <a16:creationId xmlns:a16="http://schemas.microsoft.com/office/drawing/2014/main" id="{6640B20D-6B3C-4B82-BF6A-0DD457D33F93}"/>
                </a:ext>
              </a:extLst>
            </p:cNvPr>
            <p:cNvSpPr/>
            <p:nvPr/>
          </p:nvSpPr>
          <p:spPr>
            <a:xfrm>
              <a:off x="7963937" y="4102071"/>
              <a:ext cx="100740" cy="91382"/>
            </a:xfrm>
            <a:custGeom>
              <a:avLst/>
              <a:gdLst/>
              <a:ahLst/>
              <a:cxnLst/>
              <a:rect l="l" t="t" r="r" b="b"/>
              <a:pathLst>
                <a:path w="5738" h="5205" extrusionOk="0">
                  <a:moveTo>
                    <a:pt x="5660" y="3201"/>
                  </a:moveTo>
                  <a:lnTo>
                    <a:pt x="5660" y="3201"/>
                  </a:lnTo>
                  <a:cubicBezTo>
                    <a:pt x="5653" y="3224"/>
                    <a:pt x="5645" y="3247"/>
                    <a:pt x="5638" y="3270"/>
                  </a:cubicBezTo>
                  <a:lnTo>
                    <a:pt x="5638" y="3470"/>
                  </a:lnTo>
                  <a:cubicBezTo>
                    <a:pt x="5638" y="3388"/>
                    <a:pt x="5650" y="3293"/>
                    <a:pt x="5660" y="3201"/>
                  </a:cubicBezTo>
                  <a:close/>
                  <a:moveTo>
                    <a:pt x="3022" y="1"/>
                  </a:moveTo>
                  <a:cubicBezTo>
                    <a:pt x="1873" y="1"/>
                    <a:pt x="784" y="676"/>
                    <a:pt x="334" y="1802"/>
                  </a:cubicBezTo>
                  <a:cubicBezTo>
                    <a:pt x="67" y="2402"/>
                    <a:pt x="0" y="3069"/>
                    <a:pt x="134" y="3703"/>
                  </a:cubicBezTo>
                  <a:cubicBezTo>
                    <a:pt x="201" y="4104"/>
                    <a:pt x="367" y="4504"/>
                    <a:pt x="634" y="4871"/>
                  </a:cubicBezTo>
                  <a:cubicBezTo>
                    <a:pt x="701" y="5004"/>
                    <a:pt x="834" y="5104"/>
                    <a:pt x="968" y="5204"/>
                  </a:cubicBezTo>
                  <a:cubicBezTo>
                    <a:pt x="1001" y="5204"/>
                    <a:pt x="868" y="5071"/>
                    <a:pt x="701" y="4804"/>
                  </a:cubicBezTo>
                  <a:cubicBezTo>
                    <a:pt x="467" y="4470"/>
                    <a:pt x="334" y="4104"/>
                    <a:pt x="301" y="3703"/>
                  </a:cubicBezTo>
                  <a:cubicBezTo>
                    <a:pt x="201" y="3103"/>
                    <a:pt x="301" y="2502"/>
                    <a:pt x="534" y="1935"/>
                  </a:cubicBezTo>
                  <a:cubicBezTo>
                    <a:pt x="534" y="1902"/>
                    <a:pt x="567" y="1902"/>
                    <a:pt x="567" y="1869"/>
                  </a:cubicBezTo>
                  <a:cubicBezTo>
                    <a:pt x="1054" y="871"/>
                    <a:pt x="2055" y="282"/>
                    <a:pt x="3092" y="282"/>
                  </a:cubicBezTo>
                  <a:cubicBezTo>
                    <a:pt x="3477" y="282"/>
                    <a:pt x="3867" y="363"/>
                    <a:pt x="4237" y="534"/>
                  </a:cubicBezTo>
                  <a:cubicBezTo>
                    <a:pt x="4804" y="768"/>
                    <a:pt x="5237" y="1235"/>
                    <a:pt x="5471" y="1802"/>
                  </a:cubicBezTo>
                  <a:cubicBezTo>
                    <a:pt x="5638" y="2202"/>
                    <a:pt x="5704" y="2602"/>
                    <a:pt x="5671" y="3036"/>
                  </a:cubicBezTo>
                  <a:cubicBezTo>
                    <a:pt x="5671" y="3087"/>
                    <a:pt x="5666" y="3144"/>
                    <a:pt x="5660" y="3201"/>
                  </a:cubicBezTo>
                  <a:lnTo>
                    <a:pt x="5660" y="3201"/>
                  </a:lnTo>
                  <a:cubicBezTo>
                    <a:pt x="5685" y="3122"/>
                    <a:pt x="5704" y="3039"/>
                    <a:pt x="5704" y="2936"/>
                  </a:cubicBezTo>
                  <a:cubicBezTo>
                    <a:pt x="5738" y="2502"/>
                    <a:pt x="5704" y="2102"/>
                    <a:pt x="5538" y="1702"/>
                  </a:cubicBezTo>
                  <a:cubicBezTo>
                    <a:pt x="5338" y="1068"/>
                    <a:pt x="4871" y="568"/>
                    <a:pt x="4303" y="267"/>
                  </a:cubicBezTo>
                  <a:cubicBezTo>
                    <a:pt x="4237" y="267"/>
                    <a:pt x="4203" y="234"/>
                    <a:pt x="4170" y="234"/>
                  </a:cubicBezTo>
                  <a:cubicBezTo>
                    <a:pt x="3795" y="76"/>
                    <a:pt x="3405" y="1"/>
                    <a:pt x="302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3395;p69">
              <a:extLst>
                <a:ext uri="{FF2B5EF4-FFF2-40B4-BE49-F238E27FC236}">
                  <a16:creationId xmlns:a16="http://schemas.microsoft.com/office/drawing/2014/main" id="{AC590CF4-15D4-46D8-962A-8BB6FCFE0355}"/>
                </a:ext>
              </a:extLst>
            </p:cNvPr>
            <p:cNvSpPr/>
            <p:nvPr/>
          </p:nvSpPr>
          <p:spPr>
            <a:xfrm>
              <a:off x="8002123" y="4110147"/>
              <a:ext cx="115856" cy="92681"/>
            </a:xfrm>
            <a:custGeom>
              <a:avLst/>
              <a:gdLst/>
              <a:ahLst/>
              <a:cxnLst/>
              <a:rect l="l" t="t" r="r" b="b"/>
              <a:pathLst>
                <a:path w="6599" h="5279" extrusionOk="0">
                  <a:moveTo>
                    <a:pt x="3981" y="0"/>
                  </a:moveTo>
                  <a:cubicBezTo>
                    <a:pt x="1610" y="0"/>
                    <a:pt x="0" y="2868"/>
                    <a:pt x="1661" y="4944"/>
                  </a:cubicBezTo>
                  <a:cubicBezTo>
                    <a:pt x="1728" y="5078"/>
                    <a:pt x="1862" y="5211"/>
                    <a:pt x="1995" y="5278"/>
                  </a:cubicBezTo>
                  <a:cubicBezTo>
                    <a:pt x="1995" y="5245"/>
                    <a:pt x="1862" y="5145"/>
                    <a:pt x="1695" y="4911"/>
                  </a:cubicBezTo>
                  <a:cubicBezTo>
                    <a:pt x="1461" y="4578"/>
                    <a:pt x="1261" y="4177"/>
                    <a:pt x="1194" y="3777"/>
                  </a:cubicBezTo>
                  <a:cubicBezTo>
                    <a:pt x="1094" y="3177"/>
                    <a:pt x="1128" y="2543"/>
                    <a:pt x="1361" y="1976"/>
                  </a:cubicBezTo>
                  <a:cubicBezTo>
                    <a:pt x="1595" y="1275"/>
                    <a:pt x="2128" y="708"/>
                    <a:pt x="2829" y="408"/>
                  </a:cubicBezTo>
                  <a:cubicBezTo>
                    <a:pt x="3181" y="232"/>
                    <a:pt x="3561" y="149"/>
                    <a:pt x="3940" y="149"/>
                  </a:cubicBezTo>
                  <a:cubicBezTo>
                    <a:pt x="4278" y="149"/>
                    <a:pt x="4615" y="215"/>
                    <a:pt x="4930" y="341"/>
                  </a:cubicBezTo>
                  <a:cubicBezTo>
                    <a:pt x="5531" y="575"/>
                    <a:pt x="5998" y="1008"/>
                    <a:pt x="6231" y="1575"/>
                  </a:cubicBezTo>
                  <a:cubicBezTo>
                    <a:pt x="6398" y="1942"/>
                    <a:pt x="6498" y="2343"/>
                    <a:pt x="6498" y="2776"/>
                  </a:cubicBezTo>
                  <a:cubicBezTo>
                    <a:pt x="6498" y="2910"/>
                    <a:pt x="6465" y="3076"/>
                    <a:pt x="6465" y="3243"/>
                  </a:cubicBezTo>
                  <a:cubicBezTo>
                    <a:pt x="6465" y="3210"/>
                    <a:pt x="6498" y="3143"/>
                    <a:pt x="6498" y="3110"/>
                  </a:cubicBezTo>
                  <a:cubicBezTo>
                    <a:pt x="6532" y="3010"/>
                    <a:pt x="6565" y="2876"/>
                    <a:pt x="6565" y="2776"/>
                  </a:cubicBezTo>
                  <a:cubicBezTo>
                    <a:pt x="6598" y="2343"/>
                    <a:pt x="6532" y="1909"/>
                    <a:pt x="6365" y="1509"/>
                  </a:cubicBezTo>
                  <a:cubicBezTo>
                    <a:pt x="6098" y="942"/>
                    <a:pt x="5631" y="441"/>
                    <a:pt x="5031" y="174"/>
                  </a:cubicBezTo>
                  <a:cubicBezTo>
                    <a:pt x="4997" y="174"/>
                    <a:pt x="4930" y="141"/>
                    <a:pt x="4897" y="141"/>
                  </a:cubicBezTo>
                  <a:cubicBezTo>
                    <a:pt x="4583" y="45"/>
                    <a:pt x="4276" y="0"/>
                    <a:pt x="398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3396;p69">
              <a:extLst>
                <a:ext uri="{FF2B5EF4-FFF2-40B4-BE49-F238E27FC236}">
                  <a16:creationId xmlns:a16="http://schemas.microsoft.com/office/drawing/2014/main" id="{74B9C011-0036-4A7B-8380-CA68C781FE83}"/>
                </a:ext>
              </a:extLst>
            </p:cNvPr>
            <p:cNvSpPr/>
            <p:nvPr/>
          </p:nvSpPr>
          <p:spPr>
            <a:xfrm>
              <a:off x="8073455" y="4114448"/>
              <a:ext cx="100160" cy="94226"/>
            </a:xfrm>
            <a:custGeom>
              <a:avLst/>
              <a:gdLst/>
              <a:ahLst/>
              <a:cxnLst/>
              <a:rect l="l" t="t" r="r" b="b"/>
              <a:pathLst>
                <a:path w="5705" h="5367" extrusionOk="0">
                  <a:moveTo>
                    <a:pt x="5638" y="2998"/>
                  </a:moveTo>
                  <a:lnTo>
                    <a:pt x="5638" y="3165"/>
                  </a:lnTo>
                  <a:cubicBezTo>
                    <a:pt x="5638" y="3165"/>
                    <a:pt x="5704" y="3098"/>
                    <a:pt x="5638" y="2998"/>
                  </a:cubicBezTo>
                  <a:close/>
                  <a:moveTo>
                    <a:pt x="3020" y="1"/>
                  </a:moveTo>
                  <a:cubicBezTo>
                    <a:pt x="2560" y="1"/>
                    <a:pt x="2102" y="113"/>
                    <a:pt x="1668" y="330"/>
                  </a:cubicBezTo>
                  <a:cubicBezTo>
                    <a:pt x="968" y="697"/>
                    <a:pt x="434" y="1330"/>
                    <a:pt x="234" y="2098"/>
                  </a:cubicBezTo>
                  <a:cubicBezTo>
                    <a:pt x="0" y="2731"/>
                    <a:pt x="0" y="3365"/>
                    <a:pt x="234" y="3999"/>
                  </a:cubicBezTo>
                  <a:cubicBezTo>
                    <a:pt x="367" y="4399"/>
                    <a:pt x="567" y="4766"/>
                    <a:pt x="834" y="5066"/>
                  </a:cubicBezTo>
                  <a:cubicBezTo>
                    <a:pt x="968" y="5166"/>
                    <a:pt x="1068" y="5267"/>
                    <a:pt x="1201" y="5367"/>
                  </a:cubicBezTo>
                  <a:cubicBezTo>
                    <a:pt x="1268" y="5367"/>
                    <a:pt x="1101" y="5233"/>
                    <a:pt x="934" y="5033"/>
                  </a:cubicBezTo>
                  <a:cubicBezTo>
                    <a:pt x="667" y="4699"/>
                    <a:pt x="501" y="4333"/>
                    <a:pt x="367" y="3932"/>
                  </a:cubicBezTo>
                  <a:cubicBezTo>
                    <a:pt x="200" y="3365"/>
                    <a:pt x="234" y="2731"/>
                    <a:pt x="434" y="2164"/>
                  </a:cubicBezTo>
                  <a:cubicBezTo>
                    <a:pt x="467" y="2098"/>
                    <a:pt x="467" y="2098"/>
                    <a:pt x="467" y="2064"/>
                  </a:cubicBezTo>
                  <a:cubicBezTo>
                    <a:pt x="864" y="928"/>
                    <a:pt x="1930" y="210"/>
                    <a:pt x="3070" y="210"/>
                  </a:cubicBezTo>
                  <a:cubicBezTo>
                    <a:pt x="3368" y="210"/>
                    <a:pt x="3672" y="259"/>
                    <a:pt x="3970" y="363"/>
                  </a:cubicBezTo>
                  <a:cubicBezTo>
                    <a:pt x="4537" y="563"/>
                    <a:pt x="5037" y="997"/>
                    <a:pt x="5304" y="1531"/>
                  </a:cubicBezTo>
                  <a:cubicBezTo>
                    <a:pt x="5504" y="1864"/>
                    <a:pt x="5638" y="2298"/>
                    <a:pt x="5638" y="2698"/>
                  </a:cubicBezTo>
                  <a:lnTo>
                    <a:pt x="5638" y="2998"/>
                  </a:lnTo>
                  <a:cubicBezTo>
                    <a:pt x="5671" y="2865"/>
                    <a:pt x="5704" y="2765"/>
                    <a:pt x="5671" y="2665"/>
                  </a:cubicBezTo>
                  <a:cubicBezTo>
                    <a:pt x="5671" y="2231"/>
                    <a:pt x="5571" y="1797"/>
                    <a:pt x="5371" y="1397"/>
                  </a:cubicBezTo>
                  <a:cubicBezTo>
                    <a:pt x="5104" y="797"/>
                    <a:pt x="4603" y="363"/>
                    <a:pt x="3970" y="163"/>
                  </a:cubicBezTo>
                  <a:cubicBezTo>
                    <a:pt x="3656" y="54"/>
                    <a:pt x="3338" y="1"/>
                    <a:pt x="302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3397;p69">
              <a:extLst>
                <a:ext uri="{FF2B5EF4-FFF2-40B4-BE49-F238E27FC236}">
                  <a16:creationId xmlns:a16="http://schemas.microsoft.com/office/drawing/2014/main" id="{8009EB0E-9440-4895-832A-0B4D1B80C6FA}"/>
                </a:ext>
              </a:extLst>
            </p:cNvPr>
            <p:cNvSpPr/>
            <p:nvPr/>
          </p:nvSpPr>
          <p:spPr>
            <a:xfrm>
              <a:off x="8132006" y="4113763"/>
              <a:ext cx="100160" cy="95490"/>
            </a:xfrm>
            <a:custGeom>
              <a:avLst/>
              <a:gdLst/>
              <a:ahLst/>
              <a:cxnLst/>
              <a:rect l="l" t="t" r="r" b="b"/>
              <a:pathLst>
                <a:path w="5705" h="5439" extrusionOk="0">
                  <a:moveTo>
                    <a:pt x="3001" y="1"/>
                  </a:moveTo>
                  <a:cubicBezTo>
                    <a:pt x="2521" y="1"/>
                    <a:pt x="2036" y="121"/>
                    <a:pt x="1602" y="369"/>
                  </a:cubicBezTo>
                  <a:cubicBezTo>
                    <a:pt x="902" y="736"/>
                    <a:pt x="368" y="1403"/>
                    <a:pt x="168" y="2203"/>
                  </a:cubicBezTo>
                  <a:cubicBezTo>
                    <a:pt x="1" y="2804"/>
                    <a:pt x="1" y="3471"/>
                    <a:pt x="234" y="4071"/>
                  </a:cubicBezTo>
                  <a:cubicBezTo>
                    <a:pt x="334" y="4472"/>
                    <a:pt x="568" y="4839"/>
                    <a:pt x="902" y="5139"/>
                  </a:cubicBezTo>
                  <a:cubicBezTo>
                    <a:pt x="1002" y="5272"/>
                    <a:pt x="1135" y="5372"/>
                    <a:pt x="1268" y="5439"/>
                  </a:cubicBezTo>
                  <a:lnTo>
                    <a:pt x="935" y="5105"/>
                  </a:lnTo>
                  <a:cubicBezTo>
                    <a:pt x="268" y="4305"/>
                    <a:pt x="34" y="3237"/>
                    <a:pt x="334" y="2237"/>
                  </a:cubicBezTo>
                  <a:cubicBezTo>
                    <a:pt x="401" y="2237"/>
                    <a:pt x="401" y="2203"/>
                    <a:pt x="401" y="2137"/>
                  </a:cubicBezTo>
                  <a:cubicBezTo>
                    <a:pt x="751" y="980"/>
                    <a:pt x="1816" y="235"/>
                    <a:pt x="2968" y="235"/>
                  </a:cubicBezTo>
                  <a:cubicBezTo>
                    <a:pt x="3245" y="235"/>
                    <a:pt x="3526" y="278"/>
                    <a:pt x="3804" y="369"/>
                  </a:cubicBezTo>
                  <a:cubicBezTo>
                    <a:pt x="4371" y="535"/>
                    <a:pt x="4871" y="936"/>
                    <a:pt x="5171" y="1469"/>
                  </a:cubicBezTo>
                  <a:cubicBezTo>
                    <a:pt x="5371" y="1836"/>
                    <a:pt x="5505" y="2237"/>
                    <a:pt x="5572" y="2637"/>
                  </a:cubicBezTo>
                  <a:lnTo>
                    <a:pt x="5572" y="3104"/>
                  </a:lnTo>
                  <a:cubicBezTo>
                    <a:pt x="5605" y="3071"/>
                    <a:pt x="5638" y="3004"/>
                    <a:pt x="5638" y="2937"/>
                  </a:cubicBezTo>
                  <a:cubicBezTo>
                    <a:pt x="5672" y="2837"/>
                    <a:pt x="5705" y="2737"/>
                    <a:pt x="5672" y="2604"/>
                  </a:cubicBezTo>
                  <a:cubicBezTo>
                    <a:pt x="5672" y="2170"/>
                    <a:pt x="5572" y="1736"/>
                    <a:pt x="5338" y="1369"/>
                  </a:cubicBezTo>
                  <a:cubicBezTo>
                    <a:pt x="5038" y="769"/>
                    <a:pt x="4504" y="369"/>
                    <a:pt x="3870" y="135"/>
                  </a:cubicBezTo>
                  <a:cubicBezTo>
                    <a:pt x="3591" y="46"/>
                    <a:pt x="3297" y="1"/>
                    <a:pt x="300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3398;p69">
              <a:extLst>
                <a:ext uri="{FF2B5EF4-FFF2-40B4-BE49-F238E27FC236}">
                  <a16:creationId xmlns:a16="http://schemas.microsoft.com/office/drawing/2014/main" id="{9E861064-8963-4719-B2D2-E42E02BE128B}"/>
                </a:ext>
              </a:extLst>
            </p:cNvPr>
            <p:cNvSpPr/>
            <p:nvPr/>
          </p:nvSpPr>
          <p:spPr>
            <a:xfrm>
              <a:off x="8178865" y="4118907"/>
              <a:ext cx="99581" cy="93875"/>
            </a:xfrm>
            <a:custGeom>
              <a:avLst/>
              <a:gdLst/>
              <a:ahLst/>
              <a:cxnLst/>
              <a:rect l="l" t="t" r="r" b="b"/>
              <a:pathLst>
                <a:path w="5672" h="5347" extrusionOk="0">
                  <a:moveTo>
                    <a:pt x="5638" y="2744"/>
                  </a:moveTo>
                  <a:cubicBezTo>
                    <a:pt x="5638" y="2844"/>
                    <a:pt x="5604" y="2978"/>
                    <a:pt x="5604" y="3078"/>
                  </a:cubicBezTo>
                  <a:cubicBezTo>
                    <a:pt x="5604" y="3111"/>
                    <a:pt x="5638" y="3145"/>
                    <a:pt x="5638" y="3178"/>
                  </a:cubicBezTo>
                  <a:lnTo>
                    <a:pt x="5638" y="2744"/>
                  </a:lnTo>
                  <a:close/>
                  <a:moveTo>
                    <a:pt x="3010" y="1"/>
                  </a:moveTo>
                  <a:cubicBezTo>
                    <a:pt x="2571" y="1"/>
                    <a:pt x="2132" y="102"/>
                    <a:pt x="1735" y="309"/>
                  </a:cubicBezTo>
                  <a:cubicBezTo>
                    <a:pt x="1001" y="676"/>
                    <a:pt x="467" y="1310"/>
                    <a:pt x="234" y="2077"/>
                  </a:cubicBezTo>
                  <a:cubicBezTo>
                    <a:pt x="0" y="2678"/>
                    <a:pt x="0" y="3311"/>
                    <a:pt x="167" y="3945"/>
                  </a:cubicBezTo>
                  <a:cubicBezTo>
                    <a:pt x="301" y="4345"/>
                    <a:pt x="501" y="4746"/>
                    <a:pt x="801" y="5079"/>
                  </a:cubicBezTo>
                  <a:cubicBezTo>
                    <a:pt x="901" y="5179"/>
                    <a:pt x="1035" y="5279"/>
                    <a:pt x="1168" y="5346"/>
                  </a:cubicBezTo>
                  <a:cubicBezTo>
                    <a:pt x="1168" y="5346"/>
                    <a:pt x="1035" y="5246"/>
                    <a:pt x="901" y="5013"/>
                  </a:cubicBezTo>
                  <a:cubicBezTo>
                    <a:pt x="267" y="4212"/>
                    <a:pt x="101" y="3111"/>
                    <a:pt x="434" y="2144"/>
                  </a:cubicBezTo>
                  <a:cubicBezTo>
                    <a:pt x="467" y="2110"/>
                    <a:pt x="467" y="2110"/>
                    <a:pt x="467" y="2077"/>
                  </a:cubicBezTo>
                  <a:cubicBezTo>
                    <a:pt x="862" y="948"/>
                    <a:pt x="1918" y="252"/>
                    <a:pt x="3049" y="252"/>
                  </a:cubicBezTo>
                  <a:cubicBezTo>
                    <a:pt x="3354" y="252"/>
                    <a:pt x="3665" y="303"/>
                    <a:pt x="3970" y="409"/>
                  </a:cubicBezTo>
                  <a:cubicBezTo>
                    <a:pt x="4537" y="609"/>
                    <a:pt x="5037" y="1010"/>
                    <a:pt x="5304" y="1577"/>
                  </a:cubicBezTo>
                  <a:cubicBezTo>
                    <a:pt x="5504" y="1910"/>
                    <a:pt x="5638" y="2311"/>
                    <a:pt x="5638" y="2744"/>
                  </a:cubicBezTo>
                  <a:cubicBezTo>
                    <a:pt x="5671" y="2311"/>
                    <a:pt x="5604" y="1877"/>
                    <a:pt x="5404" y="1477"/>
                  </a:cubicBezTo>
                  <a:cubicBezTo>
                    <a:pt x="5104" y="910"/>
                    <a:pt x="4604" y="443"/>
                    <a:pt x="4003" y="176"/>
                  </a:cubicBezTo>
                  <a:cubicBezTo>
                    <a:pt x="3685" y="60"/>
                    <a:pt x="3348" y="1"/>
                    <a:pt x="301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3399;p69">
              <a:extLst>
                <a:ext uri="{FF2B5EF4-FFF2-40B4-BE49-F238E27FC236}">
                  <a16:creationId xmlns:a16="http://schemas.microsoft.com/office/drawing/2014/main" id="{EE66A06A-1564-44C2-8031-5CB8BFCE2833}"/>
                </a:ext>
              </a:extLst>
            </p:cNvPr>
            <p:cNvSpPr/>
            <p:nvPr/>
          </p:nvSpPr>
          <p:spPr>
            <a:xfrm>
              <a:off x="8207553" y="2675303"/>
              <a:ext cx="633107" cy="725788"/>
            </a:xfrm>
            <a:custGeom>
              <a:avLst/>
              <a:gdLst/>
              <a:ahLst/>
              <a:cxnLst/>
              <a:rect l="l" t="t" r="r" b="b"/>
              <a:pathLst>
                <a:path w="36061" h="41340" extrusionOk="0">
                  <a:moveTo>
                    <a:pt x="15414" y="1"/>
                  </a:moveTo>
                  <a:cubicBezTo>
                    <a:pt x="14455" y="1"/>
                    <a:pt x="13510" y="66"/>
                    <a:pt x="12543" y="176"/>
                  </a:cubicBezTo>
                  <a:cubicBezTo>
                    <a:pt x="5371" y="1110"/>
                    <a:pt x="1" y="7248"/>
                    <a:pt x="34" y="14486"/>
                  </a:cubicBezTo>
                  <a:cubicBezTo>
                    <a:pt x="34" y="16788"/>
                    <a:pt x="335" y="19090"/>
                    <a:pt x="935" y="21325"/>
                  </a:cubicBezTo>
                  <a:cubicBezTo>
                    <a:pt x="2936" y="28463"/>
                    <a:pt x="3537" y="34701"/>
                    <a:pt x="3303" y="37770"/>
                  </a:cubicBezTo>
                  <a:lnTo>
                    <a:pt x="10008" y="41339"/>
                  </a:lnTo>
                  <a:cubicBezTo>
                    <a:pt x="10008" y="41339"/>
                    <a:pt x="13144" y="36869"/>
                    <a:pt x="16112" y="34968"/>
                  </a:cubicBezTo>
                  <a:cubicBezTo>
                    <a:pt x="19048" y="33033"/>
                    <a:pt x="29122" y="27863"/>
                    <a:pt x="33025" y="22592"/>
                  </a:cubicBezTo>
                  <a:cubicBezTo>
                    <a:pt x="35560" y="19156"/>
                    <a:pt x="36060" y="12151"/>
                    <a:pt x="29989" y="6014"/>
                  </a:cubicBezTo>
                  <a:cubicBezTo>
                    <a:pt x="26286" y="2278"/>
                    <a:pt x="21283" y="110"/>
                    <a:pt x="16012" y="9"/>
                  </a:cubicBezTo>
                  <a:cubicBezTo>
                    <a:pt x="15812" y="4"/>
                    <a:pt x="15613" y="1"/>
                    <a:pt x="15414" y="1"/>
                  </a:cubicBezTo>
                  <a:close/>
                </a:path>
              </a:pathLst>
            </a:custGeom>
            <a:solidFill>
              <a:srgbClr val="ACD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3400;p69">
              <a:extLst>
                <a:ext uri="{FF2B5EF4-FFF2-40B4-BE49-F238E27FC236}">
                  <a16:creationId xmlns:a16="http://schemas.microsoft.com/office/drawing/2014/main" id="{231AD1E3-1356-4AF7-9F60-7A56875AA3BC}"/>
                </a:ext>
              </a:extLst>
            </p:cNvPr>
            <p:cNvSpPr/>
            <p:nvPr/>
          </p:nvSpPr>
          <p:spPr>
            <a:xfrm>
              <a:off x="8175934" y="3473687"/>
              <a:ext cx="139996" cy="145842"/>
            </a:xfrm>
            <a:custGeom>
              <a:avLst/>
              <a:gdLst/>
              <a:ahLst/>
              <a:cxnLst/>
              <a:rect l="l" t="t" r="r" b="b"/>
              <a:pathLst>
                <a:path w="7974" h="8307" extrusionOk="0">
                  <a:moveTo>
                    <a:pt x="1935" y="0"/>
                  </a:moveTo>
                  <a:lnTo>
                    <a:pt x="1" y="6472"/>
                  </a:lnTo>
                  <a:lnTo>
                    <a:pt x="4070" y="8306"/>
                  </a:lnTo>
                  <a:lnTo>
                    <a:pt x="7973" y="3303"/>
                  </a:lnTo>
                  <a:lnTo>
                    <a:pt x="1935" y="0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3401;p69">
              <a:extLst>
                <a:ext uri="{FF2B5EF4-FFF2-40B4-BE49-F238E27FC236}">
                  <a16:creationId xmlns:a16="http://schemas.microsoft.com/office/drawing/2014/main" id="{CB9935A7-3028-4DBF-8531-2EAC86AFB836}"/>
                </a:ext>
              </a:extLst>
            </p:cNvPr>
            <p:cNvSpPr/>
            <p:nvPr/>
          </p:nvSpPr>
          <p:spPr>
            <a:xfrm>
              <a:off x="8213995" y="3337238"/>
              <a:ext cx="52143" cy="139978"/>
            </a:xfrm>
            <a:custGeom>
              <a:avLst/>
              <a:gdLst/>
              <a:ahLst/>
              <a:cxnLst/>
              <a:rect l="l" t="t" r="r" b="b"/>
              <a:pathLst>
                <a:path w="2970" h="7973" extrusionOk="0">
                  <a:moveTo>
                    <a:pt x="2936" y="0"/>
                  </a:moveTo>
                  <a:lnTo>
                    <a:pt x="2936" y="0"/>
                  </a:lnTo>
                  <a:cubicBezTo>
                    <a:pt x="2903" y="0"/>
                    <a:pt x="2169" y="1801"/>
                    <a:pt x="1402" y="3970"/>
                  </a:cubicBezTo>
                  <a:cubicBezTo>
                    <a:pt x="601" y="6138"/>
                    <a:pt x="1" y="7972"/>
                    <a:pt x="68" y="7972"/>
                  </a:cubicBezTo>
                  <a:cubicBezTo>
                    <a:pt x="101" y="7972"/>
                    <a:pt x="801" y="6171"/>
                    <a:pt x="1602" y="4003"/>
                  </a:cubicBezTo>
                  <a:cubicBezTo>
                    <a:pt x="2403" y="1835"/>
                    <a:pt x="2970" y="0"/>
                    <a:pt x="293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3402;p69">
              <a:extLst>
                <a:ext uri="{FF2B5EF4-FFF2-40B4-BE49-F238E27FC236}">
                  <a16:creationId xmlns:a16="http://schemas.microsoft.com/office/drawing/2014/main" id="{3E0810AB-1B50-446F-89BA-EBEEDD3A7372}"/>
                </a:ext>
              </a:extLst>
            </p:cNvPr>
            <p:cNvSpPr/>
            <p:nvPr/>
          </p:nvSpPr>
          <p:spPr>
            <a:xfrm>
              <a:off x="8308292" y="3395209"/>
              <a:ext cx="79654" cy="131779"/>
            </a:xfrm>
            <a:custGeom>
              <a:avLst/>
              <a:gdLst/>
              <a:ahLst/>
              <a:cxnLst/>
              <a:rect l="l" t="t" r="r" b="b"/>
              <a:pathLst>
                <a:path w="4537" h="7506" extrusionOk="0">
                  <a:moveTo>
                    <a:pt x="4470" y="0"/>
                  </a:moveTo>
                  <a:cubicBezTo>
                    <a:pt x="4437" y="0"/>
                    <a:pt x="3403" y="1635"/>
                    <a:pt x="2202" y="3703"/>
                  </a:cubicBezTo>
                  <a:cubicBezTo>
                    <a:pt x="968" y="5805"/>
                    <a:pt x="0" y="7472"/>
                    <a:pt x="67" y="7506"/>
                  </a:cubicBezTo>
                  <a:cubicBezTo>
                    <a:pt x="901" y="6305"/>
                    <a:pt x="1668" y="5071"/>
                    <a:pt x="2369" y="3803"/>
                  </a:cubicBezTo>
                  <a:cubicBezTo>
                    <a:pt x="3570" y="1702"/>
                    <a:pt x="4537" y="0"/>
                    <a:pt x="447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3403;p69">
              <a:extLst>
                <a:ext uri="{FF2B5EF4-FFF2-40B4-BE49-F238E27FC236}">
                  <a16:creationId xmlns:a16="http://schemas.microsoft.com/office/drawing/2014/main" id="{484A813E-EC03-486C-9E7B-7127392CFEEA}"/>
                </a:ext>
              </a:extLst>
            </p:cNvPr>
            <p:cNvSpPr/>
            <p:nvPr/>
          </p:nvSpPr>
          <p:spPr>
            <a:xfrm>
              <a:off x="8303025" y="2678269"/>
              <a:ext cx="413474" cy="708758"/>
            </a:xfrm>
            <a:custGeom>
              <a:avLst/>
              <a:gdLst/>
              <a:ahLst/>
              <a:cxnLst/>
              <a:rect l="l" t="t" r="r" b="b"/>
              <a:pathLst>
                <a:path w="23551" h="40370" extrusionOk="0">
                  <a:moveTo>
                    <a:pt x="0" y="38668"/>
                  </a:moveTo>
                  <a:cubicBezTo>
                    <a:pt x="0" y="38670"/>
                    <a:pt x="0" y="38671"/>
                    <a:pt x="1" y="38671"/>
                  </a:cubicBezTo>
                  <a:cubicBezTo>
                    <a:pt x="1" y="38671"/>
                    <a:pt x="1" y="38670"/>
                    <a:pt x="2" y="38669"/>
                  </a:cubicBezTo>
                  <a:lnTo>
                    <a:pt x="2" y="38669"/>
                  </a:lnTo>
                  <a:cubicBezTo>
                    <a:pt x="1" y="38669"/>
                    <a:pt x="1" y="38669"/>
                    <a:pt x="0" y="38668"/>
                  </a:cubicBezTo>
                  <a:close/>
                  <a:moveTo>
                    <a:pt x="12829" y="0"/>
                  </a:moveTo>
                  <a:cubicBezTo>
                    <a:pt x="12743" y="0"/>
                    <a:pt x="12659" y="3"/>
                    <a:pt x="12576" y="7"/>
                  </a:cubicBezTo>
                  <a:cubicBezTo>
                    <a:pt x="12342" y="7"/>
                    <a:pt x="9007" y="3943"/>
                    <a:pt x="7506" y="6579"/>
                  </a:cubicBezTo>
                  <a:cubicBezTo>
                    <a:pt x="2535" y="15452"/>
                    <a:pt x="2268" y="24125"/>
                    <a:pt x="901" y="34198"/>
                  </a:cubicBezTo>
                  <a:cubicBezTo>
                    <a:pt x="706" y="35627"/>
                    <a:pt x="37" y="38603"/>
                    <a:pt x="2" y="38669"/>
                  </a:cubicBezTo>
                  <a:lnTo>
                    <a:pt x="2" y="38669"/>
                  </a:lnTo>
                  <a:cubicBezTo>
                    <a:pt x="737" y="39270"/>
                    <a:pt x="3202" y="40369"/>
                    <a:pt x="3202" y="40369"/>
                  </a:cubicBezTo>
                  <a:cubicBezTo>
                    <a:pt x="3202" y="40369"/>
                    <a:pt x="5537" y="37601"/>
                    <a:pt x="6438" y="36166"/>
                  </a:cubicBezTo>
                  <a:cubicBezTo>
                    <a:pt x="10174" y="30496"/>
                    <a:pt x="14177" y="26093"/>
                    <a:pt x="17346" y="20122"/>
                  </a:cubicBezTo>
                  <a:cubicBezTo>
                    <a:pt x="20515" y="14151"/>
                    <a:pt x="23550" y="8847"/>
                    <a:pt x="20615" y="2743"/>
                  </a:cubicBezTo>
                  <a:lnTo>
                    <a:pt x="20615" y="2743"/>
                  </a:lnTo>
                  <a:cubicBezTo>
                    <a:pt x="20615" y="2743"/>
                    <a:pt x="20616" y="2743"/>
                    <a:pt x="20616" y="2743"/>
                  </a:cubicBezTo>
                  <a:cubicBezTo>
                    <a:pt x="20624" y="2743"/>
                    <a:pt x="15838" y="0"/>
                    <a:pt x="12829" y="0"/>
                  </a:cubicBez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3404;p69">
              <a:extLst>
                <a:ext uri="{FF2B5EF4-FFF2-40B4-BE49-F238E27FC236}">
                  <a16:creationId xmlns:a16="http://schemas.microsoft.com/office/drawing/2014/main" id="{FC559765-643A-4579-955C-72A90D0E5F4D}"/>
                </a:ext>
              </a:extLst>
            </p:cNvPr>
            <p:cNvSpPr/>
            <p:nvPr/>
          </p:nvSpPr>
          <p:spPr>
            <a:xfrm>
              <a:off x="8204638" y="2840667"/>
              <a:ext cx="584475" cy="246512"/>
            </a:xfrm>
            <a:custGeom>
              <a:avLst/>
              <a:gdLst/>
              <a:ahLst/>
              <a:cxnLst/>
              <a:rect l="l" t="t" r="r" b="b"/>
              <a:pathLst>
                <a:path w="33291" h="14041" extrusionOk="0">
                  <a:moveTo>
                    <a:pt x="5221" y="1"/>
                  </a:moveTo>
                  <a:cubicBezTo>
                    <a:pt x="4318" y="1"/>
                    <a:pt x="3416" y="182"/>
                    <a:pt x="2569" y="531"/>
                  </a:cubicBezTo>
                  <a:cubicBezTo>
                    <a:pt x="1868" y="798"/>
                    <a:pt x="1168" y="1198"/>
                    <a:pt x="567" y="1698"/>
                  </a:cubicBezTo>
                  <a:cubicBezTo>
                    <a:pt x="434" y="1832"/>
                    <a:pt x="267" y="1965"/>
                    <a:pt x="134" y="2099"/>
                  </a:cubicBezTo>
                  <a:cubicBezTo>
                    <a:pt x="67" y="2165"/>
                    <a:pt x="34" y="2232"/>
                    <a:pt x="0" y="2265"/>
                  </a:cubicBezTo>
                  <a:cubicBezTo>
                    <a:pt x="67" y="2232"/>
                    <a:pt x="134" y="2199"/>
                    <a:pt x="167" y="2165"/>
                  </a:cubicBezTo>
                  <a:cubicBezTo>
                    <a:pt x="234" y="2065"/>
                    <a:pt x="400" y="1932"/>
                    <a:pt x="634" y="1765"/>
                  </a:cubicBezTo>
                  <a:cubicBezTo>
                    <a:pt x="1234" y="1331"/>
                    <a:pt x="1902" y="931"/>
                    <a:pt x="2635" y="664"/>
                  </a:cubicBezTo>
                  <a:cubicBezTo>
                    <a:pt x="3469" y="311"/>
                    <a:pt x="4341" y="148"/>
                    <a:pt x="5222" y="148"/>
                  </a:cubicBezTo>
                  <a:cubicBezTo>
                    <a:pt x="5505" y="148"/>
                    <a:pt x="5788" y="165"/>
                    <a:pt x="6071" y="197"/>
                  </a:cubicBezTo>
                  <a:cubicBezTo>
                    <a:pt x="7606" y="397"/>
                    <a:pt x="9007" y="1031"/>
                    <a:pt x="10174" y="2032"/>
                  </a:cubicBezTo>
                  <a:lnTo>
                    <a:pt x="10207" y="2065"/>
                  </a:lnTo>
                  <a:lnTo>
                    <a:pt x="10241" y="2032"/>
                  </a:lnTo>
                  <a:cubicBezTo>
                    <a:pt x="11375" y="1231"/>
                    <a:pt x="12709" y="798"/>
                    <a:pt x="14077" y="731"/>
                  </a:cubicBezTo>
                  <a:cubicBezTo>
                    <a:pt x="14230" y="724"/>
                    <a:pt x="14382" y="721"/>
                    <a:pt x="14534" y="721"/>
                  </a:cubicBezTo>
                  <a:cubicBezTo>
                    <a:pt x="15909" y="721"/>
                    <a:pt x="17249" y="994"/>
                    <a:pt x="18480" y="1565"/>
                  </a:cubicBezTo>
                  <a:cubicBezTo>
                    <a:pt x="19848" y="2199"/>
                    <a:pt x="21082" y="3066"/>
                    <a:pt x="22183" y="4100"/>
                  </a:cubicBezTo>
                  <a:cubicBezTo>
                    <a:pt x="23183" y="5067"/>
                    <a:pt x="24084" y="6102"/>
                    <a:pt x="24885" y="7236"/>
                  </a:cubicBezTo>
                  <a:lnTo>
                    <a:pt x="24918" y="7269"/>
                  </a:lnTo>
                  <a:lnTo>
                    <a:pt x="24985" y="7269"/>
                  </a:lnTo>
                  <a:cubicBezTo>
                    <a:pt x="28487" y="7769"/>
                    <a:pt x="31489" y="10038"/>
                    <a:pt x="32957" y="13240"/>
                  </a:cubicBezTo>
                  <a:cubicBezTo>
                    <a:pt x="33024" y="13440"/>
                    <a:pt x="33124" y="13640"/>
                    <a:pt x="33191" y="13840"/>
                  </a:cubicBezTo>
                  <a:cubicBezTo>
                    <a:pt x="33191" y="13907"/>
                    <a:pt x="33224" y="13974"/>
                    <a:pt x="33291" y="14041"/>
                  </a:cubicBezTo>
                  <a:cubicBezTo>
                    <a:pt x="33257" y="13941"/>
                    <a:pt x="33224" y="13840"/>
                    <a:pt x="33191" y="13774"/>
                  </a:cubicBezTo>
                  <a:cubicBezTo>
                    <a:pt x="33157" y="13640"/>
                    <a:pt x="33057" y="13440"/>
                    <a:pt x="32990" y="13173"/>
                  </a:cubicBezTo>
                  <a:cubicBezTo>
                    <a:pt x="32690" y="12473"/>
                    <a:pt x="32323" y="11806"/>
                    <a:pt x="31856" y="11172"/>
                  </a:cubicBezTo>
                  <a:cubicBezTo>
                    <a:pt x="31156" y="10205"/>
                    <a:pt x="30288" y="9371"/>
                    <a:pt x="29288" y="8737"/>
                  </a:cubicBezTo>
                  <a:cubicBezTo>
                    <a:pt x="27990" y="7838"/>
                    <a:pt x="26527" y="7305"/>
                    <a:pt x="24996" y="7104"/>
                  </a:cubicBezTo>
                  <a:lnTo>
                    <a:pt x="24996" y="7104"/>
                  </a:lnTo>
                  <a:cubicBezTo>
                    <a:pt x="24233" y="5982"/>
                    <a:pt x="23307" y="4925"/>
                    <a:pt x="22316" y="3967"/>
                  </a:cubicBezTo>
                  <a:cubicBezTo>
                    <a:pt x="21215" y="2899"/>
                    <a:pt x="19948" y="2032"/>
                    <a:pt x="18547" y="1398"/>
                  </a:cubicBezTo>
                  <a:cubicBezTo>
                    <a:pt x="17352" y="844"/>
                    <a:pt x="16030" y="545"/>
                    <a:pt x="14691" y="545"/>
                  </a:cubicBezTo>
                  <a:cubicBezTo>
                    <a:pt x="14498" y="545"/>
                    <a:pt x="14304" y="552"/>
                    <a:pt x="14110" y="564"/>
                  </a:cubicBezTo>
                  <a:cubicBezTo>
                    <a:pt x="12739" y="630"/>
                    <a:pt x="11400" y="1078"/>
                    <a:pt x="10249" y="1848"/>
                  </a:cubicBezTo>
                  <a:lnTo>
                    <a:pt x="10249" y="1848"/>
                  </a:lnTo>
                  <a:cubicBezTo>
                    <a:pt x="9092" y="843"/>
                    <a:pt x="7647" y="195"/>
                    <a:pt x="6138" y="64"/>
                  </a:cubicBezTo>
                  <a:cubicBezTo>
                    <a:pt x="5834" y="22"/>
                    <a:pt x="5528" y="1"/>
                    <a:pt x="522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3405;p69">
              <a:extLst>
                <a:ext uri="{FF2B5EF4-FFF2-40B4-BE49-F238E27FC236}">
                  <a16:creationId xmlns:a16="http://schemas.microsoft.com/office/drawing/2014/main" id="{D751E2DA-1E8D-407A-9175-AC674A285A2E}"/>
                </a:ext>
              </a:extLst>
            </p:cNvPr>
            <p:cNvSpPr/>
            <p:nvPr/>
          </p:nvSpPr>
          <p:spPr>
            <a:xfrm>
              <a:off x="8239189" y="3082860"/>
              <a:ext cx="331485" cy="160098"/>
            </a:xfrm>
            <a:custGeom>
              <a:avLst/>
              <a:gdLst/>
              <a:ahLst/>
              <a:cxnLst/>
              <a:rect l="l" t="t" r="r" b="b"/>
              <a:pathLst>
                <a:path w="18881" h="9119" extrusionOk="0">
                  <a:moveTo>
                    <a:pt x="2916" y="1"/>
                  </a:moveTo>
                  <a:cubicBezTo>
                    <a:pt x="2475" y="1"/>
                    <a:pt x="2032" y="69"/>
                    <a:pt x="1601" y="212"/>
                  </a:cubicBezTo>
                  <a:cubicBezTo>
                    <a:pt x="1168" y="346"/>
                    <a:pt x="767" y="579"/>
                    <a:pt x="367" y="813"/>
                  </a:cubicBezTo>
                  <a:cubicBezTo>
                    <a:pt x="234" y="946"/>
                    <a:pt x="100" y="1046"/>
                    <a:pt x="67" y="1080"/>
                  </a:cubicBezTo>
                  <a:lnTo>
                    <a:pt x="0" y="1146"/>
                  </a:lnTo>
                  <a:cubicBezTo>
                    <a:pt x="501" y="779"/>
                    <a:pt x="1068" y="512"/>
                    <a:pt x="1668" y="312"/>
                  </a:cubicBezTo>
                  <a:cubicBezTo>
                    <a:pt x="2057" y="215"/>
                    <a:pt x="2468" y="163"/>
                    <a:pt x="2876" y="163"/>
                  </a:cubicBezTo>
                  <a:cubicBezTo>
                    <a:pt x="3168" y="163"/>
                    <a:pt x="3458" y="190"/>
                    <a:pt x="3736" y="246"/>
                  </a:cubicBezTo>
                  <a:cubicBezTo>
                    <a:pt x="4637" y="412"/>
                    <a:pt x="5437" y="846"/>
                    <a:pt x="6071" y="1480"/>
                  </a:cubicBezTo>
                  <a:lnTo>
                    <a:pt x="6105" y="1547"/>
                  </a:lnTo>
                  <a:lnTo>
                    <a:pt x="6171" y="1480"/>
                  </a:lnTo>
                  <a:cubicBezTo>
                    <a:pt x="6872" y="1113"/>
                    <a:pt x="7672" y="879"/>
                    <a:pt x="8506" y="813"/>
                  </a:cubicBezTo>
                  <a:cubicBezTo>
                    <a:pt x="8592" y="809"/>
                    <a:pt x="8678" y="808"/>
                    <a:pt x="8765" y="808"/>
                  </a:cubicBezTo>
                  <a:cubicBezTo>
                    <a:pt x="9551" y="808"/>
                    <a:pt x="10354" y="946"/>
                    <a:pt x="11075" y="1246"/>
                  </a:cubicBezTo>
                  <a:cubicBezTo>
                    <a:pt x="12976" y="2047"/>
                    <a:pt x="14344" y="3748"/>
                    <a:pt x="14677" y="5783"/>
                  </a:cubicBezTo>
                  <a:lnTo>
                    <a:pt x="14677" y="5883"/>
                  </a:lnTo>
                  <a:lnTo>
                    <a:pt x="14744" y="5883"/>
                  </a:lnTo>
                  <a:cubicBezTo>
                    <a:pt x="14842" y="5874"/>
                    <a:pt x="14940" y="5870"/>
                    <a:pt x="15038" y="5870"/>
                  </a:cubicBezTo>
                  <a:cubicBezTo>
                    <a:pt x="15713" y="5870"/>
                    <a:pt x="16397" y="6067"/>
                    <a:pt x="16979" y="6417"/>
                  </a:cubicBezTo>
                  <a:cubicBezTo>
                    <a:pt x="17479" y="6717"/>
                    <a:pt x="17913" y="7151"/>
                    <a:pt x="18247" y="7651"/>
                  </a:cubicBezTo>
                  <a:cubicBezTo>
                    <a:pt x="18534" y="8098"/>
                    <a:pt x="18729" y="8575"/>
                    <a:pt x="18833" y="9053"/>
                  </a:cubicBezTo>
                  <a:lnTo>
                    <a:pt x="18833" y="9053"/>
                  </a:lnTo>
                  <a:cubicBezTo>
                    <a:pt x="18836" y="9011"/>
                    <a:pt x="18858" y="8974"/>
                    <a:pt x="18880" y="8952"/>
                  </a:cubicBezTo>
                  <a:cubicBezTo>
                    <a:pt x="18880" y="8852"/>
                    <a:pt x="18880" y="8752"/>
                    <a:pt x="18847" y="8652"/>
                  </a:cubicBezTo>
                  <a:cubicBezTo>
                    <a:pt x="18747" y="8251"/>
                    <a:pt x="18614" y="7884"/>
                    <a:pt x="18380" y="7551"/>
                  </a:cubicBezTo>
                  <a:cubicBezTo>
                    <a:pt x="18046" y="7050"/>
                    <a:pt x="17613" y="6583"/>
                    <a:pt x="17112" y="6283"/>
                  </a:cubicBezTo>
                  <a:cubicBezTo>
                    <a:pt x="16499" y="5845"/>
                    <a:pt x="15808" y="5637"/>
                    <a:pt x="15086" y="5637"/>
                  </a:cubicBezTo>
                  <a:cubicBezTo>
                    <a:pt x="15011" y="5637"/>
                    <a:pt x="14935" y="5639"/>
                    <a:pt x="14858" y="5644"/>
                  </a:cubicBezTo>
                  <a:lnTo>
                    <a:pt x="14858" y="5644"/>
                  </a:lnTo>
                  <a:cubicBezTo>
                    <a:pt x="14684" y="4717"/>
                    <a:pt x="14322" y="3852"/>
                    <a:pt x="13743" y="3081"/>
                  </a:cubicBezTo>
                  <a:cubicBezTo>
                    <a:pt x="12590" y="1522"/>
                    <a:pt x="10765" y="633"/>
                    <a:pt x="8842" y="633"/>
                  </a:cubicBezTo>
                  <a:cubicBezTo>
                    <a:pt x="8708" y="633"/>
                    <a:pt x="8574" y="637"/>
                    <a:pt x="8440" y="646"/>
                  </a:cubicBezTo>
                  <a:cubicBezTo>
                    <a:pt x="7670" y="742"/>
                    <a:pt x="6870" y="961"/>
                    <a:pt x="6158" y="1334"/>
                  </a:cubicBezTo>
                  <a:lnTo>
                    <a:pt x="6158" y="1334"/>
                  </a:lnTo>
                  <a:cubicBezTo>
                    <a:pt x="5497" y="691"/>
                    <a:pt x="4649" y="242"/>
                    <a:pt x="3736" y="79"/>
                  </a:cubicBezTo>
                  <a:cubicBezTo>
                    <a:pt x="3466" y="27"/>
                    <a:pt x="3192" y="1"/>
                    <a:pt x="2916" y="1"/>
                  </a:cubicBezTo>
                  <a:close/>
                  <a:moveTo>
                    <a:pt x="18833" y="9053"/>
                  </a:moveTo>
                  <a:cubicBezTo>
                    <a:pt x="18832" y="9074"/>
                    <a:pt x="18836" y="9096"/>
                    <a:pt x="18847" y="9119"/>
                  </a:cubicBezTo>
                  <a:cubicBezTo>
                    <a:pt x="18843" y="9097"/>
                    <a:pt x="18838" y="9075"/>
                    <a:pt x="18833" y="9053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3406;p69">
              <a:extLst>
                <a:ext uri="{FF2B5EF4-FFF2-40B4-BE49-F238E27FC236}">
                  <a16:creationId xmlns:a16="http://schemas.microsoft.com/office/drawing/2014/main" id="{54FCB921-2D6A-4A25-A6CA-A515DF9721FE}"/>
                </a:ext>
              </a:extLst>
            </p:cNvPr>
            <p:cNvSpPr/>
            <p:nvPr/>
          </p:nvSpPr>
          <p:spPr>
            <a:xfrm>
              <a:off x="8198774" y="3511170"/>
              <a:ext cx="96649" cy="48035"/>
            </a:xfrm>
            <a:custGeom>
              <a:avLst/>
              <a:gdLst/>
              <a:ahLst/>
              <a:cxnLst/>
              <a:rect l="l" t="t" r="r" b="b"/>
              <a:pathLst>
                <a:path w="5505" h="2736" extrusionOk="0">
                  <a:moveTo>
                    <a:pt x="34" y="0"/>
                  </a:moveTo>
                  <a:cubicBezTo>
                    <a:pt x="1" y="67"/>
                    <a:pt x="1" y="200"/>
                    <a:pt x="34" y="267"/>
                  </a:cubicBezTo>
                  <a:cubicBezTo>
                    <a:pt x="134" y="734"/>
                    <a:pt x="468" y="1101"/>
                    <a:pt x="935" y="1201"/>
                  </a:cubicBezTo>
                  <a:cubicBezTo>
                    <a:pt x="993" y="1211"/>
                    <a:pt x="1052" y="1215"/>
                    <a:pt x="1110" y="1215"/>
                  </a:cubicBezTo>
                  <a:cubicBezTo>
                    <a:pt x="1252" y="1215"/>
                    <a:pt x="1394" y="1191"/>
                    <a:pt x="1535" y="1168"/>
                  </a:cubicBezTo>
                  <a:lnTo>
                    <a:pt x="2169" y="1034"/>
                  </a:lnTo>
                  <a:cubicBezTo>
                    <a:pt x="2369" y="1034"/>
                    <a:pt x="2569" y="1101"/>
                    <a:pt x="2703" y="1268"/>
                  </a:cubicBezTo>
                  <a:cubicBezTo>
                    <a:pt x="3003" y="1601"/>
                    <a:pt x="3136" y="2102"/>
                    <a:pt x="3470" y="2435"/>
                  </a:cubicBezTo>
                  <a:cubicBezTo>
                    <a:pt x="3603" y="2602"/>
                    <a:pt x="3837" y="2702"/>
                    <a:pt x="4037" y="2702"/>
                  </a:cubicBezTo>
                  <a:cubicBezTo>
                    <a:pt x="4237" y="2702"/>
                    <a:pt x="4404" y="2669"/>
                    <a:pt x="4604" y="2602"/>
                  </a:cubicBezTo>
                  <a:cubicBezTo>
                    <a:pt x="4714" y="2547"/>
                    <a:pt x="4844" y="2522"/>
                    <a:pt x="4978" y="2522"/>
                  </a:cubicBezTo>
                  <a:cubicBezTo>
                    <a:pt x="5088" y="2522"/>
                    <a:pt x="5199" y="2539"/>
                    <a:pt x="5304" y="2569"/>
                  </a:cubicBezTo>
                  <a:cubicBezTo>
                    <a:pt x="5371" y="2635"/>
                    <a:pt x="5438" y="2669"/>
                    <a:pt x="5505" y="2735"/>
                  </a:cubicBezTo>
                  <a:cubicBezTo>
                    <a:pt x="5505" y="2635"/>
                    <a:pt x="5438" y="2569"/>
                    <a:pt x="5371" y="2502"/>
                  </a:cubicBezTo>
                  <a:cubicBezTo>
                    <a:pt x="5220" y="2437"/>
                    <a:pt x="5042" y="2401"/>
                    <a:pt x="4871" y="2401"/>
                  </a:cubicBezTo>
                  <a:cubicBezTo>
                    <a:pt x="4778" y="2401"/>
                    <a:pt x="4687" y="2412"/>
                    <a:pt x="4604" y="2435"/>
                  </a:cubicBezTo>
                  <a:cubicBezTo>
                    <a:pt x="4437" y="2502"/>
                    <a:pt x="4270" y="2535"/>
                    <a:pt x="4104" y="2535"/>
                  </a:cubicBezTo>
                  <a:cubicBezTo>
                    <a:pt x="3903" y="2535"/>
                    <a:pt x="3737" y="2435"/>
                    <a:pt x="3637" y="2335"/>
                  </a:cubicBezTo>
                  <a:cubicBezTo>
                    <a:pt x="3336" y="2035"/>
                    <a:pt x="3270" y="1568"/>
                    <a:pt x="2869" y="1168"/>
                  </a:cubicBezTo>
                  <a:cubicBezTo>
                    <a:pt x="2720" y="988"/>
                    <a:pt x="2490" y="862"/>
                    <a:pt x="2251" y="862"/>
                  </a:cubicBezTo>
                  <a:cubicBezTo>
                    <a:pt x="2224" y="862"/>
                    <a:pt x="2196" y="864"/>
                    <a:pt x="2169" y="867"/>
                  </a:cubicBezTo>
                  <a:cubicBezTo>
                    <a:pt x="1935" y="867"/>
                    <a:pt x="1702" y="901"/>
                    <a:pt x="1502" y="1001"/>
                  </a:cubicBezTo>
                  <a:cubicBezTo>
                    <a:pt x="1384" y="1025"/>
                    <a:pt x="1249" y="1048"/>
                    <a:pt x="1121" y="1048"/>
                  </a:cubicBezTo>
                  <a:cubicBezTo>
                    <a:pt x="1069" y="1048"/>
                    <a:pt x="1017" y="1044"/>
                    <a:pt x="968" y="1034"/>
                  </a:cubicBezTo>
                  <a:cubicBezTo>
                    <a:pt x="801" y="968"/>
                    <a:pt x="668" y="901"/>
                    <a:pt x="534" y="834"/>
                  </a:cubicBezTo>
                  <a:cubicBezTo>
                    <a:pt x="334" y="667"/>
                    <a:pt x="201" y="467"/>
                    <a:pt x="134" y="234"/>
                  </a:cubicBezTo>
                  <a:cubicBezTo>
                    <a:pt x="67" y="167"/>
                    <a:pt x="67" y="67"/>
                    <a:pt x="3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3407;p69">
              <a:extLst>
                <a:ext uri="{FF2B5EF4-FFF2-40B4-BE49-F238E27FC236}">
                  <a16:creationId xmlns:a16="http://schemas.microsoft.com/office/drawing/2014/main" id="{DE2EE730-7A82-4C38-A4C7-EB9A7E8B1006}"/>
                </a:ext>
              </a:extLst>
            </p:cNvPr>
            <p:cNvSpPr/>
            <p:nvPr/>
          </p:nvSpPr>
          <p:spPr>
            <a:xfrm>
              <a:off x="8205218" y="3487733"/>
              <a:ext cx="102513" cy="53899"/>
            </a:xfrm>
            <a:custGeom>
              <a:avLst/>
              <a:gdLst/>
              <a:ahLst/>
              <a:cxnLst/>
              <a:rect l="l" t="t" r="r" b="b"/>
              <a:pathLst>
                <a:path w="5839" h="3070" extrusionOk="0">
                  <a:moveTo>
                    <a:pt x="1" y="1"/>
                  </a:moveTo>
                  <a:cubicBezTo>
                    <a:pt x="935" y="568"/>
                    <a:pt x="1902" y="1135"/>
                    <a:pt x="2903" y="1602"/>
                  </a:cubicBezTo>
                  <a:cubicBezTo>
                    <a:pt x="3837" y="2169"/>
                    <a:pt x="4837" y="2636"/>
                    <a:pt x="5838" y="3070"/>
                  </a:cubicBezTo>
                  <a:cubicBezTo>
                    <a:pt x="4937" y="2469"/>
                    <a:pt x="3970" y="1936"/>
                    <a:pt x="2969" y="1435"/>
                  </a:cubicBezTo>
                  <a:cubicBezTo>
                    <a:pt x="2002" y="902"/>
                    <a:pt x="1035" y="401"/>
                    <a:pt x="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3408;p69">
              <a:extLst>
                <a:ext uri="{FF2B5EF4-FFF2-40B4-BE49-F238E27FC236}">
                  <a16:creationId xmlns:a16="http://schemas.microsoft.com/office/drawing/2014/main" id="{CAB55CDA-3518-4D93-9C8D-39C68376184C}"/>
                </a:ext>
              </a:extLst>
            </p:cNvPr>
            <p:cNvSpPr/>
            <p:nvPr/>
          </p:nvSpPr>
          <p:spPr>
            <a:xfrm>
              <a:off x="8192927" y="3528726"/>
              <a:ext cx="93717" cy="45507"/>
            </a:xfrm>
            <a:custGeom>
              <a:avLst/>
              <a:gdLst/>
              <a:ahLst/>
              <a:cxnLst/>
              <a:rect l="l" t="t" r="r" b="b"/>
              <a:pathLst>
                <a:path w="5338" h="2592" extrusionOk="0">
                  <a:moveTo>
                    <a:pt x="33" y="1"/>
                  </a:moveTo>
                  <a:lnTo>
                    <a:pt x="33" y="1"/>
                  </a:lnTo>
                  <a:cubicBezTo>
                    <a:pt x="33" y="1"/>
                    <a:pt x="0" y="68"/>
                    <a:pt x="100" y="234"/>
                  </a:cubicBezTo>
                  <a:cubicBezTo>
                    <a:pt x="200" y="468"/>
                    <a:pt x="367" y="668"/>
                    <a:pt x="634" y="735"/>
                  </a:cubicBezTo>
                  <a:cubicBezTo>
                    <a:pt x="884" y="810"/>
                    <a:pt x="1153" y="847"/>
                    <a:pt x="1413" y="847"/>
                  </a:cubicBezTo>
                  <a:cubicBezTo>
                    <a:pt x="1499" y="847"/>
                    <a:pt x="1585" y="843"/>
                    <a:pt x="1668" y="835"/>
                  </a:cubicBezTo>
                  <a:cubicBezTo>
                    <a:pt x="1737" y="823"/>
                    <a:pt x="1804" y="818"/>
                    <a:pt x="1871" y="818"/>
                  </a:cubicBezTo>
                  <a:cubicBezTo>
                    <a:pt x="2193" y="818"/>
                    <a:pt x="2492" y="947"/>
                    <a:pt x="2769" y="1168"/>
                  </a:cubicBezTo>
                  <a:cubicBezTo>
                    <a:pt x="2869" y="1335"/>
                    <a:pt x="2969" y="1502"/>
                    <a:pt x="3036" y="1702"/>
                  </a:cubicBezTo>
                  <a:cubicBezTo>
                    <a:pt x="3136" y="1902"/>
                    <a:pt x="3269" y="2069"/>
                    <a:pt x="3436" y="2202"/>
                  </a:cubicBezTo>
                  <a:cubicBezTo>
                    <a:pt x="3703" y="2436"/>
                    <a:pt x="4070" y="2569"/>
                    <a:pt x="4437" y="2569"/>
                  </a:cubicBezTo>
                  <a:cubicBezTo>
                    <a:pt x="4492" y="2583"/>
                    <a:pt x="4547" y="2591"/>
                    <a:pt x="4602" y="2591"/>
                  </a:cubicBezTo>
                  <a:cubicBezTo>
                    <a:pt x="4681" y="2591"/>
                    <a:pt x="4759" y="2575"/>
                    <a:pt x="4837" y="2536"/>
                  </a:cubicBezTo>
                  <a:cubicBezTo>
                    <a:pt x="4937" y="2503"/>
                    <a:pt x="5037" y="2469"/>
                    <a:pt x="5137" y="2403"/>
                  </a:cubicBezTo>
                  <a:cubicBezTo>
                    <a:pt x="5204" y="2369"/>
                    <a:pt x="5270" y="2336"/>
                    <a:pt x="5337" y="2269"/>
                  </a:cubicBezTo>
                  <a:cubicBezTo>
                    <a:pt x="5270" y="2269"/>
                    <a:pt x="5204" y="2303"/>
                    <a:pt x="5137" y="2336"/>
                  </a:cubicBezTo>
                  <a:cubicBezTo>
                    <a:pt x="4987" y="2411"/>
                    <a:pt x="4818" y="2449"/>
                    <a:pt x="4645" y="2449"/>
                  </a:cubicBezTo>
                  <a:cubicBezTo>
                    <a:pt x="4587" y="2449"/>
                    <a:pt x="4528" y="2444"/>
                    <a:pt x="4470" y="2436"/>
                  </a:cubicBezTo>
                  <a:cubicBezTo>
                    <a:pt x="4136" y="2403"/>
                    <a:pt x="3836" y="2269"/>
                    <a:pt x="3603" y="2069"/>
                  </a:cubicBezTo>
                  <a:cubicBezTo>
                    <a:pt x="3436" y="1936"/>
                    <a:pt x="3336" y="1802"/>
                    <a:pt x="3269" y="1602"/>
                  </a:cubicBezTo>
                  <a:cubicBezTo>
                    <a:pt x="3169" y="1402"/>
                    <a:pt x="3069" y="1168"/>
                    <a:pt x="2935" y="1002"/>
                  </a:cubicBezTo>
                  <a:cubicBezTo>
                    <a:pt x="2630" y="724"/>
                    <a:pt x="2278" y="585"/>
                    <a:pt x="1898" y="585"/>
                  </a:cubicBezTo>
                  <a:cubicBezTo>
                    <a:pt x="1823" y="585"/>
                    <a:pt x="1746" y="590"/>
                    <a:pt x="1668" y="601"/>
                  </a:cubicBezTo>
                  <a:cubicBezTo>
                    <a:pt x="1540" y="627"/>
                    <a:pt x="1413" y="638"/>
                    <a:pt x="1286" y="638"/>
                  </a:cubicBezTo>
                  <a:cubicBezTo>
                    <a:pt x="1080" y="638"/>
                    <a:pt x="873" y="609"/>
                    <a:pt x="667" y="568"/>
                  </a:cubicBezTo>
                  <a:cubicBezTo>
                    <a:pt x="467" y="501"/>
                    <a:pt x="267" y="368"/>
                    <a:pt x="167" y="201"/>
                  </a:cubicBezTo>
                  <a:cubicBezTo>
                    <a:pt x="133" y="134"/>
                    <a:pt x="67" y="68"/>
                    <a:pt x="33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3409;p69">
              <a:extLst>
                <a:ext uri="{FF2B5EF4-FFF2-40B4-BE49-F238E27FC236}">
                  <a16:creationId xmlns:a16="http://schemas.microsoft.com/office/drawing/2014/main" id="{B2194738-1326-4868-85B2-E9278688087D}"/>
                </a:ext>
              </a:extLst>
            </p:cNvPr>
            <p:cNvSpPr/>
            <p:nvPr/>
          </p:nvSpPr>
          <p:spPr>
            <a:xfrm>
              <a:off x="7450917" y="2734029"/>
              <a:ext cx="215524" cy="151689"/>
            </a:xfrm>
            <a:custGeom>
              <a:avLst/>
              <a:gdLst/>
              <a:ahLst/>
              <a:cxnLst/>
              <a:rect l="l" t="t" r="r" b="b"/>
              <a:pathLst>
                <a:path w="12276" h="8640" extrusionOk="0">
                  <a:moveTo>
                    <a:pt x="7272" y="0"/>
                  </a:moveTo>
                  <a:lnTo>
                    <a:pt x="4604" y="167"/>
                  </a:lnTo>
                  <a:cubicBezTo>
                    <a:pt x="2803" y="267"/>
                    <a:pt x="1201" y="1368"/>
                    <a:pt x="501" y="3036"/>
                  </a:cubicBezTo>
                  <a:cubicBezTo>
                    <a:pt x="101" y="3903"/>
                    <a:pt x="1" y="4904"/>
                    <a:pt x="201" y="5838"/>
                  </a:cubicBezTo>
                  <a:lnTo>
                    <a:pt x="1835" y="8640"/>
                  </a:lnTo>
                  <a:lnTo>
                    <a:pt x="12276" y="7072"/>
                  </a:lnTo>
                  <a:lnTo>
                    <a:pt x="7272" y="0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3410;p69">
              <a:extLst>
                <a:ext uri="{FF2B5EF4-FFF2-40B4-BE49-F238E27FC236}">
                  <a16:creationId xmlns:a16="http://schemas.microsoft.com/office/drawing/2014/main" id="{33F12A35-822C-402C-B19E-9AE2BEF999A7}"/>
                </a:ext>
              </a:extLst>
            </p:cNvPr>
            <p:cNvSpPr/>
            <p:nvPr/>
          </p:nvSpPr>
          <p:spPr>
            <a:xfrm>
              <a:off x="7450917" y="2734029"/>
              <a:ext cx="215524" cy="151689"/>
            </a:xfrm>
            <a:custGeom>
              <a:avLst/>
              <a:gdLst/>
              <a:ahLst/>
              <a:cxnLst/>
              <a:rect l="l" t="t" r="r" b="b"/>
              <a:pathLst>
                <a:path w="12276" h="8640" extrusionOk="0">
                  <a:moveTo>
                    <a:pt x="7272" y="0"/>
                  </a:moveTo>
                  <a:lnTo>
                    <a:pt x="4604" y="167"/>
                  </a:lnTo>
                  <a:cubicBezTo>
                    <a:pt x="2803" y="267"/>
                    <a:pt x="1201" y="1368"/>
                    <a:pt x="501" y="3036"/>
                  </a:cubicBezTo>
                  <a:cubicBezTo>
                    <a:pt x="101" y="3903"/>
                    <a:pt x="1" y="4904"/>
                    <a:pt x="201" y="5838"/>
                  </a:cubicBezTo>
                  <a:lnTo>
                    <a:pt x="1835" y="8640"/>
                  </a:lnTo>
                  <a:lnTo>
                    <a:pt x="12276" y="7072"/>
                  </a:lnTo>
                  <a:lnTo>
                    <a:pt x="727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3411;p69">
              <a:extLst>
                <a:ext uri="{FF2B5EF4-FFF2-40B4-BE49-F238E27FC236}">
                  <a16:creationId xmlns:a16="http://schemas.microsoft.com/office/drawing/2014/main" id="{B3AD350B-4B50-4D4B-BA59-9FD7CF8B602E}"/>
                </a:ext>
              </a:extLst>
            </p:cNvPr>
            <p:cNvSpPr/>
            <p:nvPr/>
          </p:nvSpPr>
          <p:spPr>
            <a:xfrm>
              <a:off x="8081654" y="2592893"/>
              <a:ext cx="362525" cy="579788"/>
            </a:xfrm>
            <a:custGeom>
              <a:avLst/>
              <a:gdLst/>
              <a:ahLst/>
              <a:cxnLst/>
              <a:rect l="l" t="t" r="r" b="b"/>
              <a:pathLst>
                <a:path w="20649" h="33024" extrusionOk="0">
                  <a:moveTo>
                    <a:pt x="6638" y="0"/>
                  </a:moveTo>
                  <a:lnTo>
                    <a:pt x="0" y="3803"/>
                  </a:lnTo>
                  <a:lnTo>
                    <a:pt x="10941" y="28287"/>
                  </a:lnTo>
                  <a:cubicBezTo>
                    <a:pt x="11041" y="28554"/>
                    <a:pt x="11141" y="28954"/>
                    <a:pt x="11275" y="29354"/>
                  </a:cubicBezTo>
                  <a:cubicBezTo>
                    <a:pt x="11342" y="29721"/>
                    <a:pt x="11375" y="30122"/>
                    <a:pt x="11375" y="30489"/>
                  </a:cubicBezTo>
                  <a:cubicBezTo>
                    <a:pt x="11375" y="30956"/>
                    <a:pt x="11308" y="31423"/>
                    <a:pt x="11141" y="31856"/>
                  </a:cubicBezTo>
                  <a:cubicBezTo>
                    <a:pt x="11007" y="32206"/>
                    <a:pt x="11220" y="32513"/>
                    <a:pt x="11500" y="32513"/>
                  </a:cubicBezTo>
                  <a:cubicBezTo>
                    <a:pt x="11567" y="32513"/>
                    <a:pt x="11638" y="32495"/>
                    <a:pt x="11709" y="32457"/>
                  </a:cubicBezTo>
                  <a:cubicBezTo>
                    <a:pt x="12075" y="32223"/>
                    <a:pt x="12542" y="31156"/>
                    <a:pt x="12542" y="29788"/>
                  </a:cubicBezTo>
                  <a:cubicBezTo>
                    <a:pt x="12542" y="29393"/>
                    <a:pt x="12654" y="29242"/>
                    <a:pt x="12825" y="29242"/>
                  </a:cubicBezTo>
                  <a:cubicBezTo>
                    <a:pt x="13263" y="29242"/>
                    <a:pt x="14094" y="30224"/>
                    <a:pt x="14477" y="30655"/>
                  </a:cubicBezTo>
                  <a:cubicBezTo>
                    <a:pt x="15011" y="31222"/>
                    <a:pt x="16712" y="33024"/>
                    <a:pt x="17046" y="33024"/>
                  </a:cubicBezTo>
                  <a:cubicBezTo>
                    <a:pt x="17513" y="32990"/>
                    <a:pt x="17546" y="32523"/>
                    <a:pt x="17012" y="31890"/>
                  </a:cubicBezTo>
                  <a:cubicBezTo>
                    <a:pt x="16479" y="31289"/>
                    <a:pt x="14978" y="29455"/>
                    <a:pt x="15311" y="29188"/>
                  </a:cubicBezTo>
                  <a:cubicBezTo>
                    <a:pt x="15323" y="29179"/>
                    <a:pt x="15339" y="29175"/>
                    <a:pt x="15357" y="29175"/>
                  </a:cubicBezTo>
                  <a:cubicBezTo>
                    <a:pt x="15834" y="29175"/>
                    <a:pt x="18280" y="32023"/>
                    <a:pt x="18280" y="32023"/>
                  </a:cubicBezTo>
                  <a:cubicBezTo>
                    <a:pt x="18280" y="32023"/>
                    <a:pt x="18583" y="32560"/>
                    <a:pt x="18917" y="32560"/>
                  </a:cubicBezTo>
                  <a:cubicBezTo>
                    <a:pt x="18982" y="32560"/>
                    <a:pt x="19048" y="32539"/>
                    <a:pt x="19114" y="32490"/>
                  </a:cubicBezTo>
                  <a:cubicBezTo>
                    <a:pt x="19814" y="31956"/>
                    <a:pt x="16745" y="28854"/>
                    <a:pt x="16445" y="28621"/>
                  </a:cubicBezTo>
                  <a:cubicBezTo>
                    <a:pt x="16269" y="28445"/>
                    <a:pt x="16415" y="28250"/>
                    <a:pt x="16612" y="28250"/>
                  </a:cubicBezTo>
                  <a:cubicBezTo>
                    <a:pt x="16676" y="28250"/>
                    <a:pt x="16746" y="28271"/>
                    <a:pt x="16812" y="28320"/>
                  </a:cubicBezTo>
                  <a:cubicBezTo>
                    <a:pt x="17027" y="28505"/>
                    <a:pt x="19028" y="31013"/>
                    <a:pt x="19888" y="31013"/>
                  </a:cubicBezTo>
                  <a:cubicBezTo>
                    <a:pt x="19961" y="31013"/>
                    <a:pt x="20026" y="30995"/>
                    <a:pt x="20081" y="30956"/>
                  </a:cubicBezTo>
                  <a:cubicBezTo>
                    <a:pt x="20648" y="30522"/>
                    <a:pt x="17579" y="28387"/>
                    <a:pt x="17446" y="27520"/>
                  </a:cubicBezTo>
                  <a:cubicBezTo>
                    <a:pt x="17423" y="27400"/>
                    <a:pt x="17447" y="27349"/>
                    <a:pt x="17507" y="27349"/>
                  </a:cubicBezTo>
                  <a:cubicBezTo>
                    <a:pt x="17851" y="27349"/>
                    <a:pt x="19376" y="29028"/>
                    <a:pt x="19953" y="29028"/>
                  </a:cubicBezTo>
                  <a:cubicBezTo>
                    <a:pt x="20004" y="29028"/>
                    <a:pt x="20047" y="29015"/>
                    <a:pt x="20081" y="28988"/>
                  </a:cubicBezTo>
                  <a:cubicBezTo>
                    <a:pt x="20315" y="28821"/>
                    <a:pt x="20415" y="28687"/>
                    <a:pt x="18847" y="27320"/>
                  </a:cubicBezTo>
                  <a:cubicBezTo>
                    <a:pt x="18080" y="26653"/>
                    <a:pt x="15211" y="24651"/>
                    <a:pt x="15211" y="24651"/>
                  </a:cubicBezTo>
                  <a:lnTo>
                    <a:pt x="6638" y="0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3412;p69">
              <a:extLst>
                <a:ext uri="{FF2B5EF4-FFF2-40B4-BE49-F238E27FC236}">
                  <a16:creationId xmlns:a16="http://schemas.microsoft.com/office/drawing/2014/main" id="{752C38F9-F7D4-4E17-948A-826A7DDC7A78}"/>
                </a:ext>
              </a:extLst>
            </p:cNvPr>
            <p:cNvSpPr/>
            <p:nvPr/>
          </p:nvSpPr>
          <p:spPr>
            <a:xfrm>
              <a:off x="6992357" y="1995513"/>
              <a:ext cx="737920" cy="420532"/>
            </a:xfrm>
            <a:custGeom>
              <a:avLst/>
              <a:gdLst/>
              <a:ahLst/>
              <a:cxnLst/>
              <a:rect l="l" t="t" r="r" b="b"/>
              <a:pathLst>
                <a:path w="42031" h="23953" extrusionOk="0">
                  <a:moveTo>
                    <a:pt x="6705" y="1"/>
                  </a:moveTo>
                  <a:cubicBezTo>
                    <a:pt x="6561" y="1"/>
                    <a:pt x="6414" y="60"/>
                    <a:pt x="6305" y="169"/>
                  </a:cubicBezTo>
                  <a:cubicBezTo>
                    <a:pt x="6239" y="369"/>
                    <a:pt x="6239" y="569"/>
                    <a:pt x="6339" y="769"/>
                  </a:cubicBezTo>
                  <a:cubicBezTo>
                    <a:pt x="6706" y="1603"/>
                    <a:pt x="7273" y="2337"/>
                    <a:pt x="8007" y="2937"/>
                  </a:cubicBezTo>
                  <a:cubicBezTo>
                    <a:pt x="7073" y="3204"/>
                    <a:pt x="5838" y="3638"/>
                    <a:pt x="5838" y="3638"/>
                  </a:cubicBezTo>
                  <a:cubicBezTo>
                    <a:pt x="5838" y="3638"/>
                    <a:pt x="3804" y="1436"/>
                    <a:pt x="2736" y="1436"/>
                  </a:cubicBezTo>
                  <a:cubicBezTo>
                    <a:pt x="1702" y="1436"/>
                    <a:pt x="3570" y="3371"/>
                    <a:pt x="3570" y="3371"/>
                  </a:cubicBezTo>
                  <a:cubicBezTo>
                    <a:pt x="3570" y="3371"/>
                    <a:pt x="2290" y="2193"/>
                    <a:pt x="1636" y="2193"/>
                  </a:cubicBezTo>
                  <a:cubicBezTo>
                    <a:pt x="1544" y="2193"/>
                    <a:pt x="1464" y="2216"/>
                    <a:pt x="1402" y="2270"/>
                  </a:cubicBezTo>
                  <a:cubicBezTo>
                    <a:pt x="935" y="2670"/>
                    <a:pt x="2202" y="3838"/>
                    <a:pt x="2202" y="3838"/>
                  </a:cubicBezTo>
                  <a:cubicBezTo>
                    <a:pt x="1843" y="3598"/>
                    <a:pt x="1429" y="3466"/>
                    <a:pt x="1010" y="3466"/>
                  </a:cubicBezTo>
                  <a:cubicBezTo>
                    <a:pt x="963" y="3466"/>
                    <a:pt x="915" y="3468"/>
                    <a:pt x="868" y="3471"/>
                  </a:cubicBezTo>
                  <a:cubicBezTo>
                    <a:pt x="435" y="3538"/>
                    <a:pt x="1" y="4105"/>
                    <a:pt x="268" y="4505"/>
                  </a:cubicBezTo>
                  <a:cubicBezTo>
                    <a:pt x="368" y="4638"/>
                    <a:pt x="501" y="4738"/>
                    <a:pt x="668" y="4839"/>
                  </a:cubicBezTo>
                  <a:lnTo>
                    <a:pt x="3203" y="6273"/>
                  </a:lnTo>
                  <a:cubicBezTo>
                    <a:pt x="3603" y="6540"/>
                    <a:pt x="4104" y="6707"/>
                    <a:pt x="4604" y="6773"/>
                  </a:cubicBezTo>
                  <a:cubicBezTo>
                    <a:pt x="4630" y="6774"/>
                    <a:pt x="4656" y="6774"/>
                    <a:pt x="4681" y="6774"/>
                  </a:cubicBezTo>
                  <a:cubicBezTo>
                    <a:pt x="5913" y="6774"/>
                    <a:pt x="6899" y="6006"/>
                    <a:pt x="8173" y="6006"/>
                  </a:cubicBezTo>
                  <a:cubicBezTo>
                    <a:pt x="8173" y="6006"/>
                    <a:pt x="15445" y="21284"/>
                    <a:pt x="16146" y="22051"/>
                  </a:cubicBezTo>
                  <a:cubicBezTo>
                    <a:pt x="16846" y="22851"/>
                    <a:pt x="32824" y="23952"/>
                    <a:pt x="32824" y="23952"/>
                  </a:cubicBezTo>
                  <a:lnTo>
                    <a:pt x="42031" y="15980"/>
                  </a:lnTo>
                  <a:lnTo>
                    <a:pt x="21783" y="15680"/>
                  </a:lnTo>
                  <a:lnTo>
                    <a:pt x="12143" y="4205"/>
                  </a:lnTo>
                  <a:cubicBezTo>
                    <a:pt x="12009" y="3838"/>
                    <a:pt x="11843" y="3438"/>
                    <a:pt x="11676" y="3037"/>
                  </a:cubicBezTo>
                  <a:cubicBezTo>
                    <a:pt x="11242" y="2137"/>
                    <a:pt x="10408" y="1436"/>
                    <a:pt x="9441" y="1169"/>
                  </a:cubicBezTo>
                  <a:cubicBezTo>
                    <a:pt x="8807" y="1036"/>
                    <a:pt x="8140" y="1103"/>
                    <a:pt x="7640" y="702"/>
                  </a:cubicBezTo>
                  <a:cubicBezTo>
                    <a:pt x="7440" y="535"/>
                    <a:pt x="7273" y="302"/>
                    <a:pt x="7039" y="135"/>
                  </a:cubicBezTo>
                  <a:cubicBezTo>
                    <a:pt x="6947" y="43"/>
                    <a:pt x="6828" y="1"/>
                    <a:pt x="6705" y="1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3413;p69">
              <a:extLst>
                <a:ext uri="{FF2B5EF4-FFF2-40B4-BE49-F238E27FC236}">
                  <a16:creationId xmlns:a16="http://schemas.microsoft.com/office/drawing/2014/main" id="{28B9CB67-49F1-4F88-BA4A-CD8F2D1D0C7E}"/>
                </a:ext>
              </a:extLst>
            </p:cNvPr>
            <p:cNvSpPr/>
            <p:nvPr/>
          </p:nvSpPr>
          <p:spPr>
            <a:xfrm>
              <a:off x="7835090" y="3730785"/>
              <a:ext cx="217877" cy="289894"/>
            </a:xfrm>
            <a:custGeom>
              <a:avLst/>
              <a:gdLst/>
              <a:ahLst/>
              <a:cxnLst/>
              <a:rect l="l" t="t" r="r" b="b"/>
              <a:pathLst>
                <a:path w="12410" h="16512" extrusionOk="0">
                  <a:moveTo>
                    <a:pt x="2636" y="0"/>
                  </a:moveTo>
                  <a:lnTo>
                    <a:pt x="1" y="6071"/>
                  </a:lnTo>
                  <a:lnTo>
                    <a:pt x="6439" y="8573"/>
                  </a:lnTo>
                  <a:cubicBezTo>
                    <a:pt x="6439" y="8573"/>
                    <a:pt x="6038" y="15912"/>
                    <a:pt x="7173" y="16512"/>
                  </a:cubicBezTo>
                  <a:lnTo>
                    <a:pt x="12410" y="4237"/>
                  </a:lnTo>
                  <a:lnTo>
                    <a:pt x="2636" y="0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3414;p69">
              <a:extLst>
                <a:ext uri="{FF2B5EF4-FFF2-40B4-BE49-F238E27FC236}">
                  <a16:creationId xmlns:a16="http://schemas.microsoft.com/office/drawing/2014/main" id="{9DF811B6-8BDC-4404-9E41-731C5F454AE2}"/>
                </a:ext>
              </a:extLst>
            </p:cNvPr>
            <p:cNvSpPr/>
            <p:nvPr/>
          </p:nvSpPr>
          <p:spPr>
            <a:xfrm>
              <a:off x="7961814" y="3807472"/>
              <a:ext cx="24860" cy="18136"/>
            </a:xfrm>
            <a:custGeom>
              <a:avLst/>
              <a:gdLst/>
              <a:ahLst/>
              <a:cxnLst/>
              <a:rect l="l" t="t" r="r" b="b"/>
              <a:pathLst>
                <a:path w="1416" h="1033" extrusionOk="0">
                  <a:moveTo>
                    <a:pt x="698" y="0"/>
                  </a:moveTo>
                  <a:cubicBezTo>
                    <a:pt x="564" y="0"/>
                    <a:pt x="429" y="59"/>
                    <a:pt x="322" y="202"/>
                  </a:cubicBezTo>
                  <a:lnTo>
                    <a:pt x="322" y="169"/>
                  </a:lnTo>
                  <a:lnTo>
                    <a:pt x="322" y="169"/>
                  </a:lnTo>
                  <a:cubicBezTo>
                    <a:pt x="1" y="564"/>
                    <a:pt x="338" y="1032"/>
                    <a:pt x="724" y="1032"/>
                  </a:cubicBezTo>
                  <a:cubicBezTo>
                    <a:pt x="859" y="1032"/>
                    <a:pt x="1001" y="974"/>
                    <a:pt x="1122" y="836"/>
                  </a:cubicBezTo>
                  <a:cubicBezTo>
                    <a:pt x="1415" y="445"/>
                    <a:pt x="1064" y="0"/>
                    <a:pt x="6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3415;p69">
              <a:extLst>
                <a:ext uri="{FF2B5EF4-FFF2-40B4-BE49-F238E27FC236}">
                  <a16:creationId xmlns:a16="http://schemas.microsoft.com/office/drawing/2014/main" id="{EE3284E7-00D4-466B-ADCC-04A623812496}"/>
                </a:ext>
              </a:extLst>
            </p:cNvPr>
            <p:cNvSpPr/>
            <p:nvPr/>
          </p:nvSpPr>
          <p:spPr>
            <a:xfrm>
              <a:off x="7954562" y="3799290"/>
              <a:ext cx="99581" cy="221985"/>
            </a:xfrm>
            <a:custGeom>
              <a:avLst/>
              <a:gdLst/>
              <a:ahLst/>
              <a:cxnLst/>
              <a:rect l="l" t="t" r="r" b="b"/>
              <a:pathLst>
                <a:path w="5672" h="12644" extrusionOk="0">
                  <a:moveTo>
                    <a:pt x="4671" y="1"/>
                  </a:moveTo>
                  <a:lnTo>
                    <a:pt x="1" y="11876"/>
                  </a:lnTo>
                  <a:cubicBezTo>
                    <a:pt x="1" y="11876"/>
                    <a:pt x="1" y="12543"/>
                    <a:pt x="401" y="12643"/>
                  </a:cubicBezTo>
                  <a:lnTo>
                    <a:pt x="5671" y="368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3416;p69">
              <a:extLst>
                <a:ext uri="{FF2B5EF4-FFF2-40B4-BE49-F238E27FC236}">
                  <a16:creationId xmlns:a16="http://schemas.microsoft.com/office/drawing/2014/main" id="{10569399-3FD7-4573-94A4-EAE64A841BC6}"/>
                </a:ext>
              </a:extLst>
            </p:cNvPr>
            <p:cNvSpPr/>
            <p:nvPr/>
          </p:nvSpPr>
          <p:spPr>
            <a:xfrm>
              <a:off x="7944028" y="3869991"/>
              <a:ext cx="22262" cy="14835"/>
            </a:xfrm>
            <a:custGeom>
              <a:avLst/>
              <a:gdLst/>
              <a:ahLst/>
              <a:cxnLst/>
              <a:rect l="l" t="t" r="r" b="b"/>
              <a:pathLst>
                <a:path w="1268" h="845" extrusionOk="0">
                  <a:moveTo>
                    <a:pt x="1065" y="1"/>
                  </a:moveTo>
                  <a:cubicBezTo>
                    <a:pt x="916" y="1"/>
                    <a:pt x="703" y="48"/>
                    <a:pt x="501" y="177"/>
                  </a:cubicBezTo>
                  <a:cubicBezTo>
                    <a:pt x="134" y="444"/>
                    <a:pt x="0" y="844"/>
                    <a:pt x="100" y="844"/>
                  </a:cubicBezTo>
                  <a:cubicBezTo>
                    <a:pt x="267" y="677"/>
                    <a:pt x="434" y="544"/>
                    <a:pt x="634" y="410"/>
                  </a:cubicBezTo>
                  <a:cubicBezTo>
                    <a:pt x="968" y="177"/>
                    <a:pt x="1268" y="144"/>
                    <a:pt x="1268" y="77"/>
                  </a:cubicBezTo>
                  <a:cubicBezTo>
                    <a:pt x="1268" y="32"/>
                    <a:pt x="1187" y="1"/>
                    <a:pt x="1065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3417;p69">
              <a:extLst>
                <a:ext uri="{FF2B5EF4-FFF2-40B4-BE49-F238E27FC236}">
                  <a16:creationId xmlns:a16="http://schemas.microsoft.com/office/drawing/2014/main" id="{84540E7B-96D2-48E2-8FD1-45E614E48468}"/>
                </a:ext>
              </a:extLst>
            </p:cNvPr>
            <p:cNvSpPr/>
            <p:nvPr/>
          </p:nvSpPr>
          <p:spPr>
            <a:xfrm>
              <a:off x="7944028" y="3902751"/>
              <a:ext cx="23877" cy="8638"/>
            </a:xfrm>
            <a:custGeom>
              <a:avLst/>
              <a:gdLst/>
              <a:ahLst/>
              <a:cxnLst/>
              <a:rect l="l" t="t" r="r" b="b"/>
              <a:pathLst>
                <a:path w="1360" h="492" extrusionOk="0">
                  <a:moveTo>
                    <a:pt x="912" y="0"/>
                  </a:moveTo>
                  <a:cubicBezTo>
                    <a:pt x="826" y="0"/>
                    <a:pt x="732" y="13"/>
                    <a:pt x="634" y="46"/>
                  </a:cubicBezTo>
                  <a:cubicBezTo>
                    <a:pt x="200" y="146"/>
                    <a:pt x="0" y="446"/>
                    <a:pt x="34" y="479"/>
                  </a:cubicBezTo>
                  <a:cubicBezTo>
                    <a:pt x="42" y="487"/>
                    <a:pt x="52" y="491"/>
                    <a:pt x="64" y="491"/>
                  </a:cubicBezTo>
                  <a:cubicBezTo>
                    <a:pt x="152" y="491"/>
                    <a:pt x="346" y="304"/>
                    <a:pt x="667" y="246"/>
                  </a:cubicBezTo>
                  <a:cubicBezTo>
                    <a:pt x="1034" y="146"/>
                    <a:pt x="1301" y="212"/>
                    <a:pt x="1335" y="146"/>
                  </a:cubicBezTo>
                  <a:cubicBezTo>
                    <a:pt x="1360" y="120"/>
                    <a:pt x="1176" y="0"/>
                    <a:pt x="912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3418;p69">
              <a:extLst>
                <a:ext uri="{FF2B5EF4-FFF2-40B4-BE49-F238E27FC236}">
                  <a16:creationId xmlns:a16="http://schemas.microsoft.com/office/drawing/2014/main" id="{FCEB9AB6-602F-4660-9D4B-62B6533A9CE0}"/>
                </a:ext>
              </a:extLst>
            </p:cNvPr>
            <p:cNvSpPr/>
            <p:nvPr/>
          </p:nvSpPr>
          <p:spPr>
            <a:xfrm>
              <a:off x="7944607" y="3930982"/>
              <a:ext cx="22859" cy="5372"/>
            </a:xfrm>
            <a:custGeom>
              <a:avLst/>
              <a:gdLst/>
              <a:ahLst/>
              <a:cxnLst/>
              <a:rect l="l" t="t" r="r" b="b"/>
              <a:pathLst>
                <a:path w="1302" h="306" extrusionOk="0">
                  <a:moveTo>
                    <a:pt x="561" y="0"/>
                  </a:moveTo>
                  <a:cubicBezTo>
                    <a:pt x="347" y="0"/>
                    <a:pt x="120" y="126"/>
                    <a:pt x="1" y="306"/>
                  </a:cubicBezTo>
                  <a:cubicBezTo>
                    <a:pt x="234" y="306"/>
                    <a:pt x="434" y="272"/>
                    <a:pt x="634" y="272"/>
                  </a:cubicBezTo>
                  <a:cubicBezTo>
                    <a:pt x="857" y="272"/>
                    <a:pt x="1050" y="302"/>
                    <a:pt x="1163" y="302"/>
                  </a:cubicBezTo>
                  <a:cubicBezTo>
                    <a:pt x="1220" y="302"/>
                    <a:pt x="1257" y="294"/>
                    <a:pt x="1268" y="272"/>
                  </a:cubicBezTo>
                  <a:cubicBezTo>
                    <a:pt x="1302" y="205"/>
                    <a:pt x="1035" y="5"/>
                    <a:pt x="634" y="5"/>
                  </a:cubicBezTo>
                  <a:cubicBezTo>
                    <a:pt x="610" y="2"/>
                    <a:pt x="586" y="0"/>
                    <a:pt x="56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3419;p69">
              <a:extLst>
                <a:ext uri="{FF2B5EF4-FFF2-40B4-BE49-F238E27FC236}">
                  <a16:creationId xmlns:a16="http://schemas.microsoft.com/office/drawing/2014/main" id="{B186A301-140B-4519-A9E1-8667BD790D66}"/>
                </a:ext>
              </a:extLst>
            </p:cNvPr>
            <p:cNvSpPr/>
            <p:nvPr/>
          </p:nvSpPr>
          <p:spPr>
            <a:xfrm>
              <a:off x="7918378" y="3850591"/>
              <a:ext cx="13361" cy="21384"/>
            </a:xfrm>
            <a:custGeom>
              <a:avLst/>
              <a:gdLst/>
              <a:ahLst/>
              <a:cxnLst/>
              <a:rect l="l" t="t" r="r" b="b"/>
              <a:pathLst>
                <a:path w="761" h="1218" extrusionOk="0">
                  <a:moveTo>
                    <a:pt x="684" y="0"/>
                  </a:moveTo>
                  <a:cubicBezTo>
                    <a:pt x="569" y="0"/>
                    <a:pt x="303" y="172"/>
                    <a:pt x="160" y="515"/>
                  </a:cubicBezTo>
                  <a:cubicBezTo>
                    <a:pt x="1" y="866"/>
                    <a:pt x="86" y="1217"/>
                    <a:pt x="122" y="1217"/>
                  </a:cubicBezTo>
                  <a:cubicBezTo>
                    <a:pt x="124" y="1217"/>
                    <a:pt x="126" y="1217"/>
                    <a:pt x="127" y="1215"/>
                  </a:cubicBezTo>
                  <a:cubicBezTo>
                    <a:pt x="227" y="1215"/>
                    <a:pt x="227" y="882"/>
                    <a:pt x="394" y="581"/>
                  </a:cubicBezTo>
                  <a:cubicBezTo>
                    <a:pt x="561" y="281"/>
                    <a:pt x="761" y="48"/>
                    <a:pt x="727" y="14"/>
                  </a:cubicBezTo>
                  <a:cubicBezTo>
                    <a:pt x="718" y="5"/>
                    <a:pt x="703" y="0"/>
                    <a:pt x="68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3420;p69">
              <a:extLst>
                <a:ext uri="{FF2B5EF4-FFF2-40B4-BE49-F238E27FC236}">
                  <a16:creationId xmlns:a16="http://schemas.microsoft.com/office/drawing/2014/main" id="{FD9DCFB1-45D9-4504-9DE1-2D5808174609}"/>
                </a:ext>
              </a:extLst>
            </p:cNvPr>
            <p:cNvSpPr/>
            <p:nvPr/>
          </p:nvSpPr>
          <p:spPr>
            <a:xfrm>
              <a:off x="7888971" y="3817461"/>
              <a:ext cx="14660" cy="39239"/>
            </a:xfrm>
            <a:custGeom>
              <a:avLst/>
              <a:gdLst/>
              <a:ahLst/>
              <a:cxnLst/>
              <a:rect l="l" t="t" r="r" b="b"/>
              <a:pathLst>
                <a:path w="835" h="2235" extrusionOk="0">
                  <a:moveTo>
                    <a:pt x="434" y="0"/>
                  </a:moveTo>
                  <a:cubicBezTo>
                    <a:pt x="301" y="67"/>
                    <a:pt x="234" y="100"/>
                    <a:pt x="167" y="234"/>
                  </a:cubicBezTo>
                  <a:cubicBezTo>
                    <a:pt x="134" y="334"/>
                    <a:pt x="134" y="400"/>
                    <a:pt x="101" y="467"/>
                  </a:cubicBezTo>
                  <a:cubicBezTo>
                    <a:pt x="1" y="867"/>
                    <a:pt x="34" y="1268"/>
                    <a:pt x="167" y="1635"/>
                  </a:cubicBezTo>
                  <a:cubicBezTo>
                    <a:pt x="234" y="1868"/>
                    <a:pt x="334" y="2068"/>
                    <a:pt x="501" y="2235"/>
                  </a:cubicBezTo>
                  <a:lnTo>
                    <a:pt x="301" y="1601"/>
                  </a:lnTo>
                  <a:cubicBezTo>
                    <a:pt x="268" y="1368"/>
                    <a:pt x="234" y="1168"/>
                    <a:pt x="234" y="934"/>
                  </a:cubicBezTo>
                  <a:cubicBezTo>
                    <a:pt x="201" y="801"/>
                    <a:pt x="234" y="634"/>
                    <a:pt x="268" y="500"/>
                  </a:cubicBezTo>
                  <a:cubicBezTo>
                    <a:pt x="268" y="400"/>
                    <a:pt x="334" y="267"/>
                    <a:pt x="401" y="267"/>
                  </a:cubicBezTo>
                  <a:cubicBezTo>
                    <a:pt x="434" y="267"/>
                    <a:pt x="434" y="267"/>
                    <a:pt x="434" y="300"/>
                  </a:cubicBezTo>
                  <a:cubicBezTo>
                    <a:pt x="468" y="367"/>
                    <a:pt x="468" y="400"/>
                    <a:pt x="468" y="467"/>
                  </a:cubicBezTo>
                  <a:cubicBezTo>
                    <a:pt x="501" y="600"/>
                    <a:pt x="501" y="734"/>
                    <a:pt x="501" y="901"/>
                  </a:cubicBezTo>
                  <a:cubicBezTo>
                    <a:pt x="501" y="1101"/>
                    <a:pt x="501" y="1334"/>
                    <a:pt x="468" y="1568"/>
                  </a:cubicBezTo>
                  <a:cubicBezTo>
                    <a:pt x="534" y="1768"/>
                    <a:pt x="534" y="1968"/>
                    <a:pt x="501" y="2168"/>
                  </a:cubicBezTo>
                  <a:cubicBezTo>
                    <a:pt x="568" y="2168"/>
                    <a:pt x="668" y="1968"/>
                    <a:pt x="768" y="1568"/>
                  </a:cubicBezTo>
                  <a:cubicBezTo>
                    <a:pt x="801" y="1334"/>
                    <a:pt x="835" y="1101"/>
                    <a:pt x="835" y="834"/>
                  </a:cubicBezTo>
                  <a:cubicBezTo>
                    <a:pt x="835" y="701"/>
                    <a:pt x="835" y="567"/>
                    <a:pt x="801" y="434"/>
                  </a:cubicBezTo>
                  <a:cubicBezTo>
                    <a:pt x="801" y="334"/>
                    <a:pt x="768" y="267"/>
                    <a:pt x="735" y="167"/>
                  </a:cubicBezTo>
                  <a:cubicBezTo>
                    <a:pt x="668" y="67"/>
                    <a:pt x="534" y="0"/>
                    <a:pt x="43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3421;p69">
              <a:extLst>
                <a:ext uri="{FF2B5EF4-FFF2-40B4-BE49-F238E27FC236}">
                  <a16:creationId xmlns:a16="http://schemas.microsoft.com/office/drawing/2014/main" id="{D1808AD0-2537-4D4C-A845-8871230EFE36}"/>
                </a:ext>
              </a:extLst>
            </p:cNvPr>
            <p:cNvSpPr/>
            <p:nvPr/>
          </p:nvSpPr>
          <p:spPr>
            <a:xfrm>
              <a:off x="7862039" y="3843814"/>
              <a:ext cx="37501" cy="16854"/>
            </a:xfrm>
            <a:custGeom>
              <a:avLst/>
              <a:gdLst/>
              <a:ahLst/>
              <a:cxnLst/>
              <a:rect l="l" t="t" r="r" b="b"/>
              <a:pathLst>
                <a:path w="2136" h="960" extrusionOk="0">
                  <a:moveTo>
                    <a:pt x="501" y="0"/>
                  </a:moveTo>
                  <a:cubicBezTo>
                    <a:pt x="300" y="0"/>
                    <a:pt x="134" y="100"/>
                    <a:pt x="34" y="267"/>
                  </a:cubicBezTo>
                  <a:cubicBezTo>
                    <a:pt x="0" y="367"/>
                    <a:pt x="34" y="500"/>
                    <a:pt x="100" y="601"/>
                  </a:cubicBezTo>
                  <a:cubicBezTo>
                    <a:pt x="134" y="667"/>
                    <a:pt x="200" y="734"/>
                    <a:pt x="300" y="767"/>
                  </a:cubicBezTo>
                  <a:cubicBezTo>
                    <a:pt x="434" y="834"/>
                    <a:pt x="567" y="901"/>
                    <a:pt x="701" y="934"/>
                  </a:cubicBezTo>
                  <a:cubicBezTo>
                    <a:pt x="834" y="951"/>
                    <a:pt x="959" y="959"/>
                    <a:pt x="1084" y="959"/>
                  </a:cubicBezTo>
                  <a:cubicBezTo>
                    <a:pt x="1209" y="959"/>
                    <a:pt x="1335" y="951"/>
                    <a:pt x="1468" y="934"/>
                  </a:cubicBezTo>
                  <a:cubicBezTo>
                    <a:pt x="1701" y="901"/>
                    <a:pt x="1902" y="767"/>
                    <a:pt x="2035" y="601"/>
                  </a:cubicBezTo>
                  <a:lnTo>
                    <a:pt x="2035" y="601"/>
                  </a:lnTo>
                  <a:cubicBezTo>
                    <a:pt x="1835" y="667"/>
                    <a:pt x="1635" y="734"/>
                    <a:pt x="1435" y="767"/>
                  </a:cubicBezTo>
                  <a:cubicBezTo>
                    <a:pt x="1366" y="777"/>
                    <a:pt x="1298" y="781"/>
                    <a:pt x="1229" y="781"/>
                  </a:cubicBezTo>
                  <a:cubicBezTo>
                    <a:pt x="1064" y="781"/>
                    <a:pt x="899" y="758"/>
                    <a:pt x="734" y="734"/>
                  </a:cubicBezTo>
                  <a:cubicBezTo>
                    <a:pt x="634" y="701"/>
                    <a:pt x="501" y="634"/>
                    <a:pt x="401" y="567"/>
                  </a:cubicBezTo>
                  <a:cubicBezTo>
                    <a:pt x="300" y="467"/>
                    <a:pt x="200" y="400"/>
                    <a:pt x="267" y="334"/>
                  </a:cubicBezTo>
                  <a:cubicBezTo>
                    <a:pt x="334" y="267"/>
                    <a:pt x="434" y="234"/>
                    <a:pt x="534" y="234"/>
                  </a:cubicBezTo>
                  <a:lnTo>
                    <a:pt x="968" y="234"/>
                  </a:lnTo>
                  <a:cubicBezTo>
                    <a:pt x="1201" y="234"/>
                    <a:pt x="1401" y="300"/>
                    <a:pt x="1635" y="334"/>
                  </a:cubicBezTo>
                  <a:cubicBezTo>
                    <a:pt x="1909" y="486"/>
                    <a:pt x="2099" y="638"/>
                    <a:pt x="2131" y="638"/>
                  </a:cubicBezTo>
                  <a:cubicBezTo>
                    <a:pt x="2134" y="638"/>
                    <a:pt x="2135" y="637"/>
                    <a:pt x="2135" y="634"/>
                  </a:cubicBezTo>
                  <a:cubicBezTo>
                    <a:pt x="2002" y="467"/>
                    <a:pt x="1835" y="334"/>
                    <a:pt x="1635" y="234"/>
                  </a:cubicBezTo>
                  <a:cubicBezTo>
                    <a:pt x="1401" y="100"/>
                    <a:pt x="1168" y="33"/>
                    <a:pt x="93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3422;p69">
              <a:extLst>
                <a:ext uri="{FF2B5EF4-FFF2-40B4-BE49-F238E27FC236}">
                  <a16:creationId xmlns:a16="http://schemas.microsoft.com/office/drawing/2014/main" id="{240732DC-A85F-4DE8-B4C1-AFEE64C2DC0B}"/>
                </a:ext>
              </a:extLst>
            </p:cNvPr>
            <p:cNvSpPr/>
            <p:nvPr/>
          </p:nvSpPr>
          <p:spPr>
            <a:xfrm>
              <a:off x="7749010" y="3989042"/>
              <a:ext cx="187416" cy="335313"/>
            </a:xfrm>
            <a:custGeom>
              <a:avLst/>
              <a:gdLst/>
              <a:ahLst/>
              <a:cxnLst/>
              <a:rect l="l" t="t" r="r" b="b"/>
              <a:pathLst>
                <a:path w="10675" h="19099" extrusionOk="0">
                  <a:moveTo>
                    <a:pt x="6605" y="1"/>
                  </a:moveTo>
                  <a:lnTo>
                    <a:pt x="0" y="2136"/>
                  </a:lnTo>
                  <a:lnTo>
                    <a:pt x="4037" y="10642"/>
                  </a:lnTo>
                  <a:lnTo>
                    <a:pt x="5337" y="18314"/>
                  </a:lnTo>
                  <a:cubicBezTo>
                    <a:pt x="5396" y="18784"/>
                    <a:pt x="5791" y="19099"/>
                    <a:pt x="6249" y="19099"/>
                  </a:cubicBezTo>
                  <a:cubicBezTo>
                    <a:pt x="6311" y="19099"/>
                    <a:pt x="6375" y="19093"/>
                    <a:pt x="6438" y="19081"/>
                  </a:cubicBezTo>
                  <a:lnTo>
                    <a:pt x="6538" y="19081"/>
                  </a:lnTo>
                  <a:cubicBezTo>
                    <a:pt x="6839" y="19014"/>
                    <a:pt x="7072" y="18781"/>
                    <a:pt x="7205" y="18514"/>
                  </a:cubicBezTo>
                  <a:cubicBezTo>
                    <a:pt x="7939" y="16679"/>
                    <a:pt x="10675" y="9841"/>
                    <a:pt x="10341" y="9241"/>
                  </a:cubicBezTo>
                  <a:cubicBezTo>
                    <a:pt x="9941" y="8540"/>
                    <a:pt x="6605" y="1"/>
                    <a:pt x="6605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3423;p69">
              <a:extLst>
                <a:ext uri="{FF2B5EF4-FFF2-40B4-BE49-F238E27FC236}">
                  <a16:creationId xmlns:a16="http://schemas.microsoft.com/office/drawing/2014/main" id="{B0505269-11EB-47B9-8C9E-6812C46041AA}"/>
                </a:ext>
              </a:extLst>
            </p:cNvPr>
            <p:cNvSpPr/>
            <p:nvPr/>
          </p:nvSpPr>
          <p:spPr>
            <a:xfrm>
              <a:off x="7862618" y="4140730"/>
              <a:ext cx="67961" cy="182729"/>
            </a:xfrm>
            <a:custGeom>
              <a:avLst/>
              <a:gdLst/>
              <a:ahLst/>
              <a:cxnLst/>
              <a:rect l="l" t="t" r="r" b="b"/>
              <a:pathLst>
                <a:path w="3871" h="10408" extrusionOk="0">
                  <a:moveTo>
                    <a:pt x="3570" y="0"/>
                  </a:moveTo>
                  <a:lnTo>
                    <a:pt x="1" y="10408"/>
                  </a:lnTo>
                  <a:cubicBezTo>
                    <a:pt x="334" y="10341"/>
                    <a:pt x="601" y="10141"/>
                    <a:pt x="701" y="9841"/>
                  </a:cubicBezTo>
                  <a:cubicBezTo>
                    <a:pt x="2769" y="4704"/>
                    <a:pt x="3536" y="2235"/>
                    <a:pt x="3803" y="1368"/>
                  </a:cubicBezTo>
                  <a:cubicBezTo>
                    <a:pt x="3870" y="1034"/>
                    <a:pt x="3837" y="667"/>
                    <a:pt x="3703" y="367"/>
                  </a:cubicBezTo>
                  <a:lnTo>
                    <a:pt x="357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3424;p69">
              <a:extLst>
                <a:ext uri="{FF2B5EF4-FFF2-40B4-BE49-F238E27FC236}">
                  <a16:creationId xmlns:a16="http://schemas.microsoft.com/office/drawing/2014/main" id="{EF93B35A-6D93-4DF1-8706-2E721265203D}"/>
                </a:ext>
              </a:extLst>
            </p:cNvPr>
            <p:cNvSpPr/>
            <p:nvPr/>
          </p:nvSpPr>
          <p:spPr>
            <a:xfrm>
              <a:off x="7867675" y="4101368"/>
              <a:ext cx="23666" cy="19523"/>
            </a:xfrm>
            <a:custGeom>
              <a:avLst/>
              <a:gdLst/>
              <a:ahLst/>
              <a:cxnLst/>
              <a:rect l="l" t="t" r="r" b="b"/>
              <a:pathLst>
                <a:path w="1348" h="1112" extrusionOk="0">
                  <a:moveTo>
                    <a:pt x="760" y="0"/>
                  </a:moveTo>
                  <a:cubicBezTo>
                    <a:pt x="563" y="0"/>
                    <a:pt x="373" y="122"/>
                    <a:pt x="280" y="307"/>
                  </a:cubicBezTo>
                  <a:lnTo>
                    <a:pt x="280" y="274"/>
                  </a:lnTo>
                  <a:lnTo>
                    <a:pt x="280" y="274"/>
                  </a:lnTo>
                  <a:cubicBezTo>
                    <a:pt x="0" y="693"/>
                    <a:pt x="354" y="1112"/>
                    <a:pt x="730" y="1112"/>
                  </a:cubicBezTo>
                  <a:cubicBezTo>
                    <a:pt x="892" y="1112"/>
                    <a:pt x="1059" y="1033"/>
                    <a:pt x="1180" y="841"/>
                  </a:cubicBezTo>
                  <a:cubicBezTo>
                    <a:pt x="1347" y="574"/>
                    <a:pt x="1280" y="241"/>
                    <a:pt x="1014" y="74"/>
                  </a:cubicBezTo>
                  <a:cubicBezTo>
                    <a:pt x="933" y="23"/>
                    <a:pt x="846" y="0"/>
                    <a:pt x="7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3425;p69">
              <a:extLst>
                <a:ext uri="{FF2B5EF4-FFF2-40B4-BE49-F238E27FC236}">
                  <a16:creationId xmlns:a16="http://schemas.microsoft.com/office/drawing/2014/main" id="{407582A4-8BD0-4DCE-9183-0E76475FEA81}"/>
                </a:ext>
              </a:extLst>
            </p:cNvPr>
            <p:cNvSpPr/>
            <p:nvPr/>
          </p:nvSpPr>
          <p:spPr>
            <a:xfrm>
              <a:off x="7830402" y="4232674"/>
              <a:ext cx="37501" cy="9375"/>
            </a:xfrm>
            <a:custGeom>
              <a:avLst/>
              <a:gdLst/>
              <a:ahLst/>
              <a:cxnLst/>
              <a:rect l="l" t="t" r="r" b="b"/>
              <a:pathLst>
                <a:path w="2136" h="534" extrusionOk="0">
                  <a:moveTo>
                    <a:pt x="1102" y="0"/>
                  </a:moveTo>
                  <a:cubicBezTo>
                    <a:pt x="802" y="0"/>
                    <a:pt x="501" y="67"/>
                    <a:pt x="268" y="200"/>
                  </a:cubicBezTo>
                  <a:cubicBezTo>
                    <a:pt x="134" y="267"/>
                    <a:pt x="68" y="367"/>
                    <a:pt x="1" y="467"/>
                  </a:cubicBezTo>
                  <a:cubicBezTo>
                    <a:pt x="313" y="296"/>
                    <a:pt x="661" y="212"/>
                    <a:pt x="1008" y="212"/>
                  </a:cubicBezTo>
                  <a:cubicBezTo>
                    <a:pt x="1404" y="212"/>
                    <a:pt x="1798" y="321"/>
                    <a:pt x="2136" y="534"/>
                  </a:cubicBezTo>
                  <a:cubicBezTo>
                    <a:pt x="2102" y="434"/>
                    <a:pt x="2002" y="334"/>
                    <a:pt x="1936" y="267"/>
                  </a:cubicBezTo>
                  <a:cubicBezTo>
                    <a:pt x="1669" y="100"/>
                    <a:pt x="1402" y="0"/>
                    <a:pt x="1102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3426;p69">
              <a:extLst>
                <a:ext uri="{FF2B5EF4-FFF2-40B4-BE49-F238E27FC236}">
                  <a16:creationId xmlns:a16="http://schemas.microsoft.com/office/drawing/2014/main" id="{C4DEE6C7-FC61-4E4E-9BCB-8A379A2BA3FF}"/>
                </a:ext>
              </a:extLst>
            </p:cNvPr>
            <p:cNvSpPr/>
            <p:nvPr/>
          </p:nvSpPr>
          <p:spPr>
            <a:xfrm>
              <a:off x="7833931" y="4262432"/>
              <a:ext cx="32813" cy="8322"/>
            </a:xfrm>
            <a:custGeom>
              <a:avLst/>
              <a:gdLst/>
              <a:ahLst/>
              <a:cxnLst/>
              <a:rect l="l" t="t" r="r" b="b"/>
              <a:pathLst>
                <a:path w="1869" h="474" extrusionOk="0">
                  <a:moveTo>
                    <a:pt x="1061" y="0"/>
                  </a:moveTo>
                  <a:cubicBezTo>
                    <a:pt x="1019" y="0"/>
                    <a:pt x="976" y="2"/>
                    <a:pt x="934" y="7"/>
                  </a:cubicBezTo>
                  <a:cubicBezTo>
                    <a:pt x="334" y="73"/>
                    <a:pt x="0" y="440"/>
                    <a:pt x="67" y="474"/>
                  </a:cubicBezTo>
                  <a:lnTo>
                    <a:pt x="934" y="240"/>
                  </a:lnTo>
                  <a:cubicBezTo>
                    <a:pt x="1022" y="230"/>
                    <a:pt x="1110" y="226"/>
                    <a:pt x="1199" y="226"/>
                  </a:cubicBezTo>
                  <a:cubicBezTo>
                    <a:pt x="1413" y="226"/>
                    <a:pt x="1632" y="250"/>
                    <a:pt x="1868" y="273"/>
                  </a:cubicBezTo>
                  <a:cubicBezTo>
                    <a:pt x="1635" y="99"/>
                    <a:pt x="1351" y="0"/>
                    <a:pt x="106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3427;p69">
              <a:extLst>
                <a:ext uri="{FF2B5EF4-FFF2-40B4-BE49-F238E27FC236}">
                  <a16:creationId xmlns:a16="http://schemas.microsoft.com/office/drawing/2014/main" id="{CCD0AD31-ECA0-44DC-9ABC-84EEFFF829D6}"/>
                </a:ext>
              </a:extLst>
            </p:cNvPr>
            <p:cNvSpPr/>
            <p:nvPr/>
          </p:nvSpPr>
          <p:spPr>
            <a:xfrm>
              <a:off x="7826311" y="4201037"/>
              <a:ext cx="49790" cy="8813"/>
            </a:xfrm>
            <a:custGeom>
              <a:avLst/>
              <a:gdLst/>
              <a:ahLst/>
              <a:cxnLst/>
              <a:rect l="l" t="t" r="r" b="b"/>
              <a:pathLst>
                <a:path w="2836" h="502" extrusionOk="0">
                  <a:moveTo>
                    <a:pt x="1550" y="1"/>
                  </a:moveTo>
                  <a:cubicBezTo>
                    <a:pt x="1004" y="1"/>
                    <a:pt x="462" y="169"/>
                    <a:pt x="0" y="501"/>
                  </a:cubicBezTo>
                  <a:cubicBezTo>
                    <a:pt x="434" y="368"/>
                    <a:pt x="934" y="268"/>
                    <a:pt x="1401" y="234"/>
                  </a:cubicBezTo>
                  <a:cubicBezTo>
                    <a:pt x="1868" y="234"/>
                    <a:pt x="2369" y="268"/>
                    <a:pt x="2836" y="335"/>
                  </a:cubicBezTo>
                  <a:cubicBezTo>
                    <a:pt x="2433" y="111"/>
                    <a:pt x="1991" y="1"/>
                    <a:pt x="155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3428;p69">
              <a:extLst>
                <a:ext uri="{FF2B5EF4-FFF2-40B4-BE49-F238E27FC236}">
                  <a16:creationId xmlns:a16="http://schemas.microsoft.com/office/drawing/2014/main" id="{243C7392-6939-4EEA-A007-6E4CEB58358A}"/>
                </a:ext>
              </a:extLst>
            </p:cNvPr>
            <p:cNvSpPr/>
            <p:nvPr/>
          </p:nvSpPr>
          <p:spPr>
            <a:xfrm>
              <a:off x="7818112" y="4159094"/>
              <a:ext cx="40433" cy="17416"/>
            </a:xfrm>
            <a:custGeom>
              <a:avLst/>
              <a:gdLst/>
              <a:ahLst/>
              <a:cxnLst/>
              <a:rect l="l" t="t" r="r" b="b"/>
              <a:pathLst>
                <a:path w="2303" h="992" extrusionOk="0">
                  <a:moveTo>
                    <a:pt x="1827" y="0"/>
                  </a:moveTo>
                  <a:cubicBezTo>
                    <a:pt x="1542" y="0"/>
                    <a:pt x="1258" y="60"/>
                    <a:pt x="1001" y="188"/>
                  </a:cubicBezTo>
                  <a:cubicBezTo>
                    <a:pt x="601" y="355"/>
                    <a:pt x="267" y="622"/>
                    <a:pt x="0" y="989"/>
                  </a:cubicBezTo>
                  <a:cubicBezTo>
                    <a:pt x="3" y="990"/>
                    <a:pt x="7" y="991"/>
                    <a:pt x="11" y="991"/>
                  </a:cubicBezTo>
                  <a:cubicBezTo>
                    <a:pt x="102" y="991"/>
                    <a:pt x="495" y="644"/>
                    <a:pt x="1101" y="389"/>
                  </a:cubicBezTo>
                  <a:cubicBezTo>
                    <a:pt x="1735" y="155"/>
                    <a:pt x="2302" y="122"/>
                    <a:pt x="2302" y="55"/>
                  </a:cubicBezTo>
                  <a:cubicBezTo>
                    <a:pt x="2146" y="19"/>
                    <a:pt x="1987" y="0"/>
                    <a:pt x="182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3429;p69">
              <a:extLst>
                <a:ext uri="{FF2B5EF4-FFF2-40B4-BE49-F238E27FC236}">
                  <a16:creationId xmlns:a16="http://schemas.microsoft.com/office/drawing/2014/main" id="{250E72FE-513B-4A8F-BFFB-50202000F86E}"/>
                </a:ext>
              </a:extLst>
            </p:cNvPr>
            <p:cNvSpPr/>
            <p:nvPr/>
          </p:nvSpPr>
          <p:spPr>
            <a:xfrm>
              <a:off x="7799380" y="4114220"/>
              <a:ext cx="39239" cy="21243"/>
            </a:xfrm>
            <a:custGeom>
              <a:avLst/>
              <a:gdLst/>
              <a:ahLst/>
              <a:cxnLst/>
              <a:rect l="l" t="t" r="r" b="b"/>
              <a:pathLst>
                <a:path w="2235" h="1210" extrusionOk="0">
                  <a:moveTo>
                    <a:pt x="1701" y="1"/>
                  </a:moveTo>
                  <a:cubicBezTo>
                    <a:pt x="1424" y="1"/>
                    <a:pt x="1151" y="70"/>
                    <a:pt x="901" y="209"/>
                  </a:cubicBezTo>
                  <a:cubicBezTo>
                    <a:pt x="600" y="376"/>
                    <a:pt x="367" y="576"/>
                    <a:pt x="133" y="843"/>
                  </a:cubicBezTo>
                  <a:cubicBezTo>
                    <a:pt x="67" y="943"/>
                    <a:pt x="0" y="1077"/>
                    <a:pt x="0" y="1210"/>
                  </a:cubicBezTo>
                  <a:cubicBezTo>
                    <a:pt x="534" y="543"/>
                    <a:pt x="1368" y="143"/>
                    <a:pt x="2235" y="76"/>
                  </a:cubicBezTo>
                  <a:cubicBezTo>
                    <a:pt x="2102" y="42"/>
                    <a:pt x="2001" y="9"/>
                    <a:pt x="1868" y="9"/>
                  </a:cubicBezTo>
                  <a:cubicBezTo>
                    <a:pt x="1812" y="4"/>
                    <a:pt x="1757" y="1"/>
                    <a:pt x="170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3430;p69">
              <a:extLst>
                <a:ext uri="{FF2B5EF4-FFF2-40B4-BE49-F238E27FC236}">
                  <a16:creationId xmlns:a16="http://schemas.microsoft.com/office/drawing/2014/main" id="{F5007296-D85D-4691-A0C7-C75FCAAA7D3D}"/>
                </a:ext>
              </a:extLst>
            </p:cNvPr>
            <p:cNvSpPr/>
            <p:nvPr/>
          </p:nvSpPr>
          <p:spPr>
            <a:xfrm>
              <a:off x="7780050" y="4076017"/>
              <a:ext cx="48614" cy="39186"/>
            </a:xfrm>
            <a:custGeom>
              <a:avLst/>
              <a:gdLst/>
              <a:ahLst/>
              <a:cxnLst/>
              <a:rect l="l" t="t" r="r" b="b"/>
              <a:pathLst>
                <a:path w="2769" h="2232" extrusionOk="0">
                  <a:moveTo>
                    <a:pt x="2136" y="203"/>
                  </a:moveTo>
                  <a:cubicBezTo>
                    <a:pt x="2160" y="203"/>
                    <a:pt x="2182" y="207"/>
                    <a:pt x="2202" y="217"/>
                  </a:cubicBezTo>
                  <a:cubicBezTo>
                    <a:pt x="2302" y="284"/>
                    <a:pt x="2369" y="384"/>
                    <a:pt x="2435" y="451"/>
                  </a:cubicBezTo>
                  <a:cubicBezTo>
                    <a:pt x="2577" y="932"/>
                    <a:pt x="2430" y="1412"/>
                    <a:pt x="2077" y="1731"/>
                  </a:cubicBezTo>
                  <a:lnTo>
                    <a:pt x="2077" y="1731"/>
                  </a:lnTo>
                  <a:cubicBezTo>
                    <a:pt x="2038" y="1691"/>
                    <a:pt x="1974" y="1645"/>
                    <a:pt x="1868" y="1585"/>
                  </a:cubicBezTo>
                  <a:cubicBezTo>
                    <a:pt x="1833" y="1555"/>
                    <a:pt x="1797" y="1526"/>
                    <a:pt x="1759" y="1499"/>
                  </a:cubicBezTo>
                  <a:lnTo>
                    <a:pt x="1759" y="1499"/>
                  </a:lnTo>
                  <a:cubicBezTo>
                    <a:pt x="1735" y="1280"/>
                    <a:pt x="1733" y="1061"/>
                    <a:pt x="1768" y="851"/>
                  </a:cubicBezTo>
                  <a:cubicBezTo>
                    <a:pt x="1768" y="617"/>
                    <a:pt x="1835" y="417"/>
                    <a:pt x="1968" y="250"/>
                  </a:cubicBezTo>
                  <a:cubicBezTo>
                    <a:pt x="2016" y="227"/>
                    <a:pt x="2079" y="203"/>
                    <a:pt x="2136" y="203"/>
                  </a:cubicBezTo>
                  <a:close/>
                  <a:moveTo>
                    <a:pt x="1779" y="1651"/>
                  </a:moveTo>
                  <a:lnTo>
                    <a:pt x="1779" y="1651"/>
                  </a:lnTo>
                  <a:cubicBezTo>
                    <a:pt x="1860" y="1691"/>
                    <a:pt x="1940" y="1734"/>
                    <a:pt x="2019" y="1780"/>
                  </a:cubicBezTo>
                  <a:lnTo>
                    <a:pt x="2019" y="1780"/>
                  </a:lnTo>
                  <a:cubicBezTo>
                    <a:pt x="1972" y="1818"/>
                    <a:pt x="1921" y="1853"/>
                    <a:pt x="1868" y="1885"/>
                  </a:cubicBezTo>
                  <a:cubicBezTo>
                    <a:pt x="1855" y="1893"/>
                    <a:pt x="1841" y="1900"/>
                    <a:pt x="1827" y="1908"/>
                  </a:cubicBezTo>
                  <a:lnTo>
                    <a:pt x="1827" y="1908"/>
                  </a:lnTo>
                  <a:cubicBezTo>
                    <a:pt x="1809" y="1823"/>
                    <a:pt x="1792" y="1737"/>
                    <a:pt x="1779" y="1651"/>
                  </a:cubicBezTo>
                  <a:close/>
                  <a:moveTo>
                    <a:pt x="651" y="1301"/>
                  </a:moveTo>
                  <a:cubicBezTo>
                    <a:pt x="759" y="1301"/>
                    <a:pt x="868" y="1318"/>
                    <a:pt x="968" y="1351"/>
                  </a:cubicBezTo>
                  <a:cubicBezTo>
                    <a:pt x="1203" y="1410"/>
                    <a:pt x="1439" y="1492"/>
                    <a:pt x="1668" y="1598"/>
                  </a:cubicBezTo>
                  <a:lnTo>
                    <a:pt x="1668" y="1598"/>
                  </a:lnTo>
                  <a:cubicBezTo>
                    <a:pt x="1679" y="1650"/>
                    <a:pt x="1690" y="1701"/>
                    <a:pt x="1701" y="1751"/>
                  </a:cubicBezTo>
                  <a:cubicBezTo>
                    <a:pt x="1718" y="1820"/>
                    <a:pt x="1744" y="1879"/>
                    <a:pt x="1774" y="1934"/>
                  </a:cubicBezTo>
                  <a:lnTo>
                    <a:pt x="1774" y="1934"/>
                  </a:lnTo>
                  <a:cubicBezTo>
                    <a:pt x="1582" y="2025"/>
                    <a:pt x="1367" y="2074"/>
                    <a:pt x="1153" y="2074"/>
                  </a:cubicBezTo>
                  <a:cubicBezTo>
                    <a:pt x="860" y="2074"/>
                    <a:pt x="568" y="1983"/>
                    <a:pt x="334" y="1785"/>
                  </a:cubicBezTo>
                  <a:cubicBezTo>
                    <a:pt x="234" y="1751"/>
                    <a:pt x="167" y="1651"/>
                    <a:pt x="167" y="1551"/>
                  </a:cubicBezTo>
                  <a:cubicBezTo>
                    <a:pt x="167" y="1418"/>
                    <a:pt x="267" y="1385"/>
                    <a:pt x="334" y="1351"/>
                  </a:cubicBezTo>
                  <a:cubicBezTo>
                    <a:pt x="434" y="1318"/>
                    <a:pt x="542" y="1301"/>
                    <a:pt x="651" y="1301"/>
                  </a:cubicBezTo>
                  <a:close/>
                  <a:moveTo>
                    <a:pt x="2054" y="1"/>
                  </a:moveTo>
                  <a:cubicBezTo>
                    <a:pt x="1960" y="1"/>
                    <a:pt x="1867" y="52"/>
                    <a:pt x="1802" y="117"/>
                  </a:cubicBezTo>
                  <a:cubicBezTo>
                    <a:pt x="1668" y="317"/>
                    <a:pt x="1601" y="551"/>
                    <a:pt x="1601" y="784"/>
                  </a:cubicBezTo>
                  <a:cubicBezTo>
                    <a:pt x="1580" y="999"/>
                    <a:pt x="1600" y="1213"/>
                    <a:pt x="1635" y="1419"/>
                  </a:cubicBezTo>
                  <a:lnTo>
                    <a:pt x="1635" y="1419"/>
                  </a:lnTo>
                  <a:cubicBezTo>
                    <a:pt x="1447" y="1309"/>
                    <a:pt x="1232" y="1231"/>
                    <a:pt x="1001" y="1184"/>
                  </a:cubicBezTo>
                  <a:cubicBezTo>
                    <a:pt x="853" y="1121"/>
                    <a:pt x="705" y="1098"/>
                    <a:pt x="557" y="1098"/>
                  </a:cubicBezTo>
                  <a:cubicBezTo>
                    <a:pt x="471" y="1098"/>
                    <a:pt x="386" y="1105"/>
                    <a:pt x="300" y="1118"/>
                  </a:cubicBezTo>
                  <a:cubicBezTo>
                    <a:pt x="134" y="1151"/>
                    <a:pt x="0" y="1284"/>
                    <a:pt x="0" y="1451"/>
                  </a:cubicBezTo>
                  <a:cubicBezTo>
                    <a:pt x="0" y="1618"/>
                    <a:pt x="67" y="1785"/>
                    <a:pt x="200" y="1885"/>
                  </a:cubicBezTo>
                  <a:cubicBezTo>
                    <a:pt x="484" y="2112"/>
                    <a:pt x="833" y="2232"/>
                    <a:pt x="1185" y="2232"/>
                  </a:cubicBezTo>
                  <a:cubicBezTo>
                    <a:pt x="1415" y="2232"/>
                    <a:pt x="1646" y="2181"/>
                    <a:pt x="1862" y="2076"/>
                  </a:cubicBezTo>
                  <a:lnTo>
                    <a:pt x="1862" y="2076"/>
                  </a:lnTo>
                  <a:cubicBezTo>
                    <a:pt x="1864" y="2079"/>
                    <a:pt x="1866" y="2082"/>
                    <a:pt x="1868" y="2085"/>
                  </a:cubicBezTo>
                  <a:cubicBezTo>
                    <a:pt x="1867" y="2081"/>
                    <a:pt x="1866" y="2078"/>
                    <a:pt x="1865" y="2074"/>
                  </a:cubicBezTo>
                  <a:lnTo>
                    <a:pt x="1865" y="2074"/>
                  </a:lnTo>
                  <a:cubicBezTo>
                    <a:pt x="1900" y="2057"/>
                    <a:pt x="1934" y="2038"/>
                    <a:pt x="1968" y="2018"/>
                  </a:cubicBezTo>
                  <a:cubicBezTo>
                    <a:pt x="2535" y="1685"/>
                    <a:pt x="2769" y="984"/>
                    <a:pt x="2535" y="384"/>
                  </a:cubicBezTo>
                  <a:cubicBezTo>
                    <a:pt x="2469" y="250"/>
                    <a:pt x="2335" y="117"/>
                    <a:pt x="2202" y="50"/>
                  </a:cubicBezTo>
                  <a:cubicBezTo>
                    <a:pt x="2155" y="15"/>
                    <a:pt x="2105" y="1"/>
                    <a:pt x="205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3431;p69">
              <a:extLst>
                <a:ext uri="{FF2B5EF4-FFF2-40B4-BE49-F238E27FC236}">
                  <a16:creationId xmlns:a16="http://schemas.microsoft.com/office/drawing/2014/main" id="{25C43CEC-CA7C-4558-AD1F-47CD848B44E2}"/>
                </a:ext>
              </a:extLst>
            </p:cNvPr>
            <p:cNvSpPr/>
            <p:nvPr/>
          </p:nvSpPr>
          <p:spPr>
            <a:xfrm>
              <a:off x="7287518" y="2834172"/>
              <a:ext cx="701033" cy="1307735"/>
            </a:xfrm>
            <a:custGeom>
              <a:avLst/>
              <a:gdLst/>
              <a:ahLst/>
              <a:cxnLst/>
              <a:rect l="l" t="t" r="r" b="b"/>
              <a:pathLst>
                <a:path w="39930" h="74487" extrusionOk="0">
                  <a:moveTo>
                    <a:pt x="17280" y="22983"/>
                  </a:moveTo>
                  <a:lnTo>
                    <a:pt x="17280" y="22983"/>
                  </a:lnTo>
                  <a:cubicBezTo>
                    <a:pt x="17013" y="26686"/>
                    <a:pt x="16746" y="30522"/>
                    <a:pt x="16579" y="34191"/>
                  </a:cubicBezTo>
                  <a:cubicBezTo>
                    <a:pt x="15979" y="32457"/>
                    <a:pt x="15779" y="30589"/>
                    <a:pt x="16012" y="28788"/>
                  </a:cubicBezTo>
                  <a:lnTo>
                    <a:pt x="17280" y="22983"/>
                  </a:lnTo>
                  <a:close/>
                  <a:moveTo>
                    <a:pt x="12310" y="0"/>
                  </a:moveTo>
                  <a:cubicBezTo>
                    <a:pt x="12310" y="0"/>
                    <a:pt x="8240" y="8373"/>
                    <a:pt x="6472" y="13743"/>
                  </a:cubicBezTo>
                  <a:cubicBezTo>
                    <a:pt x="2669" y="25185"/>
                    <a:pt x="1" y="29288"/>
                    <a:pt x="568" y="37527"/>
                  </a:cubicBezTo>
                  <a:cubicBezTo>
                    <a:pt x="801" y="40162"/>
                    <a:pt x="10408" y="46700"/>
                    <a:pt x="16546" y="50336"/>
                  </a:cubicBezTo>
                  <a:cubicBezTo>
                    <a:pt x="16613" y="51070"/>
                    <a:pt x="16713" y="51771"/>
                    <a:pt x="16880" y="52505"/>
                  </a:cubicBezTo>
                  <a:cubicBezTo>
                    <a:pt x="18981" y="61911"/>
                    <a:pt x="25352" y="74487"/>
                    <a:pt x="25352" y="74487"/>
                  </a:cubicBezTo>
                  <a:lnTo>
                    <a:pt x="35026" y="69950"/>
                  </a:lnTo>
                  <a:lnTo>
                    <a:pt x="31890" y="59276"/>
                  </a:lnTo>
                  <a:lnTo>
                    <a:pt x="35159" y="61177"/>
                  </a:lnTo>
                  <a:lnTo>
                    <a:pt x="39929" y="52138"/>
                  </a:lnTo>
                  <a:lnTo>
                    <a:pt x="28821" y="44632"/>
                  </a:lnTo>
                  <a:lnTo>
                    <a:pt x="32491" y="8440"/>
                  </a:lnTo>
                  <a:lnTo>
                    <a:pt x="21917" y="2235"/>
                  </a:lnTo>
                  <a:lnTo>
                    <a:pt x="12310" y="0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3432;p69">
              <a:extLst>
                <a:ext uri="{FF2B5EF4-FFF2-40B4-BE49-F238E27FC236}">
                  <a16:creationId xmlns:a16="http://schemas.microsoft.com/office/drawing/2014/main" id="{A19488CA-77B8-4EE6-AFB1-6C1F3F23D0BC}"/>
                </a:ext>
              </a:extLst>
            </p:cNvPr>
            <p:cNvSpPr/>
            <p:nvPr/>
          </p:nvSpPr>
          <p:spPr>
            <a:xfrm>
              <a:off x="7566878" y="3020394"/>
              <a:ext cx="165751" cy="1121513"/>
            </a:xfrm>
            <a:custGeom>
              <a:avLst/>
              <a:gdLst/>
              <a:ahLst/>
              <a:cxnLst/>
              <a:rect l="l" t="t" r="r" b="b"/>
              <a:pathLst>
                <a:path w="9441" h="63880" extrusionOk="0">
                  <a:moveTo>
                    <a:pt x="2435" y="1"/>
                  </a:moveTo>
                  <a:lnTo>
                    <a:pt x="2369" y="501"/>
                  </a:lnTo>
                  <a:cubicBezTo>
                    <a:pt x="2369" y="968"/>
                    <a:pt x="2335" y="1602"/>
                    <a:pt x="2302" y="2436"/>
                  </a:cubicBezTo>
                  <a:cubicBezTo>
                    <a:pt x="2235" y="4104"/>
                    <a:pt x="2068" y="6506"/>
                    <a:pt x="1802" y="9474"/>
                  </a:cubicBezTo>
                  <a:cubicBezTo>
                    <a:pt x="1568" y="12443"/>
                    <a:pt x="1268" y="15979"/>
                    <a:pt x="934" y="19882"/>
                  </a:cubicBezTo>
                  <a:cubicBezTo>
                    <a:pt x="601" y="23818"/>
                    <a:pt x="234" y="28121"/>
                    <a:pt x="67" y="32658"/>
                  </a:cubicBezTo>
                  <a:cubicBezTo>
                    <a:pt x="0" y="33225"/>
                    <a:pt x="67" y="33825"/>
                    <a:pt x="67" y="34359"/>
                  </a:cubicBezTo>
                  <a:cubicBezTo>
                    <a:pt x="67" y="34893"/>
                    <a:pt x="100" y="35493"/>
                    <a:pt x="134" y="36027"/>
                  </a:cubicBezTo>
                  <a:cubicBezTo>
                    <a:pt x="200" y="37127"/>
                    <a:pt x="300" y="38195"/>
                    <a:pt x="434" y="39296"/>
                  </a:cubicBezTo>
                  <a:lnTo>
                    <a:pt x="501" y="40063"/>
                  </a:lnTo>
                  <a:lnTo>
                    <a:pt x="534" y="40497"/>
                  </a:lnTo>
                  <a:cubicBezTo>
                    <a:pt x="601" y="40630"/>
                    <a:pt x="601" y="40730"/>
                    <a:pt x="634" y="40863"/>
                  </a:cubicBezTo>
                  <a:cubicBezTo>
                    <a:pt x="701" y="41364"/>
                    <a:pt x="868" y="41864"/>
                    <a:pt x="1001" y="42365"/>
                  </a:cubicBezTo>
                  <a:cubicBezTo>
                    <a:pt x="1301" y="43365"/>
                    <a:pt x="1635" y="44333"/>
                    <a:pt x="1968" y="45233"/>
                  </a:cubicBezTo>
                  <a:cubicBezTo>
                    <a:pt x="3303" y="48969"/>
                    <a:pt x="4637" y="52238"/>
                    <a:pt x="5704" y="55007"/>
                  </a:cubicBezTo>
                  <a:cubicBezTo>
                    <a:pt x="6805" y="57742"/>
                    <a:pt x="7772" y="59977"/>
                    <a:pt x="8373" y="61512"/>
                  </a:cubicBezTo>
                  <a:lnTo>
                    <a:pt x="9140" y="63246"/>
                  </a:lnTo>
                  <a:lnTo>
                    <a:pt x="9298" y="63615"/>
                  </a:lnTo>
                  <a:lnTo>
                    <a:pt x="9298" y="63615"/>
                  </a:lnTo>
                  <a:cubicBezTo>
                    <a:pt x="9272" y="63534"/>
                    <a:pt x="9235" y="63436"/>
                    <a:pt x="9173" y="63313"/>
                  </a:cubicBezTo>
                  <a:cubicBezTo>
                    <a:pt x="9007" y="62879"/>
                    <a:pt x="8773" y="62245"/>
                    <a:pt x="8473" y="61512"/>
                  </a:cubicBezTo>
                  <a:cubicBezTo>
                    <a:pt x="7839" y="59977"/>
                    <a:pt x="6939" y="57742"/>
                    <a:pt x="5838" y="54974"/>
                  </a:cubicBezTo>
                  <a:cubicBezTo>
                    <a:pt x="4770" y="52172"/>
                    <a:pt x="3469" y="48869"/>
                    <a:pt x="2168" y="45167"/>
                  </a:cubicBezTo>
                  <a:cubicBezTo>
                    <a:pt x="1835" y="44199"/>
                    <a:pt x="1501" y="43299"/>
                    <a:pt x="1201" y="42298"/>
                  </a:cubicBezTo>
                  <a:cubicBezTo>
                    <a:pt x="1101" y="41797"/>
                    <a:pt x="934" y="41297"/>
                    <a:pt x="834" y="40797"/>
                  </a:cubicBezTo>
                  <a:cubicBezTo>
                    <a:pt x="801" y="40663"/>
                    <a:pt x="767" y="40530"/>
                    <a:pt x="767" y="40396"/>
                  </a:cubicBezTo>
                  <a:lnTo>
                    <a:pt x="701" y="40030"/>
                  </a:lnTo>
                  <a:lnTo>
                    <a:pt x="634" y="39229"/>
                  </a:lnTo>
                  <a:cubicBezTo>
                    <a:pt x="501" y="38195"/>
                    <a:pt x="434" y="37127"/>
                    <a:pt x="334" y="35993"/>
                  </a:cubicBezTo>
                  <a:cubicBezTo>
                    <a:pt x="300" y="35460"/>
                    <a:pt x="267" y="34859"/>
                    <a:pt x="267" y="34325"/>
                  </a:cubicBezTo>
                  <a:cubicBezTo>
                    <a:pt x="267" y="33792"/>
                    <a:pt x="200" y="33225"/>
                    <a:pt x="267" y="32658"/>
                  </a:cubicBezTo>
                  <a:cubicBezTo>
                    <a:pt x="434" y="28154"/>
                    <a:pt x="767" y="23818"/>
                    <a:pt x="1101" y="19882"/>
                  </a:cubicBezTo>
                  <a:cubicBezTo>
                    <a:pt x="1435" y="15979"/>
                    <a:pt x="1668" y="12443"/>
                    <a:pt x="1935" y="9474"/>
                  </a:cubicBezTo>
                  <a:cubicBezTo>
                    <a:pt x="2168" y="6506"/>
                    <a:pt x="2302" y="4104"/>
                    <a:pt x="2369" y="2436"/>
                  </a:cubicBezTo>
                  <a:cubicBezTo>
                    <a:pt x="2369" y="1602"/>
                    <a:pt x="2435" y="935"/>
                    <a:pt x="2435" y="501"/>
                  </a:cubicBezTo>
                  <a:lnTo>
                    <a:pt x="2435" y="1"/>
                  </a:lnTo>
                  <a:close/>
                  <a:moveTo>
                    <a:pt x="9298" y="63615"/>
                  </a:moveTo>
                  <a:lnTo>
                    <a:pt x="9298" y="63615"/>
                  </a:lnTo>
                  <a:cubicBezTo>
                    <a:pt x="9315" y="63665"/>
                    <a:pt x="9327" y="63708"/>
                    <a:pt x="9340" y="63746"/>
                  </a:cubicBezTo>
                  <a:cubicBezTo>
                    <a:pt x="9349" y="63763"/>
                    <a:pt x="9357" y="63778"/>
                    <a:pt x="9365" y="63791"/>
                  </a:cubicBezTo>
                  <a:lnTo>
                    <a:pt x="9365" y="63791"/>
                  </a:lnTo>
                  <a:cubicBezTo>
                    <a:pt x="9358" y="63770"/>
                    <a:pt x="9351" y="63745"/>
                    <a:pt x="9340" y="63713"/>
                  </a:cubicBezTo>
                  <a:lnTo>
                    <a:pt x="9298" y="63615"/>
                  </a:lnTo>
                  <a:close/>
                  <a:moveTo>
                    <a:pt x="9365" y="63791"/>
                  </a:moveTo>
                  <a:lnTo>
                    <a:pt x="9365" y="63791"/>
                  </a:lnTo>
                  <a:cubicBezTo>
                    <a:pt x="9380" y="63835"/>
                    <a:pt x="9395" y="63857"/>
                    <a:pt x="9440" y="63880"/>
                  </a:cubicBezTo>
                  <a:cubicBezTo>
                    <a:pt x="9415" y="63855"/>
                    <a:pt x="9390" y="63830"/>
                    <a:pt x="9365" y="6379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3433;p69">
              <a:extLst>
                <a:ext uri="{FF2B5EF4-FFF2-40B4-BE49-F238E27FC236}">
                  <a16:creationId xmlns:a16="http://schemas.microsoft.com/office/drawing/2014/main" id="{B9D016EA-0405-4000-B1C0-F8237000AB3F}"/>
                </a:ext>
              </a:extLst>
            </p:cNvPr>
            <p:cNvSpPr/>
            <p:nvPr/>
          </p:nvSpPr>
          <p:spPr>
            <a:xfrm>
              <a:off x="7580923" y="2855837"/>
              <a:ext cx="21700" cy="139978"/>
            </a:xfrm>
            <a:custGeom>
              <a:avLst/>
              <a:gdLst/>
              <a:ahLst/>
              <a:cxnLst/>
              <a:rect l="l" t="t" r="r" b="b"/>
              <a:pathLst>
                <a:path w="1236" h="7973" extrusionOk="0">
                  <a:moveTo>
                    <a:pt x="334" y="0"/>
                  </a:moveTo>
                  <a:cubicBezTo>
                    <a:pt x="234" y="401"/>
                    <a:pt x="201" y="801"/>
                    <a:pt x="168" y="1201"/>
                  </a:cubicBezTo>
                  <a:cubicBezTo>
                    <a:pt x="101" y="2169"/>
                    <a:pt x="68" y="3169"/>
                    <a:pt x="68" y="4137"/>
                  </a:cubicBezTo>
                  <a:cubicBezTo>
                    <a:pt x="1" y="5104"/>
                    <a:pt x="168" y="6071"/>
                    <a:pt x="501" y="7005"/>
                  </a:cubicBezTo>
                  <a:cubicBezTo>
                    <a:pt x="601" y="7272"/>
                    <a:pt x="768" y="7539"/>
                    <a:pt x="968" y="7739"/>
                  </a:cubicBezTo>
                  <a:cubicBezTo>
                    <a:pt x="1035" y="7839"/>
                    <a:pt x="1135" y="7906"/>
                    <a:pt x="1235" y="7973"/>
                  </a:cubicBezTo>
                  <a:cubicBezTo>
                    <a:pt x="1168" y="7873"/>
                    <a:pt x="1135" y="7773"/>
                    <a:pt x="1102" y="7673"/>
                  </a:cubicBezTo>
                  <a:cubicBezTo>
                    <a:pt x="901" y="7439"/>
                    <a:pt x="768" y="7206"/>
                    <a:pt x="668" y="6905"/>
                  </a:cubicBezTo>
                  <a:cubicBezTo>
                    <a:pt x="401" y="6005"/>
                    <a:pt x="268" y="5037"/>
                    <a:pt x="268" y="4070"/>
                  </a:cubicBezTo>
                  <a:cubicBezTo>
                    <a:pt x="268" y="2969"/>
                    <a:pt x="301" y="1969"/>
                    <a:pt x="334" y="1201"/>
                  </a:cubicBezTo>
                  <a:cubicBezTo>
                    <a:pt x="401" y="801"/>
                    <a:pt x="401" y="401"/>
                    <a:pt x="334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3434;p69">
              <a:extLst>
                <a:ext uri="{FF2B5EF4-FFF2-40B4-BE49-F238E27FC236}">
                  <a16:creationId xmlns:a16="http://schemas.microsoft.com/office/drawing/2014/main" id="{FE3F4266-B5F3-4DB5-94F7-7269D7474F0E}"/>
                </a:ext>
              </a:extLst>
            </p:cNvPr>
            <p:cNvSpPr/>
            <p:nvPr/>
          </p:nvSpPr>
          <p:spPr>
            <a:xfrm>
              <a:off x="7466736" y="2844126"/>
              <a:ext cx="64433" cy="91382"/>
            </a:xfrm>
            <a:custGeom>
              <a:avLst/>
              <a:gdLst/>
              <a:ahLst/>
              <a:cxnLst/>
              <a:rect l="l" t="t" r="r" b="b"/>
              <a:pathLst>
                <a:path w="3670" h="5205" extrusionOk="0">
                  <a:moveTo>
                    <a:pt x="3569" y="0"/>
                  </a:moveTo>
                  <a:cubicBezTo>
                    <a:pt x="3503" y="0"/>
                    <a:pt x="3569" y="401"/>
                    <a:pt x="3503" y="1001"/>
                  </a:cubicBezTo>
                  <a:cubicBezTo>
                    <a:pt x="3336" y="2602"/>
                    <a:pt x="2369" y="4037"/>
                    <a:pt x="934" y="4804"/>
                  </a:cubicBezTo>
                  <a:cubicBezTo>
                    <a:pt x="367" y="5071"/>
                    <a:pt x="0" y="5171"/>
                    <a:pt x="0" y="5204"/>
                  </a:cubicBezTo>
                  <a:cubicBezTo>
                    <a:pt x="334" y="5171"/>
                    <a:pt x="667" y="5071"/>
                    <a:pt x="968" y="4904"/>
                  </a:cubicBezTo>
                  <a:cubicBezTo>
                    <a:pt x="2502" y="4203"/>
                    <a:pt x="3503" y="2702"/>
                    <a:pt x="3636" y="1001"/>
                  </a:cubicBezTo>
                  <a:cubicBezTo>
                    <a:pt x="3669" y="667"/>
                    <a:pt x="3636" y="334"/>
                    <a:pt x="3569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3435;p69">
              <a:extLst>
                <a:ext uri="{FF2B5EF4-FFF2-40B4-BE49-F238E27FC236}">
                  <a16:creationId xmlns:a16="http://schemas.microsoft.com/office/drawing/2014/main" id="{8A9601A6-4E46-438A-A5EC-847C18B59226}"/>
                </a:ext>
              </a:extLst>
            </p:cNvPr>
            <p:cNvSpPr/>
            <p:nvPr/>
          </p:nvSpPr>
          <p:spPr>
            <a:xfrm>
              <a:off x="7783561" y="3213656"/>
              <a:ext cx="89029" cy="732653"/>
            </a:xfrm>
            <a:custGeom>
              <a:avLst/>
              <a:gdLst/>
              <a:ahLst/>
              <a:cxnLst/>
              <a:rect l="l" t="t" r="r" b="b"/>
              <a:pathLst>
                <a:path w="5071" h="41731" extrusionOk="0">
                  <a:moveTo>
                    <a:pt x="2802" y="1"/>
                  </a:moveTo>
                  <a:cubicBezTo>
                    <a:pt x="2802" y="67"/>
                    <a:pt x="2769" y="1"/>
                    <a:pt x="2769" y="101"/>
                  </a:cubicBezTo>
                  <a:cubicBezTo>
                    <a:pt x="2769" y="168"/>
                    <a:pt x="2702" y="301"/>
                    <a:pt x="2702" y="434"/>
                  </a:cubicBezTo>
                  <a:cubicBezTo>
                    <a:pt x="2669" y="768"/>
                    <a:pt x="2636" y="1135"/>
                    <a:pt x="2536" y="1669"/>
                  </a:cubicBezTo>
                  <a:cubicBezTo>
                    <a:pt x="2369" y="2769"/>
                    <a:pt x="2235" y="4304"/>
                    <a:pt x="1968" y="6205"/>
                  </a:cubicBezTo>
                  <a:cubicBezTo>
                    <a:pt x="1501" y="10041"/>
                    <a:pt x="901" y="15345"/>
                    <a:pt x="201" y="21183"/>
                  </a:cubicBezTo>
                  <a:cubicBezTo>
                    <a:pt x="0" y="23951"/>
                    <a:pt x="201" y="26720"/>
                    <a:pt x="801" y="29455"/>
                  </a:cubicBezTo>
                  <a:cubicBezTo>
                    <a:pt x="1068" y="30623"/>
                    <a:pt x="1435" y="31790"/>
                    <a:pt x="1835" y="32958"/>
                  </a:cubicBezTo>
                  <a:cubicBezTo>
                    <a:pt x="2269" y="33992"/>
                    <a:pt x="2602" y="34992"/>
                    <a:pt x="2936" y="35893"/>
                  </a:cubicBezTo>
                  <a:lnTo>
                    <a:pt x="4470" y="40196"/>
                  </a:lnTo>
                  <a:cubicBezTo>
                    <a:pt x="4637" y="40697"/>
                    <a:pt x="4770" y="41063"/>
                    <a:pt x="4871" y="41364"/>
                  </a:cubicBezTo>
                  <a:cubicBezTo>
                    <a:pt x="4904" y="41464"/>
                    <a:pt x="4971" y="41564"/>
                    <a:pt x="5004" y="41664"/>
                  </a:cubicBezTo>
                  <a:lnTo>
                    <a:pt x="4937" y="41364"/>
                  </a:lnTo>
                  <a:cubicBezTo>
                    <a:pt x="4804" y="41063"/>
                    <a:pt x="4670" y="40697"/>
                    <a:pt x="4504" y="40196"/>
                  </a:cubicBezTo>
                  <a:cubicBezTo>
                    <a:pt x="4137" y="39162"/>
                    <a:pt x="3636" y="37661"/>
                    <a:pt x="3003" y="35860"/>
                  </a:cubicBezTo>
                  <a:cubicBezTo>
                    <a:pt x="2669" y="34992"/>
                    <a:pt x="2335" y="33992"/>
                    <a:pt x="1968" y="32891"/>
                  </a:cubicBezTo>
                  <a:cubicBezTo>
                    <a:pt x="1568" y="31790"/>
                    <a:pt x="1235" y="30623"/>
                    <a:pt x="968" y="29455"/>
                  </a:cubicBezTo>
                  <a:cubicBezTo>
                    <a:pt x="367" y="26753"/>
                    <a:pt x="201" y="23985"/>
                    <a:pt x="434" y="21216"/>
                  </a:cubicBezTo>
                  <a:cubicBezTo>
                    <a:pt x="1101" y="15378"/>
                    <a:pt x="1735" y="10108"/>
                    <a:pt x="2135" y="6272"/>
                  </a:cubicBezTo>
                  <a:cubicBezTo>
                    <a:pt x="2335" y="4337"/>
                    <a:pt x="2502" y="2803"/>
                    <a:pt x="2636" y="1702"/>
                  </a:cubicBezTo>
                  <a:cubicBezTo>
                    <a:pt x="2669" y="1168"/>
                    <a:pt x="2702" y="768"/>
                    <a:pt x="2769" y="468"/>
                  </a:cubicBezTo>
                  <a:cubicBezTo>
                    <a:pt x="2802" y="368"/>
                    <a:pt x="2802" y="234"/>
                    <a:pt x="2802" y="134"/>
                  </a:cubicBezTo>
                  <a:lnTo>
                    <a:pt x="2802" y="1"/>
                  </a:lnTo>
                  <a:close/>
                  <a:moveTo>
                    <a:pt x="5004" y="41664"/>
                  </a:moveTo>
                  <a:cubicBezTo>
                    <a:pt x="5004" y="41697"/>
                    <a:pt x="5037" y="41731"/>
                    <a:pt x="5071" y="41731"/>
                  </a:cubicBezTo>
                  <a:cubicBezTo>
                    <a:pt x="5037" y="41697"/>
                    <a:pt x="5037" y="41697"/>
                    <a:pt x="5004" y="41664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3436;p69">
              <a:extLst>
                <a:ext uri="{FF2B5EF4-FFF2-40B4-BE49-F238E27FC236}">
                  <a16:creationId xmlns:a16="http://schemas.microsoft.com/office/drawing/2014/main" id="{1B6A8E1E-CA8B-4865-8228-F7D2ED70ECBD}"/>
                </a:ext>
              </a:extLst>
            </p:cNvPr>
            <p:cNvSpPr/>
            <p:nvPr/>
          </p:nvSpPr>
          <p:spPr>
            <a:xfrm>
              <a:off x="7503622" y="2756871"/>
              <a:ext cx="98405" cy="101916"/>
            </a:xfrm>
            <a:custGeom>
              <a:avLst/>
              <a:gdLst/>
              <a:ahLst/>
              <a:cxnLst/>
              <a:rect l="l" t="t" r="r" b="b"/>
              <a:pathLst>
                <a:path w="5605" h="5805" extrusionOk="0">
                  <a:moveTo>
                    <a:pt x="1702" y="0"/>
                  </a:moveTo>
                  <a:lnTo>
                    <a:pt x="1" y="4370"/>
                  </a:lnTo>
                  <a:lnTo>
                    <a:pt x="401" y="4503"/>
                  </a:lnTo>
                  <a:lnTo>
                    <a:pt x="5605" y="5804"/>
                  </a:lnTo>
                  <a:lnTo>
                    <a:pt x="1702" y="0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3437;p69">
              <a:extLst>
                <a:ext uri="{FF2B5EF4-FFF2-40B4-BE49-F238E27FC236}">
                  <a16:creationId xmlns:a16="http://schemas.microsoft.com/office/drawing/2014/main" id="{01FE3315-9E96-4F66-B390-9197508B7439}"/>
                </a:ext>
              </a:extLst>
            </p:cNvPr>
            <p:cNvSpPr/>
            <p:nvPr/>
          </p:nvSpPr>
          <p:spPr>
            <a:xfrm>
              <a:off x="7369507" y="2244745"/>
              <a:ext cx="849790" cy="788553"/>
            </a:xfrm>
            <a:custGeom>
              <a:avLst/>
              <a:gdLst/>
              <a:ahLst/>
              <a:cxnLst/>
              <a:rect l="l" t="t" r="r" b="b"/>
              <a:pathLst>
                <a:path w="48403" h="44915" extrusionOk="0">
                  <a:moveTo>
                    <a:pt x="26610" y="1"/>
                  </a:moveTo>
                  <a:cubicBezTo>
                    <a:pt x="20136" y="1"/>
                    <a:pt x="16679" y="8755"/>
                    <a:pt x="16679" y="8755"/>
                  </a:cubicBezTo>
                  <a:lnTo>
                    <a:pt x="9007" y="26268"/>
                  </a:lnTo>
                  <a:cubicBezTo>
                    <a:pt x="1" y="29270"/>
                    <a:pt x="6372" y="36208"/>
                    <a:pt x="6372" y="36208"/>
                  </a:cubicBezTo>
                  <a:cubicBezTo>
                    <a:pt x="6372" y="36208"/>
                    <a:pt x="3904" y="31939"/>
                    <a:pt x="6339" y="30404"/>
                  </a:cubicBezTo>
                  <a:cubicBezTo>
                    <a:pt x="6719" y="30159"/>
                    <a:pt x="7106" y="30047"/>
                    <a:pt x="7497" y="30047"/>
                  </a:cubicBezTo>
                  <a:cubicBezTo>
                    <a:pt x="9712" y="30047"/>
                    <a:pt x="12077" y="33646"/>
                    <a:pt x="14344" y="37076"/>
                  </a:cubicBezTo>
                  <a:cubicBezTo>
                    <a:pt x="17513" y="41846"/>
                    <a:pt x="27854" y="44915"/>
                    <a:pt x="27854" y="44915"/>
                  </a:cubicBezTo>
                  <a:cubicBezTo>
                    <a:pt x="29055" y="43614"/>
                    <a:pt x="28721" y="39177"/>
                    <a:pt x="29689" y="36776"/>
                  </a:cubicBezTo>
                  <a:cubicBezTo>
                    <a:pt x="29956" y="36042"/>
                    <a:pt x="37127" y="19430"/>
                    <a:pt x="37127" y="19430"/>
                  </a:cubicBezTo>
                  <a:lnTo>
                    <a:pt x="39896" y="26168"/>
                  </a:lnTo>
                  <a:cubicBezTo>
                    <a:pt x="39896" y="26168"/>
                    <a:pt x="43432" y="21998"/>
                    <a:pt x="45200" y="21331"/>
                  </a:cubicBezTo>
                  <a:cubicBezTo>
                    <a:pt x="46234" y="20964"/>
                    <a:pt x="47301" y="20664"/>
                    <a:pt x="48402" y="20431"/>
                  </a:cubicBezTo>
                  <a:lnTo>
                    <a:pt x="43765" y="10023"/>
                  </a:lnTo>
                  <a:cubicBezTo>
                    <a:pt x="43232" y="8355"/>
                    <a:pt x="42198" y="8122"/>
                    <a:pt x="41297" y="7154"/>
                  </a:cubicBezTo>
                  <a:lnTo>
                    <a:pt x="29722" y="650"/>
                  </a:lnTo>
                  <a:cubicBezTo>
                    <a:pt x="28618" y="198"/>
                    <a:pt x="27580" y="1"/>
                    <a:pt x="26610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3438;p69">
              <a:extLst>
                <a:ext uri="{FF2B5EF4-FFF2-40B4-BE49-F238E27FC236}">
                  <a16:creationId xmlns:a16="http://schemas.microsoft.com/office/drawing/2014/main" id="{95D60E93-4243-4B62-A3D3-45E3CED29A5F}"/>
                </a:ext>
              </a:extLst>
            </p:cNvPr>
            <p:cNvSpPr/>
            <p:nvPr/>
          </p:nvSpPr>
          <p:spPr>
            <a:xfrm>
              <a:off x="7686930" y="2706465"/>
              <a:ext cx="172195" cy="47824"/>
            </a:xfrm>
            <a:custGeom>
              <a:avLst/>
              <a:gdLst/>
              <a:ahLst/>
              <a:cxnLst/>
              <a:rect l="l" t="t" r="r" b="b"/>
              <a:pathLst>
                <a:path w="9808" h="2724" extrusionOk="0">
                  <a:moveTo>
                    <a:pt x="5" y="1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67" y="136"/>
                    <a:pt x="167" y="236"/>
                    <a:pt x="267" y="336"/>
                  </a:cubicBezTo>
                  <a:cubicBezTo>
                    <a:pt x="501" y="603"/>
                    <a:pt x="801" y="870"/>
                    <a:pt x="1101" y="1137"/>
                  </a:cubicBezTo>
                  <a:cubicBezTo>
                    <a:pt x="2445" y="2177"/>
                    <a:pt x="4098" y="2724"/>
                    <a:pt x="5768" y="2724"/>
                  </a:cubicBezTo>
                  <a:cubicBezTo>
                    <a:pt x="6669" y="2724"/>
                    <a:pt x="7575" y="2565"/>
                    <a:pt x="8440" y="2237"/>
                  </a:cubicBezTo>
                  <a:cubicBezTo>
                    <a:pt x="8807" y="2104"/>
                    <a:pt x="9140" y="1937"/>
                    <a:pt x="9474" y="1737"/>
                  </a:cubicBezTo>
                  <a:cubicBezTo>
                    <a:pt x="9607" y="1670"/>
                    <a:pt x="9674" y="1570"/>
                    <a:pt x="9807" y="1503"/>
                  </a:cubicBezTo>
                  <a:cubicBezTo>
                    <a:pt x="9807" y="1502"/>
                    <a:pt x="9806" y="1501"/>
                    <a:pt x="9804" y="1501"/>
                  </a:cubicBezTo>
                  <a:cubicBezTo>
                    <a:pt x="9757" y="1501"/>
                    <a:pt x="9232" y="1819"/>
                    <a:pt x="8373" y="2137"/>
                  </a:cubicBezTo>
                  <a:cubicBezTo>
                    <a:pt x="7565" y="2418"/>
                    <a:pt x="6723" y="2555"/>
                    <a:pt x="5883" y="2555"/>
                  </a:cubicBezTo>
                  <a:cubicBezTo>
                    <a:pt x="4225" y="2555"/>
                    <a:pt x="2574" y="2021"/>
                    <a:pt x="1201" y="1003"/>
                  </a:cubicBezTo>
                  <a:cubicBezTo>
                    <a:pt x="458" y="486"/>
                    <a:pt x="60" y="1"/>
                    <a:pt x="5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3439;p69">
              <a:extLst>
                <a:ext uri="{FF2B5EF4-FFF2-40B4-BE49-F238E27FC236}">
                  <a16:creationId xmlns:a16="http://schemas.microsoft.com/office/drawing/2014/main" id="{920D7667-7F43-4795-808B-B464B6FA2373}"/>
                </a:ext>
              </a:extLst>
            </p:cNvPr>
            <p:cNvSpPr/>
            <p:nvPr/>
          </p:nvSpPr>
          <p:spPr>
            <a:xfrm>
              <a:off x="7520020" y="2238565"/>
              <a:ext cx="327974" cy="216718"/>
            </a:xfrm>
            <a:custGeom>
              <a:avLst/>
              <a:gdLst/>
              <a:ahLst/>
              <a:cxnLst/>
              <a:rect l="l" t="t" r="r" b="b"/>
              <a:pathLst>
                <a:path w="18681" h="12344" extrusionOk="0">
                  <a:moveTo>
                    <a:pt x="11976" y="1"/>
                  </a:moveTo>
                  <a:lnTo>
                    <a:pt x="1" y="1168"/>
                  </a:lnTo>
                  <a:cubicBezTo>
                    <a:pt x="634" y="4638"/>
                    <a:pt x="668" y="8207"/>
                    <a:pt x="134" y="11676"/>
                  </a:cubicBezTo>
                  <a:lnTo>
                    <a:pt x="7273" y="12343"/>
                  </a:lnTo>
                  <a:lnTo>
                    <a:pt x="18681" y="268"/>
                  </a:lnTo>
                  <a:lnTo>
                    <a:pt x="11976" y="1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3440;p69">
              <a:extLst>
                <a:ext uri="{FF2B5EF4-FFF2-40B4-BE49-F238E27FC236}">
                  <a16:creationId xmlns:a16="http://schemas.microsoft.com/office/drawing/2014/main" id="{8B35D49B-D842-4878-9E6C-C1BB3C252F8A}"/>
                </a:ext>
              </a:extLst>
            </p:cNvPr>
            <p:cNvSpPr/>
            <p:nvPr/>
          </p:nvSpPr>
          <p:spPr>
            <a:xfrm>
              <a:off x="7528815" y="2331685"/>
              <a:ext cx="168086" cy="373077"/>
            </a:xfrm>
            <a:custGeom>
              <a:avLst/>
              <a:gdLst/>
              <a:ahLst/>
              <a:cxnLst/>
              <a:rect l="l" t="t" r="r" b="b"/>
              <a:pathLst>
                <a:path w="9574" h="21250" extrusionOk="0">
                  <a:moveTo>
                    <a:pt x="9574" y="1"/>
                  </a:moveTo>
                  <a:lnTo>
                    <a:pt x="9574" y="1"/>
                  </a:lnTo>
                  <a:cubicBezTo>
                    <a:pt x="9507" y="67"/>
                    <a:pt x="9473" y="134"/>
                    <a:pt x="9473" y="201"/>
                  </a:cubicBezTo>
                  <a:cubicBezTo>
                    <a:pt x="9540" y="134"/>
                    <a:pt x="9540" y="67"/>
                    <a:pt x="9574" y="1"/>
                  </a:cubicBezTo>
                  <a:close/>
                  <a:moveTo>
                    <a:pt x="9473" y="201"/>
                  </a:moveTo>
                  <a:lnTo>
                    <a:pt x="9473" y="201"/>
                  </a:lnTo>
                  <a:cubicBezTo>
                    <a:pt x="9340" y="401"/>
                    <a:pt x="9240" y="601"/>
                    <a:pt x="9140" y="801"/>
                  </a:cubicBezTo>
                  <a:cubicBezTo>
                    <a:pt x="8840" y="1335"/>
                    <a:pt x="8473" y="2069"/>
                    <a:pt x="8006" y="3036"/>
                  </a:cubicBezTo>
                  <a:cubicBezTo>
                    <a:pt x="7105" y="4904"/>
                    <a:pt x="5838" y="7573"/>
                    <a:pt x="4603" y="10542"/>
                  </a:cubicBezTo>
                  <a:cubicBezTo>
                    <a:pt x="3336" y="13510"/>
                    <a:pt x="2168" y="16179"/>
                    <a:pt x="1334" y="18147"/>
                  </a:cubicBezTo>
                  <a:lnTo>
                    <a:pt x="334" y="20415"/>
                  </a:lnTo>
                  <a:lnTo>
                    <a:pt x="100" y="21049"/>
                  </a:lnTo>
                  <a:cubicBezTo>
                    <a:pt x="67" y="21083"/>
                    <a:pt x="67" y="21183"/>
                    <a:pt x="0" y="21249"/>
                  </a:cubicBezTo>
                  <a:cubicBezTo>
                    <a:pt x="67" y="21183"/>
                    <a:pt x="100" y="21149"/>
                    <a:pt x="133" y="21049"/>
                  </a:cubicBezTo>
                  <a:lnTo>
                    <a:pt x="434" y="20415"/>
                  </a:lnTo>
                  <a:cubicBezTo>
                    <a:pt x="667" y="19915"/>
                    <a:pt x="1001" y="19148"/>
                    <a:pt x="1468" y="18180"/>
                  </a:cubicBezTo>
                  <a:cubicBezTo>
                    <a:pt x="2335" y="16246"/>
                    <a:pt x="3569" y="13577"/>
                    <a:pt x="4803" y="10642"/>
                  </a:cubicBezTo>
                  <a:cubicBezTo>
                    <a:pt x="6071" y="7673"/>
                    <a:pt x="7272" y="5004"/>
                    <a:pt x="8139" y="3070"/>
                  </a:cubicBezTo>
                  <a:cubicBezTo>
                    <a:pt x="8573" y="2169"/>
                    <a:pt x="8940" y="1368"/>
                    <a:pt x="9173" y="835"/>
                  </a:cubicBezTo>
                  <a:lnTo>
                    <a:pt x="9473" y="20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3441;p69">
              <a:extLst>
                <a:ext uri="{FF2B5EF4-FFF2-40B4-BE49-F238E27FC236}">
                  <a16:creationId xmlns:a16="http://schemas.microsoft.com/office/drawing/2014/main" id="{953BBF00-92F4-4E51-B9D9-23169D01960C}"/>
                </a:ext>
              </a:extLst>
            </p:cNvPr>
            <p:cNvSpPr/>
            <p:nvPr/>
          </p:nvSpPr>
          <p:spPr>
            <a:xfrm>
              <a:off x="8011954" y="2393765"/>
              <a:ext cx="67365" cy="131797"/>
            </a:xfrm>
            <a:custGeom>
              <a:avLst/>
              <a:gdLst/>
              <a:ahLst/>
              <a:cxnLst/>
              <a:rect l="l" t="t" r="r" b="b"/>
              <a:pathLst>
                <a:path w="3837" h="7507" extrusionOk="0">
                  <a:moveTo>
                    <a:pt x="3837" y="1"/>
                  </a:moveTo>
                  <a:cubicBezTo>
                    <a:pt x="3737" y="1"/>
                    <a:pt x="3637" y="34"/>
                    <a:pt x="3603" y="134"/>
                  </a:cubicBezTo>
                  <a:cubicBezTo>
                    <a:pt x="3470" y="167"/>
                    <a:pt x="3336" y="267"/>
                    <a:pt x="3236" y="334"/>
                  </a:cubicBezTo>
                  <a:cubicBezTo>
                    <a:pt x="3070" y="434"/>
                    <a:pt x="2903" y="534"/>
                    <a:pt x="2769" y="668"/>
                  </a:cubicBezTo>
                  <a:cubicBezTo>
                    <a:pt x="2369" y="968"/>
                    <a:pt x="2035" y="1302"/>
                    <a:pt x="1735" y="1669"/>
                  </a:cubicBezTo>
                  <a:cubicBezTo>
                    <a:pt x="1335" y="2102"/>
                    <a:pt x="1001" y="2603"/>
                    <a:pt x="768" y="3136"/>
                  </a:cubicBezTo>
                  <a:cubicBezTo>
                    <a:pt x="501" y="3670"/>
                    <a:pt x="301" y="4237"/>
                    <a:pt x="167" y="4804"/>
                  </a:cubicBezTo>
                  <a:cubicBezTo>
                    <a:pt x="67" y="5271"/>
                    <a:pt x="1" y="5738"/>
                    <a:pt x="1" y="6205"/>
                  </a:cubicBezTo>
                  <a:cubicBezTo>
                    <a:pt x="1" y="6405"/>
                    <a:pt x="1" y="6572"/>
                    <a:pt x="67" y="6772"/>
                  </a:cubicBezTo>
                  <a:cubicBezTo>
                    <a:pt x="34" y="6906"/>
                    <a:pt x="67" y="7039"/>
                    <a:pt x="101" y="7172"/>
                  </a:cubicBezTo>
                  <a:cubicBezTo>
                    <a:pt x="101" y="7306"/>
                    <a:pt x="134" y="7406"/>
                    <a:pt x="167" y="7506"/>
                  </a:cubicBezTo>
                  <a:cubicBezTo>
                    <a:pt x="234" y="7506"/>
                    <a:pt x="134" y="7006"/>
                    <a:pt x="167" y="6205"/>
                  </a:cubicBezTo>
                  <a:cubicBezTo>
                    <a:pt x="167" y="5738"/>
                    <a:pt x="234" y="5304"/>
                    <a:pt x="334" y="4837"/>
                  </a:cubicBezTo>
                  <a:cubicBezTo>
                    <a:pt x="501" y="4304"/>
                    <a:pt x="701" y="3770"/>
                    <a:pt x="935" y="3270"/>
                  </a:cubicBezTo>
                  <a:cubicBezTo>
                    <a:pt x="1168" y="2736"/>
                    <a:pt x="1502" y="2269"/>
                    <a:pt x="1835" y="1802"/>
                  </a:cubicBezTo>
                  <a:cubicBezTo>
                    <a:pt x="2136" y="1435"/>
                    <a:pt x="2436" y="1101"/>
                    <a:pt x="2803" y="801"/>
                  </a:cubicBezTo>
                  <a:cubicBezTo>
                    <a:pt x="3436" y="267"/>
                    <a:pt x="3837" y="34"/>
                    <a:pt x="383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3442;p69">
              <a:extLst>
                <a:ext uri="{FF2B5EF4-FFF2-40B4-BE49-F238E27FC236}">
                  <a16:creationId xmlns:a16="http://schemas.microsoft.com/office/drawing/2014/main" id="{A7B25BCA-FCC2-4DAD-A4EF-EC378F14C307}"/>
                </a:ext>
              </a:extLst>
            </p:cNvPr>
            <p:cNvSpPr/>
            <p:nvPr/>
          </p:nvSpPr>
          <p:spPr>
            <a:xfrm>
              <a:off x="7829243" y="1905342"/>
              <a:ext cx="316264" cy="458489"/>
            </a:xfrm>
            <a:custGeom>
              <a:avLst/>
              <a:gdLst/>
              <a:ahLst/>
              <a:cxnLst/>
              <a:rect l="l" t="t" r="r" b="b"/>
              <a:pathLst>
                <a:path w="18014" h="26115" extrusionOk="0">
                  <a:moveTo>
                    <a:pt x="8006" y="1"/>
                  </a:moveTo>
                  <a:cubicBezTo>
                    <a:pt x="7039" y="1669"/>
                    <a:pt x="2602" y="9641"/>
                    <a:pt x="1368" y="12410"/>
                  </a:cubicBezTo>
                  <a:cubicBezTo>
                    <a:pt x="0" y="15579"/>
                    <a:pt x="2936" y="17480"/>
                    <a:pt x="2936" y="17480"/>
                  </a:cubicBezTo>
                  <a:lnTo>
                    <a:pt x="1768" y="19615"/>
                  </a:lnTo>
                  <a:lnTo>
                    <a:pt x="1635" y="19882"/>
                  </a:lnTo>
                  <a:cubicBezTo>
                    <a:pt x="634" y="22117"/>
                    <a:pt x="1635" y="24718"/>
                    <a:pt x="3836" y="25719"/>
                  </a:cubicBezTo>
                  <a:cubicBezTo>
                    <a:pt x="4427" y="25987"/>
                    <a:pt x="5047" y="26114"/>
                    <a:pt x="5656" y="26114"/>
                  </a:cubicBezTo>
                  <a:cubicBezTo>
                    <a:pt x="7247" y="26114"/>
                    <a:pt x="8769" y="25247"/>
                    <a:pt x="9540" y="23751"/>
                  </a:cubicBezTo>
                  <a:lnTo>
                    <a:pt x="16279" y="11209"/>
                  </a:lnTo>
                  <a:cubicBezTo>
                    <a:pt x="16312" y="11142"/>
                    <a:pt x="16312" y="11109"/>
                    <a:pt x="16379" y="11075"/>
                  </a:cubicBezTo>
                  <a:cubicBezTo>
                    <a:pt x="18013" y="7973"/>
                    <a:pt x="16779" y="4137"/>
                    <a:pt x="13677" y="2536"/>
                  </a:cubicBezTo>
                  <a:lnTo>
                    <a:pt x="8006" y="1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3443;p69">
              <a:extLst>
                <a:ext uri="{FF2B5EF4-FFF2-40B4-BE49-F238E27FC236}">
                  <a16:creationId xmlns:a16="http://schemas.microsoft.com/office/drawing/2014/main" id="{A52FEBA7-0889-4CB8-A368-ED45E2019DC4}"/>
                </a:ext>
              </a:extLst>
            </p:cNvPr>
            <p:cNvSpPr/>
            <p:nvPr/>
          </p:nvSpPr>
          <p:spPr>
            <a:xfrm>
              <a:off x="7873749" y="2209878"/>
              <a:ext cx="87274" cy="26774"/>
            </a:xfrm>
            <a:custGeom>
              <a:avLst/>
              <a:gdLst/>
              <a:ahLst/>
              <a:cxnLst/>
              <a:rect l="l" t="t" r="r" b="b"/>
              <a:pathLst>
                <a:path w="4971" h="1525" extrusionOk="0">
                  <a:moveTo>
                    <a:pt x="401" y="0"/>
                  </a:moveTo>
                  <a:lnTo>
                    <a:pt x="0" y="801"/>
                  </a:lnTo>
                  <a:cubicBezTo>
                    <a:pt x="951" y="1340"/>
                    <a:pt x="1799" y="1524"/>
                    <a:pt x="2512" y="1524"/>
                  </a:cubicBezTo>
                  <a:cubicBezTo>
                    <a:pt x="4052" y="1524"/>
                    <a:pt x="4971" y="668"/>
                    <a:pt x="4971" y="668"/>
                  </a:cubicBezTo>
                  <a:lnTo>
                    <a:pt x="4971" y="668"/>
                  </a:lnTo>
                  <a:cubicBezTo>
                    <a:pt x="4549" y="739"/>
                    <a:pt x="4124" y="775"/>
                    <a:pt x="3702" y="775"/>
                  </a:cubicBezTo>
                  <a:cubicBezTo>
                    <a:pt x="2556" y="775"/>
                    <a:pt x="1425" y="512"/>
                    <a:pt x="401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3444;p69">
              <a:extLst>
                <a:ext uri="{FF2B5EF4-FFF2-40B4-BE49-F238E27FC236}">
                  <a16:creationId xmlns:a16="http://schemas.microsoft.com/office/drawing/2014/main" id="{22D5DED0-74EF-460E-B6F8-90FF24908AC4}"/>
                </a:ext>
              </a:extLst>
            </p:cNvPr>
            <p:cNvSpPr/>
            <p:nvPr/>
          </p:nvSpPr>
          <p:spPr>
            <a:xfrm>
              <a:off x="7916499" y="2029625"/>
              <a:ext cx="18750" cy="16749"/>
            </a:xfrm>
            <a:custGeom>
              <a:avLst/>
              <a:gdLst/>
              <a:ahLst/>
              <a:cxnLst/>
              <a:rect l="l" t="t" r="r" b="b"/>
              <a:pathLst>
                <a:path w="1068" h="954" extrusionOk="0">
                  <a:moveTo>
                    <a:pt x="516" y="0"/>
                  </a:moveTo>
                  <a:cubicBezTo>
                    <a:pt x="350" y="0"/>
                    <a:pt x="193" y="98"/>
                    <a:pt x="101" y="260"/>
                  </a:cubicBezTo>
                  <a:cubicBezTo>
                    <a:pt x="0" y="494"/>
                    <a:pt x="67" y="794"/>
                    <a:pt x="334" y="894"/>
                  </a:cubicBezTo>
                  <a:cubicBezTo>
                    <a:pt x="395" y="935"/>
                    <a:pt x="466" y="954"/>
                    <a:pt x="537" y="954"/>
                  </a:cubicBezTo>
                  <a:cubicBezTo>
                    <a:pt x="699" y="954"/>
                    <a:pt x="865" y="856"/>
                    <a:pt x="934" y="694"/>
                  </a:cubicBezTo>
                  <a:cubicBezTo>
                    <a:pt x="1068" y="460"/>
                    <a:pt x="968" y="160"/>
                    <a:pt x="734" y="60"/>
                  </a:cubicBezTo>
                  <a:cubicBezTo>
                    <a:pt x="663" y="19"/>
                    <a:pt x="588" y="0"/>
                    <a:pt x="51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3445;p69">
              <a:extLst>
                <a:ext uri="{FF2B5EF4-FFF2-40B4-BE49-F238E27FC236}">
                  <a16:creationId xmlns:a16="http://schemas.microsoft.com/office/drawing/2014/main" id="{CDDBEDD7-CE88-4266-8C11-533801A6611E}"/>
                </a:ext>
              </a:extLst>
            </p:cNvPr>
            <p:cNvSpPr/>
            <p:nvPr/>
          </p:nvSpPr>
          <p:spPr>
            <a:xfrm>
              <a:off x="7918255" y="2023621"/>
              <a:ext cx="32234" cy="17644"/>
            </a:xfrm>
            <a:custGeom>
              <a:avLst/>
              <a:gdLst/>
              <a:ahLst/>
              <a:cxnLst/>
              <a:rect l="l" t="t" r="r" b="b"/>
              <a:pathLst>
                <a:path w="1836" h="1005" extrusionOk="0">
                  <a:moveTo>
                    <a:pt x="551" y="1"/>
                  </a:moveTo>
                  <a:cubicBezTo>
                    <a:pt x="456" y="1"/>
                    <a:pt x="362" y="12"/>
                    <a:pt x="267" y="35"/>
                  </a:cubicBezTo>
                  <a:cubicBezTo>
                    <a:pt x="101" y="69"/>
                    <a:pt x="1" y="169"/>
                    <a:pt x="1" y="202"/>
                  </a:cubicBezTo>
                  <a:cubicBezTo>
                    <a:pt x="67" y="269"/>
                    <a:pt x="468" y="202"/>
                    <a:pt x="968" y="402"/>
                  </a:cubicBezTo>
                  <a:cubicBezTo>
                    <a:pt x="1450" y="595"/>
                    <a:pt x="1653" y="1004"/>
                    <a:pt x="1757" y="1004"/>
                  </a:cubicBezTo>
                  <a:cubicBezTo>
                    <a:pt x="1761" y="1004"/>
                    <a:pt x="1765" y="1004"/>
                    <a:pt x="1768" y="1003"/>
                  </a:cubicBezTo>
                  <a:cubicBezTo>
                    <a:pt x="1835" y="936"/>
                    <a:pt x="1802" y="869"/>
                    <a:pt x="1668" y="669"/>
                  </a:cubicBezTo>
                  <a:cubicBezTo>
                    <a:pt x="1535" y="402"/>
                    <a:pt x="1301" y="235"/>
                    <a:pt x="1068" y="102"/>
                  </a:cubicBezTo>
                  <a:cubicBezTo>
                    <a:pt x="896" y="37"/>
                    <a:pt x="723" y="1"/>
                    <a:pt x="55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3446;p69">
              <a:extLst>
                <a:ext uri="{FF2B5EF4-FFF2-40B4-BE49-F238E27FC236}">
                  <a16:creationId xmlns:a16="http://schemas.microsoft.com/office/drawing/2014/main" id="{E34DF246-D211-4C41-84A5-FBD5FB5AAEC3}"/>
                </a:ext>
              </a:extLst>
            </p:cNvPr>
            <p:cNvSpPr/>
            <p:nvPr/>
          </p:nvSpPr>
          <p:spPr>
            <a:xfrm>
              <a:off x="7995557" y="2068549"/>
              <a:ext cx="18768" cy="16486"/>
            </a:xfrm>
            <a:custGeom>
              <a:avLst/>
              <a:gdLst/>
              <a:ahLst/>
              <a:cxnLst/>
              <a:rect l="l" t="t" r="r" b="b"/>
              <a:pathLst>
                <a:path w="1069" h="939" extrusionOk="0">
                  <a:moveTo>
                    <a:pt x="527" y="1"/>
                  </a:moveTo>
                  <a:cubicBezTo>
                    <a:pt x="360" y="1"/>
                    <a:pt x="205" y="89"/>
                    <a:pt x="134" y="278"/>
                  </a:cubicBezTo>
                  <a:cubicBezTo>
                    <a:pt x="1" y="512"/>
                    <a:pt x="101" y="779"/>
                    <a:pt x="334" y="879"/>
                  </a:cubicBezTo>
                  <a:cubicBezTo>
                    <a:pt x="406" y="919"/>
                    <a:pt x="480" y="938"/>
                    <a:pt x="553" y="938"/>
                  </a:cubicBezTo>
                  <a:cubicBezTo>
                    <a:pt x="718" y="938"/>
                    <a:pt x="875" y="841"/>
                    <a:pt x="968" y="679"/>
                  </a:cubicBezTo>
                  <a:cubicBezTo>
                    <a:pt x="1068" y="445"/>
                    <a:pt x="968" y="178"/>
                    <a:pt x="735" y="45"/>
                  </a:cubicBezTo>
                  <a:cubicBezTo>
                    <a:pt x="666" y="16"/>
                    <a:pt x="596" y="1"/>
                    <a:pt x="52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3447;p69">
              <a:extLst>
                <a:ext uri="{FF2B5EF4-FFF2-40B4-BE49-F238E27FC236}">
                  <a16:creationId xmlns:a16="http://schemas.microsoft.com/office/drawing/2014/main" id="{D20124CB-ACFB-44BF-920C-053E20E9AE94}"/>
                </a:ext>
              </a:extLst>
            </p:cNvPr>
            <p:cNvSpPr/>
            <p:nvPr/>
          </p:nvSpPr>
          <p:spPr>
            <a:xfrm>
              <a:off x="8001420" y="2062298"/>
              <a:ext cx="32216" cy="17627"/>
            </a:xfrm>
            <a:custGeom>
              <a:avLst/>
              <a:gdLst/>
              <a:ahLst/>
              <a:cxnLst/>
              <a:rect l="l" t="t" r="r" b="b"/>
              <a:pathLst>
                <a:path w="1835" h="1004" extrusionOk="0">
                  <a:moveTo>
                    <a:pt x="501" y="0"/>
                  </a:moveTo>
                  <a:cubicBezTo>
                    <a:pt x="412" y="0"/>
                    <a:pt x="323" y="12"/>
                    <a:pt x="234" y="34"/>
                  </a:cubicBezTo>
                  <a:cubicBezTo>
                    <a:pt x="67" y="67"/>
                    <a:pt x="0" y="201"/>
                    <a:pt x="0" y="201"/>
                  </a:cubicBezTo>
                  <a:cubicBezTo>
                    <a:pt x="34" y="301"/>
                    <a:pt x="434" y="201"/>
                    <a:pt x="934" y="401"/>
                  </a:cubicBezTo>
                  <a:cubicBezTo>
                    <a:pt x="1415" y="625"/>
                    <a:pt x="1649" y="1003"/>
                    <a:pt x="1726" y="1003"/>
                  </a:cubicBezTo>
                  <a:cubicBezTo>
                    <a:pt x="1729" y="1003"/>
                    <a:pt x="1732" y="1002"/>
                    <a:pt x="1735" y="1001"/>
                  </a:cubicBezTo>
                  <a:cubicBezTo>
                    <a:pt x="1835" y="968"/>
                    <a:pt x="1768" y="834"/>
                    <a:pt x="1668" y="668"/>
                  </a:cubicBezTo>
                  <a:cubicBezTo>
                    <a:pt x="1501" y="434"/>
                    <a:pt x="1301" y="234"/>
                    <a:pt x="1034" y="134"/>
                  </a:cubicBezTo>
                  <a:cubicBezTo>
                    <a:pt x="856" y="45"/>
                    <a:pt x="679" y="0"/>
                    <a:pt x="50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3448;p69">
              <a:extLst>
                <a:ext uri="{FF2B5EF4-FFF2-40B4-BE49-F238E27FC236}">
                  <a16:creationId xmlns:a16="http://schemas.microsoft.com/office/drawing/2014/main" id="{1F7B8C91-5518-4F0B-AD80-DC254828EE10}"/>
                </a:ext>
              </a:extLst>
            </p:cNvPr>
            <p:cNvSpPr/>
            <p:nvPr/>
          </p:nvSpPr>
          <p:spPr>
            <a:xfrm>
              <a:off x="7922943" y="2045320"/>
              <a:ext cx="55654" cy="69700"/>
            </a:xfrm>
            <a:custGeom>
              <a:avLst/>
              <a:gdLst/>
              <a:ahLst/>
              <a:cxnLst/>
              <a:rect l="l" t="t" r="r" b="b"/>
              <a:pathLst>
                <a:path w="3170" h="3970" extrusionOk="0">
                  <a:moveTo>
                    <a:pt x="3169" y="0"/>
                  </a:moveTo>
                  <a:lnTo>
                    <a:pt x="3169" y="0"/>
                  </a:lnTo>
                  <a:cubicBezTo>
                    <a:pt x="2402" y="567"/>
                    <a:pt x="1702" y="1234"/>
                    <a:pt x="1068" y="1935"/>
                  </a:cubicBezTo>
                  <a:lnTo>
                    <a:pt x="301" y="2702"/>
                  </a:lnTo>
                  <a:cubicBezTo>
                    <a:pt x="134" y="2835"/>
                    <a:pt x="34" y="3002"/>
                    <a:pt x="0" y="3169"/>
                  </a:cubicBezTo>
                  <a:cubicBezTo>
                    <a:pt x="0" y="3269"/>
                    <a:pt x="34" y="3403"/>
                    <a:pt x="134" y="3469"/>
                  </a:cubicBezTo>
                  <a:cubicBezTo>
                    <a:pt x="167" y="3503"/>
                    <a:pt x="267" y="3569"/>
                    <a:pt x="334" y="3603"/>
                  </a:cubicBezTo>
                  <a:cubicBezTo>
                    <a:pt x="567" y="3769"/>
                    <a:pt x="834" y="3903"/>
                    <a:pt x="1135" y="3970"/>
                  </a:cubicBezTo>
                  <a:cubicBezTo>
                    <a:pt x="901" y="3769"/>
                    <a:pt x="668" y="3603"/>
                    <a:pt x="401" y="3469"/>
                  </a:cubicBezTo>
                  <a:cubicBezTo>
                    <a:pt x="301" y="3369"/>
                    <a:pt x="201" y="3336"/>
                    <a:pt x="201" y="3202"/>
                  </a:cubicBezTo>
                  <a:cubicBezTo>
                    <a:pt x="201" y="3102"/>
                    <a:pt x="334" y="3002"/>
                    <a:pt x="467" y="2869"/>
                  </a:cubicBezTo>
                  <a:lnTo>
                    <a:pt x="1235" y="2102"/>
                  </a:lnTo>
                  <a:cubicBezTo>
                    <a:pt x="1935" y="1468"/>
                    <a:pt x="2602" y="767"/>
                    <a:pt x="316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3449;p69">
              <a:extLst>
                <a:ext uri="{FF2B5EF4-FFF2-40B4-BE49-F238E27FC236}">
                  <a16:creationId xmlns:a16="http://schemas.microsoft.com/office/drawing/2014/main" id="{2DAA510E-7EA7-4139-AE31-2813C697A51E}"/>
                </a:ext>
              </a:extLst>
            </p:cNvPr>
            <p:cNvSpPr/>
            <p:nvPr/>
          </p:nvSpPr>
          <p:spPr>
            <a:xfrm>
              <a:off x="7928210" y="2131893"/>
              <a:ext cx="36921" cy="17539"/>
            </a:xfrm>
            <a:custGeom>
              <a:avLst/>
              <a:gdLst/>
              <a:ahLst/>
              <a:cxnLst/>
              <a:rect l="l" t="t" r="r" b="b"/>
              <a:pathLst>
                <a:path w="2103" h="999" extrusionOk="0">
                  <a:moveTo>
                    <a:pt x="2056" y="1"/>
                  </a:moveTo>
                  <a:cubicBezTo>
                    <a:pt x="1975" y="1"/>
                    <a:pt x="1735" y="516"/>
                    <a:pt x="1168" y="673"/>
                  </a:cubicBezTo>
                  <a:cubicBezTo>
                    <a:pt x="1027" y="710"/>
                    <a:pt x="890" y="724"/>
                    <a:pt x="764" y="724"/>
                  </a:cubicBezTo>
                  <a:cubicBezTo>
                    <a:pt x="381" y="724"/>
                    <a:pt x="88" y="597"/>
                    <a:pt x="17" y="597"/>
                  </a:cubicBezTo>
                  <a:cubicBezTo>
                    <a:pt x="6" y="597"/>
                    <a:pt x="1" y="600"/>
                    <a:pt x="1" y="606"/>
                  </a:cubicBezTo>
                  <a:cubicBezTo>
                    <a:pt x="1" y="706"/>
                    <a:pt x="67" y="773"/>
                    <a:pt x="334" y="873"/>
                  </a:cubicBezTo>
                  <a:cubicBezTo>
                    <a:pt x="516" y="954"/>
                    <a:pt x="710" y="998"/>
                    <a:pt x="901" y="998"/>
                  </a:cubicBezTo>
                  <a:cubicBezTo>
                    <a:pt x="1026" y="998"/>
                    <a:pt x="1150" y="979"/>
                    <a:pt x="1268" y="940"/>
                  </a:cubicBezTo>
                  <a:cubicBezTo>
                    <a:pt x="1602" y="873"/>
                    <a:pt x="1869" y="640"/>
                    <a:pt x="2035" y="373"/>
                  </a:cubicBezTo>
                  <a:cubicBezTo>
                    <a:pt x="2102" y="173"/>
                    <a:pt x="2102" y="39"/>
                    <a:pt x="2069" y="6"/>
                  </a:cubicBezTo>
                  <a:cubicBezTo>
                    <a:pt x="2065" y="2"/>
                    <a:pt x="2061" y="1"/>
                    <a:pt x="205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3450;p69">
              <a:extLst>
                <a:ext uri="{FF2B5EF4-FFF2-40B4-BE49-F238E27FC236}">
                  <a16:creationId xmlns:a16="http://schemas.microsoft.com/office/drawing/2014/main" id="{A2563C52-46A6-45DC-AE0B-834A5F2BD49E}"/>
                </a:ext>
              </a:extLst>
            </p:cNvPr>
            <p:cNvSpPr/>
            <p:nvPr/>
          </p:nvSpPr>
          <p:spPr>
            <a:xfrm>
              <a:off x="8013711" y="2030082"/>
              <a:ext cx="37501" cy="23596"/>
            </a:xfrm>
            <a:custGeom>
              <a:avLst/>
              <a:gdLst/>
              <a:ahLst/>
              <a:cxnLst/>
              <a:rect l="l" t="t" r="r" b="b"/>
              <a:pathLst>
                <a:path w="2136" h="1344" extrusionOk="0">
                  <a:moveTo>
                    <a:pt x="401" y="1"/>
                  </a:moveTo>
                  <a:cubicBezTo>
                    <a:pt x="168" y="1"/>
                    <a:pt x="1" y="34"/>
                    <a:pt x="1" y="134"/>
                  </a:cubicBezTo>
                  <a:cubicBezTo>
                    <a:pt x="1" y="301"/>
                    <a:pt x="501" y="401"/>
                    <a:pt x="1035" y="735"/>
                  </a:cubicBezTo>
                  <a:cubicBezTo>
                    <a:pt x="1522" y="1039"/>
                    <a:pt x="1898" y="1344"/>
                    <a:pt x="2036" y="1344"/>
                  </a:cubicBezTo>
                  <a:cubicBezTo>
                    <a:pt x="2049" y="1344"/>
                    <a:pt x="2060" y="1341"/>
                    <a:pt x="2069" y="1335"/>
                  </a:cubicBezTo>
                  <a:cubicBezTo>
                    <a:pt x="2136" y="1302"/>
                    <a:pt x="2136" y="1135"/>
                    <a:pt x="2002" y="901"/>
                  </a:cubicBezTo>
                  <a:cubicBezTo>
                    <a:pt x="1635" y="368"/>
                    <a:pt x="1035" y="34"/>
                    <a:pt x="40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3451;p69">
              <a:extLst>
                <a:ext uri="{FF2B5EF4-FFF2-40B4-BE49-F238E27FC236}">
                  <a16:creationId xmlns:a16="http://schemas.microsoft.com/office/drawing/2014/main" id="{ACE8C374-A112-417E-93FB-B21AF371BACE}"/>
                </a:ext>
              </a:extLst>
            </p:cNvPr>
            <p:cNvSpPr/>
            <p:nvPr/>
          </p:nvSpPr>
          <p:spPr>
            <a:xfrm>
              <a:off x="7932318" y="2001166"/>
              <a:ext cx="31637" cy="15941"/>
            </a:xfrm>
            <a:custGeom>
              <a:avLst/>
              <a:gdLst/>
              <a:ahLst/>
              <a:cxnLst/>
              <a:rect l="l" t="t" r="r" b="b"/>
              <a:pathLst>
                <a:path w="1802" h="908" extrusionOk="0">
                  <a:moveTo>
                    <a:pt x="481" y="1"/>
                  </a:moveTo>
                  <a:cubicBezTo>
                    <a:pt x="419" y="1"/>
                    <a:pt x="359" y="5"/>
                    <a:pt x="300" y="13"/>
                  </a:cubicBezTo>
                  <a:cubicBezTo>
                    <a:pt x="67" y="13"/>
                    <a:pt x="0" y="113"/>
                    <a:pt x="0" y="180"/>
                  </a:cubicBezTo>
                  <a:cubicBezTo>
                    <a:pt x="33" y="347"/>
                    <a:pt x="434" y="347"/>
                    <a:pt x="834" y="547"/>
                  </a:cubicBezTo>
                  <a:cubicBezTo>
                    <a:pt x="1189" y="738"/>
                    <a:pt x="1432" y="907"/>
                    <a:pt x="1582" y="907"/>
                  </a:cubicBezTo>
                  <a:cubicBezTo>
                    <a:pt x="1615" y="907"/>
                    <a:pt x="1644" y="899"/>
                    <a:pt x="1668" y="881"/>
                  </a:cubicBezTo>
                  <a:cubicBezTo>
                    <a:pt x="1801" y="814"/>
                    <a:pt x="1701" y="714"/>
                    <a:pt x="1635" y="547"/>
                  </a:cubicBezTo>
                  <a:cubicBezTo>
                    <a:pt x="1501" y="347"/>
                    <a:pt x="1301" y="180"/>
                    <a:pt x="1034" y="113"/>
                  </a:cubicBezTo>
                  <a:cubicBezTo>
                    <a:pt x="859" y="38"/>
                    <a:pt x="665" y="1"/>
                    <a:pt x="48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3452;p69">
              <a:extLst>
                <a:ext uri="{FF2B5EF4-FFF2-40B4-BE49-F238E27FC236}">
                  <a16:creationId xmlns:a16="http://schemas.microsoft.com/office/drawing/2014/main" id="{BE7EAB35-3044-4E21-912B-5DEA3356A533}"/>
                </a:ext>
              </a:extLst>
            </p:cNvPr>
            <p:cNvSpPr/>
            <p:nvPr/>
          </p:nvSpPr>
          <p:spPr>
            <a:xfrm>
              <a:off x="8051773" y="2135509"/>
              <a:ext cx="69717" cy="63326"/>
            </a:xfrm>
            <a:custGeom>
              <a:avLst/>
              <a:gdLst/>
              <a:ahLst/>
              <a:cxnLst/>
              <a:rect l="l" t="t" r="r" b="b"/>
              <a:pathLst>
                <a:path w="3971" h="3607" extrusionOk="0">
                  <a:moveTo>
                    <a:pt x="1502" y="0"/>
                  </a:moveTo>
                  <a:cubicBezTo>
                    <a:pt x="1502" y="0"/>
                    <a:pt x="1" y="2969"/>
                    <a:pt x="1" y="3036"/>
                  </a:cubicBezTo>
                  <a:cubicBezTo>
                    <a:pt x="1" y="3094"/>
                    <a:pt x="636" y="3606"/>
                    <a:pt x="1371" y="3606"/>
                  </a:cubicBezTo>
                  <a:cubicBezTo>
                    <a:pt x="1896" y="3606"/>
                    <a:pt x="2472" y="3344"/>
                    <a:pt x="2903" y="2469"/>
                  </a:cubicBezTo>
                  <a:cubicBezTo>
                    <a:pt x="3970" y="334"/>
                    <a:pt x="1602" y="0"/>
                    <a:pt x="1502" y="0"/>
                  </a:cubicBez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3453;p69">
              <a:extLst>
                <a:ext uri="{FF2B5EF4-FFF2-40B4-BE49-F238E27FC236}">
                  <a16:creationId xmlns:a16="http://schemas.microsoft.com/office/drawing/2014/main" id="{46580849-D2D1-401B-B3EA-0BD4FFCEB1D6}"/>
                </a:ext>
              </a:extLst>
            </p:cNvPr>
            <p:cNvSpPr/>
            <p:nvPr/>
          </p:nvSpPr>
          <p:spPr>
            <a:xfrm>
              <a:off x="8069347" y="2152240"/>
              <a:ext cx="27546" cy="33059"/>
            </a:xfrm>
            <a:custGeom>
              <a:avLst/>
              <a:gdLst/>
              <a:ahLst/>
              <a:cxnLst/>
              <a:rect l="l" t="t" r="r" b="b"/>
              <a:pathLst>
                <a:path w="1569" h="1883" extrusionOk="0">
                  <a:moveTo>
                    <a:pt x="1182" y="1"/>
                  </a:moveTo>
                  <a:cubicBezTo>
                    <a:pt x="1157" y="1"/>
                    <a:pt x="1131" y="5"/>
                    <a:pt x="1101" y="14"/>
                  </a:cubicBezTo>
                  <a:cubicBezTo>
                    <a:pt x="1068" y="14"/>
                    <a:pt x="1001" y="48"/>
                    <a:pt x="935" y="81"/>
                  </a:cubicBezTo>
                  <a:cubicBezTo>
                    <a:pt x="868" y="181"/>
                    <a:pt x="868" y="215"/>
                    <a:pt x="901" y="215"/>
                  </a:cubicBezTo>
                  <a:cubicBezTo>
                    <a:pt x="935" y="215"/>
                    <a:pt x="935" y="215"/>
                    <a:pt x="1001" y="115"/>
                  </a:cubicBezTo>
                  <a:cubicBezTo>
                    <a:pt x="1018" y="81"/>
                    <a:pt x="1060" y="65"/>
                    <a:pt x="1106" y="65"/>
                  </a:cubicBezTo>
                  <a:cubicBezTo>
                    <a:pt x="1152" y="65"/>
                    <a:pt x="1202" y="81"/>
                    <a:pt x="1235" y="115"/>
                  </a:cubicBezTo>
                  <a:cubicBezTo>
                    <a:pt x="1335" y="248"/>
                    <a:pt x="1402" y="381"/>
                    <a:pt x="1368" y="548"/>
                  </a:cubicBezTo>
                  <a:cubicBezTo>
                    <a:pt x="1335" y="748"/>
                    <a:pt x="1268" y="948"/>
                    <a:pt x="1202" y="1115"/>
                  </a:cubicBezTo>
                  <a:cubicBezTo>
                    <a:pt x="1068" y="1482"/>
                    <a:pt x="735" y="1716"/>
                    <a:pt x="368" y="1749"/>
                  </a:cubicBezTo>
                  <a:cubicBezTo>
                    <a:pt x="268" y="1749"/>
                    <a:pt x="134" y="1716"/>
                    <a:pt x="67" y="1616"/>
                  </a:cubicBezTo>
                  <a:lnTo>
                    <a:pt x="1" y="1549"/>
                  </a:lnTo>
                  <a:lnTo>
                    <a:pt x="1" y="1549"/>
                  </a:lnTo>
                  <a:cubicBezTo>
                    <a:pt x="1" y="1582"/>
                    <a:pt x="1" y="1649"/>
                    <a:pt x="34" y="1682"/>
                  </a:cubicBezTo>
                  <a:cubicBezTo>
                    <a:pt x="134" y="1749"/>
                    <a:pt x="234" y="1849"/>
                    <a:pt x="368" y="1882"/>
                  </a:cubicBezTo>
                  <a:cubicBezTo>
                    <a:pt x="801" y="1882"/>
                    <a:pt x="1202" y="1616"/>
                    <a:pt x="1368" y="1215"/>
                  </a:cubicBezTo>
                  <a:cubicBezTo>
                    <a:pt x="1468" y="1015"/>
                    <a:pt x="1535" y="782"/>
                    <a:pt x="1535" y="548"/>
                  </a:cubicBezTo>
                  <a:cubicBezTo>
                    <a:pt x="1568" y="348"/>
                    <a:pt x="1502" y="148"/>
                    <a:pt x="1335" y="48"/>
                  </a:cubicBezTo>
                  <a:cubicBezTo>
                    <a:pt x="1288" y="24"/>
                    <a:pt x="1241" y="1"/>
                    <a:pt x="1182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3454;p69">
              <a:extLst>
                <a:ext uri="{FF2B5EF4-FFF2-40B4-BE49-F238E27FC236}">
                  <a16:creationId xmlns:a16="http://schemas.microsoft.com/office/drawing/2014/main" id="{DA647A4F-88F0-4985-BDEB-D029F0354521}"/>
                </a:ext>
              </a:extLst>
            </p:cNvPr>
            <p:cNvSpPr/>
            <p:nvPr/>
          </p:nvSpPr>
          <p:spPr>
            <a:xfrm>
              <a:off x="7981511" y="1929289"/>
              <a:ext cx="159308" cy="234766"/>
            </a:xfrm>
            <a:custGeom>
              <a:avLst/>
              <a:gdLst/>
              <a:ahLst/>
              <a:cxnLst/>
              <a:rect l="l" t="t" r="r" b="b"/>
              <a:pathLst>
                <a:path w="9074" h="13372" extrusionOk="0">
                  <a:moveTo>
                    <a:pt x="2041" y="0"/>
                  </a:moveTo>
                  <a:cubicBezTo>
                    <a:pt x="1504" y="0"/>
                    <a:pt x="981" y="75"/>
                    <a:pt x="500" y="238"/>
                  </a:cubicBezTo>
                  <a:cubicBezTo>
                    <a:pt x="300" y="305"/>
                    <a:pt x="33" y="738"/>
                    <a:pt x="0" y="772"/>
                  </a:cubicBezTo>
                  <a:cubicBezTo>
                    <a:pt x="100" y="905"/>
                    <a:pt x="200" y="1072"/>
                    <a:pt x="300" y="1239"/>
                  </a:cubicBezTo>
                  <a:cubicBezTo>
                    <a:pt x="601" y="2073"/>
                    <a:pt x="1268" y="2706"/>
                    <a:pt x="2135" y="2940"/>
                  </a:cubicBezTo>
                  <a:cubicBezTo>
                    <a:pt x="2835" y="3140"/>
                    <a:pt x="3636" y="3073"/>
                    <a:pt x="4303" y="3307"/>
                  </a:cubicBezTo>
                  <a:cubicBezTo>
                    <a:pt x="5337" y="3774"/>
                    <a:pt x="6038" y="4741"/>
                    <a:pt x="6171" y="5875"/>
                  </a:cubicBezTo>
                  <a:cubicBezTo>
                    <a:pt x="6271" y="6976"/>
                    <a:pt x="6038" y="8077"/>
                    <a:pt x="5504" y="9078"/>
                  </a:cubicBezTo>
                  <a:cubicBezTo>
                    <a:pt x="5004" y="10078"/>
                    <a:pt x="4370" y="10946"/>
                    <a:pt x="3803" y="11913"/>
                  </a:cubicBezTo>
                  <a:cubicBezTo>
                    <a:pt x="3636" y="12113"/>
                    <a:pt x="3536" y="12380"/>
                    <a:pt x="3503" y="12613"/>
                  </a:cubicBezTo>
                  <a:cubicBezTo>
                    <a:pt x="3403" y="12847"/>
                    <a:pt x="3503" y="13147"/>
                    <a:pt x="3703" y="13281"/>
                  </a:cubicBezTo>
                  <a:cubicBezTo>
                    <a:pt x="3825" y="13342"/>
                    <a:pt x="3956" y="13371"/>
                    <a:pt x="4087" y="13371"/>
                  </a:cubicBezTo>
                  <a:cubicBezTo>
                    <a:pt x="4312" y="13371"/>
                    <a:pt x="4534" y="13283"/>
                    <a:pt x="4703" y="13114"/>
                  </a:cubicBezTo>
                  <a:cubicBezTo>
                    <a:pt x="5004" y="12880"/>
                    <a:pt x="5170" y="12547"/>
                    <a:pt x="5471" y="12280"/>
                  </a:cubicBezTo>
                  <a:cubicBezTo>
                    <a:pt x="5667" y="12137"/>
                    <a:pt x="5893" y="12070"/>
                    <a:pt x="6121" y="12070"/>
                  </a:cubicBezTo>
                  <a:cubicBezTo>
                    <a:pt x="6319" y="12070"/>
                    <a:pt x="6519" y="12120"/>
                    <a:pt x="6705" y="12213"/>
                  </a:cubicBezTo>
                  <a:cubicBezTo>
                    <a:pt x="7872" y="10745"/>
                    <a:pt x="9073" y="8611"/>
                    <a:pt x="9040" y="6642"/>
                  </a:cubicBezTo>
                  <a:cubicBezTo>
                    <a:pt x="8940" y="4641"/>
                    <a:pt x="8006" y="2773"/>
                    <a:pt x="6405" y="1539"/>
                  </a:cubicBezTo>
                  <a:cubicBezTo>
                    <a:pt x="5265" y="622"/>
                    <a:pt x="3592" y="0"/>
                    <a:pt x="204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3455;p69">
              <a:extLst>
                <a:ext uri="{FF2B5EF4-FFF2-40B4-BE49-F238E27FC236}">
                  <a16:creationId xmlns:a16="http://schemas.microsoft.com/office/drawing/2014/main" id="{862E0B64-3221-4847-98CE-5ADE4B5FADB8}"/>
                </a:ext>
              </a:extLst>
            </p:cNvPr>
            <p:cNvSpPr/>
            <p:nvPr/>
          </p:nvSpPr>
          <p:spPr>
            <a:xfrm>
              <a:off x="7946363" y="1887399"/>
              <a:ext cx="214366" cy="252217"/>
            </a:xfrm>
            <a:custGeom>
              <a:avLst/>
              <a:gdLst/>
              <a:ahLst/>
              <a:cxnLst/>
              <a:rect l="l" t="t" r="r" b="b"/>
              <a:pathLst>
                <a:path w="12210" h="14366" extrusionOk="0">
                  <a:moveTo>
                    <a:pt x="1511" y="1183"/>
                  </a:moveTo>
                  <a:cubicBezTo>
                    <a:pt x="1521" y="1197"/>
                    <a:pt x="1535" y="1213"/>
                    <a:pt x="1535" y="1256"/>
                  </a:cubicBezTo>
                  <a:cubicBezTo>
                    <a:pt x="1528" y="1231"/>
                    <a:pt x="1520" y="1207"/>
                    <a:pt x="1511" y="1183"/>
                  </a:cubicBezTo>
                  <a:close/>
                  <a:moveTo>
                    <a:pt x="2488" y="1"/>
                  </a:moveTo>
                  <a:cubicBezTo>
                    <a:pt x="2274" y="1"/>
                    <a:pt x="2060" y="42"/>
                    <a:pt x="1869" y="122"/>
                  </a:cubicBezTo>
                  <a:cubicBezTo>
                    <a:pt x="1502" y="322"/>
                    <a:pt x="1335" y="756"/>
                    <a:pt x="1502" y="1156"/>
                  </a:cubicBezTo>
                  <a:cubicBezTo>
                    <a:pt x="1502" y="1158"/>
                    <a:pt x="1502" y="1159"/>
                    <a:pt x="1502" y="1161"/>
                  </a:cubicBezTo>
                  <a:lnTo>
                    <a:pt x="1502" y="1161"/>
                  </a:lnTo>
                  <a:cubicBezTo>
                    <a:pt x="1392" y="904"/>
                    <a:pt x="1145" y="733"/>
                    <a:pt x="873" y="733"/>
                  </a:cubicBezTo>
                  <a:cubicBezTo>
                    <a:pt x="817" y="733"/>
                    <a:pt x="759" y="740"/>
                    <a:pt x="701" y="756"/>
                  </a:cubicBezTo>
                  <a:cubicBezTo>
                    <a:pt x="668" y="756"/>
                    <a:pt x="601" y="789"/>
                    <a:pt x="568" y="789"/>
                  </a:cubicBezTo>
                  <a:cubicBezTo>
                    <a:pt x="201" y="989"/>
                    <a:pt x="1" y="1356"/>
                    <a:pt x="34" y="1790"/>
                  </a:cubicBezTo>
                  <a:cubicBezTo>
                    <a:pt x="67" y="2190"/>
                    <a:pt x="234" y="2557"/>
                    <a:pt x="501" y="2857"/>
                  </a:cubicBezTo>
                  <a:cubicBezTo>
                    <a:pt x="1268" y="3958"/>
                    <a:pt x="2402" y="4725"/>
                    <a:pt x="3703" y="5092"/>
                  </a:cubicBezTo>
                  <a:lnTo>
                    <a:pt x="6572" y="4859"/>
                  </a:lnTo>
                  <a:lnTo>
                    <a:pt x="8940" y="6627"/>
                  </a:lnTo>
                  <a:lnTo>
                    <a:pt x="10708" y="9429"/>
                  </a:lnTo>
                  <a:lnTo>
                    <a:pt x="7539" y="13532"/>
                  </a:lnTo>
                  <a:lnTo>
                    <a:pt x="8707" y="14366"/>
                  </a:lnTo>
                  <a:cubicBezTo>
                    <a:pt x="9274" y="13365"/>
                    <a:pt x="10241" y="12664"/>
                    <a:pt x="10942" y="11764"/>
                  </a:cubicBezTo>
                  <a:cubicBezTo>
                    <a:pt x="11676" y="10830"/>
                    <a:pt x="12209" y="9596"/>
                    <a:pt x="11676" y="8528"/>
                  </a:cubicBezTo>
                  <a:cubicBezTo>
                    <a:pt x="11509" y="8161"/>
                    <a:pt x="11209" y="7861"/>
                    <a:pt x="11042" y="7527"/>
                  </a:cubicBezTo>
                  <a:cubicBezTo>
                    <a:pt x="10942" y="7160"/>
                    <a:pt x="10875" y="6760"/>
                    <a:pt x="10842" y="6360"/>
                  </a:cubicBezTo>
                  <a:cubicBezTo>
                    <a:pt x="10642" y="5159"/>
                    <a:pt x="9908" y="4058"/>
                    <a:pt x="8840" y="3458"/>
                  </a:cubicBezTo>
                  <a:cubicBezTo>
                    <a:pt x="8073" y="3024"/>
                    <a:pt x="7239" y="2857"/>
                    <a:pt x="6505" y="2457"/>
                  </a:cubicBezTo>
                  <a:cubicBezTo>
                    <a:pt x="5271" y="1823"/>
                    <a:pt x="4437" y="656"/>
                    <a:pt x="3170" y="155"/>
                  </a:cubicBezTo>
                  <a:cubicBezTo>
                    <a:pt x="2960" y="51"/>
                    <a:pt x="2724" y="1"/>
                    <a:pt x="2488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3456;p69">
              <a:extLst>
                <a:ext uri="{FF2B5EF4-FFF2-40B4-BE49-F238E27FC236}">
                  <a16:creationId xmlns:a16="http://schemas.microsoft.com/office/drawing/2014/main" id="{560520B3-284F-4ECB-A6F1-EE5C61BD24CB}"/>
                </a:ext>
              </a:extLst>
            </p:cNvPr>
            <p:cNvSpPr/>
            <p:nvPr/>
          </p:nvSpPr>
          <p:spPr>
            <a:xfrm>
              <a:off x="7385905" y="1683462"/>
              <a:ext cx="401764" cy="389984"/>
            </a:xfrm>
            <a:custGeom>
              <a:avLst/>
              <a:gdLst/>
              <a:ahLst/>
              <a:cxnLst/>
              <a:rect l="l" t="t" r="r" b="b"/>
              <a:pathLst>
                <a:path w="22884" h="22213" extrusionOk="0">
                  <a:moveTo>
                    <a:pt x="12420" y="0"/>
                  </a:moveTo>
                  <a:cubicBezTo>
                    <a:pt x="10398" y="0"/>
                    <a:pt x="8328" y="613"/>
                    <a:pt x="6472" y="1964"/>
                  </a:cubicBezTo>
                  <a:cubicBezTo>
                    <a:pt x="1" y="6668"/>
                    <a:pt x="1268" y="16708"/>
                    <a:pt x="8740" y="19644"/>
                  </a:cubicBezTo>
                  <a:cubicBezTo>
                    <a:pt x="8807" y="20878"/>
                    <a:pt x="8907" y="22212"/>
                    <a:pt x="8907" y="22212"/>
                  </a:cubicBezTo>
                  <a:lnTo>
                    <a:pt x="17780" y="21612"/>
                  </a:lnTo>
                  <a:cubicBezTo>
                    <a:pt x="17780" y="21612"/>
                    <a:pt x="17747" y="20144"/>
                    <a:pt x="17714" y="18910"/>
                  </a:cubicBezTo>
                  <a:cubicBezTo>
                    <a:pt x="20983" y="16975"/>
                    <a:pt x="22884" y="13373"/>
                    <a:pt x="22617" y="9570"/>
                  </a:cubicBezTo>
                  <a:cubicBezTo>
                    <a:pt x="22259" y="3848"/>
                    <a:pt x="17488" y="0"/>
                    <a:pt x="12420" y="0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3457;p69">
              <a:extLst>
                <a:ext uri="{FF2B5EF4-FFF2-40B4-BE49-F238E27FC236}">
                  <a16:creationId xmlns:a16="http://schemas.microsoft.com/office/drawing/2014/main" id="{8817C009-32CE-468C-8DC9-460EF30A29D5}"/>
                </a:ext>
              </a:extLst>
            </p:cNvPr>
            <p:cNvSpPr/>
            <p:nvPr/>
          </p:nvSpPr>
          <p:spPr>
            <a:xfrm>
              <a:off x="7512997" y="1865121"/>
              <a:ext cx="197371" cy="205394"/>
            </a:xfrm>
            <a:custGeom>
              <a:avLst/>
              <a:gdLst/>
              <a:ahLst/>
              <a:cxnLst/>
              <a:rect l="l" t="t" r="r" b="b"/>
              <a:pathLst>
                <a:path w="11242" h="11699" extrusionOk="0">
                  <a:moveTo>
                    <a:pt x="7539" y="490"/>
                  </a:moveTo>
                  <a:cubicBezTo>
                    <a:pt x="7739" y="490"/>
                    <a:pt x="7873" y="591"/>
                    <a:pt x="7973" y="757"/>
                  </a:cubicBezTo>
                  <a:cubicBezTo>
                    <a:pt x="8039" y="891"/>
                    <a:pt x="8073" y="1091"/>
                    <a:pt x="8039" y="1291"/>
                  </a:cubicBezTo>
                  <a:cubicBezTo>
                    <a:pt x="7939" y="1658"/>
                    <a:pt x="7706" y="1992"/>
                    <a:pt x="7406" y="2258"/>
                  </a:cubicBezTo>
                  <a:cubicBezTo>
                    <a:pt x="7292" y="2365"/>
                    <a:pt x="7170" y="2462"/>
                    <a:pt x="7039" y="2549"/>
                  </a:cubicBezTo>
                  <a:lnTo>
                    <a:pt x="7039" y="2549"/>
                  </a:lnTo>
                  <a:cubicBezTo>
                    <a:pt x="6989" y="2456"/>
                    <a:pt x="6945" y="2359"/>
                    <a:pt x="6905" y="2258"/>
                  </a:cubicBezTo>
                  <a:cubicBezTo>
                    <a:pt x="6805" y="1891"/>
                    <a:pt x="6739" y="1525"/>
                    <a:pt x="6805" y="1158"/>
                  </a:cubicBezTo>
                  <a:cubicBezTo>
                    <a:pt x="6839" y="991"/>
                    <a:pt x="6939" y="824"/>
                    <a:pt x="7039" y="691"/>
                  </a:cubicBezTo>
                  <a:cubicBezTo>
                    <a:pt x="7172" y="557"/>
                    <a:pt x="7372" y="490"/>
                    <a:pt x="7539" y="490"/>
                  </a:cubicBezTo>
                  <a:close/>
                  <a:moveTo>
                    <a:pt x="3736" y="182"/>
                  </a:moveTo>
                  <a:cubicBezTo>
                    <a:pt x="3828" y="182"/>
                    <a:pt x="3920" y="207"/>
                    <a:pt x="4003" y="257"/>
                  </a:cubicBezTo>
                  <a:cubicBezTo>
                    <a:pt x="4337" y="457"/>
                    <a:pt x="4537" y="791"/>
                    <a:pt x="4570" y="1158"/>
                  </a:cubicBezTo>
                  <a:cubicBezTo>
                    <a:pt x="4637" y="1525"/>
                    <a:pt x="4604" y="1925"/>
                    <a:pt x="4504" y="2292"/>
                  </a:cubicBezTo>
                  <a:cubicBezTo>
                    <a:pt x="4463" y="2462"/>
                    <a:pt x="4405" y="2627"/>
                    <a:pt x="4330" y="2784"/>
                  </a:cubicBezTo>
                  <a:lnTo>
                    <a:pt x="4330" y="2784"/>
                  </a:lnTo>
                  <a:cubicBezTo>
                    <a:pt x="3888" y="2569"/>
                    <a:pt x="3504" y="2225"/>
                    <a:pt x="3236" y="1791"/>
                  </a:cubicBezTo>
                  <a:cubicBezTo>
                    <a:pt x="3036" y="1458"/>
                    <a:pt x="3003" y="1024"/>
                    <a:pt x="3136" y="657"/>
                  </a:cubicBezTo>
                  <a:cubicBezTo>
                    <a:pt x="3169" y="490"/>
                    <a:pt x="3303" y="324"/>
                    <a:pt x="3470" y="257"/>
                  </a:cubicBezTo>
                  <a:cubicBezTo>
                    <a:pt x="3553" y="207"/>
                    <a:pt x="3645" y="182"/>
                    <a:pt x="3736" y="182"/>
                  </a:cubicBezTo>
                  <a:close/>
                  <a:moveTo>
                    <a:pt x="10373" y="2062"/>
                  </a:moveTo>
                  <a:cubicBezTo>
                    <a:pt x="10200" y="2062"/>
                    <a:pt x="10033" y="2104"/>
                    <a:pt x="9874" y="2192"/>
                  </a:cubicBezTo>
                  <a:cubicBezTo>
                    <a:pt x="9607" y="2358"/>
                    <a:pt x="9374" y="2592"/>
                    <a:pt x="9207" y="2859"/>
                  </a:cubicBezTo>
                  <a:cubicBezTo>
                    <a:pt x="9012" y="3184"/>
                    <a:pt x="8845" y="3523"/>
                    <a:pt x="8697" y="3877"/>
                  </a:cubicBezTo>
                  <a:lnTo>
                    <a:pt x="8697" y="3877"/>
                  </a:lnTo>
                  <a:cubicBezTo>
                    <a:pt x="8594" y="3849"/>
                    <a:pt x="8492" y="3816"/>
                    <a:pt x="8393" y="3777"/>
                  </a:cubicBezTo>
                  <a:lnTo>
                    <a:pt x="8393" y="3777"/>
                  </a:lnTo>
                  <a:cubicBezTo>
                    <a:pt x="8491" y="3818"/>
                    <a:pt x="8592" y="3853"/>
                    <a:pt x="8695" y="3882"/>
                  </a:cubicBezTo>
                  <a:lnTo>
                    <a:pt x="8695" y="3882"/>
                  </a:lnTo>
                  <a:cubicBezTo>
                    <a:pt x="8695" y="3880"/>
                    <a:pt x="8696" y="3878"/>
                    <a:pt x="8697" y="3877"/>
                  </a:cubicBezTo>
                  <a:lnTo>
                    <a:pt x="8697" y="3877"/>
                  </a:lnTo>
                  <a:cubicBezTo>
                    <a:pt x="8740" y="3888"/>
                    <a:pt x="8783" y="3898"/>
                    <a:pt x="8826" y="3908"/>
                  </a:cubicBezTo>
                  <a:lnTo>
                    <a:pt x="8826" y="3908"/>
                  </a:lnTo>
                  <a:cubicBezTo>
                    <a:pt x="8971" y="3605"/>
                    <a:pt x="9133" y="3315"/>
                    <a:pt x="9307" y="3026"/>
                  </a:cubicBezTo>
                  <a:cubicBezTo>
                    <a:pt x="9474" y="2792"/>
                    <a:pt x="9674" y="2559"/>
                    <a:pt x="9941" y="2425"/>
                  </a:cubicBezTo>
                  <a:cubicBezTo>
                    <a:pt x="10077" y="2328"/>
                    <a:pt x="10247" y="2276"/>
                    <a:pt x="10424" y="2276"/>
                  </a:cubicBezTo>
                  <a:cubicBezTo>
                    <a:pt x="10552" y="2276"/>
                    <a:pt x="10683" y="2303"/>
                    <a:pt x="10808" y="2358"/>
                  </a:cubicBezTo>
                  <a:cubicBezTo>
                    <a:pt x="11075" y="2525"/>
                    <a:pt x="11208" y="2859"/>
                    <a:pt x="11075" y="3159"/>
                  </a:cubicBezTo>
                  <a:cubicBezTo>
                    <a:pt x="11043" y="3255"/>
                    <a:pt x="10994" y="3345"/>
                    <a:pt x="10933" y="3426"/>
                  </a:cubicBezTo>
                  <a:lnTo>
                    <a:pt x="10933" y="3426"/>
                  </a:lnTo>
                  <a:cubicBezTo>
                    <a:pt x="11028" y="3324"/>
                    <a:pt x="11109" y="3211"/>
                    <a:pt x="11175" y="3092"/>
                  </a:cubicBezTo>
                  <a:cubicBezTo>
                    <a:pt x="11242" y="2892"/>
                    <a:pt x="11242" y="2692"/>
                    <a:pt x="11175" y="2525"/>
                  </a:cubicBezTo>
                  <a:cubicBezTo>
                    <a:pt x="11108" y="2358"/>
                    <a:pt x="11008" y="2225"/>
                    <a:pt x="10841" y="2158"/>
                  </a:cubicBezTo>
                  <a:cubicBezTo>
                    <a:pt x="10684" y="2095"/>
                    <a:pt x="10526" y="2062"/>
                    <a:pt x="10373" y="2062"/>
                  </a:cubicBezTo>
                  <a:close/>
                  <a:moveTo>
                    <a:pt x="744" y="2958"/>
                  </a:moveTo>
                  <a:cubicBezTo>
                    <a:pt x="843" y="2958"/>
                    <a:pt x="943" y="2980"/>
                    <a:pt x="1034" y="3026"/>
                  </a:cubicBezTo>
                  <a:cubicBezTo>
                    <a:pt x="1301" y="3159"/>
                    <a:pt x="1535" y="3393"/>
                    <a:pt x="1668" y="3659"/>
                  </a:cubicBezTo>
                  <a:cubicBezTo>
                    <a:pt x="1815" y="3904"/>
                    <a:pt x="1946" y="4157"/>
                    <a:pt x="2072" y="4409"/>
                  </a:cubicBezTo>
                  <a:lnTo>
                    <a:pt x="2072" y="4409"/>
                  </a:lnTo>
                  <a:cubicBezTo>
                    <a:pt x="1911" y="4432"/>
                    <a:pt x="1746" y="4443"/>
                    <a:pt x="1582" y="4443"/>
                  </a:cubicBezTo>
                  <a:cubicBezTo>
                    <a:pt x="1466" y="4443"/>
                    <a:pt x="1350" y="4438"/>
                    <a:pt x="1235" y="4427"/>
                  </a:cubicBezTo>
                  <a:cubicBezTo>
                    <a:pt x="934" y="4393"/>
                    <a:pt x="601" y="4260"/>
                    <a:pt x="367" y="4026"/>
                  </a:cubicBezTo>
                  <a:cubicBezTo>
                    <a:pt x="134" y="3826"/>
                    <a:pt x="67" y="3459"/>
                    <a:pt x="234" y="3192"/>
                  </a:cubicBezTo>
                  <a:cubicBezTo>
                    <a:pt x="365" y="3039"/>
                    <a:pt x="554" y="2958"/>
                    <a:pt x="744" y="2958"/>
                  </a:cubicBezTo>
                  <a:close/>
                  <a:moveTo>
                    <a:pt x="10933" y="3426"/>
                  </a:moveTo>
                  <a:lnTo>
                    <a:pt x="10933" y="3426"/>
                  </a:lnTo>
                  <a:cubicBezTo>
                    <a:pt x="10787" y="3582"/>
                    <a:pt x="10610" y="3712"/>
                    <a:pt x="10408" y="3793"/>
                  </a:cubicBezTo>
                  <a:cubicBezTo>
                    <a:pt x="10083" y="3914"/>
                    <a:pt x="9749" y="3971"/>
                    <a:pt x="9421" y="3971"/>
                  </a:cubicBezTo>
                  <a:cubicBezTo>
                    <a:pt x="9219" y="3971"/>
                    <a:pt x="9020" y="3950"/>
                    <a:pt x="8826" y="3908"/>
                  </a:cubicBezTo>
                  <a:lnTo>
                    <a:pt x="8826" y="3908"/>
                  </a:lnTo>
                  <a:cubicBezTo>
                    <a:pt x="8824" y="3910"/>
                    <a:pt x="8823" y="3913"/>
                    <a:pt x="8822" y="3915"/>
                  </a:cubicBezTo>
                  <a:lnTo>
                    <a:pt x="8822" y="3915"/>
                  </a:lnTo>
                  <a:cubicBezTo>
                    <a:pt x="8779" y="3905"/>
                    <a:pt x="8737" y="3894"/>
                    <a:pt x="8695" y="3882"/>
                  </a:cubicBezTo>
                  <a:lnTo>
                    <a:pt x="8695" y="3882"/>
                  </a:lnTo>
                  <a:cubicBezTo>
                    <a:pt x="8616" y="4071"/>
                    <a:pt x="8542" y="4263"/>
                    <a:pt x="8473" y="4460"/>
                  </a:cubicBezTo>
                  <a:cubicBezTo>
                    <a:pt x="8106" y="5394"/>
                    <a:pt x="7873" y="6361"/>
                    <a:pt x="7706" y="7329"/>
                  </a:cubicBezTo>
                  <a:cubicBezTo>
                    <a:pt x="7572" y="8196"/>
                    <a:pt x="7506" y="8963"/>
                    <a:pt x="7439" y="9597"/>
                  </a:cubicBezTo>
                  <a:cubicBezTo>
                    <a:pt x="7406" y="10197"/>
                    <a:pt x="7372" y="10664"/>
                    <a:pt x="7372" y="10998"/>
                  </a:cubicBezTo>
                  <a:lnTo>
                    <a:pt x="7372" y="11098"/>
                  </a:lnTo>
                  <a:cubicBezTo>
                    <a:pt x="7439" y="10764"/>
                    <a:pt x="7439" y="10264"/>
                    <a:pt x="7506" y="9664"/>
                  </a:cubicBezTo>
                  <a:cubicBezTo>
                    <a:pt x="7572" y="9097"/>
                    <a:pt x="7639" y="8329"/>
                    <a:pt x="7806" y="7462"/>
                  </a:cubicBezTo>
                  <a:cubicBezTo>
                    <a:pt x="7973" y="6461"/>
                    <a:pt x="8206" y="5494"/>
                    <a:pt x="8540" y="4593"/>
                  </a:cubicBezTo>
                  <a:cubicBezTo>
                    <a:pt x="8623" y="4357"/>
                    <a:pt x="8718" y="4133"/>
                    <a:pt x="8822" y="3915"/>
                  </a:cubicBezTo>
                  <a:lnTo>
                    <a:pt x="8822" y="3915"/>
                  </a:lnTo>
                  <a:cubicBezTo>
                    <a:pt x="9025" y="3963"/>
                    <a:pt x="9235" y="3988"/>
                    <a:pt x="9447" y="3988"/>
                  </a:cubicBezTo>
                  <a:cubicBezTo>
                    <a:pt x="9754" y="3988"/>
                    <a:pt x="10068" y="3936"/>
                    <a:pt x="10374" y="3826"/>
                  </a:cubicBezTo>
                  <a:lnTo>
                    <a:pt x="10441" y="3826"/>
                  </a:lnTo>
                  <a:cubicBezTo>
                    <a:pt x="10622" y="3736"/>
                    <a:pt x="10804" y="3599"/>
                    <a:pt x="10933" y="3426"/>
                  </a:cubicBezTo>
                  <a:close/>
                  <a:moveTo>
                    <a:pt x="3782" y="0"/>
                  </a:moveTo>
                  <a:cubicBezTo>
                    <a:pt x="3450" y="0"/>
                    <a:pt x="3148" y="215"/>
                    <a:pt x="3036" y="524"/>
                  </a:cubicBezTo>
                  <a:cubicBezTo>
                    <a:pt x="2969" y="957"/>
                    <a:pt x="3003" y="1358"/>
                    <a:pt x="3203" y="1758"/>
                  </a:cubicBezTo>
                  <a:cubicBezTo>
                    <a:pt x="3468" y="2207"/>
                    <a:pt x="3859" y="2569"/>
                    <a:pt x="4320" y="2805"/>
                  </a:cubicBezTo>
                  <a:lnTo>
                    <a:pt x="4320" y="2805"/>
                  </a:lnTo>
                  <a:cubicBezTo>
                    <a:pt x="4089" y="3285"/>
                    <a:pt x="3709" y="3694"/>
                    <a:pt x="3236" y="3993"/>
                  </a:cubicBezTo>
                  <a:cubicBezTo>
                    <a:pt x="2929" y="4191"/>
                    <a:pt x="2574" y="4321"/>
                    <a:pt x="2202" y="4389"/>
                  </a:cubicBezTo>
                  <a:lnTo>
                    <a:pt x="2202" y="4389"/>
                  </a:lnTo>
                  <a:cubicBezTo>
                    <a:pt x="2074" y="4129"/>
                    <a:pt x="1938" y="3865"/>
                    <a:pt x="1802" y="3593"/>
                  </a:cubicBezTo>
                  <a:cubicBezTo>
                    <a:pt x="1635" y="3292"/>
                    <a:pt x="1401" y="3059"/>
                    <a:pt x="1135" y="2926"/>
                  </a:cubicBezTo>
                  <a:cubicBezTo>
                    <a:pt x="1009" y="2850"/>
                    <a:pt x="884" y="2813"/>
                    <a:pt x="759" y="2813"/>
                  </a:cubicBezTo>
                  <a:cubicBezTo>
                    <a:pt x="718" y="2813"/>
                    <a:pt x="676" y="2817"/>
                    <a:pt x="634" y="2825"/>
                  </a:cubicBezTo>
                  <a:cubicBezTo>
                    <a:pt x="434" y="2825"/>
                    <a:pt x="267" y="2926"/>
                    <a:pt x="167" y="3092"/>
                  </a:cubicBezTo>
                  <a:cubicBezTo>
                    <a:pt x="0" y="3393"/>
                    <a:pt x="67" y="3759"/>
                    <a:pt x="301" y="4026"/>
                  </a:cubicBezTo>
                  <a:cubicBezTo>
                    <a:pt x="567" y="4260"/>
                    <a:pt x="901" y="4427"/>
                    <a:pt x="1268" y="4460"/>
                  </a:cubicBezTo>
                  <a:cubicBezTo>
                    <a:pt x="1426" y="4484"/>
                    <a:pt x="1582" y="4496"/>
                    <a:pt x="1738" y="4496"/>
                  </a:cubicBezTo>
                  <a:cubicBezTo>
                    <a:pt x="1861" y="4496"/>
                    <a:pt x="1984" y="4488"/>
                    <a:pt x="2105" y="4474"/>
                  </a:cubicBezTo>
                  <a:lnTo>
                    <a:pt x="2105" y="4474"/>
                  </a:lnTo>
                  <a:cubicBezTo>
                    <a:pt x="2226" y="4716"/>
                    <a:pt x="2344" y="4959"/>
                    <a:pt x="2469" y="5194"/>
                  </a:cubicBezTo>
                  <a:cubicBezTo>
                    <a:pt x="3403" y="7162"/>
                    <a:pt x="4137" y="8830"/>
                    <a:pt x="4570" y="9964"/>
                  </a:cubicBezTo>
                  <a:lnTo>
                    <a:pt x="5137" y="11265"/>
                  </a:lnTo>
                  <a:cubicBezTo>
                    <a:pt x="5004" y="10798"/>
                    <a:pt x="4837" y="10331"/>
                    <a:pt x="4637" y="9931"/>
                  </a:cubicBezTo>
                  <a:cubicBezTo>
                    <a:pt x="4170" y="8763"/>
                    <a:pt x="3503" y="7129"/>
                    <a:pt x="2536" y="5127"/>
                  </a:cubicBezTo>
                  <a:cubicBezTo>
                    <a:pt x="2446" y="4904"/>
                    <a:pt x="2344" y="4681"/>
                    <a:pt x="2234" y="4455"/>
                  </a:cubicBezTo>
                  <a:lnTo>
                    <a:pt x="2234" y="4455"/>
                  </a:lnTo>
                  <a:cubicBezTo>
                    <a:pt x="3174" y="4302"/>
                    <a:pt x="3998" y="3717"/>
                    <a:pt x="4438" y="2862"/>
                  </a:cubicBezTo>
                  <a:lnTo>
                    <a:pt x="4438" y="2862"/>
                  </a:lnTo>
                  <a:cubicBezTo>
                    <a:pt x="4699" y="2980"/>
                    <a:pt x="4979" y="3059"/>
                    <a:pt x="5271" y="3092"/>
                  </a:cubicBezTo>
                  <a:cubicBezTo>
                    <a:pt x="5347" y="3098"/>
                    <a:pt x="5424" y="3101"/>
                    <a:pt x="5501" y="3101"/>
                  </a:cubicBezTo>
                  <a:cubicBezTo>
                    <a:pt x="6037" y="3101"/>
                    <a:pt x="6578" y="2953"/>
                    <a:pt x="7052" y="2675"/>
                  </a:cubicBezTo>
                  <a:lnTo>
                    <a:pt x="7052" y="2675"/>
                  </a:lnTo>
                  <a:cubicBezTo>
                    <a:pt x="7377" y="3186"/>
                    <a:pt x="7852" y="3565"/>
                    <a:pt x="8393" y="3777"/>
                  </a:cubicBezTo>
                  <a:lnTo>
                    <a:pt x="8393" y="3777"/>
                  </a:lnTo>
                  <a:cubicBezTo>
                    <a:pt x="7860" y="3555"/>
                    <a:pt x="7399" y="3166"/>
                    <a:pt x="7095" y="2649"/>
                  </a:cubicBezTo>
                  <a:lnTo>
                    <a:pt x="7095" y="2649"/>
                  </a:lnTo>
                  <a:cubicBezTo>
                    <a:pt x="7277" y="2538"/>
                    <a:pt x="7449" y="2407"/>
                    <a:pt x="7606" y="2258"/>
                  </a:cubicBezTo>
                  <a:cubicBezTo>
                    <a:pt x="7906" y="1958"/>
                    <a:pt x="8106" y="1591"/>
                    <a:pt x="8206" y="1191"/>
                  </a:cubicBezTo>
                  <a:cubicBezTo>
                    <a:pt x="8240" y="991"/>
                    <a:pt x="8206" y="757"/>
                    <a:pt x="8073" y="591"/>
                  </a:cubicBezTo>
                  <a:cubicBezTo>
                    <a:pt x="7973" y="390"/>
                    <a:pt x="7773" y="257"/>
                    <a:pt x="7539" y="257"/>
                  </a:cubicBezTo>
                  <a:cubicBezTo>
                    <a:pt x="7105" y="257"/>
                    <a:pt x="6739" y="557"/>
                    <a:pt x="6672" y="991"/>
                  </a:cubicBezTo>
                  <a:cubicBezTo>
                    <a:pt x="6572" y="1391"/>
                    <a:pt x="6638" y="1791"/>
                    <a:pt x="6805" y="2158"/>
                  </a:cubicBezTo>
                  <a:lnTo>
                    <a:pt x="6805" y="2192"/>
                  </a:lnTo>
                  <a:cubicBezTo>
                    <a:pt x="6859" y="2328"/>
                    <a:pt x="6922" y="2457"/>
                    <a:pt x="6993" y="2579"/>
                  </a:cubicBezTo>
                  <a:lnTo>
                    <a:pt x="6993" y="2579"/>
                  </a:lnTo>
                  <a:cubicBezTo>
                    <a:pt x="6541" y="2869"/>
                    <a:pt x="6000" y="3035"/>
                    <a:pt x="5434" y="3035"/>
                  </a:cubicBezTo>
                  <a:cubicBezTo>
                    <a:pt x="5358" y="3035"/>
                    <a:pt x="5281" y="3032"/>
                    <a:pt x="5204" y="3026"/>
                  </a:cubicBezTo>
                  <a:cubicBezTo>
                    <a:pt x="4943" y="3004"/>
                    <a:pt x="4689" y="2939"/>
                    <a:pt x="4450" y="2838"/>
                  </a:cubicBezTo>
                  <a:lnTo>
                    <a:pt x="4450" y="2838"/>
                  </a:lnTo>
                  <a:cubicBezTo>
                    <a:pt x="4542" y="2657"/>
                    <a:pt x="4616" y="2463"/>
                    <a:pt x="4670" y="2258"/>
                  </a:cubicBezTo>
                  <a:cubicBezTo>
                    <a:pt x="4770" y="1858"/>
                    <a:pt x="4804" y="1458"/>
                    <a:pt x="4770" y="1058"/>
                  </a:cubicBezTo>
                  <a:cubicBezTo>
                    <a:pt x="4704" y="857"/>
                    <a:pt x="4637" y="691"/>
                    <a:pt x="4537" y="490"/>
                  </a:cubicBezTo>
                  <a:cubicBezTo>
                    <a:pt x="4437" y="324"/>
                    <a:pt x="4270" y="157"/>
                    <a:pt x="4103" y="57"/>
                  </a:cubicBezTo>
                  <a:cubicBezTo>
                    <a:pt x="4037" y="57"/>
                    <a:pt x="4003" y="23"/>
                    <a:pt x="3970" y="23"/>
                  </a:cubicBezTo>
                  <a:cubicBezTo>
                    <a:pt x="3907" y="8"/>
                    <a:pt x="3844" y="0"/>
                    <a:pt x="3782" y="0"/>
                  </a:cubicBezTo>
                  <a:close/>
                  <a:moveTo>
                    <a:pt x="7372" y="11098"/>
                  </a:moveTo>
                  <a:cubicBezTo>
                    <a:pt x="7372" y="11265"/>
                    <a:pt x="7339" y="11365"/>
                    <a:pt x="7339" y="11465"/>
                  </a:cubicBezTo>
                  <a:cubicBezTo>
                    <a:pt x="7339" y="11487"/>
                    <a:pt x="7343" y="11495"/>
                    <a:pt x="7348" y="11495"/>
                  </a:cubicBezTo>
                  <a:cubicBezTo>
                    <a:pt x="7358" y="11495"/>
                    <a:pt x="7372" y="11465"/>
                    <a:pt x="7372" y="11465"/>
                  </a:cubicBezTo>
                  <a:lnTo>
                    <a:pt x="7372" y="11098"/>
                  </a:lnTo>
                  <a:close/>
                  <a:moveTo>
                    <a:pt x="5137" y="11265"/>
                  </a:moveTo>
                  <a:lnTo>
                    <a:pt x="5237" y="11598"/>
                  </a:lnTo>
                  <a:cubicBezTo>
                    <a:pt x="5204" y="11465"/>
                    <a:pt x="5171" y="11365"/>
                    <a:pt x="5137" y="11265"/>
                  </a:cubicBezTo>
                  <a:close/>
                  <a:moveTo>
                    <a:pt x="5237" y="11598"/>
                  </a:moveTo>
                  <a:cubicBezTo>
                    <a:pt x="5237" y="11615"/>
                    <a:pt x="5254" y="11632"/>
                    <a:pt x="5271" y="11648"/>
                  </a:cubicBezTo>
                  <a:lnTo>
                    <a:pt x="5237" y="11598"/>
                  </a:lnTo>
                  <a:close/>
                  <a:moveTo>
                    <a:pt x="5271" y="11648"/>
                  </a:moveTo>
                  <a:lnTo>
                    <a:pt x="5304" y="11698"/>
                  </a:lnTo>
                  <a:cubicBezTo>
                    <a:pt x="5304" y="11682"/>
                    <a:pt x="5288" y="11665"/>
                    <a:pt x="5271" y="11648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3458;p69">
              <a:extLst>
                <a:ext uri="{FF2B5EF4-FFF2-40B4-BE49-F238E27FC236}">
                  <a16:creationId xmlns:a16="http://schemas.microsoft.com/office/drawing/2014/main" id="{4559CE0D-F55B-430A-B901-CC78D04A40E7}"/>
                </a:ext>
              </a:extLst>
            </p:cNvPr>
            <p:cNvSpPr/>
            <p:nvPr/>
          </p:nvSpPr>
          <p:spPr>
            <a:xfrm>
              <a:off x="7543440" y="2073377"/>
              <a:ext cx="155218" cy="29355"/>
            </a:xfrm>
            <a:custGeom>
              <a:avLst/>
              <a:gdLst/>
              <a:ahLst/>
              <a:cxnLst/>
              <a:rect l="l" t="t" r="r" b="b"/>
              <a:pathLst>
                <a:path w="8841" h="1672" extrusionOk="0">
                  <a:moveTo>
                    <a:pt x="8237" y="0"/>
                  </a:moveTo>
                  <a:cubicBezTo>
                    <a:pt x="8216" y="0"/>
                    <a:pt x="8195" y="1"/>
                    <a:pt x="8173" y="3"/>
                  </a:cubicBezTo>
                  <a:lnTo>
                    <a:pt x="568" y="504"/>
                  </a:lnTo>
                  <a:cubicBezTo>
                    <a:pt x="234" y="504"/>
                    <a:pt x="1" y="804"/>
                    <a:pt x="1" y="1104"/>
                  </a:cubicBezTo>
                  <a:cubicBezTo>
                    <a:pt x="34" y="1438"/>
                    <a:pt x="301" y="1671"/>
                    <a:pt x="635" y="1671"/>
                  </a:cubicBezTo>
                  <a:lnTo>
                    <a:pt x="8274" y="1171"/>
                  </a:lnTo>
                  <a:cubicBezTo>
                    <a:pt x="8574" y="1137"/>
                    <a:pt x="8841" y="837"/>
                    <a:pt x="8807" y="537"/>
                  </a:cubicBezTo>
                  <a:cubicBezTo>
                    <a:pt x="8807" y="225"/>
                    <a:pt x="8544" y="0"/>
                    <a:pt x="823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3459;p69">
              <a:extLst>
                <a:ext uri="{FF2B5EF4-FFF2-40B4-BE49-F238E27FC236}">
                  <a16:creationId xmlns:a16="http://schemas.microsoft.com/office/drawing/2014/main" id="{DB90E7F5-83DD-45D8-A7D0-10034A1EB4EB}"/>
                </a:ext>
              </a:extLst>
            </p:cNvPr>
            <p:cNvSpPr/>
            <p:nvPr/>
          </p:nvSpPr>
          <p:spPr>
            <a:xfrm>
              <a:off x="7541878" y="2102714"/>
              <a:ext cx="158536" cy="70384"/>
            </a:xfrm>
            <a:custGeom>
              <a:avLst/>
              <a:gdLst/>
              <a:ahLst/>
              <a:cxnLst/>
              <a:rect l="l" t="t" r="r" b="b"/>
              <a:pathLst>
                <a:path w="9030" h="4009" extrusionOk="0">
                  <a:moveTo>
                    <a:pt x="8396" y="0"/>
                  </a:moveTo>
                  <a:lnTo>
                    <a:pt x="757" y="500"/>
                  </a:lnTo>
                  <a:cubicBezTo>
                    <a:pt x="1" y="533"/>
                    <a:pt x="55" y="1669"/>
                    <a:pt x="824" y="1669"/>
                  </a:cubicBezTo>
                  <a:cubicBezTo>
                    <a:pt x="835" y="1669"/>
                    <a:pt x="846" y="1668"/>
                    <a:pt x="857" y="1668"/>
                  </a:cubicBezTo>
                  <a:lnTo>
                    <a:pt x="1691" y="1601"/>
                  </a:lnTo>
                  <a:lnTo>
                    <a:pt x="2925" y="3669"/>
                  </a:lnTo>
                  <a:cubicBezTo>
                    <a:pt x="3045" y="3879"/>
                    <a:pt x="3273" y="4008"/>
                    <a:pt x="3511" y="4008"/>
                  </a:cubicBezTo>
                  <a:cubicBezTo>
                    <a:pt x="3538" y="4008"/>
                    <a:pt x="3565" y="4006"/>
                    <a:pt x="3592" y="4003"/>
                  </a:cubicBezTo>
                  <a:lnTo>
                    <a:pt x="6294" y="3836"/>
                  </a:lnTo>
                  <a:cubicBezTo>
                    <a:pt x="6595" y="3803"/>
                    <a:pt x="6828" y="3603"/>
                    <a:pt x="6928" y="3369"/>
                  </a:cubicBezTo>
                  <a:lnTo>
                    <a:pt x="7896" y="1201"/>
                  </a:lnTo>
                  <a:lnTo>
                    <a:pt x="8496" y="1168"/>
                  </a:lnTo>
                  <a:cubicBezTo>
                    <a:pt x="8796" y="1134"/>
                    <a:pt x="9030" y="834"/>
                    <a:pt x="8963" y="534"/>
                  </a:cubicBezTo>
                  <a:cubicBezTo>
                    <a:pt x="8963" y="234"/>
                    <a:pt x="8696" y="0"/>
                    <a:pt x="839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3460;p69">
              <a:extLst>
                <a:ext uri="{FF2B5EF4-FFF2-40B4-BE49-F238E27FC236}">
                  <a16:creationId xmlns:a16="http://schemas.microsoft.com/office/drawing/2014/main" id="{53C14AFD-3B39-4FFB-BC32-91BF68C9D898}"/>
                </a:ext>
              </a:extLst>
            </p:cNvPr>
            <p:cNvSpPr/>
            <p:nvPr/>
          </p:nvSpPr>
          <p:spPr>
            <a:xfrm>
              <a:off x="7446229" y="1720525"/>
              <a:ext cx="109535" cy="207782"/>
            </a:xfrm>
            <a:custGeom>
              <a:avLst/>
              <a:gdLst/>
              <a:ahLst/>
              <a:cxnLst/>
              <a:rect l="l" t="t" r="r" b="b"/>
              <a:pathLst>
                <a:path w="6239" h="11835" extrusionOk="0">
                  <a:moveTo>
                    <a:pt x="5949" y="0"/>
                  </a:moveTo>
                  <a:cubicBezTo>
                    <a:pt x="5855" y="0"/>
                    <a:pt x="5739" y="8"/>
                    <a:pt x="5605" y="20"/>
                  </a:cubicBezTo>
                  <a:cubicBezTo>
                    <a:pt x="5071" y="120"/>
                    <a:pt x="4571" y="320"/>
                    <a:pt x="4104" y="587"/>
                  </a:cubicBezTo>
                  <a:cubicBezTo>
                    <a:pt x="3370" y="954"/>
                    <a:pt x="2703" y="1488"/>
                    <a:pt x="2136" y="2088"/>
                  </a:cubicBezTo>
                  <a:lnTo>
                    <a:pt x="501" y="4590"/>
                  </a:lnTo>
                  <a:cubicBezTo>
                    <a:pt x="167" y="5558"/>
                    <a:pt x="1" y="6558"/>
                    <a:pt x="1" y="7592"/>
                  </a:cubicBezTo>
                  <a:cubicBezTo>
                    <a:pt x="1" y="8393"/>
                    <a:pt x="167" y="9227"/>
                    <a:pt x="401" y="9994"/>
                  </a:cubicBezTo>
                  <a:cubicBezTo>
                    <a:pt x="568" y="10528"/>
                    <a:pt x="835" y="11028"/>
                    <a:pt x="1168" y="11462"/>
                  </a:cubicBezTo>
                  <a:cubicBezTo>
                    <a:pt x="1403" y="11726"/>
                    <a:pt x="1534" y="11835"/>
                    <a:pt x="1630" y="11835"/>
                  </a:cubicBezTo>
                  <a:cubicBezTo>
                    <a:pt x="1644" y="11835"/>
                    <a:pt x="1656" y="11833"/>
                    <a:pt x="1669" y="11829"/>
                  </a:cubicBezTo>
                  <a:cubicBezTo>
                    <a:pt x="1802" y="11695"/>
                    <a:pt x="1468" y="10995"/>
                    <a:pt x="1235" y="9761"/>
                  </a:cubicBezTo>
                  <a:cubicBezTo>
                    <a:pt x="601" y="6525"/>
                    <a:pt x="1902" y="3256"/>
                    <a:pt x="4537" y="1321"/>
                  </a:cubicBezTo>
                  <a:cubicBezTo>
                    <a:pt x="5505" y="587"/>
                    <a:pt x="6238" y="254"/>
                    <a:pt x="6205" y="87"/>
                  </a:cubicBezTo>
                  <a:cubicBezTo>
                    <a:pt x="6205" y="23"/>
                    <a:pt x="6111" y="0"/>
                    <a:pt x="59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3461;p69">
              <a:extLst>
                <a:ext uri="{FF2B5EF4-FFF2-40B4-BE49-F238E27FC236}">
                  <a16:creationId xmlns:a16="http://schemas.microsoft.com/office/drawing/2014/main" id="{AFCBE2CF-E220-4CE7-98F8-2D9162F33627}"/>
                </a:ext>
              </a:extLst>
            </p:cNvPr>
            <p:cNvSpPr/>
            <p:nvPr/>
          </p:nvSpPr>
          <p:spPr>
            <a:xfrm>
              <a:off x="7575656" y="1704917"/>
              <a:ext cx="46279" cy="22121"/>
            </a:xfrm>
            <a:custGeom>
              <a:avLst/>
              <a:gdLst/>
              <a:ahLst/>
              <a:cxnLst/>
              <a:rect l="l" t="t" r="r" b="b"/>
              <a:pathLst>
                <a:path w="2636" h="1260" extrusionOk="0">
                  <a:moveTo>
                    <a:pt x="1420" y="0"/>
                  </a:moveTo>
                  <a:cubicBezTo>
                    <a:pt x="1046" y="0"/>
                    <a:pt x="674" y="101"/>
                    <a:pt x="334" y="309"/>
                  </a:cubicBezTo>
                  <a:cubicBezTo>
                    <a:pt x="134" y="476"/>
                    <a:pt x="1" y="642"/>
                    <a:pt x="67" y="809"/>
                  </a:cubicBezTo>
                  <a:cubicBezTo>
                    <a:pt x="123" y="1116"/>
                    <a:pt x="551" y="1259"/>
                    <a:pt x="1041" y="1259"/>
                  </a:cubicBezTo>
                  <a:cubicBezTo>
                    <a:pt x="1137" y="1259"/>
                    <a:pt x="1236" y="1254"/>
                    <a:pt x="1335" y="1243"/>
                  </a:cubicBezTo>
                  <a:lnTo>
                    <a:pt x="2602" y="642"/>
                  </a:lnTo>
                  <a:cubicBezTo>
                    <a:pt x="2636" y="476"/>
                    <a:pt x="2502" y="309"/>
                    <a:pt x="2269" y="175"/>
                  </a:cubicBezTo>
                  <a:cubicBezTo>
                    <a:pt x="1994" y="60"/>
                    <a:pt x="1706" y="0"/>
                    <a:pt x="14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3462;p69">
              <a:extLst>
                <a:ext uri="{FF2B5EF4-FFF2-40B4-BE49-F238E27FC236}">
                  <a16:creationId xmlns:a16="http://schemas.microsoft.com/office/drawing/2014/main" id="{3EE04A51-07B5-4716-A8FF-19F46E2D2B0C}"/>
                </a:ext>
              </a:extLst>
            </p:cNvPr>
            <p:cNvSpPr/>
            <p:nvPr/>
          </p:nvSpPr>
          <p:spPr>
            <a:xfrm>
              <a:off x="7598497" y="2158649"/>
              <a:ext cx="63274" cy="12096"/>
            </a:xfrm>
            <a:custGeom>
              <a:avLst/>
              <a:gdLst/>
              <a:ahLst/>
              <a:cxnLst/>
              <a:rect l="l" t="t" r="r" b="b"/>
              <a:pathLst>
                <a:path w="3604" h="689" extrusionOk="0">
                  <a:moveTo>
                    <a:pt x="2080" y="1"/>
                  </a:moveTo>
                  <a:cubicBezTo>
                    <a:pt x="1518" y="1"/>
                    <a:pt x="967" y="134"/>
                    <a:pt x="468" y="383"/>
                  </a:cubicBezTo>
                  <a:cubicBezTo>
                    <a:pt x="267" y="450"/>
                    <a:pt x="134" y="550"/>
                    <a:pt x="1" y="684"/>
                  </a:cubicBezTo>
                  <a:cubicBezTo>
                    <a:pt x="1" y="687"/>
                    <a:pt x="3" y="689"/>
                    <a:pt x="7" y="689"/>
                  </a:cubicBezTo>
                  <a:cubicBezTo>
                    <a:pt x="44" y="689"/>
                    <a:pt x="233" y="573"/>
                    <a:pt x="501" y="483"/>
                  </a:cubicBezTo>
                  <a:cubicBezTo>
                    <a:pt x="901" y="317"/>
                    <a:pt x="1335" y="183"/>
                    <a:pt x="1768" y="150"/>
                  </a:cubicBezTo>
                  <a:cubicBezTo>
                    <a:pt x="1915" y="138"/>
                    <a:pt x="2070" y="130"/>
                    <a:pt x="2228" y="130"/>
                  </a:cubicBezTo>
                  <a:cubicBezTo>
                    <a:pt x="2502" y="130"/>
                    <a:pt x="2782" y="153"/>
                    <a:pt x="3036" y="217"/>
                  </a:cubicBezTo>
                  <a:lnTo>
                    <a:pt x="3603" y="350"/>
                  </a:lnTo>
                  <a:cubicBezTo>
                    <a:pt x="3436" y="250"/>
                    <a:pt x="3270" y="183"/>
                    <a:pt x="3103" y="150"/>
                  </a:cubicBezTo>
                  <a:cubicBezTo>
                    <a:pt x="2764" y="49"/>
                    <a:pt x="2420" y="1"/>
                    <a:pt x="2080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3463;p69">
              <a:extLst>
                <a:ext uri="{FF2B5EF4-FFF2-40B4-BE49-F238E27FC236}">
                  <a16:creationId xmlns:a16="http://schemas.microsoft.com/office/drawing/2014/main" id="{A2BBDBC3-182B-4292-878E-08E568DA8F0E}"/>
                </a:ext>
              </a:extLst>
            </p:cNvPr>
            <p:cNvSpPr/>
            <p:nvPr/>
          </p:nvSpPr>
          <p:spPr>
            <a:xfrm>
              <a:off x="7572145" y="2124150"/>
              <a:ext cx="108359" cy="6689"/>
            </a:xfrm>
            <a:custGeom>
              <a:avLst/>
              <a:gdLst/>
              <a:ahLst/>
              <a:cxnLst/>
              <a:rect l="l" t="t" r="r" b="b"/>
              <a:pathLst>
                <a:path w="6172" h="381" extrusionOk="0">
                  <a:moveTo>
                    <a:pt x="5397" y="1"/>
                  </a:moveTo>
                  <a:cubicBezTo>
                    <a:pt x="4623" y="1"/>
                    <a:pt x="3853" y="38"/>
                    <a:pt x="3103" y="113"/>
                  </a:cubicBezTo>
                  <a:cubicBezTo>
                    <a:pt x="2069" y="147"/>
                    <a:pt x="1035" y="247"/>
                    <a:pt x="0" y="380"/>
                  </a:cubicBezTo>
                  <a:cubicBezTo>
                    <a:pt x="1035" y="380"/>
                    <a:pt x="2069" y="347"/>
                    <a:pt x="3103" y="247"/>
                  </a:cubicBezTo>
                  <a:cubicBezTo>
                    <a:pt x="4103" y="213"/>
                    <a:pt x="5137" y="147"/>
                    <a:pt x="6172" y="13"/>
                  </a:cubicBezTo>
                  <a:cubicBezTo>
                    <a:pt x="5913" y="5"/>
                    <a:pt x="5655" y="1"/>
                    <a:pt x="5397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3464;p69">
              <a:extLst>
                <a:ext uri="{FF2B5EF4-FFF2-40B4-BE49-F238E27FC236}">
                  <a16:creationId xmlns:a16="http://schemas.microsoft.com/office/drawing/2014/main" id="{EDAAE454-1AD2-47A6-BDBE-2562E51D4624}"/>
                </a:ext>
              </a:extLst>
            </p:cNvPr>
            <p:cNvSpPr/>
            <p:nvPr/>
          </p:nvSpPr>
          <p:spPr>
            <a:xfrm>
              <a:off x="7582100" y="2139600"/>
              <a:ext cx="91382" cy="8076"/>
            </a:xfrm>
            <a:custGeom>
              <a:avLst/>
              <a:gdLst/>
              <a:ahLst/>
              <a:cxnLst/>
              <a:rect l="l" t="t" r="r" b="b"/>
              <a:pathLst>
                <a:path w="5205" h="460" extrusionOk="0">
                  <a:moveTo>
                    <a:pt x="5204" y="1"/>
                  </a:moveTo>
                  <a:cubicBezTo>
                    <a:pt x="4937" y="1"/>
                    <a:pt x="4671" y="34"/>
                    <a:pt x="4437" y="67"/>
                  </a:cubicBezTo>
                  <a:lnTo>
                    <a:pt x="2602" y="234"/>
                  </a:lnTo>
                  <a:lnTo>
                    <a:pt x="768" y="334"/>
                  </a:lnTo>
                  <a:cubicBezTo>
                    <a:pt x="501" y="368"/>
                    <a:pt x="267" y="368"/>
                    <a:pt x="1" y="434"/>
                  </a:cubicBezTo>
                  <a:cubicBezTo>
                    <a:pt x="134" y="451"/>
                    <a:pt x="267" y="459"/>
                    <a:pt x="397" y="459"/>
                  </a:cubicBezTo>
                  <a:cubicBezTo>
                    <a:pt x="526" y="459"/>
                    <a:pt x="651" y="451"/>
                    <a:pt x="768" y="434"/>
                  </a:cubicBezTo>
                  <a:cubicBezTo>
                    <a:pt x="1268" y="434"/>
                    <a:pt x="1835" y="434"/>
                    <a:pt x="2602" y="334"/>
                  </a:cubicBezTo>
                  <a:cubicBezTo>
                    <a:pt x="3370" y="267"/>
                    <a:pt x="3970" y="167"/>
                    <a:pt x="4437" y="134"/>
                  </a:cubicBezTo>
                  <a:lnTo>
                    <a:pt x="5204" y="1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3465;p69">
              <a:extLst>
                <a:ext uri="{FF2B5EF4-FFF2-40B4-BE49-F238E27FC236}">
                  <a16:creationId xmlns:a16="http://schemas.microsoft.com/office/drawing/2014/main" id="{4291C089-B272-47C0-BAF0-3322645D3F35}"/>
                </a:ext>
              </a:extLst>
            </p:cNvPr>
            <p:cNvSpPr/>
            <p:nvPr/>
          </p:nvSpPr>
          <p:spPr>
            <a:xfrm>
              <a:off x="6708327" y="2968497"/>
              <a:ext cx="277025" cy="115171"/>
            </a:xfrm>
            <a:custGeom>
              <a:avLst/>
              <a:gdLst/>
              <a:ahLst/>
              <a:cxnLst/>
              <a:rect l="l" t="t" r="r" b="b"/>
              <a:pathLst>
                <a:path w="15779" h="6560" extrusionOk="0">
                  <a:moveTo>
                    <a:pt x="9753" y="1"/>
                  </a:moveTo>
                  <a:cubicBezTo>
                    <a:pt x="7155" y="1"/>
                    <a:pt x="3829" y="890"/>
                    <a:pt x="1" y="3891"/>
                  </a:cubicBezTo>
                  <a:lnTo>
                    <a:pt x="1669" y="6559"/>
                  </a:lnTo>
                  <a:cubicBezTo>
                    <a:pt x="1669" y="6559"/>
                    <a:pt x="7126" y="1563"/>
                    <a:pt x="13190" y="1563"/>
                  </a:cubicBezTo>
                  <a:cubicBezTo>
                    <a:pt x="14045" y="1563"/>
                    <a:pt x="14913" y="1663"/>
                    <a:pt x="15779" y="1889"/>
                  </a:cubicBezTo>
                  <a:cubicBezTo>
                    <a:pt x="15779" y="1889"/>
                    <a:pt x="13538" y="1"/>
                    <a:pt x="9753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3466;p69">
              <a:extLst>
                <a:ext uri="{FF2B5EF4-FFF2-40B4-BE49-F238E27FC236}">
                  <a16:creationId xmlns:a16="http://schemas.microsoft.com/office/drawing/2014/main" id="{6316A718-B372-4651-8738-82A6FE896A1A}"/>
                </a:ext>
              </a:extLst>
            </p:cNvPr>
            <p:cNvSpPr/>
            <p:nvPr/>
          </p:nvSpPr>
          <p:spPr>
            <a:xfrm>
              <a:off x="6985335" y="2890810"/>
              <a:ext cx="261206" cy="110870"/>
            </a:xfrm>
            <a:custGeom>
              <a:avLst/>
              <a:gdLst/>
              <a:ahLst/>
              <a:cxnLst/>
              <a:rect l="l" t="t" r="r" b="b"/>
              <a:pathLst>
                <a:path w="14878" h="6315" extrusionOk="0">
                  <a:moveTo>
                    <a:pt x="7848" y="1"/>
                  </a:moveTo>
                  <a:cubicBezTo>
                    <a:pt x="4303" y="1"/>
                    <a:pt x="502" y="1230"/>
                    <a:pt x="1" y="6314"/>
                  </a:cubicBezTo>
                  <a:cubicBezTo>
                    <a:pt x="1" y="6314"/>
                    <a:pt x="4183" y="1783"/>
                    <a:pt x="10506" y="1783"/>
                  </a:cubicBezTo>
                  <a:cubicBezTo>
                    <a:pt x="11235" y="1783"/>
                    <a:pt x="11993" y="1843"/>
                    <a:pt x="12776" y="1978"/>
                  </a:cubicBezTo>
                  <a:lnTo>
                    <a:pt x="14878" y="2312"/>
                  </a:lnTo>
                  <a:lnTo>
                    <a:pt x="14211" y="1077"/>
                  </a:lnTo>
                  <a:cubicBezTo>
                    <a:pt x="14211" y="1061"/>
                    <a:pt x="11140" y="1"/>
                    <a:pt x="7848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3467;p69">
              <a:extLst>
                <a:ext uri="{FF2B5EF4-FFF2-40B4-BE49-F238E27FC236}">
                  <a16:creationId xmlns:a16="http://schemas.microsoft.com/office/drawing/2014/main" id="{6B6A157C-9E58-4589-ADFF-F1EB0654A722}"/>
                </a:ext>
              </a:extLst>
            </p:cNvPr>
            <p:cNvSpPr/>
            <p:nvPr/>
          </p:nvSpPr>
          <p:spPr>
            <a:xfrm>
              <a:off x="6490468" y="2660152"/>
              <a:ext cx="494884" cy="398920"/>
            </a:xfrm>
            <a:custGeom>
              <a:avLst/>
              <a:gdLst/>
              <a:ahLst/>
              <a:cxnLst/>
              <a:rect l="l" t="t" r="r" b="b"/>
              <a:pathLst>
                <a:path w="28188" h="22722" extrusionOk="0">
                  <a:moveTo>
                    <a:pt x="11300" y="1"/>
                  </a:moveTo>
                  <a:cubicBezTo>
                    <a:pt x="7824" y="1"/>
                    <a:pt x="3450" y="463"/>
                    <a:pt x="1" y="2340"/>
                  </a:cubicBezTo>
                  <a:lnTo>
                    <a:pt x="10842" y="22721"/>
                  </a:lnTo>
                  <a:cubicBezTo>
                    <a:pt x="10842" y="22721"/>
                    <a:pt x="16023" y="17735"/>
                    <a:pt x="22248" y="17735"/>
                  </a:cubicBezTo>
                  <a:cubicBezTo>
                    <a:pt x="24169" y="17735"/>
                    <a:pt x="26190" y="18210"/>
                    <a:pt x="28188" y="19452"/>
                  </a:cubicBezTo>
                  <a:lnTo>
                    <a:pt x="17213" y="439"/>
                  </a:lnTo>
                  <a:cubicBezTo>
                    <a:pt x="17213" y="439"/>
                    <a:pt x="14682" y="1"/>
                    <a:pt x="11300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3468;p69">
              <a:extLst>
                <a:ext uri="{FF2B5EF4-FFF2-40B4-BE49-F238E27FC236}">
                  <a16:creationId xmlns:a16="http://schemas.microsoft.com/office/drawing/2014/main" id="{EC5C8CD3-6864-4CD1-8980-5EA03F04F36F}"/>
                </a:ext>
              </a:extLst>
            </p:cNvPr>
            <p:cNvSpPr/>
            <p:nvPr/>
          </p:nvSpPr>
          <p:spPr>
            <a:xfrm>
              <a:off x="6488133" y="2658695"/>
              <a:ext cx="498396" cy="401992"/>
            </a:xfrm>
            <a:custGeom>
              <a:avLst/>
              <a:gdLst/>
              <a:ahLst/>
              <a:cxnLst/>
              <a:rect l="l" t="t" r="r" b="b"/>
              <a:pathLst>
                <a:path w="28388" h="22897" extrusionOk="0">
                  <a:moveTo>
                    <a:pt x="11377" y="1"/>
                  </a:moveTo>
                  <a:cubicBezTo>
                    <a:pt x="9909" y="1"/>
                    <a:pt x="8457" y="97"/>
                    <a:pt x="7005" y="255"/>
                  </a:cubicBezTo>
                  <a:cubicBezTo>
                    <a:pt x="4604" y="555"/>
                    <a:pt x="2235" y="1256"/>
                    <a:pt x="67" y="2356"/>
                  </a:cubicBezTo>
                  <a:cubicBezTo>
                    <a:pt x="34" y="2390"/>
                    <a:pt x="0" y="2423"/>
                    <a:pt x="34" y="2457"/>
                  </a:cubicBezTo>
                  <a:lnTo>
                    <a:pt x="10875" y="22871"/>
                  </a:lnTo>
                  <a:cubicBezTo>
                    <a:pt x="10891" y="22888"/>
                    <a:pt x="10917" y="22896"/>
                    <a:pt x="10942" y="22896"/>
                  </a:cubicBezTo>
                  <a:cubicBezTo>
                    <a:pt x="10967" y="22896"/>
                    <a:pt x="10992" y="22888"/>
                    <a:pt x="11008" y="22871"/>
                  </a:cubicBezTo>
                  <a:lnTo>
                    <a:pt x="11075" y="22771"/>
                  </a:lnTo>
                  <a:cubicBezTo>
                    <a:pt x="13510" y="20570"/>
                    <a:pt x="16479" y="18968"/>
                    <a:pt x="19681" y="18201"/>
                  </a:cubicBezTo>
                  <a:cubicBezTo>
                    <a:pt x="20415" y="18034"/>
                    <a:pt x="21182" y="17934"/>
                    <a:pt x="21983" y="17901"/>
                  </a:cubicBezTo>
                  <a:cubicBezTo>
                    <a:pt x="22717" y="17901"/>
                    <a:pt x="23484" y="17934"/>
                    <a:pt x="24218" y="18068"/>
                  </a:cubicBezTo>
                  <a:cubicBezTo>
                    <a:pt x="25652" y="18335"/>
                    <a:pt x="26986" y="18835"/>
                    <a:pt x="28221" y="19602"/>
                  </a:cubicBezTo>
                  <a:lnTo>
                    <a:pt x="28321" y="19602"/>
                  </a:lnTo>
                  <a:cubicBezTo>
                    <a:pt x="28354" y="19569"/>
                    <a:pt x="28387" y="19535"/>
                    <a:pt x="28354" y="19469"/>
                  </a:cubicBezTo>
                  <a:lnTo>
                    <a:pt x="20382" y="5726"/>
                  </a:lnTo>
                  <a:lnTo>
                    <a:pt x="18147" y="1856"/>
                  </a:lnTo>
                  <a:lnTo>
                    <a:pt x="17546" y="855"/>
                  </a:lnTo>
                  <a:lnTo>
                    <a:pt x="17379" y="589"/>
                  </a:lnTo>
                  <a:cubicBezTo>
                    <a:pt x="17379" y="555"/>
                    <a:pt x="17379" y="555"/>
                    <a:pt x="17346" y="522"/>
                  </a:cubicBezTo>
                  <a:lnTo>
                    <a:pt x="17346" y="522"/>
                  </a:lnTo>
                  <a:cubicBezTo>
                    <a:pt x="17346" y="555"/>
                    <a:pt x="17346" y="589"/>
                    <a:pt x="17379" y="622"/>
                  </a:cubicBezTo>
                  <a:cubicBezTo>
                    <a:pt x="17379" y="689"/>
                    <a:pt x="17446" y="755"/>
                    <a:pt x="17513" y="889"/>
                  </a:cubicBezTo>
                  <a:lnTo>
                    <a:pt x="18080" y="1923"/>
                  </a:lnTo>
                  <a:lnTo>
                    <a:pt x="20282" y="5792"/>
                  </a:lnTo>
                  <a:lnTo>
                    <a:pt x="28013" y="19266"/>
                  </a:lnTo>
                  <a:lnTo>
                    <a:pt x="28013" y="19266"/>
                  </a:lnTo>
                  <a:cubicBezTo>
                    <a:pt x="26876" y="18585"/>
                    <a:pt x="25578" y="18084"/>
                    <a:pt x="24251" y="17868"/>
                  </a:cubicBezTo>
                  <a:cubicBezTo>
                    <a:pt x="23643" y="17757"/>
                    <a:pt x="23012" y="17692"/>
                    <a:pt x="22359" y="17692"/>
                  </a:cubicBezTo>
                  <a:cubicBezTo>
                    <a:pt x="22223" y="17692"/>
                    <a:pt x="22087" y="17695"/>
                    <a:pt x="21949" y="17701"/>
                  </a:cubicBezTo>
                  <a:cubicBezTo>
                    <a:pt x="21182" y="17734"/>
                    <a:pt x="20415" y="17834"/>
                    <a:pt x="19648" y="17968"/>
                  </a:cubicBezTo>
                  <a:cubicBezTo>
                    <a:pt x="18047" y="18335"/>
                    <a:pt x="16512" y="18902"/>
                    <a:pt x="15078" y="19702"/>
                  </a:cubicBezTo>
                  <a:cubicBezTo>
                    <a:pt x="13618" y="20499"/>
                    <a:pt x="12224" y="21460"/>
                    <a:pt x="10961" y="22587"/>
                  </a:cubicBezTo>
                  <a:lnTo>
                    <a:pt x="10961" y="22587"/>
                  </a:lnTo>
                  <a:lnTo>
                    <a:pt x="236" y="2422"/>
                  </a:lnTo>
                  <a:lnTo>
                    <a:pt x="236" y="2422"/>
                  </a:lnTo>
                  <a:cubicBezTo>
                    <a:pt x="2352" y="1374"/>
                    <a:pt x="4663" y="685"/>
                    <a:pt x="7039" y="388"/>
                  </a:cubicBezTo>
                  <a:cubicBezTo>
                    <a:pt x="8644" y="184"/>
                    <a:pt x="10249" y="82"/>
                    <a:pt x="11855" y="82"/>
                  </a:cubicBezTo>
                  <a:cubicBezTo>
                    <a:pt x="12084" y="82"/>
                    <a:pt x="12313" y="84"/>
                    <a:pt x="12543" y="88"/>
                  </a:cubicBezTo>
                  <a:cubicBezTo>
                    <a:pt x="14077" y="122"/>
                    <a:pt x="15245" y="222"/>
                    <a:pt x="16079" y="288"/>
                  </a:cubicBezTo>
                  <a:cubicBezTo>
                    <a:pt x="14911" y="122"/>
                    <a:pt x="13744" y="21"/>
                    <a:pt x="12543" y="21"/>
                  </a:cubicBezTo>
                  <a:cubicBezTo>
                    <a:pt x="12153" y="8"/>
                    <a:pt x="11764" y="1"/>
                    <a:pt x="1137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3469;p69">
              <a:extLst>
                <a:ext uri="{FF2B5EF4-FFF2-40B4-BE49-F238E27FC236}">
                  <a16:creationId xmlns:a16="http://schemas.microsoft.com/office/drawing/2014/main" id="{EC10B8D8-791A-41D0-9F50-1C16C9CE2D4D}"/>
                </a:ext>
              </a:extLst>
            </p:cNvPr>
            <p:cNvSpPr/>
            <p:nvPr/>
          </p:nvSpPr>
          <p:spPr>
            <a:xfrm>
              <a:off x="6795004" y="2569560"/>
              <a:ext cx="460912" cy="430943"/>
            </a:xfrm>
            <a:custGeom>
              <a:avLst/>
              <a:gdLst/>
              <a:ahLst/>
              <a:cxnLst/>
              <a:rect l="l" t="t" r="r" b="b"/>
              <a:pathLst>
                <a:path w="26253" h="24546" extrusionOk="0">
                  <a:moveTo>
                    <a:pt x="10835" y="0"/>
                  </a:moveTo>
                  <a:cubicBezTo>
                    <a:pt x="7870" y="0"/>
                    <a:pt x="3989" y="1145"/>
                    <a:pt x="1" y="5532"/>
                  </a:cubicBezTo>
                  <a:lnTo>
                    <a:pt x="10942" y="24546"/>
                  </a:lnTo>
                  <a:cubicBezTo>
                    <a:pt x="10942" y="24546"/>
                    <a:pt x="12590" y="18947"/>
                    <a:pt x="21154" y="18947"/>
                  </a:cubicBezTo>
                  <a:cubicBezTo>
                    <a:pt x="22637" y="18947"/>
                    <a:pt x="24327" y="19115"/>
                    <a:pt x="26253" y="19509"/>
                  </a:cubicBezTo>
                  <a:lnTo>
                    <a:pt x="16212" y="1362"/>
                  </a:lnTo>
                  <a:cubicBezTo>
                    <a:pt x="16212" y="1362"/>
                    <a:pt x="14069" y="0"/>
                    <a:pt x="10835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3470;p69">
              <a:extLst>
                <a:ext uri="{FF2B5EF4-FFF2-40B4-BE49-F238E27FC236}">
                  <a16:creationId xmlns:a16="http://schemas.microsoft.com/office/drawing/2014/main" id="{5284D589-C1BF-46EE-B9B2-D9FED8293B39}"/>
                </a:ext>
              </a:extLst>
            </p:cNvPr>
            <p:cNvSpPr/>
            <p:nvPr/>
          </p:nvSpPr>
          <p:spPr>
            <a:xfrm>
              <a:off x="6792669" y="2566838"/>
              <a:ext cx="465003" cy="433664"/>
            </a:xfrm>
            <a:custGeom>
              <a:avLst/>
              <a:gdLst/>
              <a:ahLst/>
              <a:cxnLst/>
              <a:rect l="l" t="t" r="r" b="b"/>
              <a:pathLst>
                <a:path w="26486" h="24701" extrusionOk="0">
                  <a:moveTo>
                    <a:pt x="10885" y="0"/>
                  </a:moveTo>
                  <a:cubicBezTo>
                    <a:pt x="9167" y="0"/>
                    <a:pt x="7486" y="369"/>
                    <a:pt x="5938" y="1084"/>
                  </a:cubicBezTo>
                  <a:cubicBezTo>
                    <a:pt x="3669" y="2151"/>
                    <a:pt x="1668" y="3652"/>
                    <a:pt x="0" y="5520"/>
                  </a:cubicBezTo>
                  <a:lnTo>
                    <a:pt x="0" y="5620"/>
                  </a:lnTo>
                  <a:cubicBezTo>
                    <a:pt x="3002" y="10857"/>
                    <a:pt x="6638" y="17162"/>
                    <a:pt x="10508" y="23867"/>
                  </a:cubicBezTo>
                  <a:lnTo>
                    <a:pt x="10975" y="24634"/>
                  </a:lnTo>
                  <a:cubicBezTo>
                    <a:pt x="10975" y="24658"/>
                    <a:pt x="10975" y="24665"/>
                    <a:pt x="10987" y="24667"/>
                  </a:cubicBezTo>
                  <a:lnTo>
                    <a:pt x="10987" y="24667"/>
                  </a:lnTo>
                  <a:cubicBezTo>
                    <a:pt x="10983" y="24678"/>
                    <a:pt x="10979" y="24689"/>
                    <a:pt x="10975" y="24701"/>
                  </a:cubicBezTo>
                  <a:lnTo>
                    <a:pt x="11049" y="24688"/>
                  </a:lnTo>
                  <a:lnTo>
                    <a:pt x="11049" y="24688"/>
                  </a:lnTo>
                  <a:cubicBezTo>
                    <a:pt x="11053" y="24689"/>
                    <a:pt x="11058" y="24689"/>
                    <a:pt x="11062" y="24689"/>
                  </a:cubicBezTo>
                  <a:cubicBezTo>
                    <a:pt x="11074" y="24689"/>
                    <a:pt x="11087" y="24686"/>
                    <a:pt x="11099" y="24680"/>
                  </a:cubicBezTo>
                  <a:lnTo>
                    <a:pt x="11099" y="24680"/>
                  </a:lnTo>
                  <a:lnTo>
                    <a:pt x="11175" y="24667"/>
                  </a:lnTo>
                  <a:lnTo>
                    <a:pt x="11145" y="24621"/>
                  </a:lnTo>
                  <a:lnTo>
                    <a:pt x="11145" y="24621"/>
                  </a:lnTo>
                  <a:cubicBezTo>
                    <a:pt x="11380" y="23892"/>
                    <a:pt x="11778" y="23196"/>
                    <a:pt x="12309" y="22633"/>
                  </a:cubicBezTo>
                  <a:cubicBezTo>
                    <a:pt x="12542" y="22332"/>
                    <a:pt x="12809" y="22065"/>
                    <a:pt x="13109" y="21799"/>
                  </a:cubicBezTo>
                  <a:cubicBezTo>
                    <a:pt x="13376" y="21532"/>
                    <a:pt x="13643" y="21298"/>
                    <a:pt x="13977" y="21098"/>
                  </a:cubicBezTo>
                  <a:lnTo>
                    <a:pt x="14477" y="20798"/>
                  </a:lnTo>
                  <a:cubicBezTo>
                    <a:pt x="14611" y="20664"/>
                    <a:pt x="14777" y="20598"/>
                    <a:pt x="14977" y="20498"/>
                  </a:cubicBezTo>
                  <a:cubicBezTo>
                    <a:pt x="15311" y="20331"/>
                    <a:pt x="15645" y="20164"/>
                    <a:pt x="15978" y="20031"/>
                  </a:cubicBezTo>
                  <a:lnTo>
                    <a:pt x="17012" y="19664"/>
                  </a:lnTo>
                  <a:lnTo>
                    <a:pt x="18113" y="19430"/>
                  </a:lnTo>
                  <a:cubicBezTo>
                    <a:pt x="18447" y="19330"/>
                    <a:pt x="18814" y="19297"/>
                    <a:pt x="19180" y="19263"/>
                  </a:cubicBezTo>
                  <a:cubicBezTo>
                    <a:pt x="19547" y="19263"/>
                    <a:pt x="19881" y="19163"/>
                    <a:pt x="20281" y="19163"/>
                  </a:cubicBezTo>
                  <a:lnTo>
                    <a:pt x="21315" y="19163"/>
                  </a:lnTo>
                  <a:cubicBezTo>
                    <a:pt x="21649" y="19163"/>
                    <a:pt x="21982" y="19163"/>
                    <a:pt x="22349" y="19197"/>
                  </a:cubicBezTo>
                  <a:lnTo>
                    <a:pt x="23383" y="19297"/>
                  </a:lnTo>
                  <a:lnTo>
                    <a:pt x="24384" y="19430"/>
                  </a:lnTo>
                  <a:lnTo>
                    <a:pt x="26315" y="19758"/>
                  </a:lnTo>
                  <a:lnTo>
                    <a:pt x="26315" y="19758"/>
                  </a:lnTo>
                  <a:cubicBezTo>
                    <a:pt x="26317" y="19760"/>
                    <a:pt x="26318" y="19762"/>
                    <a:pt x="26319" y="19764"/>
                  </a:cubicBezTo>
                  <a:lnTo>
                    <a:pt x="26321" y="19759"/>
                  </a:lnTo>
                  <a:lnTo>
                    <a:pt x="26321" y="19759"/>
                  </a:lnTo>
                  <a:lnTo>
                    <a:pt x="26352" y="19764"/>
                  </a:lnTo>
                  <a:lnTo>
                    <a:pt x="26386" y="19764"/>
                  </a:lnTo>
                  <a:cubicBezTo>
                    <a:pt x="26419" y="19697"/>
                    <a:pt x="26486" y="19664"/>
                    <a:pt x="26419" y="19630"/>
                  </a:cubicBezTo>
                  <a:lnTo>
                    <a:pt x="19147" y="6488"/>
                  </a:lnTo>
                  <a:lnTo>
                    <a:pt x="17046" y="2818"/>
                  </a:lnTo>
                  <a:lnTo>
                    <a:pt x="16512" y="1851"/>
                  </a:lnTo>
                  <a:cubicBezTo>
                    <a:pt x="16479" y="1784"/>
                    <a:pt x="16445" y="1684"/>
                    <a:pt x="16378" y="1618"/>
                  </a:cubicBezTo>
                  <a:cubicBezTo>
                    <a:pt x="16378" y="1584"/>
                    <a:pt x="16378" y="1584"/>
                    <a:pt x="16345" y="1517"/>
                  </a:cubicBezTo>
                  <a:lnTo>
                    <a:pt x="16345" y="1618"/>
                  </a:lnTo>
                  <a:cubicBezTo>
                    <a:pt x="16412" y="1684"/>
                    <a:pt x="16445" y="1784"/>
                    <a:pt x="16479" y="1851"/>
                  </a:cubicBezTo>
                  <a:lnTo>
                    <a:pt x="17012" y="2852"/>
                  </a:lnTo>
                  <a:cubicBezTo>
                    <a:pt x="17513" y="3752"/>
                    <a:pt x="18180" y="4987"/>
                    <a:pt x="19047" y="6588"/>
                  </a:cubicBezTo>
                  <a:cubicBezTo>
                    <a:pt x="20798" y="9759"/>
                    <a:pt x="23268" y="14238"/>
                    <a:pt x="26231" y="19604"/>
                  </a:cubicBezTo>
                  <a:lnTo>
                    <a:pt x="26231" y="19604"/>
                  </a:lnTo>
                  <a:lnTo>
                    <a:pt x="24418" y="19297"/>
                  </a:lnTo>
                  <a:cubicBezTo>
                    <a:pt x="24117" y="19197"/>
                    <a:pt x="23784" y="19163"/>
                    <a:pt x="23417" y="19163"/>
                  </a:cubicBezTo>
                  <a:lnTo>
                    <a:pt x="22383" y="19097"/>
                  </a:lnTo>
                  <a:cubicBezTo>
                    <a:pt x="22049" y="19063"/>
                    <a:pt x="21682" y="19030"/>
                    <a:pt x="21349" y="19030"/>
                  </a:cubicBezTo>
                  <a:lnTo>
                    <a:pt x="20248" y="19030"/>
                  </a:lnTo>
                  <a:cubicBezTo>
                    <a:pt x="19914" y="19063"/>
                    <a:pt x="19547" y="19063"/>
                    <a:pt x="19180" y="19130"/>
                  </a:cubicBezTo>
                  <a:cubicBezTo>
                    <a:pt x="18814" y="19163"/>
                    <a:pt x="18447" y="19230"/>
                    <a:pt x="18113" y="19297"/>
                  </a:cubicBezTo>
                  <a:lnTo>
                    <a:pt x="17012" y="19530"/>
                  </a:lnTo>
                  <a:lnTo>
                    <a:pt x="15945" y="19931"/>
                  </a:lnTo>
                  <a:cubicBezTo>
                    <a:pt x="15578" y="20064"/>
                    <a:pt x="15211" y="20231"/>
                    <a:pt x="14877" y="20431"/>
                  </a:cubicBezTo>
                  <a:cubicBezTo>
                    <a:pt x="14711" y="20498"/>
                    <a:pt x="14544" y="20598"/>
                    <a:pt x="14377" y="20698"/>
                  </a:cubicBezTo>
                  <a:lnTo>
                    <a:pt x="13877" y="21031"/>
                  </a:lnTo>
                  <a:cubicBezTo>
                    <a:pt x="13576" y="21265"/>
                    <a:pt x="13243" y="21498"/>
                    <a:pt x="12976" y="21765"/>
                  </a:cubicBezTo>
                  <a:cubicBezTo>
                    <a:pt x="12709" y="22032"/>
                    <a:pt x="12442" y="22332"/>
                    <a:pt x="12175" y="22633"/>
                  </a:cubicBezTo>
                  <a:cubicBezTo>
                    <a:pt x="11694" y="23174"/>
                    <a:pt x="11322" y="23823"/>
                    <a:pt x="11058" y="24483"/>
                  </a:cubicBezTo>
                  <a:lnTo>
                    <a:pt x="11058" y="24483"/>
                  </a:lnTo>
                  <a:lnTo>
                    <a:pt x="10708" y="23933"/>
                  </a:lnTo>
                  <a:lnTo>
                    <a:pt x="235" y="5714"/>
                  </a:lnTo>
                  <a:lnTo>
                    <a:pt x="235" y="5714"/>
                  </a:lnTo>
                  <a:cubicBezTo>
                    <a:pt x="1863" y="3864"/>
                    <a:pt x="3852" y="2344"/>
                    <a:pt x="6104" y="1284"/>
                  </a:cubicBezTo>
                  <a:cubicBezTo>
                    <a:pt x="7656" y="554"/>
                    <a:pt x="9348" y="183"/>
                    <a:pt x="11042" y="183"/>
                  </a:cubicBezTo>
                  <a:cubicBezTo>
                    <a:pt x="12444" y="183"/>
                    <a:pt x="13849" y="437"/>
                    <a:pt x="15178" y="950"/>
                  </a:cubicBezTo>
                  <a:cubicBezTo>
                    <a:pt x="15545" y="1084"/>
                    <a:pt x="15845" y="1251"/>
                    <a:pt x="16045" y="1317"/>
                  </a:cubicBezTo>
                  <a:lnTo>
                    <a:pt x="16278" y="1451"/>
                  </a:lnTo>
                  <a:lnTo>
                    <a:pt x="16178" y="1351"/>
                  </a:lnTo>
                  <a:lnTo>
                    <a:pt x="15978" y="1251"/>
                  </a:lnTo>
                  <a:cubicBezTo>
                    <a:pt x="15678" y="1084"/>
                    <a:pt x="15378" y="950"/>
                    <a:pt x="15111" y="817"/>
                  </a:cubicBezTo>
                  <a:cubicBezTo>
                    <a:pt x="13943" y="383"/>
                    <a:pt x="12743" y="116"/>
                    <a:pt x="11508" y="16"/>
                  </a:cubicBezTo>
                  <a:cubicBezTo>
                    <a:pt x="11300" y="6"/>
                    <a:pt x="11093" y="0"/>
                    <a:pt x="1088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3471;p69">
              <a:extLst>
                <a:ext uri="{FF2B5EF4-FFF2-40B4-BE49-F238E27FC236}">
                  <a16:creationId xmlns:a16="http://schemas.microsoft.com/office/drawing/2014/main" id="{66EDCF61-BD00-419E-A475-F769EB588408}"/>
                </a:ext>
              </a:extLst>
            </p:cNvPr>
            <p:cNvSpPr/>
            <p:nvPr/>
          </p:nvSpPr>
          <p:spPr>
            <a:xfrm>
              <a:off x="6541417" y="2528459"/>
              <a:ext cx="443935" cy="470287"/>
            </a:xfrm>
            <a:custGeom>
              <a:avLst/>
              <a:gdLst/>
              <a:ahLst/>
              <a:cxnLst/>
              <a:rect l="l" t="t" r="r" b="b"/>
              <a:pathLst>
                <a:path w="25286" h="26787" extrusionOk="0">
                  <a:moveTo>
                    <a:pt x="14378" y="7840"/>
                  </a:moveTo>
                  <a:lnTo>
                    <a:pt x="14378" y="7841"/>
                  </a:lnTo>
                  <a:lnTo>
                    <a:pt x="14378" y="7841"/>
                  </a:lnTo>
                  <a:cubicBezTo>
                    <a:pt x="14378" y="7841"/>
                    <a:pt x="14378" y="7840"/>
                    <a:pt x="14378" y="7840"/>
                  </a:cubicBezTo>
                  <a:close/>
                  <a:moveTo>
                    <a:pt x="1" y="1"/>
                  </a:moveTo>
                  <a:lnTo>
                    <a:pt x="11709" y="22550"/>
                  </a:lnTo>
                  <a:cubicBezTo>
                    <a:pt x="11709" y="22550"/>
                    <a:pt x="11915" y="22542"/>
                    <a:pt x="12280" y="22542"/>
                  </a:cubicBezTo>
                  <a:cubicBezTo>
                    <a:pt x="14391" y="22542"/>
                    <a:pt x="21815" y="22833"/>
                    <a:pt x="25286" y="26787"/>
                  </a:cubicBezTo>
                  <a:lnTo>
                    <a:pt x="14378" y="7841"/>
                  </a:lnTo>
                  <a:lnTo>
                    <a:pt x="14378" y="7841"/>
                  </a:lnTo>
                  <a:cubicBezTo>
                    <a:pt x="14378" y="7841"/>
                    <a:pt x="14378" y="7841"/>
                    <a:pt x="14378" y="7841"/>
                  </a:cubicBezTo>
                  <a:cubicBezTo>
                    <a:pt x="14364" y="7841"/>
                    <a:pt x="7990" y="1"/>
                    <a:pt x="1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3472;p69">
              <a:extLst>
                <a:ext uri="{FF2B5EF4-FFF2-40B4-BE49-F238E27FC236}">
                  <a16:creationId xmlns:a16="http://schemas.microsoft.com/office/drawing/2014/main" id="{1468768B-BC7E-4187-8F50-5F50CDE009A1}"/>
                </a:ext>
              </a:extLst>
            </p:cNvPr>
            <p:cNvSpPr/>
            <p:nvPr/>
          </p:nvSpPr>
          <p:spPr>
            <a:xfrm>
              <a:off x="6541417" y="2528459"/>
              <a:ext cx="445691" cy="472043"/>
            </a:xfrm>
            <a:custGeom>
              <a:avLst/>
              <a:gdLst/>
              <a:ahLst/>
              <a:cxnLst/>
              <a:rect l="l" t="t" r="r" b="b"/>
              <a:pathLst>
                <a:path w="25386" h="26887" extrusionOk="0">
                  <a:moveTo>
                    <a:pt x="1" y="1"/>
                  </a:moveTo>
                  <a:lnTo>
                    <a:pt x="33" y="64"/>
                  </a:lnTo>
                  <a:lnTo>
                    <a:pt x="33" y="64"/>
                  </a:lnTo>
                  <a:cubicBezTo>
                    <a:pt x="30" y="43"/>
                    <a:pt x="22" y="22"/>
                    <a:pt x="1" y="1"/>
                  </a:cubicBezTo>
                  <a:close/>
                  <a:moveTo>
                    <a:pt x="33" y="64"/>
                  </a:moveTo>
                  <a:cubicBezTo>
                    <a:pt x="34" y="76"/>
                    <a:pt x="34" y="89"/>
                    <a:pt x="34" y="101"/>
                  </a:cubicBezTo>
                  <a:lnTo>
                    <a:pt x="201" y="434"/>
                  </a:lnTo>
                  <a:lnTo>
                    <a:pt x="412" y="824"/>
                  </a:lnTo>
                  <a:lnTo>
                    <a:pt x="412" y="824"/>
                  </a:lnTo>
                  <a:cubicBezTo>
                    <a:pt x="313" y="635"/>
                    <a:pt x="230" y="474"/>
                    <a:pt x="168" y="334"/>
                  </a:cubicBezTo>
                  <a:lnTo>
                    <a:pt x="33" y="64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168" y="168"/>
                  </a:lnTo>
                  <a:lnTo>
                    <a:pt x="1469" y="201"/>
                  </a:lnTo>
                  <a:lnTo>
                    <a:pt x="1802" y="268"/>
                  </a:lnTo>
                  <a:lnTo>
                    <a:pt x="2603" y="368"/>
                  </a:lnTo>
                  <a:cubicBezTo>
                    <a:pt x="2870" y="434"/>
                    <a:pt x="3170" y="501"/>
                    <a:pt x="3470" y="601"/>
                  </a:cubicBezTo>
                  <a:cubicBezTo>
                    <a:pt x="3804" y="668"/>
                    <a:pt x="4137" y="768"/>
                    <a:pt x="4471" y="868"/>
                  </a:cubicBezTo>
                  <a:cubicBezTo>
                    <a:pt x="6139" y="1502"/>
                    <a:pt x="7706" y="2302"/>
                    <a:pt x="9174" y="3337"/>
                  </a:cubicBezTo>
                  <a:cubicBezTo>
                    <a:pt x="11075" y="4671"/>
                    <a:pt x="12810" y="6205"/>
                    <a:pt x="14311" y="7973"/>
                  </a:cubicBezTo>
                  <a:cubicBezTo>
                    <a:pt x="17289" y="13184"/>
                    <a:pt x="20895" y="19464"/>
                    <a:pt x="24794" y="26262"/>
                  </a:cubicBezTo>
                  <a:lnTo>
                    <a:pt x="24794" y="26262"/>
                  </a:lnTo>
                  <a:cubicBezTo>
                    <a:pt x="23939" y="25421"/>
                    <a:pt x="22925" y="24741"/>
                    <a:pt x="21816" y="24285"/>
                  </a:cubicBezTo>
                  <a:cubicBezTo>
                    <a:pt x="20716" y="23784"/>
                    <a:pt x="19582" y="23384"/>
                    <a:pt x="18447" y="23151"/>
                  </a:cubicBezTo>
                  <a:cubicBezTo>
                    <a:pt x="16462" y="22706"/>
                    <a:pt x="14477" y="22472"/>
                    <a:pt x="12469" y="22472"/>
                  </a:cubicBezTo>
                  <a:cubicBezTo>
                    <a:pt x="12243" y="22472"/>
                    <a:pt x="12017" y="22475"/>
                    <a:pt x="11791" y="22481"/>
                  </a:cubicBezTo>
                  <a:lnTo>
                    <a:pt x="11791" y="22481"/>
                  </a:lnTo>
                  <a:lnTo>
                    <a:pt x="3337" y="6339"/>
                  </a:lnTo>
                  <a:lnTo>
                    <a:pt x="868" y="1669"/>
                  </a:lnTo>
                  <a:lnTo>
                    <a:pt x="412" y="824"/>
                  </a:lnTo>
                  <a:lnTo>
                    <a:pt x="412" y="824"/>
                  </a:lnTo>
                  <a:cubicBezTo>
                    <a:pt x="525" y="1042"/>
                    <a:pt x="658" y="1298"/>
                    <a:pt x="801" y="1602"/>
                  </a:cubicBezTo>
                  <a:cubicBezTo>
                    <a:pt x="1335" y="2703"/>
                    <a:pt x="2169" y="4271"/>
                    <a:pt x="3170" y="6272"/>
                  </a:cubicBezTo>
                  <a:cubicBezTo>
                    <a:pt x="5271" y="10275"/>
                    <a:pt x="8173" y="15946"/>
                    <a:pt x="11609" y="22550"/>
                  </a:cubicBezTo>
                  <a:cubicBezTo>
                    <a:pt x="11609" y="22617"/>
                    <a:pt x="11643" y="22617"/>
                    <a:pt x="11676" y="22617"/>
                  </a:cubicBezTo>
                  <a:cubicBezTo>
                    <a:pt x="11926" y="22610"/>
                    <a:pt x="12176" y="22606"/>
                    <a:pt x="12425" y="22606"/>
                  </a:cubicBezTo>
                  <a:cubicBezTo>
                    <a:pt x="14410" y="22606"/>
                    <a:pt x="16392" y="22840"/>
                    <a:pt x="18347" y="23284"/>
                  </a:cubicBezTo>
                  <a:cubicBezTo>
                    <a:pt x="19515" y="23518"/>
                    <a:pt x="20649" y="23885"/>
                    <a:pt x="21716" y="24352"/>
                  </a:cubicBezTo>
                  <a:cubicBezTo>
                    <a:pt x="22817" y="24852"/>
                    <a:pt x="23851" y="25519"/>
                    <a:pt x="24719" y="26353"/>
                  </a:cubicBezTo>
                  <a:lnTo>
                    <a:pt x="25018" y="26652"/>
                  </a:lnTo>
                  <a:lnTo>
                    <a:pt x="25018" y="26652"/>
                  </a:lnTo>
                  <a:cubicBezTo>
                    <a:pt x="25062" y="26730"/>
                    <a:pt x="25107" y="26808"/>
                    <a:pt x="25152" y="26887"/>
                  </a:cubicBezTo>
                  <a:lnTo>
                    <a:pt x="25227" y="26842"/>
                  </a:lnTo>
                  <a:lnTo>
                    <a:pt x="25227" y="26842"/>
                  </a:lnTo>
                  <a:cubicBezTo>
                    <a:pt x="25235" y="26844"/>
                    <a:pt x="25244" y="26845"/>
                    <a:pt x="25252" y="26845"/>
                  </a:cubicBezTo>
                  <a:cubicBezTo>
                    <a:pt x="25277" y="26845"/>
                    <a:pt x="25302" y="26837"/>
                    <a:pt x="25319" y="26820"/>
                  </a:cubicBezTo>
                  <a:cubicBezTo>
                    <a:pt x="25352" y="26787"/>
                    <a:pt x="25386" y="26720"/>
                    <a:pt x="25352" y="26687"/>
                  </a:cubicBezTo>
                  <a:lnTo>
                    <a:pt x="14478" y="7806"/>
                  </a:lnTo>
                  <a:cubicBezTo>
                    <a:pt x="11109" y="3937"/>
                    <a:pt x="7339" y="1635"/>
                    <a:pt x="4537" y="701"/>
                  </a:cubicBezTo>
                  <a:cubicBezTo>
                    <a:pt x="4204" y="601"/>
                    <a:pt x="3870" y="501"/>
                    <a:pt x="3537" y="434"/>
                  </a:cubicBezTo>
                  <a:cubicBezTo>
                    <a:pt x="3270" y="334"/>
                    <a:pt x="2970" y="268"/>
                    <a:pt x="2669" y="201"/>
                  </a:cubicBezTo>
                  <a:lnTo>
                    <a:pt x="1869" y="101"/>
                  </a:lnTo>
                  <a:lnTo>
                    <a:pt x="1535" y="34"/>
                  </a:lnTo>
                  <a:lnTo>
                    <a:pt x="1202" y="34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3473;p69">
              <a:extLst>
                <a:ext uri="{FF2B5EF4-FFF2-40B4-BE49-F238E27FC236}">
                  <a16:creationId xmlns:a16="http://schemas.microsoft.com/office/drawing/2014/main" id="{A83FB67E-BE64-411B-9204-5B5345190AC6}"/>
                </a:ext>
              </a:extLst>
            </p:cNvPr>
            <p:cNvSpPr/>
            <p:nvPr/>
          </p:nvSpPr>
          <p:spPr>
            <a:xfrm>
              <a:off x="7153421" y="3652886"/>
              <a:ext cx="63256" cy="62098"/>
            </a:xfrm>
            <a:custGeom>
              <a:avLst/>
              <a:gdLst/>
              <a:ahLst/>
              <a:cxnLst/>
              <a:rect l="l" t="t" r="r" b="b"/>
              <a:pathLst>
                <a:path w="3603" h="3537" extrusionOk="0">
                  <a:moveTo>
                    <a:pt x="1768" y="1"/>
                  </a:moveTo>
                  <a:lnTo>
                    <a:pt x="1501" y="434"/>
                  </a:lnTo>
                  <a:cubicBezTo>
                    <a:pt x="1234" y="901"/>
                    <a:pt x="867" y="1302"/>
                    <a:pt x="434" y="1602"/>
                  </a:cubicBezTo>
                  <a:lnTo>
                    <a:pt x="0" y="1835"/>
                  </a:lnTo>
                  <a:lnTo>
                    <a:pt x="467" y="2035"/>
                  </a:lnTo>
                  <a:cubicBezTo>
                    <a:pt x="934" y="2302"/>
                    <a:pt x="1334" y="2669"/>
                    <a:pt x="1635" y="3136"/>
                  </a:cubicBezTo>
                  <a:lnTo>
                    <a:pt x="1868" y="3537"/>
                  </a:lnTo>
                  <a:lnTo>
                    <a:pt x="2102" y="3136"/>
                  </a:lnTo>
                  <a:cubicBezTo>
                    <a:pt x="2335" y="2669"/>
                    <a:pt x="2702" y="2269"/>
                    <a:pt x="3169" y="1969"/>
                  </a:cubicBezTo>
                  <a:lnTo>
                    <a:pt x="3603" y="1702"/>
                  </a:lnTo>
                  <a:lnTo>
                    <a:pt x="3169" y="1502"/>
                  </a:lnTo>
                  <a:cubicBezTo>
                    <a:pt x="2702" y="1235"/>
                    <a:pt x="2302" y="868"/>
                    <a:pt x="2002" y="434"/>
                  </a:cubicBezTo>
                  <a:lnTo>
                    <a:pt x="1768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3474;p69">
              <a:extLst>
                <a:ext uri="{FF2B5EF4-FFF2-40B4-BE49-F238E27FC236}">
                  <a16:creationId xmlns:a16="http://schemas.microsoft.com/office/drawing/2014/main" id="{9C53444E-23BF-45AA-9D8E-039E21028419}"/>
                </a:ext>
              </a:extLst>
            </p:cNvPr>
            <p:cNvSpPr/>
            <p:nvPr/>
          </p:nvSpPr>
          <p:spPr>
            <a:xfrm>
              <a:off x="6748146" y="2142532"/>
              <a:ext cx="62694" cy="62677"/>
            </a:xfrm>
            <a:custGeom>
              <a:avLst/>
              <a:gdLst/>
              <a:ahLst/>
              <a:cxnLst/>
              <a:rect l="l" t="t" r="r" b="b"/>
              <a:pathLst>
                <a:path w="3571" h="3570" extrusionOk="0">
                  <a:moveTo>
                    <a:pt x="1736" y="0"/>
                  </a:moveTo>
                  <a:lnTo>
                    <a:pt x="1502" y="401"/>
                  </a:lnTo>
                  <a:cubicBezTo>
                    <a:pt x="1235" y="868"/>
                    <a:pt x="868" y="1301"/>
                    <a:pt x="401" y="1602"/>
                  </a:cubicBezTo>
                  <a:lnTo>
                    <a:pt x="1" y="1835"/>
                  </a:lnTo>
                  <a:lnTo>
                    <a:pt x="401" y="2069"/>
                  </a:lnTo>
                  <a:cubicBezTo>
                    <a:pt x="902" y="2302"/>
                    <a:pt x="1302" y="2669"/>
                    <a:pt x="1602" y="3136"/>
                  </a:cubicBezTo>
                  <a:lnTo>
                    <a:pt x="1869" y="3570"/>
                  </a:lnTo>
                  <a:lnTo>
                    <a:pt x="2069" y="3136"/>
                  </a:lnTo>
                  <a:cubicBezTo>
                    <a:pt x="2336" y="2669"/>
                    <a:pt x="2703" y="2269"/>
                    <a:pt x="3170" y="1968"/>
                  </a:cubicBezTo>
                  <a:lnTo>
                    <a:pt x="3570" y="1735"/>
                  </a:lnTo>
                  <a:lnTo>
                    <a:pt x="3170" y="1501"/>
                  </a:lnTo>
                  <a:cubicBezTo>
                    <a:pt x="2670" y="1268"/>
                    <a:pt x="2269" y="868"/>
                    <a:pt x="1969" y="434"/>
                  </a:cubicBezTo>
                  <a:lnTo>
                    <a:pt x="1736" y="0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3475;p69">
              <a:extLst>
                <a:ext uri="{FF2B5EF4-FFF2-40B4-BE49-F238E27FC236}">
                  <a16:creationId xmlns:a16="http://schemas.microsoft.com/office/drawing/2014/main" id="{009A46D7-0669-4C03-A772-82B64DFAC0E2}"/>
                </a:ext>
              </a:extLst>
            </p:cNvPr>
            <p:cNvSpPr/>
            <p:nvPr/>
          </p:nvSpPr>
          <p:spPr>
            <a:xfrm>
              <a:off x="8626293" y="2403141"/>
              <a:ext cx="63256" cy="63256"/>
            </a:xfrm>
            <a:custGeom>
              <a:avLst/>
              <a:gdLst/>
              <a:ahLst/>
              <a:cxnLst/>
              <a:rect l="l" t="t" r="r" b="b"/>
              <a:pathLst>
                <a:path w="3603" h="3603" extrusionOk="0">
                  <a:moveTo>
                    <a:pt x="1735" y="0"/>
                  </a:moveTo>
                  <a:lnTo>
                    <a:pt x="1501" y="467"/>
                  </a:lnTo>
                  <a:cubicBezTo>
                    <a:pt x="1268" y="934"/>
                    <a:pt x="868" y="1335"/>
                    <a:pt x="434" y="1635"/>
                  </a:cubicBezTo>
                  <a:lnTo>
                    <a:pt x="0" y="1902"/>
                  </a:lnTo>
                  <a:lnTo>
                    <a:pt x="467" y="2102"/>
                  </a:lnTo>
                  <a:cubicBezTo>
                    <a:pt x="934" y="2369"/>
                    <a:pt x="1335" y="2736"/>
                    <a:pt x="1635" y="3169"/>
                  </a:cubicBezTo>
                  <a:lnTo>
                    <a:pt x="1902" y="3603"/>
                  </a:lnTo>
                  <a:lnTo>
                    <a:pt x="2102" y="3169"/>
                  </a:lnTo>
                  <a:cubicBezTo>
                    <a:pt x="2335" y="2702"/>
                    <a:pt x="2702" y="2269"/>
                    <a:pt x="3169" y="1968"/>
                  </a:cubicBezTo>
                  <a:lnTo>
                    <a:pt x="3603" y="1735"/>
                  </a:lnTo>
                  <a:lnTo>
                    <a:pt x="3169" y="1501"/>
                  </a:lnTo>
                  <a:cubicBezTo>
                    <a:pt x="2669" y="1268"/>
                    <a:pt x="2269" y="901"/>
                    <a:pt x="1968" y="434"/>
                  </a:cubicBezTo>
                  <a:lnTo>
                    <a:pt x="1735" y="0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3476;p69">
              <a:extLst>
                <a:ext uri="{FF2B5EF4-FFF2-40B4-BE49-F238E27FC236}">
                  <a16:creationId xmlns:a16="http://schemas.microsoft.com/office/drawing/2014/main" id="{FA290525-53C2-4FA5-B9BD-7E4DE90BA27F}"/>
                </a:ext>
              </a:extLst>
            </p:cNvPr>
            <p:cNvSpPr/>
            <p:nvPr/>
          </p:nvSpPr>
          <p:spPr>
            <a:xfrm>
              <a:off x="8404923" y="3748341"/>
              <a:ext cx="62677" cy="62098"/>
            </a:xfrm>
            <a:custGeom>
              <a:avLst/>
              <a:gdLst/>
              <a:ahLst/>
              <a:cxnLst/>
              <a:rect l="l" t="t" r="r" b="b"/>
              <a:pathLst>
                <a:path w="3570" h="3537" extrusionOk="0">
                  <a:moveTo>
                    <a:pt x="1702" y="1"/>
                  </a:moveTo>
                  <a:lnTo>
                    <a:pt x="1535" y="368"/>
                  </a:lnTo>
                  <a:cubicBezTo>
                    <a:pt x="1268" y="868"/>
                    <a:pt x="901" y="1268"/>
                    <a:pt x="434" y="1569"/>
                  </a:cubicBezTo>
                  <a:lnTo>
                    <a:pt x="0" y="1836"/>
                  </a:lnTo>
                  <a:lnTo>
                    <a:pt x="434" y="2036"/>
                  </a:lnTo>
                  <a:cubicBezTo>
                    <a:pt x="901" y="2303"/>
                    <a:pt x="1301" y="2669"/>
                    <a:pt x="1601" y="3103"/>
                  </a:cubicBezTo>
                  <a:lnTo>
                    <a:pt x="1868" y="3537"/>
                  </a:lnTo>
                  <a:lnTo>
                    <a:pt x="2068" y="3103"/>
                  </a:lnTo>
                  <a:cubicBezTo>
                    <a:pt x="2302" y="2636"/>
                    <a:pt x="2702" y="2236"/>
                    <a:pt x="3136" y="1936"/>
                  </a:cubicBezTo>
                  <a:lnTo>
                    <a:pt x="3570" y="1702"/>
                  </a:lnTo>
                  <a:lnTo>
                    <a:pt x="3136" y="1502"/>
                  </a:lnTo>
                  <a:cubicBezTo>
                    <a:pt x="2636" y="1235"/>
                    <a:pt x="2235" y="868"/>
                    <a:pt x="1935" y="401"/>
                  </a:cubicBezTo>
                  <a:lnTo>
                    <a:pt x="1702" y="1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3477;p69">
              <a:extLst>
                <a:ext uri="{FF2B5EF4-FFF2-40B4-BE49-F238E27FC236}">
                  <a16:creationId xmlns:a16="http://schemas.microsoft.com/office/drawing/2014/main" id="{053206CD-1E59-4A4E-BF35-3E2B09624966}"/>
                </a:ext>
              </a:extLst>
            </p:cNvPr>
            <p:cNvSpPr/>
            <p:nvPr/>
          </p:nvSpPr>
          <p:spPr>
            <a:xfrm>
              <a:off x="8476360" y="4030037"/>
              <a:ext cx="12325" cy="12325"/>
            </a:xfrm>
            <a:custGeom>
              <a:avLst/>
              <a:gdLst/>
              <a:ahLst/>
              <a:cxnLst/>
              <a:rect l="l" t="t" r="r" b="b"/>
              <a:pathLst>
                <a:path w="702" h="702" extrusionOk="0">
                  <a:moveTo>
                    <a:pt x="34" y="1"/>
                  </a:moveTo>
                  <a:lnTo>
                    <a:pt x="68" y="134"/>
                  </a:lnTo>
                  <a:cubicBezTo>
                    <a:pt x="101" y="268"/>
                    <a:pt x="101" y="401"/>
                    <a:pt x="34" y="534"/>
                  </a:cubicBezTo>
                  <a:lnTo>
                    <a:pt x="1" y="668"/>
                  </a:lnTo>
                  <a:lnTo>
                    <a:pt x="1" y="668"/>
                  </a:lnTo>
                  <a:lnTo>
                    <a:pt x="134" y="634"/>
                  </a:lnTo>
                  <a:cubicBezTo>
                    <a:pt x="190" y="621"/>
                    <a:pt x="245" y="613"/>
                    <a:pt x="300" y="613"/>
                  </a:cubicBezTo>
                  <a:cubicBezTo>
                    <a:pt x="378" y="613"/>
                    <a:pt x="456" y="629"/>
                    <a:pt x="535" y="668"/>
                  </a:cubicBezTo>
                  <a:lnTo>
                    <a:pt x="668" y="701"/>
                  </a:lnTo>
                  <a:lnTo>
                    <a:pt x="635" y="568"/>
                  </a:lnTo>
                  <a:cubicBezTo>
                    <a:pt x="601" y="434"/>
                    <a:pt x="601" y="301"/>
                    <a:pt x="668" y="167"/>
                  </a:cubicBezTo>
                  <a:lnTo>
                    <a:pt x="701" y="34"/>
                  </a:lnTo>
                  <a:lnTo>
                    <a:pt x="701" y="34"/>
                  </a:lnTo>
                  <a:lnTo>
                    <a:pt x="568" y="67"/>
                  </a:lnTo>
                  <a:cubicBezTo>
                    <a:pt x="513" y="81"/>
                    <a:pt x="457" y="89"/>
                    <a:pt x="402" y="89"/>
                  </a:cubicBezTo>
                  <a:cubicBezTo>
                    <a:pt x="324" y="89"/>
                    <a:pt x="246" y="73"/>
                    <a:pt x="168" y="34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3478;p69">
              <a:extLst>
                <a:ext uri="{FF2B5EF4-FFF2-40B4-BE49-F238E27FC236}">
                  <a16:creationId xmlns:a16="http://schemas.microsoft.com/office/drawing/2014/main" id="{0D8F4754-5B1A-4C95-98F9-D67C6E3DCEE7}"/>
                </a:ext>
              </a:extLst>
            </p:cNvPr>
            <p:cNvSpPr/>
            <p:nvPr/>
          </p:nvSpPr>
          <p:spPr>
            <a:xfrm>
              <a:off x="8604629" y="2120270"/>
              <a:ext cx="12307" cy="12325"/>
            </a:xfrm>
            <a:custGeom>
              <a:avLst/>
              <a:gdLst/>
              <a:ahLst/>
              <a:cxnLst/>
              <a:rect l="l" t="t" r="r" b="b"/>
              <a:pathLst>
                <a:path w="701" h="702" extrusionOk="0">
                  <a:moveTo>
                    <a:pt x="33" y="1"/>
                  </a:moveTo>
                  <a:lnTo>
                    <a:pt x="67" y="101"/>
                  </a:lnTo>
                  <a:cubicBezTo>
                    <a:pt x="100" y="268"/>
                    <a:pt x="100" y="401"/>
                    <a:pt x="33" y="535"/>
                  </a:cubicBezTo>
                  <a:lnTo>
                    <a:pt x="0" y="668"/>
                  </a:lnTo>
                  <a:lnTo>
                    <a:pt x="134" y="601"/>
                  </a:lnTo>
                  <a:cubicBezTo>
                    <a:pt x="267" y="601"/>
                    <a:pt x="400" y="601"/>
                    <a:pt x="534" y="668"/>
                  </a:cubicBezTo>
                  <a:lnTo>
                    <a:pt x="667" y="701"/>
                  </a:lnTo>
                  <a:lnTo>
                    <a:pt x="634" y="568"/>
                  </a:lnTo>
                  <a:cubicBezTo>
                    <a:pt x="601" y="434"/>
                    <a:pt x="601" y="301"/>
                    <a:pt x="667" y="168"/>
                  </a:cubicBezTo>
                  <a:lnTo>
                    <a:pt x="701" y="34"/>
                  </a:lnTo>
                  <a:lnTo>
                    <a:pt x="567" y="68"/>
                  </a:lnTo>
                  <a:cubicBezTo>
                    <a:pt x="512" y="81"/>
                    <a:pt x="457" y="89"/>
                    <a:pt x="401" y="89"/>
                  </a:cubicBezTo>
                  <a:cubicBezTo>
                    <a:pt x="323" y="89"/>
                    <a:pt x="245" y="73"/>
                    <a:pt x="167" y="34"/>
                  </a:cubicBezTo>
                  <a:lnTo>
                    <a:pt x="33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3479;p69">
              <a:extLst>
                <a:ext uri="{FF2B5EF4-FFF2-40B4-BE49-F238E27FC236}">
                  <a16:creationId xmlns:a16="http://schemas.microsoft.com/office/drawing/2014/main" id="{7F6836E8-CC0A-48F8-95FA-0C81784C649C}"/>
                </a:ext>
              </a:extLst>
            </p:cNvPr>
            <p:cNvSpPr/>
            <p:nvPr/>
          </p:nvSpPr>
          <p:spPr>
            <a:xfrm>
              <a:off x="6860016" y="1945758"/>
              <a:ext cx="12307" cy="13483"/>
            </a:xfrm>
            <a:custGeom>
              <a:avLst/>
              <a:gdLst/>
              <a:ahLst/>
              <a:cxnLst/>
              <a:rect l="l" t="t" r="r" b="b"/>
              <a:pathLst>
                <a:path w="701" h="768" extrusionOk="0">
                  <a:moveTo>
                    <a:pt x="34" y="0"/>
                  </a:moveTo>
                  <a:lnTo>
                    <a:pt x="67" y="134"/>
                  </a:lnTo>
                  <a:cubicBezTo>
                    <a:pt x="100" y="267"/>
                    <a:pt x="100" y="401"/>
                    <a:pt x="34" y="534"/>
                  </a:cubicBezTo>
                  <a:lnTo>
                    <a:pt x="0" y="668"/>
                  </a:lnTo>
                  <a:lnTo>
                    <a:pt x="134" y="668"/>
                  </a:lnTo>
                  <a:cubicBezTo>
                    <a:pt x="173" y="658"/>
                    <a:pt x="212" y="654"/>
                    <a:pt x="251" y="654"/>
                  </a:cubicBezTo>
                  <a:cubicBezTo>
                    <a:pt x="345" y="654"/>
                    <a:pt x="440" y="677"/>
                    <a:pt x="534" y="701"/>
                  </a:cubicBezTo>
                  <a:lnTo>
                    <a:pt x="667" y="768"/>
                  </a:lnTo>
                  <a:lnTo>
                    <a:pt x="634" y="634"/>
                  </a:lnTo>
                  <a:cubicBezTo>
                    <a:pt x="601" y="501"/>
                    <a:pt x="601" y="334"/>
                    <a:pt x="667" y="201"/>
                  </a:cubicBezTo>
                  <a:lnTo>
                    <a:pt x="701" y="100"/>
                  </a:lnTo>
                  <a:lnTo>
                    <a:pt x="567" y="100"/>
                  </a:lnTo>
                  <a:cubicBezTo>
                    <a:pt x="434" y="100"/>
                    <a:pt x="300" y="100"/>
                    <a:pt x="167" y="34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3480;p69">
              <a:extLst>
                <a:ext uri="{FF2B5EF4-FFF2-40B4-BE49-F238E27FC236}">
                  <a16:creationId xmlns:a16="http://schemas.microsoft.com/office/drawing/2014/main" id="{49B1DF9E-491D-439A-A8BC-DECAF6829CBC}"/>
                </a:ext>
              </a:extLst>
            </p:cNvPr>
            <p:cNvSpPr/>
            <p:nvPr/>
          </p:nvSpPr>
          <p:spPr>
            <a:xfrm>
              <a:off x="7074943" y="3433272"/>
              <a:ext cx="12904" cy="13483"/>
            </a:xfrm>
            <a:custGeom>
              <a:avLst/>
              <a:gdLst/>
              <a:ahLst/>
              <a:cxnLst/>
              <a:rect l="l" t="t" r="r" b="b"/>
              <a:pathLst>
                <a:path w="735" h="768" extrusionOk="0">
                  <a:moveTo>
                    <a:pt x="67" y="1"/>
                  </a:moveTo>
                  <a:lnTo>
                    <a:pt x="100" y="167"/>
                  </a:lnTo>
                  <a:cubicBezTo>
                    <a:pt x="134" y="301"/>
                    <a:pt x="100" y="468"/>
                    <a:pt x="67" y="601"/>
                  </a:cubicBezTo>
                  <a:lnTo>
                    <a:pt x="0" y="701"/>
                  </a:lnTo>
                  <a:lnTo>
                    <a:pt x="0" y="701"/>
                  </a:lnTo>
                  <a:lnTo>
                    <a:pt x="134" y="668"/>
                  </a:lnTo>
                  <a:cubicBezTo>
                    <a:pt x="173" y="658"/>
                    <a:pt x="215" y="654"/>
                    <a:pt x="258" y="654"/>
                  </a:cubicBezTo>
                  <a:cubicBezTo>
                    <a:pt x="362" y="654"/>
                    <a:pt x="473" y="678"/>
                    <a:pt x="567" y="701"/>
                  </a:cubicBezTo>
                  <a:lnTo>
                    <a:pt x="667" y="768"/>
                  </a:lnTo>
                  <a:lnTo>
                    <a:pt x="634" y="634"/>
                  </a:lnTo>
                  <a:cubicBezTo>
                    <a:pt x="601" y="501"/>
                    <a:pt x="634" y="334"/>
                    <a:pt x="667" y="201"/>
                  </a:cubicBezTo>
                  <a:lnTo>
                    <a:pt x="734" y="101"/>
                  </a:lnTo>
                  <a:lnTo>
                    <a:pt x="601" y="101"/>
                  </a:lnTo>
                  <a:cubicBezTo>
                    <a:pt x="467" y="101"/>
                    <a:pt x="300" y="101"/>
                    <a:pt x="167" y="34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3481;p69">
              <a:extLst>
                <a:ext uri="{FF2B5EF4-FFF2-40B4-BE49-F238E27FC236}">
                  <a16:creationId xmlns:a16="http://schemas.microsoft.com/office/drawing/2014/main" id="{4602CD0C-0C1D-472E-98DA-B7E109AB73B8}"/>
                </a:ext>
              </a:extLst>
            </p:cNvPr>
            <p:cNvSpPr/>
            <p:nvPr/>
          </p:nvSpPr>
          <p:spPr>
            <a:xfrm>
              <a:off x="6870550" y="4010127"/>
              <a:ext cx="436912" cy="471464"/>
            </a:xfrm>
            <a:custGeom>
              <a:avLst/>
              <a:gdLst/>
              <a:ahLst/>
              <a:cxnLst/>
              <a:rect l="l" t="t" r="r" b="b"/>
              <a:pathLst>
                <a:path w="24886" h="26854" extrusionOk="0">
                  <a:moveTo>
                    <a:pt x="1" y="634"/>
                  </a:moveTo>
                  <a:cubicBezTo>
                    <a:pt x="1" y="651"/>
                    <a:pt x="9" y="659"/>
                    <a:pt x="17" y="668"/>
                  </a:cubicBezTo>
                  <a:lnTo>
                    <a:pt x="1" y="634"/>
                  </a:lnTo>
                  <a:close/>
                  <a:moveTo>
                    <a:pt x="17" y="668"/>
                  </a:moveTo>
                  <a:lnTo>
                    <a:pt x="34" y="701"/>
                  </a:lnTo>
                  <a:cubicBezTo>
                    <a:pt x="34" y="684"/>
                    <a:pt x="26" y="676"/>
                    <a:pt x="17" y="668"/>
                  </a:cubicBezTo>
                  <a:close/>
                  <a:moveTo>
                    <a:pt x="34" y="701"/>
                  </a:moveTo>
                  <a:lnTo>
                    <a:pt x="67" y="834"/>
                  </a:lnTo>
                  <a:cubicBezTo>
                    <a:pt x="59" y="793"/>
                    <a:pt x="51" y="751"/>
                    <a:pt x="34" y="701"/>
                  </a:cubicBezTo>
                  <a:close/>
                  <a:moveTo>
                    <a:pt x="67" y="834"/>
                  </a:moveTo>
                  <a:lnTo>
                    <a:pt x="67" y="834"/>
                  </a:lnTo>
                  <a:cubicBezTo>
                    <a:pt x="76" y="876"/>
                    <a:pt x="84" y="918"/>
                    <a:pt x="101" y="968"/>
                  </a:cubicBezTo>
                  <a:lnTo>
                    <a:pt x="67" y="834"/>
                  </a:lnTo>
                  <a:close/>
                  <a:moveTo>
                    <a:pt x="24885" y="1"/>
                  </a:moveTo>
                  <a:lnTo>
                    <a:pt x="24518" y="334"/>
                  </a:lnTo>
                  <a:lnTo>
                    <a:pt x="23117" y="1602"/>
                  </a:lnTo>
                  <a:lnTo>
                    <a:pt x="18080" y="6405"/>
                  </a:lnTo>
                  <a:lnTo>
                    <a:pt x="18080" y="6438"/>
                  </a:lnTo>
                  <a:cubicBezTo>
                    <a:pt x="18345" y="11640"/>
                    <a:pt x="18610" y="18683"/>
                    <a:pt x="18941" y="26523"/>
                  </a:cubicBezTo>
                  <a:lnTo>
                    <a:pt x="18941" y="26523"/>
                  </a:lnTo>
                  <a:lnTo>
                    <a:pt x="17280" y="25385"/>
                  </a:lnTo>
                  <a:lnTo>
                    <a:pt x="5867" y="17799"/>
                  </a:lnTo>
                  <a:lnTo>
                    <a:pt x="5867" y="17799"/>
                  </a:lnTo>
                  <a:cubicBezTo>
                    <a:pt x="4167" y="12702"/>
                    <a:pt x="2702" y="8437"/>
                    <a:pt x="1668" y="5371"/>
                  </a:cubicBezTo>
                  <a:lnTo>
                    <a:pt x="434" y="1869"/>
                  </a:lnTo>
                  <a:cubicBezTo>
                    <a:pt x="267" y="1502"/>
                    <a:pt x="201" y="1168"/>
                    <a:pt x="101" y="968"/>
                  </a:cubicBezTo>
                  <a:lnTo>
                    <a:pt x="101" y="968"/>
                  </a:lnTo>
                  <a:lnTo>
                    <a:pt x="401" y="1869"/>
                  </a:lnTo>
                  <a:cubicBezTo>
                    <a:pt x="701" y="2702"/>
                    <a:pt x="1068" y="3937"/>
                    <a:pt x="1568" y="5438"/>
                  </a:cubicBezTo>
                  <a:cubicBezTo>
                    <a:pt x="2569" y="8473"/>
                    <a:pt x="4037" y="12776"/>
                    <a:pt x="5738" y="17847"/>
                  </a:cubicBezTo>
                  <a:lnTo>
                    <a:pt x="5738" y="17880"/>
                  </a:lnTo>
                  <a:lnTo>
                    <a:pt x="5771" y="17880"/>
                  </a:lnTo>
                  <a:lnTo>
                    <a:pt x="17213" y="25552"/>
                  </a:lnTo>
                  <a:lnTo>
                    <a:pt x="19014" y="26786"/>
                  </a:lnTo>
                  <a:lnTo>
                    <a:pt x="19181" y="26853"/>
                  </a:lnTo>
                  <a:lnTo>
                    <a:pt x="19181" y="26686"/>
                  </a:lnTo>
                  <a:cubicBezTo>
                    <a:pt x="18781" y="18797"/>
                    <a:pt x="18448" y="11705"/>
                    <a:pt x="18215" y="6504"/>
                  </a:cubicBezTo>
                  <a:lnTo>
                    <a:pt x="18215" y="6504"/>
                  </a:lnTo>
                  <a:lnTo>
                    <a:pt x="23217" y="1668"/>
                  </a:lnTo>
                  <a:lnTo>
                    <a:pt x="24551" y="334"/>
                  </a:lnTo>
                  <a:lnTo>
                    <a:pt x="24885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3482;p69">
              <a:extLst>
                <a:ext uri="{FF2B5EF4-FFF2-40B4-BE49-F238E27FC236}">
                  <a16:creationId xmlns:a16="http://schemas.microsoft.com/office/drawing/2014/main" id="{1D2D2A34-B6F5-4819-B03F-C671A23AC975}"/>
                </a:ext>
              </a:extLst>
            </p:cNvPr>
            <p:cNvSpPr/>
            <p:nvPr/>
          </p:nvSpPr>
          <p:spPr>
            <a:xfrm>
              <a:off x="7173330" y="4437050"/>
              <a:ext cx="58569" cy="58007"/>
            </a:xfrm>
            <a:custGeom>
              <a:avLst/>
              <a:gdLst/>
              <a:ahLst/>
              <a:cxnLst/>
              <a:rect l="l" t="t" r="r" b="b"/>
              <a:pathLst>
                <a:path w="3336" h="3304" extrusionOk="0">
                  <a:moveTo>
                    <a:pt x="2402" y="1"/>
                  </a:moveTo>
                  <a:lnTo>
                    <a:pt x="1468" y="668"/>
                  </a:lnTo>
                  <a:lnTo>
                    <a:pt x="367" y="301"/>
                  </a:lnTo>
                  <a:lnTo>
                    <a:pt x="367" y="301"/>
                  </a:lnTo>
                  <a:lnTo>
                    <a:pt x="701" y="1402"/>
                  </a:lnTo>
                  <a:lnTo>
                    <a:pt x="0" y="2336"/>
                  </a:lnTo>
                  <a:lnTo>
                    <a:pt x="1168" y="2336"/>
                  </a:lnTo>
                  <a:lnTo>
                    <a:pt x="1835" y="3303"/>
                  </a:lnTo>
                  <a:lnTo>
                    <a:pt x="2202" y="2203"/>
                  </a:lnTo>
                  <a:lnTo>
                    <a:pt x="3336" y="1869"/>
                  </a:lnTo>
                  <a:lnTo>
                    <a:pt x="2369" y="1168"/>
                  </a:lnTo>
                  <a:lnTo>
                    <a:pt x="2402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3483;p69">
              <a:extLst>
                <a:ext uri="{FF2B5EF4-FFF2-40B4-BE49-F238E27FC236}">
                  <a16:creationId xmlns:a16="http://schemas.microsoft.com/office/drawing/2014/main" id="{F5A83EE4-7261-4088-B9B8-2B8724505F7B}"/>
                </a:ext>
              </a:extLst>
            </p:cNvPr>
            <p:cNvSpPr/>
            <p:nvPr/>
          </p:nvSpPr>
          <p:spPr>
            <a:xfrm>
              <a:off x="6947851" y="4295914"/>
              <a:ext cx="38080" cy="38677"/>
            </a:xfrm>
            <a:custGeom>
              <a:avLst/>
              <a:gdLst/>
              <a:ahLst/>
              <a:cxnLst/>
              <a:rect l="l" t="t" r="r" b="b"/>
              <a:pathLst>
                <a:path w="2169" h="2203" extrusionOk="0">
                  <a:moveTo>
                    <a:pt x="1502" y="1"/>
                  </a:moveTo>
                  <a:lnTo>
                    <a:pt x="868" y="501"/>
                  </a:lnTo>
                  <a:lnTo>
                    <a:pt x="168" y="268"/>
                  </a:lnTo>
                  <a:lnTo>
                    <a:pt x="401" y="1002"/>
                  </a:lnTo>
                  <a:lnTo>
                    <a:pt x="1" y="1602"/>
                  </a:lnTo>
                  <a:lnTo>
                    <a:pt x="768" y="1569"/>
                  </a:lnTo>
                  <a:lnTo>
                    <a:pt x="1235" y="2202"/>
                  </a:lnTo>
                  <a:lnTo>
                    <a:pt x="1402" y="1435"/>
                  </a:lnTo>
                  <a:lnTo>
                    <a:pt x="2169" y="1202"/>
                  </a:lnTo>
                  <a:lnTo>
                    <a:pt x="1502" y="768"/>
                  </a:lnTo>
                  <a:lnTo>
                    <a:pt x="1502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3484;p69">
              <a:extLst>
                <a:ext uri="{FF2B5EF4-FFF2-40B4-BE49-F238E27FC236}">
                  <a16:creationId xmlns:a16="http://schemas.microsoft.com/office/drawing/2014/main" id="{FE2D0328-7DEA-4E90-8505-771E59D0A229}"/>
                </a:ext>
              </a:extLst>
            </p:cNvPr>
            <p:cNvSpPr/>
            <p:nvPr/>
          </p:nvSpPr>
          <p:spPr>
            <a:xfrm>
              <a:off x="6849465" y="3996065"/>
              <a:ext cx="46876" cy="46876"/>
            </a:xfrm>
            <a:custGeom>
              <a:avLst/>
              <a:gdLst/>
              <a:ahLst/>
              <a:cxnLst/>
              <a:rect l="l" t="t" r="r" b="b"/>
              <a:pathLst>
                <a:path w="2670" h="2670" extrusionOk="0">
                  <a:moveTo>
                    <a:pt x="1135" y="1"/>
                  </a:moveTo>
                  <a:lnTo>
                    <a:pt x="935" y="935"/>
                  </a:lnTo>
                  <a:lnTo>
                    <a:pt x="1" y="1269"/>
                  </a:lnTo>
                  <a:lnTo>
                    <a:pt x="801" y="1769"/>
                  </a:lnTo>
                  <a:lnTo>
                    <a:pt x="835" y="2670"/>
                  </a:lnTo>
                  <a:lnTo>
                    <a:pt x="1602" y="2102"/>
                  </a:lnTo>
                  <a:lnTo>
                    <a:pt x="2469" y="2336"/>
                  </a:lnTo>
                  <a:lnTo>
                    <a:pt x="2469" y="2336"/>
                  </a:lnTo>
                  <a:lnTo>
                    <a:pt x="2136" y="1469"/>
                  </a:lnTo>
                  <a:lnTo>
                    <a:pt x="2669" y="735"/>
                  </a:lnTo>
                  <a:lnTo>
                    <a:pt x="1735" y="768"/>
                  </a:lnTo>
                  <a:lnTo>
                    <a:pt x="1135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3485;p69">
              <a:extLst>
                <a:ext uri="{FF2B5EF4-FFF2-40B4-BE49-F238E27FC236}">
                  <a16:creationId xmlns:a16="http://schemas.microsoft.com/office/drawing/2014/main" id="{D4B4B5B8-E3C7-4371-8B51-422248F3C79A}"/>
                </a:ext>
              </a:extLst>
            </p:cNvPr>
            <p:cNvSpPr/>
            <p:nvPr/>
          </p:nvSpPr>
          <p:spPr>
            <a:xfrm>
              <a:off x="7279319" y="3983196"/>
              <a:ext cx="46297" cy="46858"/>
            </a:xfrm>
            <a:custGeom>
              <a:avLst/>
              <a:gdLst/>
              <a:ahLst/>
              <a:cxnLst/>
              <a:rect l="l" t="t" r="r" b="b"/>
              <a:pathLst>
                <a:path w="2637" h="2669" extrusionOk="0">
                  <a:moveTo>
                    <a:pt x="1135" y="0"/>
                  </a:moveTo>
                  <a:lnTo>
                    <a:pt x="935" y="901"/>
                  </a:lnTo>
                  <a:lnTo>
                    <a:pt x="1" y="1234"/>
                  </a:lnTo>
                  <a:lnTo>
                    <a:pt x="801" y="1735"/>
                  </a:lnTo>
                  <a:lnTo>
                    <a:pt x="835" y="2669"/>
                  </a:lnTo>
                  <a:lnTo>
                    <a:pt x="1535" y="2068"/>
                  </a:lnTo>
                  <a:lnTo>
                    <a:pt x="2469" y="2335"/>
                  </a:lnTo>
                  <a:lnTo>
                    <a:pt x="2136" y="1468"/>
                  </a:lnTo>
                  <a:lnTo>
                    <a:pt x="2636" y="701"/>
                  </a:lnTo>
                  <a:lnTo>
                    <a:pt x="1702" y="734"/>
                  </a:lnTo>
                  <a:lnTo>
                    <a:pt x="1135" y="0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3486;p69">
              <a:extLst>
                <a:ext uri="{FF2B5EF4-FFF2-40B4-BE49-F238E27FC236}">
                  <a16:creationId xmlns:a16="http://schemas.microsoft.com/office/drawing/2014/main" id="{E65A2C54-9DFB-4042-8F65-98992084A075}"/>
                </a:ext>
              </a:extLst>
            </p:cNvPr>
            <p:cNvSpPr/>
            <p:nvPr/>
          </p:nvSpPr>
          <p:spPr>
            <a:xfrm>
              <a:off x="7173910" y="4109094"/>
              <a:ext cx="29302" cy="29899"/>
            </a:xfrm>
            <a:custGeom>
              <a:avLst/>
              <a:gdLst/>
              <a:ahLst/>
              <a:cxnLst/>
              <a:rect l="l" t="t" r="r" b="b"/>
              <a:pathLst>
                <a:path w="1669" h="1703" extrusionOk="0">
                  <a:moveTo>
                    <a:pt x="701" y="1"/>
                  </a:moveTo>
                  <a:lnTo>
                    <a:pt x="601" y="568"/>
                  </a:lnTo>
                  <a:lnTo>
                    <a:pt x="1" y="801"/>
                  </a:lnTo>
                  <a:lnTo>
                    <a:pt x="501" y="1068"/>
                  </a:lnTo>
                  <a:lnTo>
                    <a:pt x="534" y="1702"/>
                  </a:lnTo>
                  <a:lnTo>
                    <a:pt x="1001" y="1335"/>
                  </a:lnTo>
                  <a:lnTo>
                    <a:pt x="1535" y="1502"/>
                  </a:lnTo>
                  <a:lnTo>
                    <a:pt x="1335" y="902"/>
                  </a:lnTo>
                  <a:lnTo>
                    <a:pt x="1668" y="401"/>
                  </a:lnTo>
                  <a:lnTo>
                    <a:pt x="1101" y="468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3487;p69">
              <a:extLst>
                <a:ext uri="{FF2B5EF4-FFF2-40B4-BE49-F238E27FC236}">
                  <a16:creationId xmlns:a16="http://schemas.microsoft.com/office/drawing/2014/main" id="{05CD4BA4-863A-4CA5-95D1-C64E46FFC71C}"/>
                </a:ext>
              </a:extLst>
            </p:cNvPr>
            <p:cNvSpPr/>
            <p:nvPr/>
          </p:nvSpPr>
          <p:spPr>
            <a:xfrm>
              <a:off x="6653288" y="3263448"/>
              <a:ext cx="291650" cy="291649"/>
            </a:xfrm>
            <a:custGeom>
              <a:avLst/>
              <a:gdLst/>
              <a:ahLst/>
              <a:cxnLst/>
              <a:rect l="l" t="t" r="r" b="b"/>
              <a:pathLst>
                <a:path w="16612" h="16612" extrusionOk="0">
                  <a:moveTo>
                    <a:pt x="8306" y="0"/>
                  </a:moveTo>
                  <a:cubicBezTo>
                    <a:pt x="3736" y="0"/>
                    <a:pt x="0" y="3703"/>
                    <a:pt x="0" y="8306"/>
                  </a:cubicBezTo>
                  <a:cubicBezTo>
                    <a:pt x="0" y="12876"/>
                    <a:pt x="3736" y="16612"/>
                    <a:pt x="8306" y="16612"/>
                  </a:cubicBezTo>
                  <a:cubicBezTo>
                    <a:pt x="12876" y="16612"/>
                    <a:pt x="16612" y="12876"/>
                    <a:pt x="16612" y="8306"/>
                  </a:cubicBezTo>
                  <a:cubicBezTo>
                    <a:pt x="16612" y="3703"/>
                    <a:pt x="12876" y="0"/>
                    <a:pt x="8306" y="0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3488;p69">
              <a:extLst>
                <a:ext uri="{FF2B5EF4-FFF2-40B4-BE49-F238E27FC236}">
                  <a16:creationId xmlns:a16="http://schemas.microsoft.com/office/drawing/2014/main" id="{A3C5F98C-3FB2-40EB-B9D4-00897469A692}"/>
                </a:ext>
              </a:extLst>
            </p:cNvPr>
            <p:cNvSpPr/>
            <p:nvPr/>
          </p:nvSpPr>
          <p:spPr>
            <a:xfrm>
              <a:off x="6724725" y="3430937"/>
              <a:ext cx="55654" cy="47789"/>
            </a:xfrm>
            <a:custGeom>
              <a:avLst/>
              <a:gdLst/>
              <a:ahLst/>
              <a:cxnLst/>
              <a:rect l="l" t="t" r="r" b="b"/>
              <a:pathLst>
                <a:path w="3170" h="2722" extrusionOk="0">
                  <a:moveTo>
                    <a:pt x="1769" y="0"/>
                  </a:moveTo>
                  <a:cubicBezTo>
                    <a:pt x="568" y="34"/>
                    <a:pt x="1" y="1501"/>
                    <a:pt x="868" y="2335"/>
                  </a:cubicBezTo>
                  <a:cubicBezTo>
                    <a:pt x="1145" y="2601"/>
                    <a:pt x="1479" y="2721"/>
                    <a:pt x="1806" y="2721"/>
                  </a:cubicBezTo>
                  <a:cubicBezTo>
                    <a:pt x="2505" y="2721"/>
                    <a:pt x="3170" y="2175"/>
                    <a:pt x="3170" y="1335"/>
                  </a:cubicBezTo>
                  <a:cubicBezTo>
                    <a:pt x="3136" y="601"/>
                    <a:pt x="2536" y="0"/>
                    <a:pt x="17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3489;p69">
              <a:extLst>
                <a:ext uri="{FF2B5EF4-FFF2-40B4-BE49-F238E27FC236}">
                  <a16:creationId xmlns:a16="http://schemas.microsoft.com/office/drawing/2014/main" id="{A9985F74-E59F-4763-A7FE-375415CC032F}"/>
                </a:ext>
              </a:extLst>
            </p:cNvPr>
            <p:cNvSpPr/>
            <p:nvPr/>
          </p:nvSpPr>
          <p:spPr>
            <a:xfrm>
              <a:off x="6713594" y="3372369"/>
              <a:ext cx="32813" cy="28090"/>
            </a:xfrm>
            <a:custGeom>
              <a:avLst/>
              <a:gdLst/>
              <a:ahLst/>
              <a:cxnLst/>
              <a:rect l="l" t="t" r="r" b="b"/>
              <a:pathLst>
                <a:path w="1869" h="1600" extrusionOk="0">
                  <a:moveTo>
                    <a:pt x="1068" y="1"/>
                  </a:moveTo>
                  <a:cubicBezTo>
                    <a:pt x="368" y="1"/>
                    <a:pt x="1" y="868"/>
                    <a:pt x="501" y="1368"/>
                  </a:cubicBezTo>
                  <a:cubicBezTo>
                    <a:pt x="661" y="1528"/>
                    <a:pt x="859" y="1600"/>
                    <a:pt x="1054" y="1600"/>
                  </a:cubicBezTo>
                  <a:cubicBezTo>
                    <a:pt x="1468" y="1600"/>
                    <a:pt x="1869" y="1277"/>
                    <a:pt x="1869" y="801"/>
                  </a:cubicBezTo>
                  <a:cubicBezTo>
                    <a:pt x="1869" y="367"/>
                    <a:pt x="1502" y="1"/>
                    <a:pt x="10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3490;p69">
              <a:extLst>
                <a:ext uri="{FF2B5EF4-FFF2-40B4-BE49-F238E27FC236}">
                  <a16:creationId xmlns:a16="http://schemas.microsoft.com/office/drawing/2014/main" id="{E111135C-E863-46CA-9F3A-FA592F041E34}"/>
                </a:ext>
              </a:extLst>
            </p:cNvPr>
            <p:cNvSpPr/>
            <p:nvPr/>
          </p:nvSpPr>
          <p:spPr>
            <a:xfrm>
              <a:off x="6532060" y="3215729"/>
              <a:ext cx="539969" cy="383628"/>
            </a:xfrm>
            <a:custGeom>
              <a:avLst/>
              <a:gdLst/>
              <a:ahLst/>
              <a:cxnLst/>
              <a:rect l="l" t="t" r="r" b="b"/>
              <a:pathLst>
                <a:path w="30756" h="21851" extrusionOk="0">
                  <a:moveTo>
                    <a:pt x="28006" y="1"/>
                  </a:moveTo>
                  <a:cubicBezTo>
                    <a:pt x="25222" y="1"/>
                    <a:pt x="19181" y="3719"/>
                    <a:pt x="19181" y="3719"/>
                  </a:cubicBezTo>
                  <a:lnTo>
                    <a:pt x="20181" y="4353"/>
                  </a:lnTo>
                  <a:cubicBezTo>
                    <a:pt x="20181" y="4353"/>
                    <a:pt x="23699" y="2102"/>
                    <a:pt x="25759" y="2102"/>
                  </a:cubicBezTo>
                  <a:cubicBezTo>
                    <a:pt x="26156" y="2102"/>
                    <a:pt x="26499" y="2185"/>
                    <a:pt x="26753" y="2385"/>
                  </a:cubicBezTo>
                  <a:cubicBezTo>
                    <a:pt x="28354" y="3652"/>
                    <a:pt x="23851" y="8489"/>
                    <a:pt x="17479" y="13159"/>
                  </a:cubicBezTo>
                  <a:cubicBezTo>
                    <a:pt x="12031" y="17132"/>
                    <a:pt x="6800" y="20042"/>
                    <a:pt x="4764" y="20042"/>
                  </a:cubicBezTo>
                  <a:cubicBezTo>
                    <a:pt x="4406" y="20042"/>
                    <a:pt x="4147" y="19953"/>
                    <a:pt x="4003" y="19764"/>
                  </a:cubicBezTo>
                  <a:cubicBezTo>
                    <a:pt x="3036" y="18529"/>
                    <a:pt x="7539" y="14260"/>
                    <a:pt x="7539" y="14260"/>
                  </a:cubicBezTo>
                  <a:lnTo>
                    <a:pt x="7139" y="13059"/>
                  </a:lnTo>
                  <a:lnTo>
                    <a:pt x="7139" y="13059"/>
                  </a:lnTo>
                  <a:cubicBezTo>
                    <a:pt x="7172" y="13226"/>
                    <a:pt x="0" y="20064"/>
                    <a:pt x="1868" y="21532"/>
                  </a:cubicBezTo>
                  <a:cubicBezTo>
                    <a:pt x="2144" y="21748"/>
                    <a:pt x="2548" y="21851"/>
                    <a:pt x="3058" y="21851"/>
                  </a:cubicBezTo>
                  <a:cubicBezTo>
                    <a:pt x="5999" y="21851"/>
                    <a:pt x="12451" y="18441"/>
                    <a:pt x="18080" y="13893"/>
                  </a:cubicBezTo>
                  <a:cubicBezTo>
                    <a:pt x="24718" y="8556"/>
                    <a:pt x="30755" y="2051"/>
                    <a:pt x="29088" y="350"/>
                  </a:cubicBezTo>
                  <a:cubicBezTo>
                    <a:pt x="28848" y="105"/>
                    <a:pt x="28473" y="1"/>
                    <a:pt x="28006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3491;p69">
              <a:extLst>
                <a:ext uri="{FF2B5EF4-FFF2-40B4-BE49-F238E27FC236}">
                  <a16:creationId xmlns:a16="http://schemas.microsoft.com/office/drawing/2014/main" id="{16F1B9ED-718F-4F63-93A7-1AD3D598F8DA}"/>
                </a:ext>
              </a:extLst>
            </p:cNvPr>
            <p:cNvSpPr/>
            <p:nvPr/>
          </p:nvSpPr>
          <p:spPr>
            <a:xfrm>
              <a:off x="6532060" y="3215729"/>
              <a:ext cx="539969" cy="383628"/>
            </a:xfrm>
            <a:custGeom>
              <a:avLst/>
              <a:gdLst/>
              <a:ahLst/>
              <a:cxnLst/>
              <a:rect l="l" t="t" r="r" b="b"/>
              <a:pathLst>
                <a:path w="30756" h="21851" extrusionOk="0">
                  <a:moveTo>
                    <a:pt x="28006" y="1"/>
                  </a:moveTo>
                  <a:cubicBezTo>
                    <a:pt x="25222" y="1"/>
                    <a:pt x="19181" y="3719"/>
                    <a:pt x="19181" y="3719"/>
                  </a:cubicBezTo>
                  <a:lnTo>
                    <a:pt x="20181" y="4353"/>
                  </a:lnTo>
                  <a:cubicBezTo>
                    <a:pt x="20181" y="4353"/>
                    <a:pt x="23699" y="2102"/>
                    <a:pt x="25759" y="2102"/>
                  </a:cubicBezTo>
                  <a:cubicBezTo>
                    <a:pt x="26156" y="2102"/>
                    <a:pt x="26499" y="2185"/>
                    <a:pt x="26753" y="2385"/>
                  </a:cubicBezTo>
                  <a:cubicBezTo>
                    <a:pt x="28354" y="3652"/>
                    <a:pt x="23851" y="8489"/>
                    <a:pt x="17479" y="13159"/>
                  </a:cubicBezTo>
                  <a:cubicBezTo>
                    <a:pt x="12031" y="17132"/>
                    <a:pt x="6800" y="20042"/>
                    <a:pt x="4764" y="20042"/>
                  </a:cubicBezTo>
                  <a:cubicBezTo>
                    <a:pt x="4406" y="20042"/>
                    <a:pt x="4147" y="19953"/>
                    <a:pt x="4003" y="19764"/>
                  </a:cubicBezTo>
                  <a:cubicBezTo>
                    <a:pt x="3036" y="18529"/>
                    <a:pt x="7539" y="14260"/>
                    <a:pt x="7539" y="14260"/>
                  </a:cubicBezTo>
                  <a:lnTo>
                    <a:pt x="7139" y="13059"/>
                  </a:lnTo>
                  <a:lnTo>
                    <a:pt x="7139" y="13059"/>
                  </a:lnTo>
                  <a:cubicBezTo>
                    <a:pt x="7172" y="13226"/>
                    <a:pt x="0" y="20064"/>
                    <a:pt x="1868" y="21532"/>
                  </a:cubicBezTo>
                  <a:cubicBezTo>
                    <a:pt x="2144" y="21748"/>
                    <a:pt x="2548" y="21851"/>
                    <a:pt x="3058" y="21851"/>
                  </a:cubicBezTo>
                  <a:cubicBezTo>
                    <a:pt x="5999" y="21851"/>
                    <a:pt x="12451" y="18441"/>
                    <a:pt x="18080" y="13893"/>
                  </a:cubicBezTo>
                  <a:cubicBezTo>
                    <a:pt x="24718" y="8556"/>
                    <a:pt x="30755" y="2051"/>
                    <a:pt x="29088" y="350"/>
                  </a:cubicBezTo>
                  <a:cubicBezTo>
                    <a:pt x="28848" y="105"/>
                    <a:pt x="28473" y="1"/>
                    <a:pt x="28006" y="1"/>
                  </a:cubicBez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3492;p69">
              <a:extLst>
                <a:ext uri="{FF2B5EF4-FFF2-40B4-BE49-F238E27FC236}">
                  <a16:creationId xmlns:a16="http://schemas.microsoft.com/office/drawing/2014/main" id="{A28BB5E6-16C0-47BB-BB6D-186A6DB17A54}"/>
                </a:ext>
              </a:extLst>
            </p:cNvPr>
            <p:cNvSpPr/>
            <p:nvPr/>
          </p:nvSpPr>
          <p:spPr>
            <a:xfrm>
              <a:off x="6660890" y="3306515"/>
              <a:ext cx="59166" cy="202445"/>
            </a:xfrm>
            <a:custGeom>
              <a:avLst/>
              <a:gdLst/>
              <a:ahLst/>
              <a:cxnLst/>
              <a:rect l="l" t="t" r="r" b="b"/>
              <a:pathLst>
                <a:path w="3370" h="11531" extrusionOk="0">
                  <a:moveTo>
                    <a:pt x="3266" y="1"/>
                  </a:moveTo>
                  <a:cubicBezTo>
                    <a:pt x="3103" y="1"/>
                    <a:pt x="2490" y="415"/>
                    <a:pt x="1769" y="1316"/>
                  </a:cubicBezTo>
                  <a:cubicBezTo>
                    <a:pt x="1335" y="1850"/>
                    <a:pt x="968" y="2484"/>
                    <a:pt x="701" y="3151"/>
                  </a:cubicBezTo>
                  <a:cubicBezTo>
                    <a:pt x="34" y="4819"/>
                    <a:pt x="1" y="6654"/>
                    <a:pt x="601" y="8355"/>
                  </a:cubicBezTo>
                  <a:cubicBezTo>
                    <a:pt x="868" y="9022"/>
                    <a:pt x="1202" y="9656"/>
                    <a:pt x="1602" y="10223"/>
                  </a:cubicBezTo>
                  <a:cubicBezTo>
                    <a:pt x="2315" y="11122"/>
                    <a:pt x="2941" y="11531"/>
                    <a:pt x="3053" y="11531"/>
                  </a:cubicBezTo>
                  <a:cubicBezTo>
                    <a:pt x="3062" y="11531"/>
                    <a:pt x="3067" y="11529"/>
                    <a:pt x="3070" y="11524"/>
                  </a:cubicBezTo>
                  <a:cubicBezTo>
                    <a:pt x="3136" y="11424"/>
                    <a:pt x="2569" y="10923"/>
                    <a:pt x="2002" y="9923"/>
                  </a:cubicBezTo>
                  <a:cubicBezTo>
                    <a:pt x="368" y="7354"/>
                    <a:pt x="434" y="4052"/>
                    <a:pt x="2169" y="1517"/>
                  </a:cubicBezTo>
                  <a:cubicBezTo>
                    <a:pt x="2803" y="549"/>
                    <a:pt x="3370" y="82"/>
                    <a:pt x="3303" y="16"/>
                  </a:cubicBezTo>
                  <a:cubicBezTo>
                    <a:pt x="3296" y="6"/>
                    <a:pt x="3284" y="1"/>
                    <a:pt x="32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3493;p69">
              <a:extLst>
                <a:ext uri="{FF2B5EF4-FFF2-40B4-BE49-F238E27FC236}">
                  <a16:creationId xmlns:a16="http://schemas.microsoft.com/office/drawing/2014/main" id="{9D5E24EA-2A97-4862-9AE6-2B0537ACFB6D}"/>
                </a:ext>
              </a:extLst>
            </p:cNvPr>
            <p:cNvSpPr/>
            <p:nvPr/>
          </p:nvSpPr>
          <p:spPr>
            <a:xfrm>
              <a:off x="8287203" y="1921164"/>
              <a:ext cx="241894" cy="241297"/>
            </a:xfrm>
            <a:custGeom>
              <a:avLst/>
              <a:gdLst/>
              <a:ahLst/>
              <a:cxnLst/>
              <a:rect l="l" t="t" r="r" b="b"/>
              <a:pathLst>
                <a:path w="13778" h="13744" extrusionOk="0">
                  <a:moveTo>
                    <a:pt x="6872" y="0"/>
                  </a:moveTo>
                  <a:cubicBezTo>
                    <a:pt x="3103" y="0"/>
                    <a:pt x="1" y="3069"/>
                    <a:pt x="1" y="6872"/>
                  </a:cubicBezTo>
                  <a:cubicBezTo>
                    <a:pt x="1" y="10675"/>
                    <a:pt x="3103" y="13744"/>
                    <a:pt x="6872" y="13744"/>
                  </a:cubicBezTo>
                  <a:cubicBezTo>
                    <a:pt x="10675" y="13744"/>
                    <a:pt x="13777" y="10675"/>
                    <a:pt x="13777" y="6872"/>
                  </a:cubicBezTo>
                  <a:cubicBezTo>
                    <a:pt x="13777" y="3069"/>
                    <a:pt x="10675" y="0"/>
                    <a:pt x="6872" y="0"/>
                  </a:cubicBezTo>
                  <a:close/>
                </a:path>
              </a:pathLst>
            </a:custGeom>
            <a:solidFill>
              <a:srgbClr val="ACD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3494;p69">
              <a:extLst>
                <a:ext uri="{FF2B5EF4-FFF2-40B4-BE49-F238E27FC236}">
                  <a16:creationId xmlns:a16="http://schemas.microsoft.com/office/drawing/2014/main" id="{5735EEC0-2BEF-4DB0-B81A-77FA6F164D2E}"/>
                </a:ext>
              </a:extLst>
            </p:cNvPr>
            <p:cNvSpPr/>
            <p:nvPr/>
          </p:nvSpPr>
          <p:spPr>
            <a:xfrm>
              <a:off x="8447105" y="1976746"/>
              <a:ext cx="45103" cy="38712"/>
            </a:xfrm>
            <a:custGeom>
              <a:avLst/>
              <a:gdLst/>
              <a:ahLst/>
              <a:cxnLst/>
              <a:rect l="l" t="t" r="r" b="b"/>
              <a:pathLst>
                <a:path w="2569" h="2205" extrusionOk="0">
                  <a:moveTo>
                    <a:pt x="1102" y="1"/>
                  </a:moveTo>
                  <a:cubicBezTo>
                    <a:pt x="537" y="1"/>
                    <a:pt x="0" y="424"/>
                    <a:pt x="0" y="1071"/>
                  </a:cubicBezTo>
                  <a:cubicBezTo>
                    <a:pt x="0" y="1671"/>
                    <a:pt x="467" y="2172"/>
                    <a:pt x="1067" y="2205"/>
                  </a:cubicBezTo>
                  <a:cubicBezTo>
                    <a:pt x="2068" y="2205"/>
                    <a:pt x="2569" y="1037"/>
                    <a:pt x="1901" y="337"/>
                  </a:cubicBezTo>
                  <a:cubicBezTo>
                    <a:pt x="1669" y="105"/>
                    <a:pt x="1382" y="1"/>
                    <a:pt x="1102" y="1"/>
                  </a:cubicBez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3495;p69">
              <a:extLst>
                <a:ext uri="{FF2B5EF4-FFF2-40B4-BE49-F238E27FC236}">
                  <a16:creationId xmlns:a16="http://schemas.microsoft.com/office/drawing/2014/main" id="{63F45E3F-749F-467B-8BD4-068D40623983}"/>
                </a:ext>
              </a:extLst>
            </p:cNvPr>
            <p:cNvSpPr/>
            <p:nvPr/>
          </p:nvSpPr>
          <p:spPr>
            <a:xfrm>
              <a:off x="8486354" y="2030822"/>
              <a:ext cx="26967" cy="22718"/>
            </a:xfrm>
            <a:custGeom>
              <a:avLst/>
              <a:gdLst/>
              <a:ahLst/>
              <a:cxnLst/>
              <a:rect l="l" t="t" r="r" b="b"/>
              <a:pathLst>
                <a:path w="1536" h="1294" extrusionOk="0">
                  <a:moveTo>
                    <a:pt x="676" y="1"/>
                  </a:moveTo>
                  <a:cubicBezTo>
                    <a:pt x="345" y="1"/>
                    <a:pt x="23" y="246"/>
                    <a:pt x="1" y="626"/>
                  </a:cubicBezTo>
                  <a:cubicBezTo>
                    <a:pt x="34" y="960"/>
                    <a:pt x="301" y="1260"/>
                    <a:pt x="635" y="1293"/>
                  </a:cubicBezTo>
                  <a:cubicBezTo>
                    <a:pt x="1202" y="1293"/>
                    <a:pt x="1535" y="626"/>
                    <a:pt x="1135" y="192"/>
                  </a:cubicBezTo>
                  <a:cubicBezTo>
                    <a:pt x="1003" y="60"/>
                    <a:pt x="838" y="1"/>
                    <a:pt x="676" y="1"/>
                  </a:cubicBez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3496;p69">
              <a:extLst>
                <a:ext uri="{FF2B5EF4-FFF2-40B4-BE49-F238E27FC236}">
                  <a16:creationId xmlns:a16="http://schemas.microsoft.com/office/drawing/2014/main" id="{3D3ACA65-D7D3-4CA5-9167-2E81F06CF725}"/>
                </a:ext>
              </a:extLst>
            </p:cNvPr>
            <p:cNvSpPr/>
            <p:nvPr/>
          </p:nvSpPr>
          <p:spPr>
            <a:xfrm>
              <a:off x="8466534" y="2076952"/>
              <a:ext cx="9393" cy="8515"/>
            </a:xfrm>
            <a:custGeom>
              <a:avLst/>
              <a:gdLst/>
              <a:ahLst/>
              <a:cxnLst/>
              <a:rect l="l" t="t" r="r" b="b"/>
              <a:pathLst>
                <a:path w="535" h="485" extrusionOk="0">
                  <a:moveTo>
                    <a:pt x="268" y="0"/>
                  </a:moveTo>
                  <a:cubicBezTo>
                    <a:pt x="134" y="0"/>
                    <a:pt x="1" y="100"/>
                    <a:pt x="34" y="234"/>
                  </a:cubicBezTo>
                  <a:cubicBezTo>
                    <a:pt x="18" y="401"/>
                    <a:pt x="134" y="484"/>
                    <a:pt x="259" y="484"/>
                  </a:cubicBezTo>
                  <a:cubicBezTo>
                    <a:pt x="384" y="484"/>
                    <a:pt x="518" y="401"/>
                    <a:pt x="535" y="234"/>
                  </a:cubicBezTo>
                  <a:cubicBezTo>
                    <a:pt x="501" y="100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134" name="!!1">
            <a:extLst>
              <a:ext uri="{FF2B5EF4-FFF2-40B4-BE49-F238E27FC236}">
                <a16:creationId xmlns:a16="http://schemas.microsoft.com/office/drawing/2014/main" id="{9D2C1E4C-79D9-4C2C-A0A2-318F0A3695E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48127507"/>
              </p:ext>
            </p:extLst>
          </p:nvPr>
        </p:nvGraphicFramePr>
        <p:xfrm>
          <a:off x="698488" y="1571202"/>
          <a:ext cx="7369782" cy="2882740"/>
        </p:xfrm>
        <a:graphic>
          <a:graphicData uri="http://schemas.openxmlformats.org/drawingml/2006/table">
            <a:tbl>
              <a:tblPr firstRow="1" bandRow="1">
                <a:tableStyleId>{7BCDCD27-D8CD-446B-BA28-521A8FD0489B}</a:tableStyleId>
              </a:tblPr>
              <a:tblGrid>
                <a:gridCol w="3064114">
                  <a:extLst>
                    <a:ext uri="{9D8B030D-6E8A-4147-A177-3AD203B41FA5}">
                      <a16:colId xmlns:a16="http://schemas.microsoft.com/office/drawing/2014/main" val="242611313"/>
                    </a:ext>
                  </a:extLst>
                </a:gridCol>
                <a:gridCol w="1849074">
                  <a:extLst>
                    <a:ext uri="{9D8B030D-6E8A-4147-A177-3AD203B41FA5}">
                      <a16:colId xmlns:a16="http://schemas.microsoft.com/office/drawing/2014/main" val="1247878900"/>
                    </a:ext>
                  </a:extLst>
                </a:gridCol>
                <a:gridCol w="2456594">
                  <a:extLst>
                    <a:ext uri="{9D8B030D-6E8A-4147-A177-3AD203B41FA5}">
                      <a16:colId xmlns:a16="http://schemas.microsoft.com/office/drawing/2014/main" val="1894989488"/>
                    </a:ext>
                  </a:extLst>
                </a:gridCol>
              </a:tblGrid>
              <a:tr h="720685">
                <a:tc>
                  <a:txBody>
                    <a:bodyPr/>
                    <a:lstStyle/>
                    <a:p>
                      <a:pPr marR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2000" b="1" i="0" u="none" strike="noStrike" cap="none" dirty="0" err="1">
                          <a:solidFill>
                            <a:srgbClr val="16433D"/>
                          </a:solidFill>
                          <a:latin typeface="Merriweather" panose="00000500000000000000" pitchFamily="2" charset="-93"/>
                          <a:ea typeface="+mn-ea"/>
                          <a:cs typeface="+mn-cs"/>
                          <a:sym typeface="Arial"/>
                        </a:rPr>
                        <a:t>Vật</a:t>
                      </a:r>
                      <a:r>
                        <a:rPr lang="en-US" sz="2000" b="1" i="0" u="none" strike="noStrike" cap="none" dirty="0">
                          <a:solidFill>
                            <a:srgbClr val="16433D"/>
                          </a:solidFill>
                          <a:latin typeface="Merriweather" panose="00000500000000000000" pitchFamily="2" charset="-93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2000" b="1" i="0" u="none" strike="noStrike" cap="none" dirty="0" err="1">
                          <a:solidFill>
                            <a:srgbClr val="16433D"/>
                          </a:solidFill>
                          <a:latin typeface="Merriweather" panose="00000500000000000000" pitchFamily="2" charset="-93"/>
                          <a:ea typeface="+mn-ea"/>
                          <a:cs typeface="+mn-cs"/>
                          <a:sym typeface="Arial"/>
                        </a:rPr>
                        <a:t>chuyển</a:t>
                      </a:r>
                      <a:r>
                        <a:rPr lang="en-US" sz="2000" b="1" i="0" u="none" strike="noStrike" cap="none" dirty="0">
                          <a:solidFill>
                            <a:srgbClr val="16433D"/>
                          </a:solidFill>
                          <a:latin typeface="Merriweather" panose="00000500000000000000" pitchFamily="2" charset="-93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2000" b="1" i="0" u="none" strike="noStrike" cap="none" dirty="0" err="1">
                          <a:solidFill>
                            <a:srgbClr val="16433D"/>
                          </a:solidFill>
                          <a:latin typeface="Merriweather" panose="00000500000000000000" pitchFamily="2" charset="-93"/>
                          <a:ea typeface="+mn-ea"/>
                          <a:cs typeface="+mn-cs"/>
                          <a:sym typeface="Arial"/>
                        </a:rPr>
                        <a:t>động</a:t>
                      </a:r>
                      <a:endParaRPr lang="en-US" sz="2000" b="1" i="0" u="none" strike="noStrike" cap="none" dirty="0">
                        <a:solidFill>
                          <a:srgbClr val="16433D"/>
                        </a:solidFill>
                        <a:latin typeface="Merriweather" panose="00000500000000000000" pitchFamily="2" charset="-93"/>
                        <a:ea typeface="+mn-ea"/>
                        <a:cs typeface="+mn-cs"/>
                        <a:sym typeface="Arial"/>
                      </a:endParaRPr>
                    </a:p>
                  </a:txBody>
                  <a:tcPr anchor="ctr">
                    <a:solidFill>
                      <a:srgbClr val="B7D5C4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2000" b="1" i="0" u="none" strike="noStrike" cap="none" dirty="0" err="1">
                          <a:solidFill>
                            <a:srgbClr val="16433D"/>
                          </a:solidFill>
                          <a:latin typeface="Merriweather" panose="00000500000000000000" pitchFamily="2" charset="-93"/>
                          <a:ea typeface="+mn-ea"/>
                          <a:cs typeface="+mn-cs"/>
                          <a:sym typeface="Arial"/>
                        </a:rPr>
                        <a:t>Thời</a:t>
                      </a:r>
                      <a:r>
                        <a:rPr lang="en-US" sz="2000" b="1" i="0" u="none" strike="noStrike" cap="none" dirty="0">
                          <a:solidFill>
                            <a:srgbClr val="16433D"/>
                          </a:solidFill>
                          <a:latin typeface="Merriweather" panose="00000500000000000000" pitchFamily="2" charset="-93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2000" b="1" i="0" u="none" strike="noStrike" cap="none" dirty="0" err="1">
                          <a:solidFill>
                            <a:srgbClr val="16433D"/>
                          </a:solidFill>
                          <a:latin typeface="Merriweather" panose="00000500000000000000" pitchFamily="2" charset="-93"/>
                          <a:ea typeface="+mn-ea"/>
                          <a:cs typeface="+mn-cs"/>
                          <a:sym typeface="Arial"/>
                        </a:rPr>
                        <a:t>gian</a:t>
                      </a:r>
                      <a:r>
                        <a:rPr lang="en-US" sz="2000" b="1" i="0" u="none" strike="noStrike" cap="none" dirty="0">
                          <a:solidFill>
                            <a:srgbClr val="16433D"/>
                          </a:solidFill>
                          <a:latin typeface="Merriweather" panose="00000500000000000000" pitchFamily="2" charset="-93"/>
                          <a:ea typeface="+mn-ea"/>
                          <a:cs typeface="+mn-cs"/>
                          <a:sym typeface="Arial"/>
                        </a:rPr>
                        <a:t> (s)</a:t>
                      </a:r>
                    </a:p>
                  </a:txBody>
                  <a:tcPr anchor="ctr">
                    <a:solidFill>
                      <a:srgbClr val="B7D5C4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2000" b="1" i="0" u="none" strike="noStrike" cap="none" dirty="0" err="1">
                          <a:solidFill>
                            <a:srgbClr val="16433D"/>
                          </a:solidFill>
                          <a:latin typeface="Merriweather" panose="00000500000000000000" pitchFamily="2" charset="-93"/>
                          <a:ea typeface="+mn-ea"/>
                          <a:cs typeface="+mn-cs"/>
                          <a:sym typeface="Arial"/>
                        </a:rPr>
                        <a:t>Tốc</a:t>
                      </a:r>
                      <a:r>
                        <a:rPr lang="en-US" sz="2000" b="1" i="0" u="none" strike="noStrike" cap="none" dirty="0">
                          <a:solidFill>
                            <a:srgbClr val="16433D"/>
                          </a:solidFill>
                          <a:latin typeface="Merriweather" panose="00000500000000000000" pitchFamily="2" charset="-93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2000" b="1" i="0" u="none" strike="noStrike" cap="none" dirty="0" err="1">
                          <a:solidFill>
                            <a:srgbClr val="16433D"/>
                          </a:solidFill>
                          <a:latin typeface="Merriweather" panose="00000500000000000000" pitchFamily="2" charset="-93"/>
                          <a:ea typeface="+mn-ea"/>
                          <a:cs typeface="+mn-cs"/>
                          <a:sym typeface="Arial"/>
                        </a:rPr>
                        <a:t>độ</a:t>
                      </a:r>
                      <a:r>
                        <a:rPr lang="en-US" sz="2000" b="1" i="0" u="none" strike="noStrike" cap="none" dirty="0">
                          <a:solidFill>
                            <a:srgbClr val="16433D"/>
                          </a:solidFill>
                          <a:latin typeface="Merriweather" panose="00000500000000000000" pitchFamily="2" charset="-93"/>
                          <a:ea typeface="+mn-ea"/>
                          <a:cs typeface="+mn-cs"/>
                          <a:sym typeface="Arial"/>
                        </a:rPr>
                        <a:t> (m/s)</a:t>
                      </a:r>
                    </a:p>
                  </a:txBody>
                  <a:tcPr anchor="ctr">
                    <a:solidFill>
                      <a:srgbClr val="B7D5C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39891285"/>
                  </a:ext>
                </a:extLst>
              </a:tr>
              <a:tr h="720685">
                <a:tc>
                  <a:txBody>
                    <a:bodyPr/>
                    <a:lstStyle/>
                    <a:p>
                      <a:pPr marR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2000" b="0" i="0" u="none" strike="noStrike" cap="none" dirty="0">
                          <a:solidFill>
                            <a:srgbClr val="16433D"/>
                          </a:solidFill>
                          <a:latin typeface="Merriweather" panose="00000500000000000000" pitchFamily="2" charset="-93"/>
                          <a:ea typeface="+mn-ea"/>
                          <a:cs typeface="+mn-cs"/>
                          <a:sym typeface="Arial"/>
                        </a:rPr>
                        <a:t>Xe </a:t>
                      </a:r>
                      <a:r>
                        <a:rPr lang="en-US" sz="2000" b="0" i="0" u="none" strike="noStrike" cap="none" dirty="0" err="1">
                          <a:solidFill>
                            <a:srgbClr val="16433D"/>
                          </a:solidFill>
                          <a:latin typeface="Merriweather" panose="00000500000000000000" pitchFamily="2" charset="-93"/>
                          <a:ea typeface="+mn-ea"/>
                          <a:cs typeface="+mn-cs"/>
                          <a:sym typeface="Arial"/>
                        </a:rPr>
                        <a:t>đua</a:t>
                      </a:r>
                      <a:endParaRPr lang="en-US" sz="2000" b="0" i="0" u="none" strike="noStrike" cap="none" dirty="0">
                        <a:solidFill>
                          <a:srgbClr val="16433D"/>
                        </a:solidFill>
                        <a:latin typeface="Merriweather" panose="00000500000000000000" pitchFamily="2" charset="-93"/>
                        <a:ea typeface="+mn-ea"/>
                        <a:cs typeface="+mn-cs"/>
                        <a:sym typeface="Arial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R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2000" b="0" i="0" u="none" strike="noStrike" cap="none" dirty="0">
                          <a:solidFill>
                            <a:srgbClr val="16433D"/>
                          </a:solidFill>
                          <a:latin typeface="Merriweather" panose="00000500000000000000" pitchFamily="2" charset="-93"/>
                          <a:ea typeface="+mn-ea"/>
                          <a:cs typeface="+mn-cs"/>
                          <a:sym typeface="Arial"/>
                        </a:rPr>
                        <a:t>10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R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2000" b="0" i="0" u="none" strike="noStrike" cap="none" dirty="0">
                        <a:solidFill>
                          <a:srgbClr val="16433D"/>
                        </a:solidFill>
                        <a:latin typeface="Merriweather" panose="00000500000000000000" pitchFamily="2" charset="-93"/>
                        <a:ea typeface="+mn-ea"/>
                        <a:cs typeface="+mn-cs"/>
                        <a:sym typeface="Arial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381053204"/>
                  </a:ext>
                </a:extLst>
              </a:tr>
              <a:tr h="720685">
                <a:tc>
                  <a:txBody>
                    <a:bodyPr/>
                    <a:lstStyle/>
                    <a:p>
                      <a:pPr marR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2000" b="0" i="0" u="none" strike="noStrike" cap="none" dirty="0" err="1">
                          <a:solidFill>
                            <a:srgbClr val="16433D"/>
                          </a:solidFill>
                          <a:latin typeface="Merriweather" panose="00000500000000000000" pitchFamily="2" charset="-93"/>
                          <a:ea typeface="+mn-ea"/>
                          <a:cs typeface="+mn-cs"/>
                          <a:sym typeface="Arial"/>
                        </a:rPr>
                        <a:t>Máy</a:t>
                      </a:r>
                      <a:r>
                        <a:rPr lang="en-US" sz="2000" b="0" i="0" u="none" strike="noStrike" cap="none" dirty="0">
                          <a:solidFill>
                            <a:srgbClr val="16433D"/>
                          </a:solidFill>
                          <a:latin typeface="Merriweather" panose="00000500000000000000" pitchFamily="2" charset="-93"/>
                          <a:ea typeface="+mn-ea"/>
                          <a:cs typeface="+mn-cs"/>
                          <a:sym typeface="Arial"/>
                        </a:rPr>
                        <a:t> bay </a:t>
                      </a:r>
                      <a:r>
                        <a:rPr lang="en-US" sz="2000" b="0" i="0" u="none" strike="noStrike" cap="none" dirty="0" err="1">
                          <a:solidFill>
                            <a:srgbClr val="16433D"/>
                          </a:solidFill>
                          <a:latin typeface="Merriweather" panose="00000500000000000000" pitchFamily="2" charset="-93"/>
                          <a:ea typeface="+mn-ea"/>
                          <a:cs typeface="+mn-cs"/>
                          <a:sym typeface="Arial"/>
                        </a:rPr>
                        <a:t>chở</a:t>
                      </a:r>
                      <a:r>
                        <a:rPr lang="en-US" sz="2000" b="0" i="0" u="none" strike="noStrike" cap="none" dirty="0">
                          <a:solidFill>
                            <a:srgbClr val="16433D"/>
                          </a:solidFill>
                          <a:latin typeface="Merriweather" panose="00000500000000000000" pitchFamily="2" charset="-93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2000" b="0" i="0" u="none" strike="noStrike" cap="none" dirty="0" err="1">
                          <a:solidFill>
                            <a:srgbClr val="16433D"/>
                          </a:solidFill>
                          <a:latin typeface="Merriweather" panose="00000500000000000000" pitchFamily="2" charset="-93"/>
                          <a:ea typeface="+mn-ea"/>
                          <a:cs typeface="+mn-cs"/>
                          <a:sym typeface="Arial"/>
                        </a:rPr>
                        <a:t>khách</a:t>
                      </a:r>
                      <a:endParaRPr lang="en-US" sz="2000" b="0" i="0" u="none" strike="noStrike" cap="none" dirty="0">
                        <a:solidFill>
                          <a:srgbClr val="16433D"/>
                        </a:solidFill>
                        <a:latin typeface="Merriweather" panose="00000500000000000000" pitchFamily="2" charset="-93"/>
                        <a:ea typeface="+mn-ea"/>
                        <a:cs typeface="+mn-cs"/>
                        <a:sym typeface="Arial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R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2000" b="0" i="0" u="none" strike="noStrike" cap="none" dirty="0">
                          <a:solidFill>
                            <a:srgbClr val="16433D"/>
                          </a:solidFill>
                          <a:latin typeface="Merriweather" panose="00000500000000000000" pitchFamily="2" charset="-93"/>
                          <a:ea typeface="+mn-ea"/>
                          <a:cs typeface="+mn-cs"/>
                          <a:sym typeface="Arial"/>
                        </a:rPr>
                        <a:t>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R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2000" b="0" i="0" u="none" strike="noStrike" cap="none" dirty="0">
                        <a:solidFill>
                          <a:srgbClr val="16433D"/>
                        </a:solidFill>
                        <a:latin typeface="Merriweather" panose="00000500000000000000" pitchFamily="2" charset="-93"/>
                        <a:ea typeface="+mn-ea"/>
                        <a:cs typeface="+mn-cs"/>
                        <a:sym typeface="Arial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52166450"/>
                  </a:ext>
                </a:extLst>
              </a:tr>
              <a:tr h="720685">
                <a:tc>
                  <a:txBody>
                    <a:bodyPr/>
                    <a:lstStyle/>
                    <a:p>
                      <a:pPr marR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2000" b="0" i="0" u="none" strike="noStrike" cap="none" dirty="0" err="1">
                          <a:solidFill>
                            <a:srgbClr val="16433D"/>
                          </a:solidFill>
                          <a:latin typeface="Merriweather" panose="00000500000000000000" pitchFamily="2" charset="-93"/>
                          <a:ea typeface="+mn-ea"/>
                          <a:cs typeface="+mn-cs"/>
                          <a:sym typeface="Arial"/>
                        </a:rPr>
                        <a:t>Tên</a:t>
                      </a:r>
                      <a:r>
                        <a:rPr lang="en-US" sz="2000" b="0" i="0" u="none" strike="noStrike" cap="none" dirty="0">
                          <a:solidFill>
                            <a:srgbClr val="16433D"/>
                          </a:solidFill>
                          <a:latin typeface="Merriweather" panose="00000500000000000000" pitchFamily="2" charset="-93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2000" b="0" i="0" u="none" strike="noStrike" cap="none" dirty="0" err="1">
                          <a:solidFill>
                            <a:srgbClr val="16433D"/>
                          </a:solidFill>
                          <a:latin typeface="Merriweather" panose="00000500000000000000" pitchFamily="2" charset="-93"/>
                          <a:ea typeface="+mn-ea"/>
                          <a:cs typeface="+mn-cs"/>
                          <a:sym typeface="Arial"/>
                        </a:rPr>
                        <a:t>lửa</a:t>
                      </a:r>
                      <a:r>
                        <a:rPr lang="en-US" sz="2000" b="0" i="0" u="none" strike="noStrike" cap="none" dirty="0">
                          <a:solidFill>
                            <a:srgbClr val="16433D"/>
                          </a:solidFill>
                          <a:latin typeface="Merriweather" panose="00000500000000000000" pitchFamily="2" charset="-93"/>
                          <a:ea typeface="+mn-ea"/>
                          <a:cs typeface="+mn-cs"/>
                          <a:sym typeface="Arial"/>
                        </a:rPr>
                        <a:t> bay </a:t>
                      </a:r>
                      <a:r>
                        <a:rPr lang="en-US" sz="2000" b="0" i="0" u="none" strike="noStrike" cap="none" dirty="0" err="1">
                          <a:solidFill>
                            <a:srgbClr val="16433D"/>
                          </a:solidFill>
                          <a:latin typeface="Merriweather" panose="00000500000000000000" pitchFamily="2" charset="-93"/>
                          <a:ea typeface="+mn-ea"/>
                          <a:cs typeface="+mn-cs"/>
                          <a:sym typeface="Arial"/>
                        </a:rPr>
                        <a:t>vào</a:t>
                      </a:r>
                      <a:r>
                        <a:rPr lang="en-US" sz="2000" b="0" i="0" u="none" strike="noStrike" cap="none" dirty="0">
                          <a:solidFill>
                            <a:srgbClr val="16433D"/>
                          </a:solidFill>
                          <a:latin typeface="Merriweather" panose="00000500000000000000" pitchFamily="2" charset="-93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2000" b="0" i="0" u="none" strike="noStrike" cap="none" dirty="0" err="1">
                          <a:solidFill>
                            <a:srgbClr val="16433D"/>
                          </a:solidFill>
                          <a:latin typeface="Merriweather" panose="00000500000000000000" pitchFamily="2" charset="-93"/>
                          <a:ea typeface="+mn-ea"/>
                          <a:cs typeface="+mn-cs"/>
                          <a:sym typeface="Arial"/>
                        </a:rPr>
                        <a:t>vũ</a:t>
                      </a:r>
                      <a:r>
                        <a:rPr lang="en-US" sz="2000" b="0" i="0" u="none" strike="noStrike" cap="none" dirty="0">
                          <a:solidFill>
                            <a:srgbClr val="16433D"/>
                          </a:solidFill>
                          <a:latin typeface="Merriweather" panose="00000500000000000000" pitchFamily="2" charset="-93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2000" b="0" i="0" u="none" strike="noStrike" cap="none" dirty="0" err="1">
                          <a:solidFill>
                            <a:srgbClr val="16433D"/>
                          </a:solidFill>
                          <a:latin typeface="Merriweather" panose="00000500000000000000" pitchFamily="2" charset="-93"/>
                          <a:ea typeface="+mn-ea"/>
                          <a:cs typeface="+mn-cs"/>
                          <a:sym typeface="Arial"/>
                        </a:rPr>
                        <a:t>trụ</a:t>
                      </a:r>
                      <a:endParaRPr lang="en-US" sz="2000" b="0" i="0" u="none" strike="noStrike" cap="none" dirty="0">
                        <a:solidFill>
                          <a:srgbClr val="16433D"/>
                        </a:solidFill>
                        <a:latin typeface="Merriweather" panose="00000500000000000000" pitchFamily="2" charset="-93"/>
                        <a:ea typeface="+mn-ea"/>
                        <a:cs typeface="+mn-cs"/>
                        <a:sym typeface="Arial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R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2000" b="0" i="0" u="none" strike="noStrike" cap="none" dirty="0">
                          <a:solidFill>
                            <a:srgbClr val="16433D"/>
                          </a:solidFill>
                          <a:latin typeface="Merriweather" panose="00000500000000000000" pitchFamily="2" charset="-93"/>
                          <a:ea typeface="+mn-ea"/>
                          <a:cs typeface="+mn-cs"/>
                          <a:sym typeface="Arial"/>
                        </a:rPr>
                        <a:t>0,1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R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2000" b="0" i="0" u="none" strike="noStrike" cap="none" dirty="0">
                        <a:solidFill>
                          <a:srgbClr val="16433D"/>
                        </a:solidFill>
                        <a:latin typeface="Merriweather" panose="00000500000000000000" pitchFamily="2" charset="-93"/>
                        <a:ea typeface="+mn-ea"/>
                        <a:cs typeface="+mn-cs"/>
                        <a:sym typeface="Arial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888015632"/>
                  </a:ext>
                </a:extLst>
              </a:tr>
            </a:tbl>
          </a:graphicData>
        </a:graphic>
      </p:graphicFrame>
      <p:sp>
        <p:nvSpPr>
          <p:cNvPr id="135" name="TextBox 134">
            <a:extLst>
              <a:ext uri="{FF2B5EF4-FFF2-40B4-BE49-F238E27FC236}">
                <a16:creationId xmlns:a16="http://schemas.microsoft.com/office/drawing/2014/main" id="{503C5DCA-5061-4050-88CF-2E2FB67E8026}"/>
              </a:ext>
            </a:extLst>
          </p:cNvPr>
          <p:cNvSpPr txBox="1"/>
          <p:nvPr/>
        </p:nvSpPr>
        <p:spPr>
          <a:xfrm>
            <a:off x="6519719" y="2501114"/>
            <a:ext cx="64867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Merriweather" panose="00000500000000000000" pitchFamily="2" charset="-93"/>
                <a:ea typeface="+mn-ea"/>
                <a:cs typeface="Arial"/>
                <a:sym typeface="Arial"/>
              </a:rPr>
              <a:t>100</a:t>
            </a: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65F337F4-A5F9-4742-BF45-C4F7EFCDA851}"/>
              </a:ext>
            </a:extLst>
          </p:cNvPr>
          <p:cNvSpPr txBox="1"/>
          <p:nvPr/>
        </p:nvSpPr>
        <p:spPr>
          <a:xfrm>
            <a:off x="6392264" y="3160890"/>
            <a:ext cx="93340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Merriweather" panose="00000500000000000000" pitchFamily="2" charset="-93"/>
                <a:ea typeface="+mn-ea"/>
                <a:cs typeface="Arial"/>
                <a:sym typeface="Arial"/>
              </a:rPr>
              <a:t>250</a:t>
            </a: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D2501BA1-258E-48BB-ACB8-D2F8AA41602E}"/>
              </a:ext>
            </a:extLst>
          </p:cNvPr>
          <p:cNvSpPr txBox="1"/>
          <p:nvPr/>
        </p:nvSpPr>
        <p:spPr>
          <a:xfrm>
            <a:off x="6318703" y="3881611"/>
            <a:ext cx="104263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Merriweather" panose="00000500000000000000" pitchFamily="2" charset="-93"/>
                <a:ea typeface="+mn-ea"/>
                <a:cs typeface="Arial"/>
                <a:sym typeface="Arial"/>
              </a:rPr>
              <a:t>10000</a:t>
            </a:r>
          </a:p>
        </p:txBody>
      </p:sp>
    </p:spTree>
    <p:extLst>
      <p:ext uri="{BB962C8B-B14F-4D97-AF65-F5344CB8AC3E}">
        <p14:creationId xmlns:p14="http://schemas.microsoft.com/office/powerpoint/2010/main" val="407519172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75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7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83" grpId="0"/>
      <p:bldP spid="135" grpId="0"/>
      <p:bldP spid="136" grpId="0"/>
      <p:bldP spid="137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3" name="Google Shape;1643;p42"/>
          <p:cNvSpPr/>
          <p:nvPr/>
        </p:nvSpPr>
        <p:spPr>
          <a:xfrm>
            <a:off x="1504374" y="1745433"/>
            <a:ext cx="1445755" cy="1369992"/>
          </a:xfrm>
          <a:custGeom>
            <a:avLst/>
            <a:gdLst/>
            <a:ahLst/>
            <a:cxnLst/>
            <a:rect l="l" t="t" r="r" b="b"/>
            <a:pathLst>
              <a:path w="60110" h="56960" extrusionOk="0">
                <a:moveTo>
                  <a:pt x="6234" y="1"/>
                </a:moveTo>
                <a:cubicBezTo>
                  <a:pt x="5499" y="1"/>
                  <a:pt x="4745" y="216"/>
                  <a:pt x="4136" y="611"/>
                </a:cubicBezTo>
                <a:cubicBezTo>
                  <a:pt x="2802" y="1479"/>
                  <a:pt x="2035" y="3080"/>
                  <a:pt x="1635" y="4614"/>
                </a:cubicBezTo>
                <a:cubicBezTo>
                  <a:pt x="0" y="10819"/>
                  <a:pt x="2735" y="17523"/>
                  <a:pt x="7305" y="22027"/>
                </a:cubicBezTo>
                <a:cubicBezTo>
                  <a:pt x="11842" y="26530"/>
                  <a:pt x="17913" y="29098"/>
                  <a:pt x="24084" y="30833"/>
                </a:cubicBezTo>
                <a:cubicBezTo>
                  <a:pt x="30589" y="32668"/>
                  <a:pt x="37427" y="33802"/>
                  <a:pt x="43364" y="37137"/>
                </a:cubicBezTo>
                <a:cubicBezTo>
                  <a:pt x="49269" y="40473"/>
                  <a:pt x="54005" y="46010"/>
                  <a:pt x="53105" y="52715"/>
                </a:cubicBezTo>
                <a:cubicBezTo>
                  <a:pt x="52871" y="54984"/>
                  <a:pt x="53939" y="55951"/>
                  <a:pt x="55340" y="56618"/>
                </a:cubicBezTo>
                <a:cubicBezTo>
                  <a:pt x="55754" y="56848"/>
                  <a:pt x="56212" y="56959"/>
                  <a:pt x="56668" y="56959"/>
                </a:cubicBezTo>
                <a:cubicBezTo>
                  <a:pt x="57532" y="56959"/>
                  <a:pt x="58385" y="56560"/>
                  <a:pt x="58909" y="55817"/>
                </a:cubicBezTo>
                <a:cubicBezTo>
                  <a:pt x="59876" y="54650"/>
                  <a:pt x="60076" y="52715"/>
                  <a:pt x="60076" y="51181"/>
                </a:cubicBezTo>
                <a:cubicBezTo>
                  <a:pt x="60110" y="45644"/>
                  <a:pt x="56207" y="40540"/>
                  <a:pt x="51737" y="37304"/>
                </a:cubicBezTo>
                <a:cubicBezTo>
                  <a:pt x="47267" y="34035"/>
                  <a:pt x="41863" y="32334"/>
                  <a:pt x="36493" y="31033"/>
                </a:cubicBezTo>
                <a:cubicBezTo>
                  <a:pt x="31089" y="29765"/>
                  <a:pt x="25652" y="28665"/>
                  <a:pt x="20548" y="26463"/>
                </a:cubicBezTo>
                <a:cubicBezTo>
                  <a:pt x="16745" y="24795"/>
                  <a:pt x="12909" y="21960"/>
                  <a:pt x="12476" y="17824"/>
                </a:cubicBezTo>
                <a:cubicBezTo>
                  <a:pt x="12209" y="15755"/>
                  <a:pt x="12742" y="13187"/>
                  <a:pt x="11141" y="11919"/>
                </a:cubicBezTo>
                <a:cubicBezTo>
                  <a:pt x="10508" y="11419"/>
                  <a:pt x="9674" y="11186"/>
                  <a:pt x="9073" y="10685"/>
                </a:cubicBezTo>
                <a:cubicBezTo>
                  <a:pt x="6505" y="8484"/>
                  <a:pt x="10641" y="3647"/>
                  <a:pt x="8506" y="978"/>
                </a:cubicBezTo>
                <a:cubicBezTo>
                  <a:pt x="7962" y="307"/>
                  <a:pt x="7111" y="1"/>
                  <a:pt x="6234" y="1"/>
                </a:cubicBez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4" name="Google Shape;1644;p42"/>
          <p:cNvSpPr/>
          <p:nvPr/>
        </p:nvSpPr>
        <p:spPr>
          <a:xfrm>
            <a:off x="1504374" y="1745433"/>
            <a:ext cx="1445755" cy="1369992"/>
          </a:xfrm>
          <a:custGeom>
            <a:avLst/>
            <a:gdLst/>
            <a:ahLst/>
            <a:cxnLst/>
            <a:rect l="l" t="t" r="r" b="b"/>
            <a:pathLst>
              <a:path w="60110" h="56960" extrusionOk="0">
                <a:moveTo>
                  <a:pt x="6234" y="1"/>
                </a:moveTo>
                <a:cubicBezTo>
                  <a:pt x="5499" y="1"/>
                  <a:pt x="4745" y="216"/>
                  <a:pt x="4136" y="611"/>
                </a:cubicBezTo>
                <a:cubicBezTo>
                  <a:pt x="2802" y="1479"/>
                  <a:pt x="2035" y="3080"/>
                  <a:pt x="1635" y="4614"/>
                </a:cubicBezTo>
                <a:cubicBezTo>
                  <a:pt x="0" y="10819"/>
                  <a:pt x="2735" y="17523"/>
                  <a:pt x="7305" y="22027"/>
                </a:cubicBezTo>
                <a:cubicBezTo>
                  <a:pt x="11842" y="26530"/>
                  <a:pt x="17913" y="29098"/>
                  <a:pt x="24084" y="30833"/>
                </a:cubicBezTo>
                <a:cubicBezTo>
                  <a:pt x="30589" y="32668"/>
                  <a:pt x="37427" y="33802"/>
                  <a:pt x="43364" y="37137"/>
                </a:cubicBezTo>
                <a:cubicBezTo>
                  <a:pt x="49269" y="40473"/>
                  <a:pt x="54005" y="46010"/>
                  <a:pt x="53105" y="52715"/>
                </a:cubicBezTo>
                <a:cubicBezTo>
                  <a:pt x="52871" y="54984"/>
                  <a:pt x="53939" y="55951"/>
                  <a:pt x="55340" y="56618"/>
                </a:cubicBezTo>
                <a:cubicBezTo>
                  <a:pt x="55754" y="56848"/>
                  <a:pt x="56212" y="56959"/>
                  <a:pt x="56668" y="56959"/>
                </a:cubicBezTo>
                <a:cubicBezTo>
                  <a:pt x="57532" y="56959"/>
                  <a:pt x="58385" y="56560"/>
                  <a:pt x="58909" y="55817"/>
                </a:cubicBezTo>
                <a:cubicBezTo>
                  <a:pt x="59876" y="54650"/>
                  <a:pt x="60076" y="52715"/>
                  <a:pt x="60076" y="51181"/>
                </a:cubicBezTo>
                <a:cubicBezTo>
                  <a:pt x="60110" y="45644"/>
                  <a:pt x="56207" y="40540"/>
                  <a:pt x="51737" y="37304"/>
                </a:cubicBezTo>
                <a:cubicBezTo>
                  <a:pt x="47267" y="34035"/>
                  <a:pt x="41863" y="32334"/>
                  <a:pt x="36493" y="31033"/>
                </a:cubicBezTo>
                <a:cubicBezTo>
                  <a:pt x="31089" y="29765"/>
                  <a:pt x="25652" y="28665"/>
                  <a:pt x="20548" y="26463"/>
                </a:cubicBezTo>
                <a:cubicBezTo>
                  <a:pt x="16745" y="24795"/>
                  <a:pt x="12909" y="21960"/>
                  <a:pt x="12476" y="17824"/>
                </a:cubicBezTo>
                <a:cubicBezTo>
                  <a:pt x="12209" y="15755"/>
                  <a:pt x="12742" y="13187"/>
                  <a:pt x="11141" y="11919"/>
                </a:cubicBezTo>
                <a:cubicBezTo>
                  <a:pt x="10508" y="11419"/>
                  <a:pt x="9674" y="11186"/>
                  <a:pt x="9073" y="10685"/>
                </a:cubicBezTo>
                <a:cubicBezTo>
                  <a:pt x="6505" y="8484"/>
                  <a:pt x="10641" y="3647"/>
                  <a:pt x="8506" y="978"/>
                </a:cubicBezTo>
                <a:cubicBezTo>
                  <a:pt x="7962" y="307"/>
                  <a:pt x="7111" y="1"/>
                  <a:pt x="6234" y="1"/>
                </a:cubicBezTo>
                <a:close/>
              </a:path>
            </a:pathLst>
          </a:custGeom>
          <a:solidFill>
            <a:srgbClr val="F5AA79"/>
          </a:solidFill>
          <a:ln w="10850" cap="flat" cmpd="sng">
            <a:solidFill>
              <a:srgbClr val="F5AA78"/>
            </a:solidFill>
            <a:prstDash val="solid"/>
            <a:miter lim="33357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5" name="Google Shape;1645;p42"/>
          <p:cNvSpPr/>
          <p:nvPr/>
        </p:nvSpPr>
        <p:spPr>
          <a:xfrm>
            <a:off x="2093908" y="500511"/>
            <a:ext cx="790439" cy="1228351"/>
          </a:xfrm>
          <a:custGeom>
            <a:avLst/>
            <a:gdLst/>
            <a:ahLst/>
            <a:cxnLst/>
            <a:rect l="l" t="t" r="r" b="b"/>
            <a:pathLst>
              <a:path w="32864" h="51071" extrusionOk="0">
                <a:moveTo>
                  <a:pt x="14123" y="0"/>
                </a:moveTo>
                <a:cubicBezTo>
                  <a:pt x="11607" y="0"/>
                  <a:pt x="9080" y="2056"/>
                  <a:pt x="9146" y="4670"/>
                </a:cubicBezTo>
                <a:cubicBezTo>
                  <a:pt x="9180" y="7172"/>
                  <a:pt x="11248" y="9140"/>
                  <a:pt x="12982" y="10975"/>
                </a:cubicBezTo>
                <a:cubicBezTo>
                  <a:pt x="17185" y="15512"/>
                  <a:pt x="19854" y="21683"/>
                  <a:pt x="19587" y="27854"/>
                </a:cubicBezTo>
                <a:cubicBezTo>
                  <a:pt x="19354" y="34025"/>
                  <a:pt x="15918" y="40062"/>
                  <a:pt x="10514" y="42598"/>
                </a:cubicBezTo>
                <a:cubicBezTo>
                  <a:pt x="8346" y="43665"/>
                  <a:pt x="5911" y="44165"/>
                  <a:pt x="3776" y="45266"/>
                </a:cubicBezTo>
                <a:cubicBezTo>
                  <a:pt x="2207" y="46113"/>
                  <a:pt x="786" y="47537"/>
                  <a:pt x="251" y="49245"/>
                </a:cubicBezTo>
                <a:lnTo>
                  <a:pt x="251" y="49245"/>
                </a:lnTo>
                <a:lnTo>
                  <a:pt x="11181" y="45833"/>
                </a:lnTo>
                <a:cubicBezTo>
                  <a:pt x="16485" y="44165"/>
                  <a:pt x="21889" y="42397"/>
                  <a:pt x="26025" y="38661"/>
                </a:cubicBezTo>
                <a:cubicBezTo>
                  <a:pt x="29761" y="35192"/>
                  <a:pt x="32063" y="30422"/>
                  <a:pt x="32496" y="25352"/>
                </a:cubicBezTo>
                <a:cubicBezTo>
                  <a:pt x="32863" y="20182"/>
                  <a:pt x="31396" y="15011"/>
                  <a:pt x="28327" y="10842"/>
                </a:cubicBezTo>
                <a:cubicBezTo>
                  <a:pt x="27593" y="9874"/>
                  <a:pt x="26659" y="8873"/>
                  <a:pt x="25525" y="8807"/>
                </a:cubicBezTo>
                <a:cubicBezTo>
                  <a:pt x="25483" y="8803"/>
                  <a:pt x="25442" y="8801"/>
                  <a:pt x="25400" y="8801"/>
                </a:cubicBezTo>
                <a:cubicBezTo>
                  <a:pt x="24468" y="8801"/>
                  <a:pt x="23535" y="9704"/>
                  <a:pt x="23617" y="10587"/>
                </a:cubicBezTo>
                <a:lnTo>
                  <a:pt x="23617" y="10587"/>
                </a:lnTo>
                <a:cubicBezTo>
                  <a:pt x="22886" y="8235"/>
                  <a:pt x="22061" y="5876"/>
                  <a:pt x="20588" y="3870"/>
                </a:cubicBezTo>
                <a:cubicBezTo>
                  <a:pt x="19053" y="1735"/>
                  <a:pt x="16718" y="34"/>
                  <a:pt x="14183" y="0"/>
                </a:cubicBezTo>
                <a:cubicBezTo>
                  <a:pt x="14163" y="0"/>
                  <a:pt x="14143" y="0"/>
                  <a:pt x="14123" y="0"/>
                </a:cubicBezTo>
                <a:close/>
                <a:moveTo>
                  <a:pt x="251" y="49245"/>
                </a:moveTo>
                <a:lnTo>
                  <a:pt x="173" y="49269"/>
                </a:lnTo>
                <a:lnTo>
                  <a:pt x="147" y="49629"/>
                </a:lnTo>
                <a:lnTo>
                  <a:pt x="147" y="49629"/>
                </a:lnTo>
                <a:cubicBezTo>
                  <a:pt x="176" y="49499"/>
                  <a:pt x="211" y="49371"/>
                  <a:pt x="251" y="49245"/>
                </a:cubicBezTo>
                <a:close/>
                <a:moveTo>
                  <a:pt x="147" y="49629"/>
                </a:moveTo>
                <a:cubicBezTo>
                  <a:pt x="40" y="50092"/>
                  <a:pt x="0" y="50575"/>
                  <a:pt x="40" y="51070"/>
                </a:cubicBezTo>
                <a:lnTo>
                  <a:pt x="147" y="49629"/>
                </a:ln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6" name="Google Shape;1646;p42"/>
          <p:cNvSpPr/>
          <p:nvPr/>
        </p:nvSpPr>
        <p:spPr>
          <a:xfrm>
            <a:off x="2093908" y="500511"/>
            <a:ext cx="790439" cy="1228351"/>
          </a:xfrm>
          <a:custGeom>
            <a:avLst/>
            <a:gdLst/>
            <a:ahLst/>
            <a:cxnLst/>
            <a:rect l="l" t="t" r="r" b="b"/>
            <a:pathLst>
              <a:path w="32864" h="51071" extrusionOk="0">
                <a:moveTo>
                  <a:pt x="14123" y="0"/>
                </a:moveTo>
                <a:cubicBezTo>
                  <a:pt x="11607" y="0"/>
                  <a:pt x="9080" y="2056"/>
                  <a:pt x="9146" y="4670"/>
                </a:cubicBezTo>
                <a:cubicBezTo>
                  <a:pt x="9180" y="7172"/>
                  <a:pt x="11248" y="9140"/>
                  <a:pt x="12982" y="10975"/>
                </a:cubicBezTo>
                <a:cubicBezTo>
                  <a:pt x="17185" y="15512"/>
                  <a:pt x="19854" y="21683"/>
                  <a:pt x="19587" y="27854"/>
                </a:cubicBezTo>
                <a:cubicBezTo>
                  <a:pt x="19354" y="34025"/>
                  <a:pt x="15918" y="40062"/>
                  <a:pt x="10514" y="42598"/>
                </a:cubicBezTo>
                <a:cubicBezTo>
                  <a:pt x="8346" y="43665"/>
                  <a:pt x="5911" y="44165"/>
                  <a:pt x="3776" y="45266"/>
                </a:cubicBezTo>
                <a:cubicBezTo>
                  <a:pt x="2207" y="46113"/>
                  <a:pt x="786" y="47537"/>
                  <a:pt x="251" y="49245"/>
                </a:cubicBezTo>
                <a:lnTo>
                  <a:pt x="251" y="49245"/>
                </a:lnTo>
                <a:lnTo>
                  <a:pt x="11181" y="45833"/>
                </a:lnTo>
                <a:cubicBezTo>
                  <a:pt x="16485" y="44165"/>
                  <a:pt x="21889" y="42397"/>
                  <a:pt x="26025" y="38661"/>
                </a:cubicBezTo>
                <a:cubicBezTo>
                  <a:pt x="29761" y="35192"/>
                  <a:pt x="32063" y="30422"/>
                  <a:pt x="32496" y="25352"/>
                </a:cubicBezTo>
                <a:cubicBezTo>
                  <a:pt x="32863" y="20182"/>
                  <a:pt x="31396" y="15011"/>
                  <a:pt x="28327" y="10842"/>
                </a:cubicBezTo>
                <a:cubicBezTo>
                  <a:pt x="27593" y="9874"/>
                  <a:pt x="26659" y="8873"/>
                  <a:pt x="25525" y="8807"/>
                </a:cubicBezTo>
                <a:cubicBezTo>
                  <a:pt x="25483" y="8803"/>
                  <a:pt x="25442" y="8801"/>
                  <a:pt x="25400" y="8801"/>
                </a:cubicBezTo>
                <a:cubicBezTo>
                  <a:pt x="24468" y="8801"/>
                  <a:pt x="23535" y="9704"/>
                  <a:pt x="23617" y="10587"/>
                </a:cubicBezTo>
                <a:lnTo>
                  <a:pt x="23617" y="10587"/>
                </a:lnTo>
                <a:cubicBezTo>
                  <a:pt x="22886" y="8235"/>
                  <a:pt x="22061" y="5876"/>
                  <a:pt x="20588" y="3870"/>
                </a:cubicBezTo>
                <a:cubicBezTo>
                  <a:pt x="19053" y="1735"/>
                  <a:pt x="16718" y="34"/>
                  <a:pt x="14183" y="0"/>
                </a:cubicBezTo>
                <a:cubicBezTo>
                  <a:pt x="14163" y="0"/>
                  <a:pt x="14143" y="0"/>
                  <a:pt x="14123" y="0"/>
                </a:cubicBezTo>
                <a:close/>
                <a:moveTo>
                  <a:pt x="251" y="49245"/>
                </a:moveTo>
                <a:lnTo>
                  <a:pt x="173" y="49269"/>
                </a:lnTo>
                <a:lnTo>
                  <a:pt x="147" y="49629"/>
                </a:lnTo>
                <a:lnTo>
                  <a:pt x="147" y="49629"/>
                </a:lnTo>
                <a:cubicBezTo>
                  <a:pt x="176" y="49499"/>
                  <a:pt x="211" y="49371"/>
                  <a:pt x="251" y="49245"/>
                </a:cubicBezTo>
                <a:close/>
                <a:moveTo>
                  <a:pt x="147" y="49629"/>
                </a:moveTo>
                <a:cubicBezTo>
                  <a:pt x="40" y="50092"/>
                  <a:pt x="0" y="50575"/>
                  <a:pt x="40" y="51070"/>
                </a:cubicBezTo>
                <a:lnTo>
                  <a:pt x="147" y="49629"/>
                </a:lnTo>
                <a:close/>
              </a:path>
            </a:pathLst>
          </a:custGeom>
          <a:solidFill>
            <a:srgbClr val="F5AA7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7" name="Google Shape;1647;p42"/>
          <p:cNvSpPr/>
          <p:nvPr/>
        </p:nvSpPr>
        <p:spPr>
          <a:xfrm>
            <a:off x="2090036" y="499717"/>
            <a:ext cx="794311" cy="1229144"/>
          </a:xfrm>
          <a:custGeom>
            <a:avLst/>
            <a:gdLst/>
            <a:ahLst/>
            <a:cxnLst/>
            <a:rect l="l" t="t" r="r" b="b"/>
            <a:pathLst>
              <a:path w="33025" h="51104" fill="none" extrusionOk="0">
                <a:moveTo>
                  <a:pt x="201" y="51103"/>
                </a:moveTo>
                <a:cubicBezTo>
                  <a:pt x="1" y="48602"/>
                  <a:pt x="1835" y="46433"/>
                  <a:pt x="3937" y="45299"/>
                </a:cubicBezTo>
                <a:cubicBezTo>
                  <a:pt x="6072" y="44198"/>
                  <a:pt x="8507" y="43698"/>
                  <a:pt x="10675" y="42631"/>
                </a:cubicBezTo>
                <a:cubicBezTo>
                  <a:pt x="16079" y="40095"/>
                  <a:pt x="19515" y="34058"/>
                  <a:pt x="19748" y="27887"/>
                </a:cubicBezTo>
                <a:cubicBezTo>
                  <a:pt x="20015" y="21716"/>
                  <a:pt x="17346" y="15545"/>
                  <a:pt x="13143" y="11008"/>
                </a:cubicBezTo>
                <a:cubicBezTo>
                  <a:pt x="11409" y="9173"/>
                  <a:pt x="9341" y="7205"/>
                  <a:pt x="9307" y="4703"/>
                </a:cubicBezTo>
                <a:cubicBezTo>
                  <a:pt x="9241" y="2068"/>
                  <a:pt x="11809" y="0"/>
                  <a:pt x="14344" y="33"/>
                </a:cubicBezTo>
                <a:cubicBezTo>
                  <a:pt x="16879" y="67"/>
                  <a:pt x="19214" y="1768"/>
                  <a:pt x="20749" y="3903"/>
                </a:cubicBezTo>
                <a:cubicBezTo>
                  <a:pt x="22317" y="6038"/>
                  <a:pt x="23151" y="8573"/>
                  <a:pt x="23918" y="11075"/>
                </a:cubicBezTo>
                <a:cubicBezTo>
                  <a:pt x="23351" y="10041"/>
                  <a:pt x="24552" y="8740"/>
                  <a:pt x="25686" y="8840"/>
                </a:cubicBezTo>
                <a:cubicBezTo>
                  <a:pt x="26820" y="8906"/>
                  <a:pt x="27754" y="9907"/>
                  <a:pt x="28488" y="10875"/>
                </a:cubicBezTo>
                <a:cubicBezTo>
                  <a:pt x="31557" y="15044"/>
                  <a:pt x="33024" y="20215"/>
                  <a:pt x="32657" y="25385"/>
                </a:cubicBezTo>
                <a:cubicBezTo>
                  <a:pt x="32224" y="30455"/>
                  <a:pt x="29922" y="35225"/>
                  <a:pt x="26186" y="38694"/>
                </a:cubicBezTo>
                <a:cubicBezTo>
                  <a:pt x="22050" y="42430"/>
                  <a:pt x="16646" y="44198"/>
                  <a:pt x="11342" y="45866"/>
                </a:cubicBezTo>
                <a:lnTo>
                  <a:pt x="334" y="49302"/>
                </a:lnTo>
              </a:path>
            </a:pathLst>
          </a:custGeom>
          <a:noFill/>
          <a:ln w="10850" cap="flat" cmpd="sng">
            <a:solidFill>
              <a:srgbClr val="F5AA78"/>
            </a:solidFill>
            <a:prstDash val="solid"/>
            <a:miter lim="33357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8" name="Google Shape;1648;p42"/>
          <p:cNvSpPr/>
          <p:nvPr/>
        </p:nvSpPr>
        <p:spPr>
          <a:xfrm>
            <a:off x="1974515" y="466886"/>
            <a:ext cx="136518" cy="111985"/>
          </a:xfrm>
          <a:custGeom>
            <a:avLst/>
            <a:gdLst/>
            <a:ahLst/>
            <a:cxnLst/>
            <a:rect l="l" t="t" r="r" b="b"/>
            <a:pathLst>
              <a:path w="5676" h="4656" extrusionOk="0">
                <a:moveTo>
                  <a:pt x="2864" y="1"/>
                </a:moveTo>
                <a:cubicBezTo>
                  <a:pt x="2689" y="1"/>
                  <a:pt x="2512" y="21"/>
                  <a:pt x="2335" y="64"/>
                </a:cubicBezTo>
                <a:lnTo>
                  <a:pt x="1968" y="131"/>
                </a:lnTo>
                <a:cubicBezTo>
                  <a:pt x="34" y="931"/>
                  <a:pt x="0" y="3667"/>
                  <a:pt x="1935" y="4467"/>
                </a:cubicBezTo>
                <a:cubicBezTo>
                  <a:pt x="2241" y="4596"/>
                  <a:pt x="2549" y="4655"/>
                  <a:pt x="2846" y="4655"/>
                </a:cubicBezTo>
                <a:cubicBezTo>
                  <a:pt x="4398" y="4655"/>
                  <a:pt x="5676" y="3055"/>
                  <a:pt x="5004" y="1432"/>
                </a:cubicBezTo>
                <a:cubicBezTo>
                  <a:pt x="4640" y="563"/>
                  <a:pt x="3782" y="1"/>
                  <a:pt x="2864" y="1"/>
                </a:cubicBez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9" name="Google Shape;1649;p42"/>
          <p:cNvSpPr/>
          <p:nvPr/>
        </p:nvSpPr>
        <p:spPr>
          <a:xfrm>
            <a:off x="1974515" y="466886"/>
            <a:ext cx="136518" cy="111985"/>
          </a:xfrm>
          <a:custGeom>
            <a:avLst/>
            <a:gdLst/>
            <a:ahLst/>
            <a:cxnLst/>
            <a:rect l="l" t="t" r="r" b="b"/>
            <a:pathLst>
              <a:path w="5676" h="4656" extrusionOk="0">
                <a:moveTo>
                  <a:pt x="2864" y="1"/>
                </a:moveTo>
                <a:cubicBezTo>
                  <a:pt x="2689" y="1"/>
                  <a:pt x="2512" y="21"/>
                  <a:pt x="2335" y="64"/>
                </a:cubicBezTo>
                <a:lnTo>
                  <a:pt x="1968" y="131"/>
                </a:lnTo>
                <a:cubicBezTo>
                  <a:pt x="34" y="931"/>
                  <a:pt x="0" y="3667"/>
                  <a:pt x="1935" y="4467"/>
                </a:cubicBezTo>
                <a:cubicBezTo>
                  <a:pt x="2241" y="4596"/>
                  <a:pt x="2549" y="4655"/>
                  <a:pt x="2846" y="4655"/>
                </a:cubicBezTo>
                <a:cubicBezTo>
                  <a:pt x="4398" y="4655"/>
                  <a:pt x="5676" y="3055"/>
                  <a:pt x="5004" y="1432"/>
                </a:cubicBezTo>
                <a:cubicBezTo>
                  <a:pt x="4640" y="563"/>
                  <a:pt x="3782" y="1"/>
                  <a:pt x="2864" y="1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0" name="Google Shape;1650;p42"/>
          <p:cNvSpPr/>
          <p:nvPr/>
        </p:nvSpPr>
        <p:spPr>
          <a:xfrm>
            <a:off x="2137514" y="3194194"/>
            <a:ext cx="947401" cy="1187559"/>
          </a:xfrm>
          <a:custGeom>
            <a:avLst/>
            <a:gdLst/>
            <a:ahLst/>
            <a:cxnLst/>
            <a:rect l="l" t="t" r="r" b="b"/>
            <a:pathLst>
              <a:path w="39390" h="49375" extrusionOk="0">
                <a:moveTo>
                  <a:pt x="33479" y="1"/>
                </a:moveTo>
                <a:cubicBezTo>
                  <a:pt x="32211" y="1"/>
                  <a:pt x="30999" y="739"/>
                  <a:pt x="30216" y="1754"/>
                </a:cubicBezTo>
                <a:cubicBezTo>
                  <a:pt x="29382" y="2954"/>
                  <a:pt x="28882" y="4355"/>
                  <a:pt x="28749" y="5823"/>
                </a:cubicBezTo>
                <a:cubicBezTo>
                  <a:pt x="28415" y="8592"/>
                  <a:pt x="28715" y="11427"/>
                  <a:pt x="28415" y="14162"/>
                </a:cubicBezTo>
                <a:cubicBezTo>
                  <a:pt x="28115" y="16931"/>
                  <a:pt x="27114" y="19900"/>
                  <a:pt x="24846" y="21468"/>
                </a:cubicBezTo>
                <a:cubicBezTo>
                  <a:pt x="22044" y="23402"/>
                  <a:pt x="18074" y="22969"/>
                  <a:pt x="15406" y="25004"/>
                </a:cubicBezTo>
                <a:cubicBezTo>
                  <a:pt x="13238" y="26671"/>
                  <a:pt x="12404" y="29507"/>
                  <a:pt x="10702" y="31675"/>
                </a:cubicBezTo>
                <a:cubicBezTo>
                  <a:pt x="9268" y="33476"/>
                  <a:pt x="7267" y="34677"/>
                  <a:pt x="5432" y="36111"/>
                </a:cubicBezTo>
                <a:cubicBezTo>
                  <a:pt x="3597" y="37512"/>
                  <a:pt x="1796" y="39180"/>
                  <a:pt x="1196" y="41415"/>
                </a:cubicBezTo>
                <a:cubicBezTo>
                  <a:pt x="0" y="45627"/>
                  <a:pt x="3320" y="49374"/>
                  <a:pt x="7207" y="49374"/>
                </a:cubicBezTo>
                <a:cubicBezTo>
                  <a:pt x="8092" y="49374"/>
                  <a:pt x="9005" y="49180"/>
                  <a:pt x="9902" y="48754"/>
                </a:cubicBezTo>
                <a:lnTo>
                  <a:pt x="8768" y="47420"/>
                </a:lnTo>
                <a:cubicBezTo>
                  <a:pt x="7433" y="44618"/>
                  <a:pt x="8601" y="41115"/>
                  <a:pt x="10769" y="38847"/>
                </a:cubicBezTo>
                <a:cubicBezTo>
                  <a:pt x="12937" y="36612"/>
                  <a:pt x="15873" y="35311"/>
                  <a:pt x="18708" y="34077"/>
                </a:cubicBezTo>
                <a:cubicBezTo>
                  <a:pt x="25013" y="31308"/>
                  <a:pt x="31617" y="28006"/>
                  <a:pt x="34786" y="21935"/>
                </a:cubicBezTo>
                <a:cubicBezTo>
                  <a:pt x="35887" y="19900"/>
                  <a:pt x="36454" y="17632"/>
                  <a:pt x="37088" y="15397"/>
                </a:cubicBezTo>
                <a:cubicBezTo>
                  <a:pt x="38255" y="11060"/>
                  <a:pt x="39390" y="6157"/>
                  <a:pt x="37021" y="2321"/>
                </a:cubicBezTo>
                <a:cubicBezTo>
                  <a:pt x="36354" y="1253"/>
                  <a:pt x="35287" y="252"/>
                  <a:pt x="34052" y="52"/>
                </a:cubicBezTo>
                <a:cubicBezTo>
                  <a:pt x="33861" y="17"/>
                  <a:pt x="33669" y="1"/>
                  <a:pt x="33479" y="1"/>
                </a:cubicBez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1" name="Google Shape;1651;p42"/>
          <p:cNvSpPr/>
          <p:nvPr/>
        </p:nvSpPr>
        <p:spPr>
          <a:xfrm>
            <a:off x="2137514" y="3194194"/>
            <a:ext cx="947401" cy="1187559"/>
          </a:xfrm>
          <a:custGeom>
            <a:avLst/>
            <a:gdLst/>
            <a:ahLst/>
            <a:cxnLst/>
            <a:rect l="l" t="t" r="r" b="b"/>
            <a:pathLst>
              <a:path w="39390" h="49375" extrusionOk="0">
                <a:moveTo>
                  <a:pt x="33479" y="1"/>
                </a:moveTo>
                <a:cubicBezTo>
                  <a:pt x="32211" y="1"/>
                  <a:pt x="30999" y="739"/>
                  <a:pt x="30216" y="1754"/>
                </a:cubicBezTo>
                <a:cubicBezTo>
                  <a:pt x="29382" y="2954"/>
                  <a:pt x="28882" y="4355"/>
                  <a:pt x="28749" y="5823"/>
                </a:cubicBezTo>
                <a:cubicBezTo>
                  <a:pt x="28415" y="8592"/>
                  <a:pt x="28715" y="11427"/>
                  <a:pt x="28415" y="14162"/>
                </a:cubicBezTo>
                <a:cubicBezTo>
                  <a:pt x="28115" y="16931"/>
                  <a:pt x="27114" y="19900"/>
                  <a:pt x="24846" y="21468"/>
                </a:cubicBezTo>
                <a:cubicBezTo>
                  <a:pt x="22044" y="23402"/>
                  <a:pt x="18074" y="22969"/>
                  <a:pt x="15406" y="25004"/>
                </a:cubicBezTo>
                <a:cubicBezTo>
                  <a:pt x="13238" y="26671"/>
                  <a:pt x="12404" y="29507"/>
                  <a:pt x="10702" y="31675"/>
                </a:cubicBezTo>
                <a:cubicBezTo>
                  <a:pt x="9268" y="33476"/>
                  <a:pt x="7267" y="34677"/>
                  <a:pt x="5432" y="36111"/>
                </a:cubicBezTo>
                <a:cubicBezTo>
                  <a:pt x="3597" y="37512"/>
                  <a:pt x="1796" y="39180"/>
                  <a:pt x="1196" y="41415"/>
                </a:cubicBezTo>
                <a:cubicBezTo>
                  <a:pt x="0" y="45627"/>
                  <a:pt x="3320" y="49374"/>
                  <a:pt x="7207" y="49374"/>
                </a:cubicBezTo>
                <a:cubicBezTo>
                  <a:pt x="8092" y="49374"/>
                  <a:pt x="9005" y="49180"/>
                  <a:pt x="9902" y="48754"/>
                </a:cubicBezTo>
                <a:lnTo>
                  <a:pt x="8768" y="47420"/>
                </a:lnTo>
                <a:cubicBezTo>
                  <a:pt x="7433" y="44618"/>
                  <a:pt x="8601" y="41115"/>
                  <a:pt x="10769" y="38847"/>
                </a:cubicBezTo>
                <a:cubicBezTo>
                  <a:pt x="12937" y="36612"/>
                  <a:pt x="15873" y="35311"/>
                  <a:pt x="18708" y="34077"/>
                </a:cubicBezTo>
                <a:cubicBezTo>
                  <a:pt x="25013" y="31308"/>
                  <a:pt x="31617" y="28006"/>
                  <a:pt x="34786" y="21935"/>
                </a:cubicBezTo>
                <a:cubicBezTo>
                  <a:pt x="35887" y="19900"/>
                  <a:pt x="36454" y="17632"/>
                  <a:pt x="37088" y="15397"/>
                </a:cubicBezTo>
                <a:cubicBezTo>
                  <a:pt x="38255" y="11060"/>
                  <a:pt x="39390" y="6157"/>
                  <a:pt x="37021" y="2321"/>
                </a:cubicBezTo>
                <a:cubicBezTo>
                  <a:pt x="36354" y="1253"/>
                  <a:pt x="35287" y="252"/>
                  <a:pt x="34052" y="52"/>
                </a:cubicBezTo>
                <a:cubicBezTo>
                  <a:pt x="33861" y="17"/>
                  <a:pt x="33669" y="1"/>
                  <a:pt x="33479" y="1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2" name="Google Shape;1652;p42"/>
          <p:cNvSpPr/>
          <p:nvPr/>
        </p:nvSpPr>
        <p:spPr>
          <a:xfrm>
            <a:off x="1231578" y="444302"/>
            <a:ext cx="441303" cy="491090"/>
          </a:xfrm>
          <a:custGeom>
            <a:avLst/>
            <a:gdLst/>
            <a:ahLst/>
            <a:cxnLst/>
            <a:rect l="l" t="t" r="r" b="b"/>
            <a:pathLst>
              <a:path w="18348" h="20418" extrusionOk="0">
                <a:moveTo>
                  <a:pt x="14033" y="0"/>
                </a:moveTo>
                <a:cubicBezTo>
                  <a:pt x="13216" y="0"/>
                  <a:pt x="12392" y="241"/>
                  <a:pt x="11676" y="736"/>
                </a:cubicBezTo>
                <a:cubicBezTo>
                  <a:pt x="10541" y="1537"/>
                  <a:pt x="9874" y="2838"/>
                  <a:pt x="8874" y="3805"/>
                </a:cubicBezTo>
                <a:cubicBezTo>
                  <a:pt x="7706" y="4873"/>
                  <a:pt x="6205" y="5406"/>
                  <a:pt x="4904" y="6307"/>
                </a:cubicBezTo>
                <a:cubicBezTo>
                  <a:pt x="4137" y="6841"/>
                  <a:pt x="3436" y="7508"/>
                  <a:pt x="2869" y="8242"/>
                </a:cubicBezTo>
                <a:cubicBezTo>
                  <a:pt x="1" y="12111"/>
                  <a:pt x="801" y="17548"/>
                  <a:pt x="4671" y="20417"/>
                </a:cubicBezTo>
                <a:lnTo>
                  <a:pt x="5871" y="19983"/>
                </a:lnTo>
                <a:cubicBezTo>
                  <a:pt x="6372" y="20150"/>
                  <a:pt x="6872" y="20250"/>
                  <a:pt x="7373" y="20350"/>
                </a:cubicBezTo>
                <a:cubicBezTo>
                  <a:pt x="7663" y="20386"/>
                  <a:pt x="7952" y="20404"/>
                  <a:pt x="8238" y="20404"/>
                </a:cubicBezTo>
                <a:cubicBezTo>
                  <a:pt x="11655" y="20404"/>
                  <a:pt x="14616" y="17891"/>
                  <a:pt x="15078" y="14413"/>
                </a:cubicBezTo>
                <a:cubicBezTo>
                  <a:pt x="15278" y="12812"/>
                  <a:pt x="14911" y="11044"/>
                  <a:pt x="15512" y="9476"/>
                </a:cubicBezTo>
                <a:cubicBezTo>
                  <a:pt x="16045" y="8008"/>
                  <a:pt x="17380" y="6907"/>
                  <a:pt x="17880" y="5473"/>
                </a:cubicBezTo>
                <a:cubicBezTo>
                  <a:pt x="18347" y="4205"/>
                  <a:pt x="18147" y="2804"/>
                  <a:pt x="17380" y="1704"/>
                </a:cubicBezTo>
                <a:cubicBezTo>
                  <a:pt x="16567" y="586"/>
                  <a:pt x="15308" y="0"/>
                  <a:pt x="14033" y="0"/>
                </a:cubicBez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3" name="Google Shape;1653;p42"/>
          <p:cNvSpPr/>
          <p:nvPr/>
        </p:nvSpPr>
        <p:spPr>
          <a:xfrm>
            <a:off x="1231578" y="444302"/>
            <a:ext cx="441303" cy="491090"/>
          </a:xfrm>
          <a:custGeom>
            <a:avLst/>
            <a:gdLst/>
            <a:ahLst/>
            <a:cxnLst/>
            <a:rect l="l" t="t" r="r" b="b"/>
            <a:pathLst>
              <a:path w="18348" h="20418" extrusionOk="0">
                <a:moveTo>
                  <a:pt x="14033" y="0"/>
                </a:moveTo>
                <a:cubicBezTo>
                  <a:pt x="13216" y="0"/>
                  <a:pt x="12392" y="241"/>
                  <a:pt x="11676" y="736"/>
                </a:cubicBezTo>
                <a:cubicBezTo>
                  <a:pt x="10541" y="1537"/>
                  <a:pt x="9874" y="2838"/>
                  <a:pt x="8874" y="3805"/>
                </a:cubicBezTo>
                <a:cubicBezTo>
                  <a:pt x="7706" y="4873"/>
                  <a:pt x="6205" y="5406"/>
                  <a:pt x="4904" y="6307"/>
                </a:cubicBezTo>
                <a:cubicBezTo>
                  <a:pt x="4137" y="6841"/>
                  <a:pt x="3436" y="7508"/>
                  <a:pt x="2869" y="8242"/>
                </a:cubicBezTo>
                <a:cubicBezTo>
                  <a:pt x="1" y="12111"/>
                  <a:pt x="801" y="17548"/>
                  <a:pt x="4671" y="20417"/>
                </a:cubicBezTo>
                <a:lnTo>
                  <a:pt x="5871" y="19983"/>
                </a:lnTo>
                <a:cubicBezTo>
                  <a:pt x="6372" y="20150"/>
                  <a:pt x="6872" y="20250"/>
                  <a:pt x="7373" y="20350"/>
                </a:cubicBezTo>
                <a:cubicBezTo>
                  <a:pt x="7663" y="20386"/>
                  <a:pt x="7952" y="20404"/>
                  <a:pt x="8238" y="20404"/>
                </a:cubicBezTo>
                <a:cubicBezTo>
                  <a:pt x="11655" y="20404"/>
                  <a:pt x="14616" y="17891"/>
                  <a:pt x="15078" y="14413"/>
                </a:cubicBezTo>
                <a:cubicBezTo>
                  <a:pt x="15278" y="12812"/>
                  <a:pt x="14911" y="11044"/>
                  <a:pt x="15512" y="9476"/>
                </a:cubicBezTo>
                <a:cubicBezTo>
                  <a:pt x="16045" y="8008"/>
                  <a:pt x="17380" y="6907"/>
                  <a:pt x="17880" y="5473"/>
                </a:cubicBezTo>
                <a:cubicBezTo>
                  <a:pt x="18347" y="4205"/>
                  <a:pt x="18147" y="2804"/>
                  <a:pt x="17380" y="1704"/>
                </a:cubicBezTo>
                <a:cubicBezTo>
                  <a:pt x="16567" y="586"/>
                  <a:pt x="15308" y="0"/>
                  <a:pt x="14033" y="0"/>
                </a:cubicBezTo>
                <a:close/>
              </a:path>
            </a:pathLst>
          </a:custGeom>
          <a:solidFill>
            <a:srgbClr val="F5AA7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4" name="Google Shape;1654;p42"/>
          <p:cNvSpPr/>
          <p:nvPr/>
        </p:nvSpPr>
        <p:spPr>
          <a:xfrm>
            <a:off x="1231578" y="431506"/>
            <a:ext cx="441303" cy="513506"/>
          </a:xfrm>
          <a:custGeom>
            <a:avLst/>
            <a:gdLst/>
            <a:ahLst/>
            <a:cxnLst/>
            <a:rect l="l" t="t" r="r" b="b"/>
            <a:pathLst>
              <a:path w="18348" h="21350" fill="none" extrusionOk="0">
                <a:moveTo>
                  <a:pt x="4671" y="20949"/>
                </a:moveTo>
                <a:cubicBezTo>
                  <a:pt x="801" y="18080"/>
                  <a:pt x="1" y="12643"/>
                  <a:pt x="2869" y="8774"/>
                </a:cubicBezTo>
                <a:cubicBezTo>
                  <a:pt x="3436" y="8040"/>
                  <a:pt x="4137" y="7373"/>
                  <a:pt x="4904" y="6839"/>
                </a:cubicBezTo>
                <a:cubicBezTo>
                  <a:pt x="6205" y="5938"/>
                  <a:pt x="7706" y="5405"/>
                  <a:pt x="8874" y="4337"/>
                </a:cubicBezTo>
                <a:cubicBezTo>
                  <a:pt x="9874" y="3370"/>
                  <a:pt x="10541" y="2069"/>
                  <a:pt x="11676" y="1268"/>
                </a:cubicBezTo>
                <a:cubicBezTo>
                  <a:pt x="13510" y="1"/>
                  <a:pt x="16045" y="401"/>
                  <a:pt x="17380" y="2236"/>
                </a:cubicBezTo>
                <a:cubicBezTo>
                  <a:pt x="18147" y="3336"/>
                  <a:pt x="18347" y="4737"/>
                  <a:pt x="17880" y="6005"/>
                </a:cubicBezTo>
                <a:cubicBezTo>
                  <a:pt x="17380" y="7439"/>
                  <a:pt x="16045" y="8540"/>
                  <a:pt x="15512" y="10008"/>
                </a:cubicBezTo>
                <a:cubicBezTo>
                  <a:pt x="14911" y="11576"/>
                  <a:pt x="15278" y="13344"/>
                  <a:pt x="15078" y="14945"/>
                </a:cubicBezTo>
                <a:cubicBezTo>
                  <a:pt x="14578" y="18714"/>
                  <a:pt x="11142" y="21349"/>
                  <a:pt x="7373" y="20882"/>
                </a:cubicBezTo>
                <a:cubicBezTo>
                  <a:pt x="6872" y="20782"/>
                  <a:pt x="6372" y="20682"/>
                  <a:pt x="5871" y="20515"/>
                </a:cubicBezTo>
              </a:path>
            </a:pathLst>
          </a:custGeom>
          <a:noFill/>
          <a:ln w="10850" cap="flat" cmpd="sng">
            <a:solidFill>
              <a:srgbClr val="F5AA78"/>
            </a:solidFill>
            <a:prstDash val="solid"/>
            <a:miter lim="33357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5" name="Google Shape;1655;p42"/>
          <p:cNvSpPr/>
          <p:nvPr/>
        </p:nvSpPr>
        <p:spPr>
          <a:xfrm>
            <a:off x="1347917" y="720344"/>
            <a:ext cx="123578" cy="307310"/>
          </a:xfrm>
          <a:custGeom>
            <a:avLst/>
            <a:gdLst/>
            <a:ahLst/>
            <a:cxnLst/>
            <a:rect l="l" t="t" r="r" b="b"/>
            <a:pathLst>
              <a:path w="5138" h="12777" extrusionOk="0">
                <a:moveTo>
                  <a:pt x="0" y="0"/>
                </a:moveTo>
                <a:lnTo>
                  <a:pt x="0" y="10541"/>
                </a:lnTo>
                <a:cubicBezTo>
                  <a:pt x="0" y="11756"/>
                  <a:pt x="970" y="12777"/>
                  <a:pt x="2177" y="12777"/>
                </a:cubicBezTo>
                <a:cubicBezTo>
                  <a:pt x="2197" y="12777"/>
                  <a:pt x="2216" y="12777"/>
                  <a:pt x="2235" y="12776"/>
                </a:cubicBezTo>
                <a:lnTo>
                  <a:pt x="2869" y="12776"/>
                </a:lnTo>
                <a:cubicBezTo>
                  <a:pt x="2889" y="12777"/>
                  <a:pt x="2908" y="12777"/>
                  <a:pt x="2927" y="12777"/>
                </a:cubicBezTo>
                <a:cubicBezTo>
                  <a:pt x="4136" y="12777"/>
                  <a:pt x="5137" y="11756"/>
                  <a:pt x="5137" y="10541"/>
                </a:cubicBezTo>
                <a:lnTo>
                  <a:pt x="5137" y="0"/>
                </a:ln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6" name="Google Shape;1656;p42"/>
          <p:cNvSpPr/>
          <p:nvPr/>
        </p:nvSpPr>
        <p:spPr>
          <a:xfrm>
            <a:off x="1347917" y="608022"/>
            <a:ext cx="123578" cy="112346"/>
          </a:xfrm>
          <a:custGeom>
            <a:avLst/>
            <a:gdLst/>
            <a:ahLst/>
            <a:cxnLst/>
            <a:rect l="l" t="t" r="r" b="b"/>
            <a:pathLst>
              <a:path w="5138" h="4671" extrusionOk="0">
                <a:moveTo>
                  <a:pt x="2569" y="0"/>
                </a:moveTo>
                <a:lnTo>
                  <a:pt x="0" y="4670"/>
                </a:lnTo>
                <a:lnTo>
                  <a:pt x="5137" y="4670"/>
                </a:lnTo>
                <a:lnTo>
                  <a:pt x="2569" y="0"/>
                </a:ln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7" name="Google Shape;1657;p42"/>
          <p:cNvSpPr/>
          <p:nvPr/>
        </p:nvSpPr>
        <p:spPr>
          <a:xfrm>
            <a:off x="1384813" y="606411"/>
            <a:ext cx="48970" cy="58229"/>
          </a:xfrm>
          <a:custGeom>
            <a:avLst/>
            <a:gdLst/>
            <a:ahLst/>
            <a:cxnLst/>
            <a:rect l="l" t="t" r="r" b="b"/>
            <a:pathLst>
              <a:path w="2036" h="2421" extrusionOk="0">
                <a:moveTo>
                  <a:pt x="1035" y="1"/>
                </a:moveTo>
                <a:lnTo>
                  <a:pt x="1" y="1902"/>
                </a:lnTo>
                <a:cubicBezTo>
                  <a:pt x="1" y="1902"/>
                  <a:pt x="357" y="2421"/>
                  <a:pt x="960" y="2421"/>
                </a:cubicBezTo>
                <a:cubicBezTo>
                  <a:pt x="1261" y="2421"/>
                  <a:pt x="1624" y="2291"/>
                  <a:pt x="2036" y="1902"/>
                </a:cubicBezTo>
                <a:lnTo>
                  <a:pt x="1035" y="1"/>
                </a:ln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8" name="Google Shape;1658;p42"/>
          <p:cNvSpPr/>
          <p:nvPr/>
        </p:nvSpPr>
        <p:spPr>
          <a:xfrm>
            <a:off x="1348711" y="959131"/>
            <a:ext cx="124396" cy="5171"/>
          </a:xfrm>
          <a:custGeom>
            <a:avLst/>
            <a:gdLst/>
            <a:ahLst/>
            <a:cxnLst/>
            <a:rect l="l" t="t" r="r" b="b"/>
            <a:pathLst>
              <a:path w="5172" h="215" extrusionOk="0">
                <a:moveTo>
                  <a:pt x="1952" y="0"/>
                </a:moveTo>
                <a:cubicBezTo>
                  <a:pt x="1302" y="0"/>
                  <a:pt x="651" y="38"/>
                  <a:pt x="1" y="113"/>
                </a:cubicBezTo>
                <a:cubicBezTo>
                  <a:pt x="551" y="176"/>
                  <a:pt x="1100" y="200"/>
                  <a:pt x="1650" y="200"/>
                </a:cubicBezTo>
                <a:cubicBezTo>
                  <a:pt x="1968" y="200"/>
                  <a:pt x="2285" y="192"/>
                  <a:pt x="2603" y="180"/>
                </a:cubicBezTo>
                <a:cubicBezTo>
                  <a:pt x="2898" y="203"/>
                  <a:pt x="3198" y="214"/>
                  <a:pt x="3500" y="214"/>
                </a:cubicBezTo>
                <a:cubicBezTo>
                  <a:pt x="4051" y="214"/>
                  <a:pt x="4611" y="177"/>
                  <a:pt x="5171" y="113"/>
                </a:cubicBezTo>
                <a:cubicBezTo>
                  <a:pt x="4521" y="38"/>
                  <a:pt x="3870" y="0"/>
                  <a:pt x="3234" y="0"/>
                </a:cubicBezTo>
                <a:cubicBezTo>
                  <a:pt x="3022" y="0"/>
                  <a:pt x="2811" y="4"/>
                  <a:pt x="2603" y="13"/>
                </a:cubicBezTo>
                <a:cubicBezTo>
                  <a:pt x="2386" y="4"/>
                  <a:pt x="2169" y="0"/>
                  <a:pt x="1952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9" name="Google Shape;1659;p42"/>
          <p:cNvSpPr/>
          <p:nvPr/>
        </p:nvSpPr>
        <p:spPr>
          <a:xfrm>
            <a:off x="1348711" y="940491"/>
            <a:ext cx="122785" cy="4810"/>
          </a:xfrm>
          <a:custGeom>
            <a:avLst/>
            <a:gdLst/>
            <a:ahLst/>
            <a:cxnLst/>
            <a:rect l="l" t="t" r="r" b="b"/>
            <a:pathLst>
              <a:path w="5105" h="200" extrusionOk="0">
                <a:moveTo>
                  <a:pt x="1610" y="1"/>
                </a:moveTo>
                <a:cubicBezTo>
                  <a:pt x="1072" y="1"/>
                  <a:pt x="529" y="24"/>
                  <a:pt x="1" y="87"/>
                </a:cubicBezTo>
                <a:cubicBezTo>
                  <a:pt x="626" y="162"/>
                  <a:pt x="1270" y="200"/>
                  <a:pt x="1905" y="200"/>
                </a:cubicBezTo>
                <a:cubicBezTo>
                  <a:pt x="2117" y="200"/>
                  <a:pt x="2327" y="196"/>
                  <a:pt x="2536" y="187"/>
                </a:cubicBezTo>
                <a:cubicBezTo>
                  <a:pt x="2753" y="196"/>
                  <a:pt x="2967" y="200"/>
                  <a:pt x="3181" y="200"/>
                </a:cubicBezTo>
                <a:cubicBezTo>
                  <a:pt x="3822" y="200"/>
                  <a:pt x="4454" y="162"/>
                  <a:pt x="5104" y="87"/>
                </a:cubicBezTo>
                <a:cubicBezTo>
                  <a:pt x="4555" y="24"/>
                  <a:pt x="4018" y="1"/>
                  <a:pt x="3478" y="1"/>
                </a:cubicBezTo>
                <a:cubicBezTo>
                  <a:pt x="3166" y="1"/>
                  <a:pt x="2853" y="8"/>
                  <a:pt x="2536" y="21"/>
                </a:cubicBezTo>
                <a:cubicBezTo>
                  <a:pt x="2231" y="8"/>
                  <a:pt x="1921" y="1"/>
                  <a:pt x="161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0" name="Google Shape;1660;p42"/>
          <p:cNvSpPr/>
          <p:nvPr/>
        </p:nvSpPr>
        <p:spPr>
          <a:xfrm>
            <a:off x="1381614" y="721956"/>
            <a:ext cx="4041" cy="220651"/>
          </a:xfrm>
          <a:custGeom>
            <a:avLst/>
            <a:gdLst/>
            <a:ahLst/>
            <a:cxnLst/>
            <a:rect l="l" t="t" r="r" b="b"/>
            <a:pathLst>
              <a:path w="168" h="9174" extrusionOk="0">
                <a:moveTo>
                  <a:pt x="100" y="0"/>
                </a:moveTo>
                <a:cubicBezTo>
                  <a:pt x="67" y="0"/>
                  <a:pt x="0" y="2035"/>
                  <a:pt x="0" y="4603"/>
                </a:cubicBezTo>
                <a:cubicBezTo>
                  <a:pt x="0" y="7138"/>
                  <a:pt x="67" y="9173"/>
                  <a:pt x="100" y="9173"/>
                </a:cubicBezTo>
                <a:cubicBezTo>
                  <a:pt x="134" y="9173"/>
                  <a:pt x="167" y="7138"/>
                  <a:pt x="167" y="4603"/>
                </a:cubicBezTo>
                <a:cubicBezTo>
                  <a:pt x="167" y="2035"/>
                  <a:pt x="134" y="0"/>
                  <a:pt x="100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1" name="Google Shape;1661;p42"/>
          <p:cNvSpPr/>
          <p:nvPr/>
        </p:nvSpPr>
        <p:spPr>
          <a:xfrm>
            <a:off x="1432147" y="721956"/>
            <a:ext cx="4041" cy="220651"/>
          </a:xfrm>
          <a:custGeom>
            <a:avLst/>
            <a:gdLst/>
            <a:ahLst/>
            <a:cxnLst/>
            <a:rect l="l" t="t" r="r" b="b"/>
            <a:pathLst>
              <a:path w="168" h="9174" extrusionOk="0">
                <a:moveTo>
                  <a:pt x="68" y="0"/>
                </a:moveTo>
                <a:cubicBezTo>
                  <a:pt x="1" y="0"/>
                  <a:pt x="1" y="2035"/>
                  <a:pt x="1" y="4603"/>
                </a:cubicBezTo>
                <a:cubicBezTo>
                  <a:pt x="1" y="7138"/>
                  <a:pt x="34" y="9173"/>
                  <a:pt x="68" y="9173"/>
                </a:cubicBezTo>
                <a:cubicBezTo>
                  <a:pt x="134" y="9173"/>
                  <a:pt x="168" y="7138"/>
                  <a:pt x="168" y="4603"/>
                </a:cubicBezTo>
                <a:cubicBezTo>
                  <a:pt x="168" y="2035"/>
                  <a:pt x="134" y="0"/>
                  <a:pt x="68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2" name="Google Shape;1662;p42"/>
          <p:cNvSpPr/>
          <p:nvPr/>
        </p:nvSpPr>
        <p:spPr>
          <a:xfrm>
            <a:off x="1962465" y="4192706"/>
            <a:ext cx="1030188" cy="653103"/>
          </a:xfrm>
          <a:custGeom>
            <a:avLst/>
            <a:gdLst/>
            <a:ahLst/>
            <a:cxnLst/>
            <a:rect l="l" t="t" r="r" b="b"/>
            <a:pathLst>
              <a:path w="42832" h="27154" extrusionOk="0">
                <a:moveTo>
                  <a:pt x="18981" y="0"/>
                </a:moveTo>
                <a:lnTo>
                  <a:pt x="1" y="26319"/>
                </a:lnTo>
                <a:lnTo>
                  <a:pt x="27554" y="27153"/>
                </a:lnTo>
                <a:lnTo>
                  <a:pt x="42832" y="2402"/>
                </a:lnTo>
                <a:lnTo>
                  <a:pt x="42231" y="1001"/>
                </a:lnTo>
                <a:lnTo>
                  <a:pt x="18981" y="0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3" name="Google Shape;1663;p42"/>
          <p:cNvSpPr/>
          <p:nvPr/>
        </p:nvSpPr>
        <p:spPr>
          <a:xfrm>
            <a:off x="1937596" y="4266521"/>
            <a:ext cx="1014939" cy="539170"/>
          </a:xfrm>
          <a:custGeom>
            <a:avLst/>
            <a:gdLst/>
            <a:ahLst/>
            <a:cxnLst/>
            <a:rect l="l" t="t" r="r" b="b"/>
            <a:pathLst>
              <a:path w="42198" h="22417" extrusionOk="0">
                <a:moveTo>
                  <a:pt x="42198" y="0"/>
                </a:moveTo>
                <a:lnTo>
                  <a:pt x="32024" y="834"/>
                </a:lnTo>
                <a:lnTo>
                  <a:pt x="6305" y="9874"/>
                </a:lnTo>
                <a:lnTo>
                  <a:pt x="1" y="20848"/>
                </a:lnTo>
                <a:lnTo>
                  <a:pt x="27721" y="22416"/>
                </a:lnTo>
                <a:lnTo>
                  <a:pt x="42198" y="0"/>
                </a:ln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4" name="Google Shape;1664;p42"/>
          <p:cNvSpPr/>
          <p:nvPr/>
        </p:nvSpPr>
        <p:spPr>
          <a:xfrm>
            <a:off x="1797999" y="4175846"/>
            <a:ext cx="1176206" cy="562452"/>
          </a:xfrm>
          <a:custGeom>
            <a:avLst/>
            <a:gdLst/>
            <a:ahLst/>
            <a:cxnLst/>
            <a:rect l="l" t="t" r="r" b="b"/>
            <a:pathLst>
              <a:path w="48903" h="23385" extrusionOk="0">
                <a:moveTo>
                  <a:pt x="24785" y="1"/>
                </a:moveTo>
                <a:cubicBezTo>
                  <a:pt x="23651" y="3303"/>
                  <a:pt x="21283" y="5471"/>
                  <a:pt x="17647" y="6806"/>
                </a:cubicBezTo>
                <a:cubicBezTo>
                  <a:pt x="14378" y="7973"/>
                  <a:pt x="10708" y="7973"/>
                  <a:pt x="7539" y="9308"/>
                </a:cubicBezTo>
                <a:cubicBezTo>
                  <a:pt x="2402" y="11376"/>
                  <a:pt x="1" y="18314"/>
                  <a:pt x="1902" y="22984"/>
                </a:cubicBezTo>
                <a:lnTo>
                  <a:pt x="1935" y="22984"/>
                </a:lnTo>
                <a:lnTo>
                  <a:pt x="27354" y="23384"/>
                </a:lnTo>
                <a:cubicBezTo>
                  <a:pt x="26320" y="20149"/>
                  <a:pt x="28755" y="15545"/>
                  <a:pt x="32190" y="14011"/>
                </a:cubicBezTo>
                <a:cubicBezTo>
                  <a:pt x="34425" y="12977"/>
                  <a:pt x="38728" y="11676"/>
                  <a:pt x="40963" y="10542"/>
                </a:cubicBezTo>
                <a:cubicBezTo>
                  <a:pt x="45133" y="8440"/>
                  <a:pt x="48902" y="4337"/>
                  <a:pt x="48569" y="835"/>
                </a:cubicBezTo>
                <a:lnTo>
                  <a:pt x="38128" y="501"/>
                </a:lnTo>
                <a:lnTo>
                  <a:pt x="24785" y="1"/>
                </a:lnTo>
                <a:close/>
              </a:path>
            </a:pathLst>
          </a:custGeom>
          <a:solidFill>
            <a:srgbClr val="EBEB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5" name="Google Shape;1665;p42"/>
          <p:cNvSpPr/>
          <p:nvPr/>
        </p:nvSpPr>
        <p:spPr>
          <a:xfrm>
            <a:off x="1827679" y="4171853"/>
            <a:ext cx="1143303" cy="566444"/>
          </a:xfrm>
          <a:custGeom>
            <a:avLst/>
            <a:gdLst/>
            <a:ahLst/>
            <a:cxnLst/>
            <a:rect l="l" t="t" r="r" b="b"/>
            <a:pathLst>
              <a:path w="47535" h="23551" extrusionOk="0">
                <a:moveTo>
                  <a:pt x="363" y="16958"/>
                </a:moveTo>
                <a:lnTo>
                  <a:pt x="363" y="16958"/>
                </a:lnTo>
                <a:cubicBezTo>
                  <a:pt x="329" y="17098"/>
                  <a:pt x="297" y="17238"/>
                  <a:pt x="268" y="17379"/>
                </a:cubicBezTo>
                <a:cubicBezTo>
                  <a:pt x="68" y="18413"/>
                  <a:pt x="1" y="19514"/>
                  <a:pt x="68" y="20581"/>
                </a:cubicBezTo>
                <a:cubicBezTo>
                  <a:pt x="101" y="20982"/>
                  <a:pt x="168" y="21349"/>
                  <a:pt x="234" y="21749"/>
                </a:cubicBezTo>
                <a:cubicBezTo>
                  <a:pt x="268" y="22016"/>
                  <a:pt x="368" y="22316"/>
                  <a:pt x="435" y="22583"/>
                </a:cubicBezTo>
                <a:cubicBezTo>
                  <a:pt x="535" y="22783"/>
                  <a:pt x="568" y="22950"/>
                  <a:pt x="601" y="23083"/>
                </a:cubicBezTo>
                <a:cubicBezTo>
                  <a:pt x="635" y="23150"/>
                  <a:pt x="660" y="23167"/>
                  <a:pt x="676" y="23167"/>
                </a:cubicBezTo>
                <a:cubicBezTo>
                  <a:pt x="693" y="23167"/>
                  <a:pt x="701" y="23150"/>
                  <a:pt x="701" y="23150"/>
                </a:cubicBezTo>
                <a:lnTo>
                  <a:pt x="2469" y="23150"/>
                </a:lnTo>
                <a:lnTo>
                  <a:pt x="1135" y="23117"/>
                </a:lnTo>
                <a:lnTo>
                  <a:pt x="699" y="23148"/>
                </a:lnTo>
                <a:lnTo>
                  <a:pt x="699" y="23148"/>
                </a:lnTo>
                <a:cubicBezTo>
                  <a:pt x="635" y="23083"/>
                  <a:pt x="635" y="23049"/>
                  <a:pt x="635" y="22983"/>
                </a:cubicBezTo>
                <a:lnTo>
                  <a:pt x="468" y="22483"/>
                </a:lnTo>
                <a:cubicBezTo>
                  <a:pt x="401" y="22216"/>
                  <a:pt x="301" y="21916"/>
                  <a:pt x="268" y="21649"/>
                </a:cubicBezTo>
                <a:cubicBezTo>
                  <a:pt x="201" y="21249"/>
                  <a:pt x="134" y="20882"/>
                  <a:pt x="101" y="20481"/>
                </a:cubicBezTo>
                <a:cubicBezTo>
                  <a:pt x="8" y="19294"/>
                  <a:pt x="101" y="18106"/>
                  <a:pt x="363" y="16958"/>
                </a:cubicBezTo>
                <a:close/>
                <a:moveTo>
                  <a:pt x="23551" y="0"/>
                </a:moveTo>
                <a:lnTo>
                  <a:pt x="23484" y="100"/>
                </a:lnTo>
                <a:cubicBezTo>
                  <a:pt x="23084" y="1334"/>
                  <a:pt x="22450" y="2502"/>
                  <a:pt x="21583" y="3503"/>
                </a:cubicBezTo>
                <a:cubicBezTo>
                  <a:pt x="21149" y="3970"/>
                  <a:pt x="20682" y="4403"/>
                  <a:pt x="20215" y="4804"/>
                </a:cubicBezTo>
                <a:cubicBezTo>
                  <a:pt x="19715" y="5204"/>
                  <a:pt x="19181" y="5537"/>
                  <a:pt x="18614" y="5838"/>
                </a:cubicBezTo>
                <a:cubicBezTo>
                  <a:pt x="17547" y="6405"/>
                  <a:pt x="16446" y="6838"/>
                  <a:pt x="15279" y="7172"/>
                </a:cubicBezTo>
                <a:cubicBezTo>
                  <a:pt x="14144" y="7472"/>
                  <a:pt x="12977" y="7672"/>
                  <a:pt x="11909" y="7872"/>
                </a:cubicBezTo>
                <a:cubicBezTo>
                  <a:pt x="9741" y="8306"/>
                  <a:pt x="7606" y="8673"/>
                  <a:pt x="5872" y="9540"/>
                </a:cubicBezTo>
                <a:cubicBezTo>
                  <a:pt x="5405" y="9774"/>
                  <a:pt x="5005" y="10007"/>
                  <a:pt x="4604" y="10307"/>
                </a:cubicBezTo>
                <a:cubicBezTo>
                  <a:pt x="4404" y="10441"/>
                  <a:pt x="4237" y="10574"/>
                  <a:pt x="4071" y="10708"/>
                </a:cubicBezTo>
                <a:cubicBezTo>
                  <a:pt x="3870" y="10875"/>
                  <a:pt x="3704" y="11008"/>
                  <a:pt x="3570" y="11175"/>
                </a:cubicBezTo>
                <a:lnTo>
                  <a:pt x="3103" y="11642"/>
                </a:lnTo>
                <a:cubicBezTo>
                  <a:pt x="2936" y="11809"/>
                  <a:pt x="2803" y="11975"/>
                  <a:pt x="2703" y="12142"/>
                </a:cubicBezTo>
                <a:cubicBezTo>
                  <a:pt x="2403" y="12442"/>
                  <a:pt x="2136" y="12809"/>
                  <a:pt x="1936" y="13176"/>
                </a:cubicBezTo>
                <a:cubicBezTo>
                  <a:pt x="1200" y="14342"/>
                  <a:pt x="668" y="15623"/>
                  <a:pt x="363" y="16958"/>
                </a:cubicBezTo>
                <a:lnTo>
                  <a:pt x="363" y="16958"/>
                </a:lnTo>
                <a:cubicBezTo>
                  <a:pt x="676" y="15677"/>
                  <a:pt x="1180" y="14459"/>
                  <a:pt x="1902" y="13376"/>
                </a:cubicBezTo>
                <a:lnTo>
                  <a:pt x="2670" y="12376"/>
                </a:lnTo>
                <a:cubicBezTo>
                  <a:pt x="2770" y="12175"/>
                  <a:pt x="2903" y="12009"/>
                  <a:pt x="3070" y="11875"/>
                </a:cubicBezTo>
                <a:lnTo>
                  <a:pt x="3570" y="11375"/>
                </a:lnTo>
                <a:cubicBezTo>
                  <a:pt x="3737" y="11208"/>
                  <a:pt x="3904" y="11041"/>
                  <a:pt x="4071" y="10908"/>
                </a:cubicBezTo>
                <a:cubicBezTo>
                  <a:pt x="4237" y="10774"/>
                  <a:pt x="4437" y="10608"/>
                  <a:pt x="4604" y="10508"/>
                </a:cubicBezTo>
                <a:cubicBezTo>
                  <a:pt x="5005" y="10241"/>
                  <a:pt x="5405" y="10007"/>
                  <a:pt x="5838" y="9774"/>
                </a:cubicBezTo>
                <a:cubicBezTo>
                  <a:pt x="7573" y="8906"/>
                  <a:pt x="9675" y="8540"/>
                  <a:pt x="11876" y="8173"/>
                </a:cubicBezTo>
                <a:cubicBezTo>
                  <a:pt x="12944" y="7939"/>
                  <a:pt x="14078" y="7772"/>
                  <a:pt x="15245" y="7439"/>
                </a:cubicBezTo>
                <a:cubicBezTo>
                  <a:pt x="16413" y="7105"/>
                  <a:pt x="17547" y="6638"/>
                  <a:pt x="18614" y="6071"/>
                </a:cubicBezTo>
                <a:cubicBezTo>
                  <a:pt x="19181" y="5771"/>
                  <a:pt x="19715" y="5404"/>
                  <a:pt x="20215" y="5037"/>
                </a:cubicBezTo>
                <a:cubicBezTo>
                  <a:pt x="20716" y="4637"/>
                  <a:pt x="21216" y="4203"/>
                  <a:pt x="21616" y="3703"/>
                </a:cubicBezTo>
                <a:cubicBezTo>
                  <a:pt x="22493" y="2729"/>
                  <a:pt x="23148" y="1565"/>
                  <a:pt x="23552" y="335"/>
                </a:cubicBezTo>
                <a:lnTo>
                  <a:pt x="23552" y="335"/>
                </a:lnTo>
                <a:lnTo>
                  <a:pt x="34626" y="701"/>
                </a:lnTo>
                <a:cubicBezTo>
                  <a:pt x="38462" y="867"/>
                  <a:pt x="42465" y="1001"/>
                  <a:pt x="46568" y="1134"/>
                </a:cubicBezTo>
                <a:lnTo>
                  <a:pt x="47238" y="1134"/>
                </a:lnTo>
                <a:cubicBezTo>
                  <a:pt x="47256" y="1868"/>
                  <a:pt x="47124" y="2600"/>
                  <a:pt x="46901" y="3302"/>
                </a:cubicBezTo>
                <a:cubicBezTo>
                  <a:pt x="46734" y="3669"/>
                  <a:pt x="46601" y="4003"/>
                  <a:pt x="46434" y="4337"/>
                </a:cubicBezTo>
                <a:cubicBezTo>
                  <a:pt x="46267" y="4670"/>
                  <a:pt x="46067" y="5004"/>
                  <a:pt x="45834" y="5304"/>
                </a:cubicBezTo>
                <a:cubicBezTo>
                  <a:pt x="44966" y="6538"/>
                  <a:pt x="43932" y="7672"/>
                  <a:pt x="42731" y="8606"/>
                </a:cubicBezTo>
                <a:cubicBezTo>
                  <a:pt x="41564" y="9507"/>
                  <a:pt x="40296" y="10307"/>
                  <a:pt x="38962" y="10941"/>
                </a:cubicBezTo>
                <a:cubicBezTo>
                  <a:pt x="37628" y="11508"/>
                  <a:pt x="36294" y="12042"/>
                  <a:pt x="34959" y="12509"/>
                </a:cubicBezTo>
                <a:cubicBezTo>
                  <a:pt x="33625" y="12976"/>
                  <a:pt x="32291" y="13476"/>
                  <a:pt x="31056" y="14010"/>
                </a:cubicBezTo>
                <a:cubicBezTo>
                  <a:pt x="30423" y="14277"/>
                  <a:pt x="29822" y="14644"/>
                  <a:pt x="29289" y="15044"/>
                </a:cubicBezTo>
                <a:cubicBezTo>
                  <a:pt x="29022" y="15244"/>
                  <a:pt x="28755" y="15478"/>
                  <a:pt x="28555" y="15711"/>
                </a:cubicBezTo>
                <a:cubicBezTo>
                  <a:pt x="28321" y="15978"/>
                  <a:pt x="28088" y="16212"/>
                  <a:pt x="27888" y="16479"/>
                </a:cubicBezTo>
                <a:cubicBezTo>
                  <a:pt x="27054" y="17479"/>
                  <a:pt x="26453" y="18647"/>
                  <a:pt x="26086" y="19881"/>
                </a:cubicBezTo>
                <a:cubicBezTo>
                  <a:pt x="25730" y="21048"/>
                  <a:pt x="25688" y="22278"/>
                  <a:pt x="26023" y="23449"/>
                </a:cubicBezTo>
                <a:lnTo>
                  <a:pt x="26023" y="23449"/>
                </a:lnTo>
                <a:lnTo>
                  <a:pt x="7606" y="23183"/>
                </a:lnTo>
                <a:lnTo>
                  <a:pt x="2469" y="23150"/>
                </a:lnTo>
                <a:lnTo>
                  <a:pt x="7606" y="23217"/>
                </a:lnTo>
                <a:lnTo>
                  <a:pt x="26053" y="23549"/>
                </a:lnTo>
                <a:lnTo>
                  <a:pt x="26053" y="23549"/>
                </a:lnTo>
                <a:cubicBezTo>
                  <a:pt x="26053" y="23549"/>
                  <a:pt x="26053" y="23550"/>
                  <a:pt x="26053" y="23550"/>
                </a:cubicBezTo>
                <a:lnTo>
                  <a:pt x="26054" y="23549"/>
                </a:lnTo>
                <a:lnTo>
                  <a:pt x="26054" y="23549"/>
                </a:lnTo>
                <a:lnTo>
                  <a:pt x="26120" y="23550"/>
                </a:lnTo>
                <a:lnTo>
                  <a:pt x="26253" y="23550"/>
                </a:lnTo>
                <a:lnTo>
                  <a:pt x="26186" y="23450"/>
                </a:lnTo>
                <a:cubicBezTo>
                  <a:pt x="25853" y="22283"/>
                  <a:pt x="25886" y="21048"/>
                  <a:pt x="26253" y="19881"/>
                </a:cubicBezTo>
                <a:cubicBezTo>
                  <a:pt x="26620" y="18680"/>
                  <a:pt x="27254" y="17546"/>
                  <a:pt x="28054" y="16545"/>
                </a:cubicBezTo>
                <a:cubicBezTo>
                  <a:pt x="28221" y="16278"/>
                  <a:pt x="28455" y="16045"/>
                  <a:pt x="28721" y="15811"/>
                </a:cubicBezTo>
                <a:cubicBezTo>
                  <a:pt x="28955" y="15545"/>
                  <a:pt x="29222" y="15344"/>
                  <a:pt x="29455" y="15144"/>
                </a:cubicBezTo>
                <a:cubicBezTo>
                  <a:pt x="29989" y="14711"/>
                  <a:pt x="30556" y="14377"/>
                  <a:pt x="31157" y="14110"/>
                </a:cubicBezTo>
                <a:cubicBezTo>
                  <a:pt x="32391" y="13543"/>
                  <a:pt x="33725" y="13109"/>
                  <a:pt x="35059" y="12609"/>
                </a:cubicBezTo>
                <a:cubicBezTo>
                  <a:pt x="36394" y="12109"/>
                  <a:pt x="37761" y="11642"/>
                  <a:pt x="39096" y="11008"/>
                </a:cubicBezTo>
                <a:cubicBezTo>
                  <a:pt x="40430" y="10374"/>
                  <a:pt x="41697" y="9607"/>
                  <a:pt x="42898" y="8673"/>
                </a:cubicBezTo>
                <a:cubicBezTo>
                  <a:pt x="44099" y="7739"/>
                  <a:pt x="45167" y="6605"/>
                  <a:pt x="46067" y="5337"/>
                </a:cubicBezTo>
                <a:cubicBezTo>
                  <a:pt x="46301" y="5037"/>
                  <a:pt x="46501" y="4703"/>
                  <a:pt x="46668" y="4337"/>
                </a:cubicBezTo>
                <a:cubicBezTo>
                  <a:pt x="46868" y="4003"/>
                  <a:pt x="47001" y="3636"/>
                  <a:pt x="47135" y="3269"/>
                </a:cubicBezTo>
                <a:cubicBezTo>
                  <a:pt x="47401" y="2502"/>
                  <a:pt x="47535" y="1701"/>
                  <a:pt x="47468" y="934"/>
                </a:cubicBezTo>
                <a:lnTo>
                  <a:pt x="47468" y="834"/>
                </a:lnTo>
                <a:lnTo>
                  <a:pt x="47401" y="834"/>
                </a:lnTo>
                <a:lnTo>
                  <a:pt x="46634" y="801"/>
                </a:lnTo>
                <a:cubicBezTo>
                  <a:pt x="42565" y="667"/>
                  <a:pt x="38562" y="600"/>
                  <a:pt x="34726" y="434"/>
                </a:cubicBezTo>
                <a:lnTo>
                  <a:pt x="23618" y="0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6" name="Google Shape;1666;p42"/>
          <p:cNvSpPr/>
          <p:nvPr/>
        </p:nvSpPr>
        <p:spPr>
          <a:xfrm>
            <a:off x="2431019" y="4101237"/>
            <a:ext cx="137961" cy="125190"/>
          </a:xfrm>
          <a:custGeom>
            <a:avLst/>
            <a:gdLst/>
            <a:ahLst/>
            <a:cxnLst/>
            <a:rect l="l" t="t" r="r" b="b"/>
            <a:pathLst>
              <a:path w="5736" h="5205" extrusionOk="0">
                <a:moveTo>
                  <a:pt x="5679" y="2888"/>
                </a:moveTo>
                <a:cubicBezTo>
                  <a:pt x="5676" y="2904"/>
                  <a:pt x="5674" y="2920"/>
                  <a:pt x="5671" y="2936"/>
                </a:cubicBezTo>
                <a:cubicBezTo>
                  <a:pt x="5671" y="3069"/>
                  <a:pt x="5638" y="3170"/>
                  <a:pt x="5571" y="3270"/>
                </a:cubicBezTo>
                <a:cubicBezTo>
                  <a:pt x="5605" y="3336"/>
                  <a:pt x="5605" y="3403"/>
                  <a:pt x="5605" y="3470"/>
                </a:cubicBezTo>
                <a:cubicBezTo>
                  <a:pt x="5638" y="3336"/>
                  <a:pt x="5671" y="3170"/>
                  <a:pt x="5671" y="3036"/>
                </a:cubicBezTo>
                <a:cubicBezTo>
                  <a:pt x="5675" y="2986"/>
                  <a:pt x="5678" y="2937"/>
                  <a:pt x="5679" y="2888"/>
                </a:cubicBezTo>
                <a:close/>
                <a:moveTo>
                  <a:pt x="3022" y="1"/>
                </a:moveTo>
                <a:cubicBezTo>
                  <a:pt x="1873" y="1"/>
                  <a:pt x="784" y="676"/>
                  <a:pt x="334" y="1802"/>
                </a:cubicBezTo>
                <a:cubicBezTo>
                  <a:pt x="67" y="2402"/>
                  <a:pt x="1" y="3069"/>
                  <a:pt x="134" y="3703"/>
                </a:cubicBezTo>
                <a:cubicBezTo>
                  <a:pt x="201" y="4104"/>
                  <a:pt x="367" y="4504"/>
                  <a:pt x="601" y="4871"/>
                </a:cubicBezTo>
                <a:cubicBezTo>
                  <a:pt x="701" y="5004"/>
                  <a:pt x="834" y="5104"/>
                  <a:pt x="968" y="5204"/>
                </a:cubicBezTo>
                <a:cubicBezTo>
                  <a:pt x="1001" y="5204"/>
                  <a:pt x="868" y="5071"/>
                  <a:pt x="701" y="4804"/>
                </a:cubicBezTo>
                <a:cubicBezTo>
                  <a:pt x="468" y="4470"/>
                  <a:pt x="334" y="4104"/>
                  <a:pt x="267" y="3703"/>
                </a:cubicBezTo>
                <a:cubicBezTo>
                  <a:pt x="201" y="3103"/>
                  <a:pt x="301" y="2502"/>
                  <a:pt x="534" y="1935"/>
                </a:cubicBezTo>
                <a:cubicBezTo>
                  <a:pt x="534" y="1902"/>
                  <a:pt x="568" y="1902"/>
                  <a:pt x="568" y="1869"/>
                </a:cubicBezTo>
                <a:cubicBezTo>
                  <a:pt x="1054" y="871"/>
                  <a:pt x="2055" y="282"/>
                  <a:pt x="3092" y="282"/>
                </a:cubicBezTo>
                <a:cubicBezTo>
                  <a:pt x="3477" y="282"/>
                  <a:pt x="3867" y="363"/>
                  <a:pt x="4237" y="534"/>
                </a:cubicBezTo>
                <a:cubicBezTo>
                  <a:pt x="4804" y="768"/>
                  <a:pt x="5238" y="1235"/>
                  <a:pt x="5471" y="1802"/>
                </a:cubicBezTo>
                <a:cubicBezTo>
                  <a:pt x="5619" y="2156"/>
                  <a:pt x="5688" y="2510"/>
                  <a:pt x="5679" y="2888"/>
                </a:cubicBezTo>
                <a:lnTo>
                  <a:pt x="5679" y="2888"/>
                </a:lnTo>
                <a:cubicBezTo>
                  <a:pt x="5735" y="2498"/>
                  <a:pt x="5698" y="2054"/>
                  <a:pt x="5538" y="1702"/>
                </a:cubicBezTo>
                <a:cubicBezTo>
                  <a:pt x="5338" y="1068"/>
                  <a:pt x="4871" y="568"/>
                  <a:pt x="4304" y="267"/>
                </a:cubicBezTo>
                <a:cubicBezTo>
                  <a:pt x="4237" y="267"/>
                  <a:pt x="4204" y="234"/>
                  <a:pt x="4170" y="234"/>
                </a:cubicBezTo>
                <a:cubicBezTo>
                  <a:pt x="3795" y="76"/>
                  <a:pt x="3405" y="1"/>
                  <a:pt x="3022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7" name="Google Shape;1667;p42"/>
          <p:cNvSpPr/>
          <p:nvPr/>
        </p:nvSpPr>
        <p:spPr>
          <a:xfrm>
            <a:off x="2527298" y="4101237"/>
            <a:ext cx="138009" cy="125190"/>
          </a:xfrm>
          <a:custGeom>
            <a:avLst/>
            <a:gdLst/>
            <a:ahLst/>
            <a:cxnLst/>
            <a:rect l="l" t="t" r="r" b="b"/>
            <a:pathLst>
              <a:path w="5738" h="5205" extrusionOk="0">
                <a:moveTo>
                  <a:pt x="5660" y="3201"/>
                </a:moveTo>
                <a:lnTo>
                  <a:pt x="5660" y="3201"/>
                </a:lnTo>
                <a:cubicBezTo>
                  <a:pt x="5653" y="3224"/>
                  <a:pt x="5645" y="3247"/>
                  <a:pt x="5638" y="3270"/>
                </a:cubicBezTo>
                <a:lnTo>
                  <a:pt x="5638" y="3470"/>
                </a:lnTo>
                <a:cubicBezTo>
                  <a:pt x="5638" y="3388"/>
                  <a:pt x="5650" y="3293"/>
                  <a:pt x="5660" y="3201"/>
                </a:cubicBezTo>
                <a:close/>
                <a:moveTo>
                  <a:pt x="3022" y="1"/>
                </a:moveTo>
                <a:cubicBezTo>
                  <a:pt x="1873" y="1"/>
                  <a:pt x="784" y="676"/>
                  <a:pt x="334" y="1802"/>
                </a:cubicBezTo>
                <a:cubicBezTo>
                  <a:pt x="67" y="2402"/>
                  <a:pt x="0" y="3069"/>
                  <a:pt x="134" y="3703"/>
                </a:cubicBezTo>
                <a:cubicBezTo>
                  <a:pt x="201" y="4104"/>
                  <a:pt x="367" y="4504"/>
                  <a:pt x="634" y="4871"/>
                </a:cubicBezTo>
                <a:cubicBezTo>
                  <a:pt x="701" y="5004"/>
                  <a:pt x="834" y="5104"/>
                  <a:pt x="968" y="5204"/>
                </a:cubicBezTo>
                <a:cubicBezTo>
                  <a:pt x="1001" y="5204"/>
                  <a:pt x="868" y="5071"/>
                  <a:pt x="701" y="4804"/>
                </a:cubicBezTo>
                <a:cubicBezTo>
                  <a:pt x="467" y="4470"/>
                  <a:pt x="334" y="4104"/>
                  <a:pt x="301" y="3703"/>
                </a:cubicBezTo>
                <a:cubicBezTo>
                  <a:pt x="201" y="3103"/>
                  <a:pt x="301" y="2502"/>
                  <a:pt x="534" y="1935"/>
                </a:cubicBezTo>
                <a:cubicBezTo>
                  <a:pt x="534" y="1902"/>
                  <a:pt x="567" y="1902"/>
                  <a:pt x="567" y="1869"/>
                </a:cubicBezTo>
                <a:cubicBezTo>
                  <a:pt x="1054" y="871"/>
                  <a:pt x="2055" y="282"/>
                  <a:pt x="3092" y="282"/>
                </a:cubicBezTo>
                <a:cubicBezTo>
                  <a:pt x="3477" y="282"/>
                  <a:pt x="3867" y="363"/>
                  <a:pt x="4237" y="534"/>
                </a:cubicBezTo>
                <a:cubicBezTo>
                  <a:pt x="4804" y="768"/>
                  <a:pt x="5237" y="1235"/>
                  <a:pt x="5471" y="1802"/>
                </a:cubicBezTo>
                <a:cubicBezTo>
                  <a:pt x="5638" y="2202"/>
                  <a:pt x="5704" y="2602"/>
                  <a:pt x="5671" y="3036"/>
                </a:cubicBezTo>
                <a:cubicBezTo>
                  <a:pt x="5671" y="3087"/>
                  <a:pt x="5666" y="3144"/>
                  <a:pt x="5660" y="3201"/>
                </a:cubicBezTo>
                <a:lnTo>
                  <a:pt x="5660" y="3201"/>
                </a:lnTo>
                <a:cubicBezTo>
                  <a:pt x="5685" y="3122"/>
                  <a:pt x="5704" y="3039"/>
                  <a:pt x="5704" y="2936"/>
                </a:cubicBezTo>
                <a:cubicBezTo>
                  <a:pt x="5738" y="2502"/>
                  <a:pt x="5704" y="2102"/>
                  <a:pt x="5538" y="1702"/>
                </a:cubicBezTo>
                <a:cubicBezTo>
                  <a:pt x="5338" y="1068"/>
                  <a:pt x="4871" y="568"/>
                  <a:pt x="4303" y="267"/>
                </a:cubicBezTo>
                <a:cubicBezTo>
                  <a:pt x="4237" y="267"/>
                  <a:pt x="4203" y="234"/>
                  <a:pt x="4170" y="234"/>
                </a:cubicBezTo>
                <a:cubicBezTo>
                  <a:pt x="3795" y="76"/>
                  <a:pt x="3405" y="1"/>
                  <a:pt x="3022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8" name="Google Shape;1668;p42"/>
          <p:cNvSpPr/>
          <p:nvPr/>
        </p:nvSpPr>
        <p:spPr>
          <a:xfrm>
            <a:off x="2579611" y="4112301"/>
            <a:ext cx="158718" cy="126970"/>
          </a:xfrm>
          <a:custGeom>
            <a:avLst/>
            <a:gdLst/>
            <a:ahLst/>
            <a:cxnLst/>
            <a:rect l="l" t="t" r="r" b="b"/>
            <a:pathLst>
              <a:path w="6599" h="5279" extrusionOk="0">
                <a:moveTo>
                  <a:pt x="3981" y="0"/>
                </a:moveTo>
                <a:cubicBezTo>
                  <a:pt x="1610" y="0"/>
                  <a:pt x="0" y="2868"/>
                  <a:pt x="1661" y="4944"/>
                </a:cubicBezTo>
                <a:cubicBezTo>
                  <a:pt x="1728" y="5078"/>
                  <a:pt x="1862" y="5211"/>
                  <a:pt x="1995" y="5278"/>
                </a:cubicBezTo>
                <a:cubicBezTo>
                  <a:pt x="1995" y="5245"/>
                  <a:pt x="1862" y="5145"/>
                  <a:pt x="1695" y="4911"/>
                </a:cubicBezTo>
                <a:cubicBezTo>
                  <a:pt x="1461" y="4578"/>
                  <a:pt x="1261" y="4177"/>
                  <a:pt x="1194" y="3777"/>
                </a:cubicBezTo>
                <a:cubicBezTo>
                  <a:pt x="1094" y="3177"/>
                  <a:pt x="1128" y="2543"/>
                  <a:pt x="1361" y="1976"/>
                </a:cubicBezTo>
                <a:cubicBezTo>
                  <a:pt x="1595" y="1275"/>
                  <a:pt x="2128" y="708"/>
                  <a:pt x="2829" y="408"/>
                </a:cubicBezTo>
                <a:cubicBezTo>
                  <a:pt x="3181" y="232"/>
                  <a:pt x="3561" y="149"/>
                  <a:pt x="3940" y="149"/>
                </a:cubicBezTo>
                <a:cubicBezTo>
                  <a:pt x="4278" y="149"/>
                  <a:pt x="4615" y="215"/>
                  <a:pt x="4930" y="341"/>
                </a:cubicBezTo>
                <a:cubicBezTo>
                  <a:pt x="5531" y="575"/>
                  <a:pt x="5998" y="1008"/>
                  <a:pt x="6231" y="1575"/>
                </a:cubicBezTo>
                <a:cubicBezTo>
                  <a:pt x="6398" y="1942"/>
                  <a:pt x="6498" y="2343"/>
                  <a:pt x="6498" y="2776"/>
                </a:cubicBezTo>
                <a:cubicBezTo>
                  <a:pt x="6498" y="2910"/>
                  <a:pt x="6465" y="3076"/>
                  <a:pt x="6465" y="3243"/>
                </a:cubicBezTo>
                <a:cubicBezTo>
                  <a:pt x="6465" y="3210"/>
                  <a:pt x="6498" y="3143"/>
                  <a:pt x="6498" y="3110"/>
                </a:cubicBezTo>
                <a:cubicBezTo>
                  <a:pt x="6532" y="3010"/>
                  <a:pt x="6565" y="2876"/>
                  <a:pt x="6565" y="2776"/>
                </a:cubicBezTo>
                <a:cubicBezTo>
                  <a:pt x="6598" y="2343"/>
                  <a:pt x="6532" y="1909"/>
                  <a:pt x="6365" y="1509"/>
                </a:cubicBezTo>
                <a:cubicBezTo>
                  <a:pt x="6098" y="942"/>
                  <a:pt x="5631" y="441"/>
                  <a:pt x="5031" y="174"/>
                </a:cubicBezTo>
                <a:cubicBezTo>
                  <a:pt x="4997" y="174"/>
                  <a:pt x="4930" y="141"/>
                  <a:pt x="4897" y="141"/>
                </a:cubicBezTo>
                <a:cubicBezTo>
                  <a:pt x="4583" y="45"/>
                  <a:pt x="4276" y="0"/>
                  <a:pt x="398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9" name="Google Shape;1669;p42"/>
          <p:cNvSpPr/>
          <p:nvPr/>
        </p:nvSpPr>
        <p:spPr>
          <a:xfrm>
            <a:off x="2677333" y="4118193"/>
            <a:ext cx="137216" cy="129086"/>
          </a:xfrm>
          <a:custGeom>
            <a:avLst/>
            <a:gdLst/>
            <a:ahLst/>
            <a:cxnLst/>
            <a:rect l="l" t="t" r="r" b="b"/>
            <a:pathLst>
              <a:path w="5705" h="5367" extrusionOk="0">
                <a:moveTo>
                  <a:pt x="5638" y="2998"/>
                </a:moveTo>
                <a:lnTo>
                  <a:pt x="5638" y="3165"/>
                </a:lnTo>
                <a:cubicBezTo>
                  <a:pt x="5638" y="3165"/>
                  <a:pt x="5704" y="3098"/>
                  <a:pt x="5638" y="2998"/>
                </a:cubicBezTo>
                <a:close/>
                <a:moveTo>
                  <a:pt x="3020" y="1"/>
                </a:moveTo>
                <a:cubicBezTo>
                  <a:pt x="2560" y="1"/>
                  <a:pt x="2102" y="113"/>
                  <a:pt x="1668" y="330"/>
                </a:cubicBezTo>
                <a:cubicBezTo>
                  <a:pt x="968" y="697"/>
                  <a:pt x="434" y="1330"/>
                  <a:pt x="234" y="2098"/>
                </a:cubicBezTo>
                <a:cubicBezTo>
                  <a:pt x="0" y="2731"/>
                  <a:pt x="0" y="3365"/>
                  <a:pt x="234" y="3999"/>
                </a:cubicBezTo>
                <a:cubicBezTo>
                  <a:pt x="367" y="4399"/>
                  <a:pt x="567" y="4766"/>
                  <a:pt x="834" y="5066"/>
                </a:cubicBezTo>
                <a:cubicBezTo>
                  <a:pt x="968" y="5166"/>
                  <a:pt x="1068" y="5267"/>
                  <a:pt x="1201" y="5367"/>
                </a:cubicBezTo>
                <a:cubicBezTo>
                  <a:pt x="1268" y="5367"/>
                  <a:pt x="1101" y="5233"/>
                  <a:pt x="934" y="5033"/>
                </a:cubicBezTo>
                <a:cubicBezTo>
                  <a:pt x="667" y="4699"/>
                  <a:pt x="501" y="4333"/>
                  <a:pt x="367" y="3932"/>
                </a:cubicBezTo>
                <a:cubicBezTo>
                  <a:pt x="200" y="3365"/>
                  <a:pt x="234" y="2731"/>
                  <a:pt x="434" y="2164"/>
                </a:cubicBezTo>
                <a:cubicBezTo>
                  <a:pt x="467" y="2098"/>
                  <a:pt x="467" y="2098"/>
                  <a:pt x="467" y="2064"/>
                </a:cubicBezTo>
                <a:cubicBezTo>
                  <a:pt x="864" y="928"/>
                  <a:pt x="1930" y="210"/>
                  <a:pt x="3070" y="210"/>
                </a:cubicBezTo>
                <a:cubicBezTo>
                  <a:pt x="3368" y="210"/>
                  <a:pt x="3672" y="259"/>
                  <a:pt x="3970" y="363"/>
                </a:cubicBezTo>
                <a:cubicBezTo>
                  <a:pt x="4537" y="563"/>
                  <a:pt x="5037" y="997"/>
                  <a:pt x="5304" y="1531"/>
                </a:cubicBezTo>
                <a:cubicBezTo>
                  <a:pt x="5504" y="1864"/>
                  <a:pt x="5638" y="2298"/>
                  <a:pt x="5638" y="2698"/>
                </a:cubicBezTo>
                <a:lnTo>
                  <a:pt x="5638" y="2998"/>
                </a:lnTo>
                <a:cubicBezTo>
                  <a:pt x="5671" y="2865"/>
                  <a:pt x="5704" y="2765"/>
                  <a:pt x="5671" y="2665"/>
                </a:cubicBezTo>
                <a:cubicBezTo>
                  <a:pt x="5671" y="2231"/>
                  <a:pt x="5571" y="1797"/>
                  <a:pt x="5371" y="1397"/>
                </a:cubicBezTo>
                <a:cubicBezTo>
                  <a:pt x="5104" y="797"/>
                  <a:pt x="4603" y="363"/>
                  <a:pt x="3970" y="163"/>
                </a:cubicBezTo>
                <a:cubicBezTo>
                  <a:pt x="3656" y="54"/>
                  <a:pt x="3338" y="1"/>
                  <a:pt x="302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70" name="Google Shape;1670;p42"/>
          <p:cNvSpPr/>
          <p:nvPr/>
        </p:nvSpPr>
        <p:spPr>
          <a:xfrm>
            <a:off x="2757546" y="4117255"/>
            <a:ext cx="137216" cy="130818"/>
          </a:xfrm>
          <a:custGeom>
            <a:avLst/>
            <a:gdLst/>
            <a:ahLst/>
            <a:cxnLst/>
            <a:rect l="l" t="t" r="r" b="b"/>
            <a:pathLst>
              <a:path w="5705" h="5439" extrusionOk="0">
                <a:moveTo>
                  <a:pt x="3001" y="1"/>
                </a:moveTo>
                <a:cubicBezTo>
                  <a:pt x="2521" y="1"/>
                  <a:pt x="2036" y="121"/>
                  <a:pt x="1602" y="369"/>
                </a:cubicBezTo>
                <a:cubicBezTo>
                  <a:pt x="902" y="736"/>
                  <a:pt x="368" y="1403"/>
                  <a:pt x="168" y="2203"/>
                </a:cubicBezTo>
                <a:cubicBezTo>
                  <a:pt x="1" y="2804"/>
                  <a:pt x="1" y="3471"/>
                  <a:pt x="234" y="4071"/>
                </a:cubicBezTo>
                <a:cubicBezTo>
                  <a:pt x="334" y="4472"/>
                  <a:pt x="568" y="4839"/>
                  <a:pt x="902" y="5139"/>
                </a:cubicBezTo>
                <a:cubicBezTo>
                  <a:pt x="1002" y="5272"/>
                  <a:pt x="1135" y="5372"/>
                  <a:pt x="1268" y="5439"/>
                </a:cubicBezTo>
                <a:lnTo>
                  <a:pt x="935" y="5105"/>
                </a:lnTo>
                <a:cubicBezTo>
                  <a:pt x="268" y="4305"/>
                  <a:pt x="34" y="3237"/>
                  <a:pt x="334" y="2237"/>
                </a:cubicBezTo>
                <a:cubicBezTo>
                  <a:pt x="401" y="2237"/>
                  <a:pt x="401" y="2203"/>
                  <a:pt x="401" y="2137"/>
                </a:cubicBezTo>
                <a:cubicBezTo>
                  <a:pt x="751" y="980"/>
                  <a:pt x="1816" y="235"/>
                  <a:pt x="2968" y="235"/>
                </a:cubicBezTo>
                <a:cubicBezTo>
                  <a:pt x="3245" y="235"/>
                  <a:pt x="3526" y="278"/>
                  <a:pt x="3804" y="369"/>
                </a:cubicBezTo>
                <a:cubicBezTo>
                  <a:pt x="4371" y="535"/>
                  <a:pt x="4871" y="936"/>
                  <a:pt x="5171" y="1469"/>
                </a:cubicBezTo>
                <a:cubicBezTo>
                  <a:pt x="5371" y="1836"/>
                  <a:pt x="5505" y="2237"/>
                  <a:pt x="5572" y="2637"/>
                </a:cubicBezTo>
                <a:lnTo>
                  <a:pt x="5572" y="3104"/>
                </a:lnTo>
                <a:cubicBezTo>
                  <a:pt x="5605" y="3071"/>
                  <a:pt x="5638" y="3004"/>
                  <a:pt x="5638" y="2937"/>
                </a:cubicBezTo>
                <a:cubicBezTo>
                  <a:pt x="5672" y="2837"/>
                  <a:pt x="5705" y="2737"/>
                  <a:pt x="5672" y="2604"/>
                </a:cubicBezTo>
                <a:cubicBezTo>
                  <a:pt x="5672" y="2170"/>
                  <a:pt x="5572" y="1736"/>
                  <a:pt x="5338" y="1369"/>
                </a:cubicBezTo>
                <a:cubicBezTo>
                  <a:pt x="5038" y="769"/>
                  <a:pt x="4504" y="369"/>
                  <a:pt x="3870" y="135"/>
                </a:cubicBezTo>
                <a:cubicBezTo>
                  <a:pt x="3591" y="46"/>
                  <a:pt x="3297" y="1"/>
                  <a:pt x="300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71" name="Google Shape;1671;p42"/>
          <p:cNvSpPr/>
          <p:nvPr/>
        </p:nvSpPr>
        <p:spPr>
          <a:xfrm>
            <a:off x="2821741" y="4124302"/>
            <a:ext cx="136422" cy="128605"/>
          </a:xfrm>
          <a:custGeom>
            <a:avLst/>
            <a:gdLst/>
            <a:ahLst/>
            <a:cxnLst/>
            <a:rect l="l" t="t" r="r" b="b"/>
            <a:pathLst>
              <a:path w="5672" h="5347" extrusionOk="0">
                <a:moveTo>
                  <a:pt x="5638" y="2744"/>
                </a:moveTo>
                <a:cubicBezTo>
                  <a:pt x="5638" y="2844"/>
                  <a:pt x="5604" y="2978"/>
                  <a:pt x="5604" y="3078"/>
                </a:cubicBezTo>
                <a:cubicBezTo>
                  <a:pt x="5604" y="3111"/>
                  <a:pt x="5638" y="3145"/>
                  <a:pt x="5638" y="3178"/>
                </a:cubicBezTo>
                <a:lnTo>
                  <a:pt x="5638" y="2744"/>
                </a:lnTo>
                <a:close/>
                <a:moveTo>
                  <a:pt x="3010" y="1"/>
                </a:moveTo>
                <a:cubicBezTo>
                  <a:pt x="2571" y="1"/>
                  <a:pt x="2132" y="102"/>
                  <a:pt x="1735" y="309"/>
                </a:cubicBezTo>
                <a:cubicBezTo>
                  <a:pt x="1001" y="676"/>
                  <a:pt x="467" y="1310"/>
                  <a:pt x="234" y="2077"/>
                </a:cubicBezTo>
                <a:cubicBezTo>
                  <a:pt x="0" y="2678"/>
                  <a:pt x="0" y="3311"/>
                  <a:pt x="167" y="3945"/>
                </a:cubicBezTo>
                <a:cubicBezTo>
                  <a:pt x="301" y="4345"/>
                  <a:pt x="501" y="4746"/>
                  <a:pt x="801" y="5079"/>
                </a:cubicBezTo>
                <a:cubicBezTo>
                  <a:pt x="901" y="5179"/>
                  <a:pt x="1035" y="5279"/>
                  <a:pt x="1168" y="5346"/>
                </a:cubicBezTo>
                <a:cubicBezTo>
                  <a:pt x="1168" y="5346"/>
                  <a:pt x="1035" y="5246"/>
                  <a:pt x="901" y="5013"/>
                </a:cubicBezTo>
                <a:cubicBezTo>
                  <a:pt x="267" y="4212"/>
                  <a:pt x="101" y="3111"/>
                  <a:pt x="434" y="2144"/>
                </a:cubicBezTo>
                <a:cubicBezTo>
                  <a:pt x="467" y="2110"/>
                  <a:pt x="467" y="2110"/>
                  <a:pt x="467" y="2077"/>
                </a:cubicBezTo>
                <a:cubicBezTo>
                  <a:pt x="862" y="948"/>
                  <a:pt x="1918" y="252"/>
                  <a:pt x="3049" y="252"/>
                </a:cubicBezTo>
                <a:cubicBezTo>
                  <a:pt x="3354" y="252"/>
                  <a:pt x="3665" y="303"/>
                  <a:pt x="3970" y="409"/>
                </a:cubicBezTo>
                <a:cubicBezTo>
                  <a:pt x="4537" y="609"/>
                  <a:pt x="5037" y="1010"/>
                  <a:pt x="5304" y="1577"/>
                </a:cubicBezTo>
                <a:cubicBezTo>
                  <a:pt x="5504" y="1910"/>
                  <a:pt x="5638" y="2311"/>
                  <a:pt x="5638" y="2744"/>
                </a:cubicBezTo>
                <a:cubicBezTo>
                  <a:pt x="5671" y="2311"/>
                  <a:pt x="5604" y="1877"/>
                  <a:pt x="5404" y="1477"/>
                </a:cubicBezTo>
                <a:cubicBezTo>
                  <a:pt x="5104" y="910"/>
                  <a:pt x="4604" y="443"/>
                  <a:pt x="4003" y="176"/>
                </a:cubicBezTo>
                <a:cubicBezTo>
                  <a:pt x="3685" y="60"/>
                  <a:pt x="3348" y="1"/>
                  <a:pt x="301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72" name="Google Shape;1672;p42"/>
          <p:cNvSpPr/>
          <p:nvPr/>
        </p:nvSpPr>
        <p:spPr>
          <a:xfrm>
            <a:off x="2861041" y="2146617"/>
            <a:ext cx="867333" cy="994302"/>
          </a:xfrm>
          <a:custGeom>
            <a:avLst/>
            <a:gdLst/>
            <a:ahLst/>
            <a:cxnLst/>
            <a:rect l="l" t="t" r="r" b="b"/>
            <a:pathLst>
              <a:path w="36061" h="41340" extrusionOk="0">
                <a:moveTo>
                  <a:pt x="15414" y="1"/>
                </a:moveTo>
                <a:cubicBezTo>
                  <a:pt x="14455" y="1"/>
                  <a:pt x="13510" y="66"/>
                  <a:pt x="12543" y="176"/>
                </a:cubicBezTo>
                <a:cubicBezTo>
                  <a:pt x="5371" y="1110"/>
                  <a:pt x="1" y="7248"/>
                  <a:pt x="34" y="14486"/>
                </a:cubicBezTo>
                <a:cubicBezTo>
                  <a:pt x="34" y="16788"/>
                  <a:pt x="335" y="19090"/>
                  <a:pt x="935" y="21325"/>
                </a:cubicBezTo>
                <a:cubicBezTo>
                  <a:pt x="2936" y="28463"/>
                  <a:pt x="3537" y="34701"/>
                  <a:pt x="3303" y="37770"/>
                </a:cubicBezTo>
                <a:lnTo>
                  <a:pt x="10008" y="41339"/>
                </a:lnTo>
                <a:cubicBezTo>
                  <a:pt x="10008" y="41339"/>
                  <a:pt x="13144" y="36869"/>
                  <a:pt x="16112" y="34968"/>
                </a:cubicBezTo>
                <a:cubicBezTo>
                  <a:pt x="19048" y="33033"/>
                  <a:pt x="29122" y="27863"/>
                  <a:pt x="33025" y="22592"/>
                </a:cubicBezTo>
                <a:cubicBezTo>
                  <a:pt x="35560" y="19156"/>
                  <a:pt x="36060" y="12151"/>
                  <a:pt x="29989" y="6014"/>
                </a:cubicBezTo>
                <a:cubicBezTo>
                  <a:pt x="26286" y="2278"/>
                  <a:pt x="21283" y="110"/>
                  <a:pt x="16012" y="9"/>
                </a:cubicBezTo>
                <a:cubicBezTo>
                  <a:pt x="15812" y="4"/>
                  <a:pt x="15613" y="1"/>
                  <a:pt x="15414" y="1"/>
                </a:cubicBezTo>
                <a:close/>
              </a:path>
            </a:pathLst>
          </a:custGeom>
          <a:solidFill>
            <a:srgbClr val="ACD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73" name="Google Shape;1673;p42"/>
          <p:cNvSpPr/>
          <p:nvPr/>
        </p:nvSpPr>
        <p:spPr>
          <a:xfrm>
            <a:off x="2817724" y="3240374"/>
            <a:ext cx="191789" cy="199798"/>
          </a:xfrm>
          <a:custGeom>
            <a:avLst/>
            <a:gdLst/>
            <a:ahLst/>
            <a:cxnLst/>
            <a:rect l="l" t="t" r="r" b="b"/>
            <a:pathLst>
              <a:path w="7974" h="8307" extrusionOk="0">
                <a:moveTo>
                  <a:pt x="1935" y="0"/>
                </a:moveTo>
                <a:lnTo>
                  <a:pt x="1" y="6472"/>
                </a:lnTo>
                <a:lnTo>
                  <a:pt x="4070" y="8306"/>
                </a:lnTo>
                <a:lnTo>
                  <a:pt x="7973" y="3303"/>
                </a:lnTo>
                <a:lnTo>
                  <a:pt x="1935" y="0"/>
                </a:ln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74" name="Google Shape;1674;p42"/>
          <p:cNvSpPr/>
          <p:nvPr/>
        </p:nvSpPr>
        <p:spPr>
          <a:xfrm>
            <a:off x="2869868" y="3053443"/>
            <a:ext cx="71434" cy="191765"/>
          </a:xfrm>
          <a:custGeom>
            <a:avLst/>
            <a:gdLst/>
            <a:ahLst/>
            <a:cxnLst/>
            <a:rect l="l" t="t" r="r" b="b"/>
            <a:pathLst>
              <a:path w="2970" h="7973" extrusionOk="0">
                <a:moveTo>
                  <a:pt x="2936" y="0"/>
                </a:moveTo>
                <a:lnTo>
                  <a:pt x="2936" y="0"/>
                </a:lnTo>
                <a:cubicBezTo>
                  <a:pt x="2903" y="0"/>
                  <a:pt x="2169" y="1801"/>
                  <a:pt x="1402" y="3970"/>
                </a:cubicBezTo>
                <a:cubicBezTo>
                  <a:pt x="601" y="6138"/>
                  <a:pt x="1" y="7972"/>
                  <a:pt x="68" y="7972"/>
                </a:cubicBezTo>
                <a:cubicBezTo>
                  <a:pt x="101" y="7972"/>
                  <a:pt x="801" y="6171"/>
                  <a:pt x="1602" y="4003"/>
                </a:cubicBezTo>
                <a:cubicBezTo>
                  <a:pt x="2403" y="1835"/>
                  <a:pt x="2970" y="0"/>
                  <a:pt x="2936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75" name="Google Shape;1675;p42"/>
          <p:cNvSpPr/>
          <p:nvPr/>
        </p:nvSpPr>
        <p:spPr>
          <a:xfrm>
            <a:off x="2999051" y="3132862"/>
            <a:ext cx="109123" cy="180533"/>
          </a:xfrm>
          <a:custGeom>
            <a:avLst/>
            <a:gdLst/>
            <a:ahLst/>
            <a:cxnLst/>
            <a:rect l="l" t="t" r="r" b="b"/>
            <a:pathLst>
              <a:path w="4537" h="7506" extrusionOk="0">
                <a:moveTo>
                  <a:pt x="4470" y="0"/>
                </a:moveTo>
                <a:cubicBezTo>
                  <a:pt x="4437" y="0"/>
                  <a:pt x="3403" y="1635"/>
                  <a:pt x="2202" y="3703"/>
                </a:cubicBezTo>
                <a:cubicBezTo>
                  <a:pt x="968" y="5805"/>
                  <a:pt x="0" y="7472"/>
                  <a:pt x="67" y="7506"/>
                </a:cubicBezTo>
                <a:cubicBezTo>
                  <a:pt x="901" y="6305"/>
                  <a:pt x="1668" y="5071"/>
                  <a:pt x="2369" y="3803"/>
                </a:cubicBezTo>
                <a:cubicBezTo>
                  <a:pt x="3570" y="1702"/>
                  <a:pt x="4537" y="0"/>
                  <a:pt x="447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76" name="Google Shape;1676;p42"/>
          <p:cNvSpPr/>
          <p:nvPr/>
        </p:nvSpPr>
        <p:spPr>
          <a:xfrm>
            <a:off x="2991835" y="2150682"/>
            <a:ext cx="566444" cy="970972"/>
          </a:xfrm>
          <a:custGeom>
            <a:avLst/>
            <a:gdLst/>
            <a:ahLst/>
            <a:cxnLst/>
            <a:rect l="l" t="t" r="r" b="b"/>
            <a:pathLst>
              <a:path w="23551" h="40370" extrusionOk="0">
                <a:moveTo>
                  <a:pt x="0" y="38668"/>
                </a:moveTo>
                <a:cubicBezTo>
                  <a:pt x="0" y="38670"/>
                  <a:pt x="0" y="38671"/>
                  <a:pt x="1" y="38671"/>
                </a:cubicBezTo>
                <a:cubicBezTo>
                  <a:pt x="1" y="38671"/>
                  <a:pt x="1" y="38670"/>
                  <a:pt x="2" y="38669"/>
                </a:cubicBezTo>
                <a:lnTo>
                  <a:pt x="2" y="38669"/>
                </a:lnTo>
                <a:cubicBezTo>
                  <a:pt x="1" y="38669"/>
                  <a:pt x="1" y="38669"/>
                  <a:pt x="0" y="38668"/>
                </a:cubicBezTo>
                <a:close/>
                <a:moveTo>
                  <a:pt x="12829" y="0"/>
                </a:moveTo>
                <a:cubicBezTo>
                  <a:pt x="12743" y="0"/>
                  <a:pt x="12659" y="3"/>
                  <a:pt x="12576" y="7"/>
                </a:cubicBezTo>
                <a:cubicBezTo>
                  <a:pt x="12342" y="7"/>
                  <a:pt x="9007" y="3943"/>
                  <a:pt x="7506" y="6579"/>
                </a:cubicBezTo>
                <a:cubicBezTo>
                  <a:pt x="2535" y="15452"/>
                  <a:pt x="2268" y="24125"/>
                  <a:pt x="901" y="34198"/>
                </a:cubicBezTo>
                <a:cubicBezTo>
                  <a:pt x="706" y="35627"/>
                  <a:pt x="37" y="38603"/>
                  <a:pt x="2" y="38669"/>
                </a:cubicBezTo>
                <a:lnTo>
                  <a:pt x="2" y="38669"/>
                </a:lnTo>
                <a:cubicBezTo>
                  <a:pt x="737" y="39270"/>
                  <a:pt x="3202" y="40369"/>
                  <a:pt x="3202" y="40369"/>
                </a:cubicBezTo>
                <a:cubicBezTo>
                  <a:pt x="3202" y="40369"/>
                  <a:pt x="5537" y="37601"/>
                  <a:pt x="6438" y="36166"/>
                </a:cubicBezTo>
                <a:cubicBezTo>
                  <a:pt x="10174" y="30496"/>
                  <a:pt x="14177" y="26093"/>
                  <a:pt x="17346" y="20122"/>
                </a:cubicBezTo>
                <a:cubicBezTo>
                  <a:pt x="20515" y="14151"/>
                  <a:pt x="23550" y="8847"/>
                  <a:pt x="20615" y="2743"/>
                </a:cubicBezTo>
                <a:lnTo>
                  <a:pt x="20615" y="2743"/>
                </a:lnTo>
                <a:cubicBezTo>
                  <a:pt x="20615" y="2743"/>
                  <a:pt x="20616" y="2743"/>
                  <a:pt x="20616" y="2743"/>
                </a:cubicBezTo>
                <a:cubicBezTo>
                  <a:pt x="20624" y="2743"/>
                  <a:pt x="15838" y="0"/>
                  <a:pt x="12829" y="0"/>
                </a:cubicBez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77" name="Google Shape;1677;p42"/>
          <p:cNvSpPr/>
          <p:nvPr/>
        </p:nvSpPr>
        <p:spPr>
          <a:xfrm>
            <a:off x="2857049" y="2373161"/>
            <a:ext cx="800709" cy="337712"/>
          </a:xfrm>
          <a:custGeom>
            <a:avLst/>
            <a:gdLst/>
            <a:ahLst/>
            <a:cxnLst/>
            <a:rect l="l" t="t" r="r" b="b"/>
            <a:pathLst>
              <a:path w="33291" h="14041" extrusionOk="0">
                <a:moveTo>
                  <a:pt x="5221" y="1"/>
                </a:moveTo>
                <a:cubicBezTo>
                  <a:pt x="4318" y="1"/>
                  <a:pt x="3416" y="182"/>
                  <a:pt x="2569" y="531"/>
                </a:cubicBezTo>
                <a:cubicBezTo>
                  <a:pt x="1868" y="798"/>
                  <a:pt x="1168" y="1198"/>
                  <a:pt x="567" y="1698"/>
                </a:cubicBezTo>
                <a:cubicBezTo>
                  <a:pt x="434" y="1832"/>
                  <a:pt x="267" y="1965"/>
                  <a:pt x="134" y="2099"/>
                </a:cubicBezTo>
                <a:cubicBezTo>
                  <a:pt x="67" y="2165"/>
                  <a:pt x="34" y="2232"/>
                  <a:pt x="0" y="2265"/>
                </a:cubicBezTo>
                <a:cubicBezTo>
                  <a:pt x="67" y="2232"/>
                  <a:pt x="134" y="2199"/>
                  <a:pt x="167" y="2165"/>
                </a:cubicBezTo>
                <a:cubicBezTo>
                  <a:pt x="234" y="2065"/>
                  <a:pt x="400" y="1932"/>
                  <a:pt x="634" y="1765"/>
                </a:cubicBezTo>
                <a:cubicBezTo>
                  <a:pt x="1234" y="1331"/>
                  <a:pt x="1902" y="931"/>
                  <a:pt x="2635" y="664"/>
                </a:cubicBezTo>
                <a:cubicBezTo>
                  <a:pt x="3469" y="311"/>
                  <a:pt x="4341" y="148"/>
                  <a:pt x="5222" y="148"/>
                </a:cubicBezTo>
                <a:cubicBezTo>
                  <a:pt x="5505" y="148"/>
                  <a:pt x="5788" y="165"/>
                  <a:pt x="6071" y="197"/>
                </a:cubicBezTo>
                <a:cubicBezTo>
                  <a:pt x="7606" y="397"/>
                  <a:pt x="9007" y="1031"/>
                  <a:pt x="10174" y="2032"/>
                </a:cubicBezTo>
                <a:lnTo>
                  <a:pt x="10207" y="2065"/>
                </a:lnTo>
                <a:lnTo>
                  <a:pt x="10241" y="2032"/>
                </a:lnTo>
                <a:cubicBezTo>
                  <a:pt x="11375" y="1231"/>
                  <a:pt x="12709" y="798"/>
                  <a:pt x="14077" y="731"/>
                </a:cubicBezTo>
                <a:cubicBezTo>
                  <a:pt x="14230" y="724"/>
                  <a:pt x="14382" y="721"/>
                  <a:pt x="14534" y="721"/>
                </a:cubicBezTo>
                <a:cubicBezTo>
                  <a:pt x="15909" y="721"/>
                  <a:pt x="17249" y="994"/>
                  <a:pt x="18480" y="1565"/>
                </a:cubicBezTo>
                <a:cubicBezTo>
                  <a:pt x="19848" y="2199"/>
                  <a:pt x="21082" y="3066"/>
                  <a:pt x="22183" y="4100"/>
                </a:cubicBezTo>
                <a:cubicBezTo>
                  <a:pt x="23183" y="5067"/>
                  <a:pt x="24084" y="6102"/>
                  <a:pt x="24885" y="7236"/>
                </a:cubicBezTo>
                <a:lnTo>
                  <a:pt x="24918" y="7269"/>
                </a:lnTo>
                <a:lnTo>
                  <a:pt x="24985" y="7269"/>
                </a:lnTo>
                <a:cubicBezTo>
                  <a:pt x="28487" y="7769"/>
                  <a:pt x="31489" y="10038"/>
                  <a:pt x="32957" y="13240"/>
                </a:cubicBezTo>
                <a:cubicBezTo>
                  <a:pt x="33024" y="13440"/>
                  <a:pt x="33124" y="13640"/>
                  <a:pt x="33191" y="13840"/>
                </a:cubicBezTo>
                <a:cubicBezTo>
                  <a:pt x="33191" y="13907"/>
                  <a:pt x="33224" y="13974"/>
                  <a:pt x="33291" y="14041"/>
                </a:cubicBezTo>
                <a:cubicBezTo>
                  <a:pt x="33257" y="13941"/>
                  <a:pt x="33224" y="13840"/>
                  <a:pt x="33191" y="13774"/>
                </a:cubicBezTo>
                <a:cubicBezTo>
                  <a:pt x="33157" y="13640"/>
                  <a:pt x="33057" y="13440"/>
                  <a:pt x="32990" y="13173"/>
                </a:cubicBezTo>
                <a:cubicBezTo>
                  <a:pt x="32690" y="12473"/>
                  <a:pt x="32323" y="11806"/>
                  <a:pt x="31856" y="11172"/>
                </a:cubicBezTo>
                <a:cubicBezTo>
                  <a:pt x="31156" y="10205"/>
                  <a:pt x="30288" y="9371"/>
                  <a:pt x="29288" y="8737"/>
                </a:cubicBezTo>
                <a:cubicBezTo>
                  <a:pt x="27990" y="7838"/>
                  <a:pt x="26527" y="7305"/>
                  <a:pt x="24996" y="7104"/>
                </a:cubicBezTo>
                <a:lnTo>
                  <a:pt x="24996" y="7104"/>
                </a:lnTo>
                <a:cubicBezTo>
                  <a:pt x="24233" y="5982"/>
                  <a:pt x="23307" y="4925"/>
                  <a:pt x="22316" y="3967"/>
                </a:cubicBezTo>
                <a:cubicBezTo>
                  <a:pt x="21215" y="2899"/>
                  <a:pt x="19948" y="2032"/>
                  <a:pt x="18547" y="1398"/>
                </a:cubicBezTo>
                <a:cubicBezTo>
                  <a:pt x="17352" y="844"/>
                  <a:pt x="16030" y="545"/>
                  <a:pt x="14691" y="545"/>
                </a:cubicBezTo>
                <a:cubicBezTo>
                  <a:pt x="14498" y="545"/>
                  <a:pt x="14304" y="552"/>
                  <a:pt x="14110" y="564"/>
                </a:cubicBezTo>
                <a:cubicBezTo>
                  <a:pt x="12739" y="630"/>
                  <a:pt x="11400" y="1078"/>
                  <a:pt x="10249" y="1848"/>
                </a:cubicBezTo>
                <a:lnTo>
                  <a:pt x="10249" y="1848"/>
                </a:lnTo>
                <a:cubicBezTo>
                  <a:pt x="9092" y="843"/>
                  <a:pt x="7647" y="195"/>
                  <a:pt x="6138" y="64"/>
                </a:cubicBezTo>
                <a:cubicBezTo>
                  <a:pt x="5834" y="22"/>
                  <a:pt x="5528" y="1"/>
                  <a:pt x="522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78" name="Google Shape;1678;p42"/>
          <p:cNvSpPr/>
          <p:nvPr/>
        </p:nvSpPr>
        <p:spPr>
          <a:xfrm>
            <a:off x="2904383" y="2704956"/>
            <a:ext cx="454122" cy="219329"/>
          </a:xfrm>
          <a:custGeom>
            <a:avLst/>
            <a:gdLst/>
            <a:ahLst/>
            <a:cxnLst/>
            <a:rect l="l" t="t" r="r" b="b"/>
            <a:pathLst>
              <a:path w="18881" h="9119" extrusionOk="0">
                <a:moveTo>
                  <a:pt x="2916" y="1"/>
                </a:moveTo>
                <a:cubicBezTo>
                  <a:pt x="2475" y="1"/>
                  <a:pt x="2032" y="69"/>
                  <a:pt x="1601" y="212"/>
                </a:cubicBezTo>
                <a:cubicBezTo>
                  <a:pt x="1168" y="346"/>
                  <a:pt x="767" y="579"/>
                  <a:pt x="367" y="813"/>
                </a:cubicBezTo>
                <a:cubicBezTo>
                  <a:pt x="234" y="946"/>
                  <a:pt x="100" y="1046"/>
                  <a:pt x="67" y="1080"/>
                </a:cubicBezTo>
                <a:lnTo>
                  <a:pt x="0" y="1146"/>
                </a:lnTo>
                <a:cubicBezTo>
                  <a:pt x="501" y="779"/>
                  <a:pt x="1068" y="512"/>
                  <a:pt x="1668" y="312"/>
                </a:cubicBezTo>
                <a:cubicBezTo>
                  <a:pt x="2057" y="215"/>
                  <a:pt x="2468" y="163"/>
                  <a:pt x="2876" y="163"/>
                </a:cubicBezTo>
                <a:cubicBezTo>
                  <a:pt x="3168" y="163"/>
                  <a:pt x="3458" y="190"/>
                  <a:pt x="3736" y="246"/>
                </a:cubicBezTo>
                <a:cubicBezTo>
                  <a:pt x="4637" y="412"/>
                  <a:pt x="5437" y="846"/>
                  <a:pt x="6071" y="1480"/>
                </a:cubicBezTo>
                <a:lnTo>
                  <a:pt x="6105" y="1547"/>
                </a:lnTo>
                <a:lnTo>
                  <a:pt x="6171" y="1480"/>
                </a:lnTo>
                <a:cubicBezTo>
                  <a:pt x="6872" y="1113"/>
                  <a:pt x="7672" y="879"/>
                  <a:pt x="8506" y="813"/>
                </a:cubicBezTo>
                <a:cubicBezTo>
                  <a:pt x="8592" y="809"/>
                  <a:pt x="8678" y="808"/>
                  <a:pt x="8765" y="808"/>
                </a:cubicBezTo>
                <a:cubicBezTo>
                  <a:pt x="9551" y="808"/>
                  <a:pt x="10354" y="946"/>
                  <a:pt x="11075" y="1246"/>
                </a:cubicBezTo>
                <a:cubicBezTo>
                  <a:pt x="12976" y="2047"/>
                  <a:pt x="14344" y="3748"/>
                  <a:pt x="14677" y="5783"/>
                </a:cubicBezTo>
                <a:lnTo>
                  <a:pt x="14677" y="5883"/>
                </a:lnTo>
                <a:lnTo>
                  <a:pt x="14744" y="5883"/>
                </a:lnTo>
                <a:cubicBezTo>
                  <a:pt x="14842" y="5874"/>
                  <a:pt x="14940" y="5870"/>
                  <a:pt x="15038" y="5870"/>
                </a:cubicBezTo>
                <a:cubicBezTo>
                  <a:pt x="15713" y="5870"/>
                  <a:pt x="16397" y="6067"/>
                  <a:pt x="16979" y="6417"/>
                </a:cubicBezTo>
                <a:cubicBezTo>
                  <a:pt x="17479" y="6717"/>
                  <a:pt x="17913" y="7151"/>
                  <a:pt x="18247" y="7651"/>
                </a:cubicBezTo>
                <a:cubicBezTo>
                  <a:pt x="18534" y="8098"/>
                  <a:pt x="18729" y="8575"/>
                  <a:pt x="18833" y="9053"/>
                </a:cubicBezTo>
                <a:lnTo>
                  <a:pt x="18833" y="9053"/>
                </a:lnTo>
                <a:cubicBezTo>
                  <a:pt x="18836" y="9011"/>
                  <a:pt x="18858" y="8974"/>
                  <a:pt x="18880" y="8952"/>
                </a:cubicBezTo>
                <a:cubicBezTo>
                  <a:pt x="18880" y="8852"/>
                  <a:pt x="18880" y="8752"/>
                  <a:pt x="18847" y="8652"/>
                </a:cubicBezTo>
                <a:cubicBezTo>
                  <a:pt x="18747" y="8251"/>
                  <a:pt x="18614" y="7884"/>
                  <a:pt x="18380" y="7551"/>
                </a:cubicBezTo>
                <a:cubicBezTo>
                  <a:pt x="18046" y="7050"/>
                  <a:pt x="17613" y="6583"/>
                  <a:pt x="17112" y="6283"/>
                </a:cubicBezTo>
                <a:cubicBezTo>
                  <a:pt x="16499" y="5845"/>
                  <a:pt x="15808" y="5637"/>
                  <a:pt x="15086" y="5637"/>
                </a:cubicBezTo>
                <a:cubicBezTo>
                  <a:pt x="15011" y="5637"/>
                  <a:pt x="14935" y="5639"/>
                  <a:pt x="14858" y="5644"/>
                </a:cubicBezTo>
                <a:lnTo>
                  <a:pt x="14858" y="5644"/>
                </a:lnTo>
                <a:cubicBezTo>
                  <a:pt x="14684" y="4717"/>
                  <a:pt x="14322" y="3852"/>
                  <a:pt x="13743" y="3081"/>
                </a:cubicBezTo>
                <a:cubicBezTo>
                  <a:pt x="12590" y="1522"/>
                  <a:pt x="10765" y="633"/>
                  <a:pt x="8842" y="633"/>
                </a:cubicBezTo>
                <a:cubicBezTo>
                  <a:pt x="8708" y="633"/>
                  <a:pt x="8574" y="637"/>
                  <a:pt x="8440" y="646"/>
                </a:cubicBezTo>
                <a:cubicBezTo>
                  <a:pt x="7670" y="742"/>
                  <a:pt x="6870" y="961"/>
                  <a:pt x="6158" y="1334"/>
                </a:cubicBezTo>
                <a:lnTo>
                  <a:pt x="6158" y="1334"/>
                </a:lnTo>
                <a:cubicBezTo>
                  <a:pt x="5497" y="691"/>
                  <a:pt x="4649" y="242"/>
                  <a:pt x="3736" y="79"/>
                </a:cubicBezTo>
                <a:cubicBezTo>
                  <a:pt x="3466" y="27"/>
                  <a:pt x="3192" y="1"/>
                  <a:pt x="2916" y="1"/>
                </a:cubicBezTo>
                <a:close/>
                <a:moveTo>
                  <a:pt x="18833" y="9053"/>
                </a:moveTo>
                <a:cubicBezTo>
                  <a:pt x="18832" y="9074"/>
                  <a:pt x="18836" y="9096"/>
                  <a:pt x="18847" y="9119"/>
                </a:cubicBezTo>
                <a:cubicBezTo>
                  <a:pt x="18843" y="9097"/>
                  <a:pt x="18838" y="9075"/>
                  <a:pt x="18833" y="9053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79" name="Google Shape;1679;p42"/>
          <p:cNvSpPr/>
          <p:nvPr/>
        </p:nvSpPr>
        <p:spPr>
          <a:xfrm>
            <a:off x="2849015" y="3291725"/>
            <a:ext cx="132405" cy="65806"/>
          </a:xfrm>
          <a:custGeom>
            <a:avLst/>
            <a:gdLst/>
            <a:ahLst/>
            <a:cxnLst/>
            <a:rect l="l" t="t" r="r" b="b"/>
            <a:pathLst>
              <a:path w="5505" h="2736" extrusionOk="0">
                <a:moveTo>
                  <a:pt x="34" y="0"/>
                </a:moveTo>
                <a:cubicBezTo>
                  <a:pt x="1" y="67"/>
                  <a:pt x="1" y="200"/>
                  <a:pt x="34" y="267"/>
                </a:cubicBezTo>
                <a:cubicBezTo>
                  <a:pt x="134" y="734"/>
                  <a:pt x="468" y="1101"/>
                  <a:pt x="935" y="1201"/>
                </a:cubicBezTo>
                <a:cubicBezTo>
                  <a:pt x="993" y="1211"/>
                  <a:pt x="1052" y="1215"/>
                  <a:pt x="1110" y="1215"/>
                </a:cubicBezTo>
                <a:cubicBezTo>
                  <a:pt x="1252" y="1215"/>
                  <a:pt x="1394" y="1191"/>
                  <a:pt x="1535" y="1168"/>
                </a:cubicBezTo>
                <a:lnTo>
                  <a:pt x="2169" y="1034"/>
                </a:lnTo>
                <a:cubicBezTo>
                  <a:pt x="2369" y="1034"/>
                  <a:pt x="2569" y="1101"/>
                  <a:pt x="2703" y="1268"/>
                </a:cubicBezTo>
                <a:cubicBezTo>
                  <a:pt x="3003" y="1601"/>
                  <a:pt x="3136" y="2102"/>
                  <a:pt x="3470" y="2435"/>
                </a:cubicBezTo>
                <a:cubicBezTo>
                  <a:pt x="3603" y="2602"/>
                  <a:pt x="3837" y="2702"/>
                  <a:pt x="4037" y="2702"/>
                </a:cubicBezTo>
                <a:cubicBezTo>
                  <a:pt x="4237" y="2702"/>
                  <a:pt x="4404" y="2669"/>
                  <a:pt x="4604" y="2602"/>
                </a:cubicBezTo>
                <a:cubicBezTo>
                  <a:pt x="4714" y="2547"/>
                  <a:pt x="4844" y="2522"/>
                  <a:pt x="4978" y="2522"/>
                </a:cubicBezTo>
                <a:cubicBezTo>
                  <a:pt x="5088" y="2522"/>
                  <a:pt x="5199" y="2539"/>
                  <a:pt x="5304" y="2569"/>
                </a:cubicBezTo>
                <a:cubicBezTo>
                  <a:pt x="5371" y="2635"/>
                  <a:pt x="5438" y="2669"/>
                  <a:pt x="5505" y="2735"/>
                </a:cubicBezTo>
                <a:cubicBezTo>
                  <a:pt x="5505" y="2635"/>
                  <a:pt x="5438" y="2569"/>
                  <a:pt x="5371" y="2502"/>
                </a:cubicBezTo>
                <a:cubicBezTo>
                  <a:pt x="5220" y="2437"/>
                  <a:pt x="5042" y="2401"/>
                  <a:pt x="4871" y="2401"/>
                </a:cubicBezTo>
                <a:cubicBezTo>
                  <a:pt x="4778" y="2401"/>
                  <a:pt x="4687" y="2412"/>
                  <a:pt x="4604" y="2435"/>
                </a:cubicBezTo>
                <a:cubicBezTo>
                  <a:pt x="4437" y="2502"/>
                  <a:pt x="4270" y="2535"/>
                  <a:pt x="4104" y="2535"/>
                </a:cubicBezTo>
                <a:cubicBezTo>
                  <a:pt x="3903" y="2535"/>
                  <a:pt x="3737" y="2435"/>
                  <a:pt x="3637" y="2335"/>
                </a:cubicBezTo>
                <a:cubicBezTo>
                  <a:pt x="3336" y="2035"/>
                  <a:pt x="3270" y="1568"/>
                  <a:pt x="2869" y="1168"/>
                </a:cubicBezTo>
                <a:cubicBezTo>
                  <a:pt x="2720" y="988"/>
                  <a:pt x="2490" y="862"/>
                  <a:pt x="2251" y="862"/>
                </a:cubicBezTo>
                <a:cubicBezTo>
                  <a:pt x="2224" y="862"/>
                  <a:pt x="2196" y="864"/>
                  <a:pt x="2169" y="867"/>
                </a:cubicBezTo>
                <a:cubicBezTo>
                  <a:pt x="1935" y="867"/>
                  <a:pt x="1702" y="901"/>
                  <a:pt x="1502" y="1001"/>
                </a:cubicBezTo>
                <a:cubicBezTo>
                  <a:pt x="1384" y="1025"/>
                  <a:pt x="1249" y="1048"/>
                  <a:pt x="1121" y="1048"/>
                </a:cubicBezTo>
                <a:cubicBezTo>
                  <a:pt x="1069" y="1048"/>
                  <a:pt x="1017" y="1044"/>
                  <a:pt x="968" y="1034"/>
                </a:cubicBezTo>
                <a:cubicBezTo>
                  <a:pt x="801" y="968"/>
                  <a:pt x="668" y="901"/>
                  <a:pt x="534" y="834"/>
                </a:cubicBezTo>
                <a:cubicBezTo>
                  <a:pt x="334" y="667"/>
                  <a:pt x="201" y="467"/>
                  <a:pt x="134" y="234"/>
                </a:cubicBezTo>
                <a:cubicBezTo>
                  <a:pt x="67" y="167"/>
                  <a:pt x="67" y="67"/>
                  <a:pt x="3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80" name="Google Shape;1680;p42"/>
          <p:cNvSpPr/>
          <p:nvPr/>
        </p:nvSpPr>
        <p:spPr>
          <a:xfrm>
            <a:off x="2857842" y="3259615"/>
            <a:ext cx="140439" cy="73839"/>
          </a:xfrm>
          <a:custGeom>
            <a:avLst/>
            <a:gdLst/>
            <a:ahLst/>
            <a:cxnLst/>
            <a:rect l="l" t="t" r="r" b="b"/>
            <a:pathLst>
              <a:path w="5839" h="3070" extrusionOk="0">
                <a:moveTo>
                  <a:pt x="1" y="1"/>
                </a:moveTo>
                <a:cubicBezTo>
                  <a:pt x="935" y="568"/>
                  <a:pt x="1902" y="1135"/>
                  <a:pt x="2903" y="1602"/>
                </a:cubicBezTo>
                <a:cubicBezTo>
                  <a:pt x="3837" y="2169"/>
                  <a:pt x="4837" y="2636"/>
                  <a:pt x="5838" y="3070"/>
                </a:cubicBezTo>
                <a:cubicBezTo>
                  <a:pt x="4937" y="2469"/>
                  <a:pt x="3970" y="1936"/>
                  <a:pt x="2969" y="1435"/>
                </a:cubicBezTo>
                <a:cubicBezTo>
                  <a:pt x="2002" y="902"/>
                  <a:pt x="1035" y="401"/>
                  <a:pt x="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81" name="Google Shape;1681;p42"/>
          <p:cNvSpPr/>
          <p:nvPr/>
        </p:nvSpPr>
        <p:spPr>
          <a:xfrm>
            <a:off x="2841006" y="3315776"/>
            <a:ext cx="128389" cy="62342"/>
          </a:xfrm>
          <a:custGeom>
            <a:avLst/>
            <a:gdLst/>
            <a:ahLst/>
            <a:cxnLst/>
            <a:rect l="l" t="t" r="r" b="b"/>
            <a:pathLst>
              <a:path w="5338" h="2592" extrusionOk="0">
                <a:moveTo>
                  <a:pt x="33" y="1"/>
                </a:moveTo>
                <a:lnTo>
                  <a:pt x="33" y="1"/>
                </a:lnTo>
                <a:cubicBezTo>
                  <a:pt x="33" y="1"/>
                  <a:pt x="0" y="68"/>
                  <a:pt x="100" y="234"/>
                </a:cubicBezTo>
                <a:cubicBezTo>
                  <a:pt x="200" y="468"/>
                  <a:pt x="367" y="668"/>
                  <a:pt x="634" y="735"/>
                </a:cubicBezTo>
                <a:cubicBezTo>
                  <a:pt x="884" y="810"/>
                  <a:pt x="1153" y="847"/>
                  <a:pt x="1413" y="847"/>
                </a:cubicBezTo>
                <a:cubicBezTo>
                  <a:pt x="1499" y="847"/>
                  <a:pt x="1585" y="843"/>
                  <a:pt x="1668" y="835"/>
                </a:cubicBezTo>
                <a:cubicBezTo>
                  <a:pt x="1737" y="823"/>
                  <a:pt x="1804" y="818"/>
                  <a:pt x="1871" y="818"/>
                </a:cubicBezTo>
                <a:cubicBezTo>
                  <a:pt x="2193" y="818"/>
                  <a:pt x="2492" y="947"/>
                  <a:pt x="2769" y="1168"/>
                </a:cubicBezTo>
                <a:cubicBezTo>
                  <a:pt x="2869" y="1335"/>
                  <a:pt x="2969" y="1502"/>
                  <a:pt x="3036" y="1702"/>
                </a:cubicBezTo>
                <a:cubicBezTo>
                  <a:pt x="3136" y="1902"/>
                  <a:pt x="3269" y="2069"/>
                  <a:pt x="3436" y="2202"/>
                </a:cubicBezTo>
                <a:cubicBezTo>
                  <a:pt x="3703" y="2436"/>
                  <a:pt x="4070" y="2569"/>
                  <a:pt x="4437" y="2569"/>
                </a:cubicBezTo>
                <a:cubicBezTo>
                  <a:pt x="4492" y="2583"/>
                  <a:pt x="4547" y="2591"/>
                  <a:pt x="4602" y="2591"/>
                </a:cubicBezTo>
                <a:cubicBezTo>
                  <a:pt x="4681" y="2591"/>
                  <a:pt x="4759" y="2575"/>
                  <a:pt x="4837" y="2536"/>
                </a:cubicBezTo>
                <a:cubicBezTo>
                  <a:pt x="4937" y="2503"/>
                  <a:pt x="5037" y="2469"/>
                  <a:pt x="5137" y="2403"/>
                </a:cubicBezTo>
                <a:cubicBezTo>
                  <a:pt x="5204" y="2369"/>
                  <a:pt x="5270" y="2336"/>
                  <a:pt x="5337" y="2269"/>
                </a:cubicBezTo>
                <a:cubicBezTo>
                  <a:pt x="5270" y="2269"/>
                  <a:pt x="5204" y="2303"/>
                  <a:pt x="5137" y="2336"/>
                </a:cubicBezTo>
                <a:cubicBezTo>
                  <a:pt x="4987" y="2411"/>
                  <a:pt x="4818" y="2449"/>
                  <a:pt x="4645" y="2449"/>
                </a:cubicBezTo>
                <a:cubicBezTo>
                  <a:pt x="4587" y="2449"/>
                  <a:pt x="4528" y="2444"/>
                  <a:pt x="4470" y="2436"/>
                </a:cubicBezTo>
                <a:cubicBezTo>
                  <a:pt x="4136" y="2403"/>
                  <a:pt x="3836" y="2269"/>
                  <a:pt x="3603" y="2069"/>
                </a:cubicBezTo>
                <a:cubicBezTo>
                  <a:pt x="3436" y="1936"/>
                  <a:pt x="3336" y="1802"/>
                  <a:pt x="3269" y="1602"/>
                </a:cubicBezTo>
                <a:cubicBezTo>
                  <a:pt x="3169" y="1402"/>
                  <a:pt x="3069" y="1168"/>
                  <a:pt x="2935" y="1002"/>
                </a:cubicBezTo>
                <a:cubicBezTo>
                  <a:pt x="2630" y="724"/>
                  <a:pt x="2278" y="585"/>
                  <a:pt x="1898" y="585"/>
                </a:cubicBezTo>
                <a:cubicBezTo>
                  <a:pt x="1823" y="585"/>
                  <a:pt x="1746" y="590"/>
                  <a:pt x="1668" y="601"/>
                </a:cubicBezTo>
                <a:cubicBezTo>
                  <a:pt x="1540" y="627"/>
                  <a:pt x="1413" y="638"/>
                  <a:pt x="1286" y="638"/>
                </a:cubicBezTo>
                <a:cubicBezTo>
                  <a:pt x="1080" y="638"/>
                  <a:pt x="873" y="609"/>
                  <a:pt x="667" y="568"/>
                </a:cubicBezTo>
                <a:cubicBezTo>
                  <a:pt x="467" y="501"/>
                  <a:pt x="267" y="368"/>
                  <a:pt x="167" y="201"/>
                </a:cubicBezTo>
                <a:cubicBezTo>
                  <a:pt x="133" y="134"/>
                  <a:pt x="67" y="68"/>
                  <a:pt x="33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82" name="Google Shape;1682;p42"/>
          <p:cNvSpPr/>
          <p:nvPr/>
        </p:nvSpPr>
        <p:spPr>
          <a:xfrm>
            <a:off x="1824480" y="2227071"/>
            <a:ext cx="295260" cy="207808"/>
          </a:xfrm>
          <a:custGeom>
            <a:avLst/>
            <a:gdLst/>
            <a:ahLst/>
            <a:cxnLst/>
            <a:rect l="l" t="t" r="r" b="b"/>
            <a:pathLst>
              <a:path w="12276" h="8640" extrusionOk="0">
                <a:moveTo>
                  <a:pt x="7272" y="0"/>
                </a:moveTo>
                <a:lnTo>
                  <a:pt x="4604" y="167"/>
                </a:lnTo>
                <a:cubicBezTo>
                  <a:pt x="2803" y="267"/>
                  <a:pt x="1201" y="1368"/>
                  <a:pt x="501" y="3036"/>
                </a:cubicBezTo>
                <a:cubicBezTo>
                  <a:pt x="101" y="3903"/>
                  <a:pt x="1" y="4904"/>
                  <a:pt x="201" y="5838"/>
                </a:cubicBezTo>
                <a:lnTo>
                  <a:pt x="1835" y="8640"/>
                </a:lnTo>
                <a:lnTo>
                  <a:pt x="12276" y="7072"/>
                </a:lnTo>
                <a:lnTo>
                  <a:pt x="7272" y="0"/>
                </a:ln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83" name="Google Shape;1683;p42"/>
          <p:cNvSpPr/>
          <p:nvPr/>
        </p:nvSpPr>
        <p:spPr>
          <a:xfrm>
            <a:off x="1824480" y="2227071"/>
            <a:ext cx="295260" cy="207808"/>
          </a:xfrm>
          <a:custGeom>
            <a:avLst/>
            <a:gdLst/>
            <a:ahLst/>
            <a:cxnLst/>
            <a:rect l="l" t="t" r="r" b="b"/>
            <a:pathLst>
              <a:path w="12276" h="8640" extrusionOk="0">
                <a:moveTo>
                  <a:pt x="7272" y="0"/>
                </a:moveTo>
                <a:lnTo>
                  <a:pt x="4604" y="167"/>
                </a:lnTo>
                <a:cubicBezTo>
                  <a:pt x="2803" y="267"/>
                  <a:pt x="1201" y="1368"/>
                  <a:pt x="501" y="3036"/>
                </a:cubicBezTo>
                <a:cubicBezTo>
                  <a:pt x="101" y="3903"/>
                  <a:pt x="1" y="4904"/>
                  <a:pt x="201" y="5838"/>
                </a:cubicBezTo>
                <a:lnTo>
                  <a:pt x="1835" y="8640"/>
                </a:lnTo>
                <a:lnTo>
                  <a:pt x="12276" y="7072"/>
                </a:lnTo>
                <a:lnTo>
                  <a:pt x="727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84" name="Google Shape;1684;p42"/>
          <p:cNvSpPr/>
          <p:nvPr/>
        </p:nvSpPr>
        <p:spPr>
          <a:xfrm>
            <a:off x="2688566" y="2033718"/>
            <a:ext cx="496646" cy="794287"/>
          </a:xfrm>
          <a:custGeom>
            <a:avLst/>
            <a:gdLst/>
            <a:ahLst/>
            <a:cxnLst/>
            <a:rect l="l" t="t" r="r" b="b"/>
            <a:pathLst>
              <a:path w="20649" h="33024" extrusionOk="0">
                <a:moveTo>
                  <a:pt x="6638" y="0"/>
                </a:moveTo>
                <a:lnTo>
                  <a:pt x="0" y="3803"/>
                </a:lnTo>
                <a:lnTo>
                  <a:pt x="10941" y="28287"/>
                </a:lnTo>
                <a:cubicBezTo>
                  <a:pt x="11041" y="28554"/>
                  <a:pt x="11141" y="28954"/>
                  <a:pt x="11275" y="29354"/>
                </a:cubicBezTo>
                <a:cubicBezTo>
                  <a:pt x="11342" y="29721"/>
                  <a:pt x="11375" y="30122"/>
                  <a:pt x="11375" y="30489"/>
                </a:cubicBezTo>
                <a:cubicBezTo>
                  <a:pt x="11375" y="30956"/>
                  <a:pt x="11308" y="31423"/>
                  <a:pt x="11141" y="31856"/>
                </a:cubicBezTo>
                <a:cubicBezTo>
                  <a:pt x="11007" y="32206"/>
                  <a:pt x="11220" y="32513"/>
                  <a:pt x="11500" y="32513"/>
                </a:cubicBezTo>
                <a:cubicBezTo>
                  <a:pt x="11567" y="32513"/>
                  <a:pt x="11638" y="32495"/>
                  <a:pt x="11709" y="32457"/>
                </a:cubicBezTo>
                <a:cubicBezTo>
                  <a:pt x="12075" y="32223"/>
                  <a:pt x="12542" y="31156"/>
                  <a:pt x="12542" y="29788"/>
                </a:cubicBezTo>
                <a:cubicBezTo>
                  <a:pt x="12542" y="29393"/>
                  <a:pt x="12654" y="29242"/>
                  <a:pt x="12825" y="29242"/>
                </a:cubicBezTo>
                <a:cubicBezTo>
                  <a:pt x="13263" y="29242"/>
                  <a:pt x="14094" y="30224"/>
                  <a:pt x="14477" y="30655"/>
                </a:cubicBezTo>
                <a:cubicBezTo>
                  <a:pt x="15011" y="31222"/>
                  <a:pt x="16712" y="33024"/>
                  <a:pt x="17046" y="33024"/>
                </a:cubicBezTo>
                <a:cubicBezTo>
                  <a:pt x="17513" y="32990"/>
                  <a:pt x="17546" y="32523"/>
                  <a:pt x="17012" y="31890"/>
                </a:cubicBezTo>
                <a:cubicBezTo>
                  <a:pt x="16479" y="31289"/>
                  <a:pt x="14978" y="29455"/>
                  <a:pt x="15311" y="29188"/>
                </a:cubicBezTo>
                <a:cubicBezTo>
                  <a:pt x="15323" y="29179"/>
                  <a:pt x="15339" y="29175"/>
                  <a:pt x="15357" y="29175"/>
                </a:cubicBezTo>
                <a:cubicBezTo>
                  <a:pt x="15834" y="29175"/>
                  <a:pt x="18280" y="32023"/>
                  <a:pt x="18280" y="32023"/>
                </a:cubicBezTo>
                <a:cubicBezTo>
                  <a:pt x="18280" y="32023"/>
                  <a:pt x="18583" y="32560"/>
                  <a:pt x="18917" y="32560"/>
                </a:cubicBezTo>
                <a:cubicBezTo>
                  <a:pt x="18982" y="32560"/>
                  <a:pt x="19048" y="32539"/>
                  <a:pt x="19114" y="32490"/>
                </a:cubicBezTo>
                <a:cubicBezTo>
                  <a:pt x="19814" y="31956"/>
                  <a:pt x="16745" y="28854"/>
                  <a:pt x="16445" y="28621"/>
                </a:cubicBezTo>
                <a:cubicBezTo>
                  <a:pt x="16269" y="28445"/>
                  <a:pt x="16415" y="28250"/>
                  <a:pt x="16612" y="28250"/>
                </a:cubicBezTo>
                <a:cubicBezTo>
                  <a:pt x="16676" y="28250"/>
                  <a:pt x="16746" y="28271"/>
                  <a:pt x="16812" y="28320"/>
                </a:cubicBezTo>
                <a:cubicBezTo>
                  <a:pt x="17027" y="28505"/>
                  <a:pt x="19028" y="31013"/>
                  <a:pt x="19888" y="31013"/>
                </a:cubicBezTo>
                <a:cubicBezTo>
                  <a:pt x="19961" y="31013"/>
                  <a:pt x="20026" y="30995"/>
                  <a:pt x="20081" y="30956"/>
                </a:cubicBezTo>
                <a:cubicBezTo>
                  <a:pt x="20648" y="30522"/>
                  <a:pt x="17579" y="28387"/>
                  <a:pt x="17446" y="27520"/>
                </a:cubicBezTo>
                <a:cubicBezTo>
                  <a:pt x="17423" y="27400"/>
                  <a:pt x="17447" y="27349"/>
                  <a:pt x="17507" y="27349"/>
                </a:cubicBezTo>
                <a:cubicBezTo>
                  <a:pt x="17851" y="27349"/>
                  <a:pt x="19376" y="29028"/>
                  <a:pt x="19953" y="29028"/>
                </a:cubicBezTo>
                <a:cubicBezTo>
                  <a:pt x="20004" y="29028"/>
                  <a:pt x="20047" y="29015"/>
                  <a:pt x="20081" y="28988"/>
                </a:cubicBezTo>
                <a:cubicBezTo>
                  <a:pt x="20315" y="28821"/>
                  <a:pt x="20415" y="28687"/>
                  <a:pt x="18847" y="27320"/>
                </a:cubicBezTo>
                <a:cubicBezTo>
                  <a:pt x="18080" y="26653"/>
                  <a:pt x="15211" y="24651"/>
                  <a:pt x="15211" y="24651"/>
                </a:cubicBezTo>
                <a:lnTo>
                  <a:pt x="6638" y="0"/>
                </a:ln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85" name="Google Shape;1685;p42"/>
          <p:cNvSpPr/>
          <p:nvPr/>
        </p:nvSpPr>
        <p:spPr>
          <a:xfrm>
            <a:off x="1196270" y="1215331"/>
            <a:ext cx="1010922" cy="576113"/>
          </a:xfrm>
          <a:custGeom>
            <a:avLst/>
            <a:gdLst/>
            <a:ahLst/>
            <a:cxnLst/>
            <a:rect l="l" t="t" r="r" b="b"/>
            <a:pathLst>
              <a:path w="42031" h="23953" extrusionOk="0">
                <a:moveTo>
                  <a:pt x="6705" y="1"/>
                </a:moveTo>
                <a:cubicBezTo>
                  <a:pt x="6561" y="1"/>
                  <a:pt x="6414" y="60"/>
                  <a:pt x="6305" y="169"/>
                </a:cubicBezTo>
                <a:cubicBezTo>
                  <a:pt x="6239" y="369"/>
                  <a:pt x="6239" y="569"/>
                  <a:pt x="6339" y="769"/>
                </a:cubicBezTo>
                <a:cubicBezTo>
                  <a:pt x="6706" y="1603"/>
                  <a:pt x="7273" y="2337"/>
                  <a:pt x="8007" y="2937"/>
                </a:cubicBezTo>
                <a:cubicBezTo>
                  <a:pt x="7073" y="3204"/>
                  <a:pt x="5838" y="3638"/>
                  <a:pt x="5838" y="3638"/>
                </a:cubicBezTo>
                <a:cubicBezTo>
                  <a:pt x="5838" y="3638"/>
                  <a:pt x="3804" y="1436"/>
                  <a:pt x="2736" y="1436"/>
                </a:cubicBezTo>
                <a:cubicBezTo>
                  <a:pt x="1702" y="1436"/>
                  <a:pt x="3570" y="3371"/>
                  <a:pt x="3570" y="3371"/>
                </a:cubicBezTo>
                <a:cubicBezTo>
                  <a:pt x="3570" y="3371"/>
                  <a:pt x="2290" y="2193"/>
                  <a:pt x="1636" y="2193"/>
                </a:cubicBezTo>
                <a:cubicBezTo>
                  <a:pt x="1544" y="2193"/>
                  <a:pt x="1464" y="2216"/>
                  <a:pt x="1402" y="2270"/>
                </a:cubicBezTo>
                <a:cubicBezTo>
                  <a:pt x="935" y="2670"/>
                  <a:pt x="2202" y="3838"/>
                  <a:pt x="2202" y="3838"/>
                </a:cubicBezTo>
                <a:cubicBezTo>
                  <a:pt x="1843" y="3598"/>
                  <a:pt x="1429" y="3466"/>
                  <a:pt x="1010" y="3466"/>
                </a:cubicBezTo>
                <a:cubicBezTo>
                  <a:pt x="963" y="3466"/>
                  <a:pt x="915" y="3468"/>
                  <a:pt x="868" y="3471"/>
                </a:cubicBezTo>
                <a:cubicBezTo>
                  <a:pt x="435" y="3538"/>
                  <a:pt x="1" y="4105"/>
                  <a:pt x="268" y="4505"/>
                </a:cubicBezTo>
                <a:cubicBezTo>
                  <a:pt x="368" y="4638"/>
                  <a:pt x="501" y="4738"/>
                  <a:pt x="668" y="4839"/>
                </a:cubicBezTo>
                <a:lnTo>
                  <a:pt x="3203" y="6273"/>
                </a:lnTo>
                <a:cubicBezTo>
                  <a:pt x="3603" y="6540"/>
                  <a:pt x="4104" y="6707"/>
                  <a:pt x="4604" y="6773"/>
                </a:cubicBezTo>
                <a:cubicBezTo>
                  <a:pt x="4630" y="6774"/>
                  <a:pt x="4656" y="6774"/>
                  <a:pt x="4681" y="6774"/>
                </a:cubicBezTo>
                <a:cubicBezTo>
                  <a:pt x="5913" y="6774"/>
                  <a:pt x="6899" y="6006"/>
                  <a:pt x="8173" y="6006"/>
                </a:cubicBezTo>
                <a:cubicBezTo>
                  <a:pt x="8173" y="6006"/>
                  <a:pt x="15445" y="21284"/>
                  <a:pt x="16146" y="22051"/>
                </a:cubicBezTo>
                <a:cubicBezTo>
                  <a:pt x="16846" y="22851"/>
                  <a:pt x="32824" y="23952"/>
                  <a:pt x="32824" y="23952"/>
                </a:cubicBezTo>
                <a:lnTo>
                  <a:pt x="42031" y="15980"/>
                </a:lnTo>
                <a:lnTo>
                  <a:pt x="21783" y="15680"/>
                </a:lnTo>
                <a:lnTo>
                  <a:pt x="12143" y="4205"/>
                </a:lnTo>
                <a:cubicBezTo>
                  <a:pt x="12009" y="3838"/>
                  <a:pt x="11843" y="3438"/>
                  <a:pt x="11676" y="3037"/>
                </a:cubicBezTo>
                <a:cubicBezTo>
                  <a:pt x="11242" y="2137"/>
                  <a:pt x="10408" y="1436"/>
                  <a:pt x="9441" y="1169"/>
                </a:cubicBezTo>
                <a:cubicBezTo>
                  <a:pt x="8807" y="1036"/>
                  <a:pt x="8140" y="1103"/>
                  <a:pt x="7640" y="702"/>
                </a:cubicBezTo>
                <a:cubicBezTo>
                  <a:pt x="7440" y="535"/>
                  <a:pt x="7273" y="302"/>
                  <a:pt x="7039" y="135"/>
                </a:cubicBezTo>
                <a:cubicBezTo>
                  <a:pt x="6947" y="43"/>
                  <a:pt x="6828" y="1"/>
                  <a:pt x="6705" y="1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86" name="Google Shape;1686;p42"/>
          <p:cNvSpPr/>
          <p:nvPr/>
        </p:nvSpPr>
        <p:spPr>
          <a:xfrm>
            <a:off x="2350782" y="3592589"/>
            <a:ext cx="298483" cy="397144"/>
          </a:xfrm>
          <a:custGeom>
            <a:avLst/>
            <a:gdLst/>
            <a:ahLst/>
            <a:cxnLst/>
            <a:rect l="l" t="t" r="r" b="b"/>
            <a:pathLst>
              <a:path w="12410" h="16512" extrusionOk="0">
                <a:moveTo>
                  <a:pt x="2636" y="0"/>
                </a:moveTo>
                <a:lnTo>
                  <a:pt x="1" y="6071"/>
                </a:lnTo>
                <a:lnTo>
                  <a:pt x="6439" y="8573"/>
                </a:lnTo>
                <a:cubicBezTo>
                  <a:pt x="6439" y="8573"/>
                  <a:pt x="6038" y="15912"/>
                  <a:pt x="7173" y="16512"/>
                </a:cubicBezTo>
                <a:lnTo>
                  <a:pt x="12410" y="4237"/>
                </a:lnTo>
                <a:lnTo>
                  <a:pt x="2636" y="0"/>
                </a:ln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87" name="Google Shape;1687;p42"/>
          <p:cNvSpPr/>
          <p:nvPr/>
        </p:nvSpPr>
        <p:spPr>
          <a:xfrm>
            <a:off x="2524388" y="3697647"/>
            <a:ext cx="34057" cy="24846"/>
          </a:xfrm>
          <a:custGeom>
            <a:avLst/>
            <a:gdLst/>
            <a:ahLst/>
            <a:cxnLst/>
            <a:rect l="l" t="t" r="r" b="b"/>
            <a:pathLst>
              <a:path w="1416" h="1033" extrusionOk="0">
                <a:moveTo>
                  <a:pt x="698" y="0"/>
                </a:moveTo>
                <a:cubicBezTo>
                  <a:pt x="564" y="0"/>
                  <a:pt x="429" y="59"/>
                  <a:pt x="322" y="202"/>
                </a:cubicBezTo>
                <a:lnTo>
                  <a:pt x="322" y="169"/>
                </a:lnTo>
                <a:lnTo>
                  <a:pt x="322" y="169"/>
                </a:lnTo>
                <a:cubicBezTo>
                  <a:pt x="1" y="564"/>
                  <a:pt x="338" y="1032"/>
                  <a:pt x="724" y="1032"/>
                </a:cubicBezTo>
                <a:cubicBezTo>
                  <a:pt x="859" y="1032"/>
                  <a:pt x="1001" y="974"/>
                  <a:pt x="1122" y="836"/>
                </a:cubicBezTo>
                <a:cubicBezTo>
                  <a:pt x="1415" y="445"/>
                  <a:pt x="1064" y="0"/>
                  <a:pt x="69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88" name="Google Shape;1688;p42"/>
          <p:cNvSpPr/>
          <p:nvPr/>
        </p:nvSpPr>
        <p:spPr>
          <a:xfrm>
            <a:off x="2514454" y="3686439"/>
            <a:ext cx="136422" cy="304111"/>
          </a:xfrm>
          <a:custGeom>
            <a:avLst/>
            <a:gdLst/>
            <a:ahLst/>
            <a:cxnLst/>
            <a:rect l="l" t="t" r="r" b="b"/>
            <a:pathLst>
              <a:path w="5672" h="12644" extrusionOk="0">
                <a:moveTo>
                  <a:pt x="4671" y="1"/>
                </a:moveTo>
                <a:lnTo>
                  <a:pt x="1" y="11876"/>
                </a:lnTo>
                <a:cubicBezTo>
                  <a:pt x="1" y="11876"/>
                  <a:pt x="1" y="12543"/>
                  <a:pt x="401" y="12643"/>
                </a:cubicBezTo>
                <a:lnTo>
                  <a:pt x="5671" y="368"/>
                </a:lnTo>
                <a:lnTo>
                  <a:pt x="467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89" name="Google Shape;1689;p42"/>
          <p:cNvSpPr/>
          <p:nvPr/>
        </p:nvSpPr>
        <p:spPr>
          <a:xfrm>
            <a:off x="2500023" y="3783296"/>
            <a:ext cx="30498" cy="20324"/>
          </a:xfrm>
          <a:custGeom>
            <a:avLst/>
            <a:gdLst/>
            <a:ahLst/>
            <a:cxnLst/>
            <a:rect l="l" t="t" r="r" b="b"/>
            <a:pathLst>
              <a:path w="1268" h="845" extrusionOk="0">
                <a:moveTo>
                  <a:pt x="1065" y="1"/>
                </a:moveTo>
                <a:cubicBezTo>
                  <a:pt x="916" y="1"/>
                  <a:pt x="703" y="48"/>
                  <a:pt x="501" y="177"/>
                </a:cubicBezTo>
                <a:cubicBezTo>
                  <a:pt x="134" y="444"/>
                  <a:pt x="0" y="844"/>
                  <a:pt x="100" y="844"/>
                </a:cubicBezTo>
                <a:cubicBezTo>
                  <a:pt x="267" y="677"/>
                  <a:pt x="434" y="544"/>
                  <a:pt x="634" y="410"/>
                </a:cubicBezTo>
                <a:cubicBezTo>
                  <a:pt x="968" y="177"/>
                  <a:pt x="1268" y="144"/>
                  <a:pt x="1268" y="77"/>
                </a:cubicBezTo>
                <a:cubicBezTo>
                  <a:pt x="1268" y="32"/>
                  <a:pt x="1187" y="1"/>
                  <a:pt x="1065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90" name="Google Shape;1690;p42"/>
          <p:cNvSpPr/>
          <p:nvPr/>
        </p:nvSpPr>
        <p:spPr>
          <a:xfrm>
            <a:off x="2500023" y="3828176"/>
            <a:ext cx="32710" cy="11833"/>
          </a:xfrm>
          <a:custGeom>
            <a:avLst/>
            <a:gdLst/>
            <a:ahLst/>
            <a:cxnLst/>
            <a:rect l="l" t="t" r="r" b="b"/>
            <a:pathLst>
              <a:path w="1360" h="492" extrusionOk="0">
                <a:moveTo>
                  <a:pt x="912" y="0"/>
                </a:moveTo>
                <a:cubicBezTo>
                  <a:pt x="826" y="0"/>
                  <a:pt x="732" y="13"/>
                  <a:pt x="634" y="46"/>
                </a:cubicBezTo>
                <a:cubicBezTo>
                  <a:pt x="200" y="146"/>
                  <a:pt x="0" y="446"/>
                  <a:pt x="34" y="479"/>
                </a:cubicBezTo>
                <a:cubicBezTo>
                  <a:pt x="42" y="487"/>
                  <a:pt x="52" y="491"/>
                  <a:pt x="64" y="491"/>
                </a:cubicBezTo>
                <a:cubicBezTo>
                  <a:pt x="152" y="491"/>
                  <a:pt x="346" y="304"/>
                  <a:pt x="667" y="246"/>
                </a:cubicBezTo>
                <a:cubicBezTo>
                  <a:pt x="1034" y="146"/>
                  <a:pt x="1301" y="212"/>
                  <a:pt x="1335" y="146"/>
                </a:cubicBezTo>
                <a:cubicBezTo>
                  <a:pt x="1360" y="120"/>
                  <a:pt x="1176" y="0"/>
                  <a:pt x="912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91" name="Google Shape;1691;p42"/>
          <p:cNvSpPr/>
          <p:nvPr/>
        </p:nvSpPr>
        <p:spPr>
          <a:xfrm>
            <a:off x="2500817" y="3866852"/>
            <a:ext cx="31315" cy="7360"/>
          </a:xfrm>
          <a:custGeom>
            <a:avLst/>
            <a:gdLst/>
            <a:ahLst/>
            <a:cxnLst/>
            <a:rect l="l" t="t" r="r" b="b"/>
            <a:pathLst>
              <a:path w="1302" h="306" extrusionOk="0">
                <a:moveTo>
                  <a:pt x="561" y="0"/>
                </a:moveTo>
                <a:cubicBezTo>
                  <a:pt x="347" y="0"/>
                  <a:pt x="120" y="126"/>
                  <a:pt x="1" y="306"/>
                </a:cubicBezTo>
                <a:cubicBezTo>
                  <a:pt x="234" y="306"/>
                  <a:pt x="434" y="272"/>
                  <a:pt x="634" y="272"/>
                </a:cubicBezTo>
                <a:cubicBezTo>
                  <a:pt x="857" y="272"/>
                  <a:pt x="1050" y="302"/>
                  <a:pt x="1163" y="302"/>
                </a:cubicBezTo>
                <a:cubicBezTo>
                  <a:pt x="1220" y="302"/>
                  <a:pt x="1257" y="294"/>
                  <a:pt x="1268" y="272"/>
                </a:cubicBezTo>
                <a:cubicBezTo>
                  <a:pt x="1302" y="205"/>
                  <a:pt x="1035" y="5"/>
                  <a:pt x="634" y="5"/>
                </a:cubicBezTo>
                <a:cubicBezTo>
                  <a:pt x="610" y="2"/>
                  <a:pt x="586" y="0"/>
                  <a:pt x="56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92" name="Google Shape;1692;p42"/>
          <p:cNvSpPr/>
          <p:nvPr/>
        </p:nvSpPr>
        <p:spPr>
          <a:xfrm>
            <a:off x="2464884" y="3756718"/>
            <a:ext cx="18303" cy="29295"/>
          </a:xfrm>
          <a:custGeom>
            <a:avLst/>
            <a:gdLst/>
            <a:ahLst/>
            <a:cxnLst/>
            <a:rect l="l" t="t" r="r" b="b"/>
            <a:pathLst>
              <a:path w="761" h="1218" extrusionOk="0">
                <a:moveTo>
                  <a:pt x="684" y="0"/>
                </a:moveTo>
                <a:cubicBezTo>
                  <a:pt x="569" y="0"/>
                  <a:pt x="303" y="172"/>
                  <a:pt x="160" y="515"/>
                </a:cubicBezTo>
                <a:cubicBezTo>
                  <a:pt x="1" y="866"/>
                  <a:pt x="86" y="1217"/>
                  <a:pt x="122" y="1217"/>
                </a:cubicBezTo>
                <a:cubicBezTo>
                  <a:pt x="124" y="1217"/>
                  <a:pt x="126" y="1217"/>
                  <a:pt x="127" y="1215"/>
                </a:cubicBezTo>
                <a:cubicBezTo>
                  <a:pt x="227" y="1215"/>
                  <a:pt x="227" y="882"/>
                  <a:pt x="394" y="581"/>
                </a:cubicBezTo>
                <a:cubicBezTo>
                  <a:pt x="561" y="281"/>
                  <a:pt x="761" y="48"/>
                  <a:pt x="727" y="14"/>
                </a:cubicBezTo>
                <a:cubicBezTo>
                  <a:pt x="718" y="5"/>
                  <a:pt x="703" y="0"/>
                  <a:pt x="68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93" name="Google Shape;1693;p42"/>
          <p:cNvSpPr/>
          <p:nvPr/>
        </p:nvSpPr>
        <p:spPr>
          <a:xfrm>
            <a:off x="2424597" y="3711333"/>
            <a:ext cx="20083" cy="53756"/>
          </a:xfrm>
          <a:custGeom>
            <a:avLst/>
            <a:gdLst/>
            <a:ahLst/>
            <a:cxnLst/>
            <a:rect l="l" t="t" r="r" b="b"/>
            <a:pathLst>
              <a:path w="835" h="2235" extrusionOk="0">
                <a:moveTo>
                  <a:pt x="434" y="0"/>
                </a:moveTo>
                <a:cubicBezTo>
                  <a:pt x="301" y="67"/>
                  <a:pt x="234" y="100"/>
                  <a:pt x="167" y="234"/>
                </a:cubicBezTo>
                <a:cubicBezTo>
                  <a:pt x="134" y="334"/>
                  <a:pt x="134" y="400"/>
                  <a:pt x="101" y="467"/>
                </a:cubicBezTo>
                <a:cubicBezTo>
                  <a:pt x="1" y="867"/>
                  <a:pt x="34" y="1268"/>
                  <a:pt x="167" y="1635"/>
                </a:cubicBezTo>
                <a:cubicBezTo>
                  <a:pt x="234" y="1868"/>
                  <a:pt x="334" y="2068"/>
                  <a:pt x="501" y="2235"/>
                </a:cubicBezTo>
                <a:lnTo>
                  <a:pt x="301" y="1601"/>
                </a:lnTo>
                <a:cubicBezTo>
                  <a:pt x="268" y="1368"/>
                  <a:pt x="234" y="1168"/>
                  <a:pt x="234" y="934"/>
                </a:cubicBezTo>
                <a:cubicBezTo>
                  <a:pt x="201" y="801"/>
                  <a:pt x="234" y="634"/>
                  <a:pt x="268" y="500"/>
                </a:cubicBezTo>
                <a:cubicBezTo>
                  <a:pt x="268" y="400"/>
                  <a:pt x="334" y="267"/>
                  <a:pt x="401" y="267"/>
                </a:cubicBezTo>
                <a:cubicBezTo>
                  <a:pt x="434" y="267"/>
                  <a:pt x="434" y="267"/>
                  <a:pt x="434" y="300"/>
                </a:cubicBezTo>
                <a:cubicBezTo>
                  <a:pt x="468" y="367"/>
                  <a:pt x="468" y="400"/>
                  <a:pt x="468" y="467"/>
                </a:cubicBezTo>
                <a:cubicBezTo>
                  <a:pt x="501" y="600"/>
                  <a:pt x="501" y="734"/>
                  <a:pt x="501" y="901"/>
                </a:cubicBezTo>
                <a:cubicBezTo>
                  <a:pt x="501" y="1101"/>
                  <a:pt x="501" y="1334"/>
                  <a:pt x="468" y="1568"/>
                </a:cubicBezTo>
                <a:cubicBezTo>
                  <a:pt x="534" y="1768"/>
                  <a:pt x="534" y="1968"/>
                  <a:pt x="501" y="2168"/>
                </a:cubicBezTo>
                <a:cubicBezTo>
                  <a:pt x="568" y="2168"/>
                  <a:pt x="668" y="1968"/>
                  <a:pt x="768" y="1568"/>
                </a:cubicBezTo>
                <a:cubicBezTo>
                  <a:pt x="801" y="1334"/>
                  <a:pt x="835" y="1101"/>
                  <a:pt x="835" y="834"/>
                </a:cubicBezTo>
                <a:cubicBezTo>
                  <a:pt x="835" y="701"/>
                  <a:pt x="835" y="567"/>
                  <a:pt x="801" y="434"/>
                </a:cubicBezTo>
                <a:cubicBezTo>
                  <a:pt x="801" y="334"/>
                  <a:pt x="768" y="267"/>
                  <a:pt x="735" y="167"/>
                </a:cubicBezTo>
                <a:cubicBezTo>
                  <a:pt x="668" y="67"/>
                  <a:pt x="534" y="0"/>
                  <a:pt x="43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94" name="Google Shape;1694;p42"/>
          <p:cNvSpPr/>
          <p:nvPr/>
        </p:nvSpPr>
        <p:spPr>
          <a:xfrm>
            <a:off x="2387701" y="3747434"/>
            <a:ext cx="51375" cy="23090"/>
          </a:xfrm>
          <a:custGeom>
            <a:avLst/>
            <a:gdLst/>
            <a:ahLst/>
            <a:cxnLst/>
            <a:rect l="l" t="t" r="r" b="b"/>
            <a:pathLst>
              <a:path w="2136" h="960" extrusionOk="0">
                <a:moveTo>
                  <a:pt x="501" y="0"/>
                </a:moveTo>
                <a:cubicBezTo>
                  <a:pt x="300" y="0"/>
                  <a:pt x="134" y="100"/>
                  <a:pt x="34" y="267"/>
                </a:cubicBezTo>
                <a:cubicBezTo>
                  <a:pt x="0" y="367"/>
                  <a:pt x="34" y="500"/>
                  <a:pt x="100" y="601"/>
                </a:cubicBezTo>
                <a:cubicBezTo>
                  <a:pt x="134" y="667"/>
                  <a:pt x="200" y="734"/>
                  <a:pt x="300" y="767"/>
                </a:cubicBezTo>
                <a:cubicBezTo>
                  <a:pt x="434" y="834"/>
                  <a:pt x="567" y="901"/>
                  <a:pt x="701" y="934"/>
                </a:cubicBezTo>
                <a:cubicBezTo>
                  <a:pt x="834" y="951"/>
                  <a:pt x="959" y="959"/>
                  <a:pt x="1084" y="959"/>
                </a:cubicBezTo>
                <a:cubicBezTo>
                  <a:pt x="1209" y="959"/>
                  <a:pt x="1335" y="951"/>
                  <a:pt x="1468" y="934"/>
                </a:cubicBezTo>
                <a:cubicBezTo>
                  <a:pt x="1701" y="901"/>
                  <a:pt x="1902" y="767"/>
                  <a:pt x="2035" y="601"/>
                </a:cubicBezTo>
                <a:lnTo>
                  <a:pt x="2035" y="601"/>
                </a:lnTo>
                <a:cubicBezTo>
                  <a:pt x="1835" y="667"/>
                  <a:pt x="1635" y="734"/>
                  <a:pt x="1435" y="767"/>
                </a:cubicBezTo>
                <a:cubicBezTo>
                  <a:pt x="1366" y="777"/>
                  <a:pt x="1298" y="781"/>
                  <a:pt x="1229" y="781"/>
                </a:cubicBezTo>
                <a:cubicBezTo>
                  <a:pt x="1064" y="781"/>
                  <a:pt x="899" y="758"/>
                  <a:pt x="734" y="734"/>
                </a:cubicBezTo>
                <a:cubicBezTo>
                  <a:pt x="634" y="701"/>
                  <a:pt x="501" y="634"/>
                  <a:pt x="401" y="567"/>
                </a:cubicBezTo>
                <a:cubicBezTo>
                  <a:pt x="300" y="467"/>
                  <a:pt x="200" y="400"/>
                  <a:pt x="267" y="334"/>
                </a:cubicBezTo>
                <a:cubicBezTo>
                  <a:pt x="334" y="267"/>
                  <a:pt x="434" y="234"/>
                  <a:pt x="534" y="234"/>
                </a:cubicBezTo>
                <a:lnTo>
                  <a:pt x="968" y="234"/>
                </a:lnTo>
                <a:cubicBezTo>
                  <a:pt x="1201" y="234"/>
                  <a:pt x="1401" y="300"/>
                  <a:pt x="1635" y="334"/>
                </a:cubicBezTo>
                <a:cubicBezTo>
                  <a:pt x="1909" y="486"/>
                  <a:pt x="2099" y="638"/>
                  <a:pt x="2131" y="638"/>
                </a:cubicBezTo>
                <a:cubicBezTo>
                  <a:pt x="2134" y="638"/>
                  <a:pt x="2135" y="637"/>
                  <a:pt x="2135" y="634"/>
                </a:cubicBezTo>
                <a:cubicBezTo>
                  <a:pt x="2002" y="467"/>
                  <a:pt x="1835" y="334"/>
                  <a:pt x="1635" y="234"/>
                </a:cubicBezTo>
                <a:cubicBezTo>
                  <a:pt x="1401" y="100"/>
                  <a:pt x="1168" y="33"/>
                  <a:pt x="93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95" name="Google Shape;1695;p42"/>
          <p:cNvSpPr/>
          <p:nvPr/>
        </p:nvSpPr>
        <p:spPr>
          <a:xfrm>
            <a:off x="2232856" y="3946391"/>
            <a:ext cx="256753" cy="459366"/>
          </a:xfrm>
          <a:custGeom>
            <a:avLst/>
            <a:gdLst/>
            <a:ahLst/>
            <a:cxnLst/>
            <a:rect l="l" t="t" r="r" b="b"/>
            <a:pathLst>
              <a:path w="10675" h="19099" extrusionOk="0">
                <a:moveTo>
                  <a:pt x="6605" y="1"/>
                </a:moveTo>
                <a:lnTo>
                  <a:pt x="0" y="2136"/>
                </a:lnTo>
                <a:lnTo>
                  <a:pt x="4037" y="10642"/>
                </a:lnTo>
                <a:lnTo>
                  <a:pt x="5337" y="18314"/>
                </a:lnTo>
                <a:cubicBezTo>
                  <a:pt x="5396" y="18784"/>
                  <a:pt x="5791" y="19099"/>
                  <a:pt x="6249" y="19099"/>
                </a:cubicBezTo>
                <a:cubicBezTo>
                  <a:pt x="6311" y="19099"/>
                  <a:pt x="6375" y="19093"/>
                  <a:pt x="6438" y="19081"/>
                </a:cubicBezTo>
                <a:lnTo>
                  <a:pt x="6538" y="19081"/>
                </a:lnTo>
                <a:cubicBezTo>
                  <a:pt x="6839" y="19014"/>
                  <a:pt x="7072" y="18781"/>
                  <a:pt x="7205" y="18514"/>
                </a:cubicBezTo>
                <a:cubicBezTo>
                  <a:pt x="7939" y="16679"/>
                  <a:pt x="10675" y="9841"/>
                  <a:pt x="10341" y="9241"/>
                </a:cubicBezTo>
                <a:cubicBezTo>
                  <a:pt x="9941" y="8540"/>
                  <a:pt x="6605" y="1"/>
                  <a:pt x="6605" y="1"/>
                </a:cubicBez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96" name="Google Shape;1696;p42"/>
          <p:cNvSpPr/>
          <p:nvPr/>
        </p:nvSpPr>
        <p:spPr>
          <a:xfrm>
            <a:off x="2388495" y="4154199"/>
            <a:ext cx="93105" cy="250331"/>
          </a:xfrm>
          <a:custGeom>
            <a:avLst/>
            <a:gdLst/>
            <a:ahLst/>
            <a:cxnLst/>
            <a:rect l="l" t="t" r="r" b="b"/>
            <a:pathLst>
              <a:path w="3871" h="10408" extrusionOk="0">
                <a:moveTo>
                  <a:pt x="3570" y="0"/>
                </a:moveTo>
                <a:lnTo>
                  <a:pt x="1" y="10408"/>
                </a:lnTo>
                <a:cubicBezTo>
                  <a:pt x="334" y="10341"/>
                  <a:pt x="601" y="10141"/>
                  <a:pt x="701" y="9841"/>
                </a:cubicBezTo>
                <a:cubicBezTo>
                  <a:pt x="2769" y="4704"/>
                  <a:pt x="3536" y="2235"/>
                  <a:pt x="3803" y="1368"/>
                </a:cubicBezTo>
                <a:cubicBezTo>
                  <a:pt x="3870" y="1034"/>
                  <a:pt x="3837" y="667"/>
                  <a:pt x="3703" y="367"/>
                </a:cubicBezTo>
                <a:lnTo>
                  <a:pt x="357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97" name="Google Shape;1697;p42"/>
          <p:cNvSpPr/>
          <p:nvPr/>
        </p:nvSpPr>
        <p:spPr>
          <a:xfrm>
            <a:off x="2395422" y="4100275"/>
            <a:ext cx="32422" cy="26746"/>
          </a:xfrm>
          <a:custGeom>
            <a:avLst/>
            <a:gdLst/>
            <a:ahLst/>
            <a:cxnLst/>
            <a:rect l="l" t="t" r="r" b="b"/>
            <a:pathLst>
              <a:path w="1348" h="1112" extrusionOk="0">
                <a:moveTo>
                  <a:pt x="760" y="0"/>
                </a:moveTo>
                <a:cubicBezTo>
                  <a:pt x="563" y="0"/>
                  <a:pt x="373" y="122"/>
                  <a:pt x="280" y="307"/>
                </a:cubicBezTo>
                <a:lnTo>
                  <a:pt x="280" y="274"/>
                </a:lnTo>
                <a:lnTo>
                  <a:pt x="280" y="274"/>
                </a:lnTo>
                <a:cubicBezTo>
                  <a:pt x="0" y="693"/>
                  <a:pt x="354" y="1112"/>
                  <a:pt x="730" y="1112"/>
                </a:cubicBezTo>
                <a:cubicBezTo>
                  <a:pt x="892" y="1112"/>
                  <a:pt x="1059" y="1033"/>
                  <a:pt x="1180" y="841"/>
                </a:cubicBezTo>
                <a:cubicBezTo>
                  <a:pt x="1347" y="574"/>
                  <a:pt x="1280" y="241"/>
                  <a:pt x="1014" y="74"/>
                </a:cubicBezTo>
                <a:cubicBezTo>
                  <a:pt x="933" y="23"/>
                  <a:pt x="846" y="0"/>
                  <a:pt x="76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98" name="Google Shape;1698;p42"/>
          <p:cNvSpPr/>
          <p:nvPr/>
        </p:nvSpPr>
        <p:spPr>
          <a:xfrm>
            <a:off x="2344360" y="4280158"/>
            <a:ext cx="51375" cy="12844"/>
          </a:xfrm>
          <a:custGeom>
            <a:avLst/>
            <a:gdLst/>
            <a:ahLst/>
            <a:cxnLst/>
            <a:rect l="l" t="t" r="r" b="b"/>
            <a:pathLst>
              <a:path w="2136" h="534" extrusionOk="0">
                <a:moveTo>
                  <a:pt x="1102" y="0"/>
                </a:moveTo>
                <a:cubicBezTo>
                  <a:pt x="802" y="0"/>
                  <a:pt x="501" y="67"/>
                  <a:pt x="268" y="200"/>
                </a:cubicBezTo>
                <a:cubicBezTo>
                  <a:pt x="134" y="267"/>
                  <a:pt x="68" y="367"/>
                  <a:pt x="1" y="467"/>
                </a:cubicBezTo>
                <a:cubicBezTo>
                  <a:pt x="313" y="296"/>
                  <a:pt x="661" y="212"/>
                  <a:pt x="1008" y="212"/>
                </a:cubicBezTo>
                <a:cubicBezTo>
                  <a:pt x="1404" y="212"/>
                  <a:pt x="1798" y="321"/>
                  <a:pt x="2136" y="534"/>
                </a:cubicBezTo>
                <a:cubicBezTo>
                  <a:pt x="2102" y="434"/>
                  <a:pt x="2002" y="334"/>
                  <a:pt x="1936" y="267"/>
                </a:cubicBezTo>
                <a:cubicBezTo>
                  <a:pt x="1669" y="100"/>
                  <a:pt x="1402" y="0"/>
                  <a:pt x="1102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99" name="Google Shape;1699;p42"/>
          <p:cNvSpPr/>
          <p:nvPr/>
        </p:nvSpPr>
        <p:spPr>
          <a:xfrm>
            <a:off x="2349194" y="4320926"/>
            <a:ext cx="44953" cy="11401"/>
          </a:xfrm>
          <a:custGeom>
            <a:avLst/>
            <a:gdLst/>
            <a:ahLst/>
            <a:cxnLst/>
            <a:rect l="l" t="t" r="r" b="b"/>
            <a:pathLst>
              <a:path w="1869" h="474" extrusionOk="0">
                <a:moveTo>
                  <a:pt x="1061" y="0"/>
                </a:moveTo>
                <a:cubicBezTo>
                  <a:pt x="1019" y="0"/>
                  <a:pt x="976" y="2"/>
                  <a:pt x="934" y="7"/>
                </a:cubicBezTo>
                <a:cubicBezTo>
                  <a:pt x="334" y="73"/>
                  <a:pt x="0" y="440"/>
                  <a:pt x="67" y="474"/>
                </a:cubicBezTo>
                <a:lnTo>
                  <a:pt x="934" y="240"/>
                </a:lnTo>
                <a:cubicBezTo>
                  <a:pt x="1022" y="230"/>
                  <a:pt x="1110" y="226"/>
                  <a:pt x="1199" y="226"/>
                </a:cubicBezTo>
                <a:cubicBezTo>
                  <a:pt x="1413" y="226"/>
                  <a:pt x="1632" y="250"/>
                  <a:pt x="1868" y="273"/>
                </a:cubicBezTo>
                <a:cubicBezTo>
                  <a:pt x="1635" y="99"/>
                  <a:pt x="1351" y="0"/>
                  <a:pt x="106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00" name="Google Shape;1700;p42"/>
          <p:cNvSpPr/>
          <p:nvPr/>
        </p:nvSpPr>
        <p:spPr>
          <a:xfrm>
            <a:off x="2338756" y="4236817"/>
            <a:ext cx="68211" cy="12074"/>
          </a:xfrm>
          <a:custGeom>
            <a:avLst/>
            <a:gdLst/>
            <a:ahLst/>
            <a:cxnLst/>
            <a:rect l="l" t="t" r="r" b="b"/>
            <a:pathLst>
              <a:path w="2836" h="502" extrusionOk="0">
                <a:moveTo>
                  <a:pt x="1550" y="1"/>
                </a:moveTo>
                <a:cubicBezTo>
                  <a:pt x="1004" y="1"/>
                  <a:pt x="462" y="169"/>
                  <a:pt x="0" y="501"/>
                </a:cubicBezTo>
                <a:cubicBezTo>
                  <a:pt x="434" y="368"/>
                  <a:pt x="934" y="268"/>
                  <a:pt x="1401" y="234"/>
                </a:cubicBezTo>
                <a:cubicBezTo>
                  <a:pt x="1868" y="234"/>
                  <a:pt x="2369" y="268"/>
                  <a:pt x="2836" y="335"/>
                </a:cubicBezTo>
                <a:cubicBezTo>
                  <a:pt x="2433" y="111"/>
                  <a:pt x="1991" y="1"/>
                  <a:pt x="155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01" name="Google Shape;1701;p42"/>
          <p:cNvSpPr/>
          <p:nvPr/>
        </p:nvSpPr>
        <p:spPr>
          <a:xfrm>
            <a:off x="2327524" y="4179357"/>
            <a:ext cx="55391" cy="23859"/>
          </a:xfrm>
          <a:custGeom>
            <a:avLst/>
            <a:gdLst/>
            <a:ahLst/>
            <a:cxnLst/>
            <a:rect l="l" t="t" r="r" b="b"/>
            <a:pathLst>
              <a:path w="2303" h="992" extrusionOk="0">
                <a:moveTo>
                  <a:pt x="1827" y="0"/>
                </a:moveTo>
                <a:cubicBezTo>
                  <a:pt x="1542" y="0"/>
                  <a:pt x="1258" y="60"/>
                  <a:pt x="1001" y="188"/>
                </a:cubicBezTo>
                <a:cubicBezTo>
                  <a:pt x="601" y="355"/>
                  <a:pt x="267" y="622"/>
                  <a:pt x="0" y="989"/>
                </a:cubicBezTo>
                <a:cubicBezTo>
                  <a:pt x="3" y="990"/>
                  <a:pt x="7" y="991"/>
                  <a:pt x="11" y="991"/>
                </a:cubicBezTo>
                <a:cubicBezTo>
                  <a:pt x="102" y="991"/>
                  <a:pt x="495" y="644"/>
                  <a:pt x="1101" y="389"/>
                </a:cubicBezTo>
                <a:cubicBezTo>
                  <a:pt x="1735" y="155"/>
                  <a:pt x="2302" y="122"/>
                  <a:pt x="2302" y="55"/>
                </a:cubicBezTo>
                <a:cubicBezTo>
                  <a:pt x="2146" y="19"/>
                  <a:pt x="1987" y="0"/>
                  <a:pt x="1827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02" name="Google Shape;1702;p42"/>
          <p:cNvSpPr/>
          <p:nvPr/>
        </p:nvSpPr>
        <p:spPr>
          <a:xfrm>
            <a:off x="2301860" y="4117881"/>
            <a:ext cx="53756" cy="29103"/>
          </a:xfrm>
          <a:custGeom>
            <a:avLst/>
            <a:gdLst/>
            <a:ahLst/>
            <a:cxnLst/>
            <a:rect l="l" t="t" r="r" b="b"/>
            <a:pathLst>
              <a:path w="2235" h="1210" extrusionOk="0">
                <a:moveTo>
                  <a:pt x="1701" y="1"/>
                </a:moveTo>
                <a:cubicBezTo>
                  <a:pt x="1424" y="1"/>
                  <a:pt x="1151" y="70"/>
                  <a:pt x="901" y="209"/>
                </a:cubicBezTo>
                <a:cubicBezTo>
                  <a:pt x="600" y="376"/>
                  <a:pt x="367" y="576"/>
                  <a:pt x="133" y="843"/>
                </a:cubicBezTo>
                <a:cubicBezTo>
                  <a:pt x="67" y="943"/>
                  <a:pt x="0" y="1077"/>
                  <a:pt x="0" y="1210"/>
                </a:cubicBezTo>
                <a:cubicBezTo>
                  <a:pt x="534" y="543"/>
                  <a:pt x="1368" y="143"/>
                  <a:pt x="2235" y="76"/>
                </a:cubicBezTo>
                <a:cubicBezTo>
                  <a:pt x="2102" y="42"/>
                  <a:pt x="2001" y="9"/>
                  <a:pt x="1868" y="9"/>
                </a:cubicBezTo>
                <a:cubicBezTo>
                  <a:pt x="1812" y="4"/>
                  <a:pt x="1757" y="1"/>
                  <a:pt x="170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03" name="Google Shape;1703;p42"/>
          <p:cNvSpPr/>
          <p:nvPr/>
        </p:nvSpPr>
        <p:spPr>
          <a:xfrm>
            <a:off x="2275379" y="4065544"/>
            <a:ext cx="66599" cy="53684"/>
          </a:xfrm>
          <a:custGeom>
            <a:avLst/>
            <a:gdLst/>
            <a:ahLst/>
            <a:cxnLst/>
            <a:rect l="l" t="t" r="r" b="b"/>
            <a:pathLst>
              <a:path w="2769" h="2232" extrusionOk="0">
                <a:moveTo>
                  <a:pt x="2136" y="203"/>
                </a:moveTo>
                <a:cubicBezTo>
                  <a:pt x="2160" y="203"/>
                  <a:pt x="2182" y="207"/>
                  <a:pt x="2202" y="217"/>
                </a:cubicBezTo>
                <a:cubicBezTo>
                  <a:pt x="2302" y="284"/>
                  <a:pt x="2369" y="384"/>
                  <a:pt x="2435" y="451"/>
                </a:cubicBezTo>
                <a:cubicBezTo>
                  <a:pt x="2577" y="932"/>
                  <a:pt x="2430" y="1412"/>
                  <a:pt x="2077" y="1731"/>
                </a:cubicBezTo>
                <a:lnTo>
                  <a:pt x="2077" y="1731"/>
                </a:lnTo>
                <a:cubicBezTo>
                  <a:pt x="2038" y="1691"/>
                  <a:pt x="1974" y="1645"/>
                  <a:pt x="1868" y="1585"/>
                </a:cubicBezTo>
                <a:cubicBezTo>
                  <a:pt x="1833" y="1555"/>
                  <a:pt x="1797" y="1526"/>
                  <a:pt x="1759" y="1499"/>
                </a:cubicBezTo>
                <a:lnTo>
                  <a:pt x="1759" y="1499"/>
                </a:lnTo>
                <a:cubicBezTo>
                  <a:pt x="1735" y="1280"/>
                  <a:pt x="1733" y="1061"/>
                  <a:pt x="1768" y="851"/>
                </a:cubicBezTo>
                <a:cubicBezTo>
                  <a:pt x="1768" y="617"/>
                  <a:pt x="1835" y="417"/>
                  <a:pt x="1968" y="250"/>
                </a:cubicBezTo>
                <a:cubicBezTo>
                  <a:pt x="2016" y="227"/>
                  <a:pt x="2079" y="203"/>
                  <a:pt x="2136" y="203"/>
                </a:cubicBezTo>
                <a:close/>
                <a:moveTo>
                  <a:pt x="1779" y="1651"/>
                </a:moveTo>
                <a:lnTo>
                  <a:pt x="1779" y="1651"/>
                </a:lnTo>
                <a:cubicBezTo>
                  <a:pt x="1860" y="1691"/>
                  <a:pt x="1940" y="1734"/>
                  <a:pt x="2019" y="1780"/>
                </a:cubicBezTo>
                <a:lnTo>
                  <a:pt x="2019" y="1780"/>
                </a:lnTo>
                <a:cubicBezTo>
                  <a:pt x="1972" y="1818"/>
                  <a:pt x="1921" y="1853"/>
                  <a:pt x="1868" y="1885"/>
                </a:cubicBezTo>
                <a:cubicBezTo>
                  <a:pt x="1855" y="1893"/>
                  <a:pt x="1841" y="1900"/>
                  <a:pt x="1827" y="1908"/>
                </a:cubicBezTo>
                <a:lnTo>
                  <a:pt x="1827" y="1908"/>
                </a:lnTo>
                <a:cubicBezTo>
                  <a:pt x="1809" y="1823"/>
                  <a:pt x="1792" y="1737"/>
                  <a:pt x="1779" y="1651"/>
                </a:cubicBezTo>
                <a:close/>
                <a:moveTo>
                  <a:pt x="651" y="1301"/>
                </a:moveTo>
                <a:cubicBezTo>
                  <a:pt x="759" y="1301"/>
                  <a:pt x="868" y="1318"/>
                  <a:pt x="968" y="1351"/>
                </a:cubicBezTo>
                <a:cubicBezTo>
                  <a:pt x="1203" y="1410"/>
                  <a:pt x="1439" y="1492"/>
                  <a:pt x="1668" y="1598"/>
                </a:cubicBezTo>
                <a:lnTo>
                  <a:pt x="1668" y="1598"/>
                </a:lnTo>
                <a:cubicBezTo>
                  <a:pt x="1679" y="1650"/>
                  <a:pt x="1690" y="1701"/>
                  <a:pt x="1701" y="1751"/>
                </a:cubicBezTo>
                <a:cubicBezTo>
                  <a:pt x="1718" y="1820"/>
                  <a:pt x="1744" y="1879"/>
                  <a:pt x="1774" y="1934"/>
                </a:cubicBezTo>
                <a:lnTo>
                  <a:pt x="1774" y="1934"/>
                </a:lnTo>
                <a:cubicBezTo>
                  <a:pt x="1582" y="2025"/>
                  <a:pt x="1367" y="2074"/>
                  <a:pt x="1153" y="2074"/>
                </a:cubicBezTo>
                <a:cubicBezTo>
                  <a:pt x="860" y="2074"/>
                  <a:pt x="568" y="1983"/>
                  <a:pt x="334" y="1785"/>
                </a:cubicBezTo>
                <a:cubicBezTo>
                  <a:pt x="234" y="1751"/>
                  <a:pt x="167" y="1651"/>
                  <a:pt x="167" y="1551"/>
                </a:cubicBezTo>
                <a:cubicBezTo>
                  <a:pt x="167" y="1418"/>
                  <a:pt x="267" y="1385"/>
                  <a:pt x="334" y="1351"/>
                </a:cubicBezTo>
                <a:cubicBezTo>
                  <a:pt x="434" y="1318"/>
                  <a:pt x="542" y="1301"/>
                  <a:pt x="651" y="1301"/>
                </a:cubicBezTo>
                <a:close/>
                <a:moveTo>
                  <a:pt x="2054" y="1"/>
                </a:moveTo>
                <a:cubicBezTo>
                  <a:pt x="1960" y="1"/>
                  <a:pt x="1867" y="52"/>
                  <a:pt x="1802" y="117"/>
                </a:cubicBezTo>
                <a:cubicBezTo>
                  <a:pt x="1668" y="317"/>
                  <a:pt x="1601" y="551"/>
                  <a:pt x="1601" y="784"/>
                </a:cubicBezTo>
                <a:cubicBezTo>
                  <a:pt x="1580" y="999"/>
                  <a:pt x="1600" y="1213"/>
                  <a:pt x="1635" y="1419"/>
                </a:cubicBezTo>
                <a:lnTo>
                  <a:pt x="1635" y="1419"/>
                </a:lnTo>
                <a:cubicBezTo>
                  <a:pt x="1447" y="1309"/>
                  <a:pt x="1232" y="1231"/>
                  <a:pt x="1001" y="1184"/>
                </a:cubicBezTo>
                <a:cubicBezTo>
                  <a:pt x="853" y="1121"/>
                  <a:pt x="705" y="1098"/>
                  <a:pt x="557" y="1098"/>
                </a:cubicBezTo>
                <a:cubicBezTo>
                  <a:pt x="471" y="1098"/>
                  <a:pt x="386" y="1105"/>
                  <a:pt x="300" y="1118"/>
                </a:cubicBezTo>
                <a:cubicBezTo>
                  <a:pt x="134" y="1151"/>
                  <a:pt x="0" y="1284"/>
                  <a:pt x="0" y="1451"/>
                </a:cubicBezTo>
                <a:cubicBezTo>
                  <a:pt x="0" y="1618"/>
                  <a:pt x="67" y="1785"/>
                  <a:pt x="200" y="1885"/>
                </a:cubicBezTo>
                <a:cubicBezTo>
                  <a:pt x="484" y="2112"/>
                  <a:pt x="833" y="2232"/>
                  <a:pt x="1185" y="2232"/>
                </a:cubicBezTo>
                <a:cubicBezTo>
                  <a:pt x="1415" y="2232"/>
                  <a:pt x="1646" y="2181"/>
                  <a:pt x="1862" y="2076"/>
                </a:cubicBezTo>
                <a:lnTo>
                  <a:pt x="1862" y="2076"/>
                </a:lnTo>
                <a:cubicBezTo>
                  <a:pt x="1864" y="2079"/>
                  <a:pt x="1866" y="2082"/>
                  <a:pt x="1868" y="2085"/>
                </a:cubicBezTo>
                <a:cubicBezTo>
                  <a:pt x="1867" y="2081"/>
                  <a:pt x="1866" y="2078"/>
                  <a:pt x="1865" y="2074"/>
                </a:cubicBezTo>
                <a:lnTo>
                  <a:pt x="1865" y="2074"/>
                </a:lnTo>
                <a:cubicBezTo>
                  <a:pt x="1900" y="2057"/>
                  <a:pt x="1934" y="2038"/>
                  <a:pt x="1968" y="2018"/>
                </a:cubicBezTo>
                <a:cubicBezTo>
                  <a:pt x="2535" y="1685"/>
                  <a:pt x="2769" y="984"/>
                  <a:pt x="2535" y="384"/>
                </a:cubicBezTo>
                <a:cubicBezTo>
                  <a:pt x="2469" y="250"/>
                  <a:pt x="2335" y="117"/>
                  <a:pt x="2202" y="50"/>
                </a:cubicBezTo>
                <a:cubicBezTo>
                  <a:pt x="2155" y="15"/>
                  <a:pt x="2105" y="1"/>
                  <a:pt x="205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04" name="Google Shape;1704;p42"/>
          <p:cNvSpPr/>
          <p:nvPr/>
        </p:nvSpPr>
        <p:spPr>
          <a:xfrm>
            <a:off x="1600630" y="2364262"/>
            <a:ext cx="960389" cy="1791548"/>
          </a:xfrm>
          <a:custGeom>
            <a:avLst/>
            <a:gdLst/>
            <a:ahLst/>
            <a:cxnLst/>
            <a:rect l="l" t="t" r="r" b="b"/>
            <a:pathLst>
              <a:path w="39930" h="74487" extrusionOk="0">
                <a:moveTo>
                  <a:pt x="17280" y="22983"/>
                </a:moveTo>
                <a:lnTo>
                  <a:pt x="17280" y="22983"/>
                </a:lnTo>
                <a:cubicBezTo>
                  <a:pt x="17013" y="26686"/>
                  <a:pt x="16746" y="30522"/>
                  <a:pt x="16579" y="34191"/>
                </a:cubicBezTo>
                <a:cubicBezTo>
                  <a:pt x="15979" y="32457"/>
                  <a:pt x="15779" y="30589"/>
                  <a:pt x="16012" y="28788"/>
                </a:cubicBezTo>
                <a:lnTo>
                  <a:pt x="17280" y="22983"/>
                </a:lnTo>
                <a:close/>
                <a:moveTo>
                  <a:pt x="12310" y="0"/>
                </a:moveTo>
                <a:cubicBezTo>
                  <a:pt x="12310" y="0"/>
                  <a:pt x="8240" y="8373"/>
                  <a:pt x="6472" y="13743"/>
                </a:cubicBezTo>
                <a:cubicBezTo>
                  <a:pt x="2669" y="25185"/>
                  <a:pt x="1" y="29288"/>
                  <a:pt x="568" y="37527"/>
                </a:cubicBezTo>
                <a:cubicBezTo>
                  <a:pt x="801" y="40162"/>
                  <a:pt x="10408" y="46700"/>
                  <a:pt x="16546" y="50336"/>
                </a:cubicBezTo>
                <a:cubicBezTo>
                  <a:pt x="16613" y="51070"/>
                  <a:pt x="16713" y="51771"/>
                  <a:pt x="16880" y="52505"/>
                </a:cubicBezTo>
                <a:cubicBezTo>
                  <a:pt x="18981" y="61911"/>
                  <a:pt x="25352" y="74487"/>
                  <a:pt x="25352" y="74487"/>
                </a:cubicBezTo>
                <a:lnTo>
                  <a:pt x="35026" y="69950"/>
                </a:lnTo>
                <a:lnTo>
                  <a:pt x="31890" y="59276"/>
                </a:lnTo>
                <a:lnTo>
                  <a:pt x="35159" y="61177"/>
                </a:lnTo>
                <a:lnTo>
                  <a:pt x="39929" y="52138"/>
                </a:lnTo>
                <a:lnTo>
                  <a:pt x="28821" y="44632"/>
                </a:lnTo>
                <a:lnTo>
                  <a:pt x="32491" y="8440"/>
                </a:lnTo>
                <a:lnTo>
                  <a:pt x="21917" y="2235"/>
                </a:lnTo>
                <a:lnTo>
                  <a:pt x="12310" y="0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05" name="Google Shape;1705;p42"/>
          <p:cNvSpPr/>
          <p:nvPr/>
        </p:nvSpPr>
        <p:spPr>
          <a:xfrm>
            <a:off x="1983342" y="2619380"/>
            <a:ext cx="227073" cy="1536430"/>
          </a:xfrm>
          <a:custGeom>
            <a:avLst/>
            <a:gdLst/>
            <a:ahLst/>
            <a:cxnLst/>
            <a:rect l="l" t="t" r="r" b="b"/>
            <a:pathLst>
              <a:path w="9441" h="63880" extrusionOk="0">
                <a:moveTo>
                  <a:pt x="2435" y="1"/>
                </a:moveTo>
                <a:lnTo>
                  <a:pt x="2369" y="501"/>
                </a:lnTo>
                <a:cubicBezTo>
                  <a:pt x="2369" y="968"/>
                  <a:pt x="2335" y="1602"/>
                  <a:pt x="2302" y="2436"/>
                </a:cubicBezTo>
                <a:cubicBezTo>
                  <a:pt x="2235" y="4104"/>
                  <a:pt x="2068" y="6506"/>
                  <a:pt x="1802" y="9474"/>
                </a:cubicBezTo>
                <a:cubicBezTo>
                  <a:pt x="1568" y="12443"/>
                  <a:pt x="1268" y="15979"/>
                  <a:pt x="934" y="19882"/>
                </a:cubicBezTo>
                <a:cubicBezTo>
                  <a:pt x="601" y="23818"/>
                  <a:pt x="234" y="28121"/>
                  <a:pt x="67" y="32658"/>
                </a:cubicBezTo>
                <a:cubicBezTo>
                  <a:pt x="0" y="33225"/>
                  <a:pt x="67" y="33825"/>
                  <a:pt x="67" y="34359"/>
                </a:cubicBezTo>
                <a:cubicBezTo>
                  <a:pt x="67" y="34893"/>
                  <a:pt x="100" y="35493"/>
                  <a:pt x="134" y="36027"/>
                </a:cubicBezTo>
                <a:cubicBezTo>
                  <a:pt x="200" y="37127"/>
                  <a:pt x="300" y="38195"/>
                  <a:pt x="434" y="39296"/>
                </a:cubicBezTo>
                <a:lnTo>
                  <a:pt x="501" y="40063"/>
                </a:lnTo>
                <a:lnTo>
                  <a:pt x="534" y="40497"/>
                </a:lnTo>
                <a:cubicBezTo>
                  <a:pt x="601" y="40630"/>
                  <a:pt x="601" y="40730"/>
                  <a:pt x="634" y="40863"/>
                </a:cubicBezTo>
                <a:cubicBezTo>
                  <a:pt x="701" y="41364"/>
                  <a:pt x="868" y="41864"/>
                  <a:pt x="1001" y="42365"/>
                </a:cubicBezTo>
                <a:cubicBezTo>
                  <a:pt x="1301" y="43365"/>
                  <a:pt x="1635" y="44333"/>
                  <a:pt x="1968" y="45233"/>
                </a:cubicBezTo>
                <a:cubicBezTo>
                  <a:pt x="3303" y="48969"/>
                  <a:pt x="4637" y="52238"/>
                  <a:pt x="5704" y="55007"/>
                </a:cubicBezTo>
                <a:cubicBezTo>
                  <a:pt x="6805" y="57742"/>
                  <a:pt x="7772" y="59977"/>
                  <a:pt x="8373" y="61512"/>
                </a:cubicBezTo>
                <a:lnTo>
                  <a:pt x="9140" y="63246"/>
                </a:lnTo>
                <a:lnTo>
                  <a:pt x="9298" y="63615"/>
                </a:lnTo>
                <a:lnTo>
                  <a:pt x="9298" y="63615"/>
                </a:lnTo>
                <a:cubicBezTo>
                  <a:pt x="9272" y="63534"/>
                  <a:pt x="9235" y="63436"/>
                  <a:pt x="9173" y="63313"/>
                </a:cubicBezTo>
                <a:cubicBezTo>
                  <a:pt x="9007" y="62879"/>
                  <a:pt x="8773" y="62245"/>
                  <a:pt x="8473" y="61512"/>
                </a:cubicBezTo>
                <a:cubicBezTo>
                  <a:pt x="7839" y="59977"/>
                  <a:pt x="6939" y="57742"/>
                  <a:pt x="5838" y="54974"/>
                </a:cubicBezTo>
                <a:cubicBezTo>
                  <a:pt x="4770" y="52172"/>
                  <a:pt x="3469" y="48869"/>
                  <a:pt x="2168" y="45167"/>
                </a:cubicBezTo>
                <a:cubicBezTo>
                  <a:pt x="1835" y="44199"/>
                  <a:pt x="1501" y="43299"/>
                  <a:pt x="1201" y="42298"/>
                </a:cubicBezTo>
                <a:cubicBezTo>
                  <a:pt x="1101" y="41797"/>
                  <a:pt x="934" y="41297"/>
                  <a:pt x="834" y="40797"/>
                </a:cubicBezTo>
                <a:cubicBezTo>
                  <a:pt x="801" y="40663"/>
                  <a:pt x="767" y="40530"/>
                  <a:pt x="767" y="40396"/>
                </a:cubicBezTo>
                <a:lnTo>
                  <a:pt x="701" y="40030"/>
                </a:lnTo>
                <a:lnTo>
                  <a:pt x="634" y="39229"/>
                </a:lnTo>
                <a:cubicBezTo>
                  <a:pt x="501" y="38195"/>
                  <a:pt x="434" y="37127"/>
                  <a:pt x="334" y="35993"/>
                </a:cubicBezTo>
                <a:cubicBezTo>
                  <a:pt x="300" y="35460"/>
                  <a:pt x="267" y="34859"/>
                  <a:pt x="267" y="34325"/>
                </a:cubicBezTo>
                <a:cubicBezTo>
                  <a:pt x="267" y="33792"/>
                  <a:pt x="200" y="33225"/>
                  <a:pt x="267" y="32658"/>
                </a:cubicBezTo>
                <a:cubicBezTo>
                  <a:pt x="434" y="28154"/>
                  <a:pt x="767" y="23818"/>
                  <a:pt x="1101" y="19882"/>
                </a:cubicBezTo>
                <a:cubicBezTo>
                  <a:pt x="1435" y="15979"/>
                  <a:pt x="1668" y="12443"/>
                  <a:pt x="1935" y="9474"/>
                </a:cubicBezTo>
                <a:cubicBezTo>
                  <a:pt x="2168" y="6506"/>
                  <a:pt x="2302" y="4104"/>
                  <a:pt x="2369" y="2436"/>
                </a:cubicBezTo>
                <a:cubicBezTo>
                  <a:pt x="2369" y="1602"/>
                  <a:pt x="2435" y="935"/>
                  <a:pt x="2435" y="501"/>
                </a:cubicBezTo>
                <a:lnTo>
                  <a:pt x="2435" y="1"/>
                </a:lnTo>
                <a:close/>
                <a:moveTo>
                  <a:pt x="9298" y="63615"/>
                </a:moveTo>
                <a:lnTo>
                  <a:pt x="9298" y="63615"/>
                </a:lnTo>
                <a:cubicBezTo>
                  <a:pt x="9315" y="63665"/>
                  <a:pt x="9327" y="63708"/>
                  <a:pt x="9340" y="63746"/>
                </a:cubicBezTo>
                <a:cubicBezTo>
                  <a:pt x="9349" y="63763"/>
                  <a:pt x="9357" y="63778"/>
                  <a:pt x="9365" y="63791"/>
                </a:cubicBezTo>
                <a:lnTo>
                  <a:pt x="9365" y="63791"/>
                </a:lnTo>
                <a:cubicBezTo>
                  <a:pt x="9358" y="63770"/>
                  <a:pt x="9351" y="63745"/>
                  <a:pt x="9340" y="63713"/>
                </a:cubicBezTo>
                <a:lnTo>
                  <a:pt x="9298" y="63615"/>
                </a:lnTo>
                <a:close/>
                <a:moveTo>
                  <a:pt x="9365" y="63791"/>
                </a:moveTo>
                <a:lnTo>
                  <a:pt x="9365" y="63791"/>
                </a:lnTo>
                <a:cubicBezTo>
                  <a:pt x="9380" y="63835"/>
                  <a:pt x="9395" y="63857"/>
                  <a:pt x="9440" y="63880"/>
                </a:cubicBezTo>
                <a:cubicBezTo>
                  <a:pt x="9415" y="63855"/>
                  <a:pt x="9390" y="63830"/>
                  <a:pt x="9365" y="6379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06" name="Google Shape;1706;p42"/>
          <p:cNvSpPr/>
          <p:nvPr/>
        </p:nvSpPr>
        <p:spPr>
          <a:xfrm>
            <a:off x="2002584" y="2393942"/>
            <a:ext cx="29728" cy="191765"/>
          </a:xfrm>
          <a:custGeom>
            <a:avLst/>
            <a:gdLst/>
            <a:ahLst/>
            <a:cxnLst/>
            <a:rect l="l" t="t" r="r" b="b"/>
            <a:pathLst>
              <a:path w="1236" h="7973" extrusionOk="0">
                <a:moveTo>
                  <a:pt x="334" y="0"/>
                </a:moveTo>
                <a:cubicBezTo>
                  <a:pt x="234" y="401"/>
                  <a:pt x="201" y="801"/>
                  <a:pt x="168" y="1201"/>
                </a:cubicBezTo>
                <a:cubicBezTo>
                  <a:pt x="101" y="2169"/>
                  <a:pt x="68" y="3169"/>
                  <a:pt x="68" y="4137"/>
                </a:cubicBezTo>
                <a:cubicBezTo>
                  <a:pt x="1" y="5104"/>
                  <a:pt x="168" y="6071"/>
                  <a:pt x="501" y="7005"/>
                </a:cubicBezTo>
                <a:cubicBezTo>
                  <a:pt x="601" y="7272"/>
                  <a:pt x="768" y="7539"/>
                  <a:pt x="968" y="7739"/>
                </a:cubicBezTo>
                <a:cubicBezTo>
                  <a:pt x="1035" y="7839"/>
                  <a:pt x="1135" y="7906"/>
                  <a:pt x="1235" y="7973"/>
                </a:cubicBezTo>
                <a:cubicBezTo>
                  <a:pt x="1168" y="7873"/>
                  <a:pt x="1135" y="7773"/>
                  <a:pt x="1102" y="7673"/>
                </a:cubicBezTo>
                <a:cubicBezTo>
                  <a:pt x="901" y="7439"/>
                  <a:pt x="768" y="7206"/>
                  <a:pt x="668" y="6905"/>
                </a:cubicBezTo>
                <a:cubicBezTo>
                  <a:pt x="401" y="6005"/>
                  <a:pt x="268" y="5037"/>
                  <a:pt x="268" y="4070"/>
                </a:cubicBezTo>
                <a:cubicBezTo>
                  <a:pt x="268" y="2969"/>
                  <a:pt x="301" y="1969"/>
                  <a:pt x="334" y="1201"/>
                </a:cubicBezTo>
                <a:cubicBezTo>
                  <a:pt x="401" y="801"/>
                  <a:pt x="401" y="401"/>
                  <a:pt x="334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07" name="Google Shape;1707;p42"/>
          <p:cNvSpPr/>
          <p:nvPr/>
        </p:nvSpPr>
        <p:spPr>
          <a:xfrm>
            <a:off x="1846151" y="2377900"/>
            <a:ext cx="88270" cy="125190"/>
          </a:xfrm>
          <a:custGeom>
            <a:avLst/>
            <a:gdLst/>
            <a:ahLst/>
            <a:cxnLst/>
            <a:rect l="l" t="t" r="r" b="b"/>
            <a:pathLst>
              <a:path w="3670" h="5205" extrusionOk="0">
                <a:moveTo>
                  <a:pt x="3569" y="0"/>
                </a:moveTo>
                <a:cubicBezTo>
                  <a:pt x="3503" y="0"/>
                  <a:pt x="3569" y="401"/>
                  <a:pt x="3503" y="1001"/>
                </a:cubicBezTo>
                <a:cubicBezTo>
                  <a:pt x="3336" y="2602"/>
                  <a:pt x="2369" y="4037"/>
                  <a:pt x="934" y="4804"/>
                </a:cubicBezTo>
                <a:cubicBezTo>
                  <a:pt x="367" y="5071"/>
                  <a:pt x="0" y="5171"/>
                  <a:pt x="0" y="5204"/>
                </a:cubicBezTo>
                <a:cubicBezTo>
                  <a:pt x="334" y="5171"/>
                  <a:pt x="667" y="5071"/>
                  <a:pt x="968" y="4904"/>
                </a:cubicBezTo>
                <a:cubicBezTo>
                  <a:pt x="2502" y="4203"/>
                  <a:pt x="3503" y="2702"/>
                  <a:pt x="3636" y="1001"/>
                </a:cubicBezTo>
                <a:cubicBezTo>
                  <a:pt x="3669" y="667"/>
                  <a:pt x="3636" y="334"/>
                  <a:pt x="3569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08" name="Google Shape;1708;p42"/>
          <p:cNvSpPr/>
          <p:nvPr/>
        </p:nvSpPr>
        <p:spPr>
          <a:xfrm>
            <a:off x="2280190" y="2884142"/>
            <a:ext cx="121967" cy="1003707"/>
          </a:xfrm>
          <a:custGeom>
            <a:avLst/>
            <a:gdLst/>
            <a:ahLst/>
            <a:cxnLst/>
            <a:rect l="l" t="t" r="r" b="b"/>
            <a:pathLst>
              <a:path w="5071" h="41731" extrusionOk="0">
                <a:moveTo>
                  <a:pt x="2802" y="1"/>
                </a:moveTo>
                <a:cubicBezTo>
                  <a:pt x="2802" y="67"/>
                  <a:pt x="2769" y="1"/>
                  <a:pt x="2769" y="101"/>
                </a:cubicBezTo>
                <a:cubicBezTo>
                  <a:pt x="2769" y="168"/>
                  <a:pt x="2702" y="301"/>
                  <a:pt x="2702" y="434"/>
                </a:cubicBezTo>
                <a:cubicBezTo>
                  <a:pt x="2669" y="768"/>
                  <a:pt x="2636" y="1135"/>
                  <a:pt x="2536" y="1669"/>
                </a:cubicBezTo>
                <a:cubicBezTo>
                  <a:pt x="2369" y="2769"/>
                  <a:pt x="2235" y="4304"/>
                  <a:pt x="1968" y="6205"/>
                </a:cubicBezTo>
                <a:cubicBezTo>
                  <a:pt x="1501" y="10041"/>
                  <a:pt x="901" y="15345"/>
                  <a:pt x="201" y="21183"/>
                </a:cubicBezTo>
                <a:cubicBezTo>
                  <a:pt x="0" y="23951"/>
                  <a:pt x="201" y="26720"/>
                  <a:pt x="801" y="29455"/>
                </a:cubicBezTo>
                <a:cubicBezTo>
                  <a:pt x="1068" y="30623"/>
                  <a:pt x="1435" y="31790"/>
                  <a:pt x="1835" y="32958"/>
                </a:cubicBezTo>
                <a:cubicBezTo>
                  <a:pt x="2269" y="33992"/>
                  <a:pt x="2602" y="34992"/>
                  <a:pt x="2936" y="35893"/>
                </a:cubicBezTo>
                <a:lnTo>
                  <a:pt x="4470" y="40196"/>
                </a:lnTo>
                <a:cubicBezTo>
                  <a:pt x="4637" y="40697"/>
                  <a:pt x="4770" y="41063"/>
                  <a:pt x="4871" y="41364"/>
                </a:cubicBezTo>
                <a:cubicBezTo>
                  <a:pt x="4904" y="41464"/>
                  <a:pt x="4971" y="41564"/>
                  <a:pt x="5004" y="41664"/>
                </a:cubicBezTo>
                <a:lnTo>
                  <a:pt x="4937" y="41364"/>
                </a:lnTo>
                <a:cubicBezTo>
                  <a:pt x="4804" y="41063"/>
                  <a:pt x="4670" y="40697"/>
                  <a:pt x="4504" y="40196"/>
                </a:cubicBezTo>
                <a:cubicBezTo>
                  <a:pt x="4137" y="39162"/>
                  <a:pt x="3636" y="37661"/>
                  <a:pt x="3003" y="35860"/>
                </a:cubicBezTo>
                <a:cubicBezTo>
                  <a:pt x="2669" y="34992"/>
                  <a:pt x="2335" y="33992"/>
                  <a:pt x="1968" y="32891"/>
                </a:cubicBezTo>
                <a:cubicBezTo>
                  <a:pt x="1568" y="31790"/>
                  <a:pt x="1235" y="30623"/>
                  <a:pt x="968" y="29455"/>
                </a:cubicBezTo>
                <a:cubicBezTo>
                  <a:pt x="367" y="26753"/>
                  <a:pt x="201" y="23985"/>
                  <a:pt x="434" y="21216"/>
                </a:cubicBezTo>
                <a:cubicBezTo>
                  <a:pt x="1101" y="15378"/>
                  <a:pt x="1735" y="10108"/>
                  <a:pt x="2135" y="6272"/>
                </a:cubicBezTo>
                <a:cubicBezTo>
                  <a:pt x="2335" y="4337"/>
                  <a:pt x="2502" y="2803"/>
                  <a:pt x="2636" y="1702"/>
                </a:cubicBezTo>
                <a:cubicBezTo>
                  <a:pt x="2669" y="1168"/>
                  <a:pt x="2702" y="768"/>
                  <a:pt x="2769" y="468"/>
                </a:cubicBezTo>
                <a:cubicBezTo>
                  <a:pt x="2802" y="368"/>
                  <a:pt x="2802" y="234"/>
                  <a:pt x="2802" y="134"/>
                </a:cubicBezTo>
                <a:lnTo>
                  <a:pt x="2802" y="1"/>
                </a:lnTo>
                <a:close/>
                <a:moveTo>
                  <a:pt x="5004" y="41664"/>
                </a:moveTo>
                <a:cubicBezTo>
                  <a:pt x="5004" y="41697"/>
                  <a:pt x="5037" y="41731"/>
                  <a:pt x="5071" y="41731"/>
                </a:cubicBezTo>
                <a:cubicBezTo>
                  <a:pt x="5037" y="41697"/>
                  <a:pt x="5037" y="41697"/>
                  <a:pt x="5004" y="41664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09" name="Google Shape;1709;p42"/>
          <p:cNvSpPr/>
          <p:nvPr/>
        </p:nvSpPr>
        <p:spPr>
          <a:xfrm>
            <a:off x="1896683" y="2258362"/>
            <a:ext cx="134810" cy="139621"/>
          </a:xfrm>
          <a:custGeom>
            <a:avLst/>
            <a:gdLst/>
            <a:ahLst/>
            <a:cxnLst/>
            <a:rect l="l" t="t" r="r" b="b"/>
            <a:pathLst>
              <a:path w="5605" h="5805" extrusionOk="0">
                <a:moveTo>
                  <a:pt x="1702" y="0"/>
                </a:moveTo>
                <a:lnTo>
                  <a:pt x="1" y="4370"/>
                </a:lnTo>
                <a:lnTo>
                  <a:pt x="401" y="4503"/>
                </a:lnTo>
                <a:lnTo>
                  <a:pt x="5605" y="5804"/>
                </a:lnTo>
                <a:lnTo>
                  <a:pt x="1702" y="0"/>
                </a:ln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10" name="Google Shape;1710;p42"/>
          <p:cNvSpPr/>
          <p:nvPr/>
        </p:nvSpPr>
        <p:spPr>
          <a:xfrm>
            <a:off x="1712952" y="1556770"/>
            <a:ext cx="1164180" cy="1080288"/>
          </a:xfrm>
          <a:custGeom>
            <a:avLst/>
            <a:gdLst/>
            <a:ahLst/>
            <a:cxnLst/>
            <a:rect l="l" t="t" r="r" b="b"/>
            <a:pathLst>
              <a:path w="48403" h="44915" extrusionOk="0">
                <a:moveTo>
                  <a:pt x="26610" y="1"/>
                </a:moveTo>
                <a:cubicBezTo>
                  <a:pt x="20136" y="1"/>
                  <a:pt x="16679" y="8755"/>
                  <a:pt x="16679" y="8755"/>
                </a:cubicBezTo>
                <a:lnTo>
                  <a:pt x="9007" y="26268"/>
                </a:lnTo>
                <a:cubicBezTo>
                  <a:pt x="1" y="29270"/>
                  <a:pt x="6372" y="36208"/>
                  <a:pt x="6372" y="36208"/>
                </a:cubicBezTo>
                <a:cubicBezTo>
                  <a:pt x="6372" y="36208"/>
                  <a:pt x="3904" y="31939"/>
                  <a:pt x="6339" y="30404"/>
                </a:cubicBezTo>
                <a:cubicBezTo>
                  <a:pt x="6719" y="30159"/>
                  <a:pt x="7106" y="30047"/>
                  <a:pt x="7497" y="30047"/>
                </a:cubicBezTo>
                <a:cubicBezTo>
                  <a:pt x="9712" y="30047"/>
                  <a:pt x="12077" y="33646"/>
                  <a:pt x="14344" y="37076"/>
                </a:cubicBezTo>
                <a:cubicBezTo>
                  <a:pt x="17513" y="41846"/>
                  <a:pt x="27854" y="44915"/>
                  <a:pt x="27854" y="44915"/>
                </a:cubicBezTo>
                <a:cubicBezTo>
                  <a:pt x="29055" y="43614"/>
                  <a:pt x="28721" y="39177"/>
                  <a:pt x="29689" y="36776"/>
                </a:cubicBezTo>
                <a:cubicBezTo>
                  <a:pt x="29956" y="36042"/>
                  <a:pt x="37127" y="19430"/>
                  <a:pt x="37127" y="19430"/>
                </a:cubicBezTo>
                <a:lnTo>
                  <a:pt x="39896" y="26168"/>
                </a:lnTo>
                <a:cubicBezTo>
                  <a:pt x="39896" y="26168"/>
                  <a:pt x="43432" y="21998"/>
                  <a:pt x="45200" y="21331"/>
                </a:cubicBezTo>
                <a:cubicBezTo>
                  <a:pt x="46234" y="20964"/>
                  <a:pt x="47301" y="20664"/>
                  <a:pt x="48402" y="20431"/>
                </a:cubicBezTo>
                <a:lnTo>
                  <a:pt x="43765" y="10023"/>
                </a:lnTo>
                <a:cubicBezTo>
                  <a:pt x="43232" y="8355"/>
                  <a:pt x="42198" y="8122"/>
                  <a:pt x="41297" y="7154"/>
                </a:cubicBezTo>
                <a:lnTo>
                  <a:pt x="29722" y="650"/>
                </a:lnTo>
                <a:cubicBezTo>
                  <a:pt x="28618" y="198"/>
                  <a:pt x="27580" y="1"/>
                  <a:pt x="26610" y="1"/>
                </a:cubicBez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11" name="Google Shape;1711;p42"/>
          <p:cNvSpPr/>
          <p:nvPr/>
        </p:nvSpPr>
        <p:spPr>
          <a:xfrm>
            <a:off x="2147809" y="2189309"/>
            <a:ext cx="235900" cy="65517"/>
          </a:xfrm>
          <a:custGeom>
            <a:avLst/>
            <a:gdLst/>
            <a:ahLst/>
            <a:cxnLst/>
            <a:rect l="l" t="t" r="r" b="b"/>
            <a:pathLst>
              <a:path w="9808" h="2724" extrusionOk="0">
                <a:moveTo>
                  <a:pt x="5" y="1"/>
                </a:moveTo>
                <a:cubicBezTo>
                  <a:pt x="3" y="1"/>
                  <a:pt x="2" y="1"/>
                  <a:pt x="0" y="2"/>
                </a:cubicBezTo>
                <a:cubicBezTo>
                  <a:pt x="67" y="136"/>
                  <a:pt x="167" y="236"/>
                  <a:pt x="267" y="336"/>
                </a:cubicBezTo>
                <a:cubicBezTo>
                  <a:pt x="501" y="603"/>
                  <a:pt x="801" y="870"/>
                  <a:pt x="1101" y="1137"/>
                </a:cubicBezTo>
                <a:cubicBezTo>
                  <a:pt x="2445" y="2177"/>
                  <a:pt x="4098" y="2724"/>
                  <a:pt x="5768" y="2724"/>
                </a:cubicBezTo>
                <a:cubicBezTo>
                  <a:pt x="6669" y="2724"/>
                  <a:pt x="7575" y="2565"/>
                  <a:pt x="8440" y="2237"/>
                </a:cubicBezTo>
                <a:cubicBezTo>
                  <a:pt x="8807" y="2104"/>
                  <a:pt x="9140" y="1937"/>
                  <a:pt x="9474" y="1737"/>
                </a:cubicBezTo>
                <a:cubicBezTo>
                  <a:pt x="9607" y="1670"/>
                  <a:pt x="9674" y="1570"/>
                  <a:pt x="9807" y="1503"/>
                </a:cubicBezTo>
                <a:cubicBezTo>
                  <a:pt x="9807" y="1502"/>
                  <a:pt x="9806" y="1501"/>
                  <a:pt x="9804" y="1501"/>
                </a:cubicBezTo>
                <a:cubicBezTo>
                  <a:pt x="9757" y="1501"/>
                  <a:pt x="9232" y="1819"/>
                  <a:pt x="8373" y="2137"/>
                </a:cubicBezTo>
                <a:cubicBezTo>
                  <a:pt x="7565" y="2418"/>
                  <a:pt x="6723" y="2555"/>
                  <a:pt x="5883" y="2555"/>
                </a:cubicBezTo>
                <a:cubicBezTo>
                  <a:pt x="4225" y="2555"/>
                  <a:pt x="2574" y="2021"/>
                  <a:pt x="1201" y="1003"/>
                </a:cubicBezTo>
                <a:cubicBezTo>
                  <a:pt x="458" y="486"/>
                  <a:pt x="60" y="1"/>
                  <a:pt x="5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12" name="Google Shape;1712;p42"/>
          <p:cNvSpPr/>
          <p:nvPr/>
        </p:nvSpPr>
        <p:spPr>
          <a:xfrm>
            <a:off x="1919148" y="1548304"/>
            <a:ext cx="449312" cy="296896"/>
          </a:xfrm>
          <a:custGeom>
            <a:avLst/>
            <a:gdLst/>
            <a:ahLst/>
            <a:cxnLst/>
            <a:rect l="l" t="t" r="r" b="b"/>
            <a:pathLst>
              <a:path w="18681" h="12344" extrusionOk="0">
                <a:moveTo>
                  <a:pt x="11976" y="1"/>
                </a:moveTo>
                <a:lnTo>
                  <a:pt x="1" y="1168"/>
                </a:lnTo>
                <a:cubicBezTo>
                  <a:pt x="634" y="4638"/>
                  <a:pt x="668" y="8207"/>
                  <a:pt x="134" y="11676"/>
                </a:cubicBezTo>
                <a:lnTo>
                  <a:pt x="7273" y="12343"/>
                </a:lnTo>
                <a:lnTo>
                  <a:pt x="18681" y="268"/>
                </a:lnTo>
                <a:lnTo>
                  <a:pt x="11976" y="1"/>
                </a:ln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13" name="Google Shape;1713;p42"/>
          <p:cNvSpPr/>
          <p:nvPr/>
        </p:nvSpPr>
        <p:spPr>
          <a:xfrm>
            <a:off x="1931198" y="1675875"/>
            <a:ext cx="230272" cy="511101"/>
          </a:xfrm>
          <a:custGeom>
            <a:avLst/>
            <a:gdLst/>
            <a:ahLst/>
            <a:cxnLst/>
            <a:rect l="l" t="t" r="r" b="b"/>
            <a:pathLst>
              <a:path w="9574" h="21250" extrusionOk="0">
                <a:moveTo>
                  <a:pt x="9574" y="1"/>
                </a:moveTo>
                <a:lnTo>
                  <a:pt x="9574" y="1"/>
                </a:lnTo>
                <a:cubicBezTo>
                  <a:pt x="9507" y="67"/>
                  <a:pt x="9473" y="134"/>
                  <a:pt x="9473" y="201"/>
                </a:cubicBezTo>
                <a:cubicBezTo>
                  <a:pt x="9540" y="134"/>
                  <a:pt x="9540" y="67"/>
                  <a:pt x="9574" y="1"/>
                </a:cubicBezTo>
                <a:close/>
                <a:moveTo>
                  <a:pt x="9473" y="201"/>
                </a:moveTo>
                <a:lnTo>
                  <a:pt x="9473" y="201"/>
                </a:lnTo>
                <a:cubicBezTo>
                  <a:pt x="9340" y="401"/>
                  <a:pt x="9240" y="601"/>
                  <a:pt x="9140" y="801"/>
                </a:cubicBezTo>
                <a:cubicBezTo>
                  <a:pt x="8840" y="1335"/>
                  <a:pt x="8473" y="2069"/>
                  <a:pt x="8006" y="3036"/>
                </a:cubicBezTo>
                <a:cubicBezTo>
                  <a:pt x="7105" y="4904"/>
                  <a:pt x="5838" y="7573"/>
                  <a:pt x="4603" y="10542"/>
                </a:cubicBezTo>
                <a:cubicBezTo>
                  <a:pt x="3336" y="13510"/>
                  <a:pt x="2168" y="16179"/>
                  <a:pt x="1334" y="18147"/>
                </a:cubicBezTo>
                <a:lnTo>
                  <a:pt x="334" y="20415"/>
                </a:lnTo>
                <a:lnTo>
                  <a:pt x="100" y="21049"/>
                </a:lnTo>
                <a:cubicBezTo>
                  <a:pt x="67" y="21083"/>
                  <a:pt x="67" y="21183"/>
                  <a:pt x="0" y="21249"/>
                </a:cubicBezTo>
                <a:cubicBezTo>
                  <a:pt x="67" y="21183"/>
                  <a:pt x="100" y="21149"/>
                  <a:pt x="133" y="21049"/>
                </a:cubicBezTo>
                <a:lnTo>
                  <a:pt x="434" y="20415"/>
                </a:lnTo>
                <a:cubicBezTo>
                  <a:pt x="667" y="19915"/>
                  <a:pt x="1001" y="19148"/>
                  <a:pt x="1468" y="18180"/>
                </a:cubicBezTo>
                <a:cubicBezTo>
                  <a:pt x="2335" y="16246"/>
                  <a:pt x="3569" y="13577"/>
                  <a:pt x="4803" y="10642"/>
                </a:cubicBezTo>
                <a:cubicBezTo>
                  <a:pt x="6071" y="7673"/>
                  <a:pt x="7272" y="5004"/>
                  <a:pt x="8139" y="3070"/>
                </a:cubicBezTo>
                <a:cubicBezTo>
                  <a:pt x="8573" y="2169"/>
                  <a:pt x="8940" y="1368"/>
                  <a:pt x="9173" y="835"/>
                </a:cubicBezTo>
                <a:lnTo>
                  <a:pt x="9473" y="201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14" name="Google Shape;1714;p42"/>
          <p:cNvSpPr/>
          <p:nvPr/>
        </p:nvSpPr>
        <p:spPr>
          <a:xfrm>
            <a:off x="2593080" y="1760922"/>
            <a:ext cx="92287" cy="180557"/>
          </a:xfrm>
          <a:custGeom>
            <a:avLst/>
            <a:gdLst/>
            <a:ahLst/>
            <a:cxnLst/>
            <a:rect l="l" t="t" r="r" b="b"/>
            <a:pathLst>
              <a:path w="3837" h="7507" extrusionOk="0">
                <a:moveTo>
                  <a:pt x="3837" y="1"/>
                </a:moveTo>
                <a:cubicBezTo>
                  <a:pt x="3737" y="1"/>
                  <a:pt x="3637" y="34"/>
                  <a:pt x="3603" y="134"/>
                </a:cubicBezTo>
                <a:cubicBezTo>
                  <a:pt x="3470" y="167"/>
                  <a:pt x="3336" y="267"/>
                  <a:pt x="3236" y="334"/>
                </a:cubicBezTo>
                <a:cubicBezTo>
                  <a:pt x="3070" y="434"/>
                  <a:pt x="2903" y="534"/>
                  <a:pt x="2769" y="668"/>
                </a:cubicBezTo>
                <a:cubicBezTo>
                  <a:pt x="2369" y="968"/>
                  <a:pt x="2035" y="1302"/>
                  <a:pt x="1735" y="1669"/>
                </a:cubicBezTo>
                <a:cubicBezTo>
                  <a:pt x="1335" y="2102"/>
                  <a:pt x="1001" y="2603"/>
                  <a:pt x="768" y="3136"/>
                </a:cubicBezTo>
                <a:cubicBezTo>
                  <a:pt x="501" y="3670"/>
                  <a:pt x="301" y="4237"/>
                  <a:pt x="167" y="4804"/>
                </a:cubicBezTo>
                <a:cubicBezTo>
                  <a:pt x="67" y="5271"/>
                  <a:pt x="1" y="5738"/>
                  <a:pt x="1" y="6205"/>
                </a:cubicBezTo>
                <a:cubicBezTo>
                  <a:pt x="1" y="6405"/>
                  <a:pt x="1" y="6572"/>
                  <a:pt x="67" y="6772"/>
                </a:cubicBezTo>
                <a:cubicBezTo>
                  <a:pt x="34" y="6906"/>
                  <a:pt x="67" y="7039"/>
                  <a:pt x="101" y="7172"/>
                </a:cubicBezTo>
                <a:cubicBezTo>
                  <a:pt x="101" y="7306"/>
                  <a:pt x="134" y="7406"/>
                  <a:pt x="167" y="7506"/>
                </a:cubicBezTo>
                <a:cubicBezTo>
                  <a:pt x="234" y="7506"/>
                  <a:pt x="134" y="7006"/>
                  <a:pt x="167" y="6205"/>
                </a:cubicBezTo>
                <a:cubicBezTo>
                  <a:pt x="167" y="5738"/>
                  <a:pt x="234" y="5304"/>
                  <a:pt x="334" y="4837"/>
                </a:cubicBezTo>
                <a:cubicBezTo>
                  <a:pt x="501" y="4304"/>
                  <a:pt x="701" y="3770"/>
                  <a:pt x="935" y="3270"/>
                </a:cubicBezTo>
                <a:cubicBezTo>
                  <a:pt x="1168" y="2736"/>
                  <a:pt x="1502" y="2269"/>
                  <a:pt x="1835" y="1802"/>
                </a:cubicBezTo>
                <a:cubicBezTo>
                  <a:pt x="2136" y="1435"/>
                  <a:pt x="2436" y="1101"/>
                  <a:pt x="2803" y="801"/>
                </a:cubicBezTo>
                <a:cubicBezTo>
                  <a:pt x="3436" y="267"/>
                  <a:pt x="3837" y="34"/>
                  <a:pt x="3837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15" name="Google Shape;1715;p42"/>
          <p:cNvSpPr/>
          <p:nvPr/>
        </p:nvSpPr>
        <p:spPr>
          <a:xfrm>
            <a:off x="2342773" y="1091801"/>
            <a:ext cx="433270" cy="628113"/>
          </a:xfrm>
          <a:custGeom>
            <a:avLst/>
            <a:gdLst/>
            <a:ahLst/>
            <a:cxnLst/>
            <a:rect l="l" t="t" r="r" b="b"/>
            <a:pathLst>
              <a:path w="18014" h="26115" extrusionOk="0">
                <a:moveTo>
                  <a:pt x="8006" y="1"/>
                </a:moveTo>
                <a:cubicBezTo>
                  <a:pt x="7039" y="1669"/>
                  <a:pt x="2602" y="9641"/>
                  <a:pt x="1368" y="12410"/>
                </a:cubicBezTo>
                <a:cubicBezTo>
                  <a:pt x="0" y="15579"/>
                  <a:pt x="2936" y="17480"/>
                  <a:pt x="2936" y="17480"/>
                </a:cubicBezTo>
                <a:lnTo>
                  <a:pt x="1768" y="19615"/>
                </a:lnTo>
                <a:lnTo>
                  <a:pt x="1635" y="19882"/>
                </a:lnTo>
                <a:cubicBezTo>
                  <a:pt x="634" y="22117"/>
                  <a:pt x="1635" y="24718"/>
                  <a:pt x="3836" y="25719"/>
                </a:cubicBezTo>
                <a:cubicBezTo>
                  <a:pt x="4427" y="25987"/>
                  <a:pt x="5047" y="26114"/>
                  <a:pt x="5656" y="26114"/>
                </a:cubicBezTo>
                <a:cubicBezTo>
                  <a:pt x="7247" y="26114"/>
                  <a:pt x="8769" y="25247"/>
                  <a:pt x="9540" y="23751"/>
                </a:cubicBezTo>
                <a:lnTo>
                  <a:pt x="16279" y="11209"/>
                </a:lnTo>
                <a:cubicBezTo>
                  <a:pt x="16312" y="11142"/>
                  <a:pt x="16312" y="11109"/>
                  <a:pt x="16379" y="11075"/>
                </a:cubicBezTo>
                <a:cubicBezTo>
                  <a:pt x="18013" y="7973"/>
                  <a:pt x="16779" y="4137"/>
                  <a:pt x="13677" y="2536"/>
                </a:cubicBezTo>
                <a:lnTo>
                  <a:pt x="8006" y="1"/>
                </a:ln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16" name="Google Shape;1716;p42"/>
          <p:cNvSpPr/>
          <p:nvPr/>
        </p:nvSpPr>
        <p:spPr>
          <a:xfrm>
            <a:off x="2403744" y="1509004"/>
            <a:ext cx="119562" cy="36679"/>
          </a:xfrm>
          <a:custGeom>
            <a:avLst/>
            <a:gdLst/>
            <a:ahLst/>
            <a:cxnLst/>
            <a:rect l="l" t="t" r="r" b="b"/>
            <a:pathLst>
              <a:path w="4971" h="1525" extrusionOk="0">
                <a:moveTo>
                  <a:pt x="401" y="0"/>
                </a:moveTo>
                <a:lnTo>
                  <a:pt x="0" y="801"/>
                </a:lnTo>
                <a:cubicBezTo>
                  <a:pt x="951" y="1340"/>
                  <a:pt x="1799" y="1524"/>
                  <a:pt x="2512" y="1524"/>
                </a:cubicBezTo>
                <a:cubicBezTo>
                  <a:pt x="4052" y="1524"/>
                  <a:pt x="4971" y="668"/>
                  <a:pt x="4971" y="668"/>
                </a:cubicBezTo>
                <a:lnTo>
                  <a:pt x="4971" y="668"/>
                </a:lnTo>
                <a:cubicBezTo>
                  <a:pt x="4549" y="739"/>
                  <a:pt x="4124" y="775"/>
                  <a:pt x="3702" y="775"/>
                </a:cubicBezTo>
                <a:cubicBezTo>
                  <a:pt x="2556" y="775"/>
                  <a:pt x="1425" y="512"/>
                  <a:pt x="401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17" name="Google Shape;1717;p42"/>
          <p:cNvSpPr/>
          <p:nvPr/>
        </p:nvSpPr>
        <p:spPr>
          <a:xfrm>
            <a:off x="2462310" y="1262064"/>
            <a:ext cx="25687" cy="22945"/>
          </a:xfrm>
          <a:custGeom>
            <a:avLst/>
            <a:gdLst/>
            <a:ahLst/>
            <a:cxnLst/>
            <a:rect l="l" t="t" r="r" b="b"/>
            <a:pathLst>
              <a:path w="1068" h="954" extrusionOk="0">
                <a:moveTo>
                  <a:pt x="516" y="0"/>
                </a:moveTo>
                <a:cubicBezTo>
                  <a:pt x="350" y="0"/>
                  <a:pt x="193" y="98"/>
                  <a:pt x="101" y="260"/>
                </a:cubicBezTo>
                <a:cubicBezTo>
                  <a:pt x="0" y="494"/>
                  <a:pt x="67" y="794"/>
                  <a:pt x="334" y="894"/>
                </a:cubicBezTo>
                <a:cubicBezTo>
                  <a:pt x="395" y="935"/>
                  <a:pt x="466" y="954"/>
                  <a:pt x="537" y="954"/>
                </a:cubicBezTo>
                <a:cubicBezTo>
                  <a:pt x="699" y="954"/>
                  <a:pt x="865" y="856"/>
                  <a:pt x="934" y="694"/>
                </a:cubicBezTo>
                <a:cubicBezTo>
                  <a:pt x="1068" y="460"/>
                  <a:pt x="968" y="160"/>
                  <a:pt x="734" y="60"/>
                </a:cubicBezTo>
                <a:cubicBezTo>
                  <a:pt x="663" y="19"/>
                  <a:pt x="588" y="0"/>
                  <a:pt x="516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18" name="Google Shape;1718;p42"/>
          <p:cNvSpPr/>
          <p:nvPr/>
        </p:nvSpPr>
        <p:spPr>
          <a:xfrm>
            <a:off x="2464715" y="1253838"/>
            <a:ext cx="44159" cy="24172"/>
          </a:xfrm>
          <a:custGeom>
            <a:avLst/>
            <a:gdLst/>
            <a:ahLst/>
            <a:cxnLst/>
            <a:rect l="l" t="t" r="r" b="b"/>
            <a:pathLst>
              <a:path w="1836" h="1005" extrusionOk="0">
                <a:moveTo>
                  <a:pt x="551" y="1"/>
                </a:moveTo>
                <a:cubicBezTo>
                  <a:pt x="456" y="1"/>
                  <a:pt x="362" y="12"/>
                  <a:pt x="267" y="35"/>
                </a:cubicBezTo>
                <a:cubicBezTo>
                  <a:pt x="101" y="69"/>
                  <a:pt x="1" y="169"/>
                  <a:pt x="1" y="202"/>
                </a:cubicBezTo>
                <a:cubicBezTo>
                  <a:pt x="67" y="269"/>
                  <a:pt x="468" y="202"/>
                  <a:pt x="968" y="402"/>
                </a:cubicBezTo>
                <a:cubicBezTo>
                  <a:pt x="1450" y="595"/>
                  <a:pt x="1653" y="1004"/>
                  <a:pt x="1757" y="1004"/>
                </a:cubicBezTo>
                <a:cubicBezTo>
                  <a:pt x="1761" y="1004"/>
                  <a:pt x="1765" y="1004"/>
                  <a:pt x="1768" y="1003"/>
                </a:cubicBezTo>
                <a:cubicBezTo>
                  <a:pt x="1835" y="936"/>
                  <a:pt x="1802" y="869"/>
                  <a:pt x="1668" y="669"/>
                </a:cubicBezTo>
                <a:cubicBezTo>
                  <a:pt x="1535" y="402"/>
                  <a:pt x="1301" y="235"/>
                  <a:pt x="1068" y="102"/>
                </a:cubicBezTo>
                <a:cubicBezTo>
                  <a:pt x="896" y="37"/>
                  <a:pt x="723" y="1"/>
                  <a:pt x="55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19" name="Google Shape;1719;p42"/>
          <p:cNvSpPr/>
          <p:nvPr/>
        </p:nvSpPr>
        <p:spPr>
          <a:xfrm>
            <a:off x="2570615" y="1315386"/>
            <a:ext cx="25711" cy="22585"/>
          </a:xfrm>
          <a:custGeom>
            <a:avLst/>
            <a:gdLst/>
            <a:ahLst/>
            <a:cxnLst/>
            <a:rect l="l" t="t" r="r" b="b"/>
            <a:pathLst>
              <a:path w="1069" h="939" extrusionOk="0">
                <a:moveTo>
                  <a:pt x="527" y="1"/>
                </a:moveTo>
                <a:cubicBezTo>
                  <a:pt x="360" y="1"/>
                  <a:pt x="205" y="89"/>
                  <a:pt x="134" y="278"/>
                </a:cubicBezTo>
                <a:cubicBezTo>
                  <a:pt x="1" y="512"/>
                  <a:pt x="101" y="779"/>
                  <a:pt x="334" y="879"/>
                </a:cubicBezTo>
                <a:cubicBezTo>
                  <a:pt x="406" y="919"/>
                  <a:pt x="480" y="938"/>
                  <a:pt x="553" y="938"/>
                </a:cubicBezTo>
                <a:cubicBezTo>
                  <a:pt x="718" y="938"/>
                  <a:pt x="875" y="841"/>
                  <a:pt x="968" y="679"/>
                </a:cubicBezTo>
                <a:cubicBezTo>
                  <a:pt x="1068" y="445"/>
                  <a:pt x="968" y="178"/>
                  <a:pt x="735" y="45"/>
                </a:cubicBezTo>
                <a:cubicBezTo>
                  <a:pt x="666" y="16"/>
                  <a:pt x="596" y="1"/>
                  <a:pt x="527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20" name="Google Shape;1720;p42"/>
          <p:cNvSpPr/>
          <p:nvPr/>
        </p:nvSpPr>
        <p:spPr>
          <a:xfrm>
            <a:off x="2578649" y="1306824"/>
            <a:ext cx="44135" cy="24148"/>
          </a:xfrm>
          <a:custGeom>
            <a:avLst/>
            <a:gdLst/>
            <a:ahLst/>
            <a:cxnLst/>
            <a:rect l="l" t="t" r="r" b="b"/>
            <a:pathLst>
              <a:path w="1835" h="1004" extrusionOk="0">
                <a:moveTo>
                  <a:pt x="501" y="0"/>
                </a:moveTo>
                <a:cubicBezTo>
                  <a:pt x="412" y="0"/>
                  <a:pt x="323" y="12"/>
                  <a:pt x="234" y="34"/>
                </a:cubicBezTo>
                <a:cubicBezTo>
                  <a:pt x="67" y="67"/>
                  <a:pt x="0" y="201"/>
                  <a:pt x="0" y="201"/>
                </a:cubicBezTo>
                <a:cubicBezTo>
                  <a:pt x="34" y="301"/>
                  <a:pt x="434" y="201"/>
                  <a:pt x="934" y="401"/>
                </a:cubicBezTo>
                <a:cubicBezTo>
                  <a:pt x="1415" y="625"/>
                  <a:pt x="1649" y="1003"/>
                  <a:pt x="1726" y="1003"/>
                </a:cubicBezTo>
                <a:cubicBezTo>
                  <a:pt x="1729" y="1003"/>
                  <a:pt x="1732" y="1002"/>
                  <a:pt x="1735" y="1001"/>
                </a:cubicBezTo>
                <a:cubicBezTo>
                  <a:pt x="1835" y="968"/>
                  <a:pt x="1768" y="834"/>
                  <a:pt x="1668" y="668"/>
                </a:cubicBezTo>
                <a:cubicBezTo>
                  <a:pt x="1501" y="434"/>
                  <a:pt x="1301" y="234"/>
                  <a:pt x="1034" y="134"/>
                </a:cubicBezTo>
                <a:cubicBezTo>
                  <a:pt x="856" y="45"/>
                  <a:pt x="679" y="0"/>
                  <a:pt x="50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21" name="Google Shape;1721;p42"/>
          <p:cNvSpPr/>
          <p:nvPr/>
        </p:nvSpPr>
        <p:spPr>
          <a:xfrm>
            <a:off x="2471137" y="1283566"/>
            <a:ext cx="76244" cy="95486"/>
          </a:xfrm>
          <a:custGeom>
            <a:avLst/>
            <a:gdLst/>
            <a:ahLst/>
            <a:cxnLst/>
            <a:rect l="l" t="t" r="r" b="b"/>
            <a:pathLst>
              <a:path w="3170" h="3970" extrusionOk="0">
                <a:moveTo>
                  <a:pt x="3169" y="0"/>
                </a:moveTo>
                <a:lnTo>
                  <a:pt x="3169" y="0"/>
                </a:lnTo>
                <a:cubicBezTo>
                  <a:pt x="2402" y="567"/>
                  <a:pt x="1702" y="1234"/>
                  <a:pt x="1068" y="1935"/>
                </a:cubicBezTo>
                <a:lnTo>
                  <a:pt x="301" y="2702"/>
                </a:lnTo>
                <a:cubicBezTo>
                  <a:pt x="134" y="2835"/>
                  <a:pt x="34" y="3002"/>
                  <a:pt x="0" y="3169"/>
                </a:cubicBezTo>
                <a:cubicBezTo>
                  <a:pt x="0" y="3269"/>
                  <a:pt x="34" y="3403"/>
                  <a:pt x="134" y="3469"/>
                </a:cubicBezTo>
                <a:cubicBezTo>
                  <a:pt x="167" y="3503"/>
                  <a:pt x="267" y="3569"/>
                  <a:pt x="334" y="3603"/>
                </a:cubicBezTo>
                <a:cubicBezTo>
                  <a:pt x="567" y="3769"/>
                  <a:pt x="834" y="3903"/>
                  <a:pt x="1135" y="3970"/>
                </a:cubicBezTo>
                <a:cubicBezTo>
                  <a:pt x="901" y="3769"/>
                  <a:pt x="668" y="3603"/>
                  <a:pt x="401" y="3469"/>
                </a:cubicBezTo>
                <a:cubicBezTo>
                  <a:pt x="301" y="3369"/>
                  <a:pt x="201" y="3336"/>
                  <a:pt x="201" y="3202"/>
                </a:cubicBezTo>
                <a:cubicBezTo>
                  <a:pt x="201" y="3102"/>
                  <a:pt x="334" y="3002"/>
                  <a:pt x="467" y="2869"/>
                </a:cubicBezTo>
                <a:lnTo>
                  <a:pt x="1235" y="2102"/>
                </a:lnTo>
                <a:cubicBezTo>
                  <a:pt x="1935" y="1468"/>
                  <a:pt x="2602" y="767"/>
                  <a:pt x="3169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22" name="Google Shape;1722;p42"/>
          <p:cNvSpPr/>
          <p:nvPr/>
        </p:nvSpPr>
        <p:spPr>
          <a:xfrm>
            <a:off x="2478353" y="1402165"/>
            <a:ext cx="50581" cy="24028"/>
          </a:xfrm>
          <a:custGeom>
            <a:avLst/>
            <a:gdLst/>
            <a:ahLst/>
            <a:cxnLst/>
            <a:rect l="l" t="t" r="r" b="b"/>
            <a:pathLst>
              <a:path w="2103" h="999" extrusionOk="0">
                <a:moveTo>
                  <a:pt x="2056" y="1"/>
                </a:moveTo>
                <a:cubicBezTo>
                  <a:pt x="1975" y="1"/>
                  <a:pt x="1735" y="516"/>
                  <a:pt x="1168" y="673"/>
                </a:cubicBezTo>
                <a:cubicBezTo>
                  <a:pt x="1027" y="710"/>
                  <a:pt x="890" y="724"/>
                  <a:pt x="764" y="724"/>
                </a:cubicBezTo>
                <a:cubicBezTo>
                  <a:pt x="381" y="724"/>
                  <a:pt x="88" y="597"/>
                  <a:pt x="17" y="597"/>
                </a:cubicBezTo>
                <a:cubicBezTo>
                  <a:pt x="6" y="597"/>
                  <a:pt x="1" y="600"/>
                  <a:pt x="1" y="606"/>
                </a:cubicBezTo>
                <a:cubicBezTo>
                  <a:pt x="1" y="706"/>
                  <a:pt x="67" y="773"/>
                  <a:pt x="334" y="873"/>
                </a:cubicBezTo>
                <a:cubicBezTo>
                  <a:pt x="516" y="954"/>
                  <a:pt x="710" y="998"/>
                  <a:pt x="901" y="998"/>
                </a:cubicBezTo>
                <a:cubicBezTo>
                  <a:pt x="1026" y="998"/>
                  <a:pt x="1150" y="979"/>
                  <a:pt x="1268" y="940"/>
                </a:cubicBezTo>
                <a:cubicBezTo>
                  <a:pt x="1602" y="873"/>
                  <a:pt x="1869" y="640"/>
                  <a:pt x="2035" y="373"/>
                </a:cubicBezTo>
                <a:cubicBezTo>
                  <a:pt x="2102" y="173"/>
                  <a:pt x="2102" y="39"/>
                  <a:pt x="2069" y="6"/>
                </a:cubicBezTo>
                <a:cubicBezTo>
                  <a:pt x="2065" y="2"/>
                  <a:pt x="2061" y="1"/>
                  <a:pt x="205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23" name="Google Shape;1723;p42"/>
          <p:cNvSpPr/>
          <p:nvPr/>
        </p:nvSpPr>
        <p:spPr>
          <a:xfrm>
            <a:off x="2595485" y="1262689"/>
            <a:ext cx="51375" cy="32326"/>
          </a:xfrm>
          <a:custGeom>
            <a:avLst/>
            <a:gdLst/>
            <a:ahLst/>
            <a:cxnLst/>
            <a:rect l="l" t="t" r="r" b="b"/>
            <a:pathLst>
              <a:path w="2136" h="1344" extrusionOk="0">
                <a:moveTo>
                  <a:pt x="401" y="1"/>
                </a:moveTo>
                <a:cubicBezTo>
                  <a:pt x="168" y="1"/>
                  <a:pt x="1" y="34"/>
                  <a:pt x="1" y="134"/>
                </a:cubicBezTo>
                <a:cubicBezTo>
                  <a:pt x="1" y="301"/>
                  <a:pt x="501" y="401"/>
                  <a:pt x="1035" y="735"/>
                </a:cubicBezTo>
                <a:cubicBezTo>
                  <a:pt x="1522" y="1039"/>
                  <a:pt x="1898" y="1344"/>
                  <a:pt x="2036" y="1344"/>
                </a:cubicBezTo>
                <a:cubicBezTo>
                  <a:pt x="2049" y="1344"/>
                  <a:pt x="2060" y="1341"/>
                  <a:pt x="2069" y="1335"/>
                </a:cubicBezTo>
                <a:cubicBezTo>
                  <a:pt x="2136" y="1302"/>
                  <a:pt x="2136" y="1135"/>
                  <a:pt x="2002" y="901"/>
                </a:cubicBezTo>
                <a:cubicBezTo>
                  <a:pt x="1635" y="368"/>
                  <a:pt x="1035" y="34"/>
                  <a:pt x="40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24" name="Google Shape;1724;p42"/>
          <p:cNvSpPr/>
          <p:nvPr/>
        </p:nvSpPr>
        <p:spPr>
          <a:xfrm>
            <a:off x="2483981" y="1223076"/>
            <a:ext cx="43341" cy="21839"/>
          </a:xfrm>
          <a:custGeom>
            <a:avLst/>
            <a:gdLst/>
            <a:ahLst/>
            <a:cxnLst/>
            <a:rect l="l" t="t" r="r" b="b"/>
            <a:pathLst>
              <a:path w="1802" h="908" extrusionOk="0">
                <a:moveTo>
                  <a:pt x="481" y="1"/>
                </a:moveTo>
                <a:cubicBezTo>
                  <a:pt x="419" y="1"/>
                  <a:pt x="359" y="5"/>
                  <a:pt x="300" y="13"/>
                </a:cubicBezTo>
                <a:cubicBezTo>
                  <a:pt x="67" y="13"/>
                  <a:pt x="0" y="113"/>
                  <a:pt x="0" y="180"/>
                </a:cubicBezTo>
                <a:cubicBezTo>
                  <a:pt x="33" y="347"/>
                  <a:pt x="434" y="347"/>
                  <a:pt x="834" y="547"/>
                </a:cubicBezTo>
                <a:cubicBezTo>
                  <a:pt x="1189" y="738"/>
                  <a:pt x="1432" y="907"/>
                  <a:pt x="1582" y="907"/>
                </a:cubicBezTo>
                <a:cubicBezTo>
                  <a:pt x="1615" y="907"/>
                  <a:pt x="1644" y="899"/>
                  <a:pt x="1668" y="881"/>
                </a:cubicBezTo>
                <a:cubicBezTo>
                  <a:pt x="1801" y="814"/>
                  <a:pt x="1701" y="714"/>
                  <a:pt x="1635" y="547"/>
                </a:cubicBezTo>
                <a:cubicBezTo>
                  <a:pt x="1501" y="347"/>
                  <a:pt x="1301" y="180"/>
                  <a:pt x="1034" y="113"/>
                </a:cubicBezTo>
                <a:cubicBezTo>
                  <a:pt x="859" y="38"/>
                  <a:pt x="665" y="1"/>
                  <a:pt x="48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25" name="Google Shape;1725;p42"/>
          <p:cNvSpPr/>
          <p:nvPr/>
        </p:nvSpPr>
        <p:spPr>
          <a:xfrm>
            <a:off x="2647629" y="1407120"/>
            <a:ext cx="95510" cy="86755"/>
          </a:xfrm>
          <a:custGeom>
            <a:avLst/>
            <a:gdLst/>
            <a:ahLst/>
            <a:cxnLst/>
            <a:rect l="l" t="t" r="r" b="b"/>
            <a:pathLst>
              <a:path w="3971" h="3607" extrusionOk="0">
                <a:moveTo>
                  <a:pt x="1502" y="0"/>
                </a:moveTo>
                <a:cubicBezTo>
                  <a:pt x="1502" y="0"/>
                  <a:pt x="1" y="2969"/>
                  <a:pt x="1" y="3036"/>
                </a:cubicBezTo>
                <a:cubicBezTo>
                  <a:pt x="1" y="3094"/>
                  <a:pt x="636" y="3606"/>
                  <a:pt x="1371" y="3606"/>
                </a:cubicBezTo>
                <a:cubicBezTo>
                  <a:pt x="1896" y="3606"/>
                  <a:pt x="2472" y="3344"/>
                  <a:pt x="2903" y="2469"/>
                </a:cubicBezTo>
                <a:cubicBezTo>
                  <a:pt x="3970" y="334"/>
                  <a:pt x="1602" y="0"/>
                  <a:pt x="1502" y="0"/>
                </a:cubicBez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26" name="Google Shape;1726;p42"/>
          <p:cNvSpPr/>
          <p:nvPr/>
        </p:nvSpPr>
        <p:spPr>
          <a:xfrm>
            <a:off x="2671705" y="1430041"/>
            <a:ext cx="37737" cy="45290"/>
          </a:xfrm>
          <a:custGeom>
            <a:avLst/>
            <a:gdLst/>
            <a:ahLst/>
            <a:cxnLst/>
            <a:rect l="l" t="t" r="r" b="b"/>
            <a:pathLst>
              <a:path w="1569" h="1883" extrusionOk="0">
                <a:moveTo>
                  <a:pt x="1182" y="1"/>
                </a:moveTo>
                <a:cubicBezTo>
                  <a:pt x="1157" y="1"/>
                  <a:pt x="1131" y="5"/>
                  <a:pt x="1101" y="14"/>
                </a:cubicBezTo>
                <a:cubicBezTo>
                  <a:pt x="1068" y="14"/>
                  <a:pt x="1001" y="48"/>
                  <a:pt x="935" y="81"/>
                </a:cubicBezTo>
                <a:cubicBezTo>
                  <a:pt x="868" y="181"/>
                  <a:pt x="868" y="215"/>
                  <a:pt x="901" y="215"/>
                </a:cubicBezTo>
                <a:cubicBezTo>
                  <a:pt x="935" y="215"/>
                  <a:pt x="935" y="215"/>
                  <a:pt x="1001" y="115"/>
                </a:cubicBezTo>
                <a:cubicBezTo>
                  <a:pt x="1018" y="81"/>
                  <a:pt x="1060" y="65"/>
                  <a:pt x="1106" y="65"/>
                </a:cubicBezTo>
                <a:cubicBezTo>
                  <a:pt x="1152" y="65"/>
                  <a:pt x="1202" y="81"/>
                  <a:pt x="1235" y="115"/>
                </a:cubicBezTo>
                <a:cubicBezTo>
                  <a:pt x="1335" y="248"/>
                  <a:pt x="1402" y="381"/>
                  <a:pt x="1368" y="548"/>
                </a:cubicBezTo>
                <a:cubicBezTo>
                  <a:pt x="1335" y="748"/>
                  <a:pt x="1268" y="948"/>
                  <a:pt x="1202" y="1115"/>
                </a:cubicBezTo>
                <a:cubicBezTo>
                  <a:pt x="1068" y="1482"/>
                  <a:pt x="735" y="1716"/>
                  <a:pt x="368" y="1749"/>
                </a:cubicBezTo>
                <a:cubicBezTo>
                  <a:pt x="268" y="1749"/>
                  <a:pt x="134" y="1716"/>
                  <a:pt x="67" y="1616"/>
                </a:cubicBezTo>
                <a:lnTo>
                  <a:pt x="1" y="1549"/>
                </a:lnTo>
                <a:lnTo>
                  <a:pt x="1" y="1549"/>
                </a:lnTo>
                <a:cubicBezTo>
                  <a:pt x="1" y="1582"/>
                  <a:pt x="1" y="1649"/>
                  <a:pt x="34" y="1682"/>
                </a:cubicBezTo>
                <a:cubicBezTo>
                  <a:pt x="134" y="1749"/>
                  <a:pt x="234" y="1849"/>
                  <a:pt x="368" y="1882"/>
                </a:cubicBezTo>
                <a:cubicBezTo>
                  <a:pt x="801" y="1882"/>
                  <a:pt x="1202" y="1616"/>
                  <a:pt x="1368" y="1215"/>
                </a:cubicBezTo>
                <a:cubicBezTo>
                  <a:pt x="1468" y="1015"/>
                  <a:pt x="1535" y="782"/>
                  <a:pt x="1535" y="548"/>
                </a:cubicBezTo>
                <a:cubicBezTo>
                  <a:pt x="1568" y="348"/>
                  <a:pt x="1502" y="148"/>
                  <a:pt x="1335" y="48"/>
                </a:cubicBezTo>
                <a:cubicBezTo>
                  <a:pt x="1288" y="24"/>
                  <a:pt x="1241" y="1"/>
                  <a:pt x="1182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27" name="Google Shape;1727;p42"/>
          <p:cNvSpPr/>
          <p:nvPr/>
        </p:nvSpPr>
        <p:spPr>
          <a:xfrm>
            <a:off x="2551374" y="1124607"/>
            <a:ext cx="218246" cy="321621"/>
          </a:xfrm>
          <a:custGeom>
            <a:avLst/>
            <a:gdLst/>
            <a:ahLst/>
            <a:cxnLst/>
            <a:rect l="l" t="t" r="r" b="b"/>
            <a:pathLst>
              <a:path w="9074" h="13372" extrusionOk="0">
                <a:moveTo>
                  <a:pt x="2041" y="0"/>
                </a:moveTo>
                <a:cubicBezTo>
                  <a:pt x="1504" y="0"/>
                  <a:pt x="981" y="75"/>
                  <a:pt x="500" y="238"/>
                </a:cubicBezTo>
                <a:cubicBezTo>
                  <a:pt x="300" y="305"/>
                  <a:pt x="33" y="738"/>
                  <a:pt x="0" y="772"/>
                </a:cubicBezTo>
                <a:cubicBezTo>
                  <a:pt x="100" y="905"/>
                  <a:pt x="200" y="1072"/>
                  <a:pt x="300" y="1239"/>
                </a:cubicBezTo>
                <a:cubicBezTo>
                  <a:pt x="601" y="2073"/>
                  <a:pt x="1268" y="2706"/>
                  <a:pt x="2135" y="2940"/>
                </a:cubicBezTo>
                <a:cubicBezTo>
                  <a:pt x="2835" y="3140"/>
                  <a:pt x="3636" y="3073"/>
                  <a:pt x="4303" y="3307"/>
                </a:cubicBezTo>
                <a:cubicBezTo>
                  <a:pt x="5337" y="3774"/>
                  <a:pt x="6038" y="4741"/>
                  <a:pt x="6171" y="5875"/>
                </a:cubicBezTo>
                <a:cubicBezTo>
                  <a:pt x="6271" y="6976"/>
                  <a:pt x="6038" y="8077"/>
                  <a:pt x="5504" y="9078"/>
                </a:cubicBezTo>
                <a:cubicBezTo>
                  <a:pt x="5004" y="10078"/>
                  <a:pt x="4370" y="10946"/>
                  <a:pt x="3803" y="11913"/>
                </a:cubicBezTo>
                <a:cubicBezTo>
                  <a:pt x="3636" y="12113"/>
                  <a:pt x="3536" y="12380"/>
                  <a:pt x="3503" y="12613"/>
                </a:cubicBezTo>
                <a:cubicBezTo>
                  <a:pt x="3403" y="12847"/>
                  <a:pt x="3503" y="13147"/>
                  <a:pt x="3703" y="13281"/>
                </a:cubicBezTo>
                <a:cubicBezTo>
                  <a:pt x="3825" y="13342"/>
                  <a:pt x="3956" y="13371"/>
                  <a:pt x="4087" y="13371"/>
                </a:cubicBezTo>
                <a:cubicBezTo>
                  <a:pt x="4312" y="13371"/>
                  <a:pt x="4534" y="13283"/>
                  <a:pt x="4703" y="13114"/>
                </a:cubicBezTo>
                <a:cubicBezTo>
                  <a:pt x="5004" y="12880"/>
                  <a:pt x="5170" y="12547"/>
                  <a:pt x="5471" y="12280"/>
                </a:cubicBezTo>
                <a:cubicBezTo>
                  <a:pt x="5667" y="12137"/>
                  <a:pt x="5893" y="12070"/>
                  <a:pt x="6121" y="12070"/>
                </a:cubicBezTo>
                <a:cubicBezTo>
                  <a:pt x="6319" y="12070"/>
                  <a:pt x="6519" y="12120"/>
                  <a:pt x="6705" y="12213"/>
                </a:cubicBezTo>
                <a:cubicBezTo>
                  <a:pt x="7872" y="10745"/>
                  <a:pt x="9073" y="8611"/>
                  <a:pt x="9040" y="6642"/>
                </a:cubicBezTo>
                <a:cubicBezTo>
                  <a:pt x="8940" y="4641"/>
                  <a:pt x="8006" y="2773"/>
                  <a:pt x="6405" y="1539"/>
                </a:cubicBezTo>
                <a:cubicBezTo>
                  <a:pt x="5265" y="622"/>
                  <a:pt x="3592" y="0"/>
                  <a:pt x="204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28" name="Google Shape;1728;p42"/>
          <p:cNvSpPr/>
          <p:nvPr/>
        </p:nvSpPr>
        <p:spPr>
          <a:xfrm>
            <a:off x="2503222" y="1067220"/>
            <a:ext cx="293673" cy="345528"/>
          </a:xfrm>
          <a:custGeom>
            <a:avLst/>
            <a:gdLst/>
            <a:ahLst/>
            <a:cxnLst/>
            <a:rect l="l" t="t" r="r" b="b"/>
            <a:pathLst>
              <a:path w="12210" h="14366" extrusionOk="0">
                <a:moveTo>
                  <a:pt x="1511" y="1183"/>
                </a:moveTo>
                <a:cubicBezTo>
                  <a:pt x="1521" y="1197"/>
                  <a:pt x="1535" y="1213"/>
                  <a:pt x="1535" y="1256"/>
                </a:cubicBezTo>
                <a:cubicBezTo>
                  <a:pt x="1528" y="1231"/>
                  <a:pt x="1520" y="1207"/>
                  <a:pt x="1511" y="1183"/>
                </a:cubicBezTo>
                <a:close/>
                <a:moveTo>
                  <a:pt x="2488" y="1"/>
                </a:moveTo>
                <a:cubicBezTo>
                  <a:pt x="2274" y="1"/>
                  <a:pt x="2060" y="42"/>
                  <a:pt x="1869" y="122"/>
                </a:cubicBezTo>
                <a:cubicBezTo>
                  <a:pt x="1502" y="322"/>
                  <a:pt x="1335" y="756"/>
                  <a:pt x="1502" y="1156"/>
                </a:cubicBezTo>
                <a:cubicBezTo>
                  <a:pt x="1502" y="1158"/>
                  <a:pt x="1502" y="1159"/>
                  <a:pt x="1502" y="1161"/>
                </a:cubicBezTo>
                <a:lnTo>
                  <a:pt x="1502" y="1161"/>
                </a:lnTo>
                <a:cubicBezTo>
                  <a:pt x="1392" y="904"/>
                  <a:pt x="1145" y="733"/>
                  <a:pt x="873" y="733"/>
                </a:cubicBezTo>
                <a:cubicBezTo>
                  <a:pt x="817" y="733"/>
                  <a:pt x="759" y="740"/>
                  <a:pt x="701" y="756"/>
                </a:cubicBezTo>
                <a:cubicBezTo>
                  <a:pt x="668" y="756"/>
                  <a:pt x="601" y="789"/>
                  <a:pt x="568" y="789"/>
                </a:cubicBezTo>
                <a:cubicBezTo>
                  <a:pt x="201" y="989"/>
                  <a:pt x="1" y="1356"/>
                  <a:pt x="34" y="1790"/>
                </a:cubicBezTo>
                <a:cubicBezTo>
                  <a:pt x="67" y="2190"/>
                  <a:pt x="234" y="2557"/>
                  <a:pt x="501" y="2857"/>
                </a:cubicBezTo>
                <a:cubicBezTo>
                  <a:pt x="1268" y="3958"/>
                  <a:pt x="2402" y="4725"/>
                  <a:pt x="3703" y="5092"/>
                </a:cubicBezTo>
                <a:lnTo>
                  <a:pt x="6572" y="4859"/>
                </a:lnTo>
                <a:lnTo>
                  <a:pt x="8940" y="6627"/>
                </a:lnTo>
                <a:lnTo>
                  <a:pt x="10708" y="9429"/>
                </a:lnTo>
                <a:lnTo>
                  <a:pt x="7539" y="13532"/>
                </a:lnTo>
                <a:lnTo>
                  <a:pt x="8707" y="14366"/>
                </a:lnTo>
                <a:cubicBezTo>
                  <a:pt x="9274" y="13365"/>
                  <a:pt x="10241" y="12664"/>
                  <a:pt x="10942" y="11764"/>
                </a:cubicBezTo>
                <a:cubicBezTo>
                  <a:pt x="11676" y="10830"/>
                  <a:pt x="12209" y="9596"/>
                  <a:pt x="11676" y="8528"/>
                </a:cubicBezTo>
                <a:cubicBezTo>
                  <a:pt x="11509" y="8161"/>
                  <a:pt x="11209" y="7861"/>
                  <a:pt x="11042" y="7527"/>
                </a:cubicBezTo>
                <a:cubicBezTo>
                  <a:pt x="10942" y="7160"/>
                  <a:pt x="10875" y="6760"/>
                  <a:pt x="10842" y="6360"/>
                </a:cubicBezTo>
                <a:cubicBezTo>
                  <a:pt x="10642" y="5159"/>
                  <a:pt x="9908" y="4058"/>
                  <a:pt x="8840" y="3458"/>
                </a:cubicBezTo>
                <a:cubicBezTo>
                  <a:pt x="8073" y="3024"/>
                  <a:pt x="7239" y="2857"/>
                  <a:pt x="6505" y="2457"/>
                </a:cubicBezTo>
                <a:cubicBezTo>
                  <a:pt x="5271" y="1823"/>
                  <a:pt x="4437" y="656"/>
                  <a:pt x="3170" y="155"/>
                </a:cubicBezTo>
                <a:cubicBezTo>
                  <a:pt x="2960" y="51"/>
                  <a:pt x="2724" y="1"/>
                  <a:pt x="2488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29" name="Google Shape;1729;p42"/>
          <p:cNvSpPr/>
          <p:nvPr/>
        </p:nvSpPr>
        <p:spPr>
          <a:xfrm>
            <a:off x="1735416" y="787834"/>
            <a:ext cx="550402" cy="534263"/>
          </a:xfrm>
          <a:custGeom>
            <a:avLst/>
            <a:gdLst/>
            <a:ahLst/>
            <a:cxnLst/>
            <a:rect l="l" t="t" r="r" b="b"/>
            <a:pathLst>
              <a:path w="22884" h="22213" extrusionOk="0">
                <a:moveTo>
                  <a:pt x="12420" y="0"/>
                </a:moveTo>
                <a:cubicBezTo>
                  <a:pt x="10398" y="0"/>
                  <a:pt x="8328" y="613"/>
                  <a:pt x="6472" y="1964"/>
                </a:cubicBezTo>
                <a:cubicBezTo>
                  <a:pt x="1" y="6668"/>
                  <a:pt x="1268" y="16708"/>
                  <a:pt x="8740" y="19644"/>
                </a:cubicBezTo>
                <a:cubicBezTo>
                  <a:pt x="8807" y="20878"/>
                  <a:pt x="8907" y="22212"/>
                  <a:pt x="8907" y="22212"/>
                </a:cubicBezTo>
                <a:lnTo>
                  <a:pt x="17780" y="21612"/>
                </a:lnTo>
                <a:cubicBezTo>
                  <a:pt x="17780" y="21612"/>
                  <a:pt x="17747" y="20144"/>
                  <a:pt x="17714" y="18910"/>
                </a:cubicBezTo>
                <a:cubicBezTo>
                  <a:pt x="20983" y="16975"/>
                  <a:pt x="22884" y="13373"/>
                  <a:pt x="22617" y="9570"/>
                </a:cubicBezTo>
                <a:cubicBezTo>
                  <a:pt x="22259" y="3848"/>
                  <a:pt x="17488" y="0"/>
                  <a:pt x="12420" y="0"/>
                </a:cubicBez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30" name="Google Shape;1730;p42"/>
          <p:cNvSpPr/>
          <p:nvPr/>
        </p:nvSpPr>
        <p:spPr>
          <a:xfrm>
            <a:off x="1909527" y="1036698"/>
            <a:ext cx="270391" cy="281382"/>
          </a:xfrm>
          <a:custGeom>
            <a:avLst/>
            <a:gdLst/>
            <a:ahLst/>
            <a:cxnLst/>
            <a:rect l="l" t="t" r="r" b="b"/>
            <a:pathLst>
              <a:path w="11242" h="11699" extrusionOk="0">
                <a:moveTo>
                  <a:pt x="7539" y="490"/>
                </a:moveTo>
                <a:cubicBezTo>
                  <a:pt x="7739" y="490"/>
                  <a:pt x="7873" y="591"/>
                  <a:pt x="7973" y="757"/>
                </a:cubicBezTo>
                <a:cubicBezTo>
                  <a:pt x="8039" y="891"/>
                  <a:pt x="8073" y="1091"/>
                  <a:pt x="8039" y="1291"/>
                </a:cubicBezTo>
                <a:cubicBezTo>
                  <a:pt x="7939" y="1658"/>
                  <a:pt x="7706" y="1992"/>
                  <a:pt x="7406" y="2258"/>
                </a:cubicBezTo>
                <a:cubicBezTo>
                  <a:pt x="7292" y="2365"/>
                  <a:pt x="7170" y="2462"/>
                  <a:pt x="7039" y="2549"/>
                </a:cubicBezTo>
                <a:lnTo>
                  <a:pt x="7039" y="2549"/>
                </a:lnTo>
                <a:cubicBezTo>
                  <a:pt x="6989" y="2456"/>
                  <a:pt x="6945" y="2359"/>
                  <a:pt x="6905" y="2258"/>
                </a:cubicBezTo>
                <a:cubicBezTo>
                  <a:pt x="6805" y="1891"/>
                  <a:pt x="6739" y="1525"/>
                  <a:pt x="6805" y="1158"/>
                </a:cubicBezTo>
                <a:cubicBezTo>
                  <a:pt x="6839" y="991"/>
                  <a:pt x="6939" y="824"/>
                  <a:pt x="7039" y="691"/>
                </a:cubicBezTo>
                <a:cubicBezTo>
                  <a:pt x="7172" y="557"/>
                  <a:pt x="7372" y="490"/>
                  <a:pt x="7539" y="490"/>
                </a:cubicBezTo>
                <a:close/>
                <a:moveTo>
                  <a:pt x="3736" y="182"/>
                </a:moveTo>
                <a:cubicBezTo>
                  <a:pt x="3828" y="182"/>
                  <a:pt x="3920" y="207"/>
                  <a:pt x="4003" y="257"/>
                </a:cubicBezTo>
                <a:cubicBezTo>
                  <a:pt x="4337" y="457"/>
                  <a:pt x="4537" y="791"/>
                  <a:pt x="4570" y="1158"/>
                </a:cubicBezTo>
                <a:cubicBezTo>
                  <a:pt x="4637" y="1525"/>
                  <a:pt x="4604" y="1925"/>
                  <a:pt x="4504" y="2292"/>
                </a:cubicBezTo>
                <a:cubicBezTo>
                  <a:pt x="4463" y="2462"/>
                  <a:pt x="4405" y="2627"/>
                  <a:pt x="4330" y="2784"/>
                </a:cubicBezTo>
                <a:lnTo>
                  <a:pt x="4330" y="2784"/>
                </a:lnTo>
                <a:cubicBezTo>
                  <a:pt x="3888" y="2569"/>
                  <a:pt x="3504" y="2225"/>
                  <a:pt x="3236" y="1791"/>
                </a:cubicBezTo>
                <a:cubicBezTo>
                  <a:pt x="3036" y="1458"/>
                  <a:pt x="3003" y="1024"/>
                  <a:pt x="3136" y="657"/>
                </a:cubicBezTo>
                <a:cubicBezTo>
                  <a:pt x="3169" y="490"/>
                  <a:pt x="3303" y="324"/>
                  <a:pt x="3470" y="257"/>
                </a:cubicBezTo>
                <a:cubicBezTo>
                  <a:pt x="3553" y="207"/>
                  <a:pt x="3645" y="182"/>
                  <a:pt x="3736" y="182"/>
                </a:cubicBezTo>
                <a:close/>
                <a:moveTo>
                  <a:pt x="10373" y="2062"/>
                </a:moveTo>
                <a:cubicBezTo>
                  <a:pt x="10200" y="2062"/>
                  <a:pt x="10033" y="2104"/>
                  <a:pt x="9874" y="2192"/>
                </a:cubicBezTo>
                <a:cubicBezTo>
                  <a:pt x="9607" y="2358"/>
                  <a:pt x="9374" y="2592"/>
                  <a:pt x="9207" y="2859"/>
                </a:cubicBezTo>
                <a:cubicBezTo>
                  <a:pt x="9012" y="3184"/>
                  <a:pt x="8845" y="3523"/>
                  <a:pt x="8697" y="3877"/>
                </a:cubicBezTo>
                <a:lnTo>
                  <a:pt x="8697" y="3877"/>
                </a:lnTo>
                <a:cubicBezTo>
                  <a:pt x="8594" y="3849"/>
                  <a:pt x="8492" y="3816"/>
                  <a:pt x="8393" y="3777"/>
                </a:cubicBezTo>
                <a:lnTo>
                  <a:pt x="8393" y="3777"/>
                </a:lnTo>
                <a:cubicBezTo>
                  <a:pt x="8491" y="3818"/>
                  <a:pt x="8592" y="3853"/>
                  <a:pt x="8695" y="3882"/>
                </a:cubicBezTo>
                <a:lnTo>
                  <a:pt x="8695" y="3882"/>
                </a:lnTo>
                <a:cubicBezTo>
                  <a:pt x="8695" y="3880"/>
                  <a:pt x="8696" y="3878"/>
                  <a:pt x="8697" y="3877"/>
                </a:cubicBezTo>
                <a:lnTo>
                  <a:pt x="8697" y="3877"/>
                </a:lnTo>
                <a:cubicBezTo>
                  <a:pt x="8740" y="3888"/>
                  <a:pt x="8783" y="3898"/>
                  <a:pt x="8826" y="3908"/>
                </a:cubicBezTo>
                <a:lnTo>
                  <a:pt x="8826" y="3908"/>
                </a:lnTo>
                <a:cubicBezTo>
                  <a:pt x="8971" y="3605"/>
                  <a:pt x="9133" y="3315"/>
                  <a:pt x="9307" y="3026"/>
                </a:cubicBezTo>
                <a:cubicBezTo>
                  <a:pt x="9474" y="2792"/>
                  <a:pt x="9674" y="2559"/>
                  <a:pt x="9941" y="2425"/>
                </a:cubicBezTo>
                <a:cubicBezTo>
                  <a:pt x="10077" y="2328"/>
                  <a:pt x="10247" y="2276"/>
                  <a:pt x="10424" y="2276"/>
                </a:cubicBezTo>
                <a:cubicBezTo>
                  <a:pt x="10552" y="2276"/>
                  <a:pt x="10683" y="2303"/>
                  <a:pt x="10808" y="2358"/>
                </a:cubicBezTo>
                <a:cubicBezTo>
                  <a:pt x="11075" y="2525"/>
                  <a:pt x="11208" y="2859"/>
                  <a:pt x="11075" y="3159"/>
                </a:cubicBezTo>
                <a:cubicBezTo>
                  <a:pt x="11043" y="3255"/>
                  <a:pt x="10994" y="3345"/>
                  <a:pt x="10933" y="3426"/>
                </a:cubicBezTo>
                <a:lnTo>
                  <a:pt x="10933" y="3426"/>
                </a:lnTo>
                <a:cubicBezTo>
                  <a:pt x="11028" y="3324"/>
                  <a:pt x="11109" y="3211"/>
                  <a:pt x="11175" y="3092"/>
                </a:cubicBezTo>
                <a:cubicBezTo>
                  <a:pt x="11242" y="2892"/>
                  <a:pt x="11242" y="2692"/>
                  <a:pt x="11175" y="2525"/>
                </a:cubicBezTo>
                <a:cubicBezTo>
                  <a:pt x="11108" y="2358"/>
                  <a:pt x="11008" y="2225"/>
                  <a:pt x="10841" y="2158"/>
                </a:cubicBezTo>
                <a:cubicBezTo>
                  <a:pt x="10684" y="2095"/>
                  <a:pt x="10526" y="2062"/>
                  <a:pt x="10373" y="2062"/>
                </a:cubicBezTo>
                <a:close/>
                <a:moveTo>
                  <a:pt x="744" y="2958"/>
                </a:moveTo>
                <a:cubicBezTo>
                  <a:pt x="843" y="2958"/>
                  <a:pt x="943" y="2980"/>
                  <a:pt x="1034" y="3026"/>
                </a:cubicBezTo>
                <a:cubicBezTo>
                  <a:pt x="1301" y="3159"/>
                  <a:pt x="1535" y="3393"/>
                  <a:pt x="1668" y="3659"/>
                </a:cubicBezTo>
                <a:cubicBezTo>
                  <a:pt x="1815" y="3904"/>
                  <a:pt x="1946" y="4157"/>
                  <a:pt x="2072" y="4409"/>
                </a:cubicBezTo>
                <a:lnTo>
                  <a:pt x="2072" y="4409"/>
                </a:lnTo>
                <a:cubicBezTo>
                  <a:pt x="1911" y="4432"/>
                  <a:pt x="1746" y="4443"/>
                  <a:pt x="1582" y="4443"/>
                </a:cubicBezTo>
                <a:cubicBezTo>
                  <a:pt x="1466" y="4443"/>
                  <a:pt x="1350" y="4438"/>
                  <a:pt x="1235" y="4427"/>
                </a:cubicBezTo>
                <a:cubicBezTo>
                  <a:pt x="934" y="4393"/>
                  <a:pt x="601" y="4260"/>
                  <a:pt x="367" y="4026"/>
                </a:cubicBezTo>
                <a:cubicBezTo>
                  <a:pt x="134" y="3826"/>
                  <a:pt x="67" y="3459"/>
                  <a:pt x="234" y="3192"/>
                </a:cubicBezTo>
                <a:cubicBezTo>
                  <a:pt x="365" y="3039"/>
                  <a:pt x="554" y="2958"/>
                  <a:pt x="744" y="2958"/>
                </a:cubicBezTo>
                <a:close/>
                <a:moveTo>
                  <a:pt x="10933" y="3426"/>
                </a:moveTo>
                <a:lnTo>
                  <a:pt x="10933" y="3426"/>
                </a:lnTo>
                <a:cubicBezTo>
                  <a:pt x="10787" y="3582"/>
                  <a:pt x="10610" y="3712"/>
                  <a:pt x="10408" y="3793"/>
                </a:cubicBezTo>
                <a:cubicBezTo>
                  <a:pt x="10083" y="3914"/>
                  <a:pt x="9749" y="3971"/>
                  <a:pt x="9421" y="3971"/>
                </a:cubicBezTo>
                <a:cubicBezTo>
                  <a:pt x="9219" y="3971"/>
                  <a:pt x="9020" y="3950"/>
                  <a:pt x="8826" y="3908"/>
                </a:cubicBezTo>
                <a:lnTo>
                  <a:pt x="8826" y="3908"/>
                </a:lnTo>
                <a:cubicBezTo>
                  <a:pt x="8824" y="3910"/>
                  <a:pt x="8823" y="3913"/>
                  <a:pt x="8822" y="3915"/>
                </a:cubicBezTo>
                <a:lnTo>
                  <a:pt x="8822" y="3915"/>
                </a:lnTo>
                <a:cubicBezTo>
                  <a:pt x="8779" y="3905"/>
                  <a:pt x="8737" y="3894"/>
                  <a:pt x="8695" y="3882"/>
                </a:cubicBezTo>
                <a:lnTo>
                  <a:pt x="8695" y="3882"/>
                </a:lnTo>
                <a:cubicBezTo>
                  <a:pt x="8616" y="4071"/>
                  <a:pt x="8542" y="4263"/>
                  <a:pt x="8473" y="4460"/>
                </a:cubicBezTo>
                <a:cubicBezTo>
                  <a:pt x="8106" y="5394"/>
                  <a:pt x="7873" y="6361"/>
                  <a:pt x="7706" y="7329"/>
                </a:cubicBezTo>
                <a:cubicBezTo>
                  <a:pt x="7572" y="8196"/>
                  <a:pt x="7506" y="8963"/>
                  <a:pt x="7439" y="9597"/>
                </a:cubicBezTo>
                <a:cubicBezTo>
                  <a:pt x="7406" y="10197"/>
                  <a:pt x="7372" y="10664"/>
                  <a:pt x="7372" y="10998"/>
                </a:cubicBezTo>
                <a:lnTo>
                  <a:pt x="7372" y="11098"/>
                </a:lnTo>
                <a:cubicBezTo>
                  <a:pt x="7439" y="10764"/>
                  <a:pt x="7439" y="10264"/>
                  <a:pt x="7506" y="9664"/>
                </a:cubicBezTo>
                <a:cubicBezTo>
                  <a:pt x="7572" y="9097"/>
                  <a:pt x="7639" y="8329"/>
                  <a:pt x="7806" y="7462"/>
                </a:cubicBezTo>
                <a:cubicBezTo>
                  <a:pt x="7973" y="6461"/>
                  <a:pt x="8206" y="5494"/>
                  <a:pt x="8540" y="4593"/>
                </a:cubicBezTo>
                <a:cubicBezTo>
                  <a:pt x="8623" y="4357"/>
                  <a:pt x="8718" y="4133"/>
                  <a:pt x="8822" y="3915"/>
                </a:cubicBezTo>
                <a:lnTo>
                  <a:pt x="8822" y="3915"/>
                </a:lnTo>
                <a:cubicBezTo>
                  <a:pt x="9025" y="3963"/>
                  <a:pt x="9235" y="3988"/>
                  <a:pt x="9447" y="3988"/>
                </a:cubicBezTo>
                <a:cubicBezTo>
                  <a:pt x="9754" y="3988"/>
                  <a:pt x="10068" y="3936"/>
                  <a:pt x="10374" y="3826"/>
                </a:cubicBezTo>
                <a:lnTo>
                  <a:pt x="10441" y="3826"/>
                </a:lnTo>
                <a:cubicBezTo>
                  <a:pt x="10622" y="3736"/>
                  <a:pt x="10804" y="3599"/>
                  <a:pt x="10933" y="3426"/>
                </a:cubicBezTo>
                <a:close/>
                <a:moveTo>
                  <a:pt x="3782" y="0"/>
                </a:moveTo>
                <a:cubicBezTo>
                  <a:pt x="3450" y="0"/>
                  <a:pt x="3148" y="215"/>
                  <a:pt x="3036" y="524"/>
                </a:cubicBezTo>
                <a:cubicBezTo>
                  <a:pt x="2969" y="957"/>
                  <a:pt x="3003" y="1358"/>
                  <a:pt x="3203" y="1758"/>
                </a:cubicBezTo>
                <a:cubicBezTo>
                  <a:pt x="3468" y="2207"/>
                  <a:pt x="3859" y="2569"/>
                  <a:pt x="4320" y="2805"/>
                </a:cubicBezTo>
                <a:lnTo>
                  <a:pt x="4320" y="2805"/>
                </a:lnTo>
                <a:cubicBezTo>
                  <a:pt x="4089" y="3285"/>
                  <a:pt x="3709" y="3694"/>
                  <a:pt x="3236" y="3993"/>
                </a:cubicBezTo>
                <a:cubicBezTo>
                  <a:pt x="2929" y="4191"/>
                  <a:pt x="2574" y="4321"/>
                  <a:pt x="2202" y="4389"/>
                </a:cubicBezTo>
                <a:lnTo>
                  <a:pt x="2202" y="4389"/>
                </a:lnTo>
                <a:cubicBezTo>
                  <a:pt x="2074" y="4129"/>
                  <a:pt x="1938" y="3865"/>
                  <a:pt x="1802" y="3593"/>
                </a:cubicBezTo>
                <a:cubicBezTo>
                  <a:pt x="1635" y="3292"/>
                  <a:pt x="1401" y="3059"/>
                  <a:pt x="1135" y="2926"/>
                </a:cubicBezTo>
                <a:cubicBezTo>
                  <a:pt x="1009" y="2850"/>
                  <a:pt x="884" y="2813"/>
                  <a:pt x="759" y="2813"/>
                </a:cubicBezTo>
                <a:cubicBezTo>
                  <a:pt x="718" y="2813"/>
                  <a:pt x="676" y="2817"/>
                  <a:pt x="634" y="2825"/>
                </a:cubicBezTo>
                <a:cubicBezTo>
                  <a:pt x="434" y="2825"/>
                  <a:pt x="267" y="2926"/>
                  <a:pt x="167" y="3092"/>
                </a:cubicBezTo>
                <a:cubicBezTo>
                  <a:pt x="0" y="3393"/>
                  <a:pt x="67" y="3759"/>
                  <a:pt x="301" y="4026"/>
                </a:cubicBezTo>
                <a:cubicBezTo>
                  <a:pt x="567" y="4260"/>
                  <a:pt x="901" y="4427"/>
                  <a:pt x="1268" y="4460"/>
                </a:cubicBezTo>
                <a:cubicBezTo>
                  <a:pt x="1426" y="4484"/>
                  <a:pt x="1582" y="4496"/>
                  <a:pt x="1738" y="4496"/>
                </a:cubicBezTo>
                <a:cubicBezTo>
                  <a:pt x="1861" y="4496"/>
                  <a:pt x="1984" y="4488"/>
                  <a:pt x="2105" y="4474"/>
                </a:cubicBezTo>
                <a:lnTo>
                  <a:pt x="2105" y="4474"/>
                </a:lnTo>
                <a:cubicBezTo>
                  <a:pt x="2226" y="4716"/>
                  <a:pt x="2344" y="4959"/>
                  <a:pt x="2469" y="5194"/>
                </a:cubicBezTo>
                <a:cubicBezTo>
                  <a:pt x="3403" y="7162"/>
                  <a:pt x="4137" y="8830"/>
                  <a:pt x="4570" y="9964"/>
                </a:cubicBezTo>
                <a:lnTo>
                  <a:pt x="5137" y="11265"/>
                </a:lnTo>
                <a:cubicBezTo>
                  <a:pt x="5004" y="10798"/>
                  <a:pt x="4837" y="10331"/>
                  <a:pt x="4637" y="9931"/>
                </a:cubicBezTo>
                <a:cubicBezTo>
                  <a:pt x="4170" y="8763"/>
                  <a:pt x="3503" y="7129"/>
                  <a:pt x="2536" y="5127"/>
                </a:cubicBezTo>
                <a:cubicBezTo>
                  <a:pt x="2446" y="4904"/>
                  <a:pt x="2344" y="4681"/>
                  <a:pt x="2234" y="4455"/>
                </a:cubicBezTo>
                <a:lnTo>
                  <a:pt x="2234" y="4455"/>
                </a:lnTo>
                <a:cubicBezTo>
                  <a:pt x="3174" y="4302"/>
                  <a:pt x="3998" y="3717"/>
                  <a:pt x="4438" y="2862"/>
                </a:cubicBezTo>
                <a:lnTo>
                  <a:pt x="4438" y="2862"/>
                </a:lnTo>
                <a:cubicBezTo>
                  <a:pt x="4699" y="2980"/>
                  <a:pt x="4979" y="3059"/>
                  <a:pt x="5271" y="3092"/>
                </a:cubicBezTo>
                <a:cubicBezTo>
                  <a:pt x="5347" y="3098"/>
                  <a:pt x="5424" y="3101"/>
                  <a:pt x="5501" y="3101"/>
                </a:cubicBezTo>
                <a:cubicBezTo>
                  <a:pt x="6037" y="3101"/>
                  <a:pt x="6578" y="2953"/>
                  <a:pt x="7052" y="2675"/>
                </a:cubicBezTo>
                <a:lnTo>
                  <a:pt x="7052" y="2675"/>
                </a:lnTo>
                <a:cubicBezTo>
                  <a:pt x="7377" y="3186"/>
                  <a:pt x="7852" y="3565"/>
                  <a:pt x="8393" y="3777"/>
                </a:cubicBezTo>
                <a:lnTo>
                  <a:pt x="8393" y="3777"/>
                </a:lnTo>
                <a:cubicBezTo>
                  <a:pt x="7860" y="3555"/>
                  <a:pt x="7399" y="3166"/>
                  <a:pt x="7095" y="2649"/>
                </a:cubicBezTo>
                <a:lnTo>
                  <a:pt x="7095" y="2649"/>
                </a:lnTo>
                <a:cubicBezTo>
                  <a:pt x="7277" y="2538"/>
                  <a:pt x="7449" y="2407"/>
                  <a:pt x="7606" y="2258"/>
                </a:cubicBezTo>
                <a:cubicBezTo>
                  <a:pt x="7906" y="1958"/>
                  <a:pt x="8106" y="1591"/>
                  <a:pt x="8206" y="1191"/>
                </a:cubicBezTo>
                <a:cubicBezTo>
                  <a:pt x="8240" y="991"/>
                  <a:pt x="8206" y="757"/>
                  <a:pt x="8073" y="591"/>
                </a:cubicBezTo>
                <a:cubicBezTo>
                  <a:pt x="7973" y="390"/>
                  <a:pt x="7773" y="257"/>
                  <a:pt x="7539" y="257"/>
                </a:cubicBezTo>
                <a:cubicBezTo>
                  <a:pt x="7105" y="257"/>
                  <a:pt x="6739" y="557"/>
                  <a:pt x="6672" y="991"/>
                </a:cubicBezTo>
                <a:cubicBezTo>
                  <a:pt x="6572" y="1391"/>
                  <a:pt x="6638" y="1791"/>
                  <a:pt x="6805" y="2158"/>
                </a:cubicBezTo>
                <a:lnTo>
                  <a:pt x="6805" y="2192"/>
                </a:lnTo>
                <a:cubicBezTo>
                  <a:pt x="6859" y="2328"/>
                  <a:pt x="6922" y="2457"/>
                  <a:pt x="6993" y="2579"/>
                </a:cubicBezTo>
                <a:lnTo>
                  <a:pt x="6993" y="2579"/>
                </a:lnTo>
                <a:cubicBezTo>
                  <a:pt x="6541" y="2869"/>
                  <a:pt x="6000" y="3035"/>
                  <a:pt x="5434" y="3035"/>
                </a:cubicBezTo>
                <a:cubicBezTo>
                  <a:pt x="5358" y="3035"/>
                  <a:pt x="5281" y="3032"/>
                  <a:pt x="5204" y="3026"/>
                </a:cubicBezTo>
                <a:cubicBezTo>
                  <a:pt x="4943" y="3004"/>
                  <a:pt x="4689" y="2939"/>
                  <a:pt x="4450" y="2838"/>
                </a:cubicBezTo>
                <a:lnTo>
                  <a:pt x="4450" y="2838"/>
                </a:lnTo>
                <a:cubicBezTo>
                  <a:pt x="4542" y="2657"/>
                  <a:pt x="4616" y="2463"/>
                  <a:pt x="4670" y="2258"/>
                </a:cubicBezTo>
                <a:cubicBezTo>
                  <a:pt x="4770" y="1858"/>
                  <a:pt x="4804" y="1458"/>
                  <a:pt x="4770" y="1058"/>
                </a:cubicBezTo>
                <a:cubicBezTo>
                  <a:pt x="4704" y="857"/>
                  <a:pt x="4637" y="691"/>
                  <a:pt x="4537" y="490"/>
                </a:cubicBezTo>
                <a:cubicBezTo>
                  <a:pt x="4437" y="324"/>
                  <a:pt x="4270" y="157"/>
                  <a:pt x="4103" y="57"/>
                </a:cubicBezTo>
                <a:cubicBezTo>
                  <a:pt x="4037" y="57"/>
                  <a:pt x="4003" y="23"/>
                  <a:pt x="3970" y="23"/>
                </a:cubicBezTo>
                <a:cubicBezTo>
                  <a:pt x="3907" y="8"/>
                  <a:pt x="3844" y="0"/>
                  <a:pt x="3782" y="0"/>
                </a:cubicBezTo>
                <a:close/>
                <a:moveTo>
                  <a:pt x="7372" y="11098"/>
                </a:moveTo>
                <a:cubicBezTo>
                  <a:pt x="7372" y="11265"/>
                  <a:pt x="7339" y="11365"/>
                  <a:pt x="7339" y="11465"/>
                </a:cubicBezTo>
                <a:cubicBezTo>
                  <a:pt x="7339" y="11487"/>
                  <a:pt x="7343" y="11495"/>
                  <a:pt x="7348" y="11495"/>
                </a:cubicBezTo>
                <a:cubicBezTo>
                  <a:pt x="7358" y="11495"/>
                  <a:pt x="7372" y="11465"/>
                  <a:pt x="7372" y="11465"/>
                </a:cubicBezTo>
                <a:lnTo>
                  <a:pt x="7372" y="11098"/>
                </a:lnTo>
                <a:close/>
                <a:moveTo>
                  <a:pt x="5137" y="11265"/>
                </a:moveTo>
                <a:lnTo>
                  <a:pt x="5237" y="11598"/>
                </a:lnTo>
                <a:cubicBezTo>
                  <a:pt x="5204" y="11465"/>
                  <a:pt x="5171" y="11365"/>
                  <a:pt x="5137" y="11265"/>
                </a:cubicBezTo>
                <a:close/>
                <a:moveTo>
                  <a:pt x="5237" y="11598"/>
                </a:moveTo>
                <a:cubicBezTo>
                  <a:pt x="5237" y="11615"/>
                  <a:pt x="5254" y="11632"/>
                  <a:pt x="5271" y="11648"/>
                </a:cubicBezTo>
                <a:lnTo>
                  <a:pt x="5237" y="11598"/>
                </a:lnTo>
                <a:close/>
                <a:moveTo>
                  <a:pt x="5271" y="11648"/>
                </a:moveTo>
                <a:lnTo>
                  <a:pt x="5304" y="11698"/>
                </a:lnTo>
                <a:cubicBezTo>
                  <a:pt x="5304" y="11682"/>
                  <a:pt x="5288" y="11665"/>
                  <a:pt x="5271" y="11648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31" name="Google Shape;1731;p42"/>
          <p:cNvSpPr/>
          <p:nvPr/>
        </p:nvSpPr>
        <p:spPr>
          <a:xfrm>
            <a:off x="1951233" y="1322001"/>
            <a:ext cx="212642" cy="40215"/>
          </a:xfrm>
          <a:custGeom>
            <a:avLst/>
            <a:gdLst/>
            <a:ahLst/>
            <a:cxnLst/>
            <a:rect l="l" t="t" r="r" b="b"/>
            <a:pathLst>
              <a:path w="8841" h="1672" extrusionOk="0">
                <a:moveTo>
                  <a:pt x="8237" y="0"/>
                </a:moveTo>
                <a:cubicBezTo>
                  <a:pt x="8216" y="0"/>
                  <a:pt x="8195" y="1"/>
                  <a:pt x="8173" y="3"/>
                </a:cubicBezTo>
                <a:lnTo>
                  <a:pt x="568" y="504"/>
                </a:lnTo>
                <a:cubicBezTo>
                  <a:pt x="234" y="504"/>
                  <a:pt x="1" y="804"/>
                  <a:pt x="1" y="1104"/>
                </a:cubicBezTo>
                <a:cubicBezTo>
                  <a:pt x="34" y="1438"/>
                  <a:pt x="301" y="1671"/>
                  <a:pt x="635" y="1671"/>
                </a:cubicBezTo>
                <a:lnTo>
                  <a:pt x="8274" y="1171"/>
                </a:lnTo>
                <a:cubicBezTo>
                  <a:pt x="8574" y="1137"/>
                  <a:pt x="8841" y="837"/>
                  <a:pt x="8807" y="537"/>
                </a:cubicBezTo>
                <a:cubicBezTo>
                  <a:pt x="8807" y="225"/>
                  <a:pt x="8544" y="0"/>
                  <a:pt x="8237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32" name="Google Shape;1732;p42"/>
          <p:cNvSpPr/>
          <p:nvPr/>
        </p:nvSpPr>
        <p:spPr>
          <a:xfrm>
            <a:off x="1949092" y="1362191"/>
            <a:ext cx="217188" cy="96424"/>
          </a:xfrm>
          <a:custGeom>
            <a:avLst/>
            <a:gdLst/>
            <a:ahLst/>
            <a:cxnLst/>
            <a:rect l="l" t="t" r="r" b="b"/>
            <a:pathLst>
              <a:path w="9030" h="4009" extrusionOk="0">
                <a:moveTo>
                  <a:pt x="8396" y="0"/>
                </a:moveTo>
                <a:lnTo>
                  <a:pt x="757" y="500"/>
                </a:lnTo>
                <a:cubicBezTo>
                  <a:pt x="1" y="533"/>
                  <a:pt x="55" y="1669"/>
                  <a:pt x="824" y="1669"/>
                </a:cubicBezTo>
                <a:cubicBezTo>
                  <a:pt x="835" y="1669"/>
                  <a:pt x="846" y="1668"/>
                  <a:pt x="857" y="1668"/>
                </a:cubicBezTo>
                <a:lnTo>
                  <a:pt x="1691" y="1601"/>
                </a:lnTo>
                <a:lnTo>
                  <a:pt x="2925" y="3669"/>
                </a:lnTo>
                <a:cubicBezTo>
                  <a:pt x="3045" y="3879"/>
                  <a:pt x="3273" y="4008"/>
                  <a:pt x="3511" y="4008"/>
                </a:cubicBezTo>
                <a:cubicBezTo>
                  <a:pt x="3538" y="4008"/>
                  <a:pt x="3565" y="4006"/>
                  <a:pt x="3592" y="4003"/>
                </a:cubicBezTo>
                <a:lnTo>
                  <a:pt x="6294" y="3836"/>
                </a:lnTo>
                <a:cubicBezTo>
                  <a:pt x="6595" y="3803"/>
                  <a:pt x="6828" y="3603"/>
                  <a:pt x="6928" y="3369"/>
                </a:cubicBezTo>
                <a:lnTo>
                  <a:pt x="7896" y="1201"/>
                </a:lnTo>
                <a:lnTo>
                  <a:pt x="8496" y="1168"/>
                </a:lnTo>
                <a:cubicBezTo>
                  <a:pt x="8796" y="1134"/>
                  <a:pt x="9030" y="834"/>
                  <a:pt x="8963" y="534"/>
                </a:cubicBezTo>
                <a:cubicBezTo>
                  <a:pt x="8963" y="234"/>
                  <a:pt x="8696" y="0"/>
                  <a:pt x="8396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33" name="Google Shape;1733;p42"/>
          <p:cNvSpPr/>
          <p:nvPr/>
        </p:nvSpPr>
        <p:spPr>
          <a:xfrm>
            <a:off x="1818058" y="838607"/>
            <a:ext cx="150059" cy="284653"/>
          </a:xfrm>
          <a:custGeom>
            <a:avLst/>
            <a:gdLst/>
            <a:ahLst/>
            <a:cxnLst/>
            <a:rect l="l" t="t" r="r" b="b"/>
            <a:pathLst>
              <a:path w="6239" h="11835" extrusionOk="0">
                <a:moveTo>
                  <a:pt x="5949" y="0"/>
                </a:moveTo>
                <a:cubicBezTo>
                  <a:pt x="5855" y="0"/>
                  <a:pt x="5739" y="8"/>
                  <a:pt x="5605" y="20"/>
                </a:cubicBezTo>
                <a:cubicBezTo>
                  <a:pt x="5071" y="120"/>
                  <a:pt x="4571" y="320"/>
                  <a:pt x="4104" y="587"/>
                </a:cubicBezTo>
                <a:cubicBezTo>
                  <a:pt x="3370" y="954"/>
                  <a:pt x="2703" y="1488"/>
                  <a:pt x="2136" y="2088"/>
                </a:cubicBezTo>
                <a:lnTo>
                  <a:pt x="501" y="4590"/>
                </a:lnTo>
                <a:cubicBezTo>
                  <a:pt x="167" y="5558"/>
                  <a:pt x="1" y="6558"/>
                  <a:pt x="1" y="7592"/>
                </a:cubicBezTo>
                <a:cubicBezTo>
                  <a:pt x="1" y="8393"/>
                  <a:pt x="167" y="9227"/>
                  <a:pt x="401" y="9994"/>
                </a:cubicBezTo>
                <a:cubicBezTo>
                  <a:pt x="568" y="10528"/>
                  <a:pt x="835" y="11028"/>
                  <a:pt x="1168" y="11462"/>
                </a:cubicBezTo>
                <a:cubicBezTo>
                  <a:pt x="1403" y="11726"/>
                  <a:pt x="1534" y="11835"/>
                  <a:pt x="1630" y="11835"/>
                </a:cubicBezTo>
                <a:cubicBezTo>
                  <a:pt x="1644" y="11835"/>
                  <a:pt x="1656" y="11833"/>
                  <a:pt x="1669" y="11829"/>
                </a:cubicBezTo>
                <a:cubicBezTo>
                  <a:pt x="1802" y="11695"/>
                  <a:pt x="1468" y="10995"/>
                  <a:pt x="1235" y="9761"/>
                </a:cubicBezTo>
                <a:cubicBezTo>
                  <a:pt x="601" y="6525"/>
                  <a:pt x="1902" y="3256"/>
                  <a:pt x="4537" y="1321"/>
                </a:cubicBezTo>
                <a:cubicBezTo>
                  <a:pt x="5505" y="587"/>
                  <a:pt x="6238" y="254"/>
                  <a:pt x="6205" y="87"/>
                </a:cubicBezTo>
                <a:cubicBezTo>
                  <a:pt x="6205" y="23"/>
                  <a:pt x="6111" y="0"/>
                  <a:pt x="5949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34" name="Google Shape;1734;p42"/>
          <p:cNvSpPr/>
          <p:nvPr/>
        </p:nvSpPr>
        <p:spPr>
          <a:xfrm>
            <a:off x="1995368" y="817225"/>
            <a:ext cx="63401" cy="30305"/>
          </a:xfrm>
          <a:custGeom>
            <a:avLst/>
            <a:gdLst/>
            <a:ahLst/>
            <a:cxnLst/>
            <a:rect l="l" t="t" r="r" b="b"/>
            <a:pathLst>
              <a:path w="2636" h="1260" extrusionOk="0">
                <a:moveTo>
                  <a:pt x="1420" y="0"/>
                </a:moveTo>
                <a:cubicBezTo>
                  <a:pt x="1046" y="0"/>
                  <a:pt x="674" y="101"/>
                  <a:pt x="334" y="309"/>
                </a:cubicBezTo>
                <a:cubicBezTo>
                  <a:pt x="134" y="476"/>
                  <a:pt x="1" y="642"/>
                  <a:pt x="67" y="809"/>
                </a:cubicBezTo>
                <a:cubicBezTo>
                  <a:pt x="123" y="1116"/>
                  <a:pt x="551" y="1259"/>
                  <a:pt x="1041" y="1259"/>
                </a:cubicBezTo>
                <a:cubicBezTo>
                  <a:pt x="1137" y="1259"/>
                  <a:pt x="1236" y="1254"/>
                  <a:pt x="1335" y="1243"/>
                </a:cubicBezTo>
                <a:lnTo>
                  <a:pt x="2602" y="642"/>
                </a:lnTo>
                <a:cubicBezTo>
                  <a:pt x="2636" y="476"/>
                  <a:pt x="2502" y="309"/>
                  <a:pt x="2269" y="175"/>
                </a:cubicBezTo>
                <a:cubicBezTo>
                  <a:pt x="1994" y="60"/>
                  <a:pt x="1706" y="0"/>
                  <a:pt x="142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35" name="Google Shape;1735;p42"/>
          <p:cNvSpPr/>
          <p:nvPr/>
        </p:nvSpPr>
        <p:spPr>
          <a:xfrm>
            <a:off x="2026659" y="1438820"/>
            <a:ext cx="86683" cy="16572"/>
          </a:xfrm>
          <a:custGeom>
            <a:avLst/>
            <a:gdLst/>
            <a:ahLst/>
            <a:cxnLst/>
            <a:rect l="l" t="t" r="r" b="b"/>
            <a:pathLst>
              <a:path w="3604" h="689" extrusionOk="0">
                <a:moveTo>
                  <a:pt x="2080" y="1"/>
                </a:moveTo>
                <a:cubicBezTo>
                  <a:pt x="1518" y="1"/>
                  <a:pt x="967" y="134"/>
                  <a:pt x="468" y="383"/>
                </a:cubicBezTo>
                <a:cubicBezTo>
                  <a:pt x="267" y="450"/>
                  <a:pt x="134" y="550"/>
                  <a:pt x="1" y="684"/>
                </a:cubicBezTo>
                <a:cubicBezTo>
                  <a:pt x="1" y="687"/>
                  <a:pt x="3" y="689"/>
                  <a:pt x="7" y="689"/>
                </a:cubicBezTo>
                <a:cubicBezTo>
                  <a:pt x="44" y="689"/>
                  <a:pt x="233" y="573"/>
                  <a:pt x="501" y="483"/>
                </a:cubicBezTo>
                <a:cubicBezTo>
                  <a:pt x="901" y="317"/>
                  <a:pt x="1335" y="183"/>
                  <a:pt x="1768" y="150"/>
                </a:cubicBezTo>
                <a:cubicBezTo>
                  <a:pt x="1915" y="138"/>
                  <a:pt x="2070" y="130"/>
                  <a:pt x="2228" y="130"/>
                </a:cubicBezTo>
                <a:cubicBezTo>
                  <a:pt x="2502" y="130"/>
                  <a:pt x="2782" y="153"/>
                  <a:pt x="3036" y="217"/>
                </a:cubicBezTo>
                <a:lnTo>
                  <a:pt x="3603" y="350"/>
                </a:lnTo>
                <a:cubicBezTo>
                  <a:pt x="3436" y="250"/>
                  <a:pt x="3270" y="183"/>
                  <a:pt x="3103" y="150"/>
                </a:cubicBezTo>
                <a:cubicBezTo>
                  <a:pt x="2764" y="49"/>
                  <a:pt x="2420" y="1"/>
                  <a:pt x="2080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36" name="Google Shape;1736;p42"/>
          <p:cNvSpPr/>
          <p:nvPr/>
        </p:nvSpPr>
        <p:spPr>
          <a:xfrm>
            <a:off x="1990558" y="1391559"/>
            <a:ext cx="148448" cy="9164"/>
          </a:xfrm>
          <a:custGeom>
            <a:avLst/>
            <a:gdLst/>
            <a:ahLst/>
            <a:cxnLst/>
            <a:rect l="l" t="t" r="r" b="b"/>
            <a:pathLst>
              <a:path w="6172" h="381" extrusionOk="0">
                <a:moveTo>
                  <a:pt x="5397" y="1"/>
                </a:moveTo>
                <a:cubicBezTo>
                  <a:pt x="4623" y="1"/>
                  <a:pt x="3853" y="38"/>
                  <a:pt x="3103" y="113"/>
                </a:cubicBezTo>
                <a:cubicBezTo>
                  <a:pt x="2069" y="147"/>
                  <a:pt x="1035" y="247"/>
                  <a:pt x="0" y="380"/>
                </a:cubicBezTo>
                <a:cubicBezTo>
                  <a:pt x="1035" y="380"/>
                  <a:pt x="2069" y="347"/>
                  <a:pt x="3103" y="247"/>
                </a:cubicBezTo>
                <a:cubicBezTo>
                  <a:pt x="4103" y="213"/>
                  <a:pt x="5137" y="147"/>
                  <a:pt x="6172" y="13"/>
                </a:cubicBezTo>
                <a:cubicBezTo>
                  <a:pt x="5913" y="5"/>
                  <a:pt x="5655" y="1"/>
                  <a:pt x="5397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37" name="Google Shape;1737;p42"/>
          <p:cNvSpPr/>
          <p:nvPr/>
        </p:nvSpPr>
        <p:spPr>
          <a:xfrm>
            <a:off x="2004195" y="1412724"/>
            <a:ext cx="125190" cy="11064"/>
          </a:xfrm>
          <a:custGeom>
            <a:avLst/>
            <a:gdLst/>
            <a:ahLst/>
            <a:cxnLst/>
            <a:rect l="l" t="t" r="r" b="b"/>
            <a:pathLst>
              <a:path w="5205" h="460" extrusionOk="0">
                <a:moveTo>
                  <a:pt x="5204" y="1"/>
                </a:moveTo>
                <a:cubicBezTo>
                  <a:pt x="4937" y="1"/>
                  <a:pt x="4671" y="34"/>
                  <a:pt x="4437" y="67"/>
                </a:cubicBezTo>
                <a:lnTo>
                  <a:pt x="2602" y="234"/>
                </a:lnTo>
                <a:lnTo>
                  <a:pt x="768" y="334"/>
                </a:lnTo>
                <a:cubicBezTo>
                  <a:pt x="501" y="368"/>
                  <a:pt x="267" y="368"/>
                  <a:pt x="1" y="434"/>
                </a:cubicBezTo>
                <a:cubicBezTo>
                  <a:pt x="134" y="451"/>
                  <a:pt x="267" y="459"/>
                  <a:pt x="397" y="459"/>
                </a:cubicBezTo>
                <a:cubicBezTo>
                  <a:pt x="526" y="459"/>
                  <a:pt x="651" y="451"/>
                  <a:pt x="768" y="434"/>
                </a:cubicBezTo>
                <a:cubicBezTo>
                  <a:pt x="1268" y="434"/>
                  <a:pt x="1835" y="434"/>
                  <a:pt x="2602" y="334"/>
                </a:cubicBezTo>
                <a:cubicBezTo>
                  <a:pt x="3370" y="267"/>
                  <a:pt x="3970" y="167"/>
                  <a:pt x="4437" y="134"/>
                </a:cubicBezTo>
                <a:lnTo>
                  <a:pt x="5204" y="1"/>
                </a:ln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38" name="Google Shape;1738;p42"/>
          <p:cNvSpPr/>
          <p:nvPr/>
        </p:nvSpPr>
        <p:spPr>
          <a:xfrm>
            <a:off x="807160" y="2548283"/>
            <a:ext cx="379514" cy="157780"/>
          </a:xfrm>
          <a:custGeom>
            <a:avLst/>
            <a:gdLst/>
            <a:ahLst/>
            <a:cxnLst/>
            <a:rect l="l" t="t" r="r" b="b"/>
            <a:pathLst>
              <a:path w="15779" h="6560" extrusionOk="0">
                <a:moveTo>
                  <a:pt x="9753" y="1"/>
                </a:moveTo>
                <a:cubicBezTo>
                  <a:pt x="7155" y="1"/>
                  <a:pt x="3829" y="890"/>
                  <a:pt x="1" y="3891"/>
                </a:cubicBezTo>
                <a:lnTo>
                  <a:pt x="1669" y="6559"/>
                </a:lnTo>
                <a:cubicBezTo>
                  <a:pt x="1669" y="6559"/>
                  <a:pt x="7126" y="1563"/>
                  <a:pt x="13190" y="1563"/>
                </a:cubicBezTo>
                <a:cubicBezTo>
                  <a:pt x="14045" y="1563"/>
                  <a:pt x="14913" y="1663"/>
                  <a:pt x="15779" y="1889"/>
                </a:cubicBezTo>
                <a:cubicBezTo>
                  <a:pt x="15779" y="1889"/>
                  <a:pt x="13538" y="1"/>
                  <a:pt x="9753" y="1"/>
                </a:cubicBez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39" name="Google Shape;1739;p42"/>
          <p:cNvSpPr/>
          <p:nvPr/>
        </p:nvSpPr>
        <p:spPr>
          <a:xfrm>
            <a:off x="1186650" y="2441853"/>
            <a:ext cx="357843" cy="151887"/>
          </a:xfrm>
          <a:custGeom>
            <a:avLst/>
            <a:gdLst/>
            <a:ahLst/>
            <a:cxnLst/>
            <a:rect l="l" t="t" r="r" b="b"/>
            <a:pathLst>
              <a:path w="14878" h="6315" extrusionOk="0">
                <a:moveTo>
                  <a:pt x="7848" y="1"/>
                </a:moveTo>
                <a:cubicBezTo>
                  <a:pt x="4303" y="1"/>
                  <a:pt x="502" y="1230"/>
                  <a:pt x="1" y="6314"/>
                </a:cubicBezTo>
                <a:cubicBezTo>
                  <a:pt x="1" y="6314"/>
                  <a:pt x="4183" y="1783"/>
                  <a:pt x="10506" y="1783"/>
                </a:cubicBezTo>
                <a:cubicBezTo>
                  <a:pt x="11235" y="1783"/>
                  <a:pt x="11993" y="1843"/>
                  <a:pt x="12776" y="1978"/>
                </a:cubicBezTo>
                <a:lnTo>
                  <a:pt x="14878" y="2312"/>
                </a:lnTo>
                <a:lnTo>
                  <a:pt x="14211" y="1077"/>
                </a:lnTo>
                <a:cubicBezTo>
                  <a:pt x="14211" y="1061"/>
                  <a:pt x="11140" y="1"/>
                  <a:pt x="7848" y="1"/>
                </a:cubicBez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40" name="Google Shape;1740;p42"/>
          <p:cNvSpPr/>
          <p:nvPr/>
        </p:nvSpPr>
        <p:spPr>
          <a:xfrm>
            <a:off x="508701" y="2125861"/>
            <a:ext cx="677973" cy="546505"/>
          </a:xfrm>
          <a:custGeom>
            <a:avLst/>
            <a:gdLst/>
            <a:ahLst/>
            <a:cxnLst/>
            <a:rect l="l" t="t" r="r" b="b"/>
            <a:pathLst>
              <a:path w="28188" h="22722" extrusionOk="0">
                <a:moveTo>
                  <a:pt x="11300" y="1"/>
                </a:moveTo>
                <a:cubicBezTo>
                  <a:pt x="7824" y="1"/>
                  <a:pt x="3450" y="463"/>
                  <a:pt x="1" y="2340"/>
                </a:cubicBezTo>
                <a:lnTo>
                  <a:pt x="10842" y="22721"/>
                </a:lnTo>
                <a:cubicBezTo>
                  <a:pt x="10842" y="22721"/>
                  <a:pt x="16023" y="17735"/>
                  <a:pt x="22248" y="17735"/>
                </a:cubicBezTo>
                <a:cubicBezTo>
                  <a:pt x="24169" y="17735"/>
                  <a:pt x="26190" y="18210"/>
                  <a:pt x="28188" y="19452"/>
                </a:cubicBezTo>
                <a:lnTo>
                  <a:pt x="17213" y="439"/>
                </a:lnTo>
                <a:cubicBezTo>
                  <a:pt x="17213" y="439"/>
                  <a:pt x="14682" y="1"/>
                  <a:pt x="11300" y="1"/>
                </a:cubicBez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41" name="Google Shape;1741;p42"/>
          <p:cNvSpPr/>
          <p:nvPr/>
        </p:nvSpPr>
        <p:spPr>
          <a:xfrm>
            <a:off x="505502" y="2123864"/>
            <a:ext cx="682783" cy="550715"/>
          </a:xfrm>
          <a:custGeom>
            <a:avLst/>
            <a:gdLst/>
            <a:ahLst/>
            <a:cxnLst/>
            <a:rect l="l" t="t" r="r" b="b"/>
            <a:pathLst>
              <a:path w="28388" h="22897" extrusionOk="0">
                <a:moveTo>
                  <a:pt x="11377" y="1"/>
                </a:moveTo>
                <a:cubicBezTo>
                  <a:pt x="9909" y="1"/>
                  <a:pt x="8457" y="97"/>
                  <a:pt x="7005" y="255"/>
                </a:cubicBezTo>
                <a:cubicBezTo>
                  <a:pt x="4604" y="555"/>
                  <a:pt x="2235" y="1256"/>
                  <a:pt x="67" y="2356"/>
                </a:cubicBezTo>
                <a:cubicBezTo>
                  <a:pt x="34" y="2390"/>
                  <a:pt x="0" y="2423"/>
                  <a:pt x="34" y="2457"/>
                </a:cubicBezTo>
                <a:lnTo>
                  <a:pt x="10875" y="22871"/>
                </a:lnTo>
                <a:cubicBezTo>
                  <a:pt x="10891" y="22888"/>
                  <a:pt x="10917" y="22896"/>
                  <a:pt x="10942" y="22896"/>
                </a:cubicBezTo>
                <a:cubicBezTo>
                  <a:pt x="10967" y="22896"/>
                  <a:pt x="10992" y="22888"/>
                  <a:pt x="11008" y="22871"/>
                </a:cubicBezTo>
                <a:lnTo>
                  <a:pt x="11075" y="22771"/>
                </a:lnTo>
                <a:cubicBezTo>
                  <a:pt x="13510" y="20570"/>
                  <a:pt x="16479" y="18968"/>
                  <a:pt x="19681" y="18201"/>
                </a:cubicBezTo>
                <a:cubicBezTo>
                  <a:pt x="20415" y="18034"/>
                  <a:pt x="21182" y="17934"/>
                  <a:pt x="21983" y="17901"/>
                </a:cubicBezTo>
                <a:cubicBezTo>
                  <a:pt x="22717" y="17901"/>
                  <a:pt x="23484" y="17934"/>
                  <a:pt x="24218" y="18068"/>
                </a:cubicBezTo>
                <a:cubicBezTo>
                  <a:pt x="25652" y="18335"/>
                  <a:pt x="26986" y="18835"/>
                  <a:pt x="28221" y="19602"/>
                </a:cubicBezTo>
                <a:lnTo>
                  <a:pt x="28321" y="19602"/>
                </a:lnTo>
                <a:cubicBezTo>
                  <a:pt x="28354" y="19569"/>
                  <a:pt x="28387" y="19535"/>
                  <a:pt x="28354" y="19469"/>
                </a:cubicBezTo>
                <a:lnTo>
                  <a:pt x="20382" y="5726"/>
                </a:lnTo>
                <a:lnTo>
                  <a:pt x="18147" y="1856"/>
                </a:lnTo>
                <a:lnTo>
                  <a:pt x="17546" y="855"/>
                </a:lnTo>
                <a:lnTo>
                  <a:pt x="17379" y="589"/>
                </a:lnTo>
                <a:cubicBezTo>
                  <a:pt x="17379" y="555"/>
                  <a:pt x="17379" y="555"/>
                  <a:pt x="17346" y="522"/>
                </a:cubicBezTo>
                <a:lnTo>
                  <a:pt x="17346" y="522"/>
                </a:lnTo>
                <a:cubicBezTo>
                  <a:pt x="17346" y="555"/>
                  <a:pt x="17346" y="589"/>
                  <a:pt x="17379" y="622"/>
                </a:cubicBezTo>
                <a:cubicBezTo>
                  <a:pt x="17379" y="689"/>
                  <a:pt x="17446" y="755"/>
                  <a:pt x="17513" y="889"/>
                </a:cubicBezTo>
                <a:lnTo>
                  <a:pt x="18080" y="1923"/>
                </a:lnTo>
                <a:lnTo>
                  <a:pt x="20282" y="5792"/>
                </a:lnTo>
                <a:lnTo>
                  <a:pt x="28013" y="19266"/>
                </a:lnTo>
                <a:lnTo>
                  <a:pt x="28013" y="19266"/>
                </a:lnTo>
                <a:cubicBezTo>
                  <a:pt x="26876" y="18585"/>
                  <a:pt x="25578" y="18084"/>
                  <a:pt x="24251" y="17868"/>
                </a:cubicBezTo>
                <a:cubicBezTo>
                  <a:pt x="23643" y="17757"/>
                  <a:pt x="23012" y="17692"/>
                  <a:pt x="22359" y="17692"/>
                </a:cubicBezTo>
                <a:cubicBezTo>
                  <a:pt x="22223" y="17692"/>
                  <a:pt x="22087" y="17695"/>
                  <a:pt x="21949" y="17701"/>
                </a:cubicBezTo>
                <a:cubicBezTo>
                  <a:pt x="21182" y="17734"/>
                  <a:pt x="20415" y="17834"/>
                  <a:pt x="19648" y="17968"/>
                </a:cubicBezTo>
                <a:cubicBezTo>
                  <a:pt x="18047" y="18335"/>
                  <a:pt x="16512" y="18902"/>
                  <a:pt x="15078" y="19702"/>
                </a:cubicBezTo>
                <a:cubicBezTo>
                  <a:pt x="13618" y="20499"/>
                  <a:pt x="12224" y="21460"/>
                  <a:pt x="10961" y="22587"/>
                </a:cubicBezTo>
                <a:lnTo>
                  <a:pt x="10961" y="22587"/>
                </a:lnTo>
                <a:lnTo>
                  <a:pt x="236" y="2422"/>
                </a:lnTo>
                <a:lnTo>
                  <a:pt x="236" y="2422"/>
                </a:lnTo>
                <a:cubicBezTo>
                  <a:pt x="2352" y="1374"/>
                  <a:pt x="4663" y="685"/>
                  <a:pt x="7039" y="388"/>
                </a:cubicBezTo>
                <a:cubicBezTo>
                  <a:pt x="8644" y="184"/>
                  <a:pt x="10249" y="82"/>
                  <a:pt x="11855" y="82"/>
                </a:cubicBezTo>
                <a:cubicBezTo>
                  <a:pt x="12084" y="82"/>
                  <a:pt x="12313" y="84"/>
                  <a:pt x="12543" y="88"/>
                </a:cubicBezTo>
                <a:cubicBezTo>
                  <a:pt x="14077" y="122"/>
                  <a:pt x="15245" y="222"/>
                  <a:pt x="16079" y="288"/>
                </a:cubicBezTo>
                <a:cubicBezTo>
                  <a:pt x="14911" y="122"/>
                  <a:pt x="13744" y="21"/>
                  <a:pt x="12543" y="21"/>
                </a:cubicBezTo>
                <a:cubicBezTo>
                  <a:pt x="12153" y="8"/>
                  <a:pt x="11764" y="1"/>
                  <a:pt x="11377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42" name="Google Shape;1742;p42"/>
          <p:cNvSpPr/>
          <p:nvPr/>
        </p:nvSpPr>
        <p:spPr>
          <a:xfrm>
            <a:off x="925904" y="2001753"/>
            <a:ext cx="631432" cy="590376"/>
          </a:xfrm>
          <a:custGeom>
            <a:avLst/>
            <a:gdLst/>
            <a:ahLst/>
            <a:cxnLst/>
            <a:rect l="l" t="t" r="r" b="b"/>
            <a:pathLst>
              <a:path w="26253" h="24546" extrusionOk="0">
                <a:moveTo>
                  <a:pt x="10835" y="0"/>
                </a:moveTo>
                <a:cubicBezTo>
                  <a:pt x="7870" y="0"/>
                  <a:pt x="3989" y="1145"/>
                  <a:pt x="1" y="5532"/>
                </a:cubicBezTo>
                <a:lnTo>
                  <a:pt x="10942" y="24546"/>
                </a:lnTo>
                <a:cubicBezTo>
                  <a:pt x="10942" y="24546"/>
                  <a:pt x="12590" y="18947"/>
                  <a:pt x="21154" y="18947"/>
                </a:cubicBezTo>
                <a:cubicBezTo>
                  <a:pt x="22637" y="18947"/>
                  <a:pt x="24327" y="19115"/>
                  <a:pt x="26253" y="19509"/>
                </a:cubicBezTo>
                <a:lnTo>
                  <a:pt x="16212" y="1362"/>
                </a:lnTo>
                <a:cubicBezTo>
                  <a:pt x="16212" y="1362"/>
                  <a:pt x="14069" y="0"/>
                  <a:pt x="10835" y="0"/>
                </a:cubicBez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43" name="Google Shape;1743;p42"/>
          <p:cNvSpPr/>
          <p:nvPr/>
        </p:nvSpPr>
        <p:spPr>
          <a:xfrm>
            <a:off x="922705" y="1998025"/>
            <a:ext cx="637037" cy="594104"/>
          </a:xfrm>
          <a:custGeom>
            <a:avLst/>
            <a:gdLst/>
            <a:ahLst/>
            <a:cxnLst/>
            <a:rect l="l" t="t" r="r" b="b"/>
            <a:pathLst>
              <a:path w="26486" h="24701" extrusionOk="0">
                <a:moveTo>
                  <a:pt x="10885" y="0"/>
                </a:moveTo>
                <a:cubicBezTo>
                  <a:pt x="9167" y="0"/>
                  <a:pt x="7486" y="369"/>
                  <a:pt x="5938" y="1084"/>
                </a:cubicBezTo>
                <a:cubicBezTo>
                  <a:pt x="3669" y="2151"/>
                  <a:pt x="1668" y="3652"/>
                  <a:pt x="0" y="5520"/>
                </a:cubicBezTo>
                <a:lnTo>
                  <a:pt x="0" y="5620"/>
                </a:lnTo>
                <a:cubicBezTo>
                  <a:pt x="3002" y="10857"/>
                  <a:pt x="6638" y="17162"/>
                  <a:pt x="10508" y="23867"/>
                </a:cubicBezTo>
                <a:lnTo>
                  <a:pt x="10975" y="24634"/>
                </a:lnTo>
                <a:cubicBezTo>
                  <a:pt x="10975" y="24658"/>
                  <a:pt x="10975" y="24665"/>
                  <a:pt x="10987" y="24667"/>
                </a:cubicBezTo>
                <a:lnTo>
                  <a:pt x="10987" y="24667"/>
                </a:lnTo>
                <a:cubicBezTo>
                  <a:pt x="10983" y="24678"/>
                  <a:pt x="10979" y="24689"/>
                  <a:pt x="10975" y="24701"/>
                </a:cubicBezTo>
                <a:lnTo>
                  <a:pt x="11049" y="24688"/>
                </a:lnTo>
                <a:lnTo>
                  <a:pt x="11049" y="24688"/>
                </a:lnTo>
                <a:cubicBezTo>
                  <a:pt x="11053" y="24689"/>
                  <a:pt x="11058" y="24689"/>
                  <a:pt x="11062" y="24689"/>
                </a:cubicBezTo>
                <a:cubicBezTo>
                  <a:pt x="11074" y="24689"/>
                  <a:pt x="11087" y="24686"/>
                  <a:pt x="11099" y="24680"/>
                </a:cubicBezTo>
                <a:lnTo>
                  <a:pt x="11099" y="24680"/>
                </a:lnTo>
                <a:lnTo>
                  <a:pt x="11175" y="24667"/>
                </a:lnTo>
                <a:lnTo>
                  <a:pt x="11145" y="24621"/>
                </a:lnTo>
                <a:lnTo>
                  <a:pt x="11145" y="24621"/>
                </a:lnTo>
                <a:cubicBezTo>
                  <a:pt x="11380" y="23892"/>
                  <a:pt x="11778" y="23196"/>
                  <a:pt x="12309" y="22633"/>
                </a:cubicBezTo>
                <a:cubicBezTo>
                  <a:pt x="12542" y="22332"/>
                  <a:pt x="12809" y="22065"/>
                  <a:pt x="13109" y="21799"/>
                </a:cubicBezTo>
                <a:cubicBezTo>
                  <a:pt x="13376" y="21532"/>
                  <a:pt x="13643" y="21298"/>
                  <a:pt x="13977" y="21098"/>
                </a:cubicBezTo>
                <a:lnTo>
                  <a:pt x="14477" y="20798"/>
                </a:lnTo>
                <a:cubicBezTo>
                  <a:pt x="14611" y="20664"/>
                  <a:pt x="14777" y="20598"/>
                  <a:pt x="14977" y="20498"/>
                </a:cubicBezTo>
                <a:cubicBezTo>
                  <a:pt x="15311" y="20331"/>
                  <a:pt x="15645" y="20164"/>
                  <a:pt x="15978" y="20031"/>
                </a:cubicBezTo>
                <a:lnTo>
                  <a:pt x="17012" y="19664"/>
                </a:lnTo>
                <a:lnTo>
                  <a:pt x="18113" y="19430"/>
                </a:lnTo>
                <a:cubicBezTo>
                  <a:pt x="18447" y="19330"/>
                  <a:pt x="18814" y="19297"/>
                  <a:pt x="19180" y="19263"/>
                </a:cubicBezTo>
                <a:cubicBezTo>
                  <a:pt x="19547" y="19263"/>
                  <a:pt x="19881" y="19163"/>
                  <a:pt x="20281" y="19163"/>
                </a:cubicBezTo>
                <a:lnTo>
                  <a:pt x="21315" y="19163"/>
                </a:lnTo>
                <a:cubicBezTo>
                  <a:pt x="21649" y="19163"/>
                  <a:pt x="21982" y="19163"/>
                  <a:pt x="22349" y="19197"/>
                </a:cubicBezTo>
                <a:lnTo>
                  <a:pt x="23383" y="19297"/>
                </a:lnTo>
                <a:lnTo>
                  <a:pt x="24384" y="19430"/>
                </a:lnTo>
                <a:lnTo>
                  <a:pt x="26315" y="19758"/>
                </a:lnTo>
                <a:lnTo>
                  <a:pt x="26315" y="19758"/>
                </a:lnTo>
                <a:cubicBezTo>
                  <a:pt x="26317" y="19760"/>
                  <a:pt x="26318" y="19762"/>
                  <a:pt x="26319" y="19764"/>
                </a:cubicBezTo>
                <a:lnTo>
                  <a:pt x="26321" y="19759"/>
                </a:lnTo>
                <a:lnTo>
                  <a:pt x="26321" y="19759"/>
                </a:lnTo>
                <a:lnTo>
                  <a:pt x="26352" y="19764"/>
                </a:lnTo>
                <a:lnTo>
                  <a:pt x="26386" y="19764"/>
                </a:lnTo>
                <a:cubicBezTo>
                  <a:pt x="26419" y="19697"/>
                  <a:pt x="26486" y="19664"/>
                  <a:pt x="26419" y="19630"/>
                </a:cubicBezTo>
                <a:lnTo>
                  <a:pt x="19147" y="6488"/>
                </a:lnTo>
                <a:lnTo>
                  <a:pt x="17046" y="2818"/>
                </a:lnTo>
                <a:lnTo>
                  <a:pt x="16512" y="1851"/>
                </a:lnTo>
                <a:cubicBezTo>
                  <a:pt x="16479" y="1784"/>
                  <a:pt x="16445" y="1684"/>
                  <a:pt x="16378" y="1618"/>
                </a:cubicBezTo>
                <a:cubicBezTo>
                  <a:pt x="16378" y="1584"/>
                  <a:pt x="16378" y="1584"/>
                  <a:pt x="16345" y="1517"/>
                </a:cubicBezTo>
                <a:lnTo>
                  <a:pt x="16345" y="1618"/>
                </a:lnTo>
                <a:cubicBezTo>
                  <a:pt x="16412" y="1684"/>
                  <a:pt x="16445" y="1784"/>
                  <a:pt x="16479" y="1851"/>
                </a:cubicBezTo>
                <a:lnTo>
                  <a:pt x="17012" y="2852"/>
                </a:lnTo>
                <a:cubicBezTo>
                  <a:pt x="17513" y="3752"/>
                  <a:pt x="18180" y="4987"/>
                  <a:pt x="19047" y="6588"/>
                </a:cubicBezTo>
                <a:cubicBezTo>
                  <a:pt x="20798" y="9759"/>
                  <a:pt x="23268" y="14238"/>
                  <a:pt x="26231" y="19604"/>
                </a:cubicBezTo>
                <a:lnTo>
                  <a:pt x="26231" y="19604"/>
                </a:lnTo>
                <a:lnTo>
                  <a:pt x="24418" y="19297"/>
                </a:lnTo>
                <a:cubicBezTo>
                  <a:pt x="24117" y="19197"/>
                  <a:pt x="23784" y="19163"/>
                  <a:pt x="23417" y="19163"/>
                </a:cubicBezTo>
                <a:lnTo>
                  <a:pt x="22383" y="19097"/>
                </a:lnTo>
                <a:cubicBezTo>
                  <a:pt x="22049" y="19063"/>
                  <a:pt x="21682" y="19030"/>
                  <a:pt x="21349" y="19030"/>
                </a:cubicBezTo>
                <a:lnTo>
                  <a:pt x="20248" y="19030"/>
                </a:lnTo>
                <a:cubicBezTo>
                  <a:pt x="19914" y="19063"/>
                  <a:pt x="19547" y="19063"/>
                  <a:pt x="19180" y="19130"/>
                </a:cubicBezTo>
                <a:cubicBezTo>
                  <a:pt x="18814" y="19163"/>
                  <a:pt x="18447" y="19230"/>
                  <a:pt x="18113" y="19297"/>
                </a:cubicBezTo>
                <a:lnTo>
                  <a:pt x="17012" y="19530"/>
                </a:lnTo>
                <a:lnTo>
                  <a:pt x="15945" y="19931"/>
                </a:lnTo>
                <a:cubicBezTo>
                  <a:pt x="15578" y="20064"/>
                  <a:pt x="15211" y="20231"/>
                  <a:pt x="14877" y="20431"/>
                </a:cubicBezTo>
                <a:cubicBezTo>
                  <a:pt x="14711" y="20498"/>
                  <a:pt x="14544" y="20598"/>
                  <a:pt x="14377" y="20698"/>
                </a:cubicBezTo>
                <a:lnTo>
                  <a:pt x="13877" y="21031"/>
                </a:lnTo>
                <a:cubicBezTo>
                  <a:pt x="13576" y="21265"/>
                  <a:pt x="13243" y="21498"/>
                  <a:pt x="12976" y="21765"/>
                </a:cubicBezTo>
                <a:cubicBezTo>
                  <a:pt x="12709" y="22032"/>
                  <a:pt x="12442" y="22332"/>
                  <a:pt x="12175" y="22633"/>
                </a:cubicBezTo>
                <a:cubicBezTo>
                  <a:pt x="11694" y="23174"/>
                  <a:pt x="11322" y="23823"/>
                  <a:pt x="11058" y="24483"/>
                </a:cubicBezTo>
                <a:lnTo>
                  <a:pt x="11058" y="24483"/>
                </a:lnTo>
                <a:lnTo>
                  <a:pt x="10708" y="23933"/>
                </a:lnTo>
                <a:lnTo>
                  <a:pt x="235" y="5714"/>
                </a:lnTo>
                <a:lnTo>
                  <a:pt x="235" y="5714"/>
                </a:lnTo>
                <a:cubicBezTo>
                  <a:pt x="1863" y="3864"/>
                  <a:pt x="3852" y="2344"/>
                  <a:pt x="6104" y="1284"/>
                </a:cubicBezTo>
                <a:cubicBezTo>
                  <a:pt x="7656" y="554"/>
                  <a:pt x="9348" y="183"/>
                  <a:pt x="11042" y="183"/>
                </a:cubicBezTo>
                <a:cubicBezTo>
                  <a:pt x="12444" y="183"/>
                  <a:pt x="13849" y="437"/>
                  <a:pt x="15178" y="950"/>
                </a:cubicBezTo>
                <a:cubicBezTo>
                  <a:pt x="15545" y="1084"/>
                  <a:pt x="15845" y="1251"/>
                  <a:pt x="16045" y="1317"/>
                </a:cubicBezTo>
                <a:lnTo>
                  <a:pt x="16278" y="1451"/>
                </a:lnTo>
                <a:lnTo>
                  <a:pt x="16178" y="1351"/>
                </a:lnTo>
                <a:lnTo>
                  <a:pt x="15978" y="1251"/>
                </a:lnTo>
                <a:cubicBezTo>
                  <a:pt x="15678" y="1084"/>
                  <a:pt x="15378" y="950"/>
                  <a:pt x="15111" y="817"/>
                </a:cubicBezTo>
                <a:cubicBezTo>
                  <a:pt x="13943" y="383"/>
                  <a:pt x="12743" y="116"/>
                  <a:pt x="11508" y="16"/>
                </a:cubicBezTo>
                <a:cubicBezTo>
                  <a:pt x="11300" y="6"/>
                  <a:pt x="11093" y="0"/>
                  <a:pt x="10885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44" name="Google Shape;1744;p42"/>
          <p:cNvSpPr/>
          <p:nvPr/>
        </p:nvSpPr>
        <p:spPr>
          <a:xfrm>
            <a:off x="578499" y="1945448"/>
            <a:ext cx="608174" cy="644276"/>
          </a:xfrm>
          <a:custGeom>
            <a:avLst/>
            <a:gdLst/>
            <a:ahLst/>
            <a:cxnLst/>
            <a:rect l="l" t="t" r="r" b="b"/>
            <a:pathLst>
              <a:path w="25286" h="26787" extrusionOk="0">
                <a:moveTo>
                  <a:pt x="14378" y="7840"/>
                </a:moveTo>
                <a:lnTo>
                  <a:pt x="14378" y="7841"/>
                </a:lnTo>
                <a:lnTo>
                  <a:pt x="14378" y="7841"/>
                </a:lnTo>
                <a:cubicBezTo>
                  <a:pt x="14378" y="7841"/>
                  <a:pt x="14378" y="7840"/>
                  <a:pt x="14378" y="7840"/>
                </a:cubicBezTo>
                <a:close/>
                <a:moveTo>
                  <a:pt x="1" y="1"/>
                </a:moveTo>
                <a:lnTo>
                  <a:pt x="11709" y="22550"/>
                </a:lnTo>
                <a:cubicBezTo>
                  <a:pt x="11709" y="22550"/>
                  <a:pt x="11915" y="22542"/>
                  <a:pt x="12280" y="22542"/>
                </a:cubicBezTo>
                <a:cubicBezTo>
                  <a:pt x="14391" y="22542"/>
                  <a:pt x="21815" y="22833"/>
                  <a:pt x="25286" y="26787"/>
                </a:cubicBezTo>
                <a:lnTo>
                  <a:pt x="14378" y="7841"/>
                </a:lnTo>
                <a:lnTo>
                  <a:pt x="14378" y="7841"/>
                </a:lnTo>
                <a:cubicBezTo>
                  <a:pt x="14378" y="7841"/>
                  <a:pt x="14378" y="7841"/>
                  <a:pt x="14378" y="7841"/>
                </a:cubicBezTo>
                <a:cubicBezTo>
                  <a:pt x="14364" y="7841"/>
                  <a:pt x="7990" y="1"/>
                  <a:pt x="1" y="1"/>
                </a:cubicBez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45" name="Google Shape;1745;p42"/>
          <p:cNvSpPr/>
          <p:nvPr/>
        </p:nvSpPr>
        <p:spPr>
          <a:xfrm>
            <a:off x="578499" y="1945448"/>
            <a:ext cx="610580" cy="646681"/>
          </a:xfrm>
          <a:custGeom>
            <a:avLst/>
            <a:gdLst/>
            <a:ahLst/>
            <a:cxnLst/>
            <a:rect l="l" t="t" r="r" b="b"/>
            <a:pathLst>
              <a:path w="25386" h="26887" extrusionOk="0">
                <a:moveTo>
                  <a:pt x="1" y="1"/>
                </a:moveTo>
                <a:lnTo>
                  <a:pt x="33" y="64"/>
                </a:lnTo>
                <a:lnTo>
                  <a:pt x="33" y="64"/>
                </a:lnTo>
                <a:cubicBezTo>
                  <a:pt x="30" y="43"/>
                  <a:pt x="22" y="22"/>
                  <a:pt x="1" y="1"/>
                </a:cubicBezTo>
                <a:close/>
                <a:moveTo>
                  <a:pt x="33" y="64"/>
                </a:moveTo>
                <a:cubicBezTo>
                  <a:pt x="34" y="76"/>
                  <a:pt x="34" y="89"/>
                  <a:pt x="34" y="101"/>
                </a:cubicBezTo>
                <a:lnTo>
                  <a:pt x="201" y="434"/>
                </a:lnTo>
                <a:lnTo>
                  <a:pt x="412" y="824"/>
                </a:lnTo>
                <a:lnTo>
                  <a:pt x="412" y="824"/>
                </a:lnTo>
                <a:cubicBezTo>
                  <a:pt x="313" y="635"/>
                  <a:pt x="230" y="474"/>
                  <a:pt x="168" y="334"/>
                </a:cubicBezTo>
                <a:lnTo>
                  <a:pt x="33" y="64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lnTo>
                  <a:pt x="1168" y="168"/>
                </a:lnTo>
                <a:lnTo>
                  <a:pt x="1469" y="201"/>
                </a:lnTo>
                <a:lnTo>
                  <a:pt x="1802" y="268"/>
                </a:lnTo>
                <a:lnTo>
                  <a:pt x="2603" y="368"/>
                </a:lnTo>
                <a:cubicBezTo>
                  <a:pt x="2870" y="434"/>
                  <a:pt x="3170" y="501"/>
                  <a:pt x="3470" y="601"/>
                </a:cubicBezTo>
                <a:cubicBezTo>
                  <a:pt x="3804" y="668"/>
                  <a:pt x="4137" y="768"/>
                  <a:pt x="4471" y="868"/>
                </a:cubicBezTo>
                <a:cubicBezTo>
                  <a:pt x="6139" y="1502"/>
                  <a:pt x="7706" y="2302"/>
                  <a:pt x="9174" y="3337"/>
                </a:cubicBezTo>
                <a:cubicBezTo>
                  <a:pt x="11075" y="4671"/>
                  <a:pt x="12810" y="6205"/>
                  <a:pt x="14311" y="7973"/>
                </a:cubicBezTo>
                <a:cubicBezTo>
                  <a:pt x="17289" y="13184"/>
                  <a:pt x="20895" y="19464"/>
                  <a:pt x="24794" y="26262"/>
                </a:cubicBezTo>
                <a:lnTo>
                  <a:pt x="24794" y="26262"/>
                </a:lnTo>
                <a:cubicBezTo>
                  <a:pt x="23939" y="25421"/>
                  <a:pt x="22925" y="24741"/>
                  <a:pt x="21816" y="24285"/>
                </a:cubicBezTo>
                <a:cubicBezTo>
                  <a:pt x="20716" y="23784"/>
                  <a:pt x="19582" y="23384"/>
                  <a:pt x="18447" y="23151"/>
                </a:cubicBezTo>
                <a:cubicBezTo>
                  <a:pt x="16462" y="22706"/>
                  <a:pt x="14477" y="22472"/>
                  <a:pt x="12469" y="22472"/>
                </a:cubicBezTo>
                <a:cubicBezTo>
                  <a:pt x="12243" y="22472"/>
                  <a:pt x="12017" y="22475"/>
                  <a:pt x="11791" y="22481"/>
                </a:cubicBezTo>
                <a:lnTo>
                  <a:pt x="11791" y="22481"/>
                </a:lnTo>
                <a:lnTo>
                  <a:pt x="3337" y="6339"/>
                </a:lnTo>
                <a:lnTo>
                  <a:pt x="868" y="1669"/>
                </a:lnTo>
                <a:lnTo>
                  <a:pt x="412" y="824"/>
                </a:lnTo>
                <a:lnTo>
                  <a:pt x="412" y="824"/>
                </a:lnTo>
                <a:cubicBezTo>
                  <a:pt x="525" y="1042"/>
                  <a:pt x="658" y="1298"/>
                  <a:pt x="801" y="1602"/>
                </a:cubicBezTo>
                <a:cubicBezTo>
                  <a:pt x="1335" y="2703"/>
                  <a:pt x="2169" y="4271"/>
                  <a:pt x="3170" y="6272"/>
                </a:cubicBezTo>
                <a:cubicBezTo>
                  <a:pt x="5271" y="10275"/>
                  <a:pt x="8173" y="15946"/>
                  <a:pt x="11609" y="22550"/>
                </a:cubicBezTo>
                <a:cubicBezTo>
                  <a:pt x="11609" y="22617"/>
                  <a:pt x="11643" y="22617"/>
                  <a:pt x="11676" y="22617"/>
                </a:cubicBezTo>
                <a:cubicBezTo>
                  <a:pt x="11926" y="22610"/>
                  <a:pt x="12176" y="22606"/>
                  <a:pt x="12425" y="22606"/>
                </a:cubicBezTo>
                <a:cubicBezTo>
                  <a:pt x="14410" y="22606"/>
                  <a:pt x="16392" y="22840"/>
                  <a:pt x="18347" y="23284"/>
                </a:cubicBezTo>
                <a:cubicBezTo>
                  <a:pt x="19515" y="23518"/>
                  <a:pt x="20649" y="23885"/>
                  <a:pt x="21716" y="24352"/>
                </a:cubicBezTo>
                <a:cubicBezTo>
                  <a:pt x="22817" y="24852"/>
                  <a:pt x="23851" y="25519"/>
                  <a:pt x="24719" y="26353"/>
                </a:cubicBezTo>
                <a:lnTo>
                  <a:pt x="25018" y="26652"/>
                </a:lnTo>
                <a:lnTo>
                  <a:pt x="25018" y="26652"/>
                </a:lnTo>
                <a:cubicBezTo>
                  <a:pt x="25062" y="26730"/>
                  <a:pt x="25107" y="26808"/>
                  <a:pt x="25152" y="26887"/>
                </a:cubicBezTo>
                <a:lnTo>
                  <a:pt x="25227" y="26842"/>
                </a:lnTo>
                <a:lnTo>
                  <a:pt x="25227" y="26842"/>
                </a:lnTo>
                <a:cubicBezTo>
                  <a:pt x="25235" y="26844"/>
                  <a:pt x="25244" y="26845"/>
                  <a:pt x="25252" y="26845"/>
                </a:cubicBezTo>
                <a:cubicBezTo>
                  <a:pt x="25277" y="26845"/>
                  <a:pt x="25302" y="26837"/>
                  <a:pt x="25319" y="26820"/>
                </a:cubicBezTo>
                <a:cubicBezTo>
                  <a:pt x="25352" y="26787"/>
                  <a:pt x="25386" y="26720"/>
                  <a:pt x="25352" y="26687"/>
                </a:cubicBezTo>
                <a:lnTo>
                  <a:pt x="14478" y="7806"/>
                </a:lnTo>
                <a:cubicBezTo>
                  <a:pt x="11109" y="3937"/>
                  <a:pt x="7339" y="1635"/>
                  <a:pt x="4537" y="701"/>
                </a:cubicBezTo>
                <a:cubicBezTo>
                  <a:pt x="4204" y="601"/>
                  <a:pt x="3870" y="501"/>
                  <a:pt x="3537" y="434"/>
                </a:cubicBezTo>
                <a:cubicBezTo>
                  <a:pt x="3270" y="334"/>
                  <a:pt x="2970" y="268"/>
                  <a:pt x="2669" y="201"/>
                </a:cubicBezTo>
                <a:lnTo>
                  <a:pt x="1869" y="101"/>
                </a:lnTo>
                <a:lnTo>
                  <a:pt x="1535" y="34"/>
                </a:lnTo>
                <a:lnTo>
                  <a:pt x="1202" y="34"/>
                </a:lnTo>
                <a:lnTo>
                  <a:pt x="301" y="1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46" name="Google Shape;1746;p42"/>
          <p:cNvSpPr/>
          <p:nvPr/>
        </p:nvSpPr>
        <p:spPr>
          <a:xfrm>
            <a:off x="1416922" y="3485871"/>
            <a:ext cx="86659" cy="85071"/>
          </a:xfrm>
          <a:custGeom>
            <a:avLst/>
            <a:gdLst/>
            <a:ahLst/>
            <a:cxnLst/>
            <a:rect l="l" t="t" r="r" b="b"/>
            <a:pathLst>
              <a:path w="3603" h="3537" extrusionOk="0">
                <a:moveTo>
                  <a:pt x="1768" y="1"/>
                </a:moveTo>
                <a:lnTo>
                  <a:pt x="1501" y="434"/>
                </a:lnTo>
                <a:cubicBezTo>
                  <a:pt x="1234" y="901"/>
                  <a:pt x="867" y="1302"/>
                  <a:pt x="434" y="1602"/>
                </a:cubicBezTo>
                <a:lnTo>
                  <a:pt x="0" y="1835"/>
                </a:lnTo>
                <a:lnTo>
                  <a:pt x="467" y="2035"/>
                </a:lnTo>
                <a:cubicBezTo>
                  <a:pt x="934" y="2302"/>
                  <a:pt x="1334" y="2669"/>
                  <a:pt x="1635" y="3136"/>
                </a:cubicBezTo>
                <a:lnTo>
                  <a:pt x="1868" y="3537"/>
                </a:lnTo>
                <a:lnTo>
                  <a:pt x="2102" y="3136"/>
                </a:lnTo>
                <a:cubicBezTo>
                  <a:pt x="2335" y="2669"/>
                  <a:pt x="2702" y="2269"/>
                  <a:pt x="3169" y="1969"/>
                </a:cubicBezTo>
                <a:lnTo>
                  <a:pt x="3603" y="1702"/>
                </a:lnTo>
                <a:lnTo>
                  <a:pt x="3169" y="1502"/>
                </a:lnTo>
                <a:cubicBezTo>
                  <a:pt x="2702" y="1235"/>
                  <a:pt x="2302" y="868"/>
                  <a:pt x="2002" y="434"/>
                </a:cubicBezTo>
                <a:lnTo>
                  <a:pt x="1768" y="1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47" name="Google Shape;1747;p42"/>
          <p:cNvSpPr/>
          <p:nvPr/>
        </p:nvSpPr>
        <p:spPr>
          <a:xfrm>
            <a:off x="861709" y="1416741"/>
            <a:ext cx="85889" cy="85865"/>
          </a:xfrm>
          <a:custGeom>
            <a:avLst/>
            <a:gdLst/>
            <a:ahLst/>
            <a:cxnLst/>
            <a:rect l="l" t="t" r="r" b="b"/>
            <a:pathLst>
              <a:path w="3571" h="3570" extrusionOk="0">
                <a:moveTo>
                  <a:pt x="1736" y="0"/>
                </a:moveTo>
                <a:lnTo>
                  <a:pt x="1502" y="401"/>
                </a:lnTo>
                <a:cubicBezTo>
                  <a:pt x="1235" y="868"/>
                  <a:pt x="868" y="1301"/>
                  <a:pt x="401" y="1602"/>
                </a:cubicBezTo>
                <a:lnTo>
                  <a:pt x="1" y="1835"/>
                </a:lnTo>
                <a:lnTo>
                  <a:pt x="401" y="2069"/>
                </a:lnTo>
                <a:cubicBezTo>
                  <a:pt x="902" y="2302"/>
                  <a:pt x="1302" y="2669"/>
                  <a:pt x="1602" y="3136"/>
                </a:cubicBezTo>
                <a:lnTo>
                  <a:pt x="1869" y="3570"/>
                </a:lnTo>
                <a:lnTo>
                  <a:pt x="2069" y="3136"/>
                </a:lnTo>
                <a:cubicBezTo>
                  <a:pt x="2336" y="2669"/>
                  <a:pt x="2703" y="2269"/>
                  <a:pt x="3170" y="1968"/>
                </a:cubicBezTo>
                <a:lnTo>
                  <a:pt x="3570" y="1735"/>
                </a:lnTo>
                <a:lnTo>
                  <a:pt x="3170" y="1501"/>
                </a:lnTo>
                <a:cubicBezTo>
                  <a:pt x="2670" y="1268"/>
                  <a:pt x="2269" y="868"/>
                  <a:pt x="1969" y="434"/>
                </a:cubicBezTo>
                <a:lnTo>
                  <a:pt x="1736" y="0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48" name="Google Shape;1748;p42"/>
          <p:cNvSpPr/>
          <p:nvPr/>
        </p:nvSpPr>
        <p:spPr>
          <a:xfrm>
            <a:off x="3434701" y="1773766"/>
            <a:ext cx="86659" cy="86659"/>
          </a:xfrm>
          <a:custGeom>
            <a:avLst/>
            <a:gdLst/>
            <a:ahLst/>
            <a:cxnLst/>
            <a:rect l="l" t="t" r="r" b="b"/>
            <a:pathLst>
              <a:path w="3603" h="3603" extrusionOk="0">
                <a:moveTo>
                  <a:pt x="1735" y="0"/>
                </a:moveTo>
                <a:lnTo>
                  <a:pt x="1501" y="467"/>
                </a:lnTo>
                <a:cubicBezTo>
                  <a:pt x="1268" y="934"/>
                  <a:pt x="868" y="1335"/>
                  <a:pt x="434" y="1635"/>
                </a:cubicBezTo>
                <a:lnTo>
                  <a:pt x="0" y="1902"/>
                </a:lnTo>
                <a:lnTo>
                  <a:pt x="467" y="2102"/>
                </a:lnTo>
                <a:cubicBezTo>
                  <a:pt x="934" y="2369"/>
                  <a:pt x="1335" y="2736"/>
                  <a:pt x="1635" y="3169"/>
                </a:cubicBezTo>
                <a:lnTo>
                  <a:pt x="1902" y="3603"/>
                </a:lnTo>
                <a:lnTo>
                  <a:pt x="2102" y="3169"/>
                </a:lnTo>
                <a:cubicBezTo>
                  <a:pt x="2335" y="2702"/>
                  <a:pt x="2702" y="2269"/>
                  <a:pt x="3169" y="1968"/>
                </a:cubicBezTo>
                <a:lnTo>
                  <a:pt x="3603" y="1735"/>
                </a:lnTo>
                <a:lnTo>
                  <a:pt x="3169" y="1501"/>
                </a:lnTo>
                <a:cubicBezTo>
                  <a:pt x="2669" y="1268"/>
                  <a:pt x="2269" y="901"/>
                  <a:pt x="1968" y="434"/>
                </a:cubicBezTo>
                <a:lnTo>
                  <a:pt x="1735" y="0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49" name="Google Shape;1749;p42"/>
          <p:cNvSpPr/>
          <p:nvPr/>
        </p:nvSpPr>
        <p:spPr>
          <a:xfrm>
            <a:off x="3131432" y="3616641"/>
            <a:ext cx="85865" cy="85071"/>
          </a:xfrm>
          <a:custGeom>
            <a:avLst/>
            <a:gdLst/>
            <a:ahLst/>
            <a:cxnLst/>
            <a:rect l="l" t="t" r="r" b="b"/>
            <a:pathLst>
              <a:path w="3570" h="3537" extrusionOk="0">
                <a:moveTo>
                  <a:pt x="1702" y="1"/>
                </a:moveTo>
                <a:lnTo>
                  <a:pt x="1535" y="368"/>
                </a:lnTo>
                <a:cubicBezTo>
                  <a:pt x="1268" y="868"/>
                  <a:pt x="901" y="1268"/>
                  <a:pt x="434" y="1569"/>
                </a:cubicBezTo>
                <a:lnTo>
                  <a:pt x="0" y="1836"/>
                </a:lnTo>
                <a:lnTo>
                  <a:pt x="434" y="2036"/>
                </a:lnTo>
                <a:cubicBezTo>
                  <a:pt x="901" y="2303"/>
                  <a:pt x="1301" y="2669"/>
                  <a:pt x="1601" y="3103"/>
                </a:cubicBezTo>
                <a:lnTo>
                  <a:pt x="1868" y="3537"/>
                </a:lnTo>
                <a:lnTo>
                  <a:pt x="2068" y="3103"/>
                </a:lnTo>
                <a:cubicBezTo>
                  <a:pt x="2302" y="2636"/>
                  <a:pt x="2702" y="2236"/>
                  <a:pt x="3136" y="1936"/>
                </a:cubicBezTo>
                <a:lnTo>
                  <a:pt x="3570" y="1702"/>
                </a:lnTo>
                <a:lnTo>
                  <a:pt x="3136" y="1502"/>
                </a:lnTo>
                <a:cubicBezTo>
                  <a:pt x="2636" y="1235"/>
                  <a:pt x="2235" y="868"/>
                  <a:pt x="1935" y="401"/>
                </a:cubicBezTo>
                <a:lnTo>
                  <a:pt x="1702" y="1"/>
                </a:ln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50" name="Google Shape;1750;p42"/>
          <p:cNvSpPr/>
          <p:nvPr/>
        </p:nvSpPr>
        <p:spPr>
          <a:xfrm>
            <a:off x="3229299" y="4002552"/>
            <a:ext cx="16884" cy="16884"/>
          </a:xfrm>
          <a:custGeom>
            <a:avLst/>
            <a:gdLst/>
            <a:ahLst/>
            <a:cxnLst/>
            <a:rect l="l" t="t" r="r" b="b"/>
            <a:pathLst>
              <a:path w="702" h="702" extrusionOk="0">
                <a:moveTo>
                  <a:pt x="34" y="1"/>
                </a:moveTo>
                <a:lnTo>
                  <a:pt x="68" y="134"/>
                </a:lnTo>
                <a:cubicBezTo>
                  <a:pt x="101" y="268"/>
                  <a:pt x="101" y="401"/>
                  <a:pt x="34" y="534"/>
                </a:cubicBezTo>
                <a:lnTo>
                  <a:pt x="1" y="668"/>
                </a:lnTo>
                <a:lnTo>
                  <a:pt x="1" y="668"/>
                </a:lnTo>
                <a:lnTo>
                  <a:pt x="134" y="634"/>
                </a:lnTo>
                <a:cubicBezTo>
                  <a:pt x="190" y="621"/>
                  <a:pt x="245" y="613"/>
                  <a:pt x="300" y="613"/>
                </a:cubicBezTo>
                <a:cubicBezTo>
                  <a:pt x="378" y="613"/>
                  <a:pt x="456" y="629"/>
                  <a:pt x="535" y="668"/>
                </a:cubicBezTo>
                <a:lnTo>
                  <a:pt x="668" y="701"/>
                </a:lnTo>
                <a:lnTo>
                  <a:pt x="635" y="568"/>
                </a:lnTo>
                <a:cubicBezTo>
                  <a:pt x="601" y="434"/>
                  <a:pt x="601" y="301"/>
                  <a:pt x="668" y="167"/>
                </a:cubicBezTo>
                <a:lnTo>
                  <a:pt x="701" y="34"/>
                </a:lnTo>
                <a:lnTo>
                  <a:pt x="701" y="34"/>
                </a:lnTo>
                <a:lnTo>
                  <a:pt x="568" y="67"/>
                </a:lnTo>
                <a:cubicBezTo>
                  <a:pt x="513" y="81"/>
                  <a:pt x="457" y="89"/>
                  <a:pt x="402" y="89"/>
                </a:cubicBezTo>
                <a:cubicBezTo>
                  <a:pt x="324" y="89"/>
                  <a:pt x="246" y="73"/>
                  <a:pt x="168" y="34"/>
                </a:cubicBezTo>
                <a:lnTo>
                  <a:pt x="34" y="1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51" name="Google Shape;1751;p42"/>
          <p:cNvSpPr/>
          <p:nvPr/>
        </p:nvSpPr>
        <p:spPr>
          <a:xfrm>
            <a:off x="3405021" y="1386243"/>
            <a:ext cx="16860" cy="16884"/>
          </a:xfrm>
          <a:custGeom>
            <a:avLst/>
            <a:gdLst/>
            <a:ahLst/>
            <a:cxnLst/>
            <a:rect l="l" t="t" r="r" b="b"/>
            <a:pathLst>
              <a:path w="701" h="702" extrusionOk="0">
                <a:moveTo>
                  <a:pt x="33" y="1"/>
                </a:moveTo>
                <a:lnTo>
                  <a:pt x="67" y="101"/>
                </a:lnTo>
                <a:cubicBezTo>
                  <a:pt x="100" y="268"/>
                  <a:pt x="100" y="401"/>
                  <a:pt x="33" y="535"/>
                </a:cubicBezTo>
                <a:lnTo>
                  <a:pt x="0" y="668"/>
                </a:lnTo>
                <a:lnTo>
                  <a:pt x="134" y="601"/>
                </a:lnTo>
                <a:cubicBezTo>
                  <a:pt x="267" y="601"/>
                  <a:pt x="400" y="601"/>
                  <a:pt x="534" y="668"/>
                </a:cubicBezTo>
                <a:lnTo>
                  <a:pt x="667" y="701"/>
                </a:lnTo>
                <a:lnTo>
                  <a:pt x="634" y="568"/>
                </a:lnTo>
                <a:cubicBezTo>
                  <a:pt x="601" y="434"/>
                  <a:pt x="601" y="301"/>
                  <a:pt x="667" y="168"/>
                </a:cubicBezTo>
                <a:lnTo>
                  <a:pt x="701" y="34"/>
                </a:lnTo>
                <a:lnTo>
                  <a:pt x="567" y="68"/>
                </a:lnTo>
                <a:cubicBezTo>
                  <a:pt x="512" y="81"/>
                  <a:pt x="457" y="89"/>
                  <a:pt x="401" y="89"/>
                </a:cubicBezTo>
                <a:cubicBezTo>
                  <a:pt x="323" y="89"/>
                  <a:pt x="245" y="73"/>
                  <a:pt x="167" y="34"/>
                </a:cubicBezTo>
                <a:lnTo>
                  <a:pt x="33" y="1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52" name="Google Shape;1752;p42"/>
          <p:cNvSpPr/>
          <p:nvPr/>
        </p:nvSpPr>
        <p:spPr>
          <a:xfrm>
            <a:off x="1014968" y="1147168"/>
            <a:ext cx="16860" cy="18472"/>
          </a:xfrm>
          <a:custGeom>
            <a:avLst/>
            <a:gdLst/>
            <a:ahLst/>
            <a:cxnLst/>
            <a:rect l="l" t="t" r="r" b="b"/>
            <a:pathLst>
              <a:path w="701" h="768" extrusionOk="0">
                <a:moveTo>
                  <a:pt x="34" y="0"/>
                </a:moveTo>
                <a:lnTo>
                  <a:pt x="67" y="134"/>
                </a:lnTo>
                <a:cubicBezTo>
                  <a:pt x="100" y="267"/>
                  <a:pt x="100" y="401"/>
                  <a:pt x="34" y="534"/>
                </a:cubicBezTo>
                <a:lnTo>
                  <a:pt x="0" y="668"/>
                </a:lnTo>
                <a:lnTo>
                  <a:pt x="134" y="668"/>
                </a:lnTo>
                <a:cubicBezTo>
                  <a:pt x="173" y="658"/>
                  <a:pt x="212" y="654"/>
                  <a:pt x="251" y="654"/>
                </a:cubicBezTo>
                <a:cubicBezTo>
                  <a:pt x="345" y="654"/>
                  <a:pt x="440" y="677"/>
                  <a:pt x="534" y="701"/>
                </a:cubicBezTo>
                <a:lnTo>
                  <a:pt x="667" y="768"/>
                </a:lnTo>
                <a:lnTo>
                  <a:pt x="634" y="634"/>
                </a:lnTo>
                <a:cubicBezTo>
                  <a:pt x="601" y="501"/>
                  <a:pt x="601" y="334"/>
                  <a:pt x="667" y="201"/>
                </a:cubicBezTo>
                <a:lnTo>
                  <a:pt x="701" y="100"/>
                </a:lnTo>
                <a:lnTo>
                  <a:pt x="567" y="100"/>
                </a:lnTo>
                <a:cubicBezTo>
                  <a:pt x="434" y="100"/>
                  <a:pt x="300" y="100"/>
                  <a:pt x="167" y="34"/>
                </a:cubicBezTo>
                <a:lnTo>
                  <a:pt x="34" y="0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53" name="Google Shape;1753;p42"/>
          <p:cNvSpPr/>
          <p:nvPr/>
        </p:nvSpPr>
        <p:spPr>
          <a:xfrm>
            <a:off x="1309410" y="3185007"/>
            <a:ext cx="17678" cy="18472"/>
          </a:xfrm>
          <a:custGeom>
            <a:avLst/>
            <a:gdLst/>
            <a:ahLst/>
            <a:cxnLst/>
            <a:rect l="l" t="t" r="r" b="b"/>
            <a:pathLst>
              <a:path w="735" h="768" extrusionOk="0">
                <a:moveTo>
                  <a:pt x="67" y="1"/>
                </a:moveTo>
                <a:lnTo>
                  <a:pt x="100" y="167"/>
                </a:lnTo>
                <a:cubicBezTo>
                  <a:pt x="134" y="301"/>
                  <a:pt x="100" y="468"/>
                  <a:pt x="67" y="601"/>
                </a:cubicBezTo>
                <a:lnTo>
                  <a:pt x="0" y="701"/>
                </a:lnTo>
                <a:lnTo>
                  <a:pt x="0" y="701"/>
                </a:lnTo>
                <a:lnTo>
                  <a:pt x="134" y="668"/>
                </a:lnTo>
                <a:cubicBezTo>
                  <a:pt x="173" y="658"/>
                  <a:pt x="215" y="654"/>
                  <a:pt x="258" y="654"/>
                </a:cubicBezTo>
                <a:cubicBezTo>
                  <a:pt x="362" y="654"/>
                  <a:pt x="473" y="678"/>
                  <a:pt x="567" y="701"/>
                </a:cubicBezTo>
                <a:lnTo>
                  <a:pt x="667" y="768"/>
                </a:lnTo>
                <a:lnTo>
                  <a:pt x="634" y="634"/>
                </a:lnTo>
                <a:cubicBezTo>
                  <a:pt x="601" y="501"/>
                  <a:pt x="634" y="334"/>
                  <a:pt x="667" y="201"/>
                </a:cubicBezTo>
                <a:lnTo>
                  <a:pt x="734" y="101"/>
                </a:lnTo>
                <a:lnTo>
                  <a:pt x="601" y="101"/>
                </a:lnTo>
                <a:cubicBezTo>
                  <a:pt x="467" y="101"/>
                  <a:pt x="300" y="101"/>
                  <a:pt x="167" y="34"/>
                </a:cubicBezTo>
                <a:lnTo>
                  <a:pt x="67" y="1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54" name="Google Shape;1754;p42"/>
          <p:cNvSpPr/>
          <p:nvPr/>
        </p:nvSpPr>
        <p:spPr>
          <a:xfrm>
            <a:off x="1029399" y="3975277"/>
            <a:ext cx="598554" cy="645888"/>
          </a:xfrm>
          <a:custGeom>
            <a:avLst/>
            <a:gdLst/>
            <a:ahLst/>
            <a:cxnLst/>
            <a:rect l="l" t="t" r="r" b="b"/>
            <a:pathLst>
              <a:path w="24886" h="26854" extrusionOk="0">
                <a:moveTo>
                  <a:pt x="1" y="634"/>
                </a:moveTo>
                <a:cubicBezTo>
                  <a:pt x="1" y="651"/>
                  <a:pt x="9" y="659"/>
                  <a:pt x="17" y="668"/>
                </a:cubicBezTo>
                <a:lnTo>
                  <a:pt x="1" y="634"/>
                </a:lnTo>
                <a:close/>
                <a:moveTo>
                  <a:pt x="17" y="668"/>
                </a:moveTo>
                <a:lnTo>
                  <a:pt x="34" y="701"/>
                </a:lnTo>
                <a:cubicBezTo>
                  <a:pt x="34" y="684"/>
                  <a:pt x="26" y="676"/>
                  <a:pt x="17" y="668"/>
                </a:cubicBezTo>
                <a:close/>
                <a:moveTo>
                  <a:pt x="34" y="701"/>
                </a:moveTo>
                <a:lnTo>
                  <a:pt x="67" y="834"/>
                </a:lnTo>
                <a:cubicBezTo>
                  <a:pt x="59" y="793"/>
                  <a:pt x="51" y="751"/>
                  <a:pt x="34" y="701"/>
                </a:cubicBezTo>
                <a:close/>
                <a:moveTo>
                  <a:pt x="67" y="834"/>
                </a:moveTo>
                <a:lnTo>
                  <a:pt x="67" y="834"/>
                </a:lnTo>
                <a:cubicBezTo>
                  <a:pt x="76" y="876"/>
                  <a:pt x="84" y="918"/>
                  <a:pt x="101" y="968"/>
                </a:cubicBezTo>
                <a:lnTo>
                  <a:pt x="67" y="834"/>
                </a:lnTo>
                <a:close/>
                <a:moveTo>
                  <a:pt x="24885" y="1"/>
                </a:moveTo>
                <a:lnTo>
                  <a:pt x="24518" y="334"/>
                </a:lnTo>
                <a:lnTo>
                  <a:pt x="23117" y="1602"/>
                </a:lnTo>
                <a:lnTo>
                  <a:pt x="18080" y="6405"/>
                </a:lnTo>
                <a:lnTo>
                  <a:pt x="18080" y="6438"/>
                </a:lnTo>
                <a:cubicBezTo>
                  <a:pt x="18345" y="11640"/>
                  <a:pt x="18610" y="18683"/>
                  <a:pt x="18941" y="26523"/>
                </a:cubicBezTo>
                <a:lnTo>
                  <a:pt x="18941" y="26523"/>
                </a:lnTo>
                <a:lnTo>
                  <a:pt x="17280" y="25385"/>
                </a:lnTo>
                <a:lnTo>
                  <a:pt x="5867" y="17799"/>
                </a:lnTo>
                <a:lnTo>
                  <a:pt x="5867" y="17799"/>
                </a:lnTo>
                <a:cubicBezTo>
                  <a:pt x="4167" y="12702"/>
                  <a:pt x="2702" y="8437"/>
                  <a:pt x="1668" y="5371"/>
                </a:cubicBezTo>
                <a:lnTo>
                  <a:pt x="434" y="1869"/>
                </a:lnTo>
                <a:cubicBezTo>
                  <a:pt x="267" y="1502"/>
                  <a:pt x="201" y="1168"/>
                  <a:pt x="101" y="968"/>
                </a:cubicBezTo>
                <a:lnTo>
                  <a:pt x="101" y="968"/>
                </a:lnTo>
                <a:lnTo>
                  <a:pt x="401" y="1869"/>
                </a:lnTo>
                <a:cubicBezTo>
                  <a:pt x="701" y="2702"/>
                  <a:pt x="1068" y="3937"/>
                  <a:pt x="1568" y="5438"/>
                </a:cubicBezTo>
                <a:cubicBezTo>
                  <a:pt x="2569" y="8473"/>
                  <a:pt x="4037" y="12776"/>
                  <a:pt x="5738" y="17847"/>
                </a:cubicBezTo>
                <a:lnTo>
                  <a:pt x="5738" y="17880"/>
                </a:lnTo>
                <a:lnTo>
                  <a:pt x="5771" y="17880"/>
                </a:lnTo>
                <a:lnTo>
                  <a:pt x="17213" y="25552"/>
                </a:lnTo>
                <a:lnTo>
                  <a:pt x="19014" y="26786"/>
                </a:lnTo>
                <a:lnTo>
                  <a:pt x="19181" y="26853"/>
                </a:lnTo>
                <a:lnTo>
                  <a:pt x="19181" y="26686"/>
                </a:lnTo>
                <a:cubicBezTo>
                  <a:pt x="18781" y="18797"/>
                  <a:pt x="18448" y="11705"/>
                  <a:pt x="18215" y="6504"/>
                </a:cubicBezTo>
                <a:lnTo>
                  <a:pt x="18215" y="6504"/>
                </a:lnTo>
                <a:lnTo>
                  <a:pt x="23217" y="1668"/>
                </a:lnTo>
                <a:lnTo>
                  <a:pt x="24551" y="334"/>
                </a:lnTo>
                <a:lnTo>
                  <a:pt x="24885" y="1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55" name="Google Shape;1755;p42"/>
          <p:cNvSpPr/>
          <p:nvPr/>
        </p:nvSpPr>
        <p:spPr>
          <a:xfrm>
            <a:off x="1444197" y="4560146"/>
            <a:ext cx="80237" cy="79467"/>
          </a:xfrm>
          <a:custGeom>
            <a:avLst/>
            <a:gdLst/>
            <a:ahLst/>
            <a:cxnLst/>
            <a:rect l="l" t="t" r="r" b="b"/>
            <a:pathLst>
              <a:path w="3336" h="3304" extrusionOk="0">
                <a:moveTo>
                  <a:pt x="2402" y="1"/>
                </a:moveTo>
                <a:lnTo>
                  <a:pt x="1468" y="668"/>
                </a:lnTo>
                <a:lnTo>
                  <a:pt x="367" y="301"/>
                </a:lnTo>
                <a:lnTo>
                  <a:pt x="367" y="301"/>
                </a:lnTo>
                <a:lnTo>
                  <a:pt x="701" y="1402"/>
                </a:lnTo>
                <a:lnTo>
                  <a:pt x="0" y="2336"/>
                </a:lnTo>
                <a:lnTo>
                  <a:pt x="1168" y="2336"/>
                </a:lnTo>
                <a:lnTo>
                  <a:pt x="1835" y="3303"/>
                </a:lnTo>
                <a:lnTo>
                  <a:pt x="2202" y="2203"/>
                </a:lnTo>
                <a:lnTo>
                  <a:pt x="3336" y="1869"/>
                </a:lnTo>
                <a:lnTo>
                  <a:pt x="2369" y="1168"/>
                </a:lnTo>
                <a:lnTo>
                  <a:pt x="2402" y="1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56" name="Google Shape;1756;p42"/>
          <p:cNvSpPr/>
          <p:nvPr/>
        </p:nvSpPr>
        <p:spPr>
          <a:xfrm>
            <a:off x="1135299" y="4366793"/>
            <a:ext cx="52168" cy="52986"/>
          </a:xfrm>
          <a:custGeom>
            <a:avLst/>
            <a:gdLst/>
            <a:ahLst/>
            <a:cxnLst/>
            <a:rect l="l" t="t" r="r" b="b"/>
            <a:pathLst>
              <a:path w="2169" h="2203" extrusionOk="0">
                <a:moveTo>
                  <a:pt x="1502" y="1"/>
                </a:moveTo>
                <a:lnTo>
                  <a:pt x="868" y="501"/>
                </a:lnTo>
                <a:lnTo>
                  <a:pt x="168" y="268"/>
                </a:lnTo>
                <a:lnTo>
                  <a:pt x="401" y="1002"/>
                </a:lnTo>
                <a:lnTo>
                  <a:pt x="1" y="1602"/>
                </a:lnTo>
                <a:lnTo>
                  <a:pt x="768" y="1569"/>
                </a:lnTo>
                <a:lnTo>
                  <a:pt x="1235" y="2202"/>
                </a:lnTo>
                <a:lnTo>
                  <a:pt x="1402" y="1435"/>
                </a:lnTo>
                <a:lnTo>
                  <a:pt x="2169" y="1202"/>
                </a:lnTo>
                <a:lnTo>
                  <a:pt x="1502" y="768"/>
                </a:lnTo>
                <a:lnTo>
                  <a:pt x="1502" y="1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57" name="Google Shape;1757;p42"/>
          <p:cNvSpPr/>
          <p:nvPr/>
        </p:nvSpPr>
        <p:spPr>
          <a:xfrm>
            <a:off x="1000513" y="3956012"/>
            <a:ext cx="64218" cy="64218"/>
          </a:xfrm>
          <a:custGeom>
            <a:avLst/>
            <a:gdLst/>
            <a:ahLst/>
            <a:cxnLst/>
            <a:rect l="l" t="t" r="r" b="b"/>
            <a:pathLst>
              <a:path w="2670" h="2670" extrusionOk="0">
                <a:moveTo>
                  <a:pt x="1135" y="1"/>
                </a:moveTo>
                <a:lnTo>
                  <a:pt x="935" y="935"/>
                </a:lnTo>
                <a:lnTo>
                  <a:pt x="1" y="1269"/>
                </a:lnTo>
                <a:lnTo>
                  <a:pt x="801" y="1769"/>
                </a:lnTo>
                <a:lnTo>
                  <a:pt x="835" y="2670"/>
                </a:lnTo>
                <a:lnTo>
                  <a:pt x="1602" y="2102"/>
                </a:lnTo>
                <a:lnTo>
                  <a:pt x="2469" y="2336"/>
                </a:lnTo>
                <a:lnTo>
                  <a:pt x="2469" y="2336"/>
                </a:lnTo>
                <a:lnTo>
                  <a:pt x="2136" y="1469"/>
                </a:lnTo>
                <a:lnTo>
                  <a:pt x="2669" y="735"/>
                </a:lnTo>
                <a:lnTo>
                  <a:pt x="1735" y="768"/>
                </a:lnTo>
                <a:lnTo>
                  <a:pt x="1135" y="1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58" name="Google Shape;1758;p42"/>
          <p:cNvSpPr/>
          <p:nvPr/>
        </p:nvSpPr>
        <p:spPr>
          <a:xfrm>
            <a:off x="1589397" y="3938382"/>
            <a:ext cx="63425" cy="64194"/>
          </a:xfrm>
          <a:custGeom>
            <a:avLst/>
            <a:gdLst/>
            <a:ahLst/>
            <a:cxnLst/>
            <a:rect l="l" t="t" r="r" b="b"/>
            <a:pathLst>
              <a:path w="2637" h="2669" extrusionOk="0">
                <a:moveTo>
                  <a:pt x="1135" y="0"/>
                </a:moveTo>
                <a:lnTo>
                  <a:pt x="935" y="901"/>
                </a:lnTo>
                <a:lnTo>
                  <a:pt x="1" y="1234"/>
                </a:lnTo>
                <a:lnTo>
                  <a:pt x="801" y="1735"/>
                </a:lnTo>
                <a:lnTo>
                  <a:pt x="835" y="2669"/>
                </a:lnTo>
                <a:lnTo>
                  <a:pt x="1535" y="2068"/>
                </a:lnTo>
                <a:lnTo>
                  <a:pt x="2469" y="2335"/>
                </a:lnTo>
                <a:lnTo>
                  <a:pt x="2136" y="1468"/>
                </a:lnTo>
                <a:lnTo>
                  <a:pt x="2636" y="701"/>
                </a:lnTo>
                <a:lnTo>
                  <a:pt x="1702" y="734"/>
                </a:lnTo>
                <a:lnTo>
                  <a:pt x="1135" y="0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59" name="Google Shape;1759;p42"/>
          <p:cNvSpPr/>
          <p:nvPr/>
        </p:nvSpPr>
        <p:spPr>
          <a:xfrm>
            <a:off x="1444990" y="4110857"/>
            <a:ext cx="40142" cy="40960"/>
          </a:xfrm>
          <a:custGeom>
            <a:avLst/>
            <a:gdLst/>
            <a:ahLst/>
            <a:cxnLst/>
            <a:rect l="l" t="t" r="r" b="b"/>
            <a:pathLst>
              <a:path w="1669" h="1703" extrusionOk="0">
                <a:moveTo>
                  <a:pt x="701" y="1"/>
                </a:moveTo>
                <a:lnTo>
                  <a:pt x="601" y="568"/>
                </a:lnTo>
                <a:lnTo>
                  <a:pt x="1" y="801"/>
                </a:lnTo>
                <a:lnTo>
                  <a:pt x="501" y="1068"/>
                </a:lnTo>
                <a:lnTo>
                  <a:pt x="534" y="1702"/>
                </a:lnTo>
                <a:lnTo>
                  <a:pt x="1001" y="1335"/>
                </a:lnTo>
                <a:lnTo>
                  <a:pt x="1535" y="1502"/>
                </a:lnTo>
                <a:lnTo>
                  <a:pt x="1335" y="902"/>
                </a:lnTo>
                <a:lnTo>
                  <a:pt x="1668" y="401"/>
                </a:lnTo>
                <a:lnTo>
                  <a:pt x="1101" y="468"/>
                </a:lnTo>
                <a:lnTo>
                  <a:pt x="701" y="1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60" name="Google Shape;1760;p42"/>
          <p:cNvSpPr/>
          <p:nvPr/>
        </p:nvSpPr>
        <p:spPr>
          <a:xfrm>
            <a:off x="731757" y="2952353"/>
            <a:ext cx="399549" cy="399549"/>
          </a:xfrm>
          <a:custGeom>
            <a:avLst/>
            <a:gdLst/>
            <a:ahLst/>
            <a:cxnLst/>
            <a:rect l="l" t="t" r="r" b="b"/>
            <a:pathLst>
              <a:path w="16612" h="16612" extrusionOk="0">
                <a:moveTo>
                  <a:pt x="8306" y="0"/>
                </a:moveTo>
                <a:cubicBezTo>
                  <a:pt x="3736" y="0"/>
                  <a:pt x="0" y="3703"/>
                  <a:pt x="0" y="8306"/>
                </a:cubicBezTo>
                <a:cubicBezTo>
                  <a:pt x="0" y="12876"/>
                  <a:pt x="3736" y="16612"/>
                  <a:pt x="8306" y="16612"/>
                </a:cubicBezTo>
                <a:cubicBezTo>
                  <a:pt x="12876" y="16612"/>
                  <a:pt x="16612" y="12876"/>
                  <a:pt x="16612" y="8306"/>
                </a:cubicBezTo>
                <a:cubicBezTo>
                  <a:pt x="16612" y="3703"/>
                  <a:pt x="12876" y="0"/>
                  <a:pt x="8306" y="0"/>
                </a:cubicBez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61" name="Google Shape;1761;p42"/>
          <p:cNvSpPr/>
          <p:nvPr/>
        </p:nvSpPr>
        <p:spPr>
          <a:xfrm>
            <a:off x="829624" y="3181808"/>
            <a:ext cx="76244" cy="65469"/>
          </a:xfrm>
          <a:custGeom>
            <a:avLst/>
            <a:gdLst/>
            <a:ahLst/>
            <a:cxnLst/>
            <a:rect l="l" t="t" r="r" b="b"/>
            <a:pathLst>
              <a:path w="3170" h="2722" extrusionOk="0">
                <a:moveTo>
                  <a:pt x="1769" y="0"/>
                </a:moveTo>
                <a:cubicBezTo>
                  <a:pt x="568" y="34"/>
                  <a:pt x="1" y="1501"/>
                  <a:pt x="868" y="2335"/>
                </a:cubicBezTo>
                <a:cubicBezTo>
                  <a:pt x="1145" y="2601"/>
                  <a:pt x="1479" y="2721"/>
                  <a:pt x="1806" y="2721"/>
                </a:cubicBezTo>
                <a:cubicBezTo>
                  <a:pt x="2505" y="2721"/>
                  <a:pt x="3170" y="2175"/>
                  <a:pt x="3170" y="1335"/>
                </a:cubicBezTo>
                <a:cubicBezTo>
                  <a:pt x="3136" y="601"/>
                  <a:pt x="2536" y="0"/>
                  <a:pt x="1769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62" name="Google Shape;1762;p42"/>
          <p:cNvSpPr/>
          <p:nvPr/>
        </p:nvSpPr>
        <p:spPr>
          <a:xfrm>
            <a:off x="814375" y="3101571"/>
            <a:ext cx="44953" cy="38483"/>
          </a:xfrm>
          <a:custGeom>
            <a:avLst/>
            <a:gdLst/>
            <a:ahLst/>
            <a:cxnLst/>
            <a:rect l="l" t="t" r="r" b="b"/>
            <a:pathLst>
              <a:path w="1869" h="1600" extrusionOk="0">
                <a:moveTo>
                  <a:pt x="1068" y="1"/>
                </a:moveTo>
                <a:cubicBezTo>
                  <a:pt x="368" y="1"/>
                  <a:pt x="1" y="868"/>
                  <a:pt x="501" y="1368"/>
                </a:cubicBezTo>
                <a:cubicBezTo>
                  <a:pt x="661" y="1528"/>
                  <a:pt x="859" y="1600"/>
                  <a:pt x="1054" y="1600"/>
                </a:cubicBezTo>
                <a:cubicBezTo>
                  <a:pt x="1468" y="1600"/>
                  <a:pt x="1869" y="1277"/>
                  <a:pt x="1869" y="801"/>
                </a:cubicBezTo>
                <a:cubicBezTo>
                  <a:pt x="1869" y="367"/>
                  <a:pt x="1502" y="1"/>
                  <a:pt x="106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63" name="Google Shape;1763;p42"/>
          <p:cNvSpPr/>
          <p:nvPr/>
        </p:nvSpPr>
        <p:spPr>
          <a:xfrm>
            <a:off x="565680" y="2886981"/>
            <a:ext cx="739738" cy="525556"/>
          </a:xfrm>
          <a:custGeom>
            <a:avLst/>
            <a:gdLst/>
            <a:ahLst/>
            <a:cxnLst/>
            <a:rect l="l" t="t" r="r" b="b"/>
            <a:pathLst>
              <a:path w="30756" h="21851" extrusionOk="0">
                <a:moveTo>
                  <a:pt x="28006" y="1"/>
                </a:moveTo>
                <a:cubicBezTo>
                  <a:pt x="25222" y="1"/>
                  <a:pt x="19181" y="3719"/>
                  <a:pt x="19181" y="3719"/>
                </a:cubicBezTo>
                <a:lnTo>
                  <a:pt x="20181" y="4353"/>
                </a:lnTo>
                <a:cubicBezTo>
                  <a:pt x="20181" y="4353"/>
                  <a:pt x="23699" y="2102"/>
                  <a:pt x="25759" y="2102"/>
                </a:cubicBezTo>
                <a:cubicBezTo>
                  <a:pt x="26156" y="2102"/>
                  <a:pt x="26499" y="2185"/>
                  <a:pt x="26753" y="2385"/>
                </a:cubicBezTo>
                <a:cubicBezTo>
                  <a:pt x="28354" y="3652"/>
                  <a:pt x="23851" y="8489"/>
                  <a:pt x="17479" y="13159"/>
                </a:cubicBezTo>
                <a:cubicBezTo>
                  <a:pt x="12031" y="17132"/>
                  <a:pt x="6800" y="20042"/>
                  <a:pt x="4764" y="20042"/>
                </a:cubicBezTo>
                <a:cubicBezTo>
                  <a:pt x="4406" y="20042"/>
                  <a:pt x="4147" y="19953"/>
                  <a:pt x="4003" y="19764"/>
                </a:cubicBezTo>
                <a:cubicBezTo>
                  <a:pt x="3036" y="18529"/>
                  <a:pt x="7539" y="14260"/>
                  <a:pt x="7539" y="14260"/>
                </a:cubicBezTo>
                <a:lnTo>
                  <a:pt x="7139" y="13059"/>
                </a:lnTo>
                <a:lnTo>
                  <a:pt x="7139" y="13059"/>
                </a:lnTo>
                <a:cubicBezTo>
                  <a:pt x="7172" y="13226"/>
                  <a:pt x="0" y="20064"/>
                  <a:pt x="1868" y="21532"/>
                </a:cubicBezTo>
                <a:cubicBezTo>
                  <a:pt x="2144" y="21748"/>
                  <a:pt x="2548" y="21851"/>
                  <a:pt x="3058" y="21851"/>
                </a:cubicBezTo>
                <a:cubicBezTo>
                  <a:pt x="5999" y="21851"/>
                  <a:pt x="12451" y="18441"/>
                  <a:pt x="18080" y="13893"/>
                </a:cubicBezTo>
                <a:cubicBezTo>
                  <a:pt x="24718" y="8556"/>
                  <a:pt x="30755" y="2051"/>
                  <a:pt x="29088" y="350"/>
                </a:cubicBezTo>
                <a:cubicBezTo>
                  <a:pt x="28848" y="105"/>
                  <a:pt x="28473" y="1"/>
                  <a:pt x="28006" y="1"/>
                </a:cubicBez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64" name="Google Shape;1764;p42"/>
          <p:cNvSpPr/>
          <p:nvPr/>
        </p:nvSpPr>
        <p:spPr>
          <a:xfrm>
            <a:off x="565680" y="2886981"/>
            <a:ext cx="739738" cy="525556"/>
          </a:xfrm>
          <a:custGeom>
            <a:avLst/>
            <a:gdLst/>
            <a:ahLst/>
            <a:cxnLst/>
            <a:rect l="l" t="t" r="r" b="b"/>
            <a:pathLst>
              <a:path w="30756" h="21851" extrusionOk="0">
                <a:moveTo>
                  <a:pt x="28006" y="1"/>
                </a:moveTo>
                <a:cubicBezTo>
                  <a:pt x="25222" y="1"/>
                  <a:pt x="19181" y="3719"/>
                  <a:pt x="19181" y="3719"/>
                </a:cubicBezTo>
                <a:lnTo>
                  <a:pt x="20181" y="4353"/>
                </a:lnTo>
                <a:cubicBezTo>
                  <a:pt x="20181" y="4353"/>
                  <a:pt x="23699" y="2102"/>
                  <a:pt x="25759" y="2102"/>
                </a:cubicBezTo>
                <a:cubicBezTo>
                  <a:pt x="26156" y="2102"/>
                  <a:pt x="26499" y="2185"/>
                  <a:pt x="26753" y="2385"/>
                </a:cubicBezTo>
                <a:cubicBezTo>
                  <a:pt x="28354" y="3652"/>
                  <a:pt x="23851" y="8489"/>
                  <a:pt x="17479" y="13159"/>
                </a:cubicBezTo>
                <a:cubicBezTo>
                  <a:pt x="12031" y="17132"/>
                  <a:pt x="6800" y="20042"/>
                  <a:pt x="4764" y="20042"/>
                </a:cubicBezTo>
                <a:cubicBezTo>
                  <a:pt x="4406" y="20042"/>
                  <a:pt x="4147" y="19953"/>
                  <a:pt x="4003" y="19764"/>
                </a:cubicBezTo>
                <a:cubicBezTo>
                  <a:pt x="3036" y="18529"/>
                  <a:pt x="7539" y="14260"/>
                  <a:pt x="7539" y="14260"/>
                </a:cubicBezTo>
                <a:lnTo>
                  <a:pt x="7139" y="13059"/>
                </a:lnTo>
                <a:lnTo>
                  <a:pt x="7139" y="13059"/>
                </a:lnTo>
                <a:cubicBezTo>
                  <a:pt x="7172" y="13226"/>
                  <a:pt x="0" y="20064"/>
                  <a:pt x="1868" y="21532"/>
                </a:cubicBezTo>
                <a:cubicBezTo>
                  <a:pt x="2144" y="21748"/>
                  <a:pt x="2548" y="21851"/>
                  <a:pt x="3058" y="21851"/>
                </a:cubicBezTo>
                <a:cubicBezTo>
                  <a:pt x="5999" y="21851"/>
                  <a:pt x="12451" y="18441"/>
                  <a:pt x="18080" y="13893"/>
                </a:cubicBezTo>
                <a:cubicBezTo>
                  <a:pt x="24718" y="8556"/>
                  <a:pt x="30755" y="2051"/>
                  <a:pt x="29088" y="350"/>
                </a:cubicBezTo>
                <a:cubicBezTo>
                  <a:pt x="28848" y="105"/>
                  <a:pt x="28473" y="1"/>
                  <a:pt x="28006" y="1"/>
                </a:cubicBez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65" name="Google Shape;1765;p42"/>
          <p:cNvSpPr/>
          <p:nvPr/>
        </p:nvSpPr>
        <p:spPr>
          <a:xfrm>
            <a:off x="742172" y="3011353"/>
            <a:ext cx="81055" cy="277342"/>
          </a:xfrm>
          <a:custGeom>
            <a:avLst/>
            <a:gdLst/>
            <a:ahLst/>
            <a:cxnLst/>
            <a:rect l="l" t="t" r="r" b="b"/>
            <a:pathLst>
              <a:path w="3370" h="11531" extrusionOk="0">
                <a:moveTo>
                  <a:pt x="3266" y="1"/>
                </a:moveTo>
                <a:cubicBezTo>
                  <a:pt x="3103" y="1"/>
                  <a:pt x="2490" y="415"/>
                  <a:pt x="1769" y="1316"/>
                </a:cubicBezTo>
                <a:cubicBezTo>
                  <a:pt x="1335" y="1850"/>
                  <a:pt x="968" y="2484"/>
                  <a:pt x="701" y="3151"/>
                </a:cubicBezTo>
                <a:cubicBezTo>
                  <a:pt x="34" y="4819"/>
                  <a:pt x="1" y="6654"/>
                  <a:pt x="601" y="8355"/>
                </a:cubicBezTo>
                <a:cubicBezTo>
                  <a:pt x="868" y="9022"/>
                  <a:pt x="1202" y="9656"/>
                  <a:pt x="1602" y="10223"/>
                </a:cubicBezTo>
                <a:cubicBezTo>
                  <a:pt x="2315" y="11122"/>
                  <a:pt x="2941" y="11531"/>
                  <a:pt x="3053" y="11531"/>
                </a:cubicBezTo>
                <a:cubicBezTo>
                  <a:pt x="3062" y="11531"/>
                  <a:pt x="3067" y="11529"/>
                  <a:pt x="3070" y="11524"/>
                </a:cubicBezTo>
                <a:cubicBezTo>
                  <a:pt x="3136" y="11424"/>
                  <a:pt x="2569" y="10923"/>
                  <a:pt x="2002" y="9923"/>
                </a:cubicBezTo>
                <a:cubicBezTo>
                  <a:pt x="368" y="7354"/>
                  <a:pt x="434" y="4052"/>
                  <a:pt x="2169" y="1517"/>
                </a:cubicBezTo>
                <a:cubicBezTo>
                  <a:pt x="2803" y="549"/>
                  <a:pt x="3370" y="82"/>
                  <a:pt x="3303" y="16"/>
                </a:cubicBezTo>
                <a:cubicBezTo>
                  <a:pt x="3296" y="6"/>
                  <a:pt x="3284" y="1"/>
                  <a:pt x="326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66" name="Google Shape;1766;p42"/>
          <p:cNvSpPr/>
          <p:nvPr/>
        </p:nvSpPr>
        <p:spPr>
          <a:xfrm>
            <a:off x="2970164" y="1113471"/>
            <a:ext cx="331386" cy="330568"/>
          </a:xfrm>
          <a:custGeom>
            <a:avLst/>
            <a:gdLst/>
            <a:ahLst/>
            <a:cxnLst/>
            <a:rect l="l" t="t" r="r" b="b"/>
            <a:pathLst>
              <a:path w="13778" h="13744" extrusionOk="0">
                <a:moveTo>
                  <a:pt x="6872" y="0"/>
                </a:moveTo>
                <a:cubicBezTo>
                  <a:pt x="3103" y="0"/>
                  <a:pt x="1" y="3069"/>
                  <a:pt x="1" y="6872"/>
                </a:cubicBezTo>
                <a:cubicBezTo>
                  <a:pt x="1" y="10675"/>
                  <a:pt x="3103" y="13744"/>
                  <a:pt x="6872" y="13744"/>
                </a:cubicBezTo>
                <a:cubicBezTo>
                  <a:pt x="10675" y="13744"/>
                  <a:pt x="13777" y="10675"/>
                  <a:pt x="13777" y="6872"/>
                </a:cubicBezTo>
                <a:cubicBezTo>
                  <a:pt x="13777" y="3069"/>
                  <a:pt x="10675" y="0"/>
                  <a:pt x="6872" y="0"/>
                </a:cubicBezTo>
                <a:close/>
              </a:path>
            </a:pathLst>
          </a:custGeom>
          <a:solidFill>
            <a:srgbClr val="ACD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67" name="Google Shape;1767;p42"/>
          <p:cNvSpPr/>
          <p:nvPr/>
        </p:nvSpPr>
        <p:spPr>
          <a:xfrm>
            <a:off x="3189204" y="1189619"/>
            <a:ext cx="61789" cy="53034"/>
          </a:xfrm>
          <a:custGeom>
            <a:avLst/>
            <a:gdLst/>
            <a:ahLst/>
            <a:cxnLst/>
            <a:rect l="l" t="t" r="r" b="b"/>
            <a:pathLst>
              <a:path w="2569" h="2205" extrusionOk="0">
                <a:moveTo>
                  <a:pt x="1102" y="1"/>
                </a:moveTo>
                <a:cubicBezTo>
                  <a:pt x="537" y="1"/>
                  <a:pt x="0" y="424"/>
                  <a:pt x="0" y="1071"/>
                </a:cubicBezTo>
                <a:cubicBezTo>
                  <a:pt x="0" y="1671"/>
                  <a:pt x="467" y="2172"/>
                  <a:pt x="1067" y="2205"/>
                </a:cubicBezTo>
                <a:cubicBezTo>
                  <a:pt x="2068" y="2205"/>
                  <a:pt x="2569" y="1037"/>
                  <a:pt x="1901" y="337"/>
                </a:cubicBezTo>
                <a:cubicBezTo>
                  <a:pt x="1669" y="105"/>
                  <a:pt x="1382" y="1"/>
                  <a:pt x="1102" y="1"/>
                </a:cubicBez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68" name="Google Shape;1768;p42"/>
          <p:cNvSpPr/>
          <p:nvPr/>
        </p:nvSpPr>
        <p:spPr>
          <a:xfrm>
            <a:off x="3242936" y="1263699"/>
            <a:ext cx="36944" cy="31123"/>
          </a:xfrm>
          <a:custGeom>
            <a:avLst/>
            <a:gdLst/>
            <a:ahLst/>
            <a:cxnLst/>
            <a:rect l="l" t="t" r="r" b="b"/>
            <a:pathLst>
              <a:path w="1536" h="1294" extrusionOk="0">
                <a:moveTo>
                  <a:pt x="676" y="1"/>
                </a:moveTo>
                <a:cubicBezTo>
                  <a:pt x="345" y="1"/>
                  <a:pt x="23" y="246"/>
                  <a:pt x="1" y="626"/>
                </a:cubicBezTo>
                <a:cubicBezTo>
                  <a:pt x="34" y="960"/>
                  <a:pt x="301" y="1260"/>
                  <a:pt x="635" y="1293"/>
                </a:cubicBezTo>
                <a:cubicBezTo>
                  <a:pt x="1202" y="1293"/>
                  <a:pt x="1535" y="626"/>
                  <a:pt x="1135" y="192"/>
                </a:cubicBezTo>
                <a:cubicBezTo>
                  <a:pt x="1003" y="60"/>
                  <a:pt x="838" y="1"/>
                  <a:pt x="676" y="1"/>
                </a:cubicBez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69" name="Google Shape;1769;p42"/>
          <p:cNvSpPr/>
          <p:nvPr/>
        </p:nvSpPr>
        <p:spPr>
          <a:xfrm>
            <a:off x="3215661" y="1326883"/>
            <a:ext cx="12868" cy="11665"/>
          </a:xfrm>
          <a:custGeom>
            <a:avLst/>
            <a:gdLst/>
            <a:ahLst/>
            <a:cxnLst/>
            <a:rect l="l" t="t" r="r" b="b"/>
            <a:pathLst>
              <a:path w="535" h="485" extrusionOk="0">
                <a:moveTo>
                  <a:pt x="268" y="0"/>
                </a:moveTo>
                <a:cubicBezTo>
                  <a:pt x="134" y="0"/>
                  <a:pt x="1" y="100"/>
                  <a:pt x="34" y="234"/>
                </a:cubicBezTo>
                <a:cubicBezTo>
                  <a:pt x="18" y="401"/>
                  <a:pt x="134" y="484"/>
                  <a:pt x="259" y="484"/>
                </a:cubicBezTo>
                <a:cubicBezTo>
                  <a:pt x="384" y="484"/>
                  <a:pt x="518" y="401"/>
                  <a:pt x="535" y="234"/>
                </a:cubicBezTo>
                <a:cubicBezTo>
                  <a:pt x="501" y="100"/>
                  <a:pt x="401" y="0"/>
                  <a:pt x="268" y="0"/>
                </a:cubicBez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70" name="Google Shape;1770;p42"/>
          <p:cNvSpPr txBox="1">
            <a:spLocks noGrp="1"/>
          </p:cNvSpPr>
          <p:nvPr>
            <p:ph type="title"/>
          </p:nvPr>
        </p:nvSpPr>
        <p:spPr>
          <a:xfrm>
            <a:off x="6290890" y="830970"/>
            <a:ext cx="1920600" cy="114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dirty="0"/>
              <a:t>III.</a:t>
            </a:r>
            <a:endParaRPr sz="7200" dirty="0"/>
          </a:p>
        </p:txBody>
      </p:sp>
      <p:sp>
        <p:nvSpPr>
          <p:cNvPr id="1771" name="Google Shape;1771;p42"/>
          <p:cNvSpPr txBox="1">
            <a:spLocks noGrp="1"/>
          </p:cNvSpPr>
          <p:nvPr>
            <p:ph type="title" idx="2"/>
          </p:nvPr>
        </p:nvSpPr>
        <p:spPr>
          <a:xfrm>
            <a:off x="3629954" y="1960257"/>
            <a:ext cx="4865594" cy="146332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" sz="3200" dirty="0"/>
              <a:t>CÁCH ĐO TỐC ĐỘ BẰNG DỤNG CỤ THỰC HÀNH Ở NHÀ TRƯỜNG</a:t>
            </a:r>
            <a:endParaRPr sz="3200" dirty="0"/>
          </a:p>
        </p:txBody>
      </p:sp>
    </p:spTree>
    <p:extLst>
      <p:ext uri="{BB962C8B-B14F-4D97-AF65-F5344CB8AC3E}">
        <p14:creationId xmlns:p14="http://schemas.microsoft.com/office/powerpoint/2010/main" val="1288915832"/>
      </p:ext>
    </p:extLst>
  </p:cSld>
  <p:clrMapOvr>
    <a:masterClrMapping/>
  </p:clrMapOvr>
  <p:transition spd="slow">
    <p:push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750"/>
                                        <p:tgtEl>
                                          <p:spTgt spid="1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0" dur="750"/>
                                        <p:tgtEl>
                                          <p:spTgt spid="16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3" dur="750"/>
                                        <p:tgtEl>
                                          <p:spTgt spid="16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6" dur="750"/>
                                        <p:tgtEl>
                                          <p:spTgt spid="16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9" dur="750"/>
                                        <p:tgtEl>
                                          <p:spTgt spid="16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2" dur="750"/>
                                        <p:tgtEl>
                                          <p:spTgt spid="16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5" dur="750"/>
                                        <p:tgtEl>
                                          <p:spTgt spid="16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8" dur="750"/>
                                        <p:tgtEl>
                                          <p:spTgt spid="16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1" dur="750"/>
                                        <p:tgtEl>
                                          <p:spTgt spid="16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4" dur="750"/>
                                        <p:tgtEl>
                                          <p:spTgt spid="16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7" dur="750"/>
                                        <p:tgtEl>
                                          <p:spTgt spid="16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0" dur="750"/>
                                        <p:tgtEl>
                                          <p:spTgt spid="16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3" dur="750"/>
                                        <p:tgtEl>
                                          <p:spTgt spid="16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6" dur="750"/>
                                        <p:tgtEl>
                                          <p:spTgt spid="16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9" dur="750"/>
                                        <p:tgtEl>
                                          <p:spTgt spid="16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2" dur="750"/>
                                        <p:tgtEl>
                                          <p:spTgt spid="16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5" dur="750"/>
                                        <p:tgtEl>
                                          <p:spTgt spid="16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8" dur="750"/>
                                        <p:tgtEl>
                                          <p:spTgt spid="16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1" dur="750"/>
                                        <p:tgtEl>
                                          <p:spTgt spid="16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4" dur="750"/>
                                        <p:tgtEl>
                                          <p:spTgt spid="16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7" dur="750"/>
                                        <p:tgtEl>
                                          <p:spTgt spid="16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0" dur="750"/>
                                        <p:tgtEl>
                                          <p:spTgt spid="16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3" dur="750"/>
                                        <p:tgtEl>
                                          <p:spTgt spid="16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6" dur="750"/>
                                        <p:tgtEl>
                                          <p:spTgt spid="16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9" dur="750"/>
                                        <p:tgtEl>
                                          <p:spTgt spid="16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82" dur="750"/>
                                        <p:tgtEl>
                                          <p:spTgt spid="16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85" dur="750"/>
                                        <p:tgtEl>
                                          <p:spTgt spid="16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88" dur="750"/>
                                        <p:tgtEl>
                                          <p:spTgt spid="16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91" dur="750"/>
                                        <p:tgtEl>
                                          <p:spTgt spid="16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94" dur="750"/>
                                        <p:tgtEl>
                                          <p:spTgt spid="16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97" dur="750"/>
                                        <p:tgtEl>
                                          <p:spTgt spid="16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00" dur="750"/>
                                        <p:tgtEl>
                                          <p:spTgt spid="16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03" dur="750"/>
                                        <p:tgtEl>
                                          <p:spTgt spid="16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06" dur="750"/>
                                        <p:tgtEl>
                                          <p:spTgt spid="16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09" dur="750"/>
                                        <p:tgtEl>
                                          <p:spTgt spid="16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12" dur="750"/>
                                        <p:tgtEl>
                                          <p:spTgt spid="16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15" dur="750"/>
                                        <p:tgtEl>
                                          <p:spTgt spid="16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18" dur="750"/>
                                        <p:tgtEl>
                                          <p:spTgt spid="16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21" dur="750"/>
                                        <p:tgtEl>
                                          <p:spTgt spid="16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24" dur="750"/>
                                        <p:tgtEl>
                                          <p:spTgt spid="16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27" dur="750"/>
                                        <p:tgtEl>
                                          <p:spTgt spid="1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30" dur="750"/>
                                        <p:tgtEl>
                                          <p:spTgt spid="16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33" dur="750"/>
                                        <p:tgtEl>
                                          <p:spTgt spid="16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36" dur="750"/>
                                        <p:tgtEl>
                                          <p:spTgt spid="16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39" dur="750"/>
                                        <p:tgtEl>
                                          <p:spTgt spid="16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42" dur="750"/>
                                        <p:tgtEl>
                                          <p:spTgt spid="16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45" dur="750"/>
                                        <p:tgtEl>
                                          <p:spTgt spid="16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48" dur="750"/>
                                        <p:tgtEl>
                                          <p:spTgt spid="16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51" dur="750"/>
                                        <p:tgtEl>
                                          <p:spTgt spid="16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54" dur="750"/>
                                        <p:tgtEl>
                                          <p:spTgt spid="16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57" dur="750"/>
                                        <p:tgtEl>
                                          <p:spTgt spid="16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60" dur="750"/>
                                        <p:tgtEl>
                                          <p:spTgt spid="16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63" dur="750"/>
                                        <p:tgtEl>
                                          <p:spTgt spid="16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66" dur="750"/>
                                        <p:tgtEl>
                                          <p:spTgt spid="16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69" dur="750"/>
                                        <p:tgtEl>
                                          <p:spTgt spid="16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72" dur="750"/>
                                        <p:tgtEl>
                                          <p:spTgt spid="16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75" dur="750"/>
                                        <p:tgtEl>
                                          <p:spTgt spid="16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6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78" dur="750"/>
                                        <p:tgtEl>
                                          <p:spTgt spid="17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81" dur="750"/>
                                        <p:tgtEl>
                                          <p:spTgt spid="17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2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84" dur="750"/>
                                        <p:tgtEl>
                                          <p:spTgt spid="17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87" dur="750"/>
                                        <p:tgtEl>
                                          <p:spTgt spid="17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8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90" dur="750"/>
                                        <p:tgtEl>
                                          <p:spTgt spid="17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93" dur="750"/>
                                        <p:tgtEl>
                                          <p:spTgt spid="17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96" dur="750"/>
                                        <p:tgtEl>
                                          <p:spTgt spid="17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99" dur="750"/>
                                        <p:tgtEl>
                                          <p:spTgt spid="17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0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02" dur="750"/>
                                        <p:tgtEl>
                                          <p:spTgt spid="17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05" dur="750"/>
                                        <p:tgtEl>
                                          <p:spTgt spid="17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6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08" dur="750"/>
                                        <p:tgtEl>
                                          <p:spTgt spid="17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11" dur="750"/>
                                        <p:tgtEl>
                                          <p:spTgt spid="17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14" dur="750"/>
                                        <p:tgtEl>
                                          <p:spTgt spid="17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17" dur="750"/>
                                        <p:tgtEl>
                                          <p:spTgt spid="17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8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20" dur="750"/>
                                        <p:tgtEl>
                                          <p:spTgt spid="17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23" dur="750"/>
                                        <p:tgtEl>
                                          <p:spTgt spid="17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4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26" dur="750"/>
                                        <p:tgtEl>
                                          <p:spTgt spid="17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29" dur="750"/>
                                        <p:tgtEl>
                                          <p:spTgt spid="17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0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32" dur="750"/>
                                        <p:tgtEl>
                                          <p:spTgt spid="17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35" dur="750"/>
                                        <p:tgtEl>
                                          <p:spTgt spid="17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6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38" dur="750"/>
                                        <p:tgtEl>
                                          <p:spTgt spid="17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41" dur="750"/>
                                        <p:tgtEl>
                                          <p:spTgt spid="17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2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44" dur="750"/>
                                        <p:tgtEl>
                                          <p:spTgt spid="17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47" dur="750"/>
                                        <p:tgtEl>
                                          <p:spTgt spid="17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8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50" dur="750"/>
                                        <p:tgtEl>
                                          <p:spTgt spid="17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53" dur="750"/>
                                        <p:tgtEl>
                                          <p:spTgt spid="1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4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56" dur="750"/>
                                        <p:tgtEl>
                                          <p:spTgt spid="17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59" dur="750"/>
                                        <p:tgtEl>
                                          <p:spTgt spid="17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0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62" dur="750"/>
                                        <p:tgtEl>
                                          <p:spTgt spid="17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65" dur="750"/>
                                        <p:tgtEl>
                                          <p:spTgt spid="17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6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68" dur="750"/>
                                        <p:tgtEl>
                                          <p:spTgt spid="17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71" dur="750"/>
                                        <p:tgtEl>
                                          <p:spTgt spid="17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2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74" dur="750"/>
                                        <p:tgtEl>
                                          <p:spTgt spid="17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77" dur="750"/>
                                        <p:tgtEl>
                                          <p:spTgt spid="17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8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80" dur="750"/>
                                        <p:tgtEl>
                                          <p:spTgt spid="17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83" dur="750"/>
                                        <p:tgtEl>
                                          <p:spTgt spid="17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4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86" dur="750"/>
                                        <p:tgtEl>
                                          <p:spTgt spid="17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89" dur="750"/>
                                        <p:tgtEl>
                                          <p:spTgt spid="17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0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92" dur="750"/>
                                        <p:tgtEl>
                                          <p:spTgt spid="17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95" dur="750"/>
                                        <p:tgtEl>
                                          <p:spTgt spid="17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6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98" dur="750"/>
                                        <p:tgtEl>
                                          <p:spTgt spid="17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01" dur="750"/>
                                        <p:tgtEl>
                                          <p:spTgt spid="17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2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04" dur="750"/>
                                        <p:tgtEl>
                                          <p:spTgt spid="17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07" dur="750"/>
                                        <p:tgtEl>
                                          <p:spTgt spid="17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8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10" dur="750"/>
                                        <p:tgtEl>
                                          <p:spTgt spid="17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13" dur="750"/>
                                        <p:tgtEl>
                                          <p:spTgt spid="17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4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16" dur="750"/>
                                        <p:tgtEl>
                                          <p:spTgt spid="17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19" dur="750"/>
                                        <p:tgtEl>
                                          <p:spTgt spid="17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0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22" dur="750"/>
                                        <p:tgtEl>
                                          <p:spTgt spid="17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25" dur="750"/>
                                        <p:tgtEl>
                                          <p:spTgt spid="17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6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28" dur="750"/>
                                        <p:tgtEl>
                                          <p:spTgt spid="17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31" dur="750"/>
                                        <p:tgtEl>
                                          <p:spTgt spid="17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2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34" dur="750"/>
                                        <p:tgtEl>
                                          <p:spTgt spid="17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37" dur="750"/>
                                        <p:tgtEl>
                                          <p:spTgt spid="17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8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40" dur="750"/>
                                        <p:tgtEl>
                                          <p:spTgt spid="17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43" dur="750"/>
                                        <p:tgtEl>
                                          <p:spTgt spid="1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4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46" dur="750"/>
                                        <p:tgtEl>
                                          <p:spTgt spid="17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49" dur="750"/>
                                        <p:tgtEl>
                                          <p:spTgt spid="17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0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52" dur="750"/>
                                        <p:tgtEl>
                                          <p:spTgt spid="17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55" dur="750"/>
                                        <p:tgtEl>
                                          <p:spTgt spid="17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6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58" dur="750"/>
                                        <p:tgtEl>
                                          <p:spTgt spid="17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61" dur="750"/>
                                        <p:tgtEl>
                                          <p:spTgt spid="17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2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64" dur="750"/>
                                        <p:tgtEl>
                                          <p:spTgt spid="17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67" dur="750"/>
                                        <p:tgtEl>
                                          <p:spTgt spid="17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8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70" dur="750"/>
                                        <p:tgtEl>
                                          <p:spTgt spid="17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73" dur="750"/>
                                        <p:tgtEl>
                                          <p:spTgt spid="17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4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76" dur="750"/>
                                        <p:tgtEl>
                                          <p:spTgt spid="17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79" dur="750"/>
                                        <p:tgtEl>
                                          <p:spTgt spid="17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0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82" dur="750"/>
                                        <p:tgtEl>
                                          <p:spTgt spid="17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85" dur="750"/>
                                        <p:tgtEl>
                                          <p:spTgt spid="17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6" fill="hold">
                            <p:stCondLst>
                              <p:cond delay="1250"/>
                            </p:stCondLst>
                            <p:childTnLst>
                              <p:par>
                                <p:cTn id="38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9" dur="500"/>
                                        <p:tgtEl>
                                          <p:spTgt spid="17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0" fill="hold">
                            <p:stCondLst>
                              <p:cond delay="1750"/>
                            </p:stCondLst>
                            <p:childTnLst>
                              <p:par>
                                <p:cTn id="39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3" dur="500"/>
                                        <p:tgtEl>
                                          <p:spTgt spid="17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43" grpId="0" animBg="1"/>
      <p:bldP spid="1644" grpId="0" animBg="1"/>
      <p:bldP spid="1645" grpId="0" animBg="1"/>
      <p:bldP spid="1646" grpId="0" animBg="1"/>
      <p:bldP spid="1647" grpId="0" animBg="1"/>
      <p:bldP spid="1648" grpId="0" animBg="1"/>
      <p:bldP spid="1649" grpId="0" animBg="1"/>
      <p:bldP spid="1650" grpId="0" animBg="1"/>
      <p:bldP spid="1651" grpId="0" animBg="1"/>
      <p:bldP spid="1652" grpId="0" animBg="1"/>
      <p:bldP spid="1653" grpId="0" animBg="1"/>
      <p:bldP spid="1654" grpId="0" animBg="1"/>
      <p:bldP spid="1655" grpId="0" animBg="1"/>
      <p:bldP spid="1656" grpId="0" animBg="1"/>
      <p:bldP spid="1657" grpId="0" animBg="1"/>
      <p:bldP spid="1658" grpId="0" animBg="1"/>
      <p:bldP spid="1659" grpId="0" animBg="1"/>
      <p:bldP spid="1660" grpId="0" animBg="1"/>
      <p:bldP spid="1661" grpId="0" animBg="1"/>
      <p:bldP spid="1662" grpId="0" animBg="1"/>
      <p:bldP spid="1663" grpId="0" animBg="1"/>
      <p:bldP spid="1664" grpId="0" animBg="1"/>
      <p:bldP spid="1665" grpId="0" animBg="1"/>
      <p:bldP spid="1666" grpId="0" animBg="1"/>
      <p:bldP spid="1667" grpId="0" animBg="1"/>
      <p:bldP spid="1668" grpId="0" animBg="1"/>
      <p:bldP spid="1669" grpId="0" animBg="1"/>
      <p:bldP spid="1670" grpId="0" animBg="1"/>
      <p:bldP spid="1671" grpId="0" animBg="1"/>
      <p:bldP spid="1672" grpId="0" animBg="1"/>
      <p:bldP spid="1673" grpId="0" animBg="1"/>
      <p:bldP spid="1674" grpId="0" animBg="1"/>
      <p:bldP spid="1675" grpId="0" animBg="1"/>
      <p:bldP spid="1676" grpId="0" animBg="1"/>
      <p:bldP spid="1677" grpId="0" animBg="1"/>
      <p:bldP spid="1678" grpId="0" animBg="1"/>
      <p:bldP spid="1679" grpId="0" animBg="1"/>
      <p:bldP spid="1680" grpId="0" animBg="1"/>
      <p:bldP spid="1681" grpId="0" animBg="1"/>
      <p:bldP spid="1682" grpId="0" animBg="1"/>
      <p:bldP spid="1683" grpId="0" animBg="1"/>
      <p:bldP spid="1684" grpId="0" animBg="1"/>
      <p:bldP spid="1685" grpId="0" animBg="1"/>
      <p:bldP spid="1686" grpId="0" animBg="1"/>
      <p:bldP spid="1687" grpId="0" animBg="1"/>
      <p:bldP spid="1688" grpId="0" animBg="1"/>
      <p:bldP spid="1689" grpId="0" animBg="1"/>
      <p:bldP spid="1690" grpId="0" animBg="1"/>
      <p:bldP spid="1691" grpId="0" animBg="1"/>
      <p:bldP spid="1692" grpId="0" animBg="1"/>
      <p:bldP spid="1693" grpId="0" animBg="1"/>
      <p:bldP spid="1694" grpId="0" animBg="1"/>
      <p:bldP spid="1695" grpId="0" animBg="1"/>
      <p:bldP spid="1696" grpId="0" animBg="1"/>
      <p:bldP spid="1697" grpId="0" animBg="1"/>
      <p:bldP spid="1698" grpId="0" animBg="1"/>
      <p:bldP spid="1699" grpId="0" animBg="1"/>
      <p:bldP spid="1700" grpId="0" animBg="1"/>
      <p:bldP spid="1701" grpId="0" animBg="1"/>
      <p:bldP spid="1702" grpId="0" animBg="1"/>
      <p:bldP spid="1703" grpId="0" animBg="1"/>
      <p:bldP spid="1704" grpId="0" animBg="1"/>
      <p:bldP spid="1705" grpId="0" animBg="1"/>
      <p:bldP spid="1706" grpId="0" animBg="1"/>
      <p:bldP spid="1707" grpId="0" animBg="1"/>
      <p:bldP spid="1708" grpId="0" animBg="1"/>
      <p:bldP spid="1709" grpId="0" animBg="1"/>
      <p:bldP spid="1710" grpId="0" animBg="1"/>
      <p:bldP spid="1711" grpId="0" animBg="1"/>
      <p:bldP spid="1712" grpId="0" animBg="1"/>
      <p:bldP spid="1713" grpId="0" animBg="1"/>
      <p:bldP spid="1714" grpId="0" animBg="1"/>
      <p:bldP spid="1715" grpId="0" animBg="1"/>
      <p:bldP spid="1716" grpId="0" animBg="1"/>
      <p:bldP spid="1717" grpId="0" animBg="1"/>
      <p:bldP spid="1718" grpId="0" animBg="1"/>
      <p:bldP spid="1719" grpId="0" animBg="1"/>
      <p:bldP spid="1720" grpId="0" animBg="1"/>
      <p:bldP spid="1721" grpId="0" animBg="1"/>
      <p:bldP spid="1722" grpId="0" animBg="1"/>
      <p:bldP spid="1723" grpId="0" animBg="1"/>
      <p:bldP spid="1724" grpId="0" animBg="1"/>
      <p:bldP spid="1725" grpId="0" animBg="1"/>
      <p:bldP spid="1726" grpId="0" animBg="1"/>
      <p:bldP spid="1727" grpId="0" animBg="1"/>
      <p:bldP spid="1728" grpId="0" animBg="1"/>
      <p:bldP spid="1729" grpId="0" animBg="1"/>
      <p:bldP spid="1730" grpId="0" animBg="1"/>
      <p:bldP spid="1731" grpId="0" animBg="1"/>
      <p:bldP spid="1732" grpId="0" animBg="1"/>
      <p:bldP spid="1733" grpId="0" animBg="1"/>
      <p:bldP spid="1734" grpId="0" animBg="1"/>
      <p:bldP spid="1735" grpId="0" animBg="1"/>
      <p:bldP spid="1736" grpId="0" animBg="1"/>
      <p:bldP spid="1737" grpId="0" animBg="1"/>
      <p:bldP spid="1738" grpId="0" animBg="1"/>
      <p:bldP spid="1739" grpId="0" animBg="1"/>
      <p:bldP spid="1740" grpId="0" animBg="1"/>
      <p:bldP spid="1741" grpId="0" animBg="1"/>
      <p:bldP spid="1742" grpId="0" animBg="1"/>
      <p:bldP spid="1743" grpId="0" animBg="1"/>
      <p:bldP spid="1744" grpId="0" animBg="1"/>
      <p:bldP spid="1745" grpId="0" animBg="1"/>
      <p:bldP spid="1746" grpId="0" animBg="1"/>
      <p:bldP spid="1747" grpId="0" animBg="1"/>
      <p:bldP spid="1748" grpId="0" animBg="1"/>
      <p:bldP spid="1749" grpId="0" animBg="1"/>
      <p:bldP spid="1750" grpId="0" animBg="1"/>
      <p:bldP spid="1751" grpId="0" animBg="1"/>
      <p:bldP spid="1752" grpId="0" animBg="1"/>
      <p:bldP spid="1753" grpId="0" animBg="1"/>
      <p:bldP spid="1754" grpId="0" animBg="1"/>
      <p:bldP spid="1755" grpId="0" animBg="1"/>
      <p:bldP spid="1756" grpId="0" animBg="1"/>
      <p:bldP spid="1757" grpId="0" animBg="1"/>
      <p:bldP spid="1758" grpId="0" animBg="1"/>
      <p:bldP spid="1759" grpId="0" animBg="1"/>
      <p:bldP spid="1760" grpId="0" animBg="1"/>
      <p:bldP spid="1761" grpId="0" animBg="1"/>
      <p:bldP spid="1762" grpId="0" animBg="1"/>
      <p:bldP spid="1763" grpId="0" animBg="1"/>
      <p:bldP spid="1764" grpId="0" animBg="1"/>
      <p:bldP spid="1765" grpId="0" animBg="1"/>
      <p:bldP spid="1766" grpId="0" animBg="1"/>
      <p:bldP spid="1767" grpId="0" animBg="1"/>
      <p:bldP spid="1768" grpId="0" animBg="1"/>
      <p:bldP spid="1769" grpId="0" animBg="1"/>
      <p:bldP spid="1770" grpId="0"/>
      <p:bldP spid="1771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1924;p44">
            <a:extLst>
              <a:ext uri="{FF2B5EF4-FFF2-40B4-BE49-F238E27FC236}">
                <a16:creationId xmlns:a16="http://schemas.microsoft.com/office/drawing/2014/main" id="{2AF709B9-DD12-4667-86FE-1EA229229B93}"/>
              </a:ext>
            </a:extLst>
          </p:cNvPr>
          <p:cNvSpPr txBox="1">
            <a:spLocks/>
          </p:cNvSpPr>
          <p:nvPr/>
        </p:nvSpPr>
        <p:spPr>
          <a:xfrm>
            <a:off x="590145" y="591390"/>
            <a:ext cx="3787564" cy="16008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13970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400"/>
              <a:buFont typeface="Montserrat"/>
              <a:buNone/>
              <a:tabLst/>
              <a:defRPr/>
            </a:pP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Để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đo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tốc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độ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của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một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vật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trên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một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quãng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đường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, ta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cần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đo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những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gì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và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bằng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dụng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cụ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gì?</a:t>
            </a:r>
            <a:endParaRPr kumimoji="0" lang="vi-VN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3 Arima Madurai Black" panose="00000A00000000000000" pitchFamily="2" charset="-93"/>
              <a:cs typeface="#9Slide03 Arima Madurai Black" panose="00000A00000000000000" pitchFamily="2" charset="-93"/>
              <a:sym typeface="Montserrat"/>
            </a:endParaRPr>
          </a:p>
        </p:txBody>
      </p:sp>
      <p:grpSp>
        <p:nvGrpSpPr>
          <p:cNvPr id="143" name="Group 142">
            <a:extLst>
              <a:ext uri="{FF2B5EF4-FFF2-40B4-BE49-F238E27FC236}">
                <a16:creationId xmlns:a16="http://schemas.microsoft.com/office/drawing/2014/main" id="{A579C0D7-A0A7-40D4-8CE0-C87DCEFDE17A}"/>
              </a:ext>
            </a:extLst>
          </p:cNvPr>
          <p:cNvGrpSpPr/>
          <p:nvPr/>
        </p:nvGrpSpPr>
        <p:grpSpPr>
          <a:xfrm>
            <a:off x="5457711" y="828350"/>
            <a:ext cx="3403655" cy="3160200"/>
            <a:chOff x="5678175" y="1345212"/>
            <a:chExt cx="3465825" cy="3217876"/>
          </a:xfrm>
        </p:grpSpPr>
        <p:sp>
          <p:nvSpPr>
            <p:cNvPr id="144" name="Google Shape;1785;p44">
              <a:extLst>
                <a:ext uri="{FF2B5EF4-FFF2-40B4-BE49-F238E27FC236}">
                  <a16:creationId xmlns:a16="http://schemas.microsoft.com/office/drawing/2014/main" id="{3A5CE113-F7E3-4E28-9B78-A86104EADCF0}"/>
                </a:ext>
              </a:extLst>
            </p:cNvPr>
            <p:cNvSpPr/>
            <p:nvPr/>
          </p:nvSpPr>
          <p:spPr>
            <a:xfrm>
              <a:off x="5678175" y="4558420"/>
              <a:ext cx="3465825" cy="3783"/>
            </a:xfrm>
            <a:custGeom>
              <a:avLst/>
              <a:gdLst/>
              <a:ahLst/>
              <a:cxnLst/>
              <a:rect l="l" t="t" r="r" b="b"/>
              <a:pathLst>
                <a:path w="184132" h="201" extrusionOk="0">
                  <a:moveTo>
                    <a:pt x="92066" y="1"/>
                  </a:moveTo>
                  <a:cubicBezTo>
                    <a:pt x="41230" y="1"/>
                    <a:pt x="0" y="34"/>
                    <a:pt x="0" y="101"/>
                  </a:cubicBezTo>
                  <a:cubicBezTo>
                    <a:pt x="0" y="167"/>
                    <a:pt x="41230" y="201"/>
                    <a:pt x="92066" y="201"/>
                  </a:cubicBezTo>
                  <a:cubicBezTo>
                    <a:pt x="142902" y="201"/>
                    <a:pt x="184132" y="167"/>
                    <a:pt x="184132" y="101"/>
                  </a:cubicBezTo>
                  <a:cubicBezTo>
                    <a:pt x="184132" y="34"/>
                    <a:pt x="142936" y="1"/>
                    <a:pt x="9206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786;p44">
              <a:extLst>
                <a:ext uri="{FF2B5EF4-FFF2-40B4-BE49-F238E27FC236}">
                  <a16:creationId xmlns:a16="http://schemas.microsoft.com/office/drawing/2014/main" id="{B91EF1C9-3047-48AF-A5BE-C4F57B7F7583}"/>
                </a:ext>
              </a:extLst>
            </p:cNvPr>
            <p:cNvSpPr/>
            <p:nvPr/>
          </p:nvSpPr>
          <p:spPr>
            <a:xfrm>
              <a:off x="5870936" y="3776722"/>
              <a:ext cx="365420" cy="783600"/>
            </a:xfrm>
            <a:custGeom>
              <a:avLst/>
              <a:gdLst/>
              <a:ahLst/>
              <a:cxnLst/>
              <a:rect l="l" t="t" r="r" b="b"/>
              <a:pathLst>
                <a:path w="19414" h="41631" extrusionOk="0">
                  <a:moveTo>
                    <a:pt x="200" y="1"/>
                  </a:moveTo>
                  <a:lnTo>
                    <a:pt x="200" y="1"/>
                  </a:lnTo>
                  <a:cubicBezTo>
                    <a:pt x="0" y="3537"/>
                    <a:pt x="767" y="7039"/>
                    <a:pt x="2435" y="10175"/>
                  </a:cubicBezTo>
                  <a:cubicBezTo>
                    <a:pt x="3069" y="11442"/>
                    <a:pt x="3869" y="12643"/>
                    <a:pt x="4103" y="14044"/>
                  </a:cubicBezTo>
                  <a:cubicBezTo>
                    <a:pt x="4437" y="16313"/>
                    <a:pt x="3169" y="18614"/>
                    <a:pt x="3736" y="20849"/>
                  </a:cubicBezTo>
                  <a:cubicBezTo>
                    <a:pt x="4370" y="23418"/>
                    <a:pt x="7239" y="25119"/>
                    <a:pt x="7372" y="27721"/>
                  </a:cubicBezTo>
                  <a:cubicBezTo>
                    <a:pt x="7472" y="29956"/>
                    <a:pt x="5537" y="31890"/>
                    <a:pt x="5704" y="34092"/>
                  </a:cubicBezTo>
                  <a:cubicBezTo>
                    <a:pt x="5804" y="35059"/>
                    <a:pt x="6138" y="35960"/>
                    <a:pt x="6705" y="36727"/>
                  </a:cubicBezTo>
                  <a:cubicBezTo>
                    <a:pt x="8378" y="39516"/>
                    <a:pt x="10826" y="41466"/>
                    <a:pt x="14555" y="41466"/>
                  </a:cubicBezTo>
                  <a:cubicBezTo>
                    <a:pt x="14618" y="41466"/>
                    <a:pt x="14681" y="41465"/>
                    <a:pt x="14744" y="41464"/>
                  </a:cubicBezTo>
                  <a:lnTo>
                    <a:pt x="19414" y="41631"/>
                  </a:lnTo>
                  <a:lnTo>
                    <a:pt x="16212" y="30823"/>
                  </a:lnTo>
                  <a:cubicBezTo>
                    <a:pt x="16645" y="29289"/>
                    <a:pt x="15611" y="27721"/>
                    <a:pt x="14477" y="26653"/>
                  </a:cubicBezTo>
                  <a:cubicBezTo>
                    <a:pt x="13343" y="25553"/>
                    <a:pt x="12009" y="24519"/>
                    <a:pt x="11408" y="23051"/>
                  </a:cubicBezTo>
                  <a:cubicBezTo>
                    <a:pt x="10474" y="20682"/>
                    <a:pt x="11742" y="17580"/>
                    <a:pt x="10107" y="15612"/>
                  </a:cubicBezTo>
                  <a:cubicBezTo>
                    <a:pt x="9173" y="14445"/>
                    <a:pt x="7472" y="14044"/>
                    <a:pt x="6605" y="12777"/>
                  </a:cubicBezTo>
                  <a:cubicBezTo>
                    <a:pt x="6204" y="12110"/>
                    <a:pt x="5971" y="11342"/>
                    <a:pt x="5838" y="10575"/>
                  </a:cubicBezTo>
                  <a:cubicBezTo>
                    <a:pt x="4937" y="6606"/>
                    <a:pt x="3002" y="2936"/>
                    <a:pt x="200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787;p44">
              <a:extLst>
                <a:ext uri="{FF2B5EF4-FFF2-40B4-BE49-F238E27FC236}">
                  <a16:creationId xmlns:a16="http://schemas.microsoft.com/office/drawing/2014/main" id="{1BF60EA6-CD14-4E6D-A98A-853902918C9C}"/>
                </a:ext>
              </a:extLst>
            </p:cNvPr>
            <p:cNvSpPr/>
            <p:nvPr/>
          </p:nvSpPr>
          <p:spPr>
            <a:xfrm>
              <a:off x="5870936" y="3776722"/>
              <a:ext cx="365420" cy="783600"/>
            </a:xfrm>
            <a:custGeom>
              <a:avLst/>
              <a:gdLst/>
              <a:ahLst/>
              <a:cxnLst/>
              <a:rect l="l" t="t" r="r" b="b"/>
              <a:pathLst>
                <a:path w="19414" h="41631" extrusionOk="0">
                  <a:moveTo>
                    <a:pt x="200" y="1"/>
                  </a:moveTo>
                  <a:lnTo>
                    <a:pt x="200" y="1"/>
                  </a:lnTo>
                  <a:cubicBezTo>
                    <a:pt x="0" y="3537"/>
                    <a:pt x="767" y="7039"/>
                    <a:pt x="2435" y="10175"/>
                  </a:cubicBezTo>
                  <a:cubicBezTo>
                    <a:pt x="3069" y="11442"/>
                    <a:pt x="3869" y="12643"/>
                    <a:pt x="4103" y="14044"/>
                  </a:cubicBezTo>
                  <a:cubicBezTo>
                    <a:pt x="4437" y="16313"/>
                    <a:pt x="3169" y="18614"/>
                    <a:pt x="3736" y="20849"/>
                  </a:cubicBezTo>
                  <a:cubicBezTo>
                    <a:pt x="4370" y="23418"/>
                    <a:pt x="7239" y="25119"/>
                    <a:pt x="7372" y="27721"/>
                  </a:cubicBezTo>
                  <a:cubicBezTo>
                    <a:pt x="7472" y="29956"/>
                    <a:pt x="5537" y="31890"/>
                    <a:pt x="5704" y="34092"/>
                  </a:cubicBezTo>
                  <a:cubicBezTo>
                    <a:pt x="5804" y="35059"/>
                    <a:pt x="6138" y="35960"/>
                    <a:pt x="6705" y="36727"/>
                  </a:cubicBezTo>
                  <a:cubicBezTo>
                    <a:pt x="8378" y="39516"/>
                    <a:pt x="10826" y="41466"/>
                    <a:pt x="14555" y="41466"/>
                  </a:cubicBezTo>
                  <a:cubicBezTo>
                    <a:pt x="14618" y="41466"/>
                    <a:pt x="14681" y="41465"/>
                    <a:pt x="14744" y="41464"/>
                  </a:cubicBezTo>
                  <a:lnTo>
                    <a:pt x="19414" y="41631"/>
                  </a:lnTo>
                  <a:lnTo>
                    <a:pt x="16212" y="30823"/>
                  </a:lnTo>
                  <a:cubicBezTo>
                    <a:pt x="16645" y="29289"/>
                    <a:pt x="15611" y="27721"/>
                    <a:pt x="14477" y="26653"/>
                  </a:cubicBezTo>
                  <a:cubicBezTo>
                    <a:pt x="13343" y="25553"/>
                    <a:pt x="12009" y="24519"/>
                    <a:pt x="11408" y="23051"/>
                  </a:cubicBezTo>
                  <a:cubicBezTo>
                    <a:pt x="10474" y="20682"/>
                    <a:pt x="11742" y="17580"/>
                    <a:pt x="10107" y="15612"/>
                  </a:cubicBezTo>
                  <a:cubicBezTo>
                    <a:pt x="9173" y="14445"/>
                    <a:pt x="7472" y="14044"/>
                    <a:pt x="6605" y="12777"/>
                  </a:cubicBezTo>
                  <a:cubicBezTo>
                    <a:pt x="6204" y="12110"/>
                    <a:pt x="5971" y="11342"/>
                    <a:pt x="5838" y="10575"/>
                  </a:cubicBezTo>
                  <a:cubicBezTo>
                    <a:pt x="4937" y="6606"/>
                    <a:pt x="3002" y="2936"/>
                    <a:pt x="200" y="1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788;p44">
              <a:extLst>
                <a:ext uri="{FF2B5EF4-FFF2-40B4-BE49-F238E27FC236}">
                  <a16:creationId xmlns:a16="http://schemas.microsoft.com/office/drawing/2014/main" id="{FD8F2D09-27CA-4F5F-A9D0-25C63647688A}"/>
                </a:ext>
              </a:extLst>
            </p:cNvPr>
            <p:cNvSpPr/>
            <p:nvPr/>
          </p:nvSpPr>
          <p:spPr>
            <a:xfrm>
              <a:off x="6209346" y="3474733"/>
              <a:ext cx="352244" cy="1088355"/>
            </a:xfrm>
            <a:custGeom>
              <a:avLst/>
              <a:gdLst/>
              <a:ahLst/>
              <a:cxnLst/>
              <a:rect l="l" t="t" r="r" b="b"/>
              <a:pathLst>
                <a:path w="18714" h="57822" extrusionOk="0">
                  <a:moveTo>
                    <a:pt x="18047" y="0"/>
                  </a:moveTo>
                  <a:lnTo>
                    <a:pt x="17880" y="67"/>
                  </a:lnTo>
                  <a:cubicBezTo>
                    <a:pt x="16879" y="601"/>
                    <a:pt x="16045" y="1301"/>
                    <a:pt x="15378" y="2202"/>
                  </a:cubicBezTo>
                  <a:cubicBezTo>
                    <a:pt x="14711" y="3069"/>
                    <a:pt x="14211" y="4036"/>
                    <a:pt x="13844" y="5037"/>
                  </a:cubicBezTo>
                  <a:cubicBezTo>
                    <a:pt x="13043" y="7039"/>
                    <a:pt x="12776" y="9140"/>
                    <a:pt x="12376" y="11175"/>
                  </a:cubicBezTo>
                  <a:cubicBezTo>
                    <a:pt x="11976" y="13176"/>
                    <a:pt x="11475" y="15144"/>
                    <a:pt x="10475" y="16812"/>
                  </a:cubicBezTo>
                  <a:cubicBezTo>
                    <a:pt x="9941" y="17646"/>
                    <a:pt x="9341" y="18413"/>
                    <a:pt x="8807" y="19214"/>
                  </a:cubicBezTo>
                  <a:cubicBezTo>
                    <a:pt x="8206" y="20014"/>
                    <a:pt x="7806" y="20915"/>
                    <a:pt x="7639" y="21882"/>
                  </a:cubicBezTo>
                  <a:cubicBezTo>
                    <a:pt x="7339" y="23851"/>
                    <a:pt x="8440" y="25585"/>
                    <a:pt x="8206" y="27320"/>
                  </a:cubicBezTo>
                  <a:cubicBezTo>
                    <a:pt x="8106" y="28187"/>
                    <a:pt x="7839" y="29021"/>
                    <a:pt x="7372" y="29755"/>
                  </a:cubicBezTo>
                  <a:cubicBezTo>
                    <a:pt x="6972" y="30489"/>
                    <a:pt x="6472" y="31189"/>
                    <a:pt x="5971" y="31890"/>
                  </a:cubicBezTo>
                  <a:cubicBezTo>
                    <a:pt x="5504" y="32557"/>
                    <a:pt x="5071" y="33291"/>
                    <a:pt x="4737" y="34058"/>
                  </a:cubicBezTo>
                  <a:cubicBezTo>
                    <a:pt x="4404" y="34792"/>
                    <a:pt x="4204" y="35559"/>
                    <a:pt x="4170" y="36393"/>
                  </a:cubicBezTo>
                  <a:cubicBezTo>
                    <a:pt x="4037" y="37961"/>
                    <a:pt x="4270" y="39462"/>
                    <a:pt x="4170" y="40863"/>
                  </a:cubicBezTo>
                  <a:cubicBezTo>
                    <a:pt x="4037" y="42197"/>
                    <a:pt x="3636" y="43498"/>
                    <a:pt x="3003" y="44699"/>
                  </a:cubicBezTo>
                  <a:cubicBezTo>
                    <a:pt x="2436" y="45833"/>
                    <a:pt x="1802" y="46900"/>
                    <a:pt x="1301" y="47901"/>
                  </a:cubicBezTo>
                  <a:cubicBezTo>
                    <a:pt x="1035" y="48401"/>
                    <a:pt x="768" y="48902"/>
                    <a:pt x="568" y="49369"/>
                  </a:cubicBezTo>
                  <a:cubicBezTo>
                    <a:pt x="401" y="49869"/>
                    <a:pt x="234" y="50336"/>
                    <a:pt x="167" y="50870"/>
                  </a:cubicBezTo>
                  <a:cubicBezTo>
                    <a:pt x="34" y="51737"/>
                    <a:pt x="1" y="52638"/>
                    <a:pt x="134" y="53538"/>
                  </a:cubicBezTo>
                  <a:cubicBezTo>
                    <a:pt x="234" y="54773"/>
                    <a:pt x="701" y="55940"/>
                    <a:pt x="1468" y="56908"/>
                  </a:cubicBezTo>
                  <a:cubicBezTo>
                    <a:pt x="1568" y="57074"/>
                    <a:pt x="1702" y="57208"/>
                    <a:pt x="1835" y="57341"/>
                  </a:cubicBezTo>
                  <a:cubicBezTo>
                    <a:pt x="1935" y="57441"/>
                    <a:pt x="2035" y="57508"/>
                    <a:pt x="2135" y="57608"/>
                  </a:cubicBezTo>
                  <a:cubicBezTo>
                    <a:pt x="2336" y="57741"/>
                    <a:pt x="2402" y="57775"/>
                    <a:pt x="2402" y="57775"/>
                  </a:cubicBezTo>
                  <a:cubicBezTo>
                    <a:pt x="2069" y="57508"/>
                    <a:pt x="1768" y="57208"/>
                    <a:pt x="1502" y="56908"/>
                  </a:cubicBezTo>
                  <a:cubicBezTo>
                    <a:pt x="801" y="55907"/>
                    <a:pt x="367" y="54739"/>
                    <a:pt x="267" y="53505"/>
                  </a:cubicBezTo>
                  <a:cubicBezTo>
                    <a:pt x="134" y="52638"/>
                    <a:pt x="167" y="51771"/>
                    <a:pt x="301" y="50870"/>
                  </a:cubicBezTo>
                  <a:cubicBezTo>
                    <a:pt x="401" y="50403"/>
                    <a:pt x="534" y="49903"/>
                    <a:pt x="734" y="49436"/>
                  </a:cubicBezTo>
                  <a:cubicBezTo>
                    <a:pt x="935" y="48935"/>
                    <a:pt x="1168" y="48468"/>
                    <a:pt x="1435" y="47968"/>
                  </a:cubicBezTo>
                  <a:cubicBezTo>
                    <a:pt x="1969" y="46967"/>
                    <a:pt x="2602" y="45933"/>
                    <a:pt x="3169" y="44799"/>
                  </a:cubicBezTo>
                  <a:cubicBezTo>
                    <a:pt x="3837" y="43565"/>
                    <a:pt x="4237" y="42264"/>
                    <a:pt x="4370" y="40896"/>
                  </a:cubicBezTo>
                  <a:cubicBezTo>
                    <a:pt x="4504" y="39462"/>
                    <a:pt x="4270" y="37961"/>
                    <a:pt x="4404" y="36426"/>
                  </a:cubicBezTo>
                  <a:cubicBezTo>
                    <a:pt x="4470" y="35626"/>
                    <a:pt x="4637" y="34858"/>
                    <a:pt x="4971" y="34158"/>
                  </a:cubicBezTo>
                  <a:cubicBezTo>
                    <a:pt x="5304" y="33391"/>
                    <a:pt x="5738" y="32690"/>
                    <a:pt x="6205" y="32023"/>
                  </a:cubicBezTo>
                  <a:cubicBezTo>
                    <a:pt x="6705" y="31356"/>
                    <a:pt x="7206" y="30655"/>
                    <a:pt x="7639" y="29888"/>
                  </a:cubicBezTo>
                  <a:cubicBezTo>
                    <a:pt x="8106" y="29121"/>
                    <a:pt x="8407" y="28254"/>
                    <a:pt x="8507" y="27353"/>
                  </a:cubicBezTo>
                  <a:cubicBezTo>
                    <a:pt x="8740" y="25518"/>
                    <a:pt x="7673" y="23750"/>
                    <a:pt x="7940" y="21916"/>
                  </a:cubicBezTo>
                  <a:cubicBezTo>
                    <a:pt x="8140" y="21015"/>
                    <a:pt x="8507" y="20148"/>
                    <a:pt x="9074" y="19381"/>
                  </a:cubicBezTo>
                  <a:cubicBezTo>
                    <a:pt x="9607" y="18580"/>
                    <a:pt x="10208" y="17813"/>
                    <a:pt x="10742" y="16979"/>
                  </a:cubicBezTo>
                  <a:cubicBezTo>
                    <a:pt x="11809" y="15244"/>
                    <a:pt x="12309" y="13243"/>
                    <a:pt x="12710" y="11242"/>
                  </a:cubicBezTo>
                  <a:cubicBezTo>
                    <a:pt x="13077" y="9207"/>
                    <a:pt x="13377" y="7139"/>
                    <a:pt x="14144" y="5171"/>
                  </a:cubicBezTo>
                  <a:cubicBezTo>
                    <a:pt x="14511" y="4170"/>
                    <a:pt x="15011" y="3236"/>
                    <a:pt x="15645" y="2402"/>
                  </a:cubicBezTo>
                  <a:cubicBezTo>
                    <a:pt x="16234" y="1596"/>
                    <a:pt x="16996" y="934"/>
                    <a:pt x="17851" y="469"/>
                  </a:cubicBezTo>
                  <a:lnTo>
                    <a:pt x="17851" y="469"/>
                  </a:lnTo>
                  <a:cubicBezTo>
                    <a:pt x="17984" y="1557"/>
                    <a:pt x="18181" y="2613"/>
                    <a:pt x="18280" y="3669"/>
                  </a:cubicBezTo>
                  <a:cubicBezTo>
                    <a:pt x="18414" y="4704"/>
                    <a:pt x="18447" y="5771"/>
                    <a:pt x="18414" y="6838"/>
                  </a:cubicBezTo>
                  <a:cubicBezTo>
                    <a:pt x="18380" y="7372"/>
                    <a:pt x="18314" y="7872"/>
                    <a:pt x="18247" y="8406"/>
                  </a:cubicBezTo>
                  <a:cubicBezTo>
                    <a:pt x="18113" y="8907"/>
                    <a:pt x="17947" y="9374"/>
                    <a:pt x="17747" y="9841"/>
                  </a:cubicBezTo>
                  <a:cubicBezTo>
                    <a:pt x="17313" y="10808"/>
                    <a:pt x="16913" y="11775"/>
                    <a:pt x="16612" y="12776"/>
                  </a:cubicBezTo>
                  <a:cubicBezTo>
                    <a:pt x="16312" y="13777"/>
                    <a:pt x="16145" y="14777"/>
                    <a:pt x="16079" y="15811"/>
                  </a:cubicBezTo>
                  <a:cubicBezTo>
                    <a:pt x="15979" y="16812"/>
                    <a:pt x="15845" y="17813"/>
                    <a:pt x="15745" y="18780"/>
                  </a:cubicBezTo>
                  <a:cubicBezTo>
                    <a:pt x="15512" y="20748"/>
                    <a:pt x="15378" y="22716"/>
                    <a:pt x="14578" y="24418"/>
                  </a:cubicBezTo>
                  <a:cubicBezTo>
                    <a:pt x="14177" y="25252"/>
                    <a:pt x="13677" y="26052"/>
                    <a:pt x="13277" y="26886"/>
                  </a:cubicBezTo>
                  <a:cubicBezTo>
                    <a:pt x="12910" y="27753"/>
                    <a:pt x="12676" y="28654"/>
                    <a:pt x="12643" y="29588"/>
                  </a:cubicBezTo>
                  <a:cubicBezTo>
                    <a:pt x="12543" y="31389"/>
                    <a:pt x="12776" y="33157"/>
                    <a:pt x="12309" y="34758"/>
                  </a:cubicBezTo>
                  <a:cubicBezTo>
                    <a:pt x="11809" y="36326"/>
                    <a:pt x="10808" y="37660"/>
                    <a:pt x="10275" y="39162"/>
                  </a:cubicBezTo>
                  <a:cubicBezTo>
                    <a:pt x="9774" y="40663"/>
                    <a:pt x="9941" y="42264"/>
                    <a:pt x="10174" y="43665"/>
                  </a:cubicBezTo>
                  <a:cubicBezTo>
                    <a:pt x="10408" y="45066"/>
                    <a:pt x="10641" y="46433"/>
                    <a:pt x="10341" y="47668"/>
                  </a:cubicBezTo>
                  <a:cubicBezTo>
                    <a:pt x="10041" y="48902"/>
                    <a:pt x="9174" y="49836"/>
                    <a:pt x="8607" y="50837"/>
                  </a:cubicBezTo>
                  <a:cubicBezTo>
                    <a:pt x="8306" y="51304"/>
                    <a:pt x="8106" y="51837"/>
                    <a:pt x="8040" y="52404"/>
                  </a:cubicBezTo>
                  <a:cubicBezTo>
                    <a:pt x="7973" y="52905"/>
                    <a:pt x="7940" y="53405"/>
                    <a:pt x="7940" y="53905"/>
                  </a:cubicBezTo>
                  <a:cubicBezTo>
                    <a:pt x="7940" y="54372"/>
                    <a:pt x="7873" y="54839"/>
                    <a:pt x="7739" y="55273"/>
                  </a:cubicBezTo>
                  <a:cubicBezTo>
                    <a:pt x="7573" y="55673"/>
                    <a:pt x="7339" y="56007"/>
                    <a:pt x="7006" y="56274"/>
                  </a:cubicBezTo>
                  <a:cubicBezTo>
                    <a:pt x="6472" y="56707"/>
                    <a:pt x="5838" y="57041"/>
                    <a:pt x="5171" y="57308"/>
                  </a:cubicBezTo>
                  <a:cubicBezTo>
                    <a:pt x="4704" y="57475"/>
                    <a:pt x="4204" y="57608"/>
                    <a:pt x="3670" y="57708"/>
                  </a:cubicBezTo>
                  <a:cubicBezTo>
                    <a:pt x="3370" y="57775"/>
                    <a:pt x="3069" y="57808"/>
                    <a:pt x="2736" y="57808"/>
                  </a:cubicBezTo>
                  <a:cubicBezTo>
                    <a:pt x="2469" y="57775"/>
                    <a:pt x="2369" y="57775"/>
                    <a:pt x="2369" y="57775"/>
                  </a:cubicBezTo>
                  <a:lnTo>
                    <a:pt x="2369" y="57775"/>
                  </a:lnTo>
                  <a:cubicBezTo>
                    <a:pt x="2564" y="57805"/>
                    <a:pt x="2759" y="57821"/>
                    <a:pt x="2951" y="57821"/>
                  </a:cubicBezTo>
                  <a:cubicBezTo>
                    <a:pt x="3186" y="57821"/>
                    <a:pt x="3416" y="57797"/>
                    <a:pt x="3636" y="57741"/>
                  </a:cubicBezTo>
                  <a:cubicBezTo>
                    <a:pt x="4170" y="57675"/>
                    <a:pt x="4671" y="57541"/>
                    <a:pt x="5171" y="57375"/>
                  </a:cubicBezTo>
                  <a:cubicBezTo>
                    <a:pt x="5838" y="57141"/>
                    <a:pt x="6472" y="56774"/>
                    <a:pt x="7039" y="56340"/>
                  </a:cubicBezTo>
                  <a:cubicBezTo>
                    <a:pt x="7372" y="56074"/>
                    <a:pt x="7639" y="55707"/>
                    <a:pt x="7806" y="55306"/>
                  </a:cubicBezTo>
                  <a:cubicBezTo>
                    <a:pt x="7940" y="54873"/>
                    <a:pt x="8006" y="54406"/>
                    <a:pt x="8040" y="53905"/>
                  </a:cubicBezTo>
                  <a:cubicBezTo>
                    <a:pt x="8040" y="53405"/>
                    <a:pt x="8073" y="52905"/>
                    <a:pt x="8140" y="52404"/>
                  </a:cubicBezTo>
                  <a:cubicBezTo>
                    <a:pt x="8240" y="51871"/>
                    <a:pt x="8407" y="51370"/>
                    <a:pt x="8707" y="50903"/>
                  </a:cubicBezTo>
                  <a:cubicBezTo>
                    <a:pt x="9240" y="49936"/>
                    <a:pt x="10174" y="49035"/>
                    <a:pt x="10475" y="47701"/>
                  </a:cubicBezTo>
                  <a:cubicBezTo>
                    <a:pt x="10775" y="46400"/>
                    <a:pt x="10541" y="45032"/>
                    <a:pt x="10341" y="43631"/>
                  </a:cubicBezTo>
                  <a:cubicBezTo>
                    <a:pt x="10141" y="42230"/>
                    <a:pt x="9941" y="40696"/>
                    <a:pt x="10441" y="39228"/>
                  </a:cubicBezTo>
                  <a:cubicBezTo>
                    <a:pt x="10975" y="37761"/>
                    <a:pt x="11976" y="36460"/>
                    <a:pt x="12476" y="34792"/>
                  </a:cubicBezTo>
                  <a:cubicBezTo>
                    <a:pt x="13010" y="33157"/>
                    <a:pt x="12776" y="31356"/>
                    <a:pt x="12876" y="29588"/>
                  </a:cubicBezTo>
                  <a:cubicBezTo>
                    <a:pt x="12910" y="28687"/>
                    <a:pt x="13110" y="27820"/>
                    <a:pt x="13477" y="26986"/>
                  </a:cubicBezTo>
                  <a:cubicBezTo>
                    <a:pt x="13844" y="26152"/>
                    <a:pt x="14377" y="25385"/>
                    <a:pt x="14778" y="24518"/>
                  </a:cubicBezTo>
                  <a:cubicBezTo>
                    <a:pt x="15612" y="22750"/>
                    <a:pt x="15745" y="20782"/>
                    <a:pt x="15979" y="18814"/>
                  </a:cubicBezTo>
                  <a:cubicBezTo>
                    <a:pt x="16112" y="17846"/>
                    <a:pt x="16212" y="16846"/>
                    <a:pt x="16312" y="15845"/>
                  </a:cubicBezTo>
                  <a:cubicBezTo>
                    <a:pt x="16379" y="14811"/>
                    <a:pt x="16579" y="13810"/>
                    <a:pt x="16846" y="12843"/>
                  </a:cubicBezTo>
                  <a:cubicBezTo>
                    <a:pt x="17146" y="11875"/>
                    <a:pt x="17546" y="10908"/>
                    <a:pt x="17947" y="9941"/>
                  </a:cubicBezTo>
                  <a:cubicBezTo>
                    <a:pt x="18180" y="9474"/>
                    <a:pt x="18347" y="8973"/>
                    <a:pt x="18514" y="8440"/>
                  </a:cubicBezTo>
                  <a:cubicBezTo>
                    <a:pt x="18580" y="7906"/>
                    <a:pt x="18614" y="7372"/>
                    <a:pt x="18647" y="6838"/>
                  </a:cubicBezTo>
                  <a:cubicBezTo>
                    <a:pt x="18714" y="5771"/>
                    <a:pt x="18647" y="4670"/>
                    <a:pt x="18514" y="3603"/>
                  </a:cubicBezTo>
                  <a:cubicBezTo>
                    <a:pt x="18414" y="2535"/>
                    <a:pt x="18214" y="1468"/>
                    <a:pt x="18080" y="400"/>
                  </a:cubicBezTo>
                  <a:lnTo>
                    <a:pt x="18080" y="200"/>
                  </a:lnTo>
                  <a:lnTo>
                    <a:pt x="18047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789;p44">
              <a:extLst>
                <a:ext uri="{FF2B5EF4-FFF2-40B4-BE49-F238E27FC236}">
                  <a16:creationId xmlns:a16="http://schemas.microsoft.com/office/drawing/2014/main" id="{5B5C1FC2-275B-4FC0-BFB6-C1A9A9024C9F}"/>
                </a:ext>
              </a:extLst>
            </p:cNvPr>
            <p:cNvSpPr/>
            <p:nvPr/>
          </p:nvSpPr>
          <p:spPr>
            <a:xfrm>
              <a:off x="6253918" y="3526834"/>
              <a:ext cx="277538" cy="1035369"/>
            </a:xfrm>
            <a:custGeom>
              <a:avLst/>
              <a:gdLst/>
              <a:ahLst/>
              <a:cxnLst/>
              <a:rect l="l" t="t" r="r" b="b"/>
              <a:pathLst>
                <a:path w="14745" h="55007" extrusionOk="0">
                  <a:moveTo>
                    <a:pt x="14745" y="1"/>
                  </a:moveTo>
                  <a:cubicBezTo>
                    <a:pt x="14711" y="68"/>
                    <a:pt x="14711" y="101"/>
                    <a:pt x="14711" y="168"/>
                  </a:cubicBezTo>
                  <a:lnTo>
                    <a:pt x="14611" y="568"/>
                  </a:lnTo>
                  <a:cubicBezTo>
                    <a:pt x="14511" y="935"/>
                    <a:pt x="14378" y="1502"/>
                    <a:pt x="14211" y="2202"/>
                  </a:cubicBezTo>
                  <a:cubicBezTo>
                    <a:pt x="14044" y="2870"/>
                    <a:pt x="13611" y="3670"/>
                    <a:pt x="13244" y="4637"/>
                  </a:cubicBezTo>
                  <a:cubicBezTo>
                    <a:pt x="12810" y="5705"/>
                    <a:pt x="12443" y="6806"/>
                    <a:pt x="12143" y="7940"/>
                  </a:cubicBezTo>
                  <a:cubicBezTo>
                    <a:pt x="11776" y="9174"/>
                    <a:pt x="11476" y="10575"/>
                    <a:pt x="11142" y="12043"/>
                  </a:cubicBezTo>
                  <a:cubicBezTo>
                    <a:pt x="10842" y="13644"/>
                    <a:pt x="10342" y="15178"/>
                    <a:pt x="9641" y="16613"/>
                  </a:cubicBezTo>
                  <a:cubicBezTo>
                    <a:pt x="9207" y="17380"/>
                    <a:pt x="8841" y="18147"/>
                    <a:pt x="8474" y="18981"/>
                  </a:cubicBezTo>
                  <a:cubicBezTo>
                    <a:pt x="8140" y="19848"/>
                    <a:pt x="7940" y="20716"/>
                    <a:pt x="7806" y="21650"/>
                  </a:cubicBezTo>
                  <a:cubicBezTo>
                    <a:pt x="7573" y="23551"/>
                    <a:pt x="7239" y="25419"/>
                    <a:pt x="6806" y="27287"/>
                  </a:cubicBezTo>
                  <a:cubicBezTo>
                    <a:pt x="5872" y="31123"/>
                    <a:pt x="4971" y="34759"/>
                    <a:pt x="4171" y="38095"/>
                  </a:cubicBezTo>
                  <a:cubicBezTo>
                    <a:pt x="3370" y="41397"/>
                    <a:pt x="2603" y="44366"/>
                    <a:pt x="1969" y="46901"/>
                  </a:cubicBezTo>
                  <a:cubicBezTo>
                    <a:pt x="1335" y="49403"/>
                    <a:pt x="835" y="51404"/>
                    <a:pt x="501" y="52839"/>
                  </a:cubicBezTo>
                  <a:cubicBezTo>
                    <a:pt x="334" y="53506"/>
                    <a:pt x="201" y="54039"/>
                    <a:pt x="101" y="54440"/>
                  </a:cubicBezTo>
                  <a:cubicBezTo>
                    <a:pt x="68" y="54607"/>
                    <a:pt x="34" y="54740"/>
                    <a:pt x="1" y="54873"/>
                  </a:cubicBezTo>
                  <a:cubicBezTo>
                    <a:pt x="1" y="54907"/>
                    <a:pt x="1" y="54973"/>
                    <a:pt x="1" y="55007"/>
                  </a:cubicBezTo>
                  <a:cubicBezTo>
                    <a:pt x="34" y="54973"/>
                    <a:pt x="68" y="54907"/>
                    <a:pt x="68" y="54873"/>
                  </a:cubicBezTo>
                  <a:cubicBezTo>
                    <a:pt x="101" y="54773"/>
                    <a:pt x="134" y="54640"/>
                    <a:pt x="201" y="54440"/>
                  </a:cubicBezTo>
                  <a:cubicBezTo>
                    <a:pt x="301" y="54073"/>
                    <a:pt x="435" y="53539"/>
                    <a:pt x="601" y="52839"/>
                  </a:cubicBezTo>
                  <a:cubicBezTo>
                    <a:pt x="968" y="51438"/>
                    <a:pt x="1502" y="49403"/>
                    <a:pt x="2169" y="46934"/>
                  </a:cubicBezTo>
                  <a:cubicBezTo>
                    <a:pt x="2803" y="44466"/>
                    <a:pt x="3570" y="41464"/>
                    <a:pt x="4437" y="38161"/>
                  </a:cubicBezTo>
                  <a:cubicBezTo>
                    <a:pt x="5305" y="34859"/>
                    <a:pt x="6172" y="31190"/>
                    <a:pt x="7106" y="27354"/>
                  </a:cubicBezTo>
                  <a:cubicBezTo>
                    <a:pt x="7540" y="25486"/>
                    <a:pt x="7873" y="23584"/>
                    <a:pt x="8107" y="21683"/>
                  </a:cubicBezTo>
                  <a:cubicBezTo>
                    <a:pt x="8207" y="20782"/>
                    <a:pt x="8440" y="19915"/>
                    <a:pt x="8774" y="19081"/>
                  </a:cubicBezTo>
                  <a:cubicBezTo>
                    <a:pt x="9074" y="18247"/>
                    <a:pt x="9508" y="17513"/>
                    <a:pt x="9908" y="16746"/>
                  </a:cubicBezTo>
                  <a:cubicBezTo>
                    <a:pt x="10742" y="15212"/>
                    <a:pt x="11042" y="13577"/>
                    <a:pt x="11376" y="12109"/>
                  </a:cubicBezTo>
                  <a:cubicBezTo>
                    <a:pt x="11709" y="10642"/>
                    <a:pt x="12009" y="9241"/>
                    <a:pt x="12343" y="8007"/>
                  </a:cubicBezTo>
                  <a:cubicBezTo>
                    <a:pt x="12677" y="6739"/>
                    <a:pt x="13044" y="5638"/>
                    <a:pt x="13410" y="4671"/>
                  </a:cubicBezTo>
                  <a:cubicBezTo>
                    <a:pt x="13744" y="3870"/>
                    <a:pt x="14078" y="3070"/>
                    <a:pt x="14344" y="2202"/>
                  </a:cubicBezTo>
                  <a:cubicBezTo>
                    <a:pt x="14511" y="1502"/>
                    <a:pt x="14578" y="968"/>
                    <a:pt x="14645" y="568"/>
                  </a:cubicBezTo>
                  <a:cubicBezTo>
                    <a:pt x="14678" y="401"/>
                    <a:pt x="14711" y="268"/>
                    <a:pt x="14745" y="168"/>
                  </a:cubicBezTo>
                  <a:cubicBezTo>
                    <a:pt x="14745" y="68"/>
                    <a:pt x="14745" y="1"/>
                    <a:pt x="14745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1790;p44">
              <a:extLst>
                <a:ext uri="{FF2B5EF4-FFF2-40B4-BE49-F238E27FC236}">
                  <a16:creationId xmlns:a16="http://schemas.microsoft.com/office/drawing/2014/main" id="{5B300209-4107-473A-8D67-EAA233536A30}"/>
                </a:ext>
              </a:extLst>
            </p:cNvPr>
            <p:cNvSpPr/>
            <p:nvPr/>
          </p:nvSpPr>
          <p:spPr>
            <a:xfrm>
              <a:off x="5947525" y="3196574"/>
              <a:ext cx="395574" cy="1366269"/>
            </a:xfrm>
            <a:custGeom>
              <a:avLst/>
              <a:gdLst/>
              <a:ahLst/>
              <a:cxnLst/>
              <a:rect l="l" t="t" r="r" b="b"/>
              <a:pathLst>
                <a:path w="21016" h="72587" extrusionOk="0">
                  <a:moveTo>
                    <a:pt x="1368" y="1"/>
                  </a:moveTo>
                  <a:cubicBezTo>
                    <a:pt x="868" y="3237"/>
                    <a:pt x="1" y="5471"/>
                    <a:pt x="267" y="9875"/>
                  </a:cubicBezTo>
                  <a:cubicBezTo>
                    <a:pt x="368" y="11442"/>
                    <a:pt x="2202" y="14445"/>
                    <a:pt x="2469" y="17947"/>
                  </a:cubicBezTo>
                  <a:cubicBezTo>
                    <a:pt x="2602" y="20015"/>
                    <a:pt x="2703" y="22083"/>
                    <a:pt x="2836" y="24152"/>
                  </a:cubicBezTo>
                  <a:cubicBezTo>
                    <a:pt x="2969" y="26220"/>
                    <a:pt x="3103" y="28221"/>
                    <a:pt x="3837" y="30089"/>
                  </a:cubicBezTo>
                  <a:cubicBezTo>
                    <a:pt x="4370" y="31557"/>
                    <a:pt x="5271" y="32858"/>
                    <a:pt x="5671" y="34359"/>
                  </a:cubicBezTo>
                  <a:cubicBezTo>
                    <a:pt x="6439" y="37161"/>
                    <a:pt x="5438" y="40196"/>
                    <a:pt x="6072" y="43032"/>
                  </a:cubicBezTo>
                  <a:cubicBezTo>
                    <a:pt x="6572" y="45467"/>
                    <a:pt x="8240" y="47535"/>
                    <a:pt x="8607" y="49970"/>
                  </a:cubicBezTo>
                  <a:cubicBezTo>
                    <a:pt x="9074" y="53406"/>
                    <a:pt x="6839" y="56975"/>
                    <a:pt x="8006" y="60244"/>
                  </a:cubicBezTo>
                  <a:cubicBezTo>
                    <a:pt x="8573" y="61879"/>
                    <a:pt x="9908" y="63146"/>
                    <a:pt x="10275" y="64814"/>
                  </a:cubicBezTo>
                  <a:cubicBezTo>
                    <a:pt x="10575" y="66148"/>
                    <a:pt x="10241" y="67516"/>
                    <a:pt x="10508" y="68817"/>
                  </a:cubicBezTo>
                  <a:cubicBezTo>
                    <a:pt x="10922" y="70821"/>
                    <a:pt x="14582" y="72431"/>
                    <a:pt x="16801" y="72431"/>
                  </a:cubicBezTo>
                  <a:cubicBezTo>
                    <a:pt x="16908" y="72431"/>
                    <a:pt x="17012" y="72427"/>
                    <a:pt x="17113" y="72419"/>
                  </a:cubicBezTo>
                  <a:lnTo>
                    <a:pt x="17113" y="72586"/>
                  </a:lnTo>
                  <a:cubicBezTo>
                    <a:pt x="20148" y="70752"/>
                    <a:pt x="21016" y="65248"/>
                    <a:pt x="19748" y="61945"/>
                  </a:cubicBezTo>
                  <a:cubicBezTo>
                    <a:pt x="18480" y="58643"/>
                    <a:pt x="16246" y="55607"/>
                    <a:pt x="15912" y="52072"/>
                  </a:cubicBezTo>
                  <a:cubicBezTo>
                    <a:pt x="15645" y="49370"/>
                    <a:pt x="16546" y="46568"/>
                    <a:pt x="15912" y="43932"/>
                  </a:cubicBezTo>
                  <a:cubicBezTo>
                    <a:pt x="15078" y="40330"/>
                    <a:pt x="11542" y="37561"/>
                    <a:pt x="11609" y="33892"/>
                  </a:cubicBezTo>
                  <a:cubicBezTo>
                    <a:pt x="11609" y="31824"/>
                    <a:pt x="12810" y="29889"/>
                    <a:pt x="12710" y="27821"/>
                  </a:cubicBezTo>
                  <a:cubicBezTo>
                    <a:pt x="12576" y="25286"/>
                    <a:pt x="10642" y="23284"/>
                    <a:pt x="9441" y="21049"/>
                  </a:cubicBezTo>
                  <a:cubicBezTo>
                    <a:pt x="7606" y="17647"/>
                    <a:pt x="7473" y="13611"/>
                    <a:pt x="6839" y="9808"/>
                  </a:cubicBezTo>
                  <a:cubicBezTo>
                    <a:pt x="6205" y="5972"/>
                    <a:pt x="4771" y="1869"/>
                    <a:pt x="1368" y="1"/>
                  </a:cubicBez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791;p44">
              <a:extLst>
                <a:ext uri="{FF2B5EF4-FFF2-40B4-BE49-F238E27FC236}">
                  <a16:creationId xmlns:a16="http://schemas.microsoft.com/office/drawing/2014/main" id="{8B82E5A0-9862-40E7-8FBB-71D4E2F9E189}"/>
                </a:ext>
              </a:extLst>
            </p:cNvPr>
            <p:cNvSpPr/>
            <p:nvPr/>
          </p:nvSpPr>
          <p:spPr>
            <a:xfrm>
              <a:off x="5988972" y="3256863"/>
              <a:ext cx="279420" cy="1302837"/>
            </a:xfrm>
            <a:custGeom>
              <a:avLst/>
              <a:gdLst/>
              <a:ahLst/>
              <a:cxnLst/>
              <a:rect l="l" t="t" r="r" b="b"/>
              <a:pathLst>
                <a:path w="14845" h="69217" extrusionOk="0">
                  <a:moveTo>
                    <a:pt x="0" y="0"/>
                  </a:moveTo>
                  <a:cubicBezTo>
                    <a:pt x="0" y="67"/>
                    <a:pt x="0" y="134"/>
                    <a:pt x="0" y="167"/>
                  </a:cubicBezTo>
                  <a:cubicBezTo>
                    <a:pt x="0" y="334"/>
                    <a:pt x="34" y="501"/>
                    <a:pt x="67" y="701"/>
                  </a:cubicBezTo>
                  <a:cubicBezTo>
                    <a:pt x="134" y="1201"/>
                    <a:pt x="234" y="1868"/>
                    <a:pt x="367" y="2769"/>
                  </a:cubicBezTo>
                  <a:cubicBezTo>
                    <a:pt x="534" y="3669"/>
                    <a:pt x="1001" y="4670"/>
                    <a:pt x="1368" y="5871"/>
                  </a:cubicBezTo>
                  <a:cubicBezTo>
                    <a:pt x="1735" y="7105"/>
                    <a:pt x="2168" y="8506"/>
                    <a:pt x="2502" y="10041"/>
                  </a:cubicBezTo>
                  <a:cubicBezTo>
                    <a:pt x="2836" y="11608"/>
                    <a:pt x="3136" y="13343"/>
                    <a:pt x="3436" y="15211"/>
                  </a:cubicBezTo>
                  <a:cubicBezTo>
                    <a:pt x="3736" y="17079"/>
                    <a:pt x="4070" y="19114"/>
                    <a:pt x="5004" y="21049"/>
                  </a:cubicBezTo>
                  <a:cubicBezTo>
                    <a:pt x="5437" y="22016"/>
                    <a:pt x="5904" y="23017"/>
                    <a:pt x="6271" y="24051"/>
                  </a:cubicBezTo>
                  <a:cubicBezTo>
                    <a:pt x="6605" y="25118"/>
                    <a:pt x="6838" y="26219"/>
                    <a:pt x="6905" y="27353"/>
                  </a:cubicBezTo>
                  <a:cubicBezTo>
                    <a:pt x="7072" y="29721"/>
                    <a:pt x="7372" y="32090"/>
                    <a:pt x="7806" y="34425"/>
                  </a:cubicBezTo>
                  <a:cubicBezTo>
                    <a:pt x="8740" y="39228"/>
                    <a:pt x="9607" y="43832"/>
                    <a:pt x="10441" y="48001"/>
                  </a:cubicBezTo>
                  <a:cubicBezTo>
                    <a:pt x="11242" y="52171"/>
                    <a:pt x="12042" y="55907"/>
                    <a:pt x="12709" y="59042"/>
                  </a:cubicBezTo>
                  <a:cubicBezTo>
                    <a:pt x="13343" y="62211"/>
                    <a:pt x="13877" y="64713"/>
                    <a:pt x="14244" y="66481"/>
                  </a:cubicBezTo>
                  <a:lnTo>
                    <a:pt x="14677" y="68516"/>
                  </a:lnTo>
                  <a:cubicBezTo>
                    <a:pt x="14711" y="68716"/>
                    <a:pt x="14777" y="68916"/>
                    <a:pt x="14811" y="69050"/>
                  </a:cubicBezTo>
                  <a:cubicBezTo>
                    <a:pt x="14811" y="69083"/>
                    <a:pt x="14811" y="69150"/>
                    <a:pt x="14844" y="69216"/>
                  </a:cubicBezTo>
                  <a:cubicBezTo>
                    <a:pt x="14844" y="69150"/>
                    <a:pt x="14844" y="69083"/>
                    <a:pt x="14844" y="69016"/>
                  </a:cubicBezTo>
                  <a:cubicBezTo>
                    <a:pt x="14811" y="68883"/>
                    <a:pt x="14777" y="68716"/>
                    <a:pt x="14744" y="68516"/>
                  </a:cubicBezTo>
                  <a:cubicBezTo>
                    <a:pt x="14677" y="68016"/>
                    <a:pt x="14544" y="67348"/>
                    <a:pt x="14377" y="66481"/>
                  </a:cubicBezTo>
                  <a:cubicBezTo>
                    <a:pt x="14010" y="64680"/>
                    <a:pt x="13543" y="62145"/>
                    <a:pt x="12909" y="59009"/>
                  </a:cubicBezTo>
                  <a:cubicBezTo>
                    <a:pt x="12276" y="55874"/>
                    <a:pt x="11542" y="52104"/>
                    <a:pt x="10708" y="47935"/>
                  </a:cubicBezTo>
                  <a:cubicBezTo>
                    <a:pt x="9874" y="43798"/>
                    <a:pt x="9040" y="39195"/>
                    <a:pt x="8106" y="34391"/>
                  </a:cubicBezTo>
                  <a:cubicBezTo>
                    <a:pt x="7672" y="32023"/>
                    <a:pt x="7372" y="29655"/>
                    <a:pt x="7205" y="27286"/>
                  </a:cubicBezTo>
                  <a:cubicBezTo>
                    <a:pt x="7105" y="26152"/>
                    <a:pt x="6905" y="25018"/>
                    <a:pt x="6538" y="23917"/>
                  </a:cubicBezTo>
                  <a:cubicBezTo>
                    <a:pt x="6171" y="22883"/>
                    <a:pt x="5671" y="21883"/>
                    <a:pt x="5237" y="20915"/>
                  </a:cubicBezTo>
                  <a:cubicBezTo>
                    <a:pt x="4337" y="19014"/>
                    <a:pt x="4003" y="17012"/>
                    <a:pt x="3669" y="15144"/>
                  </a:cubicBezTo>
                  <a:cubicBezTo>
                    <a:pt x="3369" y="13310"/>
                    <a:pt x="3069" y="11542"/>
                    <a:pt x="2702" y="9974"/>
                  </a:cubicBezTo>
                  <a:cubicBezTo>
                    <a:pt x="2335" y="8406"/>
                    <a:pt x="1935" y="7005"/>
                    <a:pt x="1535" y="5804"/>
                  </a:cubicBezTo>
                  <a:cubicBezTo>
                    <a:pt x="1101" y="4603"/>
                    <a:pt x="667" y="3603"/>
                    <a:pt x="467" y="2735"/>
                  </a:cubicBezTo>
                  <a:cubicBezTo>
                    <a:pt x="300" y="1868"/>
                    <a:pt x="200" y="1168"/>
                    <a:pt x="134" y="701"/>
                  </a:cubicBezTo>
                  <a:cubicBezTo>
                    <a:pt x="67" y="467"/>
                    <a:pt x="34" y="300"/>
                    <a:pt x="34" y="167"/>
                  </a:cubicBezTo>
                  <a:cubicBezTo>
                    <a:pt x="0" y="100"/>
                    <a:pt x="0" y="67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792;p44">
              <a:extLst>
                <a:ext uri="{FF2B5EF4-FFF2-40B4-BE49-F238E27FC236}">
                  <a16:creationId xmlns:a16="http://schemas.microsoft.com/office/drawing/2014/main" id="{DF108B07-5542-4503-816A-21E582FA7321}"/>
                </a:ext>
              </a:extLst>
            </p:cNvPr>
            <p:cNvSpPr/>
            <p:nvPr/>
          </p:nvSpPr>
          <p:spPr>
            <a:xfrm>
              <a:off x="8639180" y="1518925"/>
              <a:ext cx="118017" cy="156415"/>
            </a:xfrm>
            <a:custGeom>
              <a:avLst/>
              <a:gdLst/>
              <a:ahLst/>
              <a:cxnLst/>
              <a:rect l="l" t="t" r="r" b="b"/>
              <a:pathLst>
                <a:path w="6270" h="8310" extrusionOk="0">
                  <a:moveTo>
                    <a:pt x="2336" y="0"/>
                  </a:moveTo>
                  <a:lnTo>
                    <a:pt x="2336" y="2202"/>
                  </a:lnTo>
                  <a:cubicBezTo>
                    <a:pt x="935" y="2602"/>
                    <a:pt x="1" y="3870"/>
                    <a:pt x="34" y="5338"/>
                  </a:cubicBezTo>
                  <a:cubicBezTo>
                    <a:pt x="34" y="7739"/>
                    <a:pt x="2202" y="8306"/>
                    <a:pt x="3136" y="8306"/>
                  </a:cubicBezTo>
                  <a:cubicBezTo>
                    <a:pt x="3180" y="8308"/>
                    <a:pt x="3231" y="8310"/>
                    <a:pt x="3286" y="8310"/>
                  </a:cubicBezTo>
                  <a:cubicBezTo>
                    <a:pt x="4150" y="8310"/>
                    <a:pt x="6270" y="7996"/>
                    <a:pt x="6238" y="5238"/>
                  </a:cubicBezTo>
                  <a:lnTo>
                    <a:pt x="4571" y="5238"/>
                  </a:lnTo>
                  <a:cubicBezTo>
                    <a:pt x="4604" y="6005"/>
                    <a:pt x="3970" y="6639"/>
                    <a:pt x="3170" y="6639"/>
                  </a:cubicBezTo>
                  <a:lnTo>
                    <a:pt x="3136" y="6639"/>
                  </a:lnTo>
                  <a:cubicBezTo>
                    <a:pt x="3110" y="6640"/>
                    <a:pt x="3084" y="6641"/>
                    <a:pt x="3059" y="6641"/>
                  </a:cubicBezTo>
                  <a:cubicBezTo>
                    <a:pt x="2521" y="6641"/>
                    <a:pt x="2026" y="6312"/>
                    <a:pt x="1835" y="5771"/>
                  </a:cubicBezTo>
                  <a:cubicBezTo>
                    <a:pt x="1669" y="5338"/>
                    <a:pt x="1702" y="4837"/>
                    <a:pt x="1969" y="4437"/>
                  </a:cubicBezTo>
                  <a:cubicBezTo>
                    <a:pt x="2187" y="4055"/>
                    <a:pt x="2652" y="3717"/>
                    <a:pt x="3417" y="3717"/>
                  </a:cubicBezTo>
                  <a:cubicBezTo>
                    <a:pt x="3586" y="3717"/>
                    <a:pt x="3771" y="3734"/>
                    <a:pt x="3970" y="3770"/>
                  </a:cubicBezTo>
                  <a:lnTo>
                    <a:pt x="3970" y="0"/>
                  </a:lnTo>
                  <a:close/>
                </a:path>
              </a:pathLst>
            </a:custGeom>
            <a:solidFill>
              <a:srgbClr val="F5AA79"/>
            </a:solidFill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1793;p44">
              <a:extLst>
                <a:ext uri="{FF2B5EF4-FFF2-40B4-BE49-F238E27FC236}">
                  <a16:creationId xmlns:a16="http://schemas.microsoft.com/office/drawing/2014/main" id="{734F7409-1331-4640-B1CC-9072922DFB3D}"/>
                </a:ext>
              </a:extLst>
            </p:cNvPr>
            <p:cNvSpPr/>
            <p:nvPr/>
          </p:nvSpPr>
          <p:spPr>
            <a:xfrm>
              <a:off x="8683131" y="1475595"/>
              <a:ext cx="30794" cy="28911"/>
            </a:xfrm>
            <a:custGeom>
              <a:avLst/>
              <a:gdLst/>
              <a:ahLst/>
              <a:cxnLst/>
              <a:rect l="l" t="t" r="r" b="b"/>
              <a:pathLst>
                <a:path w="1636" h="1536" extrusionOk="0">
                  <a:moveTo>
                    <a:pt x="1" y="1"/>
                  </a:moveTo>
                  <a:lnTo>
                    <a:pt x="1" y="1535"/>
                  </a:lnTo>
                  <a:lnTo>
                    <a:pt x="1635" y="1535"/>
                  </a:lnTo>
                  <a:lnTo>
                    <a:pt x="1635" y="1"/>
                  </a:lnTo>
                  <a:close/>
                </a:path>
              </a:pathLst>
            </a:custGeom>
            <a:solidFill>
              <a:srgbClr val="F5AA79"/>
            </a:solidFill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1794;p44">
              <a:extLst>
                <a:ext uri="{FF2B5EF4-FFF2-40B4-BE49-F238E27FC236}">
                  <a16:creationId xmlns:a16="http://schemas.microsoft.com/office/drawing/2014/main" id="{03A4FFEE-66BF-453E-8D8C-42082B30E6B3}"/>
                </a:ext>
              </a:extLst>
            </p:cNvPr>
            <p:cNvSpPr/>
            <p:nvPr/>
          </p:nvSpPr>
          <p:spPr>
            <a:xfrm>
              <a:off x="8468404" y="1345212"/>
              <a:ext cx="459608" cy="460831"/>
            </a:xfrm>
            <a:custGeom>
              <a:avLst/>
              <a:gdLst/>
              <a:ahLst/>
              <a:cxnLst/>
              <a:rect l="l" t="t" r="r" b="b"/>
              <a:pathLst>
                <a:path w="24418" h="24483" extrusionOk="0">
                  <a:moveTo>
                    <a:pt x="12468" y="1"/>
                  </a:moveTo>
                  <a:cubicBezTo>
                    <a:pt x="12240" y="1"/>
                    <a:pt x="12011" y="9"/>
                    <a:pt x="11776" y="23"/>
                  </a:cubicBezTo>
                  <a:cubicBezTo>
                    <a:pt x="11697" y="13"/>
                    <a:pt x="11616" y="9"/>
                    <a:pt x="11534" y="9"/>
                  </a:cubicBezTo>
                  <a:cubicBezTo>
                    <a:pt x="11336" y="9"/>
                    <a:pt x="11130" y="33"/>
                    <a:pt x="10942" y="56"/>
                  </a:cubicBezTo>
                  <a:lnTo>
                    <a:pt x="10074" y="190"/>
                  </a:lnTo>
                  <a:cubicBezTo>
                    <a:pt x="8907" y="423"/>
                    <a:pt x="7773" y="790"/>
                    <a:pt x="6705" y="1357"/>
                  </a:cubicBezTo>
                  <a:cubicBezTo>
                    <a:pt x="5571" y="1924"/>
                    <a:pt x="4570" y="2691"/>
                    <a:pt x="3670" y="3559"/>
                  </a:cubicBezTo>
                  <a:cubicBezTo>
                    <a:pt x="2736" y="4493"/>
                    <a:pt x="1969" y="5560"/>
                    <a:pt x="1368" y="6761"/>
                  </a:cubicBezTo>
                  <a:cubicBezTo>
                    <a:pt x="734" y="7962"/>
                    <a:pt x="301" y="9263"/>
                    <a:pt x="134" y="10630"/>
                  </a:cubicBezTo>
                  <a:cubicBezTo>
                    <a:pt x="67" y="10964"/>
                    <a:pt x="34" y="11331"/>
                    <a:pt x="34" y="11665"/>
                  </a:cubicBezTo>
                  <a:cubicBezTo>
                    <a:pt x="1" y="12031"/>
                    <a:pt x="1" y="12365"/>
                    <a:pt x="1" y="12732"/>
                  </a:cubicBezTo>
                  <a:cubicBezTo>
                    <a:pt x="100" y="14947"/>
                    <a:pt x="789" y="17096"/>
                    <a:pt x="2002" y="18953"/>
                  </a:cubicBezTo>
                  <a:lnTo>
                    <a:pt x="2002" y="18953"/>
                  </a:lnTo>
                  <a:cubicBezTo>
                    <a:pt x="1445" y="20360"/>
                    <a:pt x="858" y="21765"/>
                    <a:pt x="334" y="23106"/>
                  </a:cubicBezTo>
                  <a:lnTo>
                    <a:pt x="234" y="23373"/>
                  </a:lnTo>
                  <a:lnTo>
                    <a:pt x="234" y="23373"/>
                  </a:lnTo>
                  <a:lnTo>
                    <a:pt x="501" y="23306"/>
                  </a:lnTo>
                  <a:lnTo>
                    <a:pt x="4996" y="22050"/>
                  </a:lnTo>
                  <a:lnTo>
                    <a:pt x="4996" y="22050"/>
                  </a:lnTo>
                  <a:cubicBezTo>
                    <a:pt x="6485" y="23193"/>
                    <a:pt x="8264" y="23978"/>
                    <a:pt x="10141" y="24307"/>
                  </a:cubicBezTo>
                  <a:cubicBezTo>
                    <a:pt x="10860" y="24417"/>
                    <a:pt x="11601" y="24482"/>
                    <a:pt x="12327" y="24482"/>
                  </a:cubicBezTo>
                  <a:cubicBezTo>
                    <a:pt x="12478" y="24482"/>
                    <a:pt x="12628" y="24479"/>
                    <a:pt x="12776" y="24474"/>
                  </a:cubicBezTo>
                  <a:cubicBezTo>
                    <a:pt x="13210" y="24440"/>
                    <a:pt x="13644" y="24407"/>
                    <a:pt x="14077" y="24340"/>
                  </a:cubicBezTo>
                  <a:lnTo>
                    <a:pt x="14678" y="24240"/>
                  </a:lnTo>
                  <a:cubicBezTo>
                    <a:pt x="14878" y="24207"/>
                    <a:pt x="15111" y="24140"/>
                    <a:pt x="15278" y="24107"/>
                  </a:cubicBezTo>
                  <a:cubicBezTo>
                    <a:pt x="18080" y="23373"/>
                    <a:pt x="20549" y="21705"/>
                    <a:pt x="22216" y="19337"/>
                  </a:cubicBezTo>
                  <a:cubicBezTo>
                    <a:pt x="22850" y="18469"/>
                    <a:pt x="23351" y="17535"/>
                    <a:pt x="23717" y="16535"/>
                  </a:cubicBezTo>
                  <a:cubicBezTo>
                    <a:pt x="23784" y="16301"/>
                    <a:pt x="23851" y="16101"/>
                    <a:pt x="23918" y="15901"/>
                  </a:cubicBezTo>
                  <a:cubicBezTo>
                    <a:pt x="24018" y="15667"/>
                    <a:pt x="24051" y="15467"/>
                    <a:pt x="24084" y="15300"/>
                  </a:cubicBezTo>
                  <a:cubicBezTo>
                    <a:pt x="24118" y="15100"/>
                    <a:pt x="24184" y="14900"/>
                    <a:pt x="24218" y="14733"/>
                  </a:cubicBezTo>
                  <a:cubicBezTo>
                    <a:pt x="24251" y="14567"/>
                    <a:pt x="24285" y="14400"/>
                    <a:pt x="24318" y="14233"/>
                  </a:cubicBezTo>
                  <a:cubicBezTo>
                    <a:pt x="24351" y="13899"/>
                    <a:pt x="24385" y="13633"/>
                    <a:pt x="24418" y="13399"/>
                  </a:cubicBezTo>
                  <a:cubicBezTo>
                    <a:pt x="24418" y="13166"/>
                    <a:pt x="24418" y="12932"/>
                    <a:pt x="24418" y="12765"/>
                  </a:cubicBezTo>
                  <a:lnTo>
                    <a:pt x="24418" y="12398"/>
                  </a:lnTo>
                  <a:cubicBezTo>
                    <a:pt x="24418" y="12498"/>
                    <a:pt x="24418" y="12632"/>
                    <a:pt x="24385" y="12765"/>
                  </a:cubicBezTo>
                  <a:cubicBezTo>
                    <a:pt x="24351" y="12932"/>
                    <a:pt x="24351" y="13132"/>
                    <a:pt x="24351" y="13366"/>
                  </a:cubicBezTo>
                  <a:cubicBezTo>
                    <a:pt x="24318" y="13633"/>
                    <a:pt x="24251" y="13899"/>
                    <a:pt x="24218" y="14200"/>
                  </a:cubicBezTo>
                  <a:cubicBezTo>
                    <a:pt x="23384" y="18936"/>
                    <a:pt x="19881" y="22739"/>
                    <a:pt x="15245" y="23907"/>
                  </a:cubicBezTo>
                  <a:cubicBezTo>
                    <a:pt x="15045" y="23940"/>
                    <a:pt x="14844" y="24007"/>
                    <a:pt x="14644" y="24040"/>
                  </a:cubicBezTo>
                  <a:lnTo>
                    <a:pt x="14044" y="24140"/>
                  </a:lnTo>
                  <a:cubicBezTo>
                    <a:pt x="13610" y="24207"/>
                    <a:pt x="13210" y="24240"/>
                    <a:pt x="12776" y="24240"/>
                  </a:cubicBezTo>
                  <a:cubicBezTo>
                    <a:pt x="12581" y="24248"/>
                    <a:pt x="12387" y="24252"/>
                    <a:pt x="12192" y="24252"/>
                  </a:cubicBezTo>
                  <a:cubicBezTo>
                    <a:pt x="11519" y="24252"/>
                    <a:pt x="10847" y="24203"/>
                    <a:pt x="10174" y="24073"/>
                  </a:cubicBezTo>
                  <a:cubicBezTo>
                    <a:pt x="8340" y="23740"/>
                    <a:pt x="6572" y="22973"/>
                    <a:pt x="5104" y="21838"/>
                  </a:cubicBezTo>
                  <a:lnTo>
                    <a:pt x="5037" y="21772"/>
                  </a:lnTo>
                  <a:lnTo>
                    <a:pt x="4971" y="21772"/>
                  </a:lnTo>
                  <a:lnTo>
                    <a:pt x="698" y="22966"/>
                  </a:lnTo>
                  <a:lnTo>
                    <a:pt x="2302" y="18970"/>
                  </a:lnTo>
                  <a:lnTo>
                    <a:pt x="2336" y="18903"/>
                  </a:lnTo>
                  <a:lnTo>
                    <a:pt x="2302" y="18836"/>
                  </a:lnTo>
                  <a:cubicBezTo>
                    <a:pt x="1468" y="17602"/>
                    <a:pt x="901" y="16201"/>
                    <a:pt x="568" y="14767"/>
                  </a:cubicBezTo>
                  <a:cubicBezTo>
                    <a:pt x="434" y="14066"/>
                    <a:pt x="334" y="13399"/>
                    <a:pt x="301" y="12699"/>
                  </a:cubicBezTo>
                  <a:cubicBezTo>
                    <a:pt x="301" y="12365"/>
                    <a:pt x="301" y="12031"/>
                    <a:pt x="301" y="11698"/>
                  </a:cubicBezTo>
                  <a:cubicBezTo>
                    <a:pt x="301" y="11331"/>
                    <a:pt x="334" y="10997"/>
                    <a:pt x="401" y="10664"/>
                  </a:cubicBezTo>
                  <a:cubicBezTo>
                    <a:pt x="568" y="9329"/>
                    <a:pt x="935" y="8062"/>
                    <a:pt x="1568" y="6861"/>
                  </a:cubicBezTo>
                  <a:cubicBezTo>
                    <a:pt x="2135" y="5727"/>
                    <a:pt x="2903" y="4659"/>
                    <a:pt x="3803" y="3759"/>
                  </a:cubicBezTo>
                  <a:cubicBezTo>
                    <a:pt x="4671" y="2892"/>
                    <a:pt x="5705" y="2158"/>
                    <a:pt x="6805" y="1591"/>
                  </a:cubicBezTo>
                  <a:cubicBezTo>
                    <a:pt x="7839" y="1024"/>
                    <a:pt x="8974" y="657"/>
                    <a:pt x="10141" y="423"/>
                  </a:cubicBezTo>
                  <a:lnTo>
                    <a:pt x="10975" y="290"/>
                  </a:lnTo>
                  <a:cubicBezTo>
                    <a:pt x="11242" y="256"/>
                    <a:pt x="11509" y="256"/>
                    <a:pt x="11809" y="256"/>
                  </a:cubicBezTo>
                  <a:cubicBezTo>
                    <a:pt x="12030" y="243"/>
                    <a:pt x="12251" y="234"/>
                    <a:pt x="12472" y="234"/>
                  </a:cubicBezTo>
                  <a:cubicBezTo>
                    <a:pt x="12785" y="234"/>
                    <a:pt x="13097" y="251"/>
                    <a:pt x="13410" y="290"/>
                  </a:cubicBezTo>
                  <a:cubicBezTo>
                    <a:pt x="17113" y="590"/>
                    <a:pt x="20415" y="2591"/>
                    <a:pt x="22450" y="5694"/>
                  </a:cubicBezTo>
                  <a:cubicBezTo>
                    <a:pt x="23117" y="6728"/>
                    <a:pt x="23651" y="7862"/>
                    <a:pt x="23984" y="9096"/>
                  </a:cubicBezTo>
                  <a:lnTo>
                    <a:pt x="24151" y="9796"/>
                  </a:lnTo>
                  <a:cubicBezTo>
                    <a:pt x="24184" y="9997"/>
                    <a:pt x="24218" y="10197"/>
                    <a:pt x="24251" y="10397"/>
                  </a:cubicBezTo>
                  <a:cubicBezTo>
                    <a:pt x="24285" y="10630"/>
                    <a:pt x="24318" y="10797"/>
                    <a:pt x="24351" y="10964"/>
                  </a:cubicBezTo>
                  <a:cubicBezTo>
                    <a:pt x="24385" y="11097"/>
                    <a:pt x="24385" y="11264"/>
                    <a:pt x="24385" y="11398"/>
                  </a:cubicBezTo>
                  <a:cubicBezTo>
                    <a:pt x="24385" y="11598"/>
                    <a:pt x="24385" y="11798"/>
                    <a:pt x="24418" y="11998"/>
                  </a:cubicBezTo>
                  <a:lnTo>
                    <a:pt x="24418" y="11398"/>
                  </a:lnTo>
                  <a:cubicBezTo>
                    <a:pt x="24418" y="11264"/>
                    <a:pt x="24418" y="11097"/>
                    <a:pt x="24418" y="10964"/>
                  </a:cubicBezTo>
                  <a:cubicBezTo>
                    <a:pt x="24385" y="10797"/>
                    <a:pt x="24385" y="10597"/>
                    <a:pt x="24351" y="10397"/>
                  </a:cubicBezTo>
                  <a:cubicBezTo>
                    <a:pt x="24318" y="10230"/>
                    <a:pt x="24285" y="9997"/>
                    <a:pt x="24251" y="9763"/>
                  </a:cubicBezTo>
                  <a:lnTo>
                    <a:pt x="24084" y="9063"/>
                  </a:lnTo>
                  <a:cubicBezTo>
                    <a:pt x="23751" y="7828"/>
                    <a:pt x="23250" y="6694"/>
                    <a:pt x="22583" y="5627"/>
                  </a:cubicBezTo>
                  <a:cubicBezTo>
                    <a:pt x="20549" y="2458"/>
                    <a:pt x="17179" y="390"/>
                    <a:pt x="13443" y="56"/>
                  </a:cubicBezTo>
                  <a:cubicBezTo>
                    <a:pt x="13111" y="17"/>
                    <a:pt x="12791" y="1"/>
                    <a:pt x="12468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1795;p44">
              <a:extLst>
                <a:ext uri="{FF2B5EF4-FFF2-40B4-BE49-F238E27FC236}">
                  <a16:creationId xmlns:a16="http://schemas.microsoft.com/office/drawing/2014/main" id="{D6CE797B-B9BE-49C4-BE75-21E30F53CD76}"/>
                </a:ext>
              </a:extLst>
            </p:cNvPr>
            <p:cNvSpPr/>
            <p:nvPr/>
          </p:nvSpPr>
          <p:spPr>
            <a:xfrm>
              <a:off x="6582295" y="1651209"/>
              <a:ext cx="1702796" cy="2273721"/>
            </a:xfrm>
            <a:custGeom>
              <a:avLst/>
              <a:gdLst/>
              <a:ahLst/>
              <a:cxnLst/>
              <a:rect l="l" t="t" r="r" b="b"/>
              <a:pathLst>
                <a:path w="90466" h="120798" extrusionOk="0">
                  <a:moveTo>
                    <a:pt x="37843" y="1"/>
                  </a:moveTo>
                  <a:cubicBezTo>
                    <a:pt x="34245" y="1"/>
                    <a:pt x="30638" y="245"/>
                    <a:pt x="24552" y="1112"/>
                  </a:cubicBezTo>
                  <a:cubicBezTo>
                    <a:pt x="11142" y="3013"/>
                    <a:pt x="1" y="18591"/>
                    <a:pt x="268" y="45143"/>
                  </a:cubicBezTo>
                  <a:lnTo>
                    <a:pt x="24351" y="45143"/>
                  </a:lnTo>
                  <a:cubicBezTo>
                    <a:pt x="24351" y="45143"/>
                    <a:pt x="24351" y="24929"/>
                    <a:pt x="45366" y="24562"/>
                  </a:cubicBezTo>
                  <a:cubicBezTo>
                    <a:pt x="45492" y="24560"/>
                    <a:pt x="45617" y="24559"/>
                    <a:pt x="45741" y="24559"/>
                  </a:cubicBezTo>
                  <a:cubicBezTo>
                    <a:pt x="56404" y="24559"/>
                    <a:pt x="61971" y="31596"/>
                    <a:pt x="64247" y="37004"/>
                  </a:cubicBezTo>
                  <a:cubicBezTo>
                    <a:pt x="66915" y="43375"/>
                    <a:pt x="66115" y="50614"/>
                    <a:pt x="62512" y="56518"/>
                  </a:cubicBezTo>
                  <a:cubicBezTo>
                    <a:pt x="59101" y="62165"/>
                    <a:pt x="52364" y="67835"/>
                    <a:pt x="40730" y="67835"/>
                  </a:cubicBezTo>
                  <a:cubicBezTo>
                    <a:pt x="38481" y="67835"/>
                    <a:pt x="36050" y="67623"/>
                    <a:pt x="33425" y="67159"/>
                  </a:cubicBezTo>
                  <a:lnTo>
                    <a:pt x="33258" y="120797"/>
                  </a:lnTo>
                  <a:lnTo>
                    <a:pt x="57075" y="120797"/>
                  </a:lnTo>
                  <a:lnTo>
                    <a:pt x="57075" y="89008"/>
                  </a:lnTo>
                  <a:cubicBezTo>
                    <a:pt x="57075" y="89008"/>
                    <a:pt x="90465" y="80368"/>
                    <a:pt x="90465" y="43542"/>
                  </a:cubicBezTo>
                  <a:cubicBezTo>
                    <a:pt x="90465" y="8350"/>
                    <a:pt x="62012" y="745"/>
                    <a:pt x="46701" y="244"/>
                  </a:cubicBezTo>
                  <a:cubicBezTo>
                    <a:pt x="43106" y="132"/>
                    <a:pt x="40477" y="1"/>
                    <a:pt x="37843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1796;p44">
              <a:extLst>
                <a:ext uri="{FF2B5EF4-FFF2-40B4-BE49-F238E27FC236}">
                  <a16:creationId xmlns:a16="http://schemas.microsoft.com/office/drawing/2014/main" id="{DFED65A9-AE5C-4317-80CA-05E8E4542139}"/>
                </a:ext>
              </a:extLst>
            </p:cNvPr>
            <p:cNvSpPr/>
            <p:nvPr/>
          </p:nvSpPr>
          <p:spPr>
            <a:xfrm>
              <a:off x="7207033" y="4135874"/>
              <a:ext cx="455203" cy="424447"/>
            </a:xfrm>
            <a:custGeom>
              <a:avLst/>
              <a:gdLst/>
              <a:ahLst/>
              <a:cxnLst/>
              <a:rect l="l" t="t" r="r" b="b"/>
              <a:pathLst>
                <a:path w="24184" h="22550" extrusionOk="0">
                  <a:moveTo>
                    <a:pt x="0" y="0"/>
                  </a:moveTo>
                  <a:lnTo>
                    <a:pt x="0" y="22550"/>
                  </a:lnTo>
                  <a:lnTo>
                    <a:pt x="24184" y="22550"/>
                  </a:lnTo>
                  <a:lnTo>
                    <a:pt x="24184" y="0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1797;p44">
              <a:extLst>
                <a:ext uri="{FF2B5EF4-FFF2-40B4-BE49-F238E27FC236}">
                  <a16:creationId xmlns:a16="http://schemas.microsoft.com/office/drawing/2014/main" id="{69A3C7B3-4A9B-45CC-8480-48EF95B27372}"/>
                </a:ext>
              </a:extLst>
            </p:cNvPr>
            <p:cNvSpPr/>
            <p:nvPr/>
          </p:nvSpPr>
          <p:spPr>
            <a:xfrm>
              <a:off x="7207033" y="4135874"/>
              <a:ext cx="455203" cy="424447"/>
            </a:xfrm>
            <a:custGeom>
              <a:avLst/>
              <a:gdLst/>
              <a:ahLst/>
              <a:cxnLst/>
              <a:rect l="l" t="t" r="r" b="b"/>
              <a:pathLst>
                <a:path w="24184" h="22550" extrusionOk="0">
                  <a:moveTo>
                    <a:pt x="0" y="0"/>
                  </a:moveTo>
                  <a:lnTo>
                    <a:pt x="0" y="22550"/>
                  </a:lnTo>
                  <a:lnTo>
                    <a:pt x="24184" y="22550"/>
                  </a:lnTo>
                  <a:lnTo>
                    <a:pt x="241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798;p44">
              <a:extLst>
                <a:ext uri="{FF2B5EF4-FFF2-40B4-BE49-F238E27FC236}">
                  <a16:creationId xmlns:a16="http://schemas.microsoft.com/office/drawing/2014/main" id="{DDF30224-A4EE-4F02-92A0-00465182C1D4}"/>
                </a:ext>
              </a:extLst>
            </p:cNvPr>
            <p:cNvSpPr/>
            <p:nvPr/>
          </p:nvSpPr>
          <p:spPr>
            <a:xfrm>
              <a:off x="6582295" y="1651209"/>
              <a:ext cx="1702796" cy="2273721"/>
            </a:xfrm>
            <a:custGeom>
              <a:avLst/>
              <a:gdLst/>
              <a:ahLst/>
              <a:cxnLst/>
              <a:rect l="l" t="t" r="r" b="b"/>
              <a:pathLst>
                <a:path w="90466" h="120798" extrusionOk="0">
                  <a:moveTo>
                    <a:pt x="37843" y="1"/>
                  </a:moveTo>
                  <a:cubicBezTo>
                    <a:pt x="34245" y="1"/>
                    <a:pt x="30638" y="245"/>
                    <a:pt x="24552" y="1112"/>
                  </a:cubicBezTo>
                  <a:cubicBezTo>
                    <a:pt x="11142" y="3013"/>
                    <a:pt x="1" y="18591"/>
                    <a:pt x="268" y="45143"/>
                  </a:cubicBezTo>
                  <a:lnTo>
                    <a:pt x="24351" y="45143"/>
                  </a:lnTo>
                  <a:cubicBezTo>
                    <a:pt x="24351" y="45143"/>
                    <a:pt x="24351" y="24929"/>
                    <a:pt x="45366" y="24562"/>
                  </a:cubicBezTo>
                  <a:cubicBezTo>
                    <a:pt x="45492" y="24560"/>
                    <a:pt x="45617" y="24559"/>
                    <a:pt x="45741" y="24559"/>
                  </a:cubicBezTo>
                  <a:cubicBezTo>
                    <a:pt x="56404" y="24559"/>
                    <a:pt x="61971" y="31596"/>
                    <a:pt x="64247" y="37004"/>
                  </a:cubicBezTo>
                  <a:cubicBezTo>
                    <a:pt x="66915" y="43375"/>
                    <a:pt x="66115" y="50614"/>
                    <a:pt x="62512" y="56518"/>
                  </a:cubicBezTo>
                  <a:cubicBezTo>
                    <a:pt x="59101" y="62165"/>
                    <a:pt x="52364" y="67835"/>
                    <a:pt x="40730" y="67835"/>
                  </a:cubicBezTo>
                  <a:cubicBezTo>
                    <a:pt x="38481" y="67835"/>
                    <a:pt x="36050" y="67623"/>
                    <a:pt x="33425" y="67159"/>
                  </a:cubicBezTo>
                  <a:lnTo>
                    <a:pt x="33258" y="120797"/>
                  </a:lnTo>
                  <a:lnTo>
                    <a:pt x="57075" y="120797"/>
                  </a:lnTo>
                  <a:lnTo>
                    <a:pt x="57075" y="89008"/>
                  </a:lnTo>
                  <a:cubicBezTo>
                    <a:pt x="57075" y="89008"/>
                    <a:pt x="90465" y="80368"/>
                    <a:pt x="90465" y="43542"/>
                  </a:cubicBezTo>
                  <a:cubicBezTo>
                    <a:pt x="90465" y="8350"/>
                    <a:pt x="62012" y="745"/>
                    <a:pt x="46701" y="244"/>
                  </a:cubicBezTo>
                  <a:cubicBezTo>
                    <a:pt x="43106" y="132"/>
                    <a:pt x="40477" y="1"/>
                    <a:pt x="3784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1799;p44">
              <a:extLst>
                <a:ext uri="{FF2B5EF4-FFF2-40B4-BE49-F238E27FC236}">
                  <a16:creationId xmlns:a16="http://schemas.microsoft.com/office/drawing/2014/main" id="{BFEC66C9-CCA3-4380-A543-C107DA3B921A}"/>
                </a:ext>
              </a:extLst>
            </p:cNvPr>
            <p:cNvSpPr/>
            <p:nvPr/>
          </p:nvSpPr>
          <p:spPr>
            <a:xfrm>
              <a:off x="6391435" y="1654541"/>
              <a:ext cx="1705921" cy="2270389"/>
            </a:xfrm>
            <a:custGeom>
              <a:avLst/>
              <a:gdLst/>
              <a:ahLst/>
              <a:cxnLst/>
              <a:rect l="l" t="t" r="r" b="b"/>
              <a:pathLst>
                <a:path w="90632" h="120621" extrusionOk="0">
                  <a:moveTo>
                    <a:pt x="45533" y="1"/>
                  </a:moveTo>
                  <a:cubicBezTo>
                    <a:pt x="35192" y="1"/>
                    <a:pt x="0" y="2502"/>
                    <a:pt x="434" y="44966"/>
                  </a:cubicBezTo>
                  <a:lnTo>
                    <a:pt x="24518" y="44966"/>
                  </a:lnTo>
                  <a:cubicBezTo>
                    <a:pt x="24518" y="44966"/>
                    <a:pt x="24518" y="24752"/>
                    <a:pt x="45533" y="24385"/>
                  </a:cubicBezTo>
                  <a:cubicBezTo>
                    <a:pt x="45658" y="24383"/>
                    <a:pt x="45783" y="24382"/>
                    <a:pt x="45907" y="24382"/>
                  </a:cubicBezTo>
                  <a:cubicBezTo>
                    <a:pt x="56570" y="24382"/>
                    <a:pt x="62138" y="31419"/>
                    <a:pt x="64413" y="36827"/>
                  </a:cubicBezTo>
                  <a:cubicBezTo>
                    <a:pt x="67081" y="43198"/>
                    <a:pt x="66281" y="50437"/>
                    <a:pt x="62678" y="56341"/>
                  </a:cubicBezTo>
                  <a:cubicBezTo>
                    <a:pt x="59310" y="61917"/>
                    <a:pt x="52606" y="67060"/>
                    <a:pt x="41186" y="67060"/>
                  </a:cubicBezTo>
                  <a:cubicBezTo>
                    <a:pt x="38808" y="67060"/>
                    <a:pt x="36224" y="66837"/>
                    <a:pt x="33424" y="66348"/>
                  </a:cubicBezTo>
                  <a:lnTo>
                    <a:pt x="33424" y="120620"/>
                  </a:lnTo>
                  <a:lnTo>
                    <a:pt x="57241" y="120620"/>
                  </a:lnTo>
                  <a:lnTo>
                    <a:pt x="57241" y="88831"/>
                  </a:lnTo>
                  <a:cubicBezTo>
                    <a:pt x="57241" y="88831"/>
                    <a:pt x="90631" y="80191"/>
                    <a:pt x="90631" y="43365"/>
                  </a:cubicBezTo>
                  <a:cubicBezTo>
                    <a:pt x="90631" y="8173"/>
                    <a:pt x="59042" y="1"/>
                    <a:pt x="45533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1800;p44">
              <a:extLst>
                <a:ext uri="{FF2B5EF4-FFF2-40B4-BE49-F238E27FC236}">
                  <a16:creationId xmlns:a16="http://schemas.microsoft.com/office/drawing/2014/main" id="{B31D6B5A-638E-4448-A93F-EA9360479FA7}"/>
                </a:ext>
              </a:extLst>
            </p:cNvPr>
            <p:cNvSpPr/>
            <p:nvPr/>
          </p:nvSpPr>
          <p:spPr>
            <a:xfrm>
              <a:off x="6391435" y="1654541"/>
              <a:ext cx="1705921" cy="2270389"/>
            </a:xfrm>
            <a:custGeom>
              <a:avLst/>
              <a:gdLst/>
              <a:ahLst/>
              <a:cxnLst/>
              <a:rect l="l" t="t" r="r" b="b"/>
              <a:pathLst>
                <a:path w="90632" h="120621" extrusionOk="0">
                  <a:moveTo>
                    <a:pt x="45533" y="1"/>
                  </a:moveTo>
                  <a:cubicBezTo>
                    <a:pt x="35192" y="1"/>
                    <a:pt x="0" y="2502"/>
                    <a:pt x="434" y="44966"/>
                  </a:cubicBezTo>
                  <a:lnTo>
                    <a:pt x="24518" y="44966"/>
                  </a:lnTo>
                  <a:cubicBezTo>
                    <a:pt x="24518" y="44966"/>
                    <a:pt x="24518" y="24752"/>
                    <a:pt x="45533" y="24385"/>
                  </a:cubicBezTo>
                  <a:cubicBezTo>
                    <a:pt x="45658" y="24383"/>
                    <a:pt x="45783" y="24382"/>
                    <a:pt x="45907" y="24382"/>
                  </a:cubicBezTo>
                  <a:cubicBezTo>
                    <a:pt x="56570" y="24382"/>
                    <a:pt x="62138" y="31419"/>
                    <a:pt x="64413" y="36827"/>
                  </a:cubicBezTo>
                  <a:cubicBezTo>
                    <a:pt x="67081" y="43198"/>
                    <a:pt x="66281" y="50437"/>
                    <a:pt x="62678" y="56341"/>
                  </a:cubicBezTo>
                  <a:cubicBezTo>
                    <a:pt x="59310" y="61917"/>
                    <a:pt x="52606" y="67060"/>
                    <a:pt x="41186" y="67060"/>
                  </a:cubicBezTo>
                  <a:cubicBezTo>
                    <a:pt x="38808" y="67060"/>
                    <a:pt x="36224" y="66837"/>
                    <a:pt x="33424" y="66348"/>
                  </a:cubicBezTo>
                  <a:lnTo>
                    <a:pt x="33424" y="120620"/>
                  </a:lnTo>
                  <a:lnTo>
                    <a:pt x="57241" y="120620"/>
                  </a:lnTo>
                  <a:lnTo>
                    <a:pt x="57241" y="88831"/>
                  </a:lnTo>
                  <a:cubicBezTo>
                    <a:pt x="57241" y="88831"/>
                    <a:pt x="90631" y="80191"/>
                    <a:pt x="90631" y="43365"/>
                  </a:cubicBezTo>
                  <a:cubicBezTo>
                    <a:pt x="90631" y="8173"/>
                    <a:pt x="59042" y="1"/>
                    <a:pt x="45533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1801;p44">
              <a:extLst>
                <a:ext uri="{FF2B5EF4-FFF2-40B4-BE49-F238E27FC236}">
                  <a16:creationId xmlns:a16="http://schemas.microsoft.com/office/drawing/2014/main" id="{1F6143F9-5500-41EF-B6DD-49535EBA2DE5}"/>
                </a:ext>
              </a:extLst>
            </p:cNvPr>
            <p:cNvSpPr/>
            <p:nvPr/>
          </p:nvSpPr>
          <p:spPr>
            <a:xfrm>
              <a:off x="7019297" y="4135874"/>
              <a:ext cx="455222" cy="424447"/>
            </a:xfrm>
            <a:custGeom>
              <a:avLst/>
              <a:gdLst/>
              <a:ahLst/>
              <a:cxnLst/>
              <a:rect l="l" t="t" r="r" b="b"/>
              <a:pathLst>
                <a:path w="24185" h="22550" extrusionOk="0">
                  <a:moveTo>
                    <a:pt x="0" y="0"/>
                  </a:moveTo>
                  <a:lnTo>
                    <a:pt x="0" y="22550"/>
                  </a:lnTo>
                  <a:lnTo>
                    <a:pt x="24184" y="22550"/>
                  </a:lnTo>
                  <a:lnTo>
                    <a:pt x="24184" y="0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1802;p44">
              <a:extLst>
                <a:ext uri="{FF2B5EF4-FFF2-40B4-BE49-F238E27FC236}">
                  <a16:creationId xmlns:a16="http://schemas.microsoft.com/office/drawing/2014/main" id="{FCB860E4-B6FD-4F3E-8D3D-E8DCFB182A95}"/>
                </a:ext>
              </a:extLst>
            </p:cNvPr>
            <p:cNvSpPr/>
            <p:nvPr/>
          </p:nvSpPr>
          <p:spPr>
            <a:xfrm>
              <a:off x="7019297" y="4135874"/>
              <a:ext cx="455222" cy="424447"/>
            </a:xfrm>
            <a:custGeom>
              <a:avLst/>
              <a:gdLst/>
              <a:ahLst/>
              <a:cxnLst/>
              <a:rect l="l" t="t" r="r" b="b"/>
              <a:pathLst>
                <a:path w="24185" h="22550" extrusionOk="0">
                  <a:moveTo>
                    <a:pt x="0" y="0"/>
                  </a:moveTo>
                  <a:lnTo>
                    <a:pt x="0" y="22550"/>
                  </a:lnTo>
                  <a:lnTo>
                    <a:pt x="24184" y="22550"/>
                  </a:lnTo>
                  <a:lnTo>
                    <a:pt x="24184" y="0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1803;p44">
              <a:extLst>
                <a:ext uri="{FF2B5EF4-FFF2-40B4-BE49-F238E27FC236}">
                  <a16:creationId xmlns:a16="http://schemas.microsoft.com/office/drawing/2014/main" id="{C366BA49-C632-4540-BF7D-60AF7694A002}"/>
                </a:ext>
              </a:extLst>
            </p:cNvPr>
            <p:cNvSpPr/>
            <p:nvPr/>
          </p:nvSpPr>
          <p:spPr>
            <a:xfrm>
              <a:off x="6850403" y="2110573"/>
              <a:ext cx="449557" cy="384694"/>
            </a:xfrm>
            <a:custGeom>
              <a:avLst/>
              <a:gdLst/>
              <a:ahLst/>
              <a:cxnLst/>
              <a:rect l="l" t="t" r="r" b="b"/>
              <a:pathLst>
                <a:path w="23884" h="20438" extrusionOk="0">
                  <a:moveTo>
                    <a:pt x="21057" y="0"/>
                  </a:moveTo>
                  <a:cubicBezTo>
                    <a:pt x="20265" y="0"/>
                    <a:pt x="19472" y="52"/>
                    <a:pt x="18680" y="157"/>
                  </a:cubicBezTo>
                  <a:cubicBezTo>
                    <a:pt x="16812" y="390"/>
                    <a:pt x="14978" y="790"/>
                    <a:pt x="13176" y="1424"/>
                  </a:cubicBezTo>
                  <a:cubicBezTo>
                    <a:pt x="12142" y="1791"/>
                    <a:pt x="11108" y="2225"/>
                    <a:pt x="10141" y="2759"/>
                  </a:cubicBezTo>
                  <a:cubicBezTo>
                    <a:pt x="9073" y="3292"/>
                    <a:pt x="8039" y="3926"/>
                    <a:pt x="7139" y="4693"/>
                  </a:cubicBezTo>
                  <a:cubicBezTo>
                    <a:pt x="6205" y="5461"/>
                    <a:pt x="5371" y="6328"/>
                    <a:pt x="4670" y="7295"/>
                  </a:cubicBezTo>
                  <a:cubicBezTo>
                    <a:pt x="4003" y="8196"/>
                    <a:pt x="3369" y="9130"/>
                    <a:pt x="2836" y="10097"/>
                  </a:cubicBezTo>
                  <a:cubicBezTo>
                    <a:pt x="1935" y="11732"/>
                    <a:pt x="1201" y="13500"/>
                    <a:pt x="701" y="15301"/>
                  </a:cubicBezTo>
                  <a:cubicBezTo>
                    <a:pt x="367" y="16535"/>
                    <a:pt x="134" y="17803"/>
                    <a:pt x="34" y="19070"/>
                  </a:cubicBezTo>
                  <a:cubicBezTo>
                    <a:pt x="0" y="19504"/>
                    <a:pt x="0" y="19871"/>
                    <a:pt x="0" y="20104"/>
                  </a:cubicBezTo>
                  <a:cubicBezTo>
                    <a:pt x="0" y="20204"/>
                    <a:pt x="0" y="20338"/>
                    <a:pt x="0" y="20438"/>
                  </a:cubicBezTo>
                  <a:cubicBezTo>
                    <a:pt x="34" y="20338"/>
                    <a:pt x="34" y="20204"/>
                    <a:pt x="34" y="20104"/>
                  </a:cubicBezTo>
                  <a:cubicBezTo>
                    <a:pt x="67" y="19871"/>
                    <a:pt x="67" y="19504"/>
                    <a:pt x="100" y="19070"/>
                  </a:cubicBezTo>
                  <a:cubicBezTo>
                    <a:pt x="234" y="17803"/>
                    <a:pt x="501" y="16568"/>
                    <a:pt x="834" y="15368"/>
                  </a:cubicBezTo>
                  <a:cubicBezTo>
                    <a:pt x="1368" y="13566"/>
                    <a:pt x="2102" y="11832"/>
                    <a:pt x="3002" y="10197"/>
                  </a:cubicBezTo>
                  <a:cubicBezTo>
                    <a:pt x="3536" y="9230"/>
                    <a:pt x="4170" y="8296"/>
                    <a:pt x="4804" y="7429"/>
                  </a:cubicBezTo>
                  <a:cubicBezTo>
                    <a:pt x="5537" y="6495"/>
                    <a:pt x="6338" y="5627"/>
                    <a:pt x="7239" y="4860"/>
                  </a:cubicBezTo>
                  <a:cubicBezTo>
                    <a:pt x="8173" y="4126"/>
                    <a:pt x="9173" y="3459"/>
                    <a:pt x="10241" y="2925"/>
                  </a:cubicBezTo>
                  <a:cubicBezTo>
                    <a:pt x="11208" y="2425"/>
                    <a:pt x="12209" y="1991"/>
                    <a:pt x="13276" y="1624"/>
                  </a:cubicBezTo>
                  <a:cubicBezTo>
                    <a:pt x="15011" y="1024"/>
                    <a:pt x="16846" y="590"/>
                    <a:pt x="18714" y="357"/>
                  </a:cubicBezTo>
                  <a:cubicBezTo>
                    <a:pt x="19629" y="233"/>
                    <a:pt x="20563" y="164"/>
                    <a:pt x="21501" y="164"/>
                  </a:cubicBezTo>
                  <a:cubicBezTo>
                    <a:pt x="21828" y="164"/>
                    <a:pt x="22155" y="173"/>
                    <a:pt x="22483" y="190"/>
                  </a:cubicBezTo>
                  <a:cubicBezTo>
                    <a:pt x="22950" y="190"/>
                    <a:pt x="23283" y="290"/>
                    <a:pt x="23517" y="290"/>
                  </a:cubicBezTo>
                  <a:lnTo>
                    <a:pt x="23884" y="290"/>
                  </a:lnTo>
                  <a:cubicBezTo>
                    <a:pt x="23750" y="257"/>
                    <a:pt x="23650" y="223"/>
                    <a:pt x="23517" y="190"/>
                  </a:cubicBezTo>
                  <a:cubicBezTo>
                    <a:pt x="23183" y="123"/>
                    <a:pt x="22850" y="90"/>
                    <a:pt x="22483" y="57"/>
                  </a:cubicBezTo>
                  <a:cubicBezTo>
                    <a:pt x="22008" y="19"/>
                    <a:pt x="21532" y="0"/>
                    <a:pt x="2105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804;p44">
              <a:extLst>
                <a:ext uri="{FF2B5EF4-FFF2-40B4-BE49-F238E27FC236}">
                  <a16:creationId xmlns:a16="http://schemas.microsoft.com/office/drawing/2014/main" id="{B5485570-AA47-4A1A-A7C1-E187D5A7899D}"/>
                </a:ext>
              </a:extLst>
            </p:cNvPr>
            <p:cNvSpPr/>
            <p:nvPr/>
          </p:nvSpPr>
          <p:spPr>
            <a:xfrm>
              <a:off x="7225855" y="1655802"/>
              <a:ext cx="756608" cy="379255"/>
            </a:xfrm>
            <a:custGeom>
              <a:avLst/>
              <a:gdLst/>
              <a:ahLst/>
              <a:cxnLst/>
              <a:rect l="l" t="t" r="r" b="b"/>
              <a:pathLst>
                <a:path w="40197" h="20149" extrusionOk="0">
                  <a:moveTo>
                    <a:pt x="1" y="0"/>
                  </a:moveTo>
                  <a:lnTo>
                    <a:pt x="1402" y="34"/>
                  </a:lnTo>
                  <a:lnTo>
                    <a:pt x="2369" y="67"/>
                  </a:lnTo>
                  <a:cubicBezTo>
                    <a:pt x="2736" y="67"/>
                    <a:pt x="3136" y="134"/>
                    <a:pt x="3570" y="167"/>
                  </a:cubicBezTo>
                  <a:cubicBezTo>
                    <a:pt x="4404" y="234"/>
                    <a:pt x="5371" y="267"/>
                    <a:pt x="6439" y="467"/>
                  </a:cubicBezTo>
                  <a:lnTo>
                    <a:pt x="8107" y="701"/>
                  </a:lnTo>
                  <a:cubicBezTo>
                    <a:pt x="8707" y="768"/>
                    <a:pt x="9274" y="901"/>
                    <a:pt x="9874" y="1034"/>
                  </a:cubicBezTo>
                  <a:cubicBezTo>
                    <a:pt x="10508" y="1168"/>
                    <a:pt x="11142" y="1301"/>
                    <a:pt x="11776" y="1468"/>
                  </a:cubicBezTo>
                  <a:lnTo>
                    <a:pt x="13777" y="1968"/>
                  </a:lnTo>
                  <a:cubicBezTo>
                    <a:pt x="14478" y="2135"/>
                    <a:pt x="15145" y="2369"/>
                    <a:pt x="15845" y="2602"/>
                  </a:cubicBezTo>
                  <a:cubicBezTo>
                    <a:pt x="16546" y="2836"/>
                    <a:pt x="17280" y="3069"/>
                    <a:pt x="18014" y="3336"/>
                  </a:cubicBezTo>
                  <a:lnTo>
                    <a:pt x="20182" y="4170"/>
                  </a:lnTo>
                  <a:lnTo>
                    <a:pt x="22383" y="5171"/>
                  </a:lnTo>
                  <a:cubicBezTo>
                    <a:pt x="25152" y="6505"/>
                    <a:pt x="27787" y="8073"/>
                    <a:pt x="30256" y="9841"/>
                  </a:cubicBezTo>
                  <a:cubicBezTo>
                    <a:pt x="30856" y="10241"/>
                    <a:pt x="31356" y="10675"/>
                    <a:pt x="31890" y="11075"/>
                  </a:cubicBezTo>
                  <a:lnTo>
                    <a:pt x="32657" y="11709"/>
                  </a:lnTo>
                  <a:lnTo>
                    <a:pt x="33391" y="12342"/>
                  </a:lnTo>
                  <a:cubicBezTo>
                    <a:pt x="33858" y="12743"/>
                    <a:pt x="34292" y="13176"/>
                    <a:pt x="34726" y="13543"/>
                  </a:cubicBezTo>
                  <a:cubicBezTo>
                    <a:pt x="35159" y="13944"/>
                    <a:pt x="35526" y="14377"/>
                    <a:pt x="35893" y="14744"/>
                  </a:cubicBezTo>
                  <a:cubicBezTo>
                    <a:pt x="36260" y="15144"/>
                    <a:pt x="36627" y="15511"/>
                    <a:pt x="36960" y="15878"/>
                  </a:cubicBezTo>
                  <a:lnTo>
                    <a:pt x="37794" y="16912"/>
                  </a:lnTo>
                  <a:lnTo>
                    <a:pt x="38562" y="17846"/>
                  </a:lnTo>
                  <a:cubicBezTo>
                    <a:pt x="38762" y="18113"/>
                    <a:pt x="38962" y="18413"/>
                    <a:pt x="39129" y="18647"/>
                  </a:cubicBezTo>
                  <a:lnTo>
                    <a:pt x="39929" y="19781"/>
                  </a:lnTo>
                  <a:cubicBezTo>
                    <a:pt x="39976" y="19851"/>
                    <a:pt x="40038" y="19920"/>
                    <a:pt x="40083" y="19979"/>
                  </a:cubicBezTo>
                  <a:lnTo>
                    <a:pt x="40083" y="19979"/>
                  </a:lnTo>
                  <a:lnTo>
                    <a:pt x="39929" y="19748"/>
                  </a:lnTo>
                  <a:cubicBezTo>
                    <a:pt x="39729" y="19481"/>
                    <a:pt x="39496" y="19114"/>
                    <a:pt x="39162" y="18614"/>
                  </a:cubicBezTo>
                  <a:cubicBezTo>
                    <a:pt x="38995" y="18347"/>
                    <a:pt x="38828" y="18080"/>
                    <a:pt x="38595" y="17780"/>
                  </a:cubicBezTo>
                  <a:lnTo>
                    <a:pt x="37861" y="16846"/>
                  </a:lnTo>
                  <a:lnTo>
                    <a:pt x="37027" y="15778"/>
                  </a:lnTo>
                  <a:cubicBezTo>
                    <a:pt x="36727" y="15411"/>
                    <a:pt x="36360" y="15044"/>
                    <a:pt x="35993" y="14677"/>
                  </a:cubicBezTo>
                  <a:cubicBezTo>
                    <a:pt x="35626" y="14277"/>
                    <a:pt x="35259" y="13877"/>
                    <a:pt x="34826" y="13443"/>
                  </a:cubicBezTo>
                  <a:lnTo>
                    <a:pt x="33491" y="12209"/>
                  </a:lnTo>
                  <a:cubicBezTo>
                    <a:pt x="33258" y="11976"/>
                    <a:pt x="33024" y="11775"/>
                    <a:pt x="32791" y="11575"/>
                  </a:cubicBezTo>
                  <a:lnTo>
                    <a:pt x="31990" y="11008"/>
                  </a:lnTo>
                  <a:cubicBezTo>
                    <a:pt x="31457" y="10575"/>
                    <a:pt x="30956" y="10141"/>
                    <a:pt x="30356" y="9707"/>
                  </a:cubicBezTo>
                  <a:cubicBezTo>
                    <a:pt x="27887" y="7906"/>
                    <a:pt x="25219" y="6338"/>
                    <a:pt x="22450" y="5037"/>
                  </a:cubicBezTo>
                  <a:lnTo>
                    <a:pt x="20249" y="4037"/>
                  </a:lnTo>
                  <a:lnTo>
                    <a:pt x="18047" y="3203"/>
                  </a:lnTo>
                  <a:cubicBezTo>
                    <a:pt x="17346" y="2902"/>
                    <a:pt x="16613" y="2669"/>
                    <a:pt x="15912" y="2469"/>
                  </a:cubicBezTo>
                  <a:cubicBezTo>
                    <a:pt x="15178" y="2235"/>
                    <a:pt x="14511" y="2002"/>
                    <a:pt x="13811" y="1835"/>
                  </a:cubicBezTo>
                  <a:lnTo>
                    <a:pt x="11809" y="1301"/>
                  </a:lnTo>
                  <a:cubicBezTo>
                    <a:pt x="11142" y="1134"/>
                    <a:pt x="10508" y="1001"/>
                    <a:pt x="9908" y="901"/>
                  </a:cubicBezTo>
                  <a:cubicBezTo>
                    <a:pt x="9274" y="801"/>
                    <a:pt x="8674" y="634"/>
                    <a:pt x="8107" y="567"/>
                  </a:cubicBezTo>
                  <a:lnTo>
                    <a:pt x="6439" y="334"/>
                  </a:lnTo>
                  <a:cubicBezTo>
                    <a:pt x="5405" y="167"/>
                    <a:pt x="4404" y="134"/>
                    <a:pt x="3570" y="67"/>
                  </a:cubicBezTo>
                  <a:cubicBezTo>
                    <a:pt x="3136" y="34"/>
                    <a:pt x="2736" y="0"/>
                    <a:pt x="2369" y="0"/>
                  </a:cubicBezTo>
                  <a:close/>
                  <a:moveTo>
                    <a:pt x="40083" y="19979"/>
                  </a:moveTo>
                  <a:lnTo>
                    <a:pt x="40129" y="20048"/>
                  </a:lnTo>
                  <a:cubicBezTo>
                    <a:pt x="40119" y="20028"/>
                    <a:pt x="40103" y="20004"/>
                    <a:pt x="40083" y="19979"/>
                  </a:cubicBezTo>
                  <a:close/>
                  <a:moveTo>
                    <a:pt x="40129" y="20048"/>
                  </a:moveTo>
                  <a:lnTo>
                    <a:pt x="40129" y="20048"/>
                  </a:lnTo>
                  <a:cubicBezTo>
                    <a:pt x="40196" y="20115"/>
                    <a:pt x="40196" y="20148"/>
                    <a:pt x="40196" y="20148"/>
                  </a:cubicBezTo>
                  <a:lnTo>
                    <a:pt x="40196" y="20148"/>
                  </a:lnTo>
                  <a:cubicBezTo>
                    <a:pt x="40196" y="20115"/>
                    <a:pt x="40163" y="20081"/>
                    <a:pt x="40129" y="20048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805;p44">
              <a:extLst>
                <a:ext uri="{FF2B5EF4-FFF2-40B4-BE49-F238E27FC236}">
                  <a16:creationId xmlns:a16="http://schemas.microsoft.com/office/drawing/2014/main" id="{E7FAFA98-65CE-4AA7-989D-2E8C857054FB}"/>
                </a:ext>
              </a:extLst>
            </p:cNvPr>
            <p:cNvSpPr/>
            <p:nvPr/>
          </p:nvSpPr>
          <p:spPr>
            <a:xfrm>
              <a:off x="7470736" y="3008218"/>
              <a:ext cx="464633" cy="320227"/>
            </a:xfrm>
            <a:custGeom>
              <a:avLst/>
              <a:gdLst/>
              <a:ahLst/>
              <a:cxnLst/>
              <a:rect l="l" t="t" r="r" b="b"/>
              <a:pathLst>
                <a:path w="24685" h="17013" extrusionOk="0">
                  <a:moveTo>
                    <a:pt x="24684" y="1"/>
                  </a:moveTo>
                  <a:cubicBezTo>
                    <a:pt x="24618" y="67"/>
                    <a:pt x="24551" y="134"/>
                    <a:pt x="24451" y="201"/>
                  </a:cubicBezTo>
                  <a:lnTo>
                    <a:pt x="23884" y="868"/>
                  </a:lnTo>
                  <a:cubicBezTo>
                    <a:pt x="23617" y="1168"/>
                    <a:pt x="23317" y="1535"/>
                    <a:pt x="22950" y="1935"/>
                  </a:cubicBezTo>
                  <a:cubicBezTo>
                    <a:pt x="22583" y="2336"/>
                    <a:pt x="22149" y="2769"/>
                    <a:pt x="21682" y="3270"/>
                  </a:cubicBezTo>
                  <a:cubicBezTo>
                    <a:pt x="21182" y="3770"/>
                    <a:pt x="20648" y="4270"/>
                    <a:pt x="20081" y="4838"/>
                  </a:cubicBezTo>
                  <a:cubicBezTo>
                    <a:pt x="19481" y="5405"/>
                    <a:pt x="18847" y="5972"/>
                    <a:pt x="18146" y="6572"/>
                  </a:cubicBezTo>
                  <a:cubicBezTo>
                    <a:pt x="16679" y="7840"/>
                    <a:pt x="15111" y="9041"/>
                    <a:pt x="13476" y="10175"/>
                  </a:cubicBezTo>
                  <a:cubicBezTo>
                    <a:pt x="11775" y="11342"/>
                    <a:pt x="10041" y="12376"/>
                    <a:pt x="8473" y="13244"/>
                  </a:cubicBezTo>
                  <a:cubicBezTo>
                    <a:pt x="7639" y="13677"/>
                    <a:pt x="6872" y="14077"/>
                    <a:pt x="6171" y="14411"/>
                  </a:cubicBezTo>
                  <a:cubicBezTo>
                    <a:pt x="5437" y="14778"/>
                    <a:pt x="4737" y="15078"/>
                    <a:pt x="4136" y="15378"/>
                  </a:cubicBezTo>
                  <a:cubicBezTo>
                    <a:pt x="3503" y="15645"/>
                    <a:pt x="2902" y="15879"/>
                    <a:pt x="2402" y="16079"/>
                  </a:cubicBezTo>
                  <a:cubicBezTo>
                    <a:pt x="1901" y="16279"/>
                    <a:pt x="1468" y="16446"/>
                    <a:pt x="1101" y="16579"/>
                  </a:cubicBezTo>
                  <a:lnTo>
                    <a:pt x="267" y="16879"/>
                  </a:lnTo>
                  <a:cubicBezTo>
                    <a:pt x="167" y="16913"/>
                    <a:pt x="67" y="16980"/>
                    <a:pt x="0" y="17013"/>
                  </a:cubicBezTo>
                  <a:cubicBezTo>
                    <a:pt x="100" y="17013"/>
                    <a:pt x="200" y="16980"/>
                    <a:pt x="300" y="16946"/>
                  </a:cubicBezTo>
                  <a:lnTo>
                    <a:pt x="1134" y="16646"/>
                  </a:lnTo>
                  <a:cubicBezTo>
                    <a:pt x="1501" y="16546"/>
                    <a:pt x="1935" y="16379"/>
                    <a:pt x="2435" y="16179"/>
                  </a:cubicBezTo>
                  <a:cubicBezTo>
                    <a:pt x="2935" y="16012"/>
                    <a:pt x="3536" y="15779"/>
                    <a:pt x="4170" y="15512"/>
                  </a:cubicBezTo>
                  <a:cubicBezTo>
                    <a:pt x="4803" y="15245"/>
                    <a:pt x="5504" y="14911"/>
                    <a:pt x="6238" y="14578"/>
                  </a:cubicBezTo>
                  <a:cubicBezTo>
                    <a:pt x="6972" y="14278"/>
                    <a:pt x="7739" y="13844"/>
                    <a:pt x="8539" y="13444"/>
                  </a:cubicBezTo>
                  <a:cubicBezTo>
                    <a:pt x="12042" y="11576"/>
                    <a:pt x="15311" y="9307"/>
                    <a:pt x="18280" y="6706"/>
                  </a:cubicBezTo>
                  <a:cubicBezTo>
                    <a:pt x="18947" y="6105"/>
                    <a:pt x="19581" y="5538"/>
                    <a:pt x="20181" y="4971"/>
                  </a:cubicBezTo>
                  <a:cubicBezTo>
                    <a:pt x="20782" y="4404"/>
                    <a:pt x="21282" y="3870"/>
                    <a:pt x="21782" y="3370"/>
                  </a:cubicBezTo>
                  <a:cubicBezTo>
                    <a:pt x="22249" y="2869"/>
                    <a:pt x="22650" y="2402"/>
                    <a:pt x="23016" y="2002"/>
                  </a:cubicBezTo>
                  <a:cubicBezTo>
                    <a:pt x="23383" y="1602"/>
                    <a:pt x="23684" y="1235"/>
                    <a:pt x="23950" y="935"/>
                  </a:cubicBezTo>
                  <a:lnTo>
                    <a:pt x="24518" y="268"/>
                  </a:lnTo>
                  <a:cubicBezTo>
                    <a:pt x="24584" y="168"/>
                    <a:pt x="24651" y="101"/>
                    <a:pt x="2468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806;p44">
              <a:extLst>
                <a:ext uri="{FF2B5EF4-FFF2-40B4-BE49-F238E27FC236}">
                  <a16:creationId xmlns:a16="http://schemas.microsoft.com/office/drawing/2014/main" id="{6F42DE4F-B73E-48D1-BA55-9C1B14A8353A}"/>
                </a:ext>
              </a:extLst>
            </p:cNvPr>
            <p:cNvSpPr/>
            <p:nvPr/>
          </p:nvSpPr>
          <p:spPr>
            <a:xfrm>
              <a:off x="7458803" y="3326544"/>
              <a:ext cx="4404" cy="563226"/>
            </a:xfrm>
            <a:custGeom>
              <a:avLst/>
              <a:gdLst/>
              <a:ahLst/>
              <a:cxnLst/>
              <a:rect l="l" t="t" r="r" b="b"/>
              <a:pathLst>
                <a:path w="234" h="29923" extrusionOk="0">
                  <a:moveTo>
                    <a:pt x="100" y="1"/>
                  </a:moveTo>
                  <a:cubicBezTo>
                    <a:pt x="67" y="1"/>
                    <a:pt x="0" y="6672"/>
                    <a:pt x="0" y="14945"/>
                  </a:cubicBezTo>
                  <a:cubicBezTo>
                    <a:pt x="0" y="23217"/>
                    <a:pt x="67" y="29922"/>
                    <a:pt x="100" y="29922"/>
                  </a:cubicBezTo>
                  <a:cubicBezTo>
                    <a:pt x="167" y="29922"/>
                    <a:pt x="234" y="23217"/>
                    <a:pt x="234" y="14945"/>
                  </a:cubicBezTo>
                  <a:cubicBezTo>
                    <a:pt x="234" y="6672"/>
                    <a:pt x="167" y="1"/>
                    <a:pt x="10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807;p44">
              <a:extLst>
                <a:ext uri="{FF2B5EF4-FFF2-40B4-BE49-F238E27FC236}">
                  <a16:creationId xmlns:a16="http://schemas.microsoft.com/office/drawing/2014/main" id="{52030227-9614-4042-8588-87B6789CCA81}"/>
                </a:ext>
              </a:extLst>
            </p:cNvPr>
            <p:cNvSpPr/>
            <p:nvPr/>
          </p:nvSpPr>
          <p:spPr>
            <a:xfrm>
              <a:off x="7476383" y="4136495"/>
              <a:ext cx="3783" cy="394953"/>
            </a:xfrm>
            <a:custGeom>
              <a:avLst/>
              <a:gdLst/>
              <a:ahLst/>
              <a:cxnLst/>
              <a:rect l="l" t="t" r="r" b="b"/>
              <a:pathLst>
                <a:path w="201" h="20983" extrusionOk="0">
                  <a:moveTo>
                    <a:pt x="100" y="1"/>
                  </a:moveTo>
                  <a:cubicBezTo>
                    <a:pt x="34" y="1"/>
                    <a:pt x="0" y="4704"/>
                    <a:pt x="0" y="10508"/>
                  </a:cubicBezTo>
                  <a:cubicBezTo>
                    <a:pt x="0" y="16279"/>
                    <a:pt x="34" y="20982"/>
                    <a:pt x="100" y="20982"/>
                  </a:cubicBezTo>
                  <a:cubicBezTo>
                    <a:pt x="167" y="20982"/>
                    <a:pt x="200" y="16312"/>
                    <a:pt x="200" y="10508"/>
                  </a:cubicBezTo>
                  <a:cubicBezTo>
                    <a:pt x="200" y="4704"/>
                    <a:pt x="167" y="1"/>
                    <a:pt x="10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808;p44">
              <a:extLst>
                <a:ext uri="{FF2B5EF4-FFF2-40B4-BE49-F238E27FC236}">
                  <a16:creationId xmlns:a16="http://schemas.microsoft.com/office/drawing/2014/main" id="{D7D0AAAD-3B46-41ED-9722-A5D03BBCE39A}"/>
                </a:ext>
              </a:extLst>
            </p:cNvPr>
            <p:cNvSpPr/>
            <p:nvPr/>
          </p:nvSpPr>
          <p:spPr>
            <a:xfrm>
              <a:off x="7916509" y="2358390"/>
              <a:ext cx="228562" cy="120784"/>
            </a:xfrm>
            <a:custGeom>
              <a:avLst/>
              <a:gdLst/>
              <a:ahLst/>
              <a:cxnLst/>
              <a:rect l="l" t="t" r="r" b="b"/>
              <a:pathLst>
                <a:path w="12143" h="6417" extrusionOk="0">
                  <a:moveTo>
                    <a:pt x="12143" y="0"/>
                  </a:moveTo>
                  <a:lnTo>
                    <a:pt x="12143" y="0"/>
                  </a:lnTo>
                  <a:cubicBezTo>
                    <a:pt x="12142" y="0"/>
                    <a:pt x="2302" y="634"/>
                    <a:pt x="401" y="4370"/>
                  </a:cubicBezTo>
                  <a:cubicBezTo>
                    <a:pt x="1" y="5204"/>
                    <a:pt x="1568" y="5904"/>
                    <a:pt x="2436" y="6171"/>
                  </a:cubicBezTo>
                  <a:cubicBezTo>
                    <a:pt x="3089" y="6335"/>
                    <a:pt x="3743" y="6416"/>
                    <a:pt x="4397" y="6416"/>
                  </a:cubicBezTo>
                  <a:cubicBezTo>
                    <a:pt x="4677" y="6416"/>
                    <a:pt x="4957" y="6401"/>
                    <a:pt x="5238" y="6371"/>
                  </a:cubicBezTo>
                  <a:cubicBezTo>
                    <a:pt x="6505" y="6305"/>
                    <a:pt x="7773" y="6171"/>
                    <a:pt x="8874" y="5571"/>
                  </a:cubicBezTo>
                  <a:cubicBezTo>
                    <a:pt x="9808" y="4970"/>
                    <a:pt x="10575" y="4136"/>
                    <a:pt x="11042" y="3136"/>
                  </a:cubicBezTo>
                  <a:cubicBezTo>
                    <a:pt x="11509" y="2135"/>
                    <a:pt x="11876" y="1067"/>
                    <a:pt x="12143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809;p44">
              <a:extLst>
                <a:ext uri="{FF2B5EF4-FFF2-40B4-BE49-F238E27FC236}">
                  <a16:creationId xmlns:a16="http://schemas.microsoft.com/office/drawing/2014/main" id="{D763A105-2F79-4797-B1B5-4D89C58F560B}"/>
                </a:ext>
              </a:extLst>
            </p:cNvPr>
            <p:cNvSpPr/>
            <p:nvPr/>
          </p:nvSpPr>
          <p:spPr>
            <a:xfrm>
              <a:off x="7916509" y="2358390"/>
              <a:ext cx="228562" cy="120784"/>
            </a:xfrm>
            <a:custGeom>
              <a:avLst/>
              <a:gdLst/>
              <a:ahLst/>
              <a:cxnLst/>
              <a:rect l="l" t="t" r="r" b="b"/>
              <a:pathLst>
                <a:path w="12143" h="6417" extrusionOk="0">
                  <a:moveTo>
                    <a:pt x="12143" y="0"/>
                  </a:moveTo>
                  <a:lnTo>
                    <a:pt x="12143" y="0"/>
                  </a:lnTo>
                  <a:cubicBezTo>
                    <a:pt x="12142" y="0"/>
                    <a:pt x="2302" y="634"/>
                    <a:pt x="401" y="4370"/>
                  </a:cubicBezTo>
                  <a:cubicBezTo>
                    <a:pt x="1" y="5204"/>
                    <a:pt x="1568" y="5904"/>
                    <a:pt x="2436" y="6171"/>
                  </a:cubicBezTo>
                  <a:cubicBezTo>
                    <a:pt x="3089" y="6335"/>
                    <a:pt x="3743" y="6416"/>
                    <a:pt x="4397" y="6416"/>
                  </a:cubicBezTo>
                  <a:cubicBezTo>
                    <a:pt x="4677" y="6416"/>
                    <a:pt x="4957" y="6401"/>
                    <a:pt x="5238" y="6371"/>
                  </a:cubicBezTo>
                  <a:cubicBezTo>
                    <a:pt x="6505" y="6305"/>
                    <a:pt x="7773" y="6171"/>
                    <a:pt x="8874" y="5571"/>
                  </a:cubicBezTo>
                  <a:cubicBezTo>
                    <a:pt x="9808" y="4970"/>
                    <a:pt x="10575" y="4136"/>
                    <a:pt x="11042" y="3136"/>
                  </a:cubicBezTo>
                  <a:cubicBezTo>
                    <a:pt x="11509" y="2135"/>
                    <a:pt x="11876" y="1067"/>
                    <a:pt x="1214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810;p44">
              <a:extLst>
                <a:ext uri="{FF2B5EF4-FFF2-40B4-BE49-F238E27FC236}">
                  <a16:creationId xmlns:a16="http://schemas.microsoft.com/office/drawing/2014/main" id="{BD41EC92-8C2A-420C-8F5B-785CDC3F2309}"/>
                </a:ext>
              </a:extLst>
            </p:cNvPr>
            <p:cNvSpPr/>
            <p:nvPr/>
          </p:nvSpPr>
          <p:spPr>
            <a:xfrm>
              <a:off x="8436387" y="2336123"/>
              <a:ext cx="202812" cy="87619"/>
            </a:xfrm>
            <a:custGeom>
              <a:avLst/>
              <a:gdLst/>
              <a:ahLst/>
              <a:cxnLst/>
              <a:rect l="l" t="t" r="r" b="b"/>
              <a:pathLst>
                <a:path w="10775" h="4655" extrusionOk="0">
                  <a:moveTo>
                    <a:pt x="7230" y="1"/>
                  </a:moveTo>
                  <a:cubicBezTo>
                    <a:pt x="6943" y="1"/>
                    <a:pt x="6655" y="8"/>
                    <a:pt x="6372" y="16"/>
                  </a:cubicBezTo>
                  <a:cubicBezTo>
                    <a:pt x="5071" y="82"/>
                    <a:pt x="3803" y="316"/>
                    <a:pt x="2569" y="749"/>
                  </a:cubicBezTo>
                  <a:cubicBezTo>
                    <a:pt x="1568" y="1116"/>
                    <a:pt x="501" y="1583"/>
                    <a:pt x="0" y="2517"/>
                  </a:cubicBezTo>
                  <a:lnTo>
                    <a:pt x="634" y="2884"/>
                  </a:lnTo>
                  <a:cubicBezTo>
                    <a:pt x="2235" y="4052"/>
                    <a:pt x="4203" y="4652"/>
                    <a:pt x="6171" y="4652"/>
                  </a:cubicBezTo>
                  <a:cubicBezTo>
                    <a:pt x="6220" y="4654"/>
                    <a:pt x="6269" y="4655"/>
                    <a:pt x="6317" y="4655"/>
                  </a:cubicBezTo>
                  <a:cubicBezTo>
                    <a:pt x="7232" y="4655"/>
                    <a:pt x="8111" y="4357"/>
                    <a:pt x="8840" y="3818"/>
                  </a:cubicBezTo>
                  <a:cubicBezTo>
                    <a:pt x="9174" y="3518"/>
                    <a:pt x="9407" y="3151"/>
                    <a:pt x="9741" y="2851"/>
                  </a:cubicBezTo>
                  <a:cubicBezTo>
                    <a:pt x="9941" y="2651"/>
                    <a:pt x="10208" y="2517"/>
                    <a:pt x="10441" y="2317"/>
                  </a:cubicBezTo>
                  <a:cubicBezTo>
                    <a:pt x="10641" y="2117"/>
                    <a:pt x="10775" y="1817"/>
                    <a:pt x="10741" y="1517"/>
                  </a:cubicBezTo>
                  <a:cubicBezTo>
                    <a:pt x="10641" y="1150"/>
                    <a:pt x="10441" y="816"/>
                    <a:pt x="10174" y="616"/>
                  </a:cubicBezTo>
                  <a:cubicBezTo>
                    <a:pt x="9288" y="94"/>
                    <a:pt x="8258" y="1"/>
                    <a:pt x="7230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811;p44">
              <a:extLst>
                <a:ext uri="{FF2B5EF4-FFF2-40B4-BE49-F238E27FC236}">
                  <a16:creationId xmlns:a16="http://schemas.microsoft.com/office/drawing/2014/main" id="{2CD19EE1-50A0-41A4-9704-DE4F5F5C109D}"/>
                </a:ext>
              </a:extLst>
            </p:cNvPr>
            <p:cNvSpPr/>
            <p:nvPr/>
          </p:nvSpPr>
          <p:spPr>
            <a:xfrm>
              <a:off x="8436387" y="2336273"/>
              <a:ext cx="202812" cy="87468"/>
            </a:xfrm>
            <a:custGeom>
              <a:avLst/>
              <a:gdLst/>
              <a:ahLst/>
              <a:cxnLst/>
              <a:rect l="l" t="t" r="r" b="b"/>
              <a:pathLst>
                <a:path w="10775" h="4647" extrusionOk="0">
                  <a:moveTo>
                    <a:pt x="6867" y="1"/>
                  </a:moveTo>
                  <a:cubicBezTo>
                    <a:pt x="6704" y="1"/>
                    <a:pt x="6538" y="3"/>
                    <a:pt x="6372" y="8"/>
                  </a:cubicBezTo>
                  <a:cubicBezTo>
                    <a:pt x="5071" y="74"/>
                    <a:pt x="3803" y="308"/>
                    <a:pt x="2569" y="741"/>
                  </a:cubicBezTo>
                  <a:cubicBezTo>
                    <a:pt x="1568" y="1075"/>
                    <a:pt x="501" y="1575"/>
                    <a:pt x="0" y="2509"/>
                  </a:cubicBezTo>
                  <a:lnTo>
                    <a:pt x="634" y="2876"/>
                  </a:lnTo>
                  <a:cubicBezTo>
                    <a:pt x="2235" y="4044"/>
                    <a:pt x="4203" y="4644"/>
                    <a:pt x="6205" y="4644"/>
                  </a:cubicBezTo>
                  <a:cubicBezTo>
                    <a:pt x="6252" y="4646"/>
                    <a:pt x="6299" y="4647"/>
                    <a:pt x="6346" y="4647"/>
                  </a:cubicBezTo>
                  <a:cubicBezTo>
                    <a:pt x="7232" y="4647"/>
                    <a:pt x="8111" y="4349"/>
                    <a:pt x="8840" y="3810"/>
                  </a:cubicBezTo>
                  <a:cubicBezTo>
                    <a:pt x="9174" y="3510"/>
                    <a:pt x="9407" y="3110"/>
                    <a:pt x="9741" y="2843"/>
                  </a:cubicBezTo>
                  <a:cubicBezTo>
                    <a:pt x="9941" y="2643"/>
                    <a:pt x="10208" y="2509"/>
                    <a:pt x="10441" y="2309"/>
                  </a:cubicBezTo>
                  <a:cubicBezTo>
                    <a:pt x="10641" y="2109"/>
                    <a:pt x="10775" y="1809"/>
                    <a:pt x="10741" y="1509"/>
                  </a:cubicBezTo>
                  <a:cubicBezTo>
                    <a:pt x="10575" y="1142"/>
                    <a:pt x="10341" y="875"/>
                    <a:pt x="10007" y="675"/>
                  </a:cubicBezTo>
                  <a:cubicBezTo>
                    <a:pt x="9019" y="122"/>
                    <a:pt x="7979" y="1"/>
                    <a:pt x="68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812;p44">
              <a:extLst>
                <a:ext uri="{FF2B5EF4-FFF2-40B4-BE49-F238E27FC236}">
                  <a16:creationId xmlns:a16="http://schemas.microsoft.com/office/drawing/2014/main" id="{0F8DA79D-0D27-4A1C-B81A-7DACCC4ACD5D}"/>
                </a:ext>
              </a:extLst>
            </p:cNvPr>
            <p:cNvSpPr/>
            <p:nvPr/>
          </p:nvSpPr>
          <p:spPr>
            <a:xfrm>
              <a:off x="7864390" y="1987944"/>
              <a:ext cx="621613" cy="689412"/>
            </a:xfrm>
            <a:custGeom>
              <a:avLst/>
              <a:gdLst/>
              <a:ahLst/>
              <a:cxnLst/>
              <a:rect l="l" t="t" r="r" b="b"/>
              <a:pathLst>
                <a:path w="33025" h="36627" extrusionOk="0">
                  <a:moveTo>
                    <a:pt x="13310" y="0"/>
                  </a:moveTo>
                  <a:lnTo>
                    <a:pt x="10575" y="1268"/>
                  </a:lnTo>
                  <a:cubicBezTo>
                    <a:pt x="9975" y="1568"/>
                    <a:pt x="9374" y="1902"/>
                    <a:pt x="8841" y="2269"/>
                  </a:cubicBezTo>
                  <a:cubicBezTo>
                    <a:pt x="7006" y="3469"/>
                    <a:pt x="2636" y="6271"/>
                    <a:pt x="1836" y="9374"/>
                  </a:cubicBezTo>
                  <a:cubicBezTo>
                    <a:pt x="1" y="16579"/>
                    <a:pt x="3103" y="24585"/>
                    <a:pt x="3103" y="24585"/>
                  </a:cubicBezTo>
                  <a:lnTo>
                    <a:pt x="5105" y="23017"/>
                  </a:lnTo>
                  <a:cubicBezTo>
                    <a:pt x="5605" y="22616"/>
                    <a:pt x="6139" y="22283"/>
                    <a:pt x="6706" y="21949"/>
                  </a:cubicBezTo>
                  <a:lnTo>
                    <a:pt x="10742" y="32757"/>
                  </a:lnTo>
                  <a:cubicBezTo>
                    <a:pt x="10242" y="33057"/>
                    <a:pt x="9908" y="33558"/>
                    <a:pt x="9841" y="34125"/>
                  </a:cubicBezTo>
                  <a:cubicBezTo>
                    <a:pt x="9808" y="34992"/>
                    <a:pt x="10275" y="36059"/>
                    <a:pt x="11776" y="36360"/>
                  </a:cubicBezTo>
                  <a:lnTo>
                    <a:pt x="32558" y="36626"/>
                  </a:lnTo>
                  <a:cubicBezTo>
                    <a:pt x="32724" y="36626"/>
                    <a:pt x="32824" y="36526"/>
                    <a:pt x="32824" y="36360"/>
                  </a:cubicBezTo>
                  <a:cubicBezTo>
                    <a:pt x="32824" y="36326"/>
                    <a:pt x="32824" y="36326"/>
                    <a:pt x="32824" y="36293"/>
                  </a:cubicBezTo>
                  <a:lnTo>
                    <a:pt x="30389" y="28687"/>
                  </a:lnTo>
                  <a:cubicBezTo>
                    <a:pt x="30389" y="28687"/>
                    <a:pt x="30756" y="24885"/>
                    <a:pt x="31257" y="20315"/>
                  </a:cubicBezTo>
                  <a:cubicBezTo>
                    <a:pt x="31988" y="13396"/>
                    <a:pt x="33019" y="4687"/>
                    <a:pt x="33025" y="4670"/>
                  </a:cubicBezTo>
                  <a:lnTo>
                    <a:pt x="33025" y="4670"/>
                  </a:lnTo>
                  <a:cubicBezTo>
                    <a:pt x="33025" y="4670"/>
                    <a:pt x="33025" y="4670"/>
                    <a:pt x="33025" y="4670"/>
                  </a:cubicBezTo>
                  <a:cubicBezTo>
                    <a:pt x="33025" y="4670"/>
                    <a:pt x="33025" y="4670"/>
                    <a:pt x="33025" y="4670"/>
                  </a:cubicBezTo>
                  <a:cubicBezTo>
                    <a:pt x="33025" y="4670"/>
                    <a:pt x="33025" y="4670"/>
                    <a:pt x="33025" y="4670"/>
                  </a:cubicBezTo>
                  <a:lnTo>
                    <a:pt x="33025" y="4670"/>
                  </a:lnTo>
                  <a:cubicBezTo>
                    <a:pt x="31590" y="667"/>
                    <a:pt x="23218" y="0"/>
                    <a:pt x="23218" y="0"/>
                  </a:cubicBezTo>
                  <a:lnTo>
                    <a:pt x="13644" y="567"/>
                  </a:lnTo>
                  <a:lnTo>
                    <a:pt x="13310" y="0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813;p44">
              <a:extLst>
                <a:ext uri="{FF2B5EF4-FFF2-40B4-BE49-F238E27FC236}">
                  <a16:creationId xmlns:a16="http://schemas.microsoft.com/office/drawing/2014/main" id="{724274DD-23BD-4F96-9109-841550CE1E28}"/>
                </a:ext>
              </a:extLst>
            </p:cNvPr>
            <p:cNvSpPr/>
            <p:nvPr/>
          </p:nvSpPr>
          <p:spPr>
            <a:xfrm>
              <a:off x="8202197" y="2230302"/>
              <a:ext cx="64053" cy="211151"/>
            </a:xfrm>
            <a:custGeom>
              <a:avLst/>
              <a:gdLst/>
              <a:ahLst/>
              <a:cxnLst/>
              <a:rect l="l" t="t" r="r" b="b"/>
              <a:pathLst>
                <a:path w="3403" h="11218" extrusionOk="0">
                  <a:moveTo>
                    <a:pt x="2702" y="0"/>
                  </a:moveTo>
                  <a:cubicBezTo>
                    <a:pt x="1568" y="2902"/>
                    <a:pt x="1601" y="6238"/>
                    <a:pt x="367" y="9140"/>
                  </a:cubicBezTo>
                  <a:cubicBezTo>
                    <a:pt x="234" y="9440"/>
                    <a:pt x="100" y="9774"/>
                    <a:pt x="67" y="10107"/>
                  </a:cubicBezTo>
                  <a:cubicBezTo>
                    <a:pt x="0" y="10441"/>
                    <a:pt x="100" y="10775"/>
                    <a:pt x="334" y="11041"/>
                  </a:cubicBezTo>
                  <a:cubicBezTo>
                    <a:pt x="485" y="11178"/>
                    <a:pt x="671" y="11218"/>
                    <a:pt x="869" y="11218"/>
                  </a:cubicBezTo>
                  <a:cubicBezTo>
                    <a:pt x="1108" y="11218"/>
                    <a:pt x="1364" y="11160"/>
                    <a:pt x="1601" y="11141"/>
                  </a:cubicBezTo>
                  <a:cubicBezTo>
                    <a:pt x="2002" y="11041"/>
                    <a:pt x="2368" y="10941"/>
                    <a:pt x="2735" y="10775"/>
                  </a:cubicBezTo>
                  <a:cubicBezTo>
                    <a:pt x="3403" y="7205"/>
                    <a:pt x="3069" y="3569"/>
                    <a:pt x="270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814;p44">
              <a:extLst>
                <a:ext uri="{FF2B5EF4-FFF2-40B4-BE49-F238E27FC236}">
                  <a16:creationId xmlns:a16="http://schemas.microsoft.com/office/drawing/2014/main" id="{9165B117-5C98-4BBA-9B6F-06B66F0CA94C}"/>
                </a:ext>
              </a:extLst>
            </p:cNvPr>
            <p:cNvSpPr/>
            <p:nvPr/>
          </p:nvSpPr>
          <p:spPr>
            <a:xfrm>
              <a:off x="8104866" y="2537241"/>
              <a:ext cx="332161" cy="53418"/>
            </a:xfrm>
            <a:custGeom>
              <a:avLst/>
              <a:gdLst/>
              <a:ahLst/>
              <a:cxnLst/>
              <a:rect l="l" t="t" r="r" b="b"/>
              <a:pathLst>
                <a:path w="17647" h="2838" extrusionOk="0">
                  <a:moveTo>
                    <a:pt x="4617" y="1"/>
                  </a:moveTo>
                  <a:cubicBezTo>
                    <a:pt x="4043" y="1"/>
                    <a:pt x="3467" y="69"/>
                    <a:pt x="2903" y="205"/>
                  </a:cubicBezTo>
                  <a:cubicBezTo>
                    <a:pt x="1735" y="572"/>
                    <a:pt x="835" y="1506"/>
                    <a:pt x="1" y="2440"/>
                  </a:cubicBezTo>
                  <a:lnTo>
                    <a:pt x="268" y="2673"/>
                  </a:lnTo>
                  <a:cubicBezTo>
                    <a:pt x="611" y="2790"/>
                    <a:pt x="959" y="2838"/>
                    <a:pt x="1310" y="2838"/>
                  </a:cubicBezTo>
                  <a:cubicBezTo>
                    <a:pt x="2664" y="2838"/>
                    <a:pt x="4067" y="2132"/>
                    <a:pt x="5471" y="1973"/>
                  </a:cubicBezTo>
                  <a:cubicBezTo>
                    <a:pt x="5690" y="1948"/>
                    <a:pt x="5908" y="1937"/>
                    <a:pt x="6126" y="1937"/>
                  </a:cubicBezTo>
                  <a:cubicBezTo>
                    <a:pt x="7075" y="1937"/>
                    <a:pt x="8019" y="2144"/>
                    <a:pt x="8940" y="2306"/>
                  </a:cubicBezTo>
                  <a:cubicBezTo>
                    <a:pt x="10342" y="2524"/>
                    <a:pt x="11743" y="2636"/>
                    <a:pt x="13144" y="2636"/>
                  </a:cubicBezTo>
                  <a:cubicBezTo>
                    <a:pt x="14111" y="2636"/>
                    <a:pt x="15078" y="2582"/>
                    <a:pt x="16046" y="2473"/>
                  </a:cubicBezTo>
                  <a:cubicBezTo>
                    <a:pt x="16412" y="2440"/>
                    <a:pt x="16746" y="2340"/>
                    <a:pt x="17080" y="2206"/>
                  </a:cubicBezTo>
                  <a:cubicBezTo>
                    <a:pt x="17413" y="1973"/>
                    <a:pt x="17647" y="1573"/>
                    <a:pt x="17647" y="1172"/>
                  </a:cubicBezTo>
                  <a:cubicBezTo>
                    <a:pt x="13711" y="739"/>
                    <a:pt x="9774" y="539"/>
                    <a:pt x="5838" y="105"/>
                  </a:cubicBezTo>
                  <a:cubicBezTo>
                    <a:pt x="5435" y="35"/>
                    <a:pt x="5026" y="1"/>
                    <a:pt x="461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815;p44">
              <a:extLst>
                <a:ext uri="{FF2B5EF4-FFF2-40B4-BE49-F238E27FC236}">
                  <a16:creationId xmlns:a16="http://schemas.microsoft.com/office/drawing/2014/main" id="{B3F6579B-8156-4B55-B3E3-4F90073B5CEC}"/>
                </a:ext>
              </a:extLst>
            </p:cNvPr>
            <p:cNvSpPr/>
            <p:nvPr/>
          </p:nvSpPr>
          <p:spPr>
            <a:xfrm>
              <a:off x="8395580" y="2067676"/>
              <a:ext cx="242999" cy="323992"/>
            </a:xfrm>
            <a:custGeom>
              <a:avLst/>
              <a:gdLst/>
              <a:ahLst/>
              <a:cxnLst/>
              <a:rect l="l" t="t" r="r" b="b"/>
              <a:pathLst>
                <a:path w="12910" h="17213" extrusionOk="0">
                  <a:moveTo>
                    <a:pt x="4637" y="1"/>
                  </a:moveTo>
                  <a:lnTo>
                    <a:pt x="0" y="5838"/>
                  </a:lnTo>
                  <a:lnTo>
                    <a:pt x="1068" y="17213"/>
                  </a:lnTo>
                  <a:cubicBezTo>
                    <a:pt x="1068" y="17213"/>
                    <a:pt x="3503" y="14511"/>
                    <a:pt x="10374" y="14444"/>
                  </a:cubicBezTo>
                  <a:cubicBezTo>
                    <a:pt x="11375" y="14478"/>
                    <a:pt x="12309" y="14978"/>
                    <a:pt x="12909" y="15779"/>
                  </a:cubicBezTo>
                  <a:lnTo>
                    <a:pt x="12309" y="14411"/>
                  </a:lnTo>
                  <a:cubicBezTo>
                    <a:pt x="10608" y="10575"/>
                    <a:pt x="4637" y="1"/>
                    <a:pt x="4637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816;p44">
              <a:extLst>
                <a:ext uri="{FF2B5EF4-FFF2-40B4-BE49-F238E27FC236}">
                  <a16:creationId xmlns:a16="http://schemas.microsoft.com/office/drawing/2014/main" id="{1B0AA8C0-9BD1-4356-ACAD-C545199B23EB}"/>
                </a:ext>
              </a:extLst>
            </p:cNvPr>
            <p:cNvSpPr/>
            <p:nvPr/>
          </p:nvSpPr>
          <p:spPr>
            <a:xfrm>
              <a:off x="8077875" y="2205814"/>
              <a:ext cx="25768" cy="94828"/>
            </a:xfrm>
            <a:custGeom>
              <a:avLst/>
              <a:gdLst/>
              <a:ahLst/>
              <a:cxnLst/>
              <a:rect l="l" t="t" r="r" b="b"/>
              <a:pathLst>
                <a:path w="1369" h="5038" extrusionOk="0">
                  <a:moveTo>
                    <a:pt x="0" y="0"/>
                  </a:moveTo>
                  <a:cubicBezTo>
                    <a:pt x="134" y="868"/>
                    <a:pt x="334" y="1701"/>
                    <a:pt x="567" y="2535"/>
                  </a:cubicBezTo>
                  <a:cubicBezTo>
                    <a:pt x="768" y="3403"/>
                    <a:pt x="1034" y="4237"/>
                    <a:pt x="1368" y="5037"/>
                  </a:cubicBezTo>
                  <a:cubicBezTo>
                    <a:pt x="1235" y="4170"/>
                    <a:pt x="1068" y="3336"/>
                    <a:pt x="801" y="2502"/>
                  </a:cubicBezTo>
                  <a:cubicBezTo>
                    <a:pt x="601" y="1635"/>
                    <a:pt x="334" y="801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817;p44">
              <a:extLst>
                <a:ext uri="{FF2B5EF4-FFF2-40B4-BE49-F238E27FC236}">
                  <a16:creationId xmlns:a16="http://schemas.microsoft.com/office/drawing/2014/main" id="{A2181213-FA02-4CD3-919A-597040A42BDC}"/>
                </a:ext>
              </a:extLst>
            </p:cNvPr>
            <p:cNvSpPr/>
            <p:nvPr/>
          </p:nvSpPr>
          <p:spPr>
            <a:xfrm>
              <a:off x="8388032" y="2162485"/>
              <a:ext cx="74104" cy="247403"/>
            </a:xfrm>
            <a:custGeom>
              <a:avLst/>
              <a:gdLst/>
              <a:ahLst/>
              <a:cxnLst/>
              <a:rect l="l" t="t" r="r" b="b"/>
              <a:pathLst>
                <a:path w="3937" h="13144" extrusionOk="0">
                  <a:moveTo>
                    <a:pt x="34" y="1"/>
                  </a:moveTo>
                  <a:lnTo>
                    <a:pt x="34" y="1"/>
                  </a:lnTo>
                  <a:cubicBezTo>
                    <a:pt x="1" y="34"/>
                    <a:pt x="601" y="568"/>
                    <a:pt x="1368" y="1602"/>
                  </a:cubicBezTo>
                  <a:cubicBezTo>
                    <a:pt x="2403" y="2936"/>
                    <a:pt x="3103" y="4470"/>
                    <a:pt x="3503" y="6072"/>
                  </a:cubicBezTo>
                  <a:cubicBezTo>
                    <a:pt x="3670" y="6972"/>
                    <a:pt x="3737" y="7906"/>
                    <a:pt x="3637" y="8807"/>
                  </a:cubicBezTo>
                  <a:cubicBezTo>
                    <a:pt x="3537" y="9641"/>
                    <a:pt x="3403" y="10408"/>
                    <a:pt x="3303" y="11042"/>
                  </a:cubicBezTo>
                  <a:cubicBezTo>
                    <a:pt x="3236" y="11542"/>
                    <a:pt x="3170" y="12076"/>
                    <a:pt x="3170" y="12576"/>
                  </a:cubicBezTo>
                  <a:cubicBezTo>
                    <a:pt x="3170" y="12776"/>
                    <a:pt x="3170" y="12943"/>
                    <a:pt x="3203" y="13143"/>
                  </a:cubicBezTo>
                  <a:cubicBezTo>
                    <a:pt x="3236" y="12943"/>
                    <a:pt x="3236" y="12776"/>
                    <a:pt x="3236" y="12576"/>
                  </a:cubicBezTo>
                  <a:cubicBezTo>
                    <a:pt x="3270" y="12209"/>
                    <a:pt x="3337" y="11709"/>
                    <a:pt x="3470" y="11075"/>
                  </a:cubicBezTo>
                  <a:cubicBezTo>
                    <a:pt x="3570" y="10441"/>
                    <a:pt x="3737" y="9674"/>
                    <a:pt x="3837" y="8840"/>
                  </a:cubicBezTo>
                  <a:cubicBezTo>
                    <a:pt x="3937" y="7906"/>
                    <a:pt x="3904" y="6972"/>
                    <a:pt x="3703" y="6038"/>
                  </a:cubicBezTo>
                  <a:cubicBezTo>
                    <a:pt x="3337" y="4370"/>
                    <a:pt x="2569" y="2836"/>
                    <a:pt x="1502" y="1502"/>
                  </a:cubicBezTo>
                  <a:cubicBezTo>
                    <a:pt x="1168" y="1101"/>
                    <a:pt x="835" y="734"/>
                    <a:pt x="468" y="367"/>
                  </a:cubicBezTo>
                  <a:cubicBezTo>
                    <a:pt x="334" y="234"/>
                    <a:pt x="201" y="134"/>
                    <a:pt x="3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818;p44">
              <a:extLst>
                <a:ext uri="{FF2B5EF4-FFF2-40B4-BE49-F238E27FC236}">
                  <a16:creationId xmlns:a16="http://schemas.microsoft.com/office/drawing/2014/main" id="{BA1506AD-0A59-4E7E-A9A3-F3857661B6FC}"/>
                </a:ext>
              </a:extLst>
            </p:cNvPr>
            <p:cNvSpPr/>
            <p:nvPr/>
          </p:nvSpPr>
          <p:spPr>
            <a:xfrm>
              <a:off x="8103624" y="2591318"/>
              <a:ext cx="205316" cy="70660"/>
            </a:xfrm>
            <a:custGeom>
              <a:avLst/>
              <a:gdLst/>
              <a:ahLst/>
              <a:cxnLst/>
              <a:rect l="l" t="t" r="r" b="b"/>
              <a:pathLst>
                <a:path w="10908" h="3754" extrusionOk="0">
                  <a:moveTo>
                    <a:pt x="0" y="1"/>
                  </a:moveTo>
                  <a:lnTo>
                    <a:pt x="0" y="1"/>
                  </a:lnTo>
                  <a:cubicBezTo>
                    <a:pt x="100" y="134"/>
                    <a:pt x="200" y="267"/>
                    <a:pt x="300" y="367"/>
                  </a:cubicBezTo>
                  <a:cubicBezTo>
                    <a:pt x="434" y="534"/>
                    <a:pt x="567" y="634"/>
                    <a:pt x="701" y="768"/>
                  </a:cubicBezTo>
                  <a:cubicBezTo>
                    <a:pt x="834" y="935"/>
                    <a:pt x="1034" y="1101"/>
                    <a:pt x="1234" y="1268"/>
                  </a:cubicBezTo>
                  <a:cubicBezTo>
                    <a:pt x="1735" y="1668"/>
                    <a:pt x="2268" y="2035"/>
                    <a:pt x="2835" y="2336"/>
                  </a:cubicBezTo>
                  <a:cubicBezTo>
                    <a:pt x="4203" y="3103"/>
                    <a:pt x="5704" y="3570"/>
                    <a:pt x="7272" y="3703"/>
                  </a:cubicBezTo>
                  <a:cubicBezTo>
                    <a:pt x="7589" y="3737"/>
                    <a:pt x="7906" y="3753"/>
                    <a:pt x="8223" y="3753"/>
                  </a:cubicBezTo>
                  <a:cubicBezTo>
                    <a:pt x="8539" y="3753"/>
                    <a:pt x="8856" y="3737"/>
                    <a:pt x="9173" y="3703"/>
                  </a:cubicBezTo>
                  <a:cubicBezTo>
                    <a:pt x="9440" y="3703"/>
                    <a:pt x="9707" y="3670"/>
                    <a:pt x="9907" y="3636"/>
                  </a:cubicBezTo>
                  <a:cubicBezTo>
                    <a:pt x="10074" y="3603"/>
                    <a:pt x="10274" y="3570"/>
                    <a:pt x="10441" y="3536"/>
                  </a:cubicBezTo>
                  <a:cubicBezTo>
                    <a:pt x="10608" y="3503"/>
                    <a:pt x="10774" y="3436"/>
                    <a:pt x="10908" y="3403"/>
                  </a:cubicBezTo>
                  <a:cubicBezTo>
                    <a:pt x="10908" y="3399"/>
                    <a:pt x="10900" y="3398"/>
                    <a:pt x="10885" y="3398"/>
                  </a:cubicBezTo>
                  <a:cubicBezTo>
                    <a:pt x="10759" y="3398"/>
                    <a:pt x="10125" y="3510"/>
                    <a:pt x="9173" y="3570"/>
                  </a:cubicBezTo>
                  <a:cubicBezTo>
                    <a:pt x="9003" y="3579"/>
                    <a:pt x="8834" y="3583"/>
                    <a:pt x="8664" y="3583"/>
                  </a:cubicBezTo>
                  <a:cubicBezTo>
                    <a:pt x="8200" y="3583"/>
                    <a:pt x="7736" y="3552"/>
                    <a:pt x="7272" y="3503"/>
                  </a:cubicBezTo>
                  <a:cubicBezTo>
                    <a:pt x="6538" y="3436"/>
                    <a:pt x="5771" y="3270"/>
                    <a:pt x="5037" y="3036"/>
                  </a:cubicBezTo>
                  <a:cubicBezTo>
                    <a:pt x="4303" y="2803"/>
                    <a:pt x="3603" y="2502"/>
                    <a:pt x="2902" y="2169"/>
                  </a:cubicBezTo>
                  <a:cubicBezTo>
                    <a:pt x="2368" y="1869"/>
                    <a:pt x="1835" y="1535"/>
                    <a:pt x="1334" y="1135"/>
                  </a:cubicBezTo>
                  <a:cubicBezTo>
                    <a:pt x="467" y="501"/>
                    <a:pt x="33" y="1"/>
                    <a:pt x="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819;p44">
              <a:extLst>
                <a:ext uri="{FF2B5EF4-FFF2-40B4-BE49-F238E27FC236}">
                  <a16:creationId xmlns:a16="http://schemas.microsoft.com/office/drawing/2014/main" id="{F16818E3-3117-4A76-B308-F40D44232505}"/>
                </a:ext>
              </a:extLst>
            </p:cNvPr>
            <p:cNvSpPr/>
            <p:nvPr/>
          </p:nvSpPr>
          <p:spPr>
            <a:xfrm>
              <a:off x="8404370" y="2610781"/>
              <a:ext cx="29514" cy="69869"/>
            </a:xfrm>
            <a:custGeom>
              <a:avLst/>
              <a:gdLst/>
              <a:ahLst/>
              <a:cxnLst/>
              <a:rect l="l" t="t" r="r" b="b"/>
              <a:pathLst>
                <a:path w="1568" h="3712" extrusionOk="0">
                  <a:moveTo>
                    <a:pt x="1334" y="1"/>
                  </a:moveTo>
                  <a:cubicBezTo>
                    <a:pt x="1268" y="1"/>
                    <a:pt x="1501" y="935"/>
                    <a:pt x="1168" y="2035"/>
                  </a:cubicBezTo>
                  <a:cubicBezTo>
                    <a:pt x="1034" y="2502"/>
                    <a:pt x="801" y="2936"/>
                    <a:pt x="467" y="3303"/>
                  </a:cubicBezTo>
                  <a:cubicBezTo>
                    <a:pt x="200" y="3570"/>
                    <a:pt x="0" y="3703"/>
                    <a:pt x="0" y="3703"/>
                  </a:cubicBezTo>
                  <a:cubicBezTo>
                    <a:pt x="5" y="3708"/>
                    <a:pt x="15" y="3711"/>
                    <a:pt x="29" y="3711"/>
                  </a:cubicBezTo>
                  <a:cubicBezTo>
                    <a:pt x="107" y="3711"/>
                    <a:pt x="313" y="3629"/>
                    <a:pt x="567" y="3403"/>
                  </a:cubicBezTo>
                  <a:cubicBezTo>
                    <a:pt x="967" y="3069"/>
                    <a:pt x="1234" y="2602"/>
                    <a:pt x="1401" y="2102"/>
                  </a:cubicBezTo>
                  <a:cubicBezTo>
                    <a:pt x="1535" y="1602"/>
                    <a:pt x="1568" y="1101"/>
                    <a:pt x="1501" y="601"/>
                  </a:cubicBezTo>
                  <a:cubicBezTo>
                    <a:pt x="1501" y="368"/>
                    <a:pt x="1434" y="167"/>
                    <a:pt x="133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820;p44">
              <a:extLst>
                <a:ext uri="{FF2B5EF4-FFF2-40B4-BE49-F238E27FC236}">
                  <a16:creationId xmlns:a16="http://schemas.microsoft.com/office/drawing/2014/main" id="{CBC70E64-D44A-4660-A39D-169E9DC5B3D4}"/>
                </a:ext>
              </a:extLst>
            </p:cNvPr>
            <p:cNvSpPr/>
            <p:nvPr/>
          </p:nvSpPr>
          <p:spPr>
            <a:xfrm>
              <a:off x="8390554" y="2638412"/>
              <a:ext cx="21364" cy="43329"/>
            </a:xfrm>
            <a:custGeom>
              <a:avLst/>
              <a:gdLst/>
              <a:ahLst/>
              <a:cxnLst/>
              <a:rect l="l" t="t" r="r" b="b"/>
              <a:pathLst>
                <a:path w="1135" h="2302" extrusionOk="0">
                  <a:moveTo>
                    <a:pt x="934" y="0"/>
                  </a:moveTo>
                  <a:cubicBezTo>
                    <a:pt x="901" y="0"/>
                    <a:pt x="868" y="567"/>
                    <a:pt x="634" y="1201"/>
                  </a:cubicBezTo>
                  <a:cubicBezTo>
                    <a:pt x="401" y="1835"/>
                    <a:pt x="0" y="2235"/>
                    <a:pt x="67" y="2302"/>
                  </a:cubicBezTo>
                  <a:cubicBezTo>
                    <a:pt x="767" y="1768"/>
                    <a:pt x="1134" y="868"/>
                    <a:pt x="93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821;p44">
              <a:extLst>
                <a:ext uri="{FF2B5EF4-FFF2-40B4-BE49-F238E27FC236}">
                  <a16:creationId xmlns:a16="http://schemas.microsoft.com/office/drawing/2014/main" id="{7E872B6C-9B46-4465-A8A7-F7C02E16E1DC}"/>
                </a:ext>
              </a:extLst>
            </p:cNvPr>
            <p:cNvSpPr/>
            <p:nvPr/>
          </p:nvSpPr>
          <p:spPr>
            <a:xfrm>
              <a:off x="8310803" y="2379734"/>
              <a:ext cx="27650" cy="40826"/>
            </a:xfrm>
            <a:custGeom>
              <a:avLst/>
              <a:gdLst/>
              <a:ahLst/>
              <a:cxnLst/>
              <a:rect l="l" t="t" r="r" b="b"/>
              <a:pathLst>
                <a:path w="1469" h="2169" extrusionOk="0">
                  <a:moveTo>
                    <a:pt x="1469" y="0"/>
                  </a:moveTo>
                  <a:lnTo>
                    <a:pt x="1469" y="0"/>
                  </a:lnTo>
                  <a:cubicBezTo>
                    <a:pt x="1068" y="234"/>
                    <a:pt x="768" y="567"/>
                    <a:pt x="535" y="968"/>
                  </a:cubicBezTo>
                  <a:cubicBezTo>
                    <a:pt x="268" y="1301"/>
                    <a:pt x="68" y="1701"/>
                    <a:pt x="1" y="2168"/>
                  </a:cubicBezTo>
                  <a:cubicBezTo>
                    <a:pt x="268" y="1801"/>
                    <a:pt x="501" y="1468"/>
                    <a:pt x="735" y="1068"/>
                  </a:cubicBezTo>
                  <a:cubicBezTo>
                    <a:pt x="1002" y="734"/>
                    <a:pt x="1235" y="367"/>
                    <a:pt x="146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822;p44">
              <a:extLst>
                <a:ext uri="{FF2B5EF4-FFF2-40B4-BE49-F238E27FC236}">
                  <a16:creationId xmlns:a16="http://schemas.microsoft.com/office/drawing/2014/main" id="{DD0F5C86-7FD5-467B-8C3E-E56B0A0FDDE4}"/>
                </a:ext>
              </a:extLst>
            </p:cNvPr>
            <p:cNvSpPr/>
            <p:nvPr/>
          </p:nvSpPr>
          <p:spPr>
            <a:xfrm>
              <a:off x="7939115" y="2140199"/>
              <a:ext cx="130609" cy="49936"/>
            </a:xfrm>
            <a:custGeom>
              <a:avLst/>
              <a:gdLst/>
              <a:ahLst/>
              <a:cxnLst/>
              <a:rect l="l" t="t" r="r" b="b"/>
              <a:pathLst>
                <a:path w="6939" h="2653" extrusionOk="0">
                  <a:moveTo>
                    <a:pt x="551" y="0"/>
                  </a:moveTo>
                  <a:cubicBezTo>
                    <a:pt x="367" y="0"/>
                    <a:pt x="184" y="17"/>
                    <a:pt x="0" y="50"/>
                  </a:cubicBezTo>
                  <a:cubicBezTo>
                    <a:pt x="367" y="117"/>
                    <a:pt x="734" y="150"/>
                    <a:pt x="1101" y="184"/>
                  </a:cubicBezTo>
                  <a:cubicBezTo>
                    <a:pt x="2869" y="417"/>
                    <a:pt x="4537" y="1051"/>
                    <a:pt x="6038" y="2018"/>
                  </a:cubicBezTo>
                  <a:cubicBezTo>
                    <a:pt x="6305" y="2252"/>
                    <a:pt x="6639" y="2452"/>
                    <a:pt x="6939" y="2652"/>
                  </a:cubicBezTo>
                  <a:cubicBezTo>
                    <a:pt x="6705" y="2352"/>
                    <a:pt x="6438" y="2119"/>
                    <a:pt x="6138" y="1918"/>
                  </a:cubicBezTo>
                  <a:cubicBezTo>
                    <a:pt x="4670" y="851"/>
                    <a:pt x="2936" y="184"/>
                    <a:pt x="1101" y="50"/>
                  </a:cubicBezTo>
                  <a:cubicBezTo>
                    <a:pt x="918" y="17"/>
                    <a:pt x="734" y="0"/>
                    <a:pt x="55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823;p44">
              <a:extLst>
                <a:ext uri="{FF2B5EF4-FFF2-40B4-BE49-F238E27FC236}">
                  <a16:creationId xmlns:a16="http://schemas.microsoft.com/office/drawing/2014/main" id="{A61106D0-B9AD-4A18-AE2D-6C5714B51885}"/>
                </a:ext>
              </a:extLst>
            </p:cNvPr>
            <p:cNvSpPr/>
            <p:nvPr/>
          </p:nvSpPr>
          <p:spPr>
            <a:xfrm>
              <a:off x="8413781" y="2065173"/>
              <a:ext cx="69079" cy="82894"/>
            </a:xfrm>
            <a:custGeom>
              <a:avLst/>
              <a:gdLst/>
              <a:ahLst/>
              <a:cxnLst/>
              <a:rect l="l" t="t" r="r" b="b"/>
              <a:pathLst>
                <a:path w="3670" h="4404" extrusionOk="0">
                  <a:moveTo>
                    <a:pt x="3670" y="0"/>
                  </a:moveTo>
                  <a:lnTo>
                    <a:pt x="3670" y="0"/>
                  </a:lnTo>
                  <a:cubicBezTo>
                    <a:pt x="3403" y="100"/>
                    <a:pt x="3136" y="267"/>
                    <a:pt x="2936" y="434"/>
                  </a:cubicBezTo>
                  <a:cubicBezTo>
                    <a:pt x="2369" y="834"/>
                    <a:pt x="1835" y="1301"/>
                    <a:pt x="1401" y="1835"/>
                  </a:cubicBezTo>
                  <a:cubicBezTo>
                    <a:pt x="968" y="2369"/>
                    <a:pt x="568" y="2969"/>
                    <a:pt x="267" y="3569"/>
                  </a:cubicBezTo>
                  <a:cubicBezTo>
                    <a:pt x="134" y="3836"/>
                    <a:pt x="34" y="4103"/>
                    <a:pt x="0" y="4403"/>
                  </a:cubicBezTo>
                  <a:cubicBezTo>
                    <a:pt x="434" y="3536"/>
                    <a:pt x="968" y="2735"/>
                    <a:pt x="1568" y="1968"/>
                  </a:cubicBezTo>
                  <a:cubicBezTo>
                    <a:pt x="2202" y="1268"/>
                    <a:pt x="2903" y="601"/>
                    <a:pt x="367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1824;p44">
              <a:extLst>
                <a:ext uri="{FF2B5EF4-FFF2-40B4-BE49-F238E27FC236}">
                  <a16:creationId xmlns:a16="http://schemas.microsoft.com/office/drawing/2014/main" id="{848D36F8-383A-4158-9082-B77D2C24B486}"/>
                </a:ext>
              </a:extLst>
            </p:cNvPr>
            <p:cNvSpPr/>
            <p:nvPr/>
          </p:nvSpPr>
          <p:spPr>
            <a:xfrm>
              <a:off x="8093573" y="2000499"/>
              <a:ext cx="236091" cy="136915"/>
            </a:xfrm>
            <a:custGeom>
              <a:avLst/>
              <a:gdLst/>
              <a:ahLst/>
              <a:cxnLst/>
              <a:rect l="l" t="t" r="r" b="b"/>
              <a:pathLst>
                <a:path w="12543" h="7274" extrusionOk="0">
                  <a:moveTo>
                    <a:pt x="12076" y="0"/>
                  </a:moveTo>
                  <a:cubicBezTo>
                    <a:pt x="12076" y="1"/>
                    <a:pt x="12176" y="301"/>
                    <a:pt x="12276" y="834"/>
                  </a:cubicBezTo>
                  <a:cubicBezTo>
                    <a:pt x="12409" y="1568"/>
                    <a:pt x="12376" y="2302"/>
                    <a:pt x="12176" y="3036"/>
                  </a:cubicBezTo>
                  <a:cubicBezTo>
                    <a:pt x="11909" y="4103"/>
                    <a:pt x="11342" y="5071"/>
                    <a:pt x="10508" y="5805"/>
                  </a:cubicBezTo>
                  <a:cubicBezTo>
                    <a:pt x="9474" y="6672"/>
                    <a:pt x="8173" y="7105"/>
                    <a:pt x="6805" y="7105"/>
                  </a:cubicBezTo>
                  <a:cubicBezTo>
                    <a:pt x="5471" y="7072"/>
                    <a:pt x="4137" y="6638"/>
                    <a:pt x="3069" y="5838"/>
                  </a:cubicBezTo>
                  <a:cubicBezTo>
                    <a:pt x="2169" y="5171"/>
                    <a:pt x="1468" y="4337"/>
                    <a:pt x="934" y="3336"/>
                  </a:cubicBezTo>
                  <a:cubicBezTo>
                    <a:pt x="601" y="2702"/>
                    <a:pt x="334" y="1968"/>
                    <a:pt x="200" y="1268"/>
                  </a:cubicBezTo>
                  <a:cubicBezTo>
                    <a:pt x="67" y="734"/>
                    <a:pt x="34" y="434"/>
                    <a:pt x="34" y="434"/>
                  </a:cubicBezTo>
                  <a:cubicBezTo>
                    <a:pt x="0" y="534"/>
                    <a:pt x="0" y="601"/>
                    <a:pt x="34" y="668"/>
                  </a:cubicBezTo>
                  <a:cubicBezTo>
                    <a:pt x="34" y="868"/>
                    <a:pt x="67" y="1068"/>
                    <a:pt x="100" y="1268"/>
                  </a:cubicBezTo>
                  <a:cubicBezTo>
                    <a:pt x="234" y="2035"/>
                    <a:pt x="467" y="2736"/>
                    <a:pt x="801" y="3436"/>
                  </a:cubicBezTo>
                  <a:cubicBezTo>
                    <a:pt x="1301" y="4437"/>
                    <a:pt x="2035" y="5304"/>
                    <a:pt x="2936" y="6005"/>
                  </a:cubicBezTo>
                  <a:cubicBezTo>
                    <a:pt x="4032" y="6811"/>
                    <a:pt x="5346" y="7274"/>
                    <a:pt x="6698" y="7274"/>
                  </a:cubicBezTo>
                  <a:cubicBezTo>
                    <a:pt x="6745" y="7274"/>
                    <a:pt x="6792" y="7273"/>
                    <a:pt x="6839" y="7272"/>
                  </a:cubicBezTo>
                  <a:cubicBezTo>
                    <a:pt x="6885" y="7273"/>
                    <a:pt x="6932" y="7274"/>
                    <a:pt x="6979" y="7274"/>
                  </a:cubicBezTo>
                  <a:cubicBezTo>
                    <a:pt x="8331" y="7274"/>
                    <a:pt x="9643" y="6807"/>
                    <a:pt x="10675" y="5905"/>
                  </a:cubicBezTo>
                  <a:cubicBezTo>
                    <a:pt x="11509" y="5171"/>
                    <a:pt x="12109" y="4170"/>
                    <a:pt x="12376" y="3036"/>
                  </a:cubicBezTo>
                  <a:cubicBezTo>
                    <a:pt x="12543" y="2302"/>
                    <a:pt x="12543" y="1535"/>
                    <a:pt x="12376" y="801"/>
                  </a:cubicBezTo>
                  <a:cubicBezTo>
                    <a:pt x="12309" y="601"/>
                    <a:pt x="12242" y="401"/>
                    <a:pt x="12176" y="201"/>
                  </a:cubicBezTo>
                  <a:cubicBezTo>
                    <a:pt x="12142" y="134"/>
                    <a:pt x="12109" y="67"/>
                    <a:pt x="1207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825;p44">
              <a:extLst>
                <a:ext uri="{FF2B5EF4-FFF2-40B4-BE49-F238E27FC236}">
                  <a16:creationId xmlns:a16="http://schemas.microsoft.com/office/drawing/2014/main" id="{318E3111-8A50-4FE5-B0E2-811E0998E58B}"/>
                </a:ext>
              </a:extLst>
            </p:cNvPr>
            <p:cNvSpPr/>
            <p:nvPr/>
          </p:nvSpPr>
          <p:spPr>
            <a:xfrm>
              <a:off x="8310803" y="2382558"/>
              <a:ext cx="38323" cy="39264"/>
            </a:xfrm>
            <a:custGeom>
              <a:avLst/>
              <a:gdLst/>
              <a:ahLst/>
              <a:cxnLst/>
              <a:rect l="l" t="t" r="r" b="b"/>
              <a:pathLst>
                <a:path w="2036" h="2086" extrusionOk="0">
                  <a:moveTo>
                    <a:pt x="1602" y="0"/>
                  </a:moveTo>
                  <a:cubicBezTo>
                    <a:pt x="1535" y="0"/>
                    <a:pt x="1469" y="17"/>
                    <a:pt x="1402" y="50"/>
                  </a:cubicBezTo>
                  <a:cubicBezTo>
                    <a:pt x="1302" y="84"/>
                    <a:pt x="1202" y="184"/>
                    <a:pt x="1102" y="284"/>
                  </a:cubicBezTo>
                  <a:cubicBezTo>
                    <a:pt x="601" y="784"/>
                    <a:pt x="234" y="1418"/>
                    <a:pt x="1" y="2085"/>
                  </a:cubicBezTo>
                  <a:lnTo>
                    <a:pt x="2036" y="1885"/>
                  </a:lnTo>
                  <a:cubicBezTo>
                    <a:pt x="2036" y="1485"/>
                    <a:pt x="2002" y="1018"/>
                    <a:pt x="2002" y="584"/>
                  </a:cubicBezTo>
                  <a:cubicBezTo>
                    <a:pt x="2036" y="384"/>
                    <a:pt x="1936" y="184"/>
                    <a:pt x="1802" y="50"/>
                  </a:cubicBezTo>
                  <a:cubicBezTo>
                    <a:pt x="1735" y="17"/>
                    <a:pt x="1669" y="0"/>
                    <a:pt x="160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826;p44">
              <a:extLst>
                <a:ext uri="{FF2B5EF4-FFF2-40B4-BE49-F238E27FC236}">
                  <a16:creationId xmlns:a16="http://schemas.microsoft.com/office/drawing/2014/main" id="{1D75E486-79BC-414E-BF2E-B3AEF928A145}"/>
                </a:ext>
              </a:extLst>
            </p:cNvPr>
            <p:cNvSpPr/>
            <p:nvPr/>
          </p:nvSpPr>
          <p:spPr>
            <a:xfrm>
              <a:off x="8448320" y="2253529"/>
              <a:ext cx="30775" cy="121819"/>
            </a:xfrm>
            <a:custGeom>
              <a:avLst/>
              <a:gdLst/>
              <a:ahLst/>
              <a:cxnLst/>
              <a:rect l="l" t="t" r="r" b="b"/>
              <a:pathLst>
                <a:path w="1635" h="6472" extrusionOk="0">
                  <a:moveTo>
                    <a:pt x="0" y="0"/>
                  </a:moveTo>
                  <a:cubicBezTo>
                    <a:pt x="867" y="2869"/>
                    <a:pt x="601" y="4504"/>
                    <a:pt x="100" y="6472"/>
                  </a:cubicBezTo>
                  <a:lnTo>
                    <a:pt x="200" y="6205"/>
                  </a:lnTo>
                  <a:cubicBezTo>
                    <a:pt x="767" y="5037"/>
                    <a:pt x="1635" y="4337"/>
                    <a:pt x="1468" y="3169"/>
                  </a:cubicBezTo>
                  <a:cubicBezTo>
                    <a:pt x="1268" y="1968"/>
                    <a:pt x="767" y="9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827;p44">
              <a:extLst>
                <a:ext uri="{FF2B5EF4-FFF2-40B4-BE49-F238E27FC236}">
                  <a16:creationId xmlns:a16="http://schemas.microsoft.com/office/drawing/2014/main" id="{4894B7E1-B62A-4A75-8FF3-C6CDFC4537F0}"/>
                </a:ext>
              </a:extLst>
            </p:cNvPr>
            <p:cNvSpPr/>
            <p:nvPr/>
          </p:nvSpPr>
          <p:spPr>
            <a:xfrm>
              <a:off x="8199054" y="4121437"/>
              <a:ext cx="200309" cy="367942"/>
            </a:xfrm>
            <a:custGeom>
              <a:avLst/>
              <a:gdLst/>
              <a:ahLst/>
              <a:cxnLst/>
              <a:rect l="l" t="t" r="r" b="b"/>
              <a:pathLst>
                <a:path w="10642" h="19548" extrusionOk="0">
                  <a:moveTo>
                    <a:pt x="0" y="0"/>
                  </a:moveTo>
                  <a:lnTo>
                    <a:pt x="1268" y="19447"/>
                  </a:lnTo>
                  <a:lnTo>
                    <a:pt x="9407" y="19547"/>
                  </a:lnTo>
                  <a:lnTo>
                    <a:pt x="10641" y="8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28;p44">
              <a:extLst>
                <a:ext uri="{FF2B5EF4-FFF2-40B4-BE49-F238E27FC236}">
                  <a16:creationId xmlns:a16="http://schemas.microsoft.com/office/drawing/2014/main" id="{7F37B7A5-24D1-4F9F-B259-0007DC4870E0}"/>
                </a:ext>
              </a:extLst>
            </p:cNvPr>
            <p:cNvSpPr/>
            <p:nvPr/>
          </p:nvSpPr>
          <p:spPr>
            <a:xfrm>
              <a:off x="8211609" y="4439123"/>
              <a:ext cx="342833" cy="116172"/>
            </a:xfrm>
            <a:custGeom>
              <a:avLst/>
              <a:gdLst/>
              <a:ahLst/>
              <a:cxnLst/>
              <a:rect l="l" t="t" r="r" b="b"/>
              <a:pathLst>
                <a:path w="18214" h="6172" extrusionOk="0">
                  <a:moveTo>
                    <a:pt x="301" y="1"/>
                  </a:moveTo>
                  <a:lnTo>
                    <a:pt x="0" y="6072"/>
                  </a:lnTo>
                  <a:lnTo>
                    <a:pt x="18213" y="6172"/>
                  </a:lnTo>
                  <a:cubicBezTo>
                    <a:pt x="18147" y="4437"/>
                    <a:pt x="8974" y="735"/>
                    <a:pt x="8974" y="735"/>
                  </a:cubicBezTo>
                  <a:lnTo>
                    <a:pt x="8974" y="201"/>
                  </a:lnTo>
                  <a:cubicBezTo>
                    <a:pt x="7646" y="770"/>
                    <a:pt x="6237" y="1054"/>
                    <a:pt x="4833" y="1054"/>
                  </a:cubicBezTo>
                  <a:cubicBezTo>
                    <a:pt x="3274" y="1054"/>
                    <a:pt x="1723" y="703"/>
                    <a:pt x="301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29;p44">
              <a:extLst>
                <a:ext uri="{FF2B5EF4-FFF2-40B4-BE49-F238E27FC236}">
                  <a16:creationId xmlns:a16="http://schemas.microsoft.com/office/drawing/2014/main" id="{6DC21AF5-930E-453C-A3DF-CC53A979C7BE}"/>
                </a:ext>
              </a:extLst>
            </p:cNvPr>
            <p:cNvSpPr/>
            <p:nvPr/>
          </p:nvSpPr>
          <p:spPr>
            <a:xfrm>
              <a:off x="8241122" y="4475394"/>
              <a:ext cx="28271" cy="26144"/>
            </a:xfrm>
            <a:custGeom>
              <a:avLst/>
              <a:gdLst/>
              <a:ahLst/>
              <a:cxnLst/>
              <a:rect l="l" t="t" r="r" b="b"/>
              <a:pathLst>
                <a:path w="1502" h="1389" extrusionOk="0">
                  <a:moveTo>
                    <a:pt x="768" y="0"/>
                  </a:moveTo>
                  <a:cubicBezTo>
                    <a:pt x="690" y="0"/>
                    <a:pt x="611" y="14"/>
                    <a:pt x="534" y="42"/>
                  </a:cubicBezTo>
                  <a:lnTo>
                    <a:pt x="567" y="42"/>
                  </a:lnTo>
                  <a:cubicBezTo>
                    <a:pt x="200" y="142"/>
                    <a:pt x="0" y="476"/>
                    <a:pt x="34" y="876"/>
                  </a:cubicBezTo>
                  <a:cubicBezTo>
                    <a:pt x="121" y="1196"/>
                    <a:pt x="411" y="1389"/>
                    <a:pt x="727" y="1389"/>
                  </a:cubicBezTo>
                  <a:cubicBezTo>
                    <a:pt x="774" y="1389"/>
                    <a:pt x="821" y="1385"/>
                    <a:pt x="868" y="1376"/>
                  </a:cubicBezTo>
                  <a:cubicBezTo>
                    <a:pt x="1268" y="1276"/>
                    <a:pt x="1501" y="876"/>
                    <a:pt x="1435" y="476"/>
                  </a:cubicBezTo>
                  <a:cubicBezTo>
                    <a:pt x="1329" y="186"/>
                    <a:pt x="1058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830;p44">
              <a:extLst>
                <a:ext uri="{FF2B5EF4-FFF2-40B4-BE49-F238E27FC236}">
                  <a16:creationId xmlns:a16="http://schemas.microsoft.com/office/drawing/2014/main" id="{1A02441F-B788-4915-BE12-327B71F77633}"/>
                </a:ext>
              </a:extLst>
            </p:cNvPr>
            <p:cNvSpPr/>
            <p:nvPr/>
          </p:nvSpPr>
          <p:spPr>
            <a:xfrm>
              <a:off x="8211609" y="4525782"/>
              <a:ext cx="344715" cy="29514"/>
            </a:xfrm>
            <a:custGeom>
              <a:avLst/>
              <a:gdLst/>
              <a:ahLst/>
              <a:cxnLst/>
              <a:rect l="l" t="t" r="r" b="b"/>
              <a:pathLst>
                <a:path w="18314" h="1568" extrusionOk="0">
                  <a:moveTo>
                    <a:pt x="67" y="0"/>
                  </a:moveTo>
                  <a:lnTo>
                    <a:pt x="0" y="1468"/>
                  </a:lnTo>
                  <a:lnTo>
                    <a:pt x="18213" y="1568"/>
                  </a:lnTo>
                  <a:cubicBezTo>
                    <a:pt x="18314" y="1001"/>
                    <a:pt x="17513" y="634"/>
                    <a:pt x="17513" y="634"/>
                  </a:cubicBezTo>
                  <a:lnTo>
                    <a:pt x="67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831;p44">
              <a:extLst>
                <a:ext uri="{FF2B5EF4-FFF2-40B4-BE49-F238E27FC236}">
                  <a16:creationId xmlns:a16="http://schemas.microsoft.com/office/drawing/2014/main" id="{9DC8C8A1-48F3-4154-B292-EF80B821EF56}"/>
                </a:ext>
              </a:extLst>
            </p:cNvPr>
            <p:cNvSpPr/>
            <p:nvPr/>
          </p:nvSpPr>
          <p:spPr>
            <a:xfrm>
              <a:off x="8349107" y="4452656"/>
              <a:ext cx="32676" cy="21062"/>
            </a:xfrm>
            <a:custGeom>
              <a:avLst/>
              <a:gdLst/>
              <a:ahLst/>
              <a:cxnLst/>
              <a:rect l="l" t="t" r="r" b="b"/>
              <a:pathLst>
                <a:path w="1736" h="1119" extrusionOk="0">
                  <a:moveTo>
                    <a:pt x="1472" y="1"/>
                  </a:moveTo>
                  <a:cubicBezTo>
                    <a:pt x="1266" y="1"/>
                    <a:pt x="967" y="62"/>
                    <a:pt x="668" y="249"/>
                  </a:cubicBezTo>
                  <a:cubicBezTo>
                    <a:pt x="134" y="583"/>
                    <a:pt x="1" y="1083"/>
                    <a:pt x="67" y="1116"/>
                  </a:cubicBezTo>
                  <a:cubicBezTo>
                    <a:pt x="72" y="1118"/>
                    <a:pt x="76" y="1119"/>
                    <a:pt x="81" y="1119"/>
                  </a:cubicBezTo>
                  <a:cubicBezTo>
                    <a:pt x="188" y="1119"/>
                    <a:pt x="420" y="770"/>
                    <a:pt x="835" y="483"/>
                  </a:cubicBezTo>
                  <a:cubicBezTo>
                    <a:pt x="1268" y="216"/>
                    <a:pt x="1735" y="182"/>
                    <a:pt x="1735" y="82"/>
                  </a:cubicBezTo>
                  <a:cubicBezTo>
                    <a:pt x="1735" y="38"/>
                    <a:pt x="1632" y="1"/>
                    <a:pt x="147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832;p44">
              <a:extLst>
                <a:ext uri="{FF2B5EF4-FFF2-40B4-BE49-F238E27FC236}">
                  <a16:creationId xmlns:a16="http://schemas.microsoft.com/office/drawing/2014/main" id="{5C6EBB08-C186-4CCD-80EE-EFE36C658FEF}"/>
                </a:ext>
              </a:extLst>
            </p:cNvPr>
            <p:cNvSpPr/>
            <p:nvPr/>
          </p:nvSpPr>
          <p:spPr>
            <a:xfrm>
              <a:off x="8393057" y="4468768"/>
              <a:ext cx="24507" cy="26257"/>
            </a:xfrm>
            <a:custGeom>
              <a:avLst/>
              <a:gdLst/>
              <a:ahLst/>
              <a:cxnLst/>
              <a:rect l="l" t="t" r="r" b="b"/>
              <a:pathLst>
                <a:path w="1302" h="1395" extrusionOk="0">
                  <a:moveTo>
                    <a:pt x="1216" y="0"/>
                  </a:moveTo>
                  <a:cubicBezTo>
                    <a:pt x="1049" y="0"/>
                    <a:pt x="670" y="99"/>
                    <a:pt x="368" y="427"/>
                  </a:cubicBezTo>
                  <a:cubicBezTo>
                    <a:pt x="1" y="894"/>
                    <a:pt x="34" y="1395"/>
                    <a:pt x="134" y="1395"/>
                  </a:cubicBezTo>
                  <a:cubicBezTo>
                    <a:pt x="234" y="1395"/>
                    <a:pt x="301" y="994"/>
                    <a:pt x="634" y="627"/>
                  </a:cubicBezTo>
                  <a:cubicBezTo>
                    <a:pt x="935" y="260"/>
                    <a:pt x="1302" y="94"/>
                    <a:pt x="1302" y="27"/>
                  </a:cubicBezTo>
                  <a:cubicBezTo>
                    <a:pt x="1302" y="11"/>
                    <a:pt x="1270" y="0"/>
                    <a:pt x="121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833;p44">
              <a:extLst>
                <a:ext uri="{FF2B5EF4-FFF2-40B4-BE49-F238E27FC236}">
                  <a16:creationId xmlns:a16="http://schemas.microsoft.com/office/drawing/2014/main" id="{B4FED55A-67DC-47D8-9E02-CD70F7CFC9EF}"/>
                </a:ext>
              </a:extLst>
            </p:cNvPr>
            <p:cNvSpPr/>
            <p:nvPr/>
          </p:nvSpPr>
          <p:spPr>
            <a:xfrm>
              <a:off x="8433865" y="4483450"/>
              <a:ext cx="17599" cy="29156"/>
            </a:xfrm>
            <a:custGeom>
              <a:avLst/>
              <a:gdLst/>
              <a:ahLst/>
              <a:cxnLst/>
              <a:rect l="l" t="t" r="r" b="b"/>
              <a:pathLst>
                <a:path w="935" h="1549" extrusionOk="0">
                  <a:moveTo>
                    <a:pt x="868" y="0"/>
                  </a:moveTo>
                  <a:cubicBezTo>
                    <a:pt x="760" y="0"/>
                    <a:pt x="436" y="184"/>
                    <a:pt x="234" y="615"/>
                  </a:cubicBezTo>
                  <a:cubicBezTo>
                    <a:pt x="1" y="1115"/>
                    <a:pt x="101" y="1549"/>
                    <a:pt x="201" y="1549"/>
                  </a:cubicBezTo>
                  <a:cubicBezTo>
                    <a:pt x="301" y="1515"/>
                    <a:pt x="301" y="1148"/>
                    <a:pt x="501" y="748"/>
                  </a:cubicBezTo>
                  <a:cubicBezTo>
                    <a:pt x="701" y="348"/>
                    <a:pt x="935" y="81"/>
                    <a:pt x="902" y="14"/>
                  </a:cubicBezTo>
                  <a:cubicBezTo>
                    <a:pt x="897" y="5"/>
                    <a:pt x="885" y="0"/>
                    <a:pt x="868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834;p44">
              <a:extLst>
                <a:ext uri="{FF2B5EF4-FFF2-40B4-BE49-F238E27FC236}">
                  <a16:creationId xmlns:a16="http://schemas.microsoft.com/office/drawing/2014/main" id="{0CF1C4C6-1F36-4CE2-9FA1-C23645F8837A}"/>
                </a:ext>
              </a:extLst>
            </p:cNvPr>
            <p:cNvSpPr/>
            <p:nvPr/>
          </p:nvSpPr>
          <p:spPr>
            <a:xfrm>
              <a:off x="8018283" y="1484988"/>
              <a:ext cx="433821" cy="393880"/>
            </a:xfrm>
            <a:custGeom>
              <a:avLst/>
              <a:gdLst/>
              <a:ahLst/>
              <a:cxnLst/>
              <a:rect l="l" t="t" r="r" b="b"/>
              <a:pathLst>
                <a:path w="23048" h="20926" extrusionOk="0">
                  <a:moveTo>
                    <a:pt x="14997" y="1"/>
                  </a:moveTo>
                  <a:cubicBezTo>
                    <a:pt x="14678" y="1"/>
                    <a:pt x="14357" y="34"/>
                    <a:pt x="14041" y="102"/>
                  </a:cubicBezTo>
                  <a:cubicBezTo>
                    <a:pt x="12773" y="369"/>
                    <a:pt x="11606" y="769"/>
                    <a:pt x="10472" y="1370"/>
                  </a:cubicBezTo>
                  <a:cubicBezTo>
                    <a:pt x="9651" y="538"/>
                    <a:pt x="8625" y="159"/>
                    <a:pt x="7617" y="159"/>
                  </a:cubicBezTo>
                  <a:cubicBezTo>
                    <a:pt x="5756" y="159"/>
                    <a:pt x="3958" y="1451"/>
                    <a:pt x="3633" y="3571"/>
                  </a:cubicBezTo>
                  <a:cubicBezTo>
                    <a:pt x="3429" y="3523"/>
                    <a:pt x="3227" y="3500"/>
                    <a:pt x="3029" y="3500"/>
                  </a:cubicBezTo>
                  <a:cubicBezTo>
                    <a:pt x="1331" y="3500"/>
                    <a:pt x="0" y="5203"/>
                    <a:pt x="598" y="6907"/>
                  </a:cubicBezTo>
                  <a:lnTo>
                    <a:pt x="6235" y="8909"/>
                  </a:lnTo>
                  <a:lnTo>
                    <a:pt x="12406" y="19750"/>
                  </a:lnTo>
                  <a:cubicBezTo>
                    <a:pt x="13321" y="20534"/>
                    <a:pt x="14460" y="20926"/>
                    <a:pt x="15600" y="20926"/>
                  </a:cubicBezTo>
                  <a:cubicBezTo>
                    <a:pt x="16787" y="20926"/>
                    <a:pt x="17975" y="20500"/>
                    <a:pt x="18911" y="19650"/>
                  </a:cubicBezTo>
                  <a:cubicBezTo>
                    <a:pt x="20746" y="17982"/>
                    <a:pt x="21046" y="15213"/>
                    <a:pt x="19645" y="13178"/>
                  </a:cubicBezTo>
                  <a:cubicBezTo>
                    <a:pt x="19978" y="12878"/>
                    <a:pt x="20279" y="12511"/>
                    <a:pt x="20512" y="12111"/>
                  </a:cubicBezTo>
                  <a:cubicBezTo>
                    <a:pt x="21513" y="11544"/>
                    <a:pt x="22213" y="10576"/>
                    <a:pt x="22514" y="9442"/>
                  </a:cubicBezTo>
                  <a:cubicBezTo>
                    <a:pt x="23047" y="7074"/>
                    <a:pt x="21179" y="4439"/>
                    <a:pt x="18778" y="4138"/>
                  </a:cubicBezTo>
                  <a:cubicBezTo>
                    <a:pt x="19245" y="2971"/>
                    <a:pt x="18677" y="1570"/>
                    <a:pt x="17643" y="803"/>
                  </a:cubicBezTo>
                  <a:cubicBezTo>
                    <a:pt x="16849" y="282"/>
                    <a:pt x="15926" y="1"/>
                    <a:pt x="1499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835;p44">
              <a:extLst>
                <a:ext uri="{FF2B5EF4-FFF2-40B4-BE49-F238E27FC236}">
                  <a16:creationId xmlns:a16="http://schemas.microsoft.com/office/drawing/2014/main" id="{A938DD1A-1FD1-4999-8F87-A23BD658F269}"/>
                </a:ext>
              </a:extLst>
            </p:cNvPr>
            <p:cNvSpPr/>
            <p:nvPr/>
          </p:nvSpPr>
          <p:spPr>
            <a:xfrm>
              <a:off x="8037067" y="1560786"/>
              <a:ext cx="315766" cy="536140"/>
            </a:xfrm>
            <a:custGeom>
              <a:avLst/>
              <a:gdLst/>
              <a:ahLst/>
              <a:cxnLst/>
              <a:rect l="l" t="t" r="r" b="b"/>
              <a:pathLst>
                <a:path w="16776" h="28484" extrusionOk="0">
                  <a:moveTo>
                    <a:pt x="9797" y="0"/>
                  </a:moveTo>
                  <a:cubicBezTo>
                    <a:pt x="9493" y="0"/>
                    <a:pt x="9184" y="46"/>
                    <a:pt x="8873" y="145"/>
                  </a:cubicBezTo>
                  <a:lnTo>
                    <a:pt x="934" y="4048"/>
                  </a:lnTo>
                  <a:cubicBezTo>
                    <a:pt x="134" y="4281"/>
                    <a:pt x="0" y="5048"/>
                    <a:pt x="200" y="5849"/>
                  </a:cubicBezTo>
                  <a:lnTo>
                    <a:pt x="200" y="6283"/>
                  </a:lnTo>
                  <a:lnTo>
                    <a:pt x="3269" y="19058"/>
                  </a:lnTo>
                  <a:lnTo>
                    <a:pt x="4570" y="24762"/>
                  </a:lnTo>
                  <a:cubicBezTo>
                    <a:pt x="5113" y="26964"/>
                    <a:pt x="7074" y="28484"/>
                    <a:pt x="9269" y="28484"/>
                  </a:cubicBezTo>
                  <a:cubicBezTo>
                    <a:pt x="9502" y="28484"/>
                    <a:pt x="9737" y="28467"/>
                    <a:pt x="9974" y="28432"/>
                  </a:cubicBezTo>
                  <a:cubicBezTo>
                    <a:pt x="12609" y="28065"/>
                    <a:pt x="14444" y="25630"/>
                    <a:pt x="14077" y="22961"/>
                  </a:cubicBezTo>
                  <a:cubicBezTo>
                    <a:pt x="14077" y="22894"/>
                    <a:pt x="14044" y="22794"/>
                    <a:pt x="14044" y="22694"/>
                  </a:cubicBezTo>
                  <a:cubicBezTo>
                    <a:pt x="13679" y="20938"/>
                    <a:pt x="13446" y="19742"/>
                    <a:pt x="13443" y="19726"/>
                  </a:cubicBezTo>
                  <a:lnTo>
                    <a:pt x="13443" y="19726"/>
                  </a:lnTo>
                  <a:cubicBezTo>
                    <a:pt x="13443" y="19726"/>
                    <a:pt x="13444" y="19726"/>
                    <a:pt x="13445" y="19726"/>
                  </a:cubicBezTo>
                  <a:cubicBezTo>
                    <a:pt x="13525" y="19726"/>
                    <a:pt x="16776" y="18400"/>
                    <a:pt x="16545" y="13788"/>
                  </a:cubicBezTo>
                  <a:cubicBezTo>
                    <a:pt x="16412" y="11486"/>
                    <a:pt x="15545" y="7850"/>
                    <a:pt x="14711" y="4915"/>
                  </a:cubicBezTo>
                  <a:cubicBezTo>
                    <a:pt x="14064" y="2561"/>
                    <a:pt x="12067" y="0"/>
                    <a:pt x="9797" y="0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836;p44">
              <a:extLst>
                <a:ext uri="{FF2B5EF4-FFF2-40B4-BE49-F238E27FC236}">
                  <a16:creationId xmlns:a16="http://schemas.microsoft.com/office/drawing/2014/main" id="{54769144-D706-4EFE-8B08-4912A1F15B2C}"/>
                </a:ext>
              </a:extLst>
            </p:cNvPr>
            <p:cNvSpPr/>
            <p:nvPr/>
          </p:nvSpPr>
          <p:spPr>
            <a:xfrm>
              <a:off x="8291341" y="1702971"/>
              <a:ext cx="23886" cy="21552"/>
            </a:xfrm>
            <a:custGeom>
              <a:avLst/>
              <a:gdLst/>
              <a:ahLst/>
              <a:cxnLst/>
              <a:rect l="l" t="t" r="r" b="b"/>
              <a:pathLst>
                <a:path w="1269" h="1145" extrusionOk="0">
                  <a:moveTo>
                    <a:pt x="664" y="0"/>
                  </a:moveTo>
                  <a:cubicBezTo>
                    <a:pt x="609" y="0"/>
                    <a:pt x="554" y="10"/>
                    <a:pt x="501" y="29"/>
                  </a:cubicBezTo>
                  <a:cubicBezTo>
                    <a:pt x="168" y="96"/>
                    <a:pt x="1" y="396"/>
                    <a:pt x="68" y="730"/>
                  </a:cubicBezTo>
                  <a:cubicBezTo>
                    <a:pt x="153" y="986"/>
                    <a:pt x="384" y="1145"/>
                    <a:pt x="636" y="1145"/>
                  </a:cubicBezTo>
                  <a:cubicBezTo>
                    <a:pt x="679" y="1145"/>
                    <a:pt x="724" y="1140"/>
                    <a:pt x="768" y="1130"/>
                  </a:cubicBezTo>
                  <a:cubicBezTo>
                    <a:pt x="1068" y="1030"/>
                    <a:pt x="1268" y="730"/>
                    <a:pt x="1202" y="430"/>
                  </a:cubicBezTo>
                  <a:cubicBezTo>
                    <a:pt x="1202" y="430"/>
                    <a:pt x="1168" y="396"/>
                    <a:pt x="1168" y="396"/>
                  </a:cubicBezTo>
                  <a:cubicBezTo>
                    <a:pt x="1115" y="155"/>
                    <a:pt x="889" y="0"/>
                    <a:pt x="66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837;p44">
              <a:extLst>
                <a:ext uri="{FF2B5EF4-FFF2-40B4-BE49-F238E27FC236}">
                  <a16:creationId xmlns:a16="http://schemas.microsoft.com/office/drawing/2014/main" id="{CAFBE95F-A1E1-4153-8CC8-4365790CA0B9}"/>
                </a:ext>
              </a:extLst>
            </p:cNvPr>
            <p:cNvSpPr/>
            <p:nvPr/>
          </p:nvSpPr>
          <p:spPr>
            <a:xfrm>
              <a:off x="8262467" y="1686765"/>
              <a:ext cx="44591" cy="16903"/>
            </a:xfrm>
            <a:custGeom>
              <a:avLst/>
              <a:gdLst/>
              <a:ahLst/>
              <a:cxnLst/>
              <a:rect l="l" t="t" r="r" b="b"/>
              <a:pathLst>
                <a:path w="2369" h="898" extrusionOk="0">
                  <a:moveTo>
                    <a:pt x="1475" y="0"/>
                  </a:moveTo>
                  <a:cubicBezTo>
                    <a:pt x="1351" y="0"/>
                    <a:pt x="1226" y="19"/>
                    <a:pt x="1101" y="57"/>
                  </a:cubicBezTo>
                  <a:cubicBezTo>
                    <a:pt x="768" y="123"/>
                    <a:pt x="501" y="257"/>
                    <a:pt x="267" y="524"/>
                  </a:cubicBezTo>
                  <a:cubicBezTo>
                    <a:pt x="100" y="690"/>
                    <a:pt x="0" y="824"/>
                    <a:pt x="100" y="890"/>
                  </a:cubicBezTo>
                  <a:cubicBezTo>
                    <a:pt x="106" y="895"/>
                    <a:pt x="113" y="898"/>
                    <a:pt x="121" y="898"/>
                  </a:cubicBezTo>
                  <a:cubicBezTo>
                    <a:pt x="229" y="898"/>
                    <a:pt x="613" y="544"/>
                    <a:pt x="1168" y="390"/>
                  </a:cubicBezTo>
                  <a:cubicBezTo>
                    <a:pt x="1316" y="359"/>
                    <a:pt x="1457" y="348"/>
                    <a:pt x="1587" y="348"/>
                  </a:cubicBezTo>
                  <a:cubicBezTo>
                    <a:pt x="1909" y="348"/>
                    <a:pt x="2162" y="416"/>
                    <a:pt x="2288" y="416"/>
                  </a:cubicBezTo>
                  <a:cubicBezTo>
                    <a:pt x="2329" y="416"/>
                    <a:pt x="2356" y="409"/>
                    <a:pt x="2369" y="390"/>
                  </a:cubicBezTo>
                  <a:cubicBezTo>
                    <a:pt x="2369" y="357"/>
                    <a:pt x="2302" y="257"/>
                    <a:pt x="2069" y="157"/>
                  </a:cubicBezTo>
                  <a:cubicBezTo>
                    <a:pt x="1881" y="52"/>
                    <a:pt x="1680" y="0"/>
                    <a:pt x="147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838;p44">
              <a:extLst>
                <a:ext uri="{FF2B5EF4-FFF2-40B4-BE49-F238E27FC236}">
                  <a16:creationId xmlns:a16="http://schemas.microsoft.com/office/drawing/2014/main" id="{EC619B0C-5280-45BF-AD72-BCB4237F459C}"/>
                </a:ext>
              </a:extLst>
            </p:cNvPr>
            <p:cNvSpPr/>
            <p:nvPr/>
          </p:nvSpPr>
          <p:spPr>
            <a:xfrm>
              <a:off x="8177069" y="1728984"/>
              <a:ext cx="23886" cy="21495"/>
            </a:xfrm>
            <a:custGeom>
              <a:avLst/>
              <a:gdLst/>
              <a:ahLst/>
              <a:cxnLst/>
              <a:rect l="l" t="t" r="r" b="b"/>
              <a:pathLst>
                <a:path w="1269" h="1142" extrusionOk="0">
                  <a:moveTo>
                    <a:pt x="633" y="0"/>
                  </a:moveTo>
                  <a:cubicBezTo>
                    <a:pt x="590" y="0"/>
                    <a:pt x="545" y="5"/>
                    <a:pt x="501" y="15"/>
                  </a:cubicBezTo>
                  <a:cubicBezTo>
                    <a:pt x="201" y="115"/>
                    <a:pt x="1" y="415"/>
                    <a:pt x="68" y="716"/>
                  </a:cubicBezTo>
                  <a:cubicBezTo>
                    <a:pt x="150" y="963"/>
                    <a:pt x="368" y="1142"/>
                    <a:pt x="628" y="1142"/>
                  </a:cubicBezTo>
                  <a:cubicBezTo>
                    <a:pt x="684" y="1142"/>
                    <a:pt x="742" y="1134"/>
                    <a:pt x="801" y="1116"/>
                  </a:cubicBezTo>
                  <a:cubicBezTo>
                    <a:pt x="1102" y="1016"/>
                    <a:pt x="1268" y="716"/>
                    <a:pt x="1202" y="415"/>
                  </a:cubicBezTo>
                  <a:cubicBezTo>
                    <a:pt x="1116" y="159"/>
                    <a:pt x="886" y="0"/>
                    <a:pt x="633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839;p44">
              <a:extLst>
                <a:ext uri="{FF2B5EF4-FFF2-40B4-BE49-F238E27FC236}">
                  <a16:creationId xmlns:a16="http://schemas.microsoft.com/office/drawing/2014/main" id="{461C3697-F747-4CB2-86D0-0ACBBE44B2E8}"/>
                </a:ext>
              </a:extLst>
            </p:cNvPr>
            <p:cNvSpPr/>
            <p:nvPr/>
          </p:nvSpPr>
          <p:spPr>
            <a:xfrm>
              <a:off x="8149457" y="1714811"/>
              <a:ext cx="45212" cy="16489"/>
            </a:xfrm>
            <a:custGeom>
              <a:avLst/>
              <a:gdLst/>
              <a:ahLst/>
              <a:cxnLst/>
              <a:rect l="l" t="t" r="r" b="b"/>
              <a:pathLst>
                <a:path w="2402" h="876" extrusionOk="0">
                  <a:moveTo>
                    <a:pt x="1443" y="1"/>
                  </a:moveTo>
                  <a:cubicBezTo>
                    <a:pt x="1338" y="1"/>
                    <a:pt x="1234" y="12"/>
                    <a:pt x="1134" y="34"/>
                  </a:cubicBezTo>
                  <a:cubicBezTo>
                    <a:pt x="801" y="101"/>
                    <a:pt x="500" y="268"/>
                    <a:pt x="267" y="501"/>
                  </a:cubicBezTo>
                  <a:cubicBezTo>
                    <a:pt x="100" y="668"/>
                    <a:pt x="0" y="801"/>
                    <a:pt x="100" y="868"/>
                  </a:cubicBezTo>
                  <a:cubicBezTo>
                    <a:pt x="105" y="873"/>
                    <a:pt x="112" y="876"/>
                    <a:pt x="121" y="876"/>
                  </a:cubicBezTo>
                  <a:cubicBezTo>
                    <a:pt x="229" y="876"/>
                    <a:pt x="615" y="524"/>
                    <a:pt x="1201" y="401"/>
                  </a:cubicBezTo>
                  <a:cubicBezTo>
                    <a:pt x="1366" y="355"/>
                    <a:pt x="1523" y="340"/>
                    <a:pt x="1665" y="340"/>
                  </a:cubicBezTo>
                  <a:cubicBezTo>
                    <a:pt x="1975" y="340"/>
                    <a:pt x="2217" y="413"/>
                    <a:pt x="2321" y="413"/>
                  </a:cubicBezTo>
                  <a:cubicBezTo>
                    <a:pt x="2344" y="413"/>
                    <a:pt x="2360" y="410"/>
                    <a:pt x="2368" y="401"/>
                  </a:cubicBezTo>
                  <a:cubicBezTo>
                    <a:pt x="2402" y="334"/>
                    <a:pt x="2302" y="234"/>
                    <a:pt x="2068" y="134"/>
                  </a:cubicBezTo>
                  <a:cubicBezTo>
                    <a:pt x="1868" y="45"/>
                    <a:pt x="1653" y="1"/>
                    <a:pt x="1443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840;p44">
              <a:extLst>
                <a:ext uri="{FF2B5EF4-FFF2-40B4-BE49-F238E27FC236}">
                  <a16:creationId xmlns:a16="http://schemas.microsoft.com/office/drawing/2014/main" id="{AA06E46D-E110-4788-B1FA-46F4D7BFFBA5}"/>
                </a:ext>
              </a:extLst>
            </p:cNvPr>
            <p:cNvSpPr/>
            <p:nvPr/>
          </p:nvSpPr>
          <p:spPr>
            <a:xfrm>
              <a:off x="8226045" y="1699753"/>
              <a:ext cx="55282" cy="96070"/>
            </a:xfrm>
            <a:custGeom>
              <a:avLst/>
              <a:gdLst/>
              <a:ahLst/>
              <a:cxnLst/>
              <a:rect l="l" t="t" r="r" b="b"/>
              <a:pathLst>
                <a:path w="2937" h="5104" extrusionOk="0">
                  <a:moveTo>
                    <a:pt x="67" y="0"/>
                  </a:moveTo>
                  <a:cubicBezTo>
                    <a:pt x="1" y="34"/>
                    <a:pt x="768" y="1368"/>
                    <a:pt x="1769" y="2936"/>
                  </a:cubicBezTo>
                  <a:lnTo>
                    <a:pt x="2502" y="4037"/>
                  </a:lnTo>
                  <a:cubicBezTo>
                    <a:pt x="2603" y="4170"/>
                    <a:pt x="2669" y="4337"/>
                    <a:pt x="2703" y="4504"/>
                  </a:cubicBezTo>
                  <a:cubicBezTo>
                    <a:pt x="2703" y="4604"/>
                    <a:pt x="2569" y="4670"/>
                    <a:pt x="2402" y="4704"/>
                  </a:cubicBezTo>
                  <a:cubicBezTo>
                    <a:pt x="2069" y="4804"/>
                    <a:pt x="1735" y="4937"/>
                    <a:pt x="1435" y="5104"/>
                  </a:cubicBezTo>
                  <a:cubicBezTo>
                    <a:pt x="1769" y="5071"/>
                    <a:pt x="2136" y="5004"/>
                    <a:pt x="2469" y="4904"/>
                  </a:cubicBezTo>
                  <a:cubicBezTo>
                    <a:pt x="2536" y="4870"/>
                    <a:pt x="2636" y="4837"/>
                    <a:pt x="2703" y="4804"/>
                  </a:cubicBezTo>
                  <a:cubicBezTo>
                    <a:pt x="2836" y="4737"/>
                    <a:pt x="2903" y="4637"/>
                    <a:pt x="2936" y="4537"/>
                  </a:cubicBezTo>
                  <a:cubicBezTo>
                    <a:pt x="2936" y="4303"/>
                    <a:pt x="2869" y="4103"/>
                    <a:pt x="2703" y="3936"/>
                  </a:cubicBezTo>
                  <a:lnTo>
                    <a:pt x="2002" y="2802"/>
                  </a:lnTo>
                  <a:cubicBezTo>
                    <a:pt x="1435" y="1835"/>
                    <a:pt x="801" y="901"/>
                    <a:pt x="6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1841;p44">
              <a:extLst>
                <a:ext uri="{FF2B5EF4-FFF2-40B4-BE49-F238E27FC236}">
                  <a16:creationId xmlns:a16="http://schemas.microsoft.com/office/drawing/2014/main" id="{CAAF400F-C172-4E0E-B4CD-71C687DC2959}"/>
                </a:ext>
              </a:extLst>
            </p:cNvPr>
            <p:cNvSpPr/>
            <p:nvPr/>
          </p:nvSpPr>
          <p:spPr>
            <a:xfrm>
              <a:off x="8170801" y="1925773"/>
              <a:ext cx="123701" cy="35236"/>
            </a:xfrm>
            <a:custGeom>
              <a:avLst/>
              <a:gdLst/>
              <a:ahLst/>
              <a:cxnLst/>
              <a:rect l="l" t="t" r="r" b="b"/>
              <a:pathLst>
                <a:path w="6572" h="1872" extrusionOk="0">
                  <a:moveTo>
                    <a:pt x="0" y="1"/>
                  </a:moveTo>
                  <a:cubicBezTo>
                    <a:pt x="0" y="1"/>
                    <a:pt x="1414" y="1872"/>
                    <a:pt x="4277" y="1872"/>
                  </a:cubicBezTo>
                  <a:cubicBezTo>
                    <a:pt x="4959" y="1872"/>
                    <a:pt x="5724" y="1765"/>
                    <a:pt x="6572" y="1502"/>
                  </a:cubicBezTo>
                  <a:lnTo>
                    <a:pt x="6338" y="334"/>
                  </a:lnTo>
                  <a:cubicBezTo>
                    <a:pt x="5491" y="536"/>
                    <a:pt x="4627" y="635"/>
                    <a:pt x="3764" y="635"/>
                  </a:cubicBezTo>
                  <a:cubicBezTo>
                    <a:pt x="2488" y="635"/>
                    <a:pt x="1214" y="419"/>
                    <a:pt x="0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1842;p44">
              <a:extLst>
                <a:ext uri="{FF2B5EF4-FFF2-40B4-BE49-F238E27FC236}">
                  <a16:creationId xmlns:a16="http://schemas.microsoft.com/office/drawing/2014/main" id="{581BA1DB-08FA-4794-B0D3-99F1BA3E80A0}"/>
                </a:ext>
              </a:extLst>
            </p:cNvPr>
            <p:cNvSpPr/>
            <p:nvPr/>
          </p:nvSpPr>
          <p:spPr>
            <a:xfrm>
              <a:off x="8141909" y="1699433"/>
              <a:ext cx="54642" cy="19218"/>
            </a:xfrm>
            <a:custGeom>
              <a:avLst/>
              <a:gdLst/>
              <a:ahLst/>
              <a:cxnLst/>
              <a:rect l="l" t="t" r="r" b="b"/>
              <a:pathLst>
                <a:path w="2903" h="1021" extrusionOk="0">
                  <a:moveTo>
                    <a:pt x="1886" y="1"/>
                  </a:moveTo>
                  <a:cubicBezTo>
                    <a:pt x="1702" y="1"/>
                    <a:pt x="1519" y="17"/>
                    <a:pt x="1335" y="51"/>
                  </a:cubicBezTo>
                  <a:cubicBezTo>
                    <a:pt x="935" y="151"/>
                    <a:pt x="601" y="318"/>
                    <a:pt x="301" y="551"/>
                  </a:cubicBezTo>
                  <a:cubicBezTo>
                    <a:pt x="68" y="751"/>
                    <a:pt x="1" y="918"/>
                    <a:pt x="34" y="985"/>
                  </a:cubicBezTo>
                  <a:cubicBezTo>
                    <a:pt x="59" y="1010"/>
                    <a:pt x="100" y="1021"/>
                    <a:pt x="155" y="1021"/>
                  </a:cubicBezTo>
                  <a:cubicBezTo>
                    <a:pt x="388" y="1021"/>
                    <a:pt x="873" y="820"/>
                    <a:pt x="1469" y="684"/>
                  </a:cubicBezTo>
                  <a:cubicBezTo>
                    <a:pt x="2202" y="484"/>
                    <a:pt x="2836" y="484"/>
                    <a:pt x="2870" y="318"/>
                  </a:cubicBezTo>
                  <a:cubicBezTo>
                    <a:pt x="2903" y="251"/>
                    <a:pt x="2736" y="117"/>
                    <a:pt x="2436" y="51"/>
                  </a:cubicBezTo>
                  <a:cubicBezTo>
                    <a:pt x="2252" y="17"/>
                    <a:pt x="2069" y="1"/>
                    <a:pt x="188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1843;p44">
              <a:extLst>
                <a:ext uri="{FF2B5EF4-FFF2-40B4-BE49-F238E27FC236}">
                  <a16:creationId xmlns:a16="http://schemas.microsoft.com/office/drawing/2014/main" id="{BF7C75DC-C8AD-444F-BA3F-1490A114C001}"/>
                </a:ext>
              </a:extLst>
            </p:cNvPr>
            <p:cNvSpPr/>
            <p:nvPr/>
          </p:nvSpPr>
          <p:spPr>
            <a:xfrm>
              <a:off x="8254298" y="1648894"/>
              <a:ext cx="48995" cy="17731"/>
            </a:xfrm>
            <a:custGeom>
              <a:avLst/>
              <a:gdLst/>
              <a:ahLst/>
              <a:cxnLst/>
              <a:rect l="l" t="t" r="r" b="b"/>
              <a:pathLst>
                <a:path w="2603" h="942" extrusionOk="0">
                  <a:moveTo>
                    <a:pt x="1544" y="0"/>
                  </a:moveTo>
                  <a:cubicBezTo>
                    <a:pt x="1428" y="0"/>
                    <a:pt x="1313" y="11"/>
                    <a:pt x="1202" y="34"/>
                  </a:cubicBezTo>
                  <a:cubicBezTo>
                    <a:pt x="835" y="100"/>
                    <a:pt x="501" y="267"/>
                    <a:pt x="234" y="501"/>
                  </a:cubicBezTo>
                  <a:cubicBezTo>
                    <a:pt x="67" y="668"/>
                    <a:pt x="1" y="834"/>
                    <a:pt x="67" y="901"/>
                  </a:cubicBezTo>
                  <a:cubicBezTo>
                    <a:pt x="96" y="929"/>
                    <a:pt x="141" y="941"/>
                    <a:pt x="200" y="941"/>
                  </a:cubicBezTo>
                  <a:cubicBezTo>
                    <a:pt x="418" y="941"/>
                    <a:pt x="829" y="780"/>
                    <a:pt x="1302" y="701"/>
                  </a:cubicBezTo>
                  <a:cubicBezTo>
                    <a:pt x="1935" y="567"/>
                    <a:pt x="2469" y="601"/>
                    <a:pt x="2569" y="434"/>
                  </a:cubicBezTo>
                  <a:cubicBezTo>
                    <a:pt x="2603" y="367"/>
                    <a:pt x="2503" y="234"/>
                    <a:pt x="2236" y="134"/>
                  </a:cubicBezTo>
                  <a:cubicBezTo>
                    <a:pt x="2013" y="45"/>
                    <a:pt x="1776" y="0"/>
                    <a:pt x="154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1844;p44">
              <a:extLst>
                <a:ext uri="{FF2B5EF4-FFF2-40B4-BE49-F238E27FC236}">
                  <a16:creationId xmlns:a16="http://schemas.microsoft.com/office/drawing/2014/main" id="{4B1FEAA1-D6E9-4A40-B6B4-A18AFC461231}"/>
                </a:ext>
              </a:extLst>
            </p:cNvPr>
            <p:cNvSpPr/>
            <p:nvPr/>
          </p:nvSpPr>
          <p:spPr>
            <a:xfrm>
              <a:off x="8087286" y="1541098"/>
              <a:ext cx="293236" cy="133094"/>
            </a:xfrm>
            <a:custGeom>
              <a:avLst/>
              <a:gdLst/>
              <a:ahLst/>
              <a:cxnLst/>
              <a:rect l="l" t="t" r="r" b="b"/>
              <a:pathLst>
                <a:path w="15579" h="7071" extrusionOk="0">
                  <a:moveTo>
                    <a:pt x="8014" y="1"/>
                  </a:moveTo>
                  <a:cubicBezTo>
                    <a:pt x="7890" y="1"/>
                    <a:pt x="7765" y="8"/>
                    <a:pt x="7640" y="23"/>
                  </a:cubicBezTo>
                  <a:cubicBezTo>
                    <a:pt x="6770" y="88"/>
                    <a:pt x="5962" y="525"/>
                    <a:pt x="5067" y="525"/>
                  </a:cubicBezTo>
                  <a:cubicBezTo>
                    <a:pt x="5035" y="525"/>
                    <a:pt x="5003" y="525"/>
                    <a:pt x="4971" y="524"/>
                  </a:cubicBezTo>
                  <a:cubicBezTo>
                    <a:pt x="4304" y="490"/>
                    <a:pt x="3670" y="190"/>
                    <a:pt x="3003" y="190"/>
                  </a:cubicBezTo>
                  <a:cubicBezTo>
                    <a:pt x="1842" y="190"/>
                    <a:pt x="920" y="1120"/>
                    <a:pt x="237" y="2103"/>
                  </a:cubicBezTo>
                  <a:lnTo>
                    <a:pt x="237" y="2103"/>
                  </a:lnTo>
                  <a:cubicBezTo>
                    <a:pt x="236" y="2099"/>
                    <a:pt x="235" y="2095"/>
                    <a:pt x="234" y="2091"/>
                  </a:cubicBezTo>
                  <a:lnTo>
                    <a:pt x="1" y="2458"/>
                  </a:lnTo>
                  <a:cubicBezTo>
                    <a:pt x="76" y="2340"/>
                    <a:pt x="155" y="2221"/>
                    <a:pt x="237" y="2103"/>
                  </a:cubicBezTo>
                  <a:lnTo>
                    <a:pt x="237" y="2103"/>
                  </a:lnTo>
                  <a:cubicBezTo>
                    <a:pt x="555" y="3614"/>
                    <a:pt x="1871" y="4593"/>
                    <a:pt x="3291" y="4593"/>
                  </a:cubicBezTo>
                  <a:cubicBezTo>
                    <a:pt x="3682" y="4593"/>
                    <a:pt x="4082" y="4518"/>
                    <a:pt x="4471" y="4360"/>
                  </a:cubicBezTo>
                  <a:cubicBezTo>
                    <a:pt x="5004" y="4146"/>
                    <a:pt x="5559" y="3783"/>
                    <a:pt x="6102" y="3783"/>
                  </a:cubicBezTo>
                  <a:cubicBezTo>
                    <a:pt x="6237" y="3783"/>
                    <a:pt x="6372" y="3806"/>
                    <a:pt x="6505" y="3859"/>
                  </a:cubicBezTo>
                  <a:cubicBezTo>
                    <a:pt x="7173" y="4093"/>
                    <a:pt x="7439" y="5027"/>
                    <a:pt x="8073" y="5394"/>
                  </a:cubicBezTo>
                  <a:cubicBezTo>
                    <a:pt x="8289" y="5517"/>
                    <a:pt x="8516" y="5564"/>
                    <a:pt x="8752" y="5564"/>
                  </a:cubicBezTo>
                  <a:cubicBezTo>
                    <a:pt x="9502" y="5564"/>
                    <a:pt x="10331" y="5090"/>
                    <a:pt x="11096" y="5090"/>
                  </a:cubicBezTo>
                  <a:cubicBezTo>
                    <a:pt x="11134" y="5090"/>
                    <a:pt x="11171" y="5091"/>
                    <a:pt x="11209" y="5094"/>
                  </a:cubicBezTo>
                  <a:cubicBezTo>
                    <a:pt x="12043" y="5160"/>
                    <a:pt x="12676" y="5827"/>
                    <a:pt x="13310" y="6361"/>
                  </a:cubicBezTo>
                  <a:cubicBezTo>
                    <a:pt x="13798" y="6751"/>
                    <a:pt x="14393" y="7070"/>
                    <a:pt x="14964" y="7070"/>
                  </a:cubicBezTo>
                  <a:cubicBezTo>
                    <a:pt x="15174" y="7070"/>
                    <a:pt x="15381" y="7027"/>
                    <a:pt x="15579" y="6928"/>
                  </a:cubicBezTo>
                  <a:cubicBezTo>
                    <a:pt x="15412" y="6228"/>
                    <a:pt x="15178" y="5527"/>
                    <a:pt x="14845" y="4893"/>
                  </a:cubicBezTo>
                  <a:cubicBezTo>
                    <a:pt x="14511" y="4260"/>
                    <a:pt x="13977" y="3759"/>
                    <a:pt x="13310" y="3459"/>
                  </a:cubicBezTo>
                  <a:cubicBezTo>
                    <a:pt x="12943" y="3326"/>
                    <a:pt x="12576" y="3259"/>
                    <a:pt x="12209" y="3092"/>
                  </a:cubicBezTo>
                  <a:cubicBezTo>
                    <a:pt x="11442" y="2692"/>
                    <a:pt x="11109" y="1825"/>
                    <a:pt x="10575" y="1191"/>
                  </a:cubicBezTo>
                  <a:cubicBezTo>
                    <a:pt x="9925" y="452"/>
                    <a:pt x="8986" y="1"/>
                    <a:pt x="801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1845;p44">
              <a:extLst>
                <a:ext uri="{FF2B5EF4-FFF2-40B4-BE49-F238E27FC236}">
                  <a16:creationId xmlns:a16="http://schemas.microsoft.com/office/drawing/2014/main" id="{84AC9800-9D61-42EC-B4E1-EE785B3DCDB6}"/>
                </a:ext>
              </a:extLst>
            </p:cNvPr>
            <p:cNvSpPr/>
            <p:nvPr/>
          </p:nvSpPr>
          <p:spPr>
            <a:xfrm>
              <a:off x="7965485" y="1565172"/>
              <a:ext cx="213485" cy="353788"/>
            </a:xfrm>
            <a:custGeom>
              <a:avLst/>
              <a:gdLst/>
              <a:ahLst/>
              <a:cxnLst/>
              <a:rect l="l" t="t" r="r" b="b"/>
              <a:pathLst>
                <a:path w="11342" h="18796" extrusionOk="0">
                  <a:moveTo>
                    <a:pt x="6264" y="1"/>
                  </a:moveTo>
                  <a:cubicBezTo>
                    <a:pt x="6023" y="1"/>
                    <a:pt x="5780" y="26"/>
                    <a:pt x="5538" y="79"/>
                  </a:cubicBezTo>
                  <a:cubicBezTo>
                    <a:pt x="4304" y="446"/>
                    <a:pt x="3470" y="1580"/>
                    <a:pt x="3436" y="2847"/>
                  </a:cubicBezTo>
                  <a:cubicBezTo>
                    <a:pt x="1969" y="3214"/>
                    <a:pt x="801" y="4348"/>
                    <a:pt x="401" y="5849"/>
                  </a:cubicBezTo>
                  <a:cubicBezTo>
                    <a:pt x="0" y="7384"/>
                    <a:pt x="401" y="9018"/>
                    <a:pt x="1435" y="10219"/>
                  </a:cubicBezTo>
                  <a:cubicBezTo>
                    <a:pt x="1702" y="10519"/>
                    <a:pt x="1935" y="10853"/>
                    <a:pt x="2135" y="11220"/>
                  </a:cubicBezTo>
                  <a:cubicBezTo>
                    <a:pt x="1835" y="11553"/>
                    <a:pt x="1602" y="11920"/>
                    <a:pt x="1368" y="12321"/>
                  </a:cubicBezTo>
                  <a:cubicBezTo>
                    <a:pt x="434" y="14456"/>
                    <a:pt x="3036" y="15256"/>
                    <a:pt x="3036" y="15256"/>
                  </a:cubicBezTo>
                  <a:cubicBezTo>
                    <a:pt x="3036" y="16657"/>
                    <a:pt x="4337" y="16657"/>
                    <a:pt x="5171" y="16657"/>
                  </a:cubicBezTo>
                  <a:cubicBezTo>
                    <a:pt x="5987" y="16657"/>
                    <a:pt x="6451" y="18795"/>
                    <a:pt x="7095" y="18795"/>
                  </a:cubicBezTo>
                  <a:cubicBezTo>
                    <a:pt x="7110" y="18795"/>
                    <a:pt x="7124" y="18794"/>
                    <a:pt x="7139" y="18792"/>
                  </a:cubicBezTo>
                  <a:lnTo>
                    <a:pt x="6472" y="11887"/>
                  </a:lnTo>
                  <a:lnTo>
                    <a:pt x="6472" y="11887"/>
                  </a:lnTo>
                  <a:cubicBezTo>
                    <a:pt x="6572" y="11920"/>
                    <a:pt x="6672" y="11954"/>
                    <a:pt x="6772" y="11954"/>
                  </a:cubicBezTo>
                  <a:cubicBezTo>
                    <a:pt x="6781" y="11954"/>
                    <a:pt x="6789" y="11954"/>
                    <a:pt x="6798" y="11954"/>
                  </a:cubicBezTo>
                  <a:cubicBezTo>
                    <a:pt x="8335" y="11954"/>
                    <a:pt x="7937" y="8981"/>
                    <a:pt x="7439" y="8218"/>
                  </a:cubicBezTo>
                  <a:cubicBezTo>
                    <a:pt x="7906" y="7617"/>
                    <a:pt x="8306" y="6984"/>
                    <a:pt x="8607" y="6283"/>
                  </a:cubicBezTo>
                  <a:cubicBezTo>
                    <a:pt x="8907" y="5249"/>
                    <a:pt x="8907" y="4148"/>
                    <a:pt x="8673" y="3114"/>
                  </a:cubicBezTo>
                  <a:cubicBezTo>
                    <a:pt x="9207" y="3047"/>
                    <a:pt x="11342" y="1780"/>
                    <a:pt x="11108" y="1780"/>
                  </a:cubicBezTo>
                  <a:cubicBezTo>
                    <a:pt x="10508" y="1713"/>
                    <a:pt x="9274" y="1613"/>
                    <a:pt x="8873" y="1179"/>
                  </a:cubicBezTo>
                  <a:cubicBezTo>
                    <a:pt x="8203" y="428"/>
                    <a:pt x="7252" y="1"/>
                    <a:pt x="626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1846;p44">
              <a:extLst>
                <a:ext uri="{FF2B5EF4-FFF2-40B4-BE49-F238E27FC236}">
                  <a16:creationId xmlns:a16="http://schemas.microsoft.com/office/drawing/2014/main" id="{F5FA2775-8A8C-4255-AE4A-C00677FDE550}"/>
                </a:ext>
              </a:extLst>
            </p:cNvPr>
            <p:cNvSpPr/>
            <p:nvPr/>
          </p:nvSpPr>
          <p:spPr>
            <a:xfrm>
              <a:off x="8038950" y="1776925"/>
              <a:ext cx="64994" cy="74951"/>
            </a:xfrm>
            <a:custGeom>
              <a:avLst/>
              <a:gdLst/>
              <a:ahLst/>
              <a:cxnLst/>
              <a:rect l="l" t="t" r="r" b="b"/>
              <a:pathLst>
                <a:path w="3453" h="3982" extrusionOk="0">
                  <a:moveTo>
                    <a:pt x="1472" y="1"/>
                  </a:moveTo>
                  <a:cubicBezTo>
                    <a:pt x="1371" y="1"/>
                    <a:pt x="1269" y="12"/>
                    <a:pt x="1168" y="37"/>
                  </a:cubicBezTo>
                  <a:cubicBezTo>
                    <a:pt x="968" y="70"/>
                    <a:pt x="767" y="170"/>
                    <a:pt x="634" y="303"/>
                  </a:cubicBezTo>
                  <a:cubicBezTo>
                    <a:pt x="200" y="670"/>
                    <a:pt x="0" y="1271"/>
                    <a:pt x="234" y="2272"/>
                  </a:cubicBezTo>
                  <a:cubicBezTo>
                    <a:pt x="576" y="3639"/>
                    <a:pt x="1417" y="3982"/>
                    <a:pt x="2151" y="3982"/>
                  </a:cubicBezTo>
                  <a:cubicBezTo>
                    <a:pt x="2850" y="3982"/>
                    <a:pt x="3452" y="3672"/>
                    <a:pt x="3436" y="3639"/>
                  </a:cubicBezTo>
                  <a:cubicBezTo>
                    <a:pt x="3436" y="3572"/>
                    <a:pt x="3069" y="2138"/>
                    <a:pt x="2769" y="1004"/>
                  </a:cubicBezTo>
                  <a:cubicBezTo>
                    <a:pt x="2626" y="405"/>
                    <a:pt x="2069" y="1"/>
                    <a:pt x="1472" y="1"/>
                  </a:cubicBez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1847;p44">
              <a:extLst>
                <a:ext uri="{FF2B5EF4-FFF2-40B4-BE49-F238E27FC236}">
                  <a16:creationId xmlns:a16="http://schemas.microsoft.com/office/drawing/2014/main" id="{C1633346-6A72-486B-8441-3BCFFCA22D5C}"/>
                </a:ext>
              </a:extLst>
            </p:cNvPr>
            <p:cNvSpPr/>
            <p:nvPr/>
          </p:nvSpPr>
          <p:spPr>
            <a:xfrm>
              <a:off x="8055269" y="1792209"/>
              <a:ext cx="28893" cy="44440"/>
            </a:xfrm>
            <a:custGeom>
              <a:avLst/>
              <a:gdLst/>
              <a:ahLst/>
              <a:cxnLst/>
              <a:rect l="l" t="t" r="r" b="b"/>
              <a:pathLst>
                <a:path w="1535" h="2361" extrusionOk="0">
                  <a:moveTo>
                    <a:pt x="580" y="0"/>
                  </a:moveTo>
                  <a:cubicBezTo>
                    <a:pt x="534" y="0"/>
                    <a:pt x="484" y="8"/>
                    <a:pt x="434" y="25"/>
                  </a:cubicBezTo>
                  <a:cubicBezTo>
                    <a:pt x="234" y="125"/>
                    <a:pt x="67" y="325"/>
                    <a:pt x="34" y="559"/>
                  </a:cubicBezTo>
                  <a:cubicBezTo>
                    <a:pt x="1" y="826"/>
                    <a:pt x="1" y="1093"/>
                    <a:pt x="67" y="1359"/>
                  </a:cubicBezTo>
                  <a:cubicBezTo>
                    <a:pt x="167" y="1860"/>
                    <a:pt x="568" y="2260"/>
                    <a:pt x="1035" y="2360"/>
                  </a:cubicBezTo>
                  <a:cubicBezTo>
                    <a:pt x="1201" y="2360"/>
                    <a:pt x="1368" y="2293"/>
                    <a:pt x="1468" y="2160"/>
                  </a:cubicBezTo>
                  <a:cubicBezTo>
                    <a:pt x="1535" y="2093"/>
                    <a:pt x="1535" y="2027"/>
                    <a:pt x="1502" y="2027"/>
                  </a:cubicBezTo>
                  <a:cubicBezTo>
                    <a:pt x="1468" y="2060"/>
                    <a:pt x="1435" y="2093"/>
                    <a:pt x="1402" y="2127"/>
                  </a:cubicBezTo>
                  <a:cubicBezTo>
                    <a:pt x="1301" y="2193"/>
                    <a:pt x="1168" y="2227"/>
                    <a:pt x="1068" y="2227"/>
                  </a:cubicBezTo>
                  <a:cubicBezTo>
                    <a:pt x="634" y="2060"/>
                    <a:pt x="334" y="1726"/>
                    <a:pt x="267" y="1293"/>
                  </a:cubicBezTo>
                  <a:cubicBezTo>
                    <a:pt x="201" y="1093"/>
                    <a:pt x="167" y="826"/>
                    <a:pt x="234" y="592"/>
                  </a:cubicBezTo>
                  <a:cubicBezTo>
                    <a:pt x="234" y="425"/>
                    <a:pt x="334" y="259"/>
                    <a:pt x="468" y="159"/>
                  </a:cubicBezTo>
                  <a:cubicBezTo>
                    <a:pt x="515" y="135"/>
                    <a:pt x="558" y="124"/>
                    <a:pt x="598" y="124"/>
                  </a:cubicBezTo>
                  <a:cubicBezTo>
                    <a:pt x="672" y="124"/>
                    <a:pt x="737" y="161"/>
                    <a:pt x="801" y="225"/>
                  </a:cubicBezTo>
                  <a:cubicBezTo>
                    <a:pt x="834" y="292"/>
                    <a:pt x="834" y="325"/>
                    <a:pt x="868" y="359"/>
                  </a:cubicBezTo>
                  <a:cubicBezTo>
                    <a:pt x="868" y="359"/>
                    <a:pt x="901" y="292"/>
                    <a:pt x="868" y="159"/>
                  </a:cubicBezTo>
                  <a:cubicBezTo>
                    <a:pt x="834" y="125"/>
                    <a:pt x="768" y="59"/>
                    <a:pt x="701" y="25"/>
                  </a:cubicBezTo>
                  <a:cubicBezTo>
                    <a:pt x="668" y="8"/>
                    <a:pt x="626" y="0"/>
                    <a:pt x="580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1848;p44">
              <a:extLst>
                <a:ext uri="{FF2B5EF4-FFF2-40B4-BE49-F238E27FC236}">
                  <a16:creationId xmlns:a16="http://schemas.microsoft.com/office/drawing/2014/main" id="{F97A6063-EED8-4D30-9E6E-6DDEC13DF9FE}"/>
                </a:ext>
              </a:extLst>
            </p:cNvPr>
            <p:cNvSpPr/>
            <p:nvPr/>
          </p:nvSpPr>
          <p:spPr>
            <a:xfrm>
              <a:off x="8118682" y="1573548"/>
              <a:ext cx="276917" cy="151954"/>
            </a:xfrm>
            <a:custGeom>
              <a:avLst/>
              <a:gdLst/>
              <a:ahLst/>
              <a:cxnLst/>
              <a:rect l="l" t="t" r="r" b="b"/>
              <a:pathLst>
                <a:path w="14712" h="8073" extrusionOk="0">
                  <a:moveTo>
                    <a:pt x="6539" y="1"/>
                  </a:moveTo>
                  <a:cubicBezTo>
                    <a:pt x="6205" y="1"/>
                    <a:pt x="5905" y="34"/>
                    <a:pt x="5605" y="101"/>
                  </a:cubicBezTo>
                  <a:cubicBezTo>
                    <a:pt x="5038" y="234"/>
                    <a:pt x="4504" y="401"/>
                    <a:pt x="3970" y="634"/>
                  </a:cubicBezTo>
                  <a:cubicBezTo>
                    <a:pt x="3503" y="801"/>
                    <a:pt x="3036" y="968"/>
                    <a:pt x="2569" y="1035"/>
                  </a:cubicBezTo>
                  <a:cubicBezTo>
                    <a:pt x="2373" y="1072"/>
                    <a:pt x="2177" y="1091"/>
                    <a:pt x="1983" y="1091"/>
                  </a:cubicBezTo>
                  <a:cubicBezTo>
                    <a:pt x="1484" y="1091"/>
                    <a:pt x="1000" y="965"/>
                    <a:pt x="568" y="701"/>
                  </a:cubicBezTo>
                  <a:cubicBezTo>
                    <a:pt x="334" y="568"/>
                    <a:pt x="167" y="367"/>
                    <a:pt x="1" y="167"/>
                  </a:cubicBezTo>
                  <a:lnTo>
                    <a:pt x="1" y="167"/>
                  </a:lnTo>
                  <a:cubicBezTo>
                    <a:pt x="1" y="167"/>
                    <a:pt x="34" y="234"/>
                    <a:pt x="101" y="367"/>
                  </a:cubicBezTo>
                  <a:cubicBezTo>
                    <a:pt x="201" y="534"/>
                    <a:pt x="368" y="668"/>
                    <a:pt x="534" y="768"/>
                  </a:cubicBezTo>
                  <a:cubicBezTo>
                    <a:pt x="1008" y="1084"/>
                    <a:pt x="1565" y="1233"/>
                    <a:pt x="2139" y="1233"/>
                  </a:cubicBezTo>
                  <a:cubicBezTo>
                    <a:pt x="2293" y="1233"/>
                    <a:pt x="2448" y="1222"/>
                    <a:pt x="2602" y="1201"/>
                  </a:cubicBezTo>
                  <a:cubicBezTo>
                    <a:pt x="3536" y="1068"/>
                    <a:pt x="4504" y="568"/>
                    <a:pt x="5638" y="301"/>
                  </a:cubicBezTo>
                  <a:cubicBezTo>
                    <a:pt x="5865" y="238"/>
                    <a:pt x="6096" y="208"/>
                    <a:pt x="6327" y="208"/>
                  </a:cubicBezTo>
                  <a:cubicBezTo>
                    <a:pt x="6707" y="208"/>
                    <a:pt x="7086" y="289"/>
                    <a:pt x="7439" y="434"/>
                  </a:cubicBezTo>
                  <a:cubicBezTo>
                    <a:pt x="7739" y="534"/>
                    <a:pt x="8006" y="734"/>
                    <a:pt x="8240" y="968"/>
                  </a:cubicBezTo>
                  <a:cubicBezTo>
                    <a:pt x="8440" y="1201"/>
                    <a:pt x="8573" y="1502"/>
                    <a:pt x="8573" y="1835"/>
                  </a:cubicBezTo>
                  <a:lnTo>
                    <a:pt x="8573" y="2035"/>
                  </a:lnTo>
                  <a:lnTo>
                    <a:pt x="8740" y="1935"/>
                  </a:lnTo>
                  <a:cubicBezTo>
                    <a:pt x="8840" y="1869"/>
                    <a:pt x="8940" y="1802"/>
                    <a:pt x="9074" y="1735"/>
                  </a:cubicBezTo>
                  <a:cubicBezTo>
                    <a:pt x="9174" y="1702"/>
                    <a:pt x="9307" y="1635"/>
                    <a:pt x="9407" y="1602"/>
                  </a:cubicBezTo>
                  <a:cubicBezTo>
                    <a:pt x="9828" y="1454"/>
                    <a:pt x="10262" y="1383"/>
                    <a:pt x="10691" y="1383"/>
                  </a:cubicBezTo>
                  <a:cubicBezTo>
                    <a:pt x="11624" y="1383"/>
                    <a:pt x="12535" y="1719"/>
                    <a:pt x="13243" y="2336"/>
                  </a:cubicBezTo>
                  <a:cubicBezTo>
                    <a:pt x="13677" y="2736"/>
                    <a:pt x="14011" y="3270"/>
                    <a:pt x="14211" y="3837"/>
                  </a:cubicBezTo>
                  <a:cubicBezTo>
                    <a:pt x="14344" y="4337"/>
                    <a:pt x="14411" y="4871"/>
                    <a:pt x="14344" y="5371"/>
                  </a:cubicBezTo>
                  <a:cubicBezTo>
                    <a:pt x="14277" y="6138"/>
                    <a:pt x="13977" y="6872"/>
                    <a:pt x="13510" y="7473"/>
                  </a:cubicBezTo>
                  <a:cubicBezTo>
                    <a:pt x="13343" y="7673"/>
                    <a:pt x="13143" y="7873"/>
                    <a:pt x="12943" y="8073"/>
                  </a:cubicBezTo>
                  <a:cubicBezTo>
                    <a:pt x="12977" y="8040"/>
                    <a:pt x="13043" y="7973"/>
                    <a:pt x="13077" y="7940"/>
                  </a:cubicBezTo>
                  <a:cubicBezTo>
                    <a:pt x="13243" y="7806"/>
                    <a:pt x="13410" y="7673"/>
                    <a:pt x="13544" y="7539"/>
                  </a:cubicBezTo>
                  <a:cubicBezTo>
                    <a:pt x="14411" y="6472"/>
                    <a:pt x="14711" y="5071"/>
                    <a:pt x="14344" y="3770"/>
                  </a:cubicBezTo>
                  <a:cubicBezTo>
                    <a:pt x="14144" y="3169"/>
                    <a:pt x="13810" y="2602"/>
                    <a:pt x="13343" y="2202"/>
                  </a:cubicBezTo>
                  <a:cubicBezTo>
                    <a:pt x="12586" y="1536"/>
                    <a:pt x="11623" y="1171"/>
                    <a:pt x="10639" y="1171"/>
                  </a:cubicBezTo>
                  <a:cubicBezTo>
                    <a:pt x="10193" y="1171"/>
                    <a:pt x="9744" y="1246"/>
                    <a:pt x="9307" y="1402"/>
                  </a:cubicBezTo>
                  <a:cubicBezTo>
                    <a:pt x="9174" y="1435"/>
                    <a:pt x="9040" y="1502"/>
                    <a:pt x="8907" y="1568"/>
                  </a:cubicBezTo>
                  <a:lnTo>
                    <a:pt x="8730" y="1675"/>
                  </a:lnTo>
                  <a:lnTo>
                    <a:pt x="8730" y="1675"/>
                  </a:lnTo>
                  <a:cubicBezTo>
                    <a:pt x="8690" y="1363"/>
                    <a:pt x="8539" y="1062"/>
                    <a:pt x="8340" y="834"/>
                  </a:cubicBezTo>
                  <a:cubicBezTo>
                    <a:pt x="8106" y="568"/>
                    <a:pt x="7840" y="367"/>
                    <a:pt x="7506" y="234"/>
                  </a:cubicBezTo>
                  <a:cubicBezTo>
                    <a:pt x="7206" y="101"/>
                    <a:pt x="6872" y="34"/>
                    <a:pt x="6539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1849;p44">
              <a:extLst>
                <a:ext uri="{FF2B5EF4-FFF2-40B4-BE49-F238E27FC236}">
                  <a16:creationId xmlns:a16="http://schemas.microsoft.com/office/drawing/2014/main" id="{76258571-44E9-4401-BF55-9A7DA984A48C}"/>
                </a:ext>
              </a:extLst>
            </p:cNvPr>
            <p:cNvSpPr/>
            <p:nvPr/>
          </p:nvSpPr>
          <p:spPr>
            <a:xfrm>
              <a:off x="8125590" y="1518134"/>
              <a:ext cx="226058" cy="43499"/>
            </a:xfrm>
            <a:custGeom>
              <a:avLst/>
              <a:gdLst/>
              <a:ahLst/>
              <a:cxnLst/>
              <a:rect l="l" t="t" r="r" b="b"/>
              <a:pathLst>
                <a:path w="12010" h="2311" extrusionOk="0">
                  <a:moveTo>
                    <a:pt x="6158" y="1"/>
                  </a:moveTo>
                  <a:cubicBezTo>
                    <a:pt x="5750" y="1"/>
                    <a:pt x="5365" y="70"/>
                    <a:pt x="5004" y="209"/>
                  </a:cubicBezTo>
                  <a:cubicBezTo>
                    <a:pt x="4570" y="343"/>
                    <a:pt x="4204" y="543"/>
                    <a:pt x="3837" y="776"/>
                  </a:cubicBezTo>
                  <a:cubicBezTo>
                    <a:pt x="3236" y="1177"/>
                    <a:pt x="2602" y="1510"/>
                    <a:pt x="1935" y="1810"/>
                  </a:cubicBezTo>
                  <a:cubicBezTo>
                    <a:pt x="1558" y="1956"/>
                    <a:pt x="1129" y="2050"/>
                    <a:pt x="717" y="2050"/>
                  </a:cubicBezTo>
                  <a:cubicBezTo>
                    <a:pt x="655" y="2050"/>
                    <a:pt x="595" y="2048"/>
                    <a:pt x="534" y="2044"/>
                  </a:cubicBezTo>
                  <a:cubicBezTo>
                    <a:pt x="201" y="2011"/>
                    <a:pt x="1" y="1944"/>
                    <a:pt x="1" y="1944"/>
                  </a:cubicBezTo>
                  <a:lnTo>
                    <a:pt x="1" y="1944"/>
                  </a:lnTo>
                  <a:cubicBezTo>
                    <a:pt x="1" y="1977"/>
                    <a:pt x="34" y="1977"/>
                    <a:pt x="134" y="2010"/>
                  </a:cubicBezTo>
                  <a:cubicBezTo>
                    <a:pt x="267" y="2077"/>
                    <a:pt x="367" y="2111"/>
                    <a:pt x="501" y="2144"/>
                  </a:cubicBezTo>
                  <a:cubicBezTo>
                    <a:pt x="609" y="2151"/>
                    <a:pt x="716" y="2155"/>
                    <a:pt x="824" y="2155"/>
                  </a:cubicBezTo>
                  <a:cubicBezTo>
                    <a:pt x="1215" y="2155"/>
                    <a:pt x="1602" y="2101"/>
                    <a:pt x="1969" y="1944"/>
                  </a:cubicBezTo>
                  <a:cubicBezTo>
                    <a:pt x="2669" y="1677"/>
                    <a:pt x="3303" y="1343"/>
                    <a:pt x="3937" y="943"/>
                  </a:cubicBezTo>
                  <a:cubicBezTo>
                    <a:pt x="4593" y="474"/>
                    <a:pt x="5397" y="239"/>
                    <a:pt x="6209" y="239"/>
                  </a:cubicBezTo>
                  <a:cubicBezTo>
                    <a:pt x="6263" y="239"/>
                    <a:pt x="6318" y="240"/>
                    <a:pt x="6372" y="243"/>
                  </a:cubicBezTo>
                  <a:cubicBezTo>
                    <a:pt x="7506" y="376"/>
                    <a:pt x="8473" y="1076"/>
                    <a:pt x="8907" y="2144"/>
                  </a:cubicBezTo>
                  <a:lnTo>
                    <a:pt x="8974" y="2311"/>
                  </a:lnTo>
                  <a:lnTo>
                    <a:pt x="9074" y="2144"/>
                  </a:lnTo>
                  <a:cubicBezTo>
                    <a:pt x="9341" y="1777"/>
                    <a:pt x="9707" y="1510"/>
                    <a:pt x="10141" y="1377"/>
                  </a:cubicBezTo>
                  <a:cubicBezTo>
                    <a:pt x="10391" y="1302"/>
                    <a:pt x="10641" y="1264"/>
                    <a:pt x="10892" y="1264"/>
                  </a:cubicBezTo>
                  <a:cubicBezTo>
                    <a:pt x="10975" y="1264"/>
                    <a:pt x="11058" y="1268"/>
                    <a:pt x="11142" y="1277"/>
                  </a:cubicBezTo>
                  <a:cubicBezTo>
                    <a:pt x="11442" y="1343"/>
                    <a:pt x="11742" y="1443"/>
                    <a:pt x="12009" y="1577"/>
                  </a:cubicBezTo>
                  <a:cubicBezTo>
                    <a:pt x="11976" y="1543"/>
                    <a:pt x="11909" y="1477"/>
                    <a:pt x="11842" y="1443"/>
                  </a:cubicBezTo>
                  <a:cubicBezTo>
                    <a:pt x="11642" y="1343"/>
                    <a:pt x="11409" y="1243"/>
                    <a:pt x="11175" y="1210"/>
                  </a:cubicBezTo>
                  <a:cubicBezTo>
                    <a:pt x="11010" y="1180"/>
                    <a:pt x="10845" y="1163"/>
                    <a:pt x="10680" y="1163"/>
                  </a:cubicBezTo>
                  <a:cubicBezTo>
                    <a:pt x="10478" y="1163"/>
                    <a:pt x="10276" y="1188"/>
                    <a:pt x="10074" y="1243"/>
                  </a:cubicBezTo>
                  <a:cubicBezTo>
                    <a:pt x="9663" y="1361"/>
                    <a:pt x="9303" y="1608"/>
                    <a:pt x="9017" y="1940"/>
                  </a:cubicBezTo>
                  <a:lnTo>
                    <a:pt x="9017" y="1940"/>
                  </a:lnTo>
                  <a:cubicBezTo>
                    <a:pt x="8555" y="879"/>
                    <a:pt x="7557" y="137"/>
                    <a:pt x="6405" y="9"/>
                  </a:cubicBezTo>
                  <a:cubicBezTo>
                    <a:pt x="6322" y="4"/>
                    <a:pt x="6239" y="1"/>
                    <a:pt x="6158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1850;p44">
              <a:extLst>
                <a:ext uri="{FF2B5EF4-FFF2-40B4-BE49-F238E27FC236}">
                  <a16:creationId xmlns:a16="http://schemas.microsoft.com/office/drawing/2014/main" id="{5389A1A6-01F2-47BF-BE22-2C9B84D61BE3}"/>
                </a:ext>
              </a:extLst>
            </p:cNvPr>
            <p:cNvSpPr/>
            <p:nvPr/>
          </p:nvSpPr>
          <p:spPr>
            <a:xfrm>
              <a:off x="8219777" y="1815116"/>
              <a:ext cx="33918" cy="28893"/>
            </a:xfrm>
            <a:custGeom>
              <a:avLst/>
              <a:gdLst/>
              <a:ahLst/>
              <a:cxnLst/>
              <a:rect l="l" t="t" r="r" b="b"/>
              <a:pathLst>
                <a:path w="1802" h="1535" extrusionOk="0">
                  <a:moveTo>
                    <a:pt x="953" y="1"/>
                  </a:moveTo>
                  <a:cubicBezTo>
                    <a:pt x="913" y="1"/>
                    <a:pt x="873" y="3"/>
                    <a:pt x="834" y="9"/>
                  </a:cubicBezTo>
                  <a:cubicBezTo>
                    <a:pt x="534" y="76"/>
                    <a:pt x="267" y="243"/>
                    <a:pt x="100" y="509"/>
                  </a:cubicBezTo>
                  <a:cubicBezTo>
                    <a:pt x="100" y="543"/>
                    <a:pt x="100" y="543"/>
                    <a:pt x="100" y="543"/>
                  </a:cubicBezTo>
                  <a:cubicBezTo>
                    <a:pt x="33" y="643"/>
                    <a:pt x="0" y="776"/>
                    <a:pt x="0" y="876"/>
                  </a:cubicBezTo>
                  <a:cubicBezTo>
                    <a:pt x="33" y="1110"/>
                    <a:pt x="200" y="1343"/>
                    <a:pt x="434" y="1443"/>
                  </a:cubicBezTo>
                  <a:cubicBezTo>
                    <a:pt x="568" y="1505"/>
                    <a:pt x="712" y="1534"/>
                    <a:pt x="855" y="1534"/>
                  </a:cubicBezTo>
                  <a:cubicBezTo>
                    <a:pt x="1101" y="1534"/>
                    <a:pt x="1344" y="1446"/>
                    <a:pt x="1535" y="1277"/>
                  </a:cubicBezTo>
                  <a:cubicBezTo>
                    <a:pt x="1801" y="976"/>
                    <a:pt x="1801" y="509"/>
                    <a:pt x="1535" y="209"/>
                  </a:cubicBezTo>
                  <a:cubicBezTo>
                    <a:pt x="1368" y="70"/>
                    <a:pt x="1155" y="1"/>
                    <a:pt x="953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1851;p44">
              <a:extLst>
                <a:ext uri="{FF2B5EF4-FFF2-40B4-BE49-F238E27FC236}">
                  <a16:creationId xmlns:a16="http://schemas.microsoft.com/office/drawing/2014/main" id="{C0EF6B3F-4C15-45BA-B40E-1C8E8C0D5976}"/>
                </a:ext>
              </a:extLst>
            </p:cNvPr>
            <p:cNvSpPr/>
            <p:nvPr/>
          </p:nvSpPr>
          <p:spPr>
            <a:xfrm>
              <a:off x="8216634" y="1822344"/>
              <a:ext cx="36440" cy="21213"/>
            </a:xfrm>
            <a:custGeom>
              <a:avLst/>
              <a:gdLst/>
              <a:ahLst/>
              <a:cxnLst/>
              <a:rect l="l" t="t" r="r" b="b"/>
              <a:pathLst>
                <a:path w="1936" h="1127" extrusionOk="0">
                  <a:moveTo>
                    <a:pt x="689" y="0"/>
                  </a:moveTo>
                  <a:cubicBezTo>
                    <a:pt x="571" y="0"/>
                    <a:pt x="452" y="19"/>
                    <a:pt x="334" y="59"/>
                  </a:cubicBezTo>
                  <a:cubicBezTo>
                    <a:pt x="100" y="125"/>
                    <a:pt x="0" y="225"/>
                    <a:pt x="34" y="259"/>
                  </a:cubicBezTo>
                  <a:cubicBezTo>
                    <a:pt x="34" y="265"/>
                    <a:pt x="39" y="268"/>
                    <a:pt x="49" y="268"/>
                  </a:cubicBezTo>
                  <a:cubicBezTo>
                    <a:pt x="90" y="268"/>
                    <a:pt x="207" y="225"/>
                    <a:pt x="367" y="225"/>
                  </a:cubicBezTo>
                  <a:cubicBezTo>
                    <a:pt x="449" y="210"/>
                    <a:pt x="531" y="203"/>
                    <a:pt x="612" y="203"/>
                  </a:cubicBezTo>
                  <a:cubicBezTo>
                    <a:pt x="1059" y="203"/>
                    <a:pt x="1481" y="431"/>
                    <a:pt x="1735" y="826"/>
                  </a:cubicBezTo>
                  <a:cubicBezTo>
                    <a:pt x="1835" y="993"/>
                    <a:pt x="1868" y="1126"/>
                    <a:pt x="1902" y="1126"/>
                  </a:cubicBezTo>
                  <a:cubicBezTo>
                    <a:pt x="1935" y="1126"/>
                    <a:pt x="1935" y="959"/>
                    <a:pt x="1868" y="759"/>
                  </a:cubicBezTo>
                  <a:cubicBezTo>
                    <a:pt x="1735" y="459"/>
                    <a:pt x="1501" y="225"/>
                    <a:pt x="1235" y="125"/>
                  </a:cubicBezTo>
                  <a:cubicBezTo>
                    <a:pt x="1053" y="45"/>
                    <a:pt x="871" y="0"/>
                    <a:pt x="68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1852;p44">
              <a:extLst>
                <a:ext uri="{FF2B5EF4-FFF2-40B4-BE49-F238E27FC236}">
                  <a16:creationId xmlns:a16="http://schemas.microsoft.com/office/drawing/2014/main" id="{46B1089B-932D-4DDB-8C86-8D81C50F44B5}"/>
                </a:ext>
              </a:extLst>
            </p:cNvPr>
            <p:cNvSpPr/>
            <p:nvPr/>
          </p:nvSpPr>
          <p:spPr>
            <a:xfrm>
              <a:off x="8061556" y="1841655"/>
              <a:ext cx="32036" cy="30191"/>
            </a:xfrm>
            <a:custGeom>
              <a:avLst/>
              <a:gdLst/>
              <a:ahLst/>
              <a:cxnLst/>
              <a:rect l="l" t="t" r="r" b="b"/>
              <a:pathLst>
                <a:path w="1702" h="1604" extrusionOk="0">
                  <a:moveTo>
                    <a:pt x="634" y="0"/>
                  </a:moveTo>
                  <a:cubicBezTo>
                    <a:pt x="634" y="0"/>
                    <a:pt x="400" y="0"/>
                    <a:pt x="200" y="267"/>
                  </a:cubicBezTo>
                  <a:cubicBezTo>
                    <a:pt x="67" y="434"/>
                    <a:pt x="0" y="634"/>
                    <a:pt x="33" y="834"/>
                  </a:cubicBezTo>
                  <a:cubicBezTo>
                    <a:pt x="33" y="1101"/>
                    <a:pt x="200" y="1334"/>
                    <a:pt x="400" y="1468"/>
                  </a:cubicBezTo>
                  <a:cubicBezTo>
                    <a:pt x="549" y="1559"/>
                    <a:pt x="714" y="1604"/>
                    <a:pt x="874" y="1604"/>
                  </a:cubicBezTo>
                  <a:cubicBezTo>
                    <a:pt x="1180" y="1604"/>
                    <a:pt x="1470" y="1441"/>
                    <a:pt x="1601" y="1134"/>
                  </a:cubicBezTo>
                  <a:cubicBezTo>
                    <a:pt x="1701" y="967"/>
                    <a:pt x="1701" y="767"/>
                    <a:pt x="1635" y="600"/>
                  </a:cubicBezTo>
                  <a:lnTo>
                    <a:pt x="1635" y="600"/>
                  </a:lnTo>
                  <a:cubicBezTo>
                    <a:pt x="1601" y="767"/>
                    <a:pt x="1535" y="934"/>
                    <a:pt x="1468" y="1067"/>
                  </a:cubicBezTo>
                  <a:cubicBezTo>
                    <a:pt x="1368" y="1201"/>
                    <a:pt x="1234" y="1301"/>
                    <a:pt x="1101" y="1368"/>
                  </a:cubicBezTo>
                  <a:cubicBezTo>
                    <a:pt x="1030" y="1391"/>
                    <a:pt x="959" y="1402"/>
                    <a:pt x="890" y="1402"/>
                  </a:cubicBezTo>
                  <a:cubicBezTo>
                    <a:pt x="763" y="1402"/>
                    <a:pt x="642" y="1366"/>
                    <a:pt x="534" y="1301"/>
                  </a:cubicBezTo>
                  <a:cubicBezTo>
                    <a:pt x="367" y="1168"/>
                    <a:pt x="234" y="1001"/>
                    <a:pt x="234" y="834"/>
                  </a:cubicBezTo>
                  <a:cubicBezTo>
                    <a:pt x="200" y="667"/>
                    <a:pt x="234" y="500"/>
                    <a:pt x="334" y="367"/>
                  </a:cubicBezTo>
                  <a:cubicBezTo>
                    <a:pt x="400" y="234"/>
                    <a:pt x="500" y="100"/>
                    <a:pt x="634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1853;p44">
              <a:extLst>
                <a:ext uri="{FF2B5EF4-FFF2-40B4-BE49-F238E27FC236}">
                  <a16:creationId xmlns:a16="http://schemas.microsoft.com/office/drawing/2014/main" id="{25A9214C-BEE7-4FB0-8A85-714F85043EB8}"/>
                </a:ext>
              </a:extLst>
            </p:cNvPr>
            <p:cNvSpPr/>
            <p:nvPr/>
          </p:nvSpPr>
          <p:spPr>
            <a:xfrm>
              <a:off x="8047740" y="1835369"/>
              <a:ext cx="18220" cy="20102"/>
            </a:xfrm>
            <a:custGeom>
              <a:avLst/>
              <a:gdLst/>
              <a:ahLst/>
              <a:cxnLst/>
              <a:rect l="l" t="t" r="r" b="b"/>
              <a:pathLst>
                <a:path w="968" h="1068" extrusionOk="0">
                  <a:moveTo>
                    <a:pt x="480" y="0"/>
                  </a:moveTo>
                  <a:cubicBezTo>
                    <a:pt x="426" y="0"/>
                    <a:pt x="351" y="17"/>
                    <a:pt x="267" y="67"/>
                  </a:cubicBezTo>
                  <a:cubicBezTo>
                    <a:pt x="167" y="134"/>
                    <a:pt x="100" y="234"/>
                    <a:pt x="67" y="334"/>
                  </a:cubicBezTo>
                  <a:cubicBezTo>
                    <a:pt x="0" y="467"/>
                    <a:pt x="0" y="601"/>
                    <a:pt x="67" y="734"/>
                  </a:cubicBezTo>
                  <a:cubicBezTo>
                    <a:pt x="145" y="941"/>
                    <a:pt x="362" y="1068"/>
                    <a:pt x="581" y="1068"/>
                  </a:cubicBezTo>
                  <a:cubicBezTo>
                    <a:pt x="644" y="1068"/>
                    <a:pt x="707" y="1057"/>
                    <a:pt x="767" y="1035"/>
                  </a:cubicBezTo>
                  <a:cubicBezTo>
                    <a:pt x="968" y="934"/>
                    <a:pt x="968" y="801"/>
                    <a:pt x="968" y="801"/>
                  </a:cubicBezTo>
                  <a:cubicBezTo>
                    <a:pt x="961" y="795"/>
                    <a:pt x="954" y="792"/>
                    <a:pt x="945" y="792"/>
                  </a:cubicBezTo>
                  <a:cubicBezTo>
                    <a:pt x="906" y="792"/>
                    <a:pt x="842" y="841"/>
                    <a:pt x="734" y="868"/>
                  </a:cubicBezTo>
                  <a:cubicBezTo>
                    <a:pt x="634" y="868"/>
                    <a:pt x="501" y="868"/>
                    <a:pt x="434" y="768"/>
                  </a:cubicBezTo>
                  <a:cubicBezTo>
                    <a:pt x="234" y="634"/>
                    <a:pt x="234" y="367"/>
                    <a:pt x="367" y="201"/>
                  </a:cubicBezTo>
                  <a:cubicBezTo>
                    <a:pt x="467" y="101"/>
                    <a:pt x="567" y="67"/>
                    <a:pt x="567" y="34"/>
                  </a:cubicBezTo>
                  <a:cubicBezTo>
                    <a:pt x="567" y="17"/>
                    <a:pt x="534" y="0"/>
                    <a:pt x="480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1854;p44">
              <a:extLst>
                <a:ext uri="{FF2B5EF4-FFF2-40B4-BE49-F238E27FC236}">
                  <a16:creationId xmlns:a16="http://schemas.microsoft.com/office/drawing/2014/main" id="{8288E544-A89A-4AB0-90C6-331EC27ACEEA}"/>
                </a:ext>
              </a:extLst>
            </p:cNvPr>
            <p:cNvSpPr/>
            <p:nvPr/>
          </p:nvSpPr>
          <p:spPr>
            <a:xfrm>
              <a:off x="8151339" y="2339548"/>
              <a:ext cx="470920" cy="219809"/>
            </a:xfrm>
            <a:custGeom>
              <a:avLst/>
              <a:gdLst/>
              <a:ahLst/>
              <a:cxnLst/>
              <a:rect l="l" t="t" r="r" b="b"/>
              <a:pathLst>
                <a:path w="25019" h="11678" extrusionOk="0">
                  <a:moveTo>
                    <a:pt x="23350" y="0"/>
                  </a:moveTo>
                  <a:cubicBezTo>
                    <a:pt x="20148" y="0"/>
                    <a:pt x="18180" y="467"/>
                    <a:pt x="16112" y="1435"/>
                  </a:cubicBezTo>
                  <a:lnTo>
                    <a:pt x="16645" y="3670"/>
                  </a:lnTo>
                  <a:lnTo>
                    <a:pt x="0" y="5104"/>
                  </a:lnTo>
                  <a:lnTo>
                    <a:pt x="34" y="11042"/>
                  </a:lnTo>
                  <a:cubicBezTo>
                    <a:pt x="34" y="11042"/>
                    <a:pt x="10374" y="11642"/>
                    <a:pt x="16479" y="11675"/>
                  </a:cubicBezTo>
                  <a:cubicBezTo>
                    <a:pt x="16596" y="11677"/>
                    <a:pt x="16711" y="11678"/>
                    <a:pt x="16825" y="11678"/>
                  </a:cubicBezTo>
                  <a:cubicBezTo>
                    <a:pt x="21288" y="11678"/>
                    <a:pt x="23340" y="10399"/>
                    <a:pt x="24251" y="7439"/>
                  </a:cubicBezTo>
                  <a:cubicBezTo>
                    <a:pt x="25018" y="4904"/>
                    <a:pt x="23350" y="0"/>
                    <a:pt x="23350" y="0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1855;p44">
              <a:extLst>
                <a:ext uri="{FF2B5EF4-FFF2-40B4-BE49-F238E27FC236}">
                  <a16:creationId xmlns:a16="http://schemas.microsoft.com/office/drawing/2014/main" id="{44F56EC7-0AB0-4799-98B6-49ED389F37E2}"/>
                </a:ext>
              </a:extLst>
            </p:cNvPr>
            <p:cNvSpPr/>
            <p:nvPr/>
          </p:nvSpPr>
          <p:spPr>
            <a:xfrm>
              <a:off x="8462757" y="2407102"/>
              <a:ext cx="67817" cy="46096"/>
            </a:xfrm>
            <a:custGeom>
              <a:avLst/>
              <a:gdLst/>
              <a:ahLst/>
              <a:cxnLst/>
              <a:rect l="l" t="t" r="r" b="b"/>
              <a:pathLst>
                <a:path w="3603" h="2449" extrusionOk="0">
                  <a:moveTo>
                    <a:pt x="187" y="1"/>
                  </a:moveTo>
                  <a:cubicBezTo>
                    <a:pt x="125" y="1"/>
                    <a:pt x="63" y="5"/>
                    <a:pt x="0" y="14"/>
                  </a:cubicBezTo>
                  <a:cubicBezTo>
                    <a:pt x="1468" y="347"/>
                    <a:pt x="2736" y="1215"/>
                    <a:pt x="3570" y="2449"/>
                  </a:cubicBezTo>
                  <a:cubicBezTo>
                    <a:pt x="3603" y="2449"/>
                    <a:pt x="3503" y="2215"/>
                    <a:pt x="3269" y="1849"/>
                  </a:cubicBezTo>
                  <a:cubicBezTo>
                    <a:pt x="2969" y="1415"/>
                    <a:pt x="2602" y="1015"/>
                    <a:pt x="2135" y="714"/>
                  </a:cubicBezTo>
                  <a:cubicBezTo>
                    <a:pt x="1702" y="414"/>
                    <a:pt x="1201" y="214"/>
                    <a:pt x="667" y="81"/>
                  </a:cubicBezTo>
                  <a:cubicBezTo>
                    <a:pt x="521" y="32"/>
                    <a:pt x="357" y="1"/>
                    <a:pt x="187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1856;p44">
              <a:extLst>
                <a:ext uri="{FF2B5EF4-FFF2-40B4-BE49-F238E27FC236}">
                  <a16:creationId xmlns:a16="http://schemas.microsoft.com/office/drawing/2014/main" id="{CE8B9887-BE02-4C64-A254-71D1745C4E3F}"/>
                </a:ext>
              </a:extLst>
            </p:cNvPr>
            <p:cNvSpPr/>
            <p:nvPr/>
          </p:nvSpPr>
          <p:spPr>
            <a:xfrm>
              <a:off x="7976779" y="2096569"/>
              <a:ext cx="293876" cy="490477"/>
            </a:xfrm>
            <a:custGeom>
              <a:avLst/>
              <a:gdLst/>
              <a:ahLst/>
              <a:cxnLst/>
              <a:rect l="l" t="t" r="r" b="b"/>
              <a:pathLst>
                <a:path w="15613" h="26058" extrusionOk="0">
                  <a:moveTo>
                    <a:pt x="9908" y="0"/>
                  </a:moveTo>
                  <a:lnTo>
                    <a:pt x="5572" y="14310"/>
                  </a:lnTo>
                  <a:lnTo>
                    <a:pt x="5538" y="14310"/>
                  </a:lnTo>
                  <a:cubicBezTo>
                    <a:pt x="5538" y="14310"/>
                    <a:pt x="2336" y="15078"/>
                    <a:pt x="1" y="16645"/>
                  </a:cubicBezTo>
                  <a:lnTo>
                    <a:pt x="2503" y="23417"/>
                  </a:lnTo>
                  <a:cubicBezTo>
                    <a:pt x="3106" y="25034"/>
                    <a:pt x="4600" y="26057"/>
                    <a:pt x="6151" y="26057"/>
                  </a:cubicBezTo>
                  <a:cubicBezTo>
                    <a:pt x="6743" y="26057"/>
                    <a:pt x="7344" y="25908"/>
                    <a:pt x="7907" y="25585"/>
                  </a:cubicBezTo>
                  <a:cubicBezTo>
                    <a:pt x="11042" y="23784"/>
                    <a:pt x="12176" y="18547"/>
                    <a:pt x="12176" y="18547"/>
                  </a:cubicBezTo>
                  <a:lnTo>
                    <a:pt x="15612" y="3603"/>
                  </a:lnTo>
                  <a:lnTo>
                    <a:pt x="9908" y="0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1857;p44">
              <a:extLst>
                <a:ext uri="{FF2B5EF4-FFF2-40B4-BE49-F238E27FC236}">
                  <a16:creationId xmlns:a16="http://schemas.microsoft.com/office/drawing/2014/main" id="{66E3BBEB-1EF5-48E0-819C-109FCFD87DCA}"/>
                </a:ext>
              </a:extLst>
            </p:cNvPr>
            <p:cNvSpPr/>
            <p:nvPr/>
          </p:nvSpPr>
          <p:spPr>
            <a:xfrm>
              <a:off x="8141288" y="1892740"/>
              <a:ext cx="188376" cy="271646"/>
            </a:xfrm>
            <a:custGeom>
              <a:avLst/>
              <a:gdLst/>
              <a:ahLst/>
              <a:cxnLst/>
              <a:rect l="l" t="t" r="r" b="b"/>
              <a:pathLst>
                <a:path w="10008" h="14432" extrusionOk="0">
                  <a:moveTo>
                    <a:pt x="578" y="0"/>
                  </a:moveTo>
                  <a:cubicBezTo>
                    <a:pt x="446" y="0"/>
                    <a:pt x="312" y="42"/>
                    <a:pt x="201" y="121"/>
                  </a:cubicBezTo>
                  <a:cubicBezTo>
                    <a:pt x="0" y="288"/>
                    <a:pt x="34" y="655"/>
                    <a:pt x="101" y="922"/>
                  </a:cubicBezTo>
                  <a:lnTo>
                    <a:pt x="1368" y="5926"/>
                  </a:lnTo>
                  <a:lnTo>
                    <a:pt x="1135" y="10862"/>
                  </a:lnTo>
                  <a:lnTo>
                    <a:pt x="6839" y="14432"/>
                  </a:lnTo>
                  <a:cubicBezTo>
                    <a:pt x="6839" y="14432"/>
                    <a:pt x="8306" y="12997"/>
                    <a:pt x="8373" y="12764"/>
                  </a:cubicBezTo>
                  <a:cubicBezTo>
                    <a:pt x="8440" y="12530"/>
                    <a:pt x="8707" y="9962"/>
                    <a:pt x="8707" y="9962"/>
                  </a:cubicBezTo>
                  <a:cubicBezTo>
                    <a:pt x="8707" y="9962"/>
                    <a:pt x="9340" y="9595"/>
                    <a:pt x="9674" y="9428"/>
                  </a:cubicBezTo>
                  <a:cubicBezTo>
                    <a:pt x="10008" y="9228"/>
                    <a:pt x="9774" y="8427"/>
                    <a:pt x="9674" y="7927"/>
                  </a:cubicBezTo>
                  <a:cubicBezTo>
                    <a:pt x="9574" y="7393"/>
                    <a:pt x="8907" y="7193"/>
                    <a:pt x="8907" y="7193"/>
                  </a:cubicBezTo>
                  <a:cubicBezTo>
                    <a:pt x="8907" y="6759"/>
                    <a:pt x="8840" y="6292"/>
                    <a:pt x="8740" y="5859"/>
                  </a:cubicBezTo>
                  <a:cubicBezTo>
                    <a:pt x="8607" y="5659"/>
                    <a:pt x="7039" y="5625"/>
                    <a:pt x="7039" y="5625"/>
                  </a:cubicBezTo>
                  <a:cubicBezTo>
                    <a:pt x="7039" y="5292"/>
                    <a:pt x="7039" y="4992"/>
                    <a:pt x="7039" y="4691"/>
                  </a:cubicBezTo>
                  <a:cubicBezTo>
                    <a:pt x="7006" y="4594"/>
                    <a:pt x="6465" y="3288"/>
                    <a:pt x="6005" y="3288"/>
                  </a:cubicBezTo>
                  <a:cubicBezTo>
                    <a:pt x="5994" y="3288"/>
                    <a:pt x="5983" y="3289"/>
                    <a:pt x="5971" y="3290"/>
                  </a:cubicBezTo>
                  <a:cubicBezTo>
                    <a:pt x="5538" y="3390"/>
                    <a:pt x="3003" y="4891"/>
                    <a:pt x="3003" y="4891"/>
                  </a:cubicBezTo>
                  <a:cubicBezTo>
                    <a:pt x="3003" y="4891"/>
                    <a:pt x="1335" y="522"/>
                    <a:pt x="968" y="155"/>
                  </a:cubicBezTo>
                  <a:cubicBezTo>
                    <a:pt x="863" y="50"/>
                    <a:pt x="722" y="0"/>
                    <a:pt x="578" y="0"/>
                  </a:cubicBez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1858;p44">
              <a:extLst>
                <a:ext uri="{FF2B5EF4-FFF2-40B4-BE49-F238E27FC236}">
                  <a16:creationId xmlns:a16="http://schemas.microsoft.com/office/drawing/2014/main" id="{29E619C3-E774-4FF2-9D54-81CE3230B3E2}"/>
                </a:ext>
              </a:extLst>
            </p:cNvPr>
            <p:cNvSpPr/>
            <p:nvPr/>
          </p:nvSpPr>
          <p:spPr>
            <a:xfrm>
              <a:off x="8062798" y="1892024"/>
              <a:ext cx="266244" cy="695529"/>
            </a:xfrm>
            <a:custGeom>
              <a:avLst/>
              <a:gdLst/>
              <a:ahLst/>
              <a:cxnLst/>
              <a:rect l="l" t="t" r="r" b="b"/>
              <a:pathLst>
                <a:path w="14145" h="36952" extrusionOk="0">
                  <a:moveTo>
                    <a:pt x="1" y="36552"/>
                  </a:moveTo>
                  <a:cubicBezTo>
                    <a:pt x="28" y="36573"/>
                    <a:pt x="57" y="36592"/>
                    <a:pt x="87" y="36610"/>
                  </a:cubicBezTo>
                  <a:lnTo>
                    <a:pt x="87" y="36610"/>
                  </a:lnTo>
                  <a:lnTo>
                    <a:pt x="1" y="36552"/>
                  </a:lnTo>
                  <a:close/>
                  <a:moveTo>
                    <a:pt x="87" y="36610"/>
                  </a:moveTo>
                  <a:lnTo>
                    <a:pt x="101" y="36619"/>
                  </a:lnTo>
                  <a:cubicBezTo>
                    <a:pt x="107" y="36622"/>
                    <a:pt x="113" y="36625"/>
                    <a:pt x="119" y="36628"/>
                  </a:cubicBezTo>
                  <a:lnTo>
                    <a:pt x="119" y="36628"/>
                  </a:lnTo>
                  <a:cubicBezTo>
                    <a:pt x="108" y="36622"/>
                    <a:pt x="98" y="36616"/>
                    <a:pt x="87" y="36610"/>
                  </a:cubicBezTo>
                  <a:close/>
                  <a:moveTo>
                    <a:pt x="119" y="36628"/>
                  </a:moveTo>
                  <a:lnTo>
                    <a:pt x="119" y="36628"/>
                  </a:lnTo>
                  <a:cubicBezTo>
                    <a:pt x="168" y="36655"/>
                    <a:pt x="220" y="36678"/>
                    <a:pt x="274" y="36698"/>
                  </a:cubicBezTo>
                  <a:lnTo>
                    <a:pt x="274" y="36698"/>
                  </a:lnTo>
                  <a:cubicBezTo>
                    <a:pt x="224" y="36676"/>
                    <a:pt x="174" y="36655"/>
                    <a:pt x="119" y="36628"/>
                  </a:cubicBezTo>
                  <a:close/>
                  <a:moveTo>
                    <a:pt x="4680" y="1"/>
                  </a:moveTo>
                  <a:cubicBezTo>
                    <a:pt x="4608" y="1"/>
                    <a:pt x="4537" y="9"/>
                    <a:pt x="4471" y="26"/>
                  </a:cubicBezTo>
                  <a:cubicBezTo>
                    <a:pt x="4337" y="93"/>
                    <a:pt x="4204" y="193"/>
                    <a:pt x="4137" y="326"/>
                  </a:cubicBezTo>
                  <a:cubicBezTo>
                    <a:pt x="4070" y="426"/>
                    <a:pt x="4037" y="593"/>
                    <a:pt x="4037" y="726"/>
                  </a:cubicBezTo>
                  <a:cubicBezTo>
                    <a:pt x="4070" y="860"/>
                    <a:pt x="4104" y="993"/>
                    <a:pt x="4137" y="1093"/>
                  </a:cubicBezTo>
                  <a:cubicBezTo>
                    <a:pt x="4204" y="1360"/>
                    <a:pt x="4271" y="1594"/>
                    <a:pt x="4337" y="1827"/>
                  </a:cubicBezTo>
                  <a:lnTo>
                    <a:pt x="4704" y="3228"/>
                  </a:lnTo>
                  <a:cubicBezTo>
                    <a:pt x="4937" y="4160"/>
                    <a:pt x="5170" y="5092"/>
                    <a:pt x="5436" y="5991"/>
                  </a:cubicBezTo>
                  <a:lnTo>
                    <a:pt x="5436" y="5991"/>
                  </a:lnTo>
                  <a:cubicBezTo>
                    <a:pt x="5337" y="7683"/>
                    <a:pt x="5271" y="9341"/>
                    <a:pt x="5205" y="10867"/>
                  </a:cubicBezTo>
                  <a:cubicBezTo>
                    <a:pt x="3670" y="16004"/>
                    <a:pt x="2369" y="20274"/>
                    <a:pt x="1469" y="23276"/>
                  </a:cubicBezTo>
                  <a:cubicBezTo>
                    <a:pt x="1035" y="24744"/>
                    <a:pt x="701" y="25911"/>
                    <a:pt x="468" y="26712"/>
                  </a:cubicBezTo>
                  <a:lnTo>
                    <a:pt x="201" y="27646"/>
                  </a:lnTo>
                  <a:cubicBezTo>
                    <a:pt x="134" y="27846"/>
                    <a:pt x="101" y="27946"/>
                    <a:pt x="101" y="27946"/>
                  </a:cubicBezTo>
                  <a:cubicBezTo>
                    <a:pt x="134" y="27846"/>
                    <a:pt x="201" y="27746"/>
                    <a:pt x="234" y="27646"/>
                  </a:cubicBezTo>
                  <a:cubicBezTo>
                    <a:pt x="301" y="27412"/>
                    <a:pt x="368" y="27112"/>
                    <a:pt x="501" y="26745"/>
                  </a:cubicBezTo>
                  <a:lnTo>
                    <a:pt x="1569" y="23309"/>
                  </a:lnTo>
                  <a:lnTo>
                    <a:pt x="5371" y="10934"/>
                  </a:lnTo>
                  <a:cubicBezTo>
                    <a:pt x="5438" y="9366"/>
                    <a:pt x="5538" y="7731"/>
                    <a:pt x="5605" y="6030"/>
                  </a:cubicBezTo>
                  <a:lnTo>
                    <a:pt x="5605" y="5997"/>
                  </a:lnTo>
                  <a:cubicBezTo>
                    <a:pt x="5371" y="5096"/>
                    <a:pt x="5138" y="4162"/>
                    <a:pt x="4904" y="3228"/>
                  </a:cubicBezTo>
                  <a:cubicBezTo>
                    <a:pt x="4771" y="2761"/>
                    <a:pt x="4637" y="2294"/>
                    <a:pt x="4537" y="1827"/>
                  </a:cubicBezTo>
                  <a:cubicBezTo>
                    <a:pt x="4471" y="1594"/>
                    <a:pt x="4404" y="1327"/>
                    <a:pt x="4337" y="1093"/>
                  </a:cubicBezTo>
                  <a:cubicBezTo>
                    <a:pt x="4304" y="993"/>
                    <a:pt x="4271" y="860"/>
                    <a:pt x="4237" y="760"/>
                  </a:cubicBezTo>
                  <a:cubicBezTo>
                    <a:pt x="4237" y="660"/>
                    <a:pt x="4271" y="560"/>
                    <a:pt x="4304" y="460"/>
                  </a:cubicBezTo>
                  <a:cubicBezTo>
                    <a:pt x="4404" y="310"/>
                    <a:pt x="4542" y="234"/>
                    <a:pt x="4689" y="234"/>
                  </a:cubicBezTo>
                  <a:cubicBezTo>
                    <a:pt x="4738" y="234"/>
                    <a:pt x="4788" y="243"/>
                    <a:pt x="4838" y="259"/>
                  </a:cubicBezTo>
                  <a:cubicBezTo>
                    <a:pt x="5071" y="293"/>
                    <a:pt x="5238" y="460"/>
                    <a:pt x="5305" y="660"/>
                  </a:cubicBezTo>
                  <a:cubicBezTo>
                    <a:pt x="5505" y="1160"/>
                    <a:pt x="5705" y="1627"/>
                    <a:pt x="5872" y="2094"/>
                  </a:cubicBezTo>
                  <a:cubicBezTo>
                    <a:pt x="6272" y="3061"/>
                    <a:pt x="6672" y="4029"/>
                    <a:pt x="7039" y="5030"/>
                  </a:cubicBezTo>
                  <a:lnTo>
                    <a:pt x="7106" y="5130"/>
                  </a:lnTo>
                  <a:lnTo>
                    <a:pt x="7206" y="5063"/>
                  </a:lnTo>
                  <a:cubicBezTo>
                    <a:pt x="7940" y="4629"/>
                    <a:pt x="8707" y="4196"/>
                    <a:pt x="9474" y="3795"/>
                  </a:cubicBezTo>
                  <a:cubicBezTo>
                    <a:pt x="9674" y="3695"/>
                    <a:pt x="9875" y="3595"/>
                    <a:pt x="10075" y="3528"/>
                  </a:cubicBezTo>
                  <a:cubicBezTo>
                    <a:pt x="10103" y="3500"/>
                    <a:pt x="10137" y="3490"/>
                    <a:pt x="10170" y="3490"/>
                  </a:cubicBezTo>
                  <a:cubicBezTo>
                    <a:pt x="10214" y="3490"/>
                    <a:pt x="10256" y="3509"/>
                    <a:pt x="10275" y="3528"/>
                  </a:cubicBezTo>
                  <a:cubicBezTo>
                    <a:pt x="10375" y="3595"/>
                    <a:pt x="10442" y="3662"/>
                    <a:pt x="10508" y="3762"/>
                  </a:cubicBezTo>
                  <a:cubicBezTo>
                    <a:pt x="10642" y="3929"/>
                    <a:pt x="10742" y="4096"/>
                    <a:pt x="10842" y="4296"/>
                  </a:cubicBezTo>
                  <a:cubicBezTo>
                    <a:pt x="10909" y="4396"/>
                    <a:pt x="10942" y="4496"/>
                    <a:pt x="10975" y="4596"/>
                  </a:cubicBezTo>
                  <a:cubicBezTo>
                    <a:pt x="11042" y="4696"/>
                    <a:pt x="11075" y="4763"/>
                    <a:pt x="11075" y="4863"/>
                  </a:cubicBezTo>
                  <a:lnTo>
                    <a:pt x="11075" y="5830"/>
                  </a:lnTo>
                  <a:lnTo>
                    <a:pt x="11209" y="5830"/>
                  </a:lnTo>
                  <a:cubicBezTo>
                    <a:pt x="11709" y="5830"/>
                    <a:pt x="12210" y="5863"/>
                    <a:pt x="12710" y="5997"/>
                  </a:cubicBezTo>
                  <a:lnTo>
                    <a:pt x="12777" y="6030"/>
                  </a:lnTo>
                  <a:lnTo>
                    <a:pt x="12810" y="6030"/>
                  </a:lnTo>
                  <a:cubicBezTo>
                    <a:pt x="12843" y="6097"/>
                    <a:pt x="12843" y="6130"/>
                    <a:pt x="12877" y="6197"/>
                  </a:cubicBezTo>
                  <a:cubicBezTo>
                    <a:pt x="12877" y="6330"/>
                    <a:pt x="12910" y="6431"/>
                    <a:pt x="12910" y="6564"/>
                  </a:cubicBezTo>
                  <a:cubicBezTo>
                    <a:pt x="12943" y="6797"/>
                    <a:pt x="12977" y="7064"/>
                    <a:pt x="12977" y="7298"/>
                  </a:cubicBezTo>
                  <a:lnTo>
                    <a:pt x="12977" y="7365"/>
                  </a:lnTo>
                  <a:lnTo>
                    <a:pt x="13043" y="7398"/>
                  </a:lnTo>
                  <a:cubicBezTo>
                    <a:pt x="13310" y="7498"/>
                    <a:pt x="13577" y="7665"/>
                    <a:pt x="13711" y="7932"/>
                  </a:cubicBezTo>
                  <a:cubicBezTo>
                    <a:pt x="13777" y="8232"/>
                    <a:pt x="13844" y="8532"/>
                    <a:pt x="13911" y="8832"/>
                  </a:cubicBezTo>
                  <a:cubicBezTo>
                    <a:pt x="13911" y="8966"/>
                    <a:pt x="13911" y="9132"/>
                    <a:pt x="13911" y="9266"/>
                  </a:cubicBezTo>
                  <a:cubicBezTo>
                    <a:pt x="13877" y="9299"/>
                    <a:pt x="13844" y="9366"/>
                    <a:pt x="13811" y="9399"/>
                  </a:cubicBezTo>
                  <a:cubicBezTo>
                    <a:pt x="13777" y="9433"/>
                    <a:pt x="13677" y="9466"/>
                    <a:pt x="13644" y="9499"/>
                  </a:cubicBezTo>
                  <a:lnTo>
                    <a:pt x="12843" y="9966"/>
                  </a:lnTo>
                  <a:lnTo>
                    <a:pt x="12777" y="9966"/>
                  </a:lnTo>
                  <a:lnTo>
                    <a:pt x="12777" y="10033"/>
                  </a:lnTo>
                  <a:cubicBezTo>
                    <a:pt x="12710" y="10900"/>
                    <a:pt x="12610" y="11768"/>
                    <a:pt x="12510" y="12602"/>
                  </a:cubicBezTo>
                  <a:cubicBezTo>
                    <a:pt x="12476" y="12702"/>
                    <a:pt x="12443" y="12802"/>
                    <a:pt x="12376" y="12868"/>
                  </a:cubicBezTo>
                  <a:cubicBezTo>
                    <a:pt x="12343" y="12935"/>
                    <a:pt x="12276" y="13035"/>
                    <a:pt x="12210" y="13102"/>
                  </a:cubicBezTo>
                  <a:cubicBezTo>
                    <a:pt x="12076" y="13269"/>
                    <a:pt x="11909" y="13402"/>
                    <a:pt x="11776" y="13569"/>
                  </a:cubicBezTo>
                  <a:cubicBezTo>
                    <a:pt x="11509" y="13869"/>
                    <a:pt x="11209" y="14136"/>
                    <a:pt x="10909" y="14436"/>
                  </a:cubicBezTo>
                  <a:lnTo>
                    <a:pt x="10909" y="14470"/>
                  </a:lnTo>
                  <a:cubicBezTo>
                    <a:pt x="10008" y="18339"/>
                    <a:pt x="9174" y="21942"/>
                    <a:pt x="8407" y="25144"/>
                  </a:cubicBezTo>
                  <a:cubicBezTo>
                    <a:pt x="8040" y="26745"/>
                    <a:pt x="7673" y="28280"/>
                    <a:pt x="7373" y="29681"/>
                  </a:cubicBezTo>
                  <a:cubicBezTo>
                    <a:pt x="7239" y="30348"/>
                    <a:pt x="7039" y="31015"/>
                    <a:pt x="6839" y="31682"/>
                  </a:cubicBezTo>
                  <a:cubicBezTo>
                    <a:pt x="6606" y="32249"/>
                    <a:pt x="6372" y="32849"/>
                    <a:pt x="6038" y="33383"/>
                  </a:cubicBezTo>
                  <a:cubicBezTo>
                    <a:pt x="5538" y="34317"/>
                    <a:pt x="4871" y="35184"/>
                    <a:pt x="4070" y="35885"/>
                  </a:cubicBezTo>
                  <a:cubicBezTo>
                    <a:pt x="3470" y="36419"/>
                    <a:pt x="2736" y="36752"/>
                    <a:pt x="1936" y="36886"/>
                  </a:cubicBezTo>
                  <a:cubicBezTo>
                    <a:pt x="1777" y="36907"/>
                    <a:pt x="1619" y="36918"/>
                    <a:pt x="1461" y="36918"/>
                  </a:cubicBezTo>
                  <a:cubicBezTo>
                    <a:pt x="1122" y="36918"/>
                    <a:pt x="787" y="36866"/>
                    <a:pt x="468" y="36752"/>
                  </a:cubicBezTo>
                  <a:cubicBezTo>
                    <a:pt x="402" y="36739"/>
                    <a:pt x="337" y="36721"/>
                    <a:pt x="274" y="36698"/>
                  </a:cubicBezTo>
                  <a:lnTo>
                    <a:pt x="274" y="36698"/>
                  </a:lnTo>
                  <a:cubicBezTo>
                    <a:pt x="336" y="36724"/>
                    <a:pt x="397" y="36750"/>
                    <a:pt x="468" y="36786"/>
                  </a:cubicBezTo>
                  <a:cubicBezTo>
                    <a:pt x="787" y="36900"/>
                    <a:pt x="1137" y="36951"/>
                    <a:pt x="1487" y="36951"/>
                  </a:cubicBezTo>
                  <a:cubicBezTo>
                    <a:pt x="1649" y="36951"/>
                    <a:pt x="1810" y="36940"/>
                    <a:pt x="1969" y="36919"/>
                  </a:cubicBezTo>
                  <a:cubicBezTo>
                    <a:pt x="2769" y="36819"/>
                    <a:pt x="3537" y="36485"/>
                    <a:pt x="4170" y="35952"/>
                  </a:cubicBezTo>
                  <a:cubicBezTo>
                    <a:pt x="4971" y="35218"/>
                    <a:pt x="5672" y="34351"/>
                    <a:pt x="6205" y="33417"/>
                  </a:cubicBezTo>
                  <a:cubicBezTo>
                    <a:pt x="6505" y="32849"/>
                    <a:pt x="6772" y="32282"/>
                    <a:pt x="6972" y="31682"/>
                  </a:cubicBezTo>
                  <a:cubicBezTo>
                    <a:pt x="7206" y="31015"/>
                    <a:pt x="7406" y="30348"/>
                    <a:pt x="7540" y="29647"/>
                  </a:cubicBezTo>
                  <a:cubicBezTo>
                    <a:pt x="7873" y="28246"/>
                    <a:pt x="8240" y="26745"/>
                    <a:pt x="8607" y="25144"/>
                  </a:cubicBezTo>
                  <a:cubicBezTo>
                    <a:pt x="9374" y="21943"/>
                    <a:pt x="10241" y="18342"/>
                    <a:pt x="11141" y="14474"/>
                  </a:cubicBezTo>
                  <a:lnTo>
                    <a:pt x="11141" y="14474"/>
                  </a:lnTo>
                  <a:cubicBezTo>
                    <a:pt x="11430" y="14215"/>
                    <a:pt x="11719" y="13925"/>
                    <a:pt x="11976" y="13636"/>
                  </a:cubicBezTo>
                  <a:lnTo>
                    <a:pt x="12410" y="13169"/>
                  </a:lnTo>
                  <a:cubicBezTo>
                    <a:pt x="12476" y="13102"/>
                    <a:pt x="12543" y="13002"/>
                    <a:pt x="12610" y="12935"/>
                  </a:cubicBezTo>
                  <a:cubicBezTo>
                    <a:pt x="12643" y="12868"/>
                    <a:pt x="12677" y="12802"/>
                    <a:pt x="12677" y="12735"/>
                  </a:cubicBezTo>
                  <a:lnTo>
                    <a:pt x="12710" y="12568"/>
                  </a:lnTo>
                  <a:cubicBezTo>
                    <a:pt x="12807" y="11756"/>
                    <a:pt x="12905" y="10913"/>
                    <a:pt x="13002" y="10068"/>
                  </a:cubicBezTo>
                  <a:lnTo>
                    <a:pt x="13002" y="10068"/>
                  </a:lnTo>
                  <a:lnTo>
                    <a:pt x="13744" y="9666"/>
                  </a:lnTo>
                  <a:cubicBezTo>
                    <a:pt x="13811" y="9633"/>
                    <a:pt x="13877" y="9599"/>
                    <a:pt x="13944" y="9533"/>
                  </a:cubicBezTo>
                  <a:cubicBezTo>
                    <a:pt x="14044" y="9466"/>
                    <a:pt x="14078" y="9399"/>
                    <a:pt x="14111" y="9299"/>
                  </a:cubicBezTo>
                  <a:cubicBezTo>
                    <a:pt x="14144" y="9099"/>
                    <a:pt x="14144" y="8932"/>
                    <a:pt x="14111" y="8766"/>
                  </a:cubicBezTo>
                  <a:cubicBezTo>
                    <a:pt x="14078" y="8465"/>
                    <a:pt x="14011" y="8132"/>
                    <a:pt x="13911" y="7798"/>
                  </a:cubicBezTo>
                  <a:cubicBezTo>
                    <a:pt x="13755" y="7518"/>
                    <a:pt x="13483" y="7296"/>
                    <a:pt x="13176" y="7186"/>
                  </a:cubicBezTo>
                  <a:lnTo>
                    <a:pt x="13176" y="7186"/>
                  </a:lnTo>
                  <a:cubicBezTo>
                    <a:pt x="13171" y="6951"/>
                    <a:pt x="13144" y="6738"/>
                    <a:pt x="13144" y="6497"/>
                  </a:cubicBezTo>
                  <a:cubicBezTo>
                    <a:pt x="13110" y="6364"/>
                    <a:pt x="13110" y="6230"/>
                    <a:pt x="13077" y="6097"/>
                  </a:cubicBezTo>
                  <a:cubicBezTo>
                    <a:pt x="13043" y="6030"/>
                    <a:pt x="13043" y="5964"/>
                    <a:pt x="13010" y="5897"/>
                  </a:cubicBezTo>
                  <a:cubicBezTo>
                    <a:pt x="12977" y="5863"/>
                    <a:pt x="12943" y="5797"/>
                    <a:pt x="12910" y="5797"/>
                  </a:cubicBezTo>
                  <a:lnTo>
                    <a:pt x="12777" y="5730"/>
                  </a:lnTo>
                  <a:cubicBezTo>
                    <a:pt x="12308" y="5636"/>
                    <a:pt x="11809" y="5572"/>
                    <a:pt x="11309" y="5564"/>
                  </a:cubicBezTo>
                  <a:lnTo>
                    <a:pt x="11309" y="5564"/>
                  </a:lnTo>
                  <a:lnTo>
                    <a:pt x="11309" y="4829"/>
                  </a:lnTo>
                  <a:cubicBezTo>
                    <a:pt x="11276" y="4729"/>
                    <a:pt x="11242" y="4596"/>
                    <a:pt x="11175" y="4496"/>
                  </a:cubicBezTo>
                  <a:cubicBezTo>
                    <a:pt x="11142" y="4396"/>
                    <a:pt x="11075" y="4296"/>
                    <a:pt x="11042" y="4162"/>
                  </a:cubicBezTo>
                  <a:cubicBezTo>
                    <a:pt x="10942" y="3962"/>
                    <a:pt x="10809" y="3762"/>
                    <a:pt x="10675" y="3595"/>
                  </a:cubicBezTo>
                  <a:cubicBezTo>
                    <a:pt x="10608" y="3495"/>
                    <a:pt x="10508" y="3395"/>
                    <a:pt x="10408" y="3328"/>
                  </a:cubicBezTo>
                  <a:cubicBezTo>
                    <a:pt x="10342" y="3295"/>
                    <a:pt x="10275" y="3262"/>
                    <a:pt x="10208" y="3262"/>
                  </a:cubicBezTo>
                  <a:cubicBezTo>
                    <a:pt x="10141" y="3262"/>
                    <a:pt x="10075" y="3262"/>
                    <a:pt x="10008" y="3295"/>
                  </a:cubicBezTo>
                  <a:cubicBezTo>
                    <a:pt x="9774" y="3362"/>
                    <a:pt x="9574" y="3462"/>
                    <a:pt x="9374" y="3562"/>
                  </a:cubicBezTo>
                  <a:cubicBezTo>
                    <a:pt x="8637" y="3978"/>
                    <a:pt x="7900" y="4395"/>
                    <a:pt x="7192" y="4812"/>
                  </a:cubicBezTo>
                  <a:lnTo>
                    <a:pt x="7192" y="4812"/>
                  </a:lnTo>
                  <a:cubicBezTo>
                    <a:pt x="6810" y="3853"/>
                    <a:pt x="6456" y="2923"/>
                    <a:pt x="6072" y="1994"/>
                  </a:cubicBezTo>
                  <a:lnTo>
                    <a:pt x="5505" y="560"/>
                  </a:lnTo>
                  <a:cubicBezTo>
                    <a:pt x="5471" y="426"/>
                    <a:pt x="5371" y="293"/>
                    <a:pt x="5271" y="226"/>
                  </a:cubicBezTo>
                  <a:cubicBezTo>
                    <a:pt x="5121" y="76"/>
                    <a:pt x="4896" y="1"/>
                    <a:pt x="4680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1859;p44">
              <a:extLst>
                <a:ext uri="{FF2B5EF4-FFF2-40B4-BE49-F238E27FC236}">
                  <a16:creationId xmlns:a16="http://schemas.microsoft.com/office/drawing/2014/main" id="{0A8521DA-D689-4B00-AF55-C7E93EC516BF}"/>
                </a:ext>
              </a:extLst>
            </p:cNvPr>
            <p:cNvSpPr/>
            <p:nvPr/>
          </p:nvSpPr>
          <p:spPr>
            <a:xfrm>
              <a:off x="8232332" y="1996320"/>
              <a:ext cx="41447" cy="16846"/>
            </a:xfrm>
            <a:custGeom>
              <a:avLst/>
              <a:gdLst/>
              <a:ahLst/>
              <a:cxnLst/>
              <a:rect l="l" t="t" r="r" b="b"/>
              <a:pathLst>
                <a:path w="2202" h="895" extrusionOk="0">
                  <a:moveTo>
                    <a:pt x="1462" y="0"/>
                  </a:moveTo>
                  <a:cubicBezTo>
                    <a:pt x="1286" y="0"/>
                    <a:pt x="1110" y="17"/>
                    <a:pt x="934" y="56"/>
                  </a:cubicBezTo>
                  <a:cubicBezTo>
                    <a:pt x="634" y="122"/>
                    <a:pt x="367" y="289"/>
                    <a:pt x="167" y="556"/>
                  </a:cubicBezTo>
                  <a:cubicBezTo>
                    <a:pt x="34" y="756"/>
                    <a:pt x="0" y="890"/>
                    <a:pt x="34" y="890"/>
                  </a:cubicBezTo>
                  <a:cubicBezTo>
                    <a:pt x="37" y="893"/>
                    <a:pt x="41" y="895"/>
                    <a:pt x="45" y="895"/>
                  </a:cubicBezTo>
                  <a:cubicBezTo>
                    <a:pt x="82" y="895"/>
                    <a:pt x="151" y="775"/>
                    <a:pt x="300" y="656"/>
                  </a:cubicBezTo>
                  <a:cubicBezTo>
                    <a:pt x="501" y="456"/>
                    <a:pt x="734" y="356"/>
                    <a:pt x="1001" y="289"/>
                  </a:cubicBezTo>
                  <a:cubicBezTo>
                    <a:pt x="1268" y="222"/>
                    <a:pt x="1535" y="189"/>
                    <a:pt x="1835" y="156"/>
                  </a:cubicBezTo>
                  <a:cubicBezTo>
                    <a:pt x="2068" y="156"/>
                    <a:pt x="2202" y="156"/>
                    <a:pt x="2202" y="122"/>
                  </a:cubicBezTo>
                  <a:cubicBezTo>
                    <a:pt x="2202" y="89"/>
                    <a:pt x="2068" y="56"/>
                    <a:pt x="1835" y="22"/>
                  </a:cubicBezTo>
                  <a:cubicBezTo>
                    <a:pt x="1711" y="8"/>
                    <a:pt x="1586" y="0"/>
                    <a:pt x="1462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1860;p44">
              <a:extLst>
                <a:ext uri="{FF2B5EF4-FFF2-40B4-BE49-F238E27FC236}">
                  <a16:creationId xmlns:a16="http://schemas.microsoft.com/office/drawing/2014/main" id="{C227BF32-0A6C-43C5-8E74-11796FBC727B}"/>
                </a:ext>
              </a:extLst>
            </p:cNvPr>
            <p:cNvSpPr/>
            <p:nvPr/>
          </p:nvSpPr>
          <p:spPr>
            <a:xfrm>
              <a:off x="8249912" y="1989826"/>
              <a:ext cx="5666" cy="9562"/>
            </a:xfrm>
            <a:custGeom>
              <a:avLst/>
              <a:gdLst/>
              <a:ahLst/>
              <a:cxnLst/>
              <a:rect l="l" t="t" r="r" b="b"/>
              <a:pathLst>
                <a:path w="301" h="508" extrusionOk="0">
                  <a:moveTo>
                    <a:pt x="234" y="0"/>
                  </a:moveTo>
                  <a:cubicBezTo>
                    <a:pt x="200" y="0"/>
                    <a:pt x="100" y="100"/>
                    <a:pt x="67" y="234"/>
                  </a:cubicBezTo>
                  <a:cubicBezTo>
                    <a:pt x="0" y="367"/>
                    <a:pt x="0" y="501"/>
                    <a:pt x="67" y="501"/>
                  </a:cubicBezTo>
                  <a:cubicBezTo>
                    <a:pt x="71" y="505"/>
                    <a:pt x="77" y="507"/>
                    <a:pt x="83" y="507"/>
                  </a:cubicBezTo>
                  <a:cubicBezTo>
                    <a:pt x="126" y="507"/>
                    <a:pt x="205" y="416"/>
                    <a:pt x="234" y="301"/>
                  </a:cubicBezTo>
                  <a:cubicBezTo>
                    <a:pt x="300" y="167"/>
                    <a:pt x="300" y="34"/>
                    <a:pt x="234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1861;p44">
              <a:extLst>
                <a:ext uri="{FF2B5EF4-FFF2-40B4-BE49-F238E27FC236}">
                  <a16:creationId xmlns:a16="http://schemas.microsoft.com/office/drawing/2014/main" id="{E183C9B4-F266-48CC-8126-A1E14B6CB1DA}"/>
                </a:ext>
              </a:extLst>
            </p:cNvPr>
            <p:cNvSpPr/>
            <p:nvPr/>
          </p:nvSpPr>
          <p:spPr>
            <a:xfrm>
              <a:off x="8269525" y="2026210"/>
              <a:ext cx="40675" cy="17072"/>
            </a:xfrm>
            <a:custGeom>
              <a:avLst/>
              <a:gdLst/>
              <a:ahLst/>
              <a:cxnLst/>
              <a:rect l="l" t="t" r="r" b="b"/>
              <a:pathLst>
                <a:path w="2161" h="907" extrusionOk="0">
                  <a:moveTo>
                    <a:pt x="1352" y="1"/>
                  </a:moveTo>
                  <a:cubicBezTo>
                    <a:pt x="1200" y="1"/>
                    <a:pt x="1047" y="12"/>
                    <a:pt x="893" y="35"/>
                  </a:cubicBezTo>
                  <a:cubicBezTo>
                    <a:pt x="726" y="69"/>
                    <a:pt x="559" y="102"/>
                    <a:pt x="393" y="202"/>
                  </a:cubicBezTo>
                  <a:cubicBezTo>
                    <a:pt x="259" y="269"/>
                    <a:pt x="159" y="369"/>
                    <a:pt x="92" y="536"/>
                  </a:cubicBezTo>
                  <a:cubicBezTo>
                    <a:pt x="1" y="749"/>
                    <a:pt x="77" y="907"/>
                    <a:pt x="116" y="907"/>
                  </a:cubicBezTo>
                  <a:cubicBezTo>
                    <a:pt x="120" y="907"/>
                    <a:pt x="123" y="906"/>
                    <a:pt x="126" y="903"/>
                  </a:cubicBezTo>
                  <a:cubicBezTo>
                    <a:pt x="159" y="903"/>
                    <a:pt x="126" y="769"/>
                    <a:pt x="226" y="602"/>
                  </a:cubicBezTo>
                  <a:cubicBezTo>
                    <a:pt x="376" y="393"/>
                    <a:pt x="606" y="264"/>
                    <a:pt x="845" y="264"/>
                  </a:cubicBezTo>
                  <a:cubicBezTo>
                    <a:pt x="872" y="264"/>
                    <a:pt x="899" y="266"/>
                    <a:pt x="926" y="269"/>
                  </a:cubicBezTo>
                  <a:cubicBezTo>
                    <a:pt x="1327" y="269"/>
                    <a:pt x="1760" y="202"/>
                    <a:pt x="2161" y="102"/>
                  </a:cubicBezTo>
                  <a:cubicBezTo>
                    <a:pt x="1902" y="38"/>
                    <a:pt x="1630" y="1"/>
                    <a:pt x="1352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1862;p44">
              <a:extLst>
                <a:ext uri="{FF2B5EF4-FFF2-40B4-BE49-F238E27FC236}">
                  <a16:creationId xmlns:a16="http://schemas.microsoft.com/office/drawing/2014/main" id="{77255B7C-8866-4B7E-95C6-E9C744E5BD78}"/>
                </a:ext>
              </a:extLst>
            </p:cNvPr>
            <p:cNvSpPr/>
            <p:nvPr/>
          </p:nvSpPr>
          <p:spPr>
            <a:xfrm>
              <a:off x="8302013" y="2056383"/>
              <a:ext cx="5044" cy="25749"/>
            </a:xfrm>
            <a:custGeom>
              <a:avLst/>
              <a:gdLst/>
              <a:ahLst/>
              <a:cxnLst/>
              <a:rect l="l" t="t" r="r" b="b"/>
              <a:pathLst>
                <a:path w="268" h="1368" extrusionOk="0">
                  <a:moveTo>
                    <a:pt x="168" y="0"/>
                  </a:moveTo>
                  <a:cubicBezTo>
                    <a:pt x="101" y="0"/>
                    <a:pt x="34" y="300"/>
                    <a:pt x="34" y="667"/>
                  </a:cubicBezTo>
                  <a:cubicBezTo>
                    <a:pt x="1" y="1034"/>
                    <a:pt x="34" y="1368"/>
                    <a:pt x="101" y="1368"/>
                  </a:cubicBezTo>
                  <a:cubicBezTo>
                    <a:pt x="168" y="1368"/>
                    <a:pt x="234" y="1068"/>
                    <a:pt x="234" y="667"/>
                  </a:cubicBezTo>
                  <a:cubicBezTo>
                    <a:pt x="268" y="300"/>
                    <a:pt x="234" y="0"/>
                    <a:pt x="168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1863;p44">
              <a:extLst>
                <a:ext uri="{FF2B5EF4-FFF2-40B4-BE49-F238E27FC236}">
                  <a16:creationId xmlns:a16="http://schemas.microsoft.com/office/drawing/2014/main" id="{F219E2E8-C8AE-4B47-BE5F-ABD13C793235}"/>
                </a:ext>
              </a:extLst>
            </p:cNvPr>
            <p:cNvSpPr/>
            <p:nvPr/>
          </p:nvSpPr>
          <p:spPr>
            <a:xfrm>
              <a:off x="8337813" y="2222435"/>
              <a:ext cx="57145" cy="44929"/>
            </a:xfrm>
            <a:custGeom>
              <a:avLst/>
              <a:gdLst/>
              <a:ahLst/>
              <a:cxnLst/>
              <a:rect l="l" t="t" r="r" b="b"/>
              <a:pathLst>
                <a:path w="3036" h="2387" extrusionOk="0">
                  <a:moveTo>
                    <a:pt x="2043" y="0"/>
                  </a:moveTo>
                  <a:cubicBezTo>
                    <a:pt x="1902" y="0"/>
                    <a:pt x="1762" y="115"/>
                    <a:pt x="1735" y="251"/>
                  </a:cubicBezTo>
                  <a:lnTo>
                    <a:pt x="1435" y="1452"/>
                  </a:lnTo>
                  <a:lnTo>
                    <a:pt x="934" y="985"/>
                  </a:lnTo>
                  <a:cubicBezTo>
                    <a:pt x="901" y="919"/>
                    <a:pt x="834" y="885"/>
                    <a:pt x="801" y="885"/>
                  </a:cubicBezTo>
                  <a:cubicBezTo>
                    <a:pt x="775" y="881"/>
                    <a:pt x="750" y="879"/>
                    <a:pt x="725" y="879"/>
                  </a:cubicBezTo>
                  <a:cubicBezTo>
                    <a:pt x="559" y="879"/>
                    <a:pt x="425" y="973"/>
                    <a:pt x="367" y="1119"/>
                  </a:cubicBezTo>
                  <a:lnTo>
                    <a:pt x="0" y="2386"/>
                  </a:lnTo>
                  <a:lnTo>
                    <a:pt x="3036" y="1619"/>
                  </a:lnTo>
                  <a:lnTo>
                    <a:pt x="2369" y="185"/>
                  </a:lnTo>
                  <a:cubicBezTo>
                    <a:pt x="2335" y="85"/>
                    <a:pt x="2235" y="18"/>
                    <a:pt x="2135" y="18"/>
                  </a:cubicBezTo>
                  <a:cubicBezTo>
                    <a:pt x="2105" y="6"/>
                    <a:pt x="2074" y="0"/>
                    <a:pt x="20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1864;p44">
              <a:extLst>
                <a:ext uri="{FF2B5EF4-FFF2-40B4-BE49-F238E27FC236}">
                  <a16:creationId xmlns:a16="http://schemas.microsoft.com/office/drawing/2014/main" id="{461AB662-95B0-4E46-BAB9-B990CED0F3F9}"/>
                </a:ext>
              </a:extLst>
            </p:cNvPr>
            <p:cNvSpPr/>
            <p:nvPr/>
          </p:nvSpPr>
          <p:spPr>
            <a:xfrm>
              <a:off x="8339696" y="2262941"/>
              <a:ext cx="55903" cy="14456"/>
            </a:xfrm>
            <a:custGeom>
              <a:avLst/>
              <a:gdLst/>
              <a:ahLst/>
              <a:cxnLst/>
              <a:rect l="l" t="t" r="r" b="b"/>
              <a:pathLst>
                <a:path w="2970" h="768" extrusionOk="0">
                  <a:moveTo>
                    <a:pt x="2969" y="1"/>
                  </a:moveTo>
                  <a:cubicBezTo>
                    <a:pt x="1968" y="134"/>
                    <a:pt x="934" y="368"/>
                    <a:pt x="0" y="768"/>
                  </a:cubicBezTo>
                  <a:cubicBezTo>
                    <a:pt x="501" y="735"/>
                    <a:pt x="1001" y="635"/>
                    <a:pt x="1501" y="501"/>
                  </a:cubicBezTo>
                  <a:cubicBezTo>
                    <a:pt x="2035" y="401"/>
                    <a:pt x="2502" y="234"/>
                    <a:pt x="29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1865;p44">
              <a:extLst>
                <a:ext uri="{FF2B5EF4-FFF2-40B4-BE49-F238E27FC236}">
                  <a16:creationId xmlns:a16="http://schemas.microsoft.com/office/drawing/2014/main" id="{8C9345DB-29AB-480C-AC57-013CF5D2258F}"/>
                </a:ext>
              </a:extLst>
            </p:cNvPr>
            <p:cNvSpPr/>
            <p:nvPr/>
          </p:nvSpPr>
          <p:spPr>
            <a:xfrm>
              <a:off x="7907098" y="2129207"/>
              <a:ext cx="33918" cy="290092"/>
            </a:xfrm>
            <a:custGeom>
              <a:avLst/>
              <a:gdLst/>
              <a:ahLst/>
              <a:cxnLst/>
              <a:rect l="l" t="t" r="r" b="b"/>
              <a:pathLst>
                <a:path w="1802" h="15412" extrusionOk="0">
                  <a:moveTo>
                    <a:pt x="1168" y="1"/>
                  </a:moveTo>
                  <a:lnTo>
                    <a:pt x="1168" y="1"/>
                  </a:lnTo>
                  <a:cubicBezTo>
                    <a:pt x="1001" y="134"/>
                    <a:pt x="868" y="301"/>
                    <a:pt x="767" y="468"/>
                  </a:cubicBezTo>
                  <a:cubicBezTo>
                    <a:pt x="467" y="968"/>
                    <a:pt x="234" y="1502"/>
                    <a:pt x="167" y="2069"/>
                  </a:cubicBezTo>
                  <a:cubicBezTo>
                    <a:pt x="34" y="2903"/>
                    <a:pt x="0" y="3737"/>
                    <a:pt x="67" y="4571"/>
                  </a:cubicBezTo>
                  <a:cubicBezTo>
                    <a:pt x="100" y="5505"/>
                    <a:pt x="167" y="6572"/>
                    <a:pt x="300" y="7639"/>
                  </a:cubicBezTo>
                  <a:cubicBezTo>
                    <a:pt x="501" y="9507"/>
                    <a:pt x="801" y="11342"/>
                    <a:pt x="1201" y="13143"/>
                  </a:cubicBezTo>
                  <a:cubicBezTo>
                    <a:pt x="1368" y="13877"/>
                    <a:pt x="1501" y="14444"/>
                    <a:pt x="1601" y="14811"/>
                  </a:cubicBezTo>
                  <a:cubicBezTo>
                    <a:pt x="1668" y="14978"/>
                    <a:pt x="1701" y="15178"/>
                    <a:pt x="1735" y="15278"/>
                  </a:cubicBezTo>
                  <a:cubicBezTo>
                    <a:pt x="1768" y="15378"/>
                    <a:pt x="1802" y="15412"/>
                    <a:pt x="1802" y="15412"/>
                  </a:cubicBezTo>
                  <a:cubicBezTo>
                    <a:pt x="1802" y="15412"/>
                    <a:pt x="1768" y="15378"/>
                    <a:pt x="1768" y="15278"/>
                  </a:cubicBezTo>
                  <a:cubicBezTo>
                    <a:pt x="1735" y="15145"/>
                    <a:pt x="1701" y="14978"/>
                    <a:pt x="1635" y="14811"/>
                  </a:cubicBezTo>
                  <a:cubicBezTo>
                    <a:pt x="1568" y="14411"/>
                    <a:pt x="1435" y="13844"/>
                    <a:pt x="1268" y="13143"/>
                  </a:cubicBezTo>
                  <a:cubicBezTo>
                    <a:pt x="901" y="11342"/>
                    <a:pt x="601" y="9474"/>
                    <a:pt x="401" y="7639"/>
                  </a:cubicBezTo>
                  <a:cubicBezTo>
                    <a:pt x="267" y="6539"/>
                    <a:pt x="200" y="5505"/>
                    <a:pt x="167" y="4571"/>
                  </a:cubicBezTo>
                  <a:cubicBezTo>
                    <a:pt x="100" y="3737"/>
                    <a:pt x="100" y="2903"/>
                    <a:pt x="234" y="2069"/>
                  </a:cubicBezTo>
                  <a:cubicBezTo>
                    <a:pt x="300" y="1502"/>
                    <a:pt x="501" y="968"/>
                    <a:pt x="801" y="501"/>
                  </a:cubicBezTo>
                  <a:cubicBezTo>
                    <a:pt x="901" y="334"/>
                    <a:pt x="1034" y="167"/>
                    <a:pt x="11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1866;p44">
              <a:extLst>
                <a:ext uri="{FF2B5EF4-FFF2-40B4-BE49-F238E27FC236}">
                  <a16:creationId xmlns:a16="http://schemas.microsoft.com/office/drawing/2014/main" id="{27BD3820-05AF-4B15-8499-66DFA3FACC13}"/>
                </a:ext>
              </a:extLst>
            </p:cNvPr>
            <p:cNvSpPr/>
            <p:nvPr/>
          </p:nvSpPr>
          <p:spPr>
            <a:xfrm>
              <a:off x="7929064" y="2023104"/>
              <a:ext cx="163266" cy="106121"/>
            </a:xfrm>
            <a:custGeom>
              <a:avLst/>
              <a:gdLst/>
              <a:ahLst/>
              <a:cxnLst/>
              <a:rect l="l" t="t" r="r" b="b"/>
              <a:pathLst>
                <a:path w="8674" h="5638" extrusionOk="0">
                  <a:moveTo>
                    <a:pt x="8674" y="0"/>
                  </a:moveTo>
                  <a:lnTo>
                    <a:pt x="8407" y="100"/>
                  </a:lnTo>
                  <a:cubicBezTo>
                    <a:pt x="8140" y="200"/>
                    <a:pt x="7806" y="367"/>
                    <a:pt x="7373" y="601"/>
                  </a:cubicBezTo>
                  <a:cubicBezTo>
                    <a:pt x="6305" y="1168"/>
                    <a:pt x="5238" y="1835"/>
                    <a:pt x="4237" y="2535"/>
                  </a:cubicBezTo>
                  <a:cubicBezTo>
                    <a:pt x="3036" y="3369"/>
                    <a:pt x="1969" y="4137"/>
                    <a:pt x="1235" y="4704"/>
                  </a:cubicBezTo>
                  <a:lnTo>
                    <a:pt x="334" y="5371"/>
                  </a:lnTo>
                  <a:lnTo>
                    <a:pt x="67" y="5571"/>
                  </a:lnTo>
                  <a:cubicBezTo>
                    <a:pt x="67" y="5571"/>
                    <a:pt x="34" y="5604"/>
                    <a:pt x="1" y="5638"/>
                  </a:cubicBezTo>
                  <a:cubicBezTo>
                    <a:pt x="34" y="5604"/>
                    <a:pt x="67" y="5604"/>
                    <a:pt x="101" y="5571"/>
                  </a:cubicBezTo>
                  <a:lnTo>
                    <a:pt x="334" y="5404"/>
                  </a:lnTo>
                  <a:lnTo>
                    <a:pt x="1268" y="4737"/>
                  </a:lnTo>
                  <a:cubicBezTo>
                    <a:pt x="2036" y="4203"/>
                    <a:pt x="3070" y="3436"/>
                    <a:pt x="4270" y="2602"/>
                  </a:cubicBezTo>
                  <a:cubicBezTo>
                    <a:pt x="5305" y="1902"/>
                    <a:pt x="6339" y="1234"/>
                    <a:pt x="7406" y="667"/>
                  </a:cubicBezTo>
                  <a:cubicBezTo>
                    <a:pt x="7840" y="434"/>
                    <a:pt x="8173" y="267"/>
                    <a:pt x="8407" y="134"/>
                  </a:cubicBezTo>
                  <a:lnTo>
                    <a:pt x="867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1867;p44">
              <a:extLst>
                <a:ext uri="{FF2B5EF4-FFF2-40B4-BE49-F238E27FC236}">
                  <a16:creationId xmlns:a16="http://schemas.microsoft.com/office/drawing/2014/main" id="{F4A9B1B7-0E13-4B19-9C12-E459F8278154}"/>
                </a:ext>
              </a:extLst>
            </p:cNvPr>
            <p:cNvSpPr/>
            <p:nvPr/>
          </p:nvSpPr>
          <p:spPr>
            <a:xfrm>
              <a:off x="8324619" y="2009910"/>
              <a:ext cx="143804" cy="63432"/>
            </a:xfrm>
            <a:custGeom>
              <a:avLst/>
              <a:gdLst/>
              <a:ahLst/>
              <a:cxnLst/>
              <a:rect l="l" t="t" r="r" b="b"/>
              <a:pathLst>
                <a:path w="7640" h="3370" extrusionOk="0">
                  <a:moveTo>
                    <a:pt x="1" y="1"/>
                  </a:moveTo>
                  <a:lnTo>
                    <a:pt x="234" y="67"/>
                  </a:lnTo>
                  <a:cubicBezTo>
                    <a:pt x="434" y="134"/>
                    <a:pt x="735" y="201"/>
                    <a:pt x="1135" y="301"/>
                  </a:cubicBezTo>
                  <a:cubicBezTo>
                    <a:pt x="2102" y="568"/>
                    <a:pt x="3036" y="901"/>
                    <a:pt x="3970" y="1268"/>
                  </a:cubicBezTo>
                  <a:cubicBezTo>
                    <a:pt x="4904" y="1602"/>
                    <a:pt x="5805" y="2069"/>
                    <a:pt x="6672" y="2603"/>
                  </a:cubicBezTo>
                  <a:cubicBezTo>
                    <a:pt x="6906" y="2769"/>
                    <a:pt x="7173" y="2970"/>
                    <a:pt x="7406" y="3170"/>
                  </a:cubicBezTo>
                  <a:lnTo>
                    <a:pt x="7573" y="3336"/>
                  </a:lnTo>
                  <a:cubicBezTo>
                    <a:pt x="7606" y="3336"/>
                    <a:pt x="7606" y="3370"/>
                    <a:pt x="7640" y="3370"/>
                  </a:cubicBezTo>
                  <a:cubicBezTo>
                    <a:pt x="7373" y="3070"/>
                    <a:pt x="7039" y="2769"/>
                    <a:pt x="6706" y="2536"/>
                  </a:cubicBezTo>
                  <a:cubicBezTo>
                    <a:pt x="5838" y="2002"/>
                    <a:pt x="4938" y="1535"/>
                    <a:pt x="4004" y="1168"/>
                  </a:cubicBezTo>
                  <a:cubicBezTo>
                    <a:pt x="3070" y="801"/>
                    <a:pt x="2102" y="468"/>
                    <a:pt x="1135" y="234"/>
                  </a:cubicBezTo>
                  <a:cubicBezTo>
                    <a:pt x="768" y="134"/>
                    <a:pt x="468" y="67"/>
                    <a:pt x="234" y="3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1868;p44">
              <a:extLst>
                <a:ext uri="{FF2B5EF4-FFF2-40B4-BE49-F238E27FC236}">
                  <a16:creationId xmlns:a16="http://schemas.microsoft.com/office/drawing/2014/main" id="{7C2DFAF6-7387-4DEE-AAA0-C3A0E0488C58}"/>
                </a:ext>
              </a:extLst>
            </p:cNvPr>
            <p:cNvSpPr/>
            <p:nvPr/>
          </p:nvSpPr>
          <p:spPr>
            <a:xfrm>
              <a:off x="8066562" y="2605134"/>
              <a:ext cx="30172" cy="67196"/>
            </a:xfrm>
            <a:custGeom>
              <a:avLst/>
              <a:gdLst/>
              <a:ahLst/>
              <a:cxnLst/>
              <a:rect l="l" t="t" r="r" b="b"/>
              <a:pathLst>
                <a:path w="1603" h="3570" extrusionOk="0">
                  <a:moveTo>
                    <a:pt x="635" y="0"/>
                  </a:moveTo>
                  <a:cubicBezTo>
                    <a:pt x="601" y="0"/>
                    <a:pt x="568" y="34"/>
                    <a:pt x="501" y="134"/>
                  </a:cubicBezTo>
                  <a:cubicBezTo>
                    <a:pt x="401" y="267"/>
                    <a:pt x="335" y="401"/>
                    <a:pt x="268" y="534"/>
                  </a:cubicBezTo>
                  <a:cubicBezTo>
                    <a:pt x="34" y="1034"/>
                    <a:pt x="1" y="1568"/>
                    <a:pt x="101" y="2069"/>
                  </a:cubicBezTo>
                  <a:cubicBezTo>
                    <a:pt x="234" y="2602"/>
                    <a:pt x="568" y="3036"/>
                    <a:pt x="1002" y="3303"/>
                  </a:cubicBezTo>
                  <a:cubicBezTo>
                    <a:pt x="1135" y="3369"/>
                    <a:pt x="1269" y="3470"/>
                    <a:pt x="1435" y="3536"/>
                  </a:cubicBezTo>
                  <a:cubicBezTo>
                    <a:pt x="1469" y="3536"/>
                    <a:pt x="1535" y="3570"/>
                    <a:pt x="1602" y="3570"/>
                  </a:cubicBezTo>
                  <a:cubicBezTo>
                    <a:pt x="1602" y="3570"/>
                    <a:pt x="1369" y="3503"/>
                    <a:pt x="1035" y="3236"/>
                  </a:cubicBezTo>
                  <a:cubicBezTo>
                    <a:pt x="601" y="2969"/>
                    <a:pt x="301" y="2536"/>
                    <a:pt x="201" y="2035"/>
                  </a:cubicBezTo>
                  <a:cubicBezTo>
                    <a:pt x="68" y="1535"/>
                    <a:pt x="134" y="1034"/>
                    <a:pt x="301" y="567"/>
                  </a:cubicBezTo>
                  <a:cubicBezTo>
                    <a:pt x="401" y="367"/>
                    <a:pt x="501" y="167"/>
                    <a:pt x="6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1869;p44">
              <a:extLst>
                <a:ext uri="{FF2B5EF4-FFF2-40B4-BE49-F238E27FC236}">
                  <a16:creationId xmlns:a16="http://schemas.microsoft.com/office/drawing/2014/main" id="{AF20D5D5-7F84-4C7B-A770-8ED569F77D65}"/>
                </a:ext>
              </a:extLst>
            </p:cNvPr>
            <p:cNvSpPr/>
            <p:nvPr/>
          </p:nvSpPr>
          <p:spPr>
            <a:xfrm>
              <a:off x="8071588" y="2587554"/>
              <a:ext cx="5684" cy="20102"/>
            </a:xfrm>
            <a:custGeom>
              <a:avLst/>
              <a:gdLst/>
              <a:ahLst/>
              <a:cxnLst/>
              <a:rect l="l" t="t" r="r" b="b"/>
              <a:pathLst>
                <a:path w="302" h="1068" extrusionOk="0">
                  <a:moveTo>
                    <a:pt x="1" y="0"/>
                  </a:moveTo>
                  <a:cubicBezTo>
                    <a:pt x="1" y="201"/>
                    <a:pt x="34" y="367"/>
                    <a:pt x="101" y="534"/>
                  </a:cubicBezTo>
                  <a:cubicBezTo>
                    <a:pt x="134" y="734"/>
                    <a:pt x="201" y="901"/>
                    <a:pt x="301" y="1068"/>
                  </a:cubicBezTo>
                  <a:cubicBezTo>
                    <a:pt x="301" y="868"/>
                    <a:pt x="268" y="701"/>
                    <a:pt x="201" y="534"/>
                  </a:cubicBezTo>
                  <a:cubicBezTo>
                    <a:pt x="134" y="334"/>
                    <a:pt x="101" y="167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1870;p44">
              <a:extLst>
                <a:ext uri="{FF2B5EF4-FFF2-40B4-BE49-F238E27FC236}">
                  <a16:creationId xmlns:a16="http://schemas.microsoft.com/office/drawing/2014/main" id="{BE5FA673-A1B2-4381-9C01-1C7D075F8FE7}"/>
                </a:ext>
              </a:extLst>
            </p:cNvPr>
            <p:cNvSpPr/>
            <p:nvPr/>
          </p:nvSpPr>
          <p:spPr>
            <a:xfrm>
              <a:off x="7979301" y="2672311"/>
              <a:ext cx="437642" cy="1675165"/>
            </a:xfrm>
            <a:custGeom>
              <a:avLst/>
              <a:gdLst/>
              <a:ahLst/>
              <a:cxnLst/>
              <a:rect l="l" t="t" r="r" b="b"/>
              <a:pathLst>
                <a:path w="23251" h="88998" extrusionOk="0">
                  <a:moveTo>
                    <a:pt x="5671" y="1"/>
                  </a:moveTo>
                  <a:lnTo>
                    <a:pt x="2569" y="5838"/>
                  </a:lnTo>
                  <a:cubicBezTo>
                    <a:pt x="1301" y="8173"/>
                    <a:pt x="501" y="10742"/>
                    <a:pt x="200" y="13410"/>
                  </a:cubicBezTo>
                  <a:cubicBezTo>
                    <a:pt x="0" y="15445"/>
                    <a:pt x="1501" y="22016"/>
                    <a:pt x="2035" y="23684"/>
                  </a:cubicBezTo>
                  <a:lnTo>
                    <a:pt x="6772" y="38728"/>
                  </a:lnTo>
                  <a:lnTo>
                    <a:pt x="10541" y="88998"/>
                  </a:lnTo>
                  <a:lnTo>
                    <a:pt x="23250" y="88931"/>
                  </a:lnTo>
                  <a:lnTo>
                    <a:pt x="23017" y="44966"/>
                  </a:lnTo>
                  <a:lnTo>
                    <a:pt x="22917" y="234"/>
                  </a:lnTo>
                  <a:lnTo>
                    <a:pt x="5671" y="1"/>
                  </a:ln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1871;p44">
              <a:extLst>
                <a:ext uri="{FF2B5EF4-FFF2-40B4-BE49-F238E27FC236}">
                  <a16:creationId xmlns:a16="http://schemas.microsoft.com/office/drawing/2014/main" id="{811A0B31-CDD3-47D5-A3D5-5A5D1576D643}"/>
                </a:ext>
              </a:extLst>
            </p:cNvPr>
            <p:cNvSpPr/>
            <p:nvPr/>
          </p:nvSpPr>
          <p:spPr>
            <a:xfrm>
              <a:off x="8234214" y="2676716"/>
              <a:ext cx="541241" cy="1594793"/>
            </a:xfrm>
            <a:custGeom>
              <a:avLst/>
              <a:gdLst/>
              <a:ahLst/>
              <a:cxnLst/>
              <a:rect l="l" t="t" r="r" b="b"/>
              <a:pathLst>
                <a:path w="28755" h="84728" extrusionOk="0">
                  <a:moveTo>
                    <a:pt x="9274" y="0"/>
                  </a:moveTo>
                  <a:lnTo>
                    <a:pt x="3636" y="100"/>
                  </a:lnTo>
                  <a:lnTo>
                    <a:pt x="1601" y="25552"/>
                  </a:lnTo>
                  <a:lnTo>
                    <a:pt x="13577" y="44932"/>
                  </a:lnTo>
                  <a:lnTo>
                    <a:pt x="0" y="73286"/>
                  </a:lnTo>
                  <a:lnTo>
                    <a:pt x="9107" y="84727"/>
                  </a:lnTo>
                  <a:lnTo>
                    <a:pt x="25352" y="53038"/>
                  </a:lnTo>
                  <a:cubicBezTo>
                    <a:pt x="28120" y="48568"/>
                    <a:pt x="28754" y="43098"/>
                    <a:pt x="27053" y="38127"/>
                  </a:cubicBezTo>
                  <a:lnTo>
                    <a:pt x="13110" y="33"/>
                  </a:lnTo>
                  <a:lnTo>
                    <a:pt x="9274" y="0"/>
                  </a:ln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1872;p44">
              <a:extLst>
                <a:ext uri="{FF2B5EF4-FFF2-40B4-BE49-F238E27FC236}">
                  <a16:creationId xmlns:a16="http://schemas.microsoft.com/office/drawing/2014/main" id="{CCBE5F7B-16AC-405D-AE04-2255A891675C}"/>
                </a:ext>
              </a:extLst>
            </p:cNvPr>
            <p:cNvSpPr/>
            <p:nvPr/>
          </p:nvSpPr>
          <p:spPr>
            <a:xfrm>
              <a:off x="8388672" y="2917813"/>
              <a:ext cx="28893" cy="1413344"/>
            </a:xfrm>
            <a:custGeom>
              <a:avLst/>
              <a:gdLst/>
              <a:ahLst/>
              <a:cxnLst/>
              <a:rect l="l" t="t" r="r" b="b"/>
              <a:pathLst>
                <a:path w="1535" h="75088" extrusionOk="0">
                  <a:moveTo>
                    <a:pt x="0" y="0"/>
                  </a:moveTo>
                  <a:lnTo>
                    <a:pt x="0" y="200"/>
                  </a:lnTo>
                  <a:cubicBezTo>
                    <a:pt x="0" y="334"/>
                    <a:pt x="34" y="534"/>
                    <a:pt x="34" y="768"/>
                  </a:cubicBezTo>
                  <a:cubicBezTo>
                    <a:pt x="67" y="1268"/>
                    <a:pt x="100" y="2035"/>
                    <a:pt x="134" y="2969"/>
                  </a:cubicBezTo>
                  <a:cubicBezTo>
                    <a:pt x="166" y="3592"/>
                    <a:pt x="202" y="4302"/>
                    <a:pt x="242" y="5093"/>
                  </a:cubicBezTo>
                  <a:lnTo>
                    <a:pt x="242" y="5093"/>
                  </a:lnTo>
                  <a:cubicBezTo>
                    <a:pt x="213" y="4302"/>
                    <a:pt x="188" y="3592"/>
                    <a:pt x="167" y="2969"/>
                  </a:cubicBezTo>
                  <a:cubicBezTo>
                    <a:pt x="134" y="2035"/>
                    <a:pt x="100" y="1268"/>
                    <a:pt x="67" y="768"/>
                  </a:cubicBezTo>
                  <a:lnTo>
                    <a:pt x="67" y="200"/>
                  </a:lnTo>
                  <a:cubicBezTo>
                    <a:pt x="100" y="34"/>
                    <a:pt x="0" y="0"/>
                    <a:pt x="0" y="0"/>
                  </a:cubicBezTo>
                  <a:close/>
                  <a:moveTo>
                    <a:pt x="242" y="5093"/>
                  </a:moveTo>
                  <a:lnTo>
                    <a:pt x="242" y="5093"/>
                  </a:lnTo>
                  <a:cubicBezTo>
                    <a:pt x="302" y="6757"/>
                    <a:pt x="377" y="8779"/>
                    <a:pt x="467" y="11108"/>
                  </a:cubicBezTo>
                  <a:cubicBezTo>
                    <a:pt x="634" y="14544"/>
                    <a:pt x="801" y="18614"/>
                    <a:pt x="1001" y="23150"/>
                  </a:cubicBezTo>
                  <a:cubicBezTo>
                    <a:pt x="1101" y="25418"/>
                    <a:pt x="1201" y="27820"/>
                    <a:pt x="1301" y="30289"/>
                  </a:cubicBezTo>
                  <a:cubicBezTo>
                    <a:pt x="1368" y="31490"/>
                    <a:pt x="1334" y="32757"/>
                    <a:pt x="1334" y="34025"/>
                  </a:cubicBezTo>
                  <a:lnTo>
                    <a:pt x="1334" y="37894"/>
                  </a:lnTo>
                  <a:cubicBezTo>
                    <a:pt x="1401" y="48368"/>
                    <a:pt x="1435" y="57875"/>
                    <a:pt x="1468" y="64747"/>
                  </a:cubicBezTo>
                  <a:cubicBezTo>
                    <a:pt x="1468" y="68182"/>
                    <a:pt x="1501" y="70951"/>
                    <a:pt x="1501" y="72886"/>
                  </a:cubicBezTo>
                  <a:cubicBezTo>
                    <a:pt x="1535" y="73853"/>
                    <a:pt x="1535" y="74587"/>
                    <a:pt x="1535" y="75087"/>
                  </a:cubicBezTo>
                  <a:lnTo>
                    <a:pt x="1535" y="64747"/>
                  </a:lnTo>
                  <a:cubicBezTo>
                    <a:pt x="1535" y="57875"/>
                    <a:pt x="1501" y="48368"/>
                    <a:pt x="1501" y="37894"/>
                  </a:cubicBezTo>
                  <a:cubicBezTo>
                    <a:pt x="1501" y="36593"/>
                    <a:pt x="1501" y="35259"/>
                    <a:pt x="1501" y="34025"/>
                  </a:cubicBezTo>
                  <a:cubicBezTo>
                    <a:pt x="1468" y="32757"/>
                    <a:pt x="1501" y="31523"/>
                    <a:pt x="1435" y="30255"/>
                  </a:cubicBezTo>
                  <a:cubicBezTo>
                    <a:pt x="1334" y="27787"/>
                    <a:pt x="1234" y="25418"/>
                    <a:pt x="1134" y="23150"/>
                  </a:cubicBezTo>
                  <a:cubicBezTo>
                    <a:pt x="901" y="18614"/>
                    <a:pt x="767" y="14511"/>
                    <a:pt x="567" y="11108"/>
                  </a:cubicBezTo>
                  <a:cubicBezTo>
                    <a:pt x="432" y="8779"/>
                    <a:pt x="327" y="6757"/>
                    <a:pt x="242" y="5093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1873;p44">
              <a:extLst>
                <a:ext uri="{FF2B5EF4-FFF2-40B4-BE49-F238E27FC236}">
                  <a16:creationId xmlns:a16="http://schemas.microsoft.com/office/drawing/2014/main" id="{828B886A-46B0-495A-B550-29B3A802924D}"/>
                </a:ext>
              </a:extLst>
            </p:cNvPr>
            <p:cNvSpPr/>
            <p:nvPr/>
          </p:nvSpPr>
          <p:spPr>
            <a:xfrm>
              <a:off x="8382385" y="2691774"/>
              <a:ext cx="11331" cy="200930"/>
            </a:xfrm>
            <a:custGeom>
              <a:avLst/>
              <a:gdLst/>
              <a:ahLst/>
              <a:cxnLst/>
              <a:rect l="l" t="t" r="r" b="b"/>
              <a:pathLst>
                <a:path w="602" h="10675" extrusionOk="0">
                  <a:moveTo>
                    <a:pt x="1" y="1"/>
                  </a:moveTo>
                  <a:cubicBezTo>
                    <a:pt x="1" y="534"/>
                    <a:pt x="34" y="1068"/>
                    <a:pt x="101" y="1568"/>
                  </a:cubicBezTo>
                  <a:cubicBezTo>
                    <a:pt x="167" y="2536"/>
                    <a:pt x="267" y="3870"/>
                    <a:pt x="334" y="5338"/>
                  </a:cubicBezTo>
                  <a:cubicBezTo>
                    <a:pt x="401" y="6806"/>
                    <a:pt x="434" y="8140"/>
                    <a:pt x="434" y="9107"/>
                  </a:cubicBezTo>
                  <a:cubicBezTo>
                    <a:pt x="434" y="9641"/>
                    <a:pt x="434" y="10175"/>
                    <a:pt x="501" y="10675"/>
                  </a:cubicBezTo>
                  <a:cubicBezTo>
                    <a:pt x="534" y="10542"/>
                    <a:pt x="534" y="10408"/>
                    <a:pt x="534" y="10275"/>
                  </a:cubicBezTo>
                  <a:cubicBezTo>
                    <a:pt x="568" y="10008"/>
                    <a:pt x="601" y="9608"/>
                    <a:pt x="601" y="9107"/>
                  </a:cubicBezTo>
                  <a:cubicBezTo>
                    <a:pt x="601" y="8140"/>
                    <a:pt x="601" y="6806"/>
                    <a:pt x="534" y="5338"/>
                  </a:cubicBezTo>
                  <a:cubicBezTo>
                    <a:pt x="468" y="3837"/>
                    <a:pt x="368" y="2502"/>
                    <a:pt x="234" y="1535"/>
                  </a:cubicBezTo>
                  <a:cubicBezTo>
                    <a:pt x="201" y="1068"/>
                    <a:pt x="134" y="668"/>
                    <a:pt x="101" y="401"/>
                  </a:cubicBezTo>
                  <a:cubicBezTo>
                    <a:pt x="101" y="268"/>
                    <a:pt x="67" y="134"/>
                    <a:pt x="1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1874;p44">
              <a:extLst>
                <a:ext uri="{FF2B5EF4-FFF2-40B4-BE49-F238E27FC236}">
                  <a16:creationId xmlns:a16="http://schemas.microsoft.com/office/drawing/2014/main" id="{478C3B46-F759-48FE-AA1F-4E536B2C4B72}"/>
                </a:ext>
              </a:extLst>
            </p:cNvPr>
            <p:cNvSpPr/>
            <p:nvPr/>
          </p:nvSpPr>
          <p:spPr>
            <a:xfrm>
              <a:off x="8320854" y="2705815"/>
              <a:ext cx="29533" cy="28046"/>
            </a:xfrm>
            <a:custGeom>
              <a:avLst/>
              <a:gdLst/>
              <a:ahLst/>
              <a:cxnLst/>
              <a:rect l="l" t="t" r="r" b="b"/>
              <a:pathLst>
                <a:path w="1569" h="1490" extrusionOk="0">
                  <a:moveTo>
                    <a:pt x="829" y="0"/>
                  </a:moveTo>
                  <a:cubicBezTo>
                    <a:pt x="767" y="0"/>
                    <a:pt x="704" y="8"/>
                    <a:pt x="634" y="22"/>
                  </a:cubicBezTo>
                  <a:cubicBezTo>
                    <a:pt x="568" y="22"/>
                    <a:pt x="534" y="55"/>
                    <a:pt x="468" y="122"/>
                  </a:cubicBezTo>
                  <a:cubicBezTo>
                    <a:pt x="521" y="113"/>
                    <a:pt x="575" y="109"/>
                    <a:pt x="628" y="109"/>
                  </a:cubicBezTo>
                  <a:cubicBezTo>
                    <a:pt x="773" y="109"/>
                    <a:pt x="913" y="140"/>
                    <a:pt x="1035" y="189"/>
                  </a:cubicBezTo>
                  <a:cubicBezTo>
                    <a:pt x="1201" y="289"/>
                    <a:pt x="1302" y="456"/>
                    <a:pt x="1302" y="656"/>
                  </a:cubicBezTo>
                  <a:cubicBezTo>
                    <a:pt x="1302" y="889"/>
                    <a:pt x="1168" y="1089"/>
                    <a:pt x="968" y="1189"/>
                  </a:cubicBezTo>
                  <a:cubicBezTo>
                    <a:pt x="893" y="1227"/>
                    <a:pt x="813" y="1246"/>
                    <a:pt x="734" y="1246"/>
                  </a:cubicBezTo>
                  <a:cubicBezTo>
                    <a:pt x="602" y="1246"/>
                    <a:pt x="472" y="1194"/>
                    <a:pt x="368" y="1089"/>
                  </a:cubicBezTo>
                  <a:cubicBezTo>
                    <a:pt x="201" y="956"/>
                    <a:pt x="167" y="756"/>
                    <a:pt x="201" y="589"/>
                  </a:cubicBezTo>
                  <a:cubicBezTo>
                    <a:pt x="267" y="255"/>
                    <a:pt x="501" y="122"/>
                    <a:pt x="468" y="122"/>
                  </a:cubicBezTo>
                  <a:cubicBezTo>
                    <a:pt x="468" y="108"/>
                    <a:pt x="456" y="100"/>
                    <a:pt x="438" y="100"/>
                  </a:cubicBezTo>
                  <a:cubicBezTo>
                    <a:pt x="412" y="100"/>
                    <a:pt x="373" y="116"/>
                    <a:pt x="334" y="155"/>
                  </a:cubicBezTo>
                  <a:cubicBezTo>
                    <a:pt x="201" y="255"/>
                    <a:pt x="101" y="389"/>
                    <a:pt x="67" y="556"/>
                  </a:cubicBezTo>
                  <a:cubicBezTo>
                    <a:pt x="1" y="789"/>
                    <a:pt x="34" y="1056"/>
                    <a:pt x="234" y="1256"/>
                  </a:cubicBezTo>
                  <a:cubicBezTo>
                    <a:pt x="401" y="1423"/>
                    <a:pt x="634" y="1490"/>
                    <a:pt x="868" y="1490"/>
                  </a:cubicBezTo>
                  <a:cubicBezTo>
                    <a:pt x="1268" y="1423"/>
                    <a:pt x="1568" y="1056"/>
                    <a:pt x="1502" y="656"/>
                  </a:cubicBezTo>
                  <a:cubicBezTo>
                    <a:pt x="1502" y="389"/>
                    <a:pt x="1335" y="155"/>
                    <a:pt x="1101" y="55"/>
                  </a:cubicBezTo>
                  <a:cubicBezTo>
                    <a:pt x="1004" y="16"/>
                    <a:pt x="917" y="0"/>
                    <a:pt x="829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1875;p44">
              <a:extLst>
                <a:ext uri="{FF2B5EF4-FFF2-40B4-BE49-F238E27FC236}">
                  <a16:creationId xmlns:a16="http://schemas.microsoft.com/office/drawing/2014/main" id="{ADC3962C-B3ED-4DCB-B13D-F4F524DF76FA}"/>
                </a:ext>
              </a:extLst>
            </p:cNvPr>
            <p:cNvSpPr/>
            <p:nvPr/>
          </p:nvSpPr>
          <p:spPr>
            <a:xfrm>
              <a:off x="8079136" y="2693656"/>
              <a:ext cx="128727" cy="104446"/>
            </a:xfrm>
            <a:custGeom>
              <a:avLst/>
              <a:gdLst/>
              <a:ahLst/>
              <a:cxnLst/>
              <a:rect l="l" t="t" r="r" b="b"/>
              <a:pathLst>
                <a:path w="6839" h="5549" extrusionOk="0">
                  <a:moveTo>
                    <a:pt x="6638" y="1"/>
                  </a:moveTo>
                  <a:cubicBezTo>
                    <a:pt x="6705" y="501"/>
                    <a:pt x="6738" y="1035"/>
                    <a:pt x="6672" y="1535"/>
                  </a:cubicBezTo>
                  <a:cubicBezTo>
                    <a:pt x="6672" y="1669"/>
                    <a:pt x="6638" y="1769"/>
                    <a:pt x="6638" y="1902"/>
                  </a:cubicBezTo>
                  <a:cubicBezTo>
                    <a:pt x="6174" y="3963"/>
                    <a:pt x="4370" y="5367"/>
                    <a:pt x="2349" y="5367"/>
                  </a:cubicBezTo>
                  <a:cubicBezTo>
                    <a:pt x="2048" y="5367"/>
                    <a:pt x="1742" y="5336"/>
                    <a:pt x="1434" y="5271"/>
                  </a:cubicBezTo>
                  <a:cubicBezTo>
                    <a:pt x="934" y="5171"/>
                    <a:pt x="434" y="5004"/>
                    <a:pt x="0" y="4804"/>
                  </a:cubicBezTo>
                  <a:lnTo>
                    <a:pt x="0" y="4804"/>
                  </a:lnTo>
                  <a:cubicBezTo>
                    <a:pt x="100" y="4871"/>
                    <a:pt x="200" y="4971"/>
                    <a:pt x="334" y="5038"/>
                  </a:cubicBezTo>
                  <a:cubicBezTo>
                    <a:pt x="667" y="5204"/>
                    <a:pt x="1001" y="5338"/>
                    <a:pt x="1401" y="5438"/>
                  </a:cubicBezTo>
                  <a:cubicBezTo>
                    <a:pt x="1714" y="5516"/>
                    <a:pt x="2038" y="5549"/>
                    <a:pt x="2367" y="5549"/>
                  </a:cubicBezTo>
                  <a:cubicBezTo>
                    <a:pt x="2599" y="5549"/>
                    <a:pt x="2834" y="5532"/>
                    <a:pt x="3069" y="5505"/>
                  </a:cubicBezTo>
                  <a:cubicBezTo>
                    <a:pt x="4470" y="5305"/>
                    <a:pt x="5671" y="4437"/>
                    <a:pt x="6305" y="3170"/>
                  </a:cubicBezTo>
                  <a:cubicBezTo>
                    <a:pt x="6571" y="2669"/>
                    <a:pt x="6738" y="2102"/>
                    <a:pt x="6805" y="1535"/>
                  </a:cubicBezTo>
                  <a:cubicBezTo>
                    <a:pt x="6838" y="1168"/>
                    <a:pt x="6838" y="801"/>
                    <a:pt x="6772" y="401"/>
                  </a:cubicBezTo>
                  <a:cubicBezTo>
                    <a:pt x="6738" y="268"/>
                    <a:pt x="6705" y="134"/>
                    <a:pt x="6638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1876;p44">
              <a:extLst>
                <a:ext uri="{FF2B5EF4-FFF2-40B4-BE49-F238E27FC236}">
                  <a16:creationId xmlns:a16="http://schemas.microsoft.com/office/drawing/2014/main" id="{857BD890-BD75-4347-A189-F64B1DA2AF93}"/>
                </a:ext>
              </a:extLst>
            </p:cNvPr>
            <p:cNvSpPr/>
            <p:nvPr/>
          </p:nvSpPr>
          <p:spPr>
            <a:xfrm>
              <a:off x="8448320" y="2693035"/>
              <a:ext cx="64053" cy="69323"/>
            </a:xfrm>
            <a:custGeom>
              <a:avLst/>
              <a:gdLst/>
              <a:ahLst/>
              <a:cxnLst/>
              <a:rect l="l" t="t" r="r" b="b"/>
              <a:pathLst>
                <a:path w="3403" h="3683" extrusionOk="0">
                  <a:moveTo>
                    <a:pt x="67" y="0"/>
                  </a:moveTo>
                  <a:cubicBezTo>
                    <a:pt x="0" y="267"/>
                    <a:pt x="0" y="534"/>
                    <a:pt x="67" y="801"/>
                  </a:cubicBezTo>
                  <a:cubicBezTo>
                    <a:pt x="200" y="1435"/>
                    <a:pt x="500" y="2035"/>
                    <a:pt x="967" y="2536"/>
                  </a:cubicBezTo>
                  <a:cubicBezTo>
                    <a:pt x="1401" y="3036"/>
                    <a:pt x="1968" y="3403"/>
                    <a:pt x="2602" y="3603"/>
                  </a:cubicBezTo>
                  <a:cubicBezTo>
                    <a:pt x="2773" y="3652"/>
                    <a:pt x="2980" y="3683"/>
                    <a:pt x="3183" y="3683"/>
                  </a:cubicBezTo>
                  <a:cubicBezTo>
                    <a:pt x="3257" y="3683"/>
                    <a:pt x="3331" y="3679"/>
                    <a:pt x="3403" y="3670"/>
                  </a:cubicBezTo>
                  <a:cubicBezTo>
                    <a:pt x="3403" y="3636"/>
                    <a:pt x="3102" y="3603"/>
                    <a:pt x="2669" y="3436"/>
                  </a:cubicBezTo>
                  <a:cubicBezTo>
                    <a:pt x="1468" y="2969"/>
                    <a:pt x="567" y="2002"/>
                    <a:pt x="234" y="768"/>
                  </a:cubicBezTo>
                  <a:cubicBezTo>
                    <a:pt x="100" y="301"/>
                    <a:pt x="100" y="0"/>
                    <a:pt x="67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1877;p44">
              <a:extLst>
                <a:ext uri="{FF2B5EF4-FFF2-40B4-BE49-F238E27FC236}">
                  <a16:creationId xmlns:a16="http://schemas.microsoft.com/office/drawing/2014/main" id="{07FE85C6-3D46-4C11-805B-FA2BC55A7987}"/>
                </a:ext>
              </a:extLst>
            </p:cNvPr>
            <p:cNvSpPr/>
            <p:nvPr/>
          </p:nvSpPr>
          <p:spPr>
            <a:xfrm>
              <a:off x="8507329" y="3511776"/>
              <a:ext cx="98592" cy="44045"/>
            </a:xfrm>
            <a:custGeom>
              <a:avLst/>
              <a:gdLst/>
              <a:ahLst/>
              <a:cxnLst/>
              <a:rect l="l" t="t" r="r" b="b"/>
              <a:pathLst>
                <a:path w="5238" h="2340" extrusionOk="0">
                  <a:moveTo>
                    <a:pt x="1" y="0"/>
                  </a:moveTo>
                  <a:lnTo>
                    <a:pt x="1" y="0"/>
                  </a:lnTo>
                  <a:cubicBezTo>
                    <a:pt x="101" y="300"/>
                    <a:pt x="268" y="567"/>
                    <a:pt x="468" y="801"/>
                  </a:cubicBezTo>
                  <a:cubicBezTo>
                    <a:pt x="901" y="1468"/>
                    <a:pt x="1535" y="1935"/>
                    <a:pt x="2269" y="2235"/>
                  </a:cubicBezTo>
                  <a:cubicBezTo>
                    <a:pt x="2484" y="2307"/>
                    <a:pt x="2717" y="2340"/>
                    <a:pt x="2949" y="2340"/>
                  </a:cubicBezTo>
                  <a:cubicBezTo>
                    <a:pt x="3151" y="2340"/>
                    <a:pt x="3351" y="2315"/>
                    <a:pt x="3537" y="2269"/>
                  </a:cubicBezTo>
                  <a:cubicBezTo>
                    <a:pt x="3870" y="2168"/>
                    <a:pt x="4204" y="2035"/>
                    <a:pt x="4504" y="1835"/>
                  </a:cubicBezTo>
                  <a:cubicBezTo>
                    <a:pt x="4771" y="1701"/>
                    <a:pt x="5004" y="1501"/>
                    <a:pt x="5238" y="1268"/>
                  </a:cubicBezTo>
                  <a:lnTo>
                    <a:pt x="5238" y="1268"/>
                  </a:lnTo>
                  <a:cubicBezTo>
                    <a:pt x="4938" y="1401"/>
                    <a:pt x="4671" y="1535"/>
                    <a:pt x="4404" y="1701"/>
                  </a:cubicBezTo>
                  <a:cubicBezTo>
                    <a:pt x="3964" y="1979"/>
                    <a:pt x="3477" y="2112"/>
                    <a:pt x="2986" y="2112"/>
                  </a:cubicBezTo>
                  <a:cubicBezTo>
                    <a:pt x="2768" y="2112"/>
                    <a:pt x="2550" y="2086"/>
                    <a:pt x="2336" y="2035"/>
                  </a:cubicBezTo>
                  <a:cubicBezTo>
                    <a:pt x="1635" y="1768"/>
                    <a:pt x="1035" y="1301"/>
                    <a:pt x="601" y="701"/>
                  </a:cubicBezTo>
                  <a:cubicBezTo>
                    <a:pt x="401" y="467"/>
                    <a:pt x="201" y="234"/>
                    <a:pt x="1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1878;p44">
              <a:extLst>
                <a:ext uri="{FF2B5EF4-FFF2-40B4-BE49-F238E27FC236}">
                  <a16:creationId xmlns:a16="http://schemas.microsoft.com/office/drawing/2014/main" id="{4B941A0F-BB35-413D-8433-CA0986304FB7}"/>
                </a:ext>
              </a:extLst>
            </p:cNvPr>
            <p:cNvSpPr/>
            <p:nvPr/>
          </p:nvSpPr>
          <p:spPr>
            <a:xfrm>
              <a:off x="8499800" y="3516162"/>
              <a:ext cx="45852" cy="65314"/>
            </a:xfrm>
            <a:custGeom>
              <a:avLst/>
              <a:gdLst/>
              <a:ahLst/>
              <a:cxnLst/>
              <a:rect l="l" t="t" r="r" b="b"/>
              <a:pathLst>
                <a:path w="2436" h="3470" extrusionOk="0">
                  <a:moveTo>
                    <a:pt x="0" y="1"/>
                  </a:moveTo>
                  <a:lnTo>
                    <a:pt x="0" y="1"/>
                  </a:lnTo>
                  <a:cubicBezTo>
                    <a:pt x="301" y="635"/>
                    <a:pt x="701" y="1235"/>
                    <a:pt x="1135" y="1802"/>
                  </a:cubicBezTo>
                  <a:cubicBezTo>
                    <a:pt x="1501" y="2369"/>
                    <a:pt x="1935" y="2936"/>
                    <a:pt x="2435" y="3470"/>
                  </a:cubicBezTo>
                  <a:cubicBezTo>
                    <a:pt x="2135" y="2803"/>
                    <a:pt x="1735" y="2202"/>
                    <a:pt x="1301" y="1669"/>
                  </a:cubicBezTo>
                  <a:cubicBezTo>
                    <a:pt x="934" y="1068"/>
                    <a:pt x="467" y="501"/>
                    <a:pt x="0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1879;p44">
              <a:extLst>
                <a:ext uri="{FF2B5EF4-FFF2-40B4-BE49-F238E27FC236}">
                  <a16:creationId xmlns:a16="http://schemas.microsoft.com/office/drawing/2014/main" id="{44DB6D35-52B9-438D-9C7C-49C3E06560FD}"/>
                </a:ext>
              </a:extLst>
            </p:cNvPr>
            <p:cNvSpPr/>
            <p:nvPr/>
          </p:nvSpPr>
          <p:spPr>
            <a:xfrm>
              <a:off x="8133759" y="2923460"/>
              <a:ext cx="10691" cy="22060"/>
            </a:xfrm>
            <a:custGeom>
              <a:avLst/>
              <a:gdLst/>
              <a:ahLst/>
              <a:cxnLst/>
              <a:rect l="l" t="t" r="r" b="b"/>
              <a:pathLst>
                <a:path w="568" h="1172" extrusionOk="0">
                  <a:moveTo>
                    <a:pt x="67" y="1"/>
                  </a:moveTo>
                  <a:lnTo>
                    <a:pt x="67" y="1"/>
                  </a:lnTo>
                  <a:cubicBezTo>
                    <a:pt x="0" y="34"/>
                    <a:pt x="67" y="301"/>
                    <a:pt x="200" y="634"/>
                  </a:cubicBezTo>
                  <a:cubicBezTo>
                    <a:pt x="325" y="947"/>
                    <a:pt x="450" y="1171"/>
                    <a:pt x="520" y="1171"/>
                  </a:cubicBezTo>
                  <a:cubicBezTo>
                    <a:pt x="525" y="1171"/>
                    <a:pt x="530" y="1170"/>
                    <a:pt x="534" y="1168"/>
                  </a:cubicBezTo>
                  <a:cubicBezTo>
                    <a:pt x="567" y="1168"/>
                    <a:pt x="501" y="868"/>
                    <a:pt x="400" y="568"/>
                  </a:cubicBezTo>
                  <a:cubicBezTo>
                    <a:pt x="267" y="234"/>
                    <a:pt x="100" y="1"/>
                    <a:pt x="6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1880;p44">
              <a:extLst>
                <a:ext uri="{FF2B5EF4-FFF2-40B4-BE49-F238E27FC236}">
                  <a16:creationId xmlns:a16="http://schemas.microsoft.com/office/drawing/2014/main" id="{61476444-DCBE-43CE-91DF-5BF9A1661A4F}"/>
                </a:ext>
              </a:extLst>
            </p:cNvPr>
            <p:cNvSpPr/>
            <p:nvPr/>
          </p:nvSpPr>
          <p:spPr>
            <a:xfrm>
              <a:off x="8293223" y="2949830"/>
              <a:ext cx="4423" cy="17599"/>
            </a:xfrm>
            <a:custGeom>
              <a:avLst/>
              <a:gdLst/>
              <a:ahLst/>
              <a:cxnLst/>
              <a:rect l="l" t="t" r="r" b="b"/>
              <a:pathLst>
                <a:path w="235" h="935" extrusionOk="0">
                  <a:moveTo>
                    <a:pt x="134" y="1"/>
                  </a:moveTo>
                  <a:cubicBezTo>
                    <a:pt x="68" y="1"/>
                    <a:pt x="1" y="201"/>
                    <a:pt x="1" y="468"/>
                  </a:cubicBezTo>
                  <a:cubicBezTo>
                    <a:pt x="1" y="734"/>
                    <a:pt x="68" y="935"/>
                    <a:pt x="134" y="935"/>
                  </a:cubicBezTo>
                  <a:cubicBezTo>
                    <a:pt x="168" y="935"/>
                    <a:pt x="234" y="734"/>
                    <a:pt x="234" y="468"/>
                  </a:cubicBezTo>
                  <a:cubicBezTo>
                    <a:pt x="234" y="201"/>
                    <a:pt x="201" y="1"/>
                    <a:pt x="13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1881;p44">
              <a:extLst>
                <a:ext uri="{FF2B5EF4-FFF2-40B4-BE49-F238E27FC236}">
                  <a16:creationId xmlns:a16="http://schemas.microsoft.com/office/drawing/2014/main" id="{D7FF014C-8E88-48DE-993E-AA408D1C15E8}"/>
                </a:ext>
              </a:extLst>
            </p:cNvPr>
            <p:cNvSpPr/>
            <p:nvPr/>
          </p:nvSpPr>
          <p:spPr>
            <a:xfrm>
              <a:off x="8229810" y="3028320"/>
              <a:ext cx="5044" cy="21364"/>
            </a:xfrm>
            <a:custGeom>
              <a:avLst/>
              <a:gdLst/>
              <a:ahLst/>
              <a:cxnLst/>
              <a:rect l="l" t="t" r="r" b="b"/>
              <a:pathLst>
                <a:path w="268" h="1135" extrusionOk="0">
                  <a:moveTo>
                    <a:pt x="101" y="0"/>
                  </a:moveTo>
                  <a:cubicBezTo>
                    <a:pt x="34" y="0"/>
                    <a:pt x="1" y="267"/>
                    <a:pt x="34" y="567"/>
                  </a:cubicBezTo>
                  <a:cubicBezTo>
                    <a:pt x="34" y="901"/>
                    <a:pt x="101" y="1134"/>
                    <a:pt x="168" y="1134"/>
                  </a:cubicBezTo>
                  <a:cubicBezTo>
                    <a:pt x="234" y="1134"/>
                    <a:pt x="268" y="867"/>
                    <a:pt x="234" y="567"/>
                  </a:cubicBezTo>
                  <a:cubicBezTo>
                    <a:pt x="234" y="234"/>
                    <a:pt x="168" y="0"/>
                    <a:pt x="101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1882;p44">
              <a:extLst>
                <a:ext uri="{FF2B5EF4-FFF2-40B4-BE49-F238E27FC236}">
                  <a16:creationId xmlns:a16="http://schemas.microsoft.com/office/drawing/2014/main" id="{260225FE-8E91-4C12-A06E-E692E7699311}"/>
                </a:ext>
              </a:extLst>
            </p:cNvPr>
            <p:cNvSpPr/>
            <p:nvPr/>
          </p:nvSpPr>
          <p:spPr>
            <a:xfrm>
              <a:off x="8102984" y="3098039"/>
              <a:ext cx="16978" cy="12630"/>
            </a:xfrm>
            <a:custGeom>
              <a:avLst/>
              <a:gdLst/>
              <a:ahLst/>
              <a:cxnLst/>
              <a:rect l="l" t="t" r="r" b="b"/>
              <a:pathLst>
                <a:path w="902" h="671" extrusionOk="0">
                  <a:moveTo>
                    <a:pt x="66" y="1"/>
                  </a:moveTo>
                  <a:cubicBezTo>
                    <a:pt x="25" y="1"/>
                    <a:pt x="1" y="12"/>
                    <a:pt x="1" y="32"/>
                  </a:cubicBezTo>
                  <a:cubicBezTo>
                    <a:pt x="1" y="99"/>
                    <a:pt x="167" y="199"/>
                    <a:pt x="401" y="366"/>
                  </a:cubicBezTo>
                  <a:cubicBezTo>
                    <a:pt x="614" y="518"/>
                    <a:pt x="772" y="670"/>
                    <a:pt x="823" y="670"/>
                  </a:cubicBezTo>
                  <a:cubicBezTo>
                    <a:pt x="828" y="670"/>
                    <a:pt x="832" y="669"/>
                    <a:pt x="835" y="666"/>
                  </a:cubicBezTo>
                  <a:cubicBezTo>
                    <a:pt x="901" y="666"/>
                    <a:pt x="768" y="366"/>
                    <a:pt x="501" y="199"/>
                  </a:cubicBezTo>
                  <a:cubicBezTo>
                    <a:pt x="338" y="59"/>
                    <a:pt x="159" y="1"/>
                    <a:pt x="66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1883;p44">
              <a:extLst>
                <a:ext uri="{FF2B5EF4-FFF2-40B4-BE49-F238E27FC236}">
                  <a16:creationId xmlns:a16="http://schemas.microsoft.com/office/drawing/2014/main" id="{D2FFADDB-3364-4BD0-94B3-CF7796192E37}"/>
                </a:ext>
              </a:extLst>
            </p:cNvPr>
            <p:cNvSpPr/>
            <p:nvPr/>
          </p:nvSpPr>
          <p:spPr>
            <a:xfrm>
              <a:off x="8318972" y="3173874"/>
              <a:ext cx="10691" cy="13420"/>
            </a:xfrm>
            <a:custGeom>
              <a:avLst/>
              <a:gdLst/>
              <a:ahLst/>
              <a:cxnLst/>
              <a:rect l="l" t="t" r="r" b="b"/>
              <a:pathLst>
                <a:path w="568" h="713" extrusionOk="0">
                  <a:moveTo>
                    <a:pt x="512" y="1"/>
                  </a:moveTo>
                  <a:cubicBezTo>
                    <a:pt x="440" y="1"/>
                    <a:pt x="320" y="127"/>
                    <a:pt x="201" y="306"/>
                  </a:cubicBezTo>
                  <a:cubicBezTo>
                    <a:pt x="67" y="506"/>
                    <a:pt x="1" y="673"/>
                    <a:pt x="67" y="707"/>
                  </a:cubicBezTo>
                  <a:cubicBezTo>
                    <a:pt x="72" y="711"/>
                    <a:pt x="77" y="713"/>
                    <a:pt x="85" y="713"/>
                  </a:cubicBezTo>
                  <a:cubicBezTo>
                    <a:pt x="135" y="713"/>
                    <a:pt x="251" y="614"/>
                    <a:pt x="367" y="440"/>
                  </a:cubicBezTo>
                  <a:cubicBezTo>
                    <a:pt x="534" y="240"/>
                    <a:pt x="568" y="39"/>
                    <a:pt x="534" y="6"/>
                  </a:cubicBezTo>
                  <a:cubicBezTo>
                    <a:pt x="527" y="3"/>
                    <a:pt x="520" y="1"/>
                    <a:pt x="512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1884;p44">
              <a:extLst>
                <a:ext uri="{FF2B5EF4-FFF2-40B4-BE49-F238E27FC236}">
                  <a16:creationId xmlns:a16="http://schemas.microsoft.com/office/drawing/2014/main" id="{2F70CE32-90C6-4A17-9F44-7CD41FDA3E99}"/>
                </a:ext>
              </a:extLst>
            </p:cNvPr>
            <p:cNvSpPr/>
            <p:nvPr/>
          </p:nvSpPr>
          <p:spPr>
            <a:xfrm>
              <a:off x="8194028" y="3180255"/>
              <a:ext cx="4404" cy="28911"/>
            </a:xfrm>
            <a:custGeom>
              <a:avLst/>
              <a:gdLst/>
              <a:ahLst/>
              <a:cxnLst/>
              <a:rect l="l" t="t" r="r" b="b"/>
              <a:pathLst>
                <a:path w="234" h="1536" extrusionOk="0">
                  <a:moveTo>
                    <a:pt x="101" y="1"/>
                  </a:moveTo>
                  <a:cubicBezTo>
                    <a:pt x="34" y="1"/>
                    <a:pt x="0" y="334"/>
                    <a:pt x="0" y="768"/>
                  </a:cubicBezTo>
                  <a:cubicBezTo>
                    <a:pt x="0" y="1168"/>
                    <a:pt x="34" y="1535"/>
                    <a:pt x="101" y="1535"/>
                  </a:cubicBezTo>
                  <a:cubicBezTo>
                    <a:pt x="201" y="1268"/>
                    <a:pt x="234" y="1035"/>
                    <a:pt x="201" y="768"/>
                  </a:cubicBezTo>
                  <a:cubicBezTo>
                    <a:pt x="201" y="334"/>
                    <a:pt x="167" y="1"/>
                    <a:pt x="10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1885;p44">
              <a:extLst>
                <a:ext uri="{FF2B5EF4-FFF2-40B4-BE49-F238E27FC236}">
                  <a16:creationId xmlns:a16="http://schemas.microsoft.com/office/drawing/2014/main" id="{9740350E-7050-4241-9897-F6C9BBBAC75F}"/>
                </a:ext>
              </a:extLst>
            </p:cNvPr>
            <p:cNvSpPr/>
            <p:nvPr/>
          </p:nvSpPr>
          <p:spPr>
            <a:xfrm>
              <a:off x="8138144" y="3285341"/>
              <a:ext cx="17599" cy="11877"/>
            </a:xfrm>
            <a:custGeom>
              <a:avLst/>
              <a:gdLst/>
              <a:ahLst/>
              <a:cxnLst/>
              <a:rect l="l" t="t" r="r" b="b"/>
              <a:pathLst>
                <a:path w="935" h="631" extrusionOk="0">
                  <a:moveTo>
                    <a:pt x="114" y="1"/>
                  </a:moveTo>
                  <a:cubicBezTo>
                    <a:pt x="91" y="1"/>
                    <a:pt x="75" y="7"/>
                    <a:pt x="67" y="22"/>
                  </a:cubicBezTo>
                  <a:cubicBezTo>
                    <a:pt x="1" y="55"/>
                    <a:pt x="201" y="222"/>
                    <a:pt x="434" y="389"/>
                  </a:cubicBezTo>
                  <a:cubicBezTo>
                    <a:pt x="630" y="556"/>
                    <a:pt x="802" y="630"/>
                    <a:pt x="872" y="630"/>
                  </a:cubicBezTo>
                  <a:cubicBezTo>
                    <a:pt x="886" y="630"/>
                    <a:pt x="896" y="627"/>
                    <a:pt x="901" y="622"/>
                  </a:cubicBezTo>
                  <a:cubicBezTo>
                    <a:pt x="935" y="589"/>
                    <a:pt x="801" y="389"/>
                    <a:pt x="568" y="222"/>
                  </a:cubicBezTo>
                  <a:cubicBezTo>
                    <a:pt x="384" y="91"/>
                    <a:pt x="201" y="1"/>
                    <a:pt x="11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1886;p44">
              <a:extLst>
                <a:ext uri="{FF2B5EF4-FFF2-40B4-BE49-F238E27FC236}">
                  <a16:creationId xmlns:a16="http://schemas.microsoft.com/office/drawing/2014/main" id="{126EA4D6-9989-4189-B302-D86E1C534345}"/>
                </a:ext>
              </a:extLst>
            </p:cNvPr>
            <p:cNvSpPr/>
            <p:nvPr/>
          </p:nvSpPr>
          <p:spPr>
            <a:xfrm>
              <a:off x="8267493" y="3327127"/>
              <a:ext cx="13835" cy="7002"/>
            </a:xfrm>
            <a:custGeom>
              <a:avLst/>
              <a:gdLst/>
              <a:ahLst/>
              <a:cxnLst/>
              <a:rect l="l" t="t" r="r" b="b"/>
              <a:pathLst>
                <a:path w="735" h="372" extrusionOk="0">
                  <a:moveTo>
                    <a:pt x="643" y="0"/>
                  </a:moveTo>
                  <a:cubicBezTo>
                    <a:pt x="568" y="0"/>
                    <a:pt x="458" y="29"/>
                    <a:pt x="334" y="70"/>
                  </a:cubicBezTo>
                  <a:cubicBezTo>
                    <a:pt x="134" y="170"/>
                    <a:pt x="0" y="270"/>
                    <a:pt x="34" y="337"/>
                  </a:cubicBezTo>
                  <a:cubicBezTo>
                    <a:pt x="34" y="360"/>
                    <a:pt x="59" y="371"/>
                    <a:pt x="99" y="371"/>
                  </a:cubicBezTo>
                  <a:cubicBezTo>
                    <a:pt x="171" y="371"/>
                    <a:pt x="293" y="335"/>
                    <a:pt x="401" y="270"/>
                  </a:cubicBezTo>
                  <a:cubicBezTo>
                    <a:pt x="601" y="203"/>
                    <a:pt x="734" y="70"/>
                    <a:pt x="734" y="37"/>
                  </a:cubicBezTo>
                  <a:cubicBezTo>
                    <a:pt x="721" y="11"/>
                    <a:pt x="689" y="0"/>
                    <a:pt x="643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1887;p44">
              <a:extLst>
                <a:ext uri="{FF2B5EF4-FFF2-40B4-BE49-F238E27FC236}">
                  <a16:creationId xmlns:a16="http://schemas.microsoft.com/office/drawing/2014/main" id="{D731E393-DC2F-4956-93BB-EDEDD374A3C6}"/>
                </a:ext>
              </a:extLst>
            </p:cNvPr>
            <p:cNvSpPr/>
            <p:nvPr/>
          </p:nvSpPr>
          <p:spPr>
            <a:xfrm>
              <a:off x="8180213" y="3442039"/>
              <a:ext cx="15717" cy="29570"/>
            </a:xfrm>
            <a:custGeom>
              <a:avLst/>
              <a:gdLst/>
              <a:ahLst/>
              <a:cxnLst/>
              <a:rect l="l" t="t" r="r" b="b"/>
              <a:pathLst>
                <a:path w="835" h="1571" extrusionOk="0">
                  <a:moveTo>
                    <a:pt x="77" y="0"/>
                  </a:moveTo>
                  <a:cubicBezTo>
                    <a:pt x="74" y="0"/>
                    <a:pt x="70" y="1"/>
                    <a:pt x="67" y="3"/>
                  </a:cubicBezTo>
                  <a:cubicBezTo>
                    <a:pt x="1" y="36"/>
                    <a:pt x="134" y="403"/>
                    <a:pt x="368" y="836"/>
                  </a:cubicBezTo>
                  <a:cubicBezTo>
                    <a:pt x="568" y="1270"/>
                    <a:pt x="801" y="1570"/>
                    <a:pt x="835" y="1570"/>
                  </a:cubicBezTo>
                  <a:cubicBezTo>
                    <a:pt x="801" y="1270"/>
                    <a:pt x="701" y="970"/>
                    <a:pt x="534" y="736"/>
                  </a:cubicBezTo>
                  <a:cubicBezTo>
                    <a:pt x="343" y="323"/>
                    <a:pt x="153" y="0"/>
                    <a:pt x="7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1888;p44">
              <a:extLst>
                <a:ext uri="{FF2B5EF4-FFF2-40B4-BE49-F238E27FC236}">
                  <a16:creationId xmlns:a16="http://schemas.microsoft.com/office/drawing/2014/main" id="{3EC7E150-92A2-48D9-A66B-95EC3070E125}"/>
                </a:ext>
              </a:extLst>
            </p:cNvPr>
            <p:cNvSpPr/>
            <p:nvPr/>
          </p:nvSpPr>
          <p:spPr>
            <a:xfrm>
              <a:off x="8333409" y="3436373"/>
              <a:ext cx="14456" cy="21476"/>
            </a:xfrm>
            <a:custGeom>
              <a:avLst/>
              <a:gdLst/>
              <a:ahLst/>
              <a:cxnLst/>
              <a:rect l="l" t="t" r="r" b="b"/>
              <a:pathLst>
                <a:path w="768" h="1141" extrusionOk="0">
                  <a:moveTo>
                    <a:pt x="687" y="0"/>
                  </a:moveTo>
                  <a:cubicBezTo>
                    <a:pt x="609" y="0"/>
                    <a:pt x="424" y="223"/>
                    <a:pt x="268" y="504"/>
                  </a:cubicBezTo>
                  <a:cubicBezTo>
                    <a:pt x="101" y="837"/>
                    <a:pt x="1" y="1104"/>
                    <a:pt x="67" y="1137"/>
                  </a:cubicBezTo>
                  <a:cubicBezTo>
                    <a:pt x="70" y="1140"/>
                    <a:pt x="72" y="1141"/>
                    <a:pt x="76" y="1141"/>
                  </a:cubicBezTo>
                  <a:cubicBezTo>
                    <a:pt x="126" y="1141"/>
                    <a:pt x="312" y="918"/>
                    <a:pt x="468" y="637"/>
                  </a:cubicBezTo>
                  <a:cubicBezTo>
                    <a:pt x="635" y="304"/>
                    <a:pt x="768" y="37"/>
                    <a:pt x="701" y="3"/>
                  </a:cubicBezTo>
                  <a:cubicBezTo>
                    <a:pt x="697" y="1"/>
                    <a:pt x="692" y="0"/>
                    <a:pt x="68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1889;p44">
              <a:extLst>
                <a:ext uri="{FF2B5EF4-FFF2-40B4-BE49-F238E27FC236}">
                  <a16:creationId xmlns:a16="http://schemas.microsoft.com/office/drawing/2014/main" id="{52D4F3F2-6E0D-45FD-BF38-963D851F227D}"/>
                </a:ext>
              </a:extLst>
            </p:cNvPr>
            <p:cNvSpPr/>
            <p:nvPr/>
          </p:nvSpPr>
          <p:spPr>
            <a:xfrm>
              <a:off x="8268114" y="3551906"/>
              <a:ext cx="8809" cy="27688"/>
            </a:xfrm>
            <a:custGeom>
              <a:avLst/>
              <a:gdLst/>
              <a:ahLst/>
              <a:cxnLst/>
              <a:rect l="l" t="t" r="r" b="b"/>
              <a:pathLst>
                <a:path w="468" h="1471" extrusionOk="0">
                  <a:moveTo>
                    <a:pt x="79" y="1"/>
                  </a:moveTo>
                  <a:cubicBezTo>
                    <a:pt x="74" y="1"/>
                    <a:pt x="71" y="1"/>
                    <a:pt x="67" y="3"/>
                  </a:cubicBezTo>
                  <a:cubicBezTo>
                    <a:pt x="1" y="36"/>
                    <a:pt x="101" y="337"/>
                    <a:pt x="167" y="737"/>
                  </a:cubicBezTo>
                  <a:cubicBezTo>
                    <a:pt x="234" y="1137"/>
                    <a:pt x="234" y="1471"/>
                    <a:pt x="301" y="1471"/>
                  </a:cubicBezTo>
                  <a:cubicBezTo>
                    <a:pt x="368" y="1471"/>
                    <a:pt x="468" y="1137"/>
                    <a:pt x="401" y="704"/>
                  </a:cubicBezTo>
                  <a:cubicBezTo>
                    <a:pt x="338" y="292"/>
                    <a:pt x="154" y="1"/>
                    <a:pt x="79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" name="Google Shape;1890;p44">
              <a:extLst>
                <a:ext uri="{FF2B5EF4-FFF2-40B4-BE49-F238E27FC236}">
                  <a16:creationId xmlns:a16="http://schemas.microsoft.com/office/drawing/2014/main" id="{CF8A8BC7-B94D-487A-987E-B8EB5193086E}"/>
                </a:ext>
              </a:extLst>
            </p:cNvPr>
            <p:cNvSpPr/>
            <p:nvPr/>
          </p:nvSpPr>
          <p:spPr>
            <a:xfrm>
              <a:off x="8193407" y="3632861"/>
              <a:ext cx="16338" cy="16507"/>
            </a:xfrm>
            <a:custGeom>
              <a:avLst/>
              <a:gdLst/>
              <a:ahLst/>
              <a:cxnLst/>
              <a:rect l="l" t="t" r="r" b="b"/>
              <a:pathLst>
                <a:path w="868" h="877" extrusionOk="0">
                  <a:moveTo>
                    <a:pt x="54" y="1"/>
                  </a:moveTo>
                  <a:cubicBezTo>
                    <a:pt x="46" y="1"/>
                    <a:pt x="39" y="2"/>
                    <a:pt x="33" y="5"/>
                  </a:cubicBezTo>
                  <a:cubicBezTo>
                    <a:pt x="0" y="39"/>
                    <a:pt x="134" y="272"/>
                    <a:pt x="334" y="506"/>
                  </a:cubicBezTo>
                  <a:cubicBezTo>
                    <a:pt x="547" y="719"/>
                    <a:pt x="733" y="877"/>
                    <a:pt x="789" y="877"/>
                  </a:cubicBezTo>
                  <a:cubicBezTo>
                    <a:pt x="794" y="877"/>
                    <a:pt x="798" y="875"/>
                    <a:pt x="801" y="872"/>
                  </a:cubicBezTo>
                  <a:cubicBezTo>
                    <a:pt x="867" y="806"/>
                    <a:pt x="734" y="606"/>
                    <a:pt x="500" y="372"/>
                  </a:cubicBezTo>
                  <a:cubicBezTo>
                    <a:pt x="318" y="159"/>
                    <a:pt x="135" y="1"/>
                    <a:pt x="5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" name="Google Shape;1891;p44">
              <a:extLst>
                <a:ext uri="{FF2B5EF4-FFF2-40B4-BE49-F238E27FC236}">
                  <a16:creationId xmlns:a16="http://schemas.microsoft.com/office/drawing/2014/main" id="{B4493601-CC7B-4864-9490-A76C7D1663A7}"/>
                </a:ext>
              </a:extLst>
            </p:cNvPr>
            <p:cNvSpPr/>
            <p:nvPr/>
          </p:nvSpPr>
          <p:spPr>
            <a:xfrm>
              <a:off x="8366066" y="3659231"/>
              <a:ext cx="17599" cy="16507"/>
            </a:xfrm>
            <a:custGeom>
              <a:avLst/>
              <a:gdLst/>
              <a:ahLst/>
              <a:cxnLst/>
              <a:rect l="l" t="t" r="r" b="b"/>
              <a:pathLst>
                <a:path w="935" h="877" extrusionOk="0">
                  <a:moveTo>
                    <a:pt x="851" y="0"/>
                  </a:moveTo>
                  <a:cubicBezTo>
                    <a:pt x="787" y="0"/>
                    <a:pt x="577" y="129"/>
                    <a:pt x="367" y="339"/>
                  </a:cubicBezTo>
                  <a:cubicBezTo>
                    <a:pt x="134" y="606"/>
                    <a:pt x="0" y="806"/>
                    <a:pt x="34" y="872"/>
                  </a:cubicBezTo>
                  <a:cubicBezTo>
                    <a:pt x="37" y="875"/>
                    <a:pt x="41" y="877"/>
                    <a:pt x="47" y="877"/>
                  </a:cubicBezTo>
                  <a:cubicBezTo>
                    <a:pt x="107" y="877"/>
                    <a:pt x="321" y="719"/>
                    <a:pt x="534" y="506"/>
                  </a:cubicBezTo>
                  <a:cubicBezTo>
                    <a:pt x="768" y="272"/>
                    <a:pt x="934" y="39"/>
                    <a:pt x="868" y="5"/>
                  </a:cubicBezTo>
                  <a:cubicBezTo>
                    <a:pt x="864" y="2"/>
                    <a:pt x="859" y="0"/>
                    <a:pt x="851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1892;p44">
              <a:extLst>
                <a:ext uri="{FF2B5EF4-FFF2-40B4-BE49-F238E27FC236}">
                  <a16:creationId xmlns:a16="http://schemas.microsoft.com/office/drawing/2014/main" id="{316E2794-F239-4063-B67F-4A767F88C40A}"/>
                </a:ext>
              </a:extLst>
            </p:cNvPr>
            <p:cNvSpPr/>
            <p:nvPr/>
          </p:nvSpPr>
          <p:spPr>
            <a:xfrm>
              <a:off x="8275022" y="3753457"/>
              <a:ext cx="6306" cy="25806"/>
            </a:xfrm>
            <a:custGeom>
              <a:avLst/>
              <a:gdLst/>
              <a:ahLst/>
              <a:cxnLst/>
              <a:rect l="l" t="t" r="r" b="b"/>
              <a:pathLst>
                <a:path w="335" h="1371" extrusionOk="0">
                  <a:moveTo>
                    <a:pt x="257" y="0"/>
                  </a:moveTo>
                  <a:cubicBezTo>
                    <a:pt x="191" y="0"/>
                    <a:pt x="97" y="290"/>
                    <a:pt x="34" y="670"/>
                  </a:cubicBezTo>
                  <a:cubicBezTo>
                    <a:pt x="1" y="1037"/>
                    <a:pt x="1" y="1370"/>
                    <a:pt x="34" y="1370"/>
                  </a:cubicBezTo>
                  <a:cubicBezTo>
                    <a:pt x="101" y="1370"/>
                    <a:pt x="201" y="1070"/>
                    <a:pt x="267" y="703"/>
                  </a:cubicBezTo>
                  <a:cubicBezTo>
                    <a:pt x="301" y="303"/>
                    <a:pt x="334" y="3"/>
                    <a:pt x="267" y="3"/>
                  </a:cubicBezTo>
                  <a:cubicBezTo>
                    <a:pt x="264" y="1"/>
                    <a:pt x="261" y="0"/>
                    <a:pt x="25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1893;p44">
              <a:extLst>
                <a:ext uri="{FF2B5EF4-FFF2-40B4-BE49-F238E27FC236}">
                  <a16:creationId xmlns:a16="http://schemas.microsoft.com/office/drawing/2014/main" id="{FE83D1F8-7435-48F5-A2E4-2FCC4AA07B54}"/>
                </a:ext>
              </a:extLst>
            </p:cNvPr>
            <p:cNvSpPr/>
            <p:nvPr/>
          </p:nvSpPr>
          <p:spPr>
            <a:xfrm>
              <a:off x="8201557" y="3809322"/>
              <a:ext cx="13835" cy="20799"/>
            </a:xfrm>
            <a:custGeom>
              <a:avLst/>
              <a:gdLst/>
              <a:ahLst/>
              <a:cxnLst/>
              <a:rect l="l" t="t" r="r" b="b"/>
              <a:pathLst>
                <a:path w="735" h="1105" extrusionOk="0">
                  <a:moveTo>
                    <a:pt x="76" y="0"/>
                  </a:moveTo>
                  <a:cubicBezTo>
                    <a:pt x="72" y="0"/>
                    <a:pt x="70" y="1"/>
                    <a:pt x="67" y="4"/>
                  </a:cubicBezTo>
                  <a:cubicBezTo>
                    <a:pt x="1" y="37"/>
                    <a:pt x="101" y="304"/>
                    <a:pt x="268" y="604"/>
                  </a:cubicBezTo>
                  <a:cubicBezTo>
                    <a:pt x="468" y="904"/>
                    <a:pt x="635" y="1104"/>
                    <a:pt x="701" y="1104"/>
                  </a:cubicBezTo>
                  <a:cubicBezTo>
                    <a:pt x="735" y="1071"/>
                    <a:pt x="668" y="804"/>
                    <a:pt x="468" y="504"/>
                  </a:cubicBezTo>
                  <a:cubicBezTo>
                    <a:pt x="312" y="223"/>
                    <a:pt x="126" y="0"/>
                    <a:pt x="76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1894;p44">
              <a:extLst>
                <a:ext uri="{FF2B5EF4-FFF2-40B4-BE49-F238E27FC236}">
                  <a16:creationId xmlns:a16="http://schemas.microsoft.com/office/drawing/2014/main" id="{3C0BE3FB-EDD5-4A6E-BF65-E7965912FAA6}"/>
                </a:ext>
              </a:extLst>
            </p:cNvPr>
            <p:cNvSpPr/>
            <p:nvPr/>
          </p:nvSpPr>
          <p:spPr>
            <a:xfrm>
              <a:off x="8340957" y="3893402"/>
              <a:ext cx="21985" cy="14889"/>
            </a:xfrm>
            <a:custGeom>
              <a:avLst/>
              <a:gdLst/>
              <a:ahLst/>
              <a:cxnLst/>
              <a:rect l="l" t="t" r="r" b="b"/>
              <a:pathLst>
                <a:path w="1168" h="791" extrusionOk="0">
                  <a:moveTo>
                    <a:pt x="1110" y="0"/>
                  </a:moveTo>
                  <a:cubicBezTo>
                    <a:pt x="1026" y="0"/>
                    <a:pt x="767" y="102"/>
                    <a:pt x="534" y="307"/>
                  </a:cubicBezTo>
                  <a:cubicBezTo>
                    <a:pt x="234" y="507"/>
                    <a:pt x="0" y="740"/>
                    <a:pt x="33" y="774"/>
                  </a:cubicBezTo>
                  <a:cubicBezTo>
                    <a:pt x="39" y="785"/>
                    <a:pt x="52" y="791"/>
                    <a:pt x="71" y="791"/>
                  </a:cubicBezTo>
                  <a:cubicBezTo>
                    <a:pt x="161" y="791"/>
                    <a:pt x="386" y="666"/>
                    <a:pt x="634" y="473"/>
                  </a:cubicBezTo>
                  <a:cubicBezTo>
                    <a:pt x="934" y="273"/>
                    <a:pt x="1168" y="40"/>
                    <a:pt x="1134" y="6"/>
                  </a:cubicBezTo>
                  <a:cubicBezTo>
                    <a:pt x="1130" y="2"/>
                    <a:pt x="1122" y="0"/>
                    <a:pt x="111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1895;p44">
              <a:extLst>
                <a:ext uri="{FF2B5EF4-FFF2-40B4-BE49-F238E27FC236}">
                  <a16:creationId xmlns:a16="http://schemas.microsoft.com/office/drawing/2014/main" id="{70126B27-B8F0-4AF2-9A2D-90BA6801B42F}"/>
                </a:ext>
              </a:extLst>
            </p:cNvPr>
            <p:cNvSpPr/>
            <p:nvPr/>
          </p:nvSpPr>
          <p:spPr>
            <a:xfrm>
              <a:off x="8237979" y="3946877"/>
              <a:ext cx="6927" cy="29533"/>
            </a:xfrm>
            <a:custGeom>
              <a:avLst/>
              <a:gdLst/>
              <a:ahLst/>
              <a:cxnLst/>
              <a:rect l="l" t="t" r="r" b="b"/>
              <a:pathLst>
                <a:path w="368" h="1569" extrusionOk="0">
                  <a:moveTo>
                    <a:pt x="201" y="1"/>
                  </a:moveTo>
                  <a:cubicBezTo>
                    <a:pt x="134" y="34"/>
                    <a:pt x="167" y="368"/>
                    <a:pt x="134" y="768"/>
                  </a:cubicBezTo>
                  <a:cubicBezTo>
                    <a:pt x="67" y="1202"/>
                    <a:pt x="0" y="1535"/>
                    <a:pt x="67" y="1569"/>
                  </a:cubicBezTo>
                  <a:cubicBezTo>
                    <a:pt x="134" y="1569"/>
                    <a:pt x="301" y="1235"/>
                    <a:pt x="334" y="801"/>
                  </a:cubicBezTo>
                  <a:cubicBezTo>
                    <a:pt x="367" y="368"/>
                    <a:pt x="267" y="1"/>
                    <a:pt x="20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1896;p44">
              <a:extLst>
                <a:ext uri="{FF2B5EF4-FFF2-40B4-BE49-F238E27FC236}">
                  <a16:creationId xmlns:a16="http://schemas.microsoft.com/office/drawing/2014/main" id="{9D323181-9FDD-4B06-8AA6-08E3EC340AAC}"/>
                </a:ext>
              </a:extLst>
            </p:cNvPr>
            <p:cNvSpPr/>
            <p:nvPr/>
          </p:nvSpPr>
          <p:spPr>
            <a:xfrm>
              <a:off x="8275643" y="4079914"/>
              <a:ext cx="13835" cy="15246"/>
            </a:xfrm>
            <a:custGeom>
              <a:avLst/>
              <a:gdLst/>
              <a:ahLst/>
              <a:cxnLst/>
              <a:rect l="l" t="t" r="r" b="b"/>
              <a:pathLst>
                <a:path w="735" h="810" extrusionOk="0">
                  <a:moveTo>
                    <a:pt x="79" y="0"/>
                  </a:moveTo>
                  <a:cubicBezTo>
                    <a:pt x="74" y="0"/>
                    <a:pt x="71" y="2"/>
                    <a:pt x="68" y="4"/>
                  </a:cubicBezTo>
                  <a:cubicBezTo>
                    <a:pt x="1" y="71"/>
                    <a:pt x="101" y="271"/>
                    <a:pt x="268" y="471"/>
                  </a:cubicBezTo>
                  <a:cubicBezTo>
                    <a:pt x="420" y="654"/>
                    <a:pt x="600" y="809"/>
                    <a:pt x="656" y="809"/>
                  </a:cubicBezTo>
                  <a:cubicBezTo>
                    <a:pt x="661" y="809"/>
                    <a:pt x="665" y="808"/>
                    <a:pt x="668" y="805"/>
                  </a:cubicBezTo>
                  <a:cubicBezTo>
                    <a:pt x="735" y="738"/>
                    <a:pt x="635" y="538"/>
                    <a:pt x="435" y="338"/>
                  </a:cubicBezTo>
                  <a:cubicBezTo>
                    <a:pt x="282" y="155"/>
                    <a:pt x="130" y="0"/>
                    <a:pt x="79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1897;p44">
              <a:extLst>
                <a:ext uri="{FF2B5EF4-FFF2-40B4-BE49-F238E27FC236}">
                  <a16:creationId xmlns:a16="http://schemas.microsoft.com/office/drawing/2014/main" id="{2B25FB24-795B-4B01-AC7B-ADC4F92434B9}"/>
                </a:ext>
              </a:extLst>
            </p:cNvPr>
            <p:cNvSpPr/>
            <p:nvPr/>
          </p:nvSpPr>
          <p:spPr>
            <a:xfrm>
              <a:off x="8217895" y="4150894"/>
              <a:ext cx="17599" cy="23359"/>
            </a:xfrm>
            <a:custGeom>
              <a:avLst/>
              <a:gdLst/>
              <a:ahLst/>
              <a:cxnLst/>
              <a:rect l="l" t="t" r="r" b="b"/>
              <a:pathLst>
                <a:path w="935" h="1241" extrusionOk="0">
                  <a:moveTo>
                    <a:pt x="46" y="0"/>
                  </a:moveTo>
                  <a:cubicBezTo>
                    <a:pt x="42" y="0"/>
                    <a:pt x="37" y="1"/>
                    <a:pt x="33" y="3"/>
                  </a:cubicBezTo>
                  <a:cubicBezTo>
                    <a:pt x="0" y="36"/>
                    <a:pt x="133" y="336"/>
                    <a:pt x="367" y="703"/>
                  </a:cubicBezTo>
                  <a:cubicBezTo>
                    <a:pt x="586" y="1016"/>
                    <a:pt x="804" y="1240"/>
                    <a:pt x="886" y="1240"/>
                  </a:cubicBezTo>
                  <a:cubicBezTo>
                    <a:pt x="892" y="1240"/>
                    <a:pt x="896" y="1239"/>
                    <a:pt x="901" y="1237"/>
                  </a:cubicBezTo>
                  <a:cubicBezTo>
                    <a:pt x="934" y="1204"/>
                    <a:pt x="801" y="904"/>
                    <a:pt x="567" y="570"/>
                  </a:cubicBezTo>
                  <a:cubicBezTo>
                    <a:pt x="347" y="255"/>
                    <a:pt x="127" y="0"/>
                    <a:pt x="46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1898;p44">
              <a:extLst>
                <a:ext uri="{FF2B5EF4-FFF2-40B4-BE49-F238E27FC236}">
                  <a16:creationId xmlns:a16="http://schemas.microsoft.com/office/drawing/2014/main" id="{263CF122-E50F-4565-B5D2-B4CD041341DD}"/>
                </a:ext>
              </a:extLst>
            </p:cNvPr>
            <p:cNvSpPr/>
            <p:nvPr/>
          </p:nvSpPr>
          <p:spPr>
            <a:xfrm>
              <a:off x="8381124" y="4062936"/>
              <a:ext cx="6306" cy="11519"/>
            </a:xfrm>
            <a:custGeom>
              <a:avLst/>
              <a:gdLst/>
              <a:ahLst/>
              <a:cxnLst/>
              <a:rect l="l" t="t" r="r" b="b"/>
              <a:pathLst>
                <a:path w="335" h="612" extrusionOk="0">
                  <a:moveTo>
                    <a:pt x="278" y="1"/>
                  </a:moveTo>
                  <a:cubicBezTo>
                    <a:pt x="208" y="1"/>
                    <a:pt x="98" y="123"/>
                    <a:pt x="68" y="273"/>
                  </a:cubicBezTo>
                  <a:cubicBezTo>
                    <a:pt x="1" y="439"/>
                    <a:pt x="1" y="606"/>
                    <a:pt x="68" y="606"/>
                  </a:cubicBezTo>
                  <a:cubicBezTo>
                    <a:pt x="75" y="610"/>
                    <a:pt x="82" y="611"/>
                    <a:pt x="90" y="611"/>
                  </a:cubicBezTo>
                  <a:cubicBezTo>
                    <a:pt x="155" y="611"/>
                    <a:pt x="241" y="489"/>
                    <a:pt x="301" y="339"/>
                  </a:cubicBezTo>
                  <a:cubicBezTo>
                    <a:pt x="334" y="173"/>
                    <a:pt x="334" y="6"/>
                    <a:pt x="301" y="6"/>
                  </a:cubicBezTo>
                  <a:cubicBezTo>
                    <a:pt x="294" y="2"/>
                    <a:pt x="286" y="1"/>
                    <a:pt x="27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1899;p44">
              <a:extLst>
                <a:ext uri="{FF2B5EF4-FFF2-40B4-BE49-F238E27FC236}">
                  <a16:creationId xmlns:a16="http://schemas.microsoft.com/office/drawing/2014/main" id="{BDB29931-B37B-4103-A9F6-2F3B2058BCF3}"/>
                </a:ext>
              </a:extLst>
            </p:cNvPr>
            <p:cNvSpPr/>
            <p:nvPr/>
          </p:nvSpPr>
          <p:spPr>
            <a:xfrm>
              <a:off x="8316469" y="4238174"/>
              <a:ext cx="8752" cy="25843"/>
            </a:xfrm>
            <a:custGeom>
              <a:avLst/>
              <a:gdLst/>
              <a:ahLst/>
              <a:cxnLst/>
              <a:rect l="l" t="t" r="r" b="b"/>
              <a:pathLst>
                <a:path w="465" h="1373" extrusionOk="0">
                  <a:moveTo>
                    <a:pt x="342" y="0"/>
                  </a:moveTo>
                  <a:cubicBezTo>
                    <a:pt x="339" y="0"/>
                    <a:pt x="337" y="1"/>
                    <a:pt x="334" y="3"/>
                  </a:cubicBezTo>
                  <a:cubicBezTo>
                    <a:pt x="300" y="3"/>
                    <a:pt x="267" y="303"/>
                    <a:pt x="167" y="670"/>
                  </a:cubicBezTo>
                  <a:cubicBezTo>
                    <a:pt x="100" y="1037"/>
                    <a:pt x="0" y="1337"/>
                    <a:pt x="33" y="1370"/>
                  </a:cubicBezTo>
                  <a:cubicBezTo>
                    <a:pt x="37" y="1372"/>
                    <a:pt x="41" y="1373"/>
                    <a:pt x="46" y="1373"/>
                  </a:cubicBezTo>
                  <a:cubicBezTo>
                    <a:pt x="122" y="1373"/>
                    <a:pt x="306" y="1114"/>
                    <a:pt x="400" y="736"/>
                  </a:cubicBezTo>
                  <a:cubicBezTo>
                    <a:pt x="464" y="353"/>
                    <a:pt x="406" y="0"/>
                    <a:pt x="342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1900;p44">
              <a:extLst>
                <a:ext uri="{FF2B5EF4-FFF2-40B4-BE49-F238E27FC236}">
                  <a16:creationId xmlns:a16="http://schemas.microsoft.com/office/drawing/2014/main" id="{DD004316-25FD-425E-AE50-1C67D21174C4}"/>
                </a:ext>
              </a:extLst>
            </p:cNvPr>
            <p:cNvSpPr/>
            <p:nvPr/>
          </p:nvSpPr>
          <p:spPr>
            <a:xfrm>
              <a:off x="8350989" y="3035134"/>
              <a:ext cx="10070" cy="15886"/>
            </a:xfrm>
            <a:custGeom>
              <a:avLst/>
              <a:gdLst/>
              <a:ahLst/>
              <a:cxnLst/>
              <a:rect l="l" t="t" r="r" b="b"/>
              <a:pathLst>
                <a:path w="535" h="844" extrusionOk="0">
                  <a:moveTo>
                    <a:pt x="78" y="1"/>
                  </a:moveTo>
                  <a:cubicBezTo>
                    <a:pt x="74" y="1"/>
                    <a:pt x="70" y="2"/>
                    <a:pt x="67" y="5"/>
                  </a:cubicBezTo>
                  <a:cubicBezTo>
                    <a:pt x="1" y="38"/>
                    <a:pt x="67" y="239"/>
                    <a:pt x="168" y="472"/>
                  </a:cubicBezTo>
                  <a:cubicBezTo>
                    <a:pt x="259" y="686"/>
                    <a:pt x="378" y="843"/>
                    <a:pt x="449" y="843"/>
                  </a:cubicBezTo>
                  <a:cubicBezTo>
                    <a:pt x="456" y="843"/>
                    <a:pt x="462" y="842"/>
                    <a:pt x="468" y="839"/>
                  </a:cubicBezTo>
                  <a:cubicBezTo>
                    <a:pt x="534" y="806"/>
                    <a:pt x="468" y="606"/>
                    <a:pt x="368" y="372"/>
                  </a:cubicBezTo>
                  <a:cubicBezTo>
                    <a:pt x="246" y="159"/>
                    <a:pt x="124" y="1"/>
                    <a:pt x="7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1901;p44">
              <a:extLst>
                <a:ext uri="{FF2B5EF4-FFF2-40B4-BE49-F238E27FC236}">
                  <a16:creationId xmlns:a16="http://schemas.microsoft.com/office/drawing/2014/main" id="{38717D98-5A94-465B-A356-149F76DC6D3C}"/>
                </a:ext>
              </a:extLst>
            </p:cNvPr>
            <p:cNvSpPr/>
            <p:nvPr/>
          </p:nvSpPr>
          <p:spPr>
            <a:xfrm>
              <a:off x="8227928" y="2806440"/>
              <a:ext cx="23886" cy="23528"/>
            </a:xfrm>
            <a:custGeom>
              <a:avLst/>
              <a:gdLst/>
              <a:ahLst/>
              <a:cxnLst/>
              <a:rect l="l" t="t" r="r" b="b"/>
              <a:pathLst>
                <a:path w="1269" h="1250" extrusionOk="0">
                  <a:moveTo>
                    <a:pt x="1195" y="0"/>
                  </a:moveTo>
                  <a:cubicBezTo>
                    <a:pt x="1075" y="0"/>
                    <a:pt x="763" y="190"/>
                    <a:pt x="501" y="480"/>
                  </a:cubicBezTo>
                  <a:cubicBezTo>
                    <a:pt x="168" y="814"/>
                    <a:pt x="1" y="1214"/>
                    <a:pt x="67" y="1247"/>
                  </a:cubicBezTo>
                  <a:cubicBezTo>
                    <a:pt x="71" y="1249"/>
                    <a:pt x="74" y="1250"/>
                    <a:pt x="78" y="1250"/>
                  </a:cubicBezTo>
                  <a:cubicBezTo>
                    <a:pt x="153" y="1250"/>
                    <a:pt x="348" y="933"/>
                    <a:pt x="635" y="647"/>
                  </a:cubicBezTo>
                  <a:cubicBezTo>
                    <a:pt x="968" y="313"/>
                    <a:pt x="1268" y="80"/>
                    <a:pt x="1235" y="13"/>
                  </a:cubicBezTo>
                  <a:cubicBezTo>
                    <a:pt x="1226" y="4"/>
                    <a:pt x="1213" y="0"/>
                    <a:pt x="1195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1902;p44">
              <a:extLst>
                <a:ext uri="{FF2B5EF4-FFF2-40B4-BE49-F238E27FC236}">
                  <a16:creationId xmlns:a16="http://schemas.microsoft.com/office/drawing/2014/main" id="{CAE0250E-E197-44B8-A25A-640F8B0910B7}"/>
                </a:ext>
              </a:extLst>
            </p:cNvPr>
            <p:cNvSpPr/>
            <p:nvPr/>
          </p:nvSpPr>
          <p:spPr>
            <a:xfrm>
              <a:off x="8336552" y="2783835"/>
              <a:ext cx="11952" cy="20347"/>
            </a:xfrm>
            <a:custGeom>
              <a:avLst/>
              <a:gdLst/>
              <a:ahLst/>
              <a:cxnLst/>
              <a:rect l="l" t="t" r="r" b="b"/>
              <a:pathLst>
                <a:path w="635" h="1081" extrusionOk="0">
                  <a:moveTo>
                    <a:pt x="90" y="0"/>
                  </a:moveTo>
                  <a:cubicBezTo>
                    <a:pt x="79" y="0"/>
                    <a:pt x="72" y="5"/>
                    <a:pt x="67" y="13"/>
                  </a:cubicBezTo>
                  <a:cubicBezTo>
                    <a:pt x="1" y="47"/>
                    <a:pt x="134" y="280"/>
                    <a:pt x="301" y="547"/>
                  </a:cubicBezTo>
                  <a:cubicBezTo>
                    <a:pt x="434" y="847"/>
                    <a:pt x="534" y="1081"/>
                    <a:pt x="601" y="1081"/>
                  </a:cubicBezTo>
                  <a:cubicBezTo>
                    <a:pt x="634" y="1047"/>
                    <a:pt x="601" y="780"/>
                    <a:pt x="468" y="447"/>
                  </a:cubicBezTo>
                  <a:cubicBezTo>
                    <a:pt x="352" y="186"/>
                    <a:pt x="160" y="0"/>
                    <a:pt x="9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1903;p44">
              <a:extLst>
                <a:ext uri="{FF2B5EF4-FFF2-40B4-BE49-F238E27FC236}">
                  <a16:creationId xmlns:a16="http://schemas.microsoft.com/office/drawing/2014/main" id="{BFB029FE-69A5-4F6D-9320-714946279160}"/>
                </a:ext>
              </a:extLst>
            </p:cNvPr>
            <p:cNvSpPr/>
            <p:nvPr/>
          </p:nvSpPr>
          <p:spPr>
            <a:xfrm>
              <a:off x="8044596" y="2861873"/>
              <a:ext cx="10691" cy="21476"/>
            </a:xfrm>
            <a:custGeom>
              <a:avLst/>
              <a:gdLst/>
              <a:ahLst/>
              <a:cxnLst/>
              <a:rect l="l" t="t" r="r" b="b"/>
              <a:pathLst>
                <a:path w="568" h="1141" extrusionOk="0">
                  <a:moveTo>
                    <a:pt x="487" y="0"/>
                  </a:moveTo>
                  <a:cubicBezTo>
                    <a:pt x="417" y="0"/>
                    <a:pt x="292" y="225"/>
                    <a:pt x="167" y="537"/>
                  </a:cubicBezTo>
                  <a:cubicBezTo>
                    <a:pt x="34" y="837"/>
                    <a:pt x="0" y="1138"/>
                    <a:pt x="34" y="1138"/>
                  </a:cubicBezTo>
                  <a:cubicBezTo>
                    <a:pt x="40" y="1140"/>
                    <a:pt x="47" y="1141"/>
                    <a:pt x="53" y="1141"/>
                  </a:cubicBezTo>
                  <a:cubicBezTo>
                    <a:pt x="147" y="1141"/>
                    <a:pt x="242" y="916"/>
                    <a:pt x="367" y="604"/>
                  </a:cubicBezTo>
                  <a:cubicBezTo>
                    <a:pt x="501" y="304"/>
                    <a:pt x="568" y="37"/>
                    <a:pt x="501" y="4"/>
                  </a:cubicBezTo>
                  <a:cubicBezTo>
                    <a:pt x="497" y="1"/>
                    <a:pt x="492" y="0"/>
                    <a:pt x="48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1904;p44">
              <a:extLst>
                <a:ext uri="{FF2B5EF4-FFF2-40B4-BE49-F238E27FC236}">
                  <a16:creationId xmlns:a16="http://schemas.microsoft.com/office/drawing/2014/main" id="{236B1009-9B12-4A2D-85F3-C0924ACDF452}"/>
                </a:ext>
              </a:extLst>
            </p:cNvPr>
            <p:cNvSpPr/>
            <p:nvPr/>
          </p:nvSpPr>
          <p:spPr>
            <a:xfrm>
              <a:off x="8037689" y="2987400"/>
              <a:ext cx="18220" cy="14889"/>
            </a:xfrm>
            <a:custGeom>
              <a:avLst/>
              <a:gdLst/>
              <a:ahLst/>
              <a:cxnLst/>
              <a:rect l="l" t="t" r="r" b="b"/>
              <a:pathLst>
                <a:path w="968" h="791" extrusionOk="0">
                  <a:moveTo>
                    <a:pt x="18" y="1"/>
                  </a:moveTo>
                  <a:cubicBezTo>
                    <a:pt x="10" y="1"/>
                    <a:pt x="4" y="3"/>
                    <a:pt x="1" y="6"/>
                  </a:cubicBezTo>
                  <a:cubicBezTo>
                    <a:pt x="1" y="73"/>
                    <a:pt x="134" y="273"/>
                    <a:pt x="401" y="473"/>
                  </a:cubicBezTo>
                  <a:cubicBezTo>
                    <a:pt x="621" y="666"/>
                    <a:pt x="819" y="790"/>
                    <a:pt x="900" y="790"/>
                  </a:cubicBezTo>
                  <a:cubicBezTo>
                    <a:pt x="917" y="790"/>
                    <a:pt x="929" y="785"/>
                    <a:pt x="935" y="773"/>
                  </a:cubicBezTo>
                  <a:cubicBezTo>
                    <a:pt x="968" y="740"/>
                    <a:pt x="801" y="540"/>
                    <a:pt x="534" y="306"/>
                  </a:cubicBezTo>
                  <a:cubicBezTo>
                    <a:pt x="325" y="127"/>
                    <a:pt x="89" y="1"/>
                    <a:pt x="1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1905;p44">
              <a:extLst>
                <a:ext uri="{FF2B5EF4-FFF2-40B4-BE49-F238E27FC236}">
                  <a16:creationId xmlns:a16="http://schemas.microsoft.com/office/drawing/2014/main" id="{CD826EE4-63A8-490F-BE27-C6C02AA0CA38}"/>
                </a:ext>
              </a:extLst>
            </p:cNvPr>
            <p:cNvSpPr/>
            <p:nvPr/>
          </p:nvSpPr>
          <p:spPr>
            <a:xfrm>
              <a:off x="8246769" y="2698060"/>
              <a:ext cx="7548" cy="14456"/>
            </a:xfrm>
            <a:custGeom>
              <a:avLst/>
              <a:gdLst/>
              <a:ahLst/>
              <a:cxnLst/>
              <a:rect l="l" t="t" r="r" b="b"/>
              <a:pathLst>
                <a:path w="401" h="768" extrusionOk="0">
                  <a:moveTo>
                    <a:pt x="67" y="0"/>
                  </a:moveTo>
                  <a:cubicBezTo>
                    <a:pt x="0" y="0"/>
                    <a:pt x="34" y="200"/>
                    <a:pt x="101" y="434"/>
                  </a:cubicBezTo>
                  <a:cubicBezTo>
                    <a:pt x="201" y="634"/>
                    <a:pt x="301" y="767"/>
                    <a:pt x="367" y="767"/>
                  </a:cubicBezTo>
                  <a:cubicBezTo>
                    <a:pt x="401" y="767"/>
                    <a:pt x="401" y="567"/>
                    <a:pt x="301" y="367"/>
                  </a:cubicBezTo>
                  <a:cubicBezTo>
                    <a:pt x="234" y="134"/>
                    <a:pt x="101" y="0"/>
                    <a:pt x="6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1906;p44">
              <a:extLst>
                <a:ext uri="{FF2B5EF4-FFF2-40B4-BE49-F238E27FC236}">
                  <a16:creationId xmlns:a16="http://schemas.microsoft.com/office/drawing/2014/main" id="{31CD1D9E-4465-4FEE-99C8-DC529BE9546B}"/>
                </a:ext>
              </a:extLst>
            </p:cNvPr>
            <p:cNvSpPr/>
            <p:nvPr/>
          </p:nvSpPr>
          <p:spPr>
            <a:xfrm>
              <a:off x="8442034" y="2750161"/>
              <a:ext cx="6306" cy="20178"/>
            </a:xfrm>
            <a:custGeom>
              <a:avLst/>
              <a:gdLst/>
              <a:ahLst/>
              <a:cxnLst/>
              <a:rect l="l" t="t" r="r" b="b"/>
              <a:pathLst>
                <a:path w="335" h="1072" extrusionOk="0">
                  <a:moveTo>
                    <a:pt x="301" y="1"/>
                  </a:moveTo>
                  <a:cubicBezTo>
                    <a:pt x="234" y="1"/>
                    <a:pt x="134" y="234"/>
                    <a:pt x="67" y="535"/>
                  </a:cubicBezTo>
                  <a:cubicBezTo>
                    <a:pt x="34" y="835"/>
                    <a:pt x="1" y="1068"/>
                    <a:pt x="67" y="1068"/>
                  </a:cubicBezTo>
                  <a:cubicBezTo>
                    <a:pt x="72" y="1070"/>
                    <a:pt x="76" y="1072"/>
                    <a:pt x="80" y="1072"/>
                  </a:cubicBezTo>
                  <a:cubicBezTo>
                    <a:pt x="147" y="1072"/>
                    <a:pt x="238" y="849"/>
                    <a:pt x="301" y="568"/>
                  </a:cubicBezTo>
                  <a:cubicBezTo>
                    <a:pt x="334" y="268"/>
                    <a:pt x="334" y="34"/>
                    <a:pt x="30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1907;p44">
              <a:extLst>
                <a:ext uri="{FF2B5EF4-FFF2-40B4-BE49-F238E27FC236}">
                  <a16:creationId xmlns:a16="http://schemas.microsoft.com/office/drawing/2014/main" id="{BC6FB155-7427-4CAE-9A2B-ED79F9D359FE}"/>
                </a:ext>
              </a:extLst>
            </p:cNvPr>
            <p:cNvSpPr/>
            <p:nvPr/>
          </p:nvSpPr>
          <p:spPr>
            <a:xfrm>
              <a:off x="8487245" y="2835502"/>
              <a:ext cx="11952" cy="24620"/>
            </a:xfrm>
            <a:custGeom>
              <a:avLst/>
              <a:gdLst/>
              <a:ahLst/>
              <a:cxnLst/>
              <a:rect l="l" t="t" r="r" b="b"/>
              <a:pathLst>
                <a:path w="635" h="1308" extrusionOk="0">
                  <a:moveTo>
                    <a:pt x="561" y="1"/>
                  </a:moveTo>
                  <a:cubicBezTo>
                    <a:pt x="517" y="1"/>
                    <a:pt x="359" y="287"/>
                    <a:pt x="200" y="604"/>
                  </a:cubicBezTo>
                  <a:cubicBezTo>
                    <a:pt x="67" y="971"/>
                    <a:pt x="0" y="1304"/>
                    <a:pt x="34" y="1304"/>
                  </a:cubicBezTo>
                  <a:cubicBezTo>
                    <a:pt x="37" y="1306"/>
                    <a:pt x="41" y="1307"/>
                    <a:pt x="46" y="1307"/>
                  </a:cubicBezTo>
                  <a:cubicBezTo>
                    <a:pt x="116" y="1307"/>
                    <a:pt x="243" y="1050"/>
                    <a:pt x="401" y="704"/>
                  </a:cubicBezTo>
                  <a:cubicBezTo>
                    <a:pt x="567" y="337"/>
                    <a:pt x="634" y="37"/>
                    <a:pt x="567" y="3"/>
                  </a:cubicBezTo>
                  <a:cubicBezTo>
                    <a:pt x="566" y="2"/>
                    <a:pt x="564" y="1"/>
                    <a:pt x="56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1908;p44">
              <a:extLst>
                <a:ext uri="{FF2B5EF4-FFF2-40B4-BE49-F238E27FC236}">
                  <a16:creationId xmlns:a16="http://schemas.microsoft.com/office/drawing/2014/main" id="{C982A197-09A6-4B5B-9092-619226D0F066}"/>
                </a:ext>
              </a:extLst>
            </p:cNvPr>
            <p:cNvSpPr/>
            <p:nvPr/>
          </p:nvSpPr>
          <p:spPr>
            <a:xfrm>
              <a:off x="8442034" y="2906463"/>
              <a:ext cx="15096" cy="26427"/>
            </a:xfrm>
            <a:custGeom>
              <a:avLst/>
              <a:gdLst/>
              <a:ahLst/>
              <a:cxnLst/>
              <a:rect l="l" t="t" r="r" b="b"/>
              <a:pathLst>
                <a:path w="802" h="1404" extrusionOk="0">
                  <a:moveTo>
                    <a:pt x="74" y="0"/>
                  </a:moveTo>
                  <a:cubicBezTo>
                    <a:pt x="71" y="0"/>
                    <a:pt x="69" y="1"/>
                    <a:pt x="67" y="3"/>
                  </a:cubicBezTo>
                  <a:cubicBezTo>
                    <a:pt x="1" y="36"/>
                    <a:pt x="101" y="370"/>
                    <a:pt x="301" y="737"/>
                  </a:cubicBezTo>
                  <a:cubicBezTo>
                    <a:pt x="501" y="1137"/>
                    <a:pt x="701" y="1404"/>
                    <a:pt x="768" y="1404"/>
                  </a:cubicBezTo>
                  <a:cubicBezTo>
                    <a:pt x="801" y="1371"/>
                    <a:pt x="701" y="1037"/>
                    <a:pt x="501" y="637"/>
                  </a:cubicBezTo>
                  <a:cubicBezTo>
                    <a:pt x="311" y="288"/>
                    <a:pt x="121" y="0"/>
                    <a:pt x="74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1909;p44">
              <a:extLst>
                <a:ext uri="{FF2B5EF4-FFF2-40B4-BE49-F238E27FC236}">
                  <a16:creationId xmlns:a16="http://schemas.microsoft.com/office/drawing/2014/main" id="{302921A6-564D-446B-8E70-4B42C493A417}"/>
                </a:ext>
              </a:extLst>
            </p:cNvPr>
            <p:cNvSpPr/>
            <p:nvPr/>
          </p:nvSpPr>
          <p:spPr>
            <a:xfrm>
              <a:off x="8523027" y="2986176"/>
              <a:ext cx="9430" cy="18917"/>
            </a:xfrm>
            <a:custGeom>
              <a:avLst/>
              <a:gdLst/>
              <a:ahLst/>
              <a:cxnLst/>
              <a:rect l="l" t="t" r="r" b="b"/>
              <a:pathLst>
                <a:path w="501" h="1005" extrusionOk="0">
                  <a:moveTo>
                    <a:pt x="425" y="1"/>
                  </a:moveTo>
                  <a:cubicBezTo>
                    <a:pt x="377" y="1"/>
                    <a:pt x="229" y="193"/>
                    <a:pt x="167" y="471"/>
                  </a:cubicBezTo>
                  <a:cubicBezTo>
                    <a:pt x="67" y="738"/>
                    <a:pt x="1" y="972"/>
                    <a:pt x="67" y="1005"/>
                  </a:cubicBezTo>
                  <a:cubicBezTo>
                    <a:pt x="134" y="1005"/>
                    <a:pt x="267" y="805"/>
                    <a:pt x="368" y="538"/>
                  </a:cubicBezTo>
                  <a:cubicBezTo>
                    <a:pt x="434" y="271"/>
                    <a:pt x="501" y="4"/>
                    <a:pt x="434" y="4"/>
                  </a:cubicBezTo>
                  <a:cubicBezTo>
                    <a:pt x="432" y="2"/>
                    <a:pt x="429" y="1"/>
                    <a:pt x="425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1910;p44">
              <a:extLst>
                <a:ext uri="{FF2B5EF4-FFF2-40B4-BE49-F238E27FC236}">
                  <a16:creationId xmlns:a16="http://schemas.microsoft.com/office/drawing/2014/main" id="{3F45B3F6-CA10-4CB8-B80F-1705B9B28297}"/>
                </a:ext>
              </a:extLst>
            </p:cNvPr>
            <p:cNvSpPr/>
            <p:nvPr/>
          </p:nvSpPr>
          <p:spPr>
            <a:xfrm>
              <a:off x="8455228" y="3064008"/>
              <a:ext cx="9430" cy="12141"/>
            </a:xfrm>
            <a:custGeom>
              <a:avLst/>
              <a:gdLst/>
              <a:ahLst/>
              <a:cxnLst/>
              <a:rect l="l" t="t" r="r" b="b"/>
              <a:pathLst>
                <a:path w="501" h="645" extrusionOk="0">
                  <a:moveTo>
                    <a:pt x="80" y="0"/>
                  </a:moveTo>
                  <a:cubicBezTo>
                    <a:pt x="75" y="0"/>
                    <a:pt x="70" y="2"/>
                    <a:pt x="67" y="6"/>
                  </a:cubicBezTo>
                  <a:cubicBezTo>
                    <a:pt x="0" y="39"/>
                    <a:pt x="33" y="206"/>
                    <a:pt x="167" y="372"/>
                  </a:cubicBezTo>
                  <a:cubicBezTo>
                    <a:pt x="256" y="522"/>
                    <a:pt x="373" y="644"/>
                    <a:pt x="420" y="644"/>
                  </a:cubicBezTo>
                  <a:cubicBezTo>
                    <a:pt x="426" y="644"/>
                    <a:pt x="430" y="643"/>
                    <a:pt x="434" y="639"/>
                  </a:cubicBezTo>
                  <a:cubicBezTo>
                    <a:pt x="500" y="606"/>
                    <a:pt x="434" y="439"/>
                    <a:pt x="334" y="272"/>
                  </a:cubicBezTo>
                  <a:cubicBezTo>
                    <a:pt x="244" y="123"/>
                    <a:pt x="128" y="0"/>
                    <a:pt x="8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1911;p44">
              <a:extLst>
                <a:ext uri="{FF2B5EF4-FFF2-40B4-BE49-F238E27FC236}">
                  <a16:creationId xmlns:a16="http://schemas.microsoft.com/office/drawing/2014/main" id="{DC526C08-D145-4AB8-867A-EF6C716207B2}"/>
                </a:ext>
              </a:extLst>
            </p:cNvPr>
            <p:cNvSpPr/>
            <p:nvPr/>
          </p:nvSpPr>
          <p:spPr>
            <a:xfrm>
              <a:off x="8456470" y="3201544"/>
              <a:ext cx="20742" cy="20874"/>
            </a:xfrm>
            <a:custGeom>
              <a:avLst/>
              <a:gdLst/>
              <a:ahLst/>
              <a:cxnLst/>
              <a:rect l="l" t="t" r="r" b="b"/>
              <a:pathLst>
                <a:path w="1102" h="1109" extrusionOk="0">
                  <a:moveTo>
                    <a:pt x="78" y="0"/>
                  </a:moveTo>
                  <a:cubicBezTo>
                    <a:pt x="74" y="0"/>
                    <a:pt x="70" y="1"/>
                    <a:pt x="67" y="4"/>
                  </a:cubicBezTo>
                  <a:cubicBezTo>
                    <a:pt x="1" y="70"/>
                    <a:pt x="201" y="337"/>
                    <a:pt x="468" y="638"/>
                  </a:cubicBezTo>
                  <a:cubicBezTo>
                    <a:pt x="746" y="916"/>
                    <a:pt x="967" y="1108"/>
                    <a:pt x="1051" y="1108"/>
                  </a:cubicBezTo>
                  <a:cubicBezTo>
                    <a:pt x="1058" y="1108"/>
                    <a:pt x="1063" y="1107"/>
                    <a:pt x="1068" y="1105"/>
                  </a:cubicBezTo>
                  <a:cubicBezTo>
                    <a:pt x="1102" y="1038"/>
                    <a:pt x="901" y="771"/>
                    <a:pt x="635" y="471"/>
                  </a:cubicBezTo>
                  <a:cubicBezTo>
                    <a:pt x="387" y="192"/>
                    <a:pt x="140" y="0"/>
                    <a:pt x="78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1912;p44">
              <a:extLst>
                <a:ext uri="{FF2B5EF4-FFF2-40B4-BE49-F238E27FC236}">
                  <a16:creationId xmlns:a16="http://schemas.microsoft.com/office/drawing/2014/main" id="{99FC0DFC-3C6D-445B-ABB3-4C610D011431}"/>
                </a:ext>
              </a:extLst>
            </p:cNvPr>
            <p:cNvSpPr/>
            <p:nvPr/>
          </p:nvSpPr>
          <p:spPr>
            <a:xfrm>
              <a:off x="8539346" y="3117878"/>
              <a:ext cx="17599" cy="20404"/>
            </a:xfrm>
            <a:custGeom>
              <a:avLst/>
              <a:gdLst/>
              <a:ahLst/>
              <a:cxnLst/>
              <a:rect l="l" t="t" r="r" b="b"/>
              <a:pathLst>
                <a:path w="935" h="1084" extrusionOk="0">
                  <a:moveTo>
                    <a:pt x="63" y="1"/>
                  </a:moveTo>
                  <a:cubicBezTo>
                    <a:pt x="52" y="1"/>
                    <a:pt x="42" y="4"/>
                    <a:pt x="34" y="12"/>
                  </a:cubicBezTo>
                  <a:cubicBezTo>
                    <a:pt x="1" y="46"/>
                    <a:pt x="134" y="312"/>
                    <a:pt x="368" y="613"/>
                  </a:cubicBezTo>
                  <a:cubicBezTo>
                    <a:pt x="584" y="891"/>
                    <a:pt x="801" y="1083"/>
                    <a:pt x="884" y="1083"/>
                  </a:cubicBezTo>
                  <a:cubicBezTo>
                    <a:pt x="891" y="1083"/>
                    <a:pt x="897" y="1082"/>
                    <a:pt x="902" y="1080"/>
                  </a:cubicBezTo>
                  <a:cubicBezTo>
                    <a:pt x="935" y="1046"/>
                    <a:pt x="768" y="779"/>
                    <a:pt x="535" y="479"/>
                  </a:cubicBezTo>
                  <a:cubicBezTo>
                    <a:pt x="328" y="214"/>
                    <a:pt x="148" y="1"/>
                    <a:pt x="63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1913;p44">
              <a:extLst>
                <a:ext uri="{FF2B5EF4-FFF2-40B4-BE49-F238E27FC236}">
                  <a16:creationId xmlns:a16="http://schemas.microsoft.com/office/drawing/2014/main" id="{E56B631D-C6BA-4DC6-9682-B4A5F2B1B6EF}"/>
                </a:ext>
              </a:extLst>
            </p:cNvPr>
            <p:cNvSpPr/>
            <p:nvPr/>
          </p:nvSpPr>
          <p:spPr>
            <a:xfrm>
              <a:off x="8598994" y="3229231"/>
              <a:ext cx="13835" cy="24563"/>
            </a:xfrm>
            <a:custGeom>
              <a:avLst/>
              <a:gdLst/>
              <a:ahLst/>
              <a:cxnLst/>
              <a:rect l="l" t="t" r="r" b="b"/>
              <a:pathLst>
                <a:path w="735" h="1305" extrusionOk="0">
                  <a:moveTo>
                    <a:pt x="668" y="0"/>
                  </a:moveTo>
                  <a:cubicBezTo>
                    <a:pt x="601" y="0"/>
                    <a:pt x="434" y="267"/>
                    <a:pt x="268" y="634"/>
                  </a:cubicBezTo>
                  <a:cubicBezTo>
                    <a:pt x="68" y="968"/>
                    <a:pt x="1" y="1301"/>
                    <a:pt x="34" y="1301"/>
                  </a:cubicBezTo>
                  <a:cubicBezTo>
                    <a:pt x="38" y="1303"/>
                    <a:pt x="42" y="1304"/>
                    <a:pt x="47" y="1304"/>
                  </a:cubicBezTo>
                  <a:cubicBezTo>
                    <a:pt x="123" y="1304"/>
                    <a:pt x="311" y="1047"/>
                    <a:pt x="468" y="701"/>
                  </a:cubicBezTo>
                  <a:cubicBezTo>
                    <a:pt x="635" y="367"/>
                    <a:pt x="735" y="34"/>
                    <a:pt x="668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1914;p44">
              <a:extLst>
                <a:ext uri="{FF2B5EF4-FFF2-40B4-BE49-F238E27FC236}">
                  <a16:creationId xmlns:a16="http://schemas.microsoft.com/office/drawing/2014/main" id="{DC97A352-A6E1-4661-BA57-2EB0C13645CE}"/>
                </a:ext>
              </a:extLst>
            </p:cNvPr>
            <p:cNvSpPr/>
            <p:nvPr/>
          </p:nvSpPr>
          <p:spPr>
            <a:xfrm>
              <a:off x="8487245" y="3331833"/>
              <a:ext cx="20742" cy="17392"/>
            </a:xfrm>
            <a:custGeom>
              <a:avLst/>
              <a:gdLst/>
              <a:ahLst/>
              <a:cxnLst/>
              <a:rect l="l" t="t" r="r" b="b"/>
              <a:pathLst>
                <a:path w="1102" h="924" extrusionOk="0">
                  <a:moveTo>
                    <a:pt x="84" y="0"/>
                  </a:moveTo>
                  <a:cubicBezTo>
                    <a:pt x="58" y="0"/>
                    <a:pt x="40" y="7"/>
                    <a:pt x="34" y="20"/>
                  </a:cubicBezTo>
                  <a:cubicBezTo>
                    <a:pt x="0" y="87"/>
                    <a:pt x="267" y="254"/>
                    <a:pt x="534" y="487"/>
                  </a:cubicBezTo>
                  <a:cubicBezTo>
                    <a:pt x="784" y="705"/>
                    <a:pt x="975" y="924"/>
                    <a:pt x="1026" y="924"/>
                  </a:cubicBezTo>
                  <a:cubicBezTo>
                    <a:pt x="1029" y="924"/>
                    <a:pt x="1032" y="923"/>
                    <a:pt x="1034" y="921"/>
                  </a:cubicBezTo>
                  <a:cubicBezTo>
                    <a:pt x="1101" y="887"/>
                    <a:pt x="968" y="587"/>
                    <a:pt x="667" y="320"/>
                  </a:cubicBezTo>
                  <a:cubicBezTo>
                    <a:pt x="427" y="107"/>
                    <a:pt x="187" y="0"/>
                    <a:pt x="84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1915;p44">
              <a:extLst>
                <a:ext uri="{FF2B5EF4-FFF2-40B4-BE49-F238E27FC236}">
                  <a16:creationId xmlns:a16="http://schemas.microsoft.com/office/drawing/2014/main" id="{8D10FAEA-6DA3-41F7-A37F-72F52E1F862B}"/>
                </a:ext>
              </a:extLst>
            </p:cNvPr>
            <p:cNvSpPr/>
            <p:nvPr/>
          </p:nvSpPr>
          <p:spPr>
            <a:xfrm>
              <a:off x="8495395" y="3445841"/>
              <a:ext cx="16978" cy="3783"/>
            </a:xfrm>
            <a:custGeom>
              <a:avLst/>
              <a:gdLst/>
              <a:ahLst/>
              <a:cxnLst/>
              <a:rect l="l" t="t" r="r" b="b"/>
              <a:pathLst>
                <a:path w="902" h="201" extrusionOk="0">
                  <a:moveTo>
                    <a:pt x="468" y="1"/>
                  </a:moveTo>
                  <a:cubicBezTo>
                    <a:pt x="201" y="1"/>
                    <a:pt x="1" y="34"/>
                    <a:pt x="1" y="101"/>
                  </a:cubicBezTo>
                  <a:cubicBezTo>
                    <a:pt x="1" y="167"/>
                    <a:pt x="201" y="201"/>
                    <a:pt x="468" y="201"/>
                  </a:cubicBezTo>
                  <a:cubicBezTo>
                    <a:pt x="701" y="201"/>
                    <a:pt x="902" y="167"/>
                    <a:pt x="902" y="101"/>
                  </a:cubicBezTo>
                  <a:cubicBezTo>
                    <a:pt x="902" y="34"/>
                    <a:pt x="701" y="1"/>
                    <a:pt x="46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1916;p44">
              <a:extLst>
                <a:ext uri="{FF2B5EF4-FFF2-40B4-BE49-F238E27FC236}">
                  <a16:creationId xmlns:a16="http://schemas.microsoft.com/office/drawing/2014/main" id="{4A90D042-FEF1-4654-B418-AEB3C9FE8490}"/>
                </a:ext>
              </a:extLst>
            </p:cNvPr>
            <p:cNvSpPr/>
            <p:nvPr/>
          </p:nvSpPr>
          <p:spPr>
            <a:xfrm>
              <a:off x="8607163" y="3396865"/>
              <a:ext cx="9430" cy="23321"/>
            </a:xfrm>
            <a:custGeom>
              <a:avLst/>
              <a:gdLst/>
              <a:ahLst/>
              <a:cxnLst/>
              <a:rect l="l" t="t" r="r" b="b"/>
              <a:pathLst>
                <a:path w="501" h="1239" extrusionOk="0">
                  <a:moveTo>
                    <a:pt x="367" y="1"/>
                  </a:moveTo>
                  <a:cubicBezTo>
                    <a:pt x="301" y="34"/>
                    <a:pt x="267" y="301"/>
                    <a:pt x="201" y="635"/>
                  </a:cubicBezTo>
                  <a:cubicBezTo>
                    <a:pt x="101" y="968"/>
                    <a:pt x="0" y="1202"/>
                    <a:pt x="67" y="1235"/>
                  </a:cubicBezTo>
                  <a:cubicBezTo>
                    <a:pt x="69" y="1237"/>
                    <a:pt x="72" y="1238"/>
                    <a:pt x="76" y="1238"/>
                  </a:cubicBezTo>
                  <a:cubicBezTo>
                    <a:pt x="126" y="1238"/>
                    <a:pt x="307" y="1012"/>
                    <a:pt x="401" y="668"/>
                  </a:cubicBezTo>
                  <a:cubicBezTo>
                    <a:pt x="501" y="301"/>
                    <a:pt x="434" y="1"/>
                    <a:pt x="36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1917;p44">
              <a:extLst>
                <a:ext uri="{FF2B5EF4-FFF2-40B4-BE49-F238E27FC236}">
                  <a16:creationId xmlns:a16="http://schemas.microsoft.com/office/drawing/2014/main" id="{918D94F1-85F6-4536-96D4-D8FD1BBCFCB8}"/>
                </a:ext>
              </a:extLst>
            </p:cNvPr>
            <p:cNvSpPr/>
            <p:nvPr/>
          </p:nvSpPr>
          <p:spPr>
            <a:xfrm>
              <a:off x="8693182" y="3427583"/>
              <a:ext cx="10691" cy="25862"/>
            </a:xfrm>
            <a:custGeom>
              <a:avLst/>
              <a:gdLst/>
              <a:ahLst/>
              <a:cxnLst/>
              <a:rect l="l" t="t" r="r" b="b"/>
              <a:pathLst>
                <a:path w="568" h="1374" extrusionOk="0">
                  <a:moveTo>
                    <a:pt x="45" y="1"/>
                  </a:moveTo>
                  <a:cubicBezTo>
                    <a:pt x="41" y="1"/>
                    <a:pt x="37" y="2"/>
                    <a:pt x="34" y="3"/>
                  </a:cubicBezTo>
                  <a:cubicBezTo>
                    <a:pt x="0" y="3"/>
                    <a:pt x="34" y="337"/>
                    <a:pt x="167" y="704"/>
                  </a:cubicBezTo>
                  <a:cubicBezTo>
                    <a:pt x="294" y="1084"/>
                    <a:pt x="451" y="1374"/>
                    <a:pt x="523" y="1374"/>
                  </a:cubicBezTo>
                  <a:cubicBezTo>
                    <a:pt x="527" y="1374"/>
                    <a:pt x="531" y="1373"/>
                    <a:pt x="534" y="1371"/>
                  </a:cubicBezTo>
                  <a:cubicBezTo>
                    <a:pt x="567" y="1338"/>
                    <a:pt x="534" y="1037"/>
                    <a:pt x="401" y="637"/>
                  </a:cubicBezTo>
                  <a:cubicBezTo>
                    <a:pt x="274" y="289"/>
                    <a:pt x="117" y="1"/>
                    <a:pt x="45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1918;p44">
              <a:extLst>
                <a:ext uri="{FF2B5EF4-FFF2-40B4-BE49-F238E27FC236}">
                  <a16:creationId xmlns:a16="http://schemas.microsoft.com/office/drawing/2014/main" id="{FBA5CD91-14C7-4D65-AD3D-6685630892B0}"/>
                </a:ext>
              </a:extLst>
            </p:cNvPr>
            <p:cNvSpPr/>
            <p:nvPr/>
          </p:nvSpPr>
          <p:spPr>
            <a:xfrm>
              <a:off x="8686896" y="3560696"/>
              <a:ext cx="16357" cy="27744"/>
            </a:xfrm>
            <a:custGeom>
              <a:avLst/>
              <a:gdLst/>
              <a:ahLst/>
              <a:cxnLst/>
              <a:rect l="l" t="t" r="r" b="b"/>
              <a:pathLst>
                <a:path w="869" h="1474" extrusionOk="0">
                  <a:moveTo>
                    <a:pt x="823" y="1"/>
                  </a:moveTo>
                  <a:cubicBezTo>
                    <a:pt x="744" y="1"/>
                    <a:pt x="524" y="290"/>
                    <a:pt x="334" y="670"/>
                  </a:cubicBezTo>
                  <a:cubicBezTo>
                    <a:pt x="134" y="1104"/>
                    <a:pt x="1" y="1437"/>
                    <a:pt x="68" y="1471"/>
                  </a:cubicBezTo>
                  <a:cubicBezTo>
                    <a:pt x="69" y="1472"/>
                    <a:pt x="71" y="1473"/>
                    <a:pt x="73" y="1473"/>
                  </a:cubicBezTo>
                  <a:cubicBezTo>
                    <a:pt x="122" y="1473"/>
                    <a:pt x="344" y="1152"/>
                    <a:pt x="535" y="770"/>
                  </a:cubicBezTo>
                  <a:cubicBezTo>
                    <a:pt x="735" y="370"/>
                    <a:pt x="868" y="36"/>
                    <a:pt x="835" y="3"/>
                  </a:cubicBezTo>
                  <a:cubicBezTo>
                    <a:pt x="831" y="1"/>
                    <a:pt x="828" y="1"/>
                    <a:pt x="823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1919;p44">
              <a:extLst>
                <a:ext uri="{FF2B5EF4-FFF2-40B4-BE49-F238E27FC236}">
                  <a16:creationId xmlns:a16="http://schemas.microsoft.com/office/drawing/2014/main" id="{5318902A-60B5-46BA-A969-72515965EAB3}"/>
                </a:ext>
              </a:extLst>
            </p:cNvPr>
            <p:cNvSpPr/>
            <p:nvPr/>
          </p:nvSpPr>
          <p:spPr>
            <a:xfrm>
              <a:off x="8589583" y="3641689"/>
              <a:ext cx="12573" cy="25862"/>
            </a:xfrm>
            <a:custGeom>
              <a:avLst/>
              <a:gdLst/>
              <a:ahLst/>
              <a:cxnLst/>
              <a:rect l="l" t="t" r="r" b="b"/>
              <a:pathLst>
                <a:path w="668" h="1374" extrusionOk="0">
                  <a:moveTo>
                    <a:pt x="74" y="1"/>
                  </a:moveTo>
                  <a:cubicBezTo>
                    <a:pt x="71" y="1"/>
                    <a:pt x="69" y="1"/>
                    <a:pt x="67" y="3"/>
                  </a:cubicBezTo>
                  <a:cubicBezTo>
                    <a:pt x="0" y="37"/>
                    <a:pt x="67" y="337"/>
                    <a:pt x="234" y="737"/>
                  </a:cubicBezTo>
                  <a:cubicBezTo>
                    <a:pt x="392" y="1085"/>
                    <a:pt x="551" y="1373"/>
                    <a:pt x="623" y="1373"/>
                  </a:cubicBezTo>
                  <a:cubicBezTo>
                    <a:pt x="627" y="1373"/>
                    <a:pt x="631" y="1373"/>
                    <a:pt x="634" y="1371"/>
                  </a:cubicBezTo>
                  <a:cubicBezTo>
                    <a:pt x="668" y="1371"/>
                    <a:pt x="601" y="1037"/>
                    <a:pt x="434" y="637"/>
                  </a:cubicBezTo>
                  <a:cubicBezTo>
                    <a:pt x="308" y="289"/>
                    <a:pt x="121" y="1"/>
                    <a:pt x="7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1920;p44">
              <a:extLst>
                <a:ext uri="{FF2B5EF4-FFF2-40B4-BE49-F238E27FC236}">
                  <a16:creationId xmlns:a16="http://schemas.microsoft.com/office/drawing/2014/main" id="{F3003E3F-031A-4916-BFE7-9A5B4C69AF1D}"/>
                </a:ext>
              </a:extLst>
            </p:cNvPr>
            <p:cNvSpPr/>
            <p:nvPr/>
          </p:nvSpPr>
          <p:spPr>
            <a:xfrm>
              <a:off x="8491010" y="3696368"/>
              <a:ext cx="14456" cy="3783"/>
            </a:xfrm>
            <a:custGeom>
              <a:avLst/>
              <a:gdLst/>
              <a:ahLst/>
              <a:cxnLst/>
              <a:rect l="l" t="t" r="r" b="b"/>
              <a:pathLst>
                <a:path w="768" h="201" extrusionOk="0">
                  <a:moveTo>
                    <a:pt x="367" y="0"/>
                  </a:moveTo>
                  <a:cubicBezTo>
                    <a:pt x="167" y="0"/>
                    <a:pt x="0" y="34"/>
                    <a:pt x="0" y="100"/>
                  </a:cubicBezTo>
                  <a:cubicBezTo>
                    <a:pt x="0" y="167"/>
                    <a:pt x="167" y="200"/>
                    <a:pt x="367" y="200"/>
                  </a:cubicBezTo>
                  <a:cubicBezTo>
                    <a:pt x="601" y="200"/>
                    <a:pt x="768" y="167"/>
                    <a:pt x="768" y="100"/>
                  </a:cubicBezTo>
                  <a:cubicBezTo>
                    <a:pt x="768" y="34"/>
                    <a:pt x="601" y="0"/>
                    <a:pt x="36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1921;p44">
              <a:extLst>
                <a:ext uri="{FF2B5EF4-FFF2-40B4-BE49-F238E27FC236}">
                  <a16:creationId xmlns:a16="http://schemas.microsoft.com/office/drawing/2014/main" id="{B0C1A487-9671-44E5-A8EA-6F1643AB5103}"/>
                </a:ext>
              </a:extLst>
            </p:cNvPr>
            <p:cNvSpPr/>
            <p:nvPr/>
          </p:nvSpPr>
          <p:spPr>
            <a:xfrm>
              <a:off x="8553802" y="3803035"/>
              <a:ext cx="7548" cy="21439"/>
            </a:xfrm>
            <a:custGeom>
              <a:avLst/>
              <a:gdLst/>
              <a:ahLst/>
              <a:cxnLst/>
              <a:rect l="l" t="t" r="r" b="b"/>
              <a:pathLst>
                <a:path w="401" h="1139" extrusionOk="0">
                  <a:moveTo>
                    <a:pt x="47" y="1"/>
                  </a:moveTo>
                  <a:cubicBezTo>
                    <a:pt x="42" y="1"/>
                    <a:pt x="38" y="2"/>
                    <a:pt x="33" y="4"/>
                  </a:cubicBezTo>
                  <a:cubicBezTo>
                    <a:pt x="0" y="4"/>
                    <a:pt x="0" y="271"/>
                    <a:pt x="100" y="604"/>
                  </a:cubicBezTo>
                  <a:cubicBezTo>
                    <a:pt x="167" y="905"/>
                    <a:pt x="300" y="1138"/>
                    <a:pt x="334" y="1138"/>
                  </a:cubicBezTo>
                  <a:cubicBezTo>
                    <a:pt x="400" y="1105"/>
                    <a:pt x="400" y="838"/>
                    <a:pt x="300" y="538"/>
                  </a:cubicBezTo>
                  <a:cubicBezTo>
                    <a:pt x="207" y="225"/>
                    <a:pt x="113" y="1"/>
                    <a:pt x="4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1922;p44">
              <a:extLst>
                <a:ext uri="{FF2B5EF4-FFF2-40B4-BE49-F238E27FC236}">
                  <a16:creationId xmlns:a16="http://schemas.microsoft.com/office/drawing/2014/main" id="{CC978724-00C6-4132-A43C-608B58003821}"/>
                </a:ext>
              </a:extLst>
            </p:cNvPr>
            <p:cNvSpPr/>
            <p:nvPr/>
          </p:nvSpPr>
          <p:spPr>
            <a:xfrm>
              <a:off x="8489749" y="3767837"/>
              <a:ext cx="10691" cy="14644"/>
            </a:xfrm>
            <a:custGeom>
              <a:avLst/>
              <a:gdLst/>
              <a:ahLst/>
              <a:cxnLst/>
              <a:rect l="l" t="t" r="r" b="b"/>
              <a:pathLst>
                <a:path w="568" h="778" extrusionOk="0">
                  <a:moveTo>
                    <a:pt x="512" y="1"/>
                  </a:moveTo>
                  <a:cubicBezTo>
                    <a:pt x="440" y="1"/>
                    <a:pt x="321" y="127"/>
                    <a:pt x="201" y="306"/>
                  </a:cubicBezTo>
                  <a:cubicBezTo>
                    <a:pt x="67" y="540"/>
                    <a:pt x="1" y="740"/>
                    <a:pt x="67" y="773"/>
                  </a:cubicBezTo>
                  <a:cubicBezTo>
                    <a:pt x="70" y="776"/>
                    <a:pt x="74" y="777"/>
                    <a:pt x="78" y="777"/>
                  </a:cubicBezTo>
                  <a:cubicBezTo>
                    <a:pt x="124" y="777"/>
                    <a:pt x="246" y="622"/>
                    <a:pt x="368" y="440"/>
                  </a:cubicBezTo>
                  <a:cubicBezTo>
                    <a:pt x="534" y="206"/>
                    <a:pt x="568" y="6"/>
                    <a:pt x="534" y="6"/>
                  </a:cubicBezTo>
                  <a:cubicBezTo>
                    <a:pt x="528" y="3"/>
                    <a:pt x="520" y="1"/>
                    <a:pt x="512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1923;p44">
              <a:extLst>
                <a:ext uri="{FF2B5EF4-FFF2-40B4-BE49-F238E27FC236}">
                  <a16:creationId xmlns:a16="http://schemas.microsoft.com/office/drawing/2014/main" id="{9D4FD2AA-CAE2-4949-9558-F679BDEC31A2}"/>
                </a:ext>
              </a:extLst>
            </p:cNvPr>
            <p:cNvSpPr/>
            <p:nvPr/>
          </p:nvSpPr>
          <p:spPr>
            <a:xfrm>
              <a:off x="8485363" y="3896602"/>
              <a:ext cx="5666" cy="24563"/>
            </a:xfrm>
            <a:custGeom>
              <a:avLst/>
              <a:gdLst/>
              <a:ahLst/>
              <a:cxnLst/>
              <a:rect l="l" t="t" r="r" b="b"/>
              <a:pathLst>
                <a:path w="301" h="1305" extrusionOk="0">
                  <a:moveTo>
                    <a:pt x="77" y="1"/>
                  </a:moveTo>
                  <a:cubicBezTo>
                    <a:pt x="74" y="1"/>
                    <a:pt x="70" y="1"/>
                    <a:pt x="67" y="3"/>
                  </a:cubicBezTo>
                  <a:cubicBezTo>
                    <a:pt x="0" y="3"/>
                    <a:pt x="0" y="303"/>
                    <a:pt x="34" y="670"/>
                  </a:cubicBezTo>
                  <a:cubicBezTo>
                    <a:pt x="67" y="1037"/>
                    <a:pt x="167" y="1304"/>
                    <a:pt x="234" y="1304"/>
                  </a:cubicBezTo>
                  <a:cubicBezTo>
                    <a:pt x="267" y="1304"/>
                    <a:pt x="300" y="1004"/>
                    <a:pt x="234" y="637"/>
                  </a:cubicBezTo>
                  <a:cubicBezTo>
                    <a:pt x="202" y="289"/>
                    <a:pt x="140" y="1"/>
                    <a:pt x="7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06096814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" name="Google Shape;1924;p44">
            <a:extLst>
              <a:ext uri="{FF2B5EF4-FFF2-40B4-BE49-F238E27FC236}">
                <a16:creationId xmlns:a16="http://schemas.microsoft.com/office/drawing/2014/main" id="{6EB03C7E-4250-46A5-A019-D2E0488B428C}"/>
              </a:ext>
            </a:extLst>
          </p:cNvPr>
          <p:cNvSpPr txBox="1">
            <a:spLocks/>
          </p:cNvSpPr>
          <p:nvPr/>
        </p:nvSpPr>
        <p:spPr>
          <a:xfrm>
            <a:off x="636547" y="101802"/>
            <a:ext cx="4111166" cy="14737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13970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400"/>
              <a:buFont typeface="Montserrat"/>
              <a:buNone/>
              <a:tabLst/>
              <a:defRPr/>
            </a:pP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Đo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quãng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đường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: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thước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mét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,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thước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dây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…………</a:t>
            </a:r>
          </a:p>
          <a:p>
            <a:pPr marL="13970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400"/>
              <a:buFont typeface="Montserrat"/>
              <a:buNone/>
              <a:tabLst/>
              <a:defRPr/>
            </a:pP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Đo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thời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gian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: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đồng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hồ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bấm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giây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,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đồng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hồ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hiện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số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và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cổng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quang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điện</a:t>
            </a:r>
            <a:endParaRPr kumimoji="0" lang="vi-VN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3 Arima Madurai Black" panose="00000A00000000000000" pitchFamily="2" charset="-93"/>
              <a:cs typeface="#9Slide03 Arima Madurai Black" panose="00000A00000000000000" pitchFamily="2" charset="-93"/>
              <a:sym typeface="Montserrat"/>
            </a:endParaRPr>
          </a:p>
        </p:txBody>
      </p: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92514356-6C6E-4AB9-978B-3D69F2B58EAB}"/>
              </a:ext>
            </a:extLst>
          </p:cNvPr>
          <p:cNvGrpSpPr/>
          <p:nvPr/>
        </p:nvGrpSpPr>
        <p:grpSpPr>
          <a:xfrm>
            <a:off x="5581407" y="560069"/>
            <a:ext cx="3055036" cy="4184419"/>
            <a:chOff x="6488133" y="1423362"/>
            <a:chExt cx="2352527" cy="3222207"/>
          </a:xfrm>
        </p:grpSpPr>
        <p:sp>
          <p:nvSpPr>
            <p:cNvPr id="259" name="Google Shape;3370;p69">
              <a:extLst>
                <a:ext uri="{FF2B5EF4-FFF2-40B4-BE49-F238E27FC236}">
                  <a16:creationId xmlns:a16="http://schemas.microsoft.com/office/drawing/2014/main" id="{2634FA78-08EB-43D6-B4B7-C269AF6802B6}"/>
                </a:ext>
              </a:extLst>
            </p:cNvPr>
            <p:cNvSpPr/>
            <p:nvPr/>
          </p:nvSpPr>
          <p:spPr>
            <a:xfrm>
              <a:off x="7217257" y="2382459"/>
              <a:ext cx="1055325" cy="1000021"/>
            </a:xfrm>
            <a:custGeom>
              <a:avLst/>
              <a:gdLst/>
              <a:ahLst/>
              <a:cxnLst/>
              <a:rect l="l" t="t" r="r" b="b"/>
              <a:pathLst>
                <a:path w="60110" h="56960" extrusionOk="0">
                  <a:moveTo>
                    <a:pt x="6234" y="1"/>
                  </a:moveTo>
                  <a:cubicBezTo>
                    <a:pt x="5499" y="1"/>
                    <a:pt x="4745" y="216"/>
                    <a:pt x="4136" y="611"/>
                  </a:cubicBezTo>
                  <a:cubicBezTo>
                    <a:pt x="2802" y="1479"/>
                    <a:pt x="2035" y="3080"/>
                    <a:pt x="1635" y="4614"/>
                  </a:cubicBezTo>
                  <a:cubicBezTo>
                    <a:pt x="0" y="10819"/>
                    <a:pt x="2735" y="17523"/>
                    <a:pt x="7305" y="22027"/>
                  </a:cubicBezTo>
                  <a:cubicBezTo>
                    <a:pt x="11842" y="26530"/>
                    <a:pt x="17913" y="29098"/>
                    <a:pt x="24084" y="30833"/>
                  </a:cubicBezTo>
                  <a:cubicBezTo>
                    <a:pt x="30589" y="32668"/>
                    <a:pt x="37427" y="33802"/>
                    <a:pt x="43364" y="37137"/>
                  </a:cubicBezTo>
                  <a:cubicBezTo>
                    <a:pt x="49269" y="40473"/>
                    <a:pt x="54005" y="46010"/>
                    <a:pt x="53105" y="52715"/>
                  </a:cubicBezTo>
                  <a:cubicBezTo>
                    <a:pt x="52871" y="54984"/>
                    <a:pt x="53939" y="55951"/>
                    <a:pt x="55340" y="56618"/>
                  </a:cubicBezTo>
                  <a:cubicBezTo>
                    <a:pt x="55754" y="56848"/>
                    <a:pt x="56212" y="56959"/>
                    <a:pt x="56668" y="56959"/>
                  </a:cubicBezTo>
                  <a:cubicBezTo>
                    <a:pt x="57532" y="56959"/>
                    <a:pt x="58385" y="56560"/>
                    <a:pt x="58909" y="55817"/>
                  </a:cubicBezTo>
                  <a:cubicBezTo>
                    <a:pt x="59876" y="54650"/>
                    <a:pt x="60076" y="52715"/>
                    <a:pt x="60076" y="51181"/>
                  </a:cubicBezTo>
                  <a:cubicBezTo>
                    <a:pt x="60110" y="45644"/>
                    <a:pt x="56207" y="40540"/>
                    <a:pt x="51737" y="37304"/>
                  </a:cubicBezTo>
                  <a:cubicBezTo>
                    <a:pt x="47267" y="34035"/>
                    <a:pt x="41863" y="32334"/>
                    <a:pt x="36493" y="31033"/>
                  </a:cubicBezTo>
                  <a:cubicBezTo>
                    <a:pt x="31089" y="29765"/>
                    <a:pt x="25652" y="28665"/>
                    <a:pt x="20548" y="26463"/>
                  </a:cubicBezTo>
                  <a:cubicBezTo>
                    <a:pt x="16745" y="24795"/>
                    <a:pt x="12909" y="21960"/>
                    <a:pt x="12476" y="17824"/>
                  </a:cubicBezTo>
                  <a:cubicBezTo>
                    <a:pt x="12209" y="15755"/>
                    <a:pt x="12742" y="13187"/>
                    <a:pt x="11141" y="11919"/>
                  </a:cubicBezTo>
                  <a:cubicBezTo>
                    <a:pt x="10508" y="11419"/>
                    <a:pt x="9674" y="11186"/>
                    <a:pt x="9073" y="10685"/>
                  </a:cubicBezTo>
                  <a:cubicBezTo>
                    <a:pt x="6505" y="8484"/>
                    <a:pt x="10641" y="3647"/>
                    <a:pt x="8506" y="978"/>
                  </a:cubicBezTo>
                  <a:cubicBezTo>
                    <a:pt x="7962" y="307"/>
                    <a:pt x="7111" y="1"/>
                    <a:pt x="6234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3371;p69">
              <a:extLst>
                <a:ext uri="{FF2B5EF4-FFF2-40B4-BE49-F238E27FC236}">
                  <a16:creationId xmlns:a16="http://schemas.microsoft.com/office/drawing/2014/main" id="{BD9F14E1-3ED8-4885-BD01-726BD045F419}"/>
                </a:ext>
              </a:extLst>
            </p:cNvPr>
            <p:cNvSpPr/>
            <p:nvPr/>
          </p:nvSpPr>
          <p:spPr>
            <a:xfrm>
              <a:off x="7217257" y="2382459"/>
              <a:ext cx="1055325" cy="1000021"/>
            </a:xfrm>
            <a:custGeom>
              <a:avLst/>
              <a:gdLst/>
              <a:ahLst/>
              <a:cxnLst/>
              <a:rect l="l" t="t" r="r" b="b"/>
              <a:pathLst>
                <a:path w="60110" h="56960" extrusionOk="0">
                  <a:moveTo>
                    <a:pt x="6234" y="1"/>
                  </a:moveTo>
                  <a:cubicBezTo>
                    <a:pt x="5499" y="1"/>
                    <a:pt x="4745" y="216"/>
                    <a:pt x="4136" y="611"/>
                  </a:cubicBezTo>
                  <a:cubicBezTo>
                    <a:pt x="2802" y="1479"/>
                    <a:pt x="2035" y="3080"/>
                    <a:pt x="1635" y="4614"/>
                  </a:cubicBezTo>
                  <a:cubicBezTo>
                    <a:pt x="0" y="10819"/>
                    <a:pt x="2735" y="17523"/>
                    <a:pt x="7305" y="22027"/>
                  </a:cubicBezTo>
                  <a:cubicBezTo>
                    <a:pt x="11842" y="26530"/>
                    <a:pt x="17913" y="29098"/>
                    <a:pt x="24084" y="30833"/>
                  </a:cubicBezTo>
                  <a:cubicBezTo>
                    <a:pt x="30589" y="32668"/>
                    <a:pt x="37427" y="33802"/>
                    <a:pt x="43364" y="37137"/>
                  </a:cubicBezTo>
                  <a:cubicBezTo>
                    <a:pt x="49269" y="40473"/>
                    <a:pt x="54005" y="46010"/>
                    <a:pt x="53105" y="52715"/>
                  </a:cubicBezTo>
                  <a:cubicBezTo>
                    <a:pt x="52871" y="54984"/>
                    <a:pt x="53939" y="55951"/>
                    <a:pt x="55340" y="56618"/>
                  </a:cubicBezTo>
                  <a:cubicBezTo>
                    <a:pt x="55754" y="56848"/>
                    <a:pt x="56212" y="56959"/>
                    <a:pt x="56668" y="56959"/>
                  </a:cubicBezTo>
                  <a:cubicBezTo>
                    <a:pt x="57532" y="56959"/>
                    <a:pt x="58385" y="56560"/>
                    <a:pt x="58909" y="55817"/>
                  </a:cubicBezTo>
                  <a:cubicBezTo>
                    <a:pt x="59876" y="54650"/>
                    <a:pt x="60076" y="52715"/>
                    <a:pt x="60076" y="51181"/>
                  </a:cubicBezTo>
                  <a:cubicBezTo>
                    <a:pt x="60110" y="45644"/>
                    <a:pt x="56207" y="40540"/>
                    <a:pt x="51737" y="37304"/>
                  </a:cubicBezTo>
                  <a:cubicBezTo>
                    <a:pt x="47267" y="34035"/>
                    <a:pt x="41863" y="32334"/>
                    <a:pt x="36493" y="31033"/>
                  </a:cubicBezTo>
                  <a:cubicBezTo>
                    <a:pt x="31089" y="29765"/>
                    <a:pt x="25652" y="28665"/>
                    <a:pt x="20548" y="26463"/>
                  </a:cubicBezTo>
                  <a:cubicBezTo>
                    <a:pt x="16745" y="24795"/>
                    <a:pt x="12909" y="21960"/>
                    <a:pt x="12476" y="17824"/>
                  </a:cubicBezTo>
                  <a:cubicBezTo>
                    <a:pt x="12209" y="15755"/>
                    <a:pt x="12742" y="13187"/>
                    <a:pt x="11141" y="11919"/>
                  </a:cubicBezTo>
                  <a:cubicBezTo>
                    <a:pt x="10508" y="11419"/>
                    <a:pt x="9674" y="11186"/>
                    <a:pt x="9073" y="10685"/>
                  </a:cubicBezTo>
                  <a:cubicBezTo>
                    <a:pt x="6505" y="8484"/>
                    <a:pt x="10641" y="3647"/>
                    <a:pt x="8506" y="978"/>
                  </a:cubicBezTo>
                  <a:cubicBezTo>
                    <a:pt x="7962" y="307"/>
                    <a:pt x="7111" y="1"/>
                    <a:pt x="6234" y="1"/>
                  </a:cubicBezTo>
                  <a:close/>
                </a:path>
              </a:pathLst>
            </a:custGeom>
            <a:solidFill>
              <a:srgbClr val="F5AA79"/>
            </a:solidFill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3372;p69">
              <a:extLst>
                <a:ext uri="{FF2B5EF4-FFF2-40B4-BE49-F238E27FC236}">
                  <a16:creationId xmlns:a16="http://schemas.microsoft.com/office/drawing/2014/main" id="{A0F51E4B-530C-4BE7-8766-797C17A32300}"/>
                </a:ext>
              </a:extLst>
            </p:cNvPr>
            <p:cNvSpPr/>
            <p:nvPr/>
          </p:nvSpPr>
          <p:spPr>
            <a:xfrm>
              <a:off x="7647586" y="1473732"/>
              <a:ext cx="576979" cy="896631"/>
            </a:xfrm>
            <a:custGeom>
              <a:avLst/>
              <a:gdLst/>
              <a:ahLst/>
              <a:cxnLst/>
              <a:rect l="l" t="t" r="r" b="b"/>
              <a:pathLst>
                <a:path w="32864" h="51071" extrusionOk="0">
                  <a:moveTo>
                    <a:pt x="14123" y="0"/>
                  </a:moveTo>
                  <a:cubicBezTo>
                    <a:pt x="11607" y="0"/>
                    <a:pt x="9080" y="2056"/>
                    <a:pt x="9146" y="4670"/>
                  </a:cubicBezTo>
                  <a:cubicBezTo>
                    <a:pt x="9180" y="7172"/>
                    <a:pt x="11248" y="9140"/>
                    <a:pt x="12982" y="10975"/>
                  </a:cubicBezTo>
                  <a:cubicBezTo>
                    <a:pt x="17185" y="15512"/>
                    <a:pt x="19854" y="21683"/>
                    <a:pt x="19587" y="27854"/>
                  </a:cubicBezTo>
                  <a:cubicBezTo>
                    <a:pt x="19354" y="34025"/>
                    <a:pt x="15918" y="40062"/>
                    <a:pt x="10514" y="42598"/>
                  </a:cubicBezTo>
                  <a:cubicBezTo>
                    <a:pt x="8346" y="43665"/>
                    <a:pt x="5911" y="44165"/>
                    <a:pt x="3776" y="45266"/>
                  </a:cubicBezTo>
                  <a:cubicBezTo>
                    <a:pt x="2207" y="46113"/>
                    <a:pt x="786" y="47537"/>
                    <a:pt x="251" y="49245"/>
                  </a:cubicBezTo>
                  <a:lnTo>
                    <a:pt x="251" y="49245"/>
                  </a:lnTo>
                  <a:lnTo>
                    <a:pt x="11181" y="45833"/>
                  </a:lnTo>
                  <a:cubicBezTo>
                    <a:pt x="16485" y="44165"/>
                    <a:pt x="21889" y="42397"/>
                    <a:pt x="26025" y="38661"/>
                  </a:cubicBezTo>
                  <a:cubicBezTo>
                    <a:pt x="29761" y="35192"/>
                    <a:pt x="32063" y="30422"/>
                    <a:pt x="32496" y="25352"/>
                  </a:cubicBezTo>
                  <a:cubicBezTo>
                    <a:pt x="32863" y="20182"/>
                    <a:pt x="31396" y="15011"/>
                    <a:pt x="28327" y="10842"/>
                  </a:cubicBezTo>
                  <a:cubicBezTo>
                    <a:pt x="27593" y="9874"/>
                    <a:pt x="26659" y="8873"/>
                    <a:pt x="25525" y="8807"/>
                  </a:cubicBezTo>
                  <a:cubicBezTo>
                    <a:pt x="25483" y="8803"/>
                    <a:pt x="25442" y="8801"/>
                    <a:pt x="25400" y="8801"/>
                  </a:cubicBezTo>
                  <a:cubicBezTo>
                    <a:pt x="24468" y="8801"/>
                    <a:pt x="23535" y="9704"/>
                    <a:pt x="23617" y="10587"/>
                  </a:cubicBezTo>
                  <a:lnTo>
                    <a:pt x="23617" y="10587"/>
                  </a:lnTo>
                  <a:cubicBezTo>
                    <a:pt x="22886" y="8235"/>
                    <a:pt x="22061" y="5876"/>
                    <a:pt x="20588" y="3870"/>
                  </a:cubicBezTo>
                  <a:cubicBezTo>
                    <a:pt x="19053" y="1735"/>
                    <a:pt x="16718" y="34"/>
                    <a:pt x="14183" y="0"/>
                  </a:cubicBezTo>
                  <a:cubicBezTo>
                    <a:pt x="14163" y="0"/>
                    <a:pt x="14143" y="0"/>
                    <a:pt x="14123" y="0"/>
                  </a:cubicBezTo>
                  <a:close/>
                  <a:moveTo>
                    <a:pt x="251" y="49245"/>
                  </a:moveTo>
                  <a:lnTo>
                    <a:pt x="173" y="49269"/>
                  </a:lnTo>
                  <a:lnTo>
                    <a:pt x="147" y="49629"/>
                  </a:lnTo>
                  <a:lnTo>
                    <a:pt x="147" y="49629"/>
                  </a:lnTo>
                  <a:cubicBezTo>
                    <a:pt x="176" y="49499"/>
                    <a:pt x="211" y="49371"/>
                    <a:pt x="251" y="49245"/>
                  </a:cubicBezTo>
                  <a:close/>
                  <a:moveTo>
                    <a:pt x="147" y="49629"/>
                  </a:moveTo>
                  <a:cubicBezTo>
                    <a:pt x="40" y="50092"/>
                    <a:pt x="0" y="50575"/>
                    <a:pt x="40" y="51070"/>
                  </a:cubicBezTo>
                  <a:lnTo>
                    <a:pt x="147" y="49629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3373;p69">
              <a:extLst>
                <a:ext uri="{FF2B5EF4-FFF2-40B4-BE49-F238E27FC236}">
                  <a16:creationId xmlns:a16="http://schemas.microsoft.com/office/drawing/2014/main" id="{E0556D11-BD98-4ED8-AC15-C11A7E9C5B5D}"/>
                </a:ext>
              </a:extLst>
            </p:cNvPr>
            <p:cNvSpPr/>
            <p:nvPr/>
          </p:nvSpPr>
          <p:spPr>
            <a:xfrm>
              <a:off x="7647586" y="1473732"/>
              <a:ext cx="576979" cy="896631"/>
            </a:xfrm>
            <a:custGeom>
              <a:avLst/>
              <a:gdLst/>
              <a:ahLst/>
              <a:cxnLst/>
              <a:rect l="l" t="t" r="r" b="b"/>
              <a:pathLst>
                <a:path w="32864" h="51071" extrusionOk="0">
                  <a:moveTo>
                    <a:pt x="14123" y="0"/>
                  </a:moveTo>
                  <a:cubicBezTo>
                    <a:pt x="11607" y="0"/>
                    <a:pt x="9080" y="2056"/>
                    <a:pt x="9146" y="4670"/>
                  </a:cubicBezTo>
                  <a:cubicBezTo>
                    <a:pt x="9180" y="7172"/>
                    <a:pt x="11248" y="9140"/>
                    <a:pt x="12982" y="10975"/>
                  </a:cubicBezTo>
                  <a:cubicBezTo>
                    <a:pt x="17185" y="15512"/>
                    <a:pt x="19854" y="21683"/>
                    <a:pt x="19587" y="27854"/>
                  </a:cubicBezTo>
                  <a:cubicBezTo>
                    <a:pt x="19354" y="34025"/>
                    <a:pt x="15918" y="40062"/>
                    <a:pt x="10514" y="42598"/>
                  </a:cubicBezTo>
                  <a:cubicBezTo>
                    <a:pt x="8346" y="43665"/>
                    <a:pt x="5911" y="44165"/>
                    <a:pt x="3776" y="45266"/>
                  </a:cubicBezTo>
                  <a:cubicBezTo>
                    <a:pt x="2207" y="46113"/>
                    <a:pt x="786" y="47537"/>
                    <a:pt x="251" y="49245"/>
                  </a:cubicBezTo>
                  <a:lnTo>
                    <a:pt x="251" y="49245"/>
                  </a:lnTo>
                  <a:lnTo>
                    <a:pt x="11181" y="45833"/>
                  </a:lnTo>
                  <a:cubicBezTo>
                    <a:pt x="16485" y="44165"/>
                    <a:pt x="21889" y="42397"/>
                    <a:pt x="26025" y="38661"/>
                  </a:cubicBezTo>
                  <a:cubicBezTo>
                    <a:pt x="29761" y="35192"/>
                    <a:pt x="32063" y="30422"/>
                    <a:pt x="32496" y="25352"/>
                  </a:cubicBezTo>
                  <a:cubicBezTo>
                    <a:pt x="32863" y="20182"/>
                    <a:pt x="31396" y="15011"/>
                    <a:pt x="28327" y="10842"/>
                  </a:cubicBezTo>
                  <a:cubicBezTo>
                    <a:pt x="27593" y="9874"/>
                    <a:pt x="26659" y="8873"/>
                    <a:pt x="25525" y="8807"/>
                  </a:cubicBezTo>
                  <a:cubicBezTo>
                    <a:pt x="25483" y="8803"/>
                    <a:pt x="25442" y="8801"/>
                    <a:pt x="25400" y="8801"/>
                  </a:cubicBezTo>
                  <a:cubicBezTo>
                    <a:pt x="24468" y="8801"/>
                    <a:pt x="23535" y="9704"/>
                    <a:pt x="23617" y="10587"/>
                  </a:cubicBezTo>
                  <a:lnTo>
                    <a:pt x="23617" y="10587"/>
                  </a:lnTo>
                  <a:cubicBezTo>
                    <a:pt x="22886" y="8235"/>
                    <a:pt x="22061" y="5876"/>
                    <a:pt x="20588" y="3870"/>
                  </a:cubicBezTo>
                  <a:cubicBezTo>
                    <a:pt x="19053" y="1735"/>
                    <a:pt x="16718" y="34"/>
                    <a:pt x="14183" y="0"/>
                  </a:cubicBezTo>
                  <a:cubicBezTo>
                    <a:pt x="14163" y="0"/>
                    <a:pt x="14143" y="0"/>
                    <a:pt x="14123" y="0"/>
                  </a:cubicBezTo>
                  <a:close/>
                  <a:moveTo>
                    <a:pt x="251" y="49245"/>
                  </a:moveTo>
                  <a:lnTo>
                    <a:pt x="173" y="49269"/>
                  </a:lnTo>
                  <a:lnTo>
                    <a:pt x="147" y="49629"/>
                  </a:lnTo>
                  <a:lnTo>
                    <a:pt x="147" y="49629"/>
                  </a:lnTo>
                  <a:cubicBezTo>
                    <a:pt x="176" y="49499"/>
                    <a:pt x="211" y="49371"/>
                    <a:pt x="251" y="49245"/>
                  </a:cubicBezTo>
                  <a:close/>
                  <a:moveTo>
                    <a:pt x="147" y="49629"/>
                  </a:moveTo>
                  <a:cubicBezTo>
                    <a:pt x="40" y="50092"/>
                    <a:pt x="0" y="50575"/>
                    <a:pt x="40" y="51070"/>
                  </a:cubicBezTo>
                  <a:lnTo>
                    <a:pt x="147" y="49629"/>
                  </a:ln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3374;p69">
              <a:extLst>
                <a:ext uri="{FF2B5EF4-FFF2-40B4-BE49-F238E27FC236}">
                  <a16:creationId xmlns:a16="http://schemas.microsoft.com/office/drawing/2014/main" id="{F6F02726-A53D-4FEE-B1CD-4C30AE6CA0F3}"/>
                </a:ext>
              </a:extLst>
            </p:cNvPr>
            <p:cNvSpPr/>
            <p:nvPr/>
          </p:nvSpPr>
          <p:spPr>
            <a:xfrm>
              <a:off x="7644759" y="1473152"/>
              <a:ext cx="579805" cy="897210"/>
            </a:xfrm>
            <a:custGeom>
              <a:avLst/>
              <a:gdLst/>
              <a:ahLst/>
              <a:cxnLst/>
              <a:rect l="l" t="t" r="r" b="b"/>
              <a:pathLst>
                <a:path w="33025" h="51104" fill="none" extrusionOk="0">
                  <a:moveTo>
                    <a:pt x="201" y="51103"/>
                  </a:moveTo>
                  <a:cubicBezTo>
                    <a:pt x="1" y="48602"/>
                    <a:pt x="1835" y="46433"/>
                    <a:pt x="3937" y="45299"/>
                  </a:cubicBezTo>
                  <a:cubicBezTo>
                    <a:pt x="6072" y="44198"/>
                    <a:pt x="8507" y="43698"/>
                    <a:pt x="10675" y="42631"/>
                  </a:cubicBezTo>
                  <a:cubicBezTo>
                    <a:pt x="16079" y="40095"/>
                    <a:pt x="19515" y="34058"/>
                    <a:pt x="19748" y="27887"/>
                  </a:cubicBezTo>
                  <a:cubicBezTo>
                    <a:pt x="20015" y="21716"/>
                    <a:pt x="17346" y="15545"/>
                    <a:pt x="13143" y="11008"/>
                  </a:cubicBezTo>
                  <a:cubicBezTo>
                    <a:pt x="11409" y="9173"/>
                    <a:pt x="9341" y="7205"/>
                    <a:pt x="9307" y="4703"/>
                  </a:cubicBezTo>
                  <a:cubicBezTo>
                    <a:pt x="9241" y="2068"/>
                    <a:pt x="11809" y="0"/>
                    <a:pt x="14344" y="33"/>
                  </a:cubicBezTo>
                  <a:cubicBezTo>
                    <a:pt x="16879" y="67"/>
                    <a:pt x="19214" y="1768"/>
                    <a:pt x="20749" y="3903"/>
                  </a:cubicBezTo>
                  <a:cubicBezTo>
                    <a:pt x="22317" y="6038"/>
                    <a:pt x="23151" y="8573"/>
                    <a:pt x="23918" y="11075"/>
                  </a:cubicBezTo>
                  <a:cubicBezTo>
                    <a:pt x="23351" y="10041"/>
                    <a:pt x="24552" y="8740"/>
                    <a:pt x="25686" y="8840"/>
                  </a:cubicBezTo>
                  <a:cubicBezTo>
                    <a:pt x="26820" y="8906"/>
                    <a:pt x="27754" y="9907"/>
                    <a:pt x="28488" y="10875"/>
                  </a:cubicBezTo>
                  <a:cubicBezTo>
                    <a:pt x="31557" y="15044"/>
                    <a:pt x="33024" y="20215"/>
                    <a:pt x="32657" y="25385"/>
                  </a:cubicBezTo>
                  <a:cubicBezTo>
                    <a:pt x="32224" y="30455"/>
                    <a:pt x="29922" y="35225"/>
                    <a:pt x="26186" y="38694"/>
                  </a:cubicBezTo>
                  <a:cubicBezTo>
                    <a:pt x="22050" y="42430"/>
                    <a:pt x="16646" y="44198"/>
                    <a:pt x="11342" y="45866"/>
                  </a:cubicBezTo>
                  <a:lnTo>
                    <a:pt x="334" y="49302"/>
                  </a:lnTo>
                </a:path>
              </a:pathLst>
            </a:custGeom>
            <a:noFill/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3375;p69">
              <a:extLst>
                <a:ext uri="{FF2B5EF4-FFF2-40B4-BE49-F238E27FC236}">
                  <a16:creationId xmlns:a16="http://schemas.microsoft.com/office/drawing/2014/main" id="{1D128F18-1B62-4242-AD55-F112E63F27EF}"/>
                </a:ext>
              </a:extLst>
            </p:cNvPr>
            <p:cNvSpPr/>
            <p:nvPr/>
          </p:nvSpPr>
          <p:spPr>
            <a:xfrm>
              <a:off x="7560435" y="1449188"/>
              <a:ext cx="99651" cy="81743"/>
            </a:xfrm>
            <a:custGeom>
              <a:avLst/>
              <a:gdLst/>
              <a:ahLst/>
              <a:cxnLst/>
              <a:rect l="l" t="t" r="r" b="b"/>
              <a:pathLst>
                <a:path w="5676" h="4656" extrusionOk="0">
                  <a:moveTo>
                    <a:pt x="2864" y="1"/>
                  </a:moveTo>
                  <a:cubicBezTo>
                    <a:pt x="2689" y="1"/>
                    <a:pt x="2512" y="21"/>
                    <a:pt x="2335" y="64"/>
                  </a:cubicBezTo>
                  <a:lnTo>
                    <a:pt x="1968" y="131"/>
                  </a:lnTo>
                  <a:cubicBezTo>
                    <a:pt x="34" y="931"/>
                    <a:pt x="0" y="3667"/>
                    <a:pt x="1935" y="4467"/>
                  </a:cubicBezTo>
                  <a:cubicBezTo>
                    <a:pt x="2241" y="4596"/>
                    <a:pt x="2549" y="4655"/>
                    <a:pt x="2846" y="4655"/>
                  </a:cubicBezTo>
                  <a:cubicBezTo>
                    <a:pt x="4398" y="4655"/>
                    <a:pt x="5676" y="3055"/>
                    <a:pt x="5004" y="1432"/>
                  </a:cubicBezTo>
                  <a:cubicBezTo>
                    <a:pt x="4640" y="563"/>
                    <a:pt x="3782" y="1"/>
                    <a:pt x="2864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3376;p69">
              <a:extLst>
                <a:ext uri="{FF2B5EF4-FFF2-40B4-BE49-F238E27FC236}">
                  <a16:creationId xmlns:a16="http://schemas.microsoft.com/office/drawing/2014/main" id="{C79CCD60-B52D-475F-9475-E65273CC085E}"/>
                </a:ext>
              </a:extLst>
            </p:cNvPr>
            <p:cNvSpPr/>
            <p:nvPr/>
          </p:nvSpPr>
          <p:spPr>
            <a:xfrm>
              <a:off x="7560435" y="1449188"/>
              <a:ext cx="99651" cy="81743"/>
            </a:xfrm>
            <a:custGeom>
              <a:avLst/>
              <a:gdLst/>
              <a:ahLst/>
              <a:cxnLst/>
              <a:rect l="l" t="t" r="r" b="b"/>
              <a:pathLst>
                <a:path w="5676" h="4656" extrusionOk="0">
                  <a:moveTo>
                    <a:pt x="2864" y="1"/>
                  </a:moveTo>
                  <a:cubicBezTo>
                    <a:pt x="2689" y="1"/>
                    <a:pt x="2512" y="21"/>
                    <a:pt x="2335" y="64"/>
                  </a:cubicBezTo>
                  <a:lnTo>
                    <a:pt x="1968" y="131"/>
                  </a:lnTo>
                  <a:cubicBezTo>
                    <a:pt x="34" y="931"/>
                    <a:pt x="0" y="3667"/>
                    <a:pt x="1935" y="4467"/>
                  </a:cubicBezTo>
                  <a:cubicBezTo>
                    <a:pt x="2241" y="4596"/>
                    <a:pt x="2549" y="4655"/>
                    <a:pt x="2846" y="4655"/>
                  </a:cubicBezTo>
                  <a:cubicBezTo>
                    <a:pt x="4398" y="4655"/>
                    <a:pt x="5676" y="3055"/>
                    <a:pt x="5004" y="1432"/>
                  </a:cubicBezTo>
                  <a:cubicBezTo>
                    <a:pt x="4640" y="563"/>
                    <a:pt x="3782" y="1"/>
                    <a:pt x="2864" y="1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3377;p69">
              <a:extLst>
                <a:ext uri="{FF2B5EF4-FFF2-40B4-BE49-F238E27FC236}">
                  <a16:creationId xmlns:a16="http://schemas.microsoft.com/office/drawing/2014/main" id="{D1A1B8B2-B38E-4E27-BF46-C70A15D5C2CB}"/>
                </a:ext>
              </a:extLst>
            </p:cNvPr>
            <p:cNvSpPr/>
            <p:nvPr/>
          </p:nvSpPr>
          <p:spPr>
            <a:xfrm>
              <a:off x="7679416" y="3439978"/>
              <a:ext cx="691553" cy="866855"/>
            </a:xfrm>
            <a:custGeom>
              <a:avLst/>
              <a:gdLst/>
              <a:ahLst/>
              <a:cxnLst/>
              <a:rect l="l" t="t" r="r" b="b"/>
              <a:pathLst>
                <a:path w="39390" h="49375" extrusionOk="0">
                  <a:moveTo>
                    <a:pt x="33479" y="1"/>
                  </a:moveTo>
                  <a:cubicBezTo>
                    <a:pt x="32211" y="1"/>
                    <a:pt x="30999" y="739"/>
                    <a:pt x="30216" y="1754"/>
                  </a:cubicBezTo>
                  <a:cubicBezTo>
                    <a:pt x="29382" y="2954"/>
                    <a:pt x="28882" y="4355"/>
                    <a:pt x="28749" y="5823"/>
                  </a:cubicBezTo>
                  <a:cubicBezTo>
                    <a:pt x="28415" y="8592"/>
                    <a:pt x="28715" y="11427"/>
                    <a:pt x="28415" y="14162"/>
                  </a:cubicBezTo>
                  <a:cubicBezTo>
                    <a:pt x="28115" y="16931"/>
                    <a:pt x="27114" y="19900"/>
                    <a:pt x="24846" y="21468"/>
                  </a:cubicBezTo>
                  <a:cubicBezTo>
                    <a:pt x="22044" y="23402"/>
                    <a:pt x="18074" y="22969"/>
                    <a:pt x="15406" y="25004"/>
                  </a:cubicBezTo>
                  <a:cubicBezTo>
                    <a:pt x="13238" y="26671"/>
                    <a:pt x="12404" y="29507"/>
                    <a:pt x="10702" y="31675"/>
                  </a:cubicBezTo>
                  <a:cubicBezTo>
                    <a:pt x="9268" y="33476"/>
                    <a:pt x="7267" y="34677"/>
                    <a:pt x="5432" y="36111"/>
                  </a:cubicBezTo>
                  <a:cubicBezTo>
                    <a:pt x="3597" y="37512"/>
                    <a:pt x="1796" y="39180"/>
                    <a:pt x="1196" y="41415"/>
                  </a:cubicBezTo>
                  <a:cubicBezTo>
                    <a:pt x="0" y="45627"/>
                    <a:pt x="3320" y="49374"/>
                    <a:pt x="7207" y="49374"/>
                  </a:cubicBezTo>
                  <a:cubicBezTo>
                    <a:pt x="8092" y="49374"/>
                    <a:pt x="9005" y="49180"/>
                    <a:pt x="9902" y="48754"/>
                  </a:cubicBezTo>
                  <a:lnTo>
                    <a:pt x="8768" y="47420"/>
                  </a:lnTo>
                  <a:cubicBezTo>
                    <a:pt x="7433" y="44618"/>
                    <a:pt x="8601" y="41115"/>
                    <a:pt x="10769" y="38847"/>
                  </a:cubicBezTo>
                  <a:cubicBezTo>
                    <a:pt x="12937" y="36612"/>
                    <a:pt x="15873" y="35311"/>
                    <a:pt x="18708" y="34077"/>
                  </a:cubicBezTo>
                  <a:cubicBezTo>
                    <a:pt x="25013" y="31308"/>
                    <a:pt x="31617" y="28006"/>
                    <a:pt x="34786" y="21935"/>
                  </a:cubicBezTo>
                  <a:cubicBezTo>
                    <a:pt x="35887" y="19900"/>
                    <a:pt x="36454" y="17632"/>
                    <a:pt x="37088" y="15397"/>
                  </a:cubicBezTo>
                  <a:cubicBezTo>
                    <a:pt x="38255" y="11060"/>
                    <a:pt x="39390" y="6157"/>
                    <a:pt x="37021" y="2321"/>
                  </a:cubicBezTo>
                  <a:cubicBezTo>
                    <a:pt x="36354" y="1253"/>
                    <a:pt x="35287" y="252"/>
                    <a:pt x="34052" y="52"/>
                  </a:cubicBezTo>
                  <a:cubicBezTo>
                    <a:pt x="33861" y="17"/>
                    <a:pt x="33669" y="1"/>
                    <a:pt x="33479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3378;p69">
              <a:extLst>
                <a:ext uri="{FF2B5EF4-FFF2-40B4-BE49-F238E27FC236}">
                  <a16:creationId xmlns:a16="http://schemas.microsoft.com/office/drawing/2014/main" id="{6940CCA7-28FC-4CE8-8474-F0961181CA15}"/>
                </a:ext>
              </a:extLst>
            </p:cNvPr>
            <p:cNvSpPr/>
            <p:nvPr/>
          </p:nvSpPr>
          <p:spPr>
            <a:xfrm>
              <a:off x="7679416" y="3439978"/>
              <a:ext cx="691553" cy="866855"/>
            </a:xfrm>
            <a:custGeom>
              <a:avLst/>
              <a:gdLst/>
              <a:ahLst/>
              <a:cxnLst/>
              <a:rect l="l" t="t" r="r" b="b"/>
              <a:pathLst>
                <a:path w="39390" h="49375" extrusionOk="0">
                  <a:moveTo>
                    <a:pt x="33479" y="1"/>
                  </a:moveTo>
                  <a:cubicBezTo>
                    <a:pt x="32211" y="1"/>
                    <a:pt x="30999" y="739"/>
                    <a:pt x="30216" y="1754"/>
                  </a:cubicBezTo>
                  <a:cubicBezTo>
                    <a:pt x="29382" y="2954"/>
                    <a:pt x="28882" y="4355"/>
                    <a:pt x="28749" y="5823"/>
                  </a:cubicBezTo>
                  <a:cubicBezTo>
                    <a:pt x="28415" y="8592"/>
                    <a:pt x="28715" y="11427"/>
                    <a:pt x="28415" y="14162"/>
                  </a:cubicBezTo>
                  <a:cubicBezTo>
                    <a:pt x="28115" y="16931"/>
                    <a:pt x="27114" y="19900"/>
                    <a:pt x="24846" y="21468"/>
                  </a:cubicBezTo>
                  <a:cubicBezTo>
                    <a:pt x="22044" y="23402"/>
                    <a:pt x="18074" y="22969"/>
                    <a:pt x="15406" y="25004"/>
                  </a:cubicBezTo>
                  <a:cubicBezTo>
                    <a:pt x="13238" y="26671"/>
                    <a:pt x="12404" y="29507"/>
                    <a:pt x="10702" y="31675"/>
                  </a:cubicBezTo>
                  <a:cubicBezTo>
                    <a:pt x="9268" y="33476"/>
                    <a:pt x="7267" y="34677"/>
                    <a:pt x="5432" y="36111"/>
                  </a:cubicBezTo>
                  <a:cubicBezTo>
                    <a:pt x="3597" y="37512"/>
                    <a:pt x="1796" y="39180"/>
                    <a:pt x="1196" y="41415"/>
                  </a:cubicBezTo>
                  <a:cubicBezTo>
                    <a:pt x="0" y="45627"/>
                    <a:pt x="3320" y="49374"/>
                    <a:pt x="7207" y="49374"/>
                  </a:cubicBezTo>
                  <a:cubicBezTo>
                    <a:pt x="8092" y="49374"/>
                    <a:pt x="9005" y="49180"/>
                    <a:pt x="9902" y="48754"/>
                  </a:cubicBezTo>
                  <a:lnTo>
                    <a:pt x="8768" y="47420"/>
                  </a:lnTo>
                  <a:cubicBezTo>
                    <a:pt x="7433" y="44618"/>
                    <a:pt x="8601" y="41115"/>
                    <a:pt x="10769" y="38847"/>
                  </a:cubicBezTo>
                  <a:cubicBezTo>
                    <a:pt x="12937" y="36612"/>
                    <a:pt x="15873" y="35311"/>
                    <a:pt x="18708" y="34077"/>
                  </a:cubicBezTo>
                  <a:cubicBezTo>
                    <a:pt x="25013" y="31308"/>
                    <a:pt x="31617" y="28006"/>
                    <a:pt x="34786" y="21935"/>
                  </a:cubicBezTo>
                  <a:cubicBezTo>
                    <a:pt x="35887" y="19900"/>
                    <a:pt x="36454" y="17632"/>
                    <a:pt x="37088" y="15397"/>
                  </a:cubicBezTo>
                  <a:cubicBezTo>
                    <a:pt x="38255" y="11060"/>
                    <a:pt x="39390" y="6157"/>
                    <a:pt x="37021" y="2321"/>
                  </a:cubicBezTo>
                  <a:cubicBezTo>
                    <a:pt x="36354" y="1253"/>
                    <a:pt x="35287" y="252"/>
                    <a:pt x="34052" y="52"/>
                  </a:cubicBezTo>
                  <a:cubicBezTo>
                    <a:pt x="33861" y="17"/>
                    <a:pt x="33669" y="1"/>
                    <a:pt x="33479" y="1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3379;p69">
              <a:extLst>
                <a:ext uri="{FF2B5EF4-FFF2-40B4-BE49-F238E27FC236}">
                  <a16:creationId xmlns:a16="http://schemas.microsoft.com/office/drawing/2014/main" id="{46B7BA0C-07E0-4259-8C4D-2AF0916D3A9A}"/>
                </a:ext>
              </a:extLst>
            </p:cNvPr>
            <p:cNvSpPr/>
            <p:nvPr/>
          </p:nvSpPr>
          <p:spPr>
            <a:xfrm>
              <a:off x="7018130" y="1432702"/>
              <a:ext cx="322128" cy="358470"/>
            </a:xfrm>
            <a:custGeom>
              <a:avLst/>
              <a:gdLst/>
              <a:ahLst/>
              <a:cxnLst/>
              <a:rect l="l" t="t" r="r" b="b"/>
              <a:pathLst>
                <a:path w="18348" h="20418" extrusionOk="0">
                  <a:moveTo>
                    <a:pt x="14033" y="0"/>
                  </a:moveTo>
                  <a:cubicBezTo>
                    <a:pt x="13216" y="0"/>
                    <a:pt x="12392" y="241"/>
                    <a:pt x="11676" y="736"/>
                  </a:cubicBezTo>
                  <a:cubicBezTo>
                    <a:pt x="10541" y="1537"/>
                    <a:pt x="9874" y="2838"/>
                    <a:pt x="8874" y="3805"/>
                  </a:cubicBezTo>
                  <a:cubicBezTo>
                    <a:pt x="7706" y="4873"/>
                    <a:pt x="6205" y="5406"/>
                    <a:pt x="4904" y="6307"/>
                  </a:cubicBezTo>
                  <a:cubicBezTo>
                    <a:pt x="4137" y="6841"/>
                    <a:pt x="3436" y="7508"/>
                    <a:pt x="2869" y="8242"/>
                  </a:cubicBezTo>
                  <a:cubicBezTo>
                    <a:pt x="1" y="12111"/>
                    <a:pt x="801" y="17548"/>
                    <a:pt x="4671" y="20417"/>
                  </a:cubicBezTo>
                  <a:lnTo>
                    <a:pt x="5871" y="19983"/>
                  </a:lnTo>
                  <a:cubicBezTo>
                    <a:pt x="6372" y="20150"/>
                    <a:pt x="6872" y="20250"/>
                    <a:pt x="7373" y="20350"/>
                  </a:cubicBezTo>
                  <a:cubicBezTo>
                    <a:pt x="7663" y="20386"/>
                    <a:pt x="7952" y="20404"/>
                    <a:pt x="8238" y="20404"/>
                  </a:cubicBezTo>
                  <a:cubicBezTo>
                    <a:pt x="11655" y="20404"/>
                    <a:pt x="14616" y="17891"/>
                    <a:pt x="15078" y="14413"/>
                  </a:cubicBezTo>
                  <a:cubicBezTo>
                    <a:pt x="15278" y="12812"/>
                    <a:pt x="14911" y="11044"/>
                    <a:pt x="15512" y="9476"/>
                  </a:cubicBezTo>
                  <a:cubicBezTo>
                    <a:pt x="16045" y="8008"/>
                    <a:pt x="17380" y="6907"/>
                    <a:pt x="17880" y="5473"/>
                  </a:cubicBezTo>
                  <a:cubicBezTo>
                    <a:pt x="18347" y="4205"/>
                    <a:pt x="18147" y="2804"/>
                    <a:pt x="17380" y="1704"/>
                  </a:cubicBezTo>
                  <a:cubicBezTo>
                    <a:pt x="16567" y="586"/>
                    <a:pt x="15308" y="0"/>
                    <a:pt x="14033" y="0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3380;p69">
              <a:extLst>
                <a:ext uri="{FF2B5EF4-FFF2-40B4-BE49-F238E27FC236}">
                  <a16:creationId xmlns:a16="http://schemas.microsoft.com/office/drawing/2014/main" id="{17969154-614E-4E9F-8CED-87AA2022838E}"/>
                </a:ext>
              </a:extLst>
            </p:cNvPr>
            <p:cNvSpPr/>
            <p:nvPr/>
          </p:nvSpPr>
          <p:spPr>
            <a:xfrm>
              <a:off x="7018130" y="1432702"/>
              <a:ext cx="322128" cy="358470"/>
            </a:xfrm>
            <a:custGeom>
              <a:avLst/>
              <a:gdLst/>
              <a:ahLst/>
              <a:cxnLst/>
              <a:rect l="l" t="t" r="r" b="b"/>
              <a:pathLst>
                <a:path w="18348" h="20418" extrusionOk="0">
                  <a:moveTo>
                    <a:pt x="14033" y="0"/>
                  </a:moveTo>
                  <a:cubicBezTo>
                    <a:pt x="13216" y="0"/>
                    <a:pt x="12392" y="241"/>
                    <a:pt x="11676" y="736"/>
                  </a:cubicBezTo>
                  <a:cubicBezTo>
                    <a:pt x="10541" y="1537"/>
                    <a:pt x="9874" y="2838"/>
                    <a:pt x="8874" y="3805"/>
                  </a:cubicBezTo>
                  <a:cubicBezTo>
                    <a:pt x="7706" y="4873"/>
                    <a:pt x="6205" y="5406"/>
                    <a:pt x="4904" y="6307"/>
                  </a:cubicBezTo>
                  <a:cubicBezTo>
                    <a:pt x="4137" y="6841"/>
                    <a:pt x="3436" y="7508"/>
                    <a:pt x="2869" y="8242"/>
                  </a:cubicBezTo>
                  <a:cubicBezTo>
                    <a:pt x="1" y="12111"/>
                    <a:pt x="801" y="17548"/>
                    <a:pt x="4671" y="20417"/>
                  </a:cubicBezTo>
                  <a:lnTo>
                    <a:pt x="5871" y="19983"/>
                  </a:lnTo>
                  <a:cubicBezTo>
                    <a:pt x="6372" y="20150"/>
                    <a:pt x="6872" y="20250"/>
                    <a:pt x="7373" y="20350"/>
                  </a:cubicBezTo>
                  <a:cubicBezTo>
                    <a:pt x="7663" y="20386"/>
                    <a:pt x="7952" y="20404"/>
                    <a:pt x="8238" y="20404"/>
                  </a:cubicBezTo>
                  <a:cubicBezTo>
                    <a:pt x="11655" y="20404"/>
                    <a:pt x="14616" y="17891"/>
                    <a:pt x="15078" y="14413"/>
                  </a:cubicBezTo>
                  <a:cubicBezTo>
                    <a:pt x="15278" y="12812"/>
                    <a:pt x="14911" y="11044"/>
                    <a:pt x="15512" y="9476"/>
                  </a:cubicBezTo>
                  <a:cubicBezTo>
                    <a:pt x="16045" y="8008"/>
                    <a:pt x="17380" y="6907"/>
                    <a:pt x="17880" y="5473"/>
                  </a:cubicBezTo>
                  <a:cubicBezTo>
                    <a:pt x="18347" y="4205"/>
                    <a:pt x="18147" y="2804"/>
                    <a:pt x="17380" y="1704"/>
                  </a:cubicBezTo>
                  <a:cubicBezTo>
                    <a:pt x="16567" y="586"/>
                    <a:pt x="15308" y="0"/>
                    <a:pt x="14033" y="0"/>
                  </a:cubicBez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3381;p69">
              <a:extLst>
                <a:ext uri="{FF2B5EF4-FFF2-40B4-BE49-F238E27FC236}">
                  <a16:creationId xmlns:a16="http://schemas.microsoft.com/office/drawing/2014/main" id="{2AB9F9B2-1971-4920-AB60-FEC5479F2FA4}"/>
                </a:ext>
              </a:extLst>
            </p:cNvPr>
            <p:cNvSpPr/>
            <p:nvPr/>
          </p:nvSpPr>
          <p:spPr>
            <a:xfrm>
              <a:off x="7018130" y="1423362"/>
              <a:ext cx="322128" cy="374832"/>
            </a:xfrm>
            <a:custGeom>
              <a:avLst/>
              <a:gdLst/>
              <a:ahLst/>
              <a:cxnLst/>
              <a:rect l="l" t="t" r="r" b="b"/>
              <a:pathLst>
                <a:path w="18348" h="21350" fill="none" extrusionOk="0">
                  <a:moveTo>
                    <a:pt x="4671" y="20949"/>
                  </a:moveTo>
                  <a:cubicBezTo>
                    <a:pt x="801" y="18080"/>
                    <a:pt x="1" y="12643"/>
                    <a:pt x="2869" y="8774"/>
                  </a:cubicBezTo>
                  <a:cubicBezTo>
                    <a:pt x="3436" y="8040"/>
                    <a:pt x="4137" y="7373"/>
                    <a:pt x="4904" y="6839"/>
                  </a:cubicBezTo>
                  <a:cubicBezTo>
                    <a:pt x="6205" y="5938"/>
                    <a:pt x="7706" y="5405"/>
                    <a:pt x="8874" y="4337"/>
                  </a:cubicBezTo>
                  <a:cubicBezTo>
                    <a:pt x="9874" y="3370"/>
                    <a:pt x="10541" y="2069"/>
                    <a:pt x="11676" y="1268"/>
                  </a:cubicBezTo>
                  <a:cubicBezTo>
                    <a:pt x="13510" y="1"/>
                    <a:pt x="16045" y="401"/>
                    <a:pt x="17380" y="2236"/>
                  </a:cubicBezTo>
                  <a:cubicBezTo>
                    <a:pt x="18147" y="3336"/>
                    <a:pt x="18347" y="4737"/>
                    <a:pt x="17880" y="6005"/>
                  </a:cubicBezTo>
                  <a:cubicBezTo>
                    <a:pt x="17380" y="7439"/>
                    <a:pt x="16045" y="8540"/>
                    <a:pt x="15512" y="10008"/>
                  </a:cubicBezTo>
                  <a:cubicBezTo>
                    <a:pt x="14911" y="11576"/>
                    <a:pt x="15278" y="13344"/>
                    <a:pt x="15078" y="14945"/>
                  </a:cubicBezTo>
                  <a:cubicBezTo>
                    <a:pt x="14578" y="18714"/>
                    <a:pt x="11142" y="21349"/>
                    <a:pt x="7373" y="20882"/>
                  </a:cubicBezTo>
                  <a:cubicBezTo>
                    <a:pt x="6872" y="20782"/>
                    <a:pt x="6372" y="20682"/>
                    <a:pt x="5871" y="20515"/>
                  </a:cubicBezTo>
                </a:path>
              </a:pathLst>
            </a:custGeom>
            <a:noFill/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3382;p69">
              <a:extLst>
                <a:ext uri="{FF2B5EF4-FFF2-40B4-BE49-F238E27FC236}">
                  <a16:creationId xmlns:a16="http://schemas.microsoft.com/office/drawing/2014/main" id="{0C57EBD9-6A56-4BE5-BB57-469EF94558E6}"/>
                </a:ext>
              </a:extLst>
            </p:cNvPr>
            <p:cNvSpPr/>
            <p:nvPr/>
          </p:nvSpPr>
          <p:spPr>
            <a:xfrm>
              <a:off x="7103051" y="1634200"/>
              <a:ext cx="90206" cy="224320"/>
            </a:xfrm>
            <a:custGeom>
              <a:avLst/>
              <a:gdLst/>
              <a:ahLst/>
              <a:cxnLst/>
              <a:rect l="l" t="t" r="r" b="b"/>
              <a:pathLst>
                <a:path w="5138" h="12777" extrusionOk="0">
                  <a:moveTo>
                    <a:pt x="0" y="0"/>
                  </a:moveTo>
                  <a:lnTo>
                    <a:pt x="0" y="10541"/>
                  </a:lnTo>
                  <a:cubicBezTo>
                    <a:pt x="0" y="11756"/>
                    <a:pt x="970" y="12777"/>
                    <a:pt x="2177" y="12777"/>
                  </a:cubicBezTo>
                  <a:cubicBezTo>
                    <a:pt x="2197" y="12777"/>
                    <a:pt x="2216" y="12777"/>
                    <a:pt x="2235" y="12776"/>
                  </a:cubicBezTo>
                  <a:lnTo>
                    <a:pt x="2869" y="12776"/>
                  </a:lnTo>
                  <a:cubicBezTo>
                    <a:pt x="2889" y="12777"/>
                    <a:pt x="2908" y="12777"/>
                    <a:pt x="2927" y="12777"/>
                  </a:cubicBezTo>
                  <a:cubicBezTo>
                    <a:pt x="4136" y="12777"/>
                    <a:pt x="5137" y="11756"/>
                    <a:pt x="5137" y="10541"/>
                  </a:cubicBezTo>
                  <a:lnTo>
                    <a:pt x="5137" y="0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3383;p69">
              <a:extLst>
                <a:ext uri="{FF2B5EF4-FFF2-40B4-BE49-F238E27FC236}">
                  <a16:creationId xmlns:a16="http://schemas.microsoft.com/office/drawing/2014/main" id="{FC86AD31-1BA4-4129-900A-4EF9316657B3}"/>
                </a:ext>
              </a:extLst>
            </p:cNvPr>
            <p:cNvSpPr/>
            <p:nvPr/>
          </p:nvSpPr>
          <p:spPr>
            <a:xfrm>
              <a:off x="7103051" y="1552210"/>
              <a:ext cx="90206" cy="82007"/>
            </a:xfrm>
            <a:custGeom>
              <a:avLst/>
              <a:gdLst/>
              <a:ahLst/>
              <a:cxnLst/>
              <a:rect l="l" t="t" r="r" b="b"/>
              <a:pathLst>
                <a:path w="5138" h="4671" extrusionOk="0">
                  <a:moveTo>
                    <a:pt x="2569" y="0"/>
                  </a:moveTo>
                  <a:lnTo>
                    <a:pt x="0" y="4670"/>
                  </a:lnTo>
                  <a:lnTo>
                    <a:pt x="5137" y="4670"/>
                  </a:lnTo>
                  <a:lnTo>
                    <a:pt x="2569" y="0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3384;p69">
              <a:extLst>
                <a:ext uri="{FF2B5EF4-FFF2-40B4-BE49-F238E27FC236}">
                  <a16:creationId xmlns:a16="http://schemas.microsoft.com/office/drawing/2014/main" id="{73410BE9-1E5B-4AC1-8E1F-E32B9F3F2D8E}"/>
                </a:ext>
              </a:extLst>
            </p:cNvPr>
            <p:cNvSpPr/>
            <p:nvPr/>
          </p:nvSpPr>
          <p:spPr>
            <a:xfrm>
              <a:off x="7129983" y="1551033"/>
              <a:ext cx="35745" cy="42504"/>
            </a:xfrm>
            <a:custGeom>
              <a:avLst/>
              <a:gdLst/>
              <a:ahLst/>
              <a:cxnLst/>
              <a:rect l="l" t="t" r="r" b="b"/>
              <a:pathLst>
                <a:path w="2036" h="2421" extrusionOk="0">
                  <a:moveTo>
                    <a:pt x="1035" y="1"/>
                  </a:moveTo>
                  <a:lnTo>
                    <a:pt x="1" y="1902"/>
                  </a:lnTo>
                  <a:cubicBezTo>
                    <a:pt x="1" y="1902"/>
                    <a:pt x="357" y="2421"/>
                    <a:pt x="960" y="2421"/>
                  </a:cubicBezTo>
                  <a:cubicBezTo>
                    <a:pt x="1261" y="2421"/>
                    <a:pt x="1624" y="2291"/>
                    <a:pt x="2036" y="1902"/>
                  </a:cubicBezTo>
                  <a:lnTo>
                    <a:pt x="1035" y="1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3385;p69">
              <a:extLst>
                <a:ext uri="{FF2B5EF4-FFF2-40B4-BE49-F238E27FC236}">
                  <a16:creationId xmlns:a16="http://schemas.microsoft.com/office/drawing/2014/main" id="{3E436E83-8C39-4DF4-AEA3-F0A0CF436D50}"/>
                </a:ext>
              </a:extLst>
            </p:cNvPr>
            <p:cNvSpPr/>
            <p:nvPr/>
          </p:nvSpPr>
          <p:spPr>
            <a:xfrm>
              <a:off x="7103631" y="1808500"/>
              <a:ext cx="90803" cy="3775"/>
            </a:xfrm>
            <a:custGeom>
              <a:avLst/>
              <a:gdLst/>
              <a:ahLst/>
              <a:cxnLst/>
              <a:rect l="l" t="t" r="r" b="b"/>
              <a:pathLst>
                <a:path w="5172" h="215" extrusionOk="0">
                  <a:moveTo>
                    <a:pt x="1952" y="0"/>
                  </a:moveTo>
                  <a:cubicBezTo>
                    <a:pt x="1302" y="0"/>
                    <a:pt x="651" y="38"/>
                    <a:pt x="1" y="113"/>
                  </a:cubicBezTo>
                  <a:cubicBezTo>
                    <a:pt x="551" y="176"/>
                    <a:pt x="1100" y="200"/>
                    <a:pt x="1650" y="200"/>
                  </a:cubicBezTo>
                  <a:cubicBezTo>
                    <a:pt x="1968" y="200"/>
                    <a:pt x="2285" y="192"/>
                    <a:pt x="2603" y="180"/>
                  </a:cubicBezTo>
                  <a:cubicBezTo>
                    <a:pt x="2898" y="203"/>
                    <a:pt x="3198" y="214"/>
                    <a:pt x="3500" y="214"/>
                  </a:cubicBezTo>
                  <a:cubicBezTo>
                    <a:pt x="4051" y="214"/>
                    <a:pt x="4611" y="177"/>
                    <a:pt x="5171" y="113"/>
                  </a:cubicBezTo>
                  <a:cubicBezTo>
                    <a:pt x="4521" y="38"/>
                    <a:pt x="3870" y="0"/>
                    <a:pt x="3234" y="0"/>
                  </a:cubicBezTo>
                  <a:cubicBezTo>
                    <a:pt x="3022" y="0"/>
                    <a:pt x="2811" y="4"/>
                    <a:pt x="2603" y="13"/>
                  </a:cubicBezTo>
                  <a:cubicBezTo>
                    <a:pt x="2386" y="4"/>
                    <a:pt x="2169" y="0"/>
                    <a:pt x="1952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3386;p69">
              <a:extLst>
                <a:ext uri="{FF2B5EF4-FFF2-40B4-BE49-F238E27FC236}">
                  <a16:creationId xmlns:a16="http://schemas.microsoft.com/office/drawing/2014/main" id="{ABE78918-2CA5-49D0-A8BD-E9B57F6C30DF}"/>
                </a:ext>
              </a:extLst>
            </p:cNvPr>
            <p:cNvSpPr/>
            <p:nvPr/>
          </p:nvSpPr>
          <p:spPr>
            <a:xfrm>
              <a:off x="7103631" y="1794894"/>
              <a:ext cx="89626" cy="3511"/>
            </a:xfrm>
            <a:custGeom>
              <a:avLst/>
              <a:gdLst/>
              <a:ahLst/>
              <a:cxnLst/>
              <a:rect l="l" t="t" r="r" b="b"/>
              <a:pathLst>
                <a:path w="5105" h="200" extrusionOk="0">
                  <a:moveTo>
                    <a:pt x="1610" y="1"/>
                  </a:moveTo>
                  <a:cubicBezTo>
                    <a:pt x="1072" y="1"/>
                    <a:pt x="529" y="24"/>
                    <a:pt x="1" y="87"/>
                  </a:cubicBezTo>
                  <a:cubicBezTo>
                    <a:pt x="626" y="162"/>
                    <a:pt x="1270" y="200"/>
                    <a:pt x="1905" y="200"/>
                  </a:cubicBezTo>
                  <a:cubicBezTo>
                    <a:pt x="2117" y="200"/>
                    <a:pt x="2327" y="196"/>
                    <a:pt x="2536" y="187"/>
                  </a:cubicBezTo>
                  <a:cubicBezTo>
                    <a:pt x="2753" y="196"/>
                    <a:pt x="2967" y="200"/>
                    <a:pt x="3181" y="200"/>
                  </a:cubicBezTo>
                  <a:cubicBezTo>
                    <a:pt x="3822" y="200"/>
                    <a:pt x="4454" y="162"/>
                    <a:pt x="5104" y="87"/>
                  </a:cubicBezTo>
                  <a:cubicBezTo>
                    <a:pt x="4555" y="24"/>
                    <a:pt x="4018" y="1"/>
                    <a:pt x="3478" y="1"/>
                  </a:cubicBezTo>
                  <a:cubicBezTo>
                    <a:pt x="3166" y="1"/>
                    <a:pt x="2853" y="8"/>
                    <a:pt x="2536" y="21"/>
                  </a:cubicBezTo>
                  <a:cubicBezTo>
                    <a:pt x="2231" y="8"/>
                    <a:pt x="1921" y="1"/>
                    <a:pt x="161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3387;p69">
              <a:extLst>
                <a:ext uri="{FF2B5EF4-FFF2-40B4-BE49-F238E27FC236}">
                  <a16:creationId xmlns:a16="http://schemas.microsoft.com/office/drawing/2014/main" id="{81EADD7D-E2AA-42C7-BC8E-C429DB79494D}"/>
                </a:ext>
              </a:extLst>
            </p:cNvPr>
            <p:cNvSpPr/>
            <p:nvPr/>
          </p:nvSpPr>
          <p:spPr>
            <a:xfrm>
              <a:off x="7127648" y="1635375"/>
              <a:ext cx="2950" cy="161064"/>
            </a:xfrm>
            <a:custGeom>
              <a:avLst/>
              <a:gdLst/>
              <a:ahLst/>
              <a:cxnLst/>
              <a:rect l="l" t="t" r="r" b="b"/>
              <a:pathLst>
                <a:path w="168" h="9174" extrusionOk="0">
                  <a:moveTo>
                    <a:pt x="100" y="0"/>
                  </a:moveTo>
                  <a:cubicBezTo>
                    <a:pt x="67" y="0"/>
                    <a:pt x="0" y="2035"/>
                    <a:pt x="0" y="4603"/>
                  </a:cubicBezTo>
                  <a:cubicBezTo>
                    <a:pt x="0" y="7138"/>
                    <a:pt x="67" y="9173"/>
                    <a:pt x="100" y="9173"/>
                  </a:cubicBezTo>
                  <a:cubicBezTo>
                    <a:pt x="134" y="9173"/>
                    <a:pt x="167" y="7138"/>
                    <a:pt x="167" y="4603"/>
                  </a:cubicBezTo>
                  <a:cubicBezTo>
                    <a:pt x="167" y="2035"/>
                    <a:pt x="134" y="0"/>
                    <a:pt x="10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3388;p69">
              <a:extLst>
                <a:ext uri="{FF2B5EF4-FFF2-40B4-BE49-F238E27FC236}">
                  <a16:creationId xmlns:a16="http://schemas.microsoft.com/office/drawing/2014/main" id="{B7A30E5A-DA2B-44C6-956F-F171EB1BD959}"/>
                </a:ext>
              </a:extLst>
            </p:cNvPr>
            <p:cNvSpPr/>
            <p:nvPr/>
          </p:nvSpPr>
          <p:spPr>
            <a:xfrm>
              <a:off x="7164534" y="1635375"/>
              <a:ext cx="2950" cy="161064"/>
            </a:xfrm>
            <a:custGeom>
              <a:avLst/>
              <a:gdLst/>
              <a:ahLst/>
              <a:cxnLst/>
              <a:rect l="l" t="t" r="r" b="b"/>
              <a:pathLst>
                <a:path w="168" h="9174" extrusionOk="0">
                  <a:moveTo>
                    <a:pt x="68" y="0"/>
                  </a:moveTo>
                  <a:cubicBezTo>
                    <a:pt x="1" y="0"/>
                    <a:pt x="1" y="2035"/>
                    <a:pt x="1" y="4603"/>
                  </a:cubicBezTo>
                  <a:cubicBezTo>
                    <a:pt x="1" y="7138"/>
                    <a:pt x="34" y="9173"/>
                    <a:pt x="68" y="9173"/>
                  </a:cubicBezTo>
                  <a:cubicBezTo>
                    <a:pt x="134" y="9173"/>
                    <a:pt x="168" y="7138"/>
                    <a:pt x="168" y="4603"/>
                  </a:cubicBezTo>
                  <a:cubicBezTo>
                    <a:pt x="168" y="2035"/>
                    <a:pt x="134" y="0"/>
                    <a:pt x="68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3389;p69">
              <a:extLst>
                <a:ext uri="{FF2B5EF4-FFF2-40B4-BE49-F238E27FC236}">
                  <a16:creationId xmlns:a16="http://schemas.microsoft.com/office/drawing/2014/main" id="{9475B71B-411E-4E0E-A164-07A105E13C0F}"/>
                </a:ext>
              </a:extLst>
            </p:cNvPr>
            <p:cNvSpPr/>
            <p:nvPr/>
          </p:nvSpPr>
          <p:spPr>
            <a:xfrm>
              <a:off x="7551639" y="4168838"/>
              <a:ext cx="751982" cy="476731"/>
            </a:xfrm>
            <a:custGeom>
              <a:avLst/>
              <a:gdLst/>
              <a:ahLst/>
              <a:cxnLst/>
              <a:rect l="l" t="t" r="r" b="b"/>
              <a:pathLst>
                <a:path w="42832" h="27154" extrusionOk="0">
                  <a:moveTo>
                    <a:pt x="18981" y="0"/>
                  </a:moveTo>
                  <a:lnTo>
                    <a:pt x="1" y="26319"/>
                  </a:lnTo>
                  <a:lnTo>
                    <a:pt x="27554" y="27153"/>
                  </a:lnTo>
                  <a:lnTo>
                    <a:pt x="42832" y="2402"/>
                  </a:lnTo>
                  <a:lnTo>
                    <a:pt x="42231" y="1001"/>
                  </a:lnTo>
                  <a:lnTo>
                    <a:pt x="18981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3390;p69">
              <a:extLst>
                <a:ext uri="{FF2B5EF4-FFF2-40B4-BE49-F238E27FC236}">
                  <a16:creationId xmlns:a16="http://schemas.microsoft.com/office/drawing/2014/main" id="{34BFA4F0-1721-43C2-9D75-F39164F23700}"/>
                </a:ext>
              </a:extLst>
            </p:cNvPr>
            <p:cNvSpPr/>
            <p:nvPr/>
          </p:nvSpPr>
          <p:spPr>
            <a:xfrm>
              <a:off x="7533486" y="4222719"/>
              <a:ext cx="740852" cy="393565"/>
            </a:xfrm>
            <a:custGeom>
              <a:avLst/>
              <a:gdLst/>
              <a:ahLst/>
              <a:cxnLst/>
              <a:rect l="l" t="t" r="r" b="b"/>
              <a:pathLst>
                <a:path w="42198" h="22417" extrusionOk="0">
                  <a:moveTo>
                    <a:pt x="42198" y="0"/>
                  </a:moveTo>
                  <a:lnTo>
                    <a:pt x="32024" y="834"/>
                  </a:lnTo>
                  <a:lnTo>
                    <a:pt x="6305" y="9874"/>
                  </a:lnTo>
                  <a:lnTo>
                    <a:pt x="1" y="20848"/>
                  </a:lnTo>
                  <a:lnTo>
                    <a:pt x="27721" y="22416"/>
                  </a:lnTo>
                  <a:lnTo>
                    <a:pt x="42198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3391;p69">
              <a:extLst>
                <a:ext uri="{FF2B5EF4-FFF2-40B4-BE49-F238E27FC236}">
                  <a16:creationId xmlns:a16="http://schemas.microsoft.com/office/drawing/2014/main" id="{932E863F-274E-4EE7-9262-C8378D730485}"/>
                </a:ext>
              </a:extLst>
            </p:cNvPr>
            <p:cNvSpPr/>
            <p:nvPr/>
          </p:nvSpPr>
          <p:spPr>
            <a:xfrm>
              <a:off x="7431587" y="4156531"/>
              <a:ext cx="858568" cy="410560"/>
            </a:xfrm>
            <a:custGeom>
              <a:avLst/>
              <a:gdLst/>
              <a:ahLst/>
              <a:cxnLst/>
              <a:rect l="l" t="t" r="r" b="b"/>
              <a:pathLst>
                <a:path w="48903" h="23385" extrusionOk="0">
                  <a:moveTo>
                    <a:pt x="24785" y="1"/>
                  </a:moveTo>
                  <a:cubicBezTo>
                    <a:pt x="23651" y="3303"/>
                    <a:pt x="21283" y="5471"/>
                    <a:pt x="17647" y="6806"/>
                  </a:cubicBezTo>
                  <a:cubicBezTo>
                    <a:pt x="14378" y="7973"/>
                    <a:pt x="10708" y="7973"/>
                    <a:pt x="7539" y="9308"/>
                  </a:cubicBezTo>
                  <a:cubicBezTo>
                    <a:pt x="2402" y="11376"/>
                    <a:pt x="1" y="18314"/>
                    <a:pt x="1902" y="22984"/>
                  </a:cubicBezTo>
                  <a:lnTo>
                    <a:pt x="1935" y="22984"/>
                  </a:lnTo>
                  <a:lnTo>
                    <a:pt x="27354" y="23384"/>
                  </a:lnTo>
                  <a:cubicBezTo>
                    <a:pt x="26320" y="20149"/>
                    <a:pt x="28755" y="15545"/>
                    <a:pt x="32190" y="14011"/>
                  </a:cubicBezTo>
                  <a:cubicBezTo>
                    <a:pt x="34425" y="12977"/>
                    <a:pt x="38728" y="11676"/>
                    <a:pt x="40963" y="10542"/>
                  </a:cubicBezTo>
                  <a:cubicBezTo>
                    <a:pt x="45133" y="8440"/>
                    <a:pt x="48902" y="4337"/>
                    <a:pt x="48569" y="835"/>
                  </a:cubicBezTo>
                  <a:lnTo>
                    <a:pt x="38128" y="501"/>
                  </a:lnTo>
                  <a:lnTo>
                    <a:pt x="24785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3392;p69">
              <a:extLst>
                <a:ext uri="{FF2B5EF4-FFF2-40B4-BE49-F238E27FC236}">
                  <a16:creationId xmlns:a16="http://schemas.microsoft.com/office/drawing/2014/main" id="{E3924572-6794-4786-918F-6F814A8B8FBC}"/>
                </a:ext>
              </a:extLst>
            </p:cNvPr>
            <p:cNvSpPr/>
            <p:nvPr/>
          </p:nvSpPr>
          <p:spPr>
            <a:xfrm>
              <a:off x="7453252" y="4153617"/>
              <a:ext cx="834551" cy="413474"/>
            </a:xfrm>
            <a:custGeom>
              <a:avLst/>
              <a:gdLst/>
              <a:ahLst/>
              <a:cxnLst/>
              <a:rect l="l" t="t" r="r" b="b"/>
              <a:pathLst>
                <a:path w="47535" h="23551" extrusionOk="0">
                  <a:moveTo>
                    <a:pt x="363" y="16958"/>
                  </a:moveTo>
                  <a:lnTo>
                    <a:pt x="363" y="16958"/>
                  </a:lnTo>
                  <a:cubicBezTo>
                    <a:pt x="329" y="17098"/>
                    <a:pt x="297" y="17238"/>
                    <a:pt x="268" y="17379"/>
                  </a:cubicBezTo>
                  <a:cubicBezTo>
                    <a:pt x="68" y="18413"/>
                    <a:pt x="1" y="19514"/>
                    <a:pt x="68" y="20581"/>
                  </a:cubicBezTo>
                  <a:cubicBezTo>
                    <a:pt x="101" y="20982"/>
                    <a:pt x="168" y="21349"/>
                    <a:pt x="234" y="21749"/>
                  </a:cubicBezTo>
                  <a:cubicBezTo>
                    <a:pt x="268" y="22016"/>
                    <a:pt x="368" y="22316"/>
                    <a:pt x="435" y="22583"/>
                  </a:cubicBezTo>
                  <a:cubicBezTo>
                    <a:pt x="535" y="22783"/>
                    <a:pt x="568" y="22950"/>
                    <a:pt x="601" y="23083"/>
                  </a:cubicBezTo>
                  <a:cubicBezTo>
                    <a:pt x="635" y="23150"/>
                    <a:pt x="660" y="23167"/>
                    <a:pt x="676" y="23167"/>
                  </a:cubicBezTo>
                  <a:cubicBezTo>
                    <a:pt x="693" y="23167"/>
                    <a:pt x="701" y="23150"/>
                    <a:pt x="701" y="23150"/>
                  </a:cubicBezTo>
                  <a:lnTo>
                    <a:pt x="2469" y="23150"/>
                  </a:lnTo>
                  <a:lnTo>
                    <a:pt x="1135" y="23117"/>
                  </a:lnTo>
                  <a:lnTo>
                    <a:pt x="699" y="23148"/>
                  </a:lnTo>
                  <a:lnTo>
                    <a:pt x="699" y="23148"/>
                  </a:lnTo>
                  <a:cubicBezTo>
                    <a:pt x="635" y="23083"/>
                    <a:pt x="635" y="23049"/>
                    <a:pt x="635" y="22983"/>
                  </a:cubicBezTo>
                  <a:lnTo>
                    <a:pt x="468" y="22483"/>
                  </a:lnTo>
                  <a:cubicBezTo>
                    <a:pt x="401" y="22216"/>
                    <a:pt x="301" y="21916"/>
                    <a:pt x="268" y="21649"/>
                  </a:cubicBezTo>
                  <a:cubicBezTo>
                    <a:pt x="201" y="21249"/>
                    <a:pt x="134" y="20882"/>
                    <a:pt x="101" y="20481"/>
                  </a:cubicBezTo>
                  <a:cubicBezTo>
                    <a:pt x="8" y="19294"/>
                    <a:pt x="101" y="18106"/>
                    <a:pt x="363" y="16958"/>
                  </a:cubicBezTo>
                  <a:close/>
                  <a:moveTo>
                    <a:pt x="23551" y="0"/>
                  </a:moveTo>
                  <a:lnTo>
                    <a:pt x="23484" y="100"/>
                  </a:lnTo>
                  <a:cubicBezTo>
                    <a:pt x="23084" y="1334"/>
                    <a:pt x="22450" y="2502"/>
                    <a:pt x="21583" y="3503"/>
                  </a:cubicBezTo>
                  <a:cubicBezTo>
                    <a:pt x="21149" y="3970"/>
                    <a:pt x="20682" y="4403"/>
                    <a:pt x="20215" y="4804"/>
                  </a:cubicBezTo>
                  <a:cubicBezTo>
                    <a:pt x="19715" y="5204"/>
                    <a:pt x="19181" y="5537"/>
                    <a:pt x="18614" y="5838"/>
                  </a:cubicBezTo>
                  <a:cubicBezTo>
                    <a:pt x="17547" y="6405"/>
                    <a:pt x="16446" y="6838"/>
                    <a:pt x="15279" y="7172"/>
                  </a:cubicBezTo>
                  <a:cubicBezTo>
                    <a:pt x="14144" y="7472"/>
                    <a:pt x="12977" y="7672"/>
                    <a:pt x="11909" y="7872"/>
                  </a:cubicBezTo>
                  <a:cubicBezTo>
                    <a:pt x="9741" y="8306"/>
                    <a:pt x="7606" y="8673"/>
                    <a:pt x="5872" y="9540"/>
                  </a:cubicBezTo>
                  <a:cubicBezTo>
                    <a:pt x="5405" y="9774"/>
                    <a:pt x="5005" y="10007"/>
                    <a:pt x="4604" y="10307"/>
                  </a:cubicBezTo>
                  <a:cubicBezTo>
                    <a:pt x="4404" y="10441"/>
                    <a:pt x="4237" y="10574"/>
                    <a:pt x="4071" y="10708"/>
                  </a:cubicBezTo>
                  <a:cubicBezTo>
                    <a:pt x="3870" y="10875"/>
                    <a:pt x="3704" y="11008"/>
                    <a:pt x="3570" y="11175"/>
                  </a:cubicBezTo>
                  <a:lnTo>
                    <a:pt x="3103" y="11642"/>
                  </a:lnTo>
                  <a:cubicBezTo>
                    <a:pt x="2936" y="11809"/>
                    <a:pt x="2803" y="11975"/>
                    <a:pt x="2703" y="12142"/>
                  </a:cubicBezTo>
                  <a:cubicBezTo>
                    <a:pt x="2403" y="12442"/>
                    <a:pt x="2136" y="12809"/>
                    <a:pt x="1936" y="13176"/>
                  </a:cubicBezTo>
                  <a:cubicBezTo>
                    <a:pt x="1200" y="14342"/>
                    <a:pt x="668" y="15623"/>
                    <a:pt x="363" y="16958"/>
                  </a:cubicBezTo>
                  <a:lnTo>
                    <a:pt x="363" y="16958"/>
                  </a:lnTo>
                  <a:cubicBezTo>
                    <a:pt x="676" y="15677"/>
                    <a:pt x="1180" y="14459"/>
                    <a:pt x="1902" y="13376"/>
                  </a:cubicBezTo>
                  <a:lnTo>
                    <a:pt x="2670" y="12376"/>
                  </a:lnTo>
                  <a:cubicBezTo>
                    <a:pt x="2770" y="12175"/>
                    <a:pt x="2903" y="12009"/>
                    <a:pt x="3070" y="11875"/>
                  </a:cubicBezTo>
                  <a:lnTo>
                    <a:pt x="3570" y="11375"/>
                  </a:lnTo>
                  <a:cubicBezTo>
                    <a:pt x="3737" y="11208"/>
                    <a:pt x="3904" y="11041"/>
                    <a:pt x="4071" y="10908"/>
                  </a:cubicBezTo>
                  <a:cubicBezTo>
                    <a:pt x="4237" y="10774"/>
                    <a:pt x="4437" y="10608"/>
                    <a:pt x="4604" y="10508"/>
                  </a:cubicBezTo>
                  <a:cubicBezTo>
                    <a:pt x="5005" y="10241"/>
                    <a:pt x="5405" y="10007"/>
                    <a:pt x="5838" y="9774"/>
                  </a:cubicBezTo>
                  <a:cubicBezTo>
                    <a:pt x="7573" y="8906"/>
                    <a:pt x="9675" y="8540"/>
                    <a:pt x="11876" y="8173"/>
                  </a:cubicBezTo>
                  <a:cubicBezTo>
                    <a:pt x="12944" y="7939"/>
                    <a:pt x="14078" y="7772"/>
                    <a:pt x="15245" y="7439"/>
                  </a:cubicBezTo>
                  <a:cubicBezTo>
                    <a:pt x="16413" y="7105"/>
                    <a:pt x="17547" y="6638"/>
                    <a:pt x="18614" y="6071"/>
                  </a:cubicBezTo>
                  <a:cubicBezTo>
                    <a:pt x="19181" y="5771"/>
                    <a:pt x="19715" y="5404"/>
                    <a:pt x="20215" y="5037"/>
                  </a:cubicBezTo>
                  <a:cubicBezTo>
                    <a:pt x="20716" y="4637"/>
                    <a:pt x="21216" y="4203"/>
                    <a:pt x="21616" y="3703"/>
                  </a:cubicBezTo>
                  <a:cubicBezTo>
                    <a:pt x="22493" y="2729"/>
                    <a:pt x="23148" y="1565"/>
                    <a:pt x="23552" y="335"/>
                  </a:cubicBezTo>
                  <a:lnTo>
                    <a:pt x="23552" y="335"/>
                  </a:lnTo>
                  <a:lnTo>
                    <a:pt x="34626" y="701"/>
                  </a:lnTo>
                  <a:cubicBezTo>
                    <a:pt x="38462" y="867"/>
                    <a:pt x="42465" y="1001"/>
                    <a:pt x="46568" y="1134"/>
                  </a:cubicBezTo>
                  <a:lnTo>
                    <a:pt x="47238" y="1134"/>
                  </a:lnTo>
                  <a:cubicBezTo>
                    <a:pt x="47256" y="1868"/>
                    <a:pt x="47124" y="2600"/>
                    <a:pt x="46901" y="3302"/>
                  </a:cubicBezTo>
                  <a:cubicBezTo>
                    <a:pt x="46734" y="3669"/>
                    <a:pt x="46601" y="4003"/>
                    <a:pt x="46434" y="4337"/>
                  </a:cubicBezTo>
                  <a:cubicBezTo>
                    <a:pt x="46267" y="4670"/>
                    <a:pt x="46067" y="5004"/>
                    <a:pt x="45834" y="5304"/>
                  </a:cubicBezTo>
                  <a:cubicBezTo>
                    <a:pt x="44966" y="6538"/>
                    <a:pt x="43932" y="7672"/>
                    <a:pt x="42731" y="8606"/>
                  </a:cubicBezTo>
                  <a:cubicBezTo>
                    <a:pt x="41564" y="9507"/>
                    <a:pt x="40296" y="10307"/>
                    <a:pt x="38962" y="10941"/>
                  </a:cubicBezTo>
                  <a:cubicBezTo>
                    <a:pt x="37628" y="11508"/>
                    <a:pt x="36294" y="12042"/>
                    <a:pt x="34959" y="12509"/>
                  </a:cubicBezTo>
                  <a:cubicBezTo>
                    <a:pt x="33625" y="12976"/>
                    <a:pt x="32291" y="13476"/>
                    <a:pt x="31056" y="14010"/>
                  </a:cubicBezTo>
                  <a:cubicBezTo>
                    <a:pt x="30423" y="14277"/>
                    <a:pt x="29822" y="14644"/>
                    <a:pt x="29289" y="15044"/>
                  </a:cubicBezTo>
                  <a:cubicBezTo>
                    <a:pt x="29022" y="15244"/>
                    <a:pt x="28755" y="15478"/>
                    <a:pt x="28555" y="15711"/>
                  </a:cubicBezTo>
                  <a:cubicBezTo>
                    <a:pt x="28321" y="15978"/>
                    <a:pt x="28088" y="16212"/>
                    <a:pt x="27888" y="16479"/>
                  </a:cubicBezTo>
                  <a:cubicBezTo>
                    <a:pt x="27054" y="17479"/>
                    <a:pt x="26453" y="18647"/>
                    <a:pt x="26086" y="19881"/>
                  </a:cubicBezTo>
                  <a:cubicBezTo>
                    <a:pt x="25730" y="21048"/>
                    <a:pt x="25688" y="22278"/>
                    <a:pt x="26023" y="23449"/>
                  </a:cubicBezTo>
                  <a:lnTo>
                    <a:pt x="26023" y="23449"/>
                  </a:lnTo>
                  <a:lnTo>
                    <a:pt x="7606" y="23183"/>
                  </a:lnTo>
                  <a:lnTo>
                    <a:pt x="2469" y="23150"/>
                  </a:lnTo>
                  <a:lnTo>
                    <a:pt x="7606" y="23217"/>
                  </a:lnTo>
                  <a:lnTo>
                    <a:pt x="26053" y="23549"/>
                  </a:lnTo>
                  <a:lnTo>
                    <a:pt x="26053" y="23549"/>
                  </a:lnTo>
                  <a:cubicBezTo>
                    <a:pt x="26053" y="23549"/>
                    <a:pt x="26053" y="23550"/>
                    <a:pt x="26053" y="23550"/>
                  </a:cubicBezTo>
                  <a:lnTo>
                    <a:pt x="26054" y="23549"/>
                  </a:lnTo>
                  <a:lnTo>
                    <a:pt x="26054" y="23549"/>
                  </a:lnTo>
                  <a:lnTo>
                    <a:pt x="26120" y="23550"/>
                  </a:lnTo>
                  <a:lnTo>
                    <a:pt x="26253" y="23550"/>
                  </a:lnTo>
                  <a:lnTo>
                    <a:pt x="26186" y="23450"/>
                  </a:lnTo>
                  <a:cubicBezTo>
                    <a:pt x="25853" y="22283"/>
                    <a:pt x="25886" y="21048"/>
                    <a:pt x="26253" y="19881"/>
                  </a:cubicBezTo>
                  <a:cubicBezTo>
                    <a:pt x="26620" y="18680"/>
                    <a:pt x="27254" y="17546"/>
                    <a:pt x="28054" y="16545"/>
                  </a:cubicBezTo>
                  <a:cubicBezTo>
                    <a:pt x="28221" y="16278"/>
                    <a:pt x="28455" y="16045"/>
                    <a:pt x="28721" y="15811"/>
                  </a:cubicBezTo>
                  <a:cubicBezTo>
                    <a:pt x="28955" y="15545"/>
                    <a:pt x="29222" y="15344"/>
                    <a:pt x="29455" y="15144"/>
                  </a:cubicBezTo>
                  <a:cubicBezTo>
                    <a:pt x="29989" y="14711"/>
                    <a:pt x="30556" y="14377"/>
                    <a:pt x="31157" y="14110"/>
                  </a:cubicBezTo>
                  <a:cubicBezTo>
                    <a:pt x="32391" y="13543"/>
                    <a:pt x="33725" y="13109"/>
                    <a:pt x="35059" y="12609"/>
                  </a:cubicBezTo>
                  <a:cubicBezTo>
                    <a:pt x="36394" y="12109"/>
                    <a:pt x="37761" y="11642"/>
                    <a:pt x="39096" y="11008"/>
                  </a:cubicBezTo>
                  <a:cubicBezTo>
                    <a:pt x="40430" y="10374"/>
                    <a:pt x="41697" y="9607"/>
                    <a:pt x="42898" y="8673"/>
                  </a:cubicBezTo>
                  <a:cubicBezTo>
                    <a:pt x="44099" y="7739"/>
                    <a:pt x="45167" y="6605"/>
                    <a:pt x="46067" y="5337"/>
                  </a:cubicBezTo>
                  <a:cubicBezTo>
                    <a:pt x="46301" y="5037"/>
                    <a:pt x="46501" y="4703"/>
                    <a:pt x="46668" y="4337"/>
                  </a:cubicBezTo>
                  <a:cubicBezTo>
                    <a:pt x="46868" y="4003"/>
                    <a:pt x="47001" y="3636"/>
                    <a:pt x="47135" y="3269"/>
                  </a:cubicBezTo>
                  <a:cubicBezTo>
                    <a:pt x="47401" y="2502"/>
                    <a:pt x="47535" y="1701"/>
                    <a:pt x="47468" y="934"/>
                  </a:cubicBezTo>
                  <a:lnTo>
                    <a:pt x="47468" y="834"/>
                  </a:lnTo>
                  <a:lnTo>
                    <a:pt x="47401" y="834"/>
                  </a:lnTo>
                  <a:lnTo>
                    <a:pt x="46634" y="801"/>
                  </a:lnTo>
                  <a:cubicBezTo>
                    <a:pt x="42565" y="667"/>
                    <a:pt x="38562" y="600"/>
                    <a:pt x="34726" y="434"/>
                  </a:cubicBezTo>
                  <a:lnTo>
                    <a:pt x="23618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3393;p69">
              <a:extLst>
                <a:ext uri="{FF2B5EF4-FFF2-40B4-BE49-F238E27FC236}">
                  <a16:creationId xmlns:a16="http://schemas.microsoft.com/office/drawing/2014/main" id="{B9E848B3-907A-4BDF-8BE8-36BB2253011D}"/>
                </a:ext>
              </a:extLst>
            </p:cNvPr>
            <p:cNvSpPr/>
            <p:nvPr/>
          </p:nvSpPr>
          <p:spPr>
            <a:xfrm>
              <a:off x="7893658" y="4102071"/>
              <a:ext cx="100704" cy="91382"/>
            </a:xfrm>
            <a:custGeom>
              <a:avLst/>
              <a:gdLst/>
              <a:ahLst/>
              <a:cxnLst/>
              <a:rect l="l" t="t" r="r" b="b"/>
              <a:pathLst>
                <a:path w="5736" h="5205" extrusionOk="0">
                  <a:moveTo>
                    <a:pt x="5679" y="2888"/>
                  </a:moveTo>
                  <a:cubicBezTo>
                    <a:pt x="5676" y="2904"/>
                    <a:pt x="5674" y="2920"/>
                    <a:pt x="5671" y="2936"/>
                  </a:cubicBezTo>
                  <a:cubicBezTo>
                    <a:pt x="5671" y="3069"/>
                    <a:pt x="5638" y="3170"/>
                    <a:pt x="5571" y="3270"/>
                  </a:cubicBezTo>
                  <a:cubicBezTo>
                    <a:pt x="5605" y="3336"/>
                    <a:pt x="5605" y="3403"/>
                    <a:pt x="5605" y="3470"/>
                  </a:cubicBezTo>
                  <a:cubicBezTo>
                    <a:pt x="5638" y="3336"/>
                    <a:pt x="5671" y="3170"/>
                    <a:pt x="5671" y="3036"/>
                  </a:cubicBezTo>
                  <a:cubicBezTo>
                    <a:pt x="5675" y="2986"/>
                    <a:pt x="5678" y="2937"/>
                    <a:pt x="5679" y="2888"/>
                  </a:cubicBezTo>
                  <a:close/>
                  <a:moveTo>
                    <a:pt x="3022" y="1"/>
                  </a:moveTo>
                  <a:cubicBezTo>
                    <a:pt x="1873" y="1"/>
                    <a:pt x="784" y="676"/>
                    <a:pt x="334" y="1802"/>
                  </a:cubicBezTo>
                  <a:cubicBezTo>
                    <a:pt x="67" y="2402"/>
                    <a:pt x="1" y="3069"/>
                    <a:pt x="134" y="3703"/>
                  </a:cubicBezTo>
                  <a:cubicBezTo>
                    <a:pt x="201" y="4104"/>
                    <a:pt x="367" y="4504"/>
                    <a:pt x="601" y="4871"/>
                  </a:cubicBezTo>
                  <a:cubicBezTo>
                    <a:pt x="701" y="5004"/>
                    <a:pt x="834" y="5104"/>
                    <a:pt x="968" y="5204"/>
                  </a:cubicBezTo>
                  <a:cubicBezTo>
                    <a:pt x="1001" y="5204"/>
                    <a:pt x="868" y="5071"/>
                    <a:pt x="701" y="4804"/>
                  </a:cubicBezTo>
                  <a:cubicBezTo>
                    <a:pt x="468" y="4470"/>
                    <a:pt x="334" y="4104"/>
                    <a:pt x="267" y="3703"/>
                  </a:cubicBezTo>
                  <a:cubicBezTo>
                    <a:pt x="201" y="3103"/>
                    <a:pt x="301" y="2502"/>
                    <a:pt x="534" y="1935"/>
                  </a:cubicBezTo>
                  <a:cubicBezTo>
                    <a:pt x="534" y="1902"/>
                    <a:pt x="568" y="1902"/>
                    <a:pt x="568" y="1869"/>
                  </a:cubicBezTo>
                  <a:cubicBezTo>
                    <a:pt x="1054" y="871"/>
                    <a:pt x="2055" y="282"/>
                    <a:pt x="3092" y="282"/>
                  </a:cubicBezTo>
                  <a:cubicBezTo>
                    <a:pt x="3477" y="282"/>
                    <a:pt x="3867" y="363"/>
                    <a:pt x="4237" y="534"/>
                  </a:cubicBezTo>
                  <a:cubicBezTo>
                    <a:pt x="4804" y="768"/>
                    <a:pt x="5238" y="1235"/>
                    <a:pt x="5471" y="1802"/>
                  </a:cubicBezTo>
                  <a:cubicBezTo>
                    <a:pt x="5619" y="2156"/>
                    <a:pt x="5688" y="2510"/>
                    <a:pt x="5679" y="2888"/>
                  </a:cubicBezTo>
                  <a:lnTo>
                    <a:pt x="5679" y="2888"/>
                  </a:lnTo>
                  <a:cubicBezTo>
                    <a:pt x="5735" y="2498"/>
                    <a:pt x="5698" y="2054"/>
                    <a:pt x="5538" y="1702"/>
                  </a:cubicBezTo>
                  <a:cubicBezTo>
                    <a:pt x="5338" y="1068"/>
                    <a:pt x="4871" y="568"/>
                    <a:pt x="4304" y="267"/>
                  </a:cubicBezTo>
                  <a:cubicBezTo>
                    <a:pt x="4237" y="267"/>
                    <a:pt x="4204" y="234"/>
                    <a:pt x="4170" y="234"/>
                  </a:cubicBezTo>
                  <a:cubicBezTo>
                    <a:pt x="3795" y="76"/>
                    <a:pt x="3405" y="1"/>
                    <a:pt x="302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3394;p69">
              <a:extLst>
                <a:ext uri="{FF2B5EF4-FFF2-40B4-BE49-F238E27FC236}">
                  <a16:creationId xmlns:a16="http://schemas.microsoft.com/office/drawing/2014/main" id="{83CBD65F-891E-4F51-A402-5AB34A663627}"/>
                </a:ext>
              </a:extLst>
            </p:cNvPr>
            <p:cNvSpPr/>
            <p:nvPr/>
          </p:nvSpPr>
          <p:spPr>
            <a:xfrm>
              <a:off x="7963937" y="4102071"/>
              <a:ext cx="100740" cy="91382"/>
            </a:xfrm>
            <a:custGeom>
              <a:avLst/>
              <a:gdLst/>
              <a:ahLst/>
              <a:cxnLst/>
              <a:rect l="l" t="t" r="r" b="b"/>
              <a:pathLst>
                <a:path w="5738" h="5205" extrusionOk="0">
                  <a:moveTo>
                    <a:pt x="5660" y="3201"/>
                  </a:moveTo>
                  <a:lnTo>
                    <a:pt x="5660" y="3201"/>
                  </a:lnTo>
                  <a:cubicBezTo>
                    <a:pt x="5653" y="3224"/>
                    <a:pt x="5645" y="3247"/>
                    <a:pt x="5638" y="3270"/>
                  </a:cubicBezTo>
                  <a:lnTo>
                    <a:pt x="5638" y="3470"/>
                  </a:lnTo>
                  <a:cubicBezTo>
                    <a:pt x="5638" y="3388"/>
                    <a:pt x="5650" y="3293"/>
                    <a:pt x="5660" y="3201"/>
                  </a:cubicBezTo>
                  <a:close/>
                  <a:moveTo>
                    <a:pt x="3022" y="1"/>
                  </a:moveTo>
                  <a:cubicBezTo>
                    <a:pt x="1873" y="1"/>
                    <a:pt x="784" y="676"/>
                    <a:pt x="334" y="1802"/>
                  </a:cubicBezTo>
                  <a:cubicBezTo>
                    <a:pt x="67" y="2402"/>
                    <a:pt x="0" y="3069"/>
                    <a:pt x="134" y="3703"/>
                  </a:cubicBezTo>
                  <a:cubicBezTo>
                    <a:pt x="201" y="4104"/>
                    <a:pt x="367" y="4504"/>
                    <a:pt x="634" y="4871"/>
                  </a:cubicBezTo>
                  <a:cubicBezTo>
                    <a:pt x="701" y="5004"/>
                    <a:pt x="834" y="5104"/>
                    <a:pt x="968" y="5204"/>
                  </a:cubicBezTo>
                  <a:cubicBezTo>
                    <a:pt x="1001" y="5204"/>
                    <a:pt x="868" y="5071"/>
                    <a:pt x="701" y="4804"/>
                  </a:cubicBezTo>
                  <a:cubicBezTo>
                    <a:pt x="467" y="4470"/>
                    <a:pt x="334" y="4104"/>
                    <a:pt x="301" y="3703"/>
                  </a:cubicBezTo>
                  <a:cubicBezTo>
                    <a:pt x="201" y="3103"/>
                    <a:pt x="301" y="2502"/>
                    <a:pt x="534" y="1935"/>
                  </a:cubicBezTo>
                  <a:cubicBezTo>
                    <a:pt x="534" y="1902"/>
                    <a:pt x="567" y="1902"/>
                    <a:pt x="567" y="1869"/>
                  </a:cubicBezTo>
                  <a:cubicBezTo>
                    <a:pt x="1054" y="871"/>
                    <a:pt x="2055" y="282"/>
                    <a:pt x="3092" y="282"/>
                  </a:cubicBezTo>
                  <a:cubicBezTo>
                    <a:pt x="3477" y="282"/>
                    <a:pt x="3867" y="363"/>
                    <a:pt x="4237" y="534"/>
                  </a:cubicBezTo>
                  <a:cubicBezTo>
                    <a:pt x="4804" y="768"/>
                    <a:pt x="5237" y="1235"/>
                    <a:pt x="5471" y="1802"/>
                  </a:cubicBezTo>
                  <a:cubicBezTo>
                    <a:pt x="5638" y="2202"/>
                    <a:pt x="5704" y="2602"/>
                    <a:pt x="5671" y="3036"/>
                  </a:cubicBezTo>
                  <a:cubicBezTo>
                    <a:pt x="5671" y="3087"/>
                    <a:pt x="5666" y="3144"/>
                    <a:pt x="5660" y="3201"/>
                  </a:cubicBezTo>
                  <a:lnTo>
                    <a:pt x="5660" y="3201"/>
                  </a:lnTo>
                  <a:cubicBezTo>
                    <a:pt x="5685" y="3122"/>
                    <a:pt x="5704" y="3039"/>
                    <a:pt x="5704" y="2936"/>
                  </a:cubicBezTo>
                  <a:cubicBezTo>
                    <a:pt x="5738" y="2502"/>
                    <a:pt x="5704" y="2102"/>
                    <a:pt x="5538" y="1702"/>
                  </a:cubicBezTo>
                  <a:cubicBezTo>
                    <a:pt x="5338" y="1068"/>
                    <a:pt x="4871" y="568"/>
                    <a:pt x="4303" y="267"/>
                  </a:cubicBezTo>
                  <a:cubicBezTo>
                    <a:pt x="4237" y="267"/>
                    <a:pt x="4203" y="234"/>
                    <a:pt x="4170" y="234"/>
                  </a:cubicBezTo>
                  <a:cubicBezTo>
                    <a:pt x="3795" y="76"/>
                    <a:pt x="3405" y="1"/>
                    <a:pt x="302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3395;p69">
              <a:extLst>
                <a:ext uri="{FF2B5EF4-FFF2-40B4-BE49-F238E27FC236}">
                  <a16:creationId xmlns:a16="http://schemas.microsoft.com/office/drawing/2014/main" id="{C04F2B38-DE5C-40E2-8D40-6707EF7F23CA}"/>
                </a:ext>
              </a:extLst>
            </p:cNvPr>
            <p:cNvSpPr/>
            <p:nvPr/>
          </p:nvSpPr>
          <p:spPr>
            <a:xfrm>
              <a:off x="8002123" y="4110147"/>
              <a:ext cx="115856" cy="92681"/>
            </a:xfrm>
            <a:custGeom>
              <a:avLst/>
              <a:gdLst/>
              <a:ahLst/>
              <a:cxnLst/>
              <a:rect l="l" t="t" r="r" b="b"/>
              <a:pathLst>
                <a:path w="6599" h="5279" extrusionOk="0">
                  <a:moveTo>
                    <a:pt x="3981" y="0"/>
                  </a:moveTo>
                  <a:cubicBezTo>
                    <a:pt x="1610" y="0"/>
                    <a:pt x="0" y="2868"/>
                    <a:pt x="1661" y="4944"/>
                  </a:cubicBezTo>
                  <a:cubicBezTo>
                    <a:pt x="1728" y="5078"/>
                    <a:pt x="1862" y="5211"/>
                    <a:pt x="1995" y="5278"/>
                  </a:cubicBezTo>
                  <a:cubicBezTo>
                    <a:pt x="1995" y="5245"/>
                    <a:pt x="1862" y="5145"/>
                    <a:pt x="1695" y="4911"/>
                  </a:cubicBezTo>
                  <a:cubicBezTo>
                    <a:pt x="1461" y="4578"/>
                    <a:pt x="1261" y="4177"/>
                    <a:pt x="1194" y="3777"/>
                  </a:cubicBezTo>
                  <a:cubicBezTo>
                    <a:pt x="1094" y="3177"/>
                    <a:pt x="1128" y="2543"/>
                    <a:pt x="1361" y="1976"/>
                  </a:cubicBezTo>
                  <a:cubicBezTo>
                    <a:pt x="1595" y="1275"/>
                    <a:pt x="2128" y="708"/>
                    <a:pt x="2829" y="408"/>
                  </a:cubicBezTo>
                  <a:cubicBezTo>
                    <a:pt x="3181" y="232"/>
                    <a:pt x="3561" y="149"/>
                    <a:pt x="3940" y="149"/>
                  </a:cubicBezTo>
                  <a:cubicBezTo>
                    <a:pt x="4278" y="149"/>
                    <a:pt x="4615" y="215"/>
                    <a:pt x="4930" y="341"/>
                  </a:cubicBezTo>
                  <a:cubicBezTo>
                    <a:pt x="5531" y="575"/>
                    <a:pt x="5998" y="1008"/>
                    <a:pt x="6231" y="1575"/>
                  </a:cubicBezTo>
                  <a:cubicBezTo>
                    <a:pt x="6398" y="1942"/>
                    <a:pt x="6498" y="2343"/>
                    <a:pt x="6498" y="2776"/>
                  </a:cubicBezTo>
                  <a:cubicBezTo>
                    <a:pt x="6498" y="2910"/>
                    <a:pt x="6465" y="3076"/>
                    <a:pt x="6465" y="3243"/>
                  </a:cubicBezTo>
                  <a:cubicBezTo>
                    <a:pt x="6465" y="3210"/>
                    <a:pt x="6498" y="3143"/>
                    <a:pt x="6498" y="3110"/>
                  </a:cubicBezTo>
                  <a:cubicBezTo>
                    <a:pt x="6532" y="3010"/>
                    <a:pt x="6565" y="2876"/>
                    <a:pt x="6565" y="2776"/>
                  </a:cubicBezTo>
                  <a:cubicBezTo>
                    <a:pt x="6598" y="2343"/>
                    <a:pt x="6532" y="1909"/>
                    <a:pt x="6365" y="1509"/>
                  </a:cubicBezTo>
                  <a:cubicBezTo>
                    <a:pt x="6098" y="942"/>
                    <a:pt x="5631" y="441"/>
                    <a:pt x="5031" y="174"/>
                  </a:cubicBezTo>
                  <a:cubicBezTo>
                    <a:pt x="4997" y="174"/>
                    <a:pt x="4930" y="141"/>
                    <a:pt x="4897" y="141"/>
                  </a:cubicBezTo>
                  <a:cubicBezTo>
                    <a:pt x="4583" y="45"/>
                    <a:pt x="4276" y="0"/>
                    <a:pt x="398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3396;p69">
              <a:extLst>
                <a:ext uri="{FF2B5EF4-FFF2-40B4-BE49-F238E27FC236}">
                  <a16:creationId xmlns:a16="http://schemas.microsoft.com/office/drawing/2014/main" id="{4924E2ED-A1D6-4EDD-9924-D979FCD4C56C}"/>
                </a:ext>
              </a:extLst>
            </p:cNvPr>
            <p:cNvSpPr/>
            <p:nvPr/>
          </p:nvSpPr>
          <p:spPr>
            <a:xfrm>
              <a:off x="8073455" y="4114448"/>
              <a:ext cx="100160" cy="94226"/>
            </a:xfrm>
            <a:custGeom>
              <a:avLst/>
              <a:gdLst/>
              <a:ahLst/>
              <a:cxnLst/>
              <a:rect l="l" t="t" r="r" b="b"/>
              <a:pathLst>
                <a:path w="5705" h="5367" extrusionOk="0">
                  <a:moveTo>
                    <a:pt x="5638" y="2998"/>
                  </a:moveTo>
                  <a:lnTo>
                    <a:pt x="5638" y="3165"/>
                  </a:lnTo>
                  <a:cubicBezTo>
                    <a:pt x="5638" y="3165"/>
                    <a:pt x="5704" y="3098"/>
                    <a:pt x="5638" y="2998"/>
                  </a:cubicBezTo>
                  <a:close/>
                  <a:moveTo>
                    <a:pt x="3020" y="1"/>
                  </a:moveTo>
                  <a:cubicBezTo>
                    <a:pt x="2560" y="1"/>
                    <a:pt x="2102" y="113"/>
                    <a:pt x="1668" y="330"/>
                  </a:cubicBezTo>
                  <a:cubicBezTo>
                    <a:pt x="968" y="697"/>
                    <a:pt x="434" y="1330"/>
                    <a:pt x="234" y="2098"/>
                  </a:cubicBezTo>
                  <a:cubicBezTo>
                    <a:pt x="0" y="2731"/>
                    <a:pt x="0" y="3365"/>
                    <a:pt x="234" y="3999"/>
                  </a:cubicBezTo>
                  <a:cubicBezTo>
                    <a:pt x="367" y="4399"/>
                    <a:pt x="567" y="4766"/>
                    <a:pt x="834" y="5066"/>
                  </a:cubicBezTo>
                  <a:cubicBezTo>
                    <a:pt x="968" y="5166"/>
                    <a:pt x="1068" y="5267"/>
                    <a:pt x="1201" y="5367"/>
                  </a:cubicBezTo>
                  <a:cubicBezTo>
                    <a:pt x="1268" y="5367"/>
                    <a:pt x="1101" y="5233"/>
                    <a:pt x="934" y="5033"/>
                  </a:cubicBezTo>
                  <a:cubicBezTo>
                    <a:pt x="667" y="4699"/>
                    <a:pt x="501" y="4333"/>
                    <a:pt x="367" y="3932"/>
                  </a:cubicBezTo>
                  <a:cubicBezTo>
                    <a:pt x="200" y="3365"/>
                    <a:pt x="234" y="2731"/>
                    <a:pt x="434" y="2164"/>
                  </a:cubicBezTo>
                  <a:cubicBezTo>
                    <a:pt x="467" y="2098"/>
                    <a:pt x="467" y="2098"/>
                    <a:pt x="467" y="2064"/>
                  </a:cubicBezTo>
                  <a:cubicBezTo>
                    <a:pt x="864" y="928"/>
                    <a:pt x="1930" y="210"/>
                    <a:pt x="3070" y="210"/>
                  </a:cubicBezTo>
                  <a:cubicBezTo>
                    <a:pt x="3368" y="210"/>
                    <a:pt x="3672" y="259"/>
                    <a:pt x="3970" y="363"/>
                  </a:cubicBezTo>
                  <a:cubicBezTo>
                    <a:pt x="4537" y="563"/>
                    <a:pt x="5037" y="997"/>
                    <a:pt x="5304" y="1531"/>
                  </a:cubicBezTo>
                  <a:cubicBezTo>
                    <a:pt x="5504" y="1864"/>
                    <a:pt x="5638" y="2298"/>
                    <a:pt x="5638" y="2698"/>
                  </a:cubicBezTo>
                  <a:lnTo>
                    <a:pt x="5638" y="2998"/>
                  </a:lnTo>
                  <a:cubicBezTo>
                    <a:pt x="5671" y="2865"/>
                    <a:pt x="5704" y="2765"/>
                    <a:pt x="5671" y="2665"/>
                  </a:cubicBezTo>
                  <a:cubicBezTo>
                    <a:pt x="5671" y="2231"/>
                    <a:pt x="5571" y="1797"/>
                    <a:pt x="5371" y="1397"/>
                  </a:cubicBezTo>
                  <a:cubicBezTo>
                    <a:pt x="5104" y="797"/>
                    <a:pt x="4603" y="363"/>
                    <a:pt x="3970" y="163"/>
                  </a:cubicBezTo>
                  <a:cubicBezTo>
                    <a:pt x="3656" y="54"/>
                    <a:pt x="3338" y="1"/>
                    <a:pt x="302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3397;p69">
              <a:extLst>
                <a:ext uri="{FF2B5EF4-FFF2-40B4-BE49-F238E27FC236}">
                  <a16:creationId xmlns:a16="http://schemas.microsoft.com/office/drawing/2014/main" id="{03D0D408-7C6A-4660-96D7-C1E2B672289A}"/>
                </a:ext>
              </a:extLst>
            </p:cNvPr>
            <p:cNvSpPr/>
            <p:nvPr/>
          </p:nvSpPr>
          <p:spPr>
            <a:xfrm>
              <a:off x="8132006" y="4113763"/>
              <a:ext cx="100160" cy="95490"/>
            </a:xfrm>
            <a:custGeom>
              <a:avLst/>
              <a:gdLst/>
              <a:ahLst/>
              <a:cxnLst/>
              <a:rect l="l" t="t" r="r" b="b"/>
              <a:pathLst>
                <a:path w="5705" h="5439" extrusionOk="0">
                  <a:moveTo>
                    <a:pt x="3001" y="1"/>
                  </a:moveTo>
                  <a:cubicBezTo>
                    <a:pt x="2521" y="1"/>
                    <a:pt x="2036" y="121"/>
                    <a:pt x="1602" y="369"/>
                  </a:cubicBezTo>
                  <a:cubicBezTo>
                    <a:pt x="902" y="736"/>
                    <a:pt x="368" y="1403"/>
                    <a:pt x="168" y="2203"/>
                  </a:cubicBezTo>
                  <a:cubicBezTo>
                    <a:pt x="1" y="2804"/>
                    <a:pt x="1" y="3471"/>
                    <a:pt x="234" y="4071"/>
                  </a:cubicBezTo>
                  <a:cubicBezTo>
                    <a:pt x="334" y="4472"/>
                    <a:pt x="568" y="4839"/>
                    <a:pt x="902" y="5139"/>
                  </a:cubicBezTo>
                  <a:cubicBezTo>
                    <a:pt x="1002" y="5272"/>
                    <a:pt x="1135" y="5372"/>
                    <a:pt x="1268" y="5439"/>
                  </a:cubicBezTo>
                  <a:lnTo>
                    <a:pt x="935" y="5105"/>
                  </a:lnTo>
                  <a:cubicBezTo>
                    <a:pt x="268" y="4305"/>
                    <a:pt x="34" y="3237"/>
                    <a:pt x="334" y="2237"/>
                  </a:cubicBezTo>
                  <a:cubicBezTo>
                    <a:pt x="401" y="2237"/>
                    <a:pt x="401" y="2203"/>
                    <a:pt x="401" y="2137"/>
                  </a:cubicBezTo>
                  <a:cubicBezTo>
                    <a:pt x="751" y="980"/>
                    <a:pt x="1816" y="235"/>
                    <a:pt x="2968" y="235"/>
                  </a:cubicBezTo>
                  <a:cubicBezTo>
                    <a:pt x="3245" y="235"/>
                    <a:pt x="3526" y="278"/>
                    <a:pt x="3804" y="369"/>
                  </a:cubicBezTo>
                  <a:cubicBezTo>
                    <a:pt x="4371" y="535"/>
                    <a:pt x="4871" y="936"/>
                    <a:pt x="5171" y="1469"/>
                  </a:cubicBezTo>
                  <a:cubicBezTo>
                    <a:pt x="5371" y="1836"/>
                    <a:pt x="5505" y="2237"/>
                    <a:pt x="5572" y="2637"/>
                  </a:cubicBezTo>
                  <a:lnTo>
                    <a:pt x="5572" y="3104"/>
                  </a:lnTo>
                  <a:cubicBezTo>
                    <a:pt x="5605" y="3071"/>
                    <a:pt x="5638" y="3004"/>
                    <a:pt x="5638" y="2937"/>
                  </a:cubicBezTo>
                  <a:cubicBezTo>
                    <a:pt x="5672" y="2837"/>
                    <a:pt x="5705" y="2737"/>
                    <a:pt x="5672" y="2604"/>
                  </a:cubicBezTo>
                  <a:cubicBezTo>
                    <a:pt x="5672" y="2170"/>
                    <a:pt x="5572" y="1736"/>
                    <a:pt x="5338" y="1369"/>
                  </a:cubicBezTo>
                  <a:cubicBezTo>
                    <a:pt x="5038" y="769"/>
                    <a:pt x="4504" y="369"/>
                    <a:pt x="3870" y="135"/>
                  </a:cubicBezTo>
                  <a:cubicBezTo>
                    <a:pt x="3591" y="46"/>
                    <a:pt x="3297" y="1"/>
                    <a:pt x="300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3398;p69">
              <a:extLst>
                <a:ext uri="{FF2B5EF4-FFF2-40B4-BE49-F238E27FC236}">
                  <a16:creationId xmlns:a16="http://schemas.microsoft.com/office/drawing/2014/main" id="{790CCD67-4AAC-44B9-871E-40C7837707B0}"/>
                </a:ext>
              </a:extLst>
            </p:cNvPr>
            <p:cNvSpPr/>
            <p:nvPr/>
          </p:nvSpPr>
          <p:spPr>
            <a:xfrm>
              <a:off x="8178865" y="4118907"/>
              <a:ext cx="99581" cy="93875"/>
            </a:xfrm>
            <a:custGeom>
              <a:avLst/>
              <a:gdLst/>
              <a:ahLst/>
              <a:cxnLst/>
              <a:rect l="l" t="t" r="r" b="b"/>
              <a:pathLst>
                <a:path w="5672" h="5347" extrusionOk="0">
                  <a:moveTo>
                    <a:pt x="5638" y="2744"/>
                  </a:moveTo>
                  <a:cubicBezTo>
                    <a:pt x="5638" y="2844"/>
                    <a:pt x="5604" y="2978"/>
                    <a:pt x="5604" y="3078"/>
                  </a:cubicBezTo>
                  <a:cubicBezTo>
                    <a:pt x="5604" y="3111"/>
                    <a:pt x="5638" y="3145"/>
                    <a:pt x="5638" y="3178"/>
                  </a:cubicBezTo>
                  <a:lnTo>
                    <a:pt x="5638" y="2744"/>
                  </a:lnTo>
                  <a:close/>
                  <a:moveTo>
                    <a:pt x="3010" y="1"/>
                  </a:moveTo>
                  <a:cubicBezTo>
                    <a:pt x="2571" y="1"/>
                    <a:pt x="2132" y="102"/>
                    <a:pt x="1735" y="309"/>
                  </a:cubicBezTo>
                  <a:cubicBezTo>
                    <a:pt x="1001" y="676"/>
                    <a:pt x="467" y="1310"/>
                    <a:pt x="234" y="2077"/>
                  </a:cubicBezTo>
                  <a:cubicBezTo>
                    <a:pt x="0" y="2678"/>
                    <a:pt x="0" y="3311"/>
                    <a:pt x="167" y="3945"/>
                  </a:cubicBezTo>
                  <a:cubicBezTo>
                    <a:pt x="301" y="4345"/>
                    <a:pt x="501" y="4746"/>
                    <a:pt x="801" y="5079"/>
                  </a:cubicBezTo>
                  <a:cubicBezTo>
                    <a:pt x="901" y="5179"/>
                    <a:pt x="1035" y="5279"/>
                    <a:pt x="1168" y="5346"/>
                  </a:cubicBezTo>
                  <a:cubicBezTo>
                    <a:pt x="1168" y="5346"/>
                    <a:pt x="1035" y="5246"/>
                    <a:pt x="901" y="5013"/>
                  </a:cubicBezTo>
                  <a:cubicBezTo>
                    <a:pt x="267" y="4212"/>
                    <a:pt x="101" y="3111"/>
                    <a:pt x="434" y="2144"/>
                  </a:cubicBezTo>
                  <a:cubicBezTo>
                    <a:pt x="467" y="2110"/>
                    <a:pt x="467" y="2110"/>
                    <a:pt x="467" y="2077"/>
                  </a:cubicBezTo>
                  <a:cubicBezTo>
                    <a:pt x="862" y="948"/>
                    <a:pt x="1918" y="252"/>
                    <a:pt x="3049" y="252"/>
                  </a:cubicBezTo>
                  <a:cubicBezTo>
                    <a:pt x="3354" y="252"/>
                    <a:pt x="3665" y="303"/>
                    <a:pt x="3970" y="409"/>
                  </a:cubicBezTo>
                  <a:cubicBezTo>
                    <a:pt x="4537" y="609"/>
                    <a:pt x="5037" y="1010"/>
                    <a:pt x="5304" y="1577"/>
                  </a:cubicBezTo>
                  <a:cubicBezTo>
                    <a:pt x="5504" y="1910"/>
                    <a:pt x="5638" y="2311"/>
                    <a:pt x="5638" y="2744"/>
                  </a:cubicBezTo>
                  <a:cubicBezTo>
                    <a:pt x="5671" y="2311"/>
                    <a:pt x="5604" y="1877"/>
                    <a:pt x="5404" y="1477"/>
                  </a:cubicBezTo>
                  <a:cubicBezTo>
                    <a:pt x="5104" y="910"/>
                    <a:pt x="4604" y="443"/>
                    <a:pt x="4003" y="176"/>
                  </a:cubicBezTo>
                  <a:cubicBezTo>
                    <a:pt x="3685" y="60"/>
                    <a:pt x="3348" y="1"/>
                    <a:pt x="301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3399;p69">
              <a:extLst>
                <a:ext uri="{FF2B5EF4-FFF2-40B4-BE49-F238E27FC236}">
                  <a16:creationId xmlns:a16="http://schemas.microsoft.com/office/drawing/2014/main" id="{E7F93B88-73DE-4C8C-9181-46103E4FFEEF}"/>
                </a:ext>
              </a:extLst>
            </p:cNvPr>
            <p:cNvSpPr/>
            <p:nvPr/>
          </p:nvSpPr>
          <p:spPr>
            <a:xfrm>
              <a:off x="8207553" y="2675303"/>
              <a:ext cx="633107" cy="725788"/>
            </a:xfrm>
            <a:custGeom>
              <a:avLst/>
              <a:gdLst/>
              <a:ahLst/>
              <a:cxnLst/>
              <a:rect l="l" t="t" r="r" b="b"/>
              <a:pathLst>
                <a:path w="36061" h="41340" extrusionOk="0">
                  <a:moveTo>
                    <a:pt x="15414" y="1"/>
                  </a:moveTo>
                  <a:cubicBezTo>
                    <a:pt x="14455" y="1"/>
                    <a:pt x="13510" y="66"/>
                    <a:pt x="12543" y="176"/>
                  </a:cubicBezTo>
                  <a:cubicBezTo>
                    <a:pt x="5371" y="1110"/>
                    <a:pt x="1" y="7248"/>
                    <a:pt x="34" y="14486"/>
                  </a:cubicBezTo>
                  <a:cubicBezTo>
                    <a:pt x="34" y="16788"/>
                    <a:pt x="335" y="19090"/>
                    <a:pt x="935" y="21325"/>
                  </a:cubicBezTo>
                  <a:cubicBezTo>
                    <a:pt x="2936" y="28463"/>
                    <a:pt x="3537" y="34701"/>
                    <a:pt x="3303" y="37770"/>
                  </a:cubicBezTo>
                  <a:lnTo>
                    <a:pt x="10008" y="41339"/>
                  </a:lnTo>
                  <a:cubicBezTo>
                    <a:pt x="10008" y="41339"/>
                    <a:pt x="13144" y="36869"/>
                    <a:pt x="16112" y="34968"/>
                  </a:cubicBezTo>
                  <a:cubicBezTo>
                    <a:pt x="19048" y="33033"/>
                    <a:pt x="29122" y="27863"/>
                    <a:pt x="33025" y="22592"/>
                  </a:cubicBezTo>
                  <a:cubicBezTo>
                    <a:pt x="35560" y="19156"/>
                    <a:pt x="36060" y="12151"/>
                    <a:pt x="29989" y="6014"/>
                  </a:cubicBezTo>
                  <a:cubicBezTo>
                    <a:pt x="26286" y="2278"/>
                    <a:pt x="21283" y="110"/>
                    <a:pt x="16012" y="9"/>
                  </a:cubicBezTo>
                  <a:cubicBezTo>
                    <a:pt x="15812" y="4"/>
                    <a:pt x="15613" y="1"/>
                    <a:pt x="15414" y="1"/>
                  </a:cubicBezTo>
                  <a:close/>
                </a:path>
              </a:pathLst>
            </a:custGeom>
            <a:solidFill>
              <a:srgbClr val="ACD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3400;p69">
              <a:extLst>
                <a:ext uri="{FF2B5EF4-FFF2-40B4-BE49-F238E27FC236}">
                  <a16:creationId xmlns:a16="http://schemas.microsoft.com/office/drawing/2014/main" id="{8BC6510C-A651-49FF-B042-3799320C1C52}"/>
                </a:ext>
              </a:extLst>
            </p:cNvPr>
            <p:cNvSpPr/>
            <p:nvPr/>
          </p:nvSpPr>
          <p:spPr>
            <a:xfrm>
              <a:off x="8175934" y="3473687"/>
              <a:ext cx="139996" cy="145842"/>
            </a:xfrm>
            <a:custGeom>
              <a:avLst/>
              <a:gdLst/>
              <a:ahLst/>
              <a:cxnLst/>
              <a:rect l="l" t="t" r="r" b="b"/>
              <a:pathLst>
                <a:path w="7974" h="8307" extrusionOk="0">
                  <a:moveTo>
                    <a:pt x="1935" y="0"/>
                  </a:moveTo>
                  <a:lnTo>
                    <a:pt x="1" y="6472"/>
                  </a:lnTo>
                  <a:lnTo>
                    <a:pt x="4070" y="8306"/>
                  </a:lnTo>
                  <a:lnTo>
                    <a:pt x="7973" y="3303"/>
                  </a:lnTo>
                  <a:lnTo>
                    <a:pt x="1935" y="0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3401;p69">
              <a:extLst>
                <a:ext uri="{FF2B5EF4-FFF2-40B4-BE49-F238E27FC236}">
                  <a16:creationId xmlns:a16="http://schemas.microsoft.com/office/drawing/2014/main" id="{5056A1F0-547C-4371-BBDB-96149D6E34B0}"/>
                </a:ext>
              </a:extLst>
            </p:cNvPr>
            <p:cNvSpPr/>
            <p:nvPr/>
          </p:nvSpPr>
          <p:spPr>
            <a:xfrm>
              <a:off x="8213995" y="3337238"/>
              <a:ext cx="52143" cy="139978"/>
            </a:xfrm>
            <a:custGeom>
              <a:avLst/>
              <a:gdLst/>
              <a:ahLst/>
              <a:cxnLst/>
              <a:rect l="l" t="t" r="r" b="b"/>
              <a:pathLst>
                <a:path w="2970" h="7973" extrusionOk="0">
                  <a:moveTo>
                    <a:pt x="2936" y="0"/>
                  </a:moveTo>
                  <a:lnTo>
                    <a:pt x="2936" y="0"/>
                  </a:lnTo>
                  <a:cubicBezTo>
                    <a:pt x="2903" y="0"/>
                    <a:pt x="2169" y="1801"/>
                    <a:pt x="1402" y="3970"/>
                  </a:cubicBezTo>
                  <a:cubicBezTo>
                    <a:pt x="601" y="6138"/>
                    <a:pt x="1" y="7972"/>
                    <a:pt x="68" y="7972"/>
                  </a:cubicBezTo>
                  <a:cubicBezTo>
                    <a:pt x="101" y="7972"/>
                    <a:pt x="801" y="6171"/>
                    <a:pt x="1602" y="4003"/>
                  </a:cubicBezTo>
                  <a:cubicBezTo>
                    <a:pt x="2403" y="1835"/>
                    <a:pt x="2970" y="0"/>
                    <a:pt x="293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3402;p69">
              <a:extLst>
                <a:ext uri="{FF2B5EF4-FFF2-40B4-BE49-F238E27FC236}">
                  <a16:creationId xmlns:a16="http://schemas.microsoft.com/office/drawing/2014/main" id="{14AF9933-A952-4E0F-A488-3278CB914597}"/>
                </a:ext>
              </a:extLst>
            </p:cNvPr>
            <p:cNvSpPr/>
            <p:nvPr/>
          </p:nvSpPr>
          <p:spPr>
            <a:xfrm>
              <a:off x="8308292" y="3395209"/>
              <a:ext cx="79654" cy="131779"/>
            </a:xfrm>
            <a:custGeom>
              <a:avLst/>
              <a:gdLst/>
              <a:ahLst/>
              <a:cxnLst/>
              <a:rect l="l" t="t" r="r" b="b"/>
              <a:pathLst>
                <a:path w="4537" h="7506" extrusionOk="0">
                  <a:moveTo>
                    <a:pt x="4470" y="0"/>
                  </a:moveTo>
                  <a:cubicBezTo>
                    <a:pt x="4437" y="0"/>
                    <a:pt x="3403" y="1635"/>
                    <a:pt x="2202" y="3703"/>
                  </a:cubicBezTo>
                  <a:cubicBezTo>
                    <a:pt x="968" y="5805"/>
                    <a:pt x="0" y="7472"/>
                    <a:pt x="67" y="7506"/>
                  </a:cubicBezTo>
                  <a:cubicBezTo>
                    <a:pt x="901" y="6305"/>
                    <a:pt x="1668" y="5071"/>
                    <a:pt x="2369" y="3803"/>
                  </a:cubicBezTo>
                  <a:cubicBezTo>
                    <a:pt x="3570" y="1702"/>
                    <a:pt x="4537" y="0"/>
                    <a:pt x="447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3403;p69">
              <a:extLst>
                <a:ext uri="{FF2B5EF4-FFF2-40B4-BE49-F238E27FC236}">
                  <a16:creationId xmlns:a16="http://schemas.microsoft.com/office/drawing/2014/main" id="{5CD5B59A-69F6-494F-9D1D-6CFBBA36DE9F}"/>
                </a:ext>
              </a:extLst>
            </p:cNvPr>
            <p:cNvSpPr/>
            <p:nvPr/>
          </p:nvSpPr>
          <p:spPr>
            <a:xfrm>
              <a:off x="8303025" y="2678269"/>
              <a:ext cx="413474" cy="708758"/>
            </a:xfrm>
            <a:custGeom>
              <a:avLst/>
              <a:gdLst/>
              <a:ahLst/>
              <a:cxnLst/>
              <a:rect l="l" t="t" r="r" b="b"/>
              <a:pathLst>
                <a:path w="23551" h="40370" extrusionOk="0">
                  <a:moveTo>
                    <a:pt x="0" y="38668"/>
                  </a:moveTo>
                  <a:cubicBezTo>
                    <a:pt x="0" y="38670"/>
                    <a:pt x="0" y="38671"/>
                    <a:pt x="1" y="38671"/>
                  </a:cubicBezTo>
                  <a:cubicBezTo>
                    <a:pt x="1" y="38671"/>
                    <a:pt x="1" y="38670"/>
                    <a:pt x="2" y="38669"/>
                  </a:cubicBezTo>
                  <a:lnTo>
                    <a:pt x="2" y="38669"/>
                  </a:lnTo>
                  <a:cubicBezTo>
                    <a:pt x="1" y="38669"/>
                    <a:pt x="1" y="38669"/>
                    <a:pt x="0" y="38668"/>
                  </a:cubicBezTo>
                  <a:close/>
                  <a:moveTo>
                    <a:pt x="12829" y="0"/>
                  </a:moveTo>
                  <a:cubicBezTo>
                    <a:pt x="12743" y="0"/>
                    <a:pt x="12659" y="3"/>
                    <a:pt x="12576" y="7"/>
                  </a:cubicBezTo>
                  <a:cubicBezTo>
                    <a:pt x="12342" y="7"/>
                    <a:pt x="9007" y="3943"/>
                    <a:pt x="7506" y="6579"/>
                  </a:cubicBezTo>
                  <a:cubicBezTo>
                    <a:pt x="2535" y="15452"/>
                    <a:pt x="2268" y="24125"/>
                    <a:pt x="901" y="34198"/>
                  </a:cubicBezTo>
                  <a:cubicBezTo>
                    <a:pt x="706" y="35627"/>
                    <a:pt x="37" y="38603"/>
                    <a:pt x="2" y="38669"/>
                  </a:cubicBezTo>
                  <a:lnTo>
                    <a:pt x="2" y="38669"/>
                  </a:lnTo>
                  <a:cubicBezTo>
                    <a:pt x="737" y="39270"/>
                    <a:pt x="3202" y="40369"/>
                    <a:pt x="3202" y="40369"/>
                  </a:cubicBezTo>
                  <a:cubicBezTo>
                    <a:pt x="3202" y="40369"/>
                    <a:pt x="5537" y="37601"/>
                    <a:pt x="6438" y="36166"/>
                  </a:cubicBezTo>
                  <a:cubicBezTo>
                    <a:pt x="10174" y="30496"/>
                    <a:pt x="14177" y="26093"/>
                    <a:pt x="17346" y="20122"/>
                  </a:cubicBezTo>
                  <a:cubicBezTo>
                    <a:pt x="20515" y="14151"/>
                    <a:pt x="23550" y="8847"/>
                    <a:pt x="20615" y="2743"/>
                  </a:cubicBezTo>
                  <a:lnTo>
                    <a:pt x="20615" y="2743"/>
                  </a:lnTo>
                  <a:cubicBezTo>
                    <a:pt x="20615" y="2743"/>
                    <a:pt x="20616" y="2743"/>
                    <a:pt x="20616" y="2743"/>
                  </a:cubicBezTo>
                  <a:cubicBezTo>
                    <a:pt x="20624" y="2743"/>
                    <a:pt x="15838" y="0"/>
                    <a:pt x="12829" y="0"/>
                  </a:cubicBez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3404;p69">
              <a:extLst>
                <a:ext uri="{FF2B5EF4-FFF2-40B4-BE49-F238E27FC236}">
                  <a16:creationId xmlns:a16="http://schemas.microsoft.com/office/drawing/2014/main" id="{7742792E-CF28-4FCE-BAA4-E000AF2AA29D}"/>
                </a:ext>
              </a:extLst>
            </p:cNvPr>
            <p:cNvSpPr/>
            <p:nvPr/>
          </p:nvSpPr>
          <p:spPr>
            <a:xfrm>
              <a:off x="8204638" y="2840667"/>
              <a:ext cx="584475" cy="246512"/>
            </a:xfrm>
            <a:custGeom>
              <a:avLst/>
              <a:gdLst/>
              <a:ahLst/>
              <a:cxnLst/>
              <a:rect l="l" t="t" r="r" b="b"/>
              <a:pathLst>
                <a:path w="33291" h="14041" extrusionOk="0">
                  <a:moveTo>
                    <a:pt x="5221" y="1"/>
                  </a:moveTo>
                  <a:cubicBezTo>
                    <a:pt x="4318" y="1"/>
                    <a:pt x="3416" y="182"/>
                    <a:pt x="2569" y="531"/>
                  </a:cubicBezTo>
                  <a:cubicBezTo>
                    <a:pt x="1868" y="798"/>
                    <a:pt x="1168" y="1198"/>
                    <a:pt x="567" y="1698"/>
                  </a:cubicBezTo>
                  <a:cubicBezTo>
                    <a:pt x="434" y="1832"/>
                    <a:pt x="267" y="1965"/>
                    <a:pt x="134" y="2099"/>
                  </a:cubicBezTo>
                  <a:cubicBezTo>
                    <a:pt x="67" y="2165"/>
                    <a:pt x="34" y="2232"/>
                    <a:pt x="0" y="2265"/>
                  </a:cubicBezTo>
                  <a:cubicBezTo>
                    <a:pt x="67" y="2232"/>
                    <a:pt x="134" y="2199"/>
                    <a:pt x="167" y="2165"/>
                  </a:cubicBezTo>
                  <a:cubicBezTo>
                    <a:pt x="234" y="2065"/>
                    <a:pt x="400" y="1932"/>
                    <a:pt x="634" y="1765"/>
                  </a:cubicBezTo>
                  <a:cubicBezTo>
                    <a:pt x="1234" y="1331"/>
                    <a:pt x="1902" y="931"/>
                    <a:pt x="2635" y="664"/>
                  </a:cubicBezTo>
                  <a:cubicBezTo>
                    <a:pt x="3469" y="311"/>
                    <a:pt x="4341" y="148"/>
                    <a:pt x="5222" y="148"/>
                  </a:cubicBezTo>
                  <a:cubicBezTo>
                    <a:pt x="5505" y="148"/>
                    <a:pt x="5788" y="165"/>
                    <a:pt x="6071" y="197"/>
                  </a:cubicBezTo>
                  <a:cubicBezTo>
                    <a:pt x="7606" y="397"/>
                    <a:pt x="9007" y="1031"/>
                    <a:pt x="10174" y="2032"/>
                  </a:cubicBezTo>
                  <a:lnTo>
                    <a:pt x="10207" y="2065"/>
                  </a:lnTo>
                  <a:lnTo>
                    <a:pt x="10241" y="2032"/>
                  </a:lnTo>
                  <a:cubicBezTo>
                    <a:pt x="11375" y="1231"/>
                    <a:pt x="12709" y="798"/>
                    <a:pt x="14077" y="731"/>
                  </a:cubicBezTo>
                  <a:cubicBezTo>
                    <a:pt x="14230" y="724"/>
                    <a:pt x="14382" y="721"/>
                    <a:pt x="14534" y="721"/>
                  </a:cubicBezTo>
                  <a:cubicBezTo>
                    <a:pt x="15909" y="721"/>
                    <a:pt x="17249" y="994"/>
                    <a:pt x="18480" y="1565"/>
                  </a:cubicBezTo>
                  <a:cubicBezTo>
                    <a:pt x="19848" y="2199"/>
                    <a:pt x="21082" y="3066"/>
                    <a:pt x="22183" y="4100"/>
                  </a:cubicBezTo>
                  <a:cubicBezTo>
                    <a:pt x="23183" y="5067"/>
                    <a:pt x="24084" y="6102"/>
                    <a:pt x="24885" y="7236"/>
                  </a:cubicBezTo>
                  <a:lnTo>
                    <a:pt x="24918" y="7269"/>
                  </a:lnTo>
                  <a:lnTo>
                    <a:pt x="24985" y="7269"/>
                  </a:lnTo>
                  <a:cubicBezTo>
                    <a:pt x="28487" y="7769"/>
                    <a:pt x="31489" y="10038"/>
                    <a:pt x="32957" y="13240"/>
                  </a:cubicBezTo>
                  <a:cubicBezTo>
                    <a:pt x="33024" y="13440"/>
                    <a:pt x="33124" y="13640"/>
                    <a:pt x="33191" y="13840"/>
                  </a:cubicBezTo>
                  <a:cubicBezTo>
                    <a:pt x="33191" y="13907"/>
                    <a:pt x="33224" y="13974"/>
                    <a:pt x="33291" y="14041"/>
                  </a:cubicBezTo>
                  <a:cubicBezTo>
                    <a:pt x="33257" y="13941"/>
                    <a:pt x="33224" y="13840"/>
                    <a:pt x="33191" y="13774"/>
                  </a:cubicBezTo>
                  <a:cubicBezTo>
                    <a:pt x="33157" y="13640"/>
                    <a:pt x="33057" y="13440"/>
                    <a:pt x="32990" y="13173"/>
                  </a:cubicBezTo>
                  <a:cubicBezTo>
                    <a:pt x="32690" y="12473"/>
                    <a:pt x="32323" y="11806"/>
                    <a:pt x="31856" y="11172"/>
                  </a:cubicBezTo>
                  <a:cubicBezTo>
                    <a:pt x="31156" y="10205"/>
                    <a:pt x="30288" y="9371"/>
                    <a:pt x="29288" y="8737"/>
                  </a:cubicBezTo>
                  <a:cubicBezTo>
                    <a:pt x="27990" y="7838"/>
                    <a:pt x="26527" y="7305"/>
                    <a:pt x="24996" y="7104"/>
                  </a:cubicBezTo>
                  <a:lnTo>
                    <a:pt x="24996" y="7104"/>
                  </a:lnTo>
                  <a:cubicBezTo>
                    <a:pt x="24233" y="5982"/>
                    <a:pt x="23307" y="4925"/>
                    <a:pt x="22316" y="3967"/>
                  </a:cubicBezTo>
                  <a:cubicBezTo>
                    <a:pt x="21215" y="2899"/>
                    <a:pt x="19948" y="2032"/>
                    <a:pt x="18547" y="1398"/>
                  </a:cubicBezTo>
                  <a:cubicBezTo>
                    <a:pt x="17352" y="844"/>
                    <a:pt x="16030" y="545"/>
                    <a:pt x="14691" y="545"/>
                  </a:cubicBezTo>
                  <a:cubicBezTo>
                    <a:pt x="14498" y="545"/>
                    <a:pt x="14304" y="552"/>
                    <a:pt x="14110" y="564"/>
                  </a:cubicBezTo>
                  <a:cubicBezTo>
                    <a:pt x="12739" y="630"/>
                    <a:pt x="11400" y="1078"/>
                    <a:pt x="10249" y="1848"/>
                  </a:cubicBezTo>
                  <a:lnTo>
                    <a:pt x="10249" y="1848"/>
                  </a:lnTo>
                  <a:cubicBezTo>
                    <a:pt x="9092" y="843"/>
                    <a:pt x="7647" y="195"/>
                    <a:pt x="6138" y="64"/>
                  </a:cubicBezTo>
                  <a:cubicBezTo>
                    <a:pt x="5834" y="22"/>
                    <a:pt x="5528" y="1"/>
                    <a:pt x="522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3405;p69">
              <a:extLst>
                <a:ext uri="{FF2B5EF4-FFF2-40B4-BE49-F238E27FC236}">
                  <a16:creationId xmlns:a16="http://schemas.microsoft.com/office/drawing/2014/main" id="{2B76FC80-E50A-45E3-8B58-62C2F8C2E98F}"/>
                </a:ext>
              </a:extLst>
            </p:cNvPr>
            <p:cNvSpPr/>
            <p:nvPr/>
          </p:nvSpPr>
          <p:spPr>
            <a:xfrm>
              <a:off x="8239189" y="3082860"/>
              <a:ext cx="331485" cy="160098"/>
            </a:xfrm>
            <a:custGeom>
              <a:avLst/>
              <a:gdLst/>
              <a:ahLst/>
              <a:cxnLst/>
              <a:rect l="l" t="t" r="r" b="b"/>
              <a:pathLst>
                <a:path w="18881" h="9119" extrusionOk="0">
                  <a:moveTo>
                    <a:pt x="2916" y="1"/>
                  </a:moveTo>
                  <a:cubicBezTo>
                    <a:pt x="2475" y="1"/>
                    <a:pt x="2032" y="69"/>
                    <a:pt x="1601" y="212"/>
                  </a:cubicBezTo>
                  <a:cubicBezTo>
                    <a:pt x="1168" y="346"/>
                    <a:pt x="767" y="579"/>
                    <a:pt x="367" y="813"/>
                  </a:cubicBezTo>
                  <a:cubicBezTo>
                    <a:pt x="234" y="946"/>
                    <a:pt x="100" y="1046"/>
                    <a:pt x="67" y="1080"/>
                  </a:cubicBezTo>
                  <a:lnTo>
                    <a:pt x="0" y="1146"/>
                  </a:lnTo>
                  <a:cubicBezTo>
                    <a:pt x="501" y="779"/>
                    <a:pt x="1068" y="512"/>
                    <a:pt x="1668" y="312"/>
                  </a:cubicBezTo>
                  <a:cubicBezTo>
                    <a:pt x="2057" y="215"/>
                    <a:pt x="2468" y="163"/>
                    <a:pt x="2876" y="163"/>
                  </a:cubicBezTo>
                  <a:cubicBezTo>
                    <a:pt x="3168" y="163"/>
                    <a:pt x="3458" y="190"/>
                    <a:pt x="3736" y="246"/>
                  </a:cubicBezTo>
                  <a:cubicBezTo>
                    <a:pt x="4637" y="412"/>
                    <a:pt x="5437" y="846"/>
                    <a:pt x="6071" y="1480"/>
                  </a:cubicBezTo>
                  <a:lnTo>
                    <a:pt x="6105" y="1547"/>
                  </a:lnTo>
                  <a:lnTo>
                    <a:pt x="6171" y="1480"/>
                  </a:lnTo>
                  <a:cubicBezTo>
                    <a:pt x="6872" y="1113"/>
                    <a:pt x="7672" y="879"/>
                    <a:pt x="8506" y="813"/>
                  </a:cubicBezTo>
                  <a:cubicBezTo>
                    <a:pt x="8592" y="809"/>
                    <a:pt x="8678" y="808"/>
                    <a:pt x="8765" y="808"/>
                  </a:cubicBezTo>
                  <a:cubicBezTo>
                    <a:pt x="9551" y="808"/>
                    <a:pt x="10354" y="946"/>
                    <a:pt x="11075" y="1246"/>
                  </a:cubicBezTo>
                  <a:cubicBezTo>
                    <a:pt x="12976" y="2047"/>
                    <a:pt x="14344" y="3748"/>
                    <a:pt x="14677" y="5783"/>
                  </a:cubicBezTo>
                  <a:lnTo>
                    <a:pt x="14677" y="5883"/>
                  </a:lnTo>
                  <a:lnTo>
                    <a:pt x="14744" y="5883"/>
                  </a:lnTo>
                  <a:cubicBezTo>
                    <a:pt x="14842" y="5874"/>
                    <a:pt x="14940" y="5870"/>
                    <a:pt x="15038" y="5870"/>
                  </a:cubicBezTo>
                  <a:cubicBezTo>
                    <a:pt x="15713" y="5870"/>
                    <a:pt x="16397" y="6067"/>
                    <a:pt x="16979" y="6417"/>
                  </a:cubicBezTo>
                  <a:cubicBezTo>
                    <a:pt x="17479" y="6717"/>
                    <a:pt x="17913" y="7151"/>
                    <a:pt x="18247" y="7651"/>
                  </a:cubicBezTo>
                  <a:cubicBezTo>
                    <a:pt x="18534" y="8098"/>
                    <a:pt x="18729" y="8575"/>
                    <a:pt x="18833" y="9053"/>
                  </a:cubicBezTo>
                  <a:lnTo>
                    <a:pt x="18833" y="9053"/>
                  </a:lnTo>
                  <a:cubicBezTo>
                    <a:pt x="18836" y="9011"/>
                    <a:pt x="18858" y="8974"/>
                    <a:pt x="18880" y="8952"/>
                  </a:cubicBezTo>
                  <a:cubicBezTo>
                    <a:pt x="18880" y="8852"/>
                    <a:pt x="18880" y="8752"/>
                    <a:pt x="18847" y="8652"/>
                  </a:cubicBezTo>
                  <a:cubicBezTo>
                    <a:pt x="18747" y="8251"/>
                    <a:pt x="18614" y="7884"/>
                    <a:pt x="18380" y="7551"/>
                  </a:cubicBezTo>
                  <a:cubicBezTo>
                    <a:pt x="18046" y="7050"/>
                    <a:pt x="17613" y="6583"/>
                    <a:pt x="17112" y="6283"/>
                  </a:cubicBezTo>
                  <a:cubicBezTo>
                    <a:pt x="16499" y="5845"/>
                    <a:pt x="15808" y="5637"/>
                    <a:pt x="15086" y="5637"/>
                  </a:cubicBezTo>
                  <a:cubicBezTo>
                    <a:pt x="15011" y="5637"/>
                    <a:pt x="14935" y="5639"/>
                    <a:pt x="14858" y="5644"/>
                  </a:cubicBezTo>
                  <a:lnTo>
                    <a:pt x="14858" y="5644"/>
                  </a:lnTo>
                  <a:cubicBezTo>
                    <a:pt x="14684" y="4717"/>
                    <a:pt x="14322" y="3852"/>
                    <a:pt x="13743" y="3081"/>
                  </a:cubicBezTo>
                  <a:cubicBezTo>
                    <a:pt x="12590" y="1522"/>
                    <a:pt x="10765" y="633"/>
                    <a:pt x="8842" y="633"/>
                  </a:cubicBezTo>
                  <a:cubicBezTo>
                    <a:pt x="8708" y="633"/>
                    <a:pt x="8574" y="637"/>
                    <a:pt x="8440" y="646"/>
                  </a:cubicBezTo>
                  <a:cubicBezTo>
                    <a:pt x="7670" y="742"/>
                    <a:pt x="6870" y="961"/>
                    <a:pt x="6158" y="1334"/>
                  </a:cubicBezTo>
                  <a:lnTo>
                    <a:pt x="6158" y="1334"/>
                  </a:lnTo>
                  <a:cubicBezTo>
                    <a:pt x="5497" y="691"/>
                    <a:pt x="4649" y="242"/>
                    <a:pt x="3736" y="79"/>
                  </a:cubicBezTo>
                  <a:cubicBezTo>
                    <a:pt x="3466" y="27"/>
                    <a:pt x="3192" y="1"/>
                    <a:pt x="2916" y="1"/>
                  </a:cubicBezTo>
                  <a:close/>
                  <a:moveTo>
                    <a:pt x="18833" y="9053"/>
                  </a:moveTo>
                  <a:cubicBezTo>
                    <a:pt x="18832" y="9074"/>
                    <a:pt x="18836" y="9096"/>
                    <a:pt x="18847" y="9119"/>
                  </a:cubicBezTo>
                  <a:cubicBezTo>
                    <a:pt x="18843" y="9097"/>
                    <a:pt x="18838" y="9075"/>
                    <a:pt x="18833" y="9053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3406;p69">
              <a:extLst>
                <a:ext uri="{FF2B5EF4-FFF2-40B4-BE49-F238E27FC236}">
                  <a16:creationId xmlns:a16="http://schemas.microsoft.com/office/drawing/2014/main" id="{FF22DB87-BA22-4D61-B8C1-C9B12123691C}"/>
                </a:ext>
              </a:extLst>
            </p:cNvPr>
            <p:cNvSpPr/>
            <p:nvPr/>
          </p:nvSpPr>
          <p:spPr>
            <a:xfrm>
              <a:off x="8198774" y="3511170"/>
              <a:ext cx="96649" cy="48035"/>
            </a:xfrm>
            <a:custGeom>
              <a:avLst/>
              <a:gdLst/>
              <a:ahLst/>
              <a:cxnLst/>
              <a:rect l="l" t="t" r="r" b="b"/>
              <a:pathLst>
                <a:path w="5505" h="2736" extrusionOk="0">
                  <a:moveTo>
                    <a:pt x="34" y="0"/>
                  </a:moveTo>
                  <a:cubicBezTo>
                    <a:pt x="1" y="67"/>
                    <a:pt x="1" y="200"/>
                    <a:pt x="34" y="267"/>
                  </a:cubicBezTo>
                  <a:cubicBezTo>
                    <a:pt x="134" y="734"/>
                    <a:pt x="468" y="1101"/>
                    <a:pt x="935" y="1201"/>
                  </a:cubicBezTo>
                  <a:cubicBezTo>
                    <a:pt x="993" y="1211"/>
                    <a:pt x="1052" y="1215"/>
                    <a:pt x="1110" y="1215"/>
                  </a:cubicBezTo>
                  <a:cubicBezTo>
                    <a:pt x="1252" y="1215"/>
                    <a:pt x="1394" y="1191"/>
                    <a:pt x="1535" y="1168"/>
                  </a:cubicBezTo>
                  <a:lnTo>
                    <a:pt x="2169" y="1034"/>
                  </a:lnTo>
                  <a:cubicBezTo>
                    <a:pt x="2369" y="1034"/>
                    <a:pt x="2569" y="1101"/>
                    <a:pt x="2703" y="1268"/>
                  </a:cubicBezTo>
                  <a:cubicBezTo>
                    <a:pt x="3003" y="1601"/>
                    <a:pt x="3136" y="2102"/>
                    <a:pt x="3470" y="2435"/>
                  </a:cubicBezTo>
                  <a:cubicBezTo>
                    <a:pt x="3603" y="2602"/>
                    <a:pt x="3837" y="2702"/>
                    <a:pt x="4037" y="2702"/>
                  </a:cubicBezTo>
                  <a:cubicBezTo>
                    <a:pt x="4237" y="2702"/>
                    <a:pt x="4404" y="2669"/>
                    <a:pt x="4604" y="2602"/>
                  </a:cubicBezTo>
                  <a:cubicBezTo>
                    <a:pt x="4714" y="2547"/>
                    <a:pt x="4844" y="2522"/>
                    <a:pt x="4978" y="2522"/>
                  </a:cubicBezTo>
                  <a:cubicBezTo>
                    <a:pt x="5088" y="2522"/>
                    <a:pt x="5199" y="2539"/>
                    <a:pt x="5304" y="2569"/>
                  </a:cubicBezTo>
                  <a:cubicBezTo>
                    <a:pt x="5371" y="2635"/>
                    <a:pt x="5438" y="2669"/>
                    <a:pt x="5505" y="2735"/>
                  </a:cubicBezTo>
                  <a:cubicBezTo>
                    <a:pt x="5505" y="2635"/>
                    <a:pt x="5438" y="2569"/>
                    <a:pt x="5371" y="2502"/>
                  </a:cubicBezTo>
                  <a:cubicBezTo>
                    <a:pt x="5220" y="2437"/>
                    <a:pt x="5042" y="2401"/>
                    <a:pt x="4871" y="2401"/>
                  </a:cubicBezTo>
                  <a:cubicBezTo>
                    <a:pt x="4778" y="2401"/>
                    <a:pt x="4687" y="2412"/>
                    <a:pt x="4604" y="2435"/>
                  </a:cubicBezTo>
                  <a:cubicBezTo>
                    <a:pt x="4437" y="2502"/>
                    <a:pt x="4270" y="2535"/>
                    <a:pt x="4104" y="2535"/>
                  </a:cubicBezTo>
                  <a:cubicBezTo>
                    <a:pt x="3903" y="2535"/>
                    <a:pt x="3737" y="2435"/>
                    <a:pt x="3637" y="2335"/>
                  </a:cubicBezTo>
                  <a:cubicBezTo>
                    <a:pt x="3336" y="2035"/>
                    <a:pt x="3270" y="1568"/>
                    <a:pt x="2869" y="1168"/>
                  </a:cubicBezTo>
                  <a:cubicBezTo>
                    <a:pt x="2720" y="988"/>
                    <a:pt x="2490" y="862"/>
                    <a:pt x="2251" y="862"/>
                  </a:cubicBezTo>
                  <a:cubicBezTo>
                    <a:pt x="2224" y="862"/>
                    <a:pt x="2196" y="864"/>
                    <a:pt x="2169" y="867"/>
                  </a:cubicBezTo>
                  <a:cubicBezTo>
                    <a:pt x="1935" y="867"/>
                    <a:pt x="1702" y="901"/>
                    <a:pt x="1502" y="1001"/>
                  </a:cubicBezTo>
                  <a:cubicBezTo>
                    <a:pt x="1384" y="1025"/>
                    <a:pt x="1249" y="1048"/>
                    <a:pt x="1121" y="1048"/>
                  </a:cubicBezTo>
                  <a:cubicBezTo>
                    <a:pt x="1069" y="1048"/>
                    <a:pt x="1017" y="1044"/>
                    <a:pt x="968" y="1034"/>
                  </a:cubicBezTo>
                  <a:cubicBezTo>
                    <a:pt x="801" y="968"/>
                    <a:pt x="668" y="901"/>
                    <a:pt x="534" y="834"/>
                  </a:cubicBezTo>
                  <a:cubicBezTo>
                    <a:pt x="334" y="667"/>
                    <a:pt x="201" y="467"/>
                    <a:pt x="134" y="234"/>
                  </a:cubicBezTo>
                  <a:cubicBezTo>
                    <a:pt x="67" y="167"/>
                    <a:pt x="67" y="67"/>
                    <a:pt x="3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3407;p69">
              <a:extLst>
                <a:ext uri="{FF2B5EF4-FFF2-40B4-BE49-F238E27FC236}">
                  <a16:creationId xmlns:a16="http://schemas.microsoft.com/office/drawing/2014/main" id="{38C9C7BC-8474-4409-B8B7-072229BDDC13}"/>
                </a:ext>
              </a:extLst>
            </p:cNvPr>
            <p:cNvSpPr/>
            <p:nvPr/>
          </p:nvSpPr>
          <p:spPr>
            <a:xfrm>
              <a:off x="8205218" y="3487733"/>
              <a:ext cx="102513" cy="53899"/>
            </a:xfrm>
            <a:custGeom>
              <a:avLst/>
              <a:gdLst/>
              <a:ahLst/>
              <a:cxnLst/>
              <a:rect l="l" t="t" r="r" b="b"/>
              <a:pathLst>
                <a:path w="5839" h="3070" extrusionOk="0">
                  <a:moveTo>
                    <a:pt x="1" y="1"/>
                  </a:moveTo>
                  <a:cubicBezTo>
                    <a:pt x="935" y="568"/>
                    <a:pt x="1902" y="1135"/>
                    <a:pt x="2903" y="1602"/>
                  </a:cubicBezTo>
                  <a:cubicBezTo>
                    <a:pt x="3837" y="2169"/>
                    <a:pt x="4837" y="2636"/>
                    <a:pt x="5838" y="3070"/>
                  </a:cubicBezTo>
                  <a:cubicBezTo>
                    <a:pt x="4937" y="2469"/>
                    <a:pt x="3970" y="1936"/>
                    <a:pt x="2969" y="1435"/>
                  </a:cubicBezTo>
                  <a:cubicBezTo>
                    <a:pt x="2002" y="902"/>
                    <a:pt x="1035" y="401"/>
                    <a:pt x="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3408;p69">
              <a:extLst>
                <a:ext uri="{FF2B5EF4-FFF2-40B4-BE49-F238E27FC236}">
                  <a16:creationId xmlns:a16="http://schemas.microsoft.com/office/drawing/2014/main" id="{D1F1E69A-EB74-4853-85D2-51AF3ED5BDF2}"/>
                </a:ext>
              </a:extLst>
            </p:cNvPr>
            <p:cNvSpPr/>
            <p:nvPr/>
          </p:nvSpPr>
          <p:spPr>
            <a:xfrm>
              <a:off x="8192927" y="3528726"/>
              <a:ext cx="93717" cy="45507"/>
            </a:xfrm>
            <a:custGeom>
              <a:avLst/>
              <a:gdLst/>
              <a:ahLst/>
              <a:cxnLst/>
              <a:rect l="l" t="t" r="r" b="b"/>
              <a:pathLst>
                <a:path w="5338" h="2592" extrusionOk="0">
                  <a:moveTo>
                    <a:pt x="33" y="1"/>
                  </a:moveTo>
                  <a:lnTo>
                    <a:pt x="33" y="1"/>
                  </a:lnTo>
                  <a:cubicBezTo>
                    <a:pt x="33" y="1"/>
                    <a:pt x="0" y="68"/>
                    <a:pt x="100" y="234"/>
                  </a:cubicBezTo>
                  <a:cubicBezTo>
                    <a:pt x="200" y="468"/>
                    <a:pt x="367" y="668"/>
                    <a:pt x="634" y="735"/>
                  </a:cubicBezTo>
                  <a:cubicBezTo>
                    <a:pt x="884" y="810"/>
                    <a:pt x="1153" y="847"/>
                    <a:pt x="1413" y="847"/>
                  </a:cubicBezTo>
                  <a:cubicBezTo>
                    <a:pt x="1499" y="847"/>
                    <a:pt x="1585" y="843"/>
                    <a:pt x="1668" y="835"/>
                  </a:cubicBezTo>
                  <a:cubicBezTo>
                    <a:pt x="1737" y="823"/>
                    <a:pt x="1804" y="818"/>
                    <a:pt x="1871" y="818"/>
                  </a:cubicBezTo>
                  <a:cubicBezTo>
                    <a:pt x="2193" y="818"/>
                    <a:pt x="2492" y="947"/>
                    <a:pt x="2769" y="1168"/>
                  </a:cubicBezTo>
                  <a:cubicBezTo>
                    <a:pt x="2869" y="1335"/>
                    <a:pt x="2969" y="1502"/>
                    <a:pt x="3036" y="1702"/>
                  </a:cubicBezTo>
                  <a:cubicBezTo>
                    <a:pt x="3136" y="1902"/>
                    <a:pt x="3269" y="2069"/>
                    <a:pt x="3436" y="2202"/>
                  </a:cubicBezTo>
                  <a:cubicBezTo>
                    <a:pt x="3703" y="2436"/>
                    <a:pt x="4070" y="2569"/>
                    <a:pt x="4437" y="2569"/>
                  </a:cubicBezTo>
                  <a:cubicBezTo>
                    <a:pt x="4492" y="2583"/>
                    <a:pt x="4547" y="2591"/>
                    <a:pt x="4602" y="2591"/>
                  </a:cubicBezTo>
                  <a:cubicBezTo>
                    <a:pt x="4681" y="2591"/>
                    <a:pt x="4759" y="2575"/>
                    <a:pt x="4837" y="2536"/>
                  </a:cubicBezTo>
                  <a:cubicBezTo>
                    <a:pt x="4937" y="2503"/>
                    <a:pt x="5037" y="2469"/>
                    <a:pt x="5137" y="2403"/>
                  </a:cubicBezTo>
                  <a:cubicBezTo>
                    <a:pt x="5204" y="2369"/>
                    <a:pt x="5270" y="2336"/>
                    <a:pt x="5337" y="2269"/>
                  </a:cubicBezTo>
                  <a:cubicBezTo>
                    <a:pt x="5270" y="2269"/>
                    <a:pt x="5204" y="2303"/>
                    <a:pt x="5137" y="2336"/>
                  </a:cubicBezTo>
                  <a:cubicBezTo>
                    <a:pt x="4987" y="2411"/>
                    <a:pt x="4818" y="2449"/>
                    <a:pt x="4645" y="2449"/>
                  </a:cubicBezTo>
                  <a:cubicBezTo>
                    <a:pt x="4587" y="2449"/>
                    <a:pt x="4528" y="2444"/>
                    <a:pt x="4470" y="2436"/>
                  </a:cubicBezTo>
                  <a:cubicBezTo>
                    <a:pt x="4136" y="2403"/>
                    <a:pt x="3836" y="2269"/>
                    <a:pt x="3603" y="2069"/>
                  </a:cubicBezTo>
                  <a:cubicBezTo>
                    <a:pt x="3436" y="1936"/>
                    <a:pt x="3336" y="1802"/>
                    <a:pt x="3269" y="1602"/>
                  </a:cubicBezTo>
                  <a:cubicBezTo>
                    <a:pt x="3169" y="1402"/>
                    <a:pt x="3069" y="1168"/>
                    <a:pt x="2935" y="1002"/>
                  </a:cubicBezTo>
                  <a:cubicBezTo>
                    <a:pt x="2630" y="724"/>
                    <a:pt x="2278" y="585"/>
                    <a:pt x="1898" y="585"/>
                  </a:cubicBezTo>
                  <a:cubicBezTo>
                    <a:pt x="1823" y="585"/>
                    <a:pt x="1746" y="590"/>
                    <a:pt x="1668" y="601"/>
                  </a:cubicBezTo>
                  <a:cubicBezTo>
                    <a:pt x="1540" y="627"/>
                    <a:pt x="1413" y="638"/>
                    <a:pt x="1286" y="638"/>
                  </a:cubicBezTo>
                  <a:cubicBezTo>
                    <a:pt x="1080" y="638"/>
                    <a:pt x="873" y="609"/>
                    <a:pt x="667" y="568"/>
                  </a:cubicBezTo>
                  <a:cubicBezTo>
                    <a:pt x="467" y="501"/>
                    <a:pt x="267" y="368"/>
                    <a:pt x="167" y="201"/>
                  </a:cubicBezTo>
                  <a:cubicBezTo>
                    <a:pt x="133" y="134"/>
                    <a:pt x="67" y="68"/>
                    <a:pt x="33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3409;p69">
              <a:extLst>
                <a:ext uri="{FF2B5EF4-FFF2-40B4-BE49-F238E27FC236}">
                  <a16:creationId xmlns:a16="http://schemas.microsoft.com/office/drawing/2014/main" id="{070249FD-EBDE-4867-8D6C-B089AB901624}"/>
                </a:ext>
              </a:extLst>
            </p:cNvPr>
            <p:cNvSpPr/>
            <p:nvPr/>
          </p:nvSpPr>
          <p:spPr>
            <a:xfrm>
              <a:off x="7450917" y="2734029"/>
              <a:ext cx="215524" cy="151689"/>
            </a:xfrm>
            <a:custGeom>
              <a:avLst/>
              <a:gdLst/>
              <a:ahLst/>
              <a:cxnLst/>
              <a:rect l="l" t="t" r="r" b="b"/>
              <a:pathLst>
                <a:path w="12276" h="8640" extrusionOk="0">
                  <a:moveTo>
                    <a:pt x="7272" y="0"/>
                  </a:moveTo>
                  <a:lnTo>
                    <a:pt x="4604" y="167"/>
                  </a:lnTo>
                  <a:cubicBezTo>
                    <a:pt x="2803" y="267"/>
                    <a:pt x="1201" y="1368"/>
                    <a:pt x="501" y="3036"/>
                  </a:cubicBezTo>
                  <a:cubicBezTo>
                    <a:pt x="101" y="3903"/>
                    <a:pt x="1" y="4904"/>
                    <a:pt x="201" y="5838"/>
                  </a:cubicBezTo>
                  <a:lnTo>
                    <a:pt x="1835" y="8640"/>
                  </a:lnTo>
                  <a:lnTo>
                    <a:pt x="12276" y="7072"/>
                  </a:lnTo>
                  <a:lnTo>
                    <a:pt x="7272" y="0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3410;p69">
              <a:extLst>
                <a:ext uri="{FF2B5EF4-FFF2-40B4-BE49-F238E27FC236}">
                  <a16:creationId xmlns:a16="http://schemas.microsoft.com/office/drawing/2014/main" id="{DF99A3F8-BB84-4795-A4D7-E00B8F6DC19A}"/>
                </a:ext>
              </a:extLst>
            </p:cNvPr>
            <p:cNvSpPr/>
            <p:nvPr/>
          </p:nvSpPr>
          <p:spPr>
            <a:xfrm>
              <a:off x="7450917" y="2734029"/>
              <a:ext cx="215524" cy="151689"/>
            </a:xfrm>
            <a:custGeom>
              <a:avLst/>
              <a:gdLst/>
              <a:ahLst/>
              <a:cxnLst/>
              <a:rect l="l" t="t" r="r" b="b"/>
              <a:pathLst>
                <a:path w="12276" h="8640" extrusionOk="0">
                  <a:moveTo>
                    <a:pt x="7272" y="0"/>
                  </a:moveTo>
                  <a:lnTo>
                    <a:pt x="4604" y="167"/>
                  </a:lnTo>
                  <a:cubicBezTo>
                    <a:pt x="2803" y="267"/>
                    <a:pt x="1201" y="1368"/>
                    <a:pt x="501" y="3036"/>
                  </a:cubicBezTo>
                  <a:cubicBezTo>
                    <a:pt x="101" y="3903"/>
                    <a:pt x="1" y="4904"/>
                    <a:pt x="201" y="5838"/>
                  </a:cubicBezTo>
                  <a:lnTo>
                    <a:pt x="1835" y="8640"/>
                  </a:lnTo>
                  <a:lnTo>
                    <a:pt x="12276" y="7072"/>
                  </a:lnTo>
                  <a:lnTo>
                    <a:pt x="727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3411;p69">
              <a:extLst>
                <a:ext uri="{FF2B5EF4-FFF2-40B4-BE49-F238E27FC236}">
                  <a16:creationId xmlns:a16="http://schemas.microsoft.com/office/drawing/2014/main" id="{B66EE2FE-88F3-48C0-A509-021B736B7A33}"/>
                </a:ext>
              </a:extLst>
            </p:cNvPr>
            <p:cNvSpPr/>
            <p:nvPr/>
          </p:nvSpPr>
          <p:spPr>
            <a:xfrm>
              <a:off x="8081654" y="2592893"/>
              <a:ext cx="362525" cy="579788"/>
            </a:xfrm>
            <a:custGeom>
              <a:avLst/>
              <a:gdLst/>
              <a:ahLst/>
              <a:cxnLst/>
              <a:rect l="l" t="t" r="r" b="b"/>
              <a:pathLst>
                <a:path w="20649" h="33024" extrusionOk="0">
                  <a:moveTo>
                    <a:pt x="6638" y="0"/>
                  </a:moveTo>
                  <a:lnTo>
                    <a:pt x="0" y="3803"/>
                  </a:lnTo>
                  <a:lnTo>
                    <a:pt x="10941" y="28287"/>
                  </a:lnTo>
                  <a:cubicBezTo>
                    <a:pt x="11041" y="28554"/>
                    <a:pt x="11141" y="28954"/>
                    <a:pt x="11275" y="29354"/>
                  </a:cubicBezTo>
                  <a:cubicBezTo>
                    <a:pt x="11342" y="29721"/>
                    <a:pt x="11375" y="30122"/>
                    <a:pt x="11375" y="30489"/>
                  </a:cubicBezTo>
                  <a:cubicBezTo>
                    <a:pt x="11375" y="30956"/>
                    <a:pt x="11308" y="31423"/>
                    <a:pt x="11141" y="31856"/>
                  </a:cubicBezTo>
                  <a:cubicBezTo>
                    <a:pt x="11007" y="32206"/>
                    <a:pt x="11220" y="32513"/>
                    <a:pt x="11500" y="32513"/>
                  </a:cubicBezTo>
                  <a:cubicBezTo>
                    <a:pt x="11567" y="32513"/>
                    <a:pt x="11638" y="32495"/>
                    <a:pt x="11709" y="32457"/>
                  </a:cubicBezTo>
                  <a:cubicBezTo>
                    <a:pt x="12075" y="32223"/>
                    <a:pt x="12542" y="31156"/>
                    <a:pt x="12542" y="29788"/>
                  </a:cubicBezTo>
                  <a:cubicBezTo>
                    <a:pt x="12542" y="29393"/>
                    <a:pt x="12654" y="29242"/>
                    <a:pt x="12825" y="29242"/>
                  </a:cubicBezTo>
                  <a:cubicBezTo>
                    <a:pt x="13263" y="29242"/>
                    <a:pt x="14094" y="30224"/>
                    <a:pt x="14477" y="30655"/>
                  </a:cubicBezTo>
                  <a:cubicBezTo>
                    <a:pt x="15011" y="31222"/>
                    <a:pt x="16712" y="33024"/>
                    <a:pt x="17046" y="33024"/>
                  </a:cubicBezTo>
                  <a:cubicBezTo>
                    <a:pt x="17513" y="32990"/>
                    <a:pt x="17546" y="32523"/>
                    <a:pt x="17012" y="31890"/>
                  </a:cubicBezTo>
                  <a:cubicBezTo>
                    <a:pt x="16479" y="31289"/>
                    <a:pt x="14978" y="29455"/>
                    <a:pt x="15311" y="29188"/>
                  </a:cubicBezTo>
                  <a:cubicBezTo>
                    <a:pt x="15323" y="29179"/>
                    <a:pt x="15339" y="29175"/>
                    <a:pt x="15357" y="29175"/>
                  </a:cubicBezTo>
                  <a:cubicBezTo>
                    <a:pt x="15834" y="29175"/>
                    <a:pt x="18280" y="32023"/>
                    <a:pt x="18280" y="32023"/>
                  </a:cubicBezTo>
                  <a:cubicBezTo>
                    <a:pt x="18280" y="32023"/>
                    <a:pt x="18583" y="32560"/>
                    <a:pt x="18917" y="32560"/>
                  </a:cubicBezTo>
                  <a:cubicBezTo>
                    <a:pt x="18982" y="32560"/>
                    <a:pt x="19048" y="32539"/>
                    <a:pt x="19114" y="32490"/>
                  </a:cubicBezTo>
                  <a:cubicBezTo>
                    <a:pt x="19814" y="31956"/>
                    <a:pt x="16745" y="28854"/>
                    <a:pt x="16445" y="28621"/>
                  </a:cubicBezTo>
                  <a:cubicBezTo>
                    <a:pt x="16269" y="28445"/>
                    <a:pt x="16415" y="28250"/>
                    <a:pt x="16612" y="28250"/>
                  </a:cubicBezTo>
                  <a:cubicBezTo>
                    <a:pt x="16676" y="28250"/>
                    <a:pt x="16746" y="28271"/>
                    <a:pt x="16812" y="28320"/>
                  </a:cubicBezTo>
                  <a:cubicBezTo>
                    <a:pt x="17027" y="28505"/>
                    <a:pt x="19028" y="31013"/>
                    <a:pt x="19888" y="31013"/>
                  </a:cubicBezTo>
                  <a:cubicBezTo>
                    <a:pt x="19961" y="31013"/>
                    <a:pt x="20026" y="30995"/>
                    <a:pt x="20081" y="30956"/>
                  </a:cubicBezTo>
                  <a:cubicBezTo>
                    <a:pt x="20648" y="30522"/>
                    <a:pt x="17579" y="28387"/>
                    <a:pt x="17446" y="27520"/>
                  </a:cubicBezTo>
                  <a:cubicBezTo>
                    <a:pt x="17423" y="27400"/>
                    <a:pt x="17447" y="27349"/>
                    <a:pt x="17507" y="27349"/>
                  </a:cubicBezTo>
                  <a:cubicBezTo>
                    <a:pt x="17851" y="27349"/>
                    <a:pt x="19376" y="29028"/>
                    <a:pt x="19953" y="29028"/>
                  </a:cubicBezTo>
                  <a:cubicBezTo>
                    <a:pt x="20004" y="29028"/>
                    <a:pt x="20047" y="29015"/>
                    <a:pt x="20081" y="28988"/>
                  </a:cubicBezTo>
                  <a:cubicBezTo>
                    <a:pt x="20315" y="28821"/>
                    <a:pt x="20415" y="28687"/>
                    <a:pt x="18847" y="27320"/>
                  </a:cubicBezTo>
                  <a:cubicBezTo>
                    <a:pt x="18080" y="26653"/>
                    <a:pt x="15211" y="24651"/>
                    <a:pt x="15211" y="24651"/>
                  </a:cubicBezTo>
                  <a:lnTo>
                    <a:pt x="6638" y="0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3412;p69">
              <a:extLst>
                <a:ext uri="{FF2B5EF4-FFF2-40B4-BE49-F238E27FC236}">
                  <a16:creationId xmlns:a16="http://schemas.microsoft.com/office/drawing/2014/main" id="{60D7C8BD-06D5-459F-A8A1-E9E4A6826EA5}"/>
                </a:ext>
              </a:extLst>
            </p:cNvPr>
            <p:cNvSpPr/>
            <p:nvPr/>
          </p:nvSpPr>
          <p:spPr>
            <a:xfrm>
              <a:off x="6992357" y="1995513"/>
              <a:ext cx="737920" cy="420532"/>
            </a:xfrm>
            <a:custGeom>
              <a:avLst/>
              <a:gdLst/>
              <a:ahLst/>
              <a:cxnLst/>
              <a:rect l="l" t="t" r="r" b="b"/>
              <a:pathLst>
                <a:path w="42031" h="23953" extrusionOk="0">
                  <a:moveTo>
                    <a:pt x="6705" y="1"/>
                  </a:moveTo>
                  <a:cubicBezTo>
                    <a:pt x="6561" y="1"/>
                    <a:pt x="6414" y="60"/>
                    <a:pt x="6305" y="169"/>
                  </a:cubicBezTo>
                  <a:cubicBezTo>
                    <a:pt x="6239" y="369"/>
                    <a:pt x="6239" y="569"/>
                    <a:pt x="6339" y="769"/>
                  </a:cubicBezTo>
                  <a:cubicBezTo>
                    <a:pt x="6706" y="1603"/>
                    <a:pt x="7273" y="2337"/>
                    <a:pt x="8007" y="2937"/>
                  </a:cubicBezTo>
                  <a:cubicBezTo>
                    <a:pt x="7073" y="3204"/>
                    <a:pt x="5838" y="3638"/>
                    <a:pt x="5838" y="3638"/>
                  </a:cubicBezTo>
                  <a:cubicBezTo>
                    <a:pt x="5838" y="3638"/>
                    <a:pt x="3804" y="1436"/>
                    <a:pt x="2736" y="1436"/>
                  </a:cubicBezTo>
                  <a:cubicBezTo>
                    <a:pt x="1702" y="1436"/>
                    <a:pt x="3570" y="3371"/>
                    <a:pt x="3570" y="3371"/>
                  </a:cubicBezTo>
                  <a:cubicBezTo>
                    <a:pt x="3570" y="3371"/>
                    <a:pt x="2290" y="2193"/>
                    <a:pt x="1636" y="2193"/>
                  </a:cubicBezTo>
                  <a:cubicBezTo>
                    <a:pt x="1544" y="2193"/>
                    <a:pt x="1464" y="2216"/>
                    <a:pt x="1402" y="2270"/>
                  </a:cubicBezTo>
                  <a:cubicBezTo>
                    <a:pt x="935" y="2670"/>
                    <a:pt x="2202" y="3838"/>
                    <a:pt x="2202" y="3838"/>
                  </a:cubicBezTo>
                  <a:cubicBezTo>
                    <a:pt x="1843" y="3598"/>
                    <a:pt x="1429" y="3466"/>
                    <a:pt x="1010" y="3466"/>
                  </a:cubicBezTo>
                  <a:cubicBezTo>
                    <a:pt x="963" y="3466"/>
                    <a:pt x="915" y="3468"/>
                    <a:pt x="868" y="3471"/>
                  </a:cubicBezTo>
                  <a:cubicBezTo>
                    <a:pt x="435" y="3538"/>
                    <a:pt x="1" y="4105"/>
                    <a:pt x="268" y="4505"/>
                  </a:cubicBezTo>
                  <a:cubicBezTo>
                    <a:pt x="368" y="4638"/>
                    <a:pt x="501" y="4738"/>
                    <a:pt x="668" y="4839"/>
                  </a:cubicBezTo>
                  <a:lnTo>
                    <a:pt x="3203" y="6273"/>
                  </a:lnTo>
                  <a:cubicBezTo>
                    <a:pt x="3603" y="6540"/>
                    <a:pt x="4104" y="6707"/>
                    <a:pt x="4604" y="6773"/>
                  </a:cubicBezTo>
                  <a:cubicBezTo>
                    <a:pt x="4630" y="6774"/>
                    <a:pt x="4656" y="6774"/>
                    <a:pt x="4681" y="6774"/>
                  </a:cubicBezTo>
                  <a:cubicBezTo>
                    <a:pt x="5913" y="6774"/>
                    <a:pt x="6899" y="6006"/>
                    <a:pt x="8173" y="6006"/>
                  </a:cubicBezTo>
                  <a:cubicBezTo>
                    <a:pt x="8173" y="6006"/>
                    <a:pt x="15445" y="21284"/>
                    <a:pt x="16146" y="22051"/>
                  </a:cubicBezTo>
                  <a:cubicBezTo>
                    <a:pt x="16846" y="22851"/>
                    <a:pt x="32824" y="23952"/>
                    <a:pt x="32824" y="23952"/>
                  </a:cubicBezTo>
                  <a:lnTo>
                    <a:pt x="42031" y="15980"/>
                  </a:lnTo>
                  <a:lnTo>
                    <a:pt x="21783" y="15680"/>
                  </a:lnTo>
                  <a:lnTo>
                    <a:pt x="12143" y="4205"/>
                  </a:lnTo>
                  <a:cubicBezTo>
                    <a:pt x="12009" y="3838"/>
                    <a:pt x="11843" y="3438"/>
                    <a:pt x="11676" y="3037"/>
                  </a:cubicBezTo>
                  <a:cubicBezTo>
                    <a:pt x="11242" y="2137"/>
                    <a:pt x="10408" y="1436"/>
                    <a:pt x="9441" y="1169"/>
                  </a:cubicBezTo>
                  <a:cubicBezTo>
                    <a:pt x="8807" y="1036"/>
                    <a:pt x="8140" y="1103"/>
                    <a:pt x="7640" y="702"/>
                  </a:cubicBezTo>
                  <a:cubicBezTo>
                    <a:pt x="7440" y="535"/>
                    <a:pt x="7273" y="302"/>
                    <a:pt x="7039" y="135"/>
                  </a:cubicBezTo>
                  <a:cubicBezTo>
                    <a:pt x="6947" y="43"/>
                    <a:pt x="6828" y="1"/>
                    <a:pt x="6705" y="1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3413;p69">
              <a:extLst>
                <a:ext uri="{FF2B5EF4-FFF2-40B4-BE49-F238E27FC236}">
                  <a16:creationId xmlns:a16="http://schemas.microsoft.com/office/drawing/2014/main" id="{FC9B76E7-12A7-4A6C-8E03-8CD7BD5B1A58}"/>
                </a:ext>
              </a:extLst>
            </p:cNvPr>
            <p:cNvSpPr/>
            <p:nvPr/>
          </p:nvSpPr>
          <p:spPr>
            <a:xfrm>
              <a:off x="7835090" y="3730785"/>
              <a:ext cx="217877" cy="289894"/>
            </a:xfrm>
            <a:custGeom>
              <a:avLst/>
              <a:gdLst/>
              <a:ahLst/>
              <a:cxnLst/>
              <a:rect l="l" t="t" r="r" b="b"/>
              <a:pathLst>
                <a:path w="12410" h="16512" extrusionOk="0">
                  <a:moveTo>
                    <a:pt x="2636" y="0"/>
                  </a:moveTo>
                  <a:lnTo>
                    <a:pt x="1" y="6071"/>
                  </a:lnTo>
                  <a:lnTo>
                    <a:pt x="6439" y="8573"/>
                  </a:lnTo>
                  <a:cubicBezTo>
                    <a:pt x="6439" y="8573"/>
                    <a:pt x="6038" y="15912"/>
                    <a:pt x="7173" y="16512"/>
                  </a:cubicBezTo>
                  <a:lnTo>
                    <a:pt x="12410" y="4237"/>
                  </a:lnTo>
                  <a:lnTo>
                    <a:pt x="2636" y="0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3414;p69">
              <a:extLst>
                <a:ext uri="{FF2B5EF4-FFF2-40B4-BE49-F238E27FC236}">
                  <a16:creationId xmlns:a16="http://schemas.microsoft.com/office/drawing/2014/main" id="{38DBC1EF-7F31-4E77-98F9-26784BE23DD6}"/>
                </a:ext>
              </a:extLst>
            </p:cNvPr>
            <p:cNvSpPr/>
            <p:nvPr/>
          </p:nvSpPr>
          <p:spPr>
            <a:xfrm>
              <a:off x="7961814" y="3807472"/>
              <a:ext cx="24860" cy="18136"/>
            </a:xfrm>
            <a:custGeom>
              <a:avLst/>
              <a:gdLst/>
              <a:ahLst/>
              <a:cxnLst/>
              <a:rect l="l" t="t" r="r" b="b"/>
              <a:pathLst>
                <a:path w="1416" h="1033" extrusionOk="0">
                  <a:moveTo>
                    <a:pt x="698" y="0"/>
                  </a:moveTo>
                  <a:cubicBezTo>
                    <a:pt x="564" y="0"/>
                    <a:pt x="429" y="59"/>
                    <a:pt x="322" y="202"/>
                  </a:cubicBezTo>
                  <a:lnTo>
                    <a:pt x="322" y="169"/>
                  </a:lnTo>
                  <a:lnTo>
                    <a:pt x="322" y="169"/>
                  </a:lnTo>
                  <a:cubicBezTo>
                    <a:pt x="1" y="564"/>
                    <a:pt x="338" y="1032"/>
                    <a:pt x="724" y="1032"/>
                  </a:cubicBezTo>
                  <a:cubicBezTo>
                    <a:pt x="859" y="1032"/>
                    <a:pt x="1001" y="974"/>
                    <a:pt x="1122" y="836"/>
                  </a:cubicBezTo>
                  <a:cubicBezTo>
                    <a:pt x="1415" y="445"/>
                    <a:pt x="1064" y="0"/>
                    <a:pt x="6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3415;p69">
              <a:extLst>
                <a:ext uri="{FF2B5EF4-FFF2-40B4-BE49-F238E27FC236}">
                  <a16:creationId xmlns:a16="http://schemas.microsoft.com/office/drawing/2014/main" id="{53C85B71-AAFA-4198-B79D-DD108373DE74}"/>
                </a:ext>
              </a:extLst>
            </p:cNvPr>
            <p:cNvSpPr/>
            <p:nvPr/>
          </p:nvSpPr>
          <p:spPr>
            <a:xfrm>
              <a:off x="7954562" y="3799290"/>
              <a:ext cx="99581" cy="221985"/>
            </a:xfrm>
            <a:custGeom>
              <a:avLst/>
              <a:gdLst/>
              <a:ahLst/>
              <a:cxnLst/>
              <a:rect l="l" t="t" r="r" b="b"/>
              <a:pathLst>
                <a:path w="5672" h="12644" extrusionOk="0">
                  <a:moveTo>
                    <a:pt x="4671" y="1"/>
                  </a:moveTo>
                  <a:lnTo>
                    <a:pt x="1" y="11876"/>
                  </a:lnTo>
                  <a:cubicBezTo>
                    <a:pt x="1" y="11876"/>
                    <a:pt x="1" y="12543"/>
                    <a:pt x="401" y="12643"/>
                  </a:cubicBezTo>
                  <a:lnTo>
                    <a:pt x="5671" y="368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3416;p69">
              <a:extLst>
                <a:ext uri="{FF2B5EF4-FFF2-40B4-BE49-F238E27FC236}">
                  <a16:creationId xmlns:a16="http://schemas.microsoft.com/office/drawing/2014/main" id="{3C291C30-7DD7-49C9-99D8-6ED5133FDF13}"/>
                </a:ext>
              </a:extLst>
            </p:cNvPr>
            <p:cNvSpPr/>
            <p:nvPr/>
          </p:nvSpPr>
          <p:spPr>
            <a:xfrm>
              <a:off x="7944028" y="3869991"/>
              <a:ext cx="22262" cy="14835"/>
            </a:xfrm>
            <a:custGeom>
              <a:avLst/>
              <a:gdLst/>
              <a:ahLst/>
              <a:cxnLst/>
              <a:rect l="l" t="t" r="r" b="b"/>
              <a:pathLst>
                <a:path w="1268" h="845" extrusionOk="0">
                  <a:moveTo>
                    <a:pt x="1065" y="1"/>
                  </a:moveTo>
                  <a:cubicBezTo>
                    <a:pt x="916" y="1"/>
                    <a:pt x="703" y="48"/>
                    <a:pt x="501" y="177"/>
                  </a:cubicBezTo>
                  <a:cubicBezTo>
                    <a:pt x="134" y="444"/>
                    <a:pt x="0" y="844"/>
                    <a:pt x="100" y="844"/>
                  </a:cubicBezTo>
                  <a:cubicBezTo>
                    <a:pt x="267" y="677"/>
                    <a:pt x="434" y="544"/>
                    <a:pt x="634" y="410"/>
                  </a:cubicBezTo>
                  <a:cubicBezTo>
                    <a:pt x="968" y="177"/>
                    <a:pt x="1268" y="144"/>
                    <a:pt x="1268" y="77"/>
                  </a:cubicBezTo>
                  <a:cubicBezTo>
                    <a:pt x="1268" y="32"/>
                    <a:pt x="1187" y="1"/>
                    <a:pt x="1065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3417;p69">
              <a:extLst>
                <a:ext uri="{FF2B5EF4-FFF2-40B4-BE49-F238E27FC236}">
                  <a16:creationId xmlns:a16="http://schemas.microsoft.com/office/drawing/2014/main" id="{4D93649F-FBAB-4E2E-9A1C-7A063EECE67D}"/>
                </a:ext>
              </a:extLst>
            </p:cNvPr>
            <p:cNvSpPr/>
            <p:nvPr/>
          </p:nvSpPr>
          <p:spPr>
            <a:xfrm>
              <a:off x="7944028" y="3902751"/>
              <a:ext cx="23877" cy="8638"/>
            </a:xfrm>
            <a:custGeom>
              <a:avLst/>
              <a:gdLst/>
              <a:ahLst/>
              <a:cxnLst/>
              <a:rect l="l" t="t" r="r" b="b"/>
              <a:pathLst>
                <a:path w="1360" h="492" extrusionOk="0">
                  <a:moveTo>
                    <a:pt x="912" y="0"/>
                  </a:moveTo>
                  <a:cubicBezTo>
                    <a:pt x="826" y="0"/>
                    <a:pt x="732" y="13"/>
                    <a:pt x="634" y="46"/>
                  </a:cubicBezTo>
                  <a:cubicBezTo>
                    <a:pt x="200" y="146"/>
                    <a:pt x="0" y="446"/>
                    <a:pt x="34" y="479"/>
                  </a:cubicBezTo>
                  <a:cubicBezTo>
                    <a:pt x="42" y="487"/>
                    <a:pt x="52" y="491"/>
                    <a:pt x="64" y="491"/>
                  </a:cubicBezTo>
                  <a:cubicBezTo>
                    <a:pt x="152" y="491"/>
                    <a:pt x="346" y="304"/>
                    <a:pt x="667" y="246"/>
                  </a:cubicBezTo>
                  <a:cubicBezTo>
                    <a:pt x="1034" y="146"/>
                    <a:pt x="1301" y="212"/>
                    <a:pt x="1335" y="146"/>
                  </a:cubicBezTo>
                  <a:cubicBezTo>
                    <a:pt x="1360" y="120"/>
                    <a:pt x="1176" y="0"/>
                    <a:pt x="912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3418;p69">
              <a:extLst>
                <a:ext uri="{FF2B5EF4-FFF2-40B4-BE49-F238E27FC236}">
                  <a16:creationId xmlns:a16="http://schemas.microsoft.com/office/drawing/2014/main" id="{094D2B45-EF28-41B5-B6F2-BC06B2258568}"/>
                </a:ext>
              </a:extLst>
            </p:cNvPr>
            <p:cNvSpPr/>
            <p:nvPr/>
          </p:nvSpPr>
          <p:spPr>
            <a:xfrm>
              <a:off x="7944607" y="3930982"/>
              <a:ext cx="22859" cy="5372"/>
            </a:xfrm>
            <a:custGeom>
              <a:avLst/>
              <a:gdLst/>
              <a:ahLst/>
              <a:cxnLst/>
              <a:rect l="l" t="t" r="r" b="b"/>
              <a:pathLst>
                <a:path w="1302" h="306" extrusionOk="0">
                  <a:moveTo>
                    <a:pt x="561" y="0"/>
                  </a:moveTo>
                  <a:cubicBezTo>
                    <a:pt x="347" y="0"/>
                    <a:pt x="120" y="126"/>
                    <a:pt x="1" y="306"/>
                  </a:cubicBezTo>
                  <a:cubicBezTo>
                    <a:pt x="234" y="306"/>
                    <a:pt x="434" y="272"/>
                    <a:pt x="634" y="272"/>
                  </a:cubicBezTo>
                  <a:cubicBezTo>
                    <a:pt x="857" y="272"/>
                    <a:pt x="1050" y="302"/>
                    <a:pt x="1163" y="302"/>
                  </a:cubicBezTo>
                  <a:cubicBezTo>
                    <a:pt x="1220" y="302"/>
                    <a:pt x="1257" y="294"/>
                    <a:pt x="1268" y="272"/>
                  </a:cubicBezTo>
                  <a:cubicBezTo>
                    <a:pt x="1302" y="205"/>
                    <a:pt x="1035" y="5"/>
                    <a:pt x="634" y="5"/>
                  </a:cubicBezTo>
                  <a:cubicBezTo>
                    <a:pt x="610" y="2"/>
                    <a:pt x="586" y="0"/>
                    <a:pt x="56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3419;p69">
              <a:extLst>
                <a:ext uri="{FF2B5EF4-FFF2-40B4-BE49-F238E27FC236}">
                  <a16:creationId xmlns:a16="http://schemas.microsoft.com/office/drawing/2014/main" id="{DF3CE234-5F55-4C69-95EA-C0D24B704F0F}"/>
                </a:ext>
              </a:extLst>
            </p:cNvPr>
            <p:cNvSpPr/>
            <p:nvPr/>
          </p:nvSpPr>
          <p:spPr>
            <a:xfrm>
              <a:off x="7918378" y="3850591"/>
              <a:ext cx="13361" cy="21384"/>
            </a:xfrm>
            <a:custGeom>
              <a:avLst/>
              <a:gdLst/>
              <a:ahLst/>
              <a:cxnLst/>
              <a:rect l="l" t="t" r="r" b="b"/>
              <a:pathLst>
                <a:path w="761" h="1218" extrusionOk="0">
                  <a:moveTo>
                    <a:pt x="684" y="0"/>
                  </a:moveTo>
                  <a:cubicBezTo>
                    <a:pt x="569" y="0"/>
                    <a:pt x="303" y="172"/>
                    <a:pt x="160" y="515"/>
                  </a:cubicBezTo>
                  <a:cubicBezTo>
                    <a:pt x="1" y="866"/>
                    <a:pt x="86" y="1217"/>
                    <a:pt x="122" y="1217"/>
                  </a:cubicBezTo>
                  <a:cubicBezTo>
                    <a:pt x="124" y="1217"/>
                    <a:pt x="126" y="1217"/>
                    <a:pt x="127" y="1215"/>
                  </a:cubicBezTo>
                  <a:cubicBezTo>
                    <a:pt x="227" y="1215"/>
                    <a:pt x="227" y="882"/>
                    <a:pt x="394" y="581"/>
                  </a:cubicBezTo>
                  <a:cubicBezTo>
                    <a:pt x="561" y="281"/>
                    <a:pt x="761" y="48"/>
                    <a:pt x="727" y="14"/>
                  </a:cubicBezTo>
                  <a:cubicBezTo>
                    <a:pt x="718" y="5"/>
                    <a:pt x="703" y="0"/>
                    <a:pt x="68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3420;p69">
              <a:extLst>
                <a:ext uri="{FF2B5EF4-FFF2-40B4-BE49-F238E27FC236}">
                  <a16:creationId xmlns:a16="http://schemas.microsoft.com/office/drawing/2014/main" id="{67DB1F4D-2303-4744-B2F3-3A05ADC7499E}"/>
                </a:ext>
              </a:extLst>
            </p:cNvPr>
            <p:cNvSpPr/>
            <p:nvPr/>
          </p:nvSpPr>
          <p:spPr>
            <a:xfrm>
              <a:off x="7888971" y="3817461"/>
              <a:ext cx="14660" cy="39239"/>
            </a:xfrm>
            <a:custGeom>
              <a:avLst/>
              <a:gdLst/>
              <a:ahLst/>
              <a:cxnLst/>
              <a:rect l="l" t="t" r="r" b="b"/>
              <a:pathLst>
                <a:path w="835" h="2235" extrusionOk="0">
                  <a:moveTo>
                    <a:pt x="434" y="0"/>
                  </a:moveTo>
                  <a:cubicBezTo>
                    <a:pt x="301" y="67"/>
                    <a:pt x="234" y="100"/>
                    <a:pt x="167" y="234"/>
                  </a:cubicBezTo>
                  <a:cubicBezTo>
                    <a:pt x="134" y="334"/>
                    <a:pt x="134" y="400"/>
                    <a:pt x="101" y="467"/>
                  </a:cubicBezTo>
                  <a:cubicBezTo>
                    <a:pt x="1" y="867"/>
                    <a:pt x="34" y="1268"/>
                    <a:pt x="167" y="1635"/>
                  </a:cubicBezTo>
                  <a:cubicBezTo>
                    <a:pt x="234" y="1868"/>
                    <a:pt x="334" y="2068"/>
                    <a:pt x="501" y="2235"/>
                  </a:cubicBezTo>
                  <a:lnTo>
                    <a:pt x="301" y="1601"/>
                  </a:lnTo>
                  <a:cubicBezTo>
                    <a:pt x="268" y="1368"/>
                    <a:pt x="234" y="1168"/>
                    <a:pt x="234" y="934"/>
                  </a:cubicBezTo>
                  <a:cubicBezTo>
                    <a:pt x="201" y="801"/>
                    <a:pt x="234" y="634"/>
                    <a:pt x="268" y="500"/>
                  </a:cubicBezTo>
                  <a:cubicBezTo>
                    <a:pt x="268" y="400"/>
                    <a:pt x="334" y="267"/>
                    <a:pt x="401" y="267"/>
                  </a:cubicBezTo>
                  <a:cubicBezTo>
                    <a:pt x="434" y="267"/>
                    <a:pt x="434" y="267"/>
                    <a:pt x="434" y="300"/>
                  </a:cubicBezTo>
                  <a:cubicBezTo>
                    <a:pt x="468" y="367"/>
                    <a:pt x="468" y="400"/>
                    <a:pt x="468" y="467"/>
                  </a:cubicBezTo>
                  <a:cubicBezTo>
                    <a:pt x="501" y="600"/>
                    <a:pt x="501" y="734"/>
                    <a:pt x="501" y="901"/>
                  </a:cubicBezTo>
                  <a:cubicBezTo>
                    <a:pt x="501" y="1101"/>
                    <a:pt x="501" y="1334"/>
                    <a:pt x="468" y="1568"/>
                  </a:cubicBezTo>
                  <a:cubicBezTo>
                    <a:pt x="534" y="1768"/>
                    <a:pt x="534" y="1968"/>
                    <a:pt x="501" y="2168"/>
                  </a:cubicBezTo>
                  <a:cubicBezTo>
                    <a:pt x="568" y="2168"/>
                    <a:pt x="668" y="1968"/>
                    <a:pt x="768" y="1568"/>
                  </a:cubicBezTo>
                  <a:cubicBezTo>
                    <a:pt x="801" y="1334"/>
                    <a:pt x="835" y="1101"/>
                    <a:pt x="835" y="834"/>
                  </a:cubicBezTo>
                  <a:cubicBezTo>
                    <a:pt x="835" y="701"/>
                    <a:pt x="835" y="567"/>
                    <a:pt x="801" y="434"/>
                  </a:cubicBezTo>
                  <a:cubicBezTo>
                    <a:pt x="801" y="334"/>
                    <a:pt x="768" y="267"/>
                    <a:pt x="735" y="167"/>
                  </a:cubicBezTo>
                  <a:cubicBezTo>
                    <a:pt x="668" y="67"/>
                    <a:pt x="534" y="0"/>
                    <a:pt x="43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3421;p69">
              <a:extLst>
                <a:ext uri="{FF2B5EF4-FFF2-40B4-BE49-F238E27FC236}">
                  <a16:creationId xmlns:a16="http://schemas.microsoft.com/office/drawing/2014/main" id="{3C6FAD60-1305-4506-A44C-5B30F95B87A3}"/>
                </a:ext>
              </a:extLst>
            </p:cNvPr>
            <p:cNvSpPr/>
            <p:nvPr/>
          </p:nvSpPr>
          <p:spPr>
            <a:xfrm>
              <a:off x="7862039" y="3843814"/>
              <a:ext cx="37501" cy="16854"/>
            </a:xfrm>
            <a:custGeom>
              <a:avLst/>
              <a:gdLst/>
              <a:ahLst/>
              <a:cxnLst/>
              <a:rect l="l" t="t" r="r" b="b"/>
              <a:pathLst>
                <a:path w="2136" h="960" extrusionOk="0">
                  <a:moveTo>
                    <a:pt x="501" y="0"/>
                  </a:moveTo>
                  <a:cubicBezTo>
                    <a:pt x="300" y="0"/>
                    <a:pt x="134" y="100"/>
                    <a:pt x="34" y="267"/>
                  </a:cubicBezTo>
                  <a:cubicBezTo>
                    <a:pt x="0" y="367"/>
                    <a:pt x="34" y="500"/>
                    <a:pt x="100" y="601"/>
                  </a:cubicBezTo>
                  <a:cubicBezTo>
                    <a:pt x="134" y="667"/>
                    <a:pt x="200" y="734"/>
                    <a:pt x="300" y="767"/>
                  </a:cubicBezTo>
                  <a:cubicBezTo>
                    <a:pt x="434" y="834"/>
                    <a:pt x="567" y="901"/>
                    <a:pt x="701" y="934"/>
                  </a:cubicBezTo>
                  <a:cubicBezTo>
                    <a:pt x="834" y="951"/>
                    <a:pt x="959" y="959"/>
                    <a:pt x="1084" y="959"/>
                  </a:cubicBezTo>
                  <a:cubicBezTo>
                    <a:pt x="1209" y="959"/>
                    <a:pt x="1335" y="951"/>
                    <a:pt x="1468" y="934"/>
                  </a:cubicBezTo>
                  <a:cubicBezTo>
                    <a:pt x="1701" y="901"/>
                    <a:pt x="1902" y="767"/>
                    <a:pt x="2035" y="601"/>
                  </a:cubicBezTo>
                  <a:lnTo>
                    <a:pt x="2035" y="601"/>
                  </a:lnTo>
                  <a:cubicBezTo>
                    <a:pt x="1835" y="667"/>
                    <a:pt x="1635" y="734"/>
                    <a:pt x="1435" y="767"/>
                  </a:cubicBezTo>
                  <a:cubicBezTo>
                    <a:pt x="1366" y="777"/>
                    <a:pt x="1298" y="781"/>
                    <a:pt x="1229" y="781"/>
                  </a:cubicBezTo>
                  <a:cubicBezTo>
                    <a:pt x="1064" y="781"/>
                    <a:pt x="899" y="758"/>
                    <a:pt x="734" y="734"/>
                  </a:cubicBezTo>
                  <a:cubicBezTo>
                    <a:pt x="634" y="701"/>
                    <a:pt x="501" y="634"/>
                    <a:pt x="401" y="567"/>
                  </a:cubicBezTo>
                  <a:cubicBezTo>
                    <a:pt x="300" y="467"/>
                    <a:pt x="200" y="400"/>
                    <a:pt x="267" y="334"/>
                  </a:cubicBezTo>
                  <a:cubicBezTo>
                    <a:pt x="334" y="267"/>
                    <a:pt x="434" y="234"/>
                    <a:pt x="534" y="234"/>
                  </a:cubicBezTo>
                  <a:lnTo>
                    <a:pt x="968" y="234"/>
                  </a:lnTo>
                  <a:cubicBezTo>
                    <a:pt x="1201" y="234"/>
                    <a:pt x="1401" y="300"/>
                    <a:pt x="1635" y="334"/>
                  </a:cubicBezTo>
                  <a:cubicBezTo>
                    <a:pt x="1909" y="486"/>
                    <a:pt x="2099" y="638"/>
                    <a:pt x="2131" y="638"/>
                  </a:cubicBezTo>
                  <a:cubicBezTo>
                    <a:pt x="2134" y="638"/>
                    <a:pt x="2135" y="637"/>
                    <a:pt x="2135" y="634"/>
                  </a:cubicBezTo>
                  <a:cubicBezTo>
                    <a:pt x="2002" y="467"/>
                    <a:pt x="1835" y="334"/>
                    <a:pt x="1635" y="234"/>
                  </a:cubicBezTo>
                  <a:cubicBezTo>
                    <a:pt x="1401" y="100"/>
                    <a:pt x="1168" y="33"/>
                    <a:pt x="93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3422;p69">
              <a:extLst>
                <a:ext uri="{FF2B5EF4-FFF2-40B4-BE49-F238E27FC236}">
                  <a16:creationId xmlns:a16="http://schemas.microsoft.com/office/drawing/2014/main" id="{07E36FB9-162A-4D6A-B050-6AB13A458560}"/>
                </a:ext>
              </a:extLst>
            </p:cNvPr>
            <p:cNvSpPr/>
            <p:nvPr/>
          </p:nvSpPr>
          <p:spPr>
            <a:xfrm>
              <a:off x="7749010" y="3989042"/>
              <a:ext cx="187416" cy="335313"/>
            </a:xfrm>
            <a:custGeom>
              <a:avLst/>
              <a:gdLst/>
              <a:ahLst/>
              <a:cxnLst/>
              <a:rect l="l" t="t" r="r" b="b"/>
              <a:pathLst>
                <a:path w="10675" h="19099" extrusionOk="0">
                  <a:moveTo>
                    <a:pt x="6605" y="1"/>
                  </a:moveTo>
                  <a:lnTo>
                    <a:pt x="0" y="2136"/>
                  </a:lnTo>
                  <a:lnTo>
                    <a:pt x="4037" y="10642"/>
                  </a:lnTo>
                  <a:lnTo>
                    <a:pt x="5337" y="18314"/>
                  </a:lnTo>
                  <a:cubicBezTo>
                    <a:pt x="5396" y="18784"/>
                    <a:pt x="5791" y="19099"/>
                    <a:pt x="6249" y="19099"/>
                  </a:cubicBezTo>
                  <a:cubicBezTo>
                    <a:pt x="6311" y="19099"/>
                    <a:pt x="6375" y="19093"/>
                    <a:pt x="6438" y="19081"/>
                  </a:cubicBezTo>
                  <a:lnTo>
                    <a:pt x="6538" y="19081"/>
                  </a:lnTo>
                  <a:cubicBezTo>
                    <a:pt x="6839" y="19014"/>
                    <a:pt x="7072" y="18781"/>
                    <a:pt x="7205" y="18514"/>
                  </a:cubicBezTo>
                  <a:cubicBezTo>
                    <a:pt x="7939" y="16679"/>
                    <a:pt x="10675" y="9841"/>
                    <a:pt x="10341" y="9241"/>
                  </a:cubicBezTo>
                  <a:cubicBezTo>
                    <a:pt x="9941" y="8540"/>
                    <a:pt x="6605" y="1"/>
                    <a:pt x="6605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3423;p69">
              <a:extLst>
                <a:ext uri="{FF2B5EF4-FFF2-40B4-BE49-F238E27FC236}">
                  <a16:creationId xmlns:a16="http://schemas.microsoft.com/office/drawing/2014/main" id="{6E6FC258-E544-4827-A398-553118AA2A48}"/>
                </a:ext>
              </a:extLst>
            </p:cNvPr>
            <p:cNvSpPr/>
            <p:nvPr/>
          </p:nvSpPr>
          <p:spPr>
            <a:xfrm>
              <a:off x="7862618" y="4140730"/>
              <a:ext cx="67961" cy="182729"/>
            </a:xfrm>
            <a:custGeom>
              <a:avLst/>
              <a:gdLst/>
              <a:ahLst/>
              <a:cxnLst/>
              <a:rect l="l" t="t" r="r" b="b"/>
              <a:pathLst>
                <a:path w="3871" h="10408" extrusionOk="0">
                  <a:moveTo>
                    <a:pt x="3570" y="0"/>
                  </a:moveTo>
                  <a:lnTo>
                    <a:pt x="1" y="10408"/>
                  </a:lnTo>
                  <a:cubicBezTo>
                    <a:pt x="334" y="10341"/>
                    <a:pt x="601" y="10141"/>
                    <a:pt x="701" y="9841"/>
                  </a:cubicBezTo>
                  <a:cubicBezTo>
                    <a:pt x="2769" y="4704"/>
                    <a:pt x="3536" y="2235"/>
                    <a:pt x="3803" y="1368"/>
                  </a:cubicBezTo>
                  <a:cubicBezTo>
                    <a:pt x="3870" y="1034"/>
                    <a:pt x="3837" y="667"/>
                    <a:pt x="3703" y="367"/>
                  </a:cubicBezTo>
                  <a:lnTo>
                    <a:pt x="357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3424;p69">
              <a:extLst>
                <a:ext uri="{FF2B5EF4-FFF2-40B4-BE49-F238E27FC236}">
                  <a16:creationId xmlns:a16="http://schemas.microsoft.com/office/drawing/2014/main" id="{00359740-6EAA-4646-B140-D17B09C79BE0}"/>
                </a:ext>
              </a:extLst>
            </p:cNvPr>
            <p:cNvSpPr/>
            <p:nvPr/>
          </p:nvSpPr>
          <p:spPr>
            <a:xfrm>
              <a:off x="7867675" y="4101368"/>
              <a:ext cx="23666" cy="19523"/>
            </a:xfrm>
            <a:custGeom>
              <a:avLst/>
              <a:gdLst/>
              <a:ahLst/>
              <a:cxnLst/>
              <a:rect l="l" t="t" r="r" b="b"/>
              <a:pathLst>
                <a:path w="1348" h="1112" extrusionOk="0">
                  <a:moveTo>
                    <a:pt x="760" y="0"/>
                  </a:moveTo>
                  <a:cubicBezTo>
                    <a:pt x="563" y="0"/>
                    <a:pt x="373" y="122"/>
                    <a:pt x="280" y="307"/>
                  </a:cubicBezTo>
                  <a:lnTo>
                    <a:pt x="280" y="274"/>
                  </a:lnTo>
                  <a:lnTo>
                    <a:pt x="280" y="274"/>
                  </a:lnTo>
                  <a:cubicBezTo>
                    <a:pt x="0" y="693"/>
                    <a:pt x="354" y="1112"/>
                    <a:pt x="730" y="1112"/>
                  </a:cubicBezTo>
                  <a:cubicBezTo>
                    <a:pt x="892" y="1112"/>
                    <a:pt x="1059" y="1033"/>
                    <a:pt x="1180" y="841"/>
                  </a:cubicBezTo>
                  <a:cubicBezTo>
                    <a:pt x="1347" y="574"/>
                    <a:pt x="1280" y="241"/>
                    <a:pt x="1014" y="74"/>
                  </a:cubicBezTo>
                  <a:cubicBezTo>
                    <a:pt x="933" y="23"/>
                    <a:pt x="846" y="0"/>
                    <a:pt x="7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3425;p69">
              <a:extLst>
                <a:ext uri="{FF2B5EF4-FFF2-40B4-BE49-F238E27FC236}">
                  <a16:creationId xmlns:a16="http://schemas.microsoft.com/office/drawing/2014/main" id="{D05CE3E8-2C27-4199-8274-0D78E3304266}"/>
                </a:ext>
              </a:extLst>
            </p:cNvPr>
            <p:cNvSpPr/>
            <p:nvPr/>
          </p:nvSpPr>
          <p:spPr>
            <a:xfrm>
              <a:off x="7830402" y="4232674"/>
              <a:ext cx="37501" cy="9375"/>
            </a:xfrm>
            <a:custGeom>
              <a:avLst/>
              <a:gdLst/>
              <a:ahLst/>
              <a:cxnLst/>
              <a:rect l="l" t="t" r="r" b="b"/>
              <a:pathLst>
                <a:path w="2136" h="534" extrusionOk="0">
                  <a:moveTo>
                    <a:pt x="1102" y="0"/>
                  </a:moveTo>
                  <a:cubicBezTo>
                    <a:pt x="802" y="0"/>
                    <a:pt x="501" y="67"/>
                    <a:pt x="268" y="200"/>
                  </a:cubicBezTo>
                  <a:cubicBezTo>
                    <a:pt x="134" y="267"/>
                    <a:pt x="68" y="367"/>
                    <a:pt x="1" y="467"/>
                  </a:cubicBezTo>
                  <a:cubicBezTo>
                    <a:pt x="313" y="296"/>
                    <a:pt x="661" y="212"/>
                    <a:pt x="1008" y="212"/>
                  </a:cubicBezTo>
                  <a:cubicBezTo>
                    <a:pt x="1404" y="212"/>
                    <a:pt x="1798" y="321"/>
                    <a:pt x="2136" y="534"/>
                  </a:cubicBezTo>
                  <a:cubicBezTo>
                    <a:pt x="2102" y="434"/>
                    <a:pt x="2002" y="334"/>
                    <a:pt x="1936" y="267"/>
                  </a:cubicBezTo>
                  <a:cubicBezTo>
                    <a:pt x="1669" y="100"/>
                    <a:pt x="1402" y="0"/>
                    <a:pt x="1102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3426;p69">
              <a:extLst>
                <a:ext uri="{FF2B5EF4-FFF2-40B4-BE49-F238E27FC236}">
                  <a16:creationId xmlns:a16="http://schemas.microsoft.com/office/drawing/2014/main" id="{7258C35C-6B42-4513-B0B7-B747A1A59418}"/>
                </a:ext>
              </a:extLst>
            </p:cNvPr>
            <p:cNvSpPr/>
            <p:nvPr/>
          </p:nvSpPr>
          <p:spPr>
            <a:xfrm>
              <a:off x="7833931" y="4262432"/>
              <a:ext cx="32813" cy="8322"/>
            </a:xfrm>
            <a:custGeom>
              <a:avLst/>
              <a:gdLst/>
              <a:ahLst/>
              <a:cxnLst/>
              <a:rect l="l" t="t" r="r" b="b"/>
              <a:pathLst>
                <a:path w="1869" h="474" extrusionOk="0">
                  <a:moveTo>
                    <a:pt x="1061" y="0"/>
                  </a:moveTo>
                  <a:cubicBezTo>
                    <a:pt x="1019" y="0"/>
                    <a:pt x="976" y="2"/>
                    <a:pt x="934" y="7"/>
                  </a:cubicBezTo>
                  <a:cubicBezTo>
                    <a:pt x="334" y="73"/>
                    <a:pt x="0" y="440"/>
                    <a:pt x="67" y="474"/>
                  </a:cubicBezTo>
                  <a:lnTo>
                    <a:pt x="934" y="240"/>
                  </a:lnTo>
                  <a:cubicBezTo>
                    <a:pt x="1022" y="230"/>
                    <a:pt x="1110" y="226"/>
                    <a:pt x="1199" y="226"/>
                  </a:cubicBezTo>
                  <a:cubicBezTo>
                    <a:pt x="1413" y="226"/>
                    <a:pt x="1632" y="250"/>
                    <a:pt x="1868" y="273"/>
                  </a:cubicBezTo>
                  <a:cubicBezTo>
                    <a:pt x="1635" y="99"/>
                    <a:pt x="1351" y="0"/>
                    <a:pt x="106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3427;p69">
              <a:extLst>
                <a:ext uri="{FF2B5EF4-FFF2-40B4-BE49-F238E27FC236}">
                  <a16:creationId xmlns:a16="http://schemas.microsoft.com/office/drawing/2014/main" id="{07DA5354-5890-4053-B7D9-07E92D2CE22F}"/>
                </a:ext>
              </a:extLst>
            </p:cNvPr>
            <p:cNvSpPr/>
            <p:nvPr/>
          </p:nvSpPr>
          <p:spPr>
            <a:xfrm>
              <a:off x="7826311" y="4201037"/>
              <a:ext cx="49790" cy="8813"/>
            </a:xfrm>
            <a:custGeom>
              <a:avLst/>
              <a:gdLst/>
              <a:ahLst/>
              <a:cxnLst/>
              <a:rect l="l" t="t" r="r" b="b"/>
              <a:pathLst>
                <a:path w="2836" h="502" extrusionOk="0">
                  <a:moveTo>
                    <a:pt x="1550" y="1"/>
                  </a:moveTo>
                  <a:cubicBezTo>
                    <a:pt x="1004" y="1"/>
                    <a:pt x="462" y="169"/>
                    <a:pt x="0" y="501"/>
                  </a:cubicBezTo>
                  <a:cubicBezTo>
                    <a:pt x="434" y="368"/>
                    <a:pt x="934" y="268"/>
                    <a:pt x="1401" y="234"/>
                  </a:cubicBezTo>
                  <a:cubicBezTo>
                    <a:pt x="1868" y="234"/>
                    <a:pt x="2369" y="268"/>
                    <a:pt x="2836" y="335"/>
                  </a:cubicBezTo>
                  <a:cubicBezTo>
                    <a:pt x="2433" y="111"/>
                    <a:pt x="1991" y="1"/>
                    <a:pt x="155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3428;p69">
              <a:extLst>
                <a:ext uri="{FF2B5EF4-FFF2-40B4-BE49-F238E27FC236}">
                  <a16:creationId xmlns:a16="http://schemas.microsoft.com/office/drawing/2014/main" id="{C3C595D0-A65A-435F-B632-82CD1F58977F}"/>
                </a:ext>
              </a:extLst>
            </p:cNvPr>
            <p:cNvSpPr/>
            <p:nvPr/>
          </p:nvSpPr>
          <p:spPr>
            <a:xfrm>
              <a:off x="7818112" y="4159094"/>
              <a:ext cx="40433" cy="17416"/>
            </a:xfrm>
            <a:custGeom>
              <a:avLst/>
              <a:gdLst/>
              <a:ahLst/>
              <a:cxnLst/>
              <a:rect l="l" t="t" r="r" b="b"/>
              <a:pathLst>
                <a:path w="2303" h="992" extrusionOk="0">
                  <a:moveTo>
                    <a:pt x="1827" y="0"/>
                  </a:moveTo>
                  <a:cubicBezTo>
                    <a:pt x="1542" y="0"/>
                    <a:pt x="1258" y="60"/>
                    <a:pt x="1001" y="188"/>
                  </a:cubicBezTo>
                  <a:cubicBezTo>
                    <a:pt x="601" y="355"/>
                    <a:pt x="267" y="622"/>
                    <a:pt x="0" y="989"/>
                  </a:cubicBezTo>
                  <a:cubicBezTo>
                    <a:pt x="3" y="990"/>
                    <a:pt x="7" y="991"/>
                    <a:pt x="11" y="991"/>
                  </a:cubicBezTo>
                  <a:cubicBezTo>
                    <a:pt x="102" y="991"/>
                    <a:pt x="495" y="644"/>
                    <a:pt x="1101" y="389"/>
                  </a:cubicBezTo>
                  <a:cubicBezTo>
                    <a:pt x="1735" y="155"/>
                    <a:pt x="2302" y="122"/>
                    <a:pt x="2302" y="55"/>
                  </a:cubicBezTo>
                  <a:cubicBezTo>
                    <a:pt x="2146" y="19"/>
                    <a:pt x="1987" y="0"/>
                    <a:pt x="182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3429;p69">
              <a:extLst>
                <a:ext uri="{FF2B5EF4-FFF2-40B4-BE49-F238E27FC236}">
                  <a16:creationId xmlns:a16="http://schemas.microsoft.com/office/drawing/2014/main" id="{17CA9540-B737-46DF-B9BD-64BCD292B0E9}"/>
                </a:ext>
              </a:extLst>
            </p:cNvPr>
            <p:cNvSpPr/>
            <p:nvPr/>
          </p:nvSpPr>
          <p:spPr>
            <a:xfrm>
              <a:off x="7799380" y="4114220"/>
              <a:ext cx="39239" cy="21243"/>
            </a:xfrm>
            <a:custGeom>
              <a:avLst/>
              <a:gdLst/>
              <a:ahLst/>
              <a:cxnLst/>
              <a:rect l="l" t="t" r="r" b="b"/>
              <a:pathLst>
                <a:path w="2235" h="1210" extrusionOk="0">
                  <a:moveTo>
                    <a:pt x="1701" y="1"/>
                  </a:moveTo>
                  <a:cubicBezTo>
                    <a:pt x="1424" y="1"/>
                    <a:pt x="1151" y="70"/>
                    <a:pt x="901" y="209"/>
                  </a:cubicBezTo>
                  <a:cubicBezTo>
                    <a:pt x="600" y="376"/>
                    <a:pt x="367" y="576"/>
                    <a:pt x="133" y="843"/>
                  </a:cubicBezTo>
                  <a:cubicBezTo>
                    <a:pt x="67" y="943"/>
                    <a:pt x="0" y="1077"/>
                    <a:pt x="0" y="1210"/>
                  </a:cubicBezTo>
                  <a:cubicBezTo>
                    <a:pt x="534" y="543"/>
                    <a:pt x="1368" y="143"/>
                    <a:pt x="2235" y="76"/>
                  </a:cubicBezTo>
                  <a:cubicBezTo>
                    <a:pt x="2102" y="42"/>
                    <a:pt x="2001" y="9"/>
                    <a:pt x="1868" y="9"/>
                  </a:cubicBezTo>
                  <a:cubicBezTo>
                    <a:pt x="1812" y="4"/>
                    <a:pt x="1757" y="1"/>
                    <a:pt x="170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3430;p69">
              <a:extLst>
                <a:ext uri="{FF2B5EF4-FFF2-40B4-BE49-F238E27FC236}">
                  <a16:creationId xmlns:a16="http://schemas.microsoft.com/office/drawing/2014/main" id="{8F2A5F54-BA11-40D6-BFE5-DDB4BE38419B}"/>
                </a:ext>
              </a:extLst>
            </p:cNvPr>
            <p:cNvSpPr/>
            <p:nvPr/>
          </p:nvSpPr>
          <p:spPr>
            <a:xfrm>
              <a:off x="7780050" y="4076017"/>
              <a:ext cx="48614" cy="39186"/>
            </a:xfrm>
            <a:custGeom>
              <a:avLst/>
              <a:gdLst/>
              <a:ahLst/>
              <a:cxnLst/>
              <a:rect l="l" t="t" r="r" b="b"/>
              <a:pathLst>
                <a:path w="2769" h="2232" extrusionOk="0">
                  <a:moveTo>
                    <a:pt x="2136" y="203"/>
                  </a:moveTo>
                  <a:cubicBezTo>
                    <a:pt x="2160" y="203"/>
                    <a:pt x="2182" y="207"/>
                    <a:pt x="2202" y="217"/>
                  </a:cubicBezTo>
                  <a:cubicBezTo>
                    <a:pt x="2302" y="284"/>
                    <a:pt x="2369" y="384"/>
                    <a:pt x="2435" y="451"/>
                  </a:cubicBezTo>
                  <a:cubicBezTo>
                    <a:pt x="2577" y="932"/>
                    <a:pt x="2430" y="1412"/>
                    <a:pt x="2077" y="1731"/>
                  </a:cubicBezTo>
                  <a:lnTo>
                    <a:pt x="2077" y="1731"/>
                  </a:lnTo>
                  <a:cubicBezTo>
                    <a:pt x="2038" y="1691"/>
                    <a:pt x="1974" y="1645"/>
                    <a:pt x="1868" y="1585"/>
                  </a:cubicBezTo>
                  <a:cubicBezTo>
                    <a:pt x="1833" y="1555"/>
                    <a:pt x="1797" y="1526"/>
                    <a:pt x="1759" y="1499"/>
                  </a:cubicBezTo>
                  <a:lnTo>
                    <a:pt x="1759" y="1499"/>
                  </a:lnTo>
                  <a:cubicBezTo>
                    <a:pt x="1735" y="1280"/>
                    <a:pt x="1733" y="1061"/>
                    <a:pt x="1768" y="851"/>
                  </a:cubicBezTo>
                  <a:cubicBezTo>
                    <a:pt x="1768" y="617"/>
                    <a:pt x="1835" y="417"/>
                    <a:pt x="1968" y="250"/>
                  </a:cubicBezTo>
                  <a:cubicBezTo>
                    <a:pt x="2016" y="227"/>
                    <a:pt x="2079" y="203"/>
                    <a:pt x="2136" y="203"/>
                  </a:cubicBezTo>
                  <a:close/>
                  <a:moveTo>
                    <a:pt x="1779" y="1651"/>
                  </a:moveTo>
                  <a:lnTo>
                    <a:pt x="1779" y="1651"/>
                  </a:lnTo>
                  <a:cubicBezTo>
                    <a:pt x="1860" y="1691"/>
                    <a:pt x="1940" y="1734"/>
                    <a:pt x="2019" y="1780"/>
                  </a:cubicBezTo>
                  <a:lnTo>
                    <a:pt x="2019" y="1780"/>
                  </a:lnTo>
                  <a:cubicBezTo>
                    <a:pt x="1972" y="1818"/>
                    <a:pt x="1921" y="1853"/>
                    <a:pt x="1868" y="1885"/>
                  </a:cubicBezTo>
                  <a:cubicBezTo>
                    <a:pt x="1855" y="1893"/>
                    <a:pt x="1841" y="1900"/>
                    <a:pt x="1827" y="1908"/>
                  </a:cubicBezTo>
                  <a:lnTo>
                    <a:pt x="1827" y="1908"/>
                  </a:lnTo>
                  <a:cubicBezTo>
                    <a:pt x="1809" y="1823"/>
                    <a:pt x="1792" y="1737"/>
                    <a:pt x="1779" y="1651"/>
                  </a:cubicBezTo>
                  <a:close/>
                  <a:moveTo>
                    <a:pt x="651" y="1301"/>
                  </a:moveTo>
                  <a:cubicBezTo>
                    <a:pt x="759" y="1301"/>
                    <a:pt x="868" y="1318"/>
                    <a:pt x="968" y="1351"/>
                  </a:cubicBezTo>
                  <a:cubicBezTo>
                    <a:pt x="1203" y="1410"/>
                    <a:pt x="1439" y="1492"/>
                    <a:pt x="1668" y="1598"/>
                  </a:cubicBezTo>
                  <a:lnTo>
                    <a:pt x="1668" y="1598"/>
                  </a:lnTo>
                  <a:cubicBezTo>
                    <a:pt x="1679" y="1650"/>
                    <a:pt x="1690" y="1701"/>
                    <a:pt x="1701" y="1751"/>
                  </a:cubicBezTo>
                  <a:cubicBezTo>
                    <a:pt x="1718" y="1820"/>
                    <a:pt x="1744" y="1879"/>
                    <a:pt x="1774" y="1934"/>
                  </a:cubicBezTo>
                  <a:lnTo>
                    <a:pt x="1774" y="1934"/>
                  </a:lnTo>
                  <a:cubicBezTo>
                    <a:pt x="1582" y="2025"/>
                    <a:pt x="1367" y="2074"/>
                    <a:pt x="1153" y="2074"/>
                  </a:cubicBezTo>
                  <a:cubicBezTo>
                    <a:pt x="860" y="2074"/>
                    <a:pt x="568" y="1983"/>
                    <a:pt x="334" y="1785"/>
                  </a:cubicBezTo>
                  <a:cubicBezTo>
                    <a:pt x="234" y="1751"/>
                    <a:pt x="167" y="1651"/>
                    <a:pt x="167" y="1551"/>
                  </a:cubicBezTo>
                  <a:cubicBezTo>
                    <a:pt x="167" y="1418"/>
                    <a:pt x="267" y="1385"/>
                    <a:pt x="334" y="1351"/>
                  </a:cubicBezTo>
                  <a:cubicBezTo>
                    <a:pt x="434" y="1318"/>
                    <a:pt x="542" y="1301"/>
                    <a:pt x="651" y="1301"/>
                  </a:cubicBezTo>
                  <a:close/>
                  <a:moveTo>
                    <a:pt x="2054" y="1"/>
                  </a:moveTo>
                  <a:cubicBezTo>
                    <a:pt x="1960" y="1"/>
                    <a:pt x="1867" y="52"/>
                    <a:pt x="1802" y="117"/>
                  </a:cubicBezTo>
                  <a:cubicBezTo>
                    <a:pt x="1668" y="317"/>
                    <a:pt x="1601" y="551"/>
                    <a:pt x="1601" y="784"/>
                  </a:cubicBezTo>
                  <a:cubicBezTo>
                    <a:pt x="1580" y="999"/>
                    <a:pt x="1600" y="1213"/>
                    <a:pt x="1635" y="1419"/>
                  </a:cubicBezTo>
                  <a:lnTo>
                    <a:pt x="1635" y="1419"/>
                  </a:lnTo>
                  <a:cubicBezTo>
                    <a:pt x="1447" y="1309"/>
                    <a:pt x="1232" y="1231"/>
                    <a:pt x="1001" y="1184"/>
                  </a:cubicBezTo>
                  <a:cubicBezTo>
                    <a:pt x="853" y="1121"/>
                    <a:pt x="705" y="1098"/>
                    <a:pt x="557" y="1098"/>
                  </a:cubicBezTo>
                  <a:cubicBezTo>
                    <a:pt x="471" y="1098"/>
                    <a:pt x="386" y="1105"/>
                    <a:pt x="300" y="1118"/>
                  </a:cubicBezTo>
                  <a:cubicBezTo>
                    <a:pt x="134" y="1151"/>
                    <a:pt x="0" y="1284"/>
                    <a:pt x="0" y="1451"/>
                  </a:cubicBezTo>
                  <a:cubicBezTo>
                    <a:pt x="0" y="1618"/>
                    <a:pt x="67" y="1785"/>
                    <a:pt x="200" y="1885"/>
                  </a:cubicBezTo>
                  <a:cubicBezTo>
                    <a:pt x="484" y="2112"/>
                    <a:pt x="833" y="2232"/>
                    <a:pt x="1185" y="2232"/>
                  </a:cubicBezTo>
                  <a:cubicBezTo>
                    <a:pt x="1415" y="2232"/>
                    <a:pt x="1646" y="2181"/>
                    <a:pt x="1862" y="2076"/>
                  </a:cubicBezTo>
                  <a:lnTo>
                    <a:pt x="1862" y="2076"/>
                  </a:lnTo>
                  <a:cubicBezTo>
                    <a:pt x="1864" y="2079"/>
                    <a:pt x="1866" y="2082"/>
                    <a:pt x="1868" y="2085"/>
                  </a:cubicBezTo>
                  <a:cubicBezTo>
                    <a:pt x="1867" y="2081"/>
                    <a:pt x="1866" y="2078"/>
                    <a:pt x="1865" y="2074"/>
                  </a:cubicBezTo>
                  <a:lnTo>
                    <a:pt x="1865" y="2074"/>
                  </a:lnTo>
                  <a:cubicBezTo>
                    <a:pt x="1900" y="2057"/>
                    <a:pt x="1934" y="2038"/>
                    <a:pt x="1968" y="2018"/>
                  </a:cubicBezTo>
                  <a:cubicBezTo>
                    <a:pt x="2535" y="1685"/>
                    <a:pt x="2769" y="984"/>
                    <a:pt x="2535" y="384"/>
                  </a:cubicBezTo>
                  <a:cubicBezTo>
                    <a:pt x="2469" y="250"/>
                    <a:pt x="2335" y="117"/>
                    <a:pt x="2202" y="50"/>
                  </a:cubicBezTo>
                  <a:cubicBezTo>
                    <a:pt x="2155" y="15"/>
                    <a:pt x="2105" y="1"/>
                    <a:pt x="205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3431;p69">
              <a:extLst>
                <a:ext uri="{FF2B5EF4-FFF2-40B4-BE49-F238E27FC236}">
                  <a16:creationId xmlns:a16="http://schemas.microsoft.com/office/drawing/2014/main" id="{845D80EA-0F62-486F-AD65-8D604882D240}"/>
                </a:ext>
              </a:extLst>
            </p:cNvPr>
            <p:cNvSpPr/>
            <p:nvPr/>
          </p:nvSpPr>
          <p:spPr>
            <a:xfrm>
              <a:off x="7287518" y="2834172"/>
              <a:ext cx="701033" cy="1307735"/>
            </a:xfrm>
            <a:custGeom>
              <a:avLst/>
              <a:gdLst/>
              <a:ahLst/>
              <a:cxnLst/>
              <a:rect l="l" t="t" r="r" b="b"/>
              <a:pathLst>
                <a:path w="39930" h="74487" extrusionOk="0">
                  <a:moveTo>
                    <a:pt x="17280" y="22983"/>
                  </a:moveTo>
                  <a:lnTo>
                    <a:pt x="17280" y="22983"/>
                  </a:lnTo>
                  <a:cubicBezTo>
                    <a:pt x="17013" y="26686"/>
                    <a:pt x="16746" y="30522"/>
                    <a:pt x="16579" y="34191"/>
                  </a:cubicBezTo>
                  <a:cubicBezTo>
                    <a:pt x="15979" y="32457"/>
                    <a:pt x="15779" y="30589"/>
                    <a:pt x="16012" y="28788"/>
                  </a:cubicBezTo>
                  <a:lnTo>
                    <a:pt x="17280" y="22983"/>
                  </a:lnTo>
                  <a:close/>
                  <a:moveTo>
                    <a:pt x="12310" y="0"/>
                  </a:moveTo>
                  <a:cubicBezTo>
                    <a:pt x="12310" y="0"/>
                    <a:pt x="8240" y="8373"/>
                    <a:pt x="6472" y="13743"/>
                  </a:cubicBezTo>
                  <a:cubicBezTo>
                    <a:pt x="2669" y="25185"/>
                    <a:pt x="1" y="29288"/>
                    <a:pt x="568" y="37527"/>
                  </a:cubicBezTo>
                  <a:cubicBezTo>
                    <a:pt x="801" y="40162"/>
                    <a:pt x="10408" y="46700"/>
                    <a:pt x="16546" y="50336"/>
                  </a:cubicBezTo>
                  <a:cubicBezTo>
                    <a:pt x="16613" y="51070"/>
                    <a:pt x="16713" y="51771"/>
                    <a:pt x="16880" y="52505"/>
                  </a:cubicBezTo>
                  <a:cubicBezTo>
                    <a:pt x="18981" y="61911"/>
                    <a:pt x="25352" y="74487"/>
                    <a:pt x="25352" y="74487"/>
                  </a:cubicBezTo>
                  <a:lnTo>
                    <a:pt x="35026" y="69950"/>
                  </a:lnTo>
                  <a:lnTo>
                    <a:pt x="31890" y="59276"/>
                  </a:lnTo>
                  <a:lnTo>
                    <a:pt x="35159" y="61177"/>
                  </a:lnTo>
                  <a:lnTo>
                    <a:pt x="39929" y="52138"/>
                  </a:lnTo>
                  <a:lnTo>
                    <a:pt x="28821" y="44632"/>
                  </a:lnTo>
                  <a:lnTo>
                    <a:pt x="32491" y="8440"/>
                  </a:lnTo>
                  <a:lnTo>
                    <a:pt x="21917" y="2235"/>
                  </a:lnTo>
                  <a:lnTo>
                    <a:pt x="12310" y="0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3432;p69">
              <a:extLst>
                <a:ext uri="{FF2B5EF4-FFF2-40B4-BE49-F238E27FC236}">
                  <a16:creationId xmlns:a16="http://schemas.microsoft.com/office/drawing/2014/main" id="{EFBF8EBE-B989-433D-9DEC-36CFBB245C81}"/>
                </a:ext>
              </a:extLst>
            </p:cNvPr>
            <p:cNvSpPr/>
            <p:nvPr/>
          </p:nvSpPr>
          <p:spPr>
            <a:xfrm>
              <a:off x="7566878" y="3020394"/>
              <a:ext cx="165751" cy="1121513"/>
            </a:xfrm>
            <a:custGeom>
              <a:avLst/>
              <a:gdLst/>
              <a:ahLst/>
              <a:cxnLst/>
              <a:rect l="l" t="t" r="r" b="b"/>
              <a:pathLst>
                <a:path w="9441" h="63880" extrusionOk="0">
                  <a:moveTo>
                    <a:pt x="2435" y="1"/>
                  </a:moveTo>
                  <a:lnTo>
                    <a:pt x="2369" y="501"/>
                  </a:lnTo>
                  <a:cubicBezTo>
                    <a:pt x="2369" y="968"/>
                    <a:pt x="2335" y="1602"/>
                    <a:pt x="2302" y="2436"/>
                  </a:cubicBezTo>
                  <a:cubicBezTo>
                    <a:pt x="2235" y="4104"/>
                    <a:pt x="2068" y="6506"/>
                    <a:pt x="1802" y="9474"/>
                  </a:cubicBezTo>
                  <a:cubicBezTo>
                    <a:pt x="1568" y="12443"/>
                    <a:pt x="1268" y="15979"/>
                    <a:pt x="934" y="19882"/>
                  </a:cubicBezTo>
                  <a:cubicBezTo>
                    <a:pt x="601" y="23818"/>
                    <a:pt x="234" y="28121"/>
                    <a:pt x="67" y="32658"/>
                  </a:cubicBezTo>
                  <a:cubicBezTo>
                    <a:pt x="0" y="33225"/>
                    <a:pt x="67" y="33825"/>
                    <a:pt x="67" y="34359"/>
                  </a:cubicBezTo>
                  <a:cubicBezTo>
                    <a:pt x="67" y="34893"/>
                    <a:pt x="100" y="35493"/>
                    <a:pt x="134" y="36027"/>
                  </a:cubicBezTo>
                  <a:cubicBezTo>
                    <a:pt x="200" y="37127"/>
                    <a:pt x="300" y="38195"/>
                    <a:pt x="434" y="39296"/>
                  </a:cubicBezTo>
                  <a:lnTo>
                    <a:pt x="501" y="40063"/>
                  </a:lnTo>
                  <a:lnTo>
                    <a:pt x="534" y="40497"/>
                  </a:lnTo>
                  <a:cubicBezTo>
                    <a:pt x="601" y="40630"/>
                    <a:pt x="601" y="40730"/>
                    <a:pt x="634" y="40863"/>
                  </a:cubicBezTo>
                  <a:cubicBezTo>
                    <a:pt x="701" y="41364"/>
                    <a:pt x="868" y="41864"/>
                    <a:pt x="1001" y="42365"/>
                  </a:cubicBezTo>
                  <a:cubicBezTo>
                    <a:pt x="1301" y="43365"/>
                    <a:pt x="1635" y="44333"/>
                    <a:pt x="1968" y="45233"/>
                  </a:cubicBezTo>
                  <a:cubicBezTo>
                    <a:pt x="3303" y="48969"/>
                    <a:pt x="4637" y="52238"/>
                    <a:pt x="5704" y="55007"/>
                  </a:cubicBezTo>
                  <a:cubicBezTo>
                    <a:pt x="6805" y="57742"/>
                    <a:pt x="7772" y="59977"/>
                    <a:pt x="8373" y="61512"/>
                  </a:cubicBezTo>
                  <a:lnTo>
                    <a:pt x="9140" y="63246"/>
                  </a:lnTo>
                  <a:lnTo>
                    <a:pt x="9298" y="63615"/>
                  </a:lnTo>
                  <a:lnTo>
                    <a:pt x="9298" y="63615"/>
                  </a:lnTo>
                  <a:cubicBezTo>
                    <a:pt x="9272" y="63534"/>
                    <a:pt x="9235" y="63436"/>
                    <a:pt x="9173" y="63313"/>
                  </a:cubicBezTo>
                  <a:cubicBezTo>
                    <a:pt x="9007" y="62879"/>
                    <a:pt x="8773" y="62245"/>
                    <a:pt x="8473" y="61512"/>
                  </a:cubicBezTo>
                  <a:cubicBezTo>
                    <a:pt x="7839" y="59977"/>
                    <a:pt x="6939" y="57742"/>
                    <a:pt x="5838" y="54974"/>
                  </a:cubicBezTo>
                  <a:cubicBezTo>
                    <a:pt x="4770" y="52172"/>
                    <a:pt x="3469" y="48869"/>
                    <a:pt x="2168" y="45167"/>
                  </a:cubicBezTo>
                  <a:cubicBezTo>
                    <a:pt x="1835" y="44199"/>
                    <a:pt x="1501" y="43299"/>
                    <a:pt x="1201" y="42298"/>
                  </a:cubicBezTo>
                  <a:cubicBezTo>
                    <a:pt x="1101" y="41797"/>
                    <a:pt x="934" y="41297"/>
                    <a:pt x="834" y="40797"/>
                  </a:cubicBezTo>
                  <a:cubicBezTo>
                    <a:pt x="801" y="40663"/>
                    <a:pt x="767" y="40530"/>
                    <a:pt x="767" y="40396"/>
                  </a:cubicBezTo>
                  <a:lnTo>
                    <a:pt x="701" y="40030"/>
                  </a:lnTo>
                  <a:lnTo>
                    <a:pt x="634" y="39229"/>
                  </a:lnTo>
                  <a:cubicBezTo>
                    <a:pt x="501" y="38195"/>
                    <a:pt x="434" y="37127"/>
                    <a:pt x="334" y="35993"/>
                  </a:cubicBezTo>
                  <a:cubicBezTo>
                    <a:pt x="300" y="35460"/>
                    <a:pt x="267" y="34859"/>
                    <a:pt x="267" y="34325"/>
                  </a:cubicBezTo>
                  <a:cubicBezTo>
                    <a:pt x="267" y="33792"/>
                    <a:pt x="200" y="33225"/>
                    <a:pt x="267" y="32658"/>
                  </a:cubicBezTo>
                  <a:cubicBezTo>
                    <a:pt x="434" y="28154"/>
                    <a:pt x="767" y="23818"/>
                    <a:pt x="1101" y="19882"/>
                  </a:cubicBezTo>
                  <a:cubicBezTo>
                    <a:pt x="1435" y="15979"/>
                    <a:pt x="1668" y="12443"/>
                    <a:pt x="1935" y="9474"/>
                  </a:cubicBezTo>
                  <a:cubicBezTo>
                    <a:pt x="2168" y="6506"/>
                    <a:pt x="2302" y="4104"/>
                    <a:pt x="2369" y="2436"/>
                  </a:cubicBezTo>
                  <a:cubicBezTo>
                    <a:pt x="2369" y="1602"/>
                    <a:pt x="2435" y="935"/>
                    <a:pt x="2435" y="501"/>
                  </a:cubicBezTo>
                  <a:lnTo>
                    <a:pt x="2435" y="1"/>
                  </a:lnTo>
                  <a:close/>
                  <a:moveTo>
                    <a:pt x="9298" y="63615"/>
                  </a:moveTo>
                  <a:lnTo>
                    <a:pt x="9298" y="63615"/>
                  </a:lnTo>
                  <a:cubicBezTo>
                    <a:pt x="9315" y="63665"/>
                    <a:pt x="9327" y="63708"/>
                    <a:pt x="9340" y="63746"/>
                  </a:cubicBezTo>
                  <a:cubicBezTo>
                    <a:pt x="9349" y="63763"/>
                    <a:pt x="9357" y="63778"/>
                    <a:pt x="9365" y="63791"/>
                  </a:cubicBezTo>
                  <a:lnTo>
                    <a:pt x="9365" y="63791"/>
                  </a:lnTo>
                  <a:cubicBezTo>
                    <a:pt x="9358" y="63770"/>
                    <a:pt x="9351" y="63745"/>
                    <a:pt x="9340" y="63713"/>
                  </a:cubicBezTo>
                  <a:lnTo>
                    <a:pt x="9298" y="63615"/>
                  </a:lnTo>
                  <a:close/>
                  <a:moveTo>
                    <a:pt x="9365" y="63791"/>
                  </a:moveTo>
                  <a:lnTo>
                    <a:pt x="9365" y="63791"/>
                  </a:lnTo>
                  <a:cubicBezTo>
                    <a:pt x="9380" y="63835"/>
                    <a:pt x="9395" y="63857"/>
                    <a:pt x="9440" y="63880"/>
                  </a:cubicBezTo>
                  <a:cubicBezTo>
                    <a:pt x="9415" y="63855"/>
                    <a:pt x="9390" y="63830"/>
                    <a:pt x="9365" y="6379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3433;p69">
              <a:extLst>
                <a:ext uri="{FF2B5EF4-FFF2-40B4-BE49-F238E27FC236}">
                  <a16:creationId xmlns:a16="http://schemas.microsoft.com/office/drawing/2014/main" id="{EF000B8F-0E4E-46F0-92E3-2B76067AEB67}"/>
                </a:ext>
              </a:extLst>
            </p:cNvPr>
            <p:cNvSpPr/>
            <p:nvPr/>
          </p:nvSpPr>
          <p:spPr>
            <a:xfrm>
              <a:off x="7580923" y="2855837"/>
              <a:ext cx="21700" cy="139978"/>
            </a:xfrm>
            <a:custGeom>
              <a:avLst/>
              <a:gdLst/>
              <a:ahLst/>
              <a:cxnLst/>
              <a:rect l="l" t="t" r="r" b="b"/>
              <a:pathLst>
                <a:path w="1236" h="7973" extrusionOk="0">
                  <a:moveTo>
                    <a:pt x="334" y="0"/>
                  </a:moveTo>
                  <a:cubicBezTo>
                    <a:pt x="234" y="401"/>
                    <a:pt x="201" y="801"/>
                    <a:pt x="168" y="1201"/>
                  </a:cubicBezTo>
                  <a:cubicBezTo>
                    <a:pt x="101" y="2169"/>
                    <a:pt x="68" y="3169"/>
                    <a:pt x="68" y="4137"/>
                  </a:cubicBezTo>
                  <a:cubicBezTo>
                    <a:pt x="1" y="5104"/>
                    <a:pt x="168" y="6071"/>
                    <a:pt x="501" y="7005"/>
                  </a:cubicBezTo>
                  <a:cubicBezTo>
                    <a:pt x="601" y="7272"/>
                    <a:pt x="768" y="7539"/>
                    <a:pt x="968" y="7739"/>
                  </a:cubicBezTo>
                  <a:cubicBezTo>
                    <a:pt x="1035" y="7839"/>
                    <a:pt x="1135" y="7906"/>
                    <a:pt x="1235" y="7973"/>
                  </a:cubicBezTo>
                  <a:cubicBezTo>
                    <a:pt x="1168" y="7873"/>
                    <a:pt x="1135" y="7773"/>
                    <a:pt x="1102" y="7673"/>
                  </a:cubicBezTo>
                  <a:cubicBezTo>
                    <a:pt x="901" y="7439"/>
                    <a:pt x="768" y="7206"/>
                    <a:pt x="668" y="6905"/>
                  </a:cubicBezTo>
                  <a:cubicBezTo>
                    <a:pt x="401" y="6005"/>
                    <a:pt x="268" y="5037"/>
                    <a:pt x="268" y="4070"/>
                  </a:cubicBezTo>
                  <a:cubicBezTo>
                    <a:pt x="268" y="2969"/>
                    <a:pt x="301" y="1969"/>
                    <a:pt x="334" y="1201"/>
                  </a:cubicBezTo>
                  <a:cubicBezTo>
                    <a:pt x="401" y="801"/>
                    <a:pt x="401" y="401"/>
                    <a:pt x="334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3434;p69">
              <a:extLst>
                <a:ext uri="{FF2B5EF4-FFF2-40B4-BE49-F238E27FC236}">
                  <a16:creationId xmlns:a16="http://schemas.microsoft.com/office/drawing/2014/main" id="{E3CED878-48CD-4E6D-9464-45C3FEED8D69}"/>
                </a:ext>
              </a:extLst>
            </p:cNvPr>
            <p:cNvSpPr/>
            <p:nvPr/>
          </p:nvSpPr>
          <p:spPr>
            <a:xfrm>
              <a:off x="7466736" y="2844126"/>
              <a:ext cx="64433" cy="91382"/>
            </a:xfrm>
            <a:custGeom>
              <a:avLst/>
              <a:gdLst/>
              <a:ahLst/>
              <a:cxnLst/>
              <a:rect l="l" t="t" r="r" b="b"/>
              <a:pathLst>
                <a:path w="3670" h="5205" extrusionOk="0">
                  <a:moveTo>
                    <a:pt x="3569" y="0"/>
                  </a:moveTo>
                  <a:cubicBezTo>
                    <a:pt x="3503" y="0"/>
                    <a:pt x="3569" y="401"/>
                    <a:pt x="3503" y="1001"/>
                  </a:cubicBezTo>
                  <a:cubicBezTo>
                    <a:pt x="3336" y="2602"/>
                    <a:pt x="2369" y="4037"/>
                    <a:pt x="934" y="4804"/>
                  </a:cubicBezTo>
                  <a:cubicBezTo>
                    <a:pt x="367" y="5071"/>
                    <a:pt x="0" y="5171"/>
                    <a:pt x="0" y="5204"/>
                  </a:cubicBezTo>
                  <a:cubicBezTo>
                    <a:pt x="334" y="5171"/>
                    <a:pt x="667" y="5071"/>
                    <a:pt x="968" y="4904"/>
                  </a:cubicBezTo>
                  <a:cubicBezTo>
                    <a:pt x="2502" y="4203"/>
                    <a:pt x="3503" y="2702"/>
                    <a:pt x="3636" y="1001"/>
                  </a:cubicBezTo>
                  <a:cubicBezTo>
                    <a:pt x="3669" y="667"/>
                    <a:pt x="3636" y="334"/>
                    <a:pt x="3569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3435;p69">
              <a:extLst>
                <a:ext uri="{FF2B5EF4-FFF2-40B4-BE49-F238E27FC236}">
                  <a16:creationId xmlns:a16="http://schemas.microsoft.com/office/drawing/2014/main" id="{500340CA-E9BB-44A9-8420-BD229FD89E4D}"/>
                </a:ext>
              </a:extLst>
            </p:cNvPr>
            <p:cNvSpPr/>
            <p:nvPr/>
          </p:nvSpPr>
          <p:spPr>
            <a:xfrm>
              <a:off x="7783561" y="3213656"/>
              <a:ext cx="89029" cy="732653"/>
            </a:xfrm>
            <a:custGeom>
              <a:avLst/>
              <a:gdLst/>
              <a:ahLst/>
              <a:cxnLst/>
              <a:rect l="l" t="t" r="r" b="b"/>
              <a:pathLst>
                <a:path w="5071" h="41731" extrusionOk="0">
                  <a:moveTo>
                    <a:pt x="2802" y="1"/>
                  </a:moveTo>
                  <a:cubicBezTo>
                    <a:pt x="2802" y="67"/>
                    <a:pt x="2769" y="1"/>
                    <a:pt x="2769" y="101"/>
                  </a:cubicBezTo>
                  <a:cubicBezTo>
                    <a:pt x="2769" y="168"/>
                    <a:pt x="2702" y="301"/>
                    <a:pt x="2702" y="434"/>
                  </a:cubicBezTo>
                  <a:cubicBezTo>
                    <a:pt x="2669" y="768"/>
                    <a:pt x="2636" y="1135"/>
                    <a:pt x="2536" y="1669"/>
                  </a:cubicBezTo>
                  <a:cubicBezTo>
                    <a:pt x="2369" y="2769"/>
                    <a:pt x="2235" y="4304"/>
                    <a:pt x="1968" y="6205"/>
                  </a:cubicBezTo>
                  <a:cubicBezTo>
                    <a:pt x="1501" y="10041"/>
                    <a:pt x="901" y="15345"/>
                    <a:pt x="201" y="21183"/>
                  </a:cubicBezTo>
                  <a:cubicBezTo>
                    <a:pt x="0" y="23951"/>
                    <a:pt x="201" y="26720"/>
                    <a:pt x="801" y="29455"/>
                  </a:cubicBezTo>
                  <a:cubicBezTo>
                    <a:pt x="1068" y="30623"/>
                    <a:pt x="1435" y="31790"/>
                    <a:pt x="1835" y="32958"/>
                  </a:cubicBezTo>
                  <a:cubicBezTo>
                    <a:pt x="2269" y="33992"/>
                    <a:pt x="2602" y="34992"/>
                    <a:pt x="2936" y="35893"/>
                  </a:cubicBezTo>
                  <a:lnTo>
                    <a:pt x="4470" y="40196"/>
                  </a:lnTo>
                  <a:cubicBezTo>
                    <a:pt x="4637" y="40697"/>
                    <a:pt x="4770" y="41063"/>
                    <a:pt x="4871" y="41364"/>
                  </a:cubicBezTo>
                  <a:cubicBezTo>
                    <a:pt x="4904" y="41464"/>
                    <a:pt x="4971" y="41564"/>
                    <a:pt x="5004" y="41664"/>
                  </a:cubicBezTo>
                  <a:lnTo>
                    <a:pt x="4937" y="41364"/>
                  </a:lnTo>
                  <a:cubicBezTo>
                    <a:pt x="4804" y="41063"/>
                    <a:pt x="4670" y="40697"/>
                    <a:pt x="4504" y="40196"/>
                  </a:cubicBezTo>
                  <a:cubicBezTo>
                    <a:pt x="4137" y="39162"/>
                    <a:pt x="3636" y="37661"/>
                    <a:pt x="3003" y="35860"/>
                  </a:cubicBezTo>
                  <a:cubicBezTo>
                    <a:pt x="2669" y="34992"/>
                    <a:pt x="2335" y="33992"/>
                    <a:pt x="1968" y="32891"/>
                  </a:cubicBezTo>
                  <a:cubicBezTo>
                    <a:pt x="1568" y="31790"/>
                    <a:pt x="1235" y="30623"/>
                    <a:pt x="968" y="29455"/>
                  </a:cubicBezTo>
                  <a:cubicBezTo>
                    <a:pt x="367" y="26753"/>
                    <a:pt x="201" y="23985"/>
                    <a:pt x="434" y="21216"/>
                  </a:cubicBezTo>
                  <a:cubicBezTo>
                    <a:pt x="1101" y="15378"/>
                    <a:pt x="1735" y="10108"/>
                    <a:pt x="2135" y="6272"/>
                  </a:cubicBezTo>
                  <a:cubicBezTo>
                    <a:pt x="2335" y="4337"/>
                    <a:pt x="2502" y="2803"/>
                    <a:pt x="2636" y="1702"/>
                  </a:cubicBezTo>
                  <a:cubicBezTo>
                    <a:pt x="2669" y="1168"/>
                    <a:pt x="2702" y="768"/>
                    <a:pt x="2769" y="468"/>
                  </a:cubicBezTo>
                  <a:cubicBezTo>
                    <a:pt x="2802" y="368"/>
                    <a:pt x="2802" y="234"/>
                    <a:pt x="2802" y="134"/>
                  </a:cubicBezTo>
                  <a:lnTo>
                    <a:pt x="2802" y="1"/>
                  </a:lnTo>
                  <a:close/>
                  <a:moveTo>
                    <a:pt x="5004" y="41664"/>
                  </a:moveTo>
                  <a:cubicBezTo>
                    <a:pt x="5004" y="41697"/>
                    <a:pt x="5037" y="41731"/>
                    <a:pt x="5071" y="41731"/>
                  </a:cubicBezTo>
                  <a:cubicBezTo>
                    <a:pt x="5037" y="41697"/>
                    <a:pt x="5037" y="41697"/>
                    <a:pt x="5004" y="41664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3436;p69">
              <a:extLst>
                <a:ext uri="{FF2B5EF4-FFF2-40B4-BE49-F238E27FC236}">
                  <a16:creationId xmlns:a16="http://schemas.microsoft.com/office/drawing/2014/main" id="{EB6A0F85-AD9C-46BD-BE96-ED52DF04D354}"/>
                </a:ext>
              </a:extLst>
            </p:cNvPr>
            <p:cNvSpPr/>
            <p:nvPr/>
          </p:nvSpPr>
          <p:spPr>
            <a:xfrm>
              <a:off x="7503622" y="2756871"/>
              <a:ext cx="98405" cy="101916"/>
            </a:xfrm>
            <a:custGeom>
              <a:avLst/>
              <a:gdLst/>
              <a:ahLst/>
              <a:cxnLst/>
              <a:rect l="l" t="t" r="r" b="b"/>
              <a:pathLst>
                <a:path w="5605" h="5805" extrusionOk="0">
                  <a:moveTo>
                    <a:pt x="1702" y="0"/>
                  </a:moveTo>
                  <a:lnTo>
                    <a:pt x="1" y="4370"/>
                  </a:lnTo>
                  <a:lnTo>
                    <a:pt x="401" y="4503"/>
                  </a:lnTo>
                  <a:lnTo>
                    <a:pt x="5605" y="5804"/>
                  </a:lnTo>
                  <a:lnTo>
                    <a:pt x="1702" y="0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3437;p69">
              <a:extLst>
                <a:ext uri="{FF2B5EF4-FFF2-40B4-BE49-F238E27FC236}">
                  <a16:creationId xmlns:a16="http://schemas.microsoft.com/office/drawing/2014/main" id="{3524083A-A481-41D2-AA33-E33A1CABB9CD}"/>
                </a:ext>
              </a:extLst>
            </p:cNvPr>
            <p:cNvSpPr/>
            <p:nvPr/>
          </p:nvSpPr>
          <p:spPr>
            <a:xfrm>
              <a:off x="7369507" y="2244745"/>
              <a:ext cx="849790" cy="788553"/>
            </a:xfrm>
            <a:custGeom>
              <a:avLst/>
              <a:gdLst/>
              <a:ahLst/>
              <a:cxnLst/>
              <a:rect l="l" t="t" r="r" b="b"/>
              <a:pathLst>
                <a:path w="48403" h="44915" extrusionOk="0">
                  <a:moveTo>
                    <a:pt x="26610" y="1"/>
                  </a:moveTo>
                  <a:cubicBezTo>
                    <a:pt x="20136" y="1"/>
                    <a:pt x="16679" y="8755"/>
                    <a:pt x="16679" y="8755"/>
                  </a:cubicBezTo>
                  <a:lnTo>
                    <a:pt x="9007" y="26268"/>
                  </a:lnTo>
                  <a:cubicBezTo>
                    <a:pt x="1" y="29270"/>
                    <a:pt x="6372" y="36208"/>
                    <a:pt x="6372" y="36208"/>
                  </a:cubicBezTo>
                  <a:cubicBezTo>
                    <a:pt x="6372" y="36208"/>
                    <a:pt x="3904" y="31939"/>
                    <a:pt x="6339" y="30404"/>
                  </a:cubicBezTo>
                  <a:cubicBezTo>
                    <a:pt x="6719" y="30159"/>
                    <a:pt x="7106" y="30047"/>
                    <a:pt x="7497" y="30047"/>
                  </a:cubicBezTo>
                  <a:cubicBezTo>
                    <a:pt x="9712" y="30047"/>
                    <a:pt x="12077" y="33646"/>
                    <a:pt x="14344" y="37076"/>
                  </a:cubicBezTo>
                  <a:cubicBezTo>
                    <a:pt x="17513" y="41846"/>
                    <a:pt x="27854" y="44915"/>
                    <a:pt x="27854" y="44915"/>
                  </a:cubicBezTo>
                  <a:cubicBezTo>
                    <a:pt x="29055" y="43614"/>
                    <a:pt x="28721" y="39177"/>
                    <a:pt x="29689" y="36776"/>
                  </a:cubicBezTo>
                  <a:cubicBezTo>
                    <a:pt x="29956" y="36042"/>
                    <a:pt x="37127" y="19430"/>
                    <a:pt x="37127" y="19430"/>
                  </a:cubicBezTo>
                  <a:lnTo>
                    <a:pt x="39896" y="26168"/>
                  </a:lnTo>
                  <a:cubicBezTo>
                    <a:pt x="39896" y="26168"/>
                    <a:pt x="43432" y="21998"/>
                    <a:pt x="45200" y="21331"/>
                  </a:cubicBezTo>
                  <a:cubicBezTo>
                    <a:pt x="46234" y="20964"/>
                    <a:pt x="47301" y="20664"/>
                    <a:pt x="48402" y="20431"/>
                  </a:cubicBezTo>
                  <a:lnTo>
                    <a:pt x="43765" y="10023"/>
                  </a:lnTo>
                  <a:cubicBezTo>
                    <a:pt x="43232" y="8355"/>
                    <a:pt x="42198" y="8122"/>
                    <a:pt x="41297" y="7154"/>
                  </a:cubicBezTo>
                  <a:lnTo>
                    <a:pt x="29722" y="650"/>
                  </a:lnTo>
                  <a:cubicBezTo>
                    <a:pt x="28618" y="198"/>
                    <a:pt x="27580" y="1"/>
                    <a:pt x="26610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3438;p69">
              <a:extLst>
                <a:ext uri="{FF2B5EF4-FFF2-40B4-BE49-F238E27FC236}">
                  <a16:creationId xmlns:a16="http://schemas.microsoft.com/office/drawing/2014/main" id="{7FE73D10-6FA0-4732-9466-6DC9734A35EE}"/>
                </a:ext>
              </a:extLst>
            </p:cNvPr>
            <p:cNvSpPr/>
            <p:nvPr/>
          </p:nvSpPr>
          <p:spPr>
            <a:xfrm>
              <a:off x="7686930" y="2706465"/>
              <a:ext cx="172195" cy="47824"/>
            </a:xfrm>
            <a:custGeom>
              <a:avLst/>
              <a:gdLst/>
              <a:ahLst/>
              <a:cxnLst/>
              <a:rect l="l" t="t" r="r" b="b"/>
              <a:pathLst>
                <a:path w="9808" h="2724" extrusionOk="0">
                  <a:moveTo>
                    <a:pt x="5" y="1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67" y="136"/>
                    <a:pt x="167" y="236"/>
                    <a:pt x="267" y="336"/>
                  </a:cubicBezTo>
                  <a:cubicBezTo>
                    <a:pt x="501" y="603"/>
                    <a:pt x="801" y="870"/>
                    <a:pt x="1101" y="1137"/>
                  </a:cubicBezTo>
                  <a:cubicBezTo>
                    <a:pt x="2445" y="2177"/>
                    <a:pt x="4098" y="2724"/>
                    <a:pt x="5768" y="2724"/>
                  </a:cubicBezTo>
                  <a:cubicBezTo>
                    <a:pt x="6669" y="2724"/>
                    <a:pt x="7575" y="2565"/>
                    <a:pt x="8440" y="2237"/>
                  </a:cubicBezTo>
                  <a:cubicBezTo>
                    <a:pt x="8807" y="2104"/>
                    <a:pt x="9140" y="1937"/>
                    <a:pt x="9474" y="1737"/>
                  </a:cubicBezTo>
                  <a:cubicBezTo>
                    <a:pt x="9607" y="1670"/>
                    <a:pt x="9674" y="1570"/>
                    <a:pt x="9807" y="1503"/>
                  </a:cubicBezTo>
                  <a:cubicBezTo>
                    <a:pt x="9807" y="1502"/>
                    <a:pt x="9806" y="1501"/>
                    <a:pt x="9804" y="1501"/>
                  </a:cubicBezTo>
                  <a:cubicBezTo>
                    <a:pt x="9757" y="1501"/>
                    <a:pt x="9232" y="1819"/>
                    <a:pt x="8373" y="2137"/>
                  </a:cubicBezTo>
                  <a:cubicBezTo>
                    <a:pt x="7565" y="2418"/>
                    <a:pt x="6723" y="2555"/>
                    <a:pt x="5883" y="2555"/>
                  </a:cubicBezTo>
                  <a:cubicBezTo>
                    <a:pt x="4225" y="2555"/>
                    <a:pt x="2574" y="2021"/>
                    <a:pt x="1201" y="1003"/>
                  </a:cubicBezTo>
                  <a:cubicBezTo>
                    <a:pt x="458" y="486"/>
                    <a:pt x="60" y="1"/>
                    <a:pt x="5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3439;p69">
              <a:extLst>
                <a:ext uri="{FF2B5EF4-FFF2-40B4-BE49-F238E27FC236}">
                  <a16:creationId xmlns:a16="http://schemas.microsoft.com/office/drawing/2014/main" id="{5AAE6912-32C2-4D96-A0FE-917079029586}"/>
                </a:ext>
              </a:extLst>
            </p:cNvPr>
            <p:cNvSpPr/>
            <p:nvPr/>
          </p:nvSpPr>
          <p:spPr>
            <a:xfrm>
              <a:off x="7520020" y="2238565"/>
              <a:ext cx="327974" cy="216718"/>
            </a:xfrm>
            <a:custGeom>
              <a:avLst/>
              <a:gdLst/>
              <a:ahLst/>
              <a:cxnLst/>
              <a:rect l="l" t="t" r="r" b="b"/>
              <a:pathLst>
                <a:path w="18681" h="12344" extrusionOk="0">
                  <a:moveTo>
                    <a:pt x="11976" y="1"/>
                  </a:moveTo>
                  <a:lnTo>
                    <a:pt x="1" y="1168"/>
                  </a:lnTo>
                  <a:cubicBezTo>
                    <a:pt x="634" y="4638"/>
                    <a:pt x="668" y="8207"/>
                    <a:pt x="134" y="11676"/>
                  </a:cubicBezTo>
                  <a:lnTo>
                    <a:pt x="7273" y="12343"/>
                  </a:lnTo>
                  <a:lnTo>
                    <a:pt x="18681" y="268"/>
                  </a:lnTo>
                  <a:lnTo>
                    <a:pt x="11976" y="1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3440;p69">
              <a:extLst>
                <a:ext uri="{FF2B5EF4-FFF2-40B4-BE49-F238E27FC236}">
                  <a16:creationId xmlns:a16="http://schemas.microsoft.com/office/drawing/2014/main" id="{35DC924E-ECA1-48BC-94BA-59B35A5CA64B}"/>
                </a:ext>
              </a:extLst>
            </p:cNvPr>
            <p:cNvSpPr/>
            <p:nvPr/>
          </p:nvSpPr>
          <p:spPr>
            <a:xfrm>
              <a:off x="7528815" y="2331685"/>
              <a:ext cx="168086" cy="373077"/>
            </a:xfrm>
            <a:custGeom>
              <a:avLst/>
              <a:gdLst/>
              <a:ahLst/>
              <a:cxnLst/>
              <a:rect l="l" t="t" r="r" b="b"/>
              <a:pathLst>
                <a:path w="9574" h="21250" extrusionOk="0">
                  <a:moveTo>
                    <a:pt x="9574" y="1"/>
                  </a:moveTo>
                  <a:lnTo>
                    <a:pt x="9574" y="1"/>
                  </a:lnTo>
                  <a:cubicBezTo>
                    <a:pt x="9507" y="67"/>
                    <a:pt x="9473" y="134"/>
                    <a:pt x="9473" y="201"/>
                  </a:cubicBezTo>
                  <a:cubicBezTo>
                    <a:pt x="9540" y="134"/>
                    <a:pt x="9540" y="67"/>
                    <a:pt x="9574" y="1"/>
                  </a:cubicBezTo>
                  <a:close/>
                  <a:moveTo>
                    <a:pt x="9473" y="201"/>
                  </a:moveTo>
                  <a:lnTo>
                    <a:pt x="9473" y="201"/>
                  </a:lnTo>
                  <a:cubicBezTo>
                    <a:pt x="9340" y="401"/>
                    <a:pt x="9240" y="601"/>
                    <a:pt x="9140" y="801"/>
                  </a:cubicBezTo>
                  <a:cubicBezTo>
                    <a:pt x="8840" y="1335"/>
                    <a:pt x="8473" y="2069"/>
                    <a:pt x="8006" y="3036"/>
                  </a:cubicBezTo>
                  <a:cubicBezTo>
                    <a:pt x="7105" y="4904"/>
                    <a:pt x="5838" y="7573"/>
                    <a:pt x="4603" y="10542"/>
                  </a:cubicBezTo>
                  <a:cubicBezTo>
                    <a:pt x="3336" y="13510"/>
                    <a:pt x="2168" y="16179"/>
                    <a:pt x="1334" y="18147"/>
                  </a:cubicBezTo>
                  <a:lnTo>
                    <a:pt x="334" y="20415"/>
                  </a:lnTo>
                  <a:lnTo>
                    <a:pt x="100" y="21049"/>
                  </a:lnTo>
                  <a:cubicBezTo>
                    <a:pt x="67" y="21083"/>
                    <a:pt x="67" y="21183"/>
                    <a:pt x="0" y="21249"/>
                  </a:cubicBezTo>
                  <a:cubicBezTo>
                    <a:pt x="67" y="21183"/>
                    <a:pt x="100" y="21149"/>
                    <a:pt x="133" y="21049"/>
                  </a:cubicBezTo>
                  <a:lnTo>
                    <a:pt x="434" y="20415"/>
                  </a:lnTo>
                  <a:cubicBezTo>
                    <a:pt x="667" y="19915"/>
                    <a:pt x="1001" y="19148"/>
                    <a:pt x="1468" y="18180"/>
                  </a:cubicBezTo>
                  <a:cubicBezTo>
                    <a:pt x="2335" y="16246"/>
                    <a:pt x="3569" y="13577"/>
                    <a:pt x="4803" y="10642"/>
                  </a:cubicBezTo>
                  <a:cubicBezTo>
                    <a:pt x="6071" y="7673"/>
                    <a:pt x="7272" y="5004"/>
                    <a:pt x="8139" y="3070"/>
                  </a:cubicBezTo>
                  <a:cubicBezTo>
                    <a:pt x="8573" y="2169"/>
                    <a:pt x="8940" y="1368"/>
                    <a:pt x="9173" y="835"/>
                  </a:cubicBezTo>
                  <a:lnTo>
                    <a:pt x="9473" y="20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3441;p69">
              <a:extLst>
                <a:ext uri="{FF2B5EF4-FFF2-40B4-BE49-F238E27FC236}">
                  <a16:creationId xmlns:a16="http://schemas.microsoft.com/office/drawing/2014/main" id="{03CAE683-C78D-4333-A316-F11F6275CE6D}"/>
                </a:ext>
              </a:extLst>
            </p:cNvPr>
            <p:cNvSpPr/>
            <p:nvPr/>
          </p:nvSpPr>
          <p:spPr>
            <a:xfrm>
              <a:off x="8011954" y="2393765"/>
              <a:ext cx="67365" cy="131797"/>
            </a:xfrm>
            <a:custGeom>
              <a:avLst/>
              <a:gdLst/>
              <a:ahLst/>
              <a:cxnLst/>
              <a:rect l="l" t="t" r="r" b="b"/>
              <a:pathLst>
                <a:path w="3837" h="7507" extrusionOk="0">
                  <a:moveTo>
                    <a:pt x="3837" y="1"/>
                  </a:moveTo>
                  <a:cubicBezTo>
                    <a:pt x="3737" y="1"/>
                    <a:pt x="3637" y="34"/>
                    <a:pt x="3603" y="134"/>
                  </a:cubicBezTo>
                  <a:cubicBezTo>
                    <a:pt x="3470" y="167"/>
                    <a:pt x="3336" y="267"/>
                    <a:pt x="3236" y="334"/>
                  </a:cubicBezTo>
                  <a:cubicBezTo>
                    <a:pt x="3070" y="434"/>
                    <a:pt x="2903" y="534"/>
                    <a:pt x="2769" y="668"/>
                  </a:cubicBezTo>
                  <a:cubicBezTo>
                    <a:pt x="2369" y="968"/>
                    <a:pt x="2035" y="1302"/>
                    <a:pt x="1735" y="1669"/>
                  </a:cubicBezTo>
                  <a:cubicBezTo>
                    <a:pt x="1335" y="2102"/>
                    <a:pt x="1001" y="2603"/>
                    <a:pt x="768" y="3136"/>
                  </a:cubicBezTo>
                  <a:cubicBezTo>
                    <a:pt x="501" y="3670"/>
                    <a:pt x="301" y="4237"/>
                    <a:pt x="167" y="4804"/>
                  </a:cubicBezTo>
                  <a:cubicBezTo>
                    <a:pt x="67" y="5271"/>
                    <a:pt x="1" y="5738"/>
                    <a:pt x="1" y="6205"/>
                  </a:cubicBezTo>
                  <a:cubicBezTo>
                    <a:pt x="1" y="6405"/>
                    <a:pt x="1" y="6572"/>
                    <a:pt x="67" y="6772"/>
                  </a:cubicBezTo>
                  <a:cubicBezTo>
                    <a:pt x="34" y="6906"/>
                    <a:pt x="67" y="7039"/>
                    <a:pt x="101" y="7172"/>
                  </a:cubicBezTo>
                  <a:cubicBezTo>
                    <a:pt x="101" y="7306"/>
                    <a:pt x="134" y="7406"/>
                    <a:pt x="167" y="7506"/>
                  </a:cubicBezTo>
                  <a:cubicBezTo>
                    <a:pt x="234" y="7506"/>
                    <a:pt x="134" y="7006"/>
                    <a:pt x="167" y="6205"/>
                  </a:cubicBezTo>
                  <a:cubicBezTo>
                    <a:pt x="167" y="5738"/>
                    <a:pt x="234" y="5304"/>
                    <a:pt x="334" y="4837"/>
                  </a:cubicBezTo>
                  <a:cubicBezTo>
                    <a:pt x="501" y="4304"/>
                    <a:pt x="701" y="3770"/>
                    <a:pt x="935" y="3270"/>
                  </a:cubicBezTo>
                  <a:cubicBezTo>
                    <a:pt x="1168" y="2736"/>
                    <a:pt x="1502" y="2269"/>
                    <a:pt x="1835" y="1802"/>
                  </a:cubicBezTo>
                  <a:cubicBezTo>
                    <a:pt x="2136" y="1435"/>
                    <a:pt x="2436" y="1101"/>
                    <a:pt x="2803" y="801"/>
                  </a:cubicBezTo>
                  <a:cubicBezTo>
                    <a:pt x="3436" y="267"/>
                    <a:pt x="3837" y="34"/>
                    <a:pt x="383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3442;p69">
              <a:extLst>
                <a:ext uri="{FF2B5EF4-FFF2-40B4-BE49-F238E27FC236}">
                  <a16:creationId xmlns:a16="http://schemas.microsoft.com/office/drawing/2014/main" id="{0CB781FC-4C35-48A3-AC5C-A9DE0D67407D}"/>
                </a:ext>
              </a:extLst>
            </p:cNvPr>
            <p:cNvSpPr/>
            <p:nvPr/>
          </p:nvSpPr>
          <p:spPr>
            <a:xfrm>
              <a:off x="7829243" y="1905342"/>
              <a:ext cx="316264" cy="458489"/>
            </a:xfrm>
            <a:custGeom>
              <a:avLst/>
              <a:gdLst/>
              <a:ahLst/>
              <a:cxnLst/>
              <a:rect l="l" t="t" r="r" b="b"/>
              <a:pathLst>
                <a:path w="18014" h="26115" extrusionOk="0">
                  <a:moveTo>
                    <a:pt x="8006" y="1"/>
                  </a:moveTo>
                  <a:cubicBezTo>
                    <a:pt x="7039" y="1669"/>
                    <a:pt x="2602" y="9641"/>
                    <a:pt x="1368" y="12410"/>
                  </a:cubicBezTo>
                  <a:cubicBezTo>
                    <a:pt x="0" y="15579"/>
                    <a:pt x="2936" y="17480"/>
                    <a:pt x="2936" y="17480"/>
                  </a:cubicBezTo>
                  <a:lnTo>
                    <a:pt x="1768" y="19615"/>
                  </a:lnTo>
                  <a:lnTo>
                    <a:pt x="1635" y="19882"/>
                  </a:lnTo>
                  <a:cubicBezTo>
                    <a:pt x="634" y="22117"/>
                    <a:pt x="1635" y="24718"/>
                    <a:pt x="3836" y="25719"/>
                  </a:cubicBezTo>
                  <a:cubicBezTo>
                    <a:pt x="4427" y="25987"/>
                    <a:pt x="5047" y="26114"/>
                    <a:pt x="5656" y="26114"/>
                  </a:cubicBezTo>
                  <a:cubicBezTo>
                    <a:pt x="7247" y="26114"/>
                    <a:pt x="8769" y="25247"/>
                    <a:pt x="9540" y="23751"/>
                  </a:cubicBezTo>
                  <a:lnTo>
                    <a:pt x="16279" y="11209"/>
                  </a:lnTo>
                  <a:cubicBezTo>
                    <a:pt x="16312" y="11142"/>
                    <a:pt x="16312" y="11109"/>
                    <a:pt x="16379" y="11075"/>
                  </a:cubicBezTo>
                  <a:cubicBezTo>
                    <a:pt x="18013" y="7973"/>
                    <a:pt x="16779" y="4137"/>
                    <a:pt x="13677" y="2536"/>
                  </a:cubicBezTo>
                  <a:lnTo>
                    <a:pt x="8006" y="1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3443;p69">
              <a:extLst>
                <a:ext uri="{FF2B5EF4-FFF2-40B4-BE49-F238E27FC236}">
                  <a16:creationId xmlns:a16="http://schemas.microsoft.com/office/drawing/2014/main" id="{7E073024-BAF4-482B-916A-B9B658DC09B2}"/>
                </a:ext>
              </a:extLst>
            </p:cNvPr>
            <p:cNvSpPr/>
            <p:nvPr/>
          </p:nvSpPr>
          <p:spPr>
            <a:xfrm>
              <a:off x="7873749" y="2209878"/>
              <a:ext cx="87274" cy="26774"/>
            </a:xfrm>
            <a:custGeom>
              <a:avLst/>
              <a:gdLst/>
              <a:ahLst/>
              <a:cxnLst/>
              <a:rect l="l" t="t" r="r" b="b"/>
              <a:pathLst>
                <a:path w="4971" h="1525" extrusionOk="0">
                  <a:moveTo>
                    <a:pt x="401" y="0"/>
                  </a:moveTo>
                  <a:lnTo>
                    <a:pt x="0" y="801"/>
                  </a:lnTo>
                  <a:cubicBezTo>
                    <a:pt x="951" y="1340"/>
                    <a:pt x="1799" y="1524"/>
                    <a:pt x="2512" y="1524"/>
                  </a:cubicBezTo>
                  <a:cubicBezTo>
                    <a:pt x="4052" y="1524"/>
                    <a:pt x="4971" y="668"/>
                    <a:pt x="4971" y="668"/>
                  </a:cubicBezTo>
                  <a:lnTo>
                    <a:pt x="4971" y="668"/>
                  </a:lnTo>
                  <a:cubicBezTo>
                    <a:pt x="4549" y="739"/>
                    <a:pt x="4124" y="775"/>
                    <a:pt x="3702" y="775"/>
                  </a:cubicBezTo>
                  <a:cubicBezTo>
                    <a:pt x="2556" y="775"/>
                    <a:pt x="1425" y="512"/>
                    <a:pt x="401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3444;p69">
              <a:extLst>
                <a:ext uri="{FF2B5EF4-FFF2-40B4-BE49-F238E27FC236}">
                  <a16:creationId xmlns:a16="http://schemas.microsoft.com/office/drawing/2014/main" id="{05372564-18E6-408D-B101-43211954E0D2}"/>
                </a:ext>
              </a:extLst>
            </p:cNvPr>
            <p:cNvSpPr/>
            <p:nvPr/>
          </p:nvSpPr>
          <p:spPr>
            <a:xfrm>
              <a:off x="7916499" y="2029625"/>
              <a:ext cx="18750" cy="16749"/>
            </a:xfrm>
            <a:custGeom>
              <a:avLst/>
              <a:gdLst/>
              <a:ahLst/>
              <a:cxnLst/>
              <a:rect l="l" t="t" r="r" b="b"/>
              <a:pathLst>
                <a:path w="1068" h="954" extrusionOk="0">
                  <a:moveTo>
                    <a:pt x="516" y="0"/>
                  </a:moveTo>
                  <a:cubicBezTo>
                    <a:pt x="350" y="0"/>
                    <a:pt x="193" y="98"/>
                    <a:pt x="101" y="260"/>
                  </a:cubicBezTo>
                  <a:cubicBezTo>
                    <a:pt x="0" y="494"/>
                    <a:pt x="67" y="794"/>
                    <a:pt x="334" y="894"/>
                  </a:cubicBezTo>
                  <a:cubicBezTo>
                    <a:pt x="395" y="935"/>
                    <a:pt x="466" y="954"/>
                    <a:pt x="537" y="954"/>
                  </a:cubicBezTo>
                  <a:cubicBezTo>
                    <a:pt x="699" y="954"/>
                    <a:pt x="865" y="856"/>
                    <a:pt x="934" y="694"/>
                  </a:cubicBezTo>
                  <a:cubicBezTo>
                    <a:pt x="1068" y="460"/>
                    <a:pt x="968" y="160"/>
                    <a:pt x="734" y="60"/>
                  </a:cubicBezTo>
                  <a:cubicBezTo>
                    <a:pt x="663" y="19"/>
                    <a:pt x="588" y="0"/>
                    <a:pt x="51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3445;p69">
              <a:extLst>
                <a:ext uri="{FF2B5EF4-FFF2-40B4-BE49-F238E27FC236}">
                  <a16:creationId xmlns:a16="http://schemas.microsoft.com/office/drawing/2014/main" id="{F16D034F-E4D9-4364-AF81-48A13828C285}"/>
                </a:ext>
              </a:extLst>
            </p:cNvPr>
            <p:cNvSpPr/>
            <p:nvPr/>
          </p:nvSpPr>
          <p:spPr>
            <a:xfrm>
              <a:off x="7918255" y="2023621"/>
              <a:ext cx="32234" cy="17644"/>
            </a:xfrm>
            <a:custGeom>
              <a:avLst/>
              <a:gdLst/>
              <a:ahLst/>
              <a:cxnLst/>
              <a:rect l="l" t="t" r="r" b="b"/>
              <a:pathLst>
                <a:path w="1836" h="1005" extrusionOk="0">
                  <a:moveTo>
                    <a:pt x="551" y="1"/>
                  </a:moveTo>
                  <a:cubicBezTo>
                    <a:pt x="456" y="1"/>
                    <a:pt x="362" y="12"/>
                    <a:pt x="267" y="35"/>
                  </a:cubicBezTo>
                  <a:cubicBezTo>
                    <a:pt x="101" y="69"/>
                    <a:pt x="1" y="169"/>
                    <a:pt x="1" y="202"/>
                  </a:cubicBezTo>
                  <a:cubicBezTo>
                    <a:pt x="67" y="269"/>
                    <a:pt x="468" y="202"/>
                    <a:pt x="968" y="402"/>
                  </a:cubicBezTo>
                  <a:cubicBezTo>
                    <a:pt x="1450" y="595"/>
                    <a:pt x="1653" y="1004"/>
                    <a:pt x="1757" y="1004"/>
                  </a:cubicBezTo>
                  <a:cubicBezTo>
                    <a:pt x="1761" y="1004"/>
                    <a:pt x="1765" y="1004"/>
                    <a:pt x="1768" y="1003"/>
                  </a:cubicBezTo>
                  <a:cubicBezTo>
                    <a:pt x="1835" y="936"/>
                    <a:pt x="1802" y="869"/>
                    <a:pt x="1668" y="669"/>
                  </a:cubicBezTo>
                  <a:cubicBezTo>
                    <a:pt x="1535" y="402"/>
                    <a:pt x="1301" y="235"/>
                    <a:pt x="1068" y="102"/>
                  </a:cubicBezTo>
                  <a:cubicBezTo>
                    <a:pt x="896" y="37"/>
                    <a:pt x="723" y="1"/>
                    <a:pt x="55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3446;p69">
              <a:extLst>
                <a:ext uri="{FF2B5EF4-FFF2-40B4-BE49-F238E27FC236}">
                  <a16:creationId xmlns:a16="http://schemas.microsoft.com/office/drawing/2014/main" id="{27C7D568-49DB-494A-B5BA-87ED61EF3B2F}"/>
                </a:ext>
              </a:extLst>
            </p:cNvPr>
            <p:cNvSpPr/>
            <p:nvPr/>
          </p:nvSpPr>
          <p:spPr>
            <a:xfrm>
              <a:off x="7995557" y="2068549"/>
              <a:ext cx="18768" cy="16486"/>
            </a:xfrm>
            <a:custGeom>
              <a:avLst/>
              <a:gdLst/>
              <a:ahLst/>
              <a:cxnLst/>
              <a:rect l="l" t="t" r="r" b="b"/>
              <a:pathLst>
                <a:path w="1069" h="939" extrusionOk="0">
                  <a:moveTo>
                    <a:pt x="527" y="1"/>
                  </a:moveTo>
                  <a:cubicBezTo>
                    <a:pt x="360" y="1"/>
                    <a:pt x="205" y="89"/>
                    <a:pt x="134" y="278"/>
                  </a:cubicBezTo>
                  <a:cubicBezTo>
                    <a:pt x="1" y="512"/>
                    <a:pt x="101" y="779"/>
                    <a:pt x="334" y="879"/>
                  </a:cubicBezTo>
                  <a:cubicBezTo>
                    <a:pt x="406" y="919"/>
                    <a:pt x="480" y="938"/>
                    <a:pt x="553" y="938"/>
                  </a:cubicBezTo>
                  <a:cubicBezTo>
                    <a:pt x="718" y="938"/>
                    <a:pt x="875" y="841"/>
                    <a:pt x="968" y="679"/>
                  </a:cubicBezTo>
                  <a:cubicBezTo>
                    <a:pt x="1068" y="445"/>
                    <a:pt x="968" y="178"/>
                    <a:pt x="735" y="45"/>
                  </a:cubicBezTo>
                  <a:cubicBezTo>
                    <a:pt x="666" y="16"/>
                    <a:pt x="596" y="1"/>
                    <a:pt x="52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3447;p69">
              <a:extLst>
                <a:ext uri="{FF2B5EF4-FFF2-40B4-BE49-F238E27FC236}">
                  <a16:creationId xmlns:a16="http://schemas.microsoft.com/office/drawing/2014/main" id="{612CFE1E-CA00-4050-A44B-47A0013BBF98}"/>
                </a:ext>
              </a:extLst>
            </p:cNvPr>
            <p:cNvSpPr/>
            <p:nvPr/>
          </p:nvSpPr>
          <p:spPr>
            <a:xfrm>
              <a:off x="8001420" y="2062298"/>
              <a:ext cx="32216" cy="17627"/>
            </a:xfrm>
            <a:custGeom>
              <a:avLst/>
              <a:gdLst/>
              <a:ahLst/>
              <a:cxnLst/>
              <a:rect l="l" t="t" r="r" b="b"/>
              <a:pathLst>
                <a:path w="1835" h="1004" extrusionOk="0">
                  <a:moveTo>
                    <a:pt x="501" y="0"/>
                  </a:moveTo>
                  <a:cubicBezTo>
                    <a:pt x="412" y="0"/>
                    <a:pt x="323" y="12"/>
                    <a:pt x="234" y="34"/>
                  </a:cubicBezTo>
                  <a:cubicBezTo>
                    <a:pt x="67" y="67"/>
                    <a:pt x="0" y="201"/>
                    <a:pt x="0" y="201"/>
                  </a:cubicBezTo>
                  <a:cubicBezTo>
                    <a:pt x="34" y="301"/>
                    <a:pt x="434" y="201"/>
                    <a:pt x="934" y="401"/>
                  </a:cubicBezTo>
                  <a:cubicBezTo>
                    <a:pt x="1415" y="625"/>
                    <a:pt x="1649" y="1003"/>
                    <a:pt x="1726" y="1003"/>
                  </a:cubicBezTo>
                  <a:cubicBezTo>
                    <a:pt x="1729" y="1003"/>
                    <a:pt x="1732" y="1002"/>
                    <a:pt x="1735" y="1001"/>
                  </a:cubicBezTo>
                  <a:cubicBezTo>
                    <a:pt x="1835" y="968"/>
                    <a:pt x="1768" y="834"/>
                    <a:pt x="1668" y="668"/>
                  </a:cubicBezTo>
                  <a:cubicBezTo>
                    <a:pt x="1501" y="434"/>
                    <a:pt x="1301" y="234"/>
                    <a:pt x="1034" y="134"/>
                  </a:cubicBezTo>
                  <a:cubicBezTo>
                    <a:pt x="856" y="45"/>
                    <a:pt x="679" y="0"/>
                    <a:pt x="50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3448;p69">
              <a:extLst>
                <a:ext uri="{FF2B5EF4-FFF2-40B4-BE49-F238E27FC236}">
                  <a16:creationId xmlns:a16="http://schemas.microsoft.com/office/drawing/2014/main" id="{D94BAE11-B443-464C-B5AB-77260C31FA33}"/>
                </a:ext>
              </a:extLst>
            </p:cNvPr>
            <p:cNvSpPr/>
            <p:nvPr/>
          </p:nvSpPr>
          <p:spPr>
            <a:xfrm>
              <a:off x="7922943" y="2045320"/>
              <a:ext cx="55654" cy="69700"/>
            </a:xfrm>
            <a:custGeom>
              <a:avLst/>
              <a:gdLst/>
              <a:ahLst/>
              <a:cxnLst/>
              <a:rect l="l" t="t" r="r" b="b"/>
              <a:pathLst>
                <a:path w="3170" h="3970" extrusionOk="0">
                  <a:moveTo>
                    <a:pt x="3169" y="0"/>
                  </a:moveTo>
                  <a:lnTo>
                    <a:pt x="3169" y="0"/>
                  </a:lnTo>
                  <a:cubicBezTo>
                    <a:pt x="2402" y="567"/>
                    <a:pt x="1702" y="1234"/>
                    <a:pt x="1068" y="1935"/>
                  </a:cubicBezTo>
                  <a:lnTo>
                    <a:pt x="301" y="2702"/>
                  </a:lnTo>
                  <a:cubicBezTo>
                    <a:pt x="134" y="2835"/>
                    <a:pt x="34" y="3002"/>
                    <a:pt x="0" y="3169"/>
                  </a:cubicBezTo>
                  <a:cubicBezTo>
                    <a:pt x="0" y="3269"/>
                    <a:pt x="34" y="3403"/>
                    <a:pt x="134" y="3469"/>
                  </a:cubicBezTo>
                  <a:cubicBezTo>
                    <a:pt x="167" y="3503"/>
                    <a:pt x="267" y="3569"/>
                    <a:pt x="334" y="3603"/>
                  </a:cubicBezTo>
                  <a:cubicBezTo>
                    <a:pt x="567" y="3769"/>
                    <a:pt x="834" y="3903"/>
                    <a:pt x="1135" y="3970"/>
                  </a:cubicBezTo>
                  <a:cubicBezTo>
                    <a:pt x="901" y="3769"/>
                    <a:pt x="668" y="3603"/>
                    <a:pt x="401" y="3469"/>
                  </a:cubicBezTo>
                  <a:cubicBezTo>
                    <a:pt x="301" y="3369"/>
                    <a:pt x="201" y="3336"/>
                    <a:pt x="201" y="3202"/>
                  </a:cubicBezTo>
                  <a:cubicBezTo>
                    <a:pt x="201" y="3102"/>
                    <a:pt x="334" y="3002"/>
                    <a:pt x="467" y="2869"/>
                  </a:cubicBezTo>
                  <a:lnTo>
                    <a:pt x="1235" y="2102"/>
                  </a:lnTo>
                  <a:cubicBezTo>
                    <a:pt x="1935" y="1468"/>
                    <a:pt x="2602" y="767"/>
                    <a:pt x="316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3449;p69">
              <a:extLst>
                <a:ext uri="{FF2B5EF4-FFF2-40B4-BE49-F238E27FC236}">
                  <a16:creationId xmlns:a16="http://schemas.microsoft.com/office/drawing/2014/main" id="{104EF3BF-2E02-4C93-8B11-13D4275724FD}"/>
                </a:ext>
              </a:extLst>
            </p:cNvPr>
            <p:cNvSpPr/>
            <p:nvPr/>
          </p:nvSpPr>
          <p:spPr>
            <a:xfrm>
              <a:off x="7928210" y="2131893"/>
              <a:ext cx="36921" cy="17539"/>
            </a:xfrm>
            <a:custGeom>
              <a:avLst/>
              <a:gdLst/>
              <a:ahLst/>
              <a:cxnLst/>
              <a:rect l="l" t="t" r="r" b="b"/>
              <a:pathLst>
                <a:path w="2103" h="999" extrusionOk="0">
                  <a:moveTo>
                    <a:pt x="2056" y="1"/>
                  </a:moveTo>
                  <a:cubicBezTo>
                    <a:pt x="1975" y="1"/>
                    <a:pt x="1735" y="516"/>
                    <a:pt x="1168" y="673"/>
                  </a:cubicBezTo>
                  <a:cubicBezTo>
                    <a:pt x="1027" y="710"/>
                    <a:pt x="890" y="724"/>
                    <a:pt x="764" y="724"/>
                  </a:cubicBezTo>
                  <a:cubicBezTo>
                    <a:pt x="381" y="724"/>
                    <a:pt x="88" y="597"/>
                    <a:pt x="17" y="597"/>
                  </a:cubicBezTo>
                  <a:cubicBezTo>
                    <a:pt x="6" y="597"/>
                    <a:pt x="1" y="600"/>
                    <a:pt x="1" y="606"/>
                  </a:cubicBezTo>
                  <a:cubicBezTo>
                    <a:pt x="1" y="706"/>
                    <a:pt x="67" y="773"/>
                    <a:pt x="334" y="873"/>
                  </a:cubicBezTo>
                  <a:cubicBezTo>
                    <a:pt x="516" y="954"/>
                    <a:pt x="710" y="998"/>
                    <a:pt x="901" y="998"/>
                  </a:cubicBezTo>
                  <a:cubicBezTo>
                    <a:pt x="1026" y="998"/>
                    <a:pt x="1150" y="979"/>
                    <a:pt x="1268" y="940"/>
                  </a:cubicBezTo>
                  <a:cubicBezTo>
                    <a:pt x="1602" y="873"/>
                    <a:pt x="1869" y="640"/>
                    <a:pt x="2035" y="373"/>
                  </a:cubicBezTo>
                  <a:cubicBezTo>
                    <a:pt x="2102" y="173"/>
                    <a:pt x="2102" y="39"/>
                    <a:pt x="2069" y="6"/>
                  </a:cubicBezTo>
                  <a:cubicBezTo>
                    <a:pt x="2065" y="2"/>
                    <a:pt x="2061" y="1"/>
                    <a:pt x="205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3450;p69">
              <a:extLst>
                <a:ext uri="{FF2B5EF4-FFF2-40B4-BE49-F238E27FC236}">
                  <a16:creationId xmlns:a16="http://schemas.microsoft.com/office/drawing/2014/main" id="{DAA63824-52E7-4F3B-B963-E69943453FFC}"/>
                </a:ext>
              </a:extLst>
            </p:cNvPr>
            <p:cNvSpPr/>
            <p:nvPr/>
          </p:nvSpPr>
          <p:spPr>
            <a:xfrm>
              <a:off x="8013711" y="2030082"/>
              <a:ext cx="37501" cy="23596"/>
            </a:xfrm>
            <a:custGeom>
              <a:avLst/>
              <a:gdLst/>
              <a:ahLst/>
              <a:cxnLst/>
              <a:rect l="l" t="t" r="r" b="b"/>
              <a:pathLst>
                <a:path w="2136" h="1344" extrusionOk="0">
                  <a:moveTo>
                    <a:pt x="401" y="1"/>
                  </a:moveTo>
                  <a:cubicBezTo>
                    <a:pt x="168" y="1"/>
                    <a:pt x="1" y="34"/>
                    <a:pt x="1" y="134"/>
                  </a:cubicBezTo>
                  <a:cubicBezTo>
                    <a:pt x="1" y="301"/>
                    <a:pt x="501" y="401"/>
                    <a:pt x="1035" y="735"/>
                  </a:cubicBezTo>
                  <a:cubicBezTo>
                    <a:pt x="1522" y="1039"/>
                    <a:pt x="1898" y="1344"/>
                    <a:pt x="2036" y="1344"/>
                  </a:cubicBezTo>
                  <a:cubicBezTo>
                    <a:pt x="2049" y="1344"/>
                    <a:pt x="2060" y="1341"/>
                    <a:pt x="2069" y="1335"/>
                  </a:cubicBezTo>
                  <a:cubicBezTo>
                    <a:pt x="2136" y="1302"/>
                    <a:pt x="2136" y="1135"/>
                    <a:pt x="2002" y="901"/>
                  </a:cubicBezTo>
                  <a:cubicBezTo>
                    <a:pt x="1635" y="368"/>
                    <a:pt x="1035" y="34"/>
                    <a:pt x="40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3451;p69">
              <a:extLst>
                <a:ext uri="{FF2B5EF4-FFF2-40B4-BE49-F238E27FC236}">
                  <a16:creationId xmlns:a16="http://schemas.microsoft.com/office/drawing/2014/main" id="{C81A13F9-2310-4244-848E-7869B1AFA441}"/>
                </a:ext>
              </a:extLst>
            </p:cNvPr>
            <p:cNvSpPr/>
            <p:nvPr/>
          </p:nvSpPr>
          <p:spPr>
            <a:xfrm>
              <a:off x="7932318" y="2001166"/>
              <a:ext cx="31637" cy="15941"/>
            </a:xfrm>
            <a:custGeom>
              <a:avLst/>
              <a:gdLst/>
              <a:ahLst/>
              <a:cxnLst/>
              <a:rect l="l" t="t" r="r" b="b"/>
              <a:pathLst>
                <a:path w="1802" h="908" extrusionOk="0">
                  <a:moveTo>
                    <a:pt x="481" y="1"/>
                  </a:moveTo>
                  <a:cubicBezTo>
                    <a:pt x="419" y="1"/>
                    <a:pt x="359" y="5"/>
                    <a:pt x="300" y="13"/>
                  </a:cubicBezTo>
                  <a:cubicBezTo>
                    <a:pt x="67" y="13"/>
                    <a:pt x="0" y="113"/>
                    <a:pt x="0" y="180"/>
                  </a:cubicBezTo>
                  <a:cubicBezTo>
                    <a:pt x="33" y="347"/>
                    <a:pt x="434" y="347"/>
                    <a:pt x="834" y="547"/>
                  </a:cubicBezTo>
                  <a:cubicBezTo>
                    <a:pt x="1189" y="738"/>
                    <a:pt x="1432" y="907"/>
                    <a:pt x="1582" y="907"/>
                  </a:cubicBezTo>
                  <a:cubicBezTo>
                    <a:pt x="1615" y="907"/>
                    <a:pt x="1644" y="899"/>
                    <a:pt x="1668" y="881"/>
                  </a:cubicBezTo>
                  <a:cubicBezTo>
                    <a:pt x="1801" y="814"/>
                    <a:pt x="1701" y="714"/>
                    <a:pt x="1635" y="547"/>
                  </a:cubicBezTo>
                  <a:cubicBezTo>
                    <a:pt x="1501" y="347"/>
                    <a:pt x="1301" y="180"/>
                    <a:pt x="1034" y="113"/>
                  </a:cubicBezTo>
                  <a:cubicBezTo>
                    <a:pt x="859" y="38"/>
                    <a:pt x="665" y="1"/>
                    <a:pt x="48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3452;p69">
              <a:extLst>
                <a:ext uri="{FF2B5EF4-FFF2-40B4-BE49-F238E27FC236}">
                  <a16:creationId xmlns:a16="http://schemas.microsoft.com/office/drawing/2014/main" id="{8B55125C-BF42-4376-875A-823D429A3D64}"/>
                </a:ext>
              </a:extLst>
            </p:cNvPr>
            <p:cNvSpPr/>
            <p:nvPr/>
          </p:nvSpPr>
          <p:spPr>
            <a:xfrm>
              <a:off x="8051773" y="2135509"/>
              <a:ext cx="69717" cy="63326"/>
            </a:xfrm>
            <a:custGeom>
              <a:avLst/>
              <a:gdLst/>
              <a:ahLst/>
              <a:cxnLst/>
              <a:rect l="l" t="t" r="r" b="b"/>
              <a:pathLst>
                <a:path w="3971" h="3607" extrusionOk="0">
                  <a:moveTo>
                    <a:pt x="1502" y="0"/>
                  </a:moveTo>
                  <a:cubicBezTo>
                    <a:pt x="1502" y="0"/>
                    <a:pt x="1" y="2969"/>
                    <a:pt x="1" y="3036"/>
                  </a:cubicBezTo>
                  <a:cubicBezTo>
                    <a:pt x="1" y="3094"/>
                    <a:pt x="636" y="3606"/>
                    <a:pt x="1371" y="3606"/>
                  </a:cubicBezTo>
                  <a:cubicBezTo>
                    <a:pt x="1896" y="3606"/>
                    <a:pt x="2472" y="3344"/>
                    <a:pt x="2903" y="2469"/>
                  </a:cubicBezTo>
                  <a:cubicBezTo>
                    <a:pt x="3970" y="334"/>
                    <a:pt x="1602" y="0"/>
                    <a:pt x="1502" y="0"/>
                  </a:cubicBez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3453;p69">
              <a:extLst>
                <a:ext uri="{FF2B5EF4-FFF2-40B4-BE49-F238E27FC236}">
                  <a16:creationId xmlns:a16="http://schemas.microsoft.com/office/drawing/2014/main" id="{A4072766-47D5-4957-B497-5CE9CE8285FD}"/>
                </a:ext>
              </a:extLst>
            </p:cNvPr>
            <p:cNvSpPr/>
            <p:nvPr/>
          </p:nvSpPr>
          <p:spPr>
            <a:xfrm>
              <a:off x="8069347" y="2152240"/>
              <a:ext cx="27546" cy="33059"/>
            </a:xfrm>
            <a:custGeom>
              <a:avLst/>
              <a:gdLst/>
              <a:ahLst/>
              <a:cxnLst/>
              <a:rect l="l" t="t" r="r" b="b"/>
              <a:pathLst>
                <a:path w="1569" h="1883" extrusionOk="0">
                  <a:moveTo>
                    <a:pt x="1182" y="1"/>
                  </a:moveTo>
                  <a:cubicBezTo>
                    <a:pt x="1157" y="1"/>
                    <a:pt x="1131" y="5"/>
                    <a:pt x="1101" y="14"/>
                  </a:cubicBezTo>
                  <a:cubicBezTo>
                    <a:pt x="1068" y="14"/>
                    <a:pt x="1001" y="48"/>
                    <a:pt x="935" y="81"/>
                  </a:cubicBezTo>
                  <a:cubicBezTo>
                    <a:pt x="868" y="181"/>
                    <a:pt x="868" y="215"/>
                    <a:pt x="901" y="215"/>
                  </a:cubicBezTo>
                  <a:cubicBezTo>
                    <a:pt x="935" y="215"/>
                    <a:pt x="935" y="215"/>
                    <a:pt x="1001" y="115"/>
                  </a:cubicBezTo>
                  <a:cubicBezTo>
                    <a:pt x="1018" y="81"/>
                    <a:pt x="1060" y="65"/>
                    <a:pt x="1106" y="65"/>
                  </a:cubicBezTo>
                  <a:cubicBezTo>
                    <a:pt x="1152" y="65"/>
                    <a:pt x="1202" y="81"/>
                    <a:pt x="1235" y="115"/>
                  </a:cubicBezTo>
                  <a:cubicBezTo>
                    <a:pt x="1335" y="248"/>
                    <a:pt x="1402" y="381"/>
                    <a:pt x="1368" y="548"/>
                  </a:cubicBezTo>
                  <a:cubicBezTo>
                    <a:pt x="1335" y="748"/>
                    <a:pt x="1268" y="948"/>
                    <a:pt x="1202" y="1115"/>
                  </a:cubicBezTo>
                  <a:cubicBezTo>
                    <a:pt x="1068" y="1482"/>
                    <a:pt x="735" y="1716"/>
                    <a:pt x="368" y="1749"/>
                  </a:cubicBezTo>
                  <a:cubicBezTo>
                    <a:pt x="268" y="1749"/>
                    <a:pt x="134" y="1716"/>
                    <a:pt x="67" y="1616"/>
                  </a:cubicBezTo>
                  <a:lnTo>
                    <a:pt x="1" y="1549"/>
                  </a:lnTo>
                  <a:lnTo>
                    <a:pt x="1" y="1549"/>
                  </a:lnTo>
                  <a:cubicBezTo>
                    <a:pt x="1" y="1582"/>
                    <a:pt x="1" y="1649"/>
                    <a:pt x="34" y="1682"/>
                  </a:cubicBezTo>
                  <a:cubicBezTo>
                    <a:pt x="134" y="1749"/>
                    <a:pt x="234" y="1849"/>
                    <a:pt x="368" y="1882"/>
                  </a:cubicBezTo>
                  <a:cubicBezTo>
                    <a:pt x="801" y="1882"/>
                    <a:pt x="1202" y="1616"/>
                    <a:pt x="1368" y="1215"/>
                  </a:cubicBezTo>
                  <a:cubicBezTo>
                    <a:pt x="1468" y="1015"/>
                    <a:pt x="1535" y="782"/>
                    <a:pt x="1535" y="548"/>
                  </a:cubicBezTo>
                  <a:cubicBezTo>
                    <a:pt x="1568" y="348"/>
                    <a:pt x="1502" y="148"/>
                    <a:pt x="1335" y="48"/>
                  </a:cubicBezTo>
                  <a:cubicBezTo>
                    <a:pt x="1288" y="24"/>
                    <a:pt x="1241" y="1"/>
                    <a:pt x="1182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3454;p69">
              <a:extLst>
                <a:ext uri="{FF2B5EF4-FFF2-40B4-BE49-F238E27FC236}">
                  <a16:creationId xmlns:a16="http://schemas.microsoft.com/office/drawing/2014/main" id="{B54E5B23-0C2B-4E83-853E-6E46192D2F12}"/>
                </a:ext>
              </a:extLst>
            </p:cNvPr>
            <p:cNvSpPr/>
            <p:nvPr/>
          </p:nvSpPr>
          <p:spPr>
            <a:xfrm>
              <a:off x="7981511" y="1929289"/>
              <a:ext cx="159308" cy="234766"/>
            </a:xfrm>
            <a:custGeom>
              <a:avLst/>
              <a:gdLst/>
              <a:ahLst/>
              <a:cxnLst/>
              <a:rect l="l" t="t" r="r" b="b"/>
              <a:pathLst>
                <a:path w="9074" h="13372" extrusionOk="0">
                  <a:moveTo>
                    <a:pt x="2041" y="0"/>
                  </a:moveTo>
                  <a:cubicBezTo>
                    <a:pt x="1504" y="0"/>
                    <a:pt x="981" y="75"/>
                    <a:pt x="500" y="238"/>
                  </a:cubicBezTo>
                  <a:cubicBezTo>
                    <a:pt x="300" y="305"/>
                    <a:pt x="33" y="738"/>
                    <a:pt x="0" y="772"/>
                  </a:cubicBezTo>
                  <a:cubicBezTo>
                    <a:pt x="100" y="905"/>
                    <a:pt x="200" y="1072"/>
                    <a:pt x="300" y="1239"/>
                  </a:cubicBezTo>
                  <a:cubicBezTo>
                    <a:pt x="601" y="2073"/>
                    <a:pt x="1268" y="2706"/>
                    <a:pt x="2135" y="2940"/>
                  </a:cubicBezTo>
                  <a:cubicBezTo>
                    <a:pt x="2835" y="3140"/>
                    <a:pt x="3636" y="3073"/>
                    <a:pt x="4303" y="3307"/>
                  </a:cubicBezTo>
                  <a:cubicBezTo>
                    <a:pt x="5337" y="3774"/>
                    <a:pt x="6038" y="4741"/>
                    <a:pt x="6171" y="5875"/>
                  </a:cubicBezTo>
                  <a:cubicBezTo>
                    <a:pt x="6271" y="6976"/>
                    <a:pt x="6038" y="8077"/>
                    <a:pt x="5504" y="9078"/>
                  </a:cubicBezTo>
                  <a:cubicBezTo>
                    <a:pt x="5004" y="10078"/>
                    <a:pt x="4370" y="10946"/>
                    <a:pt x="3803" y="11913"/>
                  </a:cubicBezTo>
                  <a:cubicBezTo>
                    <a:pt x="3636" y="12113"/>
                    <a:pt x="3536" y="12380"/>
                    <a:pt x="3503" y="12613"/>
                  </a:cubicBezTo>
                  <a:cubicBezTo>
                    <a:pt x="3403" y="12847"/>
                    <a:pt x="3503" y="13147"/>
                    <a:pt x="3703" y="13281"/>
                  </a:cubicBezTo>
                  <a:cubicBezTo>
                    <a:pt x="3825" y="13342"/>
                    <a:pt x="3956" y="13371"/>
                    <a:pt x="4087" y="13371"/>
                  </a:cubicBezTo>
                  <a:cubicBezTo>
                    <a:pt x="4312" y="13371"/>
                    <a:pt x="4534" y="13283"/>
                    <a:pt x="4703" y="13114"/>
                  </a:cubicBezTo>
                  <a:cubicBezTo>
                    <a:pt x="5004" y="12880"/>
                    <a:pt x="5170" y="12547"/>
                    <a:pt x="5471" y="12280"/>
                  </a:cubicBezTo>
                  <a:cubicBezTo>
                    <a:pt x="5667" y="12137"/>
                    <a:pt x="5893" y="12070"/>
                    <a:pt x="6121" y="12070"/>
                  </a:cubicBezTo>
                  <a:cubicBezTo>
                    <a:pt x="6319" y="12070"/>
                    <a:pt x="6519" y="12120"/>
                    <a:pt x="6705" y="12213"/>
                  </a:cubicBezTo>
                  <a:cubicBezTo>
                    <a:pt x="7872" y="10745"/>
                    <a:pt x="9073" y="8611"/>
                    <a:pt x="9040" y="6642"/>
                  </a:cubicBezTo>
                  <a:cubicBezTo>
                    <a:pt x="8940" y="4641"/>
                    <a:pt x="8006" y="2773"/>
                    <a:pt x="6405" y="1539"/>
                  </a:cubicBezTo>
                  <a:cubicBezTo>
                    <a:pt x="5265" y="622"/>
                    <a:pt x="3592" y="0"/>
                    <a:pt x="204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3455;p69">
              <a:extLst>
                <a:ext uri="{FF2B5EF4-FFF2-40B4-BE49-F238E27FC236}">
                  <a16:creationId xmlns:a16="http://schemas.microsoft.com/office/drawing/2014/main" id="{DD572CCF-10A5-4F5D-832B-A9A0A3F61F82}"/>
                </a:ext>
              </a:extLst>
            </p:cNvPr>
            <p:cNvSpPr/>
            <p:nvPr/>
          </p:nvSpPr>
          <p:spPr>
            <a:xfrm>
              <a:off x="7946363" y="1887399"/>
              <a:ext cx="214366" cy="252217"/>
            </a:xfrm>
            <a:custGeom>
              <a:avLst/>
              <a:gdLst/>
              <a:ahLst/>
              <a:cxnLst/>
              <a:rect l="l" t="t" r="r" b="b"/>
              <a:pathLst>
                <a:path w="12210" h="14366" extrusionOk="0">
                  <a:moveTo>
                    <a:pt x="1511" y="1183"/>
                  </a:moveTo>
                  <a:cubicBezTo>
                    <a:pt x="1521" y="1197"/>
                    <a:pt x="1535" y="1213"/>
                    <a:pt x="1535" y="1256"/>
                  </a:cubicBezTo>
                  <a:cubicBezTo>
                    <a:pt x="1528" y="1231"/>
                    <a:pt x="1520" y="1207"/>
                    <a:pt x="1511" y="1183"/>
                  </a:cubicBezTo>
                  <a:close/>
                  <a:moveTo>
                    <a:pt x="2488" y="1"/>
                  </a:moveTo>
                  <a:cubicBezTo>
                    <a:pt x="2274" y="1"/>
                    <a:pt x="2060" y="42"/>
                    <a:pt x="1869" y="122"/>
                  </a:cubicBezTo>
                  <a:cubicBezTo>
                    <a:pt x="1502" y="322"/>
                    <a:pt x="1335" y="756"/>
                    <a:pt x="1502" y="1156"/>
                  </a:cubicBezTo>
                  <a:cubicBezTo>
                    <a:pt x="1502" y="1158"/>
                    <a:pt x="1502" y="1159"/>
                    <a:pt x="1502" y="1161"/>
                  </a:cubicBezTo>
                  <a:lnTo>
                    <a:pt x="1502" y="1161"/>
                  </a:lnTo>
                  <a:cubicBezTo>
                    <a:pt x="1392" y="904"/>
                    <a:pt x="1145" y="733"/>
                    <a:pt x="873" y="733"/>
                  </a:cubicBezTo>
                  <a:cubicBezTo>
                    <a:pt x="817" y="733"/>
                    <a:pt x="759" y="740"/>
                    <a:pt x="701" y="756"/>
                  </a:cubicBezTo>
                  <a:cubicBezTo>
                    <a:pt x="668" y="756"/>
                    <a:pt x="601" y="789"/>
                    <a:pt x="568" y="789"/>
                  </a:cubicBezTo>
                  <a:cubicBezTo>
                    <a:pt x="201" y="989"/>
                    <a:pt x="1" y="1356"/>
                    <a:pt x="34" y="1790"/>
                  </a:cubicBezTo>
                  <a:cubicBezTo>
                    <a:pt x="67" y="2190"/>
                    <a:pt x="234" y="2557"/>
                    <a:pt x="501" y="2857"/>
                  </a:cubicBezTo>
                  <a:cubicBezTo>
                    <a:pt x="1268" y="3958"/>
                    <a:pt x="2402" y="4725"/>
                    <a:pt x="3703" y="5092"/>
                  </a:cubicBezTo>
                  <a:lnTo>
                    <a:pt x="6572" y="4859"/>
                  </a:lnTo>
                  <a:lnTo>
                    <a:pt x="8940" y="6627"/>
                  </a:lnTo>
                  <a:lnTo>
                    <a:pt x="10708" y="9429"/>
                  </a:lnTo>
                  <a:lnTo>
                    <a:pt x="7539" y="13532"/>
                  </a:lnTo>
                  <a:lnTo>
                    <a:pt x="8707" y="14366"/>
                  </a:lnTo>
                  <a:cubicBezTo>
                    <a:pt x="9274" y="13365"/>
                    <a:pt x="10241" y="12664"/>
                    <a:pt x="10942" y="11764"/>
                  </a:cubicBezTo>
                  <a:cubicBezTo>
                    <a:pt x="11676" y="10830"/>
                    <a:pt x="12209" y="9596"/>
                    <a:pt x="11676" y="8528"/>
                  </a:cubicBezTo>
                  <a:cubicBezTo>
                    <a:pt x="11509" y="8161"/>
                    <a:pt x="11209" y="7861"/>
                    <a:pt x="11042" y="7527"/>
                  </a:cubicBezTo>
                  <a:cubicBezTo>
                    <a:pt x="10942" y="7160"/>
                    <a:pt x="10875" y="6760"/>
                    <a:pt x="10842" y="6360"/>
                  </a:cubicBezTo>
                  <a:cubicBezTo>
                    <a:pt x="10642" y="5159"/>
                    <a:pt x="9908" y="4058"/>
                    <a:pt x="8840" y="3458"/>
                  </a:cubicBezTo>
                  <a:cubicBezTo>
                    <a:pt x="8073" y="3024"/>
                    <a:pt x="7239" y="2857"/>
                    <a:pt x="6505" y="2457"/>
                  </a:cubicBezTo>
                  <a:cubicBezTo>
                    <a:pt x="5271" y="1823"/>
                    <a:pt x="4437" y="656"/>
                    <a:pt x="3170" y="155"/>
                  </a:cubicBezTo>
                  <a:cubicBezTo>
                    <a:pt x="2960" y="51"/>
                    <a:pt x="2724" y="1"/>
                    <a:pt x="2488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3456;p69">
              <a:extLst>
                <a:ext uri="{FF2B5EF4-FFF2-40B4-BE49-F238E27FC236}">
                  <a16:creationId xmlns:a16="http://schemas.microsoft.com/office/drawing/2014/main" id="{BBC38D45-06E1-4FBE-9DD2-048F69A110E8}"/>
                </a:ext>
              </a:extLst>
            </p:cNvPr>
            <p:cNvSpPr/>
            <p:nvPr/>
          </p:nvSpPr>
          <p:spPr>
            <a:xfrm>
              <a:off x="7385905" y="1683462"/>
              <a:ext cx="401764" cy="389984"/>
            </a:xfrm>
            <a:custGeom>
              <a:avLst/>
              <a:gdLst/>
              <a:ahLst/>
              <a:cxnLst/>
              <a:rect l="l" t="t" r="r" b="b"/>
              <a:pathLst>
                <a:path w="22884" h="22213" extrusionOk="0">
                  <a:moveTo>
                    <a:pt x="12420" y="0"/>
                  </a:moveTo>
                  <a:cubicBezTo>
                    <a:pt x="10398" y="0"/>
                    <a:pt x="8328" y="613"/>
                    <a:pt x="6472" y="1964"/>
                  </a:cubicBezTo>
                  <a:cubicBezTo>
                    <a:pt x="1" y="6668"/>
                    <a:pt x="1268" y="16708"/>
                    <a:pt x="8740" y="19644"/>
                  </a:cubicBezTo>
                  <a:cubicBezTo>
                    <a:pt x="8807" y="20878"/>
                    <a:pt x="8907" y="22212"/>
                    <a:pt x="8907" y="22212"/>
                  </a:cubicBezTo>
                  <a:lnTo>
                    <a:pt x="17780" y="21612"/>
                  </a:lnTo>
                  <a:cubicBezTo>
                    <a:pt x="17780" y="21612"/>
                    <a:pt x="17747" y="20144"/>
                    <a:pt x="17714" y="18910"/>
                  </a:cubicBezTo>
                  <a:cubicBezTo>
                    <a:pt x="20983" y="16975"/>
                    <a:pt x="22884" y="13373"/>
                    <a:pt x="22617" y="9570"/>
                  </a:cubicBezTo>
                  <a:cubicBezTo>
                    <a:pt x="22259" y="3848"/>
                    <a:pt x="17488" y="0"/>
                    <a:pt x="12420" y="0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3457;p69">
              <a:extLst>
                <a:ext uri="{FF2B5EF4-FFF2-40B4-BE49-F238E27FC236}">
                  <a16:creationId xmlns:a16="http://schemas.microsoft.com/office/drawing/2014/main" id="{E1B42C81-0FD7-49C9-8918-A3F4F638D7B8}"/>
                </a:ext>
              </a:extLst>
            </p:cNvPr>
            <p:cNvSpPr/>
            <p:nvPr/>
          </p:nvSpPr>
          <p:spPr>
            <a:xfrm>
              <a:off x="7512997" y="1865121"/>
              <a:ext cx="197371" cy="205394"/>
            </a:xfrm>
            <a:custGeom>
              <a:avLst/>
              <a:gdLst/>
              <a:ahLst/>
              <a:cxnLst/>
              <a:rect l="l" t="t" r="r" b="b"/>
              <a:pathLst>
                <a:path w="11242" h="11699" extrusionOk="0">
                  <a:moveTo>
                    <a:pt x="7539" y="490"/>
                  </a:moveTo>
                  <a:cubicBezTo>
                    <a:pt x="7739" y="490"/>
                    <a:pt x="7873" y="591"/>
                    <a:pt x="7973" y="757"/>
                  </a:cubicBezTo>
                  <a:cubicBezTo>
                    <a:pt x="8039" y="891"/>
                    <a:pt x="8073" y="1091"/>
                    <a:pt x="8039" y="1291"/>
                  </a:cubicBezTo>
                  <a:cubicBezTo>
                    <a:pt x="7939" y="1658"/>
                    <a:pt x="7706" y="1992"/>
                    <a:pt x="7406" y="2258"/>
                  </a:cubicBezTo>
                  <a:cubicBezTo>
                    <a:pt x="7292" y="2365"/>
                    <a:pt x="7170" y="2462"/>
                    <a:pt x="7039" y="2549"/>
                  </a:cubicBezTo>
                  <a:lnTo>
                    <a:pt x="7039" y="2549"/>
                  </a:lnTo>
                  <a:cubicBezTo>
                    <a:pt x="6989" y="2456"/>
                    <a:pt x="6945" y="2359"/>
                    <a:pt x="6905" y="2258"/>
                  </a:cubicBezTo>
                  <a:cubicBezTo>
                    <a:pt x="6805" y="1891"/>
                    <a:pt x="6739" y="1525"/>
                    <a:pt x="6805" y="1158"/>
                  </a:cubicBezTo>
                  <a:cubicBezTo>
                    <a:pt x="6839" y="991"/>
                    <a:pt x="6939" y="824"/>
                    <a:pt x="7039" y="691"/>
                  </a:cubicBezTo>
                  <a:cubicBezTo>
                    <a:pt x="7172" y="557"/>
                    <a:pt x="7372" y="490"/>
                    <a:pt x="7539" y="490"/>
                  </a:cubicBezTo>
                  <a:close/>
                  <a:moveTo>
                    <a:pt x="3736" y="182"/>
                  </a:moveTo>
                  <a:cubicBezTo>
                    <a:pt x="3828" y="182"/>
                    <a:pt x="3920" y="207"/>
                    <a:pt x="4003" y="257"/>
                  </a:cubicBezTo>
                  <a:cubicBezTo>
                    <a:pt x="4337" y="457"/>
                    <a:pt x="4537" y="791"/>
                    <a:pt x="4570" y="1158"/>
                  </a:cubicBezTo>
                  <a:cubicBezTo>
                    <a:pt x="4637" y="1525"/>
                    <a:pt x="4604" y="1925"/>
                    <a:pt x="4504" y="2292"/>
                  </a:cubicBezTo>
                  <a:cubicBezTo>
                    <a:pt x="4463" y="2462"/>
                    <a:pt x="4405" y="2627"/>
                    <a:pt x="4330" y="2784"/>
                  </a:cubicBezTo>
                  <a:lnTo>
                    <a:pt x="4330" y="2784"/>
                  </a:lnTo>
                  <a:cubicBezTo>
                    <a:pt x="3888" y="2569"/>
                    <a:pt x="3504" y="2225"/>
                    <a:pt x="3236" y="1791"/>
                  </a:cubicBezTo>
                  <a:cubicBezTo>
                    <a:pt x="3036" y="1458"/>
                    <a:pt x="3003" y="1024"/>
                    <a:pt x="3136" y="657"/>
                  </a:cubicBezTo>
                  <a:cubicBezTo>
                    <a:pt x="3169" y="490"/>
                    <a:pt x="3303" y="324"/>
                    <a:pt x="3470" y="257"/>
                  </a:cubicBezTo>
                  <a:cubicBezTo>
                    <a:pt x="3553" y="207"/>
                    <a:pt x="3645" y="182"/>
                    <a:pt x="3736" y="182"/>
                  </a:cubicBezTo>
                  <a:close/>
                  <a:moveTo>
                    <a:pt x="10373" y="2062"/>
                  </a:moveTo>
                  <a:cubicBezTo>
                    <a:pt x="10200" y="2062"/>
                    <a:pt x="10033" y="2104"/>
                    <a:pt x="9874" y="2192"/>
                  </a:cubicBezTo>
                  <a:cubicBezTo>
                    <a:pt x="9607" y="2358"/>
                    <a:pt x="9374" y="2592"/>
                    <a:pt x="9207" y="2859"/>
                  </a:cubicBezTo>
                  <a:cubicBezTo>
                    <a:pt x="9012" y="3184"/>
                    <a:pt x="8845" y="3523"/>
                    <a:pt x="8697" y="3877"/>
                  </a:cubicBezTo>
                  <a:lnTo>
                    <a:pt x="8697" y="3877"/>
                  </a:lnTo>
                  <a:cubicBezTo>
                    <a:pt x="8594" y="3849"/>
                    <a:pt x="8492" y="3816"/>
                    <a:pt x="8393" y="3777"/>
                  </a:cubicBezTo>
                  <a:lnTo>
                    <a:pt x="8393" y="3777"/>
                  </a:lnTo>
                  <a:cubicBezTo>
                    <a:pt x="8491" y="3818"/>
                    <a:pt x="8592" y="3853"/>
                    <a:pt x="8695" y="3882"/>
                  </a:cubicBezTo>
                  <a:lnTo>
                    <a:pt x="8695" y="3882"/>
                  </a:lnTo>
                  <a:cubicBezTo>
                    <a:pt x="8695" y="3880"/>
                    <a:pt x="8696" y="3878"/>
                    <a:pt x="8697" y="3877"/>
                  </a:cubicBezTo>
                  <a:lnTo>
                    <a:pt x="8697" y="3877"/>
                  </a:lnTo>
                  <a:cubicBezTo>
                    <a:pt x="8740" y="3888"/>
                    <a:pt x="8783" y="3898"/>
                    <a:pt x="8826" y="3908"/>
                  </a:cubicBezTo>
                  <a:lnTo>
                    <a:pt x="8826" y="3908"/>
                  </a:lnTo>
                  <a:cubicBezTo>
                    <a:pt x="8971" y="3605"/>
                    <a:pt x="9133" y="3315"/>
                    <a:pt x="9307" y="3026"/>
                  </a:cubicBezTo>
                  <a:cubicBezTo>
                    <a:pt x="9474" y="2792"/>
                    <a:pt x="9674" y="2559"/>
                    <a:pt x="9941" y="2425"/>
                  </a:cubicBezTo>
                  <a:cubicBezTo>
                    <a:pt x="10077" y="2328"/>
                    <a:pt x="10247" y="2276"/>
                    <a:pt x="10424" y="2276"/>
                  </a:cubicBezTo>
                  <a:cubicBezTo>
                    <a:pt x="10552" y="2276"/>
                    <a:pt x="10683" y="2303"/>
                    <a:pt x="10808" y="2358"/>
                  </a:cubicBezTo>
                  <a:cubicBezTo>
                    <a:pt x="11075" y="2525"/>
                    <a:pt x="11208" y="2859"/>
                    <a:pt x="11075" y="3159"/>
                  </a:cubicBezTo>
                  <a:cubicBezTo>
                    <a:pt x="11043" y="3255"/>
                    <a:pt x="10994" y="3345"/>
                    <a:pt x="10933" y="3426"/>
                  </a:cubicBezTo>
                  <a:lnTo>
                    <a:pt x="10933" y="3426"/>
                  </a:lnTo>
                  <a:cubicBezTo>
                    <a:pt x="11028" y="3324"/>
                    <a:pt x="11109" y="3211"/>
                    <a:pt x="11175" y="3092"/>
                  </a:cubicBezTo>
                  <a:cubicBezTo>
                    <a:pt x="11242" y="2892"/>
                    <a:pt x="11242" y="2692"/>
                    <a:pt x="11175" y="2525"/>
                  </a:cubicBezTo>
                  <a:cubicBezTo>
                    <a:pt x="11108" y="2358"/>
                    <a:pt x="11008" y="2225"/>
                    <a:pt x="10841" y="2158"/>
                  </a:cubicBezTo>
                  <a:cubicBezTo>
                    <a:pt x="10684" y="2095"/>
                    <a:pt x="10526" y="2062"/>
                    <a:pt x="10373" y="2062"/>
                  </a:cubicBezTo>
                  <a:close/>
                  <a:moveTo>
                    <a:pt x="744" y="2958"/>
                  </a:moveTo>
                  <a:cubicBezTo>
                    <a:pt x="843" y="2958"/>
                    <a:pt x="943" y="2980"/>
                    <a:pt x="1034" y="3026"/>
                  </a:cubicBezTo>
                  <a:cubicBezTo>
                    <a:pt x="1301" y="3159"/>
                    <a:pt x="1535" y="3393"/>
                    <a:pt x="1668" y="3659"/>
                  </a:cubicBezTo>
                  <a:cubicBezTo>
                    <a:pt x="1815" y="3904"/>
                    <a:pt x="1946" y="4157"/>
                    <a:pt x="2072" y="4409"/>
                  </a:cubicBezTo>
                  <a:lnTo>
                    <a:pt x="2072" y="4409"/>
                  </a:lnTo>
                  <a:cubicBezTo>
                    <a:pt x="1911" y="4432"/>
                    <a:pt x="1746" y="4443"/>
                    <a:pt x="1582" y="4443"/>
                  </a:cubicBezTo>
                  <a:cubicBezTo>
                    <a:pt x="1466" y="4443"/>
                    <a:pt x="1350" y="4438"/>
                    <a:pt x="1235" y="4427"/>
                  </a:cubicBezTo>
                  <a:cubicBezTo>
                    <a:pt x="934" y="4393"/>
                    <a:pt x="601" y="4260"/>
                    <a:pt x="367" y="4026"/>
                  </a:cubicBezTo>
                  <a:cubicBezTo>
                    <a:pt x="134" y="3826"/>
                    <a:pt x="67" y="3459"/>
                    <a:pt x="234" y="3192"/>
                  </a:cubicBezTo>
                  <a:cubicBezTo>
                    <a:pt x="365" y="3039"/>
                    <a:pt x="554" y="2958"/>
                    <a:pt x="744" y="2958"/>
                  </a:cubicBezTo>
                  <a:close/>
                  <a:moveTo>
                    <a:pt x="10933" y="3426"/>
                  </a:moveTo>
                  <a:lnTo>
                    <a:pt x="10933" y="3426"/>
                  </a:lnTo>
                  <a:cubicBezTo>
                    <a:pt x="10787" y="3582"/>
                    <a:pt x="10610" y="3712"/>
                    <a:pt x="10408" y="3793"/>
                  </a:cubicBezTo>
                  <a:cubicBezTo>
                    <a:pt x="10083" y="3914"/>
                    <a:pt x="9749" y="3971"/>
                    <a:pt x="9421" y="3971"/>
                  </a:cubicBezTo>
                  <a:cubicBezTo>
                    <a:pt x="9219" y="3971"/>
                    <a:pt x="9020" y="3950"/>
                    <a:pt x="8826" y="3908"/>
                  </a:cubicBezTo>
                  <a:lnTo>
                    <a:pt x="8826" y="3908"/>
                  </a:lnTo>
                  <a:cubicBezTo>
                    <a:pt x="8824" y="3910"/>
                    <a:pt x="8823" y="3913"/>
                    <a:pt x="8822" y="3915"/>
                  </a:cubicBezTo>
                  <a:lnTo>
                    <a:pt x="8822" y="3915"/>
                  </a:lnTo>
                  <a:cubicBezTo>
                    <a:pt x="8779" y="3905"/>
                    <a:pt x="8737" y="3894"/>
                    <a:pt x="8695" y="3882"/>
                  </a:cubicBezTo>
                  <a:lnTo>
                    <a:pt x="8695" y="3882"/>
                  </a:lnTo>
                  <a:cubicBezTo>
                    <a:pt x="8616" y="4071"/>
                    <a:pt x="8542" y="4263"/>
                    <a:pt x="8473" y="4460"/>
                  </a:cubicBezTo>
                  <a:cubicBezTo>
                    <a:pt x="8106" y="5394"/>
                    <a:pt x="7873" y="6361"/>
                    <a:pt x="7706" y="7329"/>
                  </a:cubicBezTo>
                  <a:cubicBezTo>
                    <a:pt x="7572" y="8196"/>
                    <a:pt x="7506" y="8963"/>
                    <a:pt x="7439" y="9597"/>
                  </a:cubicBezTo>
                  <a:cubicBezTo>
                    <a:pt x="7406" y="10197"/>
                    <a:pt x="7372" y="10664"/>
                    <a:pt x="7372" y="10998"/>
                  </a:cubicBezTo>
                  <a:lnTo>
                    <a:pt x="7372" y="11098"/>
                  </a:lnTo>
                  <a:cubicBezTo>
                    <a:pt x="7439" y="10764"/>
                    <a:pt x="7439" y="10264"/>
                    <a:pt x="7506" y="9664"/>
                  </a:cubicBezTo>
                  <a:cubicBezTo>
                    <a:pt x="7572" y="9097"/>
                    <a:pt x="7639" y="8329"/>
                    <a:pt x="7806" y="7462"/>
                  </a:cubicBezTo>
                  <a:cubicBezTo>
                    <a:pt x="7973" y="6461"/>
                    <a:pt x="8206" y="5494"/>
                    <a:pt x="8540" y="4593"/>
                  </a:cubicBezTo>
                  <a:cubicBezTo>
                    <a:pt x="8623" y="4357"/>
                    <a:pt x="8718" y="4133"/>
                    <a:pt x="8822" y="3915"/>
                  </a:cubicBezTo>
                  <a:lnTo>
                    <a:pt x="8822" y="3915"/>
                  </a:lnTo>
                  <a:cubicBezTo>
                    <a:pt x="9025" y="3963"/>
                    <a:pt x="9235" y="3988"/>
                    <a:pt x="9447" y="3988"/>
                  </a:cubicBezTo>
                  <a:cubicBezTo>
                    <a:pt x="9754" y="3988"/>
                    <a:pt x="10068" y="3936"/>
                    <a:pt x="10374" y="3826"/>
                  </a:cubicBezTo>
                  <a:lnTo>
                    <a:pt x="10441" y="3826"/>
                  </a:lnTo>
                  <a:cubicBezTo>
                    <a:pt x="10622" y="3736"/>
                    <a:pt x="10804" y="3599"/>
                    <a:pt x="10933" y="3426"/>
                  </a:cubicBezTo>
                  <a:close/>
                  <a:moveTo>
                    <a:pt x="3782" y="0"/>
                  </a:moveTo>
                  <a:cubicBezTo>
                    <a:pt x="3450" y="0"/>
                    <a:pt x="3148" y="215"/>
                    <a:pt x="3036" y="524"/>
                  </a:cubicBezTo>
                  <a:cubicBezTo>
                    <a:pt x="2969" y="957"/>
                    <a:pt x="3003" y="1358"/>
                    <a:pt x="3203" y="1758"/>
                  </a:cubicBezTo>
                  <a:cubicBezTo>
                    <a:pt x="3468" y="2207"/>
                    <a:pt x="3859" y="2569"/>
                    <a:pt x="4320" y="2805"/>
                  </a:cubicBezTo>
                  <a:lnTo>
                    <a:pt x="4320" y="2805"/>
                  </a:lnTo>
                  <a:cubicBezTo>
                    <a:pt x="4089" y="3285"/>
                    <a:pt x="3709" y="3694"/>
                    <a:pt x="3236" y="3993"/>
                  </a:cubicBezTo>
                  <a:cubicBezTo>
                    <a:pt x="2929" y="4191"/>
                    <a:pt x="2574" y="4321"/>
                    <a:pt x="2202" y="4389"/>
                  </a:cubicBezTo>
                  <a:lnTo>
                    <a:pt x="2202" y="4389"/>
                  </a:lnTo>
                  <a:cubicBezTo>
                    <a:pt x="2074" y="4129"/>
                    <a:pt x="1938" y="3865"/>
                    <a:pt x="1802" y="3593"/>
                  </a:cubicBezTo>
                  <a:cubicBezTo>
                    <a:pt x="1635" y="3292"/>
                    <a:pt x="1401" y="3059"/>
                    <a:pt x="1135" y="2926"/>
                  </a:cubicBezTo>
                  <a:cubicBezTo>
                    <a:pt x="1009" y="2850"/>
                    <a:pt x="884" y="2813"/>
                    <a:pt x="759" y="2813"/>
                  </a:cubicBezTo>
                  <a:cubicBezTo>
                    <a:pt x="718" y="2813"/>
                    <a:pt x="676" y="2817"/>
                    <a:pt x="634" y="2825"/>
                  </a:cubicBezTo>
                  <a:cubicBezTo>
                    <a:pt x="434" y="2825"/>
                    <a:pt x="267" y="2926"/>
                    <a:pt x="167" y="3092"/>
                  </a:cubicBezTo>
                  <a:cubicBezTo>
                    <a:pt x="0" y="3393"/>
                    <a:pt x="67" y="3759"/>
                    <a:pt x="301" y="4026"/>
                  </a:cubicBezTo>
                  <a:cubicBezTo>
                    <a:pt x="567" y="4260"/>
                    <a:pt x="901" y="4427"/>
                    <a:pt x="1268" y="4460"/>
                  </a:cubicBezTo>
                  <a:cubicBezTo>
                    <a:pt x="1426" y="4484"/>
                    <a:pt x="1582" y="4496"/>
                    <a:pt x="1738" y="4496"/>
                  </a:cubicBezTo>
                  <a:cubicBezTo>
                    <a:pt x="1861" y="4496"/>
                    <a:pt x="1984" y="4488"/>
                    <a:pt x="2105" y="4474"/>
                  </a:cubicBezTo>
                  <a:lnTo>
                    <a:pt x="2105" y="4474"/>
                  </a:lnTo>
                  <a:cubicBezTo>
                    <a:pt x="2226" y="4716"/>
                    <a:pt x="2344" y="4959"/>
                    <a:pt x="2469" y="5194"/>
                  </a:cubicBezTo>
                  <a:cubicBezTo>
                    <a:pt x="3403" y="7162"/>
                    <a:pt x="4137" y="8830"/>
                    <a:pt x="4570" y="9964"/>
                  </a:cubicBezTo>
                  <a:lnTo>
                    <a:pt x="5137" y="11265"/>
                  </a:lnTo>
                  <a:cubicBezTo>
                    <a:pt x="5004" y="10798"/>
                    <a:pt x="4837" y="10331"/>
                    <a:pt x="4637" y="9931"/>
                  </a:cubicBezTo>
                  <a:cubicBezTo>
                    <a:pt x="4170" y="8763"/>
                    <a:pt x="3503" y="7129"/>
                    <a:pt x="2536" y="5127"/>
                  </a:cubicBezTo>
                  <a:cubicBezTo>
                    <a:pt x="2446" y="4904"/>
                    <a:pt x="2344" y="4681"/>
                    <a:pt x="2234" y="4455"/>
                  </a:cubicBezTo>
                  <a:lnTo>
                    <a:pt x="2234" y="4455"/>
                  </a:lnTo>
                  <a:cubicBezTo>
                    <a:pt x="3174" y="4302"/>
                    <a:pt x="3998" y="3717"/>
                    <a:pt x="4438" y="2862"/>
                  </a:cubicBezTo>
                  <a:lnTo>
                    <a:pt x="4438" y="2862"/>
                  </a:lnTo>
                  <a:cubicBezTo>
                    <a:pt x="4699" y="2980"/>
                    <a:pt x="4979" y="3059"/>
                    <a:pt x="5271" y="3092"/>
                  </a:cubicBezTo>
                  <a:cubicBezTo>
                    <a:pt x="5347" y="3098"/>
                    <a:pt x="5424" y="3101"/>
                    <a:pt x="5501" y="3101"/>
                  </a:cubicBezTo>
                  <a:cubicBezTo>
                    <a:pt x="6037" y="3101"/>
                    <a:pt x="6578" y="2953"/>
                    <a:pt x="7052" y="2675"/>
                  </a:cubicBezTo>
                  <a:lnTo>
                    <a:pt x="7052" y="2675"/>
                  </a:lnTo>
                  <a:cubicBezTo>
                    <a:pt x="7377" y="3186"/>
                    <a:pt x="7852" y="3565"/>
                    <a:pt x="8393" y="3777"/>
                  </a:cubicBezTo>
                  <a:lnTo>
                    <a:pt x="8393" y="3777"/>
                  </a:lnTo>
                  <a:cubicBezTo>
                    <a:pt x="7860" y="3555"/>
                    <a:pt x="7399" y="3166"/>
                    <a:pt x="7095" y="2649"/>
                  </a:cubicBezTo>
                  <a:lnTo>
                    <a:pt x="7095" y="2649"/>
                  </a:lnTo>
                  <a:cubicBezTo>
                    <a:pt x="7277" y="2538"/>
                    <a:pt x="7449" y="2407"/>
                    <a:pt x="7606" y="2258"/>
                  </a:cubicBezTo>
                  <a:cubicBezTo>
                    <a:pt x="7906" y="1958"/>
                    <a:pt x="8106" y="1591"/>
                    <a:pt x="8206" y="1191"/>
                  </a:cubicBezTo>
                  <a:cubicBezTo>
                    <a:pt x="8240" y="991"/>
                    <a:pt x="8206" y="757"/>
                    <a:pt x="8073" y="591"/>
                  </a:cubicBezTo>
                  <a:cubicBezTo>
                    <a:pt x="7973" y="390"/>
                    <a:pt x="7773" y="257"/>
                    <a:pt x="7539" y="257"/>
                  </a:cubicBezTo>
                  <a:cubicBezTo>
                    <a:pt x="7105" y="257"/>
                    <a:pt x="6739" y="557"/>
                    <a:pt x="6672" y="991"/>
                  </a:cubicBezTo>
                  <a:cubicBezTo>
                    <a:pt x="6572" y="1391"/>
                    <a:pt x="6638" y="1791"/>
                    <a:pt x="6805" y="2158"/>
                  </a:cubicBezTo>
                  <a:lnTo>
                    <a:pt x="6805" y="2192"/>
                  </a:lnTo>
                  <a:cubicBezTo>
                    <a:pt x="6859" y="2328"/>
                    <a:pt x="6922" y="2457"/>
                    <a:pt x="6993" y="2579"/>
                  </a:cubicBezTo>
                  <a:lnTo>
                    <a:pt x="6993" y="2579"/>
                  </a:lnTo>
                  <a:cubicBezTo>
                    <a:pt x="6541" y="2869"/>
                    <a:pt x="6000" y="3035"/>
                    <a:pt x="5434" y="3035"/>
                  </a:cubicBezTo>
                  <a:cubicBezTo>
                    <a:pt x="5358" y="3035"/>
                    <a:pt x="5281" y="3032"/>
                    <a:pt x="5204" y="3026"/>
                  </a:cubicBezTo>
                  <a:cubicBezTo>
                    <a:pt x="4943" y="3004"/>
                    <a:pt x="4689" y="2939"/>
                    <a:pt x="4450" y="2838"/>
                  </a:cubicBezTo>
                  <a:lnTo>
                    <a:pt x="4450" y="2838"/>
                  </a:lnTo>
                  <a:cubicBezTo>
                    <a:pt x="4542" y="2657"/>
                    <a:pt x="4616" y="2463"/>
                    <a:pt x="4670" y="2258"/>
                  </a:cubicBezTo>
                  <a:cubicBezTo>
                    <a:pt x="4770" y="1858"/>
                    <a:pt x="4804" y="1458"/>
                    <a:pt x="4770" y="1058"/>
                  </a:cubicBezTo>
                  <a:cubicBezTo>
                    <a:pt x="4704" y="857"/>
                    <a:pt x="4637" y="691"/>
                    <a:pt x="4537" y="490"/>
                  </a:cubicBezTo>
                  <a:cubicBezTo>
                    <a:pt x="4437" y="324"/>
                    <a:pt x="4270" y="157"/>
                    <a:pt x="4103" y="57"/>
                  </a:cubicBezTo>
                  <a:cubicBezTo>
                    <a:pt x="4037" y="57"/>
                    <a:pt x="4003" y="23"/>
                    <a:pt x="3970" y="23"/>
                  </a:cubicBezTo>
                  <a:cubicBezTo>
                    <a:pt x="3907" y="8"/>
                    <a:pt x="3844" y="0"/>
                    <a:pt x="3782" y="0"/>
                  </a:cubicBezTo>
                  <a:close/>
                  <a:moveTo>
                    <a:pt x="7372" y="11098"/>
                  </a:moveTo>
                  <a:cubicBezTo>
                    <a:pt x="7372" y="11265"/>
                    <a:pt x="7339" y="11365"/>
                    <a:pt x="7339" y="11465"/>
                  </a:cubicBezTo>
                  <a:cubicBezTo>
                    <a:pt x="7339" y="11487"/>
                    <a:pt x="7343" y="11495"/>
                    <a:pt x="7348" y="11495"/>
                  </a:cubicBezTo>
                  <a:cubicBezTo>
                    <a:pt x="7358" y="11495"/>
                    <a:pt x="7372" y="11465"/>
                    <a:pt x="7372" y="11465"/>
                  </a:cubicBezTo>
                  <a:lnTo>
                    <a:pt x="7372" y="11098"/>
                  </a:lnTo>
                  <a:close/>
                  <a:moveTo>
                    <a:pt x="5137" y="11265"/>
                  </a:moveTo>
                  <a:lnTo>
                    <a:pt x="5237" y="11598"/>
                  </a:lnTo>
                  <a:cubicBezTo>
                    <a:pt x="5204" y="11465"/>
                    <a:pt x="5171" y="11365"/>
                    <a:pt x="5137" y="11265"/>
                  </a:cubicBezTo>
                  <a:close/>
                  <a:moveTo>
                    <a:pt x="5237" y="11598"/>
                  </a:moveTo>
                  <a:cubicBezTo>
                    <a:pt x="5237" y="11615"/>
                    <a:pt x="5254" y="11632"/>
                    <a:pt x="5271" y="11648"/>
                  </a:cubicBezTo>
                  <a:lnTo>
                    <a:pt x="5237" y="11598"/>
                  </a:lnTo>
                  <a:close/>
                  <a:moveTo>
                    <a:pt x="5271" y="11648"/>
                  </a:moveTo>
                  <a:lnTo>
                    <a:pt x="5304" y="11698"/>
                  </a:lnTo>
                  <a:cubicBezTo>
                    <a:pt x="5304" y="11682"/>
                    <a:pt x="5288" y="11665"/>
                    <a:pt x="5271" y="11648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3458;p69">
              <a:extLst>
                <a:ext uri="{FF2B5EF4-FFF2-40B4-BE49-F238E27FC236}">
                  <a16:creationId xmlns:a16="http://schemas.microsoft.com/office/drawing/2014/main" id="{B24341B3-C004-49A8-98F3-F78D0BD1F3AF}"/>
                </a:ext>
              </a:extLst>
            </p:cNvPr>
            <p:cNvSpPr/>
            <p:nvPr/>
          </p:nvSpPr>
          <p:spPr>
            <a:xfrm>
              <a:off x="7543440" y="2073377"/>
              <a:ext cx="155218" cy="29355"/>
            </a:xfrm>
            <a:custGeom>
              <a:avLst/>
              <a:gdLst/>
              <a:ahLst/>
              <a:cxnLst/>
              <a:rect l="l" t="t" r="r" b="b"/>
              <a:pathLst>
                <a:path w="8841" h="1672" extrusionOk="0">
                  <a:moveTo>
                    <a:pt x="8237" y="0"/>
                  </a:moveTo>
                  <a:cubicBezTo>
                    <a:pt x="8216" y="0"/>
                    <a:pt x="8195" y="1"/>
                    <a:pt x="8173" y="3"/>
                  </a:cubicBezTo>
                  <a:lnTo>
                    <a:pt x="568" y="504"/>
                  </a:lnTo>
                  <a:cubicBezTo>
                    <a:pt x="234" y="504"/>
                    <a:pt x="1" y="804"/>
                    <a:pt x="1" y="1104"/>
                  </a:cubicBezTo>
                  <a:cubicBezTo>
                    <a:pt x="34" y="1438"/>
                    <a:pt x="301" y="1671"/>
                    <a:pt x="635" y="1671"/>
                  </a:cubicBezTo>
                  <a:lnTo>
                    <a:pt x="8274" y="1171"/>
                  </a:lnTo>
                  <a:cubicBezTo>
                    <a:pt x="8574" y="1137"/>
                    <a:pt x="8841" y="837"/>
                    <a:pt x="8807" y="537"/>
                  </a:cubicBezTo>
                  <a:cubicBezTo>
                    <a:pt x="8807" y="225"/>
                    <a:pt x="8544" y="0"/>
                    <a:pt x="823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3459;p69">
              <a:extLst>
                <a:ext uri="{FF2B5EF4-FFF2-40B4-BE49-F238E27FC236}">
                  <a16:creationId xmlns:a16="http://schemas.microsoft.com/office/drawing/2014/main" id="{9753443A-4AC9-41E3-B1DF-26A21833ED51}"/>
                </a:ext>
              </a:extLst>
            </p:cNvPr>
            <p:cNvSpPr/>
            <p:nvPr/>
          </p:nvSpPr>
          <p:spPr>
            <a:xfrm>
              <a:off x="7541878" y="2102714"/>
              <a:ext cx="158536" cy="70384"/>
            </a:xfrm>
            <a:custGeom>
              <a:avLst/>
              <a:gdLst/>
              <a:ahLst/>
              <a:cxnLst/>
              <a:rect l="l" t="t" r="r" b="b"/>
              <a:pathLst>
                <a:path w="9030" h="4009" extrusionOk="0">
                  <a:moveTo>
                    <a:pt x="8396" y="0"/>
                  </a:moveTo>
                  <a:lnTo>
                    <a:pt x="757" y="500"/>
                  </a:lnTo>
                  <a:cubicBezTo>
                    <a:pt x="1" y="533"/>
                    <a:pt x="55" y="1669"/>
                    <a:pt x="824" y="1669"/>
                  </a:cubicBezTo>
                  <a:cubicBezTo>
                    <a:pt x="835" y="1669"/>
                    <a:pt x="846" y="1668"/>
                    <a:pt x="857" y="1668"/>
                  </a:cubicBezTo>
                  <a:lnTo>
                    <a:pt x="1691" y="1601"/>
                  </a:lnTo>
                  <a:lnTo>
                    <a:pt x="2925" y="3669"/>
                  </a:lnTo>
                  <a:cubicBezTo>
                    <a:pt x="3045" y="3879"/>
                    <a:pt x="3273" y="4008"/>
                    <a:pt x="3511" y="4008"/>
                  </a:cubicBezTo>
                  <a:cubicBezTo>
                    <a:pt x="3538" y="4008"/>
                    <a:pt x="3565" y="4006"/>
                    <a:pt x="3592" y="4003"/>
                  </a:cubicBezTo>
                  <a:lnTo>
                    <a:pt x="6294" y="3836"/>
                  </a:lnTo>
                  <a:cubicBezTo>
                    <a:pt x="6595" y="3803"/>
                    <a:pt x="6828" y="3603"/>
                    <a:pt x="6928" y="3369"/>
                  </a:cubicBezTo>
                  <a:lnTo>
                    <a:pt x="7896" y="1201"/>
                  </a:lnTo>
                  <a:lnTo>
                    <a:pt x="8496" y="1168"/>
                  </a:lnTo>
                  <a:cubicBezTo>
                    <a:pt x="8796" y="1134"/>
                    <a:pt x="9030" y="834"/>
                    <a:pt x="8963" y="534"/>
                  </a:cubicBezTo>
                  <a:cubicBezTo>
                    <a:pt x="8963" y="234"/>
                    <a:pt x="8696" y="0"/>
                    <a:pt x="839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3460;p69">
              <a:extLst>
                <a:ext uri="{FF2B5EF4-FFF2-40B4-BE49-F238E27FC236}">
                  <a16:creationId xmlns:a16="http://schemas.microsoft.com/office/drawing/2014/main" id="{C8539E04-D73B-4116-A40D-1147427F727D}"/>
                </a:ext>
              </a:extLst>
            </p:cNvPr>
            <p:cNvSpPr/>
            <p:nvPr/>
          </p:nvSpPr>
          <p:spPr>
            <a:xfrm>
              <a:off x="7446229" y="1720525"/>
              <a:ext cx="109535" cy="207782"/>
            </a:xfrm>
            <a:custGeom>
              <a:avLst/>
              <a:gdLst/>
              <a:ahLst/>
              <a:cxnLst/>
              <a:rect l="l" t="t" r="r" b="b"/>
              <a:pathLst>
                <a:path w="6239" h="11835" extrusionOk="0">
                  <a:moveTo>
                    <a:pt x="5949" y="0"/>
                  </a:moveTo>
                  <a:cubicBezTo>
                    <a:pt x="5855" y="0"/>
                    <a:pt x="5739" y="8"/>
                    <a:pt x="5605" y="20"/>
                  </a:cubicBezTo>
                  <a:cubicBezTo>
                    <a:pt x="5071" y="120"/>
                    <a:pt x="4571" y="320"/>
                    <a:pt x="4104" y="587"/>
                  </a:cubicBezTo>
                  <a:cubicBezTo>
                    <a:pt x="3370" y="954"/>
                    <a:pt x="2703" y="1488"/>
                    <a:pt x="2136" y="2088"/>
                  </a:cubicBezTo>
                  <a:lnTo>
                    <a:pt x="501" y="4590"/>
                  </a:lnTo>
                  <a:cubicBezTo>
                    <a:pt x="167" y="5558"/>
                    <a:pt x="1" y="6558"/>
                    <a:pt x="1" y="7592"/>
                  </a:cubicBezTo>
                  <a:cubicBezTo>
                    <a:pt x="1" y="8393"/>
                    <a:pt x="167" y="9227"/>
                    <a:pt x="401" y="9994"/>
                  </a:cubicBezTo>
                  <a:cubicBezTo>
                    <a:pt x="568" y="10528"/>
                    <a:pt x="835" y="11028"/>
                    <a:pt x="1168" y="11462"/>
                  </a:cubicBezTo>
                  <a:cubicBezTo>
                    <a:pt x="1403" y="11726"/>
                    <a:pt x="1534" y="11835"/>
                    <a:pt x="1630" y="11835"/>
                  </a:cubicBezTo>
                  <a:cubicBezTo>
                    <a:pt x="1644" y="11835"/>
                    <a:pt x="1656" y="11833"/>
                    <a:pt x="1669" y="11829"/>
                  </a:cubicBezTo>
                  <a:cubicBezTo>
                    <a:pt x="1802" y="11695"/>
                    <a:pt x="1468" y="10995"/>
                    <a:pt x="1235" y="9761"/>
                  </a:cubicBezTo>
                  <a:cubicBezTo>
                    <a:pt x="601" y="6525"/>
                    <a:pt x="1902" y="3256"/>
                    <a:pt x="4537" y="1321"/>
                  </a:cubicBezTo>
                  <a:cubicBezTo>
                    <a:pt x="5505" y="587"/>
                    <a:pt x="6238" y="254"/>
                    <a:pt x="6205" y="87"/>
                  </a:cubicBezTo>
                  <a:cubicBezTo>
                    <a:pt x="6205" y="23"/>
                    <a:pt x="6111" y="0"/>
                    <a:pt x="59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3461;p69">
              <a:extLst>
                <a:ext uri="{FF2B5EF4-FFF2-40B4-BE49-F238E27FC236}">
                  <a16:creationId xmlns:a16="http://schemas.microsoft.com/office/drawing/2014/main" id="{08067070-09A9-4E33-B4EF-52592CDF469B}"/>
                </a:ext>
              </a:extLst>
            </p:cNvPr>
            <p:cNvSpPr/>
            <p:nvPr/>
          </p:nvSpPr>
          <p:spPr>
            <a:xfrm>
              <a:off x="7575656" y="1704917"/>
              <a:ext cx="46279" cy="22121"/>
            </a:xfrm>
            <a:custGeom>
              <a:avLst/>
              <a:gdLst/>
              <a:ahLst/>
              <a:cxnLst/>
              <a:rect l="l" t="t" r="r" b="b"/>
              <a:pathLst>
                <a:path w="2636" h="1260" extrusionOk="0">
                  <a:moveTo>
                    <a:pt x="1420" y="0"/>
                  </a:moveTo>
                  <a:cubicBezTo>
                    <a:pt x="1046" y="0"/>
                    <a:pt x="674" y="101"/>
                    <a:pt x="334" y="309"/>
                  </a:cubicBezTo>
                  <a:cubicBezTo>
                    <a:pt x="134" y="476"/>
                    <a:pt x="1" y="642"/>
                    <a:pt x="67" y="809"/>
                  </a:cubicBezTo>
                  <a:cubicBezTo>
                    <a:pt x="123" y="1116"/>
                    <a:pt x="551" y="1259"/>
                    <a:pt x="1041" y="1259"/>
                  </a:cubicBezTo>
                  <a:cubicBezTo>
                    <a:pt x="1137" y="1259"/>
                    <a:pt x="1236" y="1254"/>
                    <a:pt x="1335" y="1243"/>
                  </a:cubicBezTo>
                  <a:lnTo>
                    <a:pt x="2602" y="642"/>
                  </a:lnTo>
                  <a:cubicBezTo>
                    <a:pt x="2636" y="476"/>
                    <a:pt x="2502" y="309"/>
                    <a:pt x="2269" y="175"/>
                  </a:cubicBezTo>
                  <a:cubicBezTo>
                    <a:pt x="1994" y="60"/>
                    <a:pt x="1706" y="0"/>
                    <a:pt x="14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3462;p69">
              <a:extLst>
                <a:ext uri="{FF2B5EF4-FFF2-40B4-BE49-F238E27FC236}">
                  <a16:creationId xmlns:a16="http://schemas.microsoft.com/office/drawing/2014/main" id="{171179E0-16C5-4DF1-B892-2A358F3FD271}"/>
                </a:ext>
              </a:extLst>
            </p:cNvPr>
            <p:cNvSpPr/>
            <p:nvPr/>
          </p:nvSpPr>
          <p:spPr>
            <a:xfrm>
              <a:off x="7598497" y="2158649"/>
              <a:ext cx="63274" cy="12096"/>
            </a:xfrm>
            <a:custGeom>
              <a:avLst/>
              <a:gdLst/>
              <a:ahLst/>
              <a:cxnLst/>
              <a:rect l="l" t="t" r="r" b="b"/>
              <a:pathLst>
                <a:path w="3604" h="689" extrusionOk="0">
                  <a:moveTo>
                    <a:pt x="2080" y="1"/>
                  </a:moveTo>
                  <a:cubicBezTo>
                    <a:pt x="1518" y="1"/>
                    <a:pt x="967" y="134"/>
                    <a:pt x="468" y="383"/>
                  </a:cubicBezTo>
                  <a:cubicBezTo>
                    <a:pt x="267" y="450"/>
                    <a:pt x="134" y="550"/>
                    <a:pt x="1" y="684"/>
                  </a:cubicBezTo>
                  <a:cubicBezTo>
                    <a:pt x="1" y="687"/>
                    <a:pt x="3" y="689"/>
                    <a:pt x="7" y="689"/>
                  </a:cubicBezTo>
                  <a:cubicBezTo>
                    <a:pt x="44" y="689"/>
                    <a:pt x="233" y="573"/>
                    <a:pt x="501" y="483"/>
                  </a:cubicBezTo>
                  <a:cubicBezTo>
                    <a:pt x="901" y="317"/>
                    <a:pt x="1335" y="183"/>
                    <a:pt x="1768" y="150"/>
                  </a:cubicBezTo>
                  <a:cubicBezTo>
                    <a:pt x="1915" y="138"/>
                    <a:pt x="2070" y="130"/>
                    <a:pt x="2228" y="130"/>
                  </a:cubicBezTo>
                  <a:cubicBezTo>
                    <a:pt x="2502" y="130"/>
                    <a:pt x="2782" y="153"/>
                    <a:pt x="3036" y="217"/>
                  </a:cubicBezTo>
                  <a:lnTo>
                    <a:pt x="3603" y="350"/>
                  </a:lnTo>
                  <a:cubicBezTo>
                    <a:pt x="3436" y="250"/>
                    <a:pt x="3270" y="183"/>
                    <a:pt x="3103" y="150"/>
                  </a:cubicBezTo>
                  <a:cubicBezTo>
                    <a:pt x="2764" y="49"/>
                    <a:pt x="2420" y="1"/>
                    <a:pt x="2080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3463;p69">
              <a:extLst>
                <a:ext uri="{FF2B5EF4-FFF2-40B4-BE49-F238E27FC236}">
                  <a16:creationId xmlns:a16="http://schemas.microsoft.com/office/drawing/2014/main" id="{E15F3C69-C41B-4E63-BCB8-2560BA9417AE}"/>
                </a:ext>
              </a:extLst>
            </p:cNvPr>
            <p:cNvSpPr/>
            <p:nvPr/>
          </p:nvSpPr>
          <p:spPr>
            <a:xfrm>
              <a:off x="7572145" y="2124150"/>
              <a:ext cx="108359" cy="6689"/>
            </a:xfrm>
            <a:custGeom>
              <a:avLst/>
              <a:gdLst/>
              <a:ahLst/>
              <a:cxnLst/>
              <a:rect l="l" t="t" r="r" b="b"/>
              <a:pathLst>
                <a:path w="6172" h="381" extrusionOk="0">
                  <a:moveTo>
                    <a:pt x="5397" y="1"/>
                  </a:moveTo>
                  <a:cubicBezTo>
                    <a:pt x="4623" y="1"/>
                    <a:pt x="3853" y="38"/>
                    <a:pt x="3103" y="113"/>
                  </a:cubicBezTo>
                  <a:cubicBezTo>
                    <a:pt x="2069" y="147"/>
                    <a:pt x="1035" y="247"/>
                    <a:pt x="0" y="380"/>
                  </a:cubicBezTo>
                  <a:cubicBezTo>
                    <a:pt x="1035" y="380"/>
                    <a:pt x="2069" y="347"/>
                    <a:pt x="3103" y="247"/>
                  </a:cubicBezTo>
                  <a:cubicBezTo>
                    <a:pt x="4103" y="213"/>
                    <a:pt x="5137" y="147"/>
                    <a:pt x="6172" y="13"/>
                  </a:cubicBezTo>
                  <a:cubicBezTo>
                    <a:pt x="5913" y="5"/>
                    <a:pt x="5655" y="1"/>
                    <a:pt x="5397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3464;p69">
              <a:extLst>
                <a:ext uri="{FF2B5EF4-FFF2-40B4-BE49-F238E27FC236}">
                  <a16:creationId xmlns:a16="http://schemas.microsoft.com/office/drawing/2014/main" id="{9FA68D2D-5DDA-4E2F-AE71-F764B2B50D0D}"/>
                </a:ext>
              </a:extLst>
            </p:cNvPr>
            <p:cNvSpPr/>
            <p:nvPr/>
          </p:nvSpPr>
          <p:spPr>
            <a:xfrm>
              <a:off x="7582100" y="2139600"/>
              <a:ext cx="91382" cy="8076"/>
            </a:xfrm>
            <a:custGeom>
              <a:avLst/>
              <a:gdLst/>
              <a:ahLst/>
              <a:cxnLst/>
              <a:rect l="l" t="t" r="r" b="b"/>
              <a:pathLst>
                <a:path w="5205" h="460" extrusionOk="0">
                  <a:moveTo>
                    <a:pt x="5204" y="1"/>
                  </a:moveTo>
                  <a:cubicBezTo>
                    <a:pt x="4937" y="1"/>
                    <a:pt x="4671" y="34"/>
                    <a:pt x="4437" y="67"/>
                  </a:cubicBezTo>
                  <a:lnTo>
                    <a:pt x="2602" y="234"/>
                  </a:lnTo>
                  <a:lnTo>
                    <a:pt x="768" y="334"/>
                  </a:lnTo>
                  <a:cubicBezTo>
                    <a:pt x="501" y="368"/>
                    <a:pt x="267" y="368"/>
                    <a:pt x="1" y="434"/>
                  </a:cubicBezTo>
                  <a:cubicBezTo>
                    <a:pt x="134" y="451"/>
                    <a:pt x="267" y="459"/>
                    <a:pt x="397" y="459"/>
                  </a:cubicBezTo>
                  <a:cubicBezTo>
                    <a:pt x="526" y="459"/>
                    <a:pt x="651" y="451"/>
                    <a:pt x="768" y="434"/>
                  </a:cubicBezTo>
                  <a:cubicBezTo>
                    <a:pt x="1268" y="434"/>
                    <a:pt x="1835" y="434"/>
                    <a:pt x="2602" y="334"/>
                  </a:cubicBezTo>
                  <a:cubicBezTo>
                    <a:pt x="3370" y="267"/>
                    <a:pt x="3970" y="167"/>
                    <a:pt x="4437" y="134"/>
                  </a:cubicBezTo>
                  <a:lnTo>
                    <a:pt x="5204" y="1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3465;p69">
              <a:extLst>
                <a:ext uri="{FF2B5EF4-FFF2-40B4-BE49-F238E27FC236}">
                  <a16:creationId xmlns:a16="http://schemas.microsoft.com/office/drawing/2014/main" id="{FE603E58-1A59-4AFB-AF42-E41F13C120F2}"/>
                </a:ext>
              </a:extLst>
            </p:cNvPr>
            <p:cNvSpPr/>
            <p:nvPr/>
          </p:nvSpPr>
          <p:spPr>
            <a:xfrm>
              <a:off x="6708327" y="2968497"/>
              <a:ext cx="277025" cy="115171"/>
            </a:xfrm>
            <a:custGeom>
              <a:avLst/>
              <a:gdLst/>
              <a:ahLst/>
              <a:cxnLst/>
              <a:rect l="l" t="t" r="r" b="b"/>
              <a:pathLst>
                <a:path w="15779" h="6560" extrusionOk="0">
                  <a:moveTo>
                    <a:pt x="9753" y="1"/>
                  </a:moveTo>
                  <a:cubicBezTo>
                    <a:pt x="7155" y="1"/>
                    <a:pt x="3829" y="890"/>
                    <a:pt x="1" y="3891"/>
                  </a:cubicBezTo>
                  <a:lnTo>
                    <a:pt x="1669" y="6559"/>
                  </a:lnTo>
                  <a:cubicBezTo>
                    <a:pt x="1669" y="6559"/>
                    <a:pt x="7126" y="1563"/>
                    <a:pt x="13190" y="1563"/>
                  </a:cubicBezTo>
                  <a:cubicBezTo>
                    <a:pt x="14045" y="1563"/>
                    <a:pt x="14913" y="1663"/>
                    <a:pt x="15779" y="1889"/>
                  </a:cubicBezTo>
                  <a:cubicBezTo>
                    <a:pt x="15779" y="1889"/>
                    <a:pt x="13538" y="1"/>
                    <a:pt x="9753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3466;p69">
              <a:extLst>
                <a:ext uri="{FF2B5EF4-FFF2-40B4-BE49-F238E27FC236}">
                  <a16:creationId xmlns:a16="http://schemas.microsoft.com/office/drawing/2014/main" id="{52D5A9CC-F49C-4E30-97D7-C63961825D20}"/>
                </a:ext>
              </a:extLst>
            </p:cNvPr>
            <p:cNvSpPr/>
            <p:nvPr/>
          </p:nvSpPr>
          <p:spPr>
            <a:xfrm>
              <a:off x="6985335" y="2890810"/>
              <a:ext cx="261206" cy="110870"/>
            </a:xfrm>
            <a:custGeom>
              <a:avLst/>
              <a:gdLst/>
              <a:ahLst/>
              <a:cxnLst/>
              <a:rect l="l" t="t" r="r" b="b"/>
              <a:pathLst>
                <a:path w="14878" h="6315" extrusionOk="0">
                  <a:moveTo>
                    <a:pt x="7848" y="1"/>
                  </a:moveTo>
                  <a:cubicBezTo>
                    <a:pt x="4303" y="1"/>
                    <a:pt x="502" y="1230"/>
                    <a:pt x="1" y="6314"/>
                  </a:cubicBezTo>
                  <a:cubicBezTo>
                    <a:pt x="1" y="6314"/>
                    <a:pt x="4183" y="1783"/>
                    <a:pt x="10506" y="1783"/>
                  </a:cubicBezTo>
                  <a:cubicBezTo>
                    <a:pt x="11235" y="1783"/>
                    <a:pt x="11993" y="1843"/>
                    <a:pt x="12776" y="1978"/>
                  </a:cubicBezTo>
                  <a:lnTo>
                    <a:pt x="14878" y="2312"/>
                  </a:lnTo>
                  <a:lnTo>
                    <a:pt x="14211" y="1077"/>
                  </a:lnTo>
                  <a:cubicBezTo>
                    <a:pt x="14211" y="1061"/>
                    <a:pt x="11140" y="1"/>
                    <a:pt x="7848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3467;p69">
              <a:extLst>
                <a:ext uri="{FF2B5EF4-FFF2-40B4-BE49-F238E27FC236}">
                  <a16:creationId xmlns:a16="http://schemas.microsoft.com/office/drawing/2014/main" id="{75972D76-FDF4-4198-BFCE-BE9A9AC450C1}"/>
                </a:ext>
              </a:extLst>
            </p:cNvPr>
            <p:cNvSpPr/>
            <p:nvPr/>
          </p:nvSpPr>
          <p:spPr>
            <a:xfrm>
              <a:off x="6490468" y="2660152"/>
              <a:ext cx="494884" cy="398920"/>
            </a:xfrm>
            <a:custGeom>
              <a:avLst/>
              <a:gdLst/>
              <a:ahLst/>
              <a:cxnLst/>
              <a:rect l="l" t="t" r="r" b="b"/>
              <a:pathLst>
                <a:path w="28188" h="22722" extrusionOk="0">
                  <a:moveTo>
                    <a:pt x="11300" y="1"/>
                  </a:moveTo>
                  <a:cubicBezTo>
                    <a:pt x="7824" y="1"/>
                    <a:pt x="3450" y="463"/>
                    <a:pt x="1" y="2340"/>
                  </a:cubicBezTo>
                  <a:lnTo>
                    <a:pt x="10842" y="22721"/>
                  </a:lnTo>
                  <a:cubicBezTo>
                    <a:pt x="10842" y="22721"/>
                    <a:pt x="16023" y="17735"/>
                    <a:pt x="22248" y="17735"/>
                  </a:cubicBezTo>
                  <a:cubicBezTo>
                    <a:pt x="24169" y="17735"/>
                    <a:pt x="26190" y="18210"/>
                    <a:pt x="28188" y="19452"/>
                  </a:cubicBezTo>
                  <a:lnTo>
                    <a:pt x="17213" y="439"/>
                  </a:lnTo>
                  <a:cubicBezTo>
                    <a:pt x="17213" y="439"/>
                    <a:pt x="14682" y="1"/>
                    <a:pt x="11300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3468;p69">
              <a:extLst>
                <a:ext uri="{FF2B5EF4-FFF2-40B4-BE49-F238E27FC236}">
                  <a16:creationId xmlns:a16="http://schemas.microsoft.com/office/drawing/2014/main" id="{445C4A35-14A9-4E5B-A9F7-1B8CBD80D8FF}"/>
                </a:ext>
              </a:extLst>
            </p:cNvPr>
            <p:cNvSpPr/>
            <p:nvPr/>
          </p:nvSpPr>
          <p:spPr>
            <a:xfrm>
              <a:off x="6488133" y="2658695"/>
              <a:ext cx="498396" cy="401992"/>
            </a:xfrm>
            <a:custGeom>
              <a:avLst/>
              <a:gdLst/>
              <a:ahLst/>
              <a:cxnLst/>
              <a:rect l="l" t="t" r="r" b="b"/>
              <a:pathLst>
                <a:path w="28388" h="22897" extrusionOk="0">
                  <a:moveTo>
                    <a:pt x="11377" y="1"/>
                  </a:moveTo>
                  <a:cubicBezTo>
                    <a:pt x="9909" y="1"/>
                    <a:pt x="8457" y="97"/>
                    <a:pt x="7005" y="255"/>
                  </a:cubicBezTo>
                  <a:cubicBezTo>
                    <a:pt x="4604" y="555"/>
                    <a:pt x="2235" y="1256"/>
                    <a:pt x="67" y="2356"/>
                  </a:cubicBezTo>
                  <a:cubicBezTo>
                    <a:pt x="34" y="2390"/>
                    <a:pt x="0" y="2423"/>
                    <a:pt x="34" y="2457"/>
                  </a:cubicBezTo>
                  <a:lnTo>
                    <a:pt x="10875" y="22871"/>
                  </a:lnTo>
                  <a:cubicBezTo>
                    <a:pt x="10891" y="22888"/>
                    <a:pt x="10917" y="22896"/>
                    <a:pt x="10942" y="22896"/>
                  </a:cubicBezTo>
                  <a:cubicBezTo>
                    <a:pt x="10967" y="22896"/>
                    <a:pt x="10992" y="22888"/>
                    <a:pt x="11008" y="22871"/>
                  </a:cubicBezTo>
                  <a:lnTo>
                    <a:pt x="11075" y="22771"/>
                  </a:lnTo>
                  <a:cubicBezTo>
                    <a:pt x="13510" y="20570"/>
                    <a:pt x="16479" y="18968"/>
                    <a:pt x="19681" y="18201"/>
                  </a:cubicBezTo>
                  <a:cubicBezTo>
                    <a:pt x="20415" y="18034"/>
                    <a:pt x="21182" y="17934"/>
                    <a:pt x="21983" y="17901"/>
                  </a:cubicBezTo>
                  <a:cubicBezTo>
                    <a:pt x="22717" y="17901"/>
                    <a:pt x="23484" y="17934"/>
                    <a:pt x="24218" y="18068"/>
                  </a:cubicBezTo>
                  <a:cubicBezTo>
                    <a:pt x="25652" y="18335"/>
                    <a:pt x="26986" y="18835"/>
                    <a:pt x="28221" y="19602"/>
                  </a:cubicBezTo>
                  <a:lnTo>
                    <a:pt x="28321" y="19602"/>
                  </a:lnTo>
                  <a:cubicBezTo>
                    <a:pt x="28354" y="19569"/>
                    <a:pt x="28387" y="19535"/>
                    <a:pt x="28354" y="19469"/>
                  </a:cubicBezTo>
                  <a:lnTo>
                    <a:pt x="20382" y="5726"/>
                  </a:lnTo>
                  <a:lnTo>
                    <a:pt x="18147" y="1856"/>
                  </a:lnTo>
                  <a:lnTo>
                    <a:pt x="17546" y="855"/>
                  </a:lnTo>
                  <a:lnTo>
                    <a:pt x="17379" y="589"/>
                  </a:lnTo>
                  <a:cubicBezTo>
                    <a:pt x="17379" y="555"/>
                    <a:pt x="17379" y="555"/>
                    <a:pt x="17346" y="522"/>
                  </a:cubicBezTo>
                  <a:lnTo>
                    <a:pt x="17346" y="522"/>
                  </a:lnTo>
                  <a:cubicBezTo>
                    <a:pt x="17346" y="555"/>
                    <a:pt x="17346" y="589"/>
                    <a:pt x="17379" y="622"/>
                  </a:cubicBezTo>
                  <a:cubicBezTo>
                    <a:pt x="17379" y="689"/>
                    <a:pt x="17446" y="755"/>
                    <a:pt x="17513" y="889"/>
                  </a:cubicBezTo>
                  <a:lnTo>
                    <a:pt x="18080" y="1923"/>
                  </a:lnTo>
                  <a:lnTo>
                    <a:pt x="20282" y="5792"/>
                  </a:lnTo>
                  <a:lnTo>
                    <a:pt x="28013" y="19266"/>
                  </a:lnTo>
                  <a:lnTo>
                    <a:pt x="28013" y="19266"/>
                  </a:lnTo>
                  <a:cubicBezTo>
                    <a:pt x="26876" y="18585"/>
                    <a:pt x="25578" y="18084"/>
                    <a:pt x="24251" y="17868"/>
                  </a:cubicBezTo>
                  <a:cubicBezTo>
                    <a:pt x="23643" y="17757"/>
                    <a:pt x="23012" y="17692"/>
                    <a:pt x="22359" y="17692"/>
                  </a:cubicBezTo>
                  <a:cubicBezTo>
                    <a:pt x="22223" y="17692"/>
                    <a:pt x="22087" y="17695"/>
                    <a:pt x="21949" y="17701"/>
                  </a:cubicBezTo>
                  <a:cubicBezTo>
                    <a:pt x="21182" y="17734"/>
                    <a:pt x="20415" y="17834"/>
                    <a:pt x="19648" y="17968"/>
                  </a:cubicBezTo>
                  <a:cubicBezTo>
                    <a:pt x="18047" y="18335"/>
                    <a:pt x="16512" y="18902"/>
                    <a:pt x="15078" y="19702"/>
                  </a:cubicBezTo>
                  <a:cubicBezTo>
                    <a:pt x="13618" y="20499"/>
                    <a:pt x="12224" y="21460"/>
                    <a:pt x="10961" y="22587"/>
                  </a:cubicBezTo>
                  <a:lnTo>
                    <a:pt x="10961" y="22587"/>
                  </a:lnTo>
                  <a:lnTo>
                    <a:pt x="236" y="2422"/>
                  </a:lnTo>
                  <a:lnTo>
                    <a:pt x="236" y="2422"/>
                  </a:lnTo>
                  <a:cubicBezTo>
                    <a:pt x="2352" y="1374"/>
                    <a:pt x="4663" y="685"/>
                    <a:pt x="7039" y="388"/>
                  </a:cubicBezTo>
                  <a:cubicBezTo>
                    <a:pt x="8644" y="184"/>
                    <a:pt x="10249" y="82"/>
                    <a:pt x="11855" y="82"/>
                  </a:cubicBezTo>
                  <a:cubicBezTo>
                    <a:pt x="12084" y="82"/>
                    <a:pt x="12313" y="84"/>
                    <a:pt x="12543" y="88"/>
                  </a:cubicBezTo>
                  <a:cubicBezTo>
                    <a:pt x="14077" y="122"/>
                    <a:pt x="15245" y="222"/>
                    <a:pt x="16079" y="288"/>
                  </a:cubicBezTo>
                  <a:cubicBezTo>
                    <a:pt x="14911" y="122"/>
                    <a:pt x="13744" y="21"/>
                    <a:pt x="12543" y="21"/>
                  </a:cubicBezTo>
                  <a:cubicBezTo>
                    <a:pt x="12153" y="8"/>
                    <a:pt x="11764" y="1"/>
                    <a:pt x="1137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3469;p69">
              <a:extLst>
                <a:ext uri="{FF2B5EF4-FFF2-40B4-BE49-F238E27FC236}">
                  <a16:creationId xmlns:a16="http://schemas.microsoft.com/office/drawing/2014/main" id="{1516D6A4-71D7-42EC-964E-FE775D02E7BE}"/>
                </a:ext>
              </a:extLst>
            </p:cNvPr>
            <p:cNvSpPr/>
            <p:nvPr/>
          </p:nvSpPr>
          <p:spPr>
            <a:xfrm>
              <a:off x="6795004" y="2569560"/>
              <a:ext cx="460912" cy="430943"/>
            </a:xfrm>
            <a:custGeom>
              <a:avLst/>
              <a:gdLst/>
              <a:ahLst/>
              <a:cxnLst/>
              <a:rect l="l" t="t" r="r" b="b"/>
              <a:pathLst>
                <a:path w="26253" h="24546" extrusionOk="0">
                  <a:moveTo>
                    <a:pt x="10835" y="0"/>
                  </a:moveTo>
                  <a:cubicBezTo>
                    <a:pt x="7870" y="0"/>
                    <a:pt x="3989" y="1145"/>
                    <a:pt x="1" y="5532"/>
                  </a:cubicBezTo>
                  <a:lnTo>
                    <a:pt x="10942" y="24546"/>
                  </a:lnTo>
                  <a:cubicBezTo>
                    <a:pt x="10942" y="24546"/>
                    <a:pt x="12590" y="18947"/>
                    <a:pt x="21154" y="18947"/>
                  </a:cubicBezTo>
                  <a:cubicBezTo>
                    <a:pt x="22637" y="18947"/>
                    <a:pt x="24327" y="19115"/>
                    <a:pt x="26253" y="19509"/>
                  </a:cubicBezTo>
                  <a:lnTo>
                    <a:pt x="16212" y="1362"/>
                  </a:lnTo>
                  <a:cubicBezTo>
                    <a:pt x="16212" y="1362"/>
                    <a:pt x="14069" y="0"/>
                    <a:pt x="10835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3470;p69">
              <a:extLst>
                <a:ext uri="{FF2B5EF4-FFF2-40B4-BE49-F238E27FC236}">
                  <a16:creationId xmlns:a16="http://schemas.microsoft.com/office/drawing/2014/main" id="{D66E8A2D-3F67-46ED-8734-D4549D2BB949}"/>
                </a:ext>
              </a:extLst>
            </p:cNvPr>
            <p:cNvSpPr/>
            <p:nvPr/>
          </p:nvSpPr>
          <p:spPr>
            <a:xfrm>
              <a:off x="6792669" y="2566838"/>
              <a:ext cx="465003" cy="433664"/>
            </a:xfrm>
            <a:custGeom>
              <a:avLst/>
              <a:gdLst/>
              <a:ahLst/>
              <a:cxnLst/>
              <a:rect l="l" t="t" r="r" b="b"/>
              <a:pathLst>
                <a:path w="26486" h="24701" extrusionOk="0">
                  <a:moveTo>
                    <a:pt x="10885" y="0"/>
                  </a:moveTo>
                  <a:cubicBezTo>
                    <a:pt x="9167" y="0"/>
                    <a:pt x="7486" y="369"/>
                    <a:pt x="5938" y="1084"/>
                  </a:cubicBezTo>
                  <a:cubicBezTo>
                    <a:pt x="3669" y="2151"/>
                    <a:pt x="1668" y="3652"/>
                    <a:pt x="0" y="5520"/>
                  </a:cubicBezTo>
                  <a:lnTo>
                    <a:pt x="0" y="5620"/>
                  </a:lnTo>
                  <a:cubicBezTo>
                    <a:pt x="3002" y="10857"/>
                    <a:pt x="6638" y="17162"/>
                    <a:pt x="10508" y="23867"/>
                  </a:cubicBezTo>
                  <a:lnTo>
                    <a:pt x="10975" y="24634"/>
                  </a:lnTo>
                  <a:cubicBezTo>
                    <a:pt x="10975" y="24658"/>
                    <a:pt x="10975" y="24665"/>
                    <a:pt x="10987" y="24667"/>
                  </a:cubicBezTo>
                  <a:lnTo>
                    <a:pt x="10987" y="24667"/>
                  </a:lnTo>
                  <a:cubicBezTo>
                    <a:pt x="10983" y="24678"/>
                    <a:pt x="10979" y="24689"/>
                    <a:pt x="10975" y="24701"/>
                  </a:cubicBezTo>
                  <a:lnTo>
                    <a:pt x="11049" y="24688"/>
                  </a:lnTo>
                  <a:lnTo>
                    <a:pt x="11049" y="24688"/>
                  </a:lnTo>
                  <a:cubicBezTo>
                    <a:pt x="11053" y="24689"/>
                    <a:pt x="11058" y="24689"/>
                    <a:pt x="11062" y="24689"/>
                  </a:cubicBezTo>
                  <a:cubicBezTo>
                    <a:pt x="11074" y="24689"/>
                    <a:pt x="11087" y="24686"/>
                    <a:pt x="11099" y="24680"/>
                  </a:cubicBezTo>
                  <a:lnTo>
                    <a:pt x="11099" y="24680"/>
                  </a:lnTo>
                  <a:lnTo>
                    <a:pt x="11175" y="24667"/>
                  </a:lnTo>
                  <a:lnTo>
                    <a:pt x="11145" y="24621"/>
                  </a:lnTo>
                  <a:lnTo>
                    <a:pt x="11145" y="24621"/>
                  </a:lnTo>
                  <a:cubicBezTo>
                    <a:pt x="11380" y="23892"/>
                    <a:pt x="11778" y="23196"/>
                    <a:pt x="12309" y="22633"/>
                  </a:cubicBezTo>
                  <a:cubicBezTo>
                    <a:pt x="12542" y="22332"/>
                    <a:pt x="12809" y="22065"/>
                    <a:pt x="13109" y="21799"/>
                  </a:cubicBezTo>
                  <a:cubicBezTo>
                    <a:pt x="13376" y="21532"/>
                    <a:pt x="13643" y="21298"/>
                    <a:pt x="13977" y="21098"/>
                  </a:cubicBezTo>
                  <a:lnTo>
                    <a:pt x="14477" y="20798"/>
                  </a:lnTo>
                  <a:cubicBezTo>
                    <a:pt x="14611" y="20664"/>
                    <a:pt x="14777" y="20598"/>
                    <a:pt x="14977" y="20498"/>
                  </a:cubicBezTo>
                  <a:cubicBezTo>
                    <a:pt x="15311" y="20331"/>
                    <a:pt x="15645" y="20164"/>
                    <a:pt x="15978" y="20031"/>
                  </a:cubicBezTo>
                  <a:lnTo>
                    <a:pt x="17012" y="19664"/>
                  </a:lnTo>
                  <a:lnTo>
                    <a:pt x="18113" y="19430"/>
                  </a:lnTo>
                  <a:cubicBezTo>
                    <a:pt x="18447" y="19330"/>
                    <a:pt x="18814" y="19297"/>
                    <a:pt x="19180" y="19263"/>
                  </a:cubicBezTo>
                  <a:cubicBezTo>
                    <a:pt x="19547" y="19263"/>
                    <a:pt x="19881" y="19163"/>
                    <a:pt x="20281" y="19163"/>
                  </a:cubicBezTo>
                  <a:lnTo>
                    <a:pt x="21315" y="19163"/>
                  </a:lnTo>
                  <a:cubicBezTo>
                    <a:pt x="21649" y="19163"/>
                    <a:pt x="21982" y="19163"/>
                    <a:pt x="22349" y="19197"/>
                  </a:cubicBezTo>
                  <a:lnTo>
                    <a:pt x="23383" y="19297"/>
                  </a:lnTo>
                  <a:lnTo>
                    <a:pt x="24384" y="19430"/>
                  </a:lnTo>
                  <a:lnTo>
                    <a:pt x="26315" y="19758"/>
                  </a:lnTo>
                  <a:lnTo>
                    <a:pt x="26315" y="19758"/>
                  </a:lnTo>
                  <a:cubicBezTo>
                    <a:pt x="26317" y="19760"/>
                    <a:pt x="26318" y="19762"/>
                    <a:pt x="26319" y="19764"/>
                  </a:cubicBezTo>
                  <a:lnTo>
                    <a:pt x="26321" y="19759"/>
                  </a:lnTo>
                  <a:lnTo>
                    <a:pt x="26321" y="19759"/>
                  </a:lnTo>
                  <a:lnTo>
                    <a:pt x="26352" y="19764"/>
                  </a:lnTo>
                  <a:lnTo>
                    <a:pt x="26386" y="19764"/>
                  </a:lnTo>
                  <a:cubicBezTo>
                    <a:pt x="26419" y="19697"/>
                    <a:pt x="26486" y="19664"/>
                    <a:pt x="26419" y="19630"/>
                  </a:cubicBezTo>
                  <a:lnTo>
                    <a:pt x="19147" y="6488"/>
                  </a:lnTo>
                  <a:lnTo>
                    <a:pt x="17046" y="2818"/>
                  </a:lnTo>
                  <a:lnTo>
                    <a:pt x="16512" y="1851"/>
                  </a:lnTo>
                  <a:cubicBezTo>
                    <a:pt x="16479" y="1784"/>
                    <a:pt x="16445" y="1684"/>
                    <a:pt x="16378" y="1618"/>
                  </a:cubicBezTo>
                  <a:cubicBezTo>
                    <a:pt x="16378" y="1584"/>
                    <a:pt x="16378" y="1584"/>
                    <a:pt x="16345" y="1517"/>
                  </a:cubicBezTo>
                  <a:lnTo>
                    <a:pt x="16345" y="1618"/>
                  </a:lnTo>
                  <a:cubicBezTo>
                    <a:pt x="16412" y="1684"/>
                    <a:pt x="16445" y="1784"/>
                    <a:pt x="16479" y="1851"/>
                  </a:cubicBezTo>
                  <a:lnTo>
                    <a:pt x="17012" y="2852"/>
                  </a:lnTo>
                  <a:cubicBezTo>
                    <a:pt x="17513" y="3752"/>
                    <a:pt x="18180" y="4987"/>
                    <a:pt x="19047" y="6588"/>
                  </a:cubicBezTo>
                  <a:cubicBezTo>
                    <a:pt x="20798" y="9759"/>
                    <a:pt x="23268" y="14238"/>
                    <a:pt x="26231" y="19604"/>
                  </a:cubicBezTo>
                  <a:lnTo>
                    <a:pt x="26231" y="19604"/>
                  </a:lnTo>
                  <a:lnTo>
                    <a:pt x="24418" y="19297"/>
                  </a:lnTo>
                  <a:cubicBezTo>
                    <a:pt x="24117" y="19197"/>
                    <a:pt x="23784" y="19163"/>
                    <a:pt x="23417" y="19163"/>
                  </a:cubicBezTo>
                  <a:lnTo>
                    <a:pt x="22383" y="19097"/>
                  </a:lnTo>
                  <a:cubicBezTo>
                    <a:pt x="22049" y="19063"/>
                    <a:pt x="21682" y="19030"/>
                    <a:pt x="21349" y="19030"/>
                  </a:cubicBezTo>
                  <a:lnTo>
                    <a:pt x="20248" y="19030"/>
                  </a:lnTo>
                  <a:cubicBezTo>
                    <a:pt x="19914" y="19063"/>
                    <a:pt x="19547" y="19063"/>
                    <a:pt x="19180" y="19130"/>
                  </a:cubicBezTo>
                  <a:cubicBezTo>
                    <a:pt x="18814" y="19163"/>
                    <a:pt x="18447" y="19230"/>
                    <a:pt x="18113" y="19297"/>
                  </a:cubicBezTo>
                  <a:lnTo>
                    <a:pt x="17012" y="19530"/>
                  </a:lnTo>
                  <a:lnTo>
                    <a:pt x="15945" y="19931"/>
                  </a:lnTo>
                  <a:cubicBezTo>
                    <a:pt x="15578" y="20064"/>
                    <a:pt x="15211" y="20231"/>
                    <a:pt x="14877" y="20431"/>
                  </a:cubicBezTo>
                  <a:cubicBezTo>
                    <a:pt x="14711" y="20498"/>
                    <a:pt x="14544" y="20598"/>
                    <a:pt x="14377" y="20698"/>
                  </a:cubicBezTo>
                  <a:lnTo>
                    <a:pt x="13877" y="21031"/>
                  </a:lnTo>
                  <a:cubicBezTo>
                    <a:pt x="13576" y="21265"/>
                    <a:pt x="13243" y="21498"/>
                    <a:pt x="12976" y="21765"/>
                  </a:cubicBezTo>
                  <a:cubicBezTo>
                    <a:pt x="12709" y="22032"/>
                    <a:pt x="12442" y="22332"/>
                    <a:pt x="12175" y="22633"/>
                  </a:cubicBezTo>
                  <a:cubicBezTo>
                    <a:pt x="11694" y="23174"/>
                    <a:pt x="11322" y="23823"/>
                    <a:pt x="11058" y="24483"/>
                  </a:cubicBezTo>
                  <a:lnTo>
                    <a:pt x="11058" y="24483"/>
                  </a:lnTo>
                  <a:lnTo>
                    <a:pt x="10708" y="23933"/>
                  </a:lnTo>
                  <a:lnTo>
                    <a:pt x="235" y="5714"/>
                  </a:lnTo>
                  <a:lnTo>
                    <a:pt x="235" y="5714"/>
                  </a:lnTo>
                  <a:cubicBezTo>
                    <a:pt x="1863" y="3864"/>
                    <a:pt x="3852" y="2344"/>
                    <a:pt x="6104" y="1284"/>
                  </a:cubicBezTo>
                  <a:cubicBezTo>
                    <a:pt x="7656" y="554"/>
                    <a:pt x="9348" y="183"/>
                    <a:pt x="11042" y="183"/>
                  </a:cubicBezTo>
                  <a:cubicBezTo>
                    <a:pt x="12444" y="183"/>
                    <a:pt x="13849" y="437"/>
                    <a:pt x="15178" y="950"/>
                  </a:cubicBezTo>
                  <a:cubicBezTo>
                    <a:pt x="15545" y="1084"/>
                    <a:pt x="15845" y="1251"/>
                    <a:pt x="16045" y="1317"/>
                  </a:cubicBezTo>
                  <a:lnTo>
                    <a:pt x="16278" y="1451"/>
                  </a:lnTo>
                  <a:lnTo>
                    <a:pt x="16178" y="1351"/>
                  </a:lnTo>
                  <a:lnTo>
                    <a:pt x="15978" y="1251"/>
                  </a:lnTo>
                  <a:cubicBezTo>
                    <a:pt x="15678" y="1084"/>
                    <a:pt x="15378" y="950"/>
                    <a:pt x="15111" y="817"/>
                  </a:cubicBezTo>
                  <a:cubicBezTo>
                    <a:pt x="13943" y="383"/>
                    <a:pt x="12743" y="116"/>
                    <a:pt x="11508" y="16"/>
                  </a:cubicBezTo>
                  <a:cubicBezTo>
                    <a:pt x="11300" y="6"/>
                    <a:pt x="11093" y="0"/>
                    <a:pt x="1088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3471;p69">
              <a:extLst>
                <a:ext uri="{FF2B5EF4-FFF2-40B4-BE49-F238E27FC236}">
                  <a16:creationId xmlns:a16="http://schemas.microsoft.com/office/drawing/2014/main" id="{AE63C882-7D9E-42C4-A9E8-90AD621D6E68}"/>
                </a:ext>
              </a:extLst>
            </p:cNvPr>
            <p:cNvSpPr/>
            <p:nvPr/>
          </p:nvSpPr>
          <p:spPr>
            <a:xfrm>
              <a:off x="6541417" y="2528459"/>
              <a:ext cx="443935" cy="470287"/>
            </a:xfrm>
            <a:custGeom>
              <a:avLst/>
              <a:gdLst/>
              <a:ahLst/>
              <a:cxnLst/>
              <a:rect l="l" t="t" r="r" b="b"/>
              <a:pathLst>
                <a:path w="25286" h="26787" extrusionOk="0">
                  <a:moveTo>
                    <a:pt x="14378" y="7840"/>
                  </a:moveTo>
                  <a:lnTo>
                    <a:pt x="14378" y="7841"/>
                  </a:lnTo>
                  <a:lnTo>
                    <a:pt x="14378" y="7841"/>
                  </a:lnTo>
                  <a:cubicBezTo>
                    <a:pt x="14378" y="7841"/>
                    <a:pt x="14378" y="7840"/>
                    <a:pt x="14378" y="7840"/>
                  </a:cubicBezTo>
                  <a:close/>
                  <a:moveTo>
                    <a:pt x="1" y="1"/>
                  </a:moveTo>
                  <a:lnTo>
                    <a:pt x="11709" y="22550"/>
                  </a:lnTo>
                  <a:cubicBezTo>
                    <a:pt x="11709" y="22550"/>
                    <a:pt x="11915" y="22542"/>
                    <a:pt x="12280" y="22542"/>
                  </a:cubicBezTo>
                  <a:cubicBezTo>
                    <a:pt x="14391" y="22542"/>
                    <a:pt x="21815" y="22833"/>
                    <a:pt x="25286" y="26787"/>
                  </a:cubicBezTo>
                  <a:lnTo>
                    <a:pt x="14378" y="7841"/>
                  </a:lnTo>
                  <a:lnTo>
                    <a:pt x="14378" y="7841"/>
                  </a:lnTo>
                  <a:cubicBezTo>
                    <a:pt x="14378" y="7841"/>
                    <a:pt x="14378" y="7841"/>
                    <a:pt x="14378" y="7841"/>
                  </a:cubicBezTo>
                  <a:cubicBezTo>
                    <a:pt x="14364" y="7841"/>
                    <a:pt x="7990" y="1"/>
                    <a:pt x="1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3472;p69">
              <a:extLst>
                <a:ext uri="{FF2B5EF4-FFF2-40B4-BE49-F238E27FC236}">
                  <a16:creationId xmlns:a16="http://schemas.microsoft.com/office/drawing/2014/main" id="{D0E6FCEF-2AF8-40B5-AF52-B045230BFB58}"/>
                </a:ext>
              </a:extLst>
            </p:cNvPr>
            <p:cNvSpPr/>
            <p:nvPr/>
          </p:nvSpPr>
          <p:spPr>
            <a:xfrm>
              <a:off x="6541417" y="2528459"/>
              <a:ext cx="445691" cy="472043"/>
            </a:xfrm>
            <a:custGeom>
              <a:avLst/>
              <a:gdLst/>
              <a:ahLst/>
              <a:cxnLst/>
              <a:rect l="l" t="t" r="r" b="b"/>
              <a:pathLst>
                <a:path w="25386" h="26887" extrusionOk="0">
                  <a:moveTo>
                    <a:pt x="1" y="1"/>
                  </a:moveTo>
                  <a:lnTo>
                    <a:pt x="33" y="64"/>
                  </a:lnTo>
                  <a:lnTo>
                    <a:pt x="33" y="64"/>
                  </a:lnTo>
                  <a:cubicBezTo>
                    <a:pt x="30" y="43"/>
                    <a:pt x="22" y="22"/>
                    <a:pt x="1" y="1"/>
                  </a:cubicBezTo>
                  <a:close/>
                  <a:moveTo>
                    <a:pt x="33" y="64"/>
                  </a:moveTo>
                  <a:cubicBezTo>
                    <a:pt x="34" y="76"/>
                    <a:pt x="34" y="89"/>
                    <a:pt x="34" y="101"/>
                  </a:cubicBezTo>
                  <a:lnTo>
                    <a:pt x="201" y="434"/>
                  </a:lnTo>
                  <a:lnTo>
                    <a:pt x="412" y="824"/>
                  </a:lnTo>
                  <a:lnTo>
                    <a:pt x="412" y="824"/>
                  </a:lnTo>
                  <a:cubicBezTo>
                    <a:pt x="313" y="635"/>
                    <a:pt x="230" y="474"/>
                    <a:pt x="168" y="334"/>
                  </a:cubicBezTo>
                  <a:lnTo>
                    <a:pt x="33" y="64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168" y="168"/>
                  </a:lnTo>
                  <a:lnTo>
                    <a:pt x="1469" y="201"/>
                  </a:lnTo>
                  <a:lnTo>
                    <a:pt x="1802" y="268"/>
                  </a:lnTo>
                  <a:lnTo>
                    <a:pt x="2603" y="368"/>
                  </a:lnTo>
                  <a:cubicBezTo>
                    <a:pt x="2870" y="434"/>
                    <a:pt x="3170" y="501"/>
                    <a:pt x="3470" y="601"/>
                  </a:cubicBezTo>
                  <a:cubicBezTo>
                    <a:pt x="3804" y="668"/>
                    <a:pt x="4137" y="768"/>
                    <a:pt x="4471" y="868"/>
                  </a:cubicBezTo>
                  <a:cubicBezTo>
                    <a:pt x="6139" y="1502"/>
                    <a:pt x="7706" y="2302"/>
                    <a:pt x="9174" y="3337"/>
                  </a:cubicBezTo>
                  <a:cubicBezTo>
                    <a:pt x="11075" y="4671"/>
                    <a:pt x="12810" y="6205"/>
                    <a:pt x="14311" y="7973"/>
                  </a:cubicBezTo>
                  <a:cubicBezTo>
                    <a:pt x="17289" y="13184"/>
                    <a:pt x="20895" y="19464"/>
                    <a:pt x="24794" y="26262"/>
                  </a:cubicBezTo>
                  <a:lnTo>
                    <a:pt x="24794" y="26262"/>
                  </a:lnTo>
                  <a:cubicBezTo>
                    <a:pt x="23939" y="25421"/>
                    <a:pt x="22925" y="24741"/>
                    <a:pt x="21816" y="24285"/>
                  </a:cubicBezTo>
                  <a:cubicBezTo>
                    <a:pt x="20716" y="23784"/>
                    <a:pt x="19582" y="23384"/>
                    <a:pt x="18447" y="23151"/>
                  </a:cubicBezTo>
                  <a:cubicBezTo>
                    <a:pt x="16462" y="22706"/>
                    <a:pt x="14477" y="22472"/>
                    <a:pt x="12469" y="22472"/>
                  </a:cubicBezTo>
                  <a:cubicBezTo>
                    <a:pt x="12243" y="22472"/>
                    <a:pt x="12017" y="22475"/>
                    <a:pt x="11791" y="22481"/>
                  </a:cubicBezTo>
                  <a:lnTo>
                    <a:pt x="11791" y="22481"/>
                  </a:lnTo>
                  <a:lnTo>
                    <a:pt x="3337" y="6339"/>
                  </a:lnTo>
                  <a:lnTo>
                    <a:pt x="868" y="1669"/>
                  </a:lnTo>
                  <a:lnTo>
                    <a:pt x="412" y="824"/>
                  </a:lnTo>
                  <a:lnTo>
                    <a:pt x="412" y="824"/>
                  </a:lnTo>
                  <a:cubicBezTo>
                    <a:pt x="525" y="1042"/>
                    <a:pt x="658" y="1298"/>
                    <a:pt x="801" y="1602"/>
                  </a:cubicBezTo>
                  <a:cubicBezTo>
                    <a:pt x="1335" y="2703"/>
                    <a:pt x="2169" y="4271"/>
                    <a:pt x="3170" y="6272"/>
                  </a:cubicBezTo>
                  <a:cubicBezTo>
                    <a:pt x="5271" y="10275"/>
                    <a:pt x="8173" y="15946"/>
                    <a:pt x="11609" y="22550"/>
                  </a:cubicBezTo>
                  <a:cubicBezTo>
                    <a:pt x="11609" y="22617"/>
                    <a:pt x="11643" y="22617"/>
                    <a:pt x="11676" y="22617"/>
                  </a:cubicBezTo>
                  <a:cubicBezTo>
                    <a:pt x="11926" y="22610"/>
                    <a:pt x="12176" y="22606"/>
                    <a:pt x="12425" y="22606"/>
                  </a:cubicBezTo>
                  <a:cubicBezTo>
                    <a:pt x="14410" y="22606"/>
                    <a:pt x="16392" y="22840"/>
                    <a:pt x="18347" y="23284"/>
                  </a:cubicBezTo>
                  <a:cubicBezTo>
                    <a:pt x="19515" y="23518"/>
                    <a:pt x="20649" y="23885"/>
                    <a:pt x="21716" y="24352"/>
                  </a:cubicBezTo>
                  <a:cubicBezTo>
                    <a:pt x="22817" y="24852"/>
                    <a:pt x="23851" y="25519"/>
                    <a:pt x="24719" y="26353"/>
                  </a:cubicBezTo>
                  <a:lnTo>
                    <a:pt x="25018" y="26652"/>
                  </a:lnTo>
                  <a:lnTo>
                    <a:pt x="25018" y="26652"/>
                  </a:lnTo>
                  <a:cubicBezTo>
                    <a:pt x="25062" y="26730"/>
                    <a:pt x="25107" y="26808"/>
                    <a:pt x="25152" y="26887"/>
                  </a:cubicBezTo>
                  <a:lnTo>
                    <a:pt x="25227" y="26842"/>
                  </a:lnTo>
                  <a:lnTo>
                    <a:pt x="25227" y="26842"/>
                  </a:lnTo>
                  <a:cubicBezTo>
                    <a:pt x="25235" y="26844"/>
                    <a:pt x="25244" y="26845"/>
                    <a:pt x="25252" y="26845"/>
                  </a:cubicBezTo>
                  <a:cubicBezTo>
                    <a:pt x="25277" y="26845"/>
                    <a:pt x="25302" y="26837"/>
                    <a:pt x="25319" y="26820"/>
                  </a:cubicBezTo>
                  <a:cubicBezTo>
                    <a:pt x="25352" y="26787"/>
                    <a:pt x="25386" y="26720"/>
                    <a:pt x="25352" y="26687"/>
                  </a:cubicBezTo>
                  <a:lnTo>
                    <a:pt x="14478" y="7806"/>
                  </a:lnTo>
                  <a:cubicBezTo>
                    <a:pt x="11109" y="3937"/>
                    <a:pt x="7339" y="1635"/>
                    <a:pt x="4537" y="701"/>
                  </a:cubicBezTo>
                  <a:cubicBezTo>
                    <a:pt x="4204" y="601"/>
                    <a:pt x="3870" y="501"/>
                    <a:pt x="3537" y="434"/>
                  </a:cubicBezTo>
                  <a:cubicBezTo>
                    <a:pt x="3270" y="334"/>
                    <a:pt x="2970" y="268"/>
                    <a:pt x="2669" y="201"/>
                  </a:cubicBezTo>
                  <a:lnTo>
                    <a:pt x="1869" y="101"/>
                  </a:lnTo>
                  <a:lnTo>
                    <a:pt x="1535" y="34"/>
                  </a:lnTo>
                  <a:lnTo>
                    <a:pt x="1202" y="34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3473;p69">
              <a:extLst>
                <a:ext uri="{FF2B5EF4-FFF2-40B4-BE49-F238E27FC236}">
                  <a16:creationId xmlns:a16="http://schemas.microsoft.com/office/drawing/2014/main" id="{48F6E9D0-2331-443D-ABE4-27F644EAF450}"/>
                </a:ext>
              </a:extLst>
            </p:cNvPr>
            <p:cNvSpPr/>
            <p:nvPr/>
          </p:nvSpPr>
          <p:spPr>
            <a:xfrm>
              <a:off x="7153421" y="3652886"/>
              <a:ext cx="63256" cy="62098"/>
            </a:xfrm>
            <a:custGeom>
              <a:avLst/>
              <a:gdLst/>
              <a:ahLst/>
              <a:cxnLst/>
              <a:rect l="l" t="t" r="r" b="b"/>
              <a:pathLst>
                <a:path w="3603" h="3537" extrusionOk="0">
                  <a:moveTo>
                    <a:pt x="1768" y="1"/>
                  </a:moveTo>
                  <a:lnTo>
                    <a:pt x="1501" y="434"/>
                  </a:lnTo>
                  <a:cubicBezTo>
                    <a:pt x="1234" y="901"/>
                    <a:pt x="867" y="1302"/>
                    <a:pt x="434" y="1602"/>
                  </a:cubicBezTo>
                  <a:lnTo>
                    <a:pt x="0" y="1835"/>
                  </a:lnTo>
                  <a:lnTo>
                    <a:pt x="467" y="2035"/>
                  </a:lnTo>
                  <a:cubicBezTo>
                    <a:pt x="934" y="2302"/>
                    <a:pt x="1334" y="2669"/>
                    <a:pt x="1635" y="3136"/>
                  </a:cubicBezTo>
                  <a:lnTo>
                    <a:pt x="1868" y="3537"/>
                  </a:lnTo>
                  <a:lnTo>
                    <a:pt x="2102" y="3136"/>
                  </a:lnTo>
                  <a:cubicBezTo>
                    <a:pt x="2335" y="2669"/>
                    <a:pt x="2702" y="2269"/>
                    <a:pt x="3169" y="1969"/>
                  </a:cubicBezTo>
                  <a:lnTo>
                    <a:pt x="3603" y="1702"/>
                  </a:lnTo>
                  <a:lnTo>
                    <a:pt x="3169" y="1502"/>
                  </a:lnTo>
                  <a:cubicBezTo>
                    <a:pt x="2702" y="1235"/>
                    <a:pt x="2302" y="868"/>
                    <a:pt x="2002" y="434"/>
                  </a:cubicBezTo>
                  <a:lnTo>
                    <a:pt x="1768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3474;p69">
              <a:extLst>
                <a:ext uri="{FF2B5EF4-FFF2-40B4-BE49-F238E27FC236}">
                  <a16:creationId xmlns:a16="http://schemas.microsoft.com/office/drawing/2014/main" id="{9D57A05B-7D11-4566-B5C5-35918F7588F7}"/>
                </a:ext>
              </a:extLst>
            </p:cNvPr>
            <p:cNvSpPr/>
            <p:nvPr/>
          </p:nvSpPr>
          <p:spPr>
            <a:xfrm>
              <a:off x="6748146" y="2142532"/>
              <a:ext cx="62694" cy="62677"/>
            </a:xfrm>
            <a:custGeom>
              <a:avLst/>
              <a:gdLst/>
              <a:ahLst/>
              <a:cxnLst/>
              <a:rect l="l" t="t" r="r" b="b"/>
              <a:pathLst>
                <a:path w="3571" h="3570" extrusionOk="0">
                  <a:moveTo>
                    <a:pt x="1736" y="0"/>
                  </a:moveTo>
                  <a:lnTo>
                    <a:pt x="1502" y="401"/>
                  </a:lnTo>
                  <a:cubicBezTo>
                    <a:pt x="1235" y="868"/>
                    <a:pt x="868" y="1301"/>
                    <a:pt x="401" y="1602"/>
                  </a:cubicBezTo>
                  <a:lnTo>
                    <a:pt x="1" y="1835"/>
                  </a:lnTo>
                  <a:lnTo>
                    <a:pt x="401" y="2069"/>
                  </a:lnTo>
                  <a:cubicBezTo>
                    <a:pt x="902" y="2302"/>
                    <a:pt x="1302" y="2669"/>
                    <a:pt x="1602" y="3136"/>
                  </a:cubicBezTo>
                  <a:lnTo>
                    <a:pt x="1869" y="3570"/>
                  </a:lnTo>
                  <a:lnTo>
                    <a:pt x="2069" y="3136"/>
                  </a:lnTo>
                  <a:cubicBezTo>
                    <a:pt x="2336" y="2669"/>
                    <a:pt x="2703" y="2269"/>
                    <a:pt x="3170" y="1968"/>
                  </a:cubicBezTo>
                  <a:lnTo>
                    <a:pt x="3570" y="1735"/>
                  </a:lnTo>
                  <a:lnTo>
                    <a:pt x="3170" y="1501"/>
                  </a:lnTo>
                  <a:cubicBezTo>
                    <a:pt x="2670" y="1268"/>
                    <a:pt x="2269" y="868"/>
                    <a:pt x="1969" y="434"/>
                  </a:cubicBezTo>
                  <a:lnTo>
                    <a:pt x="1736" y="0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3475;p69">
              <a:extLst>
                <a:ext uri="{FF2B5EF4-FFF2-40B4-BE49-F238E27FC236}">
                  <a16:creationId xmlns:a16="http://schemas.microsoft.com/office/drawing/2014/main" id="{670C0538-F4B5-41E3-9A88-87882F291A5B}"/>
                </a:ext>
              </a:extLst>
            </p:cNvPr>
            <p:cNvSpPr/>
            <p:nvPr/>
          </p:nvSpPr>
          <p:spPr>
            <a:xfrm>
              <a:off x="8626293" y="2403141"/>
              <a:ext cx="63256" cy="63256"/>
            </a:xfrm>
            <a:custGeom>
              <a:avLst/>
              <a:gdLst/>
              <a:ahLst/>
              <a:cxnLst/>
              <a:rect l="l" t="t" r="r" b="b"/>
              <a:pathLst>
                <a:path w="3603" h="3603" extrusionOk="0">
                  <a:moveTo>
                    <a:pt x="1735" y="0"/>
                  </a:moveTo>
                  <a:lnTo>
                    <a:pt x="1501" y="467"/>
                  </a:lnTo>
                  <a:cubicBezTo>
                    <a:pt x="1268" y="934"/>
                    <a:pt x="868" y="1335"/>
                    <a:pt x="434" y="1635"/>
                  </a:cubicBezTo>
                  <a:lnTo>
                    <a:pt x="0" y="1902"/>
                  </a:lnTo>
                  <a:lnTo>
                    <a:pt x="467" y="2102"/>
                  </a:lnTo>
                  <a:cubicBezTo>
                    <a:pt x="934" y="2369"/>
                    <a:pt x="1335" y="2736"/>
                    <a:pt x="1635" y="3169"/>
                  </a:cubicBezTo>
                  <a:lnTo>
                    <a:pt x="1902" y="3603"/>
                  </a:lnTo>
                  <a:lnTo>
                    <a:pt x="2102" y="3169"/>
                  </a:lnTo>
                  <a:cubicBezTo>
                    <a:pt x="2335" y="2702"/>
                    <a:pt x="2702" y="2269"/>
                    <a:pt x="3169" y="1968"/>
                  </a:cubicBezTo>
                  <a:lnTo>
                    <a:pt x="3603" y="1735"/>
                  </a:lnTo>
                  <a:lnTo>
                    <a:pt x="3169" y="1501"/>
                  </a:lnTo>
                  <a:cubicBezTo>
                    <a:pt x="2669" y="1268"/>
                    <a:pt x="2269" y="901"/>
                    <a:pt x="1968" y="434"/>
                  </a:cubicBezTo>
                  <a:lnTo>
                    <a:pt x="1735" y="0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3476;p69">
              <a:extLst>
                <a:ext uri="{FF2B5EF4-FFF2-40B4-BE49-F238E27FC236}">
                  <a16:creationId xmlns:a16="http://schemas.microsoft.com/office/drawing/2014/main" id="{B7F78D75-CA9A-4C19-A032-BFCB61FFA2AE}"/>
                </a:ext>
              </a:extLst>
            </p:cNvPr>
            <p:cNvSpPr/>
            <p:nvPr/>
          </p:nvSpPr>
          <p:spPr>
            <a:xfrm>
              <a:off x="8404923" y="3748341"/>
              <a:ext cx="62677" cy="62098"/>
            </a:xfrm>
            <a:custGeom>
              <a:avLst/>
              <a:gdLst/>
              <a:ahLst/>
              <a:cxnLst/>
              <a:rect l="l" t="t" r="r" b="b"/>
              <a:pathLst>
                <a:path w="3570" h="3537" extrusionOk="0">
                  <a:moveTo>
                    <a:pt x="1702" y="1"/>
                  </a:moveTo>
                  <a:lnTo>
                    <a:pt x="1535" y="368"/>
                  </a:lnTo>
                  <a:cubicBezTo>
                    <a:pt x="1268" y="868"/>
                    <a:pt x="901" y="1268"/>
                    <a:pt x="434" y="1569"/>
                  </a:cubicBezTo>
                  <a:lnTo>
                    <a:pt x="0" y="1836"/>
                  </a:lnTo>
                  <a:lnTo>
                    <a:pt x="434" y="2036"/>
                  </a:lnTo>
                  <a:cubicBezTo>
                    <a:pt x="901" y="2303"/>
                    <a:pt x="1301" y="2669"/>
                    <a:pt x="1601" y="3103"/>
                  </a:cubicBezTo>
                  <a:lnTo>
                    <a:pt x="1868" y="3537"/>
                  </a:lnTo>
                  <a:lnTo>
                    <a:pt x="2068" y="3103"/>
                  </a:lnTo>
                  <a:cubicBezTo>
                    <a:pt x="2302" y="2636"/>
                    <a:pt x="2702" y="2236"/>
                    <a:pt x="3136" y="1936"/>
                  </a:cubicBezTo>
                  <a:lnTo>
                    <a:pt x="3570" y="1702"/>
                  </a:lnTo>
                  <a:lnTo>
                    <a:pt x="3136" y="1502"/>
                  </a:lnTo>
                  <a:cubicBezTo>
                    <a:pt x="2636" y="1235"/>
                    <a:pt x="2235" y="868"/>
                    <a:pt x="1935" y="401"/>
                  </a:cubicBezTo>
                  <a:lnTo>
                    <a:pt x="1702" y="1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3477;p69">
              <a:extLst>
                <a:ext uri="{FF2B5EF4-FFF2-40B4-BE49-F238E27FC236}">
                  <a16:creationId xmlns:a16="http://schemas.microsoft.com/office/drawing/2014/main" id="{0A5A4390-3AC8-4C73-8266-B22C90552491}"/>
                </a:ext>
              </a:extLst>
            </p:cNvPr>
            <p:cNvSpPr/>
            <p:nvPr/>
          </p:nvSpPr>
          <p:spPr>
            <a:xfrm>
              <a:off x="8476360" y="4030037"/>
              <a:ext cx="12325" cy="12325"/>
            </a:xfrm>
            <a:custGeom>
              <a:avLst/>
              <a:gdLst/>
              <a:ahLst/>
              <a:cxnLst/>
              <a:rect l="l" t="t" r="r" b="b"/>
              <a:pathLst>
                <a:path w="702" h="702" extrusionOk="0">
                  <a:moveTo>
                    <a:pt x="34" y="1"/>
                  </a:moveTo>
                  <a:lnTo>
                    <a:pt x="68" y="134"/>
                  </a:lnTo>
                  <a:cubicBezTo>
                    <a:pt x="101" y="268"/>
                    <a:pt x="101" y="401"/>
                    <a:pt x="34" y="534"/>
                  </a:cubicBezTo>
                  <a:lnTo>
                    <a:pt x="1" y="668"/>
                  </a:lnTo>
                  <a:lnTo>
                    <a:pt x="1" y="668"/>
                  </a:lnTo>
                  <a:lnTo>
                    <a:pt x="134" y="634"/>
                  </a:lnTo>
                  <a:cubicBezTo>
                    <a:pt x="190" y="621"/>
                    <a:pt x="245" y="613"/>
                    <a:pt x="300" y="613"/>
                  </a:cubicBezTo>
                  <a:cubicBezTo>
                    <a:pt x="378" y="613"/>
                    <a:pt x="456" y="629"/>
                    <a:pt x="535" y="668"/>
                  </a:cubicBezTo>
                  <a:lnTo>
                    <a:pt x="668" y="701"/>
                  </a:lnTo>
                  <a:lnTo>
                    <a:pt x="635" y="568"/>
                  </a:lnTo>
                  <a:cubicBezTo>
                    <a:pt x="601" y="434"/>
                    <a:pt x="601" y="301"/>
                    <a:pt x="668" y="167"/>
                  </a:cubicBezTo>
                  <a:lnTo>
                    <a:pt x="701" y="34"/>
                  </a:lnTo>
                  <a:lnTo>
                    <a:pt x="701" y="34"/>
                  </a:lnTo>
                  <a:lnTo>
                    <a:pt x="568" y="67"/>
                  </a:lnTo>
                  <a:cubicBezTo>
                    <a:pt x="513" y="81"/>
                    <a:pt x="457" y="89"/>
                    <a:pt x="402" y="89"/>
                  </a:cubicBezTo>
                  <a:cubicBezTo>
                    <a:pt x="324" y="89"/>
                    <a:pt x="246" y="73"/>
                    <a:pt x="168" y="34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3478;p69">
              <a:extLst>
                <a:ext uri="{FF2B5EF4-FFF2-40B4-BE49-F238E27FC236}">
                  <a16:creationId xmlns:a16="http://schemas.microsoft.com/office/drawing/2014/main" id="{B4E60576-A212-44E1-9FE2-ACA6CC00FA07}"/>
                </a:ext>
              </a:extLst>
            </p:cNvPr>
            <p:cNvSpPr/>
            <p:nvPr/>
          </p:nvSpPr>
          <p:spPr>
            <a:xfrm>
              <a:off x="8604629" y="2120270"/>
              <a:ext cx="12307" cy="12325"/>
            </a:xfrm>
            <a:custGeom>
              <a:avLst/>
              <a:gdLst/>
              <a:ahLst/>
              <a:cxnLst/>
              <a:rect l="l" t="t" r="r" b="b"/>
              <a:pathLst>
                <a:path w="701" h="702" extrusionOk="0">
                  <a:moveTo>
                    <a:pt x="33" y="1"/>
                  </a:moveTo>
                  <a:lnTo>
                    <a:pt x="67" y="101"/>
                  </a:lnTo>
                  <a:cubicBezTo>
                    <a:pt x="100" y="268"/>
                    <a:pt x="100" y="401"/>
                    <a:pt x="33" y="535"/>
                  </a:cubicBezTo>
                  <a:lnTo>
                    <a:pt x="0" y="668"/>
                  </a:lnTo>
                  <a:lnTo>
                    <a:pt x="134" y="601"/>
                  </a:lnTo>
                  <a:cubicBezTo>
                    <a:pt x="267" y="601"/>
                    <a:pt x="400" y="601"/>
                    <a:pt x="534" y="668"/>
                  </a:cubicBezTo>
                  <a:lnTo>
                    <a:pt x="667" y="701"/>
                  </a:lnTo>
                  <a:lnTo>
                    <a:pt x="634" y="568"/>
                  </a:lnTo>
                  <a:cubicBezTo>
                    <a:pt x="601" y="434"/>
                    <a:pt x="601" y="301"/>
                    <a:pt x="667" y="168"/>
                  </a:cubicBezTo>
                  <a:lnTo>
                    <a:pt x="701" y="34"/>
                  </a:lnTo>
                  <a:lnTo>
                    <a:pt x="567" y="68"/>
                  </a:lnTo>
                  <a:cubicBezTo>
                    <a:pt x="512" y="81"/>
                    <a:pt x="457" y="89"/>
                    <a:pt x="401" y="89"/>
                  </a:cubicBezTo>
                  <a:cubicBezTo>
                    <a:pt x="323" y="89"/>
                    <a:pt x="245" y="73"/>
                    <a:pt x="167" y="34"/>
                  </a:cubicBezTo>
                  <a:lnTo>
                    <a:pt x="33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3479;p69">
              <a:extLst>
                <a:ext uri="{FF2B5EF4-FFF2-40B4-BE49-F238E27FC236}">
                  <a16:creationId xmlns:a16="http://schemas.microsoft.com/office/drawing/2014/main" id="{0CB59CC9-20C4-4B96-AAE4-22341AA62E30}"/>
                </a:ext>
              </a:extLst>
            </p:cNvPr>
            <p:cNvSpPr/>
            <p:nvPr/>
          </p:nvSpPr>
          <p:spPr>
            <a:xfrm>
              <a:off x="6860016" y="1945758"/>
              <a:ext cx="12307" cy="13483"/>
            </a:xfrm>
            <a:custGeom>
              <a:avLst/>
              <a:gdLst/>
              <a:ahLst/>
              <a:cxnLst/>
              <a:rect l="l" t="t" r="r" b="b"/>
              <a:pathLst>
                <a:path w="701" h="768" extrusionOk="0">
                  <a:moveTo>
                    <a:pt x="34" y="0"/>
                  </a:moveTo>
                  <a:lnTo>
                    <a:pt x="67" y="134"/>
                  </a:lnTo>
                  <a:cubicBezTo>
                    <a:pt x="100" y="267"/>
                    <a:pt x="100" y="401"/>
                    <a:pt x="34" y="534"/>
                  </a:cubicBezTo>
                  <a:lnTo>
                    <a:pt x="0" y="668"/>
                  </a:lnTo>
                  <a:lnTo>
                    <a:pt x="134" y="668"/>
                  </a:lnTo>
                  <a:cubicBezTo>
                    <a:pt x="173" y="658"/>
                    <a:pt x="212" y="654"/>
                    <a:pt x="251" y="654"/>
                  </a:cubicBezTo>
                  <a:cubicBezTo>
                    <a:pt x="345" y="654"/>
                    <a:pt x="440" y="677"/>
                    <a:pt x="534" y="701"/>
                  </a:cubicBezTo>
                  <a:lnTo>
                    <a:pt x="667" y="768"/>
                  </a:lnTo>
                  <a:lnTo>
                    <a:pt x="634" y="634"/>
                  </a:lnTo>
                  <a:cubicBezTo>
                    <a:pt x="601" y="501"/>
                    <a:pt x="601" y="334"/>
                    <a:pt x="667" y="201"/>
                  </a:cubicBezTo>
                  <a:lnTo>
                    <a:pt x="701" y="100"/>
                  </a:lnTo>
                  <a:lnTo>
                    <a:pt x="567" y="100"/>
                  </a:lnTo>
                  <a:cubicBezTo>
                    <a:pt x="434" y="100"/>
                    <a:pt x="300" y="100"/>
                    <a:pt x="167" y="34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3480;p69">
              <a:extLst>
                <a:ext uri="{FF2B5EF4-FFF2-40B4-BE49-F238E27FC236}">
                  <a16:creationId xmlns:a16="http://schemas.microsoft.com/office/drawing/2014/main" id="{24B18DAC-7BAE-489A-9332-4EA506B3AB62}"/>
                </a:ext>
              </a:extLst>
            </p:cNvPr>
            <p:cNvSpPr/>
            <p:nvPr/>
          </p:nvSpPr>
          <p:spPr>
            <a:xfrm>
              <a:off x="7074943" y="3433272"/>
              <a:ext cx="12904" cy="13483"/>
            </a:xfrm>
            <a:custGeom>
              <a:avLst/>
              <a:gdLst/>
              <a:ahLst/>
              <a:cxnLst/>
              <a:rect l="l" t="t" r="r" b="b"/>
              <a:pathLst>
                <a:path w="735" h="768" extrusionOk="0">
                  <a:moveTo>
                    <a:pt x="67" y="1"/>
                  </a:moveTo>
                  <a:lnTo>
                    <a:pt x="100" y="167"/>
                  </a:lnTo>
                  <a:cubicBezTo>
                    <a:pt x="134" y="301"/>
                    <a:pt x="100" y="468"/>
                    <a:pt x="67" y="601"/>
                  </a:cubicBezTo>
                  <a:lnTo>
                    <a:pt x="0" y="701"/>
                  </a:lnTo>
                  <a:lnTo>
                    <a:pt x="0" y="701"/>
                  </a:lnTo>
                  <a:lnTo>
                    <a:pt x="134" y="668"/>
                  </a:lnTo>
                  <a:cubicBezTo>
                    <a:pt x="173" y="658"/>
                    <a:pt x="215" y="654"/>
                    <a:pt x="258" y="654"/>
                  </a:cubicBezTo>
                  <a:cubicBezTo>
                    <a:pt x="362" y="654"/>
                    <a:pt x="473" y="678"/>
                    <a:pt x="567" y="701"/>
                  </a:cubicBezTo>
                  <a:lnTo>
                    <a:pt x="667" y="768"/>
                  </a:lnTo>
                  <a:lnTo>
                    <a:pt x="634" y="634"/>
                  </a:lnTo>
                  <a:cubicBezTo>
                    <a:pt x="601" y="501"/>
                    <a:pt x="634" y="334"/>
                    <a:pt x="667" y="201"/>
                  </a:cubicBezTo>
                  <a:lnTo>
                    <a:pt x="734" y="101"/>
                  </a:lnTo>
                  <a:lnTo>
                    <a:pt x="601" y="101"/>
                  </a:lnTo>
                  <a:cubicBezTo>
                    <a:pt x="467" y="101"/>
                    <a:pt x="300" y="101"/>
                    <a:pt x="167" y="34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3481;p69">
              <a:extLst>
                <a:ext uri="{FF2B5EF4-FFF2-40B4-BE49-F238E27FC236}">
                  <a16:creationId xmlns:a16="http://schemas.microsoft.com/office/drawing/2014/main" id="{5A4AB35E-0B24-4E03-B34F-4D58EC366643}"/>
                </a:ext>
              </a:extLst>
            </p:cNvPr>
            <p:cNvSpPr/>
            <p:nvPr/>
          </p:nvSpPr>
          <p:spPr>
            <a:xfrm>
              <a:off x="6870550" y="4010127"/>
              <a:ext cx="436912" cy="471464"/>
            </a:xfrm>
            <a:custGeom>
              <a:avLst/>
              <a:gdLst/>
              <a:ahLst/>
              <a:cxnLst/>
              <a:rect l="l" t="t" r="r" b="b"/>
              <a:pathLst>
                <a:path w="24886" h="26854" extrusionOk="0">
                  <a:moveTo>
                    <a:pt x="1" y="634"/>
                  </a:moveTo>
                  <a:cubicBezTo>
                    <a:pt x="1" y="651"/>
                    <a:pt x="9" y="659"/>
                    <a:pt x="17" y="668"/>
                  </a:cubicBezTo>
                  <a:lnTo>
                    <a:pt x="1" y="634"/>
                  </a:lnTo>
                  <a:close/>
                  <a:moveTo>
                    <a:pt x="17" y="668"/>
                  </a:moveTo>
                  <a:lnTo>
                    <a:pt x="34" y="701"/>
                  </a:lnTo>
                  <a:cubicBezTo>
                    <a:pt x="34" y="684"/>
                    <a:pt x="26" y="676"/>
                    <a:pt x="17" y="668"/>
                  </a:cubicBezTo>
                  <a:close/>
                  <a:moveTo>
                    <a:pt x="34" y="701"/>
                  </a:moveTo>
                  <a:lnTo>
                    <a:pt x="67" y="834"/>
                  </a:lnTo>
                  <a:cubicBezTo>
                    <a:pt x="59" y="793"/>
                    <a:pt x="51" y="751"/>
                    <a:pt x="34" y="701"/>
                  </a:cubicBezTo>
                  <a:close/>
                  <a:moveTo>
                    <a:pt x="67" y="834"/>
                  </a:moveTo>
                  <a:lnTo>
                    <a:pt x="67" y="834"/>
                  </a:lnTo>
                  <a:cubicBezTo>
                    <a:pt x="76" y="876"/>
                    <a:pt x="84" y="918"/>
                    <a:pt x="101" y="968"/>
                  </a:cubicBezTo>
                  <a:lnTo>
                    <a:pt x="67" y="834"/>
                  </a:lnTo>
                  <a:close/>
                  <a:moveTo>
                    <a:pt x="24885" y="1"/>
                  </a:moveTo>
                  <a:lnTo>
                    <a:pt x="24518" y="334"/>
                  </a:lnTo>
                  <a:lnTo>
                    <a:pt x="23117" y="1602"/>
                  </a:lnTo>
                  <a:lnTo>
                    <a:pt x="18080" y="6405"/>
                  </a:lnTo>
                  <a:lnTo>
                    <a:pt x="18080" y="6438"/>
                  </a:lnTo>
                  <a:cubicBezTo>
                    <a:pt x="18345" y="11640"/>
                    <a:pt x="18610" y="18683"/>
                    <a:pt x="18941" y="26523"/>
                  </a:cubicBezTo>
                  <a:lnTo>
                    <a:pt x="18941" y="26523"/>
                  </a:lnTo>
                  <a:lnTo>
                    <a:pt x="17280" y="25385"/>
                  </a:lnTo>
                  <a:lnTo>
                    <a:pt x="5867" y="17799"/>
                  </a:lnTo>
                  <a:lnTo>
                    <a:pt x="5867" y="17799"/>
                  </a:lnTo>
                  <a:cubicBezTo>
                    <a:pt x="4167" y="12702"/>
                    <a:pt x="2702" y="8437"/>
                    <a:pt x="1668" y="5371"/>
                  </a:cubicBezTo>
                  <a:lnTo>
                    <a:pt x="434" y="1869"/>
                  </a:lnTo>
                  <a:cubicBezTo>
                    <a:pt x="267" y="1502"/>
                    <a:pt x="201" y="1168"/>
                    <a:pt x="101" y="968"/>
                  </a:cubicBezTo>
                  <a:lnTo>
                    <a:pt x="101" y="968"/>
                  </a:lnTo>
                  <a:lnTo>
                    <a:pt x="401" y="1869"/>
                  </a:lnTo>
                  <a:cubicBezTo>
                    <a:pt x="701" y="2702"/>
                    <a:pt x="1068" y="3937"/>
                    <a:pt x="1568" y="5438"/>
                  </a:cubicBezTo>
                  <a:cubicBezTo>
                    <a:pt x="2569" y="8473"/>
                    <a:pt x="4037" y="12776"/>
                    <a:pt x="5738" y="17847"/>
                  </a:cubicBezTo>
                  <a:lnTo>
                    <a:pt x="5738" y="17880"/>
                  </a:lnTo>
                  <a:lnTo>
                    <a:pt x="5771" y="17880"/>
                  </a:lnTo>
                  <a:lnTo>
                    <a:pt x="17213" y="25552"/>
                  </a:lnTo>
                  <a:lnTo>
                    <a:pt x="19014" y="26786"/>
                  </a:lnTo>
                  <a:lnTo>
                    <a:pt x="19181" y="26853"/>
                  </a:lnTo>
                  <a:lnTo>
                    <a:pt x="19181" y="26686"/>
                  </a:lnTo>
                  <a:cubicBezTo>
                    <a:pt x="18781" y="18797"/>
                    <a:pt x="18448" y="11705"/>
                    <a:pt x="18215" y="6504"/>
                  </a:cubicBezTo>
                  <a:lnTo>
                    <a:pt x="18215" y="6504"/>
                  </a:lnTo>
                  <a:lnTo>
                    <a:pt x="23217" y="1668"/>
                  </a:lnTo>
                  <a:lnTo>
                    <a:pt x="24551" y="334"/>
                  </a:lnTo>
                  <a:lnTo>
                    <a:pt x="24885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3482;p69">
              <a:extLst>
                <a:ext uri="{FF2B5EF4-FFF2-40B4-BE49-F238E27FC236}">
                  <a16:creationId xmlns:a16="http://schemas.microsoft.com/office/drawing/2014/main" id="{2ACA47ED-2D4B-4632-B10B-4B2896940C34}"/>
                </a:ext>
              </a:extLst>
            </p:cNvPr>
            <p:cNvSpPr/>
            <p:nvPr/>
          </p:nvSpPr>
          <p:spPr>
            <a:xfrm>
              <a:off x="7173330" y="4437050"/>
              <a:ext cx="58569" cy="58007"/>
            </a:xfrm>
            <a:custGeom>
              <a:avLst/>
              <a:gdLst/>
              <a:ahLst/>
              <a:cxnLst/>
              <a:rect l="l" t="t" r="r" b="b"/>
              <a:pathLst>
                <a:path w="3336" h="3304" extrusionOk="0">
                  <a:moveTo>
                    <a:pt x="2402" y="1"/>
                  </a:moveTo>
                  <a:lnTo>
                    <a:pt x="1468" y="668"/>
                  </a:lnTo>
                  <a:lnTo>
                    <a:pt x="367" y="301"/>
                  </a:lnTo>
                  <a:lnTo>
                    <a:pt x="367" y="301"/>
                  </a:lnTo>
                  <a:lnTo>
                    <a:pt x="701" y="1402"/>
                  </a:lnTo>
                  <a:lnTo>
                    <a:pt x="0" y="2336"/>
                  </a:lnTo>
                  <a:lnTo>
                    <a:pt x="1168" y="2336"/>
                  </a:lnTo>
                  <a:lnTo>
                    <a:pt x="1835" y="3303"/>
                  </a:lnTo>
                  <a:lnTo>
                    <a:pt x="2202" y="2203"/>
                  </a:lnTo>
                  <a:lnTo>
                    <a:pt x="3336" y="1869"/>
                  </a:lnTo>
                  <a:lnTo>
                    <a:pt x="2369" y="1168"/>
                  </a:lnTo>
                  <a:lnTo>
                    <a:pt x="2402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3483;p69">
              <a:extLst>
                <a:ext uri="{FF2B5EF4-FFF2-40B4-BE49-F238E27FC236}">
                  <a16:creationId xmlns:a16="http://schemas.microsoft.com/office/drawing/2014/main" id="{8CB5A4D6-8127-4081-A3AF-0C295D9C2814}"/>
                </a:ext>
              </a:extLst>
            </p:cNvPr>
            <p:cNvSpPr/>
            <p:nvPr/>
          </p:nvSpPr>
          <p:spPr>
            <a:xfrm>
              <a:off x="6947851" y="4295914"/>
              <a:ext cx="38080" cy="38677"/>
            </a:xfrm>
            <a:custGeom>
              <a:avLst/>
              <a:gdLst/>
              <a:ahLst/>
              <a:cxnLst/>
              <a:rect l="l" t="t" r="r" b="b"/>
              <a:pathLst>
                <a:path w="2169" h="2203" extrusionOk="0">
                  <a:moveTo>
                    <a:pt x="1502" y="1"/>
                  </a:moveTo>
                  <a:lnTo>
                    <a:pt x="868" y="501"/>
                  </a:lnTo>
                  <a:lnTo>
                    <a:pt x="168" y="268"/>
                  </a:lnTo>
                  <a:lnTo>
                    <a:pt x="401" y="1002"/>
                  </a:lnTo>
                  <a:lnTo>
                    <a:pt x="1" y="1602"/>
                  </a:lnTo>
                  <a:lnTo>
                    <a:pt x="768" y="1569"/>
                  </a:lnTo>
                  <a:lnTo>
                    <a:pt x="1235" y="2202"/>
                  </a:lnTo>
                  <a:lnTo>
                    <a:pt x="1402" y="1435"/>
                  </a:lnTo>
                  <a:lnTo>
                    <a:pt x="2169" y="1202"/>
                  </a:lnTo>
                  <a:lnTo>
                    <a:pt x="1502" y="768"/>
                  </a:lnTo>
                  <a:lnTo>
                    <a:pt x="1502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3484;p69">
              <a:extLst>
                <a:ext uri="{FF2B5EF4-FFF2-40B4-BE49-F238E27FC236}">
                  <a16:creationId xmlns:a16="http://schemas.microsoft.com/office/drawing/2014/main" id="{1318254C-5509-4324-BF34-FB00CC39C60B}"/>
                </a:ext>
              </a:extLst>
            </p:cNvPr>
            <p:cNvSpPr/>
            <p:nvPr/>
          </p:nvSpPr>
          <p:spPr>
            <a:xfrm>
              <a:off x="6849465" y="3996065"/>
              <a:ext cx="46876" cy="46876"/>
            </a:xfrm>
            <a:custGeom>
              <a:avLst/>
              <a:gdLst/>
              <a:ahLst/>
              <a:cxnLst/>
              <a:rect l="l" t="t" r="r" b="b"/>
              <a:pathLst>
                <a:path w="2670" h="2670" extrusionOk="0">
                  <a:moveTo>
                    <a:pt x="1135" y="1"/>
                  </a:moveTo>
                  <a:lnTo>
                    <a:pt x="935" y="935"/>
                  </a:lnTo>
                  <a:lnTo>
                    <a:pt x="1" y="1269"/>
                  </a:lnTo>
                  <a:lnTo>
                    <a:pt x="801" y="1769"/>
                  </a:lnTo>
                  <a:lnTo>
                    <a:pt x="835" y="2670"/>
                  </a:lnTo>
                  <a:lnTo>
                    <a:pt x="1602" y="2102"/>
                  </a:lnTo>
                  <a:lnTo>
                    <a:pt x="2469" y="2336"/>
                  </a:lnTo>
                  <a:lnTo>
                    <a:pt x="2469" y="2336"/>
                  </a:lnTo>
                  <a:lnTo>
                    <a:pt x="2136" y="1469"/>
                  </a:lnTo>
                  <a:lnTo>
                    <a:pt x="2669" y="735"/>
                  </a:lnTo>
                  <a:lnTo>
                    <a:pt x="1735" y="768"/>
                  </a:lnTo>
                  <a:lnTo>
                    <a:pt x="1135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3485;p69">
              <a:extLst>
                <a:ext uri="{FF2B5EF4-FFF2-40B4-BE49-F238E27FC236}">
                  <a16:creationId xmlns:a16="http://schemas.microsoft.com/office/drawing/2014/main" id="{2C371158-2175-46B6-BA23-FE865E716EC8}"/>
                </a:ext>
              </a:extLst>
            </p:cNvPr>
            <p:cNvSpPr/>
            <p:nvPr/>
          </p:nvSpPr>
          <p:spPr>
            <a:xfrm>
              <a:off x="7279319" y="3983196"/>
              <a:ext cx="46297" cy="46858"/>
            </a:xfrm>
            <a:custGeom>
              <a:avLst/>
              <a:gdLst/>
              <a:ahLst/>
              <a:cxnLst/>
              <a:rect l="l" t="t" r="r" b="b"/>
              <a:pathLst>
                <a:path w="2637" h="2669" extrusionOk="0">
                  <a:moveTo>
                    <a:pt x="1135" y="0"/>
                  </a:moveTo>
                  <a:lnTo>
                    <a:pt x="935" y="901"/>
                  </a:lnTo>
                  <a:lnTo>
                    <a:pt x="1" y="1234"/>
                  </a:lnTo>
                  <a:lnTo>
                    <a:pt x="801" y="1735"/>
                  </a:lnTo>
                  <a:lnTo>
                    <a:pt x="835" y="2669"/>
                  </a:lnTo>
                  <a:lnTo>
                    <a:pt x="1535" y="2068"/>
                  </a:lnTo>
                  <a:lnTo>
                    <a:pt x="2469" y="2335"/>
                  </a:lnTo>
                  <a:lnTo>
                    <a:pt x="2136" y="1468"/>
                  </a:lnTo>
                  <a:lnTo>
                    <a:pt x="2636" y="701"/>
                  </a:lnTo>
                  <a:lnTo>
                    <a:pt x="1702" y="734"/>
                  </a:lnTo>
                  <a:lnTo>
                    <a:pt x="1135" y="0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3486;p69">
              <a:extLst>
                <a:ext uri="{FF2B5EF4-FFF2-40B4-BE49-F238E27FC236}">
                  <a16:creationId xmlns:a16="http://schemas.microsoft.com/office/drawing/2014/main" id="{A2181BEB-FBDA-4C26-81BD-63DD13063470}"/>
                </a:ext>
              </a:extLst>
            </p:cNvPr>
            <p:cNvSpPr/>
            <p:nvPr/>
          </p:nvSpPr>
          <p:spPr>
            <a:xfrm>
              <a:off x="7173910" y="4109094"/>
              <a:ext cx="29302" cy="29899"/>
            </a:xfrm>
            <a:custGeom>
              <a:avLst/>
              <a:gdLst/>
              <a:ahLst/>
              <a:cxnLst/>
              <a:rect l="l" t="t" r="r" b="b"/>
              <a:pathLst>
                <a:path w="1669" h="1703" extrusionOk="0">
                  <a:moveTo>
                    <a:pt x="701" y="1"/>
                  </a:moveTo>
                  <a:lnTo>
                    <a:pt x="601" y="568"/>
                  </a:lnTo>
                  <a:lnTo>
                    <a:pt x="1" y="801"/>
                  </a:lnTo>
                  <a:lnTo>
                    <a:pt x="501" y="1068"/>
                  </a:lnTo>
                  <a:lnTo>
                    <a:pt x="534" y="1702"/>
                  </a:lnTo>
                  <a:lnTo>
                    <a:pt x="1001" y="1335"/>
                  </a:lnTo>
                  <a:lnTo>
                    <a:pt x="1535" y="1502"/>
                  </a:lnTo>
                  <a:lnTo>
                    <a:pt x="1335" y="902"/>
                  </a:lnTo>
                  <a:lnTo>
                    <a:pt x="1668" y="401"/>
                  </a:lnTo>
                  <a:lnTo>
                    <a:pt x="1101" y="468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3487;p69">
              <a:extLst>
                <a:ext uri="{FF2B5EF4-FFF2-40B4-BE49-F238E27FC236}">
                  <a16:creationId xmlns:a16="http://schemas.microsoft.com/office/drawing/2014/main" id="{E97F7D0E-3134-42EF-ADE5-E29A3F8792E5}"/>
                </a:ext>
              </a:extLst>
            </p:cNvPr>
            <p:cNvSpPr/>
            <p:nvPr/>
          </p:nvSpPr>
          <p:spPr>
            <a:xfrm>
              <a:off x="6653288" y="3263448"/>
              <a:ext cx="291650" cy="291649"/>
            </a:xfrm>
            <a:custGeom>
              <a:avLst/>
              <a:gdLst/>
              <a:ahLst/>
              <a:cxnLst/>
              <a:rect l="l" t="t" r="r" b="b"/>
              <a:pathLst>
                <a:path w="16612" h="16612" extrusionOk="0">
                  <a:moveTo>
                    <a:pt x="8306" y="0"/>
                  </a:moveTo>
                  <a:cubicBezTo>
                    <a:pt x="3736" y="0"/>
                    <a:pt x="0" y="3703"/>
                    <a:pt x="0" y="8306"/>
                  </a:cubicBezTo>
                  <a:cubicBezTo>
                    <a:pt x="0" y="12876"/>
                    <a:pt x="3736" y="16612"/>
                    <a:pt x="8306" y="16612"/>
                  </a:cubicBezTo>
                  <a:cubicBezTo>
                    <a:pt x="12876" y="16612"/>
                    <a:pt x="16612" y="12876"/>
                    <a:pt x="16612" y="8306"/>
                  </a:cubicBezTo>
                  <a:cubicBezTo>
                    <a:pt x="16612" y="3703"/>
                    <a:pt x="12876" y="0"/>
                    <a:pt x="8306" y="0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3488;p69">
              <a:extLst>
                <a:ext uri="{FF2B5EF4-FFF2-40B4-BE49-F238E27FC236}">
                  <a16:creationId xmlns:a16="http://schemas.microsoft.com/office/drawing/2014/main" id="{C462A3F1-B81F-4EB6-9C66-928E9200CA5E}"/>
                </a:ext>
              </a:extLst>
            </p:cNvPr>
            <p:cNvSpPr/>
            <p:nvPr/>
          </p:nvSpPr>
          <p:spPr>
            <a:xfrm>
              <a:off x="6724725" y="3430937"/>
              <a:ext cx="55654" cy="47789"/>
            </a:xfrm>
            <a:custGeom>
              <a:avLst/>
              <a:gdLst/>
              <a:ahLst/>
              <a:cxnLst/>
              <a:rect l="l" t="t" r="r" b="b"/>
              <a:pathLst>
                <a:path w="3170" h="2722" extrusionOk="0">
                  <a:moveTo>
                    <a:pt x="1769" y="0"/>
                  </a:moveTo>
                  <a:cubicBezTo>
                    <a:pt x="568" y="34"/>
                    <a:pt x="1" y="1501"/>
                    <a:pt x="868" y="2335"/>
                  </a:cubicBezTo>
                  <a:cubicBezTo>
                    <a:pt x="1145" y="2601"/>
                    <a:pt x="1479" y="2721"/>
                    <a:pt x="1806" y="2721"/>
                  </a:cubicBezTo>
                  <a:cubicBezTo>
                    <a:pt x="2505" y="2721"/>
                    <a:pt x="3170" y="2175"/>
                    <a:pt x="3170" y="1335"/>
                  </a:cubicBezTo>
                  <a:cubicBezTo>
                    <a:pt x="3136" y="601"/>
                    <a:pt x="2536" y="0"/>
                    <a:pt x="17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3489;p69">
              <a:extLst>
                <a:ext uri="{FF2B5EF4-FFF2-40B4-BE49-F238E27FC236}">
                  <a16:creationId xmlns:a16="http://schemas.microsoft.com/office/drawing/2014/main" id="{8A28BBE5-8F7F-47DE-97B6-BB7609AA8533}"/>
                </a:ext>
              </a:extLst>
            </p:cNvPr>
            <p:cNvSpPr/>
            <p:nvPr/>
          </p:nvSpPr>
          <p:spPr>
            <a:xfrm>
              <a:off x="6713594" y="3372369"/>
              <a:ext cx="32813" cy="28090"/>
            </a:xfrm>
            <a:custGeom>
              <a:avLst/>
              <a:gdLst/>
              <a:ahLst/>
              <a:cxnLst/>
              <a:rect l="l" t="t" r="r" b="b"/>
              <a:pathLst>
                <a:path w="1869" h="1600" extrusionOk="0">
                  <a:moveTo>
                    <a:pt x="1068" y="1"/>
                  </a:moveTo>
                  <a:cubicBezTo>
                    <a:pt x="368" y="1"/>
                    <a:pt x="1" y="868"/>
                    <a:pt x="501" y="1368"/>
                  </a:cubicBezTo>
                  <a:cubicBezTo>
                    <a:pt x="661" y="1528"/>
                    <a:pt x="859" y="1600"/>
                    <a:pt x="1054" y="1600"/>
                  </a:cubicBezTo>
                  <a:cubicBezTo>
                    <a:pt x="1468" y="1600"/>
                    <a:pt x="1869" y="1277"/>
                    <a:pt x="1869" y="801"/>
                  </a:cubicBezTo>
                  <a:cubicBezTo>
                    <a:pt x="1869" y="367"/>
                    <a:pt x="1502" y="1"/>
                    <a:pt x="10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3490;p69">
              <a:extLst>
                <a:ext uri="{FF2B5EF4-FFF2-40B4-BE49-F238E27FC236}">
                  <a16:creationId xmlns:a16="http://schemas.microsoft.com/office/drawing/2014/main" id="{D62D9D5B-A17E-42F7-8F9C-F4A7A7CE7A84}"/>
                </a:ext>
              </a:extLst>
            </p:cNvPr>
            <p:cNvSpPr/>
            <p:nvPr/>
          </p:nvSpPr>
          <p:spPr>
            <a:xfrm>
              <a:off x="6532060" y="3215729"/>
              <a:ext cx="539969" cy="383628"/>
            </a:xfrm>
            <a:custGeom>
              <a:avLst/>
              <a:gdLst/>
              <a:ahLst/>
              <a:cxnLst/>
              <a:rect l="l" t="t" r="r" b="b"/>
              <a:pathLst>
                <a:path w="30756" h="21851" extrusionOk="0">
                  <a:moveTo>
                    <a:pt x="28006" y="1"/>
                  </a:moveTo>
                  <a:cubicBezTo>
                    <a:pt x="25222" y="1"/>
                    <a:pt x="19181" y="3719"/>
                    <a:pt x="19181" y="3719"/>
                  </a:cubicBezTo>
                  <a:lnTo>
                    <a:pt x="20181" y="4353"/>
                  </a:lnTo>
                  <a:cubicBezTo>
                    <a:pt x="20181" y="4353"/>
                    <a:pt x="23699" y="2102"/>
                    <a:pt x="25759" y="2102"/>
                  </a:cubicBezTo>
                  <a:cubicBezTo>
                    <a:pt x="26156" y="2102"/>
                    <a:pt x="26499" y="2185"/>
                    <a:pt x="26753" y="2385"/>
                  </a:cubicBezTo>
                  <a:cubicBezTo>
                    <a:pt x="28354" y="3652"/>
                    <a:pt x="23851" y="8489"/>
                    <a:pt x="17479" y="13159"/>
                  </a:cubicBezTo>
                  <a:cubicBezTo>
                    <a:pt x="12031" y="17132"/>
                    <a:pt x="6800" y="20042"/>
                    <a:pt x="4764" y="20042"/>
                  </a:cubicBezTo>
                  <a:cubicBezTo>
                    <a:pt x="4406" y="20042"/>
                    <a:pt x="4147" y="19953"/>
                    <a:pt x="4003" y="19764"/>
                  </a:cubicBezTo>
                  <a:cubicBezTo>
                    <a:pt x="3036" y="18529"/>
                    <a:pt x="7539" y="14260"/>
                    <a:pt x="7539" y="14260"/>
                  </a:cubicBezTo>
                  <a:lnTo>
                    <a:pt x="7139" y="13059"/>
                  </a:lnTo>
                  <a:lnTo>
                    <a:pt x="7139" y="13059"/>
                  </a:lnTo>
                  <a:cubicBezTo>
                    <a:pt x="7172" y="13226"/>
                    <a:pt x="0" y="20064"/>
                    <a:pt x="1868" y="21532"/>
                  </a:cubicBezTo>
                  <a:cubicBezTo>
                    <a:pt x="2144" y="21748"/>
                    <a:pt x="2548" y="21851"/>
                    <a:pt x="3058" y="21851"/>
                  </a:cubicBezTo>
                  <a:cubicBezTo>
                    <a:pt x="5999" y="21851"/>
                    <a:pt x="12451" y="18441"/>
                    <a:pt x="18080" y="13893"/>
                  </a:cubicBezTo>
                  <a:cubicBezTo>
                    <a:pt x="24718" y="8556"/>
                    <a:pt x="30755" y="2051"/>
                    <a:pt x="29088" y="350"/>
                  </a:cubicBezTo>
                  <a:cubicBezTo>
                    <a:pt x="28848" y="105"/>
                    <a:pt x="28473" y="1"/>
                    <a:pt x="28006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3491;p69">
              <a:extLst>
                <a:ext uri="{FF2B5EF4-FFF2-40B4-BE49-F238E27FC236}">
                  <a16:creationId xmlns:a16="http://schemas.microsoft.com/office/drawing/2014/main" id="{730F332A-2CF2-4BDB-B0E0-A650E5D2F280}"/>
                </a:ext>
              </a:extLst>
            </p:cNvPr>
            <p:cNvSpPr/>
            <p:nvPr/>
          </p:nvSpPr>
          <p:spPr>
            <a:xfrm>
              <a:off x="6532060" y="3215729"/>
              <a:ext cx="539969" cy="383628"/>
            </a:xfrm>
            <a:custGeom>
              <a:avLst/>
              <a:gdLst/>
              <a:ahLst/>
              <a:cxnLst/>
              <a:rect l="l" t="t" r="r" b="b"/>
              <a:pathLst>
                <a:path w="30756" h="21851" extrusionOk="0">
                  <a:moveTo>
                    <a:pt x="28006" y="1"/>
                  </a:moveTo>
                  <a:cubicBezTo>
                    <a:pt x="25222" y="1"/>
                    <a:pt x="19181" y="3719"/>
                    <a:pt x="19181" y="3719"/>
                  </a:cubicBezTo>
                  <a:lnTo>
                    <a:pt x="20181" y="4353"/>
                  </a:lnTo>
                  <a:cubicBezTo>
                    <a:pt x="20181" y="4353"/>
                    <a:pt x="23699" y="2102"/>
                    <a:pt x="25759" y="2102"/>
                  </a:cubicBezTo>
                  <a:cubicBezTo>
                    <a:pt x="26156" y="2102"/>
                    <a:pt x="26499" y="2185"/>
                    <a:pt x="26753" y="2385"/>
                  </a:cubicBezTo>
                  <a:cubicBezTo>
                    <a:pt x="28354" y="3652"/>
                    <a:pt x="23851" y="8489"/>
                    <a:pt x="17479" y="13159"/>
                  </a:cubicBezTo>
                  <a:cubicBezTo>
                    <a:pt x="12031" y="17132"/>
                    <a:pt x="6800" y="20042"/>
                    <a:pt x="4764" y="20042"/>
                  </a:cubicBezTo>
                  <a:cubicBezTo>
                    <a:pt x="4406" y="20042"/>
                    <a:pt x="4147" y="19953"/>
                    <a:pt x="4003" y="19764"/>
                  </a:cubicBezTo>
                  <a:cubicBezTo>
                    <a:pt x="3036" y="18529"/>
                    <a:pt x="7539" y="14260"/>
                    <a:pt x="7539" y="14260"/>
                  </a:cubicBezTo>
                  <a:lnTo>
                    <a:pt x="7139" y="13059"/>
                  </a:lnTo>
                  <a:lnTo>
                    <a:pt x="7139" y="13059"/>
                  </a:lnTo>
                  <a:cubicBezTo>
                    <a:pt x="7172" y="13226"/>
                    <a:pt x="0" y="20064"/>
                    <a:pt x="1868" y="21532"/>
                  </a:cubicBezTo>
                  <a:cubicBezTo>
                    <a:pt x="2144" y="21748"/>
                    <a:pt x="2548" y="21851"/>
                    <a:pt x="3058" y="21851"/>
                  </a:cubicBezTo>
                  <a:cubicBezTo>
                    <a:pt x="5999" y="21851"/>
                    <a:pt x="12451" y="18441"/>
                    <a:pt x="18080" y="13893"/>
                  </a:cubicBezTo>
                  <a:cubicBezTo>
                    <a:pt x="24718" y="8556"/>
                    <a:pt x="30755" y="2051"/>
                    <a:pt x="29088" y="350"/>
                  </a:cubicBezTo>
                  <a:cubicBezTo>
                    <a:pt x="28848" y="105"/>
                    <a:pt x="28473" y="1"/>
                    <a:pt x="28006" y="1"/>
                  </a:cubicBez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3492;p69">
              <a:extLst>
                <a:ext uri="{FF2B5EF4-FFF2-40B4-BE49-F238E27FC236}">
                  <a16:creationId xmlns:a16="http://schemas.microsoft.com/office/drawing/2014/main" id="{1732CB22-FBEC-4938-99B6-E34CA1C86517}"/>
                </a:ext>
              </a:extLst>
            </p:cNvPr>
            <p:cNvSpPr/>
            <p:nvPr/>
          </p:nvSpPr>
          <p:spPr>
            <a:xfrm>
              <a:off x="6660890" y="3306515"/>
              <a:ext cx="59166" cy="202445"/>
            </a:xfrm>
            <a:custGeom>
              <a:avLst/>
              <a:gdLst/>
              <a:ahLst/>
              <a:cxnLst/>
              <a:rect l="l" t="t" r="r" b="b"/>
              <a:pathLst>
                <a:path w="3370" h="11531" extrusionOk="0">
                  <a:moveTo>
                    <a:pt x="3266" y="1"/>
                  </a:moveTo>
                  <a:cubicBezTo>
                    <a:pt x="3103" y="1"/>
                    <a:pt x="2490" y="415"/>
                    <a:pt x="1769" y="1316"/>
                  </a:cubicBezTo>
                  <a:cubicBezTo>
                    <a:pt x="1335" y="1850"/>
                    <a:pt x="968" y="2484"/>
                    <a:pt x="701" y="3151"/>
                  </a:cubicBezTo>
                  <a:cubicBezTo>
                    <a:pt x="34" y="4819"/>
                    <a:pt x="1" y="6654"/>
                    <a:pt x="601" y="8355"/>
                  </a:cubicBezTo>
                  <a:cubicBezTo>
                    <a:pt x="868" y="9022"/>
                    <a:pt x="1202" y="9656"/>
                    <a:pt x="1602" y="10223"/>
                  </a:cubicBezTo>
                  <a:cubicBezTo>
                    <a:pt x="2315" y="11122"/>
                    <a:pt x="2941" y="11531"/>
                    <a:pt x="3053" y="11531"/>
                  </a:cubicBezTo>
                  <a:cubicBezTo>
                    <a:pt x="3062" y="11531"/>
                    <a:pt x="3067" y="11529"/>
                    <a:pt x="3070" y="11524"/>
                  </a:cubicBezTo>
                  <a:cubicBezTo>
                    <a:pt x="3136" y="11424"/>
                    <a:pt x="2569" y="10923"/>
                    <a:pt x="2002" y="9923"/>
                  </a:cubicBezTo>
                  <a:cubicBezTo>
                    <a:pt x="368" y="7354"/>
                    <a:pt x="434" y="4052"/>
                    <a:pt x="2169" y="1517"/>
                  </a:cubicBezTo>
                  <a:cubicBezTo>
                    <a:pt x="2803" y="549"/>
                    <a:pt x="3370" y="82"/>
                    <a:pt x="3303" y="16"/>
                  </a:cubicBezTo>
                  <a:cubicBezTo>
                    <a:pt x="3296" y="6"/>
                    <a:pt x="3284" y="1"/>
                    <a:pt x="32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3493;p69">
              <a:extLst>
                <a:ext uri="{FF2B5EF4-FFF2-40B4-BE49-F238E27FC236}">
                  <a16:creationId xmlns:a16="http://schemas.microsoft.com/office/drawing/2014/main" id="{1404D3FF-70A3-488C-B21E-769A92437CEC}"/>
                </a:ext>
              </a:extLst>
            </p:cNvPr>
            <p:cNvSpPr/>
            <p:nvPr/>
          </p:nvSpPr>
          <p:spPr>
            <a:xfrm>
              <a:off x="8287203" y="1921164"/>
              <a:ext cx="241894" cy="241297"/>
            </a:xfrm>
            <a:custGeom>
              <a:avLst/>
              <a:gdLst/>
              <a:ahLst/>
              <a:cxnLst/>
              <a:rect l="l" t="t" r="r" b="b"/>
              <a:pathLst>
                <a:path w="13778" h="13744" extrusionOk="0">
                  <a:moveTo>
                    <a:pt x="6872" y="0"/>
                  </a:moveTo>
                  <a:cubicBezTo>
                    <a:pt x="3103" y="0"/>
                    <a:pt x="1" y="3069"/>
                    <a:pt x="1" y="6872"/>
                  </a:cubicBezTo>
                  <a:cubicBezTo>
                    <a:pt x="1" y="10675"/>
                    <a:pt x="3103" y="13744"/>
                    <a:pt x="6872" y="13744"/>
                  </a:cubicBezTo>
                  <a:cubicBezTo>
                    <a:pt x="10675" y="13744"/>
                    <a:pt x="13777" y="10675"/>
                    <a:pt x="13777" y="6872"/>
                  </a:cubicBezTo>
                  <a:cubicBezTo>
                    <a:pt x="13777" y="3069"/>
                    <a:pt x="10675" y="0"/>
                    <a:pt x="6872" y="0"/>
                  </a:cubicBezTo>
                  <a:close/>
                </a:path>
              </a:pathLst>
            </a:custGeom>
            <a:solidFill>
              <a:srgbClr val="ACD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3494;p69">
              <a:extLst>
                <a:ext uri="{FF2B5EF4-FFF2-40B4-BE49-F238E27FC236}">
                  <a16:creationId xmlns:a16="http://schemas.microsoft.com/office/drawing/2014/main" id="{5375676E-1249-46C9-A830-B742CD21A202}"/>
                </a:ext>
              </a:extLst>
            </p:cNvPr>
            <p:cNvSpPr/>
            <p:nvPr/>
          </p:nvSpPr>
          <p:spPr>
            <a:xfrm>
              <a:off x="8447105" y="1976746"/>
              <a:ext cx="45103" cy="38712"/>
            </a:xfrm>
            <a:custGeom>
              <a:avLst/>
              <a:gdLst/>
              <a:ahLst/>
              <a:cxnLst/>
              <a:rect l="l" t="t" r="r" b="b"/>
              <a:pathLst>
                <a:path w="2569" h="2205" extrusionOk="0">
                  <a:moveTo>
                    <a:pt x="1102" y="1"/>
                  </a:moveTo>
                  <a:cubicBezTo>
                    <a:pt x="537" y="1"/>
                    <a:pt x="0" y="424"/>
                    <a:pt x="0" y="1071"/>
                  </a:cubicBezTo>
                  <a:cubicBezTo>
                    <a:pt x="0" y="1671"/>
                    <a:pt x="467" y="2172"/>
                    <a:pt x="1067" y="2205"/>
                  </a:cubicBezTo>
                  <a:cubicBezTo>
                    <a:pt x="2068" y="2205"/>
                    <a:pt x="2569" y="1037"/>
                    <a:pt x="1901" y="337"/>
                  </a:cubicBezTo>
                  <a:cubicBezTo>
                    <a:pt x="1669" y="105"/>
                    <a:pt x="1382" y="1"/>
                    <a:pt x="1102" y="1"/>
                  </a:cubicBez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3495;p69">
              <a:extLst>
                <a:ext uri="{FF2B5EF4-FFF2-40B4-BE49-F238E27FC236}">
                  <a16:creationId xmlns:a16="http://schemas.microsoft.com/office/drawing/2014/main" id="{58158A28-76E8-493F-BB0A-F55FA01B555C}"/>
                </a:ext>
              </a:extLst>
            </p:cNvPr>
            <p:cNvSpPr/>
            <p:nvPr/>
          </p:nvSpPr>
          <p:spPr>
            <a:xfrm>
              <a:off x="8486354" y="2030822"/>
              <a:ext cx="26967" cy="22718"/>
            </a:xfrm>
            <a:custGeom>
              <a:avLst/>
              <a:gdLst/>
              <a:ahLst/>
              <a:cxnLst/>
              <a:rect l="l" t="t" r="r" b="b"/>
              <a:pathLst>
                <a:path w="1536" h="1294" extrusionOk="0">
                  <a:moveTo>
                    <a:pt x="676" y="1"/>
                  </a:moveTo>
                  <a:cubicBezTo>
                    <a:pt x="345" y="1"/>
                    <a:pt x="23" y="246"/>
                    <a:pt x="1" y="626"/>
                  </a:cubicBezTo>
                  <a:cubicBezTo>
                    <a:pt x="34" y="960"/>
                    <a:pt x="301" y="1260"/>
                    <a:pt x="635" y="1293"/>
                  </a:cubicBezTo>
                  <a:cubicBezTo>
                    <a:pt x="1202" y="1293"/>
                    <a:pt x="1535" y="626"/>
                    <a:pt x="1135" y="192"/>
                  </a:cubicBezTo>
                  <a:cubicBezTo>
                    <a:pt x="1003" y="60"/>
                    <a:pt x="838" y="1"/>
                    <a:pt x="676" y="1"/>
                  </a:cubicBez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3496;p69">
              <a:extLst>
                <a:ext uri="{FF2B5EF4-FFF2-40B4-BE49-F238E27FC236}">
                  <a16:creationId xmlns:a16="http://schemas.microsoft.com/office/drawing/2014/main" id="{6F0CFAE8-4134-4051-B1FC-90D7527EB260}"/>
                </a:ext>
              </a:extLst>
            </p:cNvPr>
            <p:cNvSpPr/>
            <p:nvPr/>
          </p:nvSpPr>
          <p:spPr>
            <a:xfrm>
              <a:off x="8466534" y="2076952"/>
              <a:ext cx="9393" cy="8515"/>
            </a:xfrm>
            <a:custGeom>
              <a:avLst/>
              <a:gdLst/>
              <a:ahLst/>
              <a:cxnLst/>
              <a:rect l="l" t="t" r="r" b="b"/>
              <a:pathLst>
                <a:path w="535" h="485" extrusionOk="0">
                  <a:moveTo>
                    <a:pt x="268" y="0"/>
                  </a:moveTo>
                  <a:cubicBezTo>
                    <a:pt x="134" y="0"/>
                    <a:pt x="1" y="100"/>
                    <a:pt x="34" y="234"/>
                  </a:cubicBezTo>
                  <a:cubicBezTo>
                    <a:pt x="18" y="401"/>
                    <a:pt x="134" y="484"/>
                    <a:pt x="259" y="484"/>
                  </a:cubicBezTo>
                  <a:cubicBezTo>
                    <a:pt x="384" y="484"/>
                    <a:pt x="518" y="401"/>
                    <a:pt x="535" y="234"/>
                  </a:cubicBezTo>
                  <a:cubicBezTo>
                    <a:pt x="501" y="100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2963357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0" dur="75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1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85" name="Google Shape;2985;p59"/>
          <p:cNvSpPr txBox="1">
            <a:spLocks noGrp="1"/>
          </p:cNvSpPr>
          <p:nvPr>
            <p:ph type="title"/>
          </p:nvPr>
        </p:nvSpPr>
        <p:spPr>
          <a:xfrm>
            <a:off x="422138" y="3627638"/>
            <a:ext cx="1615805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accent3">
                    <a:lumMod val="50000"/>
                  </a:schemeClr>
                </a:solidFill>
              </a:rPr>
              <a:t>KHÁI NIỆM</a:t>
            </a:r>
            <a:endParaRPr dirty="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2987" name="Google Shape;2987;p59"/>
          <p:cNvSpPr txBox="1">
            <a:spLocks noGrp="1"/>
          </p:cNvSpPr>
          <p:nvPr>
            <p:ph type="title" idx="2"/>
          </p:nvPr>
        </p:nvSpPr>
        <p:spPr>
          <a:xfrm>
            <a:off x="2740385" y="3633419"/>
            <a:ext cx="1301946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accent3">
                    <a:lumMod val="50000"/>
                  </a:schemeClr>
                </a:solidFill>
              </a:rPr>
              <a:t>ĐƠN VỊ</a:t>
            </a:r>
            <a:endParaRPr dirty="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2989" name="Google Shape;2989;p59"/>
          <p:cNvSpPr txBox="1">
            <a:spLocks noGrp="1"/>
          </p:cNvSpPr>
          <p:nvPr>
            <p:ph type="title" idx="4"/>
          </p:nvPr>
        </p:nvSpPr>
        <p:spPr>
          <a:xfrm>
            <a:off x="4596401" y="3601521"/>
            <a:ext cx="1963502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accent3">
                    <a:lumMod val="50000"/>
                  </a:schemeClr>
                </a:solidFill>
              </a:rPr>
              <a:t>CÁCH ĐO – NHÀ TRƯỜNG</a:t>
            </a:r>
            <a:endParaRPr dirty="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2991" name="Google Shape;2991;p59"/>
          <p:cNvSpPr txBox="1">
            <a:spLocks noGrp="1"/>
          </p:cNvSpPr>
          <p:nvPr>
            <p:ph type="title" idx="6"/>
          </p:nvPr>
        </p:nvSpPr>
        <p:spPr>
          <a:xfrm>
            <a:off x="231866" y="810791"/>
            <a:ext cx="6891678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" sz="3600" dirty="0"/>
              <a:t>TỐC ĐỘ CỦA CHUYỂN ĐỘNG</a:t>
            </a:r>
            <a:endParaRPr sz="3600" dirty="0"/>
          </a:p>
        </p:txBody>
      </p:sp>
      <p:sp>
        <p:nvSpPr>
          <p:cNvPr id="2992" name="Google Shape;2992;p59"/>
          <p:cNvSpPr/>
          <p:nvPr/>
        </p:nvSpPr>
        <p:spPr>
          <a:xfrm rot="-6127208">
            <a:off x="2659120" y="1804873"/>
            <a:ext cx="1416852" cy="1643724"/>
          </a:xfrm>
          <a:custGeom>
            <a:avLst/>
            <a:gdLst/>
            <a:ahLst/>
            <a:cxnLst/>
            <a:rect l="l" t="t" r="r" b="b"/>
            <a:pathLst>
              <a:path w="133103" h="154416" extrusionOk="0">
                <a:moveTo>
                  <a:pt x="53121" y="1"/>
                </a:moveTo>
                <a:cubicBezTo>
                  <a:pt x="51997" y="1"/>
                  <a:pt x="50872" y="29"/>
                  <a:pt x="49747" y="85"/>
                </a:cubicBezTo>
                <a:cubicBezTo>
                  <a:pt x="12919" y="1950"/>
                  <a:pt x="4388" y="85547"/>
                  <a:pt x="4343" y="86093"/>
                </a:cubicBezTo>
                <a:cubicBezTo>
                  <a:pt x="0" y="136543"/>
                  <a:pt x="19671" y="154416"/>
                  <a:pt x="44860" y="154416"/>
                </a:cubicBezTo>
                <a:cubicBezTo>
                  <a:pt x="82741" y="154416"/>
                  <a:pt x="133103" y="113995"/>
                  <a:pt x="133048" y="83159"/>
                </a:cubicBezTo>
                <a:cubicBezTo>
                  <a:pt x="132957" y="49538"/>
                  <a:pt x="109004" y="19079"/>
                  <a:pt x="81525" y="6295"/>
                </a:cubicBezTo>
                <a:cubicBezTo>
                  <a:pt x="72627" y="2132"/>
                  <a:pt x="62923" y="1"/>
                  <a:pt x="53121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3" name="Google Shape;2993;p59"/>
          <p:cNvSpPr/>
          <p:nvPr/>
        </p:nvSpPr>
        <p:spPr>
          <a:xfrm rot="10288868">
            <a:off x="4839104" y="1777411"/>
            <a:ext cx="1619738" cy="1698648"/>
          </a:xfrm>
          <a:custGeom>
            <a:avLst/>
            <a:gdLst/>
            <a:ahLst/>
            <a:cxnLst/>
            <a:rect l="l" t="t" r="r" b="b"/>
            <a:pathLst>
              <a:path w="104663" h="109762" extrusionOk="0">
                <a:moveTo>
                  <a:pt x="61492" y="0"/>
                </a:moveTo>
                <a:cubicBezTo>
                  <a:pt x="50465" y="0"/>
                  <a:pt x="40621" y="9146"/>
                  <a:pt x="32052" y="15324"/>
                </a:cubicBezTo>
                <a:cubicBezTo>
                  <a:pt x="19882" y="24104"/>
                  <a:pt x="10169" y="35842"/>
                  <a:pt x="3800" y="49422"/>
                </a:cubicBezTo>
                <a:cubicBezTo>
                  <a:pt x="1639" y="54040"/>
                  <a:pt x="1" y="59795"/>
                  <a:pt x="2913" y="63981"/>
                </a:cubicBezTo>
                <a:cubicBezTo>
                  <a:pt x="5239" y="67321"/>
                  <a:pt x="9616" y="68315"/>
                  <a:pt x="13780" y="68315"/>
                </a:cubicBezTo>
                <a:cubicBezTo>
                  <a:pt x="14380" y="68315"/>
                  <a:pt x="14976" y="68295"/>
                  <a:pt x="15560" y="68257"/>
                </a:cubicBezTo>
                <a:cubicBezTo>
                  <a:pt x="18177" y="68104"/>
                  <a:pt x="20852" y="67736"/>
                  <a:pt x="23463" y="67736"/>
                </a:cubicBezTo>
                <a:cubicBezTo>
                  <a:pt x="25504" y="67736"/>
                  <a:pt x="27507" y="67961"/>
                  <a:pt x="29413" y="68690"/>
                </a:cubicBezTo>
                <a:cubicBezTo>
                  <a:pt x="35510" y="71055"/>
                  <a:pt x="38626" y="77789"/>
                  <a:pt x="40287" y="84112"/>
                </a:cubicBezTo>
                <a:cubicBezTo>
                  <a:pt x="41925" y="90413"/>
                  <a:pt x="42857" y="97260"/>
                  <a:pt x="46883" y="102401"/>
                </a:cubicBezTo>
                <a:cubicBezTo>
                  <a:pt x="50905" y="107554"/>
                  <a:pt x="57119" y="109761"/>
                  <a:pt x="63668" y="109761"/>
                </a:cubicBezTo>
                <a:cubicBezTo>
                  <a:pt x="69898" y="109761"/>
                  <a:pt x="76430" y="107763"/>
                  <a:pt x="81664" y="104403"/>
                </a:cubicBezTo>
                <a:cubicBezTo>
                  <a:pt x="95882" y="95236"/>
                  <a:pt x="104139" y="78198"/>
                  <a:pt x="104412" y="61274"/>
                </a:cubicBezTo>
                <a:cubicBezTo>
                  <a:pt x="104662" y="44327"/>
                  <a:pt x="97588" y="27767"/>
                  <a:pt x="86623" y="14846"/>
                </a:cubicBezTo>
                <a:cubicBezTo>
                  <a:pt x="81164" y="8431"/>
                  <a:pt x="74431" y="2608"/>
                  <a:pt x="66242" y="584"/>
                </a:cubicBezTo>
                <a:cubicBezTo>
                  <a:pt x="64635" y="183"/>
                  <a:pt x="63051" y="0"/>
                  <a:pt x="6149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94" name="Google Shape;2994;p59"/>
          <p:cNvGrpSpPr/>
          <p:nvPr/>
        </p:nvGrpSpPr>
        <p:grpSpPr>
          <a:xfrm>
            <a:off x="3056359" y="2375535"/>
            <a:ext cx="622511" cy="617351"/>
            <a:chOff x="4267914" y="2270220"/>
            <a:chExt cx="608099" cy="603059"/>
          </a:xfrm>
        </p:grpSpPr>
        <p:sp>
          <p:nvSpPr>
            <p:cNvPr id="2995" name="Google Shape;2995;p59"/>
            <p:cNvSpPr/>
            <p:nvPr/>
          </p:nvSpPr>
          <p:spPr>
            <a:xfrm>
              <a:off x="4267914" y="2456345"/>
              <a:ext cx="275430" cy="131421"/>
            </a:xfrm>
            <a:custGeom>
              <a:avLst/>
              <a:gdLst/>
              <a:ahLst/>
              <a:cxnLst/>
              <a:rect l="l" t="t" r="r" b="b"/>
              <a:pathLst>
                <a:path w="6294" h="3003" extrusionOk="0">
                  <a:moveTo>
                    <a:pt x="6294" y="0"/>
                  </a:moveTo>
                  <a:lnTo>
                    <a:pt x="4923" y="116"/>
                  </a:lnTo>
                  <a:cubicBezTo>
                    <a:pt x="3118" y="260"/>
                    <a:pt x="1429" y="1040"/>
                    <a:pt x="144" y="2324"/>
                  </a:cubicBezTo>
                  <a:cubicBezTo>
                    <a:pt x="0" y="2469"/>
                    <a:pt x="87" y="2729"/>
                    <a:pt x="303" y="2743"/>
                  </a:cubicBezTo>
                  <a:lnTo>
                    <a:pt x="3277" y="3003"/>
                  </a:lnTo>
                  <a:lnTo>
                    <a:pt x="629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59"/>
            <p:cNvSpPr/>
            <p:nvPr/>
          </p:nvSpPr>
          <p:spPr>
            <a:xfrm>
              <a:off x="4556604" y="2601027"/>
              <a:ext cx="132070" cy="272252"/>
            </a:xfrm>
            <a:custGeom>
              <a:avLst/>
              <a:gdLst/>
              <a:ahLst/>
              <a:cxnLst/>
              <a:rect l="l" t="t" r="r" b="b"/>
              <a:pathLst>
                <a:path w="3018" h="6221" extrusionOk="0">
                  <a:moveTo>
                    <a:pt x="3017" y="0"/>
                  </a:moveTo>
                  <a:lnTo>
                    <a:pt x="0" y="3017"/>
                  </a:lnTo>
                  <a:lnTo>
                    <a:pt x="260" y="5991"/>
                  </a:lnTo>
                  <a:cubicBezTo>
                    <a:pt x="270" y="6134"/>
                    <a:pt x="387" y="6221"/>
                    <a:pt x="507" y="6221"/>
                  </a:cubicBezTo>
                  <a:cubicBezTo>
                    <a:pt x="568" y="6221"/>
                    <a:pt x="630" y="6198"/>
                    <a:pt x="679" y="6150"/>
                  </a:cubicBezTo>
                  <a:cubicBezTo>
                    <a:pt x="1963" y="4865"/>
                    <a:pt x="2743" y="3176"/>
                    <a:pt x="2887" y="1386"/>
                  </a:cubicBezTo>
                  <a:lnTo>
                    <a:pt x="301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59"/>
            <p:cNvSpPr/>
            <p:nvPr/>
          </p:nvSpPr>
          <p:spPr>
            <a:xfrm>
              <a:off x="4267914" y="2462647"/>
              <a:ext cx="198367" cy="115666"/>
            </a:xfrm>
            <a:custGeom>
              <a:avLst/>
              <a:gdLst/>
              <a:ahLst/>
              <a:cxnLst/>
              <a:rect l="l" t="t" r="r" b="b"/>
              <a:pathLst>
                <a:path w="4533" h="2643" extrusionOk="0">
                  <a:moveTo>
                    <a:pt x="4533" y="1"/>
                  </a:moveTo>
                  <a:cubicBezTo>
                    <a:pt x="2873" y="232"/>
                    <a:pt x="1328" y="982"/>
                    <a:pt x="144" y="2166"/>
                  </a:cubicBezTo>
                  <a:cubicBezTo>
                    <a:pt x="0" y="2325"/>
                    <a:pt x="87" y="2585"/>
                    <a:pt x="303" y="2599"/>
                  </a:cubicBezTo>
                  <a:lnTo>
                    <a:pt x="751" y="2642"/>
                  </a:lnTo>
                  <a:cubicBezTo>
                    <a:pt x="606" y="2541"/>
                    <a:pt x="592" y="2325"/>
                    <a:pt x="707" y="2209"/>
                  </a:cubicBezTo>
                  <a:cubicBezTo>
                    <a:pt x="1761" y="1141"/>
                    <a:pt x="3089" y="391"/>
                    <a:pt x="4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59"/>
            <p:cNvSpPr/>
            <p:nvPr/>
          </p:nvSpPr>
          <p:spPr>
            <a:xfrm>
              <a:off x="4556604" y="2709035"/>
              <a:ext cx="38553" cy="164244"/>
            </a:xfrm>
            <a:custGeom>
              <a:avLst/>
              <a:gdLst/>
              <a:ahLst/>
              <a:cxnLst/>
              <a:rect l="l" t="t" r="r" b="b"/>
              <a:pathLst>
                <a:path w="881" h="3753" extrusionOk="0">
                  <a:moveTo>
                    <a:pt x="549" y="1"/>
                  </a:moveTo>
                  <a:lnTo>
                    <a:pt x="0" y="549"/>
                  </a:lnTo>
                  <a:lnTo>
                    <a:pt x="260" y="3523"/>
                  </a:lnTo>
                  <a:cubicBezTo>
                    <a:pt x="270" y="3666"/>
                    <a:pt x="387" y="3753"/>
                    <a:pt x="511" y="3753"/>
                  </a:cubicBezTo>
                  <a:cubicBezTo>
                    <a:pt x="574" y="3753"/>
                    <a:pt x="639" y="3730"/>
                    <a:pt x="693" y="3682"/>
                  </a:cubicBezTo>
                  <a:cubicBezTo>
                    <a:pt x="751" y="3609"/>
                    <a:pt x="823" y="3552"/>
                    <a:pt x="881" y="3479"/>
                  </a:cubicBezTo>
                  <a:cubicBezTo>
                    <a:pt x="866" y="3451"/>
                    <a:pt x="852" y="3422"/>
                    <a:pt x="852" y="3378"/>
                  </a:cubicBezTo>
                  <a:lnTo>
                    <a:pt x="5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59"/>
            <p:cNvSpPr/>
            <p:nvPr/>
          </p:nvSpPr>
          <p:spPr>
            <a:xfrm>
              <a:off x="4382217" y="2270439"/>
              <a:ext cx="492658" cy="490149"/>
            </a:xfrm>
            <a:custGeom>
              <a:avLst/>
              <a:gdLst/>
              <a:ahLst/>
              <a:cxnLst/>
              <a:rect l="l" t="t" r="r" b="b"/>
              <a:pathLst>
                <a:path w="11258" h="11200" extrusionOk="0">
                  <a:moveTo>
                    <a:pt x="11038" y="0"/>
                  </a:moveTo>
                  <a:cubicBezTo>
                    <a:pt x="11025" y="0"/>
                    <a:pt x="11013" y="2"/>
                    <a:pt x="11001" y="4"/>
                  </a:cubicBezTo>
                  <a:lnTo>
                    <a:pt x="8619" y="697"/>
                  </a:lnTo>
                  <a:lnTo>
                    <a:pt x="6858" y="1217"/>
                  </a:lnTo>
                  <a:cubicBezTo>
                    <a:pt x="6713" y="1246"/>
                    <a:pt x="6583" y="1332"/>
                    <a:pt x="6482" y="1434"/>
                  </a:cubicBezTo>
                  <a:lnTo>
                    <a:pt x="88" y="7828"/>
                  </a:lnTo>
                  <a:cubicBezTo>
                    <a:pt x="1" y="7915"/>
                    <a:pt x="1" y="8045"/>
                    <a:pt x="88" y="8117"/>
                  </a:cubicBezTo>
                  <a:lnTo>
                    <a:pt x="1358" y="9402"/>
                  </a:lnTo>
                  <a:lnTo>
                    <a:pt x="1834" y="9864"/>
                  </a:lnTo>
                  <a:lnTo>
                    <a:pt x="3090" y="11134"/>
                  </a:lnTo>
                  <a:cubicBezTo>
                    <a:pt x="3141" y="11177"/>
                    <a:pt x="3198" y="11199"/>
                    <a:pt x="3256" y="11199"/>
                  </a:cubicBezTo>
                  <a:cubicBezTo>
                    <a:pt x="3314" y="11199"/>
                    <a:pt x="3372" y="11177"/>
                    <a:pt x="3422" y="11134"/>
                  </a:cubicBezTo>
                  <a:lnTo>
                    <a:pt x="6988" y="7554"/>
                  </a:lnTo>
                  <a:lnTo>
                    <a:pt x="9774" y="4768"/>
                  </a:lnTo>
                  <a:cubicBezTo>
                    <a:pt x="9889" y="4653"/>
                    <a:pt x="9976" y="4508"/>
                    <a:pt x="10034" y="4349"/>
                  </a:cubicBezTo>
                  <a:lnTo>
                    <a:pt x="11232" y="250"/>
                  </a:lnTo>
                  <a:cubicBezTo>
                    <a:pt x="11258" y="119"/>
                    <a:pt x="11154" y="0"/>
                    <a:pt x="110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59"/>
            <p:cNvSpPr/>
            <p:nvPr/>
          </p:nvSpPr>
          <p:spPr>
            <a:xfrm>
              <a:off x="4382217" y="2270877"/>
              <a:ext cx="493271" cy="366168"/>
            </a:xfrm>
            <a:custGeom>
              <a:avLst/>
              <a:gdLst/>
              <a:ahLst/>
              <a:cxnLst/>
              <a:rect l="l" t="t" r="r" b="b"/>
              <a:pathLst>
                <a:path w="11272" h="8367" extrusionOk="0">
                  <a:moveTo>
                    <a:pt x="11057" y="0"/>
                  </a:moveTo>
                  <a:cubicBezTo>
                    <a:pt x="11039" y="0"/>
                    <a:pt x="11020" y="3"/>
                    <a:pt x="11001" y="9"/>
                  </a:cubicBezTo>
                  <a:lnTo>
                    <a:pt x="6843" y="1221"/>
                  </a:lnTo>
                  <a:cubicBezTo>
                    <a:pt x="6713" y="1250"/>
                    <a:pt x="6583" y="1308"/>
                    <a:pt x="6482" y="1409"/>
                  </a:cubicBezTo>
                  <a:lnTo>
                    <a:pt x="73" y="7818"/>
                  </a:lnTo>
                  <a:cubicBezTo>
                    <a:pt x="1" y="7891"/>
                    <a:pt x="1" y="8035"/>
                    <a:pt x="73" y="8107"/>
                  </a:cubicBezTo>
                  <a:lnTo>
                    <a:pt x="333" y="8367"/>
                  </a:lnTo>
                  <a:lnTo>
                    <a:pt x="1069" y="7645"/>
                  </a:lnTo>
                  <a:lnTo>
                    <a:pt x="6814" y="1900"/>
                  </a:lnTo>
                  <a:cubicBezTo>
                    <a:pt x="6901" y="1813"/>
                    <a:pt x="7017" y="1741"/>
                    <a:pt x="7132" y="1712"/>
                  </a:cubicBezTo>
                  <a:lnTo>
                    <a:pt x="11160" y="543"/>
                  </a:lnTo>
                  <a:lnTo>
                    <a:pt x="11246" y="240"/>
                  </a:lnTo>
                  <a:cubicBezTo>
                    <a:pt x="11271" y="115"/>
                    <a:pt x="11177" y="0"/>
                    <a:pt x="110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59"/>
            <p:cNvSpPr/>
            <p:nvPr/>
          </p:nvSpPr>
          <p:spPr>
            <a:xfrm>
              <a:off x="4631128" y="2410219"/>
              <a:ext cx="103013" cy="103019"/>
            </a:xfrm>
            <a:custGeom>
              <a:avLst/>
              <a:gdLst/>
              <a:ahLst/>
              <a:cxnLst/>
              <a:rect l="l" t="t" r="r" b="b"/>
              <a:pathLst>
                <a:path w="2354" h="2354" extrusionOk="0">
                  <a:moveTo>
                    <a:pt x="1170" y="1"/>
                  </a:moveTo>
                  <a:cubicBezTo>
                    <a:pt x="520" y="1"/>
                    <a:pt x="1" y="535"/>
                    <a:pt x="1" y="1184"/>
                  </a:cubicBezTo>
                  <a:cubicBezTo>
                    <a:pt x="1" y="1834"/>
                    <a:pt x="520" y="2354"/>
                    <a:pt x="1170" y="2354"/>
                  </a:cubicBezTo>
                  <a:cubicBezTo>
                    <a:pt x="1819" y="2354"/>
                    <a:pt x="2353" y="1834"/>
                    <a:pt x="2353" y="1184"/>
                  </a:cubicBezTo>
                  <a:cubicBezTo>
                    <a:pt x="2353" y="535"/>
                    <a:pt x="1819" y="1"/>
                    <a:pt x="1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59"/>
            <p:cNvSpPr/>
            <p:nvPr/>
          </p:nvSpPr>
          <p:spPr>
            <a:xfrm>
              <a:off x="4631128" y="2410088"/>
              <a:ext cx="63847" cy="103281"/>
            </a:xfrm>
            <a:custGeom>
              <a:avLst/>
              <a:gdLst/>
              <a:ahLst/>
              <a:cxnLst/>
              <a:rect l="l" t="t" r="r" b="b"/>
              <a:pathLst>
                <a:path w="1459" h="2360" extrusionOk="0">
                  <a:moveTo>
                    <a:pt x="1184" y="1"/>
                  </a:moveTo>
                  <a:cubicBezTo>
                    <a:pt x="544" y="1"/>
                    <a:pt x="1" y="516"/>
                    <a:pt x="1" y="1187"/>
                  </a:cubicBezTo>
                  <a:cubicBezTo>
                    <a:pt x="1" y="1856"/>
                    <a:pt x="541" y="2360"/>
                    <a:pt x="1179" y="2360"/>
                  </a:cubicBezTo>
                  <a:cubicBezTo>
                    <a:pt x="1271" y="2360"/>
                    <a:pt x="1364" y="2349"/>
                    <a:pt x="1458" y="2328"/>
                  </a:cubicBezTo>
                  <a:cubicBezTo>
                    <a:pt x="563" y="2111"/>
                    <a:pt x="246" y="1000"/>
                    <a:pt x="895" y="350"/>
                  </a:cubicBezTo>
                  <a:cubicBezTo>
                    <a:pt x="1054" y="191"/>
                    <a:pt x="1242" y="90"/>
                    <a:pt x="1458" y="32"/>
                  </a:cubicBezTo>
                  <a:cubicBezTo>
                    <a:pt x="1366" y="11"/>
                    <a:pt x="1274" y="1"/>
                    <a:pt x="11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59"/>
            <p:cNvSpPr/>
            <p:nvPr/>
          </p:nvSpPr>
          <p:spPr>
            <a:xfrm>
              <a:off x="4369614" y="2641421"/>
              <a:ext cx="132682" cy="131465"/>
            </a:xfrm>
            <a:custGeom>
              <a:avLst/>
              <a:gdLst/>
              <a:ahLst/>
              <a:cxnLst/>
              <a:rect l="l" t="t" r="r" b="b"/>
              <a:pathLst>
                <a:path w="3032" h="3004" extrusionOk="0">
                  <a:moveTo>
                    <a:pt x="780" y="1"/>
                  </a:moveTo>
                  <a:lnTo>
                    <a:pt x="116" y="679"/>
                  </a:lnTo>
                  <a:cubicBezTo>
                    <a:pt x="0" y="795"/>
                    <a:pt x="0" y="997"/>
                    <a:pt x="116" y="1112"/>
                  </a:cubicBezTo>
                  <a:lnTo>
                    <a:pt x="1011" y="2007"/>
                  </a:lnTo>
                  <a:lnTo>
                    <a:pt x="1920" y="2917"/>
                  </a:lnTo>
                  <a:cubicBezTo>
                    <a:pt x="1978" y="2975"/>
                    <a:pt x="2057" y="3004"/>
                    <a:pt x="2137" y="3004"/>
                  </a:cubicBezTo>
                  <a:cubicBezTo>
                    <a:pt x="2216" y="3004"/>
                    <a:pt x="2295" y="2975"/>
                    <a:pt x="2353" y="2917"/>
                  </a:cubicBezTo>
                  <a:lnTo>
                    <a:pt x="3032" y="2253"/>
                  </a:lnTo>
                  <a:lnTo>
                    <a:pt x="2151" y="1372"/>
                  </a:lnTo>
                  <a:lnTo>
                    <a:pt x="1675" y="896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59"/>
            <p:cNvSpPr/>
            <p:nvPr/>
          </p:nvSpPr>
          <p:spPr>
            <a:xfrm>
              <a:off x="4369614" y="2642077"/>
              <a:ext cx="51813" cy="57549"/>
            </a:xfrm>
            <a:custGeom>
              <a:avLst/>
              <a:gdLst/>
              <a:ahLst/>
              <a:cxnLst/>
              <a:rect l="l" t="t" r="r" b="b"/>
              <a:pathLst>
                <a:path w="1184" h="1315" extrusionOk="0">
                  <a:moveTo>
                    <a:pt x="780" y="0"/>
                  </a:moveTo>
                  <a:lnTo>
                    <a:pt x="116" y="664"/>
                  </a:lnTo>
                  <a:cubicBezTo>
                    <a:pt x="0" y="780"/>
                    <a:pt x="0" y="982"/>
                    <a:pt x="116" y="1097"/>
                  </a:cubicBezTo>
                  <a:lnTo>
                    <a:pt x="332" y="1314"/>
                  </a:lnTo>
                  <a:cubicBezTo>
                    <a:pt x="347" y="1242"/>
                    <a:pt x="376" y="1184"/>
                    <a:pt x="419" y="1141"/>
                  </a:cubicBezTo>
                  <a:lnTo>
                    <a:pt x="1184" y="390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59"/>
            <p:cNvSpPr/>
            <p:nvPr/>
          </p:nvSpPr>
          <p:spPr>
            <a:xfrm>
              <a:off x="4382217" y="2587723"/>
              <a:ext cx="174430" cy="172865"/>
            </a:xfrm>
            <a:custGeom>
              <a:avLst/>
              <a:gdLst/>
              <a:ahLst/>
              <a:cxnLst/>
              <a:rect l="l" t="t" r="r" b="b"/>
              <a:pathLst>
                <a:path w="3986" h="3950" extrusionOk="0">
                  <a:moveTo>
                    <a:pt x="665" y="1"/>
                  </a:moveTo>
                  <a:lnTo>
                    <a:pt x="88" y="578"/>
                  </a:lnTo>
                  <a:cubicBezTo>
                    <a:pt x="1" y="665"/>
                    <a:pt x="1" y="795"/>
                    <a:pt x="88" y="882"/>
                  </a:cubicBezTo>
                  <a:lnTo>
                    <a:pt x="1358" y="2152"/>
                  </a:lnTo>
                  <a:lnTo>
                    <a:pt x="1834" y="2628"/>
                  </a:lnTo>
                  <a:lnTo>
                    <a:pt x="3090" y="3884"/>
                  </a:lnTo>
                  <a:cubicBezTo>
                    <a:pt x="3141" y="3927"/>
                    <a:pt x="3198" y="3949"/>
                    <a:pt x="3256" y="3949"/>
                  </a:cubicBezTo>
                  <a:cubicBezTo>
                    <a:pt x="3314" y="3949"/>
                    <a:pt x="3372" y="3927"/>
                    <a:pt x="3422" y="3884"/>
                  </a:cubicBezTo>
                  <a:lnTo>
                    <a:pt x="3985" y="3321"/>
                  </a:lnTo>
                  <a:lnTo>
                    <a:pt x="2556" y="1906"/>
                  </a:lnTo>
                  <a:lnTo>
                    <a:pt x="2094" y="1430"/>
                  </a:lnTo>
                  <a:lnTo>
                    <a:pt x="66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59"/>
            <p:cNvSpPr/>
            <p:nvPr/>
          </p:nvSpPr>
          <p:spPr>
            <a:xfrm>
              <a:off x="4382217" y="2587723"/>
              <a:ext cx="46824" cy="49321"/>
            </a:xfrm>
            <a:custGeom>
              <a:avLst/>
              <a:gdLst/>
              <a:ahLst/>
              <a:cxnLst/>
              <a:rect l="l" t="t" r="r" b="b"/>
              <a:pathLst>
                <a:path w="1070" h="1127" extrusionOk="0">
                  <a:moveTo>
                    <a:pt x="665" y="1"/>
                  </a:moveTo>
                  <a:lnTo>
                    <a:pt x="88" y="578"/>
                  </a:lnTo>
                  <a:cubicBezTo>
                    <a:pt x="1" y="665"/>
                    <a:pt x="1" y="795"/>
                    <a:pt x="88" y="867"/>
                  </a:cubicBezTo>
                  <a:lnTo>
                    <a:pt x="347" y="1127"/>
                  </a:lnTo>
                  <a:lnTo>
                    <a:pt x="1069" y="405"/>
                  </a:lnTo>
                  <a:lnTo>
                    <a:pt x="66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59"/>
            <p:cNvSpPr/>
            <p:nvPr/>
          </p:nvSpPr>
          <p:spPr>
            <a:xfrm>
              <a:off x="4305811" y="2705096"/>
              <a:ext cx="54220" cy="49321"/>
            </a:xfrm>
            <a:custGeom>
              <a:avLst/>
              <a:gdLst/>
              <a:ahLst/>
              <a:cxnLst/>
              <a:rect l="l" t="t" r="r" b="b"/>
              <a:pathLst>
                <a:path w="1239" h="1127" extrusionOk="0">
                  <a:moveTo>
                    <a:pt x="939" y="1"/>
                  </a:moveTo>
                  <a:cubicBezTo>
                    <a:pt x="891" y="1"/>
                    <a:pt x="840" y="19"/>
                    <a:pt x="794" y="62"/>
                  </a:cubicBezTo>
                  <a:lnTo>
                    <a:pt x="87" y="769"/>
                  </a:lnTo>
                  <a:cubicBezTo>
                    <a:pt x="0" y="856"/>
                    <a:pt x="0" y="986"/>
                    <a:pt x="87" y="1072"/>
                  </a:cubicBezTo>
                  <a:cubicBezTo>
                    <a:pt x="130" y="1108"/>
                    <a:pt x="184" y="1126"/>
                    <a:pt x="237" y="1126"/>
                  </a:cubicBezTo>
                  <a:cubicBezTo>
                    <a:pt x="289" y="1126"/>
                    <a:pt x="339" y="1108"/>
                    <a:pt x="376" y="1072"/>
                  </a:cubicBezTo>
                  <a:lnTo>
                    <a:pt x="1083" y="365"/>
                  </a:lnTo>
                  <a:cubicBezTo>
                    <a:pt x="1239" y="209"/>
                    <a:pt x="1102" y="1"/>
                    <a:pt x="9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59"/>
            <p:cNvSpPr/>
            <p:nvPr/>
          </p:nvSpPr>
          <p:spPr>
            <a:xfrm>
              <a:off x="4336137" y="2735162"/>
              <a:ext cx="54176" cy="49409"/>
            </a:xfrm>
            <a:custGeom>
              <a:avLst/>
              <a:gdLst/>
              <a:ahLst/>
              <a:cxnLst/>
              <a:rect l="l" t="t" r="r" b="b"/>
              <a:pathLst>
                <a:path w="1238" h="1129" extrusionOk="0">
                  <a:moveTo>
                    <a:pt x="937" y="1"/>
                  </a:moveTo>
                  <a:cubicBezTo>
                    <a:pt x="888" y="1"/>
                    <a:pt x="838" y="20"/>
                    <a:pt x="794" y="68"/>
                  </a:cubicBezTo>
                  <a:lnTo>
                    <a:pt x="87" y="775"/>
                  </a:lnTo>
                  <a:cubicBezTo>
                    <a:pt x="0" y="862"/>
                    <a:pt x="0" y="991"/>
                    <a:pt x="87" y="1064"/>
                  </a:cubicBezTo>
                  <a:cubicBezTo>
                    <a:pt x="123" y="1107"/>
                    <a:pt x="173" y="1129"/>
                    <a:pt x="226" y="1129"/>
                  </a:cubicBezTo>
                  <a:cubicBezTo>
                    <a:pt x="278" y="1129"/>
                    <a:pt x="332" y="1107"/>
                    <a:pt x="375" y="1064"/>
                  </a:cubicBezTo>
                  <a:lnTo>
                    <a:pt x="1083" y="356"/>
                  </a:lnTo>
                  <a:cubicBezTo>
                    <a:pt x="1238" y="212"/>
                    <a:pt x="1096" y="1"/>
                    <a:pt x="9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59"/>
            <p:cNvSpPr/>
            <p:nvPr/>
          </p:nvSpPr>
          <p:spPr>
            <a:xfrm>
              <a:off x="4396133" y="2795467"/>
              <a:ext cx="54263" cy="49277"/>
            </a:xfrm>
            <a:custGeom>
              <a:avLst/>
              <a:gdLst/>
              <a:ahLst/>
              <a:cxnLst/>
              <a:rect l="l" t="t" r="r" b="b"/>
              <a:pathLst>
                <a:path w="1240" h="1126" extrusionOk="0">
                  <a:moveTo>
                    <a:pt x="939" y="0"/>
                  </a:moveTo>
                  <a:cubicBezTo>
                    <a:pt x="891" y="0"/>
                    <a:pt x="840" y="18"/>
                    <a:pt x="794" y="61"/>
                  </a:cubicBezTo>
                  <a:lnTo>
                    <a:pt x="87" y="768"/>
                  </a:lnTo>
                  <a:cubicBezTo>
                    <a:pt x="1" y="855"/>
                    <a:pt x="1" y="985"/>
                    <a:pt x="87" y="1071"/>
                  </a:cubicBezTo>
                  <a:cubicBezTo>
                    <a:pt x="130" y="1107"/>
                    <a:pt x="185" y="1126"/>
                    <a:pt x="237" y="1126"/>
                  </a:cubicBezTo>
                  <a:cubicBezTo>
                    <a:pt x="289" y="1126"/>
                    <a:pt x="340" y="1107"/>
                    <a:pt x="376" y="1071"/>
                  </a:cubicBezTo>
                  <a:lnTo>
                    <a:pt x="1083" y="364"/>
                  </a:lnTo>
                  <a:cubicBezTo>
                    <a:pt x="1239" y="208"/>
                    <a:pt x="1103" y="0"/>
                    <a:pt x="9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59"/>
            <p:cNvSpPr/>
            <p:nvPr/>
          </p:nvSpPr>
          <p:spPr>
            <a:xfrm>
              <a:off x="4366464" y="2765402"/>
              <a:ext cx="53651" cy="49496"/>
            </a:xfrm>
            <a:custGeom>
              <a:avLst/>
              <a:gdLst/>
              <a:ahLst/>
              <a:cxnLst/>
              <a:rect l="l" t="t" r="r" b="b"/>
              <a:pathLst>
                <a:path w="1226" h="1131" extrusionOk="0">
                  <a:moveTo>
                    <a:pt x="932" y="1"/>
                  </a:moveTo>
                  <a:cubicBezTo>
                    <a:pt x="881" y="1"/>
                    <a:pt x="828" y="21"/>
                    <a:pt x="780" y="69"/>
                  </a:cubicBezTo>
                  <a:lnTo>
                    <a:pt x="72" y="777"/>
                  </a:lnTo>
                  <a:cubicBezTo>
                    <a:pt x="0" y="849"/>
                    <a:pt x="0" y="979"/>
                    <a:pt x="72" y="1066"/>
                  </a:cubicBezTo>
                  <a:cubicBezTo>
                    <a:pt x="116" y="1109"/>
                    <a:pt x="170" y="1130"/>
                    <a:pt x="224" y="1130"/>
                  </a:cubicBezTo>
                  <a:cubicBezTo>
                    <a:pt x="278" y="1130"/>
                    <a:pt x="332" y="1109"/>
                    <a:pt x="375" y="1066"/>
                  </a:cubicBezTo>
                  <a:lnTo>
                    <a:pt x="1083" y="358"/>
                  </a:lnTo>
                  <a:cubicBezTo>
                    <a:pt x="1225" y="205"/>
                    <a:pt x="1093" y="1"/>
                    <a:pt x="9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59"/>
            <p:cNvSpPr/>
            <p:nvPr/>
          </p:nvSpPr>
          <p:spPr>
            <a:xfrm>
              <a:off x="4759347" y="2270264"/>
              <a:ext cx="116053" cy="114747"/>
            </a:xfrm>
            <a:custGeom>
              <a:avLst/>
              <a:gdLst/>
              <a:ahLst/>
              <a:cxnLst/>
              <a:rect l="l" t="t" r="r" b="b"/>
              <a:pathLst>
                <a:path w="2652" h="2622" extrusionOk="0">
                  <a:moveTo>
                    <a:pt x="2435" y="1"/>
                  </a:moveTo>
                  <a:cubicBezTo>
                    <a:pt x="2418" y="1"/>
                    <a:pt x="2400" y="3"/>
                    <a:pt x="2383" y="8"/>
                  </a:cubicBezTo>
                  <a:lnTo>
                    <a:pt x="1" y="701"/>
                  </a:lnTo>
                  <a:lnTo>
                    <a:pt x="1921" y="2621"/>
                  </a:lnTo>
                  <a:lnTo>
                    <a:pt x="2614" y="254"/>
                  </a:lnTo>
                  <a:cubicBezTo>
                    <a:pt x="2652" y="127"/>
                    <a:pt x="2556" y="1"/>
                    <a:pt x="24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59"/>
            <p:cNvSpPr/>
            <p:nvPr/>
          </p:nvSpPr>
          <p:spPr>
            <a:xfrm>
              <a:off x="4759347" y="2270220"/>
              <a:ext cx="116666" cy="50328"/>
            </a:xfrm>
            <a:custGeom>
              <a:avLst/>
              <a:gdLst/>
              <a:ahLst/>
              <a:cxnLst/>
              <a:rect l="l" t="t" r="r" b="b"/>
              <a:pathLst>
                <a:path w="2666" h="1150" extrusionOk="0">
                  <a:moveTo>
                    <a:pt x="2440" y="1"/>
                  </a:moveTo>
                  <a:cubicBezTo>
                    <a:pt x="2421" y="1"/>
                    <a:pt x="2402" y="4"/>
                    <a:pt x="2383" y="9"/>
                  </a:cubicBezTo>
                  <a:lnTo>
                    <a:pt x="1603" y="240"/>
                  </a:lnTo>
                  <a:lnTo>
                    <a:pt x="1" y="702"/>
                  </a:lnTo>
                  <a:lnTo>
                    <a:pt x="448" y="1150"/>
                  </a:lnTo>
                  <a:lnTo>
                    <a:pt x="2542" y="544"/>
                  </a:lnTo>
                  <a:lnTo>
                    <a:pt x="2628" y="255"/>
                  </a:lnTo>
                  <a:cubicBezTo>
                    <a:pt x="2666" y="117"/>
                    <a:pt x="2562" y="1"/>
                    <a:pt x="2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59"/>
            <p:cNvSpPr/>
            <p:nvPr/>
          </p:nvSpPr>
          <p:spPr>
            <a:xfrm>
              <a:off x="4408124" y="2523916"/>
              <a:ext cx="213552" cy="211070"/>
            </a:xfrm>
            <a:custGeom>
              <a:avLst/>
              <a:gdLst/>
              <a:ahLst/>
              <a:cxnLst/>
              <a:rect l="l" t="t" r="r" b="b"/>
              <a:pathLst>
                <a:path w="4880" h="4823" extrusionOk="0">
                  <a:moveTo>
                    <a:pt x="4512" y="1"/>
                  </a:moveTo>
                  <a:cubicBezTo>
                    <a:pt x="4432" y="1"/>
                    <a:pt x="4353" y="30"/>
                    <a:pt x="4288" y="88"/>
                  </a:cubicBezTo>
                  <a:lnTo>
                    <a:pt x="116" y="4274"/>
                  </a:lnTo>
                  <a:cubicBezTo>
                    <a:pt x="1" y="4389"/>
                    <a:pt x="1" y="4577"/>
                    <a:pt x="116" y="4707"/>
                  </a:cubicBezTo>
                  <a:lnTo>
                    <a:pt x="145" y="4736"/>
                  </a:lnTo>
                  <a:cubicBezTo>
                    <a:pt x="210" y="4794"/>
                    <a:pt x="289" y="4822"/>
                    <a:pt x="369" y="4822"/>
                  </a:cubicBezTo>
                  <a:cubicBezTo>
                    <a:pt x="448" y="4822"/>
                    <a:pt x="528" y="4794"/>
                    <a:pt x="593" y="4736"/>
                  </a:cubicBezTo>
                  <a:lnTo>
                    <a:pt x="4764" y="564"/>
                  </a:lnTo>
                  <a:cubicBezTo>
                    <a:pt x="4880" y="434"/>
                    <a:pt x="4880" y="246"/>
                    <a:pt x="4764" y="131"/>
                  </a:cubicBezTo>
                  <a:lnTo>
                    <a:pt x="4736" y="88"/>
                  </a:lnTo>
                  <a:cubicBezTo>
                    <a:pt x="4671" y="30"/>
                    <a:pt x="4591" y="1"/>
                    <a:pt x="4512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59"/>
            <p:cNvSpPr/>
            <p:nvPr/>
          </p:nvSpPr>
          <p:spPr>
            <a:xfrm>
              <a:off x="4408124" y="2523916"/>
              <a:ext cx="213552" cy="211070"/>
            </a:xfrm>
            <a:custGeom>
              <a:avLst/>
              <a:gdLst/>
              <a:ahLst/>
              <a:cxnLst/>
              <a:rect l="l" t="t" r="r" b="b"/>
              <a:pathLst>
                <a:path w="4880" h="4823" extrusionOk="0">
                  <a:moveTo>
                    <a:pt x="4512" y="1"/>
                  </a:moveTo>
                  <a:cubicBezTo>
                    <a:pt x="4432" y="1"/>
                    <a:pt x="4353" y="30"/>
                    <a:pt x="4288" y="88"/>
                  </a:cubicBezTo>
                  <a:lnTo>
                    <a:pt x="116" y="4274"/>
                  </a:lnTo>
                  <a:cubicBezTo>
                    <a:pt x="1" y="4389"/>
                    <a:pt x="1" y="4577"/>
                    <a:pt x="116" y="4707"/>
                  </a:cubicBezTo>
                  <a:lnTo>
                    <a:pt x="145" y="4736"/>
                  </a:lnTo>
                  <a:cubicBezTo>
                    <a:pt x="210" y="4794"/>
                    <a:pt x="289" y="4822"/>
                    <a:pt x="369" y="4822"/>
                  </a:cubicBezTo>
                  <a:cubicBezTo>
                    <a:pt x="448" y="4822"/>
                    <a:pt x="528" y="4794"/>
                    <a:pt x="593" y="4736"/>
                  </a:cubicBezTo>
                  <a:lnTo>
                    <a:pt x="4764" y="564"/>
                  </a:lnTo>
                  <a:cubicBezTo>
                    <a:pt x="4880" y="434"/>
                    <a:pt x="4880" y="246"/>
                    <a:pt x="4764" y="131"/>
                  </a:cubicBezTo>
                  <a:lnTo>
                    <a:pt x="4736" y="88"/>
                  </a:lnTo>
                  <a:cubicBezTo>
                    <a:pt x="4671" y="30"/>
                    <a:pt x="4591" y="1"/>
                    <a:pt x="4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59"/>
            <p:cNvSpPr/>
            <p:nvPr/>
          </p:nvSpPr>
          <p:spPr>
            <a:xfrm>
              <a:off x="4407511" y="2524091"/>
              <a:ext cx="211014" cy="210895"/>
            </a:xfrm>
            <a:custGeom>
              <a:avLst/>
              <a:gdLst/>
              <a:ahLst/>
              <a:cxnLst/>
              <a:rect l="l" t="t" r="r" b="b"/>
              <a:pathLst>
                <a:path w="4822" h="4819" extrusionOk="0">
                  <a:moveTo>
                    <a:pt x="4531" y="1"/>
                  </a:moveTo>
                  <a:cubicBezTo>
                    <a:pt x="4450" y="1"/>
                    <a:pt x="4367" y="33"/>
                    <a:pt x="4302" y="98"/>
                  </a:cubicBezTo>
                  <a:lnTo>
                    <a:pt x="130" y="4255"/>
                  </a:lnTo>
                  <a:cubicBezTo>
                    <a:pt x="0" y="4385"/>
                    <a:pt x="0" y="4587"/>
                    <a:pt x="130" y="4703"/>
                  </a:cubicBezTo>
                  <a:lnTo>
                    <a:pt x="145" y="4732"/>
                  </a:lnTo>
                  <a:cubicBezTo>
                    <a:pt x="202" y="4790"/>
                    <a:pt x="289" y="4818"/>
                    <a:pt x="376" y="4818"/>
                  </a:cubicBezTo>
                  <a:cubicBezTo>
                    <a:pt x="289" y="4688"/>
                    <a:pt x="318" y="4530"/>
                    <a:pt x="419" y="4429"/>
                  </a:cubicBezTo>
                  <a:lnTo>
                    <a:pt x="4591" y="271"/>
                  </a:lnTo>
                  <a:cubicBezTo>
                    <a:pt x="4649" y="199"/>
                    <a:pt x="4735" y="170"/>
                    <a:pt x="4822" y="170"/>
                  </a:cubicBezTo>
                  <a:cubicBezTo>
                    <a:pt x="4807" y="156"/>
                    <a:pt x="4793" y="127"/>
                    <a:pt x="4764" y="112"/>
                  </a:cubicBezTo>
                  <a:lnTo>
                    <a:pt x="4750" y="98"/>
                  </a:lnTo>
                  <a:cubicBezTo>
                    <a:pt x="4692" y="33"/>
                    <a:pt x="4612" y="1"/>
                    <a:pt x="4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16" name="Google Shape;3016;p59"/>
          <p:cNvSpPr/>
          <p:nvPr/>
        </p:nvSpPr>
        <p:spPr>
          <a:xfrm rot="7214107">
            <a:off x="331714" y="1777448"/>
            <a:ext cx="1619675" cy="1698582"/>
          </a:xfrm>
          <a:custGeom>
            <a:avLst/>
            <a:gdLst/>
            <a:ahLst/>
            <a:cxnLst/>
            <a:rect l="l" t="t" r="r" b="b"/>
            <a:pathLst>
              <a:path w="104663" h="109762" extrusionOk="0">
                <a:moveTo>
                  <a:pt x="61492" y="0"/>
                </a:moveTo>
                <a:cubicBezTo>
                  <a:pt x="50465" y="0"/>
                  <a:pt x="40621" y="9146"/>
                  <a:pt x="32052" y="15324"/>
                </a:cubicBezTo>
                <a:cubicBezTo>
                  <a:pt x="19882" y="24104"/>
                  <a:pt x="10169" y="35842"/>
                  <a:pt x="3800" y="49422"/>
                </a:cubicBezTo>
                <a:cubicBezTo>
                  <a:pt x="1639" y="54040"/>
                  <a:pt x="1" y="59795"/>
                  <a:pt x="2913" y="63981"/>
                </a:cubicBezTo>
                <a:cubicBezTo>
                  <a:pt x="5239" y="67321"/>
                  <a:pt x="9616" y="68315"/>
                  <a:pt x="13780" y="68315"/>
                </a:cubicBezTo>
                <a:cubicBezTo>
                  <a:pt x="14380" y="68315"/>
                  <a:pt x="14976" y="68295"/>
                  <a:pt x="15560" y="68257"/>
                </a:cubicBezTo>
                <a:cubicBezTo>
                  <a:pt x="18177" y="68104"/>
                  <a:pt x="20852" y="67736"/>
                  <a:pt x="23463" y="67736"/>
                </a:cubicBezTo>
                <a:cubicBezTo>
                  <a:pt x="25504" y="67736"/>
                  <a:pt x="27507" y="67961"/>
                  <a:pt x="29413" y="68690"/>
                </a:cubicBezTo>
                <a:cubicBezTo>
                  <a:pt x="35510" y="71055"/>
                  <a:pt x="38626" y="77789"/>
                  <a:pt x="40287" y="84112"/>
                </a:cubicBezTo>
                <a:cubicBezTo>
                  <a:pt x="41925" y="90413"/>
                  <a:pt x="42857" y="97260"/>
                  <a:pt x="46883" y="102401"/>
                </a:cubicBezTo>
                <a:cubicBezTo>
                  <a:pt x="50905" y="107554"/>
                  <a:pt x="57119" y="109761"/>
                  <a:pt x="63668" y="109761"/>
                </a:cubicBezTo>
                <a:cubicBezTo>
                  <a:pt x="69898" y="109761"/>
                  <a:pt x="76430" y="107763"/>
                  <a:pt x="81664" y="104403"/>
                </a:cubicBezTo>
                <a:cubicBezTo>
                  <a:pt x="95882" y="95236"/>
                  <a:pt x="104139" y="78198"/>
                  <a:pt x="104412" y="61274"/>
                </a:cubicBezTo>
                <a:cubicBezTo>
                  <a:pt x="104662" y="44327"/>
                  <a:pt x="97588" y="27767"/>
                  <a:pt x="86623" y="14846"/>
                </a:cubicBezTo>
                <a:cubicBezTo>
                  <a:pt x="81164" y="8431"/>
                  <a:pt x="74431" y="2608"/>
                  <a:pt x="66242" y="584"/>
                </a:cubicBezTo>
                <a:cubicBezTo>
                  <a:pt x="64635" y="183"/>
                  <a:pt x="63051" y="0"/>
                  <a:pt x="6149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17" name="Google Shape;3017;p59"/>
          <p:cNvGrpSpPr/>
          <p:nvPr/>
        </p:nvGrpSpPr>
        <p:grpSpPr>
          <a:xfrm>
            <a:off x="713488" y="2473606"/>
            <a:ext cx="712031" cy="617358"/>
            <a:chOff x="1609642" y="2233837"/>
            <a:chExt cx="760067" cy="659007"/>
          </a:xfrm>
        </p:grpSpPr>
        <p:sp>
          <p:nvSpPr>
            <p:cNvPr id="3018" name="Google Shape;3018;p59"/>
            <p:cNvSpPr/>
            <p:nvPr/>
          </p:nvSpPr>
          <p:spPr>
            <a:xfrm>
              <a:off x="1682612" y="2307567"/>
              <a:ext cx="687098" cy="585277"/>
            </a:xfrm>
            <a:custGeom>
              <a:avLst/>
              <a:gdLst/>
              <a:ahLst/>
              <a:cxnLst/>
              <a:rect l="l" t="t" r="r" b="b"/>
              <a:pathLst>
                <a:path w="12646" h="10772" extrusionOk="0">
                  <a:moveTo>
                    <a:pt x="909" y="1"/>
                  </a:moveTo>
                  <a:cubicBezTo>
                    <a:pt x="404" y="1"/>
                    <a:pt x="0" y="405"/>
                    <a:pt x="0" y="910"/>
                  </a:cubicBezTo>
                  <a:lnTo>
                    <a:pt x="0" y="7218"/>
                  </a:lnTo>
                  <a:cubicBezTo>
                    <a:pt x="0" y="7724"/>
                    <a:pt x="404" y="8128"/>
                    <a:pt x="909" y="8128"/>
                  </a:cubicBezTo>
                  <a:lnTo>
                    <a:pt x="4518" y="8128"/>
                  </a:lnTo>
                  <a:lnTo>
                    <a:pt x="8329" y="10726"/>
                  </a:lnTo>
                  <a:cubicBezTo>
                    <a:pt x="8371" y="10757"/>
                    <a:pt x="8416" y="10771"/>
                    <a:pt x="8459" y="10771"/>
                  </a:cubicBezTo>
                  <a:cubicBezTo>
                    <a:pt x="8597" y="10771"/>
                    <a:pt x="8720" y="10634"/>
                    <a:pt x="8676" y="10481"/>
                  </a:cubicBezTo>
                  <a:lnTo>
                    <a:pt x="8127" y="8113"/>
                  </a:lnTo>
                  <a:lnTo>
                    <a:pt x="11736" y="8113"/>
                  </a:lnTo>
                  <a:cubicBezTo>
                    <a:pt x="12241" y="8113"/>
                    <a:pt x="12645" y="7709"/>
                    <a:pt x="12645" y="7218"/>
                  </a:cubicBezTo>
                  <a:lnTo>
                    <a:pt x="12645" y="896"/>
                  </a:lnTo>
                  <a:cubicBezTo>
                    <a:pt x="12645" y="405"/>
                    <a:pt x="12227" y="1"/>
                    <a:pt x="117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59"/>
            <p:cNvSpPr/>
            <p:nvPr/>
          </p:nvSpPr>
          <p:spPr>
            <a:xfrm>
              <a:off x="1682612" y="2307567"/>
              <a:ext cx="637709" cy="392231"/>
            </a:xfrm>
            <a:custGeom>
              <a:avLst/>
              <a:gdLst/>
              <a:ahLst/>
              <a:cxnLst/>
              <a:rect l="l" t="t" r="r" b="b"/>
              <a:pathLst>
                <a:path w="11737" h="7219" extrusionOk="0">
                  <a:moveTo>
                    <a:pt x="909" y="1"/>
                  </a:moveTo>
                  <a:cubicBezTo>
                    <a:pt x="404" y="1"/>
                    <a:pt x="0" y="405"/>
                    <a:pt x="0" y="910"/>
                  </a:cubicBezTo>
                  <a:lnTo>
                    <a:pt x="0" y="7218"/>
                  </a:lnTo>
                  <a:lnTo>
                    <a:pt x="10379" y="7218"/>
                  </a:lnTo>
                  <a:cubicBezTo>
                    <a:pt x="11130" y="7218"/>
                    <a:pt x="11736" y="6612"/>
                    <a:pt x="11736" y="5862"/>
                  </a:cubicBezTo>
                  <a:lnTo>
                    <a:pt x="117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59"/>
            <p:cNvSpPr/>
            <p:nvPr/>
          </p:nvSpPr>
          <p:spPr>
            <a:xfrm>
              <a:off x="1609642" y="2233837"/>
              <a:ext cx="685576" cy="584625"/>
            </a:xfrm>
            <a:custGeom>
              <a:avLst/>
              <a:gdLst/>
              <a:ahLst/>
              <a:cxnLst/>
              <a:rect l="l" t="t" r="r" b="b"/>
              <a:pathLst>
                <a:path w="12618" h="10760" extrusionOk="0">
                  <a:moveTo>
                    <a:pt x="896" y="1"/>
                  </a:moveTo>
                  <a:cubicBezTo>
                    <a:pt x="405" y="1"/>
                    <a:pt x="1" y="405"/>
                    <a:pt x="1" y="910"/>
                  </a:cubicBezTo>
                  <a:lnTo>
                    <a:pt x="1" y="7219"/>
                  </a:lnTo>
                  <a:cubicBezTo>
                    <a:pt x="1" y="7724"/>
                    <a:pt x="405" y="8128"/>
                    <a:pt x="896" y="8128"/>
                  </a:cubicBezTo>
                  <a:lnTo>
                    <a:pt x="4504" y="8128"/>
                  </a:lnTo>
                  <a:lnTo>
                    <a:pt x="3970" y="10495"/>
                  </a:lnTo>
                  <a:cubicBezTo>
                    <a:pt x="3937" y="10640"/>
                    <a:pt x="4050" y="10760"/>
                    <a:pt x="4183" y="10760"/>
                  </a:cubicBezTo>
                  <a:cubicBezTo>
                    <a:pt x="4222" y="10760"/>
                    <a:pt x="4263" y="10749"/>
                    <a:pt x="4302" y="10726"/>
                  </a:cubicBezTo>
                  <a:lnTo>
                    <a:pt x="8113" y="8128"/>
                  </a:lnTo>
                  <a:lnTo>
                    <a:pt x="11722" y="8128"/>
                  </a:lnTo>
                  <a:cubicBezTo>
                    <a:pt x="12213" y="8128"/>
                    <a:pt x="12617" y="7724"/>
                    <a:pt x="12617" y="7219"/>
                  </a:cubicBezTo>
                  <a:lnTo>
                    <a:pt x="12617" y="910"/>
                  </a:lnTo>
                  <a:cubicBezTo>
                    <a:pt x="12617" y="405"/>
                    <a:pt x="12213" y="15"/>
                    <a:pt x="117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59"/>
            <p:cNvSpPr/>
            <p:nvPr/>
          </p:nvSpPr>
          <p:spPr>
            <a:xfrm>
              <a:off x="1699836" y="2439325"/>
              <a:ext cx="518502" cy="30644"/>
            </a:xfrm>
            <a:custGeom>
              <a:avLst/>
              <a:gdLst/>
              <a:ahLst/>
              <a:cxnLst/>
              <a:rect l="l" t="t" r="r" b="b"/>
              <a:pathLst>
                <a:path w="9543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9167" y="564"/>
                  </a:lnTo>
                  <a:cubicBezTo>
                    <a:pt x="9542" y="564"/>
                    <a:pt x="9542" y="1"/>
                    <a:pt x="9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59"/>
            <p:cNvSpPr/>
            <p:nvPr/>
          </p:nvSpPr>
          <p:spPr>
            <a:xfrm>
              <a:off x="1699836" y="2378146"/>
              <a:ext cx="346755" cy="30644"/>
            </a:xfrm>
            <a:custGeom>
              <a:avLst/>
              <a:gdLst/>
              <a:ahLst/>
              <a:cxnLst/>
              <a:rect l="l" t="t" r="r" b="b"/>
              <a:pathLst>
                <a:path w="6382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6006" y="564"/>
                  </a:lnTo>
                  <a:cubicBezTo>
                    <a:pt x="6381" y="564"/>
                    <a:pt x="6381" y="1"/>
                    <a:pt x="60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59"/>
            <p:cNvSpPr/>
            <p:nvPr/>
          </p:nvSpPr>
          <p:spPr>
            <a:xfrm>
              <a:off x="2055120" y="2378146"/>
              <a:ext cx="163217" cy="30644"/>
            </a:xfrm>
            <a:custGeom>
              <a:avLst/>
              <a:gdLst/>
              <a:ahLst/>
              <a:cxnLst/>
              <a:rect l="l" t="t" r="r" b="b"/>
              <a:pathLst>
                <a:path w="3004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2628" y="564"/>
                  </a:lnTo>
                  <a:cubicBezTo>
                    <a:pt x="3003" y="564"/>
                    <a:pt x="3003" y="1"/>
                    <a:pt x="26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59"/>
            <p:cNvSpPr/>
            <p:nvPr/>
          </p:nvSpPr>
          <p:spPr>
            <a:xfrm>
              <a:off x="1699836" y="2500504"/>
              <a:ext cx="200055" cy="30644"/>
            </a:xfrm>
            <a:custGeom>
              <a:avLst/>
              <a:gdLst/>
              <a:ahLst/>
              <a:cxnLst/>
              <a:rect l="l" t="t" r="r" b="b"/>
              <a:pathLst>
                <a:path w="3682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3306" y="564"/>
                  </a:lnTo>
                  <a:cubicBezTo>
                    <a:pt x="3682" y="564"/>
                    <a:pt x="3682" y="1"/>
                    <a:pt x="3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59"/>
            <p:cNvSpPr/>
            <p:nvPr/>
          </p:nvSpPr>
          <p:spPr>
            <a:xfrm>
              <a:off x="1932001" y="2500504"/>
              <a:ext cx="286336" cy="30644"/>
            </a:xfrm>
            <a:custGeom>
              <a:avLst/>
              <a:gdLst/>
              <a:ahLst/>
              <a:cxnLst/>
              <a:rect l="l" t="t" r="r" b="b"/>
              <a:pathLst>
                <a:path w="5270" h="564" extrusionOk="0">
                  <a:moveTo>
                    <a:pt x="376" y="1"/>
                  </a:moveTo>
                  <a:cubicBezTo>
                    <a:pt x="0" y="1"/>
                    <a:pt x="0" y="564"/>
                    <a:pt x="376" y="564"/>
                  </a:cubicBezTo>
                  <a:lnTo>
                    <a:pt x="4894" y="564"/>
                  </a:lnTo>
                  <a:cubicBezTo>
                    <a:pt x="5269" y="564"/>
                    <a:pt x="5269" y="1"/>
                    <a:pt x="48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59"/>
            <p:cNvSpPr/>
            <p:nvPr/>
          </p:nvSpPr>
          <p:spPr>
            <a:xfrm>
              <a:off x="1809643" y="2316966"/>
              <a:ext cx="408694" cy="30644"/>
            </a:xfrm>
            <a:custGeom>
              <a:avLst/>
              <a:gdLst/>
              <a:ahLst/>
              <a:cxnLst/>
              <a:rect l="l" t="t" r="r" b="b"/>
              <a:pathLst>
                <a:path w="7522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7146" y="564"/>
                  </a:lnTo>
                  <a:cubicBezTo>
                    <a:pt x="7521" y="564"/>
                    <a:pt x="7521" y="1"/>
                    <a:pt x="7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59"/>
            <p:cNvSpPr/>
            <p:nvPr/>
          </p:nvSpPr>
          <p:spPr>
            <a:xfrm>
              <a:off x="1699836" y="2562444"/>
              <a:ext cx="395328" cy="30698"/>
            </a:xfrm>
            <a:custGeom>
              <a:avLst/>
              <a:gdLst/>
              <a:ahLst/>
              <a:cxnLst/>
              <a:rect l="l" t="t" r="r" b="b"/>
              <a:pathLst>
                <a:path w="7276" h="565" extrusionOk="0">
                  <a:moveTo>
                    <a:pt x="6929" y="1"/>
                  </a:moveTo>
                  <a:cubicBezTo>
                    <a:pt x="6924" y="1"/>
                    <a:pt x="6920" y="1"/>
                    <a:pt x="6915" y="1"/>
                  </a:cubicBezTo>
                  <a:lnTo>
                    <a:pt x="376" y="1"/>
                  </a:lnTo>
                  <a:cubicBezTo>
                    <a:pt x="1" y="1"/>
                    <a:pt x="1" y="564"/>
                    <a:pt x="376" y="564"/>
                  </a:cubicBezTo>
                  <a:lnTo>
                    <a:pt x="6915" y="564"/>
                  </a:lnTo>
                  <a:cubicBezTo>
                    <a:pt x="7271" y="550"/>
                    <a:pt x="7276" y="1"/>
                    <a:pt x="6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59"/>
            <p:cNvSpPr/>
            <p:nvPr/>
          </p:nvSpPr>
          <p:spPr>
            <a:xfrm>
              <a:off x="2103749" y="2562444"/>
              <a:ext cx="114589" cy="30698"/>
            </a:xfrm>
            <a:custGeom>
              <a:avLst/>
              <a:gdLst/>
              <a:ahLst/>
              <a:cxnLst/>
              <a:rect l="l" t="t" r="r" b="b"/>
              <a:pathLst>
                <a:path w="2109" h="565" extrusionOk="0">
                  <a:moveTo>
                    <a:pt x="1747" y="1"/>
                  </a:moveTo>
                  <a:cubicBezTo>
                    <a:pt x="1743" y="1"/>
                    <a:pt x="1738" y="1"/>
                    <a:pt x="1733" y="1"/>
                  </a:cubicBezTo>
                  <a:lnTo>
                    <a:pt x="376" y="1"/>
                  </a:lnTo>
                  <a:cubicBezTo>
                    <a:pt x="1" y="1"/>
                    <a:pt x="1" y="564"/>
                    <a:pt x="376" y="564"/>
                  </a:cubicBezTo>
                  <a:lnTo>
                    <a:pt x="1733" y="564"/>
                  </a:lnTo>
                  <a:cubicBezTo>
                    <a:pt x="2104" y="550"/>
                    <a:pt x="2108" y="1"/>
                    <a:pt x="17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29" name="Google Shape;3029;p59"/>
          <p:cNvGrpSpPr/>
          <p:nvPr/>
        </p:nvGrpSpPr>
        <p:grpSpPr>
          <a:xfrm>
            <a:off x="5338778" y="2395598"/>
            <a:ext cx="519784" cy="617333"/>
            <a:chOff x="6924101" y="2289746"/>
            <a:chExt cx="507750" cy="603040"/>
          </a:xfrm>
        </p:grpSpPr>
        <p:sp>
          <p:nvSpPr>
            <p:cNvPr id="3030" name="Google Shape;3030;p59"/>
            <p:cNvSpPr/>
            <p:nvPr/>
          </p:nvSpPr>
          <p:spPr>
            <a:xfrm>
              <a:off x="6924101" y="2326554"/>
              <a:ext cx="155023" cy="257477"/>
            </a:xfrm>
            <a:custGeom>
              <a:avLst/>
              <a:gdLst/>
              <a:ahLst/>
              <a:cxnLst/>
              <a:rect l="l" t="t" r="r" b="b"/>
              <a:pathLst>
                <a:path w="3407" h="5659" extrusionOk="0">
                  <a:moveTo>
                    <a:pt x="592" y="0"/>
                  </a:moveTo>
                  <a:cubicBezTo>
                    <a:pt x="260" y="0"/>
                    <a:pt x="0" y="260"/>
                    <a:pt x="0" y="592"/>
                  </a:cubicBezTo>
                  <a:lnTo>
                    <a:pt x="0" y="1415"/>
                  </a:lnTo>
                  <a:cubicBezTo>
                    <a:pt x="0" y="3378"/>
                    <a:pt x="1011" y="3797"/>
                    <a:pt x="1819" y="4129"/>
                  </a:cubicBezTo>
                  <a:cubicBezTo>
                    <a:pt x="2281" y="4316"/>
                    <a:pt x="2671" y="4475"/>
                    <a:pt x="2858" y="4865"/>
                  </a:cubicBezTo>
                  <a:cubicBezTo>
                    <a:pt x="2916" y="4952"/>
                    <a:pt x="2902" y="5067"/>
                    <a:pt x="2829" y="5154"/>
                  </a:cubicBezTo>
                  <a:cubicBezTo>
                    <a:pt x="2759" y="5224"/>
                    <a:pt x="2661" y="5266"/>
                    <a:pt x="2560" y="5266"/>
                  </a:cubicBezTo>
                  <a:cubicBezTo>
                    <a:pt x="2515" y="5266"/>
                    <a:pt x="2469" y="5258"/>
                    <a:pt x="2425" y="5240"/>
                  </a:cubicBezTo>
                  <a:cubicBezTo>
                    <a:pt x="2295" y="5183"/>
                    <a:pt x="2266" y="5009"/>
                    <a:pt x="2266" y="4865"/>
                  </a:cubicBezTo>
                  <a:cubicBezTo>
                    <a:pt x="2274" y="4731"/>
                    <a:pt x="2175" y="4663"/>
                    <a:pt x="2074" y="4663"/>
                  </a:cubicBezTo>
                  <a:cubicBezTo>
                    <a:pt x="1979" y="4663"/>
                    <a:pt x="1884" y="4724"/>
                    <a:pt x="1877" y="4851"/>
                  </a:cubicBezTo>
                  <a:cubicBezTo>
                    <a:pt x="1877" y="5024"/>
                    <a:pt x="1891" y="5442"/>
                    <a:pt x="2281" y="5616"/>
                  </a:cubicBezTo>
                  <a:cubicBezTo>
                    <a:pt x="2353" y="5644"/>
                    <a:pt x="2454" y="5659"/>
                    <a:pt x="2541" y="5659"/>
                  </a:cubicBezTo>
                  <a:cubicBezTo>
                    <a:pt x="2757" y="5659"/>
                    <a:pt x="2959" y="5572"/>
                    <a:pt x="3104" y="5428"/>
                  </a:cubicBezTo>
                  <a:cubicBezTo>
                    <a:pt x="3306" y="5226"/>
                    <a:pt x="3349" y="4937"/>
                    <a:pt x="3219" y="4692"/>
                  </a:cubicBezTo>
                  <a:cubicBezTo>
                    <a:pt x="2959" y="4158"/>
                    <a:pt x="2454" y="3956"/>
                    <a:pt x="1963" y="3768"/>
                  </a:cubicBezTo>
                  <a:cubicBezTo>
                    <a:pt x="1588" y="3609"/>
                    <a:pt x="1184" y="3436"/>
                    <a:pt x="881" y="3118"/>
                  </a:cubicBezTo>
                  <a:cubicBezTo>
                    <a:pt x="549" y="2743"/>
                    <a:pt x="390" y="2180"/>
                    <a:pt x="390" y="1415"/>
                  </a:cubicBezTo>
                  <a:lnTo>
                    <a:pt x="390" y="592"/>
                  </a:lnTo>
                  <a:cubicBezTo>
                    <a:pt x="390" y="477"/>
                    <a:pt x="476" y="390"/>
                    <a:pt x="592" y="390"/>
                  </a:cubicBezTo>
                  <a:cubicBezTo>
                    <a:pt x="895" y="390"/>
                    <a:pt x="1198" y="549"/>
                    <a:pt x="1371" y="809"/>
                  </a:cubicBezTo>
                  <a:lnTo>
                    <a:pt x="1516" y="1025"/>
                  </a:lnTo>
                  <a:cubicBezTo>
                    <a:pt x="1689" y="1256"/>
                    <a:pt x="1949" y="1400"/>
                    <a:pt x="2223" y="1400"/>
                  </a:cubicBezTo>
                  <a:lnTo>
                    <a:pt x="3147" y="1400"/>
                  </a:lnTo>
                  <a:cubicBezTo>
                    <a:pt x="3407" y="1400"/>
                    <a:pt x="3407" y="996"/>
                    <a:pt x="3147" y="996"/>
                  </a:cubicBezTo>
                  <a:lnTo>
                    <a:pt x="2223" y="996"/>
                  </a:lnTo>
                  <a:cubicBezTo>
                    <a:pt x="2079" y="996"/>
                    <a:pt x="1934" y="924"/>
                    <a:pt x="1848" y="809"/>
                  </a:cubicBezTo>
                  <a:lnTo>
                    <a:pt x="1689" y="578"/>
                  </a:lnTo>
                  <a:cubicBezTo>
                    <a:pt x="1444" y="217"/>
                    <a:pt x="1025" y="0"/>
                    <a:pt x="5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59"/>
            <p:cNvSpPr/>
            <p:nvPr/>
          </p:nvSpPr>
          <p:spPr>
            <a:xfrm>
              <a:off x="7276145" y="2326554"/>
              <a:ext cx="155706" cy="257477"/>
            </a:xfrm>
            <a:custGeom>
              <a:avLst/>
              <a:gdLst/>
              <a:ahLst/>
              <a:cxnLst/>
              <a:rect l="l" t="t" r="r" b="b"/>
              <a:pathLst>
                <a:path w="3422" h="5659" extrusionOk="0">
                  <a:moveTo>
                    <a:pt x="2830" y="0"/>
                  </a:moveTo>
                  <a:cubicBezTo>
                    <a:pt x="2382" y="0"/>
                    <a:pt x="1964" y="217"/>
                    <a:pt x="1718" y="578"/>
                  </a:cubicBezTo>
                  <a:lnTo>
                    <a:pt x="1574" y="794"/>
                  </a:lnTo>
                  <a:cubicBezTo>
                    <a:pt x="1487" y="924"/>
                    <a:pt x="1343" y="996"/>
                    <a:pt x="1184" y="996"/>
                  </a:cubicBezTo>
                  <a:lnTo>
                    <a:pt x="260" y="996"/>
                  </a:lnTo>
                  <a:cubicBezTo>
                    <a:pt x="0" y="996"/>
                    <a:pt x="0" y="1386"/>
                    <a:pt x="260" y="1386"/>
                  </a:cubicBezTo>
                  <a:lnTo>
                    <a:pt x="1184" y="1386"/>
                  </a:lnTo>
                  <a:cubicBezTo>
                    <a:pt x="1197" y="1387"/>
                    <a:pt x="1211" y="1387"/>
                    <a:pt x="1224" y="1387"/>
                  </a:cubicBezTo>
                  <a:cubicBezTo>
                    <a:pt x="1497" y="1387"/>
                    <a:pt x="1740" y="1246"/>
                    <a:pt x="1891" y="1025"/>
                  </a:cubicBezTo>
                  <a:lnTo>
                    <a:pt x="2050" y="794"/>
                  </a:lnTo>
                  <a:cubicBezTo>
                    <a:pt x="2224" y="549"/>
                    <a:pt x="2512" y="390"/>
                    <a:pt x="2830" y="390"/>
                  </a:cubicBezTo>
                  <a:cubicBezTo>
                    <a:pt x="2931" y="390"/>
                    <a:pt x="3032" y="477"/>
                    <a:pt x="3032" y="592"/>
                  </a:cubicBezTo>
                  <a:lnTo>
                    <a:pt x="3032" y="1415"/>
                  </a:lnTo>
                  <a:cubicBezTo>
                    <a:pt x="3032" y="2180"/>
                    <a:pt x="2859" y="2743"/>
                    <a:pt x="2527" y="3104"/>
                  </a:cubicBezTo>
                  <a:cubicBezTo>
                    <a:pt x="2238" y="3436"/>
                    <a:pt x="1834" y="3595"/>
                    <a:pt x="1444" y="3753"/>
                  </a:cubicBezTo>
                  <a:cubicBezTo>
                    <a:pt x="968" y="3970"/>
                    <a:pt x="462" y="4158"/>
                    <a:pt x="203" y="4692"/>
                  </a:cubicBezTo>
                  <a:cubicBezTo>
                    <a:pt x="73" y="4923"/>
                    <a:pt x="116" y="5226"/>
                    <a:pt x="304" y="5414"/>
                  </a:cubicBezTo>
                  <a:cubicBezTo>
                    <a:pt x="462" y="5572"/>
                    <a:pt x="664" y="5659"/>
                    <a:pt x="881" y="5659"/>
                  </a:cubicBezTo>
                  <a:cubicBezTo>
                    <a:pt x="968" y="5659"/>
                    <a:pt x="1054" y="5644"/>
                    <a:pt x="1141" y="5601"/>
                  </a:cubicBezTo>
                  <a:cubicBezTo>
                    <a:pt x="1516" y="5442"/>
                    <a:pt x="1531" y="5038"/>
                    <a:pt x="1531" y="4851"/>
                  </a:cubicBezTo>
                  <a:cubicBezTo>
                    <a:pt x="1524" y="4724"/>
                    <a:pt x="1428" y="4663"/>
                    <a:pt x="1333" y="4663"/>
                  </a:cubicBezTo>
                  <a:cubicBezTo>
                    <a:pt x="1233" y="4663"/>
                    <a:pt x="1133" y="4731"/>
                    <a:pt x="1141" y="4865"/>
                  </a:cubicBezTo>
                  <a:cubicBezTo>
                    <a:pt x="1141" y="5009"/>
                    <a:pt x="1126" y="5183"/>
                    <a:pt x="982" y="5240"/>
                  </a:cubicBezTo>
                  <a:cubicBezTo>
                    <a:pt x="939" y="5253"/>
                    <a:pt x="895" y="5260"/>
                    <a:pt x="853" y="5260"/>
                  </a:cubicBezTo>
                  <a:cubicBezTo>
                    <a:pt x="755" y="5260"/>
                    <a:pt x="663" y="5224"/>
                    <a:pt x="592" y="5154"/>
                  </a:cubicBezTo>
                  <a:cubicBezTo>
                    <a:pt x="506" y="5067"/>
                    <a:pt x="491" y="4952"/>
                    <a:pt x="549" y="4851"/>
                  </a:cubicBezTo>
                  <a:cubicBezTo>
                    <a:pt x="751" y="4461"/>
                    <a:pt x="1141" y="4302"/>
                    <a:pt x="1588" y="4114"/>
                  </a:cubicBezTo>
                  <a:cubicBezTo>
                    <a:pt x="2411" y="3797"/>
                    <a:pt x="3422" y="3378"/>
                    <a:pt x="3422" y="1415"/>
                  </a:cubicBezTo>
                  <a:lnTo>
                    <a:pt x="3422" y="592"/>
                  </a:lnTo>
                  <a:cubicBezTo>
                    <a:pt x="3422" y="260"/>
                    <a:pt x="3147" y="0"/>
                    <a:pt x="28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59"/>
            <p:cNvSpPr/>
            <p:nvPr/>
          </p:nvSpPr>
          <p:spPr>
            <a:xfrm>
              <a:off x="7157933" y="2632624"/>
              <a:ext cx="39450" cy="179993"/>
            </a:xfrm>
            <a:custGeom>
              <a:avLst/>
              <a:gdLst/>
              <a:ahLst/>
              <a:cxnLst/>
              <a:rect l="l" t="t" r="r" b="b"/>
              <a:pathLst>
                <a:path w="867" h="3956" extrusionOk="0">
                  <a:moveTo>
                    <a:pt x="0" y="0"/>
                  </a:moveTo>
                  <a:lnTo>
                    <a:pt x="0" y="3955"/>
                  </a:lnTo>
                  <a:lnTo>
                    <a:pt x="866" y="3955"/>
                  </a:lnTo>
                  <a:lnTo>
                    <a:pt x="86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59"/>
            <p:cNvSpPr/>
            <p:nvPr/>
          </p:nvSpPr>
          <p:spPr>
            <a:xfrm>
              <a:off x="7032440" y="2309447"/>
              <a:ext cx="291027" cy="355391"/>
            </a:xfrm>
            <a:custGeom>
              <a:avLst/>
              <a:gdLst/>
              <a:ahLst/>
              <a:cxnLst/>
              <a:rect l="l" t="t" r="r" b="b"/>
              <a:pathLst>
                <a:path w="6396" h="7811" extrusionOk="0">
                  <a:moveTo>
                    <a:pt x="1" y="1"/>
                  </a:moveTo>
                  <a:lnTo>
                    <a:pt x="1" y="2570"/>
                  </a:lnTo>
                  <a:cubicBezTo>
                    <a:pt x="1" y="4375"/>
                    <a:pt x="867" y="6093"/>
                    <a:pt x="2325" y="7175"/>
                  </a:cubicBezTo>
                  <a:lnTo>
                    <a:pt x="3191" y="7810"/>
                  </a:lnTo>
                  <a:lnTo>
                    <a:pt x="4072" y="7175"/>
                  </a:lnTo>
                  <a:cubicBezTo>
                    <a:pt x="5530" y="6093"/>
                    <a:pt x="6396" y="4375"/>
                    <a:pt x="6396" y="2570"/>
                  </a:cubicBezTo>
                  <a:lnTo>
                    <a:pt x="639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59"/>
            <p:cNvSpPr/>
            <p:nvPr/>
          </p:nvSpPr>
          <p:spPr>
            <a:xfrm>
              <a:off x="7150698" y="2309447"/>
              <a:ext cx="172769" cy="355391"/>
            </a:xfrm>
            <a:custGeom>
              <a:avLst/>
              <a:gdLst/>
              <a:ahLst/>
              <a:cxnLst/>
              <a:rect l="l" t="t" r="r" b="b"/>
              <a:pathLst>
                <a:path w="3797" h="7811" extrusionOk="0">
                  <a:moveTo>
                    <a:pt x="2584" y="1"/>
                  </a:moveTo>
                  <a:lnTo>
                    <a:pt x="2584" y="2570"/>
                  </a:lnTo>
                  <a:cubicBezTo>
                    <a:pt x="2584" y="4375"/>
                    <a:pt x="1718" y="6093"/>
                    <a:pt x="260" y="7175"/>
                  </a:cubicBezTo>
                  <a:lnTo>
                    <a:pt x="0" y="7363"/>
                  </a:lnTo>
                  <a:lnTo>
                    <a:pt x="592" y="7810"/>
                  </a:lnTo>
                  <a:lnTo>
                    <a:pt x="1458" y="7175"/>
                  </a:lnTo>
                  <a:cubicBezTo>
                    <a:pt x="2931" y="6093"/>
                    <a:pt x="3797" y="4389"/>
                    <a:pt x="3797" y="2570"/>
                  </a:cubicBezTo>
                  <a:lnTo>
                    <a:pt x="37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59"/>
            <p:cNvSpPr/>
            <p:nvPr/>
          </p:nvSpPr>
          <p:spPr>
            <a:xfrm>
              <a:off x="7014057" y="2289746"/>
              <a:ext cx="328474" cy="39447"/>
            </a:xfrm>
            <a:custGeom>
              <a:avLst/>
              <a:gdLst/>
              <a:ahLst/>
              <a:cxnLst/>
              <a:rect l="l" t="t" r="r" b="b"/>
              <a:pathLst>
                <a:path w="7219" h="867" extrusionOk="0">
                  <a:moveTo>
                    <a:pt x="174" y="1"/>
                  </a:moveTo>
                  <a:cubicBezTo>
                    <a:pt x="73" y="1"/>
                    <a:pt x="1" y="73"/>
                    <a:pt x="1" y="174"/>
                  </a:cubicBezTo>
                  <a:lnTo>
                    <a:pt x="1" y="694"/>
                  </a:lnTo>
                  <a:cubicBezTo>
                    <a:pt x="1" y="795"/>
                    <a:pt x="73" y="867"/>
                    <a:pt x="174" y="867"/>
                  </a:cubicBezTo>
                  <a:lnTo>
                    <a:pt x="7031" y="867"/>
                  </a:lnTo>
                  <a:cubicBezTo>
                    <a:pt x="7132" y="867"/>
                    <a:pt x="7218" y="795"/>
                    <a:pt x="7218" y="694"/>
                  </a:cubicBezTo>
                  <a:lnTo>
                    <a:pt x="7218" y="174"/>
                  </a:lnTo>
                  <a:cubicBezTo>
                    <a:pt x="7218" y="73"/>
                    <a:pt x="7132" y="1"/>
                    <a:pt x="70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59"/>
            <p:cNvSpPr/>
            <p:nvPr/>
          </p:nvSpPr>
          <p:spPr>
            <a:xfrm>
              <a:off x="7287293" y="2289746"/>
              <a:ext cx="55239" cy="39447"/>
            </a:xfrm>
            <a:custGeom>
              <a:avLst/>
              <a:gdLst/>
              <a:ahLst/>
              <a:cxnLst/>
              <a:rect l="l" t="t" r="r" b="b"/>
              <a:pathLst>
                <a:path w="1214" h="867" extrusionOk="0">
                  <a:moveTo>
                    <a:pt x="1" y="1"/>
                  </a:moveTo>
                  <a:lnTo>
                    <a:pt x="1" y="867"/>
                  </a:lnTo>
                  <a:lnTo>
                    <a:pt x="1026" y="867"/>
                  </a:lnTo>
                  <a:cubicBezTo>
                    <a:pt x="1127" y="867"/>
                    <a:pt x="1213" y="795"/>
                    <a:pt x="1213" y="694"/>
                  </a:cubicBezTo>
                  <a:lnTo>
                    <a:pt x="1213" y="174"/>
                  </a:lnTo>
                  <a:cubicBezTo>
                    <a:pt x="1213" y="73"/>
                    <a:pt x="1127" y="1"/>
                    <a:pt x="10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59"/>
            <p:cNvSpPr/>
            <p:nvPr/>
          </p:nvSpPr>
          <p:spPr>
            <a:xfrm>
              <a:off x="7107335" y="2397623"/>
              <a:ext cx="142601" cy="135450"/>
            </a:xfrm>
            <a:custGeom>
              <a:avLst/>
              <a:gdLst/>
              <a:ahLst/>
              <a:cxnLst/>
              <a:rect l="l" t="t" r="r" b="b"/>
              <a:pathLst>
                <a:path w="3134" h="2977" extrusionOk="0">
                  <a:moveTo>
                    <a:pt x="1567" y="1"/>
                  </a:moveTo>
                  <a:cubicBezTo>
                    <a:pt x="1560" y="1"/>
                    <a:pt x="1552" y="4"/>
                    <a:pt x="1545" y="12"/>
                  </a:cubicBezTo>
                  <a:lnTo>
                    <a:pt x="1083" y="921"/>
                  </a:lnTo>
                  <a:cubicBezTo>
                    <a:pt x="1083" y="936"/>
                    <a:pt x="1069" y="950"/>
                    <a:pt x="1054" y="950"/>
                  </a:cubicBezTo>
                  <a:lnTo>
                    <a:pt x="44" y="1094"/>
                  </a:lnTo>
                  <a:cubicBezTo>
                    <a:pt x="15" y="1094"/>
                    <a:pt x="1" y="1138"/>
                    <a:pt x="15" y="1167"/>
                  </a:cubicBezTo>
                  <a:lnTo>
                    <a:pt x="751" y="1888"/>
                  </a:lnTo>
                  <a:cubicBezTo>
                    <a:pt x="766" y="1903"/>
                    <a:pt x="766" y="1903"/>
                    <a:pt x="766" y="1917"/>
                  </a:cubicBezTo>
                  <a:lnTo>
                    <a:pt x="592" y="2928"/>
                  </a:lnTo>
                  <a:cubicBezTo>
                    <a:pt x="582" y="2960"/>
                    <a:pt x="595" y="2976"/>
                    <a:pt x="621" y="2976"/>
                  </a:cubicBezTo>
                  <a:cubicBezTo>
                    <a:pt x="629" y="2976"/>
                    <a:pt x="639" y="2975"/>
                    <a:pt x="650" y="2971"/>
                  </a:cubicBezTo>
                  <a:lnTo>
                    <a:pt x="1545" y="2495"/>
                  </a:lnTo>
                  <a:lnTo>
                    <a:pt x="1588" y="2495"/>
                  </a:lnTo>
                  <a:lnTo>
                    <a:pt x="2483" y="2971"/>
                  </a:lnTo>
                  <a:cubicBezTo>
                    <a:pt x="2491" y="2975"/>
                    <a:pt x="2498" y="2976"/>
                    <a:pt x="2505" y="2976"/>
                  </a:cubicBezTo>
                  <a:cubicBezTo>
                    <a:pt x="2525" y="2976"/>
                    <a:pt x="2541" y="2960"/>
                    <a:pt x="2541" y="2928"/>
                  </a:cubicBezTo>
                  <a:lnTo>
                    <a:pt x="2368" y="1917"/>
                  </a:lnTo>
                  <a:cubicBezTo>
                    <a:pt x="2354" y="1903"/>
                    <a:pt x="2368" y="1903"/>
                    <a:pt x="2368" y="1888"/>
                  </a:cubicBezTo>
                  <a:lnTo>
                    <a:pt x="3104" y="1167"/>
                  </a:lnTo>
                  <a:cubicBezTo>
                    <a:pt x="3133" y="1138"/>
                    <a:pt x="3119" y="1094"/>
                    <a:pt x="3090" y="1094"/>
                  </a:cubicBezTo>
                  <a:lnTo>
                    <a:pt x="2065" y="950"/>
                  </a:lnTo>
                  <a:cubicBezTo>
                    <a:pt x="2050" y="950"/>
                    <a:pt x="2050" y="936"/>
                    <a:pt x="2036" y="921"/>
                  </a:cubicBezTo>
                  <a:lnTo>
                    <a:pt x="1588" y="12"/>
                  </a:lnTo>
                  <a:cubicBezTo>
                    <a:pt x="1581" y="4"/>
                    <a:pt x="1574" y="1"/>
                    <a:pt x="1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59"/>
            <p:cNvSpPr/>
            <p:nvPr/>
          </p:nvSpPr>
          <p:spPr>
            <a:xfrm>
              <a:off x="7140187" y="2641815"/>
              <a:ext cx="75578" cy="36808"/>
            </a:xfrm>
            <a:custGeom>
              <a:avLst/>
              <a:gdLst/>
              <a:ahLst/>
              <a:cxnLst/>
              <a:rect l="l" t="t" r="r" b="b"/>
              <a:pathLst>
                <a:path w="1661" h="809" extrusionOk="0">
                  <a:moveTo>
                    <a:pt x="332" y="0"/>
                  </a:moveTo>
                  <a:cubicBezTo>
                    <a:pt x="145" y="0"/>
                    <a:pt x="0" y="145"/>
                    <a:pt x="0" y="332"/>
                  </a:cubicBezTo>
                  <a:lnTo>
                    <a:pt x="0" y="477"/>
                  </a:lnTo>
                  <a:cubicBezTo>
                    <a:pt x="0" y="664"/>
                    <a:pt x="145" y="809"/>
                    <a:pt x="332" y="809"/>
                  </a:cubicBezTo>
                  <a:lnTo>
                    <a:pt x="1328" y="809"/>
                  </a:lnTo>
                  <a:cubicBezTo>
                    <a:pt x="1502" y="809"/>
                    <a:pt x="1660" y="664"/>
                    <a:pt x="1660" y="477"/>
                  </a:cubicBezTo>
                  <a:lnTo>
                    <a:pt x="1660" y="332"/>
                  </a:lnTo>
                  <a:cubicBezTo>
                    <a:pt x="1660" y="145"/>
                    <a:pt x="1502" y="0"/>
                    <a:pt x="13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59"/>
            <p:cNvSpPr/>
            <p:nvPr/>
          </p:nvSpPr>
          <p:spPr>
            <a:xfrm>
              <a:off x="7100783" y="2785637"/>
              <a:ext cx="154386" cy="53234"/>
            </a:xfrm>
            <a:custGeom>
              <a:avLst/>
              <a:gdLst/>
              <a:ahLst/>
              <a:cxnLst/>
              <a:rect l="l" t="t" r="r" b="b"/>
              <a:pathLst>
                <a:path w="3393" h="1170" extrusionOk="0">
                  <a:moveTo>
                    <a:pt x="448" y="1"/>
                  </a:moveTo>
                  <a:cubicBezTo>
                    <a:pt x="202" y="1"/>
                    <a:pt x="0" y="203"/>
                    <a:pt x="0" y="448"/>
                  </a:cubicBezTo>
                  <a:lnTo>
                    <a:pt x="0" y="1170"/>
                  </a:lnTo>
                  <a:lnTo>
                    <a:pt x="3393" y="1170"/>
                  </a:lnTo>
                  <a:lnTo>
                    <a:pt x="3393" y="448"/>
                  </a:lnTo>
                  <a:cubicBezTo>
                    <a:pt x="3393" y="203"/>
                    <a:pt x="3190" y="1"/>
                    <a:pt x="29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59"/>
            <p:cNvSpPr/>
            <p:nvPr/>
          </p:nvSpPr>
          <p:spPr>
            <a:xfrm>
              <a:off x="7200613" y="2785637"/>
              <a:ext cx="54556" cy="53234"/>
            </a:xfrm>
            <a:custGeom>
              <a:avLst/>
              <a:gdLst/>
              <a:ahLst/>
              <a:cxnLst/>
              <a:rect l="l" t="t" r="r" b="b"/>
              <a:pathLst>
                <a:path w="1199" h="1170" extrusionOk="0">
                  <a:moveTo>
                    <a:pt x="0" y="1"/>
                  </a:moveTo>
                  <a:lnTo>
                    <a:pt x="0" y="1170"/>
                  </a:lnTo>
                  <a:lnTo>
                    <a:pt x="1199" y="1170"/>
                  </a:lnTo>
                  <a:lnTo>
                    <a:pt x="1199" y="448"/>
                  </a:lnTo>
                  <a:cubicBezTo>
                    <a:pt x="1199" y="203"/>
                    <a:pt x="996" y="1"/>
                    <a:pt x="7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59"/>
            <p:cNvSpPr/>
            <p:nvPr/>
          </p:nvSpPr>
          <p:spPr>
            <a:xfrm>
              <a:off x="7044953" y="2825721"/>
              <a:ext cx="264727" cy="67020"/>
            </a:xfrm>
            <a:custGeom>
              <a:avLst/>
              <a:gdLst/>
              <a:ahLst/>
              <a:cxnLst/>
              <a:rect l="l" t="t" r="r" b="b"/>
              <a:pathLst>
                <a:path w="5818" h="1473" extrusionOk="0">
                  <a:moveTo>
                    <a:pt x="462" y="0"/>
                  </a:moveTo>
                  <a:cubicBezTo>
                    <a:pt x="332" y="0"/>
                    <a:pt x="231" y="87"/>
                    <a:pt x="217" y="202"/>
                  </a:cubicBezTo>
                  <a:lnTo>
                    <a:pt x="29" y="1169"/>
                  </a:lnTo>
                  <a:cubicBezTo>
                    <a:pt x="0" y="1328"/>
                    <a:pt x="116" y="1473"/>
                    <a:pt x="274" y="1473"/>
                  </a:cubicBezTo>
                  <a:lnTo>
                    <a:pt x="5558" y="1473"/>
                  </a:lnTo>
                  <a:cubicBezTo>
                    <a:pt x="5717" y="1458"/>
                    <a:pt x="5818" y="1328"/>
                    <a:pt x="5789" y="1169"/>
                  </a:cubicBezTo>
                  <a:lnTo>
                    <a:pt x="5616" y="202"/>
                  </a:lnTo>
                  <a:cubicBezTo>
                    <a:pt x="5587" y="87"/>
                    <a:pt x="5486" y="0"/>
                    <a:pt x="5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59"/>
            <p:cNvSpPr/>
            <p:nvPr/>
          </p:nvSpPr>
          <p:spPr>
            <a:xfrm>
              <a:off x="7243976" y="2825721"/>
              <a:ext cx="66978" cy="67065"/>
            </a:xfrm>
            <a:custGeom>
              <a:avLst/>
              <a:gdLst/>
              <a:ahLst/>
              <a:cxnLst/>
              <a:rect l="l" t="t" r="r" b="b"/>
              <a:pathLst>
                <a:path w="1472" h="1474" extrusionOk="0">
                  <a:moveTo>
                    <a:pt x="0" y="0"/>
                  </a:moveTo>
                  <a:lnTo>
                    <a:pt x="274" y="1473"/>
                  </a:lnTo>
                  <a:lnTo>
                    <a:pt x="1184" y="1473"/>
                  </a:lnTo>
                  <a:cubicBezTo>
                    <a:pt x="1191" y="1473"/>
                    <a:pt x="1197" y="1473"/>
                    <a:pt x="1204" y="1473"/>
                  </a:cubicBezTo>
                  <a:cubicBezTo>
                    <a:pt x="1353" y="1473"/>
                    <a:pt x="1471" y="1321"/>
                    <a:pt x="1444" y="1169"/>
                  </a:cubicBezTo>
                  <a:lnTo>
                    <a:pt x="1256" y="202"/>
                  </a:lnTo>
                  <a:cubicBezTo>
                    <a:pt x="1227" y="87"/>
                    <a:pt x="1126" y="0"/>
                    <a:pt x="10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" name="Google Shape;2987;p59">
            <a:extLst>
              <a:ext uri="{FF2B5EF4-FFF2-40B4-BE49-F238E27FC236}">
                <a16:creationId xmlns:a16="http://schemas.microsoft.com/office/drawing/2014/main" id="{2188DE2A-C7BE-4E19-B7C4-2F899D889959}"/>
              </a:ext>
            </a:extLst>
          </p:cNvPr>
          <p:cNvSpPr txBox="1">
            <a:spLocks/>
          </p:cNvSpPr>
          <p:nvPr/>
        </p:nvSpPr>
        <p:spPr>
          <a:xfrm>
            <a:off x="6914119" y="3548870"/>
            <a:ext cx="1963502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Merriweather"/>
              <a:buNone/>
              <a:defRPr sz="1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Merriweather"/>
              <a:buNone/>
              <a:defRPr sz="1800" b="1" i="0" u="none" strike="noStrike" cap="none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Merriweather"/>
              <a:buNone/>
              <a:defRPr sz="1800" b="1" i="0" u="none" strike="noStrike" cap="none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Merriweather"/>
              <a:buNone/>
              <a:defRPr sz="1800" b="1" i="0" u="none" strike="noStrike" cap="none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Merriweather"/>
              <a:buNone/>
              <a:defRPr sz="1800" b="1" i="0" u="none" strike="noStrike" cap="none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Merriweather"/>
              <a:buNone/>
              <a:defRPr sz="1800" b="1" i="0" u="none" strike="noStrike" cap="none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Merriweather"/>
              <a:buNone/>
              <a:defRPr sz="1800" b="1" i="0" u="none" strike="noStrike" cap="none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Merriweather"/>
              <a:buNone/>
              <a:defRPr sz="1800" b="1" i="0" u="none" strike="noStrike" cap="none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Merriweather"/>
              <a:buNone/>
              <a:defRPr sz="1800" b="1" i="0" u="none" strike="noStrike" cap="none">
                <a:solidFill>
                  <a:schemeClr val="lt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9pPr>
          </a:lstStyle>
          <a:p>
            <a:pPr lvl="0">
              <a:lnSpc>
                <a:spcPct val="120000"/>
              </a:lnSpc>
            </a:pPr>
            <a:r>
              <a:rPr lang="vi-VN" dirty="0">
                <a:solidFill>
                  <a:schemeClr val="accent3">
                    <a:lumMod val="50000"/>
                  </a:schemeClr>
                </a:solidFill>
              </a:rPr>
              <a:t>CÁCH ĐO – </a:t>
            </a:r>
            <a:r>
              <a:rPr lang="en-US" dirty="0">
                <a:solidFill>
                  <a:schemeClr val="accent3">
                    <a:lumMod val="50000"/>
                  </a:schemeClr>
                </a:solidFill>
              </a:rPr>
              <a:t>“BẮN TỐC ĐỘ”</a:t>
            </a:r>
            <a:endParaRPr lang="vi-VN" dirty="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58" name="Google Shape;2992;p59">
            <a:extLst>
              <a:ext uri="{FF2B5EF4-FFF2-40B4-BE49-F238E27FC236}">
                <a16:creationId xmlns:a16="http://schemas.microsoft.com/office/drawing/2014/main" id="{63D4700E-3600-4455-99CD-3E06897019C6}"/>
              </a:ext>
            </a:extLst>
          </p:cNvPr>
          <p:cNvSpPr/>
          <p:nvPr/>
        </p:nvSpPr>
        <p:spPr>
          <a:xfrm rot="-6127208">
            <a:off x="7203099" y="1799092"/>
            <a:ext cx="1416852" cy="1643724"/>
          </a:xfrm>
          <a:custGeom>
            <a:avLst/>
            <a:gdLst/>
            <a:ahLst/>
            <a:cxnLst/>
            <a:rect l="l" t="t" r="r" b="b"/>
            <a:pathLst>
              <a:path w="133103" h="154416" extrusionOk="0">
                <a:moveTo>
                  <a:pt x="53121" y="1"/>
                </a:moveTo>
                <a:cubicBezTo>
                  <a:pt x="51997" y="1"/>
                  <a:pt x="50872" y="29"/>
                  <a:pt x="49747" y="85"/>
                </a:cubicBezTo>
                <a:cubicBezTo>
                  <a:pt x="12919" y="1950"/>
                  <a:pt x="4388" y="85547"/>
                  <a:pt x="4343" y="86093"/>
                </a:cubicBezTo>
                <a:cubicBezTo>
                  <a:pt x="0" y="136543"/>
                  <a:pt x="19671" y="154416"/>
                  <a:pt x="44860" y="154416"/>
                </a:cubicBezTo>
                <a:cubicBezTo>
                  <a:pt x="82741" y="154416"/>
                  <a:pt x="133103" y="113995"/>
                  <a:pt x="133048" y="83159"/>
                </a:cubicBezTo>
                <a:cubicBezTo>
                  <a:pt x="132957" y="49538"/>
                  <a:pt x="109004" y="19079"/>
                  <a:pt x="81525" y="6295"/>
                </a:cubicBezTo>
                <a:cubicBezTo>
                  <a:pt x="72627" y="2132"/>
                  <a:pt x="62923" y="1"/>
                  <a:pt x="53121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" name="Google Shape;2994;p59">
            <a:extLst>
              <a:ext uri="{FF2B5EF4-FFF2-40B4-BE49-F238E27FC236}">
                <a16:creationId xmlns:a16="http://schemas.microsoft.com/office/drawing/2014/main" id="{2E6667DF-AAF0-4BE4-8808-BABC410006AD}"/>
              </a:ext>
            </a:extLst>
          </p:cNvPr>
          <p:cNvGrpSpPr/>
          <p:nvPr/>
        </p:nvGrpSpPr>
        <p:grpSpPr>
          <a:xfrm>
            <a:off x="7600338" y="2369754"/>
            <a:ext cx="622511" cy="617351"/>
            <a:chOff x="4267914" y="2270220"/>
            <a:chExt cx="608099" cy="603059"/>
          </a:xfrm>
        </p:grpSpPr>
        <p:sp>
          <p:nvSpPr>
            <p:cNvPr id="60" name="Google Shape;2995;p59">
              <a:extLst>
                <a:ext uri="{FF2B5EF4-FFF2-40B4-BE49-F238E27FC236}">
                  <a16:creationId xmlns:a16="http://schemas.microsoft.com/office/drawing/2014/main" id="{587C47B7-04A5-43E0-A21E-C483845B1058}"/>
                </a:ext>
              </a:extLst>
            </p:cNvPr>
            <p:cNvSpPr/>
            <p:nvPr/>
          </p:nvSpPr>
          <p:spPr>
            <a:xfrm>
              <a:off x="4267914" y="2456345"/>
              <a:ext cx="275430" cy="131421"/>
            </a:xfrm>
            <a:custGeom>
              <a:avLst/>
              <a:gdLst/>
              <a:ahLst/>
              <a:cxnLst/>
              <a:rect l="l" t="t" r="r" b="b"/>
              <a:pathLst>
                <a:path w="6294" h="3003" extrusionOk="0">
                  <a:moveTo>
                    <a:pt x="6294" y="0"/>
                  </a:moveTo>
                  <a:lnTo>
                    <a:pt x="4923" y="116"/>
                  </a:lnTo>
                  <a:cubicBezTo>
                    <a:pt x="3118" y="260"/>
                    <a:pt x="1429" y="1040"/>
                    <a:pt x="144" y="2324"/>
                  </a:cubicBezTo>
                  <a:cubicBezTo>
                    <a:pt x="0" y="2469"/>
                    <a:pt x="87" y="2729"/>
                    <a:pt x="303" y="2743"/>
                  </a:cubicBezTo>
                  <a:lnTo>
                    <a:pt x="3277" y="3003"/>
                  </a:lnTo>
                  <a:lnTo>
                    <a:pt x="629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2996;p59">
              <a:extLst>
                <a:ext uri="{FF2B5EF4-FFF2-40B4-BE49-F238E27FC236}">
                  <a16:creationId xmlns:a16="http://schemas.microsoft.com/office/drawing/2014/main" id="{2150430E-8105-465D-8F14-263D1D76AE4B}"/>
                </a:ext>
              </a:extLst>
            </p:cNvPr>
            <p:cNvSpPr/>
            <p:nvPr/>
          </p:nvSpPr>
          <p:spPr>
            <a:xfrm>
              <a:off x="4556604" y="2601027"/>
              <a:ext cx="132070" cy="272252"/>
            </a:xfrm>
            <a:custGeom>
              <a:avLst/>
              <a:gdLst/>
              <a:ahLst/>
              <a:cxnLst/>
              <a:rect l="l" t="t" r="r" b="b"/>
              <a:pathLst>
                <a:path w="3018" h="6221" extrusionOk="0">
                  <a:moveTo>
                    <a:pt x="3017" y="0"/>
                  </a:moveTo>
                  <a:lnTo>
                    <a:pt x="0" y="3017"/>
                  </a:lnTo>
                  <a:lnTo>
                    <a:pt x="260" y="5991"/>
                  </a:lnTo>
                  <a:cubicBezTo>
                    <a:pt x="270" y="6134"/>
                    <a:pt x="387" y="6221"/>
                    <a:pt x="507" y="6221"/>
                  </a:cubicBezTo>
                  <a:cubicBezTo>
                    <a:pt x="568" y="6221"/>
                    <a:pt x="630" y="6198"/>
                    <a:pt x="679" y="6150"/>
                  </a:cubicBezTo>
                  <a:cubicBezTo>
                    <a:pt x="1963" y="4865"/>
                    <a:pt x="2743" y="3176"/>
                    <a:pt x="2887" y="1386"/>
                  </a:cubicBezTo>
                  <a:lnTo>
                    <a:pt x="301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2997;p59">
              <a:extLst>
                <a:ext uri="{FF2B5EF4-FFF2-40B4-BE49-F238E27FC236}">
                  <a16:creationId xmlns:a16="http://schemas.microsoft.com/office/drawing/2014/main" id="{8CAC1C60-382F-4C9C-B6ED-DDC2606BA036}"/>
                </a:ext>
              </a:extLst>
            </p:cNvPr>
            <p:cNvSpPr/>
            <p:nvPr/>
          </p:nvSpPr>
          <p:spPr>
            <a:xfrm>
              <a:off x="4267914" y="2462647"/>
              <a:ext cx="198367" cy="115666"/>
            </a:xfrm>
            <a:custGeom>
              <a:avLst/>
              <a:gdLst/>
              <a:ahLst/>
              <a:cxnLst/>
              <a:rect l="l" t="t" r="r" b="b"/>
              <a:pathLst>
                <a:path w="4533" h="2643" extrusionOk="0">
                  <a:moveTo>
                    <a:pt x="4533" y="1"/>
                  </a:moveTo>
                  <a:cubicBezTo>
                    <a:pt x="2873" y="232"/>
                    <a:pt x="1328" y="982"/>
                    <a:pt x="144" y="2166"/>
                  </a:cubicBezTo>
                  <a:cubicBezTo>
                    <a:pt x="0" y="2325"/>
                    <a:pt x="87" y="2585"/>
                    <a:pt x="303" y="2599"/>
                  </a:cubicBezTo>
                  <a:lnTo>
                    <a:pt x="751" y="2642"/>
                  </a:lnTo>
                  <a:cubicBezTo>
                    <a:pt x="606" y="2541"/>
                    <a:pt x="592" y="2325"/>
                    <a:pt x="707" y="2209"/>
                  </a:cubicBezTo>
                  <a:cubicBezTo>
                    <a:pt x="1761" y="1141"/>
                    <a:pt x="3089" y="391"/>
                    <a:pt x="4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2998;p59">
              <a:extLst>
                <a:ext uri="{FF2B5EF4-FFF2-40B4-BE49-F238E27FC236}">
                  <a16:creationId xmlns:a16="http://schemas.microsoft.com/office/drawing/2014/main" id="{2A5AE3AD-1DEF-49D5-8037-2CE3C67BD2CE}"/>
                </a:ext>
              </a:extLst>
            </p:cNvPr>
            <p:cNvSpPr/>
            <p:nvPr/>
          </p:nvSpPr>
          <p:spPr>
            <a:xfrm>
              <a:off x="4556604" y="2709035"/>
              <a:ext cx="38553" cy="164244"/>
            </a:xfrm>
            <a:custGeom>
              <a:avLst/>
              <a:gdLst/>
              <a:ahLst/>
              <a:cxnLst/>
              <a:rect l="l" t="t" r="r" b="b"/>
              <a:pathLst>
                <a:path w="881" h="3753" extrusionOk="0">
                  <a:moveTo>
                    <a:pt x="549" y="1"/>
                  </a:moveTo>
                  <a:lnTo>
                    <a:pt x="0" y="549"/>
                  </a:lnTo>
                  <a:lnTo>
                    <a:pt x="260" y="3523"/>
                  </a:lnTo>
                  <a:cubicBezTo>
                    <a:pt x="270" y="3666"/>
                    <a:pt x="387" y="3753"/>
                    <a:pt x="511" y="3753"/>
                  </a:cubicBezTo>
                  <a:cubicBezTo>
                    <a:pt x="574" y="3753"/>
                    <a:pt x="639" y="3730"/>
                    <a:pt x="693" y="3682"/>
                  </a:cubicBezTo>
                  <a:cubicBezTo>
                    <a:pt x="751" y="3609"/>
                    <a:pt x="823" y="3552"/>
                    <a:pt x="881" y="3479"/>
                  </a:cubicBezTo>
                  <a:cubicBezTo>
                    <a:pt x="866" y="3451"/>
                    <a:pt x="852" y="3422"/>
                    <a:pt x="852" y="3378"/>
                  </a:cubicBezTo>
                  <a:lnTo>
                    <a:pt x="5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2999;p59">
              <a:extLst>
                <a:ext uri="{FF2B5EF4-FFF2-40B4-BE49-F238E27FC236}">
                  <a16:creationId xmlns:a16="http://schemas.microsoft.com/office/drawing/2014/main" id="{7A883232-DC12-4D1F-A11A-CDC74F0AF1AA}"/>
                </a:ext>
              </a:extLst>
            </p:cNvPr>
            <p:cNvSpPr/>
            <p:nvPr/>
          </p:nvSpPr>
          <p:spPr>
            <a:xfrm>
              <a:off x="4382217" y="2270439"/>
              <a:ext cx="492658" cy="490149"/>
            </a:xfrm>
            <a:custGeom>
              <a:avLst/>
              <a:gdLst/>
              <a:ahLst/>
              <a:cxnLst/>
              <a:rect l="l" t="t" r="r" b="b"/>
              <a:pathLst>
                <a:path w="11258" h="11200" extrusionOk="0">
                  <a:moveTo>
                    <a:pt x="11038" y="0"/>
                  </a:moveTo>
                  <a:cubicBezTo>
                    <a:pt x="11025" y="0"/>
                    <a:pt x="11013" y="2"/>
                    <a:pt x="11001" y="4"/>
                  </a:cubicBezTo>
                  <a:lnTo>
                    <a:pt x="8619" y="697"/>
                  </a:lnTo>
                  <a:lnTo>
                    <a:pt x="6858" y="1217"/>
                  </a:lnTo>
                  <a:cubicBezTo>
                    <a:pt x="6713" y="1246"/>
                    <a:pt x="6583" y="1332"/>
                    <a:pt x="6482" y="1434"/>
                  </a:cubicBezTo>
                  <a:lnTo>
                    <a:pt x="88" y="7828"/>
                  </a:lnTo>
                  <a:cubicBezTo>
                    <a:pt x="1" y="7915"/>
                    <a:pt x="1" y="8045"/>
                    <a:pt x="88" y="8117"/>
                  </a:cubicBezTo>
                  <a:lnTo>
                    <a:pt x="1358" y="9402"/>
                  </a:lnTo>
                  <a:lnTo>
                    <a:pt x="1834" y="9864"/>
                  </a:lnTo>
                  <a:lnTo>
                    <a:pt x="3090" y="11134"/>
                  </a:lnTo>
                  <a:cubicBezTo>
                    <a:pt x="3141" y="11177"/>
                    <a:pt x="3198" y="11199"/>
                    <a:pt x="3256" y="11199"/>
                  </a:cubicBezTo>
                  <a:cubicBezTo>
                    <a:pt x="3314" y="11199"/>
                    <a:pt x="3372" y="11177"/>
                    <a:pt x="3422" y="11134"/>
                  </a:cubicBezTo>
                  <a:lnTo>
                    <a:pt x="6988" y="7554"/>
                  </a:lnTo>
                  <a:lnTo>
                    <a:pt x="9774" y="4768"/>
                  </a:lnTo>
                  <a:cubicBezTo>
                    <a:pt x="9889" y="4653"/>
                    <a:pt x="9976" y="4508"/>
                    <a:pt x="10034" y="4349"/>
                  </a:cubicBezTo>
                  <a:lnTo>
                    <a:pt x="11232" y="250"/>
                  </a:lnTo>
                  <a:cubicBezTo>
                    <a:pt x="11258" y="119"/>
                    <a:pt x="11154" y="0"/>
                    <a:pt x="110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3000;p59">
              <a:extLst>
                <a:ext uri="{FF2B5EF4-FFF2-40B4-BE49-F238E27FC236}">
                  <a16:creationId xmlns:a16="http://schemas.microsoft.com/office/drawing/2014/main" id="{988A720D-EE5C-42D3-8A22-CD83125D2FB5}"/>
                </a:ext>
              </a:extLst>
            </p:cNvPr>
            <p:cNvSpPr/>
            <p:nvPr/>
          </p:nvSpPr>
          <p:spPr>
            <a:xfrm>
              <a:off x="4382217" y="2270877"/>
              <a:ext cx="493271" cy="366168"/>
            </a:xfrm>
            <a:custGeom>
              <a:avLst/>
              <a:gdLst/>
              <a:ahLst/>
              <a:cxnLst/>
              <a:rect l="l" t="t" r="r" b="b"/>
              <a:pathLst>
                <a:path w="11272" h="8367" extrusionOk="0">
                  <a:moveTo>
                    <a:pt x="11057" y="0"/>
                  </a:moveTo>
                  <a:cubicBezTo>
                    <a:pt x="11039" y="0"/>
                    <a:pt x="11020" y="3"/>
                    <a:pt x="11001" y="9"/>
                  </a:cubicBezTo>
                  <a:lnTo>
                    <a:pt x="6843" y="1221"/>
                  </a:lnTo>
                  <a:cubicBezTo>
                    <a:pt x="6713" y="1250"/>
                    <a:pt x="6583" y="1308"/>
                    <a:pt x="6482" y="1409"/>
                  </a:cubicBezTo>
                  <a:lnTo>
                    <a:pt x="73" y="7818"/>
                  </a:lnTo>
                  <a:cubicBezTo>
                    <a:pt x="1" y="7891"/>
                    <a:pt x="1" y="8035"/>
                    <a:pt x="73" y="8107"/>
                  </a:cubicBezTo>
                  <a:lnTo>
                    <a:pt x="333" y="8367"/>
                  </a:lnTo>
                  <a:lnTo>
                    <a:pt x="1069" y="7645"/>
                  </a:lnTo>
                  <a:lnTo>
                    <a:pt x="6814" y="1900"/>
                  </a:lnTo>
                  <a:cubicBezTo>
                    <a:pt x="6901" y="1813"/>
                    <a:pt x="7017" y="1741"/>
                    <a:pt x="7132" y="1712"/>
                  </a:cubicBezTo>
                  <a:lnTo>
                    <a:pt x="11160" y="543"/>
                  </a:lnTo>
                  <a:lnTo>
                    <a:pt x="11246" y="240"/>
                  </a:lnTo>
                  <a:cubicBezTo>
                    <a:pt x="11271" y="115"/>
                    <a:pt x="11177" y="0"/>
                    <a:pt x="110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3001;p59">
              <a:extLst>
                <a:ext uri="{FF2B5EF4-FFF2-40B4-BE49-F238E27FC236}">
                  <a16:creationId xmlns:a16="http://schemas.microsoft.com/office/drawing/2014/main" id="{F514A8D4-C91F-44F1-82DF-10878FED2524}"/>
                </a:ext>
              </a:extLst>
            </p:cNvPr>
            <p:cNvSpPr/>
            <p:nvPr/>
          </p:nvSpPr>
          <p:spPr>
            <a:xfrm>
              <a:off x="4631128" y="2410219"/>
              <a:ext cx="103013" cy="103019"/>
            </a:xfrm>
            <a:custGeom>
              <a:avLst/>
              <a:gdLst/>
              <a:ahLst/>
              <a:cxnLst/>
              <a:rect l="l" t="t" r="r" b="b"/>
              <a:pathLst>
                <a:path w="2354" h="2354" extrusionOk="0">
                  <a:moveTo>
                    <a:pt x="1170" y="1"/>
                  </a:moveTo>
                  <a:cubicBezTo>
                    <a:pt x="520" y="1"/>
                    <a:pt x="1" y="535"/>
                    <a:pt x="1" y="1184"/>
                  </a:cubicBezTo>
                  <a:cubicBezTo>
                    <a:pt x="1" y="1834"/>
                    <a:pt x="520" y="2354"/>
                    <a:pt x="1170" y="2354"/>
                  </a:cubicBezTo>
                  <a:cubicBezTo>
                    <a:pt x="1819" y="2354"/>
                    <a:pt x="2353" y="1834"/>
                    <a:pt x="2353" y="1184"/>
                  </a:cubicBezTo>
                  <a:cubicBezTo>
                    <a:pt x="2353" y="535"/>
                    <a:pt x="1819" y="1"/>
                    <a:pt x="1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3002;p59">
              <a:extLst>
                <a:ext uri="{FF2B5EF4-FFF2-40B4-BE49-F238E27FC236}">
                  <a16:creationId xmlns:a16="http://schemas.microsoft.com/office/drawing/2014/main" id="{D3C519CA-07FF-4CBD-9903-F51C8C38A981}"/>
                </a:ext>
              </a:extLst>
            </p:cNvPr>
            <p:cNvSpPr/>
            <p:nvPr/>
          </p:nvSpPr>
          <p:spPr>
            <a:xfrm>
              <a:off x="4631128" y="2410088"/>
              <a:ext cx="63847" cy="103281"/>
            </a:xfrm>
            <a:custGeom>
              <a:avLst/>
              <a:gdLst/>
              <a:ahLst/>
              <a:cxnLst/>
              <a:rect l="l" t="t" r="r" b="b"/>
              <a:pathLst>
                <a:path w="1459" h="2360" extrusionOk="0">
                  <a:moveTo>
                    <a:pt x="1184" y="1"/>
                  </a:moveTo>
                  <a:cubicBezTo>
                    <a:pt x="544" y="1"/>
                    <a:pt x="1" y="516"/>
                    <a:pt x="1" y="1187"/>
                  </a:cubicBezTo>
                  <a:cubicBezTo>
                    <a:pt x="1" y="1856"/>
                    <a:pt x="541" y="2360"/>
                    <a:pt x="1179" y="2360"/>
                  </a:cubicBezTo>
                  <a:cubicBezTo>
                    <a:pt x="1271" y="2360"/>
                    <a:pt x="1364" y="2349"/>
                    <a:pt x="1458" y="2328"/>
                  </a:cubicBezTo>
                  <a:cubicBezTo>
                    <a:pt x="563" y="2111"/>
                    <a:pt x="246" y="1000"/>
                    <a:pt x="895" y="350"/>
                  </a:cubicBezTo>
                  <a:cubicBezTo>
                    <a:pt x="1054" y="191"/>
                    <a:pt x="1242" y="90"/>
                    <a:pt x="1458" y="32"/>
                  </a:cubicBezTo>
                  <a:cubicBezTo>
                    <a:pt x="1366" y="11"/>
                    <a:pt x="1274" y="1"/>
                    <a:pt x="11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3003;p59">
              <a:extLst>
                <a:ext uri="{FF2B5EF4-FFF2-40B4-BE49-F238E27FC236}">
                  <a16:creationId xmlns:a16="http://schemas.microsoft.com/office/drawing/2014/main" id="{770D2F31-85CE-4178-8018-1C85D91E3B20}"/>
                </a:ext>
              </a:extLst>
            </p:cNvPr>
            <p:cNvSpPr/>
            <p:nvPr/>
          </p:nvSpPr>
          <p:spPr>
            <a:xfrm>
              <a:off x="4369614" y="2641421"/>
              <a:ext cx="132682" cy="131465"/>
            </a:xfrm>
            <a:custGeom>
              <a:avLst/>
              <a:gdLst/>
              <a:ahLst/>
              <a:cxnLst/>
              <a:rect l="l" t="t" r="r" b="b"/>
              <a:pathLst>
                <a:path w="3032" h="3004" extrusionOk="0">
                  <a:moveTo>
                    <a:pt x="780" y="1"/>
                  </a:moveTo>
                  <a:lnTo>
                    <a:pt x="116" y="679"/>
                  </a:lnTo>
                  <a:cubicBezTo>
                    <a:pt x="0" y="795"/>
                    <a:pt x="0" y="997"/>
                    <a:pt x="116" y="1112"/>
                  </a:cubicBezTo>
                  <a:lnTo>
                    <a:pt x="1011" y="2007"/>
                  </a:lnTo>
                  <a:lnTo>
                    <a:pt x="1920" y="2917"/>
                  </a:lnTo>
                  <a:cubicBezTo>
                    <a:pt x="1978" y="2975"/>
                    <a:pt x="2057" y="3004"/>
                    <a:pt x="2137" y="3004"/>
                  </a:cubicBezTo>
                  <a:cubicBezTo>
                    <a:pt x="2216" y="3004"/>
                    <a:pt x="2295" y="2975"/>
                    <a:pt x="2353" y="2917"/>
                  </a:cubicBezTo>
                  <a:lnTo>
                    <a:pt x="3032" y="2253"/>
                  </a:lnTo>
                  <a:lnTo>
                    <a:pt x="2151" y="1372"/>
                  </a:lnTo>
                  <a:lnTo>
                    <a:pt x="1675" y="896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3004;p59">
              <a:extLst>
                <a:ext uri="{FF2B5EF4-FFF2-40B4-BE49-F238E27FC236}">
                  <a16:creationId xmlns:a16="http://schemas.microsoft.com/office/drawing/2014/main" id="{9451FEB5-FD03-4268-93DD-8DEE68E44122}"/>
                </a:ext>
              </a:extLst>
            </p:cNvPr>
            <p:cNvSpPr/>
            <p:nvPr/>
          </p:nvSpPr>
          <p:spPr>
            <a:xfrm>
              <a:off x="4369614" y="2642077"/>
              <a:ext cx="51813" cy="57549"/>
            </a:xfrm>
            <a:custGeom>
              <a:avLst/>
              <a:gdLst/>
              <a:ahLst/>
              <a:cxnLst/>
              <a:rect l="l" t="t" r="r" b="b"/>
              <a:pathLst>
                <a:path w="1184" h="1315" extrusionOk="0">
                  <a:moveTo>
                    <a:pt x="780" y="0"/>
                  </a:moveTo>
                  <a:lnTo>
                    <a:pt x="116" y="664"/>
                  </a:lnTo>
                  <a:cubicBezTo>
                    <a:pt x="0" y="780"/>
                    <a:pt x="0" y="982"/>
                    <a:pt x="116" y="1097"/>
                  </a:cubicBezTo>
                  <a:lnTo>
                    <a:pt x="332" y="1314"/>
                  </a:lnTo>
                  <a:cubicBezTo>
                    <a:pt x="347" y="1242"/>
                    <a:pt x="376" y="1184"/>
                    <a:pt x="419" y="1141"/>
                  </a:cubicBezTo>
                  <a:lnTo>
                    <a:pt x="1184" y="390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3005;p59">
              <a:extLst>
                <a:ext uri="{FF2B5EF4-FFF2-40B4-BE49-F238E27FC236}">
                  <a16:creationId xmlns:a16="http://schemas.microsoft.com/office/drawing/2014/main" id="{6E4F49EA-DB97-4249-8906-203E3FA6BFCA}"/>
                </a:ext>
              </a:extLst>
            </p:cNvPr>
            <p:cNvSpPr/>
            <p:nvPr/>
          </p:nvSpPr>
          <p:spPr>
            <a:xfrm>
              <a:off x="4382217" y="2587723"/>
              <a:ext cx="174430" cy="172865"/>
            </a:xfrm>
            <a:custGeom>
              <a:avLst/>
              <a:gdLst/>
              <a:ahLst/>
              <a:cxnLst/>
              <a:rect l="l" t="t" r="r" b="b"/>
              <a:pathLst>
                <a:path w="3986" h="3950" extrusionOk="0">
                  <a:moveTo>
                    <a:pt x="665" y="1"/>
                  </a:moveTo>
                  <a:lnTo>
                    <a:pt x="88" y="578"/>
                  </a:lnTo>
                  <a:cubicBezTo>
                    <a:pt x="1" y="665"/>
                    <a:pt x="1" y="795"/>
                    <a:pt x="88" y="882"/>
                  </a:cubicBezTo>
                  <a:lnTo>
                    <a:pt x="1358" y="2152"/>
                  </a:lnTo>
                  <a:lnTo>
                    <a:pt x="1834" y="2628"/>
                  </a:lnTo>
                  <a:lnTo>
                    <a:pt x="3090" y="3884"/>
                  </a:lnTo>
                  <a:cubicBezTo>
                    <a:pt x="3141" y="3927"/>
                    <a:pt x="3198" y="3949"/>
                    <a:pt x="3256" y="3949"/>
                  </a:cubicBezTo>
                  <a:cubicBezTo>
                    <a:pt x="3314" y="3949"/>
                    <a:pt x="3372" y="3927"/>
                    <a:pt x="3422" y="3884"/>
                  </a:cubicBezTo>
                  <a:lnTo>
                    <a:pt x="3985" y="3321"/>
                  </a:lnTo>
                  <a:lnTo>
                    <a:pt x="2556" y="1906"/>
                  </a:lnTo>
                  <a:lnTo>
                    <a:pt x="2094" y="1430"/>
                  </a:lnTo>
                  <a:lnTo>
                    <a:pt x="66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3006;p59">
              <a:extLst>
                <a:ext uri="{FF2B5EF4-FFF2-40B4-BE49-F238E27FC236}">
                  <a16:creationId xmlns:a16="http://schemas.microsoft.com/office/drawing/2014/main" id="{DB54C0FF-903A-4EBC-B357-B030DECCC2FF}"/>
                </a:ext>
              </a:extLst>
            </p:cNvPr>
            <p:cNvSpPr/>
            <p:nvPr/>
          </p:nvSpPr>
          <p:spPr>
            <a:xfrm>
              <a:off x="4382217" y="2587723"/>
              <a:ext cx="46824" cy="49321"/>
            </a:xfrm>
            <a:custGeom>
              <a:avLst/>
              <a:gdLst/>
              <a:ahLst/>
              <a:cxnLst/>
              <a:rect l="l" t="t" r="r" b="b"/>
              <a:pathLst>
                <a:path w="1070" h="1127" extrusionOk="0">
                  <a:moveTo>
                    <a:pt x="665" y="1"/>
                  </a:moveTo>
                  <a:lnTo>
                    <a:pt x="88" y="578"/>
                  </a:lnTo>
                  <a:cubicBezTo>
                    <a:pt x="1" y="665"/>
                    <a:pt x="1" y="795"/>
                    <a:pt x="88" y="867"/>
                  </a:cubicBezTo>
                  <a:lnTo>
                    <a:pt x="347" y="1127"/>
                  </a:lnTo>
                  <a:lnTo>
                    <a:pt x="1069" y="405"/>
                  </a:lnTo>
                  <a:lnTo>
                    <a:pt x="66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3007;p59">
              <a:extLst>
                <a:ext uri="{FF2B5EF4-FFF2-40B4-BE49-F238E27FC236}">
                  <a16:creationId xmlns:a16="http://schemas.microsoft.com/office/drawing/2014/main" id="{F28BE037-D79B-436F-B5B7-7A8992A238C2}"/>
                </a:ext>
              </a:extLst>
            </p:cNvPr>
            <p:cNvSpPr/>
            <p:nvPr/>
          </p:nvSpPr>
          <p:spPr>
            <a:xfrm>
              <a:off x="4305811" y="2705096"/>
              <a:ext cx="54220" cy="49321"/>
            </a:xfrm>
            <a:custGeom>
              <a:avLst/>
              <a:gdLst/>
              <a:ahLst/>
              <a:cxnLst/>
              <a:rect l="l" t="t" r="r" b="b"/>
              <a:pathLst>
                <a:path w="1239" h="1127" extrusionOk="0">
                  <a:moveTo>
                    <a:pt x="939" y="1"/>
                  </a:moveTo>
                  <a:cubicBezTo>
                    <a:pt x="891" y="1"/>
                    <a:pt x="840" y="19"/>
                    <a:pt x="794" y="62"/>
                  </a:cubicBezTo>
                  <a:lnTo>
                    <a:pt x="87" y="769"/>
                  </a:lnTo>
                  <a:cubicBezTo>
                    <a:pt x="0" y="856"/>
                    <a:pt x="0" y="986"/>
                    <a:pt x="87" y="1072"/>
                  </a:cubicBezTo>
                  <a:cubicBezTo>
                    <a:pt x="130" y="1108"/>
                    <a:pt x="184" y="1126"/>
                    <a:pt x="237" y="1126"/>
                  </a:cubicBezTo>
                  <a:cubicBezTo>
                    <a:pt x="289" y="1126"/>
                    <a:pt x="339" y="1108"/>
                    <a:pt x="376" y="1072"/>
                  </a:cubicBezTo>
                  <a:lnTo>
                    <a:pt x="1083" y="365"/>
                  </a:lnTo>
                  <a:cubicBezTo>
                    <a:pt x="1239" y="209"/>
                    <a:pt x="1102" y="1"/>
                    <a:pt x="9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3008;p59">
              <a:extLst>
                <a:ext uri="{FF2B5EF4-FFF2-40B4-BE49-F238E27FC236}">
                  <a16:creationId xmlns:a16="http://schemas.microsoft.com/office/drawing/2014/main" id="{4B17BC70-5380-4D8F-A14B-ECDF357FCFC0}"/>
                </a:ext>
              </a:extLst>
            </p:cNvPr>
            <p:cNvSpPr/>
            <p:nvPr/>
          </p:nvSpPr>
          <p:spPr>
            <a:xfrm>
              <a:off x="4336137" y="2735162"/>
              <a:ext cx="54176" cy="49409"/>
            </a:xfrm>
            <a:custGeom>
              <a:avLst/>
              <a:gdLst/>
              <a:ahLst/>
              <a:cxnLst/>
              <a:rect l="l" t="t" r="r" b="b"/>
              <a:pathLst>
                <a:path w="1238" h="1129" extrusionOk="0">
                  <a:moveTo>
                    <a:pt x="937" y="1"/>
                  </a:moveTo>
                  <a:cubicBezTo>
                    <a:pt x="888" y="1"/>
                    <a:pt x="838" y="20"/>
                    <a:pt x="794" y="68"/>
                  </a:cubicBezTo>
                  <a:lnTo>
                    <a:pt x="87" y="775"/>
                  </a:lnTo>
                  <a:cubicBezTo>
                    <a:pt x="0" y="862"/>
                    <a:pt x="0" y="991"/>
                    <a:pt x="87" y="1064"/>
                  </a:cubicBezTo>
                  <a:cubicBezTo>
                    <a:pt x="123" y="1107"/>
                    <a:pt x="173" y="1129"/>
                    <a:pt x="226" y="1129"/>
                  </a:cubicBezTo>
                  <a:cubicBezTo>
                    <a:pt x="278" y="1129"/>
                    <a:pt x="332" y="1107"/>
                    <a:pt x="375" y="1064"/>
                  </a:cubicBezTo>
                  <a:lnTo>
                    <a:pt x="1083" y="356"/>
                  </a:lnTo>
                  <a:cubicBezTo>
                    <a:pt x="1238" y="212"/>
                    <a:pt x="1096" y="1"/>
                    <a:pt x="9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3009;p59">
              <a:extLst>
                <a:ext uri="{FF2B5EF4-FFF2-40B4-BE49-F238E27FC236}">
                  <a16:creationId xmlns:a16="http://schemas.microsoft.com/office/drawing/2014/main" id="{DDE5E4BE-758C-4E34-956B-7382D52DC673}"/>
                </a:ext>
              </a:extLst>
            </p:cNvPr>
            <p:cNvSpPr/>
            <p:nvPr/>
          </p:nvSpPr>
          <p:spPr>
            <a:xfrm>
              <a:off x="4396133" y="2795467"/>
              <a:ext cx="54263" cy="49277"/>
            </a:xfrm>
            <a:custGeom>
              <a:avLst/>
              <a:gdLst/>
              <a:ahLst/>
              <a:cxnLst/>
              <a:rect l="l" t="t" r="r" b="b"/>
              <a:pathLst>
                <a:path w="1240" h="1126" extrusionOk="0">
                  <a:moveTo>
                    <a:pt x="939" y="0"/>
                  </a:moveTo>
                  <a:cubicBezTo>
                    <a:pt x="891" y="0"/>
                    <a:pt x="840" y="18"/>
                    <a:pt x="794" y="61"/>
                  </a:cubicBezTo>
                  <a:lnTo>
                    <a:pt x="87" y="768"/>
                  </a:lnTo>
                  <a:cubicBezTo>
                    <a:pt x="1" y="855"/>
                    <a:pt x="1" y="985"/>
                    <a:pt x="87" y="1071"/>
                  </a:cubicBezTo>
                  <a:cubicBezTo>
                    <a:pt x="130" y="1107"/>
                    <a:pt x="185" y="1126"/>
                    <a:pt x="237" y="1126"/>
                  </a:cubicBezTo>
                  <a:cubicBezTo>
                    <a:pt x="289" y="1126"/>
                    <a:pt x="340" y="1107"/>
                    <a:pt x="376" y="1071"/>
                  </a:cubicBezTo>
                  <a:lnTo>
                    <a:pt x="1083" y="364"/>
                  </a:lnTo>
                  <a:cubicBezTo>
                    <a:pt x="1239" y="208"/>
                    <a:pt x="1103" y="0"/>
                    <a:pt x="9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3010;p59">
              <a:extLst>
                <a:ext uri="{FF2B5EF4-FFF2-40B4-BE49-F238E27FC236}">
                  <a16:creationId xmlns:a16="http://schemas.microsoft.com/office/drawing/2014/main" id="{7EC05A25-A50F-44CD-A13B-D0E1A2A95554}"/>
                </a:ext>
              </a:extLst>
            </p:cNvPr>
            <p:cNvSpPr/>
            <p:nvPr/>
          </p:nvSpPr>
          <p:spPr>
            <a:xfrm>
              <a:off x="4366464" y="2765402"/>
              <a:ext cx="53651" cy="49496"/>
            </a:xfrm>
            <a:custGeom>
              <a:avLst/>
              <a:gdLst/>
              <a:ahLst/>
              <a:cxnLst/>
              <a:rect l="l" t="t" r="r" b="b"/>
              <a:pathLst>
                <a:path w="1226" h="1131" extrusionOk="0">
                  <a:moveTo>
                    <a:pt x="932" y="1"/>
                  </a:moveTo>
                  <a:cubicBezTo>
                    <a:pt x="881" y="1"/>
                    <a:pt x="828" y="21"/>
                    <a:pt x="780" y="69"/>
                  </a:cubicBezTo>
                  <a:lnTo>
                    <a:pt x="72" y="777"/>
                  </a:lnTo>
                  <a:cubicBezTo>
                    <a:pt x="0" y="849"/>
                    <a:pt x="0" y="979"/>
                    <a:pt x="72" y="1066"/>
                  </a:cubicBezTo>
                  <a:cubicBezTo>
                    <a:pt x="116" y="1109"/>
                    <a:pt x="170" y="1130"/>
                    <a:pt x="224" y="1130"/>
                  </a:cubicBezTo>
                  <a:cubicBezTo>
                    <a:pt x="278" y="1130"/>
                    <a:pt x="332" y="1109"/>
                    <a:pt x="375" y="1066"/>
                  </a:cubicBezTo>
                  <a:lnTo>
                    <a:pt x="1083" y="358"/>
                  </a:lnTo>
                  <a:cubicBezTo>
                    <a:pt x="1225" y="205"/>
                    <a:pt x="1093" y="1"/>
                    <a:pt x="9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3011;p59">
              <a:extLst>
                <a:ext uri="{FF2B5EF4-FFF2-40B4-BE49-F238E27FC236}">
                  <a16:creationId xmlns:a16="http://schemas.microsoft.com/office/drawing/2014/main" id="{40EFC4CB-E700-44F1-B31D-E3AEF28A02B1}"/>
                </a:ext>
              </a:extLst>
            </p:cNvPr>
            <p:cNvSpPr/>
            <p:nvPr/>
          </p:nvSpPr>
          <p:spPr>
            <a:xfrm>
              <a:off x="4759347" y="2270264"/>
              <a:ext cx="116053" cy="114747"/>
            </a:xfrm>
            <a:custGeom>
              <a:avLst/>
              <a:gdLst/>
              <a:ahLst/>
              <a:cxnLst/>
              <a:rect l="l" t="t" r="r" b="b"/>
              <a:pathLst>
                <a:path w="2652" h="2622" extrusionOk="0">
                  <a:moveTo>
                    <a:pt x="2435" y="1"/>
                  </a:moveTo>
                  <a:cubicBezTo>
                    <a:pt x="2418" y="1"/>
                    <a:pt x="2400" y="3"/>
                    <a:pt x="2383" y="8"/>
                  </a:cubicBezTo>
                  <a:lnTo>
                    <a:pt x="1" y="701"/>
                  </a:lnTo>
                  <a:lnTo>
                    <a:pt x="1921" y="2621"/>
                  </a:lnTo>
                  <a:lnTo>
                    <a:pt x="2614" y="254"/>
                  </a:lnTo>
                  <a:cubicBezTo>
                    <a:pt x="2652" y="127"/>
                    <a:pt x="2556" y="1"/>
                    <a:pt x="24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3012;p59">
              <a:extLst>
                <a:ext uri="{FF2B5EF4-FFF2-40B4-BE49-F238E27FC236}">
                  <a16:creationId xmlns:a16="http://schemas.microsoft.com/office/drawing/2014/main" id="{ED03BC91-032A-479C-A855-6FA25FCE667A}"/>
                </a:ext>
              </a:extLst>
            </p:cNvPr>
            <p:cNvSpPr/>
            <p:nvPr/>
          </p:nvSpPr>
          <p:spPr>
            <a:xfrm>
              <a:off x="4759347" y="2270220"/>
              <a:ext cx="116666" cy="50328"/>
            </a:xfrm>
            <a:custGeom>
              <a:avLst/>
              <a:gdLst/>
              <a:ahLst/>
              <a:cxnLst/>
              <a:rect l="l" t="t" r="r" b="b"/>
              <a:pathLst>
                <a:path w="2666" h="1150" extrusionOk="0">
                  <a:moveTo>
                    <a:pt x="2440" y="1"/>
                  </a:moveTo>
                  <a:cubicBezTo>
                    <a:pt x="2421" y="1"/>
                    <a:pt x="2402" y="4"/>
                    <a:pt x="2383" y="9"/>
                  </a:cubicBezTo>
                  <a:lnTo>
                    <a:pt x="1603" y="240"/>
                  </a:lnTo>
                  <a:lnTo>
                    <a:pt x="1" y="702"/>
                  </a:lnTo>
                  <a:lnTo>
                    <a:pt x="448" y="1150"/>
                  </a:lnTo>
                  <a:lnTo>
                    <a:pt x="2542" y="544"/>
                  </a:lnTo>
                  <a:lnTo>
                    <a:pt x="2628" y="255"/>
                  </a:lnTo>
                  <a:cubicBezTo>
                    <a:pt x="2666" y="117"/>
                    <a:pt x="2562" y="1"/>
                    <a:pt x="2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3013;p59">
              <a:extLst>
                <a:ext uri="{FF2B5EF4-FFF2-40B4-BE49-F238E27FC236}">
                  <a16:creationId xmlns:a16="http://schemas.microsoft.com/office/drawing/2014/main" id="{53F94228-9FBD-45DA-974A-943F2C355807}"/>
                </a:ext>
              </a:extLst>
            </p:cNvPr>
            <p:cNvSpPr/>
            <p:nvPr/>
          </p:nvSpPr>
          <p:spPr>
            <a:xfrm>
              <a:off x="4408124" y="2523916"/>
              <a:ext cx="213552" cy="211070"/>
            </a:xfrm>
            <a:custGeom>
              <a:avLst/>
              <a:gdLst/>
              <a:ahLst/>
              <a:cxnLst/>
              <a:rect l="l" t="t" r="r" b="b"/>
              <a:pathLst>
                <a:path w="4880" h="4823" extrusionOk="0">
                  <a:moveTo>
                    <a:pt x="4512" y="1"/>
                  </a:moveTo>
                  <a:cubicBezTo>
                    <a:pt x="4432" y="1"/>
                    <a:pt x="4353" y="30"/>
                    <a:pt x="4288" y="88"/>
                  </a:cubicBezTo>
                  <a:lnTo>
                    <a:pt x="116" y="4274"/>
                  </a:lnTo>
                  <a:cubicBezTo>
                    <a:pt x="1" y="4389"/>
                    <a:pt x="1" y="4577"/>
                    <a:pt x="116" y="4707"/>
                  </a:cubicBezTo>
                  <a:lnTo>
                    <a:pt x="145" y="4736"/>
                  </a:lnTo>
                  <a:cubicBezTo>
                    <a:pt x="210" y="4794"/>
                    <a:pt x="289" y="4822"/>
                    <a:pt x="369" y="4822"/>
                  </a:cubicBezTo>
                  <a:cubicBezTo>
                    <a:pt x="448" y="4822"/>
                    <a:pt x="528" y="4794"/>
                    <a:pt x="593" y="4736"/>
                  </a:cubicBezTo>
                  <a:lnTo>
                    <a:pt x="4764" y="564"/>
                  </a:lnTo>
                  <a:cubicBezTo>
                    <a:pt x="4880" y="434"/>
                    <a:pt x="4880" y="246"/>
                    <a:pt x="4764" y="131"/>
                  </a:cubicBezTo>
                  <a:lnTo>
                    <a:pt x="4736" y="88"/>
                  </a:lnTo>
                  <a:cubicBezTo>
                    <a:pt x="4671" y="30"/>
                    <a:pt x="4591" y="1"/>
                    <a:pt x="4512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3014;p59">
              <a:extLst>
                <a:ext uri="{FF2B5EF4-FFF2-40B4-BE49-F238E27FC236}">
                  <a16:creationId xmlns:a16="http://schemas.microsoft.com/office/drawing/2014/main" id="{E35BCB92-8FC1-44C1-9080-17F0284206B9}"/>
                </a:ext>
              </a:extLst>
            </p:cNvPr>
            <p:cNvSpPr/>
            <p:nvPr/>
          </p:nvSpPr>
          <p:spPr>
            <a:xfrm>
              <a:off x="4408124" y="2523916"/>
              <a:ext cx="213552" cy="211070"/>
            </a:xfrm>
            <a:custGeom>
              <a:avLst/>
              <a:gdLst/>
              <a:ahLst/>
              <a:cxnLst/>
              <a:rect l="l" t="t" r="r" b="b"/>
              <a:pathLst>
                <a:path w="4880" h="4823" extrusionOk="0">
                  <a:moveTo>
                    <a:pt x="4512" y="1"/>
                  </a:moveTo>
                  <a:cubicBezTo>
                    <a:pt x="4432" y="1"/>
                    <a:pt x="4353" y="30"/>
                    <a:pt x="4288" y="88"/>
                  </a:cubicBezTo>
                  <a:lnTo>
                    <a:pt x="116" y="4274"/>
                  </a:lnTo>
                  <a:cubicBezTo>
                    <a:pt x="1" y="4389"/>
                    <a:pt x="1" y="4577"/>
                    <a:pt x="116" y="4707"/>
                  </a:cubicBezTo>
                  <a:lnTo>
                    <a:pt x="145" y="4736"/>
                  </a:lnTo>
                  <a:cubicBezTo>
                    <a:pt x="210" y="4794"/>
                    <a:pt x="289" y="4822"/>
                    <a:pt x="369" y="4822"/>
                  </a:cubicBezTo>
                  <a:cubicBezTo>
                    <a:pt x="448" y="4822"/>
                    <a:pt x="528" y="4794"/>
                    <a:pt x="593" y="4736"/>
                  </a:cubicBezTo>
                  <a:lnTo>
                    <a:pt x="4764" y="564"/>
                  </a:lnTo>
                  <a:cubicBezTo>
                    <a:pt x="4880" y="434"/>
                    <a:pt x="4880" y="246"/>
                    <a:pt x="4764" y="131"/>
                  </a:cubicBezTo>
                  <a:lnTo>
                    <a:pt x="4736" y="88"/>
                  </a:lnTo>
                  <a:cubicBezTo>
                    <a:pt x="4671" y="30"/>
                    <a:pt x="4591" y="1"/>
                    <a:pt x="4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3015;p59">
              <a:extLst>
                <a:ext uri="{FF2B5EF4-FFF2-40B4-BE49-F238E27FC236}">
                  <a16:creationId xmlns:a16="http://schemas.microsoft.com/office/drawing/2014/main" id="{3CAB1B62-9E8D-469C-899B-5E4D41CEB46B}"/>
                </a:ext>
              </a:extLst>
            </p:cNvPr>
            <p:cNvSpPr/>
            <p:nvPr/>
          </p:nvSpPr>
          <p:spPr>
            <a:xfrm>
              <a:off x="4407511" y="2524091"/>
              <a:ext cx="211014" cy="210895"/>
            </a:xfrm>
            <a:custGeom>
              <a:avLst/>
              <a:gdLst/>
              <a:ahLst/>
              <a:cxnLst/>
              <a:rect l="l" t="t" r="r" b="b"/>
              <a:pathLst>
                <a:path w="4822" h="4819" extrusionOk="0">
                  <a:moveTo>
                    <a:pt x="4531" y="1"/>
                  </a:moveTo>
                  <a:cubicBezTo>
                    <a:pt x="4450" y="1"/>
                    <a:pt x="4367" y="33"/>
                    <a:pt x="4302" y="98"/>
                  </a:cubicBezTo>
                  <a:lnTo>
                    <a:pt x="130" y="4255"/>
                  </a:lnTo>
                  <a:cubicBezTo>
                    <a:pt x="0" y="4385"/>
                    <a:pt x="0" y="4587"/>
                    <a:pt x="130" y="4703"/>
                  </a:cubicBezTo>
                  <a:lnTo>
                    <a:pt x="145" y="4732"/>
                  </a:lnTo>
                  <a:cubicBezTo>
                    <a:pt x="202" y="4790"/>
                    <a:pt x="289" y="4818"/>
                    <a:pt x="376" y="4818"/>
                  </a:cubicBezTo>
                  <a:cubicBezTo>
                    <a:pt x="289" y="4688"/>
                    <a:pt x="318" y="4530"/>
                    <a:pt x="419" y="4429"/>
                  </a:cubicBezTo>
                  <a:lnTo>
                    <a:pt x="4591" y="271"/>
                  </a:lnTo>
                  <a:cubicBezTo>
                    <a:pt x="4649" y="199"/>
                    <a:pt x="4735" y="170"/>
                    <a:pt x="4822" y="170"/>
                  </a:cubicBezTo>
                  <a:cubicBezTo>
                    <a:pt x="4807" y="156"/>
                    <a:pt x="4793" y="127"/>
                    <a:pt x="4764" y="112"/>
                  </a:cubicBezTo>
                  <a:lnTo>
                    <a:pt x="4750" y="98"/>
                  </a:lnTo>
                  <a:cubicBezTo>
                    <a:pt x="4692" y="33"/>
                    <a:pt x="4612" y="1"/>
                    <a:pt x="4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0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0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0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0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0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0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750"/>
                            </p:stCondLst>
                            <p:childTnLst>
                              <p:par>
                                <p:cTn id="16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9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9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9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9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9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9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3" presetClass="entr" presetSubtype="16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9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9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9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750"/>
                            </p:stCondLst>
                            <p:childTnLst>
                              <p:par>
                                <p:cTn id="34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9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9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9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9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9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9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30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30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3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750"/>
                            </p:stCondLst>
                            <p:childTnLst>
                              <p:par>
                                <p:cTn id="52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9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9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9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3" presetClass="entr" presetSubtype="16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750"/>
                            </p:stCondLst>
                            <p:childTnLst>
                              <p:par>
                                <p:cTn id="70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85" grpId="0"/>
      <p:bldP spid="2987" grpId="0"/>
      <p:bldP spid="2989" grpId="0"/>
      <p:bldP spid="2992" grpId="0" animBg="1"/>
      <p:bldP spid="2993" grpId="0" animBg="1"/>
      <p:bldP spid="3016" grpId="0" animBg="1"/>
      <p:bldP spid="57" grpId="0"/>
      <p:bldP spid="58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>
            <a:extLst>
              <a:ext uri="{FF2B5EF4-FFF2-40B4-BE49-F238E27FC236}">
                <a16:creationId xmlns:a16="http://schemas.microsoft.com/office/drawing/2014/main" id="{65499B21-BAB6-466E-BE09-4ECBB72992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76865" y="1962152"/>
            <a:ext cx="2561724" cy="25617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Google Shape;1924;p44">
            <a:extLst>
              <a:ext uri="{FF2B5EF4-FFF2-40B4-BE49-F238E27FC236}">
                <a16:creationId xmlns:a16="http://schemas.microsoft.com/office/drawing/2014/main" id="{3EFCC540-0A41-41F9-9207-8D975B97D6D4}"/>
              </a:ext>
            </a:extLst>
          </p:cNvPr>
          <p:cNvSpPr txBox="1">
            <a:spLocks/>
          </p:cNvSpPr>
          <p:nvPr/>
        </p:nvSpPr>
        <p:spPr>
          <a:xfrm>
            <a:off x="959957" y="976096"/>
            <a:ext cx="7224085" cy="8206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13970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400"/>
              <a:buFont typeface="Montserrat"/>
              <a:buNone/>
              <a:tabLst/>
              <a:defRPr/>
            </a:pPr>
            <a:r>
              <a:rPr lang="en-US" sz="3200" noProof="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ĐO TỐC ĐỘ BẰNG ĐỒNG HỒ BẤM GIÂY</a:t>
            </a:r>
            <a:endParaRPr kumimoji="0" lang="vi-VN" sz="32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3 Arima Madurai Black" panose="00000A00000000000000" pitchFamily="2" charset="-93"/>
              <a:cs typeface="#9Slide03 Arima Madurai Black" panose="00000A00000000000000" pitchFamily="2" charset="-93"/>
              <a:sym typeface="Montserrat"/>
            </a:endParaRPr>
          </a:p>
        </p:txBody>
      </p:sp>
    </p:spTree>
    <p:extLst>
      <p:ext uri="{BB962C8B-B14F-4D97-AF65-F5344CB8AC3E}">
        <p14:creationId xmlns:p14="http://schemas.microsoft.com/office/powerpoint/2010/main" val="12657569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1924;p44">
            <a:extLst>
              <a:ext uri="{FF2B5EF4-FFF2-40B4-BE49-F238E27FC236}">
                <a16:creationId xmlns:a16="http://schemas.microsoft.com/office/drawing/2014/main" id="{2AF709B9-DD12-4667-86FE-1EA229229B93}"/>
              </a:ext>
            </a:extLst>
          </p:cNvPr>
          <p:cNvSpPr txBox="1">
            <a:spLocks/>
          </p:cNvSpPr>
          <p:nvPr/>
        </p:nvSpPr>
        <p:spPr>
          <a:xfrm>
            <a:off x="190990" y="292992"/>
            <a:ext cx="4313754" cy="16008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13970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400"/>
              <a:buFont typeface="Montserrat"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Bằng</a:t>
            </a:r>
            <a:r>
              <a:rPr kumimoji="0" lang="en-US" sz="2400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400" b="0" i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kiến</a:t>
            </a:r>
            <a:r>
              <a:rPr kumimoji="0" lang="en-US" sz="2400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400" b="0" i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thức</a:t>
            </a:r>
            <a:r>
              <a:rPr kumimoji="0" lang="en-US" sz="2400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400" b="0" i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thực</a:t>
            </a:r>
            <a:r>
              <a:rPr kumimoji="0" lang="en-US" sz="2400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400" b="0" i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tế</a:t>
            </a:r>
            <a:r>
              <a:rPr kumimoji="0" lang="en-US" sz="2400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, </a:t>
            </a:r>
            <a:r>
              <a:rPr kumimoji="0" lang="en-US" sz="2400" b="0" i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nêu</a:t>
            </a:r>
            <a:r>
              <a:rPr kumimoji="0" lang="en-US" sz="2400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400" b="0" i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cách</a:t>
            </a:r>
            <a:r>
              <a:rPr kumimoji="0" lang="en-US" sz="2400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400" b="0" i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đo</a:t>
            </a:r>
            <a:r>
              <a:rPr kumimoji="0" lang="en-US" sz="2400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400" b="0" i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thời</a:t>
            </a:r>
            <a:r>
              <a:rPr kumimoji="0" lang="en-US" sz="2400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400" b="0" i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gian</a:t>
            </a:r>
            <a:r>
              <a:rPr kumimoji="0" lang="en-US" sz="2400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400" b="0" i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của</a:t>
            </a:r>
            <a:r>
              <a:rPr kumimoji="0" lang="en-US" sz="2400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400" b="0" i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một</a:t>
            </a:r>
            <a:r>
              <a:rPr kumimoji="0" lang="en-US" sz="2400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400" b="0" i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vật</a:t>
            </a:r>
            <a:r>
              <a:rPr kumimoji="0" lang="en-US" sz="2400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400" b="0" i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bằng</a:t>
            </a:r>
            <a:r>
              <a:rPr kumimoji="0" lang="en-US" sz="2400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400" b="0" i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đồng</a:t>
            </a:r>
            <a:r>
              <a:rPr kumimoji="0" lang="en-US" sz="2400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400" b="0" i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hồ</a:t>
            </a:r>
            <a:r>
              <a:rPr kumimoji="0" lang="en-US" sz="2400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400" b="0" i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bấm</a:t>
            </a:r>
            <a:r>
              <a:rPr kumimoji="0" lang="en-US" sz="2400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400" b="0" i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giây</a:t>
            </a:r>
            <a:r>
              <a:rPr kumimoji="0" lang="en-US" sz="2400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400" b="0" i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trên</a:t>
            </a:r>
            <a:r>
              <a:rPr kumimoji="0" lang="en-US" sz="2400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400" b="0" i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đoạn</a:t>
            </a:r>
            <a:r>
              <a:rPr kumimoji="0" lang="en-US" sz="2400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400" b="0" i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đường</a:t>
            </a:r>
            <a:r>
              <a:rPr kumimoji="0" lang="en-US" sz="2400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AB </a:t>
            </a:r>
            <a:r>
              <a:rPr kumimoji="0" lang="en-US" sz="2400" b="0" i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xác</a:t>
            </a:r>
            <a:r>
              <a:rPr kumimoji="0" lang="en-US" sz="2400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400" b="0" i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định</a:t>
            </a:r>
            <a:endParaRPr kumimoji="0" lang="vi-VN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3 Arima Madurai Black" panose="00000A00000000000000" pitchFamily="2" charset="-93"/>
              <a:cs typeface="#9Slide03 Arima Madurai Black" panose="00000A00000000000000" pitchFamily="2" charset="-93"/>
              <a:sym typeface="Montserrat"/>
            </a:endParaRPr>
          </a:p>
        </p:txBody>
      </p:sp>
      <p:grpSp>
        <p:nvGrpSpPr>
          <p:cNvPr id="143" name="Group 142">
            <a:extLst>
              <a:ext uri="{FF2B5EF4-FFF2-40B4-BE49-F238E27FC236}">
                <a16:creationId xmlns:a16="http://schemas.microsoft.com/office/drawing/2014/main" id="{A579C0D7-A0A7-40D4-8CE0-C87DCEFDE17A}"/>
              </a:ext>
            </a:extLst>
          </p:cNvPr>
          <p:cNvGrpSpPr/>
          <p:nvPr/>
        </p:nvGrpSpPr>
        <p:grpSpPr>
          <a:xfrm>
            <a:off x="5457711" y="828350"/>
            <a:ext cx="3403655" cy="3160200"/>
            <a:chOff x="5678175" y="1345212"/>
            <a:chExt cx="3465825" cy="3217876"/>
          </a:xfrm>
        </p:grpSpPr>
        <p:sp>
          <p:nvSpPr>
            <p:cNvPr id="144" name="Google Shape;1785;p44">
              <a:extLst>
                <a:ext uri="{FF2B5EF4-FFF2-40B4-BE49-F238E27FC236}">
                  <a16:creationId xmlns:a16="http://schemas.microsoft.com/office/drawing/2014/main" id="{3A5CE113-F7E3-4E28-9B78-A86104EADCF0}"/>
                </a:ext>
              </a:extLst>
            </p:cNvPr>
            <p:cNvSpPr/>
            <p:nvPr/>
          </p:nvSpPr>
          <p:spPr>
            <a:xfrm>
              <a:off x="5678175" y="4558420"/>
              <a:ext cx="3465825" cy="3783"/>
            </a:xfrm>
            <a:custGeom>
              <a:avLst/>
              <a:gdLst/>
              <a:ahLst/>
              <a:cxnLst/>
              <a:rect l="l" t="t" r="r" b="b"/>
              <a:pathLst>
                <a:path w="184132" h="201" extrusionOk="0">
                  <a:moveTo>
                    <a:pt x="92066" y="1"/>
                  </a:moveTo>
                  <a:cubicBezTo>
                    <a:pt x="41230" y="1"/>
                    <a:pt x="0" y="34"/>
                    <a:pt x="0" y="101"/>
                  </a:cubicBezTo>
                  <a:cubicBezTo>
                    <a:pt x="0" y="167"/>
                    <a:pt x="41230" y="201"/>
                    <a:pt x="92066" y="201"/>
                  </a:cubicBezTo>
                  <a:cubicBezTo>
                    <a:pt x="142902" y="201"/>
                    <a:pt x="184132" y="167"/>
                    <a:pt x="184132" y="101"/>
                  </a:cubicBezTo>
                  <a:cubicBezTo>
                    <a:pt x="184132" y="34"/>
                    <a:pt x="142936" y="1"/>
                    <a:pt x="9206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786;p44">
              <a:extLst>
                <a:ext uri="{FF2B5EF4-FFF2-40B4-BE49-F238E27FC236}">
                  <a16:creationId xmlns:a16="http://schemas.microsoft.com/office/drawing/2014/main" id="{B91EF1C9-3047-48AF-A5BE-C4F57B7F7583}"/>
                </a:ext>
              </a:extLst>
            </p:cNvPr>
            <p:cNvSpPr/>
            <p:nvPr/>
          </p:nvSpPr>
          <p:spPr>
            <a:xfrm>
              <a:off x="5870936" y="3776722"/>
              <a:ext cx="365420" cy="783600"/>
            </a:xfrm>
            <a:custGeom>
              <a:avLst/>
              <a:gdLst/>
              <a:ahLst/>
              <a:cxnLst/>
              <a:rect l="l" t="t" r="r" b="b"/>
              <a:pathLst>
                <a:path w="19414" h="41631" extrusionOk="0">
                  <a:moveTo>
                    <a:pt x="200" y="1"/>
                  </a:moveTo>
                  <a:lnTo>
                    <a:pt x="200" y="1"/>
                  </a:lnTo>
                  <a:cubicBezTo>
                    <a:pt x="0" y="3537"/>
                    <a:pt x="767" y="7039"/>
                    <a:pt x="2435" y="10175"/>
                  </a:cubicBezTo>
                  <a:cubicBezTo>
                    <a:pt x="3069" y="11442"/>
                    <a:pt x="3869" y="12643"/>
                    <a:pt x="4103" y="14044"/>
                  </a:cubicBezTo>
                  <a:cubicBezTo>
                    <a:pt x="4437" y="16313"/>
                    <a:pt x="3169" y="18614"/>
                    <a:pt x="3736" y="20849"/>
                  </a:cubicBezTo>
                  <a:cubicBezTo>
                    <a:pt x="4370" y="23418"/>
                    <a:pt x="7239" y="25119"/>
                    <a:pt x="7372" y="27721"/>
                  </a:cubicBezTo>
                  <a:cubicBezTo>
                    <a:pt x="7472" y="29956"/>
                    <a:pt x="5537" y="31890"/>
                    <a:pt x="5704" y="34092"/>
                  </a:cubicBezTo>
                  <a:cubicBezTo>
                    <a:pt x="5804" y="35059"/>
                    <a:pt x="6138" y="35960"/>
                    <a:pt x="6705" y="36727"/>
                  </a:cubicBezTo>
                  <a:cubicBezTo>
                    <a:pt x="8378" y="39516"/>
                    <a:pt x="10826" y="41466"/>
                    <a:pt x="14555" y="41466"/>
                  </a:cubicBezTo>
                  <a:cubicBezTo>
                    <a:pt x="14618" y="41466"/>
                    <a:pt x="14681" y="41465"/>
                    <a:pt x="14744" y="41464"/>
                  </a:cubicBezTo>
                  <a:lnTo>
                    <a:pt x="19414" y="41631"/>
                  </a:lnTo>
                  <a:lnTo>
                    <a:pt x="16212" y="30823"/>
                  </a:lnTo>
                  <a:cubicBezTo>
                    <a:pt x="16645" y="29289"/>
                    <a:pt x="15611" y="27721"/>
                    <a:pt x="14477" y="26653"/>
                  </a:cubicBezTo>
                  <a:cubicBezTo>
                    <a:pt x="13343" y="25553"/>
                    <a:pt x="12009" y="24519"/>
                    <a:pt x="11408" y="23051"/>
                  </a:cubicBezTo>
                  <a:cubicBezTo>
                    <a:pt x="10474" y="20682"/>
                    <a:pt x="11742" y="17580"/>
                    <a:pt x="10107" y="15612"/>
                  </a:cubicBezTo>
                  <a:cubicBezTo>
                    <a:pt x="9173" y="14445"/>
                    <a:pt x="7472" y="14044"/>
                    <a:pt x="6605" y="12777"/>
                  </a:cubicBezTo>
                  <a:cubicBezTo>
                    <a:pt x="6204" y="12110"/>
                    <a:pt x="5971" y="11342"/>
                    <a:pt x="5838" y="10575"/>
                  </a:cubicBezTo>
                  <a:cubicBezTo>
                    <a:pt x="4937" y="6606"/>
                    <a:pt x="3002" y="2936"/>
                    <a:pt x="200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787;p44">
              <a:extLst>
                <a:ext uri="{FF2B5EF4-FFF2-40B4-BE49-F238E27FC236}">
                  <a16:creationId xmlns:a16="http://schemas.microsoft.com/office/drawing/2014/main" id="{1BF60EA6-CD14-4E6D-A98A-853902918C9C}"/>
                </a:ext>
              </a:extLst>
            </p:cNvPr>
            <p:cNvSpPr/>
            <p:nvPr/>
          </p:nvSpPr>
          <p:spPr>
            <a:xfrm>
              <a:off x="5870936" y="3776722"/>
              <a:ext cx="365420" cy="783600"/>
            </a:xfrm>
            <a:custGeom>
              <a:avLst/>
              <a:gdLst/>
              <a:ahLst/>
              <a:cxnLst/>
              <a:rect l="l" t="t" r="r" b="b"/>
              <a:pathLst>
                <a:path w="19414" h="41631" extrusionOk="0">
                  <a:moveTo>
                    <a:pt x="200" y="1"/>
                  </a:moveTo>
                  <a:lnTo>
                    <a:pt x="200" y="1"/>
                  </a:lnTo>
                  <a:cubicBezTo>
                    <a:pt x="0" y="3537"/>
                    <a:pt x="767" y="7039"/>
                    <a:pt x="2435" y="10175"/>
                  </a:cubicBezTo>
                  <a:cubicBezTo>
                    <a:pt x="3069" y="11442"/>
                    <a:pt x="3869" y="12643"/>
                    <a:pt x="4103" y="14044"/>
                  </a:cubicBezTo>
                  <a:cubicBezTo>
                    <a:pt x="4437" y="16313"/>
                    <a:pt x="3169" y="18614"/>
                    <a:pt x="3736" y="20849"/>
                  </a:cubicBezTo>
                  <a:cubicBezTo>
                    <a:pt x="4370" y="23418"/>
                    <a:pt x="7239" y="25119"/>
                    <a:pt x="7372" y="27721"/>
                  </a:cubicBezTo>
                  <a:cubicBezTo>
                    <a:pt x="7472" y="29956"/>
                    <a:pt x="5537" y="31890"/>
                    <a:pt x="5704" y="34092"/>
                  </a:cubicBezTo>
                  <a:cubicBezTo>
                    <a:pt x="5804" y="35059"/>
                    <a:pt x="6138" y="35960"/>
                    <a:pt x="6705" y="36727"/>
                  </a:cubicBezTo>
                  <a:cubicBezTo>
                    <a:pt x="8378" y="39516"/>
                    <a:pt x="10826" y="41466"/>
                    <a:pt x="14555" y="41466"/>
                  </a:cubicBezTo>
                  <a:cubicBezTo>
                    <a:pt x="14618" y="41466"/>
                    <a:pt x="14681" y="41465"/>
                    <a:pt x="14744" y="41464"/>
                  </a:cubicBezTo>
                  <a:lnTo>
                    <a:pt x="19414" y="41631"/>
                  </a:lnTo>
                  <a:lnTo>
                    <a:pt x="16212" y="30823"/>
                  </a:lnTo>
                  <a:cubicBezTo>
                    <a:pt x="16645" y="29289"/>
                    <a:pt x="15611" y="27721"/>
                    <a:pt x="14477" y="26653"/>
                  </a:cubicBezTo>
                  <a:cubicBezTo>
                    <a:pt x="13343" y="25553"/>
                    <a:pt x="12009" y="24519"/>
                    <a:pt x="11408" y="23051"/>
                  </a:cubicBezTo>
                  <a:cubicBezTo>
                    <a:pt x="10474" y="20682"/>
                    <a:pt x="11742" y="17580"/>
                    <a:pt x="10107" y="15612"/>
                  </a:cubicBezTo>
                  <a:cubicBezTo>
                    <a:pt x="9173" y="14445"/>
                    <a:pt x="7472" y="14044"/>
                    <a:pt x="6605" y="12777"/>
                  </a:cubicBezTo>
                  <a:cubicBezTo>
                    <a:pt x="6204" y="12110"/>
                    <a:pt x="5971" y="11342"/>
                    <a:pt x="5838" y="10575"/>
                  </a:cubicBezTo>
                  <a:cubicBezTo>
                    <a:pt x="4937" y="6606"/>
                    <a:pt x="3002" y="2936"/>
                    <a:pt x="200" y="1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788;p44">
              <a:extLst>
                <a:ext uri="{FF2B5EF4-FFF2-40B4-BE49-F238E27FC236}">
                  <a16:creationId xmlns:a16="http://schemas.microsoft.com/office/drawing/2014/main" id="{FD8F2D09-27CA-4F5F-A9D0-25C63647688A}"/>
                </a:ext>
              </a:extLst>
            </p:cNvPr>
            <p:cNvSpPr/>
            <p:nvPr/>
          </p:nvSpPr>
          <p:spPr>
            <a:xfrm>
              <a:off x="6209346" y="3474733"/>
              <a:ext cx="352244" cy="1088355"/>
            </a:xfrm>
            <a:custGeom>
              <a:avLst/>
              <a:gdLst/>
              <a:ahLst/>
              <a:cxnLst/>
              <a:rect l="l" t="t" r="r" b="b"/>
              <a:pathLst>
                <a:path w="18714" h="57822" extrusionOk="0">
                  <a:moveTo>
                    <a:pt x="18047" y="0"/>
                  </a:moveTo>
                  <a:lnTo>
                    <a:pt x="17880" y="67"/>
                  </a:lnTo>
                  <a:cubicBezTo>
                    <a:pt x="16879" y="601"/>
                    <a:pt x="16045" y="1301"/>
                    <a:pt x="15378" y="2202"/>
                  </a:cubicBezTo>
                  <a:cubicBezTo>
                    <a:pt x="14711" y="3069"/>
                    <a:pt x="14211" y="4036"/>
                    <a:pt x="13844" y="5037"/>
                  </a:cubicBezTo>
                  <a:cubicBezTo>
                    <a:pt x="13043" y="7039"/>
                    <a:pt x="12776" y="9140"/>
                    <a:pt x="12376" y="11175"/>
                  </a:cubicBezTo>
                  <a:cubicBezTo>
                    <a:pt x="11976" y="13176"/>
                    <a:pt x="11475" y="15144"/>
                    <a:pt x="10475" y="16812"/>
                  </a:cubicBezTo>
                  <a:cubicBezTo>
                    <a:pt x="9941" y="17646"/>
                    <a:pt x="9341" y="18413"/>
                    <a:pt x="8807" y="19214"/>
                  </a:cubicBezTo>
                  <a:cubicBezTo>
                    <a:pt x="8206" y="20014"/>
                    <a:pt x="7806" y="20915"/>
                    <a:pt x="7639" y="21882"/>
                  </a:cubicBezTo>
                  <a:cubicBezTo>
                    <a:pt x="7339" y="23851"/>
                    <a:pt x="8440" y="25585"/>
                    <a:pt x="8206" y="27320"/>
                  </a:cubicBezTo>
                  <a:cubicBezTo>
                    <a:pt x="8106" y="28187"/>
                    <a:pt x="7839" y="29021"/>
                    <a:pt x="7372" y="29755"/>
                  </a:cubicBezTo>
                  <a:cubicBezTo>
                    <a:pt x="6972" y="30489"/>
                    <a:pt x="6472" y="31189"/>
                    <a:pt x="5971" y="31890"/>
                  </a:cubicBezTo>
                  <a:cubicBezTo>
                    <a:pt x="5504" y="32557"/>
                    <a:pt x="5071" y="33291"/>
                    <a:pt x="4737" y="34058"/>
                  </a:cubicBezTo>
                  <a:cubicBezTo>
                    <a:pt x="4404" y="34792"/>
                    <a:pt x="4204" y="35559"/>
                    <a:pt x="4170" y="36393"/>
                  </a:cubicBezTo>
                  <a:cubicBezTo>
                    <a:pt x="4037" y="37961"/>
                    <a:pt x="4270" y="39462"/>
                    <a:pt x="4170" y="40863"/>
                  </a:cubicBezTo>
                  <a:cubicBezTo>
                    <a:pt x="4037" y="42197"/>
                    <a:pt x="3636" y="43498"/>
                    <a:pt x="3003" y="44699"/>
                  </a:cubicBezTo>
                  <a:cubicBezTo>
                    <a:pt x="2436" y="45833"/>
                    <a:pt x="1802" y="46900"/>
                    <a:pt x="1301" y="47901"/>
                  </a:cubicBezTo>
                  <a:cubicBezTo>
                    <a:pt x="1035" y="48401"/>
                    <a:pt x="768" y="48902"/>
                    <a:pt x="568" y="49369"/>
                  </a:cubicBezTo>
                  <a:cubicBezTo>
                    <a:pt x="401" y="49869"/>
                    <a:pt x="234" y="50336"/>
                    <a:pt x="167" y="50870"/>
                  </a:cubicBezTo>
                  <a:cubicBezTo>
                    <a:pt x="34" y="51737"/>
                    <a:pt x="1" y="52638"/>
                    <a:pt x="134" y="53538"/>
                  </a:cubicBezTo>
                  <a:cubicBezTo>
                    <a:pt x="234" y="54773"/>
                    <a:pt x="701" y="55940"/>
                    <a:pt x="1468" y="56908"/>
                  </a:cubicBezTo>
                  <a:cubicBezTo>
                    <a:pt x="1568" y="57074"/>
                    <a:pt x="1702" y="57208"/>
                    <a:pt x="1835" y="57341"/>
                  </a:cubicBezTo>
                  <a:cubicBezTo>
                    <a:pt x="1935" y="57441"/>
                    <a:pt x="2035" y="57508"/>
                    <a:pt x="2135" y="57608"/>
                  </a:cubicBezTo>
                  <a:cubicBezTo>
                    <a:pt x="2336" y="57741"/>
                    <a:pt x="2402" y="57775"/>
                    <a:pt x="2402" y="57775"/>
                  </a:cubicBezTo>
                  <a:cubicBezTo>
                    <a:pt x="2069" y="57508"/>
                    <a:pt x="1768" y="57208"/>
                    <a:pt x="1502" y="56908"/>
                  </a:cubicBezTo>
                  <a:cubicBezTo>
                    <a:pt x="801" y="55907"/>
                    <a:pt x="367" y="54739"/>
                    <a:pt x="267" y="53505"/>
                  </a:cubicBezTo>
                  <a:cubicBezTo>
                    <a:pt x="134" y="52638"/>
                    <a:pt x="167" y="51771"/>
                    <a:pt x="301" y="50870"/>
                  </a:cubicBezTo>
                  <a:cubicBezTo>
                    <a:pt x="401" y="50403"/>
                    <a:pt x="534" y="49903"/>
                    <a:pt x="734" y="49436"/>
                  </a:cubicBezTo>
                  <a:cubicBezTo>
                    <a:pt x="935" y="48935"/>
                    <a:pt x="1168" y="48468"/>
                    <a:pt x="1435" y="47968"/>
                  </a:cubicBezTo>
                  <a:cubicBezTo>
                    <a:pt x="1969" y="46967"/>
                    <a:pt x="2602" y="45933"/>
                    <a:pt x="3169" y="44799"/>
                  </a:cubicBezTo>
                  <a:cubicBezTo>
                    <a:pt x="3837" y="43565"/>
                    <a:pt x="4237" y="42264"/>
                    <a:pt x="4370" y="40896"/>
                  </a:cubicBezTo>
                  <a:cubicBezTo>
                    <a:pt x="4504" y="39462"/>
                    <a:pt x="4270" y="37961"/>
                    <a:pt x="4404" y="36426"/>
                  </a:cubicBezTo>
                  <a:cubicBezTo>
                    <a:pt x="4470" y="35626"/>
                    <a:pt x="4637" y="34858"/>
                    <a:pt x="4971" y="34158"/>
                  </a:cubicBezTo>
                  <a:cubicBezTo>
                    <a:pt x="5304" y="33391"/>
                    <a:pt x="5738" y="32690"/>
                    <a:pt x="6205" y="32023"/>
                  </a:cubicBezTo>
                  <a:cubicBezTo>
                    <a:pt x="6705" y="31356"/>
                    <a:pt x="7206" y="30655"/>
                    <a:pt x="7639" y="29888"/>
                  </a:cubicBezTo>
                  <a:cubicBezTo>
                    <a:pt x="8106" y="29121"/>
                    <a:pt x="8407" y="28254"/>
                    <a:pt x="8507" y="27353"/>
                  </a:cubicBezTo>
                  <a:cubicBezTo>
                    <a:pt x="8740" y="25518"/>
                    <a:pt x="7673" y="23750"/>
                    <a:pt x="7940" y="21916"/>
                  </a:cubicBezTo>
                  <a:cubicBezTo>
                    <a:pt x="8140" y="21015"/>
                    <a:pt x="8507" y="20148"/>
                    <a:pt x="9074" y="19381"/>
                  </a:cubicBezTo>
                  <a:cubicBezTo>
                    <a:pt x="9607" y="18580"/>
                    <a:pt x="10208" y="17813"/>
                    <a:pt x="10742" y="16979"/>
                  </a:cubicBezTo>
                  <a:cubicBezTo>
                    <a:pt x="11809" y="15244"/>
                    <a:pt x="12309" y="13243"/>
                    <a:pt x="12710" y="11242"/>
                  </a:cubicBezTo>
                  <a:cubicBezTo>
                    <a:pt x="13077" y="9207"/>
                    <a:pt x="13377" y="7139"/>
                    <a:pt x="14144" y="5171"/>
                  </a:cubicBezTo>
                  <a:cubicBezTo>
                    <a:pt x="14511" y="4170"/>
                    <a:pt x="15011" y="3236"/>
                    <a:pt x="15645" y="2402"/>
                  </a:cubicBezTo>
                  <a:cubicBezTo>
                    <a:pt x="16234" y="1596"/>
                    <a:pt x="16996" y="934"/>
                    <a:pt x="17851" y="469"/>
                  </a:cubicBezTo>
                  <a:lnTo>
                    <a:pt x="17851" y="469"/>
                  </a:lnTo>
                  <a:cubicBezTo>
                    <a:pt x="17984" y="1557"/>
                    <a:pt x="18181" y="2613"/>
                    <a:pt x="18280" y="3669"/>
                  </a:cubicBezTo>
                  <a:cubicBezTo>
                    <a:pt x="18414" y="4704"/>
                    <a:pt x="18447" y="5771"/>
                    <a:pt x="18414" y="6838"/>
                  </a:cubicBezTo>
                  <a:cubicBezTo>
                    <a:pt x="18380" y="7372"/>
                    <a:pt x="18314" y="7872"/>
                    <a:pt x="18247" y="8406"/>
                  </a:cubicBezTo>
                  <a:cubicBezTo>
                    <a:pt x="18113" y="8907"/>
                    <a:pt x="17947" y="9374"/>
                    <a:pt x="17747" y="9841"/>
                  </a:cubicBezTo>
                  <a:cubicBezTo>
                    <a:pt x="17313" y="10808"/>
                    <a:pt x="16913" y="11775"/>
                    <a:pt x="16612" y="12776"/>
                  </a:cubicBezTo>
                  <a:cubicBezTo>
                    <a:pt x="16312" y="13777"/>
                    <a:pt x="16145" y="14777"/>
                    <a:pt x="16079" y="15811"/>
                  </a:cubicBezTo>
                  <a:cubicBezTo>
                    <a:pt x="15979" y="16812"/>
                    <a:pt x="15845" y="17813"/>
                    <a:pt x="15745" y="18780"/>
                  </a:cubicBezTo>
                  <a:cubicBezTo>
                    <a:pt x="15512" y="20748"/>
                    <a:pt x="15378" y="22716"/>
                    <a:pt x="14578" y="24418"/>
                  </a:cubicBezTo>
                  <a:cubicBezTo>
                    <a:pt x="14177" y="25252"/>
                    <a:pt x="13677" y="26052"/>
                    <a:pt x="13277" y="26886"/>
                  </a:cubicBezTo>
                  <a:cubicBezTo>
                    <a:pt x="12910" y="27753"/>
                    <a:pt x="12676" y="28654"/>
                    <a:pt x="12643" y="29588"/>
                  </a:cubicBezTo>
                  <a:cubicBezTo>
                    <a:pt x="12543" y="31389"/>
                    <a:pt x="12776" y="33157"/>
                    <a:pt x="12309" y="34758"/>
                  </a:cubicBezTo>
                  <a:cubicBezTo>
                    <a:pt x="11809" y="36326"/>
                    <a:pt x="10808" y="37660"/>
                    <a:pt x="10275" y="39162"/>
                  </a:cubicBezTo>
                  <a:cubicBezTo>
                    <a:pt x="9774" y="40663"/>
                    <a:pt x="9941" y="42264"/>
                    <a:pt x="10174" y="43665"/>
                  </a:cubicBezTo>
                  <a:cubicBezTo>
                    <a:pt x="10408" y="45066"/>
                    <a:pt x="10641" y="46433"/>
                    <a:pt x="10341" y="47668"/>
                  </a:cubicBezTo>
                  <a:cubicBezTo>
                    <a:pt x="10041" y="48902"/>
                    <a:pt x="9174" y="49836"/>
                    <a:pt x="8607" y="50837"/>
                  </a:cubicBezTo>
                  <a:cubicBezTo>
                    <a:pt x="8306" y="51304"/>
                    <a:pt x="8106" y="51837"/>
                    <a:pt x="8040" y="52404"/>
                  </a:cubicBezTo>
                  <a:cubicBezTo>
                    <a:pt x="7973" y="52905"/>
                    <a:pt x="7940" y="53405"/>
                    <a:pt x="7940" y="53905"/>
                  </a:cubicBezTo>
                  <a:cubicBezTo>
                    <a:pt x="7940" y="54372"/>
                    <a:pt x="7873" y="54839"/>
                    <a:pt x="7739" y="55273"/>
                  </a:cubicBezTo>
                  <a:cubicBezTo>
                    <a:pt x="7573" y="55673"/>
                    <a:pt x="7339" y="56007"/>
                    <a:pt x="7006" y="56274"/>
                  </a:cubicBezTo>
                  <a:cubicBezTo>
                    <a:pt x="6472" y="56707"/>
                    <a:pt x="5838" y="57041"/>
                    <a:pt x="5171" y="57308"/>
                  </a:cubicBezTo>
                  <a:cubicBezTo>
                    <a:pt x="4704" y="57475"/>
                    <a:pt x="4204" y="57608"/>
                    <a:pt x="3670" y="57708"/>
                  </a:cubicBezTo>
                  <a:cubicBezTo>
                    <a:pt x="3370" y="57775"/>
                    <a:pt x="3069" y="57808"/>
                    <a:pt x="2736" y="57808"/>
                  </a:cubicBezTo>
                  <a:cubicBezTo>
                    <a:pt x="2469" y="57775"/>
                    <a:pt x="2369" y="57775"/>
                    <a:pt x="2369" y="57775"/>
                  </a:cubicBezTo>
                  <a:lnTo>
                    <a:pt x="2369" y="57775"/>
                  </a:lnTo>
                  <a:cubicBezTo>
                    <a:pt x="2564" y="57805"/>
                    <a:pt x="2759" y="57821"/>
                    <a:pt x="2951" y="57821"/>
                  </a:cubicBezTo>
                  <a:cubicBezTo>
                    <a:pt x="3186" y="57821"/>
                    <a:pt x="3416" y="57797"/>
                    <a:pt x="3636" y="57741"/>
                  </a:cubicBezTo>
                  <a:cubicBezTo>
                    <a:pt x="4170" y="57675"/>
                    <a:pt x="4671" y="57541"/>
                    <a:pt x="5171" y="57375"/>
                  </a:cubicBezTo>
                  <a:cubicBezTo>
                    <a:pt x="5838" y="57141"/>
                    <a:pt x="6472" y="56774"/>
                    <a:pt x="7039" y="56340"/>
                  </a:cubicBezTo>
                  <a:cubicBezTo>
                    <a:pt x="7372" y="56074"/>
                    <a:pt x="7639" y="55707"/>
                    <a:pt x="7806" y="55306"/>
                  </a:cubicBezTo>
                  <a:cubicBezTo>
                    <a:pt x="7940" y="54873"/>
                    <a:pt x="8006" y="54406"/>
                    <a:pt x="8040" y="53905"/>
                  </a:cubicBezTo>
                  <a:cubicBezTo>
                    <a:pt x="8040" y="53405"/>
                    <a:pt x="8073" y="52905"/>
                    <a:pt x="8140" y="52404"/>
                  </a:cubicBezTo>
                  <a:cubicBezTo>
                    <a:pt x="8240" y="51871"/>
                    <a:pt x="8407" y="51370"/>
                    <a:pt x="8707" y="50903"/>
                  </a:cubicBezTo>
                  <a:cubicBezTo>
                    <a:pt x="9240" y="49936"/>
                    <a:pt x="10174" y="49035"/>
                    <a:pt x="10475" y="47701"/>
                  </a:cubicBezTo>
                  <a:cubicBezTo>
                    <a:pt x="10775" y="46400"/>
                    <a:pt x="10541" y="45032"/>
                    <a:pt x="10341" y="43631"/>
                  </a:cubicBezTo>
                  <a:cubicBezTo>
                    <a:pt x="10141" y="42230"/>
                    <a:pt x="9941" y="40696"/>
                    <a:pt x="10441" y="39228"/>
                  </a:cubicBezTo>
                  <a:cubicBezTo>
                    <a:pt x="10975" y="37761"/>
                    <a:pt x="11976" y="36460"/>
                    <a:pt x="12476" y="34792"/>
                  </a:cubicBezTo>
                  <a:cubicBezTo>
                    <a:pt x="13010" y="33157"/>
                    <a:pt x="12776" y="31356"/>
                    <a:pt x="12876" y="29588"/>
                  </a:cubicBezTo>
                  <a:cubicBezTo>
                    <a:pt x="12910" y="28687"/>
                    <a:pt x="13110" y="27820"/>
                    <a:pt x="13477" y="26986"/>
                  </a:cubicBezTo>
                  <a:cubicBezTo>
                    <a:pt x="13844" y="26152"/>
                    <a:pt x="14377" y="25385"/>
                    <a:pt x="14778" y="24518"/>
                  </a:cubicBezTo>
                  <a:cubicBezTo>
                    <a:pt x="15612" y="22750"/>
                    <a:pt x="15745" y="20782"/>
                    <a:pt x="15979" y="18814"/>
                  </a:cubicBezTo>
                  <a:cubicBezTo>
                    <a:pt x="16112" y="17846"/>
                    <a:pt x="16212" y="16846"/>
                    <a:pt x="16312" y="15845"/>
                  </a:cubicBezTo>
                  <a:cubicBezTo>
                    <a:pt x="16379" y="14811"/>
                    <a:pt x="16579" y="13810"/>
                    <a:pt x="16846" y="12843"/>
                  </a:cubicBezTo>
                  <a:cubicBezTo>
                    <a:pt x="17146" y="11875"/>
                    <a:pt x="17546" y="10908"/>
                    <a:pt x="17947" y="9941"/>
                  </a:cubicBezTo>
                  <a:cubicBezTo>
                    <a:pt x="18180" y="9474"/>
                    <a:pt x="18347" y="8973"/>
                    <a:pt x="18514" y="8440"/>
                  </a:cubicBezTo>
                  <a:cubicBezTo>
                    <a:pt x="18580" y="7906"/>
                    <a:pt x="18614" y="7372"/>
                    <a:pt x="18647" y="6838"/>
                  </a:cubicBezTo>
                  <a:cubicBezTo>
                    <a:pt x="18714" y="5771"/>
                    <a:pt x="18647" y="4670"/>
                    <a:pt x="18514" y="3603"/>
                  </a:cubicBezTo>
                  <a:cubicBezTo>
                    <a:pt x="18414" y="2535"/>
                    <a:pt x="18214" y="1468"/>
                    <a:pt x="18080" y="400"/>
                  </a:cubicBezTo>
                  <a:lnTo>
                    <a:pt x="18080" y="200"/>
                  </a:lnTo>
                  <a:lnTo>
                    <a:pt x="18047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789;p44">
              <a:extLst>
                <a:ext uri="{FF2B5EF4-FFF2-40B4-BE49-F238E27FC236}">
                  <a16:creationId xmlns:a16="http://schemas.microsoft.com/office/drawing/2014/main" id="{5B5C1FC2-275B-4FC0-BFB6-C1A9A9024C9F}"/>
                </a:ext>
              </a:extLst>
            </p:cNvPr>
            <p:cNvSpPr/>
            <p:nvPr/>
          </p:nvSpPr>
          <p:spPr>
            <a:xfrm>
              <a:off x="6253918" y="3526834"/>
              <a:ext cx="277538" cy="1035369"/>
            </a:xfrm>
            <a:custGeom>
              <a:avLst/>
              <a:gdLst/>
              <a:ahLst/>
              <a:cxnLst/>
              <a:rect l="l" t="t" r="r" b="b"/>
              <a:pathLst>
                <a:path w="14745" h="55007" extrusionOk="0">
                  <a:moveTo>
                    <a:pt x="14745" y="1"/>
                  </a:moveTo>
                  <a:cubicBezTo>
                    <a:pt x="14711" y="68"/>
                    <a:pt x="14711" y="101"/>
                    <a:pt x="14711" y="168"/>
                  </a:cubicBezTo>
                  <a:lnTo>
                    <a:pt x="14611" y="568"/>
                  </a:lnTo>
                  <a:cubicBezTo>
                    <a:pt x="14511" y="935"/>
                    <a:pt x="14378" y="1502"/>
                    <a:pt x="14211" y="2202"/>
                  </a:cubicBezTo>
                  <a:cubicBezTo>
                    <a:pt x="14044" y="2870"/>
                    <a:pt x="13611" y="3670"/>
                    <a:pt x="13244" y="4637"/>
                  </a:cubicBezTo>
                  <a:cubicBezTo>
                    <a:pt x="12810" y="5705"/>
                    <a:pt x="12443" y="6806"/>
                    <a:pt x="12143" y="7940"/>
                  </a:cubicBezTo>
                  <a:cubicBezTo>
                    <a:pt x="11776" y="9174"/>
                    <a:pt x="11476" y="10575"/>
                    <a:pt x="11142" y="12043"/>
                  </a:cubicBezTo>
                  <a:cubicBezTo>
                    <a:pt x="10842" y="13644"/>
                    <a:pt x="10342" y="15178"/>
                    <a:pt x="9641" y="16613"/>
                  </a:cubicBezTo>
                  <a:cubicBezTo>
                    <a:pt x="9207" y="17380"/>
                    <a:pt x="8841" y="18147"/>
                    <a:pt x="8474" y="18981"/>
                  </a:cubicBezTo>
                  <a:cubicBezTo>
                    <a:pt x="8140" y="19848"/>
                    <a:pt x="7940" y="20716"/>
                    <a:pt x="7806" y="21650"/>
                  </a:cubicBezTo>
                  <a:cubicBezTo>
                    <a:pt x="7573" y="23551"/>
                    <a:pt x="7239" y="25419"/>
                    <a:pt x="6806" y="27287"/>
                  </a:cubicBezTo>
                  <a:cubicBezTo>
                    <a:pt x="5872" y="31123"/>
                    <a:pt x="4971" y="34759"/>
                    <a:pt x="4171" y="38095"/>
                  </a:cubicBezTo>
                  <a:cubicBezTo>
                    <a:pt x="3370" y="41397"/>
                    <a:pt x="2603" y="44366"/>
                    <a:pt x="1969" y="46901"/>
                  </a:cubicBezTo>
                  <a:cubicBezTo>
                    <a:pt x="1335" y="49403"/>
                    <a:pt x="835" y="51404"/>
                    <a:pt x="501" y="52839"/>
                  </a:cubicBezTo>
                  <a:cubicBezTo>
                    <a:pt x="334" y="53506"/>
                    <a:pt x="201" y="54039"/>
                    <a:pt x="101" y="54440"/>
                  </a:cubicBezTo>
                  <a:cubicBezTo>
                    <a:pt x="68" y="54607"/>
                    <a:pt x="34" y="54740"/>
                    <a:pt x="1" y="54873"/>
                  </a:cubicBezTo>
                  <a:cubicBezTo>
                    <a:pt x="1" y="54907"/>
                    <a:pt x="1" y="54973"/>
                    <a:pt x="1" y="55007"/>
                  </a:cubicBezTo>
                  <a:cubicBezTo>
                    <a:pt x="34" y="54973"/>
                    <a:pt x="68" y="54907"/>
                    <a:pt x="68" y="54873"/>
                  </a:cubicBezTo>
                  <a:cubicBezTo>
                    <a:pt x="101" y="54773"/>
                    <a:pt x="134" y="54640"/>
                    <a:pt x="201" y="54440"/>
                  </a:cubicBezTo>
                  <a:cubicBezTo>
                    <a:pt x="301" y="54073"/>
                    <a:pt x="435" y="53539"/>
                    <a:pt x="601" y="52839"/>
                  </a:cubicBezTo>
                  <a:cubicBezTo>
                    <a:pt x="968" y="51438"/>
                    <a:pt x="1502" y="49403"/>
                    <a:pt x="2169" y="46934"/>
                  </a:cubicBezTo>
                  <a:cubicBezTo>
                    <a:pt x="2803" y="44466"/>
                    <a:pt x="3570" y="41464"/>
                    <a:pt x="4437" y="38161"/>
                  </a:cubicBezTo>
                  <a:cubicBezTo>
                    <a:pt x="5305" y="34859"/>
                    <a:pt x="6172" y="31190"/>
                    <a:pt x="7106" y="27354"/>
                  </a:cubicBezTo>
                  <a:cubicBezTo>
                    <a:pt x="7540" y="25486"/>
                    <a:pt x="7873" y="23584"/>
                    <a:pt x="8107" y="21683"/>
                  </a:cubicBezTo>
                  <a:cubicBezTo>
                    <a:pt x="8207" y="20782"/>
                    <a:pt x="8440" y="19915"/>
                    <a:pt x="8774" y="19081"/>
                  </a:cubicBezTo>
                  <a:cubicBezTo>
                    <a:pt x="9074" y="18247"/>
                    <a:pt x="9508" y="17513"/>
                    <a:pt x="9908" y="16746"/>
                  </a:cubicBezTo>
                  <a:cubicBezTo>
                    <a:pt x="10742" y="15212"/>
                    <a:pt x="11042" y="13577"/>
                    <a:pt x="11376" y="12109"/>
                  </a:cubicBezTo>
                  <a:cubicBezTo>
                    <a:pt x="11709" y="10642"/>
                    <a:pt x="12009" y="9241"/>
                    <a:pt x="12343" y="8007"/>
                  </a:cubicBezTo>
                  <a:cubicBezTo>
                    <a:pt x="12677" y="6739"/>
                    <a:pt x="13044" y="5638"/>
                    <a:pt x="13410" y="4671"/>
                  </a:cubicBezTo>
                  <a:cubicBezTo>
                    <a:pt x="13744" y="3870"/>
                    <a:pt x="14078" y="3070"/>
                    <a:pt x="14344" y="2202"/>
                  </a:cubicBezTo>
                  <a:cubicBezTo>
                    <a:pt x="14511" y="1502"/>
                    <a:pt x="14578" y="968"/>
                    <a:pt x="14645" y="568"/>
                  </a:cubicBezTo>
                  <a:cubicBezTo>
                    <a:pt x="14678" y="401"/>
                    <a:pt x="14711" y="268"/>
                    <a:pt x="14745" y="168"/>
                  </a:cubicBezTo>
                  <a:cubicBezTo>
                    <a:pt x="14745" y="68"/>
                    <a:pt x="14745" y="1"/>
                    <a:pt x="14745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1790;p44">
              <a:extLst>
                <a:ext uri="{FF2B5EF4-FFF2-40B4-BE49-F238E27FC236}">
                  <a16:creationId xmlns:a16="http://schemas.microsoft.com/office/drawing/2014/main" id="{5B300209-4107-473A-8D67-EAA233536A30}"/>
                </a:ext>
              </a:extLst>
            </p:cNvPr>
            <p:cNvSpPr/>
            <p:nvPr/>
          </p:nvSpPr>
          <p:spPr>
            <a:xfrm>
              <a:off x="5947525" y="3196574"/>
              <a:ext cx="395574" cy="1366269"/>
            </a:xfrm>
            <a:custGeom>
              <a:avLst/>
              <a:gdLst/>
              <a:ahLst/>
              <a:cxnLst/>
              <a:rect l="l" t="t" r="r" b="b"/>
              <a:pathLst>
                <a:path w="21016" h="72587" extrusionOk="0">
                  <a:moveTo>
                    <a:pt x="1368" y="1"/>
                  </a:moveTo>
                  <a:cubicBezTo>
                    <a:pt x="868" y="3237"/>
                    <a:pt x="1" y="5471"/>
                    <a:pt x="267" y="9875"/>
                  </a:cubicBezTo>
                  <a:cubicBezTo>
                    <a:pt x="368" y="11442"/>
                    <a:pt x="2202" y="14445"/>
                    <a:pt x="2469" y="17947"/>
                  </a:cubicBezTo>
                  <a:cubicBezTo>
                    <a:pt x="2602" y="20015"/>
                    <a:pt x="2703" y="22083"/>
                    <a:pt x="2836" y="24152"/>
                  </a:cubicBezTo>
                  <a:cubicBezTo>
                    <a:pt x="2969" y="26220"/>
                    <a:pt x="3103" y="28221"/>
                    <a:pt x="3837" y="30089"/>
                  </a:cubicBezTo>
                  <a:cubicBezTo>
                    <a:pt x="4370" y="31557"/>
                    <a:pt x="5271" y="32858"/>
                    <a:pt x="5671" y="34359"/>
                  </a:cubicBezTo>
                  <a:cubicBezTo>
                    <a:pt x="6439" y="37161"/>
                    <a:pt x="5438" y="40196"/>
                    <a:pt x="6072" y="43032"/>
                  </a:cubicBezTo>
                  <a:cubicBezTo>
                    <a:pt x="6572" y="45467"/>
                    <a:pt x="8240" y="47535"/>
                    <a:pt x="8607" y="49970"/>
                  </a:cubicBezTo>
                  <a:cubicBezTo>
                    <a:pt x="9074" y="53406"/>
                    <a:pt x="6839" y="56975"/>
                    <a:pt x="8006" y="60244"/>
                  </a:cubicBezTo>
                  <a:cubicBezTo>
                    <a:pt x="8573" y="61879"/>
                    <a:pt x="9908" y="63146"/>
                    <a:pt x="10275" y="64814"/>
                  </a:cubicBezTo>
                  <a:cubicBezTo>
                    <a:pt x="10575" y="66148"/>
                    <a:pt x="10241" y="67516"/>
                    <a:pt x="10508" y="68817"/>
                  </a:cubicBezTo>
                  <a:cubicBezTo>
                    <a:pt x="10922" y="70821"/>
                    <a:pt x="14582" y="72431"/>
                    <a:pt x="16801" y="72431"/>
                  </a:cubicBezTo>
                  <a:cubicBezTo>
                    <a:pt x="16908" y="72431"/>
                    <a:pt x="17012" y="72427"/>
                    <a:pt x="17113" y="72419"/>
                  </a:cubicBezTo>
                  <a:lnTo>
                    <a:pt x="17113" y="72586"/>
                  </a:lnTo>
                  <a:cubicBezTo>
                    <a:pt x="20148" y="70752"/>
                    <a:pt x="21016" y="65248"/>
                    <a:pt x="19748" y="61945"/>
                  </a:cubicBezTo>
                  <a:cubicBezTo>
                    <a:pt x="18480" y="58643"/>
                    <a:pt x="16246" y="55607"/>
                    <a:pt x="15912" y="52072"/>
                  </a:cubicBezTo>
                  <a:cubicBezTo>
                    <a:pt x="15645" y="49370"/>
                    <a:pt x="16546" y="46568"/>
                    <a:pt x="15912" y="43932"/>
                  </a:cubicBezTo>
                  <a:cubicBezTo>
                    <a:pt x="15078" y="40330"/>
                    <a:pt x="11542" y="37561"/>
                    <a:pt x="11609" y="33892"/>
                  </a:cubicBezTo>
                  <a:cubicBezTo>
                    <a:pt x="11609" y="31824"/>
                    <a:pt x="12810" y="29889"/>
                    <a:pt x="12710" y="27821"/>
                  </a:cubicBezTo>
                  <a:cubicBezTo>
                    <a:pt x="12576" y="25286"/>
                    <a:pt x="10642" y="23284"/>
                    <a:pt x="9441" y="21049"/>
                  </a:cubicBezTo>
                  <a:cubicBezTo>
                    <a:pt x="7606" y="17647"/>
                    <a:pt x="7473" y="13611"/>
                    <a:pt x="6839" y="9808"/>
                  </a:cubicBezTo>
                  <a:cubicBezTo>
                    <a:pt x="6205" y="5972"/>
                    <a:pt x="4771" y="1869"/>
                    <a:pt x="1368" y="1"/>
                  </a:cubicBez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791;p44">
              <a:extLst>
                <a:ext uri="{FF2B5EF4-FFF2-40B4-BE49-F238E27FC236}">
                  <a16:creationId xmlns:a16="http://schemas.microsoft.com/office/drawing/2014/main" id="{8B82E5A0-9862-40E7-8FBB-71D4E2F9E189}"/>
                </a:ext>
              </a:extLst>
            </p:cNvPr>
            <p:cNvSpPr/>
            <p:nvPr/>
          </p:nvSpPr>
          <p:spPr>
            <a:xfrm>
              <a:off x="5988972" y="3256863"/>
              <a:ext cx="279420" cy="1302837"/>
            </a:xfrm>
            <a:custGeom>
              <a:avLst/>
              <a:gdLst/>
              <a:ahLst/>
              <a:cxnLst/>
              <a:rect l="l" t="t" r="r" b="b"/>
              <a:pathLst>
                <a:path w="14845" h="69217" extrusionOk="0">
                  <a:moveTo>
                    <a:pt x="0" y="0"/>
                  </a:moveTo>
                  <a:cubicBezTo>
                    <a:pt x="0" y="67"/>
                    <a:pt x="0" y="134"/>
                    <a:pt x="0" y="167"/>
                  </a:cubicBezTo>
                  <a:cubicBezTo>
                    <a:pt x="0" y="334"/>
                    <a:pt x="34" y="501"/>
                    <a:pt x="67" y="701"/>
                  </a:cubicBezTo>
                  <a:cubicBezTo>
                    <a:pt x="134" y="1201"/>
                    <a:pt x="234" y="1868"/>
                    <a:pt x="367" y="2769"/>
                  </a:cubicBezTo>
                  <a:cubicBezTo>
                    <a:pt x="534" y="3669"/>
                    <a:pt x="1001" y="4670"/>
                    <a:pt x="1368" y="5871"/>
                  </a:cubicBezTo>
                  <a:cubicBezTo>
                    <a:pt x="1735" y="7105"/>
                    <a:pt x="2168" y="8506"/>
                    <a:pt x="2502" y="10041"/>
                  </a:cubicBezTo>
                  <a:cubicBezTo>
                    <a:pt x="2836" y="11608"/>
                    <a:pt x="3136" y="13343"/>
                    <a:pt x="3436" y="15211"/>
                  </a:cubicBezTo>
                  <a:cubicBezTo>
                    <a:pt x="3736" y="17079"/>
                    <a:pt x="4070" y="19114"/>
                    <a:pt x="5004" y="21049"/>
                  </a:cubicBezTo>
                  <a:cubicBezTo>
                    <a:pt x="5437" y="22016"/>
                    <a:pt x="5904" y="23017"/>
                    <a:pt x="6271" y="24051"/>
                  </a:cubicBezTo>
                  <a:cubicBezTo>
                    <a:pt x="6605" y="25118"/>
                    <a:pt x="6838" y="26219"/>
                    <a:pt x="6905" y="27353"/>
                  </a:cubicBezTo>
                  <a:cubicBezTo>
                    <a:pt x="7072" y="29721"/>
                    <a:pt x="7372" y="32090"/>
                    <a:pt x="7806" y="34425"/>
                  </a:cubicBezTo>
                  <a:cubicBezTo>
                    <a:pt x="8740" y="39228"/>
                    <a:pt x="9607" y="43832"/>
                    <a:pt x="10441" y="48001"/>
                  </a:cubicBezTo>
                  <a:cubicBezTo>
                    <a:pt x="11242" y="52171"/>
                    <a:pt x="12042" y="55907"/>
                    <a:pt x="12709" y="59042"/>
                  </a:cubicBezTo>
                  <a:cubicBezTo>
                    <a:pt x="13343" y="62211"/>
                    <a:pt x="13877" y="64713"/>
                    <a:pt x="14244" y="66481"/>
                  </a:cubicBezTo>
                  <a:lnTo>
                    <a:pt x="14677" y="68516"/>
                  </a:lnTo>
                  <a:cubicBezTo>
                    <a:pt x="14711" y="68716"/>
                    <a:pt x="14777" y="68916"/>
                    <a:pt x="14811" y="69050"/>
                  </a:cubicBezTo>
                  <a:cubicBezTo>
                    <a:pt x="14811" y="69083"/>
                    <a:pt x="14811" y="69150"/>
                    <a:pt x="14844" y="69216"/>
                  </a:cubicBezTo>
                  <a:cubicBezTo>
                    <a:pt x="14844" y="69150"/>
                    <a:pt x="14844" y="69083"/>
                    <a:pt x="14844" y="69016"/>
                  </a:cubicBezTo>
                  <a:cubicBezTo>
                    <a:pt x="14811" y="68883"/>
                    <a:pt x="14777" y="68716"/>
                    <a:pt x="14744" y="68516"/>
                  </a:cubicBezTo>
                  <a:cubicBezTo>
                    <a:pt x="14677" y="68016"/>
                    <a:pt x="14544" y="67348"/>
                    <a:pt x="14377" y="66481"/>
                  </a:cubicBezTo>
                  <a:cubicBezTo>
                    <a:pt x="14010" y="64680"/>
                    <a:pt x="13543" y="62145"/>
                    <a:pt x="12909" y="59009"/>
                  </a:cubicBezTo>
                  <a:cubicBezTo>
                    <a:pt x="12276" y="55874"/>
                    <a:pt x="11542" y="52104"/>
                    <a:pt x="10708" y="47935"/>
                  </a:cubicBezTo>
                  <a:cubicBezTo>
                    <a:pt x="9874" y="43798"/>
                    <a:pt x="9040" y="39195"/>
                    <a:pt x="8106" y="34391"/>
                  </a:cubicBezTo>
                  <a:cubicBezTo>
                    <a:pt x="7672" y="32023"/>
                    <a:pt x="7372" y="29655"/>
                    <a:pt x="7205" y="27286"/>
                  </a:cubicBezTo>
                  <a:cubicBezTo>
                    <a:pt x="7105" y="26152"/>
                    <a:pt x="6905" y="25018"/>
                    <a:pt x="6538" y="23917"/>
                  </a:cubicBezTo>
                  <a:cubicBezTo>
                    <a:pt x="6171" y="22883"/>
                    <a:pt x="5671" y="21883"/>
                    <a:pt x="5237" y="20915"/>
                  </a:cubicBezTo>
                  <a:cubicBezTo>
                    <a:pt x="4337" y="19014"/>
                    <a:pt x="4003" y="17012"/>
                    <a:pt x="3669" y="15144"/>
                  </a:cubicBezTo>
                  <a:cubicBezTo>
                    <a:pt x="3369" y="13310"/>
                    <a:pt x="3069" y="11542"/>
                    <a:pt x="2702" y="9974"/>
                  </a:cubicBezTo>
                  <a:cubicBezTo>
                    <a:pt x="2335" y="8406"/>
                    <a:pt x="1935" y="7005"/>
                    <a:pt x="1535" y="5804"/>
                  </a:cubicBezTo>
                  <a:cubicBezTo>
                    <a:pt x="1101" y="4603"/>
                    <a:pt x="667" y="3603"/>
                    <a:pt x="467" y="2735"/>
                  </a:cubicBezTo>
                  <a:cubicBezTo>
                    <a:pt x="300" y="1868"/>
                    <a:pt x="200" y="1168"/>
                    <a:pt x="134" y="701"/>
                  </a:cubicBezTo>
                  <a:cubicBezTo>
                    <a:pt x="67" y="467"/>
                    <a:pt x="34" y="300"/>
                    <a:pt x="34" y="167"/>
                  </a:cubicBezTo>
                  <a:cubicBezTo>
                    <a:pt x="0" y="100"/>
                    <a:pt x="0" y="67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792;p44">
              <a:extLst>
                <a:ext uri="{FF2B5EF4-FFF2-40B4-BE49-F238E27FC236}">
                  <a16:creationId xmlns:a16="http://schemas.microsoft.com/office/drawing/2014/main" id="{DF108B07-5542-4503-816A-21E582FA7321}"/>
                </a:ext>
              </a:extLst>
            </p:cNvPr>
            <p:cNvSpPr/>
            <p:nvPr/>
          </p:nvSpPr>
          <p:spPr>
            <a:xfrm>
              <a:off x="8639180" y="1518925"/>
              <a:ext cx="118017" cy="156415"/>
            </a:xfrm>
            <a:custGeom>
              <a:avLst/>
              <a:gdLst/>
              <a:ahLst/>
              <a:cxnLst/>
              <a:rect l="l" t="t" r="r" b="b"/>
              <a:pathLst>
                <a:path w="6270" h="8310" extrusionOk="0">
                  <a:moveTo>
                    <a:pt x="2336" y="0"/>
                  </a:moveTo>
                  <a:lnTo>
                    <a:pt x="2336" y="2202"/>
                  </a:lnTo>
                  <a:cubicBezTo>
                    <a:pt x="935" y="2602"/>
                    <a:pt x="1" y="3870"/>
                    <a:pt x="34" y="5338"/>
                  </a:cubicBezTo>
                  <a:cubicBezTo>
                    <a:pt x="34" y="7739"/>
                    <a:pt x="2202" y="8306"/>
                    <a:pt x="3136" y="8306"/>
                  </a:cubicBezTo>
                  <a:cubicBezTo>
                    <a:pt x="3180" y="8308"/>
                    <a:pt x="3231" y="8310"/>
                    <a:pt x="3286" y="8310"/>
                  </a:cubicBezTo>
                  <a:cubicBezTo>
                    <a:pt x="4150" y="8310"/>
                    <a:pt x="6270" y="7996"/>
                    <a:pt x="6238" y="5238"/>
                  </a:cubicBezTo>
                  <a:lnTo>
                    <a:pt x="4571" y="5238"/>
                  </a:lnTo>
                  <a:cubicBezTo>
                    <a:pt x="4604" y="6005"/>
                    <a:pt x="3970" y="6639"/>
                    <a:pt x="3170" y="6639"/>
                  </a:cubicBezTo>
                  <a:lnTo>
                    <a:pt x="3136" y="6639"/>
                  </a:lnTo>
                  <a:cubicBezTo>
                    <a:pt x="3110" y="6640"/>
                    <a:pt x="3084" y="6641"/>
                    <a:pt x="3059" y="6641"/>
                  </a:cubicBezTo>
                  <a:cubicBezTo>
                    <a:pt x="2521" y="6641"/>
                    <a:pt x="2026" y="6312"/>
                    <a:pt x="1835" y="5771"/>
                  </a:cubicBezTo>
                  <a:cubicBezTo>
                    <a:pt x="1669" y="5338"/>
                    <a:pt x="1702" y="4837"/>
                    <a:pt x="1969" y="4437"/>
                  </a:cubicBezTo>
                  <a:cubicBezTo>
                    <a:pt x="2187" y="4055"/>
                    <a:pt x="2652" y="3717"/>
                    <a:pt x="3417" y="3717"/>
                  </a:cubicBezTo>
                  <a:cubicBezTo>
                    <a:pt x="3586" y="3717"/>
                    <a:pt x="3771" y="3734"/>
                    <a:pt x="3970" y="3770"/>
                  </a:cubicBezTo>
                  <a:lnTo>
                    <a:pt x="3970" y="0"/>
                  </a:lnTo>
                  <a:close/>
                </a:path>
              </a:pathLst>
            </a:custGeom>
            <a:solidFill>
              <a:srgbClr val="F5AA79"/>
            </a:solidFill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1793;p44">
              <a:extLst>
                <a:ext uri="{FF2B5EF4-FFF2-40B4-BE49-F238E27FC236}">
                  <a16:creationId xmlns:a16="http://schemas.microsoft.com/office/drawing/2014/main" id="{734F7409-1331-4640-B1CC-9072922DFB3D}"/>
                </a:ext>
              </a:extLst>
            </p:cNvPr>
            <p:cNvSpPr/>
            <p:nvPr/>
          </p:nvSpPr>
          <p:spPr>
            <a:xfrm>
              <a:off x="8683131" y="1475595"/>
              <a:ext cx="30794" cy="28911"/>
            </a:xfrm>
            <a:custGeom>
              <a:avLst/>
              <a:gdLst/>
              <a:ahLst/>
              <a:cxnLst/>
              <a:rect l="l" t="t" r="r" b="b"/>
              <a:pathLst>
                <a:path w="1636" h="1536" extrusionOk="0">
                  <a:moveTo>
                    <a:pt x="1" y="1"/>
                  </a:moveTo>
                  <a:lnTo>
                    <a:pt x="1" y="1535"/>
                  </a:lnTo>
                  <a:lnTo>
                    <a:pt x="1635" y="1535"/>
                  </a:lnTo>
                  <a:lnTo>
                    <a:pt x="1635" y="1"/>
                  </a:lnTo>
                  <a:close/>
                </a:path>
              </a:pathLst>
            </a:custGeom>
            <a:solidFill>
              <a:srgbClr val="F5AA79"/>
            </a:solidFill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1794;p44">
              <a:extLst>
                <a:ext uri="{FF2B5EF4-FFF2-40B4-BE49-F238E27FC236}">
                  <a16:creationId xmlns:a16="http://schemas.microsoft.com/office/drawing/2014/main" id="{03A4FFEE-66BF-453E-8D8C-42082B30E6B3}"/>
                </a:ext>
              </a:extLst>
            </p:cNvPr>
            <p:cNvSpPr/>
            <p:nvPr/>
          </p:nvSpPr>
          <p:spPr>
            <a:xfrm>
              <a:off x="8468404" y="1345212"/>
              <a:ext cx="459608" cy="460831"/>
            </a:xfrm>
            <a:custGeom>
              <a:avLst/>
              <a:gdLst/>
              <a:ahLst/>
              <a:cxnLst/>
              <a:rect l="l" t="t" r="r" b="b"/>
              <a:pathLst>
                <a:path w="24418" h="24483" extrusionOk="0">
                  <a:moveTo>
                    <a:pt x="12468" y="1"/>
                  </a:moveTo>
                  <a:cubicBezTo>
                    <a:pt x="12240" y="1"/>
                    <a:pt x="12011" y="9"/>
                    <a:pt x="11776" y="23"/>
                  </a:cubicBezTo>
                  <a:cubicBezTo>
                    <a:pt x="11697" y="13"/>
                    <a:pt x="11616" y="9"/>
                    <a:pt x="11534" y="9"/>
                  </a:cubicBezTo>
                  <a:cubicBezTo>
                    <a:pt x="11336" y="9"/>
                    <a:pt x="11130" y="33"/>
                    <a:pt x="10942" y="56"/>
                  </a:cubicBezTo>
                  <a:lnTo>
                    <a:pt x="10074" y="190"/>
                  </a:lnTo>
                  <a:cubicBezTo>
                    <a:pt x="8907" y="423"/>
                    <a:pt x="7773" y="790"/>
                    <a:pt x="6705" y="1357"/>
                  </a:cubicBezTo>
                  <a:cubicBezTo>
                    <a:pt x="5571" y="1924"/>
                    <a:pt x="4570" y="2691"/>
                    <a:pt x="3670" y="3559"/>
                  </a:cubicBezTo>
                  <a:cubicBezTo>
                    <a:pt x="2736" y="4493"/>
                    <a:pt x="1969" y="5560"/>
                    <a:pt x="1368" y="6761"/>
                  </a:cubicBezTo>
                  <a:cubicBezTo>
                    <a:pt x="734" y="7962"/>
                    <a:pt x="301" y="9263"/>
                    <a:pt x="134" y="10630"/>
                  </a:cubicBezTo>
                  <a:cubicBezTo>
                    <a:pt x="67" y="10964"/>
                    <a:pt x="34" y="11331"/>
                    <a:pt x="34" y="11665"/>
                  </a:cubicBezTo>
                  <a:cubicBezTo>
                    <a:pt x="1" y="12031"/>
                    <a:pt x="1" y="12365"/>
                    <a:pt x="1" y="12732"/>
                  </a:cubicBezTo>
                  <a:cubicBezTo>
                    <a:pt x="100" y="14947"/>
                    <a:pt x="789" y="17096"/>
                    <a:pt x="2002" y="18953"/>
                  </a:cubicBezTo>
                  <a:lnTo>
                    <a:pt x="2002" y="18953"/>
                  </a:lnTo>
                  <a:cubicBezTo>
                    <a:pt x="1445" y="20360"/>
                    <a:pt x="858" y="21765"/>
                    <a:pt x="334" y="23106"/>
                  </a:cubicBezTo>
                  <a:lnTo>
                    <a:pt x="234" y="23373"/>
                  </a:lnTo>
                  <a:lnTo>
                    <a:pt x="234" y="23373"/>
                  </a:lnTo>
                  <a:lnTo>
                    <a:pt x="501" y="23306"/>
                  </a:lnTo>
                  <a:lnTo>
                    <a:pt x="4996" y="22050"/>
                  </a:lnTo>
                  <a:lnTo>
                    <a:pt x="4996" y="22050"/>
                  </a:lnTo>
                  <a:cubicBezTo>
                    <a:pt x="6485" y="23193"/>
                    <a:pt x="8264" y="23978"/>
                    <a:pt x="10141" y="24307"/>
                  </a:cubicBezTo>
                  <a:cubicBezTo>
                    <a:pt x="10860" y="24417"/>
                    <a:pt x="11601" y="24482"/>
                    <a:pt x="12327" y="24482"/>
                  </a:cubicBezTo>
                  <a:cubicBezTo>
                    <a:pt x="12478" y="24482"/>
                    <a:pt x="12628" y="24479"/>
                    <a:pt x="12776" y="24474"/>
                  </a:cubicBezTo>
                  <a:cubicBezTo>
                    <a:pt x="13210" y="24440"/>
                    <a:pt x="13644" y="24407"/>
                    <a:pt x="14077" y="24340"/>
                  </a:cubicBezTo>
                  <a:lnTo>
                    <a:pt x="14678" y="24240"/>
                  </a:lnTo>
                  <a:cubicBezTo>
                    <a:pt x="14878" y="24207"/>
                    <a:pt x="15111" y="24140"/>
                    <a:pt x="15278" y="24107"/>
                  </a:cubicBezTo>
                  <a:cubicBezTo>
                    <a:pt x="18080" y="23373"/>
                    <a:pt x="20549" y="21705"/>
                    <a:pt x="22216" y="19337"/>
                  </a:cubicBezTo>
                  <a:cubicBezTo>
                    <a:pt x="22850" y="18469"/>
                    <a:pt x="23351" y="17535"/>
                    <a:pt x="23717" y="16535"/>
                  </a:cubicBezTo>
                  <a:cubicBezTo>
                    <a:pt x="23784" y="16301"/>
                    <a:pt x="23851" y="16101"/>
                    <a:pt x="23918" y="15901"/>
                  </a:cubicBezTo>
                  <a:cubicBezTo>
                    <a:pt x="24018" y="15667"/>
                    <a:pt x="24051" y="15467"/>
                    <a:pt x="24084" y="15300"/>
                  </a:cubicBezTo>
                  <a:cubicBezTo>
                    <a:pt x="24118" y="15100"/>
                    <a:pt x="24184" y="14900"/>
                    <a:pt x="24218" y="14733"/>
                  </a:cubicBezTo>
                  <a:cubicBezTo>
                    <a:pt x="24251" y="14567"/>
                    <a:pt x="24285" y="14400"/>
                    <a:pt x="24318" y="14233"/>
                  </a:cubicBezTo>
                  <a:cubicBezTo>
                    <a:pt x="24351" y="13899"/>
                    <a:pt x="24385" y="13633"/>
                    <a:pt x="24418" y="13399"/>
                  </a:cubicBezTo>
                  <a:cubicBezTo>
                    <a:pt x="24418" y="13166"/>
                    <a:pt x="24418" y="12932"/>
                    <a:pt x="24418" y="12765"/>
                  </a:cubicBezTo>
                  <a:lnTo>
                    <a:pt x="24418" y="12398"/>
                  </a:lnTo>
                  <a:cubicBezTo>
                    <a:pt x="24418" y="12498"/>
                    <a:pt x="24418" y="12632"/>
                    <a:pt x="24385" y="12765"/>
                  </a:cubicBezTo>
                  <a:cubicBezTo>
                    <a:pt x="24351" y="12932"/>
                    <a:pt x="24351" y="13132"/>
                    <a:pt x="24351" y="13366"/>
                  </a:cubicBezTo>
                  <a:cubicBezTo>
                    <a:pt x="24318" y="13633"/>
                    <a:pt x="24251" y="13899"/>
                    <a:pt x="24218" y="14200"/>
                  </a:cubicBezTo>
                  <a:cubicBezTo>
                    <a:pt x="23384" y="18936"/>
                    <a:pt x="19881" y="22739"/>
                    <a:pt x="15245" y="23907"/>
                  </a:cubicBezTo>
                  <a:cubicBezTo>
                    <a:pt x="15045" y="23940"/>
                    <a:pt x="14844" y="24007"/>
                    <a:pt x="14644" y="24040"/>
                  </a:cubicBezTo>
                  <a:lnTo>
                    <a:pt x="14044" y="24140"/>
                  </a:lnTo>
                  <a:cubicBezTo>
                    <a:pt x="13610" y="24207"/>
                    <a:pt x="13210" y="24240"/>
                    <a:pt x="12776" y="24240"/>
                  </a:cubicBezTo>
                  <a:cubicBezTo>
                    <a:pt x="12581" y="24248"/>
                    <a:pt x="12387" y="24252"/>
                    <a:pt x="12192" y="24252"/>
                  </a:cubicBezTo>
                  <a:cubicBezTo>
                    <a:pt x="11519" y="24252"/>
                    <a:pt x="10847" y="24203"/>
                    <a:pt x="10174" y="24073"/>
                  </a:cubicBezTo>
                  <a:cubicBezTo>
                    <a:pt x="8340" y="23740"/>
                    <a:pt x="6572" y="22973"/>
                    <a:pt x="5104" y="21838"/>
                  </a:cubicBezTo>
                  <a:lnTo>
                    <a:pt x="5037" y="21772"/>
                  </a:lnTo>
                  <a:lnTo>
                    <a:pt x="4971" y="21772"/>
                  </a:lnTo>
                  <a:lnTo>
                    <a:pt x="698" y="22966"/>
                  </a:lnTo>
                  <a:lnTo>
                    <a:pt x="2302" y="18970"/>
                  </a:lnTo>
                  <a:lnTo>
                    <a:pt x="2336" y="18903"/>
                  </a:lnTo>
                  <a:lnTo>
                    <a:pt x="2302" y="18836"/>
                  </a:lnTo>
                  <a:cubicBezTo>
                    <a:pt x="1468" y="17602"/>
                    <a:pt x="901" y="16201"/>
                    <a:pt x="568" y="14767"/>
                  </a:cubicBezTo>
                  <a:cubicBezTo>
                    <a:pt x="434" y="14066"/>
                    <a:pt x="334" y="13399"/>
                    <a:pt x="301" y="12699"/>
                  </a:cubicBezTo>
                  <a:cubicBezTo>
                    <a:pt x="301" y="12365"/>
                    <a:pt x="301" y="12031"/>
                    <a:pt x="301" y="11698"/>
                  </a:cubicBezTo>
                  <a:cubicBezTo>
                    <a:pt x="301" y="11331"/>
                    <a:pt x="334" y="10997"/>
                    <a:pt x="401" y="10664"/>
                  </a:cubicBezTo>
                  <a:cubicBezTo>
                    <a:pt x="568" y="9329"/>
                    <a:pt x="935" y="8062"/>
                    <a:pt x="1568" y="6861"/>
                  </a:cubicBezTo>
                  <a:cubicBezTo>
                    <a:pt x="2135" y="5727"/>
                    <a:pt x="2903" y="4659"/>
                    <a:pt x="3803" y="3759"/>
                  </a:cubicBezTo>
                  <a:cubicBezTo>
                    <a:pt x="4671" y="2892"/>
                    <a:pt x="5705" y="2158"/>
                    <a:pt x="6805" y="1591"/>
                  </a:cubicBezTo>
                  <a:cubicBezTo>
                    <a:pt x="7839" y="1024"/>
                    <a:pt x="8974" y="657"/>
                    <a:pt x="10141" y="423"/>
                  </a:cubicBezTo>
                  <a:lnTo>
                    <a:pt x="10975" y="290"/>
                  </a:lnTo>
                  <a:cubicBezTo>
                    <a:pt x="11242" y="256"/>
                    <a:pt x="11509" y="256"/>
                    <a:pt x="11809" y="256"/>
                  </a:cubicBezTo>
                  <a:cubicBezTo>
                    <a:pt x="12030" y="243"/>
                    <a:pt x="12251" y="234"/>
                    <a:pt x="12472" y="234"/>
                  </a:cubicBezTo>
                  <a:cubicBezTo>
                    <a:pt x="12785" y="234"/>
                    <a:pt x="13097" y="251"/>
                    <a:pt x="13410" y="290"/>
                  </a:cubicBezTo>
                  <a:cubicBezTo>
                    <a:pt x="17113" y="590"/>
                    <a:pt x="20415" y="2591"/>
                    <a:pt x="22450" y="5694"/>
                  </a:cubicBezTo>
                  <a:cubicBezTo>
                    <a:pt x="23117" y="6728"/>
                    <a:pt x="23651" y="7862"/>
                    <a:pt x="23984" y="9096"/>
                  </a:cubicBezTo>
                  <a:lnTo>
                    <a:pt x="24151" y="9796"/>
                  </a:lnTo>
                  <a:cubicBezTo>
                    <a:pt x="24184" y="9997"/>
                    <a:pt x="24218" y="10197"/>
                    <a:pt x="24251" y="10397"/>
                  </a:cubicBezTo>
                  <a:cubicBezTo>
                    <a:pt x="24285" y="10630"/>
                    <a:pt x="24318" y="10797"/>
                    <a:pt x="24351" y="10964"/>
                  </a:cubicBezTo>
                  <a:cubicBezTo>
                    <a:pt x="24385" y="11097"/>
                    <a:pt x="24385" y="11264"/>
                    <a:pt x="24385" y="11398"/>
                  </a:cubicBezTo>
                  <a:cubicBezTo>
                    <a:pt x="24385" y="11598"/>
                    <a:pt x="24385" y="11798"/>
                    <a:pt x="24418" y="11998"/>
                  </a:cubicBezTo>
                  <a:lnTo>
                    <a:pt x="24418" y="11398"/>
                  </a:lnTo>
                  <a:cubicBezTo>
                    <a:pt x="24418" y="11264"/>
                    <a:pt x="24418" y="11097"/>
                    <a:pt x="24418" y="10964"/>
                  </a:cubicBezTo>
                  <a:cubicBezTo>
                    <a:pt x="24385" y="10797"/>
                    <a:pt x="24385" y="10597"/>
                    <a:pt x="24351" y="10397"/>
                  </a:cubicBezTo>
                  <a:cubicBezTo>
                    <a:pt x="24318" y="10230"/>
                    <a:pt x="24285" y="9997"/>
                    <a:pt x="24251" y="9763"/>
                  </a:cubicBezTo>
                  <a:lnTo>
                    <a:pt x="24084" y="9063"/>
                  </a:lnTo>
                  <a:cubicBezTo>
                    <a:pt x="23751" y="7828"/>
                    <a:pt x="23250" y="6694"/>
                    <a:pt x="22583" y="5627"/>
                  </a:cubicBezTo>
                  <a:cubicBezTo>
                    <a:pt x="20549" y="2458"/>
                    <a:pt x="17179" y="390"/>
                    <a:pt x="13443" y="56"/>
                  </a:cubicBezTo>
                  <a:cubicBezTo>
                    <a:pt x="13111" y="17"/>
                    <a:pt x="12791" y="1"/>
                    <a:pt x="12468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1795;p44">
              <a:extLst>
                <a:ext uri="{FF2B5EF4-FFF2-40B4-BE49-F238E27FC236}">
                  <a16:creationId xmlns:a16="http://schemas.microsoft.com/office/drawing/2014/main" id="{D6CE797B-B9BE-49C4-BE75-21E30F53CD76}"/>
                </a:ext>
              </a:extLst>
            </p:cNvPr>
            <p:cNvSpPr/>
            <p:nvPr/>
          </p:nvSpPr>
          <p:spPr>
            <a:xfrm>
              <a:off x="6582295" y="1651209"/>
              <a:ext cx="1702796" cy="2273721"/>
            </a:xfrm>
            <a:custGeom>
              <a:avLst/>
              <a:gdLst/>
              <a:ahLst/>
              <a:cxnLst/>
              <a:rect l="l" t="t" r="r" b="b"/>
              <a:pathLst>
                <a:path w="90466" h="120798" extrusionOk="0">
                  <a:moveTo>
                    <a:pt x="37843" y="1"/>
                  </a:moveTo>
                  <a:cubicBezTo>
                    <a:pt x="34245" y="1"/>
                    <a:pt x="30638" y="245"/>
                    <a:pt x="24552" y="1112"/>
                  </a:cubicBezTo>
                  <a:cubicBezTo>
                    <a:pt x="11142" y="3013"/>
                    <a:pt x="1" y="18591"/>
                    <a:pt x="268" y="45143"/>
                  </a:cubicBezTo>
                  <a:lnTo>
                    <a:pt x="24351" y="45143"/>
                  </a:lnTo>
                  <a:cubicBezTo>
                    <a:pt x="24351" y="45143"/>
                    <a:pt x="24351" y="24929"/>
                    <a:pt x="45366" y="24562"/>
                  </a:cubicBezTo>
                  <a:cubicBezTo>
                    <a:pt x="45492" y="24560"/>
                    <a:pt x="45617" y="24559"/>
                    <a:pt x="45741" y="24559"/>
                  </a:cubicBezTo>
                  <a:cubicBezTo>
                    <a:pt x="56404" y="24559"/>
                    <a:pt x="61971" y="31596"/>
                    <a:pt x="64247" y="37004"/>
                  </a:cubicBezTo>
                  <a:cubicBezTo>
                    <a:pt x="66915" y="43375"/>
                    <a:pt x="66115" y="50614"/>
                    <a:pt x="62512" y="56518"/>
                  </a:cubicBezTo>
                  <a:cubicBezTo>
                    <a:pt x="59101" y="62165"/>
                    <a:pt x="52364" y="67835"/>
                    <a:pt x="40730" y="67835"/>
                  </a:cubicBezTo>
                  <a:cubicBezTo>
                    <a:pt x="38481" y="67835"/>
                    <a:pt x="36050" y="67623"/>
                    <a:pt x="33425" y="67159"/>
                  </a:cubicBezTo>
                  <a:lnTo>
                    <a:pt x="33258" y="120797"/>
                  </a:lnTo>
                  <a:lnTo>
                    <a:pt x="57075" y="120797"/>
                  </a:lnTo>
                  <a:lnTo>
                    <a:pt x="57075" y="89008"/>
                  </a:lnTo>
                  <a:cubicBezTo>
                    <a:pt x="57075" y="89008"/>
                    <a:pt x="90465" y="80368"/>
                    <a:pt x="90465" y="43542"/>
                  </a:cubicBezTo>
                  <a:cubicBezTo>
                    <a:pt x="90465" y="8350"/>
                    <a:pt x="62012" y="745"/>
                    <a:pt x="46701" y="244"/>
                  </a:cubicBezTo>
                  <a:cubicBezTo>
                    <a:pt x="43106" y="132"/>
                    <a:pt x="40477" y="1"/>
                    <a:pt x="37843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1796;p44">
              <a:extLst>
                <a:ext uri="{FF2B5EF4-FFF2-40B4-BE49-F238E27FC236}">
                  <a16:creationId xmlns:a16="http://schemas.microsoft.com/office/drawing/2014/main" id="{DFED65A9-AE5C-4317-80CA-05E8E4542139}"/>
                </a:ext>
              </a:extLst>
            </p:cNvPr>
            <p:cNvSpPr/>
            <p:nvPr/>
          </p:nvSpPr>
          <p:spPr>
            <a:xfrm>
              <a:off x="7207033" y="4135874"/>
              <a:ext cx="455203" cy="424447"/>
            </a:xfrm>
            <a:custGeom>
              <a:avLst/>
              <a:gdLst/>
              <a:ahLst/>
              <a:cxnLst/>
              <a:rect l="l" t="t" r="r" b="b"/>
              <a:pathLst>
                <a:path w="24184" h="22550" extrusionOk="0">
                  <a:moveTo>
                    <a:pt x="0" y="0"/>
                  </a:moveTo>
                  <a:lnTo>
                    <a:pt x="0" y="22550"/>
                  </a:lnTo>
                  <a:lnTo>
                    <a:pt x="24184" y="22550"/>
                  </a:lnTo>
                  <a:lnTo>
                    <a:pt x="24184" y="0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1797;p44">
              <a:extLst>
                <a:ext uri="{FF2B5EF4-FFF2-40B4-BE49-F238E27FC236}">
                  <a16:creationId xmlns:a16="http://schemas.microsoft.com/office/drawing/2014/main" id="{69A3C7B3-4A9B-45CC-8480-48EF95B27372}"/>
                </a:ext>
              </a:extLst>
            </p:cNvPr>
            <p:cNvSpPr/>
            <p:nvPr/>
          </p:nvSpPr>
          <p:spPr>
            <a:xfrm>
              <a:off x="7207033" y="4135874"/>
              <a:ext cx="455203" cy="424447"/>
            </a:xfrm>
            <a:custGeom>
              <a:avLst/>
              <a:gdLst/>
              <a:ahLst/>
              <a:cxnLst/>
              <a:rect l="l" t="t" r="r" b="b"/>
              <a:pathLst>
                <a:path w="24184" h="22550" extrusionOk="0">
                  <a:moveTo>
                    <a:pt x="0" y="0"/>
                  </a:moveTo>
                  <a:lnTo>
                    <a:pt x="0" y="22550"/>
                  </a:lnTo>
                  <a:lnTo>
                    <a:pt x="24184" y="22550"/>
                  </a:lnTo>
                  <a:lnTo>
                    <a:pt x="241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798;p44">
              <a:extLst>
                <a:ext uri="{FF2B5EF4-FFF2-40B4-BE49-F238E27FC236}">
                  <a16:creationId xmlns:a16="http://schemas.microsoft.com/office/drawing/2014/main" id="{DDF30224-A4EE-4F02-92A0-00465182C1D4}"/>
                </a:ext>
              </a:extLst>
            </p:cNvPr>
            <p:cNvSpPr/>
            <p:nvPr/>
          </p:nvSpPr>
          <p:spPr>
            <a:xfrm>
              <a:off x="6582295" y="1651209"/>
              <a:ext cx="1702796" cy="2273721"/>
            </a:xfrm>
            <a:custGeom>
              <a:avLst/>
              <a:gdLst/>
              <a:ahLst/>
              <a:cxnLst/>
              <a:rect l="l" t="t" r="r" b="b"/>
              <a:pathLst>
                <a:path w="90466" h="120798" extrusionOk="0">
                  <a:moveTo>
                    <a:pt x="37843" y="1"/>
                  </a:moveTo>
                  <a:cubicBezTo>
                    <a:pt x="34245" y="1"/>
                    <a:pt x="30638" y="245"/>
                    <a:pt x="24552" y="1112"/>
                  </a:cubicBezTo>
                  <a:cubicBezTo>
                    <a:pt x="11142" y="3013"/>
                    <a:pt x="1" y="18591"/>
                    <a:pt x="268" y="45143"/>
                  </a:cubicBezTo>
                  <a:lnTo>
                    <a:pt x="24351" y="45143"/>
                  </a:lnTo>
                  <a:cubicBezTo>
                    <a:pt x="24351" y="45143"/>
                    <a:pt x="24351" y="24929"/>
                    <a:pt x="45366" y="24562"/>
                  </a:cubicBezTo>
                  <a:cubicBezTo>
                    <a:pt x="45492" y="24560"/>
                    <a:pt x="45617" y="24559"/>
                    <a:pt x="45741" y="24559"/>
                  </a:cubicBezTo>
                  <a:cubicBezTo>
                    <a:pt x="56404" y="24559"/>
                    <a:pt x="61971" y="31596"/>
                    <a:pt x="64247" y="37004"/>
                  </a:cubicBezTo>
                  <a:cubicBezTo>
                    <a:pt x="66915" y="43375"/>
                    <a:pt x="66115" y="50614"/>
                    <a:pt x="62512" y="56518"/>
                  </a:cubicBezTo>
                  <a:cubicBezTo>
                    <a:pt x="59101" y="62165"/>
                    <a:pt x="52364" y="67835"/>
                    <a:pt x="40730" y="67835"/>
                  </a:cubicBezTo>
                  <a:cubicBezTo>
                    <a:pt x="38481" y="67835"/>
                    <a:pt x="36050" y="67623"/>
                    <a:pt x="33425" y="67159"/>
                  </a:cubicBezTo>
                  <a:lnTo>
                    <a:pt x="33258" y="120797"/>
                  </a:lnTo>
                  <a:lnTo>
                    <a:pt x="57075" y="120797"/>
                  </a:lnTo>
                  <a:lnTo>
                    <a:pt x="57075" y="89008"/>
                  </a:lnTo>
                  <a:cubicBezTo>
                    <a:pt x="57075" y="89008"/>
                    <a:pt x="90465" y="80368"/>
                    <a:pt x="90465" y="43542"/>
                  </a:cubicBezTo>
                  <a:cubicBezTo>
                    <a:pt x="90465" y="8350"/>
                    <a:pt x="62012" y="745"/>
                    <a:pt x="46701" y="244"/>
                  </a:cubicBezTo>
                  <a:cubicBezTo>
                    <a:pt x="43106" y="132"/>
                    <a:pt x="40477" y="1"/>
                    <a:pt x="3784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1799;p44">
              <a:extLst>
                <a:ext uri="{FF2B5EF4-FFF2-40B4-BE49-F238E27FC236}">
                  <a16:creationId xmlns:a16="http://schemas.microsoft.com/office/drawing/2014/main" id="{BFEC66C9-CCA3-4380-A543-C107DA3B921A}"/>
                </a:ext>
              </a:extLst>
            </p:cNvPr>
            <p:cNvSpPr/>
            <p:nvPr/>
          </p:nvSpPr>
          <p:spPr>
            <a:xfrm>
              <a:off x="6391435" y="1654541"/>
              <a:ext cx="1705921" cy="2270389"/>
            </a:xfrm>
            <a:custGeom>
              <a:avLst/>
              <a:gdLst/>
              <a:ahLst/>
              <a:cxnLst/>
              <a:rect l="l" t="t" r="r" b="b"/>
              <a:pathLst>
                <a:path w="90632" h="120621" extrusionOk="0">
                  <a:moveTo>
                    <a:pt x="45533" y="1"/>
                  </a:moveTo>
                  <a:cubicBezTo>
                    <a:pt x="35192" y="1"/>
                    <a:pt x="0" y="2502"/>
                    <a:pt x="434" y="44966"/>
                  </a:cubicBezTo>
                  <a:lnTo>
                    <a:pt x="24518" y="44966"/>
                  </a:lnTo>
                  <a:cubicBezTo>
                    <a:pt x="24518" y="44966"/>
                    <a:pt x="24518" y="24752"/>
                    <a:pt x="45533" y="24385"/>
                  </a:cubicBezTo>
                  <a:cubicBezTo>
                    <a:pt x="45658" y="24383"/>
                    <a:pt x="45783" y="24382"/>
                    <a:pt x="45907" y="24382"/>
                  </a:cubicBezTo>
                  <a:cubicBezTo>
                    <a:pt x="56570" y="24382"/>
                    <a:pt x="62138" y="31419"/>
                    <a:pt x="64413" y="36827"/>
                  </a:cubicBezTo>
                  <a:cubicBezTo>
                    <a:pt x="67081" y="43198"/>
                    <a:pt x="66281" y="50437"/>
                    <a:pt x="62678" y="56341"/>
                  </a:cubicBezTo>
                  <a:cubicBezTo>
                    <a:pt x="59310" y="61917"/>
                    <a:pt x="52606" y="67060"/>
                    <a:pt x="41186" y="67060"/>
                  </a:cubicBezTo>
                  <a:cubicBezTo>
                    <a:pt x="38808" y="67060"/>
                    <a:pt x="36224" y="66837"/>
                    <a:pt x="33424" y="66348"/>
                  </a:cubicBezTo>
                  <a:lnTo>
                    <a:pt x="33424" y="120620"/>
                  </a:lnTo>
                  <a:lnTo>
                    <a:pt x="57241" y="120620"/>
                  </a:lnTo>
                  <a:lnTo>
                    <a:pt x="57241" y="88831"/>
                  </a:lnTo>
                  <a:cubicBezTo>
                    <a:pt x="57241" y="88831"/>
                    <a:pt x="90631" y="80191"/>
                    <a:pt x="90631" y="43365"/>
                  </a:cubicBezTo>
                  <a:cubicBezTo>
                    <a:pt x="90631" y="8173"/>
                    <a:pt x="59042" y="1"/>
                    <a:pt x="45533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1800;p44">
              <a:extLst>
                <a:ext uri="{FF2B5EF4-FFF2-40B4-BE49-F238E27FC236}">
                  <a16:creationId xmlns:a16="http://schemas.microsoft.com/office/drawing/2014/main" id="{B31D6B5A-638E-4448-A93F-EA9360479FA7}"/>
                </a:ext>
              </a:extLst>
            </p:cNvPr>
            <p:cNvSpPr/>
            <p:nvPr/>
          </p:nvSpPr>
          <p:spPr>
            <a:xfrm>
              <a:off x="6391435" y="1654541"/>
              <a:ext cx="1705921" cy="2270389"/>
            </a:xfrm>
            <a:custGeom>
              <a:avLst/>
              <a:gdLst/>
              <a:ahLst/>
              <a:cxnLst/>
              <a:rect l="l" t="t" r="r" b="b"/>
              <a:pathLst>
                <a:path w="90632" h="120621" extrusionOk="0">
                  <a:moveTo>
                    <a:pt x="45533" y="1"/>
                  </a:moveTo>
                  <a:cubicBezTo>
                    <a:pt x="35192" y="1"/>
                    <a:pt x="0" y="2502"/>
                    <a:pt x="434" y="44966"/>
                  </a:cubicBezTo>
                  <a:lnTo>
                    <a:pt x="24518" y="44966"/>
                  </a:lnTo>
                  <a:cubicBezTo>
                    <a:pt x="24518" y="44966"/>
                    <a:pt x="24518" y="24752"/>
                    <a:pt x="45533" y="24385"/>
                  </a:cubicBezTo>
                  <a:cubicBezTo>
                    <a:pt x="45658" y="24383"/>
                    <a:pt x="45783" y="24382"/>
                    <a:pt x="45907" y="24382"/>
                  </a:cubicBezTo>
                  <a:cubicBezTo>
                    <a:pt x="56570" y="24382"/>
                    <a:pt x="62138" y="31419"/>
                    <a:pt x="64413" y="36827"/>
                  </a:cubicBezTo>
                  <a:cubicBezTo>
                    <a:pt x="67081" y="43198"/>
                    <a:pt x="66281" y="50437"/>
                    <a:pt x="62678" y="56341"/>
                  </a:cubicBezTo>
                  <a:cubicBezTo>
                    <a:pt x="59310" y="61917"/>
                    <a:pt x="52606" y="67060"/>
                    <a:pt x="41186" y="67060"/>
                  </a:cubicBezTo>
                  <a:cubicBezTo>
                    <a:pt x="38808" y="67060"/>
                    <a:pt x="36224" y="66837"/>
                    <a:pt x="33424" y="66348"/>
                  </a:cubicBezTo>
                  <a:lnTo>
                    <a:pt x="33424" y="120620"/>
                  </a:lnTo>
                  <a:lnTo>
                    <a:pt x="57241" y="120620"/>
                  </a:lnTo>
                  <a:lnTo>
                    <a:pt x="57241" y="88831"/>
                  </a:lnTo>
                  <a:cubicBezTo>
                    <a:pt x="57241" y="88831"/>
                    <a:pt x="90631" y="80191"/>
                    <a:pt x="90631" y="43365"/>
                  </a:cubicBezTo>
                  <a:cubicBezTo>
                    <a:pt x="90631" y="8173"/>
                    <a:pt x="59042" y="1"/>
                    <a:pt x="45533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1801;p44">
              <a:extLst>
                <a:ext uri="{FF2B5EF4-FFF2-40B4-BE49-F238E27FC236}">
                  <a16:creationId xmlns:a16="http://schemas.microsoft.com/office/drawing/2014/main" id="{1F6143F9-5500-41EF-B6DD-49535EBA2DE5}"/>
                </a:ext>
              </a:extLst>
            </p:cNvPr>
            <p:cNvSpPr/>
            <p:nvPr/>
          </p:nvSpPr>
          <p:spPr>
            <a:xfrm>
              <a:off x="7019297" y="4135874"/>
              <a:ext cx="455222" cy="424447"/>
            </a:xfrm>
            <a:custGeom>
              <a:avLst/>
              <a:gdLst/>
              <a:ahLst/>
              <a:cxnLst/>
              <a:rect l="l" t="t" r="r" b="b"/>
              <a:pathLst>
                <a:path w="24185" h="22550" extrusionOk="0">
                  <a:moveTo>
                    <a:pt x="0" y="0"/>
                  </a:moveTo>
                  <a:lnTo>
                    <a:pt x="0" y="22550"/>
                  </a:lnTo>
                  <a:lnTo>
                    <a:pt x="24184" y="22550"/>
                  </a:lnTo>
                  <a:lnTo>
                    <a:pt x="24184" y="0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1802;p44">
              <a:extLst>
                <a:ext uri="{FF2B5EF4-FFF2-40B4-BE49-F238E27FC236}">
                  <a16:creationId xmlns:a16="http://schemas.microsoft.com/office/drawing/2014/main" id="{FCB860E4-B6FD-4F3E-8D3D-E8DCFB182A95}"/>
                </a:ext>
              </a:extLst>
            </p:cNvPr>
            <p:cNvSpPr/>
            <p:nvPr/>
          </p:nvSpPr>
          <p:spPr>
            <a:xfrm>
              <a:off x="7019297" y="4135874"/>
              <a:ext cx="455222" cy="424447"/>
            </a:xfrm>
            <a:custGeom>
              <a:avLst/>
              <a:gdLst/>
              <a:ahLst/>
              <a:cxnLst/>
              <a:rect l="l" t="t" r="r" b="b"/>
              <a:pathLst>
                <a:path w="24185" h="22550" extrusionOk="0">
                  <a:moveTo>
                    <a:pt x="0" y="0"/>
                  </a:moveTo>
                  <a:lnTo>
                    <a:pt x="0" y="22550"/>
                  </a:lnTo>
                  <a:lnTo>
                    <a:pt x="24184" y="22550"/>
                  </a:lnTo>
                  <a:lnTo>
                    <a:pt x="24184" y="0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1803;p44">
              <a:extLst>
                <a:ext uri="{FF2B5EF4-FFF2-40B4-BE49-F238E27FC236}">
                  <a16:creationId xmlns:a16="http://schemas.microsoft.com/office/drawing/2014/main" id="{C366BA49-C632-4540-BF7D-60AF7694A002}"/>
                </a:ext>
              </a:extLst>
            </p:cNvPr>
            <p:cNvSpPr/>
            <p:nvPr/>
          </p:nvSpPr>
          <p:spPr>
            <a:xfrm>
              <a:off x="6850403" y="2110573"/>
              <a:ext cx="449557" cy="384694"/>
            </a:xfrm>
            <a:custGeom>
              <a:avLst/>
              <a:gdLst/>
              <a:ahLst/>
              <a:cxnLst/>
              <a:rect l="l" t="t" r="r" b="b"/>
              <a:pathLst>
                <a:path w="23884" h="20438" extrusionOk="0">
                  <a:moveTo>
                    <a:pt x="21057" y="0"/>
                  </a:moveTo>
                  <a:cubicBezTo>
                    <a:pt x="20265" y="0"/>
                    <a:pt x="19472" y="52"/>
                    <a:pt x="18680" y="157"/>
                  </a:cubicBezTo>
                  <a:cubicBezTo>
                    <a:pt x="16812" y="390"/>
                    <a:pt x="14978" y="790"/>
                    <a:pt x="13176" y="1424"/>
                  </a:cubicBezTo>
                  <a:cubicBezTo>
                    <a:pt x="12142" y="1791"/>
                    <a:pt x="11108" y="2225"/>
                    <a:pt x="10141" y="2759"/>
                  </a:cubicBezTo>
                  <a:cubicBezTo>
                    <a:pt x="9073" y="3292"/>
                    <a:pt x="8039" y="3926"/>
                    <a:pt x="7139" y="4693"/>
                  </a:cubicBezTo>
                  <a:cubicBezTo>
                    <a:pt x="6205" y="5461"/>
                    <a:pt x="5371" y="6328"/>
                    <a:pt x="4670" y="7295"/>
                  </a:cubicBezTo>
                  <a:cubicBezTo>
                    <a:pt x="4003" y="8196"/>
                    <a:pt x="3369" y="9130"/>
                    <a:pt x="2836" y="10097"/>
                  </a:cubicBezTo>
                  <a:cubicBezTo>
                    <a:pt x="1935" y="11732"/>
                    <a:pt x="1201" y="13500"/>
                    <a:pt x="701" y="15301"/>
                  </a:cubicBezTo>
                  <a:cubicBezTo>
                    <a:pt x="367" y="16535"/>
                    <a:pt x="134" y="17803"/>
                    <a:pt x="34" y="19070"/>
                  </a:cubicBezTo>
                  <a:cubicBezTo>
                    <a:pt x="0" y="19504"/>
                    <a:pt x="0" y="19871"/>
                    <a:pt x="0" y="20104"/>
                  </a:cubicBezTo>
                  <a:cubicBezTo>
                    <a:pt x="0" y="20204"/>
                    <a:pt x="0" y="20338"/>
                    <a:pt x="0" y="20438"/>
                  </a:cubicBezTo>
                  <a:cubicBezTo>
                    <a:pt x="34" y="20338"/>
                    <a:pt x="34" y="20204"/>
                    <a:pt x="34" y="20104"/>
                  </a:cubicBezTo>
                  <a:cubicBezTo>
                    <a:pt x="67" y="19871"/>
                    <a:pt x="67" y="19504"/>
                    <a:pt x="100" y="19070"/>
                  </a:cubicBezTo>
                  <a:cubicBezTo>
                    <a:pt x="234" y="17803"/>
                    <a:pt x="501" y="16568"/>
                    <a:pt x="834" y="15368"/>
                  </a:cubicBezTo>
                  <a:cubicBezTo>
                    <a:pt x="1368" y="13566"/>
                    <a:pt x="2102" y="11832"/>
                    <a:pt x="3002" y="10197"/>
                  </a:cubicBezTo>
                  <a:cubicBezTo>
                    <a:pt x="3536" y="9230"/>
                    <a:pt x="4170" y="8296"/>
                    <a:pt x="4804" y="7429"/>
                  </a:cubicBezTo>
                  <a:cubicBezTo>
                    <a:pt x="5537" y="6495"/>
                    <a:pt x="6338" y="5627"/>
                    <a:pt x="7239" y="4860"/>
                  </a:cubicBezTo>
                  <a:cubicBezTo>
                    <a:pt x="8173" y="4126"/>
                    <a:pt x="9173" y="3459"/>
                    <a:pt x="10241" y="2925"/>
                  </a:cubicBezTo>
                  <a:cubicBezTo>
                    <a:pt x="11208" y="2425"/>
                    <a:pt x="12209" y="1991"/>
                    <a:pt x="13276" y="1624"/>
                  </a:cubicBezTo>
                  <a:cubicBezTo>
                    <a:pt x="15011" y="1024"/>
                    <a:pt x="16846" y="590"/>
                    <a:pt x="18714" y="357"/>
                  </a:cubicBezTo>
                  <a:cubicBezTo>
                    <a:pt x="19629" y="233"/>
                    <a:pt x="20563" y="164"/>
                    <a:pt x="21501" y="164"/>
                  </a:cubicBezTo>
                  <a:cubicBezTo>
                    <a:pt x="21828" y="164"/>
                    <a:pt x="22155" y="173"/>
                    <a:pt x="22483" y="190"/>
                  </a:cubicBezTo>
                  <a:cubicBezTo>
                    <a:pt x="22950" y="190"/>
                    <a:pt x="23283" y="290"/>
                    <a:pt x="23517" y="290"/>
                  </a:cubicBezTo>
                  <a:lnTo>
                    <a:pt x="23884" y="290"/>
                  </a:lnTo>
                  <a:cubicBezTo>
                    <a:pt x="23750" y="257"/>
                    <a:pt x="23650" y="223"/>
                    <a:pt x="23517" y="190"/>
                  </a:cubicBezTo>
                  <a:cubicBezTo>
                    <a:pt x="23183" y="123"/>
                    <a:pt x="22850" y="90"/>
                    <a:pt x="22483" y="57"/>
                  </a:cubicBezTo>
                  <a:cubicBezTo>
                    <a:pt x="22008" y="19"/>
                    <a:pt x="21532" y="0"/>
                    <a:pt x="2105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804;p44">
              <a:extLst>
                <a:ext uri="{FF2B5EF4-FFF2-40B4-BE49-F238E27FC236}">
                  <a16:creationId xmlns:a16="http://schemas.microsoft.com/office/drawing/2014/main" id="{B5485570-AA47-4A1A-A7C1-E187D5A7899D}"/>
                </a:ext>
              </a:extLst>
            </p:cNvPr>
            <p:cNvSpPr/>
            <p:nvPr/>
          </p:nvSpPr>
          <p:spPr>
            <a:xfrm>
              <a:off x="7225855" y="1655802"/>
              <a:ext cx="756608" cy="379255"/>
            </a:xfrm>
            <a:custGeom>
              <a:avLst/>
              <a:gdLst/>
              <a:ahLst/>
              <a:cxnLst/>
              <a:rect l="l" t="t" r="r" b="b"/>
              <a:pathLst>
                <a:path w="40197" h="20149" extrusionOk="0">
                  <a:moveTo>
                    <a:pt x="1" y="0"/>
                  </a:moveTo>
                  <a:lnTo>
                    <a:pt x="1402" y="34"/>
                  </a:lnTo>
                  <a:lnTo>
                    <a:pt x="2369" y="67"/>
                  </a:lnTo>
                  <a:cubicBezTo>
                    <a:pt x="2736" y="67"/>
                    <a:pt x="3136" y="134"/>
                    <a:pt x="3570" y="167"/>
                  </a:cubicBezTo>
                  <a:cubicBezTo>
                    <a:pt x="4404" y="234"/>
                    <a:pt x="5371" y="267"/>
                    <a:pt x="6439" y="467"/>
                  </a:cubicBezTo>
                  <a:lnTo>
                    <a:pt x="8107" y="701"/>
                  </a:lnTo>
                  <a:cubicBezTo>
                    <a:pt x="8707" y="768"/>
                    <a:pt x="9274" y="901"/>
                    <a:pt x="9874" y="1034"/>
                  </a:cubicBezTo>
                  <a:cubicBezTo>
                    <a:pt x="10508" y="1168"/>
                    <a:pt x="11142" y="1301"/>
                    <a:pt x="11776" y="1468"/>
                  </a:cubicBezTo>
                  <a:lnTo>
                    <a:pt x="13777" y="1968"/>
                  </a:lnTo>
                  <a:cubicBezTo>
                    <a:pt x="14478" y="2135"/>
                    <a:pt x="15145" y="2369"/>
                    <a:pt x="15845" y="2602"/>
                  </a:cubicBezTo>
                  <a:cubicBezTo>
                    <a:pt x="16546" y="2836"/>
                    <a:pt x="17280" y="3069"/>
                    <a:pt x="18014" y="3336"/>
                  </a:cubicBezTo>
                  <a:lnTo>
                    <a:pt x="20182" y="4170"/>
                  </a:lnTo>
                  <a:lnTo>
                    <a:pt x="22383" y="5171"/>
                  </a:lnTo>
                  <a:cubicBezTo>
                    <a:pt x="25152" y="6505"/>
                    <a:pt x="27787" y="8073"/>
                    <a:pt x="30256" y="9841"/>
                  </a:cubicBezTo>
                  <a:cubicBezTo>
                    <a:pt x="30856" y="10241"/>
                    <a:pt x="31356" y="10675"/>
                    <a:pt x="31890" y="11075"/>
                  </a:cubicBezTo>
                  <a:lnTo>
                    <a:pt x="32657" y="11709"/>
                  </a:lnTo>
                  <a:lnTo>
                    <a:pt x="33391" y="12342"/>
                  </a:lnTo>
                  <a:cubicBezTo>
                    <a:pt x="33858" y="12743"/>
                    <a:pt x="34292" y="13176"/>
                    <a:pt x="34726" y="13543"/>
                  </a:cubicBezTo>
                  <a:cubicBezTo>
                    <a:pt x="35159" y="13944"/>
                    <a:pt x="35526" y="14377"/>
                    <a:pt x="35893" y="14744"/>
                  </a:cubicBezTo>
                  <a:cubicBezTo>
                    <a:pt x="36260" y="15144"/>
                    <a:pt x="36627" y="15511"/>
                    <a:pt x="36960" y="15878"/>
                  </a:cubicBezTo>
                  <a:lnTo>
                    <a:pt x="37794" y="16912"/>
                  </a:lnTo>
                  <a:lnTo>
                    <a:pt x="38562" y="17846"/>
                  </a:lnTo>
                  <a:cubicBezTo>
                    <a:pt x="38762" y="18113"/>
                    <a:pt x="38962" y="18413"/>
                    <a:pt x="39129" y="18647"/>
                  </a:cubicBezTo>
                  <a:lnTo>
                    <a:pt x="39929" y="19781"/>
                  </a:lnTo>
                  <a:cubicBezTo>
                    <a:pt x="39976" y="19851"/>
                    <a:pt x="40038" y="19920"/>
                    <a:pt x="40083" y="19979"/>
                  </a:cubicBezTo>
                  <a:lnTo>
                    <a:pt x="40083" y="19979"/>
                  </a:lnTo>
                  <a:lnTo>
                    <a:pt x="39929" y="19748"/>
                  </a:lnTo>
                  <a:cubicBezTo>
                    <a:pt x="39729" y="19481"/>
                    <a:pt x="39496" y="19114"/>
                    <a:pt x="39162" y="18614"/>
                  </a:cubicBezTo>
                  <a:cubicBezTo>
                    <a:pt x="38995" y="18347"/>
                    <a:pt x="38828" y="18080"/>
                    <a:pt x="38595" y="17780"/>
                  </a:cubicBezTo>
                  <a:lnTo>
                    <a:pt x="37861" y="16846"/>
                  </a:lnTo>
                  <a:lnTo>
                    <a:pt x="37027" y="15778"/>
                  </a:lnTo>
                  <a:cubicBezTo>
                    <a:pt x="36727" y="15411"/>
                    <a:pt x="36360" y="15044"/>
                    <a:pt x="35993" y="14677"/>
                  </a:cubicBezTo>
                  <a:cubicBezTo>
                    <a:pt x="35626" y="14277"/>
                    <a:pt x="35259" y="13877"/>
                    <a:pt x="34826" y="13443"/>
                  </a:cubicBezTo>
                  <a:lnTo>
                    <a:pt x="33491" y="12209"/>
                  </a:lnTo>
                  <a:cubicBezTo>
                    <a:pt x="33258" y="11976"/>
                    <a:pt x="33024" y="11775"/>
                    <a:pt x="32791" y="11575"/>
                  </a:cubicBezTo>
                  <a:lnTo>
                    <a:pt x="31990" y="11008"/>
                  </a:lnTo>
                  <a:cubicBezTo>
                    <a:pt x="31457" y="10575"/>
                    <a:pt x="30956" y="10141"/>
                    <a:pt x="30356" y="9707"/>
                  </a:cubicBezTo>
                  <a:cubicBezTo>
                    <a:pt x="27887" y="7906"/>
                    <a:pt x="25219" y="6338"/>
                    <a:pt x="22450" y="5037"/>
                  </a:cubicBezTo>
                  <a:lnTo>
                    <a:pt x="20249" y="4037"/>
                  </a:lnTo>
                  <a:lnTo>
                    <a:pt x="18047" y="3203"/>
                  </a:lnTo>
                  <a:cubicBezTo>
                    <a:pt x="17346" y="2902"/>
                    <a:pt x="16613" y="2669"/>
                    <a:pt x="15912" y="2469"/>
                  </a:cubicBezTo>
                  <a:cubicBezTo>
                    <a:pt x="15178" y="2235"/>
                    <a:pt x="14511" y="2002"/>
                    <a:pt x="13811" y="1835"/>
                  </a:cubicBezTo>
                  <a:lnTo>
                    <a:pt x="11809" y="1301"/>
                  </a:lnTo>
                  <a:cubicBezTo>
                    <a:pt x="11142" y="1134"/>
                    <a:pt x="10508" y="1001"/>
                    <a:pt x="9908" y="901"/>
                  </a:cubicBezTo>
                  <a:cubicBezTo>
                    <a:pt x="9274" y="801"/>
                    <a:pt x="8674" y="634"/>
                    <a:pt x="8107" y="567"/>
                  </a:cubicBezTo>
                  <a:lnTo>
                    <a:pt x="6439" y="334"/>
                  </a:lnTo>
                  <a:cubicBezTo>
                    <a:pt x="5405" y="167"/>
                    <a:pt x="4404" y="134"/>
                    <a:pt x="3570" y="67"/>
                  </a:cubicBezTo>
                  <a:cubicBezTo>
                    <a:pt x="3136" y="34"/>
                    <a:pt x="2736" y="0"/>
                    <a:pt x="2369" y="0"/>
                  </a:cubicBezTo>
                  <a:close/>
                  <a:moveTo>
                    <a:pt x="40083" y="19979"/>
                  </a:moveTo>
                  <a:lnTo>
                    <a:pt x="40129" y="20048"/>
                  </a:lnTo>
                  <a:cubicBezTo>
                    <a:pt x="40119" y="20028"/>
                    <a:pt x="40103" y="20004"/>
                    <a:pt x="40083" y="19979"/>
                  </a:cubicBezTo>
                  <a:close/>
                  <a:moveTo>
                    <a:pt x="40129" y="20048"/>
                  </a:moveTo>
                  <a:lnTo>
                    <a:pt x="40129" y="20048"/>
                  </a:lnTo>
                  <a:cubicBezTo>
                    <a:pt x="40196" y="20115"/>
                    <a:pt x="40196" y="20148"/>
                    <a:pt x="40196" y="20148"/>
                  </a:cubicBezTo>
                  <a:lnTo>
                    <a:pt x="40196" y="20148"/>
                  </a:lnTo>
                  <a:cubicBezTo>
                    <a:pt x="40196" y="20115"/>
                    <a:pt x="40163" y="20081"/>
                    <a:pt x="40129" y="20048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805;p44">
              <a:extLst>
                <a:ext uri="{FF2B5EF4-FFF2-40B4-BE49-F238E27FC236}">
                  <a16:creationId xmlns:a16="http://schemas.microsoft.com/office/drawing/2014/main" id="{E7FAFA98-65CE-4AA7-989D-2E8C857054FB}"/>
                </a:ext>
              </a:extLst>
            </p:cNvPr>
            <p:cNvSpPr/>
            <p:nvPr/>
          </p:nvSpPr>
          <p:spPr>
            <a:xfrm>
              <a:off x="7470736" y="3008218"/>
              <a:ext cx="464633" cy="320227"/>
            </a:xfrm>
            <a:custGeom>
              <a:avLst/>
              <a:gdLst/>
              <a:ahLst/>
              <a:cxnLst/>
              <a:rect l="l" t="t" r="r" b="b"/>
              <a:pathLst>
                <a:path w="24685" h="17013" extrusionOk="0">
                  <a:moveTo>
                    <a:pt x="24684" y="1"/>
                  </a:moveTo>
                  <a:cubicBezTo>
                    <a:pt x="24618" y="67"/>
                    <a:pt x="24551" y="134"/>
                    <a:pt x="24451" y="201"/>
                  </a:cubicBezTo>
                  <a:lnTo>
                    <a:pt x="23884" y="868"/>
                  </a:lnTo>
                  <a:cubicBezTo>
                    <a:pt x="23617" y="1168"/>
                    <a:pt x="23317" y="1535"/>
                    <a:pt x="22950" y="1935"/>
                  </a:cubicBezTo>
                  <a:cubicBezTo>
                    <a:pt x="22583" y="2336"/>
                    <a:pt x="22149" y="2769"/>
                    <a:pt x="21682" y="3270"/>
                  </a:cubicBezTo>
                  <a:cubicBezTo>
                    <a:pt x="21182" y="3770"/>
                    <a:pt x="20648" y="4270"/>
                    <a:pt x="20081" y="4838"/>
                  </a:cubicBezTo>
                  <a:cubicBezTo>
                    <a:pt x="19481" y="5405"/>
                    <a:pt x="18847" y="5972"/>
                    <a:pt x="18146" y="6572"/>
                  </a:cubicBezTo>
                  <a:cubicBezTo>
                    <a:pt x="16679" y="7840"/>
                    <a:pt x="15111" y="9041"/>
                    <a:pt x="13476" y="10175"/>
                  </a:cubicBezTo>
                  <a:cubicBezTo>
                    <a:pt x="11775" y="11342"/>
                    <a:pt x="10041" y="12376"/>
                    <a:pt x="8473" y="13244"/>
                  </a:cubicBezTo>
                  <a:cubicBezTo>
                    <a:pt x="7639" y="13677"/>
                    <a:pt x="6872" y="14077"/>
                    <a:pt x="6171" y="14411"/>
                  </a:cubicBezTo>
                  <a:cubicBezTo>
                    <a:pt x="5437" y="14778"/>
                    <a:pt x="4737" y="15078"/>
                    <a:pt x="4136" y="15378"/>
                  </a:cubicBezTo>
                  <a:cubicBezTo>
                    <a:pt x="3503" y="15645"/>
                    <a:pt x="2902" y="15879"/>
                    <a:pt x="2402" y="16079"/>
                  </a:cubicBezTo>
                  <a:cubicBezTo>
                    <a:pt x="1901" y="16279"/>
                    <a:pt x="1468" y="16446"/>
                    <a:pt x="1101" y="16579"/>
                  </a:cubicBezTo>
                  <a:lnTo>
                    <a:pt x="267" y="16879"/>
                  </a:lnTo>
                  <a:cubicBezTo>
                    <a:pt x="167" y="16913"/>
                    <a:pt x="67" y="16980"/>
                    <a:pt x="0" y="17013"/>
                  </a:cubicBezTo>
                  <a:cubicBezTo>
                    <a:pt x="100" y="17013"/>
                    <a:pt x="200" y="16980"/>
                    <a:pt x="300" y="16946"/>
                  </a:cubicBezTo>
                  <a:lnTo>
                    <a:pt x="1134" y="16646"/>
                  </a:lnTo>
                  <a:cubicBezTo>
                    <a:pt x="1501" y="16546"/>
                    <a:pt x="1935" y="16379"/>
                    <a:pt x="2435" y="16179"/>
                  </a:cubicBezTo>
                  <a:cubicBezTo>
                    <a:pt x="2935" y="16012"/>
                    <a:pt x="3536" y="15779"/>
                    <a:pt x="4170" y="15512"/>
                  </a:cubicBezTo>
                  <a:cubicBezTo>
                    <a:pt x="4803" y="15245"/>
                    <a:pt x="5504" y="14911"/>
                    <a:pt x="6238" y="14578"/>
                  </a:cubicBezTo>
                  <a:cubicBezTo>
                    <a:pt x="6972" y="14278"/>
                    <a:pt x="7739" y="13844"/>
                    <a:pt x="8539" y="13444"/>
                  </a:cubicBezTo>
                  <a:cubicBezTo>
                    <a:pt x="12042" y="11576"/>
                    <a:pt x="15311" y="9307"/>
                    <a:pt x="18280" y="6706"/>
                  </a:cubicBezTo>
                  <a:cubicBezTo>
                    <a:pt x="18947" y="6105"/>
                    <a:pt x="19581" y="5538"/>
                    <a:pt x="20181" y="4971"/>
                  </a:cubicBezTo>
                  <a:cubicBezTo>
                    <a:pt x="20782" y="4404"/>
                    <a:pt x="21282" y="3870"/>
                    <a:pt x="21782" y="3370"/>
                  </a:cubicBezTo>
                  <a:cubicBezTo>
                    <a:pt x="22249" y="2869"/>
                    <a:pt x="22650" y="2402"/>
                    <a:pt x="23016" y="2002"/>
                  </a:cubicBezTo>
                  <a:cubicBezTo>
                    <a:pt x="23383" y="1602"/>
                    <a:pt x="23684" y="1235"/>
                    <a:pt x="23950" y="935"/>
                  </a:cubicBezTo>
                  <a:lnTo>
                    <a:pt x="24518" y="268"/>
                  </a:lnTo>
                  <a:cubicBezTo>
                    <a:pt x="24584" y="168"/>
                    <a:pt x="24651" y="101"/>
                    <a:pt x="2468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806;p44">
              <a:extLst>
                <a:ext uri="{FF2B5EF4-FFF2-40B4-BE49-F238E27FC236}">
                  <a16:creationId xmlns:a16="http://schemas.microsoft.com/office/drawing/2014/main" id="{6F42DE4F-B73E-48D1-BA55-9C1B14A8353A}"/>
                </a:ext>
              </a:extLst>
            </p:cNvPr>
            <p:cNvSpPr/>
            <p:nvPr/>
          </p:nvSpPr>
          <p:spPr>
            <a:xfrm>
              <a:off x="7458803" y="3326544"/>
              <a:ext cx="4404" cy="563226"/>
            </a:xfrm>
            <a:custGeom>
              <a:avLst/>
              <a:gdLst/>
              <a:ahLst/>
              <a:cxnLst/>
              <a:rect l="l" t="t" r="r" b="b"/>
              <a:pathLst>
                <a:path w="234" h="29923" extrusionOk="0">
                  <a:moveTo>
                    <a:pt x="100" y="1"/>
                  </a:moveTo>
                  <a:cubicBezTo>
                    <a:pt x="67" y="1"/>
                    <a:pt x="0" y="6672"/>
                    <a:pt x="0" y="14945"/>
                  </a:cubicBezTo>
                  <a:cubicBezTo>
                    <a:pt x="0" y="23217"/>
                    <a:pt x="67" y="29922"/>
                    <a:pt x="100" y="29922"/>
                  </a:cubicBezTo>
                  <a:cubicBezTo>
                    <a:pt x="167" y="29922"/>
                    <a:pt x="234" y="23217"/>
                    <a:pt x="234" y="14945"/>
                  </a:cubicBezTo>
                  <a:cubicBezTo>
                    <a:pt x="234" y="6672"/>
                    <a:pt x="167" y="1"/>
                    <a:pt x="10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807;p44">
              <a:extLst>
                <a:ext uri="{FF2B5EF4-FFF2-40B4-BE49-F238E27FC236}">
                  <a16:creationId xmlns:a16="http://schemas.microsoft.com/office/drawing/2014/main" id="{52030227-9614-4042-8588-87B6789CCA81}"/>
                </a:ext>
              </a:extLst>
            </p:cNvPr>
            <p:cNvSpPr/>
            <p:nvPr/>
          </p:nvSpPr>
          <p:spPr>
            <a:xfrm>
              <a:off x="7476383" y="4136495"/>
              <a:ext cx="3783" cy="394953"/>
            </a:xfrm>
            <a:custGeom>
              <a:avLst/>
              <a:gdLst/>
              <a:ahLst/>
              <a:cxnLst/>
              <a:rect l="l" t="t" r="r" b="b"/>
              <a:pathLst>
                <a:path w="201" h="20983" extrusionOk="0">
                  <a:moveTo>
                    <a:pt x="100" y="1"/>
                  </a:moveTo>
                  <a:cubicBezTo>
                    <a:pt x="34" y="1"/>
                    <a:pt x="0" y="4704"/>
                    <a:pt x="0" y="10508"/>
                  </a:cubicBezTo>
                  <a:cubicBezTo>
                    <a:pt x="0" y="16279"/>
                    <a:pt x="34" y="20982"/>
                    <a:pt x="100" y="20982"/>
                  </a:cubicBezTo>
                  <a:cubicBezTo>
                    <a:pt x="167" y="20982"/>
                    <a:pt x="200" y="16312"/>
                    <a:pt x="200" y="10508"/>
                  </a:cubicBezTo>
                  <a:cubicBezTo>
                    <a:pt x="200" y="4704"/>
                    <a:pt x="167" y="1"/>
                    <a:pt x="10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808;p44">
              <a:extLst>
                <a:ext uri="{FF2B5EF4-FFF2-40B4-BE49-F238E27FC236}">
                  <a16:creationId xmlns:a16="http://schemas.microsoft.com/office/drawing/2014/main" id="{D7D0AAAD-3B46-41ED-9722-A5D03BBCE39A}"/>
                </a:ext>
              </a:extLst>
            </p:cNvPr>
            <p:cNvSpPr/>
            <p:nvPr/>
          </p:nvSpPr>
          <p:spPr>
            <a:xfrm>
              <a:off x="7916509" y="2358390"/>
              <a:ext cx="228562" cy="120784"/>
            </a:xfrm>
            <a:custGeom>
              <a:avLst/>
              <a:gdLst/>
              <a:ahLst/>
              <a:cxnLst/>
              <a:rect l="l" t="t" r="r" b="b"/>
              <a:pathLst>
                <a:path w="12143" h="6417" extrusionOk="0">
                  <a:moveTo>
                    <a:pt x="12143" y="0"/>
                  </a:moveTo>
                  <a:lnTo>
                    <a:pt x="12143" y="0"/>
                  </a:lnTo>
                  <a:cubicBezTo>
                    <a:pt x="12142" y="0"/>
                    <a:pt x="2302" y="634"/>
                    <a:pt x="401" y="4370"/>
                  </a:cubicBezTo>
                  <a:cubicBezTo>
                    <a:pt x="1" y="5204"/>
                    <a:pt x="1568" y="5904"/>
                    <a:pt x="2436" y="6171"/>
                  </a:cubicBezTo>
                  <a:cubicBezTo>
                    <a:pt x="3089" y="6335"/>
                    <a:pt x="3743" y="6416"/>
                    <a:pt x="4397" y="6416"/>
                  </a:cubicBezTo>
                  <a:cubicBezTo>
                    <a:pt x="4677" y="6416"/>
                    <a:pt x="4957" y="6401"/>
                    <a:pt x="5238" y="6371"/>
                  </a:cubicBezTo>
                  <a:cubicBezTo>
                    <a:pt x="6505" y="6305"/>
                    <a:pt x="7773" y="6171"/>
                    <a:pt x="8874" y="5571"/>
                  </a:cubicBezTo>
                  <a:cubicBezTo>
                    <a:pt x="9808" y="4970"/>
                    <a:pt x="10575" y="4136"/>
                    <a:pt x="11042" y="3136"/>
                  </a:cubicBezTo>
                  <a:cubicBezTo>
                    <a:pt x="11509" y="2135"/>
                    <a:pt x="11876" y="1067"/>
                    <a:pt x="12143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809;p44">
              <a:extLst>
                <a:ext uri="{FF2B5EF4-FFF2-40B4-BE49-F238E27FC236}">
                  <a16:creationId xmlns:a16="http://schemas.microsoft.com/office/drawing/2014/main" id="{D763A105-2F79-4797-B1B5-4D89C58F560B}"/>
                </a:ext>
              </a:extLst>
            </p:cNvPr>
            <p:cNvSpPr/>
            <p:nvPr/>
          </p:nvSpPr>
          <p:spPr>
            <a:xfrm>
              <a:off x="7916509" y="2358390"/>
              <a:ext cx="228562" cy="120784"/>
            </a:xfrm>
            <a:custGeom>
              <a:avLst/>
              <a:gdLst/>
              <a:ahLst/>
              <a:cxnLst/>
              <a:rect l="l" t="t" r="r" b="b"/>
              <a:pathLst>
                <a:path w="12143" h="6417" extrusionOk="0">
                  <a:moveTo>
                    <a:pt x="12143" y="0"/>
                  </a:moveTo>
                  <a:lnTo>
                    <a:pt x="12143" y="0"/>
                  </a:lnTo>
                  <a:cubicBezTo>
                    <a:pt x="12142" y="0"/>
                    <a:pt x="2302" y="634"/>
                    <a:pt x="401" y="4370"/>
                  </a:cubicBezTo>
                  <a:cubicBezTo>
                    <a:pt x="1" y="5204"/>
                    <a:pt x="1568" y="5904"/>
                    <a:pt x="2436" y="6171"/>
                  </a:cubicBezTo>
                  <a:cubicBezTo>
                    <a:pt x="3089" y="6335"/>
                    <a:pt x="3743" y="6416"/>
                    <a:pt x="4397" y="6416"/>
                  </a:cubicBezTo>
                  <a:cubicBezTo>
                    <a:pt x="4677" y="6416"/>
                    <a:pt x="4957" y="6401"/>
                    <a:pt x="5238" y="6371"/>
                  </a:cubicBezTo>
                  <a:cubicBezTo>
                    <a:pt x="6505" y="6305"/>
                    <a:pt x="7773" y="6171"/>
                    <a:pt x="8874" y="5571"/>
                  </a:cubicBezTo>
                  <a:cubicBezTo>
                    <a:pt x="9808" y="4970"/>
                    <a:pt x="10575" y="4136"/>
                    <a:pt x="11042" y="3136"/>
                  </a:cubicBezTo>
                  <a:cubicBezTo>
                    <a:pt x="11509" y="2135"/>
                    <a:pt x="11876" y="1067"/>
                    <a:pt x="1214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810;p44">
              <a:extLst>
                <a:ext uri="{FF2B5EF4-FFF2-40B4-BE49-F238E27FC236}">
                  <a16:creationId xmlns:a16="http://schemas.microsoft.com/office/drawing/2014/main" id="{BD41EC92-8C2A-420C-8F5B-785CDC3F2309}"/>
                </a:ext>
              </a:extLst>
            </p:cNvPr>
            <p:cNvSpPr/>
            <p:nvPr/>
          </p:nvSpPr>
          <p:spPr>
            <a:xfrm>
              <a:off x="8436387" y="2336123"/>
              <a:ext cx="202812" cy="87619"/>
            </a:xfrm>
            <a:custGeom>
              <a:avLst/>
              <a:gdLst/>
              <a:ahLst/>
              <a:cxnLst/>
              <a:rect l="l" t="t" r="r" b="b"/>
              <a:pathLst>
                <a:path w="10775" h="4655" extrusionOk="0">
                  <a:moveTo>
                    <a:pt x="7230" y="1"/>
                  </a:moveTo>
                  <a:cubicBezTo>
                    <a:pt x="6943" y="1"/>
                    <a:pt x="6655" y="8"/>
                    <a:pt x="6372" y="16"/>
                  </a:cubicBezTo>
                  <a:cubicBezTo>
                    <a:pt x="5071" y="82"/>
                    <a:pt x="3803" y="316"/>
                    <a:pt x="2569" y="749"/>
                  </a:cubicBezTo>
                  <a:cubicBezTo>
                    <a:pt x="1568" y="1116"/>
                    <a:pt x="501" y="1583"/>
                    <a:pt x="0" y="2517"/>
                  </a:cubicBezTo>
                  <a:lnTo>
                    <a:pt x="634" y="2884"/>
                  </a:lnTo>
                  <a:cubicBezTo>
                    <a:pt x="2235" y="4052"/>
                    <a:pt x="4203" y="4652"/>
                    <a:pt x="6171" y="4652"/>
                  </a:cubicBezTo>
                  <a:cubicBezTo>
                    <a:pt x="6220" y="4654"/>
                    <a:pt x="6269" y="4655"/>
                    <a:pt x="6317" y="4655"/>
                  </a:cubicBezTo>
                  <a:cubicBezTo>
                    <a:pt x="7232" y="4655"/>
                    <a:pt x="8111" y="4357"/>
                    <a:pt x="8840" y="3818"/>
                  </a:cubicBezTo>
                  <a:cubicBezTo>
                    <a:pt x="9174" y="3518"/>
                    <a:pt x="9407" y="3151"/>
                    <a:pt x="9741" y="2851"/>
                  </a:cubicBezTo>
                  <a:cubicBezTo>
                    <a:pt x="9941" y="2651"/>
                    <a:pt x="10208" y="2517"/>
                    <a:pt x="10441" y="2317"/>
                  </a:cubicBezTo>
                  <a:cubicBezTo>
                    <a:pt x="10641" y="2117"/>
                    <a:pt x="10775" y="1817"/>
                    <a:pt x="10741" y="1517"/>
                  </a:cubicBezTo>
                  <a:cubicBezTo>
                    <a:pt x="10641" y="1150"/>
                    <a:pt x="10441" y="816"/>
                    <a:pt x="10174" y="616"/>
                  </a:cubicBezTo>
                  <a:cubicBezTo>
                    <a:pt x="9288" y="94"/>
                    <a:pt x="8258" y="1"/>
                    <a:pt x="7230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811;p44">
              <a:extLst>
                <a:ext uri="{FF2B5EF4-FFF2-40B4-BE49-F238E27FC236}">
                  <a16:creationId xmlns:a16="http://schemas.microsoft.com/office/drawing/2014/main" id="{2CD19EE1-50A0-41A4-9704-DE4F5F5C109D}"/>
                </a:ext>
              </a:extLst>
            </p:cNvPr>
            <p:cNvSpPr/>
            <p:nvPr/>
          </p:nvSpPr>
          <p:spPr>
            <a:xfrm>
              <a:off x="8436387" y="2336273"/>
              <a:ext cx="202812" cy="87468"/>
            </a:xfrm>
            <a:custGeom>
              <a:avLst/>
              <a:gdLst/>
              <a:ahLst/>
              <a:cxnLst/>
              <a:rect l="l" t="t" r="r" b="b"/>
              <a:pathLst>
                <a:path w="10775" h="4647" extrusionOk="0">
                  <a:moveTo>
                    <a:pt x="6867" y="1"/>
                  </a:moveTo>
                  <a:cubicBezTo>
                    <a:pt x="6704" y="1"/>
                    <a:pt x="6538" y="3"/>
                    <a:pt x="6372" y="8"/>
                  </a:cubicBezTo>
                  <a:cubicBezTo>
                    <a:pt x="5071" y="74"/>
                    <a:pt x="3803" y="308"/>
                    <a:pt x="2569" y="741"/>
                  </a:cubicBezTo>
                  <a:cubicBezTo>
                    <a:pt x="1568" y="1075"/>
                    <a:pt x="501" y="1575"/>
                    <a:pt x="0" y="2509"/>
                  </a:cubicBezTo>
                  <a:lnTo>
                    <a:pt x="634" y="2876"/>
                  </a:lnTo>
                  <a:cubicBezTo>
                    <a:pt x="2235" y="4044"/>
                    <a:pt x="4203" y="4644"/>
                    <a:pt x="6205" y="4644"/>
                  </a:cubicBezTo>
                  <a:cubicBezTo>
                    <a:pt x="6252" y="4646"/>
                    <a:pt x="6299" y="4647"/>
                    <a:pt x="6346" y="4647"/>
                  </a:cubicBezTo>
                  <a:cubicBezTo>
                    <a:pt x="7232" y="4647"/>
                    <a:pt x="8111" y="4349"/>
                    <a:pt x="8840" y="3810"/>
                  </a:cubicBezTo>
                  <a:cubicBezTo>
                    <a:pt x="9174" y="3510"/>
                    <a:pt x="9407" y="3110"/>
                    <a:pt x="9741" y="2843"/>
                  </a:cubicBezTo>
                  <a:cubicBezTo>
                    <a:pt x="9941" y="2643"/>
                    <a:pt x="10208" y="2509"/>
                    <a:pt x="10441" y="2309"/>
                  </a:cubicBezTo>
                  <a:cubicBezTo>
                    <a:pt x="10641" y="2109"/>
                    <a:pt x="10775" y="1809"/>
                    <a:pt x="10741" y="1509"/>
                  </a:cubicBezTo>
                  <a:cubicBezTo>
                    <a:pt x="10575" y="1142"/>
                    <a:pt x="10341" y="875"/>
                    <a:pt x="10007" y="675"/>
                  </a:cubicBezTo>
                  <a:cubicBezTo>
                    <a:pt x="9019" y="122"/>
                    <a:pt x="7979" y="1"/>
                    <a:pt x="68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812;p44">
              <a:extLst>
                <a:ext uri="{FF2B5EF4-FFF2-40B4-BE49-F238E27FC236}">
                  <a16:creationId xmlns:a16="http://schemas.microsoft.com/office/drawing/2014/main" id="{0F8DA79D-0D27-4A1C-B81A-7DACCC4ACD5D}"/>
                </a:ext>
              </a:extLst>
            </p:cNvPr>
            <p:cNvSpPr/>
            <p:nvPr/>
          </p:nvSpPr>
          <p:spPr>
            <a:xfrm>
              <a:off x="7864390" y="1987944"/>
              <a:ext cx="621613" cy="689412"/>
            </a:xfrm>
            <a:custGeom>
              <a:avLst/>
              <a:gdLst/>
              <a:ahLst/>
              <a:cxnLst/>
              <a:rect l="l" t="t" r="r" b="b"/>
              <a:pathLst>
                <a:path w="33025" h="36627" extrusionOk="0">
                  <a:moveTo>
                    <a:pt x="13310" y="0"/>
                  </a:moveTo>
                  <a:lnTo>
                    <a:pt x="10575" y="1268"/>
                  </a:lnTo>
                  <a:cubicBezTo>
                    <a:pt x="9975" y="1568"/>
                    <a:pt x="9374" y="1902"/>
                    <a:pt x="8841" y="2269"/>
                  </a:cubicBezTo>
                  <a:cubicBezTo>
                    <a:pt x="7006" y="3469"/>
                    <a:pt x="2636" y="6271"/>
                    <a:pt x="1836" y="9374"/>
                  </a:cubicBezTo>
                  <a:cubicBezTo>
                    <a:pt x="1" y="16579"/>
                    <a:pt x="3103" y="24585"/>
                    <a:pt x="3103" y="24585"/>
                  </a:cubicBezTo>
                  <a:lnTo>
                    <a:pt x="5105" y="23017"/>
                  </a:lnTo>
                  <a:cubicBezTo>
                    <a:pt x="5605" y="22616"/>
                    <a:pt x="6139" y="22283"/>
                    <a:pt x="6706" y="21949"/>
                  </a:cubicBezTo>
                  <a:lnTo>
                    <a:pt x="10742" y="32757"/>
                  </a:lnTo>
                  <a:cubicBezTo>
                    <a:pt x="10242" y="33057"/>
                    <a:pt x="9908" y="33558"/>
                    <a:pt x="9841" y="34125"/>
                  </a:cubicBezTo>
                  <a:cubicBezTo>
                    <a:pt x="9808" y="34992"/>
                    <a:pt x="10275" y="36059"/>
                    <a:pt x="11776" y="36360"/>
                  </a:cubicBezTo>
                  <a:lnTo>
                    <a:pt x="32558" y="36626"/>
                  </a:lnTo>
                  <a:cubicBezTo>
                    <a:pt x="32724" y="36626"/>
                    <a:pt x="32824" y="36526"/>
                    <a:pt x="32824" y="36360"/>
                  </a:cubicBezTo>
                  <a:cubicBezTo>
                    <a:pt x="32824" y="36326"/>
                    <a:pt x="32824" y="36326"/>
                    <a:pt x="32824" y="36293"/>
                  </a:cubicBezTo>
                  <a:lnTo>
                    <a:pt x="30389" y="28687"/>
                  </a:lnTo>
                  <a:cubicBezTo>
                    <a:pt x="30389" y="28687"/>
                    <a:pt x="30756" y="24885"/>
                    <a:pt x="31257" y="20315"/>
                  </a:cubicBezTo>
                  <a:cubicBezTo>
                    <a:pt x="31988" y="13396"/>
                    <a:pt x="33019" y="4687"/>
                    <a:pt x="33025" y="4670"/>
                  </a:cubicBezTo>
                  <a:lnTo>
                    <a:pt x="33025" y="4670"/>
                  </a:lnTo>
                  <a:cubicBezTo>
                    <a:pt x="33025" y="4670"/>
                    <a:pt x="33025" y="4670"/>
                    <a:pt x="33025" y="4670"/>
                  </a:cubicBezTo>
                  <a:cubicBezTo>
                    <a:pt x="33025" y="4670"/>
                    <a:pt x="33025" y="4670"/>
                    <a:pt x="33025" y="4670"/>
                  </a:cubicBezTo>
                  <a:cubicBezTo>
                    <a:pt x="33025" y="4670"/>
                    <a:pt x="33025" y="4670"/>
                    <a:pt x="33025" y="4670"/>
                  </a:cubicBezTo>
                  <a:lnTo>
                    <a:pt x="33025" y="4670"/>
                  </a:lnTo>
                  <a:cubicBezTo>
                    <a:pt x="31590" y="667"/>
                    <a:pt x="23218" y="0"/>
                    <a:pt x="23218" y="0"/>
                  </a:cubicBezTo>
                  <a:lnTo>
                    <a:pt x="13644" y="567"/>
                  </a:lnTo>
                  <a:lnTo>
                    <a:pt x="13310" y="0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813;p44">
              <a:extLst>
                <a:ext uri="{FF2B5EF4-FFF2-40B4-BE49-F238E27FC236}">
                  <a16:creationId xmlns:a16="http://schemas.microsoft.com/office/drawing/2014/main" id="{724274DD-23BD-4F96-9109-841550CE1E28}"/>
                </a:ext>
              </a:extLst>
            </p:cNvPr>
            <p:cNvSpPr/>
            <p:nvPr/>
          </p:nvSpPr>
          <p:spPr>
            <a:xfrm>
              <a:off x="8202197" y="2230302"/>
              <a:ext cx="64053" cy="211151"/>
            </a:xfrm>
            <a:custGeom>
              <a:avLst/>
              <a:gdLst/>
              <a:ahLst/>
              <a:cxnLst/>
              <a:rect l="l" t="t" r="r" b="b"/>
              <a:pathLst>
                <a:path w="3403" h="11218" extrusionOk="0">
                  <a:moveTo>
                    <a:pt x="2702" y="0"/>
                  </a:moveTo>
                  <a:cubicBezTo>
                    <a:pt x="1568" y="2902"/>
                    <a:pt x="1601" y="6238"/>
                    <a:pt x="367" y="9140"/>
                  </a:cubicBezTo>
                  <a:cubicBezTo>
                    <a:pt x="234" y="9440"/>
                    <a:pt x="100" y="9774"/>
                    <a:pt x="67" y="10107"/>
                  </a:cubicBezTo>
                  <a:cubicBezTo>
                    <a:pt x="0" y="10441"/>
                    <a:pt x="100" y="10775"/>
                    <a:pt x="334" y="11041"/>
                  </a:cubicBezTo>
                  <a:cubicBezTo>
                    <a:pt x="485" y="11178"/>
                    <a:pt x="671" y="11218"/>
                    <a:pt x="869" y="11218"/>
                  </a:cubicBezTo>
                  <a:cubicBezTo>
                    <a:pt x="1108" y="11218"/>
                    <a:pt x="1364" y="11160"/>
                    <a:pt x="1601" y="11141"/>
                  </a:cubicBezTo>
                  <a:cubicBezTo>
                    <a:pt x="2002" y="11041"/>
                    <a:pt x="2368" y="10941"/>
                    <a:pt x="2735" y="10775"/>
                  </a:cubicBezTo>
                  <a:cubicBezTo>
                    <a:pt x="3403" y="7205"/>
                    <a:pt x="3069" y="3569"/>
                    <a:pt x="270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814;p44">
              <a:extLst>
                <a:ext uri="{FF2B5EF4-FFF2-40B4-BE49-F238E27FC236}">
                  <a16:creationId xmlns:a16="http://schemas.microsoft.com/office/drawing/2014/main" id="{9165B117-5C98-4BBA-9B6F-06B66F0CA94C}"/>
                </a:ext>
              </a:extLst>
            </p:cNvPr>
            <p:cNvSpPr/>
            <p:nvPr/>
          </p:nvSpPr>
          <p:spPr>
            <a:xfrm>
              <a:off x="8104866" y="2537241"/>
              <a:ext cx="332161" cy="53418"/>
            </a:xfrm>
            <a:custGeom>
              <a:avLst/>
              <a:gdLst/>
              <a:ahLst/>
              <a:cxnLst/>
              <a:rect l="l" t="t" r="r" b="b"/>
              <a:pathLst>
                <a:path w="17647" h="2838" extrusionOk="0">
                  <a:moveTo>
                    <a:pt x="4617" y="1"/>
                  </a:moveTo>
                  <a:cubicBezTo>
                    <a:pt x="4043" y="1"/>
                    <a:pt x="3467" y="69"/>
                    <a:pt x="2903" y="205"/>
                  </a:cubicBezTo>
                  <a:cubicBezTo>
                    <a:pt x="1735" y="572"/>
                    <a:pt x="835" y="1506"/>
                    <a:pt x="1" y="2440"/>
                  </a:cubicBezTo>
                  <a:lnTo>
                    <a:pt x="268" y="2673"/>
                  </a:lnTo>
                  <a:cubicBezTo>
                    <a:pt x="611" y="2790"/>
                    <a:pt x="959" y="2838"/>
                    <a:pt x="1310" y="2838"/>
                  </a:cubicBezTo>
                  <a:cubicBezTo>
                    <a:pt x="2664" y="2838"/>
                    <a:pt x="4067" y="2132"/>
                    <a:pt x="5471" y="1973"/>
                  </a:cubicBezTo>
                  <a:cubicBezTo>
                    <a:pt x="5690" y="1948"/>
                    <a:pt x="5908" y="1937"/>
                    <a:pt x="6126" y="1937"/>
                  </a:cubicBezTo>
                  <a:cubicBezTo>
                    <a:pt x="7075" y="1937"/>
                    <a:pt x="8019" y="2144"/>
                    <a:pt x="8940" y="2306"/>
                  </a:cubicBezTo>
                  <a:cubicBezTo>
                    <a:pt x="10342" y="2524"/>
                    <a:pt x="11743" y="2636"/>
                    <a:pt x="13144" y="2636"/>
                  </a:cubicBezTo>
                  <a:cubicBezTo>
                    <a:pt x="14111" y="2636"/>
                    <a:pt x="15078" y="2582"/>
                    <a:pt x="16046" y="2473"/>
                  </a:cubicBezTo>
                  <a:cubicBezTo>
                    <a:pt x="16412" y="2440"/>
                    <a:pt x="16746" y="2340"/>
                    <a:pt x="17080" y="2206"/>
                  </a:cubicBezTo>
                  <a:cubicBezTo>
                    <a:pt x="17413" y="1973"/>
                    <a:pt x="17647" y="1573"/>
                    <a:pt x="17647" y="1172"/>
                  </a:cubicBezTo>
                  <a:cubicBezTo>
                    <a:pt x="13711" y="739"/>
                    <a:pt x="9774" y="539"/>
                    <a:pt x="5838" y="105"/>
                  </a:cubicBezTo>
                  <a:cubicBezTo>
                    <a:pt x="5435" y="35"/>
                    <a:pt x="5026" y="1"/>
                    <a:pt x="461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815;p44">
              <a:extLst>
                <a:ext uri="{FF2B5EF4-FFF2-40B4-BE49-F238E27FC236}">
                  <a16:creationId xmlns:a16="http://schemas.microsoft.com/office/drawing/2014/main" id="{B3F6579B-8156-4B55-B3E3-4F90073B5CEC}"/>
                </a:ext>
              </a:extLst>
            </p:cNvPr>
            <p:cNvSpPr/>
            <p:nvPr/>
          </p:nvSpPr>
          <p:spPr>
            <a:xfrm>
              <a:off x="8395580" y="2067676"/>
              <a:ext cx="242999" cy="323992"/>
            </a:xfrm>
            <a:custGeom>
              <a:avLst/>
              <a:gdLst/>
              <a:ahLst/>
              <a:cxnLst/>
              <a:rect l="l" t="t" r="r" b="b"/>
              <a:pathLst>
                <a:path w="12910" h="17213" extrusionOk="0">
                  <a:moveTo>
                    <a:pt x="4637" y="1"/>
                  </a:moveTo>
                  <a:lnTo>
                    <a:pt x="0" y="5838"/>
                  </a:lnTo>
                  <a:lnTo>
                    <a:pt x="1068" y="17213"/>
                  </a:lnTo>
                  <a:cubicBezTo>
                    <a:pt x="1068" y="17213"/>
                    <a:pt x="3503" y="14511"/>
                    <a:pt x="10374" y="14444"/>
                  </a:cubicBezTo>
                  <a:cubicBezTo>
                    <a:pt x="11375" y="14478"/>
                    <a:pt x="12309" y="14978"/>
                    <a:pt x="12909" y="15779"/>
                  </a:cubicBezTo>
                  <a:lnTo>
                    <a:pt x="12309" y="14411"/>
                  </a:lnTo>
                  <a:cubicBezTo>
                    <a:pt x="10608" y="10575"/>
                    <a:pt x="4637" y="1"/>
                    <a:pt x="4637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816;p44">
              <a:extLst>
                <a:ext uri="{FF2B5EF4-FFF2-40B4-BE49-F238E27FC236}">
                  <a16:creationId xmlns:a16="http://schemas.microsoft.com/office/drawing/2014/main" id="{1B0AA8C0-9BD1-4356-ACAD-C545199B23EB}"/>
                </a:ext>
              </a:extLst>
            </p:cNvPr>
            <p:cNvSpPr/>
            <p:nvPr/>
          </p:nvSpPr>
          <p:spPr>
            <a:xfrm>
              <a:off x="8077875" y="2205814"/>
              <a:ext cx="25768" cy="94828"/>
            </a:xfrm>
            <a:custGeom>
              <a:avLst/>
              <a:gdLst/>
              <a:ahLst/>
              <a:cxnLst/>
              <a:rect l="l" t="t" r="r" b="b"/>
              <a:pathLst>
                <a:path w="1369" h="5038" extrusionOk="0">
                  <a:moveTo>
                    <a:pt x="0" y="0"/>
                  </a:moveTo>
                  <a:cubicBezTo>
                    <a:pt x="134" y="868"/>
                    <a:pt x="334" y="1701"/>
                    <a:pt x="567" y="2535"/>
                  </a:cubicBezTo>
                  <a:cubicBezTo>
                    <a:pt x="768" y="3403"/>
                    <a:pt x="1034" y="4237"/>
                    <a:pt x="1368" y="5037"/>
                  </a:cubicBezTo>
                  <a:cubicBezTo>
                    <a:pt x="1235" y="4170"/>
                    <a:pt x="1068" y="3336"/>
                    <a:pt x="801" y="2502"/>
                  </a:cubicBezTo>
                  <a:cubicBezTo>
                    <a:pt x="601" y="1635"/>
                    <a:pt x="334" y="801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817;p44">
              <a:extLst>
                <a:ext uri="{FF2B5EF4-FFF2-40B4-BE49-F238E27FC236}">
                  <a16:creationId xmlns:a16="http://schemas.microsoft.com/office/drawing/2014/main" id="{A2181213-FA02-4CD3-919A-597040A42BDC}"/>
                </a:ext>
              </a:extLst>
            </p:cNvPr>
            <p:cNvSpPr/>
            <p:nvPr/>
          </p:nvSpPr>
          <p:spPr>
            <a:xfrm>
              <a:off x="8388032" y="2162485"/>
              <a:ext cx="74104" cy="247403"/>
            </a:xfrm>
            <a:custGeom>
              <a:avLst/>
              <a:gdLst/>
              <a:ahLst/>
              <a:cxnLst/>
              <a:rect l="l" t="t" r="r" b="b"/>
              <a:pathLst>
                <a:path w="3937" h="13144" extrusionOk="0">
                  <a:moveTo>
                    <a:pt x="34" y="1"/>
                  </a:moveTo>
                  <a:lnTo>
                    <a:pt x="34" y="1"/>
                  </a:lnTo>
                  <a:cubicBezTo>
                    <a:pt x="1" y="34"/>
                    <a:pt x="601" y="568"/>
                    <a:pt x="1368" y="1602"/>
                  </a:cubicBezTo>
                  <a:cubicBezTo>
                    <a:pt x="2403" y="2936"/>
                    <a:pt x="3103" y="4470"/>
                    <a:pt x="3503" y="6072"/>
                  </a:cubicBezTo>
                  <a:cubicBezTo>
                    <a:pt x="3670" y="6972"/>
                    <a:pt x="3737" y="7906"/>
                    <a:pt x="3637" y="8807"/>
                  </a:cubicBezTo>
                  <a:cubicBezTo>
                    <a:pt x="3537" y="9641"/>
                    <a:pt x="3403" y="10408"/>
                    <a:pt x="3303" y="11042"/>
                  </a:cubicBezTo>
                  <a:cubicBezTo>
                    <a:pt x="3236" y="11542"/>
                    <a:pt x="3170" y="12076"/>
                    <a:pt x="3170" y="12576"/>
                  </a:cubicBezTo>
                  <a:cubicBezTo>
                    <a:pt x="3170" y="12776"/>
                    <a:pt x="3170" y="12943"/>
                    <a:pt x="3203" y="13143"/>
                  </a:cubicBezTo>
                  <a:cubicBezTo>
                    <a:pt x="3236" y="12943"/>
                    <a:pt x="3236" y="12776"/>
                    <a:pt x="3236" y="12576"/>
                  </a:cubicBezTo>
                  <a:cubicBezTo>
                    <a:pt x="3270" y="12209"/>
                    <a:pt x="3337" y="11709"/>
                    <a:pt x="3470" y="11075"/>
                  </a:cubicBezTo>
                  <a:cubicBezTo>
                    <a:pt x="3570" y="10441"/>
                    <a:pt x="3737" y="9674"/>
                    <a:pt x="3837" y="8840"/>
                  </a:cubicBezTo>
                  <a:cubicBezTo>
                    <a:pt x="3937" y="7906"/>
                    <a:pt x="3904" y="6972"/>
                    <a:pt x="3703" y="6038"/>
                  </a:cubicBezTo>
                  <a:cubicBezTo>
                    <a:pt x="3337" y="4370"/>
                    <a:pt x="2569" y="2836"/>
                    <a:pt x="1502" y="1502"/>
                  </a:cubicBezTo>
                  <a:cubicBezTo>
                    <a:pt x="1168" y="1101"/>
                    <a:pt x="835" y="734"/>
                    <a:pt x="468" y="367"/>
                  </a:cubicBezTo>
                  <a:cubicBezTo>
                    <a:pt x="334" y="234"/>
                    <a:pt x="201" y="134"/>
                    <a:pt x="3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818;p44">
              <a:extLst>
                <a:ext uri="{FF2B5EF4-FFF2-40B4-BE49-F238E27FC236}">
                  <a16:creationId xmlns:a16="http://schemas.microsoft.com/office/drawing/2014/main" id="{BA1506AD-0A59-4E7E-A9A3-F3857661B6FC}"/>
                </a:ext>
              </a:extLst>
            </p:cNvPr>
            <p:cNvSpPr/>
            <p:nvPr/>
          </p:nvSpPr>
          <p:spPr>
            <a:xfrm>
              <a:off x="8103624" y="2591318"/>
              <a:ext cx="205316" cy="70660"/>
            </a:xfrm>
            <a:custGeom>
              <a:avLst/>
              <a:gdLst/>
              <a:ahLst/>
              <a:cxnLst/>
              <a:rect l="l" t="t" r="r" b="b"/>
              <a:pathLst>
                <a:path w="10908" h="3754" extrusionOk="0">
                  <a:moveTo>
                    <a:pt x="0" y="1"/>
                  </a:moveTo>
                  <a:lnTo>
                    <a:pt x="0" y="1"/>
                  </a:lnTo>
                  <a:cubicBezTo>
                    <a:pt x="100" y="134"/>
                    <a:pt x="200" y="267"/>
                    <a:pt x="300" y="367"/>
                  </a:cubicBezTo>
                  <a:cubicBezTo>
                    <a:pt x="434" y="534"/>
                    <a:pt x="567" y="634"/>
                    <a:pt x="701" y="768"/>
                  </a:cubicBezTo>
                  <a:cubicBezTo>
                    <a:pt x="834" y="935"/>
                    <a:pt x="1034" y="1101"/>
                    <a:pt x="1234" y="1268"/>
                  </a:cubicBezTo>
                  <a:cubicBezTo>
                    <a:pt x="1735" y="1668"/>
                    <a:pt x="2268" y="2035"/>
                    <a:pt x="2835" y="2336"/>
                  </a:cubicBezTo>
                  <a:cubicBezTo>
                    <a:pt x="4203" y="3103"/>
                    <a:pt x="5704" y="3570"/>
                    <a:pt x="7272" y="3703"/>
                  </a:cubicBezTo>
                  <a:cubicBezTo>
                    <a:pt x="7589" y="3737"/>
                    <a:pt x="7906" y="3753"/>
                    <a:pt x="8223" y="3753"/>
                  </a:cubicBezTo>
                  <a:cubicBezTo>
                    <a:pt x="8539" y="3753"/>
                    <a:pt x="8856" y="3737"/>
                    <a:pt x="9173" y="3703"/>
                  </a:cubicBezTo>
                  <a:cubicBezTo>
                    <a:pt x="9440" y="3703"/>
                    <a:pt x="9707" y="3670"/>
                    <a:pt x="9907" y="3636"/>
                  </a:cubicBezTo>
                  <a:cubicBezTo>
                    <a:pt x="10074" y="3603"/>
                    <a:pt x="10274" y="3570"/>
                    <a:pt x="10441" y="3536"/>
                  </a:cubicBezTo>
                  <a:cubicBezTo>
                    <a:pt x="10608" y="3503"/>
                    <a:pt x="10774" y="3436"/>
                    <a:pt x="10908" y="3403"/>
                  </a:cubicBezTo>
                  <a:cubicBezTo>
                    <a:pt x="10908" y="3399"/>
                    <a:pt x="10900" y="3398"/>
                    <a:pt x="10885" y="3398"/>
                  </a:cubicBezTo>
                  <a:cubicBezTo>
                    <a:pt x="10759" y="3398"/>
                    <a:pt x="10125" y="3510"/>
                    <a:pt x="9173" y="3570"/>
                  </a:cubicBezTo>
                  <a:cubicBezTo>
                    <a:pt x="9003" y="3579"/>
                    <a:pt x="8834" y="3583"/>
                    <a:pt x="8664" y="3583"/>
                  </a:cubicBezTo>
                  <a:cubicBezTo>
                    <a:pt x="8200" y="3583"/>
                    <a:pt x="7736" y="3552"/>
                    <a:pt x="7272" y="3503"/>
                  </a:cubicBezTo>
                  <a:cubicBezTo>
                    <a:pt x="6538" y="3436"/>
                    <a:pt x="5771" y="3270"/>
                    <a:pt x="5037" y="3036"/>
                  </a:cubicBezTo>
                  <a:cubicBezTo>
                    <a:pt x="4303" y="2803"/>
                    <a:pt x="3603" y="2502"/>
                    <a:pt x="2902" y="2169"/>
                  </a:cubicBezTo>
                  <a:cubicBezTo>
                    <a:pt x="2368" y="1869"/>
                    <a:pt x="1835" y="1535"/>
                    <a:pt x="1334" y="1135"/>
                  </a:cubicBezTo>
                  <a:cubicBezTo>
                    <a:pt x="467" y="501"/>
                    <a:pt x="33" y="1"/>
                    <a:pt x="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819;p44">
              <a:extLst>
                <a:ext uri="{FF2B5EF4-FFF2-40B4-BE49-F238E27FC236}">
                  <a16:creationId xmlns:a16="http://schemas.microsoft.com/office/drawing/2014/main" id="{F16818E3-3117-4A76-B308-F40D44232505}"/>
                </a:ext>
              </a:extLst>
            </p:cNvPr>
            <p:cNvSpPr/>
            <p:nvPr/>
          </p:nvSpPr>
          <p:spPr>
            <a:xfrm>
              <a:off x="8404370" y="2610781"/>
              <a:ext cx="29514" cy="69869"/>
            </a:xfrm>
            <a:custGeom>
              <a:avLst/>
              <a:gdLst/>
              <a:ahLst/>
              <a:cxnLst/>
              <a:rect l="l" t="t" r="r" b="b"/>
              <a:pathLst>
                <a:path w="1568" h="3712" extrusionOk="0">
                  <a:moveTo>
                    <a:pt x="1334" y="1"/>
                  </a:moveTo>
                  <a:cubicBezTo>
                    <a:pt x="1268" y="1"/>
                    <a:pt x="1501" y="935"/>
                    <a:pt x="1168" y="2035"/>
                  </a:cubicBezTo>
                  <a:cubicBezTo>
                    <a:pt x="1034" y="2502"/>
                    <a:pt x="801" y="2936"/>
                    <a:pt x="467" y="3303"/>
                  </a:cubicBezTo>
                  <a:cubicBezTo>
                    <a:pt x="200" y="3570"/>
                    <a:pt x="0" y="3703"/>
                    <a:pt x="0" y="3703"/>
                  </a:cubicBezTo>
                  <a:cubicBezTo>
                    <a:pt x="5" y="3708"/>
                    <a:pt x="15" y="3711"/>
                    <a:pt x="29" y="3711"/>
                  </a:cubicBezTo>
                  <a:cubicBezTo>
                    <a:pt x="107" y="3711"/>
                    <a:pt x="313" y="3629"/>
                    <a:pt x="567" y="3403"/>
                  </a:cubicBezTo>
                  <a:cubicBezTo>
                    <a:pt x="967" y="3069"/>
                    <a:pt x="1234" y="2602"/>
                    <a:pt x="1401" y="2102"/>
                  </a:cubicBezTo>
                  <a:cubicBezTo>
                    <a:pt x="1535" y="1602"/>
                    <a:pt x="1568" y="1101"/>
                    <a:pt x="1501" y="601"/>
                  </a:cubicBezTo>
                  <a:cubicBezTo>
                    <a:pt x="1501" y="368"/>
                    <a:pt x="1434" y="167"/>
                    <a:pt x="133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820;p44">
              <a:extLst>
                <a:ext uri="{FF2B5EF4-FFF2-40B4-BE49-F238E27FC236}">
                  <a16:creationId xmlns:a16="http://schemas.microsoft.com/office/drawing/2014/main" id="{CBC70E64-D44A-4660-A39D-169E9DC5B3D4}"/>
                </a:ext>
              </a:extLst>
            </p:cNvPr>
            <p:cNvSpPr/>
            <p:nvPr/>
          </p:nvSpPr>
          <p:spPr>
            <a:xfrm>
              <a:off x="8390554" y="2638412"/>
              <a:ext cx="21364" cy="43329"/>
            </a:xfrm>
            <a:custGeom>
              <a:avLst/>
              <a:gdLst/>
              <a:ahLst/>
              <a:cxnLst/>
              <a:rect l="l" t="t" r="r" b="b"/>
              <a:pathLst>
                <a:path w="1135" h="2302" extrusionOk="0">
                  <a:moveTo>
                    <a:pt x="934" y="0"/>
                  </a:moveTo>
                  <a:cubicBezTo>
                    <a:pt x="901" y="0"/>
                    <a:pt x="868" y="567"/>
                    <a:pt x="634" y="1201"/>
                  </a:cubicBezTo>
                  <a:cubicBezTo>
                    <a:pt x="401" y="1835"/>
                    <a:pt x="0" y="2235"/>
                    <a:pt x="67" y="2302"/>
                  </a:cubicBezTo>
                  <a:cubicBezTo>
                    <a:pt x="767" y="1768"/>
                    <a:pt x="1134" y="868"/>
                    <a:pt x="93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821;p44">
              <a:extLst>
                <a:ext uri="{FF2B5EF4-FFF2-40B4-BE49-F238E27FC236}">
                  <a16:creationId xmlns:a16="http://schemas.microsoft.com/office/drawing/2014/main" id="{7E872B6C-9B46-4465-A8A7-F7C02E16E1DC}"/>
                </a:ext>
              </a:extLst>
            </p:cNvPr>
            <p:cNvSpPr/>
            <p:nvPr/>
          </p:nvSpPr>
          <p:spPr>
            <a:xfrm>
              <a:off x="8310803" y="2379734"/>
              <a:ext cx="27650" cy="40826"/>
            </a:xfrm>
            <a:custGeom>
              <a:avLst/>
              <a:gdLst/>
              <a:ahLst/>
              <a:cxnLst/>
              <a:rect l="l" t="t" r="r" b="b"/>
              <a:pathLst>
                <a:path w="1469" h="2169" extrusionOk="0">
                  <a:moveTo>
                    <a:pt x="1469" y="0"/>
                  </a:moveTo>
                  <a:lnTo>
                    <a:pt x="1469" y="0"/>
                  </a:lnTo>
                  <a:cubicBezTo>
                    <a:pt x="1068" y="234"/>
                    <a:pt x="768" y="567"/>
                    <a:pt x="535" y="968"/>
                  </a:cubicBezTo>
                  <a:cubicBezTo>
                    <a:pt x="268" y="1301"/>
                    <a:pt x="68" y="1701"/>
                    <a:pt x="1" y="2168"/>
                  </a:cubicBezTo>
                  <a:cubicBezTo>
                    <a:pt x="268" y="1801"/>
                    <a:pt x="501" y="1468"/>
                    <a:pt x="735" y="1068"/>
                  </a:cubicBezTo>
                  <a:cubicBezTo>
                    <a:pt x="1002" y="734"/>
                    <a:pt x="1235" y="367"/>
                    <a:pt x="146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822;p44">
              <a:extLst>
                <a:ext uri="{FF2B5EF4-FFF2-40B4-BE49-F238E27FC236}">
                  <a16:creationId xmlns:a16="http://schemas.microsoft.com/office/drawing/2014/main" id="{DD0F5C86-7FD5-467B-8C3E-E56B0A0FDDE4}"/>
                </a:ext>
              </a:extLst>
            </p:cNvPr>
            <p:cNvSpPr/>
            <p:nvPr/>
          </p:nvSpPr>
          <p:spPr>
            <a:xfrm>
              <a:off x="7939115" y="2140199"/>
              <a:ext cx="130609" cy="49936"/>
            </a:xfrm>
            <a:custGeom>
              <a:avLst/>
              <a:gdLst/>
              <a:ahLst/>
              <a:cxnLst/>
              <a:rect l="l" t="t" r="r" b="b"/>
              <a:pathLst>
                <a:path w="6939" h="2653" extrusionOk="0">
                  <a:moveTo>
                    <a:pt x="551" y="0"/>
                  </a:moveTo>
                  <a:cubicBezTo>
                    <a:pt x="367" y="0"/>
                    <a:pt x="184" y="17"/>
                    <a:pt x="0" y="50"/>
                  </a:cubicBezTo>
                  <a:cubicBezTo>
                    <a:pt x="367" y="117"/>
                    <a:pt x="734" y="150"/>
                    <a:pt x="1101" y="184"/>
                  </a:cubicBezTo>
                  <a:cubicBezTo>
                    <a:pt x="2869" y="417"/>
                    <a:pt x="4537" y="1051"/>
                    <a:pt x="6038" y="2018"/>
                  </a:cubicBezTo>
                  <a:cubicBezTo>
                    <a:pt x="6305" y="2252"/>
                    <a:pt x="6639" y="2452"/>
                    <a:pt x="6939" y="2652"/>
                  </a:cubicBezTo>
                  <a:cubicBezTo>
                    <a:pt x="6705" y="2352"/>
                    <a:pt x="6438" y="2119"/>
                    <a:pt x="6138" y="1918"/>
                  </a:cubicBezTo>
                  <a:cubicBezTo>
                    <a:pt x="4670" y="851"/>
                    <a:pt x="2936" y="184"/>
                    <a:pt x="1101" y="50"/>
                  </a:cubicBezTo>
                  <a:cubicBezTo>
                    <a:pt x="918" y="17"/>
                    <a:pt x="734" y="0"/>
                    <a:pt x="55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823;p44">
              <a:extLst>
                <a:ext uri="{FF2B5EF4-FFF2-40B4-BE49-F238E27FC236}">
                  <a16:creationId xmlns:a16="http://schemas.microsoft.com/office/drawing/2014/main" id="{A61106D0-B9AD-4A18-AE2D-6C5714B51885}"/>
                </a:ext>
              </a:extLst>
            </p:cNvPr>
            <p:cNvSpPr/>
            <p:nvPr/>
          </p:nvSpPr>
          <p:spPr>
            <a:xfrm>
              <a:off x="8413781" y="2065173"/>
              <a:ext cx="69079" cy="82894"/>
            </a:xfrm>
            <a:custGeom>
              <a:avLst/>
              <a:gdLst/>
              <a:ahLst/>
              <a:cxnLst/>
              <a:rect l="l" t="t" r="r" b="b"/>
              <a:pathLst>
                <a:path w="3670" h="4404" extrusionOk="0">
                  <a:moveTo>
                    <a:pt x="3670" y="0"/>
                  </a:moveTo>
                  <a:lnTo>
                    <a:pt x="3670" y="0"/>
                  </a:lnTo>
                  <a:cubicBezTo>
                    <a:pt x="3403" y="100"/>
                    <a:pt x="3136" y="267"/>
                    <a:pt x="2936" y="434"/>
                  </a:cubicBezTo>
                  <a:cubicBezTo>
                    <a:pt x="2369" y="834"/>
                    <a:pt x="1835" y="1301"/>
                    <a:pt x="1401" y="1835"/>
                  </a:cubicBezTo>
                  <a:cubicBezTo>
                    <a:pt x="968" y="2369"/>
                    <a:pt x="568" y="2969"/>
                    <a:pt x="267" y="3569"/>
                  </a:cubicBezTo>
                  <a:cubicBezTo>
                    <a:pt x="134" y="3836"/>
                    <a:pt x="34" y="4103"/>
                    <a:pt x="0" y="4403"/>
                  </a:cubicBezTo>
                  <a:cubicBezTo>
                    <a:pt x="434" y="3536"/>
                    <a:pt x="968" y="2735"/>
                    <a:pt x="1568" y="1968"/>
                  </a:cubicBezTo>
                  <a:cubicBezTo>
                    <a:pt x="2202" y="1268"/>
                    <a:pt x="2903" y="601"/>
                    <a:pt x="367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1824;p44">
              <a:extLst>
                <a:ext uri="{FF2B5EF4-FFF2-40B4-BE49-F238E27FC236}">
                  <a16:creationId xmlns:a16="http://schemas.microsoft.com/office/drawing/2014/main" id="{848D36F8-383A-4158-9082-B77D2C24B486}"/>
                </a:ext>
              </a:extLst>
            </p:cNvPr>
            <p:cNvSpPr/>
            <p:nvPr/>
          </p:nvSpPr>
          <p:spPr>
            <a:xfrm>
              <a:off x="8093573" y="2000499"/>
              <a:ext cx="236091" cy="136915"/>
            </a:xfrm>
            <a:custGeom>
              <a:avLst/>
              <a:gdLst/>
              <a:ahLst/>
              <a:cxnLst/>
              <a:rect l="l" t="t" r="r" b="b"/>
              <a:pathLst>
                <a:path w="12543" h="7274" extrusionOk="0">
                  <a:moveTo>
                    <a:pt x="12076" y="0"/>
                  </a:moveTo>
                  <a:cubicBezTo>
                    <a:pt x="12076" y="1"/>
                    <a:pt x="12176" y="301"/>
                    <a:pt x="12276" y="834"/>
                  </a:cubicBezTo>
                  <a:cubicBezTo>
                    <a:pt x="12409" y="1568"/>
                    <a:pt x="12376" y="2302"/>
                    <a:pt x="12176" y="3036"/>
                  </a:cubicBezTo>
                  <a:cubicBezTo>
                    <a:pt x="11909" y="4103"/>
                    <a:pt x="11342" y="5071"/>
                    <a:pt x="10508" y="5805"/>
                  </a:cubicBezTo>
                  <a:cubicBezTo>
                    <a:pt x="9474" y="6672"/>
                    <a:pt x="8173" y="7105"/>
                    <a:pt x="6805" y="7105"/>
                  </a:cubicBezTo>
                  <a:cubicBezTo>
                    <a:pt x="5471" y="7072"/>
                    <a:pt x="4137" y="6638"/>
                    <a:pt x="3069" y="5838"/>
                  </a:cubicBezTo>
                  <a:cubicBezTo>
                    <a:pt x="2169" y="5171"/>
                    <a:pt x="1468" y="4337"/>
                    <a:pt x="934" y="3336"/>
                  </a:cubicBezTo>
                  <a:cubicBezTo>
                    <a:pt x="601" y="2702"/>
                    <a:pt x="334" y="1968"/>
                    <a:pt x="200" y="1268"/>
                  </a:cubicBezTo>
                  <a:cubicBezTo>
                    <a:pt x="67" y="734"/>
                    <a:pt x="34" y="434"/>
                    <a:pt x="34" y="434"/>
                  </a:cubicBezTo>
                  <a:cubicBezTo>
                    <a:pt x="0" y="534"/>
                    <a:pt x="0" y="601"/>
                    <a:pt x="34" y="668"/>
                  </a:cubicBezTo>
                  <a:cubicBezTo>
                    <a:pt x="34" y="868"/>
                    <a:pt x="67" y="1068"/>
                    <a:pt x="100" y="1268"/>
                  </a:cubicBezTo>
                  <a:cubicBezTo>
                    <a:pt x="234" y="2035"/>
                    <a:pt x="467" y="2736"/>
                    <a:pt x="801" y="3436"/>
                  </a:cubicBezTo>
                  <a:cubicBezTo>
                    <a:pt x="1301" y="4437"/>
                    <a:pt x="2035" y="5304"/>
                    <a:pt x="2936" y="6005"/>
                  </a:cubicBezTo>
                  <a:cubicBezTo>
                    <a:pt x="4032" y="6811"/>
                    <a:pt x="5346" y="7274"/>
                    <a:pt x="6698" y="7274"/>
                  </a:cubicBezTo>
                  <a:cubicBezTo>
                    <a:pt x="6745" y="7274"/>
                    <a:pt x="6792" y="7273"/>
                    <a:pt x="6839" y="7272"/>
                  </a:cubicBezTo>
                  <a:cubicBezTo>
                    <a:pt x="6885" y="7273"/>
                    <a:pt x="6932" y="7274"/>
                    <a:pt x="6979" y="7274"/>
                  </a:cubicBezTo>
                  <a:cubicBezTo>
                    <a:pt x="8331" y="7274"/>
                    <a:pt x="9643" y="6807"/>
                    <a:pt x="10675" y="5905"/>
                  </a:cubicBezTo>
                  <a:cubicBezTo>
                    <a:pt x="11509" y="5171"/>
                    <a:pt x="12109" y="4170"/>
                    <a:pt x="12376" y="3036"/>
                  </a:cubicBezTo>
                  <a:cubicBezTo>
                    <a:pt x="12543" y="2302"/>
                    <a:pt x="12543" y="1535"/>
                    <a:pt x="12376" y="801"/>
                  </a:cubicBezTo>
                  <a:cubicBezTo>
                    <a:pt x="12309" y="601"/>
                    <a:pt x="12242" y="401"/>
                    <a:pt x="12176" y="201"/>
                  </a:cubicBezTo>
                  <a:cubicBezTo>
                    <a:pt x="12142" y="134"/>
                    <a:pt x="12109" y="67"/>
                    <a:pt x="1207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825;p44">
              <a:extLst>
                <a:ext uri="{FF2B5EF4-FFF2-40B4-BE49-F238E27FC236}">
                  <a16:creationId xmlns:a16="http://schemas.microsoft.com/office/drawing/2014/main" id="{318E3111-8A50-4FE5-B0E2-811E0998E58B}"/>
                </a:ext>
              </a:extLst>
            </p:cNvPr>
            <p:cNvSpPr/>
            <p:nvPr/>
          </p:nvSpPr>
          <p:spPr>
            <a:xfrm>
              <a:off x="8310803" y="2382558"/>
              <a:ext cx="38323" cy="39264"/>
            </a:xfrm>
            <a:custGeom>
              <a:avLst/>
              <a:gdLst/>
              <a:ahLst/>
              <a:cxnLst/>
              <a:rect l="l" t="t" r="r" b="b"/>
              <a:pathLst>
                <a:path w="2036" h="2086" extrusionOk="0">
                  <a:moveTo>
                    <a:pt x="1602" y="0"/>
                  </a:moveTo>
                  <a:cubicBezTo>
                    <a:pt x="1535" y="0"/>
                    <a:pt x="1469" y="17"/>
                    <a:pt x="1402" y="50"/>
                  </a:cubicBezTo>
                  <a:cubicBezTo>
                    <a:pt x="1302" y="84"/>
                    <a:pt x="1202" y="184"/>
                    <a:pt x="1102" y="284"/>
                  </a:cubicBezTo>
                  <a:cubicBezTo>
                    <a:pt x="601" y="784"/>
                    <a:pt x="234" y="1418"/>
                    <a:pt x="1" y="2085"/>
                  </a:cubicBezTo>
                  <a:lnTo>
                    <a:pt x="2036" y="1885"/>
                  </a:lnTo>
                  <a:cubicBezTo>
                    <a:pt x="2036" y="1485"/>
                    <a:pt x="2002" y="1018"/>
                    <a:pt x="2002" y="584"/>
                  </a:cubicBezTo>
                  <a:cubicBezTo>
                    <a:pt x="2036" y="384"/>
                    <a:pt x="1936" y="184"/>
                    <a:pt x="1802" y="50"/>
                  </a:cubicBezTo>
                  <a:cubicBezTo>
                    <a:pt x="1735" y="17"/>
                    <a:pt x="1669" y="0"/>
                    <a:pt x="160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826;p44">
              <a:extLst>
                <a:ext uri="{FF2B5EF4-FFF2-40B4-BE49-F238E27FC236}">
                  <a16:creationId xmlns:a16="http://schemas.microsoft.com/office/drawing/2014/main" id="{1D75E486-79BC-414E-BF2E-B3AEF928A145}"/>
                </a:ext>
              </a:extLst>
            </p:cNvPr>
            <p:cNvSpPr/>
            <p:nvPr/>
          </p:nvSpPr>
          <p:spPr>
            <a:xfrm>
              <a:off x="8448320" y="2253529"/>
              <a:ext cx="30775" cy="121819"/>
            </a:xfrm>
            <a:custGeom>
              <a:avLst/>
              <a:gdLst/>
              <a:ahLst/>
              <a:cxnLst/>
              <a:rect l="l" t="t" r="r" b="b"/>
              <a:pathLst>
                <a:path w="1635" h="6472" extrusionOk="0">
                  <a:moveTo>
                    <a:pt x="0" y="0"/>
                  </a:moveTo>
                  <a:cubicBezTo>
                    <a:pt x="867" y="2869"/>
                    <a:pt x="601" y="4504"/>
                    <a:pt x="100" y="6472"/>
                  </a:cubicBezTo>
                  <a:lnTo>
                    <a:pt x="200" y="6205"/>
                  </a:lnTo>
                  <a:cubicBezTo>
                    <a:pt x="767" y="5037"/>
                    <a:pt x="1635" y="4337"/>
                    <a:pt x="1468" y="3169"/>
                  </a:cubicBezTo>
                  <a:cubicBezTo>
                    <a:pt x="1268" y="1968"/>
                    <a:pt x="767" y="9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827;p44">
              <a:extLst>
                <a:ext uri="{FF2B5EF4-FFF2-40B4-BE49-F238E27FC236}">
                  <a16:creationId xmlns:a16="http://schemas.microsoft.com/office/drawing/2014/main" id="{4894B7E1-B62A-4A75-8FF3-C6CDFC4537F0}"/>
                </a:ext>
              </a:extLst>
            </p:cNvPr>
            <p:cNvSpPr/>
            <p:nvPr/>
          </p:nvSpPr>
          <p:spPr>
            <a:xfrm>
              <a:off x="8199054" y="4121437"/>
              <a:ext cx="200309" cy="367942"/>
            </a:xfrm>
            <a:custGeom>
              <a:avLst/>
              <a:gdLst/>
              <a:ahLst/>
              <a:cxnLst/>
              <a:rect l="l" t="t" r="r" b="b"/>
              <a:pathLst>
                <a:path w="10642" h="19548" extrusionOk="0">
                  <a:moveTo>
                    <a:pt x="0" y="0"/>
                  </a:moveTo>
                  <a:lnTo>
                    <a:pt x="1268" y="19447"/>
                  </a:lnTo>
                  <a:lnTo>
                    <a:pt x="9407" y="19547"/>
                  </a:lnTo>
                  <a:lnTo>
                    <a:pt x="10641" y="8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28;p44">
              <a:extLst>
                <a:ext uri="{FF2B5EF4-FFF2-40B4-BE49-F238E27FC236}">
                  <a16:creationId xmlns:a16="http://schemas.microsoft.com/office/drawing/2014/main" id="{7F37B7A5-24D1-4F9F-B259-0007DC4870E0}"/>
                </a:ext>
              </a:extLst>
            </p:cNvPr>
            <p:cNvSpPr/>
            <p:nvPr/>
          </p:nvSpPr>
          <p:spPr>
            <a:xfrm>
              <a:off x="8211609" y="4439123"/>
              <a:ext cx="342833" cy="116172"/>
            </a:xfrm>
            <a:custGeom>
              <a:avLst/>
              <a:gdLst/>
              <a:ahLst/>
              <a:cxnLst/>
              <a:rect l="l" t="t" r="r" b="b"/>
              <a:pathLst>
                <a:path w="18214" h="6172" extrusionOk="0">
                  <a:moveTo>
                    <a:pt x="301" y="1"/>
                  </a:moveTo>
                  <a:lnTo>
                    <a:pt x="0" y="6072"/>
                  </a:lnTo>
                  <a:lnTo>
                    <a:pt x="18213" y="6172"/>
                  </a:lnTo>
                  <a:cubicBezTo>
                    <a:pt x="18147" y="4437"/>
                    <a:pt x="8974" y="735"/>
                    <a:pt x="8974" y="735"/>
                  </a:cubicBezTo>
                  <a:lnTo>
                    <a:pt x="8974" y="201"/>
                  </a:lnTo>
                  <a:cubicBezTo>
                    <a:pt x="7646" y="770"/>
                    <a:pt x="6237" y="1054"/>
                    <a:pt x="4833" y="1054"/>
                  </a:cubicBezTo>
                  <a:cubicBezTo>
                    <a:pt x="3274" y="1054"/>
                    <a:pt x="1723" y="703"/>
                    <a:pt x="301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29;p44">
              <a:extLst>
                <a:ext uri="{FF2B5EF4-FFF2-40B4-BE49-F238E27FC236}">
                  <a16:creationId xmlns:a16="http://schemas.microsoft.com/office/drawing/2014/main" id="{6DC21AF5-930E-453C-A3DF-CC53A979C7BE}"/>
                </a:ext>
              </a:extLst>
            </p:cNvPr>
            <p:cNvSpPr/>
            <p:nvPr/>
          </p:nvSpPr>
          <p:spPr>
            <a:xfrm>
              <a:off x="8241122" y="4475394"/>
              <a:ext cx="28271" cy="26144"/>
            </a:xfrm>
            <a:custGeom>
              <a:avLst/>
              <a:gdLst/>
              <a:ahLst/>
              <a:cxnLst/>
              <a:rect l="l" t="t" r="r" b="b"/>
              <a:pathLst>
                <a:path w="1502" h="1389" extrusionOk="0">
                  <a:moveTo>
                    <a:pt x="768" y="0"/>
                  </a:moveTo>
                  <a:cubicBezTo>
                    <a:pt x="690" y="0"/>
                    <a:pt x="611" y="14"/>
                    <a:pt x="534" y="42"/>
                  </a:cubicBezTo>
                  <a:lnTo>
                    <a:pt x="567" y="42"/>
                  </a:lnTo>
                  <a:cubicBezTo>
                    <a:pt x="200" y="142"/>
                    <a:pt x="0" y="476"/>
                    <a:pt x="34" y="876"/>
                  </a:cubicBezTo>
                  <a:cubicBezTo>
                    <a:pt x="121" y="1196"/>
                    <a:pt x="411" y="1389"/>
                    <a:pt x="727" y="1389"/>
                  </a:cubicBezTo>
                  <a:cubicBezTo>
                    <a:pt x="774" y="1389"/>
                    <a:pt x="821" y="1385"/>
                    <a:pt x="868" y="1376"/>
                  </a:cubicBezTo>
                  <a:cubicBezTo>
                    <a:pt x="1268" y="1276"/>
                    <a:pt x="1501" y="876"/>
                    <a:pt x="1435" y="476"/>
                  </a:cubicBezTo>
                  <a:cubicBezTo>
                    <a:pt x="1329" y="186"/>
                    <a:pt x="1058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830;p44">
              <a:extLst>
                <a:ext uri="{FF2B5EF4-FFF2-40B4-BE49-F238E27FC236}">
                  <a16:creationId xmlns:a16="http://schemas.microsoft.com/office/drawing/2014/main" id="{1A02441F-B788-4915-BE12-327B71F77633}"/>
                </a:ext>
              </a:extLst>
            </p:cNvPr>
            <p:cNvSpPr/>
            <p:nvPr/>
          </p:nvSpPr>
          <p:spPr>
            <a:xfrm>
              <a:off x="8211609" y="4525782"/>
              <a:ext cx="344715" cy="29514"/>
            </a:xfrm>
            <a:custGeom>
              <a:avLst/>
              <a:gdLst/>
              <a:ahLst/>
              <a:cxnLst/>
              <a:rect l="l" t="t" r="r" b="b"/>
              <a:pathLst>
                <a:path w="18314" h="1568" extrusionOk="0">
                  <a:moveTo>
                    <a:pt x="67" y="0"/>
                  </a:moveTo>
                  <a:lnTo>
                    <a:pt x="0" y="1468"/>
                  </a:lnTo>
                  <a:lnTo>
                    <a:pt x="18213" y="1568"/>
                  </a:lnTo>
                  <a:cubicBezTo>
                    <a:pt x="18314" y="1001"/>
                    <a:pt x="17513" y="634"/>
                    <a:pt x="17513" y="634"/>
                  </a:cubicBezTo>
                  <a:lnTo>
                    <a:pt x="67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831;p44">
              <a:extLst>
                <a:ext uri="{FF2B5EF4-FFF2-40B4-BE49-F238E27FC236}">
                  <a16:creationId xmlns:a16="http://schemas.microsoft.com/office/drawing/2014/main" id="{9DC8C8A1-48F3-4154-B292-EF80B821EF56}"/>
                </a:ext>
              </a:extLst>
            </p:cNvPr>
            <p:cNvSpPr/>
            <p:nvPr/>
          </p:nvSpPr>
          <p:spPr>
            <a:xfrm>
              <a:off x="8349107" y="4452656"/>
              <a:ext cx="32676" cy="21062"/>
            </a:xfrm>
            <a:custGeom>
              <a:avLst/>
              <a:gdLst/>
              <a:ahLst/>
              <a:cxnLst/>
              <a:rect l="l" t="t" r="r" b="b"/>
              <a:pathLst>
                <a:path w="1736" h="1119" extrusionOk="0">
                  <a:moveTo>
                    <a:pt x="1472" y="1"/>
                  </a:moveTo>
                  <a:cubicBezTo>
                    <a:pt x="1266" y="1"/>
                    <a:pt x="967" y="62"/>
                    <a:pt x="668" y="249"/>
                  </a:cubicBezTo>
                  <a:cubicBezTo>
                    <a:pt x="134" y="583"/>
                    <a:pt x="1" y="1083"/>
                    <a:pt x="67" y="1116"/>
                  </a:cubicBezTo>
                  <a:cubicBezTo>
                    <a:pt x="72" y="1118"/>
                    <a:pt x="76" y="1119"/>
                    <a:pt x="81" y="1119"/>
                  </a:cubicBezTo>
                  <a:cubicBezTo>
                    <a:pt x="188" y="1119"/>
                    <a:pt x="420" y="770"/>
                    <a:pt x="835" y="483"/>
                  </a:cubicBezTo>
                  <a:cubicBezTo>
                    <a:pt x="1268" y="216"/>
                    <a:pt x="1735" y="182"/>
                    <a:pt x="1735" y="82"/>
                  </a:cubicBezTo>
                  <a:cubicBezTo>
                    <a:pt x="1735" y="38"/>
                    <a:pt x="1632" y="1"/>
                    <a:pt x="147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832;p44">
              <a:extLst>
                <a:ext uri="{FF2B5EF4-FFF2-40B4-BE49-F238E27FC236}">
                  <a16:creationId xmlns:a16="http://schemas.microsoft.com/office/drawing/2014/main" id="{5C6EBB08-C186-4CCD-80EE-EFE36C658FEF}"/>
                </a:ext>
              </a:extLst>
            </p:cNvPr>
            <p:cNvSpPr/>
            <p:nvPr/>
          </p:nvSpPr>
          <p:spPr>
            <a:xfrm>
              <a:off x="8393057" y="4468768"/>
              <a:ext cx="24507" cy="26257"/>
            </a:xfrm>
            <a:custGeom>
              <a:avLst/>
              <a:gdLst/>
              <a:ahLst/>
              <a:cxnLst/>
              <a:rect l="l" t="t" r="r" b="b"/>
              <a:pathLst>
                <a:path w="1302" h="1395" extrusionOk="0">
                  <a:moveTo>
                    <a:pt x="1216" y="0"/>
                  </a:moveTo>
                  <a:cubicBezTo>
                    <a:pt x="1049" y="0"/>
                    <a:pt x="670" y="99"/>
                    <a:pt x="368" y="427"/>
                  </a:cubicBezTo>
                  <a:cubicBezTo>
                    <a:pt x="1" y="894"/>
                    <a:pt x="34" y="1395"/>
                    <a:pt x="134" y="1395"/>
                  </a:cubicBezTo>
                  <a:cubicBezTo>
                    <a:pt x="234" y="1395"/>
                    <a:pt x="301" y="994"/>
                    <a:pt x="634" y="627"/>
                  </a:cubicBezTo>
                  <a:cubicBezTo>
                    <a:pt x="935" y="260"/>
                    <a:pt x="1302" y="94"/>
                    <a:pt x="1302" y="27"/>
                  </a:cubicBezTo>
                  <a:cubicBezTo>
                    <a:pt x="1302" y="11"/>
                    <a:pt x="1270" y="0"/>
                    <a:pt x="121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833;p44">
              <a:extLst>
                <a:ext uri="{FF2B5EF4-FFF2-40B4-BE49-F238E27FC236}">
                  <a16:creationId xmlns:a16="http://schemas.microsoft.com/office/drawing/2014/main" id="{B4FED55A-67DC-47D8-9E02-CD70F7CFC9EF}"/>
                </a:ext>
              </a:extLst>
            </p:cNvPr>
            <p:cNvSpPr/>
            <p:nvPr/>
          </p:nvSpPr>
          <p:spPr>
            <a:xfrm>
              <a:off x="8433865" y="4483450"/>
              <a:ext cx="17599" cy="29156"/>
            </a:xfrm>
            <a:custGeom>
              <a:avLst/>
              <a:gdLst/>
              <a:ahLst/>
              <a:cxnLst/>
              <a:rect l="l" t="t" r="r" b="b"/>
              <a:pathLst>
                <a:path w="935" h="1549" extrusionOk="0">
                  <a:moveTo>
                    <a:pt x="868" y="0"/>
                  </a:moveTo>
                  <a:cubicBezTo>
                    <a:pt x="760" y="0"/>
                    <a:pt x="436" y="184"/>
                    <a:pt x="234" y="615"/>
                  </a:cubicBezTo>
                  <a:cubicBezTo>
                    <a:pt x="1" y="1115"/>
                    <a:pt x="101" y="1549"/>
                    <a:pt x="201" y="1549"/>
                  </a:cubicBezTo>
                  <a:cubicBezTo>
                    <a:pt x="301" y="1515"/>
                    <a:pt x="301" y="1148"/>
                    <a:pt x="501" y="748"/>
                  </a:cubicBezTo>
                  <a:cubicBezTo>
                    <a:pt x="701" y="348"/>
                    <a:pt x="935" y="81"/>
                    <a:pt x="902" y="14"/>
                  </a:cubicBezTo>
                  <a:cubicBezTo>
                    <a:pt x="897" y="5"/>
                    <a:pt x="885" y="0"/>
                    <a:pt x="868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834;p44">
              <a:extLst>
                <a:ext uri="{FF2B5EF4-FFF2-40B4-BE49-F238E27FC236}">
                  <a16:creationId xmlns:a16="http://schemas.microsoft.com/office/drawing/2014/main" id="{0CF1C4C6-1F36-4CE2-9FA1-C23645F8837A}"/>
                </a:ext>
              </a:extLst>
            </p:cNvPr>
            <p:cNvSpPr/>
            <p:nvPr/>
          </p:nvSpPr>
          <p:spPr>
            <a:xfrm>
              <a:off x="8018283" y="1484988"/>
              <a:ext cx="433821" cy="393880"/>
            </a:xfrm>
            <a:custGeom>
              <a:avLst/>
              <a:gdLst/>
              <a:ahLst/>
              <a:cxnLst/>
              <a:rect l="l" t="t" r="r" b="b"/>
              <a:pathLst>
                <a:path w="23048" h="20926" extrusionOk="0">
                  <a:moveTo>
                    <a:pt x="14997" y="1"/>
                  </a:moveTo>
                  <a:cubicBezTo>
                    <a:pt x="14678" y="1"/>
                    <a:pt x="14357" y="34"/>
                    <a:pt x="14041" y="102"/>
                  </a:cubicBezTo>
                  <a:cubicBezTo>
                    <a:pt x="12773" y="369"/>
                    <a:pt x="11606" y="769"/>
                    <a:pt x="10472" y="1370"/>
                  </a:cubicBezTo>
                  <a:cubicBezTo>
                    <a:pt x="9651" y="538"/>
                    <a:pt x="8625" y="159"/>
                    <a:pt x="7617" y="159"/>
                  </a:cubicBezTo>
                  <a:cubicBezTo>
                    <a:pt x="5756" y="159"/>
                    <a:pt x="3958" y="1451"/>
                    <a:pt x="3633" y="3571"/>
                  </a:cubicBezTo>
                  <a:cubicBezTo>
                    <a:pt x="3429" y="3523"/>
                    <a:pt x="3227" y="3500"/>
                    <a:pt x="3029" y="3500"/>
                  </a:cubicBezTo>
                  <a:cubicBezTo>
                    <a:pt x="1331" y="3500"/>
                    <a:pt x="0" y="5203"/>
                    <a:pt x="598" y="6907"/>
                  </a:cubicBezTo>
                  <a:lnTo>
                    <a:pt x="6235" y="8909"/>
                  </a:lnTo>
                  <a:lnTo>
                    <a:pt x="12406" y="19750"/>
                  </a:lnTo>
                  <a:cubicBezTo>
                    <a:pt x="13321" y="20534"/>
                    <a:pt x="14460" y="20926"/>
                    <a:pt x="15600" y="20926"/>
                  </a:cubicBezTo>
                  <a:cubicBezTo>
                    <a:pt x="16787" y="20926"/>
                    <a:pt x="17975" y="20500"/>
                    <a:pt x="18911" y="19650"/>
                  </a:cubicBezTo>
                  <a:cubicBezTo>
                    <a:pt x="20746" y="17982"/>
                    <a:pt x="21046" y="15213"/>
                    <a:pt x="19645" y="13178"/>
                  </a:cubicBezTo>
                  <a:cubicBezTo>
                    <a:pt x="19978" y="12878"/>
                    <a:pt x="20279" y="12511"/>
                    <a:pt x="20512" y="12111"/>
                  </a:cubicBezTo>
                  <a:cubicBezTo>
                    <a:pt x="21513" y="11544"/>
                    <a:pt x="22213" y="10576"/>
                    <a:pt x="22514" y="9442"/>
                  </a:cubicBezTo>
                  <a:cubicBezTo>
                    <a:pt x="23047" y="7074"/>
                    <a:pt x="21179" y="4439"/>
                    <a:pt x="18778" y="4138"/>
                  </a:cubicBezTo>
                  <a:cubicBezTo>
                    <a:pt x="19245" y="2971"/>
                    <a:pt x="18677" y="1570"/>
                    <a:pt x="17643" y="803"/>
                  </a:cubicBezTo>
                  <a:cubicBezTo>
                    <a:pt x="16849" y="282"/>
                    <a:pt x="15926" y="1"/>
                    <a:pt x="1499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835;p44">
              <a:extLst>
                <a:ext uri="{FF2B5EF4-FFF2-40B4-BE49-F238E27FC236}">
                  <a16:creationId xmlns:a16="http://schemas.microsoft.com/office/drawing/2014/main" id="{A938DD1A-1FD1-4999-8F87-A23BD658F269}"/>
                </a:ext>
              </a:extLst>
            </p:cNvPr>
            <p:cNvSpPr/>
            <p:nvPr/>
          </p:nvSpPr>
          <p:spPr>
            <a:xfrm>
              <a:off x="8037067" y="1560786"/>
              <a:ext cx="315766" cy="536140"/>
            </a:xfrm>
            <a:custGeom>
              <a:avLst/>
              <a:gdLst/>
              <a:ahLst/>
              <a:cxnLst/>
              <a:rect l="l" t="t" r="r" b="b"/>
              <a:pathLst>
                <a:path w="16776" h="28484" extrusionOk="0">
                  <a:moveTo>
                    <a:pt x="9797" y="0"/>
                  </a:moveTo>
                  <a:cubicBezTo>
                    <a:pt x="9493" y="0"/>
                    <a:pt x="9184" y="46"/>
                    <a:pt x="8873" y="145"/>
                  </a:cubicBezTo>
                  <a:lnTo>
                    <a:pt x="934" y="4048"/>
                  </a:lnTo>
                  <a:cubicBezTo>
                    <a:pt x="134" y="4281"/>
                    <a:pt x="0" y="5048"/>
                    <a:pt x="200" y="5849"/>
                  </a:cubicBezTo>
                  <a:lnTo>
                    <a:pt x="200" y="6283"/>
                  </a:lnTo>
                  <a:lnTo>
                    <a:pt x="3269" y="19058"/>
                  </a:lnTo>
                  <a:lnTo>
                    <a:pt x="4570" y="24762"/>
                  </a:lnTo>
                  <a:cubicBezTo>
                    <a:pt x="5113" y="26964"/>
                    <a:pt x="7074" y="28484"/>
                    <a:pt x="9269" y="28484"/>
                  </a:cubicBezTo>
                  <a:cubicBezTo>
                    <a:pt x="9502" y="28484"/>
                    <a:pt x="9737" y="28467"/>
                    <a:pt x="9974" y="28432"/>
                  </a:cubicBezTo>
                  <a:cubicBezTo>
                    <a:pt x="12609" y="28065"/>
                    <a:pt x="14444" y="25630"/>
                    <a:pt x="14077" y="22961"/>
                  </a:cubicBezTo>
                  <a:cubicBezTo>
                    <a:pt x="14077" y="22894"/>
                    <a:pt x="14044" y="22794"/>
                    <a:pt x="14044" y="22694"/>
                  </a:cubicBezTo>
                  <a:cubicBezTo>
                    <a:pt x="13679" y="20938"/>
                    <a:pt x="13446" y="19742"/>
                    <a:pt x="13443" y="19726"/>
                  </a:cubicBezTo>
                  <a:lnTo>
                    <a:pt x="13443" y="19726"/>
                  </a:lnTo>
                  <a:cubicBezTo>
                    <a:pt x="13443" y="19726"/>
                    <a:pt x="13444" y="19726"/>
                    <a:pt x="13445" y="19726"/>
                  </a:cubicBezTo>
                  <a:cubicBezTo>
                    <a:pt x="13525" y="19726"/>
                    <a:pt x="16776" y="18400"/>
                    <a:pt x="16545" y="13788"/>
                  </a:cubicBezTo>
                  <a:cubicBezTo>
                    <a:pt x="16412" y="11486"/>
                    <a:pt x="15545" y="7850"/>
                    <a:pt x="14711" y="4915"/>
                  </a:cubicBezTo>
                  <a:cubicBezTo>
                    <a:pt x="14064" y="2561"/>
                    <a:pt x="12067" y="0"/>
                    <a:pt x="9797" y="0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836;p44">
              <a:extLst>
                <a:ext uri="{FF2B5EF4-FFF2-40B4-BE49-F238E27FC236}">
                  <a16:creationId xmlns:a16="http://schemas.microsoft.com/office/drawing/2014/main" id="{54769144-D706-4EFE-8B08-4912A1F15B2C}"/>
                </a:ext>
              </a:extLst>
            </p:cNvPr>
            <p:cNvSpPr/>
            <p:nvPr/>
          </p:nvSpPr>
          <p:spPr>
            <a:xfrm>
              <a:off x="8291341" y="1702971"/>
              <a:ext cx="23886" cy="21552"/>
            </a:xfrm>
            <a:custGeom>
              <a:avLst/>
              <a:gdLst/>
              <a:ahLst/>
              <a:cxnLst/>
              <a:rect l="l" t="t" r="r" b="b"/>
              <a:pathLst>
                <a:path w="1269" h="1145" extrusionOk="0">
                  <a:moveTo>
                    <a:pt x="664" y="0"/>
                  </a:moveTo>
                  <a:cubicBezTo>
                    <a:pt x="609" y="0"/>
                    <a:pt x="554" y="10"/>
                    <a:pt x="501" y="29"/>
                  </a:cubicBezTo>
                  <a:cubicBezTo>
                    <a:pt x="168" y="96"/>
                    <a:pt x="1" y="396"/>
                    <a:pt x="68" y="730"/>
                  </a:cubicBezTo>
                  <a:cubicBezTo>
                    <a:pt x="153" y="986"/>
                    <a:pt x="384" y="1145"/>
                    <a:pt x="636" y="1145"/>
                  </a:cubicBezTo>
                  <a:cubicBezTo>
                    <a:pt x="679" y="1145"/>
                    <a:pt x="724" y="1140"/>
                    <a:pt x="768" y="1130"/>
                  </a:cubicBezTo>
                  <a:cubicBezTo>
                    <a:pt x="1068" y="1030"/>
                    <a:pt x="1268" y="730"/>
                    <a:pt x="1202" y="430"/>
                  </a:cubicBezTo>
                  <a:cubicBezTo>
                    <a:pt x="1202" y="430"/>
                    <a:pt x="1168" y="396"/>
                    <a:pt x="1168" y="396"/>
                  </a:cubicBezTo>
                  <a:cubicBezTo>
                    <a:pt x="1115" y="155"/>
                    <a:pt x="889" y="0"/>
                    <a:pt x="66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837;p44">
              <a:extLst>
                <a:ext uri="{FF2B5EF4-FFF2-40B4-BE49-F238E27FC236}">
                  <a16:creationId xmlns:a16="http://schemas.microsoft.com/office/drawing/2014/main" id="{CAFBE95F-A1E1-4153-8CC8-4365790CA0B9}"/>
                </a:ext>
              </a:extLst>
            </p:cNvPr>
            <p:cNvSpPr/>
            <p:nvPr/>
          </p:nvSpPr>
          <p:spPr>
            <a:xfrm>
              <a:off x="8262467" y="1686765"/>
              <a:ext cx="44591" cy="16903"/>
            </a:xfrm>
            <a:custGeom>
              <a:avLst/>
              <a:gdLst/>
              <a:ahLst/>
              <a:cxnLst/>
              <a:rect l="l" t="t" r="r" b="b"/>
              <a:pathLst>
                <a:path w="2369" h="898" extrusionOk="0">
                  <a:moveTo>
                    <a:pt x="1475" y="0"/>
                  </a:moveTo>
                  <a:cubicBezTo>
                    <a:pt x="1351" y="0"/>
                    <a:pt x="1226" y="19"/>
                    <a:pt x="1101" y="57"/>
                  </a:cubicBezTo>
                  <a:cubicBezTo>
                    <a:pt x="768" y="123"/>
                    <a:pt x="501" y="257"/>
                    <a:pt x="267" y="524"/>
                  </a:cubicBezTo>
                  <a:cubicBezTo>
                    <a:pt x="100" y="690"/>
                    <a:pt x="0" y="824"/>
                    <a:pt x="100" y="890"/>
                  </a:cubicBezTo>
                  <a:cubicBezTo>
                    <a:pt x="106" y="895"/>
                    <a:pt x="113" y="898"/>
                    <a:pt x="121" y="898"/>
                  </a:cubicBezTo>
                  <a:cubicBezTo>
                    <a:pt x="229" y="898"/>
                    <a:pt x="613" y="544"/>
                    <a:pt x="1168" y="390"/>
                  </a:cubicBezTo>
                  <a:cubicBezTo>
                    <a:pt x="1316" y="359"/>
                    <a:pt x="1457" y="348"/>
                    <a:pt x="1587" y="348"/>
                  </a:cubicBezTo>
                  <a:cubicBezTo>
                    <a:pt x="1909" y="348"/>
                    <a:pt x="2162" y="416"/>
                    <a:pt x="2288" y="416"/>
                  </a:cubicBezTo>
                  <a:cubicBezTo>
                    <a:pt x="2329" y="416"/>
                    <a:pt x="2356" y="409"/>
                    <a:pt x="2369" y="390"/>
                  </a:cubicBezTo>
                  <a:cubicBezTo>
                    <a:pt x="2369" y="357"/>
                    <a:pt x="2302" y="257"/>
                    <a:pt x="2069" y="157"/>
                  </a:cubicBezTo>
                  <a:cubicBezTo>
                    <a:pt x="1881" y="52"/>
                    <a:pt x="1680" y="0"/>
                    <a:pt x="147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838;p44">
              <a:extLst>
                <a:ext uri="{FF2B5EF4-FFF2-40B4-BE49-F238E27FC236}">
                  <a16:creationId xmlns:a16="http://schemas.microsoft.com/office/drawing/2014/main" id="{EC619B0C-5280-45BF-AD72-BCB4237F459C}"/>
                </a:ext>
              </a:extLst>
            </p:cNvPr>
            <p:cNvSpPr/>
            <p:nvPr/>
          </p:nvSpPr>
          <p:spPr>
            <a:xfrm>
              <a:off x="8177069" y="1728984"/>
              <a:ext cx="23886" cy="21495"/>
            </a:xfrm>
            <a:custGeom>
              <a:avLst/>
              <a:gdLst/>
              <a:ahLst/>
              <a:cxnLst/>
              <a:rect l="l" t="t" r="r" b="b"/>
              <a:pathLst>
                <a:path w="1269" h="1142" extrusionOk="0">
                  <a:moveTo>
                    <a:pt x="633" y="0"/>
                  </a:moveTo>
                  <a:cubicBezTo>
                    <a:pt x="590" y="0"/>
                    <a:pt x="545" y="5"/>
                    <a:pt x="501" y="15"/>
                  </a:cubicBezTo>
                  <a:cubicBezTo>
                    <a:pt x="201" y="115"/>
                    <a:pt x="1" y="415"/>
                    <a:pt x="68" y="716"/>
                  </a:cubicBezTo>
                  <a:cubicBezTo>
                    <a:pt x="150" y="963"/>
                    <a:pt x="368" y="1142"/>
                    <a:pt x="628" y="1142"/>
                  </a:cubicBezTo>
                  <a:cubicBezTo>
                    <a:pt x="684" y="1142"/>
                    <a:pt x="742" y="1134"/>
                    <a:pt x="801" y="1116"/>
                  </a:cubicBezTo>
                  <a:cubicBezTo>
                    <a:pt x="1102" y="1016"/>
                    <a:pt x="1268" y="716"/>
                    <a:pt x="1202" y="415"/>
                  </a:cubicBezTo>
                  <a:cubicBezTo>
                    <a:pt x="1116" y="159"/>
                    <a:pt x="886" y="0"/>
                    <a:pt x="633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839;p44">
              <a:extLst>
                <a:ext uri="{FF2B5EF4-FFF2-40B4-BE49-F238E27FC236}">
                  <a16:creationId xmlns:a16="http://schemas.microsoft.com/office/drawing/2014/main" id="{461C3697-F747-4CB2-86D0-0ACBBE44B2E8}"/>
                </a:ext>
              </a:extLst>
            </p:cNvPr>
            <p:cNvSpPr/>
            <p:nvPr/>
          </p:nvSpPr>
          <p:spPr>
            <a:xfrm>
              <a:off x="8149457" y="1714811"/>
              <a:ext cx="45212" cy="16489"/>
            </a:xfrm>
            <a:custGeom>
              <a:avLst/>
              <a:gdLst/>
              <a:ahLst/>
              <a:cxnLst/>
              <a:rect l="l" t="t" r="r" b="b"/>
              <a:pathLst>
                <a:path w="2402" h="876" extrusionOk="0">
                  <a:moveTo>
                    <a:pt x="1443" y="1"/>
                  </a:moveTo>
                  <a:cubicBezTo>
                    <a:pt x="1338" y="1"/>
                    <a:pt x="1234" y="12"/>
                    <a:pt x="1134" y="34"/>
                  </a:cubicBezTo>
                  <a:cubicBezTo>
                    <a:pt x="801" y="101"/>
                    <a:pt x="500" y="268"/>
                    <a:pt x="267" y="501"/>
                  </a:cubicBezTo>
                  <a:cubicBezTo>
                    <a:pt x="100" y="668"/>
                    <a:pt x="0" y="801"/>
                    <a:pt x="100" y="868"/>
                  </a:cubicBezTo>
                  <a:cubicBezTo>
                    <a:pt x="105" y="873"/>
                    <a:pt x="112" y="876"/>
                    <a:pt x="121" y="876"/>
                  </a:cubicBezTo>
                  <a:cubicBezTo>
                    <a:pt x="229" y="876"/>
                    <a:pt x="615" y="524"/>
                    <a:pt x="1201" y="401"/>
                  </a:cubicBezTo>
                  <a:cubicBezTo>
                    <a:pt x="1366" y="355"/>
                    <a:pt x="1523" y="340"/>
                    <a:pt x="1665" y="340"/>
                  </a:cubicBezTo>
                  <a:cubicBezTo>
                    <a:pt x="1975" y="340"/>
                    <a:pt x="2217" y="413"/>
                    <a:pt x="2321" y="413"/>
                  </a:cubicBezTo>
                  <a:cubicBezTo>
                    <a:pt x="2344" y="413"/>
                    <a:pt x="2360" y="410"/>
                    <a:pt x="2368" y="401"/>
                  </a:cubicBezTo>
                  <a:cubicBezTo>
                    <a:pt x="2402" y="334"/>
                    <a:pt x="2302" y="234"/>
                    <a:pt x="2068" y="134"/>
                  </a:cubicBezTo>
                  <a:cubicBezTo>
                    <a:pt x="1868" y="45"/>
                    <a:pt x="1653" y="1"/>
                    <a:pt x="1443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840;p44">
              <a:extLst>
                <a:ext uri="{FF2B5EF4-FFF2-40B4-BE49-F238E27FC236}">
                  <a16:creationId xmlns:a16="http://schemas.microsoft.com/office/drawing/2014/main" id="{AA06E46D-E110-4788-B1FA-46F4D7BFFBA5}"/>
                </a:ext>
              </a:extLst>
            </p:cNvPr>
            <p:cNvSpPr/>
            <p:nvPr/>
          </p:nvSpPr>
          <p:spPr>
            <a:xfrm>
              <a:off x="8226045" y="1699753"/>
              <a:ext cx="55282" cy="96070"/>
            </a:xfrm>
            <a:custGeom>
              <a:avLst/>
              <a:gdLst/>
              <a:ahLst/>
              <a:cxnLst/>
              <a:rect l="l" t="t" r="r" b="b"/>
              <a:pathLst>
                <a:path w="2937" h="5104" extrusionOk="0">
                  <a:moveTo>
                    <a:pt x="67" y="0"/>
                  </a:moveTo>
                  <a:cubicBezTo>
                    <a:pt x="1" y="34"/>
                    <a:pt x="768" y="1368"/>
                    <a:pt x="1769" y="2936"/>
                  </a:cubicBezTo>
                  <a:lnTo>
                    <a:pt x="2502" y="4037"/>
                  </a:lnTo>
                  <a:cubicBezTo>
                    <a:pt x="2603" y="4170"/>
                    <a:pt x="2669" y="4337"/>
                    <a:pt x="2703" y="4504"/>
                  </a:cubicBezTo>
                  <a:cubicBezTo>
                    <a:pt x="2703" y="4604"/>
                    <a:pt x="2569" y="4670"/>
                    <a:pt x="2402" y="4704"/>
                  </a:cubicBezTo>
                  <a:cubicBezTo>
                    <a:pt x="2069" y="4804"/>
                    <a:pt x="1735" y="4937"/>
                    <a:pt x="1435" y="5104"/>
                  </a:cubicBezTo>
                  <a:cubicBezTo>
                    <a:pt x="1769" y="5071"/>
                    <a:pt x="2136" y="5004"/>
                    <a:pt x="2469" y="4904"/>
                  </a:cubicBezTo>
                  <a:cubicBezTo>
                    <a:pt x="2536" y="4870"/>
                    <a:pt x="2636" y="4837"/>
                    <a:pt x="2703" y="4804"/>
                  </a:cubicBezTo>
                  <a:cubicBezTo>
                    <a:pt x="2836" y="4737"/>
                    <a:pt x="2903" y="4637"/>
                    <a:pt x="2936" y="4537"/>
                  </a:cubicBezTo>
                  <a:cubicBezTo>
                    <a:pt x="2936" y="4303"/>
                    <a:pt x="2869" y="4103"/>
                    <a:pt x="2703" y="3936"/>
                  </a:cubicBezTo>
                  <a:lnTo>
                    <a:pt x="2002" y="2802"/>
                  </a:lnTo>
                  <a:cubicBezTo>
                    <a:pt x="1435" y="1835"/>
                    <a:pt x="801" y="901"/>
                    <a:pt x="6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1841;p44">
              <a:extLst>
                <a:ext uri="{FF2B5EF4-FFF2-40B4-BE49-F238E27FC236}">
                  <a16:creationId xmlns:a16="http://schemas.microsoft.com/office/drawing/2014/main" id="{CAAF400F-C172-4E0E-B4CD-71C687DC2959}"/>
                </a:ext>
              </a:extLst>
            </p:cNvPr>
            <p:cNvSpPr/>
            <p:nvPr/>
          </p:nvSpPr>
          <p:spPr>
            <a:xfrm>
              <a:off x="8170801" y="1925773"/>
              <a:ext cx="123701" cy="35236"/>
            </a:xfrm>
            <a:custGeom>
              <a:avLst/>
              <a:gdLst/>
              <a:ahLst/>
              <a:cxnLst/>
              <a:rect l="l" t="t" r="r" b="b"/>
              <a:pathLst>
                <a:path w="6572" h="1872" extrusionOk="0">
                  <a:moveTo>
                    <a:pt x="0" y="1"/>
                  </a:moveTo>
                  <a:cubicBezTo>
                    <a:pt x="0" y="1"/>
                    <a:pt x="1414" y="1872"/>
                    <a:pt x="4277" y="1872"/>
                  </a:cubicBezTo>
                  <a:cubicBezTo>
                    <a:pt x="4959" y="1872"/>
                    <a:pt x="5724" y="1765"/>
                    <a:pt x="6572" y="1502"/>
                  </a:cubicBezTo>
                  <a:lnTo>
                    <a:pt x="6338" y="334"/>
                  </a:lnTo>
                  <a:cubicBezTo>
                    <a:pt x="5491" y="536"/>
                    <a:pt x="4627" y="635"/>
                    <a:pt x="3764" y="635"/>
                  </a:cubicBezTo>
                  <a:cubicBezTo>
                    <a:pt x="2488" y="635"/>
                    <a:pt x="1214" y="419"/>
                    <a:pt x="0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1842;p44">
              <a:extLst>
                <a:ext uri="{FF2B5EF4-FFF2-40B4-BE49-F238E27FC236}">
                  <a16:creationId xmlns:a16="http://schemas.microsoft.com/office/drawing/2014/main" id="{581BA1DB-08FA-4794-B0D3-99F1BA3E80A0}"/>
                </a:ext>
              </a:extLst>
            </p:cNvPr>
            <p:cNvSpPr/>
            <p:nvPr/>
          </p:nvSpPr>
          <p:spPr>
            <a:xfrm>
              <a:off x="8141909" y="1699433"/>
              <a:ext cx="54642" cy="19218"/>
            </a:xfrm>
            <a:custGeom>
              <a:avLst/>
              <a:gdLst/>
              <a:ahLst/>
              <a:cxnLst/>
              <a:rect l="l" t="t" r="r" b="b"/>
              <a:pathLst>
                <a:path w="2903" h="1021" extrusionOk="0">
                  <a:moveTo>
                    <a:pt x="1886" y="1"/>
                  </a:moveTo>
                  <a:cubicBezTo>
                    <a:pt x="1702" y="1"/>
                    <a:pt x="1519" y="17"/>
                    <a:pt x="1335" y="51"/>
                  </a:cubicBezTo>
                  <a:cubicBezTo>
                    <a:pt x="935" y="151"/>
                    <a:pt x="601" y="318"/>
                    <a:pt x="301" y="551"/>
                  </a:cubicBezTo>
                  <a:cubicBezTo>
                    <a:pt x="68" y="751"/>
                    <a:pt x="1" y="918"/>
                    <a:pt x="34" y="985"/>
                  </a:cubicBezTo>
                  <a:cubicBezTo>
                    <a:pt x="59" y="1010"/>
                    <a:pt x="100" y="1021"/>
                    <a:pt x="155" y="1021"/>
                  </a:cubicBezTo>
                  <a:cubicBezTo>
                    <a:pt x="388" y="1021"/>
                    <a:pt x="873" y="820"/>
                    <a:pt x="1469" y="684"/>
                  </a:cubicBezTo>
                  <a:cubicBezTo>
                    <a:pt x="2202" y="484"/>
                    <a:pt x="2836" y="484"/>
                    <a:pt x="2870" y="318"/>
                  </a:cubicBezTo>
                  <a:cubicBezTo>
                    <a:pt x="2903" y="251"/>
                    <a:pt x="2736" y="117"/>
                    <a:pt x="2436" y="51"/>
                  </a:cubicBezTo>
                  <a:cubicBezTo>
                    <a:pt x="2252" y="17"/>
                    <a:pt x="2069" y="1"/>
                    <a:pt x="188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1843;p44">
              <a:extLst>
                <a:ext uri="{FF2B5EF4-FFF2-40B4-BE49-F238E27FC236}">
                  <a16:creationId xmlns:a16="http://schemas.microsoft.com/office/drawing/2014/main" id="{BF7C75DC-C8AD-444F-BA3F-1490A114C001}"/>
                </a:ext>
              </a:extLst>
            </p:cNvPr>
            <p:cNvSpPr/>
            <p:nvPr/>
          </p:nvSpPr>
          <p:spPr>
            <a:xfrm>
              <a:off x="8254298" y="1648894"/>
              <a:ext cx="48995" cy="17731"/>
            </a:xfrm>
            <a:custGeom>
              <a:avLst/>
              <a:gdLst/>
              <a:ahLst/>
              <a:cxnLst/>
              <a:rect l="l" t="t" r="r" b="b"/>
              <a:pathLst>
                <a:path w="2603" h="942" extrusionOk="0">
                  <a:moveTo>
                    <a:pt x="1544" y="0"/>
                  </a:moveTo>
                  <a:cubicBezTo>
                    <a:pt x="1428" y="0"/>
                    <a:pt x="1313" y="11"/>
                    <a:pt x="1202" y="34"/>
                  </a:cubicBezTo>
                  <a:cubicBezTo>
                    <a:pt x="835" y="100"/>
                    <a:pt x="501" y="267"/>
                    <a:pt x="234" y="501"/>
                  </a:cubicBezTo>
                  <a:cubicBezTo>
                    <a:pt x="67" y="668"/>
                    <a:pt x="1" y="834"/>
                    <a:pt x="67" y="901"/>
                  </a:cubicBezTo>
                  <a:cubicBezTo>
                    <a:pt x="96" y="929"/>
                    <a:pt x="141" y="941"/>
                    <a:pt x="200" y="941"/>
                  </a:cubicBezTo>
                  <a:cubicBezTo>
                    <a:pt x="418" y="941"/>
                    <a:pt x="829" y="780"/>
                    <a:pt x="1302" y="701"/>
                  </a:cubicBezTo>
                  <a:cubicBezTo>
                    <a:pt x="1935" y="567"/>
                    <a:pt x="2469" y="601"/>
                    <a:pt x="2569" y="434"/>
                  </a:cubicBezTo>
                  <a:cubicBezTo>
                    <a:pt x="2603" y="367"/>
                    <a:pt x="2503" y="234"/>
                    <a:pt x="2236" y="134"/>
                  </a:cubicBezTo>
                  <a:cubicBezTo>
                    <a:pt x="2013" y="45"/>
                    <a:pt x="1776" y="0"/>
                    <a:pt x="154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1844;p44">
              <a:extLst>
                <a:ext uri="{FF2B5EF4-FFF2-40B4-BE49-F238E27FC236}">
                  <a16:creationId xmlns:a16="http://schemas.microsoft.com/office/drawing/2014/main" id="{4B1FEAA1-D6E9-4A40-B6B4-A18AFC461231}"/>
                </a:ext>
              </a:extLst>
            </p:cNvPr>
            <p:cNvSpPr/>
            <p:nvPr/>
          </p:nvSpPr>
          <p:spPr>
            <a:xfrm>
              <a:off x="8087286" y="1541098"/>
              <a:ext cx="293236" cy="133094"/>
            </a:xfrm>
            <a:custGeom>
              <a:avLst/>
              <a:gdLst/>
              <a:ahLst/>
              <a:cxnLst/>
              <a:rect l="l" t="t" r="r" b="b"/>
              <a:pathLst>
                <a:path w="15579" h="7071" extrusionOk="0">
                  <a:moveTo>
                    <a:pt x="8014" y="1"/>
                  </a:moveTo>
                  <a:cubicBezTo>
                    <a:pt x="7890" y="1"/>
                    <a:pt x="7765" y="8"/>
                    <a:pt x="7640" y="23"/>
                  </a:cubicBezTo>
                  <a:cubicBezTo>
                    <a:pt x="6770" y="88"/>
                    <a:pt x="5962" y="525"/>
                    <a:pt x="5067" y="525"/>
                  </a:cubicBezTo>
                  <a:cubicBezTo>
                    <a:pt x="5035" y="525"/>
                    <a:pt x="5003" y="525"/>
                    <a:pt x="4971" y="524"/>
                  </a:cubicBezTo>
                  <a:cubicBezTo>
                    <a:pt x="4304" y="490"/>
                    <a:pt x="3670" y="190"/>
                    <a:pt x="3003" y="190"/>
                  </a:cubicBezTo>
                  <a:cubicBezTo>
                    <a:pt x="1842" y="190"/>
                    <a:pt x="920" y="1120"/>
                    <a:pt x="237" y="2103"/>
                  </a:cubicBezTo>
                  <a:lnTo>
                    <a:pt x="237" y="2103"/>
                  </a:lnTo>
                  <a:cubicBezTo>
                    <a:pt x="236" y="2099"/>
                    <a:pt x="235" y="2095"/>
                    <a:pt x="234" y="2091"/>
                  </a:cubicBezTo>
                  <a:lnTo>
                    <a:pt x="1" y="2458"/>
                  </a:lnTo>
                  <a:cubicBezTo>
                    <a:pt x="76" y="2340"/>
                    <a:pt x="155" y="2221"/>
                    <a:pt x="237" y="2103"/>
                  </a:cubicBezTo>
                  <a:lnTo>
                    <a:pt x="237" y="2103"/>
                  </a:lnTo>
                  <a:cubicBezTo>
                    <a:pt x="555" y="3614"/>
                    <a:pt x="1871" y="4593"/>
                    <a:pt x="3291" y="4593"/>
                  </a:cubicBezTo>
                  <a:cubicBezTo>
                    <a:pt x="3682" y="4593"/>
                    <a:pt x="4082" y="4518"/>
                    <a:pt x="4471" y="4360"/>
                  </a:cubicBezTo>
                  <a:cubicBezTo>
                    <a:pt x="5004" y="4146"/>
                    <a:pt x="5559" y="3783"/>
                    <a:pt x="6102" y="3783"/>
                  </a:cubicBezTo>
                  <a:cubicBezTo>
                    <a:pt x="6237" y="3783"/>
                    <a:pt x="6372" y="3806"/>
                    <a:pt x="6505" y="3859"/>
                  </a:cubicBezTo>
                  <a:cubicBezTo>
                    <a:pt x="7173" y="4093"/>
                    <a:pt x="7439" y="5027"/>
                    <a:pt x="8073" y="5394"/>
                  </a:cubicBezTo>
                  <a:cubicBezTo>
                    <a:pt x="8289" y="5517"/>
                    <a:pt x="8516" y="5564"/>
                    <a:pt x="8752" y="5564"/>
                  </a:cubicBezTo>
                  <a:cubicBezTo>
                    <a:pt x="9502" y="5564"/>
                    <a:pt x="10331" y="5090"/>
                    <a:pt x="11096" y="5090"/>
                  </a:cubicBezTo>
                  <a:cubicBezTo>
                    <a:pt x="11134" y="5090"/>
                    <a:pt x="11171" y="5091"/>
                    <a:pt x="11209" y="5094"/>
                  </a:cubicBezTo>
                  <a:cubicBezTo>
                    <a:pt x="12043" y="5160"/>
                    <a:pt x="12676" y="5827"/>
                    <a:pt x="13310" y="6361"/>
                  </a:cubicBezTo>
                  <a:cubicBezTo>
                    <a:pt x="13798" y="6751"/>
                    <a:pt x="14393" y="7070"/>
                    <a:pt x="14964" y="7070"/>
                  </a:cubicBezTo>
                  <a:cubicBezTo>
                    <a:pt x="15174" y="7070"/>
                    <a:pt x="15381" y="7027"/>
                    <a:pt x="15579" y="6928"/>
                  </a:cubicBezTo>
                  <a:cubicBezTo>
                    <a:pt x="15412" y="6228"/>
                    <a:pt x="15178" y="5527"/>
                    <a:pt x="14845" y="4893"/>
                  </a:cubicBezTo>
                  <a:cubicBezTo>
                    <a:pt x="14511" y="4260"/>
                    <a:pt x="13977" y="3759"/>
                    <a:pt x="13310" y="3459"/>
                  </a:cubicBezTo>
                  <a:cubicBezTo>
                    <a:pt x="12943" y="3326"/>
                    <a:pt x="12576" y="3259"/>
                    <a:pt x="12209" y="3092"/>
                  </a:cubicBezTo>
                  <a:cubicBezTo>
                    <a:pt x="11442" y="2692"/>
                    <a:pt x="11109" y="1825"/>
                    <a:pt x="10575" y="1191"/>
                  </a:cubicBezTo>
                  <a:cubicBezTo>
                    <a:pt x="9925" y="452"/>
                    <a:pt x="8986" y="1"/>
                    <a:pt x="801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1845;p44">
              <a:extLst>
                <a:ext uri="{FF2B5EF4-FFF2-40B4-BE49-F238E27FC236}">
                  <a16:creationId xmlns:a16="http://schemas.microsoft.com/office/drawing/2014/main" id="{84AC9800-9D61-42EC-B4E1-EE785B3DCDB6}"/>
                </a:ext>
              </a:extLst>
            </p:cNvPr>
            <p:cNvSpPr/>
            <p:nvPr/>
          </p:nvSpPr>
          <p:spPr>
            <a:xfrm>
              <a:off x="7965485" y="1565172"/>
              <a:ext cx="213485" cy="353788"/>
            </a:xfrm>
            <a:custGeom>
              <a:avLst/>
              <a:gdLst/>
              <a:ahLst/>
              <a:cxnLst/>
              <a:rect l="l" t="t" r="r" b="b"/>
              <a:pathLst>
                <a:path w="11342" h="18796" extrusionOk="0">
                  <a:moveTo>
                    <a:pt x="6264" y="1"/>
                  </a:moveTo>
                  <a:cubicBezTo>
                    <a:pt x="6023" y="1"/>
                    <a:pt x="5780" y="26"/>
                    <a:pt x="5538" y="79"/>
                  </a:cubicBezTo>
                  <a:cubicBezTo>
                    <a:pt x="4304" y="446"/>
                    <a:pt x="3470" y="1580"/>
                    <a:pt x="3436" y="2847"/>
                  </a:cubicBezTo>
                  <a:cubicBezTo>
                    <a:pt x="1969" y="3214"/>
                    <a:pt x="801" y="4348"/>
                    <a:pt x="401" y="5849"/>
                  </a:cubicBezTo>
                  <a:cubicBezTo>
                    <a:pt x="0" y="7384"/>
                    <a:pt x="401" y="9018"/>
                    <a:pt x="1435" y="10219"/>
                  </a:cubicBezTo>
                  <a:cubicBezTo>
                    <a:pt x="1702" y="10519"/>
                    <a:pt x="1935" y="10853"/>
                    <a:pt x="2135" y="11220"/>
                  </a:cubicBezTo>
                  <a:cubicBezTo>
                    <a:pt x="1835" y="11553"/>
                    <a:pt x="1602" y="11920"/>
                    <a:pt x="1368" y="12321"/>
                  </a:cubicBezTo>
                  <a:cubicBezTo>
                    <a:pt x="434" y="14456"/>
                    <a:pt x="3036" y="15256"/>
                    <a:pt x="3036" y="15256"/>
                  </a:cubicBezTo>
                  <a:cubicBezTo>
                    <a:pt x="3036" y="16657"/>
                    <a:pt x="4337" y="16657"/>
                    <a:pt x="5171" y="16657"/>
                  </a:cubicBezTo>
                  <a:cubicBezTo>
                    <a:pt x="5987" y="16657"/>
                    <a:pt x="6451" y="18795"/>
                    <a:pt x="7095" y="18795"/>
                  </a:cubicBezTo>
                  <a:cubicBezTo>
                    <a:pt x="7110" y="18795"/>
                    <a:pt x="7124" y="18794"/>
                    <a:pt x="7139" y="18792"/>
                  </a:cubicBezTo>
                  <a:lnTo>
                    <a:pt x="6472" y="11887"/>
                  </a:lnTo>
                  <a:lnTo>
                    <a:pt x="6472" y="11887"/>
                  </a:lnTo>
                  <a:cubicBezTo>
                    <a:pt x="6572" y="11920"/>
                    <a:pt x="6672" y="11954"/>
                    <a:pt x="6772" y="11954"/>
                  </a:cubicBezTo>
                  <a:cubicBezTo>
                    <a:pt x="6781" y="11954"/>
                    <a:pt x="6789" y="11954"/>
                    <a:pt x="6798" y="11954"/>
                  </a:cubicBezTo>
                  <a:cubicBezTo>
                    <a:pt x="8335" y="11954"/>
                    <a:pt x="7937" y="8981"/>
                    <a:pt x="7439" y="8218"/>
                  </a:cubicBezTo>
                  <a:cubicBezTo>
                    <a:pt x="7906" y="7617"/>
                    <a:pt x="8306" y="6984"/>
                    <a:pt x="8607" y="6283"/>
                  </a:cubicBezTo>
                  <a:cubicBezTo>
                    <a:pt x="8907" y="5249"/>
                    <a:pt x="8907" y="4148"/>
                    <a:pt x="8673" y="3114"/>
                  </a:cubicBezTo>
                  <a:cubicBezTo>
                    <a:pt x="9207" y="3047"/>
                    <a:pt x="11342" y="1780"/>
                    <a:pt x="11108" y="1780"/>
                  </a:cubicBezTo>
                  <a:cubicBezTo>
                    <a:pt x="10508" y="1713"/>
                    <a:pt x="9274" y="1613"/>
                    <a:pt x="8873" y="1179"/>
                  </a:cubicBezTo>
                  <a:cubicBezTo>
                    <a:pt x="8203" y="428"/>
                    <a:pt x="7252" y="1"/>
                    <a:pt x="626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1846;p44">
              <a:extLst>
                <a:ext uri="{FF2B5EF4-FFF2-40B4-BE49-F238E27FC236}">
                  <a16:creationId xmlns:a16="http://schemas.microsoft.com/office/drawing/2014/main" id="{F5FA2775-8A8C-4255-AE4A-C00677FDE550}"/>
                </a:ext>
              </a:extLst>
            </p:cNvPr>
            <p:cNvSpPr/>
            <p:nvPr/>
          </p:nvSpPr>
          <p:spPr>
            <a:xfrm>
              <a:off x="8038950" y="1776925"/>
              <a:ext cx="64994" cy="74951"/>
            </a:xfrm>
            <a:custGeom>
              <a:avLst/>
              <a:gdLst/>
              <a:ahLst/>
              <a:cxnLst/>
              <a:rect l="l" t="t" r="r" b="b"/>
              <a:pathLst>
                <a:path w="3453" h="3982" extrusionOk="0">
                  <a:moveTo>
                    <a:pt x="1472" y="1"/>
                  </a:moveTo>
                  <a:cubicBezTo>
                    <a:pt x="1371" y="1"/>
                    <a:pt x="1269" y="12"/>
                    <a:pt x="1168" y="37"/>
                  </a:cubicBezTo>
                  <a:cubicBezTo>
                    <a:pt x="968" y="70"/>
                    <a:pt x="767" y="170"/>
                    <a:pt x="634" y="303"/>
                  </a:cubicBezTo>
                  <a:cubicBezTo>
                    <a:pt x="200" y="670"/>
                    <a:pt x="0" y="1271"/>
                    <a:pt x="234" y="2272"/>
                  </a:cubicBezTo>
                  <a:cubicBezTo>
                    <a:pt x="576" y="3639"/>
                    <a:pt x="1417" y="3982"/>
                    <a:pt x="2151" y="3982"/>
                  </a:cubicBezTo>
                  <a:cubicBezTo>
                    <a:pt x="2850" y="3982"/>
                    <a:pt x="3452" y="3672"/>
                    <a:pt x="3436" y="3639"/>
                  </a:cubicBezTo>
                  <a:cubicBezTo>
                    <a:pt x="3436" y="3572"/>
                    <a:pt x="3069" y="2138"/>
                    <a:pt x="2769" y="1004"/>
                  </a:cubicBezTo>
                  <a:cubicBezTo>
                    <a:pt x="2626" y="405"/>
                    <a:pt x="2069" y="1"/>
                    <a:pt x="1472" y="1"/>
                  </a:cubicBez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1847;p44">
              <a:extLst>
                <a:ext uri="{FF2B5EF4-FFF2-40B4-BE49-F238E27FC236}">
                  <a16:creationId xmlns:a16="http://schemas.microsoft.com/office/drawing/2014/main" id="{C1633346-6A72-486B-8441-3BCFFCA22D5C}"/>
                </a:ext>
              </a:extLst>
            </p:cNvPr>
            <p:cNvSpPr/>
            <p:nvPr/>
          </p:nvSpPr>
          <p:spPr>
            <a:xfrm>
              <a:off x="8055269" y="1792209"/>
              <a:ext cx="28893" cy="44440"/>
            </a:xfrm>
            <a:custGeom>
              <a:avLst/>
              <a:gdLst/>
              <a:ahLst/>
              <a:cxnLst/>
              <a:rect l="l" t="t" r="r" b="b"/>
              <a:pathLst>
                <a:path w="1535" h="2361" extrusionOk="0">
                  <a:moveTo>
                    <a:pt x="580" y="0"/>
                  </a:moveTo>
                  <a:cubicBezTo>
                    <a:pt x="534" y="0"/>
                    <a:pt x="484" y="8"/>
                    <a:pt x="434" y="25"/>
                  </a:cubicBezTo>
                  <a:cubicBezTo>
                    <a:pt x="234" y="125"/>
                    <a:pt x="67" y="325"/>
                    <a:pt x="34" y="559"/>
                  </a:cubicBezTo>
                  <a:cubicBezTo>
                    <a:pt x="1" y="826"/>
                    <a:pt x="1" y="1093"/>
                    <a:pt x="67" y="1359"/>
                  </a:cubicBezTo>
                  <a:cubicBezTo>
                    <a:pt x="167" y="1860"/>
                    <a:pt x="568" y="2260"/>
                    <a:pt x="1035" y="2360"/>
                  </a:cubicBezTo>
                  <a:cubicBezTo>
                    <a:pt x="1201" y="2360"/>
                    <a:pt x="1368" y="2293"/>
                    <a:pt x="1468" y="2160"/>
                  </a:cubicBezTo>
                  <a:cubicBezTo>
                    <a:pt x="1535" y="2093"/>
                    <a:pt x="1535" y="2027"/>
                    <a:pt x="1502" y="2027"/>
                  </a:cubicBezTo>
                  <a:cubicBezTo>
                    <a:pt x="1468" y="2060"/>
                    <a:pt x="1435" y="2093"/>
                    <a:pt x="1402" y="2127"/>
                  </a:cubicBezTo>
                  <a:cubicBezTo>
                    <a:pt x="1301" y="2193"/>
                    <a:pt x="1168" y="2227"/>
                    <a:pt x="1068" y="2227"/>
                  </a:cubicBezTo>
                  <a:cubicBezTo>
                    <a:pt x="634" y="2060"/>
                    <a:pt x="334" y="1726"/>
                    <a:pt x="267" y="1293"/>
                  </a:cubicBezTo>
                  <a:cubicBezTo>
                    <a:pt x="201" y="1093"/>
                    <a:pt x="167" y="826"/>
                    <a:pt x="234" y="592"/>
                  </a:cubicBezTo>
                  <a:cubicBezTo>
                    <a:pt x="234" y="425"/>
                    <a:pt x="334" y="259"/>
                    <a:pt x="468" y="159"/>
                  </a:cubicBezTo>
                  <a:cubicBezTo>
                    <a:pt x="515" y="135"/>
                    <a:pt x="558" y="124"/>
                    <a:pt x="598" y="124"/>
                  </a:cubicBezTo>
                  <a:cubicBezTo>
                    <a:pt x="672" y="124"/>
                    <a:pt x="737" y="161"/>
                    <a:pt x="801" y="225"/>
                  </a:cubicBezTo>
                  <a:cubicBezTo>
                    <a:pt x="834" y="292"/>
                    <a:pt x="834" y="325"/>
                    <a:pt x="868" y="359"/>
                  </a:cubicBezTo>
                  <a:cubicBezTo>
                    <a:pt x="868" y="359"/>
                    <a:pt x="901" y="292"/>
                    <a:pt x="868" y="159"/>
                  </a:cubicBezTo>
                  <a:cubicBezTo>
                    <a:pt x="834" y="125"/>
                    <a:pt x="768" y="59"/>
                    <a:pt x="701" y="25"/>
                  </a:cubicBezTo>
                  <a:cubicBezTo>
                    <a:pt x="668" y="8"/>
                    <a:pt x="626" y="0"/>
                    <a:pt x="580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1848;p44">
              <a:extLst>
                <a:ext uri="{FF2B5EF4-FFF2-40B4-BE49-F238E27FC236}">
                  <a16:creationId xmlns:a16="http://schemas.microsoft.com/office/drawing/2014/main" id="{F97A6063-EED8-4D30-9E6E-6DDEC13DF9FE}"/>
                </a:ext>
              </a:extLst>
            </p:cNvPr>
            <p:cNvSpPr/>
            <p:nvPr/>
          </p:nvSpPr>
          <p:spPr>
            <a:xfrm>
              <a:off x="8118682" y="1573548"/>
              <a:ext cx="276917" cy="151954"/>
            </a:xfrm>
            <a:custGeom>
              <a:avLst/>
              <a:gdLst/>
              <a:ahLst/>
              <a:cxnLst/>
              <a:rect l="l" t="t" r="r" b="b"/>
              <a:pathLst>
                <a:path w="14712" h="8073" extrusionOk="0">
                  <a:moveTo>
                    <a:pt x="6539" y="1"/>
                  </a:moveTo>
                  <a:cubicBezTo>
                    <a:pt x="6205" y="1"/>
                    <a:pt x="5905" y="34"/>
                    <a:pt x="5605" y="101"/>
                  </a:cubicBezTo>
                  <a:cubicBezTo>
                    <a:pt x="5038" y="234"/>
                    <a:pt x="4504" y="401"/>
                    <a:pt x="3970" y="634"/>
                  </a:cubicBezTo>
                  <a:cubicBezTo>
                    <a:pt x="3503" y="801"/>
                    <a:pt x="3036" y="968"/>
                    <a:pt x="2569" y="1035"/>
                  </a:cubicBezTo>
                  <a:cubicBezTo>
                    <a:pt x="2373" y="1072"/>
                    <a:pt x="2177" y="1091"/>
                    <a:pt x="1983" y="1091"/>
                  </a:cubicBezTo>
                  <a:cubicBezTo>
                    <a:pt x="1484" y="1091"/>
                    <a:pt x="1000" y="965"/>
                    <a:pt x="568" y="701"/>
                  </a:cubicBezTo>
                  <a:cubicBezTo>
                    <a:pt x="334" y="568"/>
                    <a:pt x="167" y="367"/>
                    <a:pt x="1" y="167"/>
                  </a:cubicBezTo>
                  <a:lnTo>
                    <a:pt x="1" y="167"/>
                  </a:lnTo>
                  <a:cubicBezTo>
                    <a:pt x="1" y="167"/>
                    <a:pt x="34" y="234"/>
                    <a:pt x="101" y="367"/>
                  </a:cubicBezTo>
                  <a:cubicBezTo>
                    <a:pt x="201" y="534"/>
                    <a:pt x="368" y="668"/>
                    <a:pt x="534" y="768"/>
                  </a:cubicBezTo>
                  <a:cubicBezTo>
                    <a:pt x="1008" y="1084"/>
                    <a:pt x="1565" y="1233"/>
                    <a:pt x="2139" y="1233"/>
                  </a:cubicBezTo>
                  <a:cubicBezTo>
                    <a:pt x="2293" y="1233"/>
                    <a:pt x="2448" y="1222"/>
                    <a:pt x="2602" y="1201"/>
                  </a:cubicBezTo>
                  <a:cubicBezTo>
                    <a:pt x="3536" y="1068"/>
                    <a:pt x="4504" y="568"/>
                    <a:pt x="5638" y="301"/>
                  </a:cubicBezTo>
                  <a:cubicBezTo>
                    <a:pt x="5865" y="238"/>
                    <a:pt x="6096" y="208"/>
                    <a:pt x="6327" y="208"/>
                  </a:cubicBezTo>
                  <a:cubicBezTo>
                    <a:pt x="6707" y="208"/>
                    <a:pt x="7086" y="289"/>
                    <a:pt x="7439" y="434"/>
                  </a:cubicBezTo>
                  <a:cubicBezTo>
                    <a:pt x="7739" y="534"/>
                    <a:pt x="8006" y="734"/>
                    <a:pt x="8240" y="968"/>
                  </a:cubicBezTo>
                  <a:cubicBezTo>
                    <a:pt x="8440" y="1201"/>
                    <a:pt x="8573" y="1502"/>
                    <a:pt x="8573" y="1835"/>
                  </a:cubicBezTo>
                  <a:lnTo>
                    <a:pt x="8573" y="2035"/>
                  </a:lnTo>
                  <a:lnTo>
                    <a:pt x="8740" y="1935"/>
                  </a:lnTo>
                  <a:cubicBezTo>
                    <a:pt x="8840" y="1869"/>
                    <a:pt x="8940" y="1802"/>
                    <a:pt x="9074" y="1735"/>
                  </a:cubicBezTo>
                  <a:cubicBezTo>
                    <a:pt x="9174" y="1702"/>
                    <a:pt x="9307" y="1635"/>
                    <a:pt x="9407" y="1602"/>
                  </a:cubicBezTo>
                  <a:cubicBezTo>
                    <a:pt x="9828" y="1454"/>
                    <a:pt x="10262" y="1383"/>
                    <a:pt x="10691" y="1383"/>
                  </a:cubicBezTo>
                  <a:cubicBezTo>
                    <a:pt x="11624" y="1383"/>
                    <a:pt x="12535" y="1719"/>
                    <a:pt x="13243" y="2336"/>
                  </a:cubicBezTo>
                  <a:cubicBezTo>
                    <a:pt x="13677" y="2736"/>
                    <a:pt x="14011" y="3270"/>
                    <a:pt x="14211" y="3837"/>
                  </a:cubicBezTo>
                  <a:cubicBezTo>
                    <a:pt x="14344" y="4337"/>
                    <a:pt x="14411" y="4871"/>
                    <a:pt x="14344" y="5371"/>
                  </a:cubicBezTo>
                  <a:cubicBezTo>
                    <a:pt x="14277" y="6138"/>
                    <a:pt x="13977" y="6872"/>
                    <a:pt x="13510" y="7473"/>
                  </a:cubicBezTo>
                  <a:cubicBezTo>
                    <a:pt x="13343" y="7673"/>
                    <a:pt x="13143" y="7873"/>
                    <a:pt x="12943" y="8073"/>
                  </a:cubicBezTo>
                  <a:cubicBezTo>
                    <a:pt x="12977" y="8040"/>
                    <a:pt x="13043" y="7973"/>
                    <a:pt x="13077" y="7940"/>
                  </a:cubicBezTo>
                  <a:cubicBezTo>
                    <a:pt x="13243" y="7806"/>
                    <a:pt x="13410" y="7673"/>
                    <a:pt x="13544" y="7539"/>
                  </a:cubicBezTo>
                  <a:cubicBezTo>
                    <a:pt x="14411" y="6472"/>
                    <a:pt x="14711" y="5071"/>
                    <a:pt x="14344" y="3770"/>
                  </a:cubicBezTo>
                  <a:cubicBezTo>
                    <a:pt x="14144" y="3169"/>
                    <a:pt x="13810" y="2602"/>
                    <a:pt x="13343" y="2202"/>
                  </a:cubicBezTo>
                  <a:cubicBezTo>
                    <a:pt x="12586" y="1536"/>
                    <a:pt x="11623" y="1171"/>
                    <a:pt x="10639" y="1171"/>
                  </a:cubicBezTo>
                  <a:cubicBezTo>
                    <a:pt x="10193" y="1171"/>
                    <a:pt x="9744" y="1246"/>
                    <a:pt x="9307" y="1402"/>
                  </a:cubicBezTo>
                  <a:cubicBezTo>
                    <a:pt x="9174" y="1435"/>
                    <a:pt x="9040" y="1502"/>
                    <a:pt x="8907" y="1568"/>
                  </a:cubicBezTo>
                  <a:lnTo>
                    <a:pt x="8730" y="1675"/>
                  </a:lnTo>
                  <a:lnTo>
                    <a:pt x="8730" y="1675"/>
                  </a:lnTo>
                  <a:cubicBezTo>
                    <a:pt x="8690" y="1363"/>
                    <a:pt x="8539" y="1062"/>
                    <a:pt x="8340" y="834"/>
                  </a:cubicBezTo>
                  <a:cubicBezTo>
                    <a:pt x="8106" y="568"/>
                    <a:pt x="7840" y="367"/>
                    <a:pt x="7506" y="234"/>
                  </a:cubicBezTo>
                  <a:cubicBezTo>
                    <a:pt x="7206" y="101"/>
                    <a:pt x="6872" y="34"/>
                    <a:pt x="6539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1849;p44">
              <a:extLst>
                <a:ext uri="{FF2B5EF4-FFF2-40B4-BE49-F238E27FC236}">
                  <a16:creationId xmlns:a16="http://schemas.microsoft.com/office/drawing/2014/main" id="{76258571-44E9-4401-BF55-9A7DA984A48C}"/>
                </a:ext>
              </a:extLst>
            </p:cNvPr>
            <p:cNvSpPr/>
            <p:nvPr/>
          </p:nvSpPr>
          <p:spPr>
            <a:xfrm>
              <a:off x="8125590" y="1518134"/>
              <a:ext cx="226058" cy="43499"/>
            </a:xfrm>
            <a:custGeom>
              <a:avLst/>
              <a:gdLst/>
              <a:ahLst/>
              <a:cxnLst/>
              <a:rect l="l" t="t" r="r" b="b"/>
              <a:pathLst>
                <a:path w="12010" h="2311" extrusionOk="0">
                  <a:moveTo>
                    <a:pt x="6158" y="1"/>
                  </a:moveTo>
                  <a:cubicBezTo>
                    <a:pt x="5750" y="1"/>
                    <a:pt x="5365" y="70"/>
                    <a:pt x="5004" y="209"/>
                  </a:cubicBezTo>
                  <a:cubicBezTo>
                    <a:pt x="4570" y="343"/>
                    <a:pt x="4204" y="543"/>
                    <a:pt x="3837" y="776"/>
                  </a:cubicBezTo>
                  <a:cubicBezTo>
                    <a:pt x="3236" y="1177"/>
                    <a:pt x="2602" y="1510"/>
                    <a:pt x="1935" y="1810"/>
                  </a:cubicBezTo>
                  <a:cubicBezTo>
                    <a:pt x="1558" y="1956"/>
                    <a:pt x="1129" y="2050"/>
                    <a:pt x="717" y="2050"/>
                  </a:cubicBezTo>
                  <a:cubicBezTo>
                    <a:pt x="655" y="2050"/>
                    <a:pt x="595" y="2048"/>
                    <a:pt x="534" y="2044"/>
                  </a:cubicBezTo>
                  <a:cubicBezTo>
                    <a:pt x="201" y="2011"/>
                    <a:pt x="1" y="1944"/>
                    <a:pt x="1" y="1944"/>
                  </a:cubicBezTo>
                  <a:lnTo>
                    <a:pt x="1" y="1944"/>
                  </a:lnTo>
                  <a:cubicBezTo>
                    <a:pt x="1" y="1977"/>
                    <a:pt x="34" y="1977"/>
                    <a:pt x="134" y="2010"/>
                  </a:cubicBezTo>
                  <a:cubicBezTo>
                    <a:pt x="267" y="2077"/>
                    <a:pt x="367" y="2111"/>
                    <a:pt x="501" y="2144"/>
                  </a:cubicBezTo>
                  <a:cubicBezTo>
                    <a:pt x="609" y="2151"/>
                    <a:pt x="716" y="2155"/>
                    <a:pt x="824" y="2155"/>
                  </a:cubicBezTo>
                  <a:cubicBezTo>
                    <a:pt x="1215" y="2155"/>
                    <a:pt x="1602" y="2101"/>
                    <a:pt x="1969" y="1944"/>
                  </a:cubicBezTo>
                  <a:cubicBezTo>
                    <a:pt x="2669" y="1677"/>
                    <a:pt x="3303" y="1343"/>
                    <a:pt x="3937" y="943"/>
                  </a:cubicBezTo>
                  <a:cubicBezTo>
                    <a:pt x="4593" y="474"/>
                    <a:pt x="5397" y="239"/>
                    <a:pt x="6209" y="239"/>
                  </a:cubicBezTo>
                  <a:cubicBezTo>
                    <a:pt x="6263" y="239"/>
                    <a:pt x="6318" y="240"/>
                    <a:pt x="6372" y="243"/>
                  </a:cubicBezTo>
                  <a:cubicBezTo>
                    <a:pt x="7506" y="376"/>
                    <a:pt x="8473" y="1076"/>
                    <a:pt x="8907" y="2144"/>
                  </a:cubicBezTo>
                  <a:lnTo>
                    <a:pt x="8974" y="2311"/>
                  </a:lnTo>
                  <a:lnTo>
                    <a:pt x="9074" y="2144"/>
                  </a:lnTo>
                  <a:cubicBezTo>
                    <a:pt x="9341" y="1777"/>
                    <a:pt x="9707" y="1510"/>
                    <a:pt x="10141" y="1377"/>
                  </a:cubicBezTo>
                  <a:cubicBezTo>
                    <a:pt x="10391" y="1302"/>
                    <a:pt x="10641" y="1264"/>
                    <a:pt x="10892" y="1264"/>
                  </a:cubicBezTo>
                  <a:cubicBezTo>
                    <a:pt x="10975" y="1264"/>
                    <a:pt x="11058" y="1268"/>
                    <a:pt x="11142" y="1277"/>
                  </a:cubicBezTo>
                  <a:cubicBezTo>
                    <a:pt x="11442" y="1343"/>
                    <a:pt x="11742" y="1443"/>
                    <a:pt x="12009" y="1577"/>
                  </a:cubicBezTo>
                  <a:cubicBezTo>
                    <a:pt x="11976" y="1543"/>
                    <a:pt x="11909" y="1477"/>
                    <a:pt x="11842" y="1443"/>
                  </a:cubicBezTo>
                  <a:cubicBezTo>
                    <a:pt x="11642" y="1343"/>
                    <a:pt x="11409" y="1243"/>
                    <a:pt x="11175" y="1210"/>
                  </a:cubicBezTo>
                  <a:cubicBezTo>
                    <a:pt x="11010" y="1180"/>
                    <a:pt x="10845" y="1163"/>
                    <a:pt x="10680" y="1163"/>
                  </a:cubicBezTo>
                  <a:cubicBezTo>
                    <a:pt x="10478" y="1163"/>
                    <a:pt x="10276" y="1188"/>
                    <a:pt x="10074" y="1243"/>
                  </a:cubicBezTo>
                  <a:cubicBezTo>
                    <a:pt x="9663" y="1361"/>
                    <a:pt x="9303" y="1608"/>
                    <a:pt x="9017" y="1940"/>
                  </a:cubicBezTo>
                  <a:lnTo>
                    <a:pt x="9017" y="1940"/>
                  </a:lnTo>
                  <a:cubicBezTo>
                    <a:pt x="8555" y="879"/>
                    <a:pt x="7557" y="137"/>
                    <a:pt x="6405" y="9"/>
                  </a:cubicBezTo>
                  <a:cubicBezTo>
                    <a:pt x="6322" y="4"/>
                    <a:pt x="6239" y="1"/>
                    <a:pt x="6158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1850;p44">
              <a:extLst>
                <a:ext uri="{FF2B5EF4-FFF2-40B4-BE49-F238E27FC236}">
                  <a16:creationId xmlns:a16="http://schemas.microsoft.com/office/drawing/2014/main" id="{5389A1A6-01F2-47BF-BE22-2C9B84D61BE3}"/>
                </a:ext>
              </a:extLst>
            </p:cNvPr>
            <p:cNvSpPr/>
            <p:nvPr/>
          </p:nvSpPr>
          <p:spPr>
            <a:xfrm>
              <a:off x="8219777" y="1815116"/>
              <a:ext cx="33918" cy="28893"/>
            </a:xfrm>
            <a:custGeom>
              <a:avLst/>
              <a:gdLst/>
              <a:ahLst/>
              <a:cxnLst/>
              <a:rect l="l" t="t" r="r" b="b"/>
              <a:pathLst>
                <a:path w="1802" h="1535" extrusionOk="0">
                  <a:moveTo>
                    <a:pt x="953" y="1"/>
                  </a:moveTo>
                  <a:cubicBezTo>
                    <a:pt x="913" y="1"/>
                    <a:pt x="873" y="3"/>
                    <a:pt x="834" y="9"/>
                  </a:cubicBezTo>
                  <a:cubicBezTo>
                    <a:pt x="534" y="76"/>
                    <a:pt x="267" y="243"/>
                    <a:pt x="100" y="509"/>
                  </a:cubicBezTo>
                  <a:cubicBezTo>
                    <a:pt x="100" y="543"/>
                    <a:pt x="100" y="543"/>
                    <a:pt x="100" y="543"/>
                  </a:cubicBezTo>
                  <a:cubicBezTo>
                    <a:pt x="33" y="643"/>
                    <a:pt x="0" y="776"/>
                    <a:pt x="0" y="876"/>
                  </a:cubicBezTo>
                  <a:cubicBezTo>
                    <a:pt x="33" y="1110"/>
                    <a:pt x="200" y="1343"/>
                    <a:pt x="434" y="1443"/>
                  </a:cubicBezTo>
                  <a:cubicBezTo>
                    <a:pt x="568" y="1505"/>
                    <a:pt x="712" y="1534"/>
                    <a:pt x="855" y="1534"/>
                  </a:cubicBezTo>
                  <a:cubicBezTo>
                    <a:pt x="1101" y="1534"/>
                    <a:pt x="1344" y="1446"/>
                    <a:pt x="1535" y="1277"/>
                  </a:cubicBezTo>
                  <a:cubicBezTo>
                    <a:pt x="1801" y="976"/>
                    <a:pt x="1801" y="509"/>
                    <a:pt x="1535" y="209"/>
                  </a:cubicBezTo>
                  <a:cubicBezTo>
                    <a:pt x="1368" y="70"/>
                    <a:pt x="1155" y="1"/>
                    <a:pt x="953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1851;p44">
              <a:extLst>
                <a:ext uri="{FF2B5EF4-FFF2-40B4-BE49-F238E27FC236}">
                  <a16:creationId xmlns:a16="http://schemas.microsoft.com/office/drawing/2014/main" id="{C0EF6B3F-4C15-45BA-B40E-1C8E8C0D5976}"/>
                </a:ext>
              </a:extLst>
            </p:cNvPr>
            <p:cNvSpPr/>
            <p:nvPr/>
          </p:nvSpPr>
          <p:spPr>
            <a:xfrm>
              <a:off x="8216634" y="1822344"/>
              <a:ext cx="36440" cy="21213"/>
            </a:xfrm>
            <a:custGeom>
              <a:avLst/>
              <a:gdLst/>
              <a:ahLst/>
              <a:cxnLst/>
              <a:rect l="l" t="t" r="r" b="b"/>
              <a:pathLst>
                <a:path w="1936" h="1127" extrusionOk="0">
                  <a:moveTo>
                    <a:pt x="689" y="0"/>
                  </a:moveTo>
                  <a:cubicBezTo>
                    <a:pt x="571" y="0"/>
                    <a:pt x="452" y="19"/>
                    <a:pt x="334" y="59"/>
                  </a:cubicBezTo>
                  <a:cubicBezTo>
                    <a:pt x="100" y="125"/>
                    <a:pt x="0" y="225"/>
                    <a:pt x="34" y="259"/>
                  </a:cubicBezTo>
                  <a:cubicBezTo>
                    <a:pt x="34" y="265"/>
                    <a:pt x="39" y="268"/>
                    <a:pt x="49" y="268"/>
                  </a:cubicBezTo>
                  <a:cubicBezTo>
                    <a:pt x="90" y="268"/>
                    <a:pt x="207" y="225"/>
                    <a:pt x="367" y="225"/>
                  </a:cubicBezTo>
                  <a:cubicBezTo>
                    <a:pt x="449" y="210"/>
                    <a:pt x="531" y="203"/>
                    <a:pt x="612" y="203"/>
                  </a:cubicBezTo>
                  <a:cubicBezTo>
                    <a:pt x="1059" y="203"/>
                    <a:pt x="1481" y="431"/>
                    <a:pt x="1735" y="826"/>
                  </a:cubicBezTo>
                  <a:cubicBezTo>
                    <a:pt x="1835" y="993"/>
                    <a:pt x="1868" y="1126"/>
                    <a:pt x="1902" y="1126"/>
                  </a:cubicBezTo>
                  <a:cubicBezTo>
                    <a:pt x="1935" y="1126"/>
                    <a:pt x="1935" y="959"/>
                    <a:pt x="1868" y="759"/>
                  </a:cubicBezTo>
                  <a:cubicBezTo>
                    <a:pt x="1735" y="459"/>
                    <a:pt x="1501" y="225"/>
                    <a:pt x="1235" y="125"/>
                  </a:cubicBezTo>
                  <a:cubicBezTo>
                    <a:pt x="1053" y="45"/>
                    <a:pt x="871" y="0"/>
                    <a:pt x="68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1852;p44">
              <a:extLst>
                <a:ext uri="{FF2B5EF4-FFF2-40B4-BE49-F238E27FC236}">
                  <a16:creationId xmlns:a16="http://schemas.microsoft.com/office/drawing/2014/main" id="{46B1089B-932D-4DDB-8C86-8D81C50F44B5}"/>
                </a:ext>
              </a:extLst>
            </p:cNvPr>
            <p:cNvSpPr/>
            <p:nvPr/>
          </p:nvSpPr>
          <p:spPr>
            <a:xfrm>
              <a:off x="8061556" y="1841655"/>
              <a:ext cx="32036" cy="30191"/>
            </a:xfrm>
            <a:custGeom>
              <a:avLst/>
              <a:gdLst/>
              <a:ahLst/>
              <a:cxnLst/>
              <a:rect l="l" t="t" r="r" b="b"/>
              <a:pathLst>
                <a:path w="1702" h="1604" extrusionOk="0">
                  <a:moveTo>
                    <a:pt x="634" y="0"/>
                  </a:moveTo>
                  <a:cubicBezTo>
                    <a:pt x="634" y="0"/>
                    <a:pt x="400" y="0"/>
                    <a:pt x="200" y="267"/>
                  </a:cubicBezTo>
                  <a:cubicBezTo>
                    <a:pt x="67" y="434"/>
                    <a:pt x="0" y="634"/>
                    <a:pt x="33" y="834"/>
                  </a:cubicBezTo>
                  <a:cubicBezTo>
                    <a:pt x="33" y="1101"/>
                    <a:pt x="200" y="1334"/>
                    <a:pt x="400" y="1468"/>
                  </a:cubicBezTo>
                  <a:cubicBezTo>
                    <a:pt x="549" y="1559"/>
                    <a:pt x="714" y="1604"/>
                    <a:pt x="874" y="1604"/>
                  </a:cubicBezTo>
                  <a:cubicBezTo>
                    <a:pt x="1180" y="1604"/>
                    <a:pt x="1470" y="1441"/>
                    <a:pt x="1601" y="1134"/>
                  </a:cubicBezTo>
                  <a:cubicBezTo>
                    <a:pt x="1701" y="967"/>
                    <a:pt x="1701" y="767"/>
                    <a:pt x="1635" y="600"/>
                  </a:cubicBezTo>
                  <a:lnTo>
                    <a:pt x="1635" y="600"/>
                  </a:lnTo>
                  <a:cubicBezTo>
                    <a:pt x="1601" y="767"/>
                    <a:pt x="1535" y="934"/>
                    <a:pt x="1468" y="1067"/>
                  </a:cubicBezTo>
                  <a:cubicBezTo>
                    <a:pt x="1368" y="1201"/>
                    <a:pt x="1234" y="1301"/>
                    <a:pt x="1101" y="1368"/>
                  </a:cubicBezTo>
                  <a:cubicBezTo>
                    <a:pt x="1030" y="1391"/>
                    <a:pt x="959" y="1402"/>
                    <a:pt x="890" y="1402"/>
                  </a:cubicBezTo>
                  <a:cubicBezTo>
                    <a:pt x="763" y="1402"/>
                    <a:pt x="642" y="1366"/>
                    <a:pt x="534" y="1301"/>
                  </a:cubicBezTo>
                  <a:cubicBezTo>
                    <a:pt x="367" y="1168"/>
                    <a:pt x="234" y="1001"/>
                    <a:pt x="234" y="834"/>
                  </a:cubicBezTo>
                  <a:cubicBezTo>
                    <a:pt x="200" y="667"/>
                    <a:pt x="234" y="500"/>
                    <a:pt x="334" y="367"/>
                  </a:cubicBezTo>
                  <a:cubicBezTo>
                    <a:pt x="400" y="234"/>
                    <a:pt x="500" y="100"/>
                    <a:pt x="634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1853;p44">
              <a:extLst>
                <a:ext uri="{FF2B5EF4-FFF2-40B4-BE49-F238E27FC236}">
                  <a16:creationId xmlns:a16="http://schemas.microsoft.com/office/drawing/2014/main" id="{25A9214C-BEE7-4FB0-8A85-714F85043EB8}"/>
                </a:ext>
              </a:extLst>
            </p:cNvPr>
            <p:cNvSpPr/>
            <p:nvPr/>
          </p:nvSpPr>
          <p:spPr>
            <a:xfrm>
              <a:off x="8047740" y="1835369"/>
              <a:ext cx="18220" cy="20102"/>
            </a:xfrm>
            <a:custGeom>
              <a:avLst/>
              <a:gdLst/>
              <a:ahLst/>
              <a:cxnLst/>
              <a:rect l="l" t="t" r="r" b="b"/>
              <a:pathLst>
                <a:path w="968" h="1068" extrusionOk="0">
                  <a:moveTo>
                    <a:pt x="480" y="0"/>
                  </a:moveTo>
                  <a:cubicBezTo>
                    <a:pt x="426" y="0"/>
                    <a:pt x="351" y="17"/>
                    <a:pt x="267" y="67"/>
                  </a:cubicBezTo>
                  <a:cubicBezTo>
                    <a:pt x="167" y="134"/>
                    <a:pt x="100" y="234"/>
                    <a:pt x="67" y="334"/>
                  </a:cubicBezTo>
                  <a:cubicBezTo>
                    <a:pt x="0" y="467"/>
                    <a:pt x="0" y="601"/>
                    <a:pt x="67" y="734"/>
                  </a:cubicBezTo>
                  <a:cubicBezTo>
                    <a:pt x="145" y="941"/>
                    <a:pt x="362" y="1068"/>
                    <a:pt x="581" y="1068"/>
                  </a:cubicBezTo>
                  <a:cubicBezTo>
                    <a:pt x="644" y="1068"/>
                    <a:pt x="707" y="1057"/>
                    <a:pt x="767" y="1035"/>
                  </a:cubicBezTo>
                  <a:cubicBezTo>
                    <a:pt x="968" y="934"/>
                    <a:pt x="968" y="801"/>
                    <a:pt x="968" y="801"/>
                  </a:cubicBezTo>
                  <a:cubicBezTo>
                    <a:pt x="961" y="795"/>
                    <a:pt x="954" y="792"/>
                    <a:pt x="945" y="792"/>
                  </a:cubicBezTo>
                  <a:cubicBezTo>
                    <a:pt x="906" y="792"/>
                    <a:pt x="842" y="841"/>
                    <a:pt x="734" y="868"/>
                  </a:cubicBezTo>
                  <a:cubicBezTo>
                    <a:pt x="634" y="868"/>
                    <a:pt x="501" y="868"/>
                    <a:pt x="434" y="768"/>
                  </a:cubicBezTo>
                  <a:cubicBezTo>
                    <a:pt x="234" y="634"/>
                    <a:pt x="234" y="367"/>
                    <a:pt x="367" y="201"/>
                  </a:cubicBezTo>
                  <a:cubicBezTo>
                    <a:pt x="467" y="101"/>
                    <a:pt x="567" y="67"/>
                    <a:pt x="567" y="34"/>
                  </a:cubicBezTo>
                  <a:cubicBezTo>
                    <a:pt x="567" y="17"/>
                    <a:pt x="534" y="0"/>
                    <a:pt x="480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1854;p44">
              <a:extLst>
                <a:ext uri="{FF2B5EF4-FFF2-40B4-BE49-F238E27FC236}">
                  <a16:creationId xmlns:a16="http://schemas.microsoft.com/office/drawing/2014/main" id="{8288E544-A89A-4AB0-90C6-331EC27ACEEA}"/>
                </a:ext>
              </a:extLst>
            </p:cNvPr>
            <p:cNvSpPr/>
            <p:nvPr/>
          </p:nvSpPr>
          <p:spPr>
            <a:xfrm>
              <a:off x="8151339" y="2339548"/>
              <a:ext cx="470920" cy="219809"/>
            </a:xfrm>
            <a:custGeom>
              <a:avLst/>
              <a:gdLst/>
              <a:ahLst/>
              <a:cxnLst/>
              <a:rect l="l" t="t" r="r" b="b"/>
              <a:pathLst>
                <a:path w="25019" h="11678" extrusionOk="0">
                  <a:moveTo>
                    <a:pt x="23350" y="0"/>
                  </a:moveTo>
                  <a:cubicBezTo>
                    <a:pt x="20148" y="0"/>
                    <a:pt x="18180" y="467"/>
                    <a:pt x="16112" y="1435"/>
                  </a:cubicBezTo>
                  <a:lnTo>
                    <a:pt x="16645" y="3670"/>
                  </a:lnTo>
                  <a:lnTo>
                    <a:pt x="0" y="5104"/>
                  </a:lnTo>
                  <a:lnTo>
                    <a:pt x="34" y="11042"/>
                  </a:lnTo>
                  <a:cubicBezTo>
                    <a:pt x="34" y="11042"/>
                    <a:pt x="10374" y="11642"/>
                    <a:pt x="16479" y="11675"/>
                  </a:cubicBezTo>
                  <a:cubicBezTo>
                    <a:pt x="16596" y="11677"/>
                    <a:pt x="16711" y="11678"/>
                    <a:pt x="16825" y="11678"/>
                  </a:cubicBezTo>
                  <a:cubicBezTo>
                    <a:pt x="21288" y="11678"/>
                    <a:pt x="23340" y="10399"/>
                    <a:pt x="24251" y="7439"/>
                  </a:cubicBezTo>
                  <a:cubicBezTo>
                    <a:pt x="25018" y="4904"/>
                    <a:pt x="23350" y="0"/>
                    <a:pt x="23350" y="0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1855;p44">
              <a:extLst>
                <a:ext uri="{FF2B5EF4-FFF2-40B4-BE49-F238E27FC236}">
                  <a16:creationId xmlns:a16="http://schemas.microsoft.com/office/drawing/2014/main" id="{44F56EC7-0AB0-4799-98B6-49ED389F37E2}"/>
                </a:ext>
              </a:extLst>
            </p:cNvPr>
            <p:cNvSpPr/>
            <p:nvPr/>
          </p:nvSpPr>
          <p:spPr>
            <a:xfrm>
              <a:off x="8462757" y="2407102"/>
              <a:ext cx="67817" cy="46096"/>
            </a:xfrm>
            <a:custGeom>
              <a:avLst/>
              <a:gdLst/>
              <a:ahLst/>
              <a:cxnLst/>
              <a:rect l="l" t="t" r="r" b="b"/>
              <a:pathLst>
                <a:path w="3603" h="2449" extrusionOk="0">
                  <a:moveTo>
                    <a:pt x="187" y="1"/>
                  </a:moveTo>
                  <a:cubicBezTo>
                    <a:pt x="125" y="1"/>
                    <a:pt x="63" y="5"/>
                    <a:pt x="0" y="14"/>
                  </a:cubicBezTo>
                  <a:cubicBezTo>
                    <a:pt x="1468" y="347"/>
                    <a:pt x="2736" y="1215"/>
                    <a:pt x="3570" y="2449"/>
                  </a:cubicBezTo>
                  <a:cubicBezTo>
                    <a:pt x="3603" y="2449"/>
                    <a:pt x="3503" y="2215"/>
                    <a:pt x="3269" y="1849"/>
                  </a:cubicBezTo>
                  <a:cubicBezTo>
                    <a:pt x="2969" y="1415"/>
                    <a:pt x="2602" y="1015"/>
                    <a:pt x="2135" y="714"/>
                  </a:cubicBezTo>
                  <a:cubicBezTo>
                    <a:pt x="1702" y="414"/>
                    <a:pt x="1201" y="214"/>
                    <a:pt x="667" y="81"/>
                  </a:cubicBezTo>
                  <a:cubicBezTo>
                    <a:pt x="521" y="32"/>
                    <a:pt x="357" y="1"/>
                    <a:pt x="187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1856;p44">
              <a:extLst>
                <a:ext uri="{FF2B5EF4-FFF2-40B4-BE49-F238E27FC236}">
                  <a16:creationId xmlns:a16="http://schemas.microsoft.com/office/drawing/2014/main" id="{CE8B9887-BE02-4C64-A254-71D1745C4E3F}"/>
                </a:ext>
              </a:extLst>
            </p:cNvPr>
            <p:cNvSpPr/>
            <p:nvPr/>
          </p:nvSpPr>
          <p:spPr>
            <a:xfrm>
              <a:off x="7976779" y="2096569"/>
              <a:ext cx="293876" cy="490477"/>
            </a:xfrm>
            <a:custGeom>
              <a:avLst/>
              <a:gdLst/>
              <a:ahLst/>
              <a:cxnLst/>
              <a:rect l="l" t="t" r="r" b="b"/>
              <a:pathLst>
                <a:path w="15613" h="26058" extrusionOk="0">
                  <a:moveTo>
                    <a:pt x="9908" y="0"/>
                  </a:moveTo>
                  <a:lnTo>
                    <a:pt x="5572" y="14310"/>
                  </a:lnTo>
                  <a:lnTo>
                    <a:pt x="5538" y="14310"/>
                  </a:lnTo>
                  <a:cubicBezTo>
                    <a:pt x="5538" y="14310"/>
                    <a:pt x="2336" y="15078"/>
                    <a:pt x="1" y="16645"/>
                  </a:cubicBezTo>
                  <a:lnTo>
                    <a:pt x="2503" y="23417"/>
                  </a:lnTo>
                  <a:cubicBezTo>
                    <a:pt x="3106" y="25034"/>
                    <a:pt x="4600" y="26057"/>
                    <a:pt x="6151" y="26057"/>
                  </a:cubicBezTo>
                  <a:cubicBezTo>
                    <a:pt x="6743" y="26057"/>
                    <a:pt x="7344" y="25908"/>
                    <a:pt x="7907" y="25585"/>
                  </a:cubicBezTo>
                  <a:cubicBezTo>
                    <a:pt x="11042" y="23784"/>
                    <a:pt x="12176" y="18547"/>
                    <a:pt x="12176" y="18547"/>
                  </a:cubicBezTo>
                  <a:lnTo>
                    <a:pt x="15612" y="3603"/>
                  </a:lnTo>
                  <a:lnTo>
                    <a:pt x="9908" y="0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1857;p44">
              <a:extLst>
                <a:ext uri="{FF2B5EF4-FFF2-40B4-BE49-F238E27FC236}">
                  <a16:creationId xmlns:a16="http://schemas.microsoft.com/office/drawing/2014/main" id="{66E3BBEB-1EF5-48E0-819C-109FCFD87DCA}"/>
                </a:ext>
              </a:extLst>
            </p:cNvPr>
            <p:cNvSpPr/>
            <p:nvPr/>
          </p:nvSpPr>
          <p:spPr>
            <a:xfrm>
              <a:off x="8141288" y="1892740"/>
              <a:ext cx="188376" cy="271646"/>
            </a:xfrm>
            <a:custGeom>
              <a:avLst/>
              <a:gdLst/>
              <a:ahLst/>
              <a:cxnLst/>
              <a:rect l="l" t="t" r="r" b="b"/>
              <a:pathLst>
                <a:path w="10008" h="14432" extrusionOk="0">
                  <a:moveTo>
                    <a:pt x="578" y="0"/>
                  </a:moveTo>
                  <a:cubicBezTo>
                    <a:pt x="446" y="0"/>
                    <a:pt x="312" y="42"/>
                    <a:pt x="201" y="121"/>
                  </a:cubicBezTo>
                  <a:cubicBezTo>
                    <a:pt x="0" y="288"/>
                    <a:pt x="34" y="655"/>
                    <a:pt x="101" y="922"/>
                  </a:cubicBezTo>
                  <a:lnTo>
                    <a:pt x="1368" y="5926"/>
                  </a:lnTo>
                  <a:lnTo>
                    <a:pt x="1135" y="10862"/>
                  </a:lnTo>
                  <a:lnTo>
                    <a:pt x="6839" y="14432"/>
                  </a:lnTo>
                  <a:cubicBezTo>
                    <a:pt x="6839" y="14432"/>
                    <a:pt x="8306" y="12997"/>
                    <a:pt x="8373" y="12764"/>
                  </a:cubicBezTo>
                  <a:cubicBezTo>
                    <a:pt x="8440" y="12530"/>
                    <a:pt x="8707" y="9962"/>
                    <a:pt x="8707" y="9962"/>
                  </a:cubicBezTo>
                  <a:cubicBezTo>
                    <a:pt x="8707" y="9962"/>
                    <a:pt x="9340" y="9595"/>
                    <a:pt x="9674" y="9428"/>
                  </a:cubicBezTo>
                  <a:cubicBezTo>
                    <a:pt x="10008" y="9228"/>
                    <a:pt x="9774" y="8427"/>
                    <a:pt x="9674" y="7927"/>
                  </a:cubicBezTo>
                  <a:cubicBezTo>
                    <a:pt x="9574" y="7393"/>
                    <a:pt x="8907" y="7193"/>
                    <a:pt x="8907" y="7193"/>
                  </a:cubicBezTo>
                  <a:cubicBezTo>
                    <a:pt x="8907" y="6759"/>
                    <a:pt x="8840" y="6292"/>
                    <a:pt x="8740" y="5859"/>
                  </a:cubicBezTo>
                  <a:cubicBezTo>
                    <a:pt x="8607" y="5659"/>
                    <a:pt x="7039" y="5625"/>
                    <a:pt x="7039" y="5625"/>
                  </a:cubicBezTo>
                  <a:cubicBezTo>
                    <a:pt x="7039" y="5292"/>
                    <a:pt x="7039" y="4992"/>
                    <a:pt x="7039" y="4691"/>
                  </a:cubicBezTo>
                  <a:cubicBezTo>
                    <a:pt x="7006" y="4594"/>
                    <a:pt x="6465" y="3288"/>
                    <a:pt x="6005" y="3288"/>
                  </a:cubicBezTo>
                  <a:cubicBezTo>
                    <a:pt x="5994" y="3288"/>
                    <a:pt x="5983" y="3289"/>
                    <a:pt x="5971" y="3290"/>
                  </a:cubicBezTo>
                  <a:cubicBezTo>
                    <a:pt x="5538" y="3390"/>
                    <a:pt x="3003" y="4891"/>
                    <a:pt x="3003" y="4891"/>
                  </a:cubicBezTo>
                  <a:cubicBezTo>
                    <a:pt x="3003" y="4891"/>
                    <a:pt x="1335" y="522"/>
                    <a:pt x="968" y="155"/>
                  </a:cubicBezTo>
                  <a:cubicBezTo>
                    <a:pt x="863" y="50"/>
                    <a:pt x="722" y="0"/>
                    <a:pt x="578" y="0"/>
                  </a:cubicBez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1858;p44">
              <a:extLst>
                <a:ext uri="{FF2B5EF4-FFF2-40B4-BE49-F238E27FC236}">
                  <a16:creationId xmlns:a16="http://schemas.microsoft.com/office/drawing/2014/main" id="{29E619C3-E774-4FF2-9D54-81CE3230B3E2}"/>
                </a:ext>
              </a:extLst>
            </p:cNvPr>
            <p:cNvSpPr/>
            <p:nvPr/>
          </p:nvSpPr>
          <p:spPr>
            <a:xfrm>
              <a:off x="8062798" y="1892024"/>
              <a:ext cx="266244" cy="695529"/>
            </a:xfrm>
            <a:custGeom>
              <a:avLst/>
              <a:gdLst/>
              <a:ahLst/>
              <a:cxnLst/>
              <a:rect l="l" t="t" r="r" b="b"/>
              <a:pathLst>
                <a:path w="14145" h="36952" extrusionOk="0">
                  <a:moveTo>
                    <a:pt x="1" y="36552"/>
                  </a:moveTo>
                  <a:cubicBezTo>
                    <a:pt x="28" y="36573"/>
                    <a:pt x="57" y="36592"/>
                    <a:pt x="87" y="36610"/>
                  </a:cubicBezTo>
                  <a:lnTo>
                    <a:pt x="87" y="36610"/>
                  </a:lnTo>
                  <a:lnTo>
                    <a:pt x="1" y="36552"/>
                  </a:lnTo>
                  <a:close/>
                  <a:moveTo>
                    <a:pt x="87" y="36610"/>
                  </a:moveTo>
                  <a:lnTo>
                    <a:pt x="101" y="36619"/>
                  </a:lnTo>
                  <a:cubicBezTo>
                    <a:pt x="107" y="36622"/>
                    <a:pt x="113" y="36625"/>
                    <a:pt x="119" y="36628"/>
                  </a:cubicBezTo>
                  <a:lnTo>
                    <a:pt x="119" y="36628"/>
                  </a:lnTo>
                  <a:cubicBezTo>
                    <a:pt x="108" y="36622"/>
                    <a:pt x="98" y="36616"/>
                    <a:pt x="87" y="36610"/>
                  </a:cubicBezTo>
                  <a:close/>
                  <a:moveTo>
                    <a:pt x="119" y="36628"/>
                  </a:moveTo>
                  <a:lnTo>
                    <a:pt x="119" y="36628"/>
                  </a:lnTo>
                  <a:cubicBezTo>
                    <a:pt x="168" y="36655"/>
                    <a:pt x="220" y="36678"/>
                    <a:pt x="274" y="36698"/>
                  </a:cubicBezTo>
                  <a:lnTo>
                    <a:pt x="274" y="36698"/>
                  </a:lnTo>
                  <a:cubicBezTo>
                    <a:pt x="224" y="36676"/>
                    <a:pt x="174" y="36655"/>
                    <a:pt x="119" y="36628"/>
                  </a:cubicBezTo>
                  <a:close/>
                  <a:moveTo>
                    <a:pt x="4680" y="1"/>
                  </a:moveTo>
                  <a:cubicBezTo>
                    <a:pt x="4608" y="1"/>
                    <a:pt x="4537" y="9"/>
                    <a:pt x="4471" y="26"/>
                  </a:cubicBezTo>
                  <a:cubicBezTo>
                    <a:pt x="4337" y="93"/>
                    <a:pt x="4204" y="193"/>
                    <a:pt x="4137" y="326"/>
                  </a:cubicBezTo>
                  <a:cubicBezTo>
                    <a:pt x="4070" y="426"/>
                    <a:pt x="4037" y="593"/>
                    <a:pt x="4037" y="726"/>
                  </a:cubicBezTo>
                  <a:cubicBezTo>
                    <a:pt x="4070" y="860"/>
                    <a:pt x="4104" y="993"/>
                    <a:pt x="4137" y="1093"/>
                  </a:cubicBezTo>
                  <a:cubicBezTo>
                    <a:pt x="4204" y="1360"/>
                    <a:pt x="4271" y="1594"/>
                    <a:pt x="4337" y="1827"/>
                  </a:cubicBezTo>
                  <a:lnTo>
                    <a:pt x="4704" y="3228"/>
                  </a:lnTo>
                  <a:cubicBezTo>
                    <a:pt x="4937" y="4160"/>
                    <a:pt x="5170" y="5092"/>
                    <a:pt x="5436" y="5991"/>
                  </a:cubicBezTo>
                  <a:lnTo>
                    <a:pt x="5436" y="5991"/>
                  </a:lnTo>
                  <a:cubicBezTo>
                    <a:pt x="5337" y="7683"/>
                    <a:pt x="5271" y="9341"/>
                    <a:pt x="5205" y="10867"/>
                  </a:cubicBezTo>
                  <a:cubicBezTo>
                    <a:pt x="3670" y="16004"/>
                    <a:pt x="2369" y="20274"/>
                    <a:pt x="1469" y="23276"/>
                  </a:cubicBezTo>
                  <a:cubicBezTo>
                    <a:pt x="1035" y="24744"/>
                    <a:pt x="701" y="25911"/>
                    <a:pt x="468" y="26712"/>
                  </a:cubicBezTo>
                  <a:lnTo>
                    <a:pt x="201" y="27646"/>
                  </a:lnTo>
                  <a:cubicBezTo>
                    <a:pt x="134" y="27846"/>
                    <a:pt x="101" y="27946"/>
                    <a:pt x="101" y="27946"/>
                  </a:cubicBezTo>
                  <a:cubicBezTo>
                    <a:pt x="134" y="27846"/>
                    <a:pt x="201" y="27746"/>
                    <a:pt x="234" y="27646"/>
                  </a:cubicBezTo>
                  <a:cubicBezTo>
                    <a:pt x="301" y="27412"/>
                    <a:pt x="368" y="27112"/>
                    <a:pt x="501" y="26745"/>
                  </a:cubicBezTo>
                  <a:lnTo>
                    <a:pt x="1569" y="23309"/>
                  </a:lnTo>
                  <a:lnTo>
                    <a:pt x="5371" y="10934"/>
                  </a:lnTo>
                  <a:cubicBezTo>
                    <a:pt x="5438" y="9366"/>
                    <a:pt x="5538" y="7731"/>
                    <a:pt x="5605" y="6030"/>
                  </a:cubicBezTo>
                  <a:lnTo>
                    <a:pt x="5605" y="5997"/>
                  </a:lnTo>
                  <a:cubicBezTo>
                    <a:pt x="5371" y="5096"/>
                    <a:pt x="5138" y="4162"/>
                    <a:pt x="4904" y="3228"/>
                  </a:cubicBezTo>
                  <a:cubicBezTo>
                    <a:pt x="4771" y="2761"/>
                    <a:pt x="4637" y="2294"/>
                    <a:pt x="4537" y="1827"/>
                  </a:cubicBezTo>
                  <a:cubicBezTo>
                    <a:pt x="4471" y="1594"/>
                    <a:pt x="4404" y="1327"/>
                    <a:pt x="4337" y="1093"/>
                  </a:cubicBezTo>
                  <a:cubicBezTo>
                    <a:pt x="4304" y="993"/>
                    <a:pt x="4271" y="860"/>
                    <a:pt x="4237" y="760"/>
                  </a:cubicBezTo>
                  <a:cubicBezTo>
                    <a:pt x="4237" y="660"/>
                    <a:pt x="4271" y="560"/>
                    <a:pt x="4304" y="460"/>
                  </a:cubicBezTo>
                  <a:cubicBezTo>
                    <a:pt x="4404" y="310"/>
                    <a:pt x="4542" y="234"/>
                    <a:pt x="4689" y="234"/>
                  </a:cubicBezTo>
                  <a:cubicBezTo>
                    <a:pt x="4738" y="234"/>
                    <a:pt x="4788" y="243"/>
                    <a:pt x="4838" y="259"/>
                  </a:cubicBezTo>
                  <a:cubicBezTo>
                    <a:pt x="5071" y="293"/>
                    <a:pt x="5238" y="460"/>
                    <a:pt x="5305" y="660"/>
                  </a:cubicBezTo>
                  <a:cubicBezTo>
                    <a:pt x="5505" y="1160"/>
                    <a:pt x="5705" y="1627"/>
                    <a:pt x="5872" y="2094"/>
                  </a:cubicBezTo>
                  <a:cubicBezTo>
                    <a:pt x="6272" y="3061"/>
                    <a:pt x="6672" y="4029"/>
                    <a:pt x="7039" y="5030"/>
                  </a:cubicBezTo>
                  <a:lnTo>
                    <a:pt x="7106" y="5130"/>
                  </a:lnTo>
                  <a:lnTo>
                    <a:pt x="7206" y="5063"/>
                  </a:lnTo>
                  <a:cubicBezTo>
                    <a:pt x="7940" y="4629"/>
                    <a:pt x="8707" y="4196"/>
                    <a:pt x="9474" y="3795"/>
                  </a:cubicBezTo>
                  <a:cubicBezTo>
                    <a:pt x="9674" y="3695"/>
                    <a:pt x="9875" y="3595"/>
                    <a:pt x="10075" y="3528"/>
                  </a:cubicBezTo>
                  <a:cubicBezTo>
                    <a:pt x="10103" y="3500"/>
                    <a:pt x="10137" y="3490"/>
                    <a:pt x="10170" y="3490"/>
                  </a:cubicBezTo>
                  <a:cubicBezTo>
                    <a:pt x="10214" y="3490"/>
                    <a:pt x="10256" y="3509"/>
                    <a:pt x="10275" y="3528"/>
                  </a:cubicBezTo>
                  <a:cubicBezTo>
                    <a:pt x="10375" y="3595"/>
                    <a:pt x="10442" y="3662"/>
                    <a:pt x="10508" y="3762"/>
                  </a:cubicBezTo>
                  <a:cubicBezTo>
                    <a:pt x="10642" y="3929"/>
                    <a:pt x="10742" y="4096"/>
                    <a:pt x="10842" y="4296"/>
                  </a:cubicBezTo>
                  <a:cubicBezTo>
                    <a:pt x="10909" y="4396"/>
                    <a:pt x="10942" y="4496"/>
                    <a:pt x="10975" y="4596"/>
                  </a:cubicBezTo>
                  <a:cubicBezTo>
                    <a:pt x="11042" y="4696"/>
                    <a:pt x="11075" y="4763"/>
                    <a:pt x="11075" y="4863"/>
                  </a:cubicBezTo>
                  <a:lnTo>
                    <a:pt x="11075" y="5830"/>
                  </a:lnTo>
                  <a:lnTo>
                    <a:pt x="11209" y="5830"/>
                  </a:lnTo>
                  <a:cubicBezTo>
                    <a:pt x="11709" y="5830"/>
                    <a:pt x="12210" y="5863"/>
                    <a:pt x="12710" y="5997"/>
                  </a:cubicBezTo>
                  <a:lnTo>
                    <a:pt x="12777" y="6030"/>
                  </a:lnTo>
                  <a:lnTo>
                    <a:pt x="12810" y="6030"/>
                  </a:lnTo>
                  <a:cubicBezTo>
                    <a:pt x="12843" y="6097"/>
                    <a:pt x="12843" y="6130"/>
                    <a:pt x="12877" y="6197"/>
                  </a:cubicBezTo>
                  <a:cubicBezTo>
                    <a:pt x="12877" y="6330"/>
                    <a:pt x="12910" y="6431"/>
                    <a:pt x="12910" y="6564"/>
                  </a:cubicBezTo>
                  <a:cubicBezTo>
                    <a:pt x="12943" y="6797"/>
                    <a:pt x="12977" y="7064"/>
                    <a:pt x="12977" y="7298"/>
                  </a:cubicBezTo>
                  <a:lnTo>
                    <a:pt x="12977" y="7365"/>
                  </a:lnTo>
                  <a:lnTo>
                    <a:pt x="13043" y="7398"/>
                  </a:lnTo>
                  <a:cubicBezTo>
                    <a:pt x="13310" y="7498"/>
                    <a:pt x="13577" y="7665"/>
                    <a:pt x="13711" y="7932"/>
                  </a:cubicBezTo>
                  <a:cubicBezTo>
                    <a:pt x="13777" y="8232"/>
                    <a:pt x="13844" y="8532"/>
                    <a:pt x="13911" y="8832"/>
                  </a:cubicBezTo>
                  <a:cubicBezTo>
                    <a:pt x="13911" y="8966"/>
                    <a:pt x="13911" y="9132"/>
                    <a:pt x="13911" y="9266"/>
                  </a:cubicBezTo>
                  <a:cubicBezTo>
                    <a:pt x="13877" y="9299"/>
                    <a:pt x="13844" y="9366"/>
                    <a:pt x="13811" y="9399"/>
                  </a:cubicBezTo>
                  <a:cubicBezTo>
                    <a:pt x="13777" y="9433"/>
                    <a:pt x="13677" y="9466"/>
                    <a:pt x="13644" y="9499"/>
                  </a:cubicBezTo>
                  <a:lnTo>
                    <a:pt x="12843" y="9966"/>
                  </a:lnTo>
                  <a:lnTo>
                    <a:pt x="12777" y="9966"/>
                  </a:lnTo>
                  <a:lnTo>
                    <a:pt x="12777" y="10033"/>
                  </a:lnTo>
                  <a:cubicBezTo>
                    <a:pt x="12710" y="10900"/>
                    <a:pt x="12610" y="11768"/>
                    <a:pt x="12510" y="12602"/>
                  </a:cubicBezTo>
                  <a:cubicBezTo>
                    <a:pt x="12476" y="12702"/>
                    <a:pt x="12443" y="12802"/>
                    <a:pt x="12376" y="12868"/>
                  </a:cubicBezTo>
                  <a:cubicBezTo>
                    <a:pt x="12343" y="12935"/>
                    <a:pt x="12276" y="13035"/>
                    <a:pt x="12210" y="13102"/>
                  </a:cubicBezTo>
                  <a:cubicBezTo>
                    <a:pt x="12076" y="13269"/>
                    <a:pt x="11909" y="13402"/>
                    <a:pt x="11776" y="13569"/>
                  </a:cubicBezTo>
                  <a:cubicBezTo>
                    <a:pt x="11509" y="13869"/>
                    <a:pt x="11209" y="14136"/>
                    <a:pt x="10909" y="14436"/>
                  </a:cubicBezTo>
                  <a:lnTo>
                    <a:pt x="10909" y="14470"/>
                  </a:lnTo>
                  <a:cubicBezTo>
                    <a:pt x="10008" y="18339"/>
                    <a:pt x="9174" y="21942"/>
                    <a:pt x="8407" y="25144"/>
                  </a:cubicBezTo>
                  <a:cubicBezTo>
                    <a:pt x="8040" y="26745"/>
                    <a:pt x="7673" y="28280"/>
                    <a:pt x="7373" y="29681"/>
                  </a:cubicBezTo>
                  <a:cubicBezTo>
                    <a:pt x="7239" y="30348"/>
                    <a:pt x="7039" y="31015"/>
                    <a:pt x="6839" y="31682"/>
                  </a:cubicBezTo>
                  <a:cubicBezTo>
                    <a:pt x="6606" y="32249"/>
                    <a:pt x="6372" y="32849"/>
                    <a:pt x="6038" y="33383"/>
                  </a:cubicBezTo>
                  <a:cubicBezTo>
                    <a:pt x="5538" y="34317"/>
                    <a:pt x="4871" y="35184"/>
                    <a:pt x="4070" y="35885"/>
                  </a:cubicBezTo>
                  <a:cubicBezTo>
                    <a:pt x="3470" y="36419"/>
                    <a:pt x="2736" y="36752"/>
                    <a:pt x="1936" y="36886"/>
                  </a:cubicBezTo>
                  <a:cubicBezTo>
                    <a:pt x="1777" y="36907"/>
                    <a:pt x="1619" y="36918"/>
                    <a:pt x="1461" y="36918"/>
                  </a:cubicBezTo>
                  <a:cubicBezTo>
                    <a:pt x="1122" y="36918"/>
                    <a:pt x="787" y="36866"/>
                    <a:pt x="468" y="36752"/>
                  </a:cubicBezTo>
                  <a:cubicBezTo>
                    <a:pt x="402" y="36739"/>
                    <a:pt x="337" y="36721"/>
                    <a:pt x="274" y="36698"/>
                  </a:cubicBezTo>
                  <a:lnTo>
                    <a:pt x="274" y="36698"/>
                  </a:lnTo>
                  <a:cubicBezTo>
                    <a:pt x="336" y="36724"/>
                    <a:pt x="397" y="36750"/>
                    <a:pt x="468" y="36786"/>
                  </a:cubicBezTo>
                  <a:cubicBezTo>
                    <a:pt x="787" y="36900"/>
                    <a:pt x="1137" y="36951"/>
                    <a:pt x="1487" y="36951"/>
                  </a:cubicBezTo>
                  <a:cubicBezTo>
                    <a:pt x="1649" y="36951"/>
                    <a:pt x="1810" y="36940"/>
                    <a:pt x="1969" y="36919"/>
                  </a:cubicBezTo>
                  <a:cubicBezTo>
                    <a:pt x="2769" y="36819"/>
                    <a:pt x="3537" y="36485"/>
                    <a:pt x="4170" y="35952"/>
                  </a:cubicBezTo>
                  <a:cubicBezTo>
                    <a:pt x="4971" y="35218"/>
                    <a:pt x="5672" y="34351"/>
                    <a:pt x="6205" y="33417"/>
                  </a:cubicBezTo>
                  <a:cubicBezTo>
                    <a:pt x="6505" y="32849"/>
                    <a:pt x="6772" y="32282"/>
                    <a:pt x="6972" y="31682"/>
                  </a:cubicBezTo>
                  <a:cubicBezTo>
                    <a:pt x="7206" y="31015"/>
                    <a:pt x="7406" y="30348"/>
                    <a:pt x="7540" y="29647"/>
                  </a:cubicBezTo>
                  <a:cubicBezTo>
                    <a:pt x="7873" y="28246"/>
                    <a:pt x="8240" y="26745"/>
                    <a:pt x="8607" y="25144"/>
                  </a:cubicBezTo>
                  <a:cubicBezTo>
                    <a:pt x="9374" y="21943"/>
                    <a:pt x="10241" y="18342"/>
                    <a:pt x="11141" y="14474"/>
                  </a:cubicBezTo>
                  <a:lnTo>
                    <a:pt x="11141" y="14474"/>
                  </a:lnTo>
                  <a:cubicBezTo>
                    <a:pt x="11430" y="14215"/>
                    <a:pt x="11719" y="13925"/>
                    <a:pt x="11976" y="13636"/>
                  </a:cubicBezTo>
                  <a:lnTo>
                    <a:pt x="12410" y="13169"/>
                  </a:lnTo>
                  <a:cubicBezTo>
                    <a:pt x="12476" y="13102"/>
                    <a:pt x="12543" y="13002"/>
                    <a:pt x="12610" y="12935"/>
                  </a:cubicBezTo>
                  <a:cubicBezTo>
                    <a:pt x="12643" y="12868"/>
                    <a:pt x="12677" y="12802"/>
                    <a:pt x="12677" y="12735"/>
                  </a:cubicBezTo>
                  <a:lnTo>
                    <a:pt x="12710" y="12568"/>
                  </a:lnTo>
                  <a:cubicBezTo>
                    <a:pt x="12807" y="11756"/>
                    <a:pt x="12905" y="10913"/>
                    <a:pt x="13002" y="10068"/>
                  </a:cubicBezTo>
                  <a:lnTo>
                    <a:pt x="13002" y="10068"/>
                  </a:lnTo>
                  <a:lnTo>
                    <a:pt x="13744" y="9666"/>
                  </a:lnTo>
                  <a:cubicBezTo>
                    <a:pt x="13811" y="9633"/>
                    <a:pt x="13877" y="9599"/>
                    <a:pt x="13944" y="9533"/>
                  </a:cubicBezTo>
                  <a:cubicBezTo>
                    <a:pt x="14044" y="9466"/>
                    <a:pt x="14078" y="9399"/>
                    <a:pt x="14111" y="9299"/>
                  </a:cubicBezTo>
                  <a:cubicBezTo>
                    <a:pt x="14144" y="9099"/>
                    <a:pt x="14144" y="8932"/>
                    <a:pt x="14111" y="8766"/>
                  </a:cubicBezTo>
                  <a:cubicBezTo>
                    <a:pt x="14078" y="8465"/>
                    <a:pt x="14011" y="8132"/>
                    <a:pt x="13911" y="7798"/>
                  </a:cubicBezTo>
                  <a:cubicBezTo>
                    <a:pt x="13755" y="7518"/>
                    <a:pt x="13483" y="7296"/>
                    <a:pt x="13176" y="7186"/>
                  </a:cubicBezTo>
                  <a:lnTo>
                    <a:pt x="13176" y="7186"/>
                  </a:lnTo>
                  <a:cubicBezTo>
                    <a:pt x="13171" y="6951"/>
                    <a:pt x="13144" y="6738"/>
                    <a:pt x="13144" y="6497"/>
                  </a:cubicBezTo>
                  <a:cubicBezTo>
                    <a:pt x="13110" y="6364"/>
                    <a:pt x="13110" y="6230"/>
                    <a:pt x="13077" y="6097"/>
                  </a:cubicBezTo>
                  <a:cubicBezTo>
                    <a:pt x="13043" y="6030"/>
                    <a:pt x="13043" y="5964"/>
                    <a:pt x="13010" y="5897"/>
                  </a:cubicBezTo>
                  <a:cubicBezTo>
                    <a:pt x="12977" y="5863"/>
                    <a:pt x="12943" y="5797"/>
                    <a:pt x="12910" y="5797"/>
                  </a:cubicBezTo>
                  <a:lnTo>
                    <a:pt x="12777" y="5730"/>
                  </a:lnTo>
                  <a:cubicBezTo>
                    <a:pt x="12308" y="5636"/>
                    <a:pt x="11809" y="5572"/>
                    <a:pt x="11309" y="5564"/>
                  </a:cubicBezTo>
                  <a:lnTo>
                    <a:pt x="11309" y="5564"/>
                  </a:lnTo>
                  <a:lnTo>
                    <a:pt x="11309" y="4829"/>
                  </a:lnTo>
                  <a:cubicBezTo>
                    <a:pt x="11276" y="4729"/>
                    <a:pt x="11242" y="4596"/>
                    <a:pt x="11175" y="4496"/>
                  </a:cubicBezTo>
                  <a:cubicBezTo>
                    <a:pt x="11142" y="4396"/>
                    <a:pt x="11075" y="4296"/>
                    <a:pt x="11042" y="4162"/>
                  </a:cubicBezTo>
                  <a:cubicBezTo>
                    <a:pt x="10942" y="3962"/>
                    <a:pt x="10809" y="3762"/>
                    <a:pt x="10675" y="3595"/>
                  </a:cubicBezTo>
                  <a:cubicBezTo>
                    <a:pt x="10608" y="3495"/>
                    <a:pt x="10508" y="3395"/>
                    <a:pt x="10408" y="3328"/>
                  </a:cubicBezTo>
                  <a:cubicBezTo>
                    <a:pt x="10342" y="3295"/>
                    <a:pt x="10275" y="3262"/>
                    <a:pt x="10208" y="3262"/>
                  </a:cubicBezTo>
                  <a:cubicBezTo>
                    <a:pt x="10141" y="3262"/>
                    <a:pt x="10075" y="3262"/>
                    <a:pt x="10008" y="3295"/>
                  </a:cubicBezTo>
                  <a:cubicBezTo>
                    <a:pt x="9774" y="3362"/>
                    <a:pt x="9574" y="3462"/>
                    <a:pt x="9374" y="3562"/>
                  </a:cubicBezTo>
                  <a:cubicBezTo>
                    <a:pt x="8637" y="3978"/>
                    <a:pt x="7900" y="4395"/>
                    <a:pt x="7192" y="4812"/>
                  </a:cubicBezTo>
                  <a:lnTo>
                    <a:pt x="7192" y="4812"/>
                  </a:lnTo>
                  <a:cubicBezTo>
                    <a:pt x="6810" y="3853"/>
                    <a:pt x="6456" y="2923"/>
                    <a:pt x="6072" y="1994"/>
                  </a:cubicBezTo>
                  <a:lnTo>
                    <a:pt x="5505" y="560"/>
                  </a:lnTo>
                  <a:cubicBezTo>
                    <a:pt x="5471" y="426"/>
                    <a:pt x="5371" y="293"/>
                    <a:pt x="5271" y="226"/>
                  </a:cubicBezTo>
                  <a:cubicBezTo>
                    <a:pt x="5121" y="76"/>
                    <a:pt x="4896" y="1"/>
                    <a:pt x="4680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1859;p44">
              <a:extLst>
                <a:ext uri="{FF2B5EF4-FFF2-40B4-BE49-F238E27FC236}">
                  <a16:creationId xmlns:a16="http://schemas.microsoft.com/office/drawing/2014/main" id="{0A8521DA-D689-4B00-AF55-C7E93EC516BF}"/>
                </a:ext>
              </a:extLst>
            </p:cNvPr>
            <p:cNvSpPr/>
            <p:nvPr/>
          </p:nvSpPr>
          <p:spPr>
            <a:xfrm>
              <a:off x="8232332" y="1996320"/>
              <a:ext cx="41447" cy="16846"/>
            </a:xfrm>
            <a:custGeom>
              <a:avLst/>
              <a:gdLst/>
              <a:ahLst/>
              <a:cxnLst/>
              <a:rect l="l" t="t" r="r" b="b"/>
              <a:pathLst>
                <a:path w="2202" h="895" extrusionOk="0">
                  <a:moveTo>
                    <a:pt x="1462" y="0"/>
                  </a:moveTo>
                  <a:cubicBezTo>
                    <a:pt x="1286" y="0"/>
                    <a:pt x="1110" y="17"/>
                    <a:pt x="934" y="56"/>
                  </a:cubicBezTo>
                  <a:cubicBezTo>
                    <a:pt x="634" y="122"/>
                    <a:pt x="367" y="289"/>
                    <a:pt x="167" y="556"/>
                  </a:cubicBezTo>
                  <a:cubicBezTo>
                    <a:pt x="34" y="756"/>
                    <a:pt x="0" y="890"/>
                    <a:pt x="34" y="890"/>
                  </a:cubicBezTo>
                  <a:cubicBezTo>
                    <a:pt x="37" y="893"/>
                    <a:pt x="41" y="895"/>
                    <a:pt x="45" y="895"/>
                  </a:cubicBezTo>
                  <a:cubicBezTo>
                    <a:pt x="82" y="895"/>
                    <a:pt x="151" y="775"/>
                    <a:pt x="300" y="656"/>
                  </a:cubicBezTo>
                  <a:cubicBezTo>
                    <a:pt x="501" y="456"/>
                    <a:pt x="734" y="356"/>
                    <a:pt x="1001" y="289"/>
                  </a:cubicBezTo>
                  <a:cubicBezTo>
                    <a:pt x="1268" y="222"/>
                    <a:pt x="1535" y="189"/>
                    <a:pt x="1835" y="156"/>
                  </a:cubicBezTo>
                  <a:cubicBezTo>
                    <a:pt x="2068" y="156"/>
                    <a:pt x="2202" y="156"/>
                    <a:pt x="2202" y="122"/>
                  </a:cubicBezTo>
                  <a:cubicBezTo>
                    <a:pt x="2202" y="89"/>
                    <a:pt x="2068" y="56"/>
                    <a:pt x="1835" y="22"/>
                  </a:cubicBezTo>
                  <a:cubicBezTo>
                    <a:pt x="1711" y="8"/>
                    <a:pt x="1586" y="0"/>
                    <a:pt x="1462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1860;p44">
              <a:extLst>
                <a:ext uri="{FF2B5EF4-FFF2-40B4-BE49-F238E27FC236}">
                  <a16:creationId xmlns:a16="http://schemas.microsoft.com/office/drawing/2014/main" id="{C227BF32-0A6C-43C5-8E74-11796FBC727B}"/>
                </a:ext>
              </a:extLst>
            </p:cNvPr>
            <p:cNvSpPr/>
            <p:nvPr/>
          </p:nvSpPr>
          <p:spPr>
            <a:xfrm>
              <a:off x="8249912" y="1989826"/>
              <a:ext cx="5666" cy="9562"/>
            </a:xfrm>
            <a:custGeom>
              <a:avLst/>
              <a:gdLst/>
              <a:ahLst/>
              <a:cxnLst/>
              <a:rect l="l" t="t" r="r" b="b"/>
              <a:pathLst>
                <a:path w="301" h="508" extrusionOk="0">
                  <a:moveTo>
                    <a:pt x="234" y="0"/>
                  </a:moveTo>
                  <a:cubicBezTo>
                    <a:pt x="200" y="0"/>
                    <a:pt x="100" y="100"/>
                    <a:pt x="67" y="234"/>
                  </a:cubicBezTo>
                  <a:cubicBezTo>
                    <a:pt x="0" y="367"/>
                    <a:pt x="0" y="501"/>
                    <a:pt x="67" y="501"/>
                  </a:cubicBezTo>
                  <a:cubicBezTo>
                    <a:pt x="71" y="505"/>
                    <a:pt x="77" y="507"/>
                    <a:pt x="83" y="507"/>
                  </a:cubicBezTo>
                  <a:cubicBezTo>
                    <a:pt x="126" y="507"/>
                    <a:pt x="205" y="416"/>
                    <a:pt x="234" y="301"/>
                  </a:cubicBezTo>
                  <a:cubicBezTo>
                    <a:pt x="300" y="167"/>
                    <a:pt x="300" y="34"/>
                    <a:pt x="234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1861;p44">
              <a:extLst>
                <a:ext uri="{FF2B5EF4-FFF2-40B4-BE49-F238E27FC236}">
                  <a16:creationId xmlns:a16="http://schemas.microsoft.com/office/drawing/2014/main" id="{E183C9B4-F266-48CC-8126-A1E14B6CB1DA}"/>
                </a:ext>
              </a:extLst>
            </p:cNvPr>
            <p:cNvSpPr/>
            <p:nvPr/>
          </p:nvSpPr>
          <p:spPr>
            <a:xfrm>
              <a:off x="8269525" y="2026210"/>
              <a:ext cx="40675" cy="17072"/>
            </a:xfrm>
            <a:custGeom>
              <a:avLst/>
              <a:gdLst/>
              <a:ahLst/>
              <a:cxnLst/>
              <a:rect l="l" t="t" r="r" b="b"/>
              <a:pathLst>
                <a:path w="2161" h="907" extrusionOk="0">
                  <a:moveTo>
                    <a:pt x="1352" y="1"/>
                  </a:moveTo>
                  <a:cubicBezTo>
                    <a:pt x="1200" y="1"/>
                    <a:pt x="1047" y="12"/>
                    <a:pt x="893" y="35"/>
                  </a:cubicBezTo>
                  <a:cubicBezTo>
                    <a:pt x="726" y="69"/>
                    <a:pt x="559" y="102"/>
                    <a:pt x="393" y="202"/>
                  </a:cubicBezTo>
                  <a:cubicBezTo>
                    <a:pt x="259" y="269"/>
                    <a:pt x="159" y="369"/>
                    <a:pt x="92" y="536"/>
                  </a:cubicBezTo>
                  <a:cubicBezTo>
                    <a:pt x="1" y="749"/>
                    <a:pt x="77" y="907"/>
                    <a:pt x="116" y="907"/>
                  </a:cubicBezTo>
                  <a:cubicBezTo>
                    <a:pt x="120" y="907"/>
                    <a:pt x="123" y="906"/>
                    <a:pt x="126" y="903"/>
                  </a:cubicBezTo>
                  <a:cubicBezTo>
                    <a:pt x="159" y="903"/>
                    <a:pt x="126" y="769"/>
                    <a:pt x="226" y="602"/>
                  </a:cubicBezTo>
                  <a:cubicBezTo>
                    <a:pt x="376" y="393"/>
                    <a:pt x="606" y="264"/>
                    <a:pt x="845" y="264"/>
                  </a:cubicBezTo>
                  <a:cubicBezTo>
                    <a:pt x="872" y="264"/>
                    <a:pt x="899" y="266"/>
                    <a:pt x="926" y="269"/>
                  </a:cubicBezTo>
                  <a:cubicBezTo>
                    <a:pt x="1327" y="269"/>
                    <a:pt x="1760" y="202"/>
                    <a:pt x="2161" y="102"/>
                  </a:cubicBezTo>
                  <a:cubicBezTo>
                    <a:pt x="1902" y="38"/>
                    <a:pt x="1630" y="1"/>
                    <a:pt x="1352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1862;p44">
              <a:extLst>
                <a:ext uri="{FF2B5EF4-FFF2-40B4-BE49-F238E27FC236}">
                  <a16:creationId xmlns:a16="http://schemas.microsoft.com/office/drawing/2014/main" id="{77255B7C-8866-4B7E-95C6-E9C744E5BD78}"/>
                </a:ext>
              </a:extLst>
            </p:cNvPr>
            <p:cNvSpPr/>
            <p:nvPr/>
          </p:nvSpPr>
          <p:spPr>
            <a:xfrm>
              <a:off x="8302013" y="2056383"/>
              <a:ext cx="5044" cy="25749"/>
            </a:xfrm>
            <a:custGeom>
              <a:avLst/>
              <a:gdLst/>
              <a:ahLst/>
              <a:cxnLst/>
              <a:rect l="l" t="t" r="r" b="b"/>
              <a:pathLst>
                <a:path w="268" h="1368" extrusionOk="0">
                  <a:moveTo>
                    <a:pt x="168" y="0"/>
                  </a:moveTo>
                  <a:cubicBezTo>
                    <a:pt x="101" y="0"/>
                    <a:pt x="34" y="300"/>
                    <a:pt x="34" y="667"/>
                  </a:cubicBezTo>
                  <a:cubicBezTo>
                    <a:pt x="1" y="1034"/>
                    <a:pt x="34" y="1368"/>
                    <a:pt x="101" y="1368"/>
                  </a:cubicBezTo>
                  <a:cubicBezTo>
                    <a:pt x="168" y="1368"/>
                    <a:pt x="234" y="1068"/>
                    <a:pt x="234" y="667"/>
                  </a:cubicBezTo>
                  <a:cubicBezTo>
                    <a:pt x="268" y="300"/>
                    <a:pt x="234" y="0"/>
                    <a:pt x="168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1863;p44">
              <a:extLst>
                <a:ext uri="{FF2B5EF4-FFF2-40B4-BE49-F238E27FC236}">
                  <a16:creationId xmlns:a16="http://schemas.microsoft.com/office/drawing/2014/main" id="{F219E2E8-C8AE-4B47-BE5F-ABD13C793235}"/>
                </a:ext>
              </a:extLst>
            </p:cNvPr>
            <p:cNvSpPr/>
            <p:nvPr/>
          </p:nvSpPr>
          <p:spPr>
            <a:xfrm>
              <a:off x="8337813" y="2222435"/>
              <a:ext cx="57145" cy="44929"/>
            </a:xfrm>
            <a:custGeom>
              <a:avLst/>
              <a:gdLst/>
              <a:ahLst/>
              <a:cxnLst/>
              <a:rect l="l" t="t" r="r" b="b"/>
              <a:pathLst>
                <a:path w="3036" h="2387" extrusionOk="0">
                  <a:moveTo>
                    <a:pt x="2043" y="0"/>
                  </a:moveTo>
                  <a:cubicBezTo>
                    <a:pt x="1902" y="0"/>
                    <a:pt x="1762" y="115"/>
                    <a:pt x="1735" y="251"/>
                  </a:cubicBezTo>
                  <a:lnTo>
                    <a:pt x="1435" y="1452"/>
                  </a:lnTo>
                  <a:lnTo>
                    <a:pt x="934" y="985"/>
                  </a:lnTo>
                  <a:cubicBezTo>
                    <a:pt x="901" y="919"/>
                    <a:pt x="834" y="885"/>
                    <a:pt x="801" y="885"/>
                  </a:cubicBezTo>
                  <a:cubicBezTo>
                    <a:pt x="775" y="881"/>
                    <a:pt x="750" y="879"/>
                    <a:pt x="725" y="879"/>
                  </a:cubicBezTo>
                  <a:cubicBezTo>
                    <a:pt x="559" y="879"/>
                    <a:pt x="425" y="973"/>
                    <a:pt x="367" y="1119"/>
                  </a:cubicBezTo>
                  <a:lnTo>
                    <a:pt x="0" y="2386"/>
                  </a:lnTo>
                  <a:lnTo>
                    <a:pt x="3036" y="1619"/>
                  </a:lnTo>
                  <a:lnTo>
                    <a:pt x="2369" y="185"/>
                  </a:lnTo>
                  <a:cubicBezTo>
                    <a:pt x="2335" y="85"/>
                    <a:pt x="2235" y="18"/>
                    <a:pt x="2135" y="18"/>
                  </a:cubicBezTo>
                  <a:cubicBezTo>
                    <a:pt x="2105" y="6"/>
                    <a:pt x="2074" y="0"/>
                    <a:pt x="20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1864;p44">
              <a:extLst>
                <a:ext uri="{FF2B5EF4-FFF2-40B4-BE49-F238E27FC236}">
                  <a16:creationId xmlns:a16="http://schemas.microsoft.com/office/drawing/2014/main" id="{461AB662-95B0-4E46-BAB9-B990CED0F3F9}"/>
                </a:ext>
              </a:extLst>
            </p:cNvPr>
            <p:cNvSpPr/>
            <p:nvPr/>
          </p:nvSpPr>
          <p:spPr>
            <a:xfrm>
              <a:off x="8339696" y="2262941"/>
              <a:ext cx="55903" cy="14456"/>
            </a:xfrm>
            <a:custGeom>
              <a:avLst/>
              <a:gdLst/>
              <a:ahLst/>
              <a:cxnLst/>
              <a:rect l="l" t="t" r="r" b="b"/>
              <a:pathLst>
                <a:path w="2970" h="768" extrusionOk="0">
                  <a:moveTo>
                    <a:pt x="2969" y="1"/>
                  </a:moveTo>
                  <a:cubicBezTo>
                    <a:pt x="1968" y="134"/>
                    <a:pt x="934" y="368"/>
                    <a:pt x="0" y="768"/>
                  </a:cubicBezTo>
                  <a:cubicBezTo>
                    <a:pt x="501" y="735"/>
                    <a:pt x="1001" y="635"/>
                    <a:pt x="1501" y="501"/>
                  </a:cubicBezTo>
                  <a:cubicBezTo>
                    <a:pt x="2035" y="401"/>
                    <a:pt x="2502" y="234"/>
                    <a:pt x="29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1865;p44">
              <a:extLst>
                <a:ext uri="{FF2B5EF4-FFF2-40B4-BE49-F238E27FC236}">
                  <a16:creationId xmlns:a16="http://schemas.microsoft.com/office/drawing/2014/main" id="{8C9345DB-29AB-480C-AC57-013CF5D2258F}"/>
                </a:ext>
              </a:extLst>
            </p:cNvPr>
            <p:cNvSpPr/>
            <p:nvPr/>
          </p:nvSpPr>
          <p:spPr>
            <a:xfrm>
              <a:off x="7907098" y="2129207"/>
              <a:ext cx="33918" cy="290092"/>
            </a:xfrm>
            <a:custGeom>
              <a:avLst/>
              <a:gdLst/>
              <a:ahLst/>
              <a:cxnLst/>
              <a:rect l="l" t="t" r="r" b="b"/>
              <a:pathLst>
                <a:path w="1802" h="15412" extrusionOk="0">
                  <a:moveTo>
                    <a:pt x="1168" y="1"/>
                  </a:moveTo>
                  <a:lnTo>
                    <a:pt x="1168" y="1"/>
                  </a:lnTo>
                  <a:cubicBezTo>
                    <a:pt x="1001" y="134"/>
                    <a:pt x="868" y="301"/>
                    <a:pt x="767" y="468"/>
                  </a:cubicBezTo>
                  <a:cubicBezTo>
                    <a:pt x="467" y="968"/>
                    <a:pt x="234" y="1502"/>
                    <a:pt x="167" y="2069"/>
                  </a:cubicBezTo>
                  <a:cubicBezTo>
                    <a:pt x="34" y="2903"/>
                    <a:pt x="0" y="3737"/>
                    <a:pt x="67" y="4571"/>
                  </a:cubicBezTo>
                  <a:cubicBezTo>
                    <a:pt x="100" y="5505"/>
                    <a:pt x="167" y="6572"/>
                    <a:pt x="300" y="7639"/>
                  </a:cubicBezTo>
                  <a:cubicBezTo>
                    <a:pt x="501" y="9507"/>
                    <a:pt x="801" y="11342"/>
                    <a:pt x="1201" y="13143"/>
                  </a:cubicBezTo>
                  <a:cubicBezTo>
                    <a:pt x="1368" y="13877"/>
                    <a:pt x="1501" y="14444"/>
                    <a:pt x="1601" y="14811"/>
                  </a:cubicBezTo>
                  <a:cubicBezTo>
                    <a:pt x="1668" y="14978"/>
                    <a:pt x="1701" y="15178"/>
                    <a:pt x="1735" y="15278"/>
                  </a:cubicBezTo>
                  <a:cubicBezTo>
                    <a:pt x="1768" y="15378"/>
                    <a:pt x="1802" y="15412"/>
                    <a:pt x="1802" y="15412"/>
                  </a:cubicBezTo>
                  <a:cubicBezTo>
                    <a:pt x="1802" y="15412"/>
                    <a:pt x="1768" y="15378"/>
                    <a:pt x="1768" y="15278"/>
                  </a:cubicBezTo>
                  <a:cubicBezTo>
                    <a:pt x="1735" y="15145"/>
                    <a:pt x="1701" y="14978"/>
                    <a:pt x="1635" y="14811"/>
                  </a:cubicBezTo>
                  <a:cubicBezTo>
                    <a:pt x="1568" y="14411"/>
                    <a:pt x="1435" y="13844"/>
                    <a:pt x="1268" y="13143"/>
                  </a:cubicBezTo>
                  <a:cubicBezTo>
                    <a:pt x="901" y="11342"/>
                    <a:pt x="601" y="9474"/>
                    <a:pt x="401" y="7639"/>
                  </a:cubicBezTo>
                  <a:cubicBezTo>
                    <a:pt x="267" y="6539"/>
                    <a:pt x="200" y="5505"/>
                    <a:pt x="167" y="4571"/>
                  </a:cubicBezTo>
                  <a:cubicBezTo>
                    <a:pt x="100" y="3737"/>
                    <a:pt x="100" y="2903"/>
                    <a:pt x="234" y="2069"/>
                  </a:cubicBezTo>
                  <a:cubicBezTo>
                    <a:pt x="300" y="1502"/>
                    <a:pt x="501" y="968"/>
                    <a:pt x="801" y="501"/>
                  </a:cubicBezTo>
                  <a:cubicBezTo>
                    <a:pt x="901" y="334"/>
                    <a:pt x="1034" y="167"/>
                    <a:pt x="11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1866;p44">
              <a:extLst>
                <a:ext uri="{FF2B5EF4-FFF2-40B4-BE49-F238E27FC236}">
                  <a16:creationId xmlns:a16="http://schemas.microsoft.com/office/drawing/2014/main" id="{27BD3820-05AF-4B15-8499-66DFA3FACC13}"/>
                </a:ext>
              </a:extLst>
            </p:cNvPr>
            <p:cNvSpPr/>
            <p:nvPr/>
          </p:nvSpPr>
          <p:spPr>
            <a:xfrm>
              <a:off x="7929064" y="2023104"/>
              <a:ext cx="163266" cy="106121"/>
            </a:xfrm>
            <a:custGeom>
              <a:avLst/>
              <a:gdLst/>
              <a:ahLst/>
              <a:cxnLst/>
              <a:rect l="l" t="t" r="r" b="b"/>
              <a:pathLst>
                <a:path w="8674" h="5638" extrusionOk="0">
                  <a:moveTo>
                    <a:pt x="8674" y="0"/>
                  </a:moveTo>
                  <a:lnTo>
                    <a:pt x="8407" y="100"/>
                  </a:lnTo>
                  <a:cubicBezTo>
                    <a:pt x="8140" y="200"/>
                    <a:pt x="7806" y="367"/>
                    <a:pt x="7373" y="601"/>
                  </a:cubicBezTo>
                  <a:cubicBezTo>
                    <a:pt x="6305" y="1168"/>
                    <a:pt x="5238" y="1835"/>
                    <a:pt x="4237" y="2535"/>
                  </a:cubicBezTo>
                  <a:cubicBezTo>
                    <a:pt x="3036" y="3369"/>
                    <a:pt x="1969" y="4137"/>
                    <a:pt x="1235" y="4704"/>
                  </a:cubicBezTo>
                  <a:lnTo>
                    <a:pt x="334" y="5371"/>
                  </a:lnTo>
                  <a:lnTo>
                    <a:pt x="67" y="5571"/>
                  </a:lnTo>
                  <a:cubicBezTo>
                    <a:pt x="67" y="5571"/>
                    <a:pt x="34" y="5604"/>
                    <a:pt x="1" y="5638"/>
                  </a:cubicBezTo>
                  <a:cubicBezTo>
                    <a:pt x="34" y="5604"/>
                    <a:pt x="67" y="5604"/>
                    <a:pt x="101" y="5571"/>
                  </a:cubicBezTo>
                  <a:lnTo>
                    <a:pt x="334" y="5404"/>
                  </a:lnTo>
                  <a:lnTo>
                    <a:pt x="1268" y="4737"/>
                  </a:lnTo>
                  <a:cubicBezTo>
                    <a:pt x="2036" y="4203"/>
                    <a:pt x="3070" y="3436"/>
                    <a:pt x="4270" y="2602"/>
                  </a:cubicBezTo>
                  <a:cubicBezTo>
                    <a:pt x="5305" y="1902"/>
                    <a:pt x="6339" y="1234"/>
                    <a:pt x="7406" y="667"/>
                  </a:cubicBezTo>
                  <a:cubicBezTo>
                    <a:pt x="7840" y="434"/>
                    <a:pt x="8173" y="267"/>
                    <a:pt x="8407" y="134"/>
                  </a:cubicBezTo>
                  <a:lnTo>
                    <a:pt x="867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1867;p44">
              <a:extLst>
                <a:ext uri="{FF2B5EF4-FFF2-40B4-BE49-F238E27FC236}">
                  <a16:creationId xmlns:a16="http://schemas.microsoft.com/office/drawing/2014/main" id="{F4A9B1B7-0E13-4B19-9C12-E459F8278154}"/>
                </a:ext>
              </a:extLst>
            </p:cNvPr>
            <p:cNvSpPr/>
            <p:nvPr/>
          </p:nvSpPr>
          <p:spPr>
            <a:xfrm>
              <a:off x="8324619" y="2009910"/>
              <a:ext cx="143804" cy="63432"/>
            </a:xfrm>
            <a:custGeom>
              <a:avLst/>
              <a:gdLst/>
              <a:ahLst/>
              <a:cxnLst/>
              <a:rect l="l" t="t" r="r" b="b"/>
              <a:pathLst>
                <a:path w="7640" h="3370" extrusionOk="0">
                  <a:moveTo>
                    <a:pt x="1" y="1"/>
                  </a:moveTo>
                  <a:lnTo>
                    <a:pt x="234" y="67"/>
                  </a:lnTo>
                  <a:cubicBezTo>
                    <a:pt x="434" y="134"/>
                    <a:pt x="735" y="201"/>
                    <a:pt x="1135" y="301"/>
                  </a:cubicBezTo>
                  <a:cubicBezTo>
                    <a:pt x="2102" y="568"/>
                    <a:pt x="3036" y="901"/>
                    <a:pt x="3970" y="1268"/>
                  </a:cubicBezTo>
                  <a:cubicBezTo>
                    <a:pt x="4904" y="1602"/>
                    <a:pt x="5805" y="2069"/>
                    <a:pt x="6672" y="2603"/>
                  </a:cubicBezTo>
                  <a:cubicBezTo>
                    <a:pt x="6906" y="2769"/>
                    <a:pt x="7173" y="2970"/>
                    <a:pt x="7406" y="3170"/>
                  </a:cubicBezTo>
                  <a:lnTo>
                    <a:pt x="7573" y="3336"/>
                  </a:lnTo>
                  <a:cubicBezTo>
                    <a:pt x="7606" y="3336"/>
                    <a:pt x="7606" y="3370"/>
                    <a:pt x="7640" y="3370"/>
                  </a:cubicBezTo>
                  <a:cubicBezTo>
                    <a:pt x="7373" y="3070"/>
                    <a:pt x="7039" y="2769"/>
                    <a:pt x="6706" y="2536"/>
                  </a:cubicBezTo>
                  <a:cubicBezTo>
                    <a:pt x="5838" y="2002"/>
                    <a:pt x="4938" y="1535"/>
                    <a:pt x="4004" y="1168"/>
                  </a:cubicBezTo>
                  <a:cubicBezTo>
                    <a:pt x="3070" y="801"/>
                    <a:pt x="2102" y="468"/>
                    <a:pt x="1135" y="234"/>
                  </a:cubicBezTo>
                  <a:cubicBezTo>
                    <a:pt x="768" y="134"/>
                    <a:pt x="468" y="67"/>
                    <a:pt x="234" y="3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1868;p44">
              <a:extLst>
                <a:ext uri="{FF2B5EF4-FFF2-40B4-BE49-F238E27FC236}">
                  <a16:creationId xmlns:a16="http://schemas.microsoft.com/office/drawing/2014/main" id="{7C2DFAF6-7387-4DEE-AAA0-C3A0E0488C58}"/>
                </a:ext>
              </a:extLst>
            </p:cNvPr>
            <p:cNvSpPr/>
            <p:nvPr/>
          </p:nvSpPr>
          <p:spPr>
            <a:xfrm>
              <a:off x="8066562" y="2605134"/>
              <a:ext cx="30172" cy="67196"/>
            </a:xfrm>
            <a:custGeom>
              <a:avLst/>
              <a:gdLst/>
              <a:ahLst/>
              <a:cxnLst/>
              <a:rect l="l" t="t" r="r" b="b"/>
              <a:pathLst>
                <a:path w="1603" h="3570" extrusionOk="0">
                  <a:moveTo>
                    <a:pt x="635" y="0"/>
                  </a:moveTo>
                  <a:cubicBezTo>
                    <a:pt x="601" y="0"/>
                    <a:pt x="568" y="34"/>
                    <a:pt x="501" y="134"/>
                  </a:cubicBezTo>
                  <a:cubicBezTo>
                    <a:pt x="401" y="267"/>
                    <a:pt x="335" y="401"/>
                    <a:pt x="268" y="534"/>
                  </a:cubicBezTo>
                  <a:cubicBezTo>
                    <a:pt x="34" y="1034"/>
                    <a:pt x="1" y="1568"/>
                    <a:pt x="101" y="2069"/>
                  </a:cubicBezTo>
                  <a:cubicBezTo>
                    <a:pt x="234" y="2602"/>
                    <a:pt x="568" y="3036"/>
                    <a:pt x="1002" y="3303"/>
                  </a:cubicBezTo>
                  <a:cubicBezTo>
                    <a:pt x="1135" y="3369"/>
                    <a:pt x="1269" y="3470"/>
                    <a:pt x="1435" y="3536"/>
                  </a:cubicBezTo>
                  <a:cubicBezTo>
                    <a:pt x="1469" y="3536"/>
                    <a:pt x="1535" y="3570"/>
                    <a:pt x="1602" y="3570"/>
                  </a:cubicBezTo>
                  <a:cubicBezTo>
                    <a:pt x="1602" y="3570"/>
                    <a:pt x="1369" y="3503"/>
                    <a:pt x="1035" y="3236"/>
                  </a:cubicBezTo>
                  <a:cubicBezTo>
                    <a:pt x="601" y="2969"/>
                    <a:pt x="301" y="2536"/>
                    <a:pt x="201" y="2035"/>
                  </a:cubicBezTo>
                  <a:cubicBezTo>
                    <a:pt x="68" y="1535"/>
                    <a:pt x="134" y="1034"/>
                    <a:pt x="301" y="567"/>
                  </a:cubicBezTo>
                  <a:cubicBezTo>
                    <a:pt x="401" y="367"/>
                    <a:pt x="501" y="167"/>
                    <a:pt x="6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1869;p44">
              <a:extLst>
                <a:ext uri="{FF2B5EF4-FFF2-40B4-BE49-F238E27FC236}">
                  <a16:creationId xmlns:a16="http://schemas.microsoft.com/office/drawing/2014/main" id="{AF20D5D5-7F84-4C7B-A770-8ED569F77D65}"/>
                </a:ext>
              </a:extLst>
            </p:cNvPr>
            <p:cNvSpPr/>
            <p:nvPr/>
          </p:nvSpPr>
          <p:spPr>
            <a:xfrm>
              <a:off x="8071588" y="2587554"/>
              <a:ext cx="5684" cy="20102"/>
            </a:xfrm>
            <a:custGeom>
              <a:avLst/>
              <a:gdLst/>
              <a:ahLst/>
              <a:cxnLst/>
              <a:rect l="l" t="t" r="r" b="b"/>
              <a:pathLst>
                <a:path w="302" h="1068" extrusionOk="0">
                  <a:moveTo>
                    <a:pt x="1" y="0"/>
                  </a:moveTo>
                  <a:cubicBezTo>
                    <a:pt x="1" y="201"/>
                    <a:pt x="34" y="367"/>
                    <a:pt x="101" y="534"/>
                  </a:cubicBezTo>
                  <a:cubicBezTo>
                    <a:pt x="134" y="734"/>
                    <a:pt x="201" y="901"/>
                    <a:pt x="301" y="1068"/>
                  </a:cubicBezTo>
                  <a:cubicBezTo>
                    <a:pt x="301" y="868"/>
                    <a:pt x="268" y="701"/>
                    <a:pt x="201" y="534"/>
                  </a:cubicBezTo>
                  <a:cubicBezTo>
                    <a:pt x="134" y="334"/>
                    <a:pt x="101" y="167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1870;p44">
              <a:extLst>
                <a:ext uri="{FF2B5EF4-FFF2-40B4-BE49-F238E27FC236}">
                  <a16:creationId xmlns:a16="http://schemas.microsoft.com/office/drawing/2014/main" id="{BE5FA673-A1B2-4381-9C01-1C7D075F8FE7}"/>
                </a:ext>
              </a:extLst>
            </p:cNvPr>
            <p:cNvSpPr/>
            <p:nvPr/>
          </p:nvSpPr>
          <p:spPr>
            <a:xfrm>
              <a:off x="7979301" y="2672311"/>
              <a:ext cx="437642" cy="1675165"/>
            </a:xfrm>
            <a:custGeom>
              <a:avLst/>
              <a:gdLst/>
              <a:ahLst/>
              <a:cxnLst/>
              <a:rect l="l" t="t" r="r" b="b"/>
              <a:pathLst>
                <a:path w="23251" h="88998" extrusionOk="0">
                  <a:moveTo>
                    <a:pt x="5671" y="1"/>
                  </a:moveTo>
                  <a:lnTo>
                    <a:pt x="2569" y="5838"/>
                  </a:lnTo>
                  <a:cubicBezTo>
                    <a:pt x="1301" y="8173"/>
                    <a:pt x="501" y="10742"/>
                    <a:pt x="200" y="13410"/>
                  </a:cubicBezTo>
                  <a:cubicBezTo>
                    <a:pt x="0" y="15445"/>
                    <a:pt x="1501" y="22016"/>
                    <a:pt x="2035" y="23684"/>
                  </a:cubicBezTo>
                  <a:lnTo>
                    <a:pt x="6772" y="38728"/>
                  </a:lnTo>
                  <a:lnTo>
                    <a:pt x="10541" y="88998"/>
                  </a:lnTo>
                  <a:lnTo>
                    <a:pt x="23250" y="88931"/>
                  </a:lnTo>
                  <a:lnTo>
                    <a:pt x="23017" y="44966"/>
                  </a:lnTo>
                  <a:lnTo>
                    <a:pt x="22917" y="234"/>
                  </a:lnTo>
                  <a:lnTo>
                    <a:pt x="5671" y="1"/>
                  </a:ln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1871;p44">
              <a:extLst>
                <a:ext uri="{FF2B5EF4-FFF2-40B4-BE49-F238E27FC236}">
                  <a16:creationId xmlns:a16="http://schemas.microsoft.com/office/drawing/2014/main" id="{811A0B31-CDD3-47D5-A3D5-5A5D1576D643}"/>
                </a:ext>
              </a:extLst>
            </p:cNvPr>
            <p:cNvSpPr/>
            <p:nvPr/>
          </p:nvSpPr>
          <p:spPr>
            <a:xfrm>
              <a:off x="8234214" y="2676716"/>
              <a:ext cx="541241" cy="1594793"/>
            </a:xfrm>
            <a:custGeom>
              <a:avLst/>
              <a:gdLst/>
              <a:ahLst/>
              <a:cxnLst/>
              <a:rect l="l" t="t" r="r" b="b"/>
              <a:pathLst>
                <a:path w="28755" h="84728" extrusionOk="0">
                  <a:moveTo>
                    <a:pt x="9274" y="0"/>
                  </a:moveTo>
                  <a:lnTo>
                    <a:pt x="3636" y="100"/>
                  </a:lnTo>
                  <a:lnTo>
                    <a:pt x="1601" y="25552"/>
                  </a:lnTo>
                  <a:lnTo>
                    <a:pt x="13577" y="44932"/>
                  </a:lnTo>
                  <a:lnTo>
                    <a:pt x="0" y="73286"/>
                  </a:lnTo>
                  <a:lnTo>
                    <a:pt x="9107" y="84727"/>
                  </a:lnTo>
                  <a:lnTo>
                    <a:pt x="25352" y="53038"/>
                  </a:lnTo>
                  <a:cubicBezTo>
                    <a:pt x="28120" y="48568"/>
                    <a:pt x="28754" y="43098"/>
                    <a:pt x="27053" y="38127"/>
                  </a:cubicBezTo>
                  <a:lnTo>
                    <a:pt x="13110" y="33"/>
                  </a:lnTo>
                  <a:lnTo>
                    <a:pt x="9274" y="0"/>
                  </a:ln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1872;p44">
              <a:extLst>
                <a:ext uri="{FF2B5EF4-FFF2-40B4-BE49-F238E27FC236}">
                  <a16:creationId xmlns:a16="http://schemas.microsoft.com/office/drawing/2014/main" id="{CCBE5F7B-16AC-405D-AE04-2255A891675C}"/>
                </a:ext>
              </a:extLst>
            </p:cNvPr>
            <p:cNvSpPr/>
            <p:nvPr/>
          </p:nvSpPr>
          <p:spPr>
            <a:xfrm>
              <a:off x="8388672" y="2917813"/>
              <a:ext cx="28893" cy="1413344"/>
            </a:xfrm>
            <a:custGeom>
              <a:avLst/>
              <a:gdLst/>
              <a:ahLst/>
              <a:cxnLst/>
              <a:rect l="l" t="t" r="r" b="b"/>
              <a:pathLst>
                <a:path w="1535" h="75088" extrusionOk="0">
                  <a:moveTo>
                    <a:pt x="0" y="0"/>
                  </a:moveTo>
                  <a:lnTo>
                    <a:pt x="0" y="200"/>
                  </a:lnTo>
                  <a:cubicBezTo>
                    <a:pt x="0" y="334"/>
                    <a:pt x="34" y="534"/>
                    <a:pt x="34" y="768"/>
                  </a:cubicBezTo>
                  <a:cubicBezTo>
                    <a:pt x="67" y="1268"/>
                    <a:pt x="100" y="2035"/>
                    <a:pt x="134" y="2969"/>
                  </a:cubicBezTo>
                  <a:cubicBezTo>
                    <a:pt x="166" y="3592"/>
                    <a:pt x="202" y="4302"/>
                    <a:pt x="242" y="5093"/>
                  </a:cubicBezTo>
                  <a:lnTo>
                    <a:pt x="242" y="5093"/>
                  </a:lnTo>
                  <a:cubicBezTo>
                    <a:pt x="213" y="4302"/>
                    <a:pt x="188" y="3592"/>
                    <a:pt x="167" y="2969"/>
                  </a:cubicBezTo>
                  <a:cubicBezTo>
                    <a:pt x="134" y="2035"/>
                    <a:pt x="100" y="1268"/>
                    <a:pt x="67" y="768"/>
                  </a:cubicBezTo>
                  <a:lnTo>
                    <a:pt x="67" y="200"/>
                  </a:lnTo>
                  <a:cubicBezTo>
                    <a:pt x="100" y="34"/>
                    <a:pt x="0" y="0"/>
                    <a:pt x="0" y="0"/>
                  </a:cubicBezTo>
                  <a:close/>
                  <a:moveTo>
                    <a:pt x="242" y="5093"/>
                  </a:moveTo>
                  <a:lnTo>
                    <a:pt x="242" y="5093"/>
                  </a:lnTo>
                  <a:cubicBezTo>
                    <a:pt x="302" y="6757"/>
                    <a:pt x="377" y="8779"/>
                    <a:pt x="467" y="11108"/>
                  </a:cubicBezTo>
                  <a:cubicBezTo>
                    <a:pt x="634" y="14544"/>
                    <a:pt x="801" y="18614"/>
                    <a:pt x="1001" y="23150"/>
                  </a:cubicBezTo>
                  <a:cubicBezTo>
                    <a:pt x="1101" y="25418"/>
                    <a:pt x="1201" y="27820"/>
                    <a:pt x="1301" y="30289"/>
                  </a:cubicBezTo>
                  <a:cubicBezTo>
                    <a:pt x="1368" y="31490"/>
                    <a:pt x="1334" y="32757"/>
                    <a:pt x="1334" y="34025"/>
                  </a:cubicBezTo>
                  <a:lnTo>
                    <a:pt x="1334" y="37894"/>
                  </a:lnTo>
                  <a:cubicBezTo>
                    <a:pt x="1401" y="48368"/>
                    <a:pt x="1435" y="57875"/>
                    <a:pt x="1468" y="64747"/>
                  </a:cubicBezTo>
                  <a:cubicBezTo>
                    <a:pt x="1468" y="68182"/>
                    <a:pt x="1501" y="70951"/>
                    <a:pt x="1501" y="72886"/>
                  </a:cubicBezTo>
                  <a:cubicBezTo>
                    <a:pt x="1535" y="73853"/>
                    <a:pt x="1535" y="74587"/>
                    <a:pt x="1535" y="75087"/>
                  </a:cubicBezTo>
                  <a:lnTo>
                    <a:pt x="1535" y="64747"/>
                  </a:lnTo>
                  <a:cubicBezTo>
                    <a:pt x="1535" y="57875"/>
                    <a:pt x="1501" y="48368"/>
                    <a:pt x="1501" y="37894"/>
                  </a:cubicBezTo>
                  <a:cubicBezTo>
                    <a:pt x="1501" y="36593"/>
                    <a:pt x="1501" y="35259"/>
                    <a:pt x="1501" y="34025"/>
                  </a:cubicBezTo>
                  <a:cubicBezTo>
                    <a:pt x="1468" y="32757"/>
                    <a:pt x="1501" y="31523"/>
                    <a:pt x="1435" y="30255"/>
                  </a:cubicBezTo>
                  <a:cubicBezTo>
                    <a:pt x="1334" y="27787"/>
                    <a:pt x="1234" y="25418"/>
                    <a:pt x="1134" y="23150"/>
                  </a:cubicBezTo>
                  <a:cubicBezTo>
                    <a:pt x="901" y="18614"/>
                    <a:pt x="767" y="14511"/>
                    <a:pt x="567" y="11108"/>
                  </a:cubicBezTo>
                  <a:cubicBezTo>
                    <a:pt x="432" y="8779"/>
                    <a:pt x="327" y="6757"/>
                    <a:pt x="242" y="5093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1873;p44">
              <a:extLst>
                <a:ext uri="{FF2B5EF4-FFF2-40B4-BE49-F238E27FC236}">
                  <a16:creationId xmlns:a16="http://schemas.microsoft.com/office/drawing/2014/main" id="{828B886A-46B0-495A-B550-29B3A802924D}"/>
                </a:ext>
              </a:extLst>
            </p:cNvPr>
            <p:cNvSpPr/>
            <p:nvPr/>
          </p:nvSpPr>
          <p:spPr>
            <a:xfrm>
              <a:off x="8382385" y="2691774"/>
              <a:ext cx="11331" cy="200930"/>
            </a:xfrm>
            <a:custGeom>
              <a:avLst/>
              <a:gdLst/>
              <a:ahLst/>
              <a:cxnLst/>
              <a:rect l="l" t="t" r="r" b="b"/>
              <a:pathLst>
                <a:path w="602" h="10675" extrusionOk="0">
                  <a:moveTo>
                    <a:pt x="1" y="1"/>
                  </a:moveTo>
                  <a:cubicBezTo>
                    <a:pt x="1" y="534"/>
                    <a:pt x="34" y="1068"/>
                    <a:pt x="101" y="1568"/>
                  </a:cubicBezTo>
                  <a:cubicBezTo>
                    <a:pt x="167" y="2536"/>
                    <a:pt x="267" y="3870"/>
                    <a:pt x="334" y="5338"/>
                  </a:cubicBezTo>
                  <a:cubicBezTo>
                    <a:pt x="401" y="6806"/>
                    <a:pt x="434" y="8140"/>
                    <a:pt x="434" y="9107"/>
                  </a:cubicBezTo>
                  <a:cubicBezTo>
                    <a:pt x="434" y="9641"/>
                    <a:pt x="434" y="10175"/>
                    <a:pt x="501" y="10675"/>
                  </a:cubicBezTo>
                  <a:cubicBezTo>
                    <a:pt x="534" y="10542"/>
                    <a:pt x="534" y="10408"/>
                    <a:pt x="534" y="10275"/>
                  </a:cubicBezTo>
                  <a:cubicBezTo>
                    <a:pt x="568" y="10008"/>
                    <a:pt x="601" y="9608"/>
                    <a:pt x="601" y="9107"/>
                  </a:cubicBezTo>
                  <a:cubicBezTo>
                    <a:pt x="601" y="8140"/>
                    <a:pt x="601" y="6806"/>
                    <a:pt x="534" y="5338"/>
                  </a:cubicBezTo>
                  <a:cubicBezTo>
                    <a:pt x="468" y="3837"/>
                    <a:pt x="368" y="2502"/>
                    <a:pt x="234" y="1535"/>
                  </a:cubicBezTo>
                  <a:cubicBezTo>
                    <a:pt x="201" y="1068"/>
                    <a:pt x="134" y="668"/>
                    <a:pt x="101" y="401"/>
                  </a:cubicBezTo>
                  <a:cubicBezTo>
                    <a:pt x="101" y="268"/>
                    <a:pt x="67" y="134"/>
                    <a:pt x="1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1874;p44">
              <a:extLst>
                <a:ext uri="{FF2B5EF4-FFF2-40B4-BE49-F238E27FC236}">
                  <a16:creationId xmlns:a16="http://schemas.microsoft.com/office/drawing/2014/main" id="{478C3B46-F759-48FE-AA1F-4E536B2C4B72}"/>
                </a:ext>
              </a:extLst>
            </p:cNvPr>
            <p:cNvSpPr/>
            <p:nvPr/>
          </p:nvSpPr>
          <p:spPr>
            <a:xfrm>
              <a:off x="8320854" y="2705815"/>
              <a:ext cx="29533" cy="28046"/>
            </a:xfrm>
            <a:custGeom>
              <a:avLst/>
              <a:gdLst/>
              <a:ahLst/>
              <a:cxnLst/>
              <a:rect l="l" t="t" r="r" b="b"/>
              <a:pathLst>
                <a:path w="1569" h="1490" extrusionOk="0">
                  <a:moveTo>
                    <a:pt x="829" y="0"/>
                  </a:moveTo>
                  <a:cubicBezTo>
                    <a:pt x="767" y="0"/>
                    <a:pt x="704" y="8"/>
                    <a:pt x="634" y="22"/>
                  </a:cubicBezTo>
                  <a:cubicBezTo>
                    <a:pt x="568" y="22"/>
                    <a:pt x="534" y="55"/>
                    <a:pt x="468" y="122"/>
                  </a:cubicBezTo>
                  <a:cubicBezTo>
                    <a:pt x="521" y="113"/>
                    <a:pt x="575" y="109"/>
                    <a:pt x="628" y="109"/>
                  </a:cubicBezTo>
                  <a:cubicBezTo>
                    <a:pt x="773" y="109"/>
                    <a:pt x="913" y="140"/>
                    <a:pt x="1035" y="189"/>
                  </a:cubicBezTo>
                  <a:cubicBezTo>
                    <a:pt x="1201" y="289"/>
                    <a:pt x="1302" y="456"/>
                    <a:pt x="1302" y="656"/>
                  </a:cubicBezTo>
                  <a:cubicBezTo>
                    <a:pt x="1302" y="889"/>
                    <a:pt x="1168" y="1089"/>
                    <a:pt x="968" y="1189"/>
                  </a:cubicBezTo>
                  <a:cubicBezTo>
                    <a:pt x="893" y="1227"/>
                    <a:pt x="813" y="1246"/>
                    <a:pt x="734" y="1246"/>
                  </a:cubicBezTo>
                  <a:cubicBezTo>
                    <a:pt x="602" y="1246"/>
                    <a:pt x="472" y="1194"/>
                    <a:pt x="368" y="1089"/>
                  </a:cubicBezTo>
                  <a:cubicBezTo>
                    <a:pt x="201" y="956"/>
                    <a:pt x="167" y="756"/>
                    <a:pt x="201" y="589"/>
                  </a:cubicBezTo>
                  <a:cubicBezTo>
                    <a:pt x="267" y="255"/>
                    <a:pt x="501" y="122"/>
                    <a:pt x="468" y="122"/>
                  </a:cubicBezTo>
                  <a:cubicBezTo>
                    <a:pt x="468" y="108"/>
                    <a:pt x="456" y="100"/>
                    <a:pt x="438" y="100"/>
                  </a:cubicBezTo>
                  <a:cubicBezTo>
                    <a:pt x="412" y="100"/>
                    <a:pt x="373" y="116"/>
                    <a:pt x="334" y="155"/>
                  </a:cubicBezTo>
                  <a:cubicBezTo>
                    <a:pt x="201" y="255"/>
                    <a:pt x="101" y="389"/>
                    <a:pt x="67" y="556"/>
                  </a:cubicBezTo>
                  <a:cubicBezTo>
                    <a:pt x="1" y="789"/>
                    <a:pt x="34" y="1056"/>
                    <a:pt x="234" y="1256"/>
                  </a:cubicBezTo>
                  <a:cubicBezTo>
                    <a:pt x="401" y="1423"/>
                    <a:pt x="634" y="1490"/>
                    <a:pt x="868" y="1490"/>
                  </a:cubicBezTo>
                  <a:cubicBezTo>
                    <a:pt x="1268" y="1423"/>
                    <a:pt x="1568" y="1056"/>
                    <a:pt x="1502" y="656"/>
                  </a:cubicBezTo>
                  <a:cubicBezTo>
                    <a:pt x="1502" y="389"/>
                    <a:pt x="1335" y="155"/>
                    <a:pt x="1101" y="55"/>
                  </a:cubicBezTo>
                  <a:cubicBezTo>
                    <a:pt x="1004" y="16"/>
                    <a:pt x="917" y="0"/>
                    <a:pt x="829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1875;p44">
              <a:extLst>
                <a:ext uri="{FF2B5EF4-FFF2-40B4-BE49-F238E27FC236}">
                  <a16:creationId xmlns:a16="http://schemas.microsoft.com/office/drawing/2014/main" id="{ADC3962C-B3ED-4DCB-B13D-F4F524DF76FA}"/>
                </a:ext>
              </a:extLst>
            </p:cNvPr>
            <p:cNvSpPr/>
            <p:nvPr/>
          </p:nvSpPr>
          <p:spPr>
            <a:xfrm>
              <a:off x="8079136" y="2693656"/>
              <a:ext cx="128727" cy="104446"/>
            </a:xfrm>
            <a:custGeom>
              <a:avLst/>
              <a:gdLst/>
              <a:ahLst/>
              <a:cxnLst/>
              <a:rect l="l" t="t" r="r" b="b"/>
              <a:pathLst>
                <a:path w="6839" h="5549" extrusionOk="0">
                  <a:moveTo>
                    <a:pt x="6638" y="1"/>
                  </a:moveTo>
                  <a:cubicBezTo>
                    <a:pt x="6705" y="501"/>
                    <a:pt x="6738" y="1035"/>
                    <a:pt x="6672" y="1535"/>
                  </a:cubicBezTo>
                  <a:cubicBezTo>
                    <a:pt x="6672" y="1669"/>
                    <a:pt x="6638" y="1769"/>
                    <a:pt x="6638" y="1902"/>
                  </a:cubicBezTo>
                  <a:cubicBezTo>
                    <a:pt x="6174" y="3963"/>
                    <a:pt x="4370" y="5367"/>
                    <a:pt x="2349" y="5367"/>
                  </a:cubicBezTo>
                  <a:cubicBezTo>
                    <a:pt x="2048" y="5367"/>
                    <a:pt x="1742" y="5336"/>
                    <a:pt x="1434" y="5271"/>
                  </a:cubicBezTo>
                  <a:cubicBezTo>
                    <a:pt x="934" y="5171"/>
                    <a:pt x="434" y="5004"/>
                    <a:pt x="0" y="4804"/>
                  </a:cubicBezTo>
                  <a:lnTo>
                    <a:pt x="0" y="4804"/>
                  </a:lnTo>
                  <a:cubicBezTo>
                    <a:pt x="100" y="4871"/>
                    <a:pt x="200" y="4971"/>
                    <a:pt x="334" y="5038"/>
                  </a:cubicBezTo>
                  <a:cubicBezTo>
                    <a:pt x="667" y="5204"/>
                    <a:pt x="1001" y="5338"/>
                    <a:pt x="1401" y="5438"/>
                  </a:cubicBezTo>
                  <a:cubicBezTo>
                    <a:pt x="1714" y="5516"/>
                    <a:pt x="2038" y="5549"/>
                    <a:pt x="2367" y="5549"/>
                  </a:cubicBezTo>
                  <a:cubicBezTo>
                    <a:pt x="2599" y="5549"/>
                    <a:pt x="2834" y="5532"/>
                    <a:pt x="3069" y="5505"/>
                  </a:cubicBezTo>
                  <a:cubicBezTo>
                    <a:pt x="4470" y="5305"/>
                    <a:pt x="5671" y="4437"/>
                    <a:pt x="6305" y="3170"/>
                  </a:cubicBezTo>
                  <a:cubicBezTo>
                    <a:pt x="6571" y="2669"/>
                    <a:pt x="6738" y="2102"/>
                    <a:pt x="6805" y="1535"/>
                  </a:cubicBezTo>
                  <a:cubicBezTo>
                    <a:pt x="6838" y="1168"/>
                    <a:pt x="6838" y="801"/>
                    <a:pt x="6772" y="401"/>
                  </a:cubicBezTo>
                  <a:cubicBezTo>
                    <a:pt x="6738" y="268"/>
                    <a:pt x="6705" y="134"/>
                    <a:pt x="6638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1876;p44">
              <a:extLst>
                <a:ext uri="{FF2B5EF4-FFF2-40B4-BE49-F238E27FC236}">
                  <a16:creationId xmlns:a16="http://schemas.microsoft.com/office/drawing/2014/main" id="{857BD890-BD75-4347-A189-F64B1DA2AF93}"/>
                </a:ext>
              </a:extLst>
            </p:cNvPr>
            <p:cNvSpPr/>
            <p:nvPr/>
          </p:nvSpPr>
          <p:spPr>
            <a:xfrm>
              <a:off x="8448320" y="2693035"/>
              <a:ext cx="64053" cy="69323"/>
            </a:xfrm>
            <a:custGeom>
              <a:avLst/>
              <a:gdLst/>
              <a:ahLst/>
              <a:cxnLst/>
              <a:rect l="l" t="t" r="r" b="b"/>
              <a:pathLst>
                <a:path w="3403" h="3683" extrusionOk="0">
                  <a:moveTo>
                    <a:pt x="67" y="0"/>
                  </a:moveTo>
                  <a:cubicBezTo>
                    <a:pt x="0" y="267"/>
                    <a:pt x="0" y="534"/>
                    <a:pt x="67" y="801"/>
                  </a:cubicBezTo>
                  <a:cubicBezTo>
                    <a:pt x="200" y="1435"/>
                    <a:pt x="500" y="2035"/>
                    <a:pt x="967" y="2536"/>
                  </a:cubicBezTo>
                  <a:cubicBezTo>
                    <a:pt x="1401" y="3036"/>
                    <a:pt x="1968" y="3403"/>
                    <a:pt x="2602" y="3603"/>
                  </a:cubicBezTo>
                  <a:cubicBezTo>
                    <a:pt x="2773" y="3652"/>
                    <a:pt x="2980" y="3683"/>
                    <a:pt x="3183" y="3683"/>
                  </a:cubicBezTo>
                  <a:cubicBezTo>
                    <a:pt x="3257" y="3683"/>
                    <a:pt x="3331" y="3679"/>
                    <a:pt x="3403" y="3670"/>
                  </a:cubicBezTo>
                  <a:cubicBezTo>
                    <a:pt x="3403" y="3636"/>
                    <a:pt x="3102" y="3603"/>
                    <a:pt x="2669" y="3436"/>
                  </a:cubicBezTo>
                  <a:cubicBezTo>
                    <a:pt x="1468" y="2969"/>
                    <a:pt x="567" y="2002"/>
                    <a:pt x="234" y="768"/>
                  </a:cubicBezTo>
                  <a:cubicBezTo>
                    <a:pt x="100" y="301"/>
                    <a:pt x="100" y="0"/>
                    <a:pt x="67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1877;p44">
              <a:extLst>
                <a:ext uri="{FF2B5EF4-FFF2-40B4-BE49-F238E27FC236}">
                  <a16:creationId xmlns:a16="http://schemas.microsoft.com/office/drawing/2014/main" id="{07FE85C6-3D46-4C11-805B-FA2BC55A7987}"/>
                </a:ext>
              </a:extLst>
            </p:cNvPr>
            <p:cNvSpPr/>
            <p:nvPr/>
          </p:nvSpPr>
          <p:spPr>
            <a:xfrm>
              <a:off x="8507329" y="3511776"/>
              <a:ext cx="98592" cy="44045"/>
            </a:xfrm>
            <a:custGeom>
              <a:avLst/>
              <a:gdLst/>
              <a:ahLst/>
              <a:cxnLst/>
              <a:rect l="l" t="t" r="r" b="b"/>
              <a:pathLst>
                <a:path w="5238" h="2340" extrusionOk="0">
                  <a:moveTo>
                    <a:pt x="1" y="0"/>
                  </a:moveTo>
                  <a:lnTo>
                    <a:pt x="1" y="0"/>
                  </a:lnTo>
                  <a:cubicBezTo>
                    <a:pt x="101" y="300"/>
                    <a:pt x="268" y="567"/>
                    <a:pt x="468" y="801"/>
                  </a:cubicBezTo>
                  <a:cubicBezTo>
                    <a:pt x="901" y="1468"/>
                    <a:pt x="1535" y="1935"/>
                    <a:pt x="2269" y="2235"/>
                  </a:cubicBezTo>
                  <a:cubicBezTo>
                    <a:pt x="2484" y="2307"/>
                    <a:pt x="2717" y="2340"/>
                    <a:pt x="2949" y="2340"/>
                  </a:cubicBezTo>
                  <a:cubicBezTo>
                    <a:pt x="3151" y="2340"/>
                    <a:pt x="3351" y="2315"/>
                    <a:pt x="3537" y="2269"/>
                  </a:cubicBezTo>
                  <a:cubicBezTo>
                    <a:pt x="3870" y="2168"/>
                    <a:pt x="4204" y="2035"/>
                    <a:pt x="4504" y="1835"/>
                  </a:cubicBezTo>
                  <a:cubicBezTo>
                    <a:pt x="4771" y="1701"/>
                    <a:pt x="5004" y="1501"/>
                    <a:pt x="5238" y="1268"/>
                  </a:cubicBezTo>
                  <a:lnTo>
                    <a:pt x="5238" y="1268"/>
                  </a:lnTo>
                  <a:cubicBezTo>
                    <a:pt x="4938" y="1401"/>
                    <a:pt x="4671" y="1535"/>
                    <a:pt x="4404" y="1701"/>
                  </a:cubicBezTo>
                  <a:cubicBezTo>
                    <a:pt x="3964" y="1979"/>
                    <a:pt x="3477" y="2112"/>
                    <a:pt x="2986" y="2112"/>
                  </a:cubicBezTo>
                  <a:cubicBezTo>
                    <a:pt x="2768" y="2112"/>
                    <a:pt x="2550" y="2086"/>
                    <a:pt x="2336" y="2035"/>
                  </a:cubicBezTo>
                  <a:cubicBezTo>
                    <a:pt x="1635" y="1768"/>
                    <a:pt x="1035" y="1301"/>
                    <a:pt x="601" y="701"/>
                  </a:cubicBezTo>
                  <a:cubicBezTo>
                    <a:pt x="401" y="467"/>
                    <a:pt x="201" y="234"/>
                    <a:pt x="1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1878;p44">
              <a:extLst>
                <a:ext uri="{FF2B5EF4-FFF2-40B4-BE49-F238E27FC236}">
                  <a16:creationId xmlns:a16="http://schemas.microsoft.com/office/drawing/2014/main" id="{4B941A0F-BB35-413D-8433-CA0986304FB7}"/>
                </a:ext>
              </a:extLst>
            </p:cNvPr>
            <p:cNvSpPr/>
            <p:nvPr/>
          </p:nvSpPr>
          <p:spPr>
            <a:xfrm>
              <a:off x="8499800" y="3516162"/>
              <a:ext cx="45852" cy="65314"/>
            </a:xfrm>
            <a:custGeom>
              <a:avLst/>
              <a:gdLst/>
              <a:ahLst/>
              <a:cxnLst/>
              <a:rect l="l" t="t" r="r" b="b"/>
              <a:pathLst>
                <a:path w="2436" h="3470" extrusionOk="0">
                  <a:moveTo>
                    <a:pt x="0" y="1"/>
                  </a:moveTo>
                  <a:lnTo>
                    <a:pt x="0" y="1"/>
                  </a:lnTo>
                  <a:cubicBezTo>
                    <a:pt x="301" y="635"/>
                    <a:pt x="701" y="1235"/>
                    <a:pt x="1135" y="1802"/>
                  </a:cubicBezTo>
                  <a:cubicBezTo>
                    <a:pt x="1501" y="2369"/>
                    <a:pt x="1935" y="2936"/>
                    <a:pt x="2435" y="3470"/>
                  </a:cubicBezTo>
                  <a:cubicBezTo>
                    <a:pt x="2135" y="2803"/>
                    <a:pt x="1735" y="2202"/>
                    <a:pt x="1301" y="1669"/>
                  </a:cubicBezTo>
                  <a:cubicBezTo>
                    <a:pt x="934" y="1068"/>
                    <a:pt x="467" y="501"/>
                    <a:pt x="0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1879;p44">
              <a:extLst>
                <a:ext uri="{FF2B5EF4-FFF2-40B4-BE49-F238E27FC236}">
                  <a16:creationId xmlns:a16="http://schemas.microsoft.com/office/drawing/2014/main" id="{44DB6D35-52B9-438D-9C7C-49C3E06560FD}"/>
                </a:ext>
              </a:extLst>
            </p:cNvPr>
            <p:cNvSpPr/>
            <p:nvPr/>
          </p:nvSpPr>
          <p:spPr>
            <a:xfrm>
              <a:off x="8133759" y="2923460"/>
              <a:ext cx="10691" cy="22060"/>
            </a:xfrm>
            <a:custGeom>
              <a:avLst/>
              <a:gdLst/>
              <a:ahLst/>
              <a:cxnLst/>
              <a:rect l="l" t="t" r="r" b="b"/>
              <a:pathLst>
                <a:path w="568" h="1172" extrusionOk="0">
                  <a:moveTo>
                    <a:pt x="67" y="1"/>
                  </a:moveTo>
                  <a:lnTo>
                    <a:pt x="67" y="1"/>
                  </a:lnTo>
                  <a:cubicBezTo>
                    <a:pt x="0" y="34"/>
                    <a:pt x="67" y="301"/>
                    <a:pt x="200" y="634"/>
                  </a:cubicBezTo>
                  <a:cubicBezTo>
                    <a:pt x="325" y="947"/>
                    <a:pt x="450" y="1171"/>
                    <a:pt x="520" y="1171"/>
                  </a:cubicBezTo>
                  <a:cubicBezTo>
                    <a:pt x="525" y="1171"/>
                    <a:pt x="530" y="1170"/>
                    <a:pt x="534" y="1168"/>
                  </a:cubicBezTo>
                  <a:cubicBezTo>
                    <a:pt x="567" y="1168"/>
                    <a:pt x="501" y="868"/>
                    <a:pt x="400" y="568"/>
                  </a:cubicBezTo>
                  <a:cubicBezTo>
                    <a:pt x="267" y="234"/>
                    <a:pt x="100" y="1"/>
                    <a:pt x="6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1880;p44">
              <a:extLst>
                <a:ext uri="{FF2B5EF4-FFF2-40B4-BE49-F238E27FC236}">
                  <a16:creationId xmlns:a16="http://schemas.microsoft.com/office/drawing/2014/main" id="{61476444-DCBE-43CE-91DF-5BF9A1661A4F}"/>
                </a:ext>
              </a:extLst>
            </p:cNvPr>
            <p:cNvSpPr/>
            <p:nvPr/>
          </p:nvSpPr>
          <p:spPr>
            <a:xfrm>
              <a:off x="8293223" y="2949830"/>
              <a:ext cx="4423" cy="17599"/>
            </a:xfrm>
            <a:custGeom>
              <a:avLst/>
              <a:gdLst/>
              <a:ahLst/>
              <a:cxnLst/>
              <a:rect l="l" t="t" r="r" b="b"/>
              <a:pathLst>
                <a:path w="235" h="935" extrusionOk="0">
                  <a:moveTo>
                    <a:pt x="134" y="1"/>
                  </a:moveTo>
                  <a:cubicBezTo>
                    <a:pt x="68" y="1"/>
                    <a:pt x="1" y="201"/>
                    <a:pt x="1" y="468"/>
                  </a:cubicBezTo>
                  <a:cubicBezTo>
                    <a:pt x="1" y="734"/>
                    <a:pt x="68" y="935"/>
                    <a:pt x="134" y="935"/>
                  </a:cubicBezTo>
                  <a:cubicBezTo>
                    <a:pt x="168" y="935"/>
                    <a:pt x="234" y="734"/>
                    <a:pt x="234" y="468"/>
                  </a:cubicBezTo>
                  <a:cubicBezTo>
                    <a:pt x="234" y="201"/>
                    <a:pt x="201" y="1"/>
                    <a:pt x="13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1881;p44">
              <a:extLst>
                <a:ext uri="{FF2B5EF4-FFF2-40B4-BE49-F238E27FC236}">
                  <a16:creationId xmlns:a16="http://schemas.microsoft.com/office/drawing/2014/main" id="{D7FF014C-8E88-48DE-993E-AA408D1C15E8}"/>
                </a:ext>
              </a:extLst>
            </p:cNvPr>
            <p:cNvSpPr/>
            <p:nvPr/>
          </p:nvSpPr>
          <p:spPr>
            <a:xfrm>
              <a:off x="8229810" y="3028320"/>
              <a:ext cx="5044" cy="21364"/>
            </a:xfrm>
            <a:custGeom>
              <a:avLst/>
              <a:gdLst/>
              <a:ahLst/>
              <a:cxnLst/>
              <a:rect l="l" t="t" r="r" b="b"/>
              <a:pathLst>
                <a:path w="268" h="1135" extrusionOk="0">
                  <a:moveTo>
                    <a:pt x="101" y="0"/>
                  </a:moveTo>
                  <a:cubicBezTo>
                    <a:pt x="34" y="0"/>
                    <a:pt x="1" y="267"/>
                    <a:pt x="34" y="567"/>
                  </a:cubicBezTo>
                  <a:cubicBezTo>
                    <a:pt x="34" y="901"/>
                    <a:pt x="101" y="1134"/>
                    <a:pt x="168" y="1134"/>
                  </a:cubicBezTo>
                  <a:cubicBezTo>
                    <a:pt x="234" y="1134"/>
                    <a:pt x="268" y="867"/>
                    <a:pt x="234" y="567"/>
                  </a:cubicBezTo>
                  <a:cubicBezTo>
                    <a:pt x="234" y="234"/>
                    <a:pt x="168" y="0"/>
                    <a:pt x="101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1882;p44">
              <a:extLst>
                <a:ext uri="{FF2B5EF4-FFF2-40B4-BE49-F238E27FC236}">
                  <a16:creationId xmlns:a16="http://schemas.microsoft.com/office/drawing/2014/main" id="{260225FE-8E91-4C12-A06E-E692E7699311}"/>
                </a:ext>
              </a:extLst>
            </p:cNvPr>
            <p:cNvSpPr/>
            <p:nvPr/>
          </p:nvSpPr>
          <p:spPr>
            <a:xfrm>
              <a:off x="8102984" y="3098039"/>
              <a:ext cx="16978" cy="12630"/>
            </a:xfrm>
            <a:custGeom>
              <a:avLst/>
              <a:gdLst/>
              <a:ahLst/>
              <a:cxnLst/>
              <a:rect l="l" t="t" r="r" b="b"/>
              <a:pathLst>
                <a:path w="902" h="671" extrusionOk="0">
                  <a:moveTo>
                    <a:pt x="66" y="1"/>
                  </a:moveTo>
                  <a:cubicBezTo>
                    <a:pt x="25" y="1"/>
                    <a:pt x="1" y="12"/>
                    <a:pt x="1" y="32"/>
                  </a:cubicBezTo>
                  <a:cubicBezTo>
                    <a:pt x="1" y="99"/>
                    <a:pt x="167" y="199"/>
                    <a:pt x="401" y="366"/>
                  </a:cubicBezTo>
                  <a:cubicBezTo>
                    <a:pt x="614" y="518"/>
                    <a:pt x="772" y="670"/>
                    <a:pt x="823" y="670"/>
                  </a:cubicBezTo>
                  <a:cubicBezTo>
                    <a:pt x="828" y="670"/>
                    <a:pt x="832" y="669"/>
                    <a:pt x="835" y="666"/>
                  </a:cubicBezTo>
                  <a:cubicBezTo>
                    <a:pt x="901" y="666"/>
                    <a:pt x="768" y="366"/>
                    <a:pt x="501" y="199"/>
                  </a:cubicBezTo>
                  <a:cubicBezTo>
                    <a:pt x="338" y="59"/>
                    <a:pt x="159" y="1"/>
                    <a:pt x="66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1883;p44">
              <a:extLst>
                <a:ext uri="{FF2B5EF4-FFF2-40B4-BE49-F238E27FC236}">
                  <a16:creationId xmlns:a16="http://schemas.microsoft.com/office/drawing/2014/main" id="{D2FFADDB-3364-4BD0-94B3-CF7796192E37}"/>
                </a:ext>
              </a:extLst>
            </p:cNvPr>
            <p:cNvSpPr/>
            <p:nvPr/>
          </p:nvSpPr>
          <p:spPr>
            <a:xfrm>
              <a:off x="8318972" y="3173874"/>
              <a:ext cx="10691" cy="13420"/>
            </a:xfrm>
            <a:custGeom>
              <a:avLst/>
              <a:gdLst/>
              <a:ahLst/>
              <a:cxnLst/>
              <a:rect l="l" t="t" r="r" b="b"/>
              <a:pathLst>
                <a:path w="568" h="713" extrusionOk="0">
                  <a:moveTo>
                    <a:pt x="512" y="1"/>
                  </a:moveTo>
                  <a:cubicBezTo>
                    <a:pt x="440" y="1"/>
                    <a:pt x="320" y="127"/>
                    <a:pt x="201" y="306"/>
                  </a:cubicBezTo>
                  <a:cubicBezTo>
                    <a:pt x="67" y="506"/>
                    <a:pt x="1" y="673"/>
                    <a:pt x="67" y="707"/>
                  </a:cubicBezTo>
                  <a:cubicBezTo>
                    <a:pt x="72" y="711"/>
                    <a:pt x="77" y="713"/>
                    <a:pt x="85" y="713"/>
                  </a:cubicBezTo>
                  <a:cubicBezTo>
                    <a:pt x="135" y="713"/>
                    <a:pt x="251" y="614"/>
                    <a:pt x="367" y="440"/>
                  </a:cubicBezTo>
                  <a:cubicBezTo>
                    <a:pt x="534" y="240"/>
                    <a:pt x="568" y="39"/>
                    <a:pt x="534" y="6"/>
                  </a:cubicBezTo>
                  <a:cubicBezTo>
                    <a:pt x="527" y="3"/>
                    <a:pt x="520" y="1"/>
                    <a:pt x="512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1884;p44">
              <a:extLst>
                <a:ext uri="{FF2B5EF4-FFF2-40B4-BE49-F238E27FC236}">
                  <a16:creationId xmlns:a16="http://schemas.microsoft.com/office/drawing/2014/main" id="{2F70CE32-90C6-4A17-9F44-7CD41FDA3E99}"/>
                </a:ext>
              </a:extLst>
            </p:cNvPr>
            <p:cNvSpPr/>
            <p:nvPr/>
          </p:nvSpPr>
          <p:spPr>
            <a:xfrm>
              <a:off x="8194028" y="3180255"/>
              <a:ext cx="4404" cy="28911"/>
            </a:xfrm>
            <a:custGeom>
              <a:avLst/>
              <a:gdLst/>
              <a:ahLst/>
              <a:cxnLst/>
              <a:rect l="l" t="t" r="r" b="b"/>
              <a:pathLst>
                <a:path w="234" h="1536" extrusionOk="0">
                  <a:moveTo>
                    <a:pt x="101" y="1"/>
                  </a:moveTo>
                  <a:cubicBezTo>
                    <a:pt x="34" y="1"/>
                    <a:pt x="0" y="334"/>
                    <a:pt x="0" y="768"/>
                  </a:cubicBezTo>
                  <a:cubicBezTo>
                    <a:pt x="0" y="1168"/>
                    <a:pt x="34" y="1535"/>
                    <a:pt x="101" y="1535"/>
                  </a:cubicBezTo>
                  <a:cubicBezTo>
                    <a:pt x="201" y="1268"/>
                    <a:pt x="234" y="1035"/>
                    <a:pt x="201" y="768"/>
                  </a:cubicBezTo>
                  <a:cubicBezTo>
                    <a:pt x="201" y="334"/>
                    <a:pt x="167" y="1"/>
                    <a:pt x="10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1885;p44">
              <a:extLst>
                <a:ext uri="{FF2B5EF4-FFF2-40B4-BE49-F238E27FC236}">
                  <a16:creationId xmlns:a16="http://schemas.microsoft.com/office/drawing/2014/main" id="{9740350E-7050-4241-9897-F6C9BBBAC75F}"/>
                </a:ext>
              </a:extLst>
            </p:cNvPr>
            <p:cNvSpPr/>
            <p:nvPr/>
          </p:nvSpPr>
          <p:spPr>
            <a:xfrm>
              <a:off x="8138144" y="3285341"/>
              <a:ext cx="17599" cy="11877"/>
            </a:xfrm>
            <a:custGeom>
              <a:avLst/>
              <a:gdLst/>
              <a:ahLst/>
              <a:cxnLst/>
              <a:rect l="l" t="t" r="r" b="b"/>
              <a:pathLst>
                <a:path w="935" h="631" extrusionOk="0">
                  <a:moveTo>
                    <a:pt x="114" y="1"/>
                  </a:moveTo>
                  <a:cubicBezTo>
                    <a:pt x="91" y="1"/>
                    <a:pt x="75" y="7"/>
                    <a:pt x="67" y="22"/>
                  </a:cubicBezTo>
                  <a:cubicBezTo>
                    <a:pt x="1" y="55"/>
                    <a:pt x="201" y="222"/>
                    <a:pt x="434" y="389"/>
                  </a:cubicBezTo>
                  <a:cubicBezTo>
                    <a:pt x="630" y="556"/>
                    <a:pt x="802" y="630"/>
                    <a:pt x="872" y="630"/>
                  </a:cubicBezTo>
                  <a:cubicBezTo>
                    <a:pt x="886" y="630"/>
                    <a:pt x="896" y="627"/>
                    <a:pt x="901" y="622"/>
                  </a:cubicBezTo>
                  <a:cubicBezTo>
                    <a:pt x="935" y="589"/>
                    <a:pt x="801" y="389"/>
                    <a:pt x="568" y="222"/>
                  </a:cubicBezTo>
                  <a:cubicBezTo>
                    <a:pt x="384" y="91"/>
                    <a:pt x="201" y="1"/>
                    <a:pt x="11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1886;p44">
              <a:extLst>
                <a:ext uri="{FF2B5EF4-FFF2-40B4-BE49-F238E27FC236}">
                  <a16:creationId xmlns:a16="http://schemas.microsoft.com/office/drawing/2014/main" id="{126EA4D6-9989-4189-B302-D86E1C534345}"/>
                </a:ext>
              </a:extLst>
            </p:cNvPr>
            <p:cNvSpPr/>
            <p:nvPr/>
          </p:nvSpPr>
          <p:spPr>
            <a:xfrm>
              <a:off x="8267493" y="3327127"/>
              <a:ext cx="13835" cy="7002"/>
            </a:xfrm>
            <a:custGeom>
              <a:avLst/>
              <a:gdLst/>
              <a:ahLst/>
              <a:cxnLst/>
              <a:rect l="l" t="t" r="r" b="b"/>
              <a:pathLst>
                <a:path w="735" h="372" extrusionOk="0">
                  <a:moveTo>
                    <a:pt x="643" y="0"/>
                  </a:moveTo>
                  <a:cubicBezTo>
                    <a:pt x="568" y="0"/>
                    <a:pt x="458" y="29"/>
                    <a:pt x="334" y="70"/>
                  </a:cubicBezTo>
                  <a:cubicBezTo>
                    <a:pt x="134" y="170"/>
                    <a:pt x="0" y="270"/>
                    <a:pt x="34" y="337"/>
                  </a:cubicBezTo>
                  <a:cubicBezTo>
                    <a:pt x="34" y="360"/>
                    <a:pt x="59" y="371"/>
                    <a:pt x="99" y="371"/>
                  </a:cubicBezTo>
                  <a:cubicBezTo>
                    <a:pt x="171" y="371"/>
                    <a:pt x="293" y="335"/>
                    <a:pt x="401" y="270"/>
                  </a:cubicBezTo>
                  <a:cubicBezTo>
                    <a:pt x="601" y="203"/>
                    <a:pt x="734" y="70"/>
                    <a:pt x="734" y="37"/>
                  </a:cubicBezTo>
                  <a:cubicBezTo>
                    <a:pt x="721" y="11"/>
                    <a:pt x="689" y="0"/>
                    <a:pt x="643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1887;p44">
              <a:extLst>
                <a:ext uri="{FF2B5EF4-FFF2-40B4-BE49-F238E27FC236}">
                  <a16:creationId xmlns:a16="http://schemas.microsoft.com/office/drawing/2014/main" id="{D731E393-DC2F-4956-93BB-EDEDD374A3C6}"/>
                </a:ext>
              </a:extLst>
            </p:cNvPr>
            <p:cNvSpPr/>
            <p:nvPr/>
          </p:nvSpPr>
          <p:spPr>
            <a:xfrm>
              <a:off x="8180213" y="3442039"/>
              <a:ext cx="15717" cy="29570"/>
            </a:xfrm>
            <a:custGeom>
              <a:avLst/>
              <a:gdLst/>
              <a:ahLst/>
              <a:cxnLst/>
              <a:rect l="l" t="t" r="r" b="b"/>
              <a:pathLst>
                <a:path w="835" h="1571" extrusionOk="0">
                  <a:moveTo>
                    <a:pt x="77" y="0"/>
                  </a:moveTo>
                  <a:cubicBezTo>
                    <a:pt x="74" y="0"/>
                    <a:pt x="70" y="1"/>
                    <a:pt x="67" y="3"/>
                  </a:cubicBezTo>
                  <a:cubicBezTo>
                    <a:pt x="1" y="36"/>
                    <a:pt x="134" y="403"/>
                    <a:pt x="368" y="836"/>
                  </a:cubicBezTo>
                  <a:cubicBezTo>
                    <a:pt x="568" y="1270"/>
                    <a:pt x="801" y="1570"/>
                    <a:pt x="835" y="1570"/>
                  </a:cubicBezTo>
                  <a:cubicBezTo>
                    <a:pt x="801" y="1270"/>
                    <a:pt x="701" y="970"/>
                    <a:pt x="534" y="736"/>
                  </a:cubicBezTo>
                  <a:cubicBezTo>
                    <a:pt x="343" y="323"/>
                    <a:pt x="153" y="0"/>
                    <a:pt x="7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1888;p44">
              <a:extLst>
                <a:ext uri="{FF2B5EF4-FFF2-40B4-BE49-F238E27FC236}">
                  <a16:creationId xmlns:a16="http://schemas.microsoft.com/office/drawing/2014/main" id="{3EC7E150-92A2-48D9-A66B-95EC3070E125}"/>
                </a:ext>
              </a:extLst>
            </p:cNvPr>
            <p:cNvSpPr/>
            <p:nvPr/>
          </p:nvSpPr>
          <p:spPr>
            <a:xfrm>
              <a:off x="8333409" y="3436373"/>
              <a:ext cx="14456" cy="21476"/>
            </a:xfrm>
            <a:custGeom>
              <a:avLst/>
              <a:gdLst/>
              <a:ahLst/>
              <a:cxnLst/>
              <a:rect l="l" t="t" r="r" b="b"/>
              <a:pathLst>
                <a:path w="768" h="1141" extrusionOk="0">
                  <a:moveTo>
                    <a:pt x="687" y="0"/>
                  </a:moveTo>
                  <a:cubicBezTo>
                    <a:pt x="609" y="0"/>
                    <a:pt x="424" y="223"/>
                    <a:pt x="268" y="504"/>
                  </a:cubicBezTo>
                  <a:cubicBezTo>
                    <a:pt x="101" y="837"/>
                    <a:pt x="1" y="1104"/>
                    <a:pt x="67" y="1137"/>
                  </a:cubicBezTo>
                  <a:cubicBezTo>
                    <a:pt x="70" y="1140"/>
                    <a:pt x="72" y="1141"/>
                    <a:pt x="76" y="1141"/>
                  </a:cubicBezTo>
                  <a:cubicBezTo>
                    <a:pt x="126" y="1141"/>
                    <a:pt x="312" y="918"/>
                    <a:pt x="468" y="637"/>
                  </a:cubicBezTo>
                  <a:cubicBezTo>
                    <a:pt x="635" y="304"/>
                    <a:pt x="768" y="37"/>
                    <a:pt x="701" y="3"/>
                  </a:cubicBezTo>
                  <a:cubicBezTo>
                    <a:pt x="697" y="1"/>
                    <a:pt x="692" y="0"/>
                    <a:pt x="68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1889;p44">
              <a:extLst>
                <a:ext uri="{FF2B5EF4-FFF2-40B4-BE49-F238E27FC236}">
                  <a16:creationId xmlns:a16="http://schemas.microsoft.com/office/drawing/2014/main" id="{52D4F3F2-6E0D-45FD-BF38-963D851F227D}"/>
                </a:ext>
              </a:extLst>
            </p:cNvPr>
            <p:cNvSpPr/>
            <p:nvPr/>
          </p:nvSpPr>
          <p:spPr>
            <a:xfrm>
              <a:off x="8268114" y="3551906"/>
              <a:ext cx="8809" cy="27688"/>
            </a:xfrm>
            <a:custGeom>
              <a:avLst/>
              <a:gdLst/>
              <a:ahLst/>
              <a:cxnLst/>
              <a:rect l="l" t="t" r="r" b="b"/>
              <a:pathLst>
                <a:path w="468" h="1471" extrusionOk="0">
                  <a:moveTo>
                    <a:pt x="79" y="1"/>
                  </a:moveTo>
                  <a:cubicBezTo>
                    <a:pt x="74" y="1"/>
                    <a:pt x="71" y="1"/>
                    <a:pt x="67" y="3"/>
                  </a:cubicBezTo>
                  <a:cubicBezTo>
                    <a:pt x="1" y="36"/>
                    <a:pt x="101" y="337"/>
                    <a:pt x="167" y="737"/>
                  </a:cubicBezTo>
                  <a:cubicBezTo>
                    <a:pt x="234" y="1137"/>
                    <a:pt x="234" y="1471"/>
                    <a:pt x="301" y="1471"/>
                  </a:cubicBezTo>
                  <a:cubicBezTo>
                    <a:pt x="368" y="1471"/>
                    <a:pt x="468" y="1137"/>
                    <a:pt x="401" y="704"/>
                  </a:cubicBezTo>
                  <a:cubicBezTo>
                    <a:pt x="338" y="292"/>
                    <a:pt x="154" y="1"/>
                    <a:pt x="79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" name="Google Shape;1890;p44">
              <a:extLst>
                <a:ext uri="{FF2B5EF4-FFF2-40B4-BE49-F238E27FC236}">
                  <a16:creationId xmlns:a16="http://schemas.microsoft.com/office/drawing/2014/main" id="{CF8A8BC7-B94D-487A-987E-B8EB5193086E}"/>
                </a:ext>
              </a:extLst>
            </p:cNvPr>
            <p:cNvSpPr/>
            <p:nvPr/>
          </p:nvSpPr>
          <p:spPr>
            <a:xfrm>
              <a:off x="8193407" y="3632861"/>
              <a:ext cx="16338" cy="16507"/>
            </a:xfrm>
            <a:custGeom>
              <a:avLst/>
              <a:gdLst/>
              <a:ahLst/>
              <a:cxnLst/>
              <a:rect l="l" t="t" r="r" b="b"/>
              <a:pathLst>
                <a:path w="868" h="877" extrusionOk="0">
                  <a:moveTo>
                    <a:pt x="54" y="1"/>
                  </a:moveTo>
                  <a:cubicBezTo>
                    <a:pt x="46" y="1"/>
                    <a:pt x="39" y="2"/>
                    <a:pt x="33" y="5"/>
                  </a:cubicBezTo>
                  <a:cubicBezTo>
                    <a:pt x="0" y="39"/>
                    <a:pt x="134" y="272"/>
                    <a:pt x="334" y="506"/>
                  </a:cubicBezTo>
                  <a:cubicBezTo>
                    <a:pt x="547" y="719"/>
                    <a:pt x="733" y="877"/>
                    <a:pt x="789" y="877"/>
                  </a:cubicBezTo>
                  <a:cubicBezTo>
                    <a:pt x="794" y="877"/>
                    <a:pt x="798" y="875"/>
                    <a:pt x="801" y="872"/>
                  </a:cubicBezTo>
                  <a:cubicBezTo>
                    <a:pt x="867" y="806"/>
                    <a:pt x="734" y="606"/>
                    <a:pt x="500" y="372"/>
                  </a:cubicBezTo>
                  <a:cubicBezTo>
                    <a:pt x="318" y="159"/>
                    <a:pt x="135" y="1"/>
                    <a:pt x="5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" name="Google Shape;1891;p44">
              <a:extLst>
                <a:ext uri="{FF2B5EF4-FFF2-40B4-BE49-F238E27FC236}">
                  <a16:creationId xmlns:a16="http://schemas.microsoft.com/office/drawing/2014/main" id="{B4493601-CC7B-4864-9490-A76C7D1663A7}"/>
                </a:ext>
              </a:extLst>
            </p:cNvPr>
            <p:cNvSpPr/>
            <p:nvPr/>
          </p:nvSpPr>
          <p:spPr>
            <a:xfrm>
              <a:off x="8366066" y="3659231"/>
              <a:ext cx="17599" cy="16507"/>
            </a:xfrm>
            <a:custGeom>
              <a:avLst/>
              <a:gdLst/>
              <a:ahLst/>
              <a:cxnLst/>
              <a:rect l="l" t="t" r="r" b="b"/>
              <a:pathLst>
                <a:path w="935" h="877" extrusionOk="0">
                  <a:moveTo>
                    <a:pt x="851" y="0"/>
                  </a:moveTo>
                  <a:cubicBezTo>
                    <a:pt x="787" y="0"/>
                    <a:pt x="577" y="129"/>
                    <a:pt x="367" y="339"/>
                  </a:cubicBezTo>
                  <a:cubicBezTo>
                    <a:pt x="134" y="606"/>
                    <a:pt x="0" y="806"/>
                    <a:pt x="34" y="872"/>
                  </a:cubicBezTo>
                  <a:cubicBezTo>
                    <a:pt x="37" y="875"/>
                    <a:pt x="41" y="877"/>
                    <a:pt x="47" y="877"/>
                  </a:cubicBezTo>
                  <a:cubicBezTo>
                    <a:pt x="107" y="877"/>
                    <a:pt x="321" y="719"/>
                    <a:pt x="534" y="506"/>
                  </a:cubicBezTo>
                  <a:cubicBezTo>
                    <a:pt x="768" y="272"/>
                    <a:pt x="934" y="39"/>
                    <a:pt x="868" y="5"/>
                  </a:cubicBezTo>
                  <a:cubicBezTo>
                    <a:pt x="864" y="2"/>
                    <a:pt x="859" y="0"/>
                    <a:pt x="851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1892;p44">
              <a:extLst>
                <a:ext uri="{FF2B5EF4-FFF2-40B4-BE49-F238E27FC236}">
                  <a16:creationId xmlns:a16="http://schemas.microsoft.com/office/drawing/2014/main" id="{316E2794-F239-4063-B67F-4A767F88C40A}"/>
                </a:ext>
              </a:extLst>
            </p:cNvPr>
            <p:cNvSpPr/>
            <p:nvPr/>
          </p:nvSpPr>
          <p:spPr>
            <a:xfrm>
              <a:off x="8275022" y="3753457"/>
              <a:ext cx="6306" cy="25806"/>
            </a:xfrm>
            <a:custGeom>
              <a:avLst/>
              <a:gdLst/>
              <a:ahLst/>
              <a:cxnLst/>
              <a:rect l="l" t="t" r="r" b="b"/>
              <a:pathLst>
                <a:path w="335" h="1371" extrusionOk="0">
                  <a:moveTo>
                    <a:pt x="257" y="0"/>
                  </a:moveTo>
                  <a:cubicBezTo>
                    <a:pt x="191" y="0"/>
                    <a:pt x="97" y="290"/>
                    <a:pt x="34" y="670"/>
                  </a:cubicBezTo>
                  <a:cubicBezTo>
                    <a:pt x="1" y="1037"/>
                    <a:pt x="1" y="1370"/>
                    <a:pt x="34" y="1370"/>
                  </a:cubicBezTo>
                  <a:cubicBezTo>
                    <a:pt x="101" y="1370"/>
                    <a:pt x="201" y="1070"/>
                    <a:pt x="267" y="703"/>
                  </a:cubicBezTo>
                  <a:cubicBezTo>
                    <a:pt x="301" y="303"/>
                    <a:pt x="334" y="3"/>
                    <a:pt x="267" y="3"/>
                  </a:cubicBezTo>
                  <a:cubicBezTo>
                    <a:pt x="264" y="1"/>
                    <a:pt x="261" y="0"/>
                    <a:pt x="25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1893;p44">
              <a:extLst>
                <a:ext uri="{FF2B5EF4-FFF2-40B4-BE49-F238E27FC236}">
                  <a16:creationId xmlns:a16="http://schemas.microsoft.com/office/drawing/2014/main" id="{FE83D1F8-7435-48F5-A2E4-2FCC4AA07B54}"/>
                </a:ext>
              </a:extLst>
            </p:cNvPr>
            <p:cNvSpPr/>
            <p:nvPr/>
          </p:nvSpPr>
          <p:spPr>
            <a:xfrm>
              <a:off x="8201557" y="3809322"/>
              <a:ext cx="13835" cy="20799"/>
            </a:xfrm>
            <a:custGeom>
              <a:avLst/>
              <a:gdLst/>
              <a:ahLst/>
              <a:cxnLst/>
              <a:rect l="l" t="t" r="r" b="b"/>
              <a:pathLst>
                <a:path w="735" h="1105" extrusionOk="0">
                  <a:moveTo>
                    <a:pt x="76" y="0"/>
                  </a:moveTo>
                  <a:cubicBezTo>
                    <a:pt x="72" y="0"/>
                    <a:pt x="70" y="1"/>
                    <a:pt x="67" y="4"/>
                  </a:cubicBezTo>
                  <a:cubicBezTo>
                    <a:pt x="1" y="37"/>
                    <a:pt x="101" y="304"/>
                    <a:pt x="268" y="604"/>
                  </a:cubicBezTo>
                  <a:cubicBezTo>
                    <a:pt x="468" y="904"/>
                    <a:pt x="635" y="1104"/>
                    <a:pt x="701" y="1104"/>
                  </a:cubicBezTo>
                  <a:cubicBezTo>
                    <a:pt x="735" y="1071"/>
                    <a:pt x="668" y="804"/>
                    <a:pt x="468" y="504"/>
                  </a:cubicBezTo>
                  <a:cubicBezTo>
                    <a:pt x="312" y="223"/>
                    <a:pt x="126" y="0"/>
                    <a:pt x="76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1894;p44">
              <a:extLst>
                <a:ext uri="{FF2B5EF4-FFF2-40B4-BE49-F238E27FC236}">
                  <a16:creationId xmlns:a16="http://schemas.microsoft.com/office/drawing/2014/main" id="{3C0BE3FB-EDD5-4A6E-BF65-E7965912FAA6}"/>
                </a:ext>
              </a:extLst>
            </p:cNvPr>
            <p:cNvSpPr/>
            <p:nvPr/>
          </p:nvSpPr>
          <p:spPr>
            <a:xfrm>
              <a:off x="8340957" y="3893402"/>
              <a:ext cx="21985" cy="14889"/>
            </a:xfrm>
            <a:custGeom>
              <a:avLst/>
              <a:gdLst/>
              <a:ahLst/>
              <a:cxnLst/>
              <a:rect l="l" t="t" r="r" b="b"/>
              <a:pathLst>
                <a:path w="1168" h="791" extrusionOk="0">
                  <a:moveTo>
                    <a:pt x="1110" y="0"/>
                  </a:moveTo>
                  <a:cubicBezTo>
                    <a:pt x="1026" y="0"/>
                    <a:pt x="767" y="102"/>
                    <a:pt x="534" y="307"/>
                  </a:cubicBezTo>
                  <a:cubicBezTo>
                    <a:pt x="234" y="507"/>
                    <a:pt x="0" y="740"/>
                    <a:pt x="33" y="774"/>
                  </a:cubicBezTo>
                  <a:cubicBezTo>
                    <a:pt x="39" y="785"/>
                    <a:pt x="52" y="791"/>
                    <a:pt x="71" y="791"/>
                  </a:cubicBezTo>
                  <a:cubicBezTo>
                    <a:pt x="161" y="791"/>
                    <a:pt x="386" y="666"/>
                    <a:pt x="634" y="473"/>
                  </a:cubicBezTo>
                  <a:cubicBezTo>
                    <a:pt x="934" y="273"/>
                    <a:pt x="1168" y="40"/>
                    <a:pt x="1134" y="6"/>
                  </a:cubicBezTo>
                  <a:cubicBezTo>
                    <a:pt x="1130" y="2"/>
                    <a:pt x="1122" y="0"/>
                    <a:pt x="111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1895;p44">
              <a:extLst>
                <a:ext uri="{FF2B5EF4-FFF2-40B4-BE49-F238E27FC236}">
                  <a16:creationId xmlns:a16="http://schemas.microsoft.com/office/drawing/2014/main" id="{70126B27-B8F0-4AF2-9A2D-90BA6801B42F}"/>
                </a:ext>
              </a:extLst>
            </p:cNvPr>
            <p:cNvSpPr/>
            <p:nvPr/>
          </p:nvSpPr>
          <p:spPr>
            <a:xfrm>
              <a:off x="8237979" y="3946877"/>
              <a:ext cx="6927" cy="29533"/>
            </a:xfrm>
            <a:custGeom>
              <a:avLst/>
              <a:gdLst/>
              <a:ahLst/>
              <a:cxnLst/>
              <a:rect l="l" t="t" r="r" b="b"/>
              <a:pathLst>
                <a:path w="368" h="1569" extrusionOk="0">
                  <a:moveTo>
                    <a:pt x="201" y="1"/>
                  </a:moveTo>
                  <a:cubicBezTo>
                    <a:pt x="134" y="34"/>
                    <a:pt x="167" y="368"/>
                    <a:pt x="134" y="768"/>
                  </a:cubicBezTo>
                  <a:cubicBezTo>
                    <a:pt x="67" y="1202"/>
                    <a:pt x="0" y="1535"/>
                    <a:pt x="67" y="1569"/>
                  </a:cubicBezTo>
                  <a:cubicBezTo>
                    <a:pt x="134" y="1569"/>
                    <a:pt x="301" y="1235"/>
                    <a:pt x="334" y="801"/>
                  </a:cubicBezTo>
                  <a:cubicBezTo>
                    <a:pt x="367" y="368"/>
                    <a:pt x="267" y="1"/>
                    <a:pt x="20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1896;p44">
              <a:extLst>
                <a:ext uri="{FF2B5EF4-FFF2-40B4-BE49-F238E27FC236}">
                  <a16:creationId xmlns:a16="http://schemas.microsoft.com/office/drawing/2014/main" id="{9D323181-9FDD-4B06-8AA6-08E3EC340AAC}"/>
                </a:ext>
              </a:extLst>
            </p:cNvPr>
            <p:cNvSpPr/>
            <p:nvPr/>
          </p:nvSpPr>
          <p:spPr>
            <a:xfrm>
              <a:off x="8275643" y="4079914"/>
              <a:ext cx="13835" cy="15246"/>
            </a:xfrm>
            <a:custGeom>
              <a:avLst/>
              <a:gdLst/>
              <a:ahLst/>
              <a:cxnLst/>
              <a:rect l="l" t="t" r="r" b="b"/>
              <a:pathLst>
                <a:path w="735" h="810" extrusionOk="0">
                  <a:moveTo>
                    <a:pt x="79" y="0"/>
                  </a:moveTo>
                  <a:cubicBezTo>
                    <a:pt x="74" y="0"/>
                    <a:pt x="71" y="2"/>
                    <a:pt x="68" y="4"/>
                  </a:cubicBezTo>
                  <a:cubicBezTo>
                    <a:pt x="1" y="71"/>
                    <a:pt x="101" y="271"/>
                    <a:pt x="268" y="471"/>
                  </a:cubicBezTo>
                  <a:cubicBezTo>
                    <a:pt x="420" y="654"/>
                    <a:pt x="600" y="809"/>
                    <a:pt x="656" y="809"/>
                  </a:cubicBezTo>
                  <a:cubicBezTo>
                    <a:pt x="661" y="809"/>
                    <a:pt x="665" y="808"/>
                    <a:pt x="668" y="805"/>
                  </a:cubicBezTo>
                  <a:cubicBezTo>
                    <a:pt x="735" y="738"/>
                    <a:pt x="635" y="538"/>
                    <a:pt x="435" y="338"/>
                  </a:cubicBezTo>
                  <a:cubicBezTo>
                    <a:pt x="282" y="155"/>
                    <a:pt x="130" y="0"/>
                    <a:pt x="79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1897;p44">
              <a:extLst>
                <a:ext uri="{FF2B5EF4-FFF2-40B4-BE49-F238E27FC236}">
                  <a16:creationId xmlns:a16="http://schemas.microsoft.com/office/drawing/2014/main" id="{2B25FB24-795B-4B01-AC7B-ADC4F92434B9}"/>
                </a:ext>
              </a:extLst>
            </p:cNvPr>
            <p:cNvSpPr/>
            <p:nvPr/>
          </p:nvSpPr>
          <p:spPr>
            <a:xfrm>
              <a:off x="8217895" y="4150894"/>
              <a:ext cx="17599" cy="23359"/>
            </a:xfrm>
            <a:custGeom>
              <a:avLst/>
              <a:gdLst/>
              <a:ahLst/>
              <a:cxnLst/>
              <a:rect l="l" t="t" r="r" b="b"/>
              <a:pathLst>
                <a:path w="935" h="1241" extrusionOk="0">
                  <a:moveTo>
                    <a:pt x="46" y="0"/>
                  </a:moveTo>
                  <a:cubicBezTo>
                    <a:pt x="42" y="0"/>
                    <a:pt x="37" y="1"/>
                    <a:pt x="33" y="3"/>
                  </a:cubicBezTo>
                  <a:cubicBezTo>
                    <a:pt x="0" y="36"/>
                    <a:pt x="133" y="336"/>
                    <a:pt x="367" y="703"/>
                  </a:cubicBezTo>
                  <a:cubicBezTo>
                    <a:pt x="586" y="1016"/>
                    <a:pt x="804" y="1240"/>
                    <a:pt x="886" y="1240"/>
                  </a:cubicBezTo>
                  <a:cubicBezTo>
                    <a:pt x="892" y="1240"/>
                    <a:pt x="896" y="1239"/>
                    <a:pt x="901" y="1237"/>
                  </a:cubicBezTo>
                  <a:cubicBezTo>
                    <a:pt x="934" y="1204"/>
                    <a:pt x="801" y="904"/>
                    <a:pt x="567" y="570"/>
                  </a:cubicBezTo>
                  <a:cubicBezTo>
                    <a:pt x="347" y="255"/>
                    <a:pt x="127" y="0"/>
                    <a:pt x="46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1898;p44">
              <a:extLst>
                <a:ext uri="{FF2B5EF4-FFF2-40B4-BE49-F238E27FC236}">
                  <a16:creationId xmlns:a16="http://schemas.microsoft.com/office/drawing/2014/main" id="{263CF122-E50F-4565-B5D2-B4CD041341DD}"/>
                </a:ext>
              </a:extLst>
            </p:cNvPr>
            <p:cNvSpPr/>
            <p:nvPr/>
          </p:nvSpPr>
          <p:spPr>
            <a:xfrm>
              <a:off x="8381124" y="4062936"/>
              <a:ext cx="6306" cy="11519"/>
            </a:xfrm>
            <a:custGeom>
              <a:avLst/>
              <a:gdLst/>
              <a:ahLst/>
              <a:cxnLst/>
              <a:rect l="l" t="t" r="r" b="b"/>
              <a:pathLst>
                <a:path w="335" h="612" extrusionOk="0">
                  <a:moveTo>
                    <a:pt x="278" y="1"/>
                  </a:moveTo>
                  <a:cubicBezTo>
                    <a:pt x="208" y="1"/>
                    <a:pt x="98" y="123"/>
                    <a:pt x="68" y="273"/>
                  </a:cubicBezTo>
                  <a:cubicBezTo>
                    <a:pt x="1" y="439"/>
                    <a:pt x="1" y="606"/>
                    <a:pt x="68" y="606"/>
                  </a:cubicBezTo>
                  <a:cubicBezTo>
                    <a:pt x="75" y="610"/>
                    <a:pt x="82" y="611"/>
                    <a:pt x="90" y="611"/>
                  </a:cubicBezTo>
                  <a:cubicBezTo>
                    <a:pt x="155" y="611"/>
                    <a:pt x="241" y="489"/>
                    <a:pt x="301" y="339"/>
                  </a:cubicBezTo>
                  <a:cubicBezTo>
                    <a:pt x="334" y="173"/>
                    <a:pt x="334" y="6"/>
                    <a:pt x="301" y="6"/>
                  </a:cubicBezTo>
                  <a:cubicBezTo>
                    <a:pt x="294" y="2"/>
                    <a:pt x="286" y="1"/>
                    <a:pt x="27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1899;p44">
              <a:extLst>
                <a:ext uri="{FF2B5EF4-FFF2-40B4-BE49-F238E27FC236}">
                  <a16:creationId xmlns:a16="http://schemas.microsoft.com/office/drawing/2014/main" id="{BDB29931-B37B-4103-A9F6-2F3B2058BCF3}"/>
                </a:ext>
              </a:extLst>
            </p:cNvPr>
            <p:cNvSpPr/>
            <p:nvPr/>
          </p:nvSpPr>
          <p:spPr>
            <a:xfrm>
              <a:off x="8316469" y="4238174"/>
              <a:ext cx="8752" cy="25843"/>
            </a:xfrm>
            <a:custGeom>
              <a:avLst/>
              <a:gdLst/>
              <a:ahLst/>
              <a:cxnLst/>
              <a:rect l="l" t="t" r="r" b="b"/>
              <a:pathLst>
                <a:path w="465" h="1373" extrusionOk="0">
                  <a:moveTo>
                    <a:pt x="342" y="0"/>
                  </a:moveTo>
                  <a:cubicBezTo>
                    <a:pt x="339" y="0"/>
                    <a:pt x="337" y="1"/>
                    <a:pt x="334" y="3"/>
                  </a:cubicBezTo>
                  <a:cubicBezTo>
                    <a:pt x="300" y="3"/>
                    <a:pt x="267" y="303"/>
                    <a:pt x="167" y="670"/>
                  </a:cubicBezTo>
                  <a:cubicBezTo>
                    <a:pt x="100" y="1037"/>
                    <a:pt x="0" y="1337"/>
                    <a:pt x="33" y="1370"/>
                  </a:cubicBezTo>
                  <a:cubicBezTo>
                    <a:pt x="37" y="1372"/>
                    <a:pt x="41" y="1373"/>
                    <a:pt x="46" y="1373"/>
                  </a:cubicBezTo>
                  <a:cubicBezTo>
                    <a:pt x="122" y="1373"/>
                    <a:pt x="306" y="1114"/>
                    <a:pt x="400" y="736"/>
                  </a:cubicBezTo>
                  <a:cubicBezTo>
                    <a:pt x="464" y="353"/>
                    <a:pt x="406" y="0"/>
                    <a:pt x="342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1900;p44">
              <a:extLst>
                <a:ext uri="{FF2B5EF4-FFF2-40B4-BE49-F238E27FC236}">
                  <a16:creationId xmlns:a16="http://schemas.microsoft.com/office/drawing/2014/main" id="{DD004316-25FD-425E-AE50-1C67D21174C4}"/>
                </a:ext>
              </a:extLst>
            </p:cNvPr>
            <p:cNvSpPr/>
            <p:nvPr/>
          </p:nvSpPr>
          <p:spPr>
            <a:xfrm>
              <a:off x="8350989" y="3035134"/>
              <a:ext cx="10070" cy="15886"/>
            </a:xfrm>
            <a:custGeom>
              <a:avLst/>
              <a:gdLst/>
              <a:ahLst/>
              <a:cxnLst/>
              <a:rect l="l" t="t" r="r" b="b"/>
              <a:pathLst>
                <a:path w="535" h="844" extrusionOk="0">
                  <a:moveTo>
                    <a:pt x="78" y="1"/>
                  </a:moveTo>
                  <a:cubicBezTo>
                    <a:pt x="74" y="1"/>
                    <a:pt x="70" y="2"/>
                    <a:pt x="67" y="5"/>
                  </a:cubicBezTo>
                  <a:cubicBezTo>
                    <a:pt x="1" y="38"/>
                    <a:pt x="67" y="239"/>
                    <a:pt x="168" y="472"/>
                  </a:cubicBezTo>
                  <a:cubicBezTo>
                    <a:pt x="259" y="686"/>
                    <a:pt x="378" y="843"/>
                    <a:pt x="449" y="843"/>
                  </a:cubicBezTo>
                  <a:cubicBezTo>
                    <a:pt x="456" y="843"/>
                    <a:pt x="462" y="842"/>
                    <a:pt x="468" y="839"/>
                  </a:cubicBezTo>
                  <a:cubicBezTo>
                    <a:pt x="534" y="806"/>
                    <a:pt x="468" y="606"/>
                    <a:pt x="368" y="372"/>
                  </a:cubicBezTo>
                  <a:cubicBezTo>
                    <a:pt x="246" y="159"/>
                    <a:pt x="124" y="1"/>
                    <a:pt x="7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1901;p44">
              <a:extLst>
                <a:ext uri="{FF2B5EF4-FFF2-40B4-BE49-F238E27FC236}">
                  <a16:creationId xmlns:a16="http://schemas.microsoft.com/office/drawing/2014/main" id="{38717D98-5A94-465B-A356-149F76DC6D3C}"/>
                </a:ext>
              </a:extLst>
            </p:cNvPr>
            <p:cNvSpPr/>
            <p:nvPr/>
          </p:nvSpPr>
          <p:spPr>
            <a:xfrm>
              <a:off x="8227928" y="2806440"/>
              <a:ext cx="23886" cy="23528"/>
            </a:xfrm>
            <a:custGeom>
              <a:avLst/>
              <a:gdLst/>
              <a:ahLst/>
              <a:cxnLst/>
              <a:rect l="l" t="t" r="r" b="b"/>
              <a:pathLst>
                <a:path w="1269" h="1250" extrusionOk="0">
                  <a:moveTo>
                    <a:pt x="1195" y="0"/>
                  </a:moveTo>
                  <a:cubicBezTo>
                    <a:pt x="1075" y="0"/>
                    <a:pt x="763" y="190"/>
                    <a:pt x="501" y="480"/>
                  </a:cubicBezTo>
                  <a:cubicBezTo>
                    <a:pt x="168" y="814"/>
                    <a:pt x="1" y="1214"/>
                    <a:pt x="67" y="1247"/>
                  </a:cubicBezTo>
                  <a:cubicBezTo>
                    <a:pt x="71" y="1249"/>
                    <a:pt x="74" y="1250"/>
                    <a:pt x="78" y="1250"/>
                  </a:cubicBezTo>
                  <a:cubicBezTo>
                    <a:pt x="153" y="1250"/>
                    <a:pt x="348" y="933"/>
                    <a:pt x="635" y="647"/>
                  </a:cubicBezTo>
                  <a:cubicBezTo>
                    <a:pt x="968" y="313"/>
                    <a:pt x="1268" y="80"/>
                    <a:pt x="1235" y="13"/>
                  </a:cubicBezTo>
                  <a:cubicBezTo>
                    <a:pt x="1226" y="4"/>
                    <a:pt x="1213" y="0"/>
                    <a:pt x="1195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1902;p44">
              <a:extLst>
                <a:ext uri="{FF2B5EF4-FFF2-40B4-BE49-F238E27FC236}">
                  <a16:creationId xmlns:a16="http://schemas.microsoft.com/office/drawing/2014/main" id="{CAE0250E-E197-44B8-A25A-640F8B0910B7}"/>
                </a:ext>
              </a:extLst>
            </p:cNvPr>
            <p:cNvSpPr/>
            <p:nvPr/>
          </p:nvSpPr>
          <p:spPr>
            <a:xfrm>
              <a:off x="8336552" y="2783835"/>
              <a:ext cx="11952" cy="20347"/>
            </a:xfrm>
            <a:custGeom>
              <a:avLst/>
              <a:gdLst/>
              <a:ahLst/>
              <a:cxnLst/>
              <a:rect l="l" t="t" r="r" b="b"/>
              <a:pathLst>
                <a:path w="635" h="1081" extrusionOk="0">
                  <a:moveTo>
                    <a:pt x="90" y="0"/>
                  </a:moveTo>
                  <a:cubicBezTo>
                    <a:pt x="79" y="0"/>
                    <a:pt x="72" y="5"/>
                    <a:pt x="67" y="13"/>
                  </a:cubicBezTo>
                  <a:cubicBezTo>
                    <a:pt x="1" y="47"/>
                    <a:pt x="134" y="280"/>
                    <a:pt x="301" y="547"/>
                  </a:cubicBezTo>
                  <a:cubicBezTo>
                    <a:pt x="434" y="847"/>
                    <a:pt x="534" y="1081"/>
                    <a:pt x="601" y="1081"/>
                  </a:cubicBezTo>
                  <a:cubicBezTo>
                    <a:pt x="634" y="1047"/>
                    <a:pt x="601" y="780"/>
                    <a:pt x="468" y="447"/>
                  </a:cubicBezTo>
                  <a:cubicBezTo>
                    <a:pt x="352" y="186"/>
                    <a:pt x="160" y="0"/>
                    <a:pt x="9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1903;p44">
              <a:extLst>
                <a:ext uri="{FF2B5EF4-FFF2-40B4-BE49-F238E27FC236}">
                  <a16:creationId xmlns:a16="http://schemas.microsoft.com/office/drawing/2014/main" id="{BFB029FE-69A5-4F6D-9320-714946279160}"/>
                </a:ext>
              </a:extLst>
            </p:cNvPr>
            <p:cNvSpPr/>
            <p:nvPr/>
          </p:nvSpPr>
          <p:spPr>
            <a:xfrm>
              <a:off x="8044596" y="2861873"/>
              <a:ext cx="10691" cy="21476"/>
            </a:xfrm>
            <a:custGeom>
              <a:avLst/>
              <a:gdLst/>
              <a:ahLst/>
              <a:cxnLst/>
              <a:rect l="l" t="t" r="r" b="b"/>
              <a:pathLst>
                <a:path w="568" h="1141" extrusionOk="0">
                  <a:moveTo>
                    <a:pt x="487" y="0"/>
                  </a:moveTo>
                  <a:cubicBezTo>
                    <a:pt x="417" y="0"/>
                    <a:pt x="292" y="225"/>
                    <a:pt x="167" y="537"/>
                  </a:cubicBezTo>
                  <a:cubicBezTo>
                    <a:pt x="34" y="837"/>
                    <a:pt x="0" y="1138"/>
                    <a:pt x="34" y="1138"/>
                  </a:cubicBezTo>
                  <a:cubicBezTo>
                    <a:pt x="40" y="1140"/>
                    <a:pt x="47" y="1141"/>
                    <a:pt x="53" y="1141"/>
                  </a:cubicBezTo>
                  <a:cubicBezTo>
                    <a:pt x="147" y="1141"/>
                    <a:pt x="242" y="916"/>
                    <a:pt x="367" y="604"/>
                  </a:cubicBezTo>
                  <a:cubicBezTo>
                    <a:pt x="501" y="304"/>
                    <a:pt x="568" y="37"/>
                    <a:pt x="501" y="4"/>
                  </a:cubicBezTo>
                  <a:cubicBezTo>
                    <a:pt x="497" y="1"/>
                    <a:pt x="492" y="0"/>
                    <a:pt x="48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1904;p44">
              <a:extLst>
                <a:ext uri="{FF2B5EF4-FFF2-40B4-BE49-F238E27FC236}">
                  <a16:creationId xmlns:a16="http://schemas.microsoft.com/office/drawing/2014/main" id="{236B1009-9B12-4A2D-85F3-C0924ACDF452}"/>
                </a:ext>
              </a:extLst>
            </p:cNvPr>
            <p:cNvSpPr/>
            <p:nvPr/>
          </p:nvSpPr>
          <p:spPr>
            <a:xfrm>
              <a:off x="8037689" y="2987400"/>
              <a:ext cx="18220" cy="14889"/>
            </a:xfrm>
            <a:custGeom>
              <a:avLst/>
              <a:gdLst/>
              <a:ahLst/>
              <a:cxnLst/>
              <a:rect l="l" t="t" r="r" b="b"/>
              <a:pathLst>
                <a:path w="968" h="791" extrusionOk="0">
                  <a:moveTo>
                    <a:pt x="18" y="1"/>
                  </a:moveTo>
                  <a:cubicBezTo>
                    <a:pt x="10" y="1"/>
                    <a:pt x="4" y="3"/>
                    <a:pt x="1" y="6"/>
                  </a:cubicBezTo>
                  <a:cubicBezTo>
                    <a:pt x="1" y="73"/>
                    <a:pt x="134" y="273"/>
                    <a:pt x="401" y="473"/>
                  </a:cubicBezTo>
                  <a:cubicBezTo>
                    <a:pt x="621" y="666"/>
                    <a:pt x="819" y="790"/>
                    <a:pt x="900" y="790"/>
                  </a:cubicBezTo>
                  <a:cubicBezTo>
                    <a:pt x="917" y="790"/>
                    <a:pt x="929" y="785"/>
                    <a:pt x="935" y="773"/>
                  </a:cubicBezTo>
                  <a:cubicBezTo>
                    <a:pt x="968" y="740"/>
                    <a:pt x="801" y="540"/>
                    <a:pt x="534" y="306"/>
                  </a:cubicBezTo>
                  <a:cubicBezTo>
                    <a:pt x="325" y="127"/>
                    <a:pt x="89" y="1"/>
                    <a:pt x="1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1905;p44">
              <a:extLst>
                <a:ext uri="{FF2B5EF4-FFF2-40B4-BE49-F238E27FC236}">
                  <a16:creationId xmlns:a16="http://schemas.microsoft.com/office/drawing/2014/main" id="{CD826EE4-63A8-490F-BE27-C6C02AA0CA38}"/>
                </a:ext>
              </a:extLst>
            </p:cNvPr>
            <p:cNvSpPr/>
            <p:nvPr/>
          </p:nvSpPr>
          <p:spPr>
            <a:xfrm>
              <a:off x="8246769" y="2698060"/>
              <a:ext cx="7548" cy="14456"/>
            </a:xfrm>
            <a:custGeom>
              <a:avLst/>
              <a:gdLst/>
              <a:ahLst/>
              <a:cxnLst/>
              <a:rect l="l" t="t" r="r" b="b"/>
              <a:pathLst>
                <a:path w="401" h="768" extrusionOk="0">
                  <a:moveTo>
                    <a:pt x="67" y="0"/>
                  </a:moveTo>
                  <a:cubicBezTo>
                    <a:pt x="0" y="0"/>
                    <a:pt x="34" y="200"/>
                    <a:pt x="101" y="434"/>
                  </a:cubicBezTo>
                  <a:cubicBezTo>
                    <a:pt x="201" y="634"/>
                    <a:pt x="301" y="767"/>
                    <a:pt x="367" y="767"/>
                  </a:cubicBezTo>
                  <a:cubicBezTo>
                    <a:pt x="401" y="767"/>
                    <a:pt x="401" y="567"/>
                    <a:pt x="301" y="367"/>
                  </a:cubicBezTo>
                  <a:cubicBezTo>
                    <a:pt x="234" y="134"/>
                    <a:pt x="101" y="0"/>
                    <a:pt x="6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1906;p44">
              <a:extLst>
                <a:ext uri="{FF2B5EF4-FFF2-40B4-BE49-F238E27FC236}">
                  <a16:creationId xmlns:a16="http://schemas.microsoft.com/office/drawing/2014/main" id="{31CD1D9E-4465-4FEE-99C8-DC529BE9546B}"/>
                </a:ext>
              </a:extLst>
            </p:cNvPr>
            <p:cNvSpPr/>
            <p:nvPr/>
          </p:nvSpPr>
          <p:spPr>
            <a:xfrm>
              <a:off x="8442034" y="2750161"/>
              <a:ext cx="6306" cy="20178"/>
            </a:xfrm>
            <a:custGeom>
              <a:avLst/>
              <a:gdLst/>
              <a:ahLst/>
              <a:cxnLst/>
              <a:rect l="l" t="t" r="r" b="b"/>
              <a:pathLst>
                <a:path w="335" h="1072" extrusionOk="0">
                  <a:moveTo>
                    <a:pt x="301" y="1"/>
                  </a:moveTo>
                  <a:cubicBezTo>
                    <a:pt x="234" y="1"/>
                    <a:pt x="134" y="234"/>
                    <a:pt x="67" y="535"/>
                  </a:cubicBezTo>
                  <a:cubicBezTo>
                    <a:pt x="34" y="835"/>
                    <a:pt x="1" y="1068"/>
                    <a:pt x="67" y="1068"/>
                  </a:cubicBezTo>
                  <a:cubicBezTo>
                    <a:pt x="72" y="1070"/>
                    <a:pt x="76" y="1072"/>
                    <a:pt x="80" y="1072"/>
                  </a:cubicBezTo>
                  <a:cubicBezTo>
                    <a:pt x="147" y="1072"/>
                    <a:pt x="238" y="849"/>
                    <a:pt x="301" y="568"/>
                  </a:cubicBezTo>
                  <a:cubicBezTo>
                    <a:pt x="334" y="268"/>
                    <a:pt x="334" y="34"/>
                    <a:pt x="30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1907;p44">
              <a:extLst>
                <a:ext uri="{FF2B5EF4-FFF2-40B4-BE49-F238E27FC236}">
                  <a16:creationId xmlns:a16="http://schemas.microsoft.com/office/drawing/2014/main" id="{BC6FB155-7427-4CAE-9A2B-ED79F9D359FE}"/>
                </a:ext>
              </a:extLst>
            </p:cNvPr>
            <p:cNvSpPr/>
            <p:nvPr/>
          </p:nvSpPr>
          <p:spPr>
            <a:xfrm>
              <a:off x="8487245" y="2835502"/>
              <a:ext cx="11952" cy="24620"/>
            </a:xfrm>
            <a:custGeom>
              <a:avLst/>
              <a:gdLst/>
              <a:ahLst/>
              <a:cxnLst/>
              <a:rect l="l" t="t" r="r" b="b"/>
              <a:pathLst>
                <a:path w="635" h="1308" extrusionOk="0">
                  <a:moveTo>
                    <a:pt x="561" y="1"/>
                  </a:moveTo>
                  <a:cubicBezTo>
                    <a:pt x="517" y="1"/>
                    <a:pt x="359" y="287"/>
                    <a:pt x="200" y="604"/>
                  </a:cubicBezTo>
                  <a:cubicBezTo>
                    <a:pt x="67" y="971"/>
                    <a:pt x="0" y="1304"/>
                    <a:pt x="34" y="1304"/>
                  </a:cubicBezTo>
                  <a:cubicBezTo>
                    <a:pt x="37" y="1306"/>
                    <a:pt x="41" y="1307"/>
                    <a:pt x="46" y="1307"/>
                  </a:cubicBezTo>
                  <a:cubicBezTo>
                    <a:pt x="116" y="1307"/>
                    <a:pt x="243" y="1050"/>
                    <a:pt x="401" y="704"/>
                  </a:cubicBezTo>
                  <a:cubicBezTo>
                    <a:pt x="567" y="337"/>
                    <a:pt x="634" y="37"/>
                    <a:pt x="567" y="3"/>
                  </a:cubicBezTo>
                  <a:cubicBezTo>
                    <a:pt x="566" y="2"/>
                    <a:pt x="564" y="1"/>
                    <a:pt x="56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1908;p44">
              <a:extLst>
                <a:ext uri="{FF2B5EF4-FFF2-40B4-BE49-F238E27FC236}">
                  <a16:creationId xmlns:a16="http://schemas.microsoft.com/office/drawing/2014/main" id="{C982A197-09A6-4B5B-9092-619226D0F066}"/>
                </a:ext>
              </a:extLst>
            </p:cNvPr>
            <p:cNvSpPr/>
            <p:nvPr/>
          </p:nvSpPr>
          <p:spPr>
            <a:xfrm>
              <a:off x="8442034" y="2906463"/>
              <a:ext cx="15096" cy="26427"/>
            </a:xfrm>
            <a:custGeom>
              <a:avLst/>
              <a:gdLst/>
              <a:ahLst/>
              <a:cxnLst/>
              <a:rect l="l" t="t" r="r" b="b"/>
              <a:pathLst>
                <a:path w="802" h="1404" extrusionOk="0">
                  <a:moveTo>
                    <a:pt x="74" y="0"/>
                  </a:moveTo>
                  <a:cubicBezTo>
                    <a:pt x="71" y="0"/>
                    <a:pt x="69" y="1"/>
                    <a:pt x="67" y="3"/>
                  </a:cubicBezTo>
                  <a:cubicBezTo>
                    <a:pt x="1" y="36"/>
                    <a:pt x="101" y="370"/>
                    <a:pt x="301" y="737"/>
                  </a:cubicBezTo>
                  <a:cubicBezTo>
                    <a:pt x="501" y="1137"/>
                    <a:pt x="701" y="1404"/>
                    <a:pt x="768" y="1404"/>
                  </a:cubicBezTo>
                  <a:cubicBezTo>
                    <a:pt x="801" y="1371"/>
                    <a:pt x="701" y="1037"/>
                    <a:pt x="501" y="637"/>
                  </a:cubicBezTo>
                  <a:cubicBezTo>
                    <a:pt x="311" y="288"/>
                    <a:pt x="121" y="0"/>
                    <a:pt x="74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1909;p44">
              <a:extLst>
                <a:ext uri="{FF2B5EF4-FFF2-40B4-BE49-F238E27FC236}">
                  <a16:creationId xmlns:a16="http://schemas.microsoft.com/office/drawing/2014/main" id="{302921A6-564D-446B-8E70-4B42C493A417}"/>
                </a:ext>
              </a:extLst>
            </p:cNvPr>
            <p:cNvSpPr/>
            <p:nvPr/>
          </p:nvSpPr>
          <p:spPr>
            <a:xfrm>
              <a:off x="8523027" y="2986176"/>
              <a:ext cx="9430" cy="18917"/>
            </a:xfrm>
            <a:custGeom>
              <a:avLst/>
              <a:gdLst/>
              <a:ahLst/>
              <a:cxnLst/>
              <a:rect l="l" t="t" r="r" b="b"/>
              <a:pathLst>
                <a:path w="501" h="1005" extrusionOk="0">
                  <a:moveTo>
                    <a:pt x="425" y="1"/>
                  </a:moveTo>
                  <a:cubicBezTo>
                    <a:pt x="377" y="1"/>
                    <a:pt x="229" y="193"/>
                    <a:pt x="167" y="471"/>
                  </a:cubicBezTo>
                  <a:cubicBezTo>
                    <a:pt x="67" y="738"/>
                    <a:pt x="1" y="972"/>
                    <a:pt x="67" y="1005"/>
                  </a:cubicBezTo>
                  <a:cubicBezTo>
                    <a:pt x="134" y="1005"/>
                    <a:pt x="267" y="805"/>
                    <a:pt x="368" y="538"/>
                  </a:cubicBezTo>
                  <a:cubicBezTo>
                    <a:pt x="434" y="271"/>
                    <a:pt x="501" y="4"/>
                    <a:pt x="434" y="4"/>
                  </a:cubicBezTo>
                  <a:cubicBezTo>
                    <a:pt x="432" y="2"/>
                    <a:pt x="429" y="1"/>
                    <a:pt x="425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1910;p44">
              <a:extLst>
                <a:ext uri="{FF2B5EF4-FFF2-40B4-BE49-F238E27FC236}">
                  <a16:creationId xmlns:a16="http://schemas.microsoft.com/office/drawing/2014/main" id="{3F45B3F6-CA10-4CB8-B80F-1705B9B28297}"/>
                </a:ext>
              </a:extLst>
            </p:cNvPr>
            <p:cNvSpPr/>
            <p:nvPr/>
          </p:nvSpPr>
          <p:spPr>
            <a:xfrm>
              <a:off x="8455228" y="3064008"/>
              <a:ext cx="9430" cy="12141"/>
            </a:xfrm>
            <a:custGeom>
              <a:avLst/>
              <a:gdLst/>
              <a:ahLst/>
              <a:cxnLst/>
              <a:rect l="l" t="t" r="r" b="b"/>
              <a:pathLst>
                <a:path w="501" h="645" extrusionOk="0">
                  <a:moveTo>
                    <a:pt x="80" y="0"/>
                  </a:moveTo>
                  <a:cubicBezTo>
                    <a:pt x="75" y="0"/>
                    <a:pt x="70" y="2"/>
                    <a:pt x="67" y="6"/>
                  </a:cubicBezTo>
                  <a:cubicBezTo>
                    <a:pt x="0" y="39"/>
                    <a:pt x="33" y="206"/>
                    <a:pt x="167" y="372"/>
                  </a:cubicBezTo>
                  <a:cubicBezTo>
                    <a:pt x="256" y="522"/>
                    <a:pt x="373" y="644"/>
                    <a:pt x="420" y="644"/>
                  </a:cubicBezTo>
                  <a:cubicBezTo>
                    <a:pt x="426" y="644"/>
                    <a:pt x="430" y="643"/>
                    <a:pt x="434" y="639"/>
                  </a:cubicBezTo>
                  <a:cubicBezTo>
                    <a:pt x="500" y="606"/>
                    <a:pt x="434" y="439"/>
                    <a:pt x="334" y="272"/>
                  </a:cubicBezTo>
                  <a:cubicBezTo>
                    <a:pt x="244" y="123"/>
                    <a:pt x="128" y="0"/>
                    <a:pt x="8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1911;p44">
              <a:extLst>
                <a:ext uri="{FF2B5EF4-FFF2-40B4-BE49-F238E27FC236}">
                  <a16:creationId xmlns:a16="http://schemas.microsoft.com/office/drawing/2014/main" id="{DC526C08-D145-4AB8-867A-EF6C716207B2}"/>
                </a:ext>
              </a:extLst>
            </p:cNvPr>
            <p:cNvSpPr/>
            <p:nvPr/>
          </p:nvSpPr>
          <p:spPr>
            <a:xfrm>
              <a:off x="8456470" y="3201544"/>
              <a:ext cx="20742" cy="20874"/>
            </a:xfrm>
            <a:custGeom>
              <a:avLst/>
              <a:gdLst/>
              <a:ahLst/>
              <a:cxnLst/>
              <a:rect l="l" t="t" r="r" b="b"/>
              <a:pathLst>
                <a:path w="1102" h="1109" extrusionOk="0">
                  <a:moveTo>
                    <a:pt x="78" y="0"/>
                  </a:moveTo>
                  <a:cubicBezTo>
                    <a:pt x="74" y="0"/>
                    <a:pt x="70" y="1"/>
                    <a:pt x="67" y="4"/>
                  </a:cubicBezTo>
                  <a:cubicBezTo>
                    <a:pt x="1" y="70"/>
                    <a:pt x="201" y="337"/>
                    <a:pt x="468" y="638"/>
                  </a:cubicBezTo>
                  <a:cubicBezTo>
                    <a:pt x="746" y="916"/>
                    <a:pt x="967" y="1108"/>
                    <a:pt x="1051" y="1108"/>
                  </a:cubicBezTo>
                  <a:cubicBezTo>
                    <a:pt x="1058" y="1108"/>
                    <a:pt x="1063" y="1107"/>
                    <a:pt x="1068" y="1105"/>
                  </a:cubicBezTo>
                  <a:cubicBezTo>
                    <a:pt x="1102" y="1038"/>
                    <a:pt x="901" y="771"/>
                    <a:pt x="635" y="471"/>
                  </a:cubicBezTo>
                  <a:cubicBezTo>
                    <a:pt x="387" y="192"/>
                    <a:pt x="140" y="0"/>
                    <a:pt x="78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1912;p44">
              <a:extLst>
                <a:ext uri="{FF2B5EF4-FFF2-40B4-BE49-F238E27FC236}">
                  <a16:creationId xmlns:a16="http://schemas.microsoft.com/office/drawing/2014/main" id="{99FC0DFC-3C6D-445B-ABB3-4C610D011431}"/>
                </a:ext>
              </a:extLst>
            </p:cNvPr>
            <p:cNvSpPr/>
            <p:nvPr/>
          </p:nvSpPr>
          <p:spPr>
            <a:xfrm>
              <a:off x="8539346" y="3117878"/>
              <a:ext cx="17599" cy="20404"/>
            </a:xfrm>
            <a:custGeom>
              <a:avLst/>
              <a:gdLst/>
              <a:ahLst/>
              <a:cxnLst/>
              <a:rect l="l" t="t" r="r" b="b"/>
              <a:pathLst>
                <a:path w="935" h="1084" extrusionOk="0">
                  <a:moveTo>
                    <a:pt x="63" y="1"/>
                  </a:moveTo>
                  <a:cubicBezTo>
                    <a:pt x="52" y="1"/>
                    <a:pt x="42" y="4"/>
                    <a:pt x="34" y="12"/>
                  </a:cubicBezTo>
                  <a:cubicBezTo>
                    <a:pt x="1" y="46"/>
                    <a:pt x="134" y="312"/>
                    <a:pt x="368" y="613"/>
                  </a:cubicBezTo>
                  <a:cubicBezTo>
                    <a:pt x="584" y="891"/>
                    <a:pt x="801" y="1083"/>
                    <a:pt x="884" y="1083"/>
                  </a:cubicBezTo>
                  <a:cubicBezTo>
                    <a:pt x="891" y="1083"/>
                    <a:pt x="897" y="1082"/>
                    <a:pt x="902" y="1080"/>
                  </a:cubicBezTo>
                  <a:cubicBezTo>
                    <a:pt x="935" y="1046"/>
                    <a:pt x="768" y="779"/>
                    <a:pt x="535" y="479"/>
                  </a:cubicBezTo>
                  <a:cubicBezTo>
                    <a:pt x="328" y="214"/>
                    <a:pt x="148" y="1"/>
                    <a:pt x="63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1913;p44">
              <a:extLst>
                <a:ext uri="{FF2B5EF4-FFF2-40B4-BE49-F238E27FC236}">
                  <a16:creationId xmlns:a16="http://schemas.microsoft.com/office/drawing/2014/main" id="{E56B631D-C6BA-4DC6-9682-B4A5F2B1B6EF}"/>
                </a:ext>
              </a:extLst>
            </p:cNvPr>
            <p:cNvSpPr/>
            <p:nvPr/>
          </p:nvSpPr>
          <p:spPr>
            <a:xfrm>
              <a:off x="8598994" y="3229231"/>
              <a:ext cx="13835" cy="24563"/>
            </a:xfrm>
            <a:custGeom>
              <a:avLst/>
              <a:gdLst/>
              <a:ahLst/>
              <a:cxnLst/>
              <a:rect l="l" t="t" r="r" b="b"/>
              <a:pathLst>
                <a:path w="735" h="1305" extrusionOk="0">
                  <a:moveTo>
                    <a:pt x="668" y="0"/>
                  </a:moveTo>
                  <a:cubicBezTo>
                    <a:pt x="601" y="0"/>
                    <a:pt x="434" y="267"/>
                    <a:pt x="268" y="634"/>
                  </a:cubicBezTo>
                  <a:cubicBezTo>
                    <a:pt x="68" y="968"/>
                    <a:pt x="1" y="1301"/>
                    <a:pt x="34" y="1301"/>
                  </a:cubicBezTo>
                  <a:cubicBezTo>
                    <a:pt x="38" y="1303"/>
                    <a:pt x="42" y="1304"/>
                    <a:pt x="47" y="1304"/>
                  </a:cubicBezTo>
                  <a:cubicBezTo>
                    <a:pt x="123" y="1304"/>
                    <a:pt x="311" y="1047"/>
                    <a:pt x="468" y="701"/>
                  </a:cubicBezTo>
                  <a:cubicBezTo>
                    <a:pt x="635" y="367"/>
                    <a:pt x="735" y="34"/>
                    <a:pt x="668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1914;p44">
              <a:extLst>
                <a:ext uri="{FF2B5EF4-FFF2-40B4-BE49-F238E27FC236}">
                  <a16:creationId xmlns:a16="http://schemas.microsoft.com/office/drawing/2014/main" id="{DC97A352-A6E1-4661-BA57-2EB0C13645CE}"/>
                </a:ext>
              </a:extLst>
            </p:cNvPr>
            <p:cNvSpPr/>
            <p:nvPr/>
          </p:nvSpPr>
          <p:spPr>
            <a:xfrm>
              <a:off x="8487245" y="3331833"/>
              <a:ext cx="20742" cy="17392"/>
            </a:xfrm>
            <a:custGeom>
              <a:avLst/>
              <a:gdLst/>
              <a:ahLst/>
              <a:cxnLst/>
              <a:rect l="l" t="t" r="r" b="b"/>
              <a:pathLst>
                <a:path w="1102" h="924" extrusionOk="0">
                  <a:moveTo>
                    <a:pt x="84" y="0"/>
                  </a:moveTo>
                  <a:cubicBezTo>
                    <a:pt x="58" y="0"/>
                    <a:pt x="40" y="7"/>
                    <a:pt x="34" y="20"/>
                  </a:cubicBezTo>
                  <a:cubicBezTo>
                    <a:pt x="0" y="87"/>
                    <a:pt x="267" y="254"/>
                    <a:pt x="534" y="487"/>
                  </a:cubicBezTo>
                  <a:cubicBezTo>
                    <a:pt x="784" y="705"/>
                    <a:pt x="975" y="924"/>
                    <a:pt x="1026" y="924"/>
                  </a:cubicBezTo>
                  <a:cubicBezTo>
                    <a:pt x="1029" y="924"/>
                    <a:pt x="1032" y="923"/>
                    <a:pt x="1034" y="921"/>
                  </a:cubicBezTo>
                  <a:cubicBezTo>
                    <a:pt x="1101" y="887"/>
                    <a:pt x="968" y="587"/>
                    <a:pt x="667" y="320"/>
                  </a:cubicBezTo>
                  <a:cubicBezTo>
                    <a:pt x="427" y="107"/>
                    <a:pt x="187" y="0"/>
                    <a:pt x="84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1915;p44">
              <a:extLst>
                <a:ext uri="{FF2B5EF4-FFF2-40B4-BE49-F238E27FC236}">
                  <a16:creationId xmlns:a16="http://schemas.microsoft.com/office/drawing/2014/main" id="{8D10FAEA-6DA3-41F7-A37F-72F52E1F862B}"/>
                </a:ext>
              </a:extLst>
            </p:cNvPr>
            <p:cNvSpPr/>
            <p:nvPr/>
          </p:nvSpPr>
          <p:spPr>
            <a:xfrm>
              <a:off x="8495395" y="3445841"/>
              <a:ext cx="16978" cy="3783"/>
            </a:xfrm>
            <a:custGeom>
              <a:avLst/>
              <a:gdLst/>
              <a:ahLst/>
              <a:cxnLst/>
              <a:rect l="l" t="t" r="r" b="b"/>
              <a:pathLst>
                <a:path w="902" h="201" extrusionOk="0">
                  <a:moveTo>
                    <a:pt x="468" y="1"/>
                  </a:moveTo>
                  <a:cubicBezTo>
                    <a:pt x="201" y="1"/>
                    <a:pt x="1" y="34"/>
                    <a:pt x="1" y="101"/>
                  </a:cubicBezTo>
                  <a:cubicBezTo>
                    <a:pt x="1" y="167"/>
                    <a:pt x="201" y="201"/>
                    <a:pt x="468" y="201"/>
                  </a:cubicBezTo>
                  <a:cubicBezTo>
                    <a:pt x="701" y="201"/>
                    <a:pt x="902" y="167"/>
                    <a:pt x="902" y="101"/>
                  </a:cubicBezTo>
                  <a:cubicBezTo>
                    <a:pt x="902" y="34"/>
                    <a:pt x="701" y="1"/>
                    <a:pt x="46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1916;p44">
              <a:extLst>
                <a:ext uri="{FF2B5EF4-FFF2-40B4-BE49-F238E27FC236}">
                  <a16:creationId xmlns:a16="http://schemas.microsoft.com/office/drawing/2014/main" id="{4A90D042-FEF1-4654-B418-AEB3C9FE8490}"/>
                </a:ext>
              </a:extLst>
            </p:cNvPr>
            <p:cNvSpPr/>
            <p:nvPr/>
          </p:nvSpPr>
          <p:spPr>
            <a:xfrm>
              <a:off x="8607163" y="3396865"/>
              <a:ext cx="9430" cy="23321"/>
            </a:xfrm>
            <a:custGeom>
              <a:avLst/>
              <a:gdLst/>
              <a:ahLst/>
              <a:cxnLst/>
              <a:rect l="l" t="t" r="r" b="b"/>
              <a:pathLst>
                <a:path w="501" h="1239" extrusionOk="0">
                  <a:moveTo>
                    <a:pt x="367" y="1"/>
                  </a:moveTo>
                  <a:cubicBezTo>
                    <a:pt x="301" y="34"/>
                    <a:pt x="267" y="301"/>
                    <a:pt x="201" y="635"/>
                  </a:cubicBezTo>
                  <a:cubicBezTo>
                    <a:pt x="101" y="968"/>
                    <a:pt x="0" y="1202"/>
                    <a:pt x="67" y="1235"/>
                  </a:cubicBezTo>
                  <a:cubicBezTo>
                    <a:pt x="69" y="1237"/>
                    <a:pt x="72" y="1238"/>
                    <a:pt x="76" y="1238"/>
                  </a:cubicBezTo>
                  <a:cubicBezTo>
                    <a:pt x="126" y="1238"/>
                    <a:pt x="307" y="1012"/>
                    <a:pt x="401" y="668"/>
                  </a:cubicBezTo>
                  <a:cubicBezTo>
                    <a:pt x="501" y="301"/>
                    <a:pt x="434" y="1"/>
                    <a:pt x="36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1917;p44">
              <a:extLst>
                <a:ext uri="{FF2B5EF4-FFF2-40B4-BE49-F238E27FC236}">
                  <a16:creationId xmlns:a16="http://schemas.microsoft.com/office/drawing/2014/main" id="{918D94F1-85F6-4536-96D4-D8FD1BBCFCB8}"/>
                </a:ext>
              </a:extLst>
            </p:cNvPr>
            <p:cNvSpPr/>
            <p:nvPr/>
          </p:nvSpPr>
          <p:spPr>
            <a:xfrm>
              <a:off x="8693182" y="3427583"/>
              <a:ext cx="10691" cy="25862"/>
            </a:xfrm>
            <a:custGeom>
              <a:avLst/>
              <a:gdLst/>
              <a:ahLst/>
              <a:cxnLst/>
              <a:rect l="l" t="t" r="r" b="b"/>
              <a:pathLst>
                <a:path w="568" h="1374" extrusionOk="0">
                  <a:moveTo>
                    <a:pt x="45" y="1"/>
                  </a:moveTo>
                  <a:cubicBezTo>
                    <a:pt x="41" y="1"/>
                    <a:pt x="37" y="2"/>
                    <a:pt x="34" y="3"/>
                  </a:cubicBezTo>
                  <a:cubicBezTo>
                    <a:pt x="0" y="3"/>
                    <a:pt x="34" y="337"/>
                    <a:pt x="167" y="704"/>
                  </a:cubicBezTo>
                  <a:cubicBezTo>
                    <a:pt x="294" y="1084"/>
                    <a:pt x="451" y="1374"/>
                    <a:pt x="523" y="1374"/>
                  </a:cubicBezTo>
                  <a:cubicBezTo>
                    <a:pt x="527" y="1374"/>
                    <a:pt x="531" y="1373"/>
                    <a:pt x="534" y="1371"/>
                  </a:cubicBezTo>
                  <a:cubicBezTo>
                    <a:pt x="567" y="1338"/>
                    <a:pt x="534" y="1037"/>
                    <a:pt x="401" y="637"/>
                  </a:cubicBezTo>
                  <a:cubicBezTo>
                    <a:pt x="274" y="289"/>
                    <a:pt x="117" y="1"/>
                    <a:pt x="45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1918;p44">
              <a:extLst>
                <a:ext uri="{FF2B5EF4-FFF2-40B4-BE49-F238E27FC236}">
                  <a16:creationId xmlns:a16="http://schemas.microsoft.com/office/drawing/2014/main" id="{FBA5CD91-14C7-4D65-AD3D-6685630892B0}"/>
                </a:ext>
              </a:extLst>
            </p:cNvPr>
            <p:cNvSpPr/>
            <p:nvPr/>
          </p:nvSpPr>
          <p:spPr>
            <a:xfrm>
              <a:off x="8686896" y="3560696"/>
              <a:ext cx="16357" cy="27744"/>
            </a:xfrm>
            <a:custGeom>
              <a:avLst/>
              <a:gdLst/>
              <a:ahLst/>
              <a:cxnLst/>
              <a:rect l="l" t="t" r="r" b="b"/>
              <a:pathLst>
                <a:path w="869" h="1474" extrusionOk="0">
                  <a:moveTo>
                    <a:pt x="823" y="1"/>
                  </a:moveTo>
                  <a:cubicBezTo>
                    <a:pt x="744" y="1"/>
                    <a:pt x="524" y="290"/>
                    <a:pt x="334" y="670"/>
                  </a:cubicBezTo>
                  <a:cubicBezTo>
                    <a:pt x="134" y="1104"/>
                    <a:pt x="1" y="1437"/>
                    <a:pt x="68" y="1471"/>
                  </a:cubicBezTo>
                  <a:cubicBezTo>
                    <a:pt x="69" y="1472"/>
                    <a:pt x="71" y="1473"/>
                    <a:pt x="73" y="1473"/>
                  </a:cubicBezTo>
                  <a:cubicBezTo>
                    <a:pt x="122" y="1473"/>
                    <a:pt x="344" y="1152"/>
                    <a:pt x="535" y="770"/>
                  </a:cubicBezTo>
                  <a:cubicBezTo>
                    <a:pt x="735" y="370"/>
                    <a:pt x="868" y="36"/>
                    <a:pt x="835" y="3"/>
                  </a:cubicBezTo>
                  <a:cubicBezTo>
                    <a:pt x="831" y="1"/>
                    <a:pt x="828" y="1"/>
                    <a:pt x="823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1919;p44">
              <a:extLst>
                <a:ext uri="{FF2B5EF4-FFF2-40B4-BE49-F238E27FC236}">
                  <a16:creationId xmlns:a16="http://schemas.microsoft.com/office/drawing/2014/main" id="{5318902A-60B5-46BA-A969-72515965EAB3}"/>
                </a:ext>
              </a:extLst>
            </p:cNvPr>
            <p:cNvSpPr/>
            <p:nvPr/>
          </p:nvSpPr>
          <p:spPr>
            <a:xfrm>
              <a:off x="8589583" y="3641689"/>
              <a:ext cx="12573" cy="25862"/>
            </a:xfrm>
            <a:custGeom>
              <a:avLst/>
              <a:gdLst/>
              <a:ahLst/>
              <a:cxnLst/>
              <a:rect l="l" t="t" r="r" b="b"/>
              <a:pathLst>
                <a:path w="668" h="1374" extrusionOk="0">
                  <a:moveTo>
                    <a:pt x="74" y="1"/>
                  </a:moveTo>
                  <a:cubicBezTo>
                    <a:pt x="71" y="1"/>
                    <a:pt x="69" y="1"/>
                    <a:pt x="67" y="3"/>
                  </a:cubicBezTo>
                  <a:cubicBezTo>
                    <a:pt x="0" y="37"/>
                    <a:pt x="67" y="337"/>
                    <a:pt x="234" y="737"/>
                  </a:cubicBezTo>
                  <a:cubicBezTo>
                    <a:pt x="392" y="1085"/>
                    <a:pt x="551" y="1373"/>
                    <a:pt x="623" y="1373"/>
                  </a:cubicBezTo>
                  <a:cubicBezTo>
                    <a:pt x="627" y="1373"/>
                    <a:pt x="631" y="1373"/>
                    <a:pt x="634" y="1371"/>
                  </a:cubicBezTo>
                  <a:cubicBezTo>
                    <a:pt x="668" y="1371"/>
                    <a:pt x="601" y="1037"/>
                    <a:pt x="434" y="637"/>
                  </a:cubicBezTo>
                  <a:cubicBezTo>
                    <a:pt x="308" y="289"/>
                    <a:pt x="121" y="1"/>
                    <a:pt x="7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1920;p44">
              <a:extLst>
                <a:ext uri="{FF2B5EF4-FFF2-40B4-BE49-F238E27FC236}">
                  <a16:creationId xmlns:a16="http://schemas.microsoft.com/office/drawing/2014/main" id="{F3003E3F-031A-4916-BFE7-9A5B4C69AF1D}"/>
                </a:ext>
              </a:extLst>
            </p:cNvPr>
            <p:cNvSpPr/>
            <p:nvPr/>
          </p:nvSpPr>
          <p:spPr>
            <a:xfrm>
              <a:off x="8491010" y="3696368"/>
              <a:ext cx="14456" cy="3783"/>
            </a:xfrm>
            <a:custGeom>
              <a:avLst/>
              <a:gdLst/>
              <a:ahLst/>
              <a:cxnLst/>
              <a:rect l="l" t="t" r="r" b="b"/>
              <a:pathLst>
                <a:path w="768" h="201" extrusionOk="0">
                  <a:moveTo>
                    <a:pt x="367" y="0"/>
                  </a:moveTo>
                  <a:cubicBezTo>
                    <a:pt x="167" y="0"/>
                    <a:pt x="0" y="34"/>
                    <a:pt x="0" y="100"/>
                  </a:cubicBezTo>
                  <a:cubicBezTo>
                    <a:pt x="0" y="167"/>
                    <a:pt x="167" y="200"/>
                    <a:pt x="367" y="200"/>
                  </a:cubicBezTo>
                  <a:cubicBezTo>
                    <a:pt x="601" y="200"/>
                    <a:pt x="768" y="167"/>
                    <a:pt x="768" y="100"/>
                  </a:cubicBezTo>
                  <a:cubicBezTo>
                    <a:pt x="768" y="34"/>
                    <a:pt x="601" y="0"/>
                    <a:pt x="36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1921;p44">
              <a:extLst>
                <a:ext uri="{FF2B5EF4-FFF2-40B4-BE49-F238E27FC236}">
                  <a16:creationId xmlns:a16="http://schemas.microsoft.com/office/drawing/2014/main" id="{B0C1A487-9671-44E5-A8EA-6F1643AB5103}"/>
                </a:ext>
              </a:extLst>
            </p:cNvPr>
            <p:cNvSpPr/>
            <p:nvPr/>
          </p:nvSpPr>
          <p:spPr>
            <a:xfrm>
              <a:off x="8553802" y="3803035"/>
              <a:ext cx="7548" cy="21439"/>
            </a:xfrm>
            <a:custGeom>
              <a:avLst/>
              <a:gdLst/>
              <a:ahLst/>
              <a:cxnLst/>
              <a:rect l="l" t="t" r="r" b="b"/>
              <a:pathLst>
                <a:path w="401" h="1139" extrusionOk="0">
                  <a:moveTo>
                    <a:pt x="47" y="1"/>
                  </a:moveTo>
                  <a:cubicBezTo>
                    <a:pt x="42" y="1"/>
                    <a:pt x="38" y="2"/>
                    <a:pt x="33" y="4"/>
                  </a:cubicBezTo>
                  <a:cubicBezTo>
                    <a:pt x="0" y="4"/>
                    <a:pt x="0" y="271"/>
                    <a:pt x="100" y="604"/>
                  </a:cubicBezTo>
                  <a:cubicBezTo>
                    <a:pt x="167" y="905"/>
                    <a:pt x="300" y="1138"/>
                    <a:pt x="334" y="1138"/>
                  </a:cubicBezTo>
                  <a:cubicBezTo>
                    <a:pt x="400" y="1105"/>
                    <a:pt x="400" y="838"/>
                    <a:pt x="300" y="538"/>
                  </a:cubicBezTo>
                  <a:cubicBezTo>
                    <a:pt x="207" y="225"/>
                    <a:pt x="113" y="1"/>
                    <a:pt x="4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1922;p44">
              <a:extLst>
                <a:ext uri="{FF2B5EF4-FFF2-40B4-BE49-F238E27FC236}">
                  <a16:creationId xmlns:a16="http://schemas.microsoft.com/office/drawing/2014/main" id="{CC978724-00C6-4132-A43C-608B58003821}"/>
                </a:ext>
              </a:extLst>
            </p:cNvPr>
            <p:cNvSpPr/>
            <p:nvPr/>
          </p:nvSpPr>
          <p:spPr>
            <a:xfrm>
              <a:off x="8489749" y="3767837"/>
              <a:ext cx="10691" cy="14644"/>
            </a:xfrm>
            <a:custGeom>
              <a:avLst/>
              <a:gdLst/>
              <a:ahLst/>
              <a:cxnLst/>
              <a:rect l="l" t="t" r="r" b="b"/>
              <a:pathLst>
                <a:path w="568" h="778" extrusionOk="0">
                  <a:moveTo>
                    <a:pt x="512" y="1"/>
                  </a:moveTo>
                  <a:cubicBezTo>
                    <a:pt x="440" y="1"/>
                    <a:pt x="321" y="127"/>
                    <a:pt x="201" y="306"/>
                  </a:cubicBezTo>
                  <a:cubicBezTo>
                    <a:pt x="67" y="540"/>
                    <a:pt x="1" y="740"/>
                    <a:pt x="67" y="773"/>
                  </a:cubicBezTo>
                  <a:cubicBezTo>
                    <a:pt x="70" y="776"/>
                    <a:pt x="74" y="777"/>
                    <a:pt x="78" y="777"/>
                  </a:cubicBezTo>
                  <a:cubicBezTo>
                    <a:pt x="124" y="777"/>
                    <a:pt x="246" y="622"/>
                    <a:pt x="368" y="440"/>
                  </a:cubicBezTo>
                  <a:cubicBezTo>
                    <a:pt x="534" y="206"/>
                    <a:pt x="568" y="6"/>
                    <a:pt x="534" y="6"/>
                  </a:cubicBezTo>
                  <a:cubicBezTo>
                    <a:pt x="528" y="3"/>
                    <a:pt x="520" y="1"/>
                    <a:pt x="512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1923;p44">
              <a:extLst>
                <a:ext uri="{FF2B5EF4-FFF2-40B4-BE49-F238E27FC236}">
                  <a16:creationId xmlns:a16="http://schemas.microsoft.com/office/drawing/2014/main" id="{9D4FD2AA-CAE2-4949-9558-F679BDEC31A2}"/>
                </a:ext>
              </a:extLst>
            </p:cNvPr>
            <p:cNvSpPr/>
            <p:nvPr/>
          </p:nvSpPr>
          <p:spPr>
            <a:xfrm>
              <a:off x="8485363" y="3896602"/>
              <a:ext cx="5666" cy="24563"/>
            </a:xfrm>
            <a:custGeom>
              <a:avLst/>
              <a:gdLst/>
              <a:ahLst/>
              <a:cxnLst/>
              <a:rect l="l" t="t" r="r" b="b"/>
              <a:pathLst>
                <a:path w="301" h="1305" extrusionOk="0">
                  <a:moveTo>
                    <a:pt x="77" y="1"/>
                  </a:moveTo>
                  <a:cubicBezTo>
                    <a:pt x="74" y="1"/>
                    <a:pt x="70" y="1"/>
                    <a:pt x="67" y="3"/>
                  </a:cubicBezTo>
                  <a:cubicBezTo>
                    <a:pt x="0" y="3"/>
                    <a:pt x="0" y="303"/>
                    <a:pt x="34" y="670"/>
                  </a:cubicBezTo>
                  <a:cubicBezTo>
                    <a:pt x="67" y="1037"/>
                    <a:pt x="167" y="1304"/>
                    <a:pt x="234" y="1304"/>
                  </a:cubicBezTo>
                  <a:cubicBezTo>
                    <a:pt x="267" y="1304"/>
                    <a:pt x="300" y="1004"/>
                    <a:pt x="234" y="637"/>
                  </a:cubicBezTo>
                  <a:cubicBezTo>
                    <a:pt x="202" y="289"/>
                    <a:pt x="140" y="1"/>
                    <a:pt x="7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20883360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74BE2211-176A-448B-83B3-DFC132534545}"/>
              </a:ext>
            </a:extLst>
          </p:cNvPr>
          <p:cNvSpPr/>
          <p:nvPr/>
        </p:nvSpPr>
        <p:spPr>
          <a:xfrm>
            <a:off x="2690880" y="3844413"/>
            <a:ext cx="5464948" cy="394525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DF2E9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1028" name="Picture 4" descr="Walk by Johnye on Dribbble">
            <a:extLst>
              <a:ext uri="{FF2B5EF4-FFF2-40B4-BE49-F238E27FC236}">
                <a16:creationId xmlns:a16="http://schemas.microsoft.com/office/drawing/2014/main" id="{E2E9A473-714B-4195-BD32-D8595566E60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EDEDED"/>
              </a:clrFrom>
              <a:clrTo>
                <a:srgbClr val="EDEDE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940" t="12851" r="23936"/>
          <a:stretch/>
        </p:blipFill>
        <p:spPr bwMode="auto">
          <a:xfrm>
            <a:off x="2204897" y="3036228"/>
            <a:ext cx="1060179" cy="14399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6" name="Rectangle: Rounded Corners 65">
            <a:extLst>
              <a:ext uri="{FF2B5EF4-FFF2-40B4-BE49-F238E27FC236}">
                <a16:creationId xmlns:a16="http://schemas.microsoft.com/office/drawing/2014/main" id="{F2E41B50-C6E0-4046-AEED-F1A0D02507DB}"/>
              </a:ext>
            </a:extLst>
          </p:cNvPr>
          <p:cNvSpPr/>
          <p:nvPr/>
        </p:nvSpPr>
        <p:spPr>
          <a:xfrm>
            <a:off x="378609" y="1090862"/>
            <a:ext cx="8567428" cy="3958419"/>
          </a:xfrm>
          <a:prstGeom prst="roundRect">
            <a:avLst/>
          </a:prstGeom>
          <a:noFill/>
          <a:ln w="19050">
            <a:solidFill>
              <a:srgbClr val="16433D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DF2E9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50BF37BB-07BB-42C4-89C4-7DB13C58B06F}"/>
              </a:ext>
            </a:extLst>
          </p:cNvPr>
          <p:cNvSpPr txBox="1"/>
          <p:nvPr/>
        </p:nvSpPr>
        <p:spPr>
          <a:xfrm>
            <a:off x="731012" y="1640066"/>
            <a:ext cx="4107819" cy="4985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Đo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thời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gian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: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đồng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hồ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bấm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giây</a:t>
            </a:r>
            <a:endParaRPr kumimoji="0" lang="en-US" sz="2200" b="0" i="0" u="none" strike="noStrike" kern="0" cap="none" spc="0" normalizeH="0" baseline="0" noProof="0" dirty="0">
              <a:ln>
                <a:noFill/>
              </a:ln>
              <a:solidFill>
                <a:srgbClr val="16433D"/>
              </a:solidFill>
              <a:effectLst/>
              <a:uLnTx/>
              <a:uFillTx/>
              <a:latin typeface="#9Slide03 Arima Madurai Black" panose="00000A00000000000000" pitchFamily="2" charset="-93"/>
              <a:cs typeface="#9Slide03 Arima Madurai Black" panose="00000A00000000000000" pitchFamily="2" charset="-93"/>
              <a:sym typeface="Arial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AA5EA9D6-6C89-4009-B488-231C3F14229F}"/>
              </a:ext>
            </a:extLst>
          </p:cNvPr>
          <p:cNvSpPr txBox="1"/>
          <p:nvPr/>
        </p:nvSpPr>
        <p:spPr>
          <a:xfrm>
            <a:off x="2204897" y="798353"/>
            <a:ext cx="5006027" cy="557845"/>
          </a:xfrm>
          <a:prstGeom prst="rect">
            <a:avLst/>
          </a:prstGeom>
          <a:solidFill>
            <a:srgbClr val="EFCCAE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ĐO TỐC ĐỘ BẰNG ĐỒNG HỒ BẤM GIÂY</a:t>
            </a:r>
            <a:endParaRPr kumimoji="0" lang="en-US" sz="2200" b="0" i="0" u="none" strike="noStrike" kern="0" cap="none" spc="0" normalizeH="0" baseline="0" noProof="0" dirty="0">
              <a:ln>
                <a:noFill/>
              </a:ln>
              <a:solidFill>
                <a:srgbClr val="16433D"/>
              </a:solidFill>
              <a:effectLst/>
              <a:uLnTx/>
              <a:uFillTx/>
              <a:latin typeface="#9Slide03 Arima Madurai Black" panose="00000A00000000000000" pitchFamily="2" charset="-93"/>
              <a:cs typeface="#9Slide03 Arima Madurai Black" panose="00000A00000000000000" pitchFamily="2" charset="-93"/>
              <a:sym typeface="Arial"/>
            </a:endParaRP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7EBC3732-96AF-4DC7-8496-4A2389EFE711}"/>
              </a:ext>
            </a:extLst>
          </p:cNvPr>
          <p:cNvSpPr txBox="1"/>
          <p:nvPr/>
        </p:nvSpPr>
        <p:spPr>
          <a:xfrm>
            <a:off x="4763150" y="1660265"/>
            <a:ext cx="771684" cy="4985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→ t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8ABC670C-6BEF-477A-8387-18BDEF351829}"/>
              </a:ext>
            </a:extLst>
          </p:cNvPr>
          <p:cNvSpPr txBox="1"/>
          <p:nvPr/>
        </p:nvSpPr>
        <p:spPr>
          <a:xfrm>
            <a:off x="731012" y="3875968"/>
            <a:ext cx="1411566" cy="9048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2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Bấm</a:t>
            </a:r>
            <a:r>
              <a:rPr kumimoji="0" lang="en-US" sz="2200" b="0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200" b="0" i="0" u="none" strike="noStrike" kern="0" cap="none" spc="0" normalizeH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đồng</a:t>
            </a:r>
            <a:r>
              <a:rPr kumimoji="0" lang="en-US" sz="2200" b="0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200" b="0" i="0" u="none" strike="noStrike" kern="0" cap="none" spc="0" normalizeH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hồ</a:t>
            </a:r>
            <a:endParaRPr kumimoji="0" lang="en-US" sz="2200" b="0" i="0" u="none" strike="noStrike" kern="0" cap="none" spc="0" normalizeH="0" baseline="0" noProof="0" dirty="0">
              <a:ln>
                <a:noFill/>
              </a:ln>
              <a:solidFill>
                <a:srgbClr val="16433D"/>
              </a:solidFill>
              <a:effectLst/>
              <a:uLnTx/>
              <a:uFillTx/>
              <a:latin typeface="#9Slide03 Arima Madurai Black" panose="00000A00000000000000" pitchFamily="2" charset="-93"/>
              <a:cs typeface="#9Slide03 Arima Madurai Black" panose="00000A00000000000000" pitchFamily="2" charset="-93"/>
              <a:sym typeface="Arial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7144D51C-E8A3-4EA2-9063-2B0AAE145A79}"/>
              </a:ext>
            </a:extLst>
          </p:cNvPr>
          <p:cNvGrpSpPr/>
          <p:nvPr/>
        </p:nvGrpSpPr>
        <p:grpSpPr>
          <a:xfrm>
            <a:off x="92511" y="-73011"/>
            <a:ext cx="6532877" cy="815474"/>
            <a:chOff x="387103" y="12796"/>
            <a:chExt cx="6532877" cy="815474"/>
          </a:xfrm>
        </p:grpSpPr>
        <p:sp>
          <p:nvSpPr>
            <p:cNvPr id="18" name="Google Shape;1770;p42">
              <a:extLst>
                <a:ext uri="{FF2B5EF4-FFF2-40B4-BE49-F238E27FC236}">
                  <a16:creationId xmlns:a16="http://schemas.microsoft.com/office/drawing/2014/main" id="{5E715253-371D-4053-9B13-80EFA5989C8C}"/>
                </a:ext>
              </a:extLst>
            </p:cNvPr>
            <p:cNvSpPr txBox="1">
              <a:spLocks/>
            </p:cNvSpPr>
            <p:nvPr/>
          </p:nvSpPr>
          <p:spPr>
            <a:xfrm>
              <a:off x="387103" y="12796"/>
              <a:ext cx="620322" cy="76327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b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lt2"/>
                </a:buClr>
                <a:buSzPts val="3500"/>
                <a:buFont typeface="Merriweather"/>
                <a:buNone/>
                <a:defRPr sz="8000" b="1" i="0" u="none" strike="noStrike" cap="none">
                  <a:solidFill>
                    <a:schemeClr val="lt2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1pPr>
              <a:lvl2pPr marR="0" lvl="1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2pPr>
              <a:lvl3pPr marR="0" lvl="2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3pPr>
              <a:lvl4pPr marR="0" lvl="3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4pPr>
              <a:lvl5pPr marR="0" lvl="4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5pPr>
              <a:lvl6pPr marR="0" lvl="5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6pPr>
              <a:lvl7pPr marR="0" lvl="6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7pPr>
              <a:lvl8pPr marR="0" lvl="7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8pPr>
              <a:lvl9pPr marR="0" lvl="8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1A77B"/>
                </a:buClr>
                <a:buSzPts val="3500"/>
                <a:buFont typeface="Merriweather"/>
                <a:buNone/>
                <a:tabLst/>
                <a:defRPr/>
              </a:pPr>
              <a:r>
                <a:rPr kumimoji="0" lang="en" sz="2000" b="1" i="0" u="none" strike="noStrike" kern="0" cap="none" spc="0" normalizeH="0" baseline="0" noProof="0" dirty="0">
                  <a:ln>
                    <a:noFill/>
                  </a:ln>
                  <a:solidFill>
                    <a:srgbClr val="E1A77B"/>
                  </a:solidFill>
                  <a:effectLst/>
                  <a:uLnTx/>
                  <a:uFillTx/>
                  <a:latin typeface="Merriweather"/>
                  <a:sym typeface="Merriweather"/>
                </a:rPr>
                <a:t>III.</a:t>
              </a:r>
            </a:p>
          </p:txBody>
        </p:sp>
        <p:sp>
          <p:nvSpPr>
            <p:cNvPr id="19" name="Google Shape;1771;p42">
              <a:extLst>
                <a:ext uri="{FF2B5EF4-FFF2-40B4-BE49-F238E27FC236}">
                  <a16:creationId xmlns:a16="http://schemas.microsoft.com/office/drawing/2014/main" id="{0EA736B7-99D6-4934-A5CF-0FC9BA6BA68B}"/>
                </a:ext>
              </a:extLst>
            </p:cNvPr>
            <p:cNvSpPr txBox="1">
              <a:spLocks/>
            </p:cNvSpPr>
            <p:nvPr/>
          </p:nvSpPr>
          <p:spPr>
            <a:xfrm>
              <a:off x="875513" y="189025"/>
              <a:ext cx="6044467" cy="63924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1pPr>
              <a:lvl2pPr marR="0" lvl="1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2pPr>
              <a:lvl3pPr marR="0" lvl="2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3pPr>
              <a:lvl4pPr marR="0" lvl="3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4pPr>
              <a:lvl5pPr marR="0" lvl="4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5pPr>
              <a:lvl6pPr marR="0" lvl="5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6pPr>
              <a:lvl7pPr marR="0" lvl="6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7pPr>
              <a:lvl8pPr marR="0" lvl="7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8pPr>
              <a:lvl9pPr marR="0" lvl="8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16433D"/>
                </a:buClr>
                <a:buSzPts val="990"/>
                <a:buFont typeface="Merriweather"/>
                <a:buNone/>
                <a:tabLst/>
                <a:defRPr/>
              </a:pPr>
              <a:r>
                <a:rPr lang="en-US" sz="2000" dirty="0">
                  <a:solidFill>
                    <a:srgbClr val="16433D"/>
                  </a:solidFill>
                </a:rPr>
                <a:t>ĐO TỐC ĐỌ BẰNG DỤNG CỤ THỰC HÀNH</a:t>
              </a:r>
              <a:endPara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endParaRPr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E30E6F80-5F46-4E2C-909C-C7931E413C38}"/>
              </a:ext>
            </a:extLst>
          </p:cNvPr>
          <p:cNvSpPr txBox="1"/>
          <p:nvPr/>
        </p:nvSpPr>
        <p:spPr>
          <a:xfrm>
            <a:off x="2491655" y="4501929"/>
            <a:ext cx="398449" cy="6093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A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2DA03805-62E6-4F78-9D2F-8D1865AE9AD4}"/>
              </a:ext>
            </a:extLst>
          </p:cNvPr>
          <p:cNvSpPr txBox="1"/>
          <p:nvPr/>
        </p:nvSpPr>
        <p:spPr>
          <a:xfrm>
            <a:off x="8015555" y="4476132"/>
            <a:ext cx="398449" cy="6093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B</a:t>
            </a:r>
          </a:p>
        </p:txBody>
      </p:sp>
      <p:pic>
        <p:nvPicPr>
          <p:cNvPr id="2050" name="Picture 2">
            <a:extLst>
              <a:ext uri="{FF2B5EF4-FFF2-40B4-BE49-F238E27FC236}">
                <a16:creationId xmlns:a16="http://schemas.microsoft.com/office/drawing/2014/main" id="{3A2B7FD7-B1A6-4236-9E39-813A3A27EA7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0097" y="2976922"/>
            <a:ext cx="832767" cy="8327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B9E7EB35-1E0F-490F-A410-FD99E94D86D7}"/>
              </a:ext>
            </a:extLst>
          </p:cNvPr>
          <p:cNvSpPr txBox="1"/>
          <p:nvPr/>
        </p:nvSpPr>
        <p:spPr>
          <a:xfrm>
            <a:off x="762171" y="3850611"/>
            <a:ext cx="1547891" cy="9048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2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Bấm</a:t>
            </a: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200" b="0" i="0" u="none" strike="noStrike" kern="0" cap="none" spc="0" normalizeH="0" baseline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dừng</a:t>
            </a:r>
            <a:r>
              <a:rPr kumimoji="0" lang="en-US" sz="2200" b="0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200" b="0" i="0" u="none" strike="noStrike" kern="0" cap="none" spc="0" normalizeH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đồng</a:t>
            </a:r>
            <a:r>
              <a:rPr kumimoji="0" lang="en-US" sz="2200" b="0" i="0" u="none" strike="noStrike" kern="0" cap="none" spc="0" normalizeH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2200" b="0" i="0" u="none" strike="noStrike" kern="0" cap="none" spc="0" normalizeH="0" noProof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hồ</a:t>
            </a:r>
            <a:endParaRPr kumimoji="0" lang="en-US" sz="2200" b="0" i="0" u="none" strike="noStrike" kern="0" cap="none" spc="0" normalizeH="0" baseline="0" noProof="0" dirty="0">
              <a:ln>
                <a:noFill/>
              </a:ln>
              <a:solidFill>
                <a:srgbClr val="16433D"/>
              </a:solidFill>
              <a:effectLst/>
              <a:uLnTx/>
              <a:uFillTx/>
              <a:latin typeface="#9Slide03 Arima Madurai Black" panose="00000A00000000000000" pitchFamily="2" charset="-93"/>
              <a:cs typeface="#9Slide03 Arima Madurai Black" panose="00000A00000000000000" pitchFamily="2" charset="-93"/>
              <a:sym typeface="Arial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6B385C50-B39F-452A-885E-18DB6A71236D}"/>
              </a:ext>
            </a:extLst>
          </p:cNvPr>
          <p:cNvSpPr txBox="1"/>
          <p:nvPr/>
        </p:nvSpPr>
        <p:spPr>
          <a:xfrm>
            <a:off x="731012" y="2260048"/>
            <a:ext cx="3809829" cy="4985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Đo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quãng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đường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: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thước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→ s</a:t>
            </a: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32031E7D-DEAF-414B-8DEF-653EF898CFB3}"/>
              </a:ext>
            </a:extLst>
          </p:cNvPr>
          <p:cNvGrpSpPr/>
          <p:nvPr/>
        </p:nvGrpSpPr>
        <p:grpSpPr>
          <a:xfrm>
            <a:off x="6150887" y="1815982"/>
            <a:ext cx="982974" cy="888132"/>
            <a:chOff x="3242925" y="1844610"/>
            <a:chExt cx="982974" cy="888132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2C75EDEB-A875-4308-82FD-8F3EACEF37C3}"/>
                </a:ext>
              </a:extLst>
            </p:cNvPr>
            <p:cNvSpPr/>
            <p:nvPr/>
          </p:nvSpPr>
          <p:spPr>
            <a:xfrm>
              <a:off x="3242925" y="1951015"/>
              <a:ext cx="982974" cy="781727"/>
            </a:xfrm>
            <a:prstGeom prst="round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rgbClr val="16433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2200" b="0" i="0" u="none" strike="noStrike" kern="0" cap="none" spc="0" normalizeH="0" baseline="0" noProof="0">
                <a:ln>
                  <a:noFill/>
                </a:ln>
                <a:solidFill>
                  <a:srgbClr val="FDF2E9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9" name="TextBox 28">
                  <a:extLst>
                    <a:ext uri="{FF2B5EF4-FFF2-40B4-BE49-F238E27FC236}">
                      <a16:creationId xmlns:a16="http://schemas.microsoft.com/office/drawing/2014/main" id="{CDAD3176-81F2-4E94-8D7E-4986D3AFE7CE}"/>
                    </a:ext>
                  </a:extLst>
                </p:cNvPr>
                <p:cNvSpPr txBox="1"/>
                <p:nvPr/>
              </p:nvSpPr>
              <p:spPr>
                <a:xfrm>
                  <a:off x="3336631" y="1844610"/>
                  <a:ext cx="880344" cy="7814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5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22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16433D"/>
                      </a:solidFill>
                      <a:effectLst/>
                      <a:uLnTx/>
                      <a:uFillTx/>
                      <a:latin typeface="#9Slide03 Arima Madurai Black" panose="00000A00000000000000" pitchFamily="2" charset="-93"/>
                      <a:cs typeface="#9Slide03 Arima Madurai Black" panose="00000A00000000000000" pitchFamily="2" charset="-93"/>
                      <a:sym typeface="Arial"/>
                    </a:rPr>
                    <a:t>v = </a:t>
                  </a:r>
                  <a14:m>
                    <m:oMath xmlns:m="http://schemas.openxmlformats.org/officeDocument/2006/math">
                      <m:f>
                        <m:fPr>
                          <m:ctrlPr>
                            <a:rPr kumimoji="0" lang="en-US" sz="22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16433D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#9Slide03 Arima Madurai Black" panose="00000A00000000000000" pitchFamily="2" charset="-93"/>
                              <a:sym typeface="Arial"/>
                            </a:rPr>
                          </m:ctrlPr>
                        </m:fPr>
                        <m:num>
                          <m:r>
                            <m:rPr>
                              <m:nor/>
                            </m:rPr>
                            <a:rPr kumimoji="0" lang="en-US" sz="22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16433D"/>
                              </a:solidFill>
                              <a:effectLst/>
                              <a:uLnTx/>
                              <a:uFillTx/>
                              <a:latin typeface="#9Slide03 Arima Madurai Black" panose="00000A00000000000000" pitchFamily="2" charset="-93"/>
                              <a:cs typeface="#9Slide03 Arima Madurai Black" panose="00000A00000000000000" pitchFamily="2" charset="-93"/>
                              <a:sym typeface="Arial"/>
                            </a:rPr>
                            <m:t>s</m:t>
                          </m:r>
                        </m:num>
                        <m:den>
                          <m:r>
                            <m:rPr>
                              <m:nor/>
                            </m:rPr>
                            <a:rPr kumimoji="0" lang="en-US" sz="22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16433D"/>
                              </a:solidFill>
                              <a:effectLst/>
                              <a:uLnTx/>
                              <a:uFillTx/>
                              <a:latin typeface="#9Slide03 Arima Madurai Black" panose="00000A00000000000000" pitchFamily="2" charset="-93"/>
                              <a:cs typeface="#9Slide03 Arima Madurai Black" panose="00000A00000000000000" pitchFamily="2" charset="-93"/>
                              <a:sym typeface="Arial"/>
                            </a:rPr>
                            <m:t>t</m:t>
                          </m:r>
                        </m:den>
                      </m:f>
                    </m:oMath>
                  </a14:m>
                  <a:endParaRPr kumimoji="0" lang="en-US" sz="2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16433D"/>
                    </a:solidFill>
                    <a:effectLst/>
                    <a:uLnTx/>
                    <a:uFillTx/>
                    <a:latin typeface="#9Slide03 Arima Madurai Black" panose="00000A00000000000000" pitchFamily="2" charset="-93"/>
                    <a:cs typeface="#9Slide03 Arima Madurai Black" panose="00000A00000000000000" pitchFamily="2" charset="-93"/>
                    <a:sym typeface="Arial"/>
                  </a:endParaRPr>
                </a:p>
              </p:txBody>
            </p:sp>
          </mc:Choice>
          <mc:Fallback xmlns="">
            <p:sp>
              <p:nvSpPr>
                <p:cNvPr id="81" name="TextBox 80">
                  <a:extLst>
                    <a:ext uri="{FF2B5EF4-FFF2-40B4-BE49-F238E27FC236}">
                      <a16:creationId xmlns:a16="http://schemas.microsoft.com/office/drawing/2014/main" id="{4B27275D-B137-431A-BB26-C018480D90C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336631" y="1844610"/>
                  <a:ext cx="880344" cy="781432"/>
                </a:xfrm>
                <a:prstGeom prst="rect">
                  <a:avLst/>
                </a:prstGeom>
                <a:blipFill>
                  <a:blip r:embed="rId4"/>
                  <a:stretch>
                    <a:fillRect l="-9028" b="-10938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pic>
        <p:nvPicPr>
          <p:cNvPr id="7" name="Picture 6">
            <a:extLst>
              <a:ext uri="{FF2B5EF4-FFF2-40B4-BE49-F238E27FC236}">
                <a16:creationId xmlns:a16="http://schemas.microsoft.com/office/drawing/2014/main" id="{A0A70C76-595C-4227-930F-40CB37228A6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454884" y="1756795"/>
            <a:ext cx="548954" cy="10944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02265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6" presetClass="emph" presetSubtype="0" autoRev="1" fill="hold" grpId="1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Scale>
                                      <p:cBhvr>
                                        <p:cTn id="32" dur="2000" fill="hold"/>
                                        <p:tgtEl>
                                          <p:spTgt spid="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3" presetID="3" presetClass="emph" presetSubtype="2" autoRev="1" fill="hold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Clr clrSpc="rgb" dir="cw">
                                      <p:cBhvr override="childStyle">
                                        <p:cTn id="34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63" presetClass="path" presetSubtype="0" accel="50000" decel="5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1.94444E-6 3.08642E-6 L 0.62101 3.08642E-6 " pathEditMode="relative" rAng="0" ptsTypes="AA">
                                      <p:cBhvr>
                                        <p:cTn id="39" dur="80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042" y="0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10" presetClass="exit" presetSubtype="0" fill="hold" grpId="1" nodeType="withEffect">
                                  <p:stCondLst>
                                    <p:cond delay="525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6" presetClass="emph" presetSubtype="0" autoRev="1" fill="hold" grpId="1" nodeType="withEffect">
                                  <p:stCondLst>
                                    <p:cond delay="725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Scale>
                                      <p:cBhvr>
                                        <p:cTn id="44" dur="1750" fill="hold"/>
                                        <p:tgtEl>
                                          <p:spTgt spid="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45" presetID="3" presetClass="emph" presetSubtype="2" autoRev="1" fill="hold" grpId="2" nodeType="withEffect">
                                  <p:stCondLst>
                                    <p:cond delay="725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Clr clrSpc="rgb" dir="cw">
                                      <p:cBhvr override="childStyle">
                                        <p:cTn id="46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grpId="0" nodeType="withEffect">
                                  <p:stCondLst>
                                    <p:cond delay="800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0750"/>
                            </p:stCondLst>
                            <p:childTnLst>
                              <p:par>
                                <p:cTn id="5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71" grpId="0"/>
      <p:bldP spid="76" grpId="0"/>
      <p:bldP spid="78" grpId="0"/>
      <p:bldP spid="78" grpId="1"/>
      <p:bldP spid="20" grpId="0"/>
      <p:bldP spid="20" grpId="1"/>
      <p:bldP spid="21" grpId="0"/>
      <p:bldP spid="21" grpId="1"/>
      <p:bldP spid="21" grpId="2"/>
      <p:bldP spid="22" grpId="0"/>
      <p:bldP spid="23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7BFA1CA5-3DA0-429E-882F-50ACF64CAA8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55282" y="1412103"/>
            <a:ext cx="4982092" cy="3015781"/>
          </a:xfrm>
          <a:prstGeom prst="rect">
            <a:avLst/>
          </a:prstGeom>
        </p:spPr>
      </p:pic>
      <p:sp>
        <p:nvSpPr>
          <p:cNvPr id="4" name="Google Shape;230;p32">
            <a:extLst>
              <a:ext uri="{FF2B5EF4-FFF2-40B4-BE49-F238E27FC236}">
                <a16:creationId xmlns:a16="http://schemas.microsoft.com/office/drawing/2014/main" id="{D4959948-7B35-45D3-812C-407B005B3073}"/>
              </a:ext>
            </a:extLst>
          </p:cNvPr>
          <p:cNvSpPr/>
          <p:nvPr/>
        </p:nvSpPr>
        <p:spPr>
          <a:xfrm rot="1951834">
            <a:off x="1636922" y="4013131"/>
            <a:ext cx="486364" cy="829504"/>
          </a:xfrm>
          <a:custGeom>
            <a:avLst/>
            <a:gdLst/>
            <a:ahLst/>
            <a:cxnLst/>
            <a:rect l="l" t="t" r="r" b="b"/>
            <a:pathLst>
              <a:path w="29255" h="49895" extrusionOk="0">
                <a:moveTo>
                  <a:pt x="28352" y="0"/>
                </a:moveTo>
                <a:cubicBezTo>
                  <a:pt x="28098" y="0"/>
                  <a:pt x="27852" y="48"/>
                  <a:pt x="27620" y="110"/>
                </a:cubicBezTo>
                <a:cubicBezTo>
                  <a:pt x="26386" y="443"/>
                  <a:pt x="25151" y="777"/>
                  <a:pt x="23951" y="1244"/>
                </a:cubicBezTo>
                <a:cubicBezTo>
                  <a:pt x="22349" y="1844"/>
                  <a:pt x="21049" y="2845"/>
                  <a:pt x="19914" y="4179"/>
                </a:cubicBezTo>
                <a:cubicBezTo>
                  <a:pt x="17079" y="7515"/>
                  <a:pt x="15578" y="11384"/>
                  <a:pt x="15011" y="15687"/>
                </a:cubicBezTo>
                <a:cubicBezTo>
                  <a:pt x="14611" y="19057"/>
                  <a:pt x="14310" y="22459"/>
                  <a:pt x="14210" y="25861"/>
                </a:cubicBezTo>
                <a:cubicBezTo>
                  <a:pt x="14110" y="29931"/>
                  <a:pt x="13210" y="33834"/>
                  <a:pt x="11608" y="37536"/>
                </a:cubicBezTo>
                <a:cubicBezTo>
                  <a:pt x="10541" y="40038"/>
                  <a:pt x="8940" y="42140"/>
                  <a:pt x="6505" y="43374"/>
                </a:cubicBezTo>
                <a:cubicBezTo>
                  <a:pt x="5337" y="43941"/>
                  <a:pt x="4036" y="44275"/>
                  <a:pt x="2735" y="44742"/>
                </a:cubicBezTo>
                <a:cubicBezTo>
                  <a:pt x="2936" y="43874"/>
                  <a:pt x="3403" y="43241"/>
                  <a:pt x="3803" y="42540"/>
                </a:cubicBezTo>
                <a:cubicBezTo>
                  <a:pt x="4003" y="42173"/>
                  <a:pt x="4203" y="41773"/>
                  <a:pt x="4370" y="41373"/>
                </a:cubicBezTo>
                <a:cubicBezTo>
                  <a:pt x="4470" y="41072"/>
                  <a:pt x="4437" y="40705"/>
                  <a:pt x="4103" y="40605"/>
                </a:cubicBezTo>
                <a:cubicBezTo>
                  <a:pt x="4014" y="40583"/>
                  <a:pt x="3918" y="40572"/>
                  <a:pt x="3820" y="40572"/>
                </a:cubicBezTo>
                <a:cubicBezTo>
                  <a:pt x="3625" y="40572"/>
                  <a:pt x="3425" y="40616"/>
                  <a:pt x="3269" y="40705"/>
                </a:cubicBezTo>
                <a:cubicBezTo>
                  <a:pt x="3069" y="40839"/>
                  <a:pt x="2936" y="41106"/>
                  <a:pt x="2802" y="41339"/>
                </a:cubicBezTo>
                <a:cubicBezTo>
                  <a:pt x="2435" y="41873"/>
                  <a:pt x="2068" y="42440"/>
                  <a:pt x="1768" y="43007"/>
                </a:cubicBezTo>
                <a:cubicBezTo>
                  <a:pt x="1301" y="43908"/>
                  <a:pt x="834" y="44842"/>
                  <a:pt x="434" y="45776"/>
                </a:cubicBezTo>
                <a:cubicBezTo>
                  <a:pt x="0" y="46843"/>
                  <a:pt x="134" y="47243"/>
                  <a:pt x="1068" y="47877"/>
                </a:cubicBezTo>
                <a:cubicBezTo>
                  <a:pt x="1234" y="47977"/>
                  <a:pt x="1401" y="48111"/>
                  <a:pt x="1601" y="48211"/>
                </a:cubicBezTo>
                <a:cubicBezTo>
                  <a:pt x="2735" y="48711"/>
                  <a:pt x="3903" y="49078"/>
                  <a:pt x="4937" y="49779"/>
                </a:cubicBezTo>
                <a:cubicBezTo>
                  <a:pt x="5058" y="49860"/>
                  <a:pt x="5208" y="49894"/>
                  <a:pt x="5362" y="49894"/>
                </a:cubicBezTo>
                <a:cubicBezTo>
                  <a:pt x="5716" y="49894"/>
                  <a:pt x="6099" y="49711"/>
                  <a:pt x="6238" y="49478"/>
                </a:cubicBezTo>
                <a:cubicBezTo>
                  <a:pt x="6405" y="49211"/>
                  <a:pt x="6205" y="48578"/>
                  <a:pt x="5804" y="48311"/>
                </a:cubicBezTo>
                <a:cubicBezTo>
                  <a:pt x="5504" y="48077"/>
                  <a:pt x="5137" y="47911"/>
                  <a:pt x="4804" y="47744"/>
                </a:cubicBezTo>
                <a:cubicBezTo>
                  <a:pt x="4237" y="47410"/>
                  <a:pt x="3703" y="47043"/>
                  <a:pt x="3102" y="46443"/>
                </a:cubicBezTo>
                <a:cubicBezTo>
                  <a:pt x="4003" y="46109"/>
                  <a:pt x="4770" y="45776"/>
                  <a:pt x="5537" y="45542"/>
                </a:cubicBezTo>
                <a:cubicBezTo>
                  <a:pt x="8106" y="44775"/>
                  <a:pt x="10107" y="43207"/>
                  <a:pt x="11508" y="41039"/>
                </a:cubicBezTo>
                <a:cubicBezTo>
                  <a:pt x="14110" y="37036"/>
                  <a:pt x="15178" y="32466"/>
                  <a:pt x="15711" y="27796"/>
                </a:cubicBezTo>
                <a:cubicBezTo>
                  <a:pt x="15945" y="25561"/>
                  <a:pt x="15878" y="23293"/>
                  <a:pt x="16045" y="21058"/>
                </a:cubicBezTo>
                <a:cubicBezTo>
                  <a:pt x="16245" y="18890"/>
                  <a:pt x="16512" y="16722"/>
                  <a:pt x="16812" y="14553"/>
                </a:cubicBezTo>
                <a:cubicBezTo>
                  <a:pt x="17179" y="11651"/>
                  <a:pt x="18313" y="9049"/>
                  <a:pt x="19948" y="6614"/>
                </a:cubicBezTo>
                <a:cubicBezTo>
                  <a:pt x="21349" y="4479"/>
                  <a:pt x="23217" y="2912"/>
                  <a:pt x="25618" y="2011"/>
                </a:cubicBezTo>
                <a:cubicBezTo>
                  <a:pt x="26486" y="1677"/>
                  <a:pt x="27386" y="1311"/>
                  <a:pt x="28254" y="944"/>
                </a:cubicBezTo>
                <a:cubicBezTo>
                  <a:pt x="28621" y="777"/>
                  <a:pt x="29054" y="677"/>
                  <a:pt x="29254" y="243"/>
                </a:cubicBezTo>
                <a:cubicBezTo>
                  <a:pt x="28950" y="64"/>
                  <a:pt x="28646" y="0"/>
                  <a:pt x="2835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17E81BE-B2D5-4DBF-87DC-F2045C9CD392}"/>
              </a:ext>
            </a:extLst>
          </p:cNvPr>
          <p:cNvSpPr txBox="1"/>
          <p:nvPr/>
        </p:nvSpPr>
        <p:spPr>
          <a:xfrm>
            <a:off x="372078" y="3829566"/>
            <a:ext cx="118320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20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cổng</a:t>
            </a:r>
            <a:r>
              <a:rPr lang="en-US" sz="20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quang</a:t>
            </a:r>
            <a:r>
              <a:rPr lang="en-US" sz="20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điện</a:t>
            </a:r>
            <a:r>
              <a:rPr lang="en-US" sz="20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1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3F3982F-98DE-4090-AD1F-A3124B48FE16}"/>
              </a:ext>
            </a:extLst>
          </p:cNvPr>
          <p:cNvSpPr txBox="1"/>
          <p:nvPr/>
        </p:nvSpPr>
        <p:spPr>
          <a:xfrm>
            <a:off x="87939" y="113605"/>
            <a:ext cx="7916779" cy="557845"/>
          </a:xfrm>
          <a:prstGeom prst="rect">
            <a:avLst/>
          </a:prstGeom>
          <a:solidFill>
            <a:srgbClr val="EFCCAE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ĐO TỐC ĐỘ BẰNG ĐỒNG HỒ HIỆN SỐ VÀ CỔNG QUANG ĐIỆN</a:t>
            </a:r>
            <a:endParaRPr kumimoji="0" lang="en-US" sz="2200" b="0" i="0" u="none" strike="noStrike" kern="0" cap="none" spc="0" normalizeH="0" baseline="0" noProof="0" dirty="0">
              <a:ln>
                <a:noFill/>
              </a:ln>
              <a:solidFill>
                <a:srgbClr val="16433D"/>
              </a:solidFill>
              <a:effectLst/>
              <a:uLnTx/>
              <a:uFillTx/>
              <a:latin typeface="#9Slide03 Arima Madurai Black" panose="00000A00000000000000" pitchFamily="2" charset="-93"/>
              <a:cs typeface="#9Slide03 Arima Madurai Black" panose="00000A00000000000000" pitchFamily="2" charset="-93"/>
              <a:sym typeface="Arial"/>
            </a:endParaRPr>
          </a:p>
        </p:txBody>
      </p:sp>
      <p:sp>
        <p:nvSpPr>
          <p:cNvPr id="10" name="Google Shape;230;p32">
            <a:extLst>
              <a:ext uri="{FF2B5EF4-FFF2-40B4-BE49-F238E27FC236}">
                <a16:creationId xmlns:a16="http://schemas.microsoft.com/office/drawing/2014/main" id="{24A9A262-B70E-4393-86D9-63B34C30B72E}"/>
              </a:ext>
            </a:extLst>
          </p:cNvPr>
          <p:cNvSpPr/>
          <p:nvPr/>
        </p:nvSpPr>
        <p:spPr>
          <a:xfrm rot="19648166" flipH="1">
            <a:off x="5652228" y="4013131"/>
            <a:ext cx="486364" cy="829504"/>
          </a:xfrm>
          <a:custGeom>
            <a:avLst/>
            <a:gdLst/>
            <a:ahLst/>
            <a:cxnLst/>
            <a:rect l="l" t="t" r="r" b="b"/>
            <a:pathLst>
              <a:path w="29255" h="49895" extrusionOk="0">
                <a:moveTo>
                  <a:pt x="28352" y="0"/>
                </a:moveTo>
                <a:cubicBezTo>
                  <a:pt x="28098" y="0"/>
                  <a:pt x="27852" y="48"/>
                  <a:pt x="27620" y="110"/>
                </a:cubicBezTo>
                <a:cubicBezTo>
                  <a:pt x="26386" y="443"/>
                  <a:pt x="25151" y="777"/>
                  <a:pt x="23951" y="1244"/>
                </a:cubicBezTo>
                <a:cubicBezTo>
                  <a:pt x="22349" y="1844"/>
                  <a:pt x="21049" y="2845"/>
                  <a:pt x="19914" y="4179"/>
                </a:cubicBezTo>
                <a:cubicBezTo>
                  <a:pt x="17079" y="7515"/>
                  <a:pt x="15578" y="11384"/>
                  <a:pt x="15011" y="15687"/>
                </a:cubicBezTo>
                <a:cubicBezTo>
                  <a:pt x="14611" y="19057"/>
                  <a:pt x="14310" y="22459"/>
                  <a:pt x="14210" y="25861"/>
                </a:cubicBezTo>
                <a:cubicBezTo>
                  <a:pt x="14110" y="29931"/>
                  <a:pt x="13210" y="33834"/>
                  <a:pt x="11608" y="37536"/>
                </a:cubicBezTo>
                <a:cubicBezTo>
                  <a:pt x="10541" y="40038"/>
                  <a:pt x="8940" y="42140"/>
                  <a:pt x="6505" y="43374"/>
                </a:cubicBezTo>
                <a:cubicBezTo>
                  <a:pt x="5337" y="43941"/>
                  <a:pt x="4036" y="44275"/>
                  <a:pt x="2735" y="44742"/>
                </a:cubicBezTo>
                <a:cubicBezTo>
                  <a:pt x="2936" y="43874"/>
                  <a:pt x="3403" y="43241"/>
                  <a:pt x="3803" y="42540"/>
                </a:cubicBezTo>
                <a:cubicBezTo>
                  <a:pt x="4003" y="42173"/>
                  <a:pt x="4203" y="41773"/>
                  <a:pt x="4370" y="41373"/>
                </a:cubicBezTo>
                <a:cubicBezTo>
                  <a:pt x="4470" y="41072"/>
                  <a:pt x="4437" y="40705"/>
                  <a:pt x="4103" y="40605"/>
                </a:cubicBezTo>
                <a:cubicBezTo>
                  <a:pt x="4014" y="40583"/>
                  <a:pt x="3918" y="40572"/>
                  <a:pt x="3820" y="40572"/>
                </a:cubicBezTo>
                <a:cubicBezTo>
                  <a:pt x="3625" y="40572"/>
                  <a:pt x="3425" y="40616"/>
                  <a:pt x="3269" y="40705"/>
                </a:cubicBezTo>
                <a:cubicBezTo>
                  <a:pt x="3069" y="40839"/>
                  <a:pt x="2936" y="41106"/>
                  <a:pt x="2802" y="41339"/>
                </a:cubicBezTo>
                <a:cubicBezTo>
                  <a:pt x="2435" y="41873"/>
                  <a:pt x="2068" y="42440"/>
                  <a:pt x="1768" y="43007"/>
                </a:cubicBezTo>
                <a:cubicBezTo>
                  <a:pt x="1301" y="43908"/>
                  <a:pt x="834" y="44842"/>
                  <a:pt x="434" y="45776"/>
                </a:cubicBezTo>
                <a:cubicBezTo>
                  <a:pt x="0" y="46843"/>
                  <a:pt x="134" y="47243"/>
                  <a:pt x="1068" y="47877"/>
                </a:cubicBezTo>
                <a:cubicBezTo>
                  <a:pt x="1234" y="47977"/>
                  <a:pt x="1401" y="48111"/>
                  <a:pt x="1601" y="48211"/>
                </a:cubicBezTo>
                <a:cubicBezTo>
                  <a:pt x="2735" y="48711"/>
                  <a:pt x="3903" y="49078"/>
                  <a:pt x="4937" y="49779"/>
                </a:cubicBezTo>
                <a:cubicBezTo>
                  <a:pt x="5058" y="49860"/>
                  <a:pt x="5208" y="49894"/>
                  <a:pt x="5362" y="49894"/>
                </a:cubicBezTo>
                <a:cubicBezTo>
                  <a:pt x="5716" y="49894"/>
                  <a:pt x="6099" y="49711"/>
                  <a:pt x="6238" y="49478"/>
                </a:cubicBezTo>
                <a:cubicBezTo>
                  <a:pt x="6405" y="49211"/>
                  <a:pt x="6205" y="48578"/>
                  <a:pt x="5804" y="48311"/>
                </a:cubicBezTo>
                <a:cubicBezTo>
                  <a:pt x="5504" y="48077"/>
                  <a:pt x="5137" y="47911"/>
                  <a:pt x="4804" y="47744"/>
                </a:cubicBezTo>
                <a:cubicBezTo>
                  <a:pt x="4237" y="47410"/>
                  <a:pt x="3703" y="47043"/>
                  <a:pt x="3102" y="46443"/>
                </a:cubicBezTo>
                <a:cubicBezTo>
                  <a:pt x="4003" y="46109"/>
                  <a:pt x="4770" y="45776"/>
                  <a:pt x="5537" y="45542"/>
                </a:cubicBezTo>
                <a:cubicBezTo>
                  <a:pt x="8106" y="44775"/>
                  <a:pt x="10107" y="43207"/>
                  <a:pt x="11508" y="41039"/>
                </a:cubicBezTo>
                <a:cubicBezTo>
                  <a:pt x="14110" y="37036"/>
                  <a:pt x="15178" y="32466"/>
                  <a:pt x="15711" y="27796"/>
                </a:cubicBezTo>
                <a:cubicBezTo>
                  <a:pt x="15945" y="25561"/>
                  <a:pt x="15878" y="23293"/>
                  <a:pt x="16045" y="21058"/>
                </a:cubicBezTo>
                <a:cubicBezTo>
                  <a:pt x="16245" y="18890"/>
                  <a:pt x="16512" y="16722"/>
                  <a:pt x="16812" y="14553"/>
                </a:cubicBezTo>
                <a:cubicBezTo>
                  <a:pt x="17179" y="11651"/>
                  <a:pt x="18313" y="9049"/>
                  <a:pt x="19948" y="6614"/>
                </a:cubicBezTo>
                <a:cubicBezTo>
                  <a:pt x="21349" y="4479"/>
                  <a:pt x="23217" y="2912"/>
                  <a:pt x="25618" y="2011"/>
                </a:cubicBezTo>
                <a:cubicBezTo>
                  <a:pt x="26486" y="1677"/>
                  <a:pt x="27386" y="1311"/>
                  <a:pt x="28254" y="944"/>
                </a:cubicBezTo>
                <a:cubicBezTo>
                  <a:pt x="28621" y="777"/>
                  <a:pt x="29054" y="677"/>
                  <a:pt x="29254" y="243"/>
                </a:cubicBezTo>
                <a:cubicBezTo>
                  <a:pt x="28950" y="64"/>
                  <a:pt x="28646" y="0"/>
                  <a:pt x="2835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AFEB891-3251-4430-9326-6457936E9AF6}"/>
              </a:ext>
            </a:extLst>
          </p:cNvPr>
          <p:cNvSpPr txBox="1"/>
          <p:nvPr/>
        </p:nvSpPr>
        <p:spPr>
          <a:xfrm>
            <a:off x="6244235" y="3943171"/>
            <a:ext cx="118320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20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cổng</a:t>
            </a:r>
            <a:r>
              <a:rPr lang="en-US" sz="20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quang</a:t>
            </a:r>
            <a:r>
              <a:rPr lang="en-US" sz="20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điện</a:t>
            </a:r>
            <a:r>
              <a:rPr lang="en-US" sz="20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2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4CEAE0C-F677-411E-80B9-981EA0FB07B7}"/>
              </a:ext>
            </a:extLst>
          </p:cNvPr>
          <p:cNvSpPr txBox="1"/>
          <p:nvPr/>
        </p:nvSpPr>
        <p:spPr>
          <a:xfrm>
            <a:off x="3753942" y="4446669"/>
            <a:ext cx="9605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20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s = AB</a:t>
            </a:r>
          </a:p>
        </p:txBody>
      </p:sp>
      <p:sp>
        <p:nvSpPr>
          <p:cNvPr id="13" name="Google Shape;230;p32">
            <a:extLst>
              <a:ext uri="{FF2B5EF4-FFF2-40B4-BE49-F238E27FC236}">
                <a16:creationId xmlns:a16="http://schemas.microsoft.com/office/drawing/2014/main" id="{277DEB79-65D3-437C-AA13-05377A4BB10D}"/>
              </a:ext>
            </a:extLst>
          </p:cNvPr>
          <p:cNvSpPr/>
          <p:nvPr/>
        </p:nvSpPr>
        <p:spPr>
          <a:xfrm rot="7888222">
            <a:off x="2878993" y="1322112"/>
            <a:ext cx="486364" cy="829504"/>
          </a:xfrm>
          <a:custGeom>
            <a:avLst/>
            <a:gdLst/>
            <a:ahLst/>
            <a:cxnLst/>
            <a:rect l="l" t="t" r="r" b="b"/>
            <a:pathLst>
              <a:path w="29255" h="49895" extrusionOk="0">
                <a:moveTo>
                  <a:pt x="28352" y="0"/>
                </a:moveTo>
                <a:cubicBezTo>
                  <a:pt x="28098" y="0"/>
                  <a:pt x="27852" y="48"/>
                  <a:pt x="27620" y="110"/>
                </a:cubicBezTo>
                <a:cubicBezTo>
                  <a:pt x="26386" y="443"/>
                  <a:pt x="25151" y="777"/>
                  <a:pt x="23951" y="1244"/>
                </a:cubicBezTo>
                <a:cubicBezTo>
                  <a:pt x="22349" y="1844"/>
                  <a:pt x="21049" y="2845"/>
                  <a:pt x="19914" y="4179"/>
                </a:cubicBezTo>
                <a:cubicBezTo>
                  <a:pt x="17079" y="7515"/>
                  <a:pt x="15578" y="11384"/>
                  <a:pt x="15011" y="15687"/>
                </a:cubicBezTo>
                <a:cubicBezTo>
                  <a:pt x="14611" y="19057"/>
                  <a:pt x="14310" y="22459"/>
                  <a:pt x="14210" y="25861"/>
                </a:cubicBezTo>
                <a:cubicBezTo>
                  <a:pt x="14110" y="29931"/>
                  <a:pt x="13210" y="33834"/>
                  <a:pt x="11608" y="37536"/>
                </a:cubicBezTo>
                <a:cubicBezTo>
                  <a:pt x="10541" y="40038"/>
                  <a:pt x="8940" y="42140"/>
                  <a:pt x="6505" y="43374"/>
                </a:cubicBezTo>
                <a:cubicBezTo>
                  <a:pt x="5337" y="43941"/>
                  <a:pt x="4036" y="44275"/>
                  <a:pt x="2735" y="44742"/>
                </a:cubicBezTo>
                <a:cubicBezTo>
                  <a:pt x="2936" y="43874"/>
                  <a:pt x="3403" y="43241"/>
                  <a:pt x="3803" y="42540"/>
                </a:cubicBezTo>
                <a:cubicBezTo>
                  <a:pt x="4003" y="42173"/>
                  <a:pt x="4203" y="41773"/>
                  <a:pt x="4370" y="41373"/>
                </a:cubicBezTo>
                <a:cubicBezTo>
                  <a:pt x="4470" y="41072"/>
                  <a:pt x="4437" y="40705"/>
                  <a:pt x="4103" y="40605"/>
                </a:cubicBezTo>
                <a:cubicBezTo>
                  <a:pt x="4014" y="40583"/>
                  <a:pt x="3918" y="40572"/>
                  <a:pt x="3820" y="40572"/>
                </a:cubicBezTo>
                <a:cubicBezTo>
                  <a:pt x="3625" y="40572"/>
                  <a:pt x="3425" y="40616"/>
                  <a:pt x="3269" y="40705"/>
                </a:cubicBezTo>
                <a:cubicBezTo>
                  <a:pt x="3069" y="40839"/>
                  <a:pt x="2936" y="41106"/>
                  <a:pt x="2802" y="41339"/>
                </a:cubicBezTo>
                <a:cubicBezTo>
                  <a:pt x="2435" y="41873"/>
                  <a:pt x="2068" y="42440"/>
                  <a:pt x="1768" y="43007"/>
                </a:cubicBezTo>
                <a:cubicBezTo>
                  <a:pt x="1301" y="43908"/>
                  <a:pt x="834" y="44842"/>
                  <a:pt x="434" y="45776"/>
                </a:cubicBezTo>
                <a:cubicBezTo>
                  <a:pt x="0" y="46843"/>
                  <a:pt x="134" y="47243"/>
                  <a:pt x="1068" y="47877"/>
                </a:cubicBezTo>
                <a:cubicBezTo>
                  <a:pt x="1234" y="47977"/>
                  <a:pt x="1401" y="48111"/>
                  <a:pt x="1601" y="48211"/>
                </a:cubicBezTo>
                <a:cubicBezTo>
                  <a:pt x="2735" y="48711"/>
                  <a:pt x="3903" y="49078"/>
                  <a:pt x="4937" y="49779"/>
                </a:cubicBezTo>
                <a:cubicBezTo>
                  <a:pt x="5058" y="49860"/>
                  <a:pt x="5208" y="49894"/>
                  <a:pt x="5362" y="49894"/>
                </a:cubicBezTo>
                <a:cubicBezTo>
                  <a:pt x="5716" y="49894"/>
                  <a:pt x="6099" y="49711"/>
                  <a:pt x="6238" y="49478"/>
                </a:cubicBezTo>
                <a:cubicBezTo>
                  <a:pt x="6405" y="49211"/>
                  <a:pt x="6205" y="48578"/>
                  <a:pt x="5804" y="48311"/>
                </a:cubicBezTo>
                <a:cubicBezTo>
                  <a:pt x="5504" y="48077"/>
                  <a:pt x="5137" y="47911"/>
                  <a:pt x="4804" y="47744"/>
                </a:cubicBezTo>
                <a:cubicBezTo>
                  <a:pt x="4237" y="47410"/>
                  <a:pt x="3703" y="47043"/>
                  <a:pt x="3102" y="46443"/>
                </a:cubicBezTo>
                <a:cubicBezTo>
                  <a:pt x="4003" y="46109"/>
                  <a:pt x="4770" y="45776"/>
                  <a:pt x="5537" y="45542"/>
                </a:cubicBezTo>
                <a:cubicBezTo>
                  <a:pt x="8106" y="44775"/>
                  <a:pt x="10107" y="43207"/>
                  <a:pt x="11508" y="41039"/>
                </a:cubicBezTo>
                <a:cubicBezTo>
                  <a:pt x="14110" y="37036"/>
                  <a:pt x="15178" y="32466"/>
                  <a:pt x="15711" y="27796"/>
                </a:cubicBezTo>
                <a:cubicBezTo>
                  <a:pt x="15945" y="25561"/>
                  <a:pt x="15878" y="23293"/>
                  <a:pt x="16045" y="21058"/>
                </a:cubicBezTo>
                <a:cubicBezTo>
                  <a:pt x="16245" y="18890"/>
                  <a:pt x="16512" y="16722"/>
                  <a:pt x="16812" y="14553"/>
                </a:cubicBezTo>
                <a:cubicBezTo>
                  <a:pt x="17179" y="11651"/>
                  <a:pt x="18313" y="9049"/>
                  <a:pt x="19948" y="6614"/>
                </a:cubicBezTo>
                <a:cubicBezTo>
                  <a:pt x="21349" y="4479"/>
                  <a:pt x="23217" y="2912"/>
                  <a:pt x="25618" y="2011"/>
                </a:cubicBezTo>
                <a:cubicBezTo>
                  <a:pt x="26486" y="1677"/>
                  <a:pt x="27386" y="1311"/>
                  <a:pt x="28254" y="944"/>
                </a:cubicBezTo>
                <a:cubicBezTo>
                  <a:pt x="28621" y="777"/>
                  <a:pt x="29054" y="677"/>
                  <a:pt x="29254" y="243"/>
                </a:cubicBezTo>
                <a:cubicBezTo>
                  <a:pt x="28950" y="64"/>
                  <a:pt x="28646" y="0"/>
                  <a:pt x="2835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B999276-5845-4708-BD56-ABB0BD4C3AD8}"/>
              </a:ext>
            </a:extLst>
          </p:cNvPr>
          <p:cNvSpPr txBox="1"/>
          <p:nvPr/>
        </p:nvSpPr>
        <p:spPr>
          <a:xfrm>
            <a:off x="2410788" y="855423"/>
            <a:ext cx="118320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20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0376F79F-FDDC-4301-8CC5-8B3B89FAFA7A}"/>
              </a:ext>
            </a:extLst>
          </p:cNvPr>
          <p:cNvGrpSpPr/>
          <p:nvPr/>
        </p:nvGrpSpPr>
        <p:grpSpPr>
          <a:xfrm>
            <a:off x="7427439" y="2324306"/>
            <a:ext cx="982974" cy="888132"/>
            <a:chOff x="3242925" y="1844610"/>
            <a:chExt cx="982974" cy="888132"/>
          </a:xfrm>
        </p:grpSpPr>
        <p:sp>
          <p:nvSpPr>
            <p:cNvPr id="16" name="Rectangle: Rounded Corners 15">
              <a:extLst>
                <a:ext uri="{FF2B5EF4-FFF2-40B4-BE49-F238E27FC236}">
                  <a16:creationId xmlns:a16="http://schemas.microsoft.com/office/drawing/2014/main" id="{A3058D83-A09E-4FD5-B90E-D93842495D08}"/>
                </a:ext>
              </a:extLst>
            </p:cNvPr>
            <p:cNvSpPr/>
            <p:nvPr/>
          </p:nvSpPr>
          <p:spPr>
            <a:xfrm>
              <a:off x="3242925" y="1951015"/>
              <a:ext cx="982974" cy="781727"/>
            </a:xfrm>
            <a:prstGeom prst="round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rgbClr val="16433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2200" b="0" i="0" u="none" strike="noStrike" kern="0" cap="none" spc="0" normalizeH="0" baseline="0" noProof="0">
                <a:ln>
                  <a:noFill/>
                </a:ln>
                <a:solidFill>
                  <a:srgbClr val="FDF2E9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" name="TextBox 16">
                  <a:extLst>
                    <a:ext uri="{FF2B5EF4-FFF2-40B4-BE49-F238E27FC236}">
                      <a16:creationId xmlns:a16="http://schemas.microsoft.com/office/drawing/2014/main" id="{D474C4EF-0D4F-4D7C-8322-80C1B589165B}"/>
                    </a:ext>
                  </a:extLst>
                </p:cNvPr>
                <p:cNvSpPr txBox="1"/>
                <p:nvPr/>
              </p:nvSpPr>
              <p:spPr>
                <a:xfrm>
                  <a:off x="3336631" y="1844610"/>
                  <a:ext cx="880344" cy="7814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5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22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16433D"/>
                      </a:solidFill>
                      <a:effectLst/>
                      <a:uLnTx/>
                      <a:uFillTx/>
                      <a:latin typeface="#9Slide03 Arima Madurai Black" panose="00000A00000000000000" pitchFamily="2" charset="-93"/>
                      <a:cs typeface="#9Slide03 Arima Madurai Black" panose="00000A00000000000000" pitchFamily="2" charset="-93"/>
                      <a:sym typeface="Arial"/>
                    </a:rPr>
                    <a:t>v = </a:t>
                  </a:r>
                  <a14:m>
                    <m:oMath xmlns:m="http://schemas.openxmlformats.org/officeDocument/2006/math">
                      <m:f>
                        <m:fPr>
                          <m:ctrlPr>
                            <a:rPr kumimoji="0" lang="en-US" sz="22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16433D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#9Slide03 Arima Madurai Black" panose="00000A00000000000000" pitchFamily="2" charset="-93"/>
                              <a:sym typeface="Arial"/>
                            </a:rPr>
                          </m:ctrlPr>
                        </m:fPr>
                        <m:num>
                          <m:r>
                            <m:rPr>
                              <m:nor/>
                            </m:rPr>
                            <a:rPr kumimoji="0" lang="en-US" sz="22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16433D"/>
                              </a:solidFill>
                              <a:effectLst/>
                              <a:uLnTx/>
                              <a:uFillTx/>
                              <a:latin typeface="#9Slide03 Arima Madurai Black" panose="00000A00000000000000" pitchFamily="2" charset="-93"/>
                              <a:cs typeface="#9Slide03 Arima Madurai Black" panose="00000A00000000000000" pitchFamily="2" charset="-93"/>
                              <a:sym typeface="Arial"/>
                            </a:rPr>
                            <m:t>s</m:t>
                          </m:r>
                        </m:num>
                        <m:den>
                          <m:r>
                            <m:rPr>
                              <m:nor/>
                            </m:rPr>
                            <a:rPr kumimoji="0" lang="en-US" sz="22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16433D"/>
                              </a:solidFill>
                              <a:effectLst/>
                              <a:uLnTx/>
                              <a:uFillTx/>
                              <a:latin typeface="#9Slide03 Arima Madurai Black" panose="00000A00000000000000" pitchFamily="2" charset="-93"/>
                              <a:cs typeface="#9Slide03 Arima Madurai Black" panose="00000A00000000000000" pitchFamily="2" charset="-93"/>
                              <a:sym typeface="Arial"/>
                            </a:rPr>
                            <m:t>t</m:t>
                          </m:r>
                        </m:den>
                      </m:f>
                    </m:oMath>
                  </a14:m>
                  <a:endParaRPr kumimoji="0" lang="en-US" sz="2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16433D"/>
                    </a:solidFill>
                    <a:effectLst/>
                    <a:uLnTx/>
                    <a:uFillTx/>
                    <a:latin typeface="#9Slide03 Arima Madurai Black" panose="00000A00000000000000" pitchFamily="2" charset="-93"/>
                    <a:cs typeface="#9Slide03 Arima Madurai Black" panose="00000A00000000000000" pitchFamily="2" charset="-93"/>
                    <a:sym typeface="Arial"/>
                  </a:endParaRPr>
                </a:p>
              </p:txBody>
            </p:sp>
          </mc:Choice>
          <mc:Fallback xmlns="">
            <p:sp>
              <p:nvSpPr>
                <p:cNvPr id="81" name="TextBox 80">
                  <a:extLst>
                    <a:ext uri="{FF2B5EF4-FFF2-40B4-BE49-F238E27FC236}">
                      <a16:creationId xmlns:a16="http://schemas.microsoft.com/office/drawing/2014/main" id="{4B27275D-B137-431A-BB26-C018480D90C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336631" y="1844610"/>
                  <a:ext cx="880344" cy="781432"/>
                </a:xfrm>
                <a:prstGeom prst="rect">
                  <a:avLst/>
                </a:prstGeom>
                <a:blipFill>
                  <a:blip r:embed="rId3"/>
                  <a:stretch>
                    <a:fillRect l="-9028" b="-10938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71270608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325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  <p:bldP spid="10" grpId="0" animBg="1"/>
      <p:bldP spid="11" grpId="0"/>
      <p:bldP spid="12" grpId="0"/>
      <p:bldP spid="13" grpId="0" animBg="1"/>
      <p:bldP spid="14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0000" y="540000"/>
            <a:ext cx="8075982" cy="572700"/>
          </a:xfrm>
        </p:spPr>
        <p:txBody>
          <a:bodyPr>
            <a:normAutofit fontScale="90000"/>
          </a:bodyPr>
          <a:lstStyle/>
          <a:p>
            <a:r>
              <a:rPr lang="en-US" dirty="0" smtClean="0"/>
              <a:t>Chia lớp thành 8 nhóm thực hành:</a:t>
            </a:r>
            <a:br>
              <a:rPr lang="en-US" dirty="0" smtClean="0"/>
            </a:br>
            <a:r>
              <a:rPr lang="en-US" dirty="0" smtClean="0"/>
              <a:t/>
            </a:r>
            <a:br>
              <a:rPr lang="en-US" dirty="0" smtClean="0"/>
            </a:br>
            <a:r>
              <a:rPr lang="en-US" dirty="0" smtClean="0"/>
              <a:t>- Nhóm 1-3-5-7: Dùng đồng hồ bấm giây</a:t>
            </a:r>
            <a:br>
              <a:rPr lang="en-US" dirty="0" smtClean="0"/>
            </a:br>
            <a:r>
              <a:rPr lang="en-US" dirty="0" smtClean="0"/>
              <a:t>- Nhóm 2-4-6-8: Dùng cổng quang điện</a:t>
            </a:r>
            <a:br>
              <a:rPr lang="en-US" dirty="0" smtClean="0"/>
            </a:br>
            <a:r>
              <a:rPr lang="en-US" dirty="0"/>
              <a:t/>
            </a:r>
            <a:br>
              <a:rPr lang="en-US" dirty="0"/>
            </a:br>
            <a:r>
              <a:rPr lang="en-US" dirty="0"/>
              <a:t/>
            </a:r>
            <a:br>
              <a:rPr lang="en-US" dirty="0"/>
            </a:br>
            <a:r>
              <a:rPr lang="en-US" dirty="0" smtClean="0"/>
              <a:t/>
            </a:r>
            <a:br>
              <a:rPr lang="en-US" dirty="0" smtClean="0"/>
            </a:b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095409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9654" y="478585"/>
            <a:ext cx="7762084" cy="572700"/>
          </a:xfrm>
        </p:spPr>
        <p:txBody>
          <a:bodyPr>
            <a:normAutofit fontScale="90000"/>
          </a:bodyPr>
          <a:lstStyle/>
          <a:p>
            <a:r>
              <a:rPr lang="en-US" dirty="0">
                <a:solidFill>
                  <a:srgbClr val="FF0000"/>
                </a:solidFill>
              </a:rPr>
              <a:t>-Nhiệm vụ cụ thể của từng nhóm:</a:t>
            </a:r>
            <a:r>
              <a:rPr lang="en-US" dirty="0"/>
              <a:t/>
            </a:r>
            <a:br>
              <a:rPr lang="en-US" dirty="0"/>
            </a:br>
            <a:r>
              <a:rPr lang="en-US" dirty="0" smtClean="0"/>
              <a:t/>
            </a:r>
            <a:br>
              <a:rPr lang="en-US" dirty="0" smtClean="0"/>
            </a:br>
            <a:r>
              <a:rPr lang="en-US" b="0" dirty="0" smtClean="0"/>
              <a:t>+ </a:t>
            </a:r>
            <a:r>
              <a:rPr lang="en-US" b="0" dirty="0"/>
              <a:t>Nhóm 1-5: Đo tốc độ của xe lăn chuyển động </a:t>
            </a:r>
            <a:r>
              <a:rPr lang="en-US" b="0" dirty="0" smtClean="0"/>
              <a:t>trên MPN </a:t>
            </a:r>
            <a:r>
              <a:rPr lang="en-US" b="0" dirty="0"/>
              <a:t>(cao 20cm)</a:t>
            </a:r>
            <a:br>
              <a:rPr lang="en-US" b="0" dirty="0"/>
            </a:br>
            <a:r>
              <a:rPr lang="en-US" b="0" dirty="0"/>
              <a:t>+ Nhóm 3-7: Đo tốc độ của viên bi chuyển động trên MPN (cao 10cm)</a:t>
            </a:r>
            <a:br>
              <a:rPr lang="en-US" b="0" dirty="0"/>
            </a:br>
            <a:r>
              <a:rPr lang="en-US" b="0" dirty="0"/>
              <a:t>+Nhóm 2-6: Đo tốc độ của xe lăn chuyển động qua cổng quang điện.</a:t>
            </a:r>
            <a:br>
              <a:rPr lang="en-US" b="0" dirty="0"/>
            </a:br>
            <a:r>
              <a:rPr lang="en-US" b="0" dirty="0"/>
              <a:t>+ Nhóm 4-8:Đo tốc độ của viên bi chuyển động qua cổng quang điện</a:t>
            </a:r>
            <a:r>
              <a:rPr lang="en-US" dirty="0"/>
              <a:t/>
            </a:r>
            <a:br>
              <a:rPr lang="en-US" dirty="0"/>
            </a:b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248181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0000" y="540000"/>
            <a:ext cx="7175230" cy="572700"/>
          </a:xfrm>
        </p:spPr>
        <p:txBody>
          <a:bodyPr>
            <a:normAutofit fontScale="90000"/>
          </a:bodyPr>
          <a:lstStyle/>
          <a:p>
            <a:r>
              <a:rPr lang="en-US" dirty="0" smtClean="0"/>
              <a:t>Các nhóm đổi vị trí tiếp tục thực hành:</a:t>
            </a:r>
            <a:br>
              <a:rPr lang="en-US" dirty="0" smtClean="0"/>
            </a:br>
            <a:r>
              <a:rPr lang="en-US" dirty="0" smtClean="0"/>
              <a:t/>
            </a:r>
            <a:br>
              <a:rPr lang="en-US" dirty="0" smtClean="0"/>
            </a:br>
            <a:r>
              <a:rPr lang="en-US" dirty="0" smtClean="0"/>
              <a:t/>
            </a:r>
            <a:br>
              <a:rPr lang="en-US" dirty="0" smtClean="0"/>
            </a:br>
            <a:r>
              <a:rPr lang="en-US" dirty="0" smtClean="0"/>
              <a:t>- Nhóm 1 đổi vị trí cho nhóm 2</a:t>
            </a:r>
            <a:br>
              <a:rPr lang="en-US" dirty="0" smtClean="0"/>
            </a:br>
            <a:r>
              <a:rPr lang="en-US" dirty="0" smtClean="0"/>
              <a:t>- Nhóm 3 </a:t>
            </a:r>
            <a:r>
              <a:rPr lang="en-US" dirty="0"/>
              <a:t>đổi vị trí cho nhóm 4</a:t>
            </a:r>
            <a:r>
              <a:rPr lang="en-US" dirty="0" smtClean="0"/>
              <a:t/>
            </a:r>
            <a:br>
              <a:rPr lang="en-US" dirty="0" smtClean="0"/>
            </a:br>
            <a:r>
              <a:rPr lang="en-US" dirty="0" smtClean="0"/>
              <a:t>- Nhóm 5 </a:t>
            </a:r>
            <a:r>
              <a:rPr lang="en-US" dirty="0"/>
              <a:t>đổi vị trí cho nhóm 6</a:t>
            </a:r>
            <a:r>
              <a:rPr lang="en-US" dirty="0" smtClean="0"/>
              <a:t/>
            </a:r>
            <a:br>
              <a:rPr lang="en-US" dirty="0" smtClean="0"/>
            </a:br>
            <a:r>
              <a:rPr lang="en-US" dirty="0" smtClean="0"/>
              <a:t>- Nhóm 7 </a:t>
            </a:r>
            <a:r>
              <a:rPr lang="en-US" dirty="0"/>
              <a:t>đổi vị trí cho nhóm 8</a:t>
            </a:r>
            <a:r>
              <a:rPr lang="en-US" dirty="0" smtClean="0"/>
              <a:t/>
            </a:r>
            <a:br>
              <a:rPr lang="en-US" dirty="0" smtClean="0"/>
            </a:br>
            <a:r>
              <a:rPr lang="en-US" dirty="0" smtClean="0"/>
              <a:t/>
            </a:r>
            <a:br>
              <a:rPr lang="en-US" dirty="0" smtClean="0"/>
            </a:b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725358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19999" y="540000"/>
            <a:ext cx="6888627" cy="572700"/>
          </a:xfrm>
        </p:spPr>
        <p:txBody>
          <a:bodyPr>
            <a:normAutofit fontScale="90000"/>
          </a:bodyPr>
          <a:lstStyle/>
          <a:p>
            <a:r>
              <a:rPr lang="en-US" dirty="0" smtClean="0"/>
              <a:t/>
            </a:r>
            <a:br>
              <a:rPr lang="en-US" dirty="0" smtClean="0"/>
            </a:br>
            <a:r>
              <a:rPr lang="en-US" dirty="0" smtClean="0"/>
              <a:t>- Đại diện các nhóm báo cáo kết quả.</a:t>
            </a:r>
            <a:br>
              <a:rPr lang="en-US" dirty="0" smtClean="0"/>
            </a:br>
            <a:r>
              <a:rPr lang="en-US" dirty="0" smtClean="0"/>
              <a:t/>
            </a:r>
            <a:br>
              <a:rPr lang="en-US" dirty="0" smtClean="0"/>
            </a:br>
            <a:r>
              <a:rPr lang="en-US" dirty="0"/>
              <a:t/>
            </a:r>
            <a:br>
              <a:rPr lang="en-US" dirty="0"/>
            </a:br>
            <a:r>
              <a:rPr lang="en-US" dirty="0" smtClean="0"/>
              <a:t>- Đối với các nhóm làm cùng nội dung thực hành yêu cầu so sánh kết quả. Rút ra nhận xét.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288513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1924;p44">
            <a:extLst>
              <a:ext uri="{FF2B5EF4-FFF2-40B4-BE49-F238E27FC236}">
                <a16:creationId xmlns:a16="http://schemas.microsoft.com/office/drawing/2014/main" id="{2AF709B9-DD12-4667-86FE-1EA229229B93}"/>
              </a:ext>
            </a:extLst>
          </p:cNvPr>
          <p:cNvSpPr txBox="1">
            <a:spLocks/>
          </p:cNvSpPr>
          <p:nvPr/>
        </p:nvSpPr>
        <p:spPr>
          <a:xfrm>
            <a:off x="607973" y="332948"/>
            <a:ext cx="3656364" cy="16008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13970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400"/>
              <a:buFont typeface="Montserrat"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Cùng</a:t>
            </a:r>
            <a:r>
              <a:rPr kumimoji="0" lang="en-US" sz="2400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400" b="0" i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sử</a:t>
            </a:r>
            <a:r>
              <a:rPr kumimoji="0" lang="en-US" sz="2400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400" b="0" i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dụng</a:t>
            </a:r>
            <a:r>
              <a:rPr kumimoji="0" lang="en-US" sz="2400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400" b="0" i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bấm</a:t>
            </a:r>
            <a:r>
              <a:rPr kumimoji="0" lang="en-US" sz="2400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400" b="0" i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giây</a:t>
            </a:r>
            <a:r>
              <a:rPr kumimoji="0" lang="en-US" sz="2400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400" b="0" i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nhưng</a:t>
            </a:r>
            <a:r>
              <a:rPr kumimoji="0" lang="en-US" sz="2400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400" b="0" i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kết</a:t>
            </a:r>
            <a:r>
              <a:rPr kumimoji="0" lang="en-US" sz="2400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400" b="0" i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quả</a:t>
            </a:r>
            <a:r>
              <a:rPr kumimoji="0" lang="en-US" sz="2400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lại </a:t>
            </a:r>
            <a:r>
              <a:rPr kumimoji="0" lang="en-US" sz="2400" b="0" i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khác</a:t>
            </a:r>
            <a:r>
              <a:rPr kumimoji="0" lang="en-US" sz="2400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400" b="0" i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nhau</a:t>
            </a:r>
            <a:r>
              <a:rPr kumimoji="0" lang="en-US" sz="2400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, </a:t>
            </a:r>
            <a:r>
              <a:rPr kumimoji="0" lang="en-US" sz="2400" b="0" i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vì</a:t>
            </a:r>
            <a:r>
              <a:rPr kumimoji="0" lang="en-US" sz="2400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400" b="0" i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sao</a:t>
            </a:r>
            <a:r>
              <a:rPr kumimoji="0" lang="en-US" sz="2400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?</a:t>
            </a:r>
            <a:endParaRPr kumimoji="0" lang="vi-VN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3 Arima Madurai Black" panose="00000A00000000000000" pitchFamily="2" charset="-93"/>
              <a:cs typeface="#9Slide03 Arima Madurai Black" panose="00000A00000000000000" pitchFamily="2" charset="-93"/>
              <a:sym typeface="Montserrat"/>
            </a:endParaRPr>
          </a:p>
        </p:txBody>
      </p:sp>
      <p:grpSp>
        <p:nvGrpSpPr>
          <p:cNvPr id="143" name="Group 142">
            <a:extLst>
              <a:ext uri="{FF2B5EF4-FFF2-40B4-BE49-F238E27FC236}">
                <a16:creationId xmlns:a16="http://schemas.microsoft.com/office/drawing/2014/main" id="{A579C0D7-A0A7-40D4-8CE0-C87DCEFDE17A}"/>
              </a:ext>
            </a:extLst>
          </p:cNvPr>
          <p:cNvGrpSpPr/>
          <p:nvPr/>
        </p:nvGrpSpPr>
        <p:grpSpPr>
          <a:xfrm>
            <a:off x="5457711" y="828350"/>
            <a:ext cx="3403655" cy="3160200"/>
            <a:chOff x="5678175" y="1345212"/>
            <a:chExt cx="3465825" cy="3217876"/>
          </a:xfrm>
        </p:grpSpPr>
        <p:sp>
          <p:nvSpPr>
            <p:cNvPr id="144" name="Google Shape;1785;p44">
              <a:extLst>
                <a:ext uri="{FF2B5EF4-FFF2-40B4-BE49-F238E27FC236}">
                  <a16:creationId xmlns:a16="http://schemas.microsoft.com/office/drawing/2014/main" id="{3A5CE113-F7E3-4E28-9B78-A86104EADCF0}"/>
                </a:ext>
              </a:extLst>
            </p:cNvPr>
            <p:cNvSpPr/>
            <p:nvPr/>
          </p:nvSpPr>
          <p:spPr>
            <a:xfrm>
              <a:off x="5678175" y="4558420"/>
              <a:ext cx="3465825" cy="3783"/>
            </a:xfrm>
            <a:custGeom>
              <a:avLst/>
              <a:gdLst/>
              <a:ahLst/>
              <a:cxnLst/>
              <a:rect l="l" t="t" r="r" b="b"/>
              <a:pathLst>
                <a:path w="184132" h="201" extrusionOk="0">
                  <a:moveTo>
                    <a:pt x="92066" y="1"/>
                  </a:moveTo>
                  <a:cubicBezTo>
                    <a:pt x="41230" y="1"/>
                    <a:pt x="0" y="34"/>
                    <a:pt x="0" y="101"/>
                  </a:cubicBezTo>
                  <a:cubicBezTo>
                    <a:pt x="0" y="167"/>
                    <a:pt x="41230" y="201"/>
                    <a:pt x="92066" y="201"/>
                  </a:cubicBezTo>
                  <a:cubicBezTo>
                    <a:pt x="142902" y="201"/>
                    <a:pt x="184132" y="167"/>
                    <a:pt x="184132" y="101"/>
                  </a:cubicBezTo>
                  <a:cubicBezTo>
                    <a:pt x="184132" y="34"/>
                    <a:pt x="142936" y="1"/>
                    <a:pt x="9206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786;p44">
              <a:extLst>
                <a:ext uri="{FF2B5EF4-FFF2-40B4-BE49-F238E27FC236}">
                  <a16:creationId xmlns:a16="http://schemas.microsoft.com/office/drawing/2014/main" id="{B91EF1C9-3047-48AF-A5BE-C4F57B7F7583}"/>
                </a:ext>
              </a:extLst>
            </p:cNvPr>
            <p:cNvSpPr/>
            <p:nvPr/>
          </p:nvSpPr>
          <p:spPr>
            <a:xfrm>
              <a:off x="5870936" y="3776722"/>
              <a:ext cx="365420" cy="783600"/>
            </a:xfrm>
            <a:custGeom>
              <a:avLst/>
              <a:gdLst/>
              <a:ahLst/>
              <a:cxnLst/>
              <a:rect l="l" t="t" r="r" b="b"/>
              <a:pathLst>
                <a:path w="19414" h="41631" extrusionOk="0">
                  <a:moveTo>
                    <a:pt x="200" y="1"/>
                  </a:moveTo>
                  <a:lnTo>
                    <a:pt x="200" y="1"/>
                  </a:lnTo>
                  <a:cubicBezTo>
                    <a:pt x="0" y="3537"/>
                    <a:pt x="767" y="7039"/>
                    <a:pt x="2435" y="10175"/>
                  </a:cubicBezTo>
                  <a:cubicBezTo>
                    <a:pt x="3069" y="11442"/>
                    <a:pt x="3869" y="12643"/>
                    <a:pt x="4103" y="14044"/>
                  </a:cubicBezTo>
                  <a:cubicBezTo>
                    <a:pt x="4437" y="16313"/>
                    <a:pt x="3169" y="18614"/>
                    <a:pt x="3736" y="20849"/>
                  </a:cubicBezTo>
                  <a:cubicBezTo>
                    <a:pt x="4370" y="23418"/>
                    <a:pt x="7239" y="25119"/>
                    <a:pt x="7372" y="27721"/>
                  </a:cubicBezTo>
                  <a:cubicBezTo>
                    <a:pt x="7472" y="29956"/>
                    <a:pt x="5537" y="31890"/>
                    <a:pt x="5704" y="34092"/>
                  </a:cubicBezTo>
                  <a:cubicBezTo>
                    <a:pt x="5804" y="35059"/>
                    <a:pt x="6138" y="35960"/>
                    <a:pt x="6705" y="36727"/>
                  </a:cubicBezTo>
                  <a:cubicBezTo>
                    <a:pt x="8378" y="39516"/>
                    <a:pt x="10826" y="41466"/>
                    <a:pt x="14555" y="41466"/>
                  </a:cubicBezTo>
                  <a:cubicBezTo>
                    <a:pt x="14618" y="41466"/>
                    <a:pt x="14681" y="41465"/>
                    <a:pt x="14744" y="41464"/>
                  </a:cubicBezTo>
                  <a:lnTo>
                    <a:pt x="19414" y="41631"/>
                  </a:lnTo>
                  <a:lnTo>
                    <a:pt x="16212" y="30823"/>
                  </a:lnTo>
                  <a:cubicBezTo>
                    <a:pt x="16645" y="29289"/>
                    <a:pt x="15611" y="27721"/>
                    <a:pt x="14477" y="26653"/>
                  </a:cubicBezTo>
                  <a:cubicBezTo>
                    <a:pt x="13343" y="25553"/>
                    <a:pt x="12009" y="24519"/>
                    <a:pt x="11408" y="23051"/>
                  </a:cubicBezTo>
                  <a:cubicBezTo>
                    <a:pt x="10474" y="20682"/>
                    <a:pt x="11742" y="17580"/>
                    <a:pt x="10107" y="15612"/>
                  </a:cubicBezTo>
                  <a:cubicBezTo>
                    <a:pt x="9173" y="14445"/>
                    <a:pt x="7472" y="14044"/>
                    <a:pt x="6605" y="12777"/>
                  </a:cubicBezTo>
                  <a:cubicBezTo>
                    <a:pt x="6204" y="12110"/>
                    <a:pt x="5971" y="11342"/>
                    <a:pt x="5838" y="10575"/>
                  </a:cubicBezTo>
                  <a:cubicBezTo>
                    <a:pt x="4937" y="6606"/>
                    <a:pt x="3002" y="2936"/>
                    <a:pt x="200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787;p44">
              <a:extLst>
                <a:ext uri="{FF2B5EF4-FFF2-40B4-BE49-F238E27FC236}">
                  <a16:creationId xmlns:a16="http://schemas.microsoft.com/office/drawing/2014/main" id="{1BF60EA6-CD14-4E6D-A98A-853902918C9C}"/>
                </a:ext>
              </a:extLst>
            </p:cNvPr>
            <p:cNvSpPr/>
            <p:nvPr/>
          </p:nvSpPr>
          <p:spPr>
            <a:xfrm>
              <a:off x="5870936" y="3776722"/>
              <a:ext cx="365420" cy="783600"/>
            </a:xfrm>
            <a:custGeom>
              <a:avLst/>
              <a:gdLst/>
              <a:ahLst/>
              <a:cxnLst/>
              <a:rect l="l" t="t" r="r" b="b"/>
              <a:pathLst>
                <a:path w="19414" h="41631" extrusionOk="0">
                  <a:moveTo>
                    <a:pt x="200" y="1"/>
                  </a:moveTo>
                  <a:lnTo>
                    <a:pt x="200" y="1"/>
                  </a:lnTo>
                  <a:cubicBezTo>
                    <a:pt x="0" y="3537"/>
                    <a:pt x="767" y="7039"/>
                    <a:pt x="2435" y="10175"/>
                  </a:cubicBezTo>
                  <a:cubicBezTo>
                    <a:pt x="3069" y="11442"/>
                    <a:pt x="3869" y="12643"/>
                    <a:pt x="4103" y="14044"/>
                  </a:cubicBezTo>
                  <a:cubicBezTo>
                    <a:pt x="4437" y="16313"/>
                    <a:pt x="3169" y="18614"/>
                    <a:pt x="3736" y="20849"/>
                  </a:cubicBezTo>
                  <a:cubicBezTo>
                    <a:pt x="4370" y="23418"/>
                    <a:pt x="7239" y="25119"/>
                    <a:pt x="7372" y="27721"/>
                  </a:cubicBezTo>
                  <a:cubicBezTo>
                    <a:pt x="7472" y="29956"/>
                    <a:pt x="5537" y="31890"/>
                    <a:pt x="5704" y="34092"/>
                  </a:cubicBezTo>
                  <a:cubicBezTo>
                    <a:pt x="5804" y="35059"/>
                    <a:pt x="6138" y="35960"/>
                    <a:pt x="6705" y="36727"/>
                  </a:cubicBezTo>
                  <a:cubicBezTo>
                    <a:pt x="8378" y="39516"/>
                    <a:pt x="10826" y="41466"/>
                    <a:pt x="14555" y="41466"/>
                  </a:cubicBezTo>
                  <a:cubicBezTo>
                    <a:pt x="14618" y="41466"/>
                    <a:pt x="14681" y="41465"/>
                    <a:pt x="14744" y="41464"/>
                  </a:cubicBezTo>
                  <a:lnTo>
                    <a:pt x="19414" y="41631"/>
                  </a:lnTo>
                  <a:lnTo>
                    <a:pt x="16212" y="30823"/>
                  </a:lnTo>
                  <a:cubicBezTo>
                    <a:pt x="16645" y="29289"/>
                    <a:pt x="15611" y="27721"/>
                    <a:pt x="14477" y="26653"/>
                  </a:cubicBezTo>
                  <a:cubicBezTo>
                    <a:pt x="13343" y="25553"/>
                    <a:pt x="12009" y="24519"/>
                    <a:pt x="11408" y="23051"/>
                  </a:cubicBezTo>
                  <a:cubicBezTo>
                    <a:pt x="10474" y="20682"/>
                    <a:pt x="11742" y="17580"/>
                    <a:pt x="10107" y="15612"/>
                  </a:cubicBezTo>
                  <a:cubicBezTo>
                    <a:pt x="9173" y="14445"/>
                    <a:pt x="7472" y="14044"/>
                    <a:pt x="6605" y="12777"/>
                  </a:cubicBezTo>
                  <a:cubicBezTo>
                    <a:pt x="6204" y="12110"/>
                    <a:pt x="5971" y="11342"/>
                    <a:pt x="5838" y="10575"/>
                  </a:cubicBezTo>
                  <a:cubicBezTo>
                    <a:pt x="4937" y="6606"/>
                    <a:pt x="3002" y="2936"/>
                    <a:pt x="200" y="1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788;p44">
              <a:extLst>
                <a:ext uri="{FF2B5EF4-FFF2-40B4-BE49-F238E27FC236}">
                  <a16:creationId xmlns:a16="http://schemas.microsoft.com/office/drawing/2014/main" id="{FD8F2D09-27CA-4F5F-A9D0-25C63647688A}"/>
                </a:ext>
              </a:extLst>
            </p:cNvPr>
            <p:cNvSpPr/>
            <p:nvPr/>
          </p:nvSpPr>
          <p:spPr>
            <a:xfrm>
              <a:off x="6209346" y="3474733"/>
              <a:ext cx="352244" cy="1088355"/>
            </a:xfrm>
            <a:custGeom>
              <a:avLst/>
              <a:gdLst/>
              <a:ahLst/>
              <a:cxnLst/>
              <a:rect l="l" t="t" r="r" b="b"/>
              <a:pathLst>
                <a:path w="18714" h="57822" extrusionOk="0">
                  <a:moveTo>
                    <a:pt x="18047" y="0"/>
                  </a:moveTo>
                  <a:lnTo>
                    <a:pt x="17880" y="67"/>
                  </a:lnTo>
                  <a:cubicBezTo>
                    <a:pt x="16879" y="601"/>
                    <a:pt x="16045" y="1301"/>
                    <a:pt x="15378" y="2202"/>
                  </a:cubicBezTo>
                  <a:cubicBezTo>
                    <a:pt x="14711" y="3069"/>
                    <a:pt x="14211" y="4036"/>
                    <a:pt x="13844" y="5037"/>
                  </a:cubicBezTo>
                  <a:cubicBezTo>
                    <a:pt x="13043" y="7039"/>
                    <a:pt x="12776" y="9140"/>
                    <a:pt x="12376" y="11175"/>
                  </a:cubicBezTo>
                  <a:cubicBezTo>
                    <a:pt x="11976" y="13176"/>
                    <a:pt x="11475" y="15144"/>
                    <a:pt x="10475" y="16812"/>
                  </a:cubicBezTo>
                  <a:cubicBezTo>
                    <a:pt x="9941" y="17646"/>
                    <a:pt x="9341" y="18413"/>
                    <a:pt x="8807" y="19214"/>
                  </a:cubicBezTo>
                  <a:cubicBezTo>
                    <a:pt x="8206" y="20014"/>
                    <a:pt x="7806" y="20915"/>
                    <a:pt x="7639" y="21882"/>
                  </a:cubicBezTo>
                  <a:cubicBezTo>
                    <a:pt x="7339" y="23851"/>
                    <a:pt x="8440" y="25585"/>
                    <a:pt x="8206" y="27320"/>
                  </a:cubicBezTo>
                  <a:cubicBezTo>
                    <a:pt x="8106" y="28187"/>
                    <a:pt x="7839" y="29021"/>
                    <a:pt x="7372" y="29755"/>
                  </a:cubicBezTo>
                  <a:cubicBezTo>
                    <a:pt x="6972" y="30489"/>
                    <a:pt x="6472" y="31189"/>
                    <a:pt x="5971" y="31890"/>
                  </a:cubicBezTo>
                  <a:cubicBezTo>
                    <a:pt x="5504" y="32557"/>
                    <a:pt x="5071" y="33291"/>
                    <a:pt x="4737" y="34058"/>
                  </a:cubicBezTo>
                  <a:cubicBezTo>
                    <a:pt x="4404" y="34792"/>
                    <a:pt x="4204" y="35559"/>
                    <a:pt x="4170" y="36393"/>
                  </a:cubicBezTo>
                  <a:cubicBezTo>
                    <a:pt x="4037" y="37961"/>
                    <a:pt x="4270" y="39462"/>
                    <a:pt x="4170" y="40863"/>
                  </a:cubicBezTo>
                  <a:cubicBezTo>
                    <a:pt x="4037" y="42197"/>
                    <a:pt x="3636" y="43498"/>
                    <a:pt x="3003" y="44699"/>
                  </a:cubicBezTo>
                  <a:cubicBezTo>
                    <a:pt x="2436" y="45833"/>
                    <a:pt x="1802" y="46900"/>
                    <a:pt x="1301" y="47901"/>
                  </a:cubicBezTo>
                  <a:cubicBezTo>
                    <a:pt x="1035" y="48401"/>
                    <a:pt x="768" y="48902"/>
                    <a:pt x="568" y="49369"/>
                  </a:cubicBezTo>
                  <a:cubicBezTo>
                    <a:pt x="401" y="49869"/>
                    <a:pt x="234" y="50336"/>
                    <a:pt x="167" y="50870"/>
                  </a:cubicBezTo>
                  <a:cubicBezTo>
                    <a:pt x="34" y="51737"/>
                    <a:pt x="1" y="52638"/>
                    <a:pt x="134" y="53538"/>
                  </a:cubicBezTo>
                  <a:cubicBezTo>
                    <a:pt x="234" y="54773"/>
                    <a:pt x="701" y="55940"/>
                    <a:pt x="1468" y="56908"/>
                  </a:cubicBezTo>
                  <a:cubicBezTo>
                    <a:pt x="1568" y="57074"/>
                    <a:pt x="1702" y="57208"/>
                    <a:pt x="1835" y="57341"/>
                  </a:cubicBezTo>
                  <a:cubicBezTo>
                    <a:pt x="1935" y="57441"/>
                    <a:pt x="2035" y="57508"/>
                    <a:pt x="2135" y="57608"/>
                  </a:cubicBezTo>
                  <a:cubicBezTo>
                    <a:pt x="2336" y="57741"/>
                    <a:pt x="2402" y="57775"/>
                    <a:pt x="2402" y="57775"/>
                  </a:cubicBezTo>
                  <a:cubicBezTo>
                    <a:pt x="2069" y="57508"/>
                    <a:pt x="1768" y="57208"/>
                    <a:pt x="1502" y="56908"/>
                  </a:cubicBezTo>
                  <a:cubicBezTo>
                    <a:pt x="801" y="55907"/>
                    <a:pt x="367" y="54739"/>
                    <a:pt x="267" y="53505"/>
                  </a:cubicBezTo>
                  <a:cubicBezTo>
                    <a:pt x="134" y="52638"/>
                    <a:pt x="167" y="51771"/>
                    <a:pt x="301" y="50870"/>
                  </a:cubicBezTo>
                  <a:cubicBezTo>
                    <a:pt x="401" y="50403"/>
                    <a:pt x="534" y="49903"/>
                    <a:pt x="734" y="49436"/>
                  </a:cubicBezTo>
                  <a:cubicBezTo>
                    <a:pt x="935" y="48935"/>
                    <a:pt x="1168" y="48468"/>
                    <a:pt x="1435" y="47968"/>
                  </a:cubicBezTo>
                  <a:cubicBezTo>
                    <a:pt x="1969" y="46967"/>
                    <a:pt x="2602" y="45933"/>
                    <a:pt x="3169" y="44799"/>
                  </a:cubicBezTo>
                  <a:cubicBezTo>
                    <a:pt x="3837" y="43565"/>
                    <a:pt x="4237" y="42264"/>
                    <a:pt x="4370" y="40896"/>
                  </a:cubicBezTo>
                  <a:cubicBezTo>
                    <a:pt x="4504" y="39462"/>
                    <a:pt x="4270" y="37961"/>
                    <a:pt x="4404" y="36426"/>
                  </a:cubicBezTo>
                  <a:cubicBezTo>
                    <a:pt x="4470" y="35626"/>
                    <a:pt x="4637" y="34858"/>
                    <a:pt x="4971" y="34158"/>
                  </a:cubicBezTo>
                  <a:cubicBezTo>
                    <a:pt x="5304" y="33391"/>
                    <a:pt x="5738" y="32690"/>
                    <a:pt x="6205" y="32023"/>
                  </a:cubicBezTo>
                  <a:cubicBezTo>
                    <a:pt x="6705" y="31356"/>
                    <a:pt x="7206" y="30655"/>
                    <a:pt x="7639" y="29888"/>
                  </a:cubicBezTo>
                  <a:cubicBezTo>
                    <a:pt x="8106" y="29121"/>
                    <a:pt x="8407" y="28254"/>
                    <a:pt x="8507" y="27353"/>
                  </a:cubicBezTo>
                  <a:cubicBezTo>
                    <a:pt x="8740" y="25518"/>
                    <a:pt x="7673" y="23750"/>
                    <a:pt x="7940" y="21916"/>
                  </a:cubicBezTo>
                  <a:cubicBezTo>
                    <a:pt x="8140" y="21015"/>
                    <a:pt x="8507" y="20148"/>
                    <a:pt x="9074" y="19381"/>
                  </a:cubicBezTo>
                  <a:cubicBezTo>
                    <a:pt x="9607" y="18580"/>
                    <a:pt x="10208" y="17813"/>
                    <a:pt x="10742" y="16979"/>
                  </a:cubicBezTo>
                  <a:cubicBezTo>
                    <a:pt x="11809" y="15244"/>
                    <a:pt x="12309" y="13243"/>
                    <a:pt x="12710" y="11242"/>
                  </a:cubicBezTo>
                  <a:cubicBezTo>
                    <a:pt x="13077" y="9207"/>
                    <a:pt x="13377" y="7139"/>
                    <a:pt x="14144" y="5171"/>
                  </a:cubicBezTo>
                  <a:cubicBezTo>
                    <a:pt x="14511" y="4170"/>
                    <a:pt x="15011" y="3236"/>
                    <a:pt x="15645" y="2402"/>
                  </a:cubicBezTo>
                  <a:cubicBezTo>
                    <a:pt x="16234" y="1596"/>
                    <a:pt x="16996" y="934"/>
                    <a:pt x="17851" y="469"/>
                  </a:cubicBezTo>
                  <a:lnTo>
                    <a:pt x="17851" y="469"/>
                  </a:lnTo>
                  <a:cubicBezTo>
                    <a:pt x="17984" y="1557"/>
                    <a:pt x="18181" y="2613"/>
                    <a:pt x="18280" y="3669"/>
                  </a:cubicBezTo>
                  <a:cubicBezTo>
                    <a:pt x="18414" y="4704"/>
                    <a:pt x="18447" y="5771"/>
                    <a:pt x="18414" y="6838"/>
                  </a:cubicBezTo>
                  <a:cubicBezTo>
                    <a:pt x="18380" y="7372"/>
                    <a:pt x="18314" y="7872"/>
                    <a:pt x="18247" y="8406"/>
                  </a:cubicBezTo>
                  <a:cubicBezTo>
                    <a:pt x="18113" y="8907"/>
                    <a:pt x="17947" y="9374"/>
                    <a:pt x="17747" y="9841"/>
                  </a:cubicBezTo>
                  <a:cubicBezTo>
                    <a:pt x="17313" y="10808"/>
                    <a:pt x="16913" y="11775"/>
                    <a:pt x="16612" y="12776"/>
                  </a:cubicBezTo>
                  <a:cubicBezTo>
                    <a:pt x="16312" y="13777"/>
                    <a:pt x="16145" y="14777"/>
                    <a:pt x="16079" y="15811"/>
                  </a:cubicBezTo>
                  <a:cubicBezTo>
                    <a:pt x="15979" y="16812"/>
                    <a:pt x="15845" y="17813"/>
                    <a:pt x="15745" y="18780"/>
                  </a:cubicBezTo>
                  <a:cubicBezTo>
                    <a:pt x="15512" y="20748"/>
                    <a:pt x="15378" y="22716"/>
                    <a:pt x="14578" y="24418"/>
                  </a:cubicBezTo>
                  <a:cubicBezTo>
                    <a:pt x="14177" y="25252"/>
                    <a:pt x="13677" y="26052"/>
                    <a:pt x="13277" y="26886"/>
                  </a:cubicBezTo>
                  <a:cubicBezTo>
                    <a:pt x="12910" y="27753"/>
                    <a:pt x="12676" y="28654"/>
                    <a:pt x="12643" y="29588"/>
                  </a:cubicBezTo>
                  <a:cubicBezTo>
                    <a:pt x="12543" y="31389"/>
                    <a:pt x="12776" y="33157"/>
                    <a:pt x="12309" y="34758"/>
                  </a:cubicBezTo>
                  <a:cubicBezTo>
                    <a:pt x="11809" y="36326"/>
                    <a:pt x="10808" y="37660"/>
                    <a:pt x="10275" y="39162"/>
                  </a:cubicBezTo>
                  <a:cubicBezTo>
                    <a:pt x="9774" y="40663"/>
                    <a:pt x="9941" y="42264"/>
                    <a:pt x="10174" y="43665"/>
                  </a:cubicBezTo>
                  <a:cubicBezTo>
                    <a:pt x="10408" y="45066"/>
                    <a:pt x="10641" y="46433"/>
                    <a:pt x="10341" y="47668"/>
                  </a:cubicBezTo>
                  <a:cubicBezTo>
                    <a:pt x="10041" y="48902"/>
                    <a:pt x="9174" y="49836"/>
                    <a:pt x="8607" y="50837"/>
                  </a:cubicBezTo>
                  <a:cubicBezTo>
                    <a:pt x="8306" y="51304"/>
                    <a:pt x="8106" y="51837"/>
                    <a:pt x="8040" y="52404"/>
                  </a:cubicBezTo>
                  <a:cubicBezTo>
                    <a:pt x="7973" y="52905"/>
                    <a:pt x="7940" y="53405"/>
                    <a:pt x="7940" y="53905"/>
                  </a:cubicBezTo>
                  <a:cubicBezTo>
                    <a:pt x="7940" y="54372"/>
                    <a:pt x="7873" y="54839"/>
                    <a:pt x="7739" y="55273"/>
                  </a:cubicBezTo>
                  <a:cubicBezTo>
                    <a:pt x="7573" y="55673"/>
                    <a:pt x="7339" y="56007"/>
                    <a:pt x="7006" y="56274"/>
                  </a:cubicBezTo>
                  <a:cubicBezTo>
                    <a:pt x="6472" y="56707"/>
                    <a:pt x="5838" y="57041"/>
                    <a:pt x="5171" y="57308"/>
                  </a:cubicBezTo>
                  <a:cubicBezTo>
                    <a:pt x="4704" y="57475"/>
                    <a:pt x="4204" y="57608"/>
                    <a:pt x="3670" y="57708"/>
                  </a:cubicBezTo>
                  <a:cubicBezTo>
                    <a:pt x="3370" y="57775"/>
                    <a:pt x="3069" y="57808"/>
                    <a:pt x="2736" y="57808"/>
                  </a:cubicBezTo>
                  <a:cubicBezTo>
                    <a:pt x="2469" y="57775"/>
                    <a:pt x="2369" y="57775"/>
                    <a:pt x="2369" y="57775"/>
                  </a:cubicBezTo>
                  <a:lnTo>
                    <a:pt x="2369" y="57775"/>
                  </a:lnTo>
                  <a:cubicBezTo>
                    <a:pt x="2564" y="57805"/>
                    <a:pt x="2759" y="57821"/>
                    <a:pt x="2951" y="57821"/>
                  </a:cubicBezTo>
                  <a:cubicBezTo>
                    <a:pt x="3186" y="57821"/>
                    <a:pt x="3416" y="57797"/>
                    <a:pt x="3636" y="57741"/>
                  </a:cubicBezTo>
                  <a:cubicBezTo>
                    <a:pt x="4170" y="57675"/>
                    <a:pt x="4671" y="57541"/>
                    <a:pt x="5171" y="57375"/>
                  </a:cubicBezTo>
                  <a:cubicBezTo>
                    <a:pt x="5838" y="57141"/>
                    <a:pt x="6472" y="56774"/>
                    <a:pt x="7039" y="56340"/>
                  </a:cubicBezTo>
                  <a:cubicBezTo>
                    <a:pt x="7372" y="56074"/>
                    <a:pt x="7639" y="55707"/>
                    <a:pt x="7806" y="55306"/>
                  </a:cubicBezTo>
                  <a:cubicBezTo>
                    <a:pt x="7940" y="54873"/>
                    <a:pt x="8006" y="54406"/>
                    <a:pt x="8040" y="53905"/>
                  </a:cubicBezTo>
                  <a:cubicBezTo>
                    <a:pt x="8040" y="53405"/>
                    <a:pt x="8073" y="52905"/>
                    <a:pt x="8140" y="52404"/>
                  </a:cubicBezTo>
                  <a:cubicBezTo>
                    <a:pt x="8240" y="51871"/>
                    <a:pt x="8407" y="51370"/>
                    <a:pt x="8707" y="50903"/>
                  </a:cubicBezTo>
                  <a:cubicBezTo>
                    <a:pt x="9240" y="49936"/>
                    <a:pt x="10174" y="49035"/>
                    <a:pt x="10475" y="47701"/>
                  </a:cubicBezTo>
                  <a:cubicBezTo>
                    <a:pt x="10775" y="46400"/>
                    <a:pt x="10541" y="45032"/>
                    <a:pt x="10341" y="43631"/>
                  </a:cubicBezTo>
                  <a:cubicBezTo>
                    <a:pt x="10141" y="42230"/>
                    <a:pt x="9941" y="40696"/>
                    <a:pt x="10441" y="39228"/>
                  </a:cubicBezTo>
                  <a:cubicBezTo>
                    <a:pt x="10975" y="37761"/>
                    <a:pt x="11976" y="36460"/>
                    <a:pt x="12476" y="34792"/>
                  </a:cubicBezTo>
                  <a:cubicBezTo>
                    <a:pt x="13010" y="33157"/>
                    <a:pt x="12776" y="31356"/>
                    <a:pt x="12876" y="29588"/>
                  </a:cubicBezTo>
                  <a:cubicBezTo>
                    <a:pt x="12910" y="28687"/>
                    <a:pt x="13110" y="27820"/>
                    <a:pt x="13477" y="26986"/>
                  </a:cubicBezTo>
                  <a:cubicBezTo>
                    <a:pt x="13844" y="26152"/>
                    <a:pt x="14377" y="25385"/>
                    <a:pt x="14778" y="24518"/>
                  </a:cubicBezTo>
                  <a:cubicBezTo>
                    <a:pt x="15612" y="22750"/>
                    <a:pt x="15745" y="20782"/>
                    <a:pt x="15979" y="18814"/>
                  </a:cubicBezTo>
                  <a:cubicBezTo>
                    <a:pt x="16112" y="17846"/>
                    <a:pt x="16212" y="16846"/>
                    <a:pt x="16312" y="15845"/>
                  </a:cubicBezTo>
                  <a:cubicBezTo>
                    <a:pt x="16379" y="14811"/>
                    <a:pt x="16579" y="13810"/>
                    <a:pt x="16846" y="12843"/>
                  </a:cubicBezTo>
                  <a:cubicBezTo>
                    <a:pt x="17146" y="11875"/>
                    <a:pt x="17546" y="10908"/>
                    <a:pt x="17947" y="9941"/>
                  </a:cubicBezTo>
                  <a:cubicBezTo>
                    <a:pt x="18180" y="9474"/>
                    <a:pt x="18347" y="8973"/>
                    <a:pt x="18514" y="8440"/>
                  </a:cubicBezTo>
                  <a:cubicBezTo>
                    <a:pt x="18580" y="7906"/>
                    <a:pt x="18614" y="7372"/>
                    <a:pt x="18647" y="6838"/>
                  </a:cubicBezTo>
                  <a:cubicBezTo>
                    <a:pt x="18714" y="5771"/>
                    <a:pt x="18647" y="4670"/>
                    <a:pt x="18514" y="3603"/>
                  </a:cubicBezTo>
                  <a:cubicBezTo>
                    <a:pt x="18414" y="2535"/>
                    <a:pt x="18214" y="1468"/>
                    <a:pt x="18080" y="400"/>
                  </a:cubicBezTo>
                  <a:lnTo>
                    <a:pt x="18080" y="200"/>
                  </a:lnTo>
                  <a:lnTo>
                    <a:pt x="18047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789;p44">
              <a:extLst>
                <a:ext uri="{FF2B5EF4-FFF2-40B4-BE49-F238E27FC236}">
                  <a16:creationId xmlns:a16="http://schemas.microsoft.com/office/drawing/2014/main" id="{5B5C1FC2-275B-4FC0-BFB6-C1A9A9024C9F}"/>
                </a:ext>
              </a:extLst>
            </p:cNvPr>
            <p:cNvSpPr/>
            <p:nvPr/>
          </p:nvSpPr>
          <p:spPr>
            <a:xfrm>
              <a:off x="6253918" y="3526834"/>
              <a:ext cx="277538" cy="1035369"/>
            </a:xfrm>
            <a:custGeom>
              <a:avLst/>
              <a:gdLst/>
              <a:ahLst/>
              <a:cxnLst/>
              <a:rect l="l" t="t" r="r" b="b"/>
              <a:pathLst>
                <a:path w="14745" h="55007" extrusionOk="0">
                  <a:moveTo>
                    <a:pt x="14745" y="1"/>
                  </a:moveTo>
                  <a:cubicBezTo>
                    <a:pt x="14711" y="68"/>
                    <a:pt x="14711" y="101"/>
                    <a:pt x="14711" y="168"/>
                  </a:cubicBezTo>
                  <a:lnTo>
                    <a:pt x="14611" y="568"/>
                  </a:lnTo>
                  <a:cubicBezTo>
                    <a:pt x="14511" y="935"/>
                    <a:pt x="14378" y="1502"/>
                    <a:pt x="14211" y="2202"/>
                  </a:cubicBezTo>
                  <a:cubicBezTo>
                    <a:pt x="14044" y="2870"/>
                    <a:pt x="13611" y="3670"/>
                    <a:pt x="13244" y="4637"/>
                  </a:cubicBezTo>
                  <a:cubicBezTo>
                    <a:pt x="12810" y="5705"/>
                    <a:pt x="12443" y="6806"/>
                    <a:pt x="12143" y="7940"/>
                  </a:cubicBezTo>
                  <a:cubicBezTo>
                    <a:pt x="11776" y="9174"/>
                    <a:pt x="11476" y="10575"/>
                    <a:pt x="11142" y="12043"/>
                  </a:cubicBezTo>
                  <a:cubicBezTo>
                    <a:pt x="10842" y="13644"/>
                    <a:pt x="10342" y="15178"/>
                    <a:pt x="9641" y="16613"/>
                  </a:cubicBezTo>
                  <a:cubicBezTo>
                    <a:pt x="9207" y="17380"/>
                    <a:pt x="8841" y="18147"/>
                    <a:pt x="8474" y="18981"/>
                  </a:cubicBezTo>
                  <a:cubicBezTo>
                    <a:pt x="8140" y="19848"/>
                    <a:pt x="7940" y="20716"/>
                    <a:pt x="7806" y="21650"/>
                  </a:cubicBezTo>
                  <a:cubicBezTo>
                    <a:pt x="7573" y="23551"/>
                    <a:pt x="7239" y="25419"/>
                    <a:pt x="6806" y="27287"/>
                  </a:cubicBezTo>
                  <a:cubicBezTo>
                    <a:pt x="5872" y="31123"/>
                    <a:pt x="4971" y="34759"/>
                    <a:pt x="4171" y="38095"/>
                  </a:cubicBezTo>
                  <a:cubicBezTo>
                    <a:pt x="3370" y="41397"/>
                    <a:pt x="2603" y="44366"/>
                    <a:pt x="1969" y="46901"/>
                  </a:cubicBezTo>
                  <a:cubicBezTo>
                    <a:pt x="1335" y="49403"/>
                    <a:pt x="835" y="51404"/>
                    <a:pt x="501" y="52839"/>
                  </a:cubicBezTo>
                  <a:cubicBezTo>
                    <a:pt x="334" y="53506"/>
                    <a:pt x="201" y="54039"/>
                    <a:pt x="101" y="54440"/>
                  </a:cubicBezTo>
                  <a:cubicBezTo>
                    <a:pt x="68" y="54607"/>
                    <a:pt x="34" y="54740"/>
                    <a:pt x="1" y="54873"/>
                  </a:cubicBezTo>
                  <a:cubicBezTo>
                    <a:pt x="1" y="54907"/>
                    <a:pt x="1" y="54973"/>
                    <a:pt x="1" y="55007"/>
                  </a:cubicBezTo>
                  <a:cubicBezTo>
                    <a:pt x="34" y="54973"/>
                    <a:pt x="68" y="54907"/>
                    <a:pt x="68" y="54873"/>
                  </a:cubicBezTo>
                  <a:cubicBezTo>
                    <a:pt x="101" y="54773"/>
                    <a:pt x="134" y="54640"/>
                    <a:pt x="201" y="54440"/>
                  </a:cubicBezTo>
                  <a:cubicBezTo>
                    <a:pt x="301" y="54073"/>
                    <a:pt x="435" y="53539"/>
                    <a:pt x="601" y="52839"/>
                  </a:cubicBezTo>
                  <a:cubicBezTo>
                    <a:pt x="968" y="51438"/>
                    <a:pt x="1502" y="49403"/>
                    <a:pt x="2169" y="46934"/>
                  </a:cubicBezTo>
                  <a:cubicBezTo>
                    <a:pt x="2803" y="44466"/>
                    <a:pt x="3570" y="41464"/>
                    <a:pt x="4437" y="38161"/>
                  </a:cubicBezTo>
                  <a:cubicBezTo>
                    <a:pt x="5305" y="34859"/>
                    <a:pt x="6172" y="31190"/>
                    <a:pt x="7106" y="27354"/>
                  </a:cubicBezTo>
                  <a:cubicBezTo>
                    <a:pt x="7540" y="25486"/>
                    <a:pt x="7873" y="23584"/>
                    <a:pt x="8107" y="21683"/>
                  </a:cubicBezTo>
                  <a:cubicBezTo>
                    <a:pt x="8207" y="20782"/>
                    <a:pt x="8440" y="19915"/>
                    <a:pt x="8774" y="19081"/>
                  </a:cubicBezTo>
                  <a:cubicBezTo>
                    <a:pt x="9074" y="18247"/>
                    <a:pt x="9508" y="17513"/>
                    <a:pt x="9908" y="16746"/>
                  </a:cubicBezTo>
                  <a:cubicBezTo>
                    <a:pt x="10742" y="15212"/>
                    <a:pt x="11042" y="13577"/>
                    <a:pt x="11376" y="12109"/>
                  </a:cubicBezTo>
                  <a:cubicBezTo>
                    <a:pt x="11709" y="10642"/>
                    <a:pt x="12009" y="9241"/>
                    <a:pt x="12343" y="8007"/>
                  </a:cubicBezTo>
                  <a:cubicBezTo>
                    <a:pt x="12677" y="6739"/>
                    <a:pt x="13044" y="5638"/>
                    <a:pt x="13410" y="4671"/>
                  </a:cubicBezTo>
                  <a:cubicBezTo>
                    <a:pt x="13744" y="3870"/>
                    <a:pt x="14078" y="3070"/>
                    <a:pt x="14344" y="2202"/>
                  </a:cubicBezTo>
                  <a:cubicBezTo>
                    <a:pt x="14511" y="1502"/>
                    <a:pt x="14578" y="968"/>
                    <a:pt x="14645" y="568"/>
                  </a:cubicBezTo>
                  <a:cubicBezTo>
                    <a:pt x="14678" y="401"/>
                    <a:pt x="14711" y="268"/>
                    <a:pt x="14745" y="168"/>
                  </a:cubicBezTo>
                  <a:cubicBezTo>
                    <a:pt x="14745" y="68"/>
                    <a:pt x="14745" y="1"/>
                    <a:pt x="14745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1790;p44">
              <a:extLst>
                <a:ext uri="{FF2B5EF4-FFF2-40B4-BE49-F238E27FC236}">
                  <a16:creationId xmlns:a16="http://schemas.microsoft.com/office/drawing/2014/main" id="{5B300209-4107-473A-8D67-EAA233536A30}"/>
                </a:ext>
              </a:extLst>
            </p:cNvPr>
            <p:cNvSpPr/>
            <p:nvPr/>
          </p:nvSpPr>
          <p:spPr>
            <a:xfrm>
              <a:off x="5947525" y="3196574"/>
              <a:ext cx="395574" cy="1366269"/>
            </a:xfrm>
            <a:custGeom>
              <a:avLst/>
              <a:gdLst/>
              <a:ahLst/>
              <a:cxnLst/>
              <a:rect l="l" t="t" r="r" b="b"/>
              <a:pathLst>
                <a:path w="21016" h="72587" extrusionOk="0">
                  <a:moveTo>
                    <a:pt x="1368" y="1"/>
                  </a:moveTo>
                  <a:cubicBezTo>
                    <a:pt x="868" y="3237"/>
                    <a:pt x="1" y="5471"/>
                    <a:pt x="267" y="9875"/>
                  </a:cubicBezTo>
                  <a:cubicBezTo>
                    <a:pt x="368" y="11442"/>
                    <a:pt x="2202" y="14445"/>
                    <a:pt x="2469" y="17947"/>
                  </a:cubicBezTo>
                  <a:cubicBezTo>
                    <a:pt x="2602" y="20015"/>
                    <a:pt x="2703" y="22083"/>
                    <a:pt x="2836" y="24152"/>
                  </a:cubicBezTo>
                  <a:cubicBezTo>
                    <a:pt x="2969" y="26220"/>
                    <a:pt x="3103" y="28221"/>
                    <a:pt x="3837" y="30089"/>
                  </a:cubicBezTo>
                  <a:cubicBezTo>
                    <a:pt x="4370" y="31557"/>
                    <a:pt x="5271" y="32858"/>
                    <a:pt x="5671" y="34359"/>
                  </a:cubicBezTo>
                  <a:cubicBezTo>
                    <a:pt x="6439" y="37161"/>
                    <a:pt x="5438" y="40196"/>
                    <a:pt x="6072" y="43032"/>
                  </a:cubicBezTo>
                  <a:cubicBezTo>
                    <a:pt x="6572" y="45467"/>
                    <a:pt x="8240" y="47535"/>
                    <a:pt x="8607" y="49970"/>
                  </a:cubicBezTo>
                  <a:cubicBezTo>
                    <a:pt x="9074" y="53406"/>
                    <a:pt x="6839" y="56975"/>
                    <a:pt x="8006" y="60244"/>
                  </a:cubicBezTo>
                  <a:cubicBezTo>
                    <a:pt x="8573" y="61879"/>
                    <a:pt x="9908" y="63146"/>
                    <a:pt x="10275" y="64814"/>
                  </a:cubicBezTo>
                  <a:cubicBezTo>
                    <a:pt x="10575" y="66148"/>
                    <a:pt x="10241" y="67516"/>
                    <a:pt x="10508" y="68817"/>
                  </a:cubicBezTo>
                  <a:cubicBezTo>
                    <a:pt x="10922" y="70821"/>
                    <a:pt x="14582" y="72431"/>
                    <a:pt x="16801" y="72431"/>
                  </a:cubicBezTo>
                  <a:cubicBezTo>
                    <a:pt x="16908" y="72431"/>
                    <a:pt x="17012" y="72427"/>
                    <a:pt x="17113" y="72419"/>
                  </a:cubicBezTo>
                  <a:lnTo>
                    <a:pt x="17113" y="72586"/>
                  </a:lnTo>
                  <a:cubicBezTo>
                    <a:pt x="20148" y="70752"/>
                    <a:pt x="21016" y="65248"/>
                    <a:pt x="19748" y="61945"/>
                  </a:cubicBezTo>
                  <a:cubicBezTo>
                    <a:pt x="18480" y="58643"/>
                    <a:pt x="16246" y="55607"/>
                    <a:pt x="15912" y="52072"/>
                  </a:cubicBezTo>
                  <a:cubicBezTo>
                    <a:pt x="15645" y="49370"/>
                    <a:pt x="16546" y="46568"/>
                    <a:pt x="15912" y="43932"/>
                  </a:cubicBezTo>
                  <a:cubicBezTo>
                    <a:pt x="15078" y="40330"/>
                    <a:pt x="11542" y="37561"/>
                    <a:pt x="11609" y="33892"/>
                  </a:cubicBezTo>
                  <a:cubicBezTo>
                    <a:pt x="11609" y="31824"/>
                    <a:pt x="12810" y="29889"/>
                    <a:pt x="12710" y="27821"/>
                  </a:cubicBezTo>
                  <a:cubicBezTo>
                    <a:pt x="12576" y="25286"/>
                    <a:pt x="10642" y="23284"/>
                    <a:pt x="9441" y="21049"/>
                  </a:cubicBezTo>
                  <a:cubicBezTo>
                    <a:pt x="7606" y="17647"/>
                    <a:pt x="7473" y="13611"/>
                    <a:pt x="6839" y="9808"/>
                  </a:cubicBezTo>
                  <a:cubicBezTo>
                    <a:pt x="6205" y="5972"/>
                    <a:pt x="4771" y="1869"/>
                    <a:pt x="1368" y="1"/>
                  </a:cubicBez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791;p44">
              <a:extLst>
                <a:ext uri="{FF2B5EF4-FFF2-40B4-BE49-F238E27FC236}">
                  <a16:creationId xmlns:a16="http://schemas.microsoft.com/office/drawing/2014/main" id="{8B82E5A0-9862-40E7-8FBB-71D4E2F9E189}"/>
                </a:ext>
              </a:extLst>
            </p:cNvPr>
            <p:cNvSpPr/>
            <p:nvPr/>
          </p:nvSpPr>
          <p:spPr>
            <a:xfrm>
              <a:off x="5988972" y="3256863"/>
              <a:ext cx="279420" cy="1302837"/>
            </a:xfrm>
            <a:custGeom>
              <a:avLst/>
              <a:gdLst/>
              <a:ahLst/>
              <a:cxnLst/>
              <a:rect l="l" t="t" r="r" b="b"/>
              <a:pathLst>
                <a:path w="14845" h="69217" extrusionOk="0">
                  <a:moveTo>
                    <a:pt x="0" y="0"/>
                  </a:moveTo>
                  <a:cubicBezTo>
                    <a:pt x="0" y="67"/>
                    <a:pt x="0" y="134"/>
                    <a:pt x="0" y="167"/>
                  </a:cubicBezTo>
                  <a:cubicBezTo>
                    <a:pt x="0" y="334"/>
                    <a:pt x="34" y="501"/>
                    <a:pt x="67" y="701"/>
                  </a:cubicBezTo>
                  <a:cubicBezTo>
                    <a:pt x="134" y="1201"/>
                    <a:pt x="234" y="1868"/>
                    <a:pt x="367" y="2769"/>
                  </a:cubicBezTo>
                  <a:cubicBezTo>
                    <a:pt x="534" y="3669"/>
                    <a:pt x="1001" y="4670"/>
                    <a:pt x="1368" y="5871"/>
                  </a:cubicBezTo>
                  <a:cubicBezTo>
                    <a:pt x="1735" y="7105"/>
                    <a:pt x="2168" y="8506"/>
                    <a:pt x="2502" y="10041"/>
                  </a:cubicBezTo>
                  <a:cubicBezTo>
                    <a:pt x="2836" y="11608"/>
                    <a:pt x="3136" y="13343"/>
                    <a:pt x="3436" y="15211"/>
                  </a:cubicBezTo>
                  <a:cubicBezTo>
                    <a:pt x="3736" y="17079"/>
                    <a:pt x="4070" y="19114"/>
                    <a:pt x="5004" y="21049"/>
                  </a:cubicBezTo>
                  <a:cubicBezTo>
                    <a:pt x="5437" y="22016"/>
                    <a:pt x="5904" y="23017"/>
                    <a:pt x="6271" y="24051"/>
                  </a:cubicBezTo>
                  <a:cubicBezTo>
                    <a:pt x="6605" y="25118"/>
                    <a:pt x="6838" y="26219"/>
                    <a:pt x="6905" y="27353"/>
                  </a:cubicBezTo>
                  <a:cubicBezTo>
                    <a:pt x="7072" y="29721"/>
                    <a:pt x="7372" y="32090"/>
                    <a:pt x="7806" y="34425"/>
                  </a:cubicBezTo>
                  <a:cubicBezTo>
                    <a:pt x="8740" y="39228"/>
                    <a:pt x="9607" y="43832"/>
                    <a:pt x="10441" y="48001"/>
                  </a:cubicBezTo>
                  <a:cubicBezTo>
                    <a:pt x="11242" y="52171"/>
                    <a:pt x="12042" y="55907"/>
                    <a:pt x="12709" y="59042"/>
                  </a:cubicBezTo>
                  <a:cubicBezTo>
                    <a:pt x="13343" y="62211"/>
                    <a:pt x="13877" y="64713"/>
                    <a:pt x="14244" y="66481"/>
                  </a:cubicBezTo>
                  <a:lnTo>
                    <a:pt x="14677" y="68516"/>
                  </a:lnTo>
                  <a:cubicBezTo>
                    <a:pt x="14711" y="68716"/>
                    <a:pt x="14777" y="68916"/>
                    <a:pt x="14811" y="69050"/>
                  </a:cubicBezTo>
                  <a:cubicBezTo>
                    <a:pt x="14811" y="69083"/>
                    <a:pt x="14811" y="69150"/>
                    <a:pt x="14844" y="69216"/>
                  </a:cubicBezTo>
                  <a:cubicBezTo>
                    <a:pt x="14844" y="69150"/>
                    <a:pt x="14844" y="69083"/>
                    <a:pt x="14844" y="69016"/>
                  </a:cubicBezTo>
                  <a:cubicBezTo>
                    <a:pt x="14811" y="68883"/>
                    <a:pt x="14777" y="68716"/>
                    <a:pt x="14744" y="68516"/>
                  </a:cubicBezTo>
                  <a:cubicBezTo>
                    <a:pt x="14677" y="68016"/>
                    <a:pt x="14544" y="67348"/>
                    <a:pt x="14377" y="66481"/>
                  </a:cubicBezTo>
                  <a:cubicBezTo>
                    <a:pt x="14010" y="64680"/>
                    <a:pt x="13543" y="62145"/>
                    <a:pt x="12909" y="59009"/>
                  </a:cubicBezTo>
                  <a:cubicBezTo>
                    <a:pt x="12276" y="55874"/>
                    <a:pt x="11542" y="52104"/>
                    <a:pt x="10708" y="47935"/>
                  </a:cubicBezTo>
                  <a:cubicBezTo>
                    <a:pt x="9874" y="43798"/>
                    <a:pt x="9040" y="39195"/>
                    <a:pt x="8106" y="34391"/>
                  </a:cubicBezTo>
                  <a:cubicBezTo>
                    <a:pt x="7672" y="32023"/>
                    <a:pt x="7372" y="29655"/>
                    <a:pt x="7205" y="27286"/>
                  </a:cubicBezTo>
                  <a:cubicBezTo>
                    <a:pt x="7105" y="26152"/>
                    <a:pt x="6905" y="25018"/>
                    <a:pt x="6538" y="23917"/>
                  </a:cubicBezTo>
                  <a:cubicBezTo>
                    <a:pt x="6171" y="22883"/>
                    <a:pt x="5671" y="21883"/>
                    <a:pt x="5237" y="20915"/>
                  </a:cubicBezTo>
                  <a:cubicBezTo>
                    <a:pt x="4337" y="19014"/>
                    <a:pt x="4003" y="17012"/>
                    <a:pt x="3669" y="15144"/>
                  </a:cubicBezTo>
                  <a:cubicBezTo>
                    <a:pt x="3369" y="13310"/>
                    <a:pt x="3069" y="11542"/>
                    <a:pt x="2702" y="9974"/>
                  </a:cubicBezTo>
                  <a:cubicBezTo>
                    <a:pt x="2335" y="8406"/>
                    <a:pt x="1935" y="7005"/>
                    <a:pt x="1535" y="5804"/>
                  </a:cubicBezTo>
                  <a:cubicBezTo>
                    <a:pt x="1101" y="4603"/>
                    <a:pt x="667" y="3603"/>
                    <a:pt x="467" y="2735"/>
                  </a:cubicBezTo>
                  <a:cubicBezTo>
                    <a:pt x="300" y="1868"/>
                    <a:pt x="200" y="1168"/>
                    <a:pt x="134" y="701"/>
                  </a:cubicBezTo>
                  <a:cubicBezTo>
                    <a:pt x="67" y="467"/>
                    <a:pt x="34" y="300"/>
                    <a:pt x="34" y="167"/>
                  </a:cubicBezTo>
                  <a:cubicBezTo>
                    <a:pt x="0" y="100"/>
                    <a:pt x="0" y="67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792;p44">
              <a:extLst>
                <a:ext uri="{FF2B5EF4-FFF2-40B4-BE49-F238E27FC236}">
                  <a16:creationId xmlns:a16="http://schemas.microsoft.com/office/drawing/2014/main" id="{DF108B07-5542-4503-816A-21E582FA7321}"/>
                </a:ext>
              </a:extLst>
            </p:cNvPr>
            <p:cNvSpPr/>
            <p:nvPr/>
          </p:nvSpPr>
          <p:spPr>
            <a:xfrm>
              <a:off x="8639180" y="1518925"/>
              <a:ext cx="118017" cy="156415"/>
            </a:xfrm>
            <a:custGeom>
              <a:avLst/>
              <a:gdLst/>
              <a:ahLst/>
              <a:cxnLst/>
              <a:rect l="l" t="t" r="r" b="b"/>
              <a:pathLst>
                <a:path w="6270" h="8310" extrusionOk="0">
                  <a:moveTo>
                    <a:pt x="2336" y="0"/>
                  </a:moveTo>
                  <a:lnTo>
                    <a:pt x="2336" y="2202"/>
                  </a:lnTo>
                  <a:cubicBezTo>
                    <a:pt x="935" y="2602"/>
                    <a:pt x="1" y="3870"/>
                    <a:pt x="34" y="5338"/>
                  </a:cubicBezTo>
                  <a:cubicBezTo>
                    <a:pt x="34" y="7739"/>
                    <a:pt x="2202" y="8306"/>
                    <a:pt x="3136" y="8306"/>
                  </a:cubicBezTo>
                  <a:cubicBezTo>
                    <a:pt x="3180" y="8308"/>
                    <a:pt x="3231" y="8310"/>
                    <a:pt x="3286" y="8310"/>
                  </a:cubicBezTo>
                  <a:cubicBezTo>
                    <a:pt x="4150" y="8310"/>
                    <a:pt x="6270" y="7996"/>
                    <a:pt x="6238" y="5238"/>
                  </a:cubicBezTo>
                  <a:lnTo>
                    <a:pt x="4571" y="5238"/>
                  </a:lnTo>
                  <a:cubicBezTo>
                    <a:pt x="4604" y="6005"/>
                    <a:pt x="3970" y="6639"/>
                    <a:pt x="3170" y="6639"/>
                  </a:cubicBezTo>
                  <a:lnTo>
                    <a:pt x="3136" y="6639"/>
                  </a:lnTo>
                  <a:cubicBezTo>
                    <a:pt x="3110" y="6640"/>
                    <a:pt x="3084" y="6641"/>
                    <a:pt x="3059" y="6641"/>
                  </a:cubicBezTo>
                  <a:cubicBezTo>
                    <a:pt x="2521" y="6641"/>
                    <a:pt x="2026" y="6312"/>
                    <a:pt x="1835" y="5771"/>
                  </a:cubicBezTo>
                  <a:cubicBezTo>
                    <a:pt x="1669" y="5338"/>
                    <a:pt x="1702" y="4837"/>
                    <a:pt x="1969" y="4437"/>
                  </a:cubicBezTo>
                  <a:cubicBezTo>
                    <a:pt x="2187" y="4055"/>
                    <a:pt x="2652" y="3717"/>
                    <a:pt x="3417" y="3717"/>
                  </a:cubicBezTo>
                  <a:cubicBezTo>
                    <a:pt x="3586" y="3717"/>
                    <a:pt x="3771" y="3734"/>
                    <a:pt x="3970" y="3770"/>
                  </a:cubicBezTo>
                  <a:lnTo>
                    <a:pt x="3970" y="0"/>
                  </a:lnTo>
                  <a:close/>
                </a:path>
              </a:pathLst>
            </a:custGeom>
            <a:solidFill>
              <a:srgbClr val="F5AA79"/>
            </a:solidFill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1793;p44">
              <a:extLst>
                <a:ext uri="{FF2B5EF4-FFF2-40B4-BE49-F238E27FC236}">
                  <a16:creationId xmlns:a16="http://schemas.microsoft.com/office/drawing/2014/main" id="{734F7409-1331-4640-B1CC-9072922DFB3D}"/>
                </a:ext>
              </a:extLst>
            </p:cNvPr>
            <p:cNvSpPr/>
            <p:nvPr/>
          </p:nvSpPr>
          <p:spPr>
            <a:xfrm>
              <a:off x="8683131" y="1475595"/>
              <a:ext cx="30794" cy="28911"/>
            </a:xfrm>
            <a:custGeom>
              <a:avLst/>
              <a:gdLst/>
              <a:ahLst/>
              <a:cxnLst/>
              <a:rect l="l" t="t" r="r" b="b"/>
              <a:pathLst>
                <a:path w="1636" h="1536" extrusionOk="0">
                  <a:moveTo>
                    <a:pt x="1" y="1"/>
                  </a:moveTo>
                  <a:lnTo>
                    <a:pt x="1" y="1535"/>
                  </a:lnTo>
                  <a:lnTo>
                    <a:pt x="1635" y="1535"/>
                  </a:lnTo>
                  <a:lnTo>
                    <a:pt x="1635" y="1"/>
                  </a:lnTo>
                  <a:close/>
                </a:path>
              </a:pathLst>
            </a:custGeom>
            <a:solidFill>
              <a:srgbClr val="F5AA79"/>
            </a:solidFill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1794;p44">
              <a:extLst>
                <a:ext uri="{FF2B5EF4-FFF2-40B4-BE49-F238E27FC236}">
                  <a16:creationId xmlns:a16="http://schemas.microsoft.com/office/drawing/2014/main" id="{03A4FFEE-66BF-453E-8D8C-42082B30E6B3}"/>
                </a:ext>
              </a:extLst>
            </p:cNvPr>
            <p:cNvSpPr/>
            <p:nvPr/>
          </p:nvSpPr>
          <p:spPr>
            <a:xfrm>
              <a:off x="8468404" y="1345212"/>
              <a:ext cx="459608" cy="460831"/>
            </a:xfrm>
            <a:custGeom>
              <a:avLst/>
              <a:gdLst/>
              <a:ahLst/>
              <a:cxnLst/>
              <a:rect l="l" t="t" r="r" b="b"/>
              <a:pathLst>
                <a:path w="24418" h="24483" extrusionOk="0">
                  <a:moveTo>
                    <a:pt x="12468" y="1"/>
                  </a:moveTo>
                  <a:cubicBezTo>
                    <a:pt x="12240" y="1"/>
                    <a:pt x="12011" y="9"/>
                    <a:pt x="11776" y="23"/>
                  </a:cubicBezTo>
                  <a:cubicBezTo>
                    <a:pt x="11697" y="13"/>
                    <a:pt x="11616" y="9"/>
                    <a:pt x="11534" y="9"/>
                  </a:cubicBezTo>
                  <a:cubicBezTo>
                    <a:pt x="11336" y="9"/>
                    <a:pt x="11130" y="33"/>
                    <a:pt x="10942" y="56"/>
                  </a:cubicBezTo>
                  <a:lnTo>
                    <a:pt x="10074" y="190"/>
                  </a:lnTo>
                  <a:cubicBezTo>
                    <a:pt x="8907" y="423"/>
                    <a:pt x="7773" y="790"/>
                    <a:pt x="6705" y="1357"/>
                  </a:cubicBezTo>
                  <a:cubicBezTo>
                    <a:pt x="5571" y="1924"/>
                    <a:pt x="4570" y="2691"/>
                    <a:pt x="3670" y="3559"/>
                  </a:cubicBezTo>
                  <a:cubicBezTo>
                    <a:pt x="2736" y="4493"/>
                    <a:pt x="1969" y="5560"/>
                    <a:pt x="1368" y="6761"/>
                  </a:cubicBezTo>
                  <a:cubicBezTo>
                    <a:pt x="734" y="7962"/>
                    <a:pt x="301" y="9263"/>
                    <a:pt x="134" y="10630"/>
                  </a:cubicBezTo>
                  <a:cubicBezTo>
                    <a:pt x="67" y="10964"/>
                    <a:pt x="34" y="11331"/>
                    <a:pt x="34" y="11665"/>
                  </a:cubicBezTo>
                  <a:cubicBezTo>
                    <a:pt x="1" y="12031"/>
                    <a:pt x="1" y="12365"/>
                    <a:pt x="1" y="12732"/>
                  </a:cubicBezTo>
                  <a:cubicBezTo>
                    <a:pt x="100" y="14947"/>
                    <a:pt x="789" y="17096"/>
                    <a:pt x="2002" y="18953"/>
                  </a:cubicBezTo>
                  <a:lnTo>
                    <a:pt x="2002" y="18953"/>
                  </a:lnTo>
                  <a:cubicBezTo>
                    <a:pt x="1445" y="20360"/>
                    <a:pt x="858" y="21765"/>
                    <a:pt x="334" y="23106"/>
                  </a:cubicBezTo>
                  <a:lnTo>
                    <a:pt x="234" y="23373"/>
                  </a:lnTo>
                  <a:lnTo>
                    <a:pt x="234" y="23373"/>
                  </a:lnTo>
                  <a:lnTo>
                    <a:pt x="501" y="23306"/>
                  </a:lnTo>
                  <a:lnTo>
                    <a:pt x="4996" y="22050"/>
                  </a:lnTo>
                  <a:lnTo>
                    <a:pt x="4996" y="22050"/>
                  </a:lnTo>
                  <a:cubicBezTo>
                    <a:pt x="6485" y="23193"/>
                    <a:pt x="8264" y="23978"/>
                    <a:pt x="10141" y="24307"/>
                  </a:cubicBezTo>
                  <a:cubicBezTo>
                    <a:pt x="10860" y="24417"/>
                    <a:pt x="11601" y="24482"/>
                    <a:pt x="12327" y="24482"/>
                  </a:cubicBezTo>
                  <a:cubicBezTo>
                    <a:pt x="12478" y="24482"/>
                    <a:pt x="12628" y="24479"/>
                    <a:pt x="12776" y="24474"/>
                  </a:cubicBezTo>
                  <a:cubicBezTo>
                    <a:pt x="13210" y="24440"/>
                    <a:pt x="13644" y="24407"/>
                    <a:pt x="14077" y="24340"/>
                  </a:cubicBezTo>
                  <a:lnTo>
                    <a:pt x="14678" y="24240"/>
                  </a:lnTo>
                  <a:cubicBezTo>
                    <a:pt x="14878" y="24207"/>
                    <a:pt x="15111" y="24140"/>
                    <a:pt x="15278" y="24107"/>
                  </a:cubicBezTo>
                  <a:cubicBezTo>
                    <a:pt x="18080" y="23373"/>
                    <a:pt x="20549" y="21705"/>
                    <a:pt x="22216" y="19337"/>
                  </a:cubicBezTo>
                  <a:cubicBezTo>
                    <a:pt x="22850" y="18469"/>
                    <a:pt x="23351" y="17535"/>
                    <a:pt x="23717" y="16535"/>
                  </a:cubicBezTo>
                  <a:cubicBezTo>
                    <a:pt x="23784" y="16301"/>
                    <a:pt x="23851" y="16101"/>
                    <a:pt x="23918" y="15901"/>
                  </a:cubicBezTo>
                  <a:cubicBezTo>
                    <a:pt x="24018" y="15667"/>
                    <a:pt x="24051" y="15467"/>
                    <a:pt x="24084" y="15300"/>
                  </a:cubicBezTo>
                  <a:cubicBezTo>
                    <a:pt x="24118" y="15100"/>
                    <a:pt x="24184" y="14900"/>
                    <a:pt x="24218" y="14733"/>
                  </a:cubicBezTo>
                  <a:cubicBezTo>
                    <a:pt x="24251" y="14567"/>
                    <a:pt x="24285" y="14400"/>
                    <a:pt x="24318" y="14233"/>
                  </a:cubicBezTo>
                  <a:cubicBezTo>
                    <a:pt x="24351" y="13899"/>
                    <a:pt x="24385" y="13633"/>
                    <a:pt x="24418" y="13399"/>
                  </a:cubicBezTo>
                  <a:cubicBezTo>
                    <a:pt x="24418" y="13166"/>
                    <a:pt x="24418" y="12932"/>
                    <a:pt x="24418" y="12765"/>
                  </a:cubicBezTo>
                  <a:lnTo>
                    <a:pt x="24418" y="12398"/>
                  </a:lnTo>
                  <a:cubicBezTo>
                    <a:pt x="24418" y="12498"/>
                    <a:pt x="24418" y="12632"/>
                    <a:pt x="24385" y="12765"/>
                  </a:cubicBezTo>
                  <a:cubicBezTo>
                    <a:pt x="24351" y="12932"/>
                    <a:pt x="24351" y="13132"/>
                    <a:pt x="24351" y="13366"/>
                  </a:cubicBezTo>
                  <a:cubicBezTo>
                    <a:pt x="24318" y="13633"/>
                    <a:pt x="24251" y="13899"/>
                    <a:pt x="24218" y="14200"/>
                  </a:cubicBezTo>
                  <a:cubicBezTo>
                    <a:pt x="23384" y="18936"/>
                    <a:pt x="19881" y="22739"/>
                    <a:pt x="15245" y="23907"/>
                  </a:cubicBezTo>
                  <a:cubicBezTo>
                    <a:pt x="15045" y="23940"/>
                    <a:pt x="14844" y="24007"/>
                    <a:pt x="14644" y="24040"/>
                  </a:cubicBezTo>
                  <a:lnTo>
                    <a:pt x="14044" y="24140"/>
                  </a:lnTo>
                  <a:cubicBezTo>
                    <a:pt x="13610" y="24207"/>
                    <a:pt x="13210" y="24240"/>
                    <a:pt x="12776" y="24240"/>
                  </a:cubicBezTo>
                  <a:cubicBezTo>
                    <a:pt x="12581" y="24248"/>
                    <a:pt x="12387" y="24252"/>
                    <a:pt x="12192" y="24252"/>
                  </a:cubicBezTo>
                  <a:cubicBezTo>
                    <a:pt x="11519" y="24252"/>
                    <a:pt x="10847" y="24203"/>
                    <a:pt x="10174" y="24073"/>
                  </a:cubicBezTo>
                  <a:cubicBezTo>
                    <a:pt x="8340" y="23740"/>
                    <a:pt x="6572" y="22973"/>
                    <a:pt x="5104" y="21838"/>
                  </a:cubicBezTo>
                  <a:lnTo>
                    <a:pt x="5037" y="21772"/>
                  </a:lnTo>
                  <a:lnTo>
                    <a:pt x="4971" y="21772"/>
                  </a:lnTo>
                  <a:lnTo>
                    <a:pt x="698" y="22966"/>
                  </a:lnTo>
                  <a:lnTo>
                    <a:pt x="2302" y="18970"/>
                  </a:lnTo>
                  <a:lnTo>
                    <a:pt x="2336" y="18903"/>
                  </a:lnTo>
                  <a:lnTo>
                    <a:pt x="2302" y="18836"/>
                  </a:lnTo>
                  <a:cubicBezTo>
                    <a:pt x="1468" y="17602"/>
                    <a:pt x="901" y="16201"/>
                    <a:pt x="568" y="14767"/>
                  </a:cubicBezTo>
                  <a:cubicBezTo>
                    <a:pt x="434" y="14066"/>
                    <a:pt x="334" y="13399"/>
                    <a:pt x="301" y="12699"/>
                  </a:cubicBezTo>
                  <a:cubicBezTo>
                    <a:pt x="301" y="12365"/>
                    <a:pt x="301" y="12031"/>
                    <a:pt x="301" y="11698"/>
                  </a:cubicBezTo>
                  <a:cubicBezTo>
                    <a:pt x="301" y="11331"/>
                    <a:pt x="334" y="10997"/>
                    <a:pt x="401" y="10664"/>
                  </a:cubicBezTo>
                  <a:cubicBezTo>
                    <a:pt x="568" y="9329"/>
                    <a:pt x="935" y="8062"/>
                    <a:pt x="1568" y="6861"/>
                  </a:cubicBezTo>
                  <a:cubicBezTo>
                    <a:pt x="2135" y="5727"/>
                    <a:pt x="2903" y="4659"/>
                    <a:pt x="3803" y="3759"/>
                  </a:cubicBezTo>
                  <a:cubicBezTo>
                    <a:pt x="4671" y="2892"/>
                    <a:pt x="5705" y="2158"/>
                    <a:pt x="6805" y="1591"/>
                  </a:cubicBezTo>
                  <a:cubicBezTo>
                    <a:pt x="7839" y="1024"/>
                    <a:pt x="8974" y="657"/>
                    <a:pt x="10141" y="423"/>
                  </a:cubicBezTo>
                  <a:lnTo>
                    <a:pt x="10975" y="290"/>
                  </a:lnTo>
                  <a:cubicBezTo>
                    <a:pt x="11242" y="256"/>
                    <a:pt x="11509" y="256"/>
                    <a:pt x="11809" y="256"/>
                  </a:cubicBezTo>
                  <a:cubicBezTo>
                    <a:pt x="12030" y="243"/>
                    <a:pt x="12251" y="234"/>
                    <a:pt x="12472" y="234"/>
                  </a:cubicBezTo>
                  <a:cubicBezTo>
                    <a:pt x="12785" y="234"/>
                    <a:pt x="13097" y="251"/>
                    <a:pt x="13410" y="290"/>
                  </a:cubicBezTo>
                  <a:cubicBezTo>
                    <a:pt x="17113" y="590"/>
                    <a:pt x="20415" y="2591"/>
                    <a:pt x="22450" y="5694"/>
                  </a:cubicBezTo>
                  <a:cubicBezTo>
                    <a:pt x="23117" y="6728"/>
                    <a:pt x="23651" y="7862"/>
                    <a:pt x="23984" y="9096"/>
                  </a:cubicBezTo>
                  <a:lnTo>
                    <a:pt x="24151" y="9796"/>
                  </a:lnTo>
                  <a:cubicBezTo>
                    <a:pt x="24184" y="9997"/>
                    <a:pt x="24218" y="10197"/>
                    <a:pt x="24251" y="10397"/>
                  </a:cubicBezTo>
                  <a:cubicBezTo>
                    <a:pt x="24285" y="10630"/>
                    <a:pt x="24318" y="10797"/>
                    <a:pt x="24351" y="10964"/>
                  </a:cubicBezTo>
                  <a:cubicBezTo>
                    <a:pt x="24385" y="11097"/>
                    <a:pt x="24385" y="11264"/>
                    <a:pt x="24385" y="11398"/>
                  </a:cubicBezTo>
                  <a:cubicBezTo>
                    <a:pt x="24385" y="11598"/>
                    <a:pt x="24385" y="11798"/>
                    <a:pt x="24418" y="11998"/>
                  </a:cubicBezTo>
                  <a:lnTo>
                    <a:pt x="24418" y="11398"/>
                  </a:lnTo>
                  <a:cubicBezTo>
                    <a:pt x="24418" y="11264"/>
                    <a:pt x="24418" y="11097"/>
                    <a:pt x="24418" y="10964"/>
                  </a:cubicBezTo>
                  <a:cubicBezTo>
                    <a:pt x="24385" y="10797"/>
                    <a:pt x="24385" y="10597"/>
                    <a:pt x="24351" y="10397"/>
                  </a:cubicBezTo>
                  <a:cubicBezTo>
                    <a:pt x="24318" y="10230"/>
                    <a:pt x="24285" y="9997"/>
                    <a:pt x="24251" y="9763"/>
                  </a:cubicBezTo>
                  <a:lnTo>
                    <a:pt x="24084" y="9063"/>
                  </a:lnTo>
                  <a:cubicBezTo>
                    <a:pt x="23751" y="7828"/>
                    <a:pt x="23250" y="6694"/>
                    <a:pt x="22583" y="5627"/>
                  </a:cubicBezTo>
                  <a:cubicBezTo>
                    <a:pt x="20549" y="2458"/>
                    <a:pt x="17179" y="390"/>
                    <a:pt x="13443" y="56"/>
                  </a:cubicBezTo>
                  <a:cubicBezTo>
                    <a:pt x="13111" y="17"/>
                    <a:pt x="12791" y="1"/>
                    <a:pt x="12468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1795;p44">
              <a:extLst>
                <a:ext uri="{FF2B5EF4-FFF2-40B4-BE49-F238E27FC236}">
                  <a16:creationId xmlns:a16="http://schemas.microsoft.com/office/drawing/2014/main" id="{D6CE797B-B9BE-49C4-BE75-21E30F53CD76}"/>
                </a:ext>
              </a:extLst>
            </p:cNvPr>
            <p:cNvSpPr/>
            <p:nvPr/>
          </p:nvSpPr>
          <p:spPr>
            <a:xfrm>
              <a:off x="6582295" y="1651209"/>
              <a:ext cx="1702796" cy="2273721"/>
            </a:xfrm>
            <a:custGeom>
              <a:avLst/>
              <a:gdLst/>
              <a:ahLst/>
              <a:cxnLst/>
              <a:rect l="l" t="t" r="r" b="b"/>
              <a:pathLst>
                <a:path w="90466" h="120798" extrusionOk="0">
                  <a:moveTo>
                    <a:pt x="37843" y="1"/>
                  </a:moveTo>
                  <a:cubicBezTo>
                    <a:pt x="34245" y="1"/>
                    <a:pt x="30638" y="245"/>
                    <a:pt x="24552" y="1112"/>
                  </a:cubicBezTo>
                  <a:cubicBezTo>
                    <a:pt x="11142" y="3013"/>
                    <a:pt x="1" y="18591"/>
                    <a:pt x="268" y="45143"/>
                  </a:cubicBezTo>
                  <a:lnTo>
                    <a:pt x="24351" y="45143"/>
                  </a:lnTo>
                  <a:cubicBezTo>
                    <a:pt x="24351" y="45143"/>
                    <a:pt x="24351" y="24929"/>
                    <a:pt x="45366" y="24562"/>
                  </a:cubicBezTo>
                  <a:cubicBezTo>
                    <a:pt x="45492" y="24560"/>
                    <a:pt x="45617" y="24559"/>
                    <a:pt x="45741" y="24559"/>
                  </a:cubicBezTo>
                  <a:cubicBezTo>
                    <a:pt x="56404" y="24559"/>
                    <a:pt x="61971" y="31596"/>
                    <a:pt x="64247" y="37004"/>
                  </a:cubicBezTo>
                  <a:cubicBezTo>
                    <a:pt x="66915" y="43375"/>
                    <a:pt x="66115" y="50614"/>
                    <a:pt x="62512" y="56518"/>
                  </a:cubicBezTo>
                  <a:cubicBezTo>
                    <a:pt x="59101" y="62165"/>
                    <a:pt x="52364" y="67835"/>
                    <a:pt x="40730" y="67835"/>
                  </a:cubicBezTo>
                  <a:cubicBezTo>
                    <a:pt x="38481" y="67835"/>
                    <a:pt x="36050" y="67623"/>
                    <a:pt x="33425" y="67159"/>
                  </a:cubicBezTo>
                  <a:lnTo>
                    <a:pt x="33258" y="120797"/>
                  </a:lnTo>
                  <a:lnTo>
                    <a:pt x="57075" y="120797"/>
                  </a:lnTo>
                  <a:lnTo>
                    <a:pt x="57075" y="89008"/>
                  </a:lnTo>
                  <a:cubicBezTo>
                    <a:pt x="57075" y="89008"/>
                    <a:pt x="90465" y="80368"/>
                    <a:pt x="90465" y="43542"/>
                  </a:cubicBezTo>
                  <a:cubicBezTo>
                    <a:pt x="90465" y="8350"/>
                    <a:pt x="62012" y="745"/>
                    <a:pt x="46701" y="244"/>
                  </a:cubicBezTo>
                  <a:cubicBezTo>
                    <a:pt x="43106" y="132"/>
                    <a:pt x="40477" y="1"/>
                    <a:pt x="37843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1796;p44">
              <a:extLst>
                <a:ext uri="{FF2B5EF4-FFF2-40B4-BE49-F238E27FC236}">
                  <a16:creationId xmlns:a16="http://schemas.microsoft.com/office/drawing/2014/main" id="{DFED65A9-AE5C-4317-80CA-05E8E4542139}"/>
                </a:ext>
              </a:extLst>
            </p:cNvPr>
            <p:cNvSpPr/>
            <p:nvPr/>
          </p:nvSpPr>
          <p:spPr>
            <a:xfrm>
              <a:off x="7207033" y="4135874"/>
              <a:ext cx="455203" cy="424447"/>
            </a:xfrm>
            <a:custGeom>
              <a:avLst/>
              <a:gdLst/>
              <a:ahLst/>
              <a:cxnLst/>
              <a:rect l="l" t="t" r="r" b="b"/>
              <a:pathLst>
                <a:path w="24184" h="22550" extrusionOk="0">
                  <a:moveTo>
                    <a:pt x="0" y="0"/>
                  </a:moveTo>
                  <a:lnTo>
                    <a:pt x="0" y="22550"/>
                  </a:lnTo>
                  <a:lnTo>
                    <a:pt x="24184" y="22550"/>
                  </a:lnTo>
                  <a:lnTo>
                    <a:pt x="24184" y="0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1797;p44">
              <a:extLst>
                <a:ext uri="{FF2B5EF4-FFF2-40B4-BE49-F238E27FC236}">
                  <a16:creationId xmlns:a16="http://schemas.microsoft.com/office/drawing/2014/main" id="{69A3C7B3-4A9B-45CC-8480-48EF95B27372}"/>
                </a:ext>
              </a:extLst>
            </p:cNvPr>
            <p:cNvSpPr/>
            <p:nvPr/>
          </p:nvSpPr>
          <p:spPr>
            <a:xfrm>
              <a:off x="7207033" y="4135874"/>
              <a:ext cx="455203" cy="424447"/>
            </a:xfrm>
            <a:custGeom>
              <a:avLst/>
              <a:gdLst/>
              <a:ahLst/>
              <a:cxnLst/>
              <a:rect l="l" t="t" r="r" b="b"/>
              <a:pathLst>
                <a:path w="24184" h="22550" extrusionOk="0">
                  <a:moveTo>
                    <a:pt x="0" y="0"/>
                  </a:moveTo>
                  <a:lnTo>
                    <a:pt x="0" y="22550"/>
                  </a:lnTo>
                  <a:lnTo>
                    <a:pt x="24184" y="22550"/>
                  </a:lnTo>
                  <a:lnTo>
                    <a:pt x="241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798;p44">
              <a:extLst>
                <a:ext uri="{FF2B5EF4-FFF2-40B4-BE49-F238E27FC236}">
                  <a16:creationId xmlns:a16="http://schemas.microsoft.com/office/drawing/2014/main" id="{DDF30224-A4EE-4F02-92A0-00465182C1D4}"/>
                </a:ext>
              </a:extLst>
            </p:cNvPr>
            <p:cNvSpPr/>
            <p:nvPr/>
          </p:nvSpPr>
          <p:spPr>
            <a:xfrm>
              <a:off x="6582295" y="1651209"/>
              <a:ext cx="1702796" cy="2273721"/>
            </a:xfrm>
            <a:custGeom>
              <a:avLst/>
              <a:gdLst/>
              <a:ahLst/>
              <a:cxnLst/>
              <a:rect l="l" t="t" r="r" b="b"/>
              <a:pathLst>
                <a:path w="90466" h="120798" extrusionOk="0">
                  <a:moveTo>
                    <a:pt x="37843" y="1"/>
                  </a:moveTo>
                  <a:cubicBezTo>
                    <a:pt x="34245" y="1"/>
                    <a:pt x="30638" y="245"/>
                    <a:pt x="24552" y="1112"/>
                  </a:cubicBezTo>
                  <a:cubicBezTo>
                    <a:pt x="11142" y="3013"/>
                    <a:pt x="1" y="18591"/>
                    <a:pt x="268" y="45143"/>
                  </a:cubicBezTo>
                  <a:lnTo>
                    <a:pt x="24351" y="45143"/>
                  </a:lnTo>
                  <a:cubicBezTo>
                    <a:pt x="24351" y="45143"/>
                    <a:pt x="24351" y="24929"/>
                    <a:pt x="45366" y="24562"/>
                  </a:cubicBezTo>
                  <a:cubicBezTo>
                    <a:pt x="45492" y="24560"/>
                    <a:pt x="45617" y="24559"/>
                    <a:pt x="45741" y="24559"/>
                  </a:cubicBezTo>
                  <a:cubicBezTo>
                    <a:pt x="56404" y="24559"/>
                    <a:pt x="61971" y="31596"/>
                    <a:pt x="64247" y="37004"/>
                  </a:cubicBezTo>
                  <a:cubicBezTo>
                    <a:pt x="66915" y="43375"/>
                    <a:pt x="66115" y="50614"/>
                    <a:pt x="62512" y="56518"/>
                  </a:cubicBezTo>
                  <a:cubicBezTo>
                    <a:pt x="59101" y="62165"/>
                    <a:pt x="52364" y="67835"/>
                    <a:pt x="40730" y="67835"/>
                  </a:cubicBezTo>
                  <a:cubicBezTo>
                    <a:pt x="38481" y="67835"/>
                    <a:pt x="36050" y="67623"/>
                    <a:pt x="33425" y="67159"/>
                  </a:cubicBezTo>
                  <a:lnTo>
                    <a:pt x="33258" y="120797"/>
                  </a:lnTo>
                  <a:lnTo>
                    <a:pt x="57075" y="120797"/>
                  </a:lnTo>
                  <a:lnTo>
                    <a:pt x="57075" y="89008"/>
                  </a:lnTo>
                  <a:cubicBezTo>
                    <a:pt x="57075" y="89008"/>
                    <a:pt x="90465" y="80368"/>
                    <a:pt x="90465" y="43542"/>
                  </a:cubicBezTo>
                  <a:cubicBezTo>
                    <a:pt x="90465" y="8350"/>
                    <a:pt x="62012" y="745"/>
                    <a:pt x="46701" y="244"/>
                  </a:cubicBezTo>
                  <a:cubicBezTo>
                    <a:pt x="43106" y="132"/>
                    <a:pt x="40477" y="1"/>
                    <a:pt x="3784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1799;p44">
              <a:extLst>
                <a:ext uri="{FF2B5EF4-FFF2-40B4-BE49-F238E27FC236}">
                  <a16:creationId xmlns:a16="http://schemas.microsoft.com/office/drawing/2014/main" id="{BFEC66C9-CCA3-4380-A543-C107DA3B921A}"/>
                </a:ext>
              </a:extLst>
            </p:cNvPr>
            <p:cNvSpPr/>
            <p:nvPr/>
          </p:nvSpPr>
          <p:spPr>
            <a:xfrm>
              <a:off x="6391435" y="1654541"/>
              <a:ext cx="1705921" cy="2270389"/>
            </a:xfrm>
            <a:custGeom>
              <a:avLst/>
              <a:gdLst/>
              <a:ahLst/>
              <a:cxnLst/>
              <a:rect l="l" t="t" r="r" b="b"/>
              <a:pathLst>
                <a:path w="90632" h="120621" extrusionOk="0">
                  <a:moveTo>
                    <a:pt x="45533" y="1"/>
                  </a:moveTo>
                  <a:cubicBezTo>
                    <a:pt x="35192" y="1"/>
                    <a:pt x="0" y="2502"/>
                    <a:pt x="434" y="44966"/>
                  </a:cubicBezTo>
                  <a:lnTo>
                    <a:pt x="24518" y="44966"/>
                  </a:lnTo>
                  <a:cubicBezTo>
                    <a:pt x="24518" y="44966"/>
                    <a:pt x="24518" y="24752"/>
                    <a:pt x="45533" y="24385"/>
                  </a:cubicBezTo>
                  <a:cubicBezTo>
                    <a:pt x="45658" y="24383"/>
                    <a:pt x="45783" y="24382"/>
                    <a:pt x="45907" y="24382"/>
                  </a:cubicBezTo>
                  <a:cubicBezTo>
                    <a:pt x="56570" y="24382"/>
                    <a:pt x="62138" y="31419"/>
                    <a:pt x="64413" y="36827"/>
                  </a:cubicBezTo>
                  <a:cubicBezTo>
                    <a:pt x="67081" y="43198"/>
                    <a:pt x="66281" y="50437"/>
                    <a:pt x="62678" y="56341"/>
                  </a:cubicBezTo>
                  <a:cubicBezTo>
                    <a:pt x="59310" y="61917"/>
                    <a:pt x="52606" y="67060"/>
                    <a:pt x="41186" y="67060"/>
                  </a:cubicBezTo>
                  <a:cubicBezTo>
                    <a:pt x="38808" y="67060"/>
                    <a:pt x="36224" y="66837"/>
                    <a:pt x="33424" y="66348"/>
                  </a:cubicBezTo>
                  <a:lnTo>
                    <a:pt x="33424" y="120620"/>
                  </a:lnTo>
                  <a:lnTo>
                    <a:pt x="57241" y="120620"/>
                  </a:lnTo>
                  <a:lnTo>
                    <a:pt x="57241" y="88831"/>
                  </a:lnTo>
                  <a:cubicBezTo>
                    <a:pt x="57241" y="88831"/>
                    <a:pt x="90631" y="80191"/>
                    <a:pt x="90631" y="43365"/>
                  </a:cubicBezTo>
                  <a:cubicBezTo>
                    <a:pt x="90631" y="8173"/>
                    <a:pt x="59042" y="1"/>
                    <a:pt x="45533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1800;p44">
              <a:extLst>
                <a:ext uri="{FF2B5EF4-FFF2-40B4-BE49-F238E27FC236}">
                  <a16:creationId xmlns:a16="http://schemas.microsoft.com/office/drawing/2014/main" id="{B31D6B5A-638E-4448-A93F-EA9360479FA7}"/>
                </a:ext>
              </a:extLst>
            </p:cNvPr>
            <p:cNvSpPr/>
            <p:nvPr/>
          </p:nvSpPr>
          <p:spPr>
            <a:xfrm>
              <a:off x="6391435" y="1654541"/>
              <a:ext cx="1705921" cy="2270389"/>
            </a:xfrm>
            <a:custGeom>
              <a:avLst/>
              <a:gdLst/>
              <a:ahLst/>
              <a:cxnLst/>
              <a:rect l="l" t="t" r="r" b="b"/>
              <a:pathLst>
                <a:path w="90632" h="120621" extrusionOk="0">
                  <a:moveTo>
                    <a:pt x="45533" y="1"/>
                  </a:moveTo>
                  <a:cubicBezTo>
                    <a:pt x="35192" y="1"/>
                    <a:pt x="0" y="2502"/>
                    <a:pt x="434" y="44966"/>
                  </a:cubicBezTo>
                  <a:lnTo>
                    <a:pt x="24518" y="44966"/>
                  </a:lnTo>
                  <a:cubicBezTo>
                    <a:pt x="24518" y="44966"/>
                    <a:pt x="24518" y="24752"/>
                    <a:pt x="45533" y="24385"/>
                  </a:cubicBezTo>
                  <a:cubicBezTo>
                    <a:pt x="45658" y="24383"/>
                    <a:pt x="45783" y="24382"/>
                    <a:pt x="45907" y="24382"/>
                  </a:cubicBezTo>
                  <a:cubicBezTo>
                    <a:pt x="56570" y="24382"/>
                    <a:pt x="62138" y="31419"/>
                    <a:pt x="64413" y="36827"/>
                  </a:cubicBezTo>
                  <a:cubicBezTo>
                    <a:pt x="67081" y="43198"/>
                    <a:pt x="66281" y="50437"/>
                    <a:pt x="62678" y="56341"/>
                  </a:cubicBezTo>
                  <a:cubicBezTo>
                    <a:pt x="59310" y="61917"/>
                    <a:pt x="52606" y="67060"/>
                    <a:pt x="41186" y="67060"/>
                  </a:cubicBezTo>
                  <a:cubicBezTo>
                    <a:pt x="38808" y="67060"/>
                    <a:pt x="36224" y="66837"/>
                    <a:pt x="33424" y="66348"/>
                  </a:cubicBezTo>
                  <a:lnTo>
                    <a:pt x="33424" y="120620"/>
                  </a:lnTo>
                  <a:lnTo>
                    <a:pt x="57241" y="120620"/>
                  </a:lnTo>
                  <a:lnTo>
                    <a:pt x="57241" y="88831"/>
                  </a:lnTo>
                  <a:cubicBezTo>
                    <a:pt x="57241" y="88831"/>
                    <a:pt x="90631" y="80191"/>
                    <a:pt x="90631" y="43365"/>
                  </a:cubicBezTo>
                  <a:cubicBezTo>
                    <a:pt x="90631" y="8173"/>
                    <a:pt x="59042" y="1"/>
                    <a:pt x="45533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1801;p44">
              <a:extLst>
                <a:ext uri="{FF2B5EF4-FFF2-40B4-BE49-F238E27FC236}">
                  <a16:creationId xmlns:a16="http://schemas.microsoft.com/office/drawing/2014/main" id="{1F6143F9-5500-41EF-B6DD-49535EBA2DE5}"/>
                </a:ext>
              </a:extLst>
            </p:cNvPr>
            <p:cNvSpPr/>
            <p:nvPr/>
          </p:nvSpPr>
          <p:spPr>
            <a:xfrm>
              <a:off x="7019297" y="4135874"/>
              <a:ext cx="455222" cy="424447"/>
            </a:xfrm>
            <a:custGeom>
              <a:avLst/>
              <a:gdLst/>
              <a:ahLst/>
              <a:cxnLst/>
              <a:rect l="l" t="t" r="r" b="b"/>
              <a:pathLst>
                <a:path w="24185" h="22550" extrusionOk="0">
                  <a:moveTo>
                    <a:pt x="0" y="0"/>
                  </a:moveTo>
                  <a:lnTo>
                    <a:pt x="0" y="22550"/>
                  </a:lnTo>
                  <a:lnTo>
                    <a:pt x="24184" y="22550"/>
                  </a:lnTo>
                  <a:lnTo>
                    <a:pt x="24184" y="0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1802;p44">
              <a:extLst>
                <a:ext uri="{FF2B5EF4-FFF2-40B4-BE49-F238E27FC236}">
                  <a16:creationId xmlns:a16="http://schemas.microsoft.com/office/drawing/2014/main" id="{FCB860E4-B6FD-4F3E-8D3D-E8DCFB182A95}"/>
                </a:ext>
              </a:extLst>
            </p:cNvPr>
            <p:cNvSpPr/>
            <p:nvPr/>
          </p:nvSpPr>
          <p:spPr>
            <a:xfrm>
              <a:off x="7019297" y="4135874"/>
              <a:ext cx="455222" cy="424447"/>
            </a:xfrm>
            <a:custGeom>
              <a:avLst/>
              <a:gdLst/>
              <a:ahLst/>
              <a:cxnLst/>
              <a:rect l="l" t="t" r="r" b="b"/>
              <a:pathLst>
                <a:path w="24185" h="22550" extrusionOk="0">
                  <a:moveTo>
                    <a:pt x="0" y="0"/>
                  </a:moveTo>
                  <a:lnTo>
                    <a:pt x="0" y="22550"/>
                  </a:lnTo>
                  <a:lnTo>
                    <a:pt x="24184" y="22550"/>
                  </a:lnTo>
                  <a:lnTo>
                    <a:pt x="24184" y="0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1803;p44">
              <a:extLst>
                <a:ext uri="{FF2B5EF4-FFF2-40B4-BE49-F238E27FC236}">
                  <a16:creationId xmlns:a16="http://schemas.microsoft.com/office/drawing/2014/main" id="{C366BA49-C632-4540-BF7D-60AF7694A002}"/>
                </a:ext>
              </a:extLst>
            </p:cNvPr>
            <p:cNvSpPr/>
            <p:nvPr/>
          </p:nvSpPr>
          <p:spPr>
            <a:xfrm>
              <a:off x="6850403" y="2110573"/>
              <a:ext cx="449557" cy="384694"/>
            </a:xfrm>
            <a:custGeom>
              <a:avLst/>
              <a:gdLst/>
              <a:ahLst/>
              <a:cxnLst/>
              <a:rect l="l" t="t" r="r" b="b"/>
              <a:pathLst>
                <a:path w="23884" h="20438" extrusionOk="0">
                  <a:moveTo>
                    <a:pt x="21057" y="0"/>
                  </a:moveTo>
                  <a:cubicBezTo>
                    <a:pt x="20265" y="0"/>
                    <a:pt x="19472" y="52"/>
                    <a:pt x="18680" y="157"/>
                  </a:cubicBezTo>
                  <a:cubicBezTo>
                    <a:pt x="16812" y="390"/>
                    <a:pt x="14978" y="790"/>
                    <a:pt x="13176" y="1424"/>
                  </a:cubicBezTo>
                  <a:cubicBezTo>
                    <a:pt x="12142" y="1791"/>
                    <a:pt x="11108" y="2225"/>
                    <a:pt x="10141" y="2759"/>
                  </a:cubicBezTo>
                  <a:cubicBezTo>
                    <a:pt x="9073" y="3292"/>
                    <a:pt x="8039" y="3926"/>
                    <a:pt x="7139" y="4693"/>
                  </a:cubicBezTo>
                  <a:cubicBezTo>
                    <a:pt x="6205" y="5461"/>
                    <a:pt x="5371" y="6328"/>
                    <a:pt x="4670" y="7295"/>
                  </a:cubicBezTo>
                  <a:cubicBezTo>
                    <a:pt x="4003" y="8196"/>
                    <a:pt x="3369" y="9130"/>
                    <a:pt x="2836" y="10097"/>
                  </a:cubicBezTo>
                  <a:cubicBezTo>
                    <a:pt x="1935" y="11732"/>
                    <a:pt x="1201" y="13500"/>
                    <a:pt x="701" y="15301"/>
                  </a:cubicBezTo>
                  <a:cubicBezTo>
                    <a:pt x="367" y="16535"/>
                    <a:pt x="134" y="17803"/>
                    <a:pt x="34" y="19070"/>
                  </a:cubicBezTo>
                  <a:cubicBezTo>
                    <a:pt x="0" y="19504"/>
                    <a:pt x="0" y="19871"/>
                    <a:pt x="0" y="20104"/>
                  </a:cubicBezTo>
                  <a:cubicBezTo>
                    <a:pt x="0" y="20204"/>
                    <a:pt x="0" y="20338"/>
                    <a:pt x="0" y="20438"/>
                  </a:cubicBezTo>
                  <a:cubicBezTo>
                    <a:pt x="34" y="20338"/>
                    <a:pt x="34" y="20204"/>
                    <a:pt x="34" y="20104"/>
                  </a:cubicBezTo>
                  <a:cubicBezTo>
                    <a:pt x="67" y="19871"/>
                    <a:pt x="67" y="19504"/>
                    <a:pt x="100" y="19070"/>
                  </a:cubicBezTo>
                  <a:cubicBezTo>
                    <a:pt x="234" y="17803"/>
                    <a:pt x="501" y="16568"/>
                    <a:pt x="834" y="15368"/>
                  </a:cubicBezTo>
                  <a:cubicBezTo>
                    <a:pt x="1368" y="13566"/>
                    <a:pt x="2102" y="11832"/>
                    <a:pt x="3002" y="10197"/>
                  </a:cubicBezTo>
                  <a:cubicBezTo>
                    <a:pt x="3536" y="9230"/>
                    <a:pt x="4170" y="8296"/>
                    <a:pt x="4804" y="7429"/>
                  </a:cubicBezTo>
                  <a:cubicBezTo>
                    <a:pt x="5537" y="6495"/>
                    <a:pt x="6338" y="5627"/>
                    <a:pt x="7239" y="4860"/>
                  </a:cubicBezTo>
                  <a:cubicBezTo>
                    <a:pt x="8173" y="4126"/>
                    <a:pt x="9173" y="3459"/>
                    <a:pt x="10241" y="2925"/>
                  </a:cubicBezTo>
                  <a:cubicBezTo>
                    <a:pt x="11208" y="2425"/>
                    <a:pt x="12209" y="1991"/>
                    <a:pt x="13276" y="1624"/>
                  </a:cubicBezTo>
                  <a:cubicBezTo>
                    <a:pt x="15011" y="1024"/>
                    <a:pt x="16846" y="590"/>
                    <a:pt x="18714" y="357"/>
                  </a:cubicBezTo>
                  <a:cubicBezTo>
                    <a:pt x="19629" y="233"/>
                    <a:pt x="20563" y="164"/>
                    <a:pt x="21501" y="164"/>
                  </a:cubicBezTo>
                  <a:cubicBezTo>
                    <a:pt x="21828" y="164"/>
                    <a:pt x="22155" y="173"/>
                    <a:pt x="22483" y="190"/>
                  </a:cubicBezTo>
                  <a:cubicBezTo>
                    <a:pt x="22950" y="190"/>
                    <a:pt x="23283" y="290"/>
                    <a:pt x="23517" y="290"/>
                  </a:cubicBezTo>
                  <a:lnTo>
                    <a:pt x="23884" y="290"/>
                  </a:lnTo>
                  <a:cubicBezTo>
                    <a:pt x="23750" y="257"/>
                    <a:pt x="23650" y="223"/>
                    <a:pt x="23517" y="190"/>
                  </a:cubicBezTo>
                  <a:cubicBezTo>
                    <a:pt x="23183" y="123"/>
                    <a:pt x="22850" y="90"/>
                    <a:pt x="22483" y="57"/>
                  </a:cubicBezTo>
                  <a:cubicBezTo>
                    <a:pt x="22008" y="19"/>
                    <a:pt x="21532" y="0"/>
                    <a:pt x="2105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804;p44">
              <a:extLst>
                <a:ext uri="{FF2B5EF4-FFF2-40B4-BE49-F238E27FC236}">
                  <a16:creationId xmlns:a16="http://schemas.microsoft.com/office/drawing/2014/main" id="{B5485570-AA47-4A1A-A7C1-E187D5A7899D}"/>
                </a:ext>
              </a:extLst>
            </p:cNvPr>
            <p:cNvSpPr/>
            <p:nvPr/>
          </p:nvSpPr>
          <p:spPr>
            <a:xfrm>
              <a:off x="7225855" y="1655802"/>
              <a:ext cx="756608" cy="379255"/>
            </a:xfrm>
            <a:custGeom>
              <a:avLst/>
              <a:gdLst/>
              <a:ahLst/>
              <a:cxnLst/>
              <a:rect l="l" t="t" r="r" b="b"/>
              <a:pathLst>
                <a:path w="40197" h="20149" extrusionOk="0">
                  <a:moveTo>
                    <a:pt x="1" y="0"/>
                  </a:moveTo>
                  <a:lnTo>
                    <a:pt x="1402" y="34"/>
                  </a:lnTo>
                  <a:lnTo>
                    <a:pt x="2369" y="67"/>
                  </a:lnTo>
                  <a:cubicBezTo>
                    <a:pt x="2736" y="67"/>
                    <a:pt x="3136" y="134"/>
                    <a:pt x="3570" y="167"/>
                  </a:cubicBezTo>
                  <a:cubicBezTo>
                    <a:pt x="4404" y="234"/>
                    <a:pt x="5371" y="267"/>
                    <a:pt x="6439" y="467"/>
                  </a:cubicBezTo>
                  <a:lnTo>
                    <a:pt x="8107" y="701"/>
                  </a:lnTo>
                  <a:cubicBezTo>
                    <a:pt x="8707" y="768"/>
                    <a:pt x="9274" y="901"/>
                    <a:pt x="9874" y="1034"/>
                  </a:cubicBezTo>
                  <a:cubicBezTo>
                    <a:pt x="10508" y="1168"/>
                    <a:pt x="11142" y="1301"/>
                    <a:pt x="11776" y="1468"/>
                  </a:cubicBezTo>
                  <a:lnTo>
                    <a:pt x="13777" y="1968"/>
                  </a:lnTo>
                  <a:cubicBezTo>
                    <a:pt x="14478" y="2135"/>
                    <a:pt x="15145" y="2369"/>
                    <a:pt x="15845" y="2602"/>
                  </a:cubicBezTo>
                  <a:cubicBezTo>
                    <a:pt x="16546" y="2836"/>
                    <a:pt x="17280" y="3069"/>
                    <a:pt x="18014" y="3336"/>
                  </a:cubicBezTo>
                  <a:lnTo>
                    <a:pt x="20182" y="4170"/>
                  </a:lnTo>
                  <a:lnTo>
                    <a:pt x="22383" y="5171"/>
                  </a:lnTo>
                  <a:cubicBezTo>
                    <a:pt x="25152" y="6505"/>
                    <a:pt x="27787" y="8073"/>
                    <a:pt x="30256" y="9841"/>
                  </a:cubicBezTo>
                  <a:cubicBezTo>
                    <a:pt x="30856" y="10241"/>
                    <a:pt x="31356" y="10675"/>
                    <a:pt x="31890" y="11075"/>
                  </a:cubicBezTo>
                  <a:lnTo>
                    <a:pt x="32657" y="11709"/>
                  </a:lnTo>
                  <a:lnTo>
                    <a:pt x="33391" y="12342"/>
                  </a:lnTo>
                  <a:cubicBezTo>
                    <a:pt x="33858" y="12743"/>
                    <a:pt x="34292" y="13176"/>
                    <a:pt x="34726" y="13543"/>
                  </a:cubicBezTo>
                  <a:cubicBezTo>
                    <a:pt x="35159" y="13944"/>
                    <a:pt x="35526" y="14377"/>
                    <a:pt x="35893" y="14744"/>
                  </a:cubicBezTo>
                  <a:cubicBezTo>
                    <a:pt x="36260" y="15144"/>
                    <a:pt x="36627" y="15511"/>
                    <a:pt x="36960" y="15878"/>
                  </a:cubicBezTo>
                  <a:lnTo>
                    <a:pt x="37794" y="16912"/>
                  </a:lnTo>
                  <a:lnTo>
                    <a:pt x="38562" y="17846"/>
                  </a:lnTo>
                  <a:cubicBezTo>
                    <a:pt x="38762" y="18113"/>
                    <a:pt x="38962" y="18413"/>
                    <a:pt x="39129" y="18647"/>
                  </a:cubicBezTo>
                  <a:lnTo>
                    <a:pt x="39929" y="19781"/>
                  </a:lnTo>
                  <a:cubicBezTo>
                    <a:pt x="39976" y="19851"/>
                    <a:pt x="40038" y="19920"/>
                    <a:pt x="40083" y="19979"/>
                  </a:cubicBezTo>
                  <a:lnTo>
                    <a:pt x="40083" y="19979"/>
                  </a:lnTo>
                  <a:lnTo>
                    <a:pt x="39929" y="19748"/>
                  </a:lnTo>
                  <a:cubicBezTo>
                    <a:pt x="39729" y="19481"/>
                    <a:pt x="39496" y="19114"/>
                    <a:pt x="39162" y="18614"/>
                  </a:cubicBezTo>
                  <a:cubicBezTo>
                    <a:pt x="38995" y="18347"/>
                    <a:pt x="38828" y="18080"/>
                    <a:pt x="38595" y="17780"/>
                  </a:cubicBezTo>
                  <a:lnTo>
                    <a:pt x="37861" y="16846"/>
                  </a:lnTo>
                  <a:lnTo>
                    <a:pt x="37027" y="15778"/>
                  </a:lnTo>
                  <a:cubicBezTo>
                    <a:pt x="36727" y="15411"/>
                    <a:pt x="36360" y="15044"/>
                    <a:pt x="35993" y="14677"/>
                  </a:cubicBezTo>
                  <a:cubicBezTo>
                    <a:pt x="35626" y="14277"/>
                    <a:pt x="35259" y="13877"/>
                    <a:pt x="34826" y="13443"/>
                  </a:cubicBezTo>
                  <a:lnTo>
                    <a:pt x="33491" y="12209"/>
                  </a:lnTo>
                  <a:cubicBezTo>
                    <a:pt x="33258" y="11976"/>
                    <a:pt x="33024" y="11775"/>
                    <a:pt x="32791" y="11575"/>
                  </a:cubicBezTo>
                  <a:lnTo>
                    <a:pt x="31990" y="11008"/>
                  </a:lnTo>
                  <a:cubicBezTo>
                    <a:pt x="31457" y="10575"/>
                    <a:pt x="30956" y="10141"/>
                    <a:pt x="30356" y="9707"/>
                  </a:cubicBezTo>
                  <a:cubicBezTo>
                    <a:pt x="27887" y="7906"/>
                    <a:pt x="25219" y="6338"/>
                    <a:pt x="22450" y="5037"/>
                  </a:cubicBezTo>
                  <a:lnTo>
                    <a:pt x="20249" y="4037"/>
                  </a:lnTo>
                  <a:lnTo>
                    <a:pt x="18047" y="3203"/>
                  </a:lnTo>
                  <a:cubicBezTo>
                    <a:pt x="17346" y="2902"/>
                    <a:pt x="16613" y="2669"/>
                    <a:pt x="15912" y="2469"/>
                  </a:cubicBezTo>
                  <a:cubicBezTo>
                    <a:pt x="15178" y="2235"/>
                    <a:pt x="14511" y="2002"/>
                    <a:pt x="13811" y="1835"/>
                  </a:cubicBezTo>
                  <a:lnTo>
                    <a:pt x="11809" y="1301"/>
                  </a:lnTo>
                  <a:cubicBezTo>
                    <a:pt x="11142" y="1134"/>
                    <a:pt x="10508" y="1001"/>
                    <a:pt x="9908" y="901"/>
                  </a:cubicBezTo>
                  <a:cubicBezTo>
                    <a:pt x="9274" y="801"/>
                    <a:pt x="8674" y="634"/>
                    <a:pt x="8107" y="567"/>
                  </a:cubicBezTo>
                  <a:lnTo>
                    <a:pt x="6439" y="334"/>
                  </a:lnTo>
                  <a:cubicBezTo>
                    <a:pt x="5405" y="167"/>
                    <a:pt x="4404" y="134"/>
                    <a:pt x="3570" y="67"/>
                  </a:cubicBezTo>
                  <a:cubicBezTo>
                    <a:pt x="3136" y="34"/>
                    <a:pt x="2736" y="0"/>
                    <a:pt x="2369" y="0"/>
                  </a:cubicBezTo>
                  <a:close/>
                  <a:moveTo>
                    <a:pt x="40083" y="19979"/>
                  </a:moveTo>
                  <a:lnTo>
                    <a:pt x="40129" y="20048"/>
                  </a:lnTo>
                  <a:cubicBezTo>
                    <a:pt x="40119" y="20028"/>
                    <a:pt x="40103" y="20004"/>
                    <a:pt x="40083" y="19979"/>
                  </a:cubicBezTo>
                  <a:close/>
                  <a:moveTo>
                    <a:pt x="40129" y="20048"/>
                  </a:moveTo>
                  <a:lnTo>
                    <a:pt x="40129" y="20048"/>
                  </a:lnTo>
                  <a:cubicBezTo>
                    <a:pt x="40196" y="20115"/>
                    <a:pt x="40196" y="20148"/>
                    <a:pt x="40196" y="20148"/>
                  </a:cubicBezTo>
                  <a:lnTo>
                    <a:pt x="40196" y="20148"/>
                  </a:lnTo>
                  <a:cubicBezTo>
                    <a:pt x="40196" y="20115"/>
                    <a:pt x="40163" y="20081"/>
                    <a:pt x="40129" y="20048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805;p44">
              <a:extLst>
                <a:ext uri="{FF2B5EF4-FFF2-40B4-BE49-F238E27FC236}">
                  <a16:creationId xmlns:a16="http://schemas.microsoft.com/office/drawing/2014/main" id="{E7FAFA98-65CE-4AA7-989D-2E8C857054FB}"/>
                </a:ext>
              </a:extLst>
            </p:cNvPr>
            <p:cNvSpPr/>
            <p:nvPr/>
          </p:nvSpPr>
          <p:spPr>
            <a:xfrm>
              <a:off x="7470736" y="3008218"/>
              <a:ext cx="464633" cy="320227"/>
            </a:xfrm>
            <a:custGeom>
              <a:avLst/>
              <a:gdLst/>
              <a:ahLst/>
              <a:cxnLst/>
              <a:rect l="l" t="t" r="r" b="b"/>
              <a:pathLst>
                <a:path w="24685" h="17013" extrusionOk="0">
                  <a:moveTo>
                    <a:pt x="24684" y="1"/>
                  </a:moveTo>
                  <a:cubicBezTo>
                    <a:pt x="24618" y="67"/>
                    <a:pt x="24551" y="134"/>
                    <a:pt x="24451" y="201"/>
                  </a:cubicBezTo>
                  <a:lnTo>
                    <a:pt x="23884" y="868"/>
                  </a:lnTo>
                  <a:cubicBezTo>
                    <a:pt x="23617" y="1168"/>
                    <a:pt x="23317" y="1535"/>
                    <a:pt x="22950" y="1935"/>
                  </a:cubicBezTo>
                  <a:cubicBezTo>
                    <a:pt x="22583" y="2336"/>
                    <a:pt x="22149" y="2769"/>
                    <a:pt x="21682" y="3270"/>
                  </a:cubicBezTo>
                  <a:cubicBezTo>
                    <a:pt x="21182" y="3770"/>
                    <a:pt x="20648" y="4270"/>
                    <a:pt x="20081" y="4838"/>
                  </a:cubicBezTo>
                  <a:cubicBezTo>
                    <a:pt x="19481" y="5405"/>
                    <a:pt x="18847" y="5972"/>
                    <a:pt x="18146" y="6572"/>
                  </a:cubicBezTo>
                  <a:cubicBezTo>
                    <a:pt x="16679" y="7840"/>
                    <a:pt x="15111" y="9041"/>
                    <a:pt x="13476" y="10175"/>
                  </a:cubicBezTo>
                  <a:cubicBezTo>
                    <a:pt x="11775" y="11342"/>
                    <a:pt x="10041" y="12376"/>
                    <a:pt x="8473" y="13244"/>
                  </a:cubicBezTo>
                  <a:cubicBezTo>
                    <a:pt x="7639" y="13677"/>
                    <a:pt x="6872" y="14077"/>
                    <a:pt x="6171" y="14411"/>
                  </a:cubicBezTo>
                  <a:cubicBezTo>
                    <a:pt x="5437" y="14778"/>
                    <a:pt x="4737" y="15078"/>
                    <a:pt x="4136" y="15378"/>
                  </a:cubicBezTo>
                  <a:cubicBezTo>
                    <a:pt x="3503" y="15645"/>
                    <a:pt x="2902" y="15879"/>
                    <a:pt x="2402" y="16079"/>
                  </a:cubicBezTo>
                  <a:cubicBezTo>
                    <a:pt x="1901" y="16279"/>
                    <a:pt x="1468" y="16446"/>
                    <a:pt x="1101" y="16579"/>
                  </a:cubicBezTo>
                  <a:lnTo>
                    <a:pt x="267" y="16879"/>
                  </a:lnTo>
                  <a:cubicBezTo>
                    <a:pt x="167" y="16913"/>
                    <a:pt x="67" y="16980"/>
                    <a:pt x="0" y="17013"/>
                  </a:cubicBezTo>
                  <a:cubicBezTo>
                    <a:pt x="100" y="17013"/>
                    <a:pt x="200" y="16980"/>
                    <a:pt x="300" y="16946"/>
                  </a:cubicBezTo>
                  <a:lnTo>
                    <a:pt x="1134" y="16646"/>
                  </a:lnTo>
                  <a:cubicBezTo>
                    <a:pt x="1501" y="16546"/>
                    <a:pt x="1935" y="16379"/>
                    <a:pt x="2435" y="16179"/>
                  </a:cubicBezTo>
                  <a:cubicBezTo>
                    <a:pt x="2935" y="16012"/>
                    <a:pt x="3536" y="15779"/>
                    <a:pt x="4170" y="15512"/>
                  </a:cubicBezTo>
                  <a:cubicBezTo>
                    <a:pt x="4803" y="15245"/>
                    <a:pt x="5504" y="14911"/>
                    <a:pt x="6238" y="14578"/>
                  </a:cubicBezTo>
                  <a:cubicBezTo>
                    <a:pt x="6972" y="14278"/>
                    <a:pt x="7739" y="13844"/>
                    <a:pt x="8539" y="13444"/>
                  </a:cubicBezTo>
                  <a:cubicBezTo>
                    <a:pt x="12042" y="11576"/>
                    <a:pt x="15311" y="9307"/>
                    <a:pt x="18280" y="6706"/>
                  </a:cubicBezTo>
                  <a:cubicBezTo>
                    <a:pt x="18947" y="6105"/>
                    <a:pt x="19581" y="5538"/>
                    <a:pt x="20181" y="4971"/>
                  </a:cubicBezTo>
                  <a:cubicBezTo>
                    <a:pt x="20782" y="4404"/>
                    <a:pt x="21282" y="3870"/>
                    <a:pt x="21782" y="3370"/>
                  </a:cubicBezTo>
                  <a:cubicBezTo>
                    <a:pt x="22249" y="2869"/>
                    <a:pt x="22650" y="2402"/>
                    <a:pt x="23016" y="2002"/>
                  </a:cubicBezTo>
                  <a:cubicBezTo>
                    <a:pt x="23383" y="1602"/>
                    <a:pt x="23684" y="1235"/>
                    <a:pt x="23950" y="935"/>
                  </a:cubicBezTo>
                  <a:lnTo>
                    <a:pt x="24518" y="268"/>
                  </a:lnTo>
                  <a:cubicBezTo>
                    <a:pt x="24584" y="168"/>
                    <a:pt x="24651" y="101"/>
                    <a:pt x="2468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806;p44">
              <a:extLst>
                <a:ext uri="{FF2B5EF4-FFF2-40B4-BE49-F238E27FC236}">
                  <a16:creationId xmlns:a16="http://schemas.microsoft.com/office/drawing/2014/main" id="{6F42DE4F-B73E-48D1-BA55-9C1B14A8353A}"/>
                </a:ext>
              </a:extLst>
            </p:cNvPr>
            <p:cNvSpPr/>
            <p:nvPr/>
          </p:nvSpPr>
          <p:spPr>
            <a:xfrm>
              <a:off x="7458803" y="3326544"/>
              <a:ext cx="4404" cy="563226"/>
            </a:xfrm>
            <a:custGeom>
              <a:avLst/>
              <a:gdLst/>
              <a:ahLst/>
              <a:cxnLst/>
              <a:rect l="l" t="t" r="r" b="b"/>
              <a:pathLst>
                <a:path w="234" h="29923" extrusionOk="0">
                  <a:moveTo>
                    <a:pt x="100" y="1"/>
                  </a:moveTo>
                  <a:cubicBezTo>
                    <a:pt x="67" y="1"/>
                    <a:pt x="0" y="6672"/>
                    <a:pt x="0" y="14945"/>
                  </a:cubicBezTo>
                  <a:cubicBezTo>
                    <a:pt x="0" y="23217"/>
                    <a:pt x="67" y="29922"/>
                    <a:pt x="100" y="29922"/>
                  </a:cubicBezTo>
                  <a:cubicBezTo>
                    <a:pt x="167" y="29922"/>
                    <a:pt x="234" y="23217"/>
                    <a:pt x="234" y="14945"/>
                  </a:cubicBezTo>
                  <a:cubicBezTo>
                    <a:pt x="234" y="6672"/>
                    <a:pt x="167" y="1"/>
                    <a:pt x="10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807;p44">
              <a:extLst>
                <a:ext uri="{FF2B5EF4-FFF2-40B4-BE49-F238E27FC236}">
                  <a16:creationId xmlns:a16="http://schemas.microsoft.com/office/drawing/2014/main" id="{52030227-9614-4042-8588-87B6789CCA81}"/>
                </a:ext>
              </a:extLst>
            </p:cNvPr>
            <p:cNvSpPr/>
            <p:nvPr/>
          </p:nvSpPr>
          <p:spPr>
            <a:xfrm>
              <a:off x="7476383" y="4136495"/>
              <a:ext cx="3783" cy="394953"/>
            </a:xfrm>
            <a:custGeom>
              <a:avLst/>
              <a:gdLst/>
              <a:ahLst/>
              <a:cxnLst/>
              <a:rect l="l" t="t" r="r" b="b"/>
              <a:pathLst>
                <a:path w="201" h="20983" extrusionOk="0">
                  <a:moveTo>
                    <a:pt x="100" y="1"/>
                  </a:moveTo>
                  <a:cubicBezTo>
                    <a:pt x="34" y="1"/>
                    <a:pt x="0" y="4704"/>
                    <a:pt x="0" y="10508"/>
                  </a:cubicBezTo>
                  <a:cubicBezTo>
                    <a:pt x="0" y="16279"/>
                    <a:pt x="34" y="20982"/>
                    <a:pt x="100" y="20982"/>
                  </a:cubicBezTo>
                  <a:cubicBezTo>
                    <a:pt x="167" y="20982"/>
                    <a:pt x="200" y="16312"/>
                    <a:pt x="200" y="10508"/>
                  </a:cubicBezTo>
                  <a:cubicBezTo>
                    <a:pt x="200" y="4704"/>
                    <a:pt x="167" y="1"/>
                    <a:pt x="10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808;p44">
              <a:extLst>
                <a:ext uri="{FF2B5EF4-FFF2-40B4-BE49-F238E27FC236}">
                  <a16:creationId xmlns:a16="http://schemas.microsoft.com/office/drawing/2014/main" id="{D7D0AAAD-3B46-41ED-9722-A5D03BBCE39A}"/>
                </a:ext>
              </a:extLst>
            </p:cNvPr>
            <p:cNvSpPr/>
            <p:nvPr/>
          </p:nvSpPr>
          <p:spPr>
            <a:xfrm>
              <a:off x="7916509" y="2358390"/>
              <a:ext cx="228562" cy="120784"/>
            </a:xfrm>
            <a:custGeom>
              <a:avLst/>
              <a:gdLst/>
              <a:ahLst/>
              <a:cxnLst/>
              <a:rect l="l" t="t" r="r" b="b"/>
              <a:pathLst>
                <a:path w="12143" h="6417" extrusionOk="0">
                  <a:moveTo>
                    <a:pt x="12143" y="0"/>
                  </a:moveTo>
                  <a:lnTo>
                    <a:pt x="12143" y="0"/>
                  </a:lnTo>
                  <a:cubicBezTo>
                    <a:pt x="12142" y="0"/>
                    <a:pt x="2302" y="634"/>
                    <a:pt x="401" y="4370"/>
                  </a:cubicBezTo>
                  <a:cubicBezTo>
                    <a:pt x="1" y="5204"/>
                    <a:pt x="1568" y="5904"/>
                    <a:pt x="2436" y="6171"/>
                  </a:cubicBezTo>
                  <a:cubicBezTo>
                    <a:pt x="3089" y="6335"/>
                    <a:pt x="3743" y="6416"/>
                    <a:pt x="4397" y="6416"/>
                  </a:cubicBezTo>
                  <a:cubicBezTo>
                    <a:pt x="4677" y="6416"/>
                    <a:pt x="4957" y="6401"/>
                    <a:pt x="5238" y="6371"/>
                  </a:cubicBezTo>
                  <a:cubicBezTo>
                    <a:pt x="6505" y="6305"/>
                    <a:pt x="7773" y="6171"/>
                    <a:pt x="8874" y="5571"/>
                  </a:cubicBezTo>
                  <a:cubicBezTo>
                    <a:pt x="9808" y="4970"/>
                    <a:pt x="10575" y="4136"/>
                    <a:pt x="11042" y="3136"/>
                  </a:cubicBezTo>
                  <a:cubicBezTo>
                    <a:pt x="11509" y="2135"/>
                    <a:pt x="11876" y="1067"/>
                    <a:pt x="12143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809;p44">
              <a:extLst>
                <a:ext uri="{FF2B5EF4-FFF2-40B4-BE49-F238E27FC236}">
                  <a16:creationId xmlns:a16="http://schemas.microsoft.com/office/drawing/2014/main" id="{D763A105-2F79-4797-B1B5-4D89C58F560B}"/>
                </a:ext>
              </a:extLst>
            </p:cNvPr>
            <p:cNvSpPr/>
            <p:nvPr/>
          </p:nvSpPr>
          <p:spPr>
            <a:xfrm>
              <a:off x="7916509" y="2358390"/>
              <a:ext cx="228562" cy="120784"/>
            </a:xfrm>
            <a:custGeom>
              <a:avLst/>
              <a:gdLst/>
              <a:ahLst/>
              <a:cxnLst/>
              <a:rect l="l" t="t" r="r" b="b"/>
              <a:pathLst>
                <a:path w="12143" h="6417" extrusionOk="0">
                  <a:moveTo>
                    <a:pt x="12143" y="0"/>
                  </a:moveTo>
                  <a:lnTo>
                    <a:pt x="12143" y="0"/>
                  </a:lnTo>
                  <a:cubicBezTo>
                    <a:pt x="12142" y="0"/>
                    <a:pt x="2302" y="634"/>
                    <a:pt x="401" y="4370"/>
                  </a:cubicBezTo>
                  <a:cubicBezTo>
                    <a:pt x="1" y="5204"/>
                    <a:pt x="1568" y="5904"/>
                    <a:pt x="2436" y="6171"/>
                  </a:cubicBezTo>
                  <a:cubicBezTo>
                    <a:pt x="3089" y="6335"/>
                    <a:pt x="3743" y="6416"/>
                    <a:pt x="4397" y="6416"/>
                  </a:cubicBezTo>
                  <a:cubicBezTo>
                    <a:pt x="4677" y="6416"/>
                    <a:pt x="4957" y="6401"/>
                    <a:pt x="5238" y="6371"/>
                  </a:cubicBezTo>
                  <a:cubicBezTo>
                    <a:pt x="6505" y="6305"/>
                    <a:pt x="7773" y="6171"/>
                    <a:pt x="8874" y="5571"/>
                  </a:cubicBezTo>
                  <a:cubicBezTo>
                    <a:pt x="9808" y="4970"/>
                    <a:pt x="10575" y="4136"/>
                    <a:pt x="11042" y="3136"/>
                  </a:cubicBezTo>
                  <a:cubicBezTo>
                    <a:pt x="11509" y="2135"/>
                    <a:pt x="11876" y="1067"/>
                    <a:pt x="1214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810;p44">
              <a:extLst>
                <a:ext uri="{FF2B5EF4-FFF2-40B4-BE49-F238E27FC236}">
                  <a16:creationId xmlns:a16="http://schemas.microsoft.com/office/drawing/2014/main" id="{BD41EC92-8C2A-420C-8F5B-785CDC3F2309}"/>
                </a:ext>
              </a:extLst>
            </p:cNvPr>
            <p:cNvSpPr/>
            <p:nvPr/>
          </p:nvSpPr>
          <p:spPr>
            <a:xfrm>
              <a:off x="8436387" y="2336123"/>
              <a:ext cx="202812" cy="87619"/>
            </a:xfrm>
            <a:custGeom>
              <a:avLst/>
              <a:gdLst/>
              <a:ahLst/>
              <a:cxnLst/>
              <a:rect l="l" t="t" r="r" b="b"/>
              <a:pathLst>
                <a:path w="10775" h="4655" extrusionOk="0">
                  <a:moveTo>
                    <a:pt x="7230" y="1"/>
                  </a:moveTo>
                  <a:cubicBezTo>
                    <a:pt x="6943" y="1"/>
                    <a:pt x="6655" y="8"/>
                    <a:pt x="6372" y="16"/>
                  </a:cubicBezTo>
                  <a:cubicBezTo>
                    <a:pt x="5071" y="82"/>
                    <a:pt x="3803" y="316"/>
                    <a:pt x="2569" y="749"/>
                  </a:cubicBezTo>
                  <a:cubicBezTo>
                    <a:pt x="1568" y="1116"/>
                    <a:pt x="501" y="1583"/>
                    <a:pt x="0" y="2517"/>
                  </a:cubicBezTo>
                  <a:lnTo>
                    <a:pt x="634" y="2884"/>
                  </a:lnTo>
                  <a:cubicBezTo>
                    <a:pt x="2235" y="4052"/>
                    <a:pt x="4203" y="4652"/>
                    <a:pt x="6171" y="4652"/>
                  </a:cubicBezTo>
                  <a:cubicBezTo>
                    <a:pt x="6220" y="4654"/>
                    <a:pt x="6269" y="4655"/>
                    <a:pt x="6317" y="4655"/>
                  </a:cubicBezTo>
                  <a:cubicBezTo>
                    <a:pt x="7232" y="4655"/>
                    <a:pt x="8111" y="4357"/>
                    <a:pt x="8840" y="3818"/>
                  </a:cubicBezTo>
                  <a:cubicBezTo>
                    <a:pt x="9174" y="3518"/>
                    <a:pt x="9407" y="3151"/>
                    <a:pt x="9741" y="2851"/>
                  </a:cubicBezTo>
                  <a:cubicBezTo>
                    <a:pt x="9941" y="2651"/>
                    <a:pt x="10208" y="2517"/>
                    <a:pt x="10441" y="2317"/>
                  </a:cubicBezTo>
                  <a:cubicBezTo>
                    <a:pt x="10641" y="2117"/>
                    <a:pt x="10775" y="1817"/>
                    <a:pt x="10741" y="1517"/>
                  </a:cubicBezTo>
                  <a:cubicBezTo>
                    <a:pt x="10641" y="1150"/>
                    <a:pt x="10441" y="816"/>
                    <a:pt x="10174" y="616"/>
                  </a:cubicBezTo>
                  <a:cubicBezTo>
                    <a:pt x="9288" y="94"/>
                    <a:pt x="8258" y="1"/>
                    <a:pt x="7230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811;p44">
              <a:extLst>
                <a:ext uri="{FF2B5EF4-FFF2-40B4-BE49-F238E27FC236}">
                  <a16:creationId xmlns:a16="http://schemas.microsoft.com/office/drawing/2014/main" id="{2CD19EE1-50A0-41A4-9704-DE4F5F5C109D}"/>
                </a:ext>
              </a:extLst>
            </p:cNvPr>
            <p:cNvSpPr/>
            <p:nvPr/>
          </p:nvSpPr>
          <p:spPr>
            <a:xfrm>
              <a:off x="8436387" y="2336273"/>
              <a:ext cx="202812" cy="87468"/>
            </a:xfrm>
            <a:custGeom>
              <a:avLst/>
              <a:gdLst/>
              <a:ahLst/>
              <a:cxnLst/>
              <a:rect l="l" t="t" r="r" b="b"/>
              <a:pathLst>
                <a:path w="10775" h="4647" extrusionOk="0">
                  <a:moveTo>
                    <a:pt x="6867" y="1"/>
                  </a:moveTo>
                  <a:cubicBezTo>
                    <a:pt x="6704" y="1"/>
                    <a:pt x="6538" y="3"/>
                    <a:pt x="6372" y="8"/>
                  </a:cubicBezTo>
                  <a:cubicBezTo>
                    <a:pt x="5071" y="74"/>
                    <a:pt x="3803" y="308"/>
                    <a:pt x="2569" y="741"/>
                  </a:cubicBezTo>
                  <a:cubicBezTo>
                    <a:pt x="1568" y="1075"/>
                    <a:pt x="501" y="1575"/>
                    <a:pt x="0" y="2509"/>
                  </a:cubicBezTo>
                  <a:lnTo>
                    <a:pt x="634" y="2876"/>
                  </a:lnTo>
                  <a:cubicBezTo>
                    <a:pt x="2235" y="4044"/>
                    <a:pt x="4203" y="4644"/>
                    <a:pt x="6205" y="4644"/>
                  </a:cubicBezTo>
                  <a:cubicBezTo>
                    <a:pt x="6252" y="4646"/>
                    <a:pt x="6299" y="4647"/>
                    <a:pt x="6346" y="4647"/>
                  </a:cubicBezTo>
                  <a:cubicBezTo>
                    <a:pt x="7232" y="4647"/>
                    <a:pt x="8111" y="4349"/>
                    <a:pt x="8840" y="3810"/>
                  </a:cubicBezTo>
                  <a:cubicBezTo>
                    <a:pt x="9174" y="3510"/>
                    <a:pt x="9407" y="3110"/>
                    <a:pt x="9741" y="2843"/>
                  </a:cubicBezTo>
                  <a:cubicBezTo>
                    <a:pt x="9941" y="2643"/>
                    <a:pt x="10208" y="2509"/>
                    <a:pt x="10441" y="2309"/>
                  </a:cubicBezTo>
                  <a:cubicBezTo>
                    <a:pt x="10641" y="2109"/>
                    <a:pt x="10775" y="1809"/>
                    <a:pt x="10741" y="1509"/>
                  </a:cubicBezTo>
                  <a:cubicBezTo>
                    <a:pt x="10575" y="1142"/>
                    <a:pt x="10341" y="875"/>
                    <a:pt x="10007" y="675"/>
                  </a:cubicBezTo>
                  <a:cubicBezTo>
                    <a:pt x="9019" y="122"/>
                    <a:pt x="7979" y="1"/>
                    <a:pt x="68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812;p44">
              <a:extLst>
                <a:ext uri="{FF2B5EF4-FFF2-40B4-BE49-F238E27FC236}">
                  <a16:creationId xmlns:a16="http://schemas.microsoft.com/office/drawing/2014/main" id="{0F8DA79D-0D27-4A1C-B81A-7DACCC4ACD5D}"/>
                </a:ext>
              </a:extLst>
            </p:cNvPr>
            <p:cNvSpPr/>
            <p:nvPr/>
          </p:nvSpPr>
          <p:spPr>
            <a:xfrm>
              <a:off x="7864390" y="1987944"/>
              <a:ext cx="621613" cy="689412"/>
            </a:xfrm>
            <a:custGeom>
              <a:avLst/>
              <a:gdLst/>
              <a:ahLst/>
              <a:cxnLst/>
              <a:rect l="l" t="t" r="r" b="b"/>
              <a:pathLst>
                <a:path w="33025" h="36627" extrusionOk="0">
                  <a:moveTo>
                    <a:pt x="13310" y="0"/>
                  </a:moveTo>
                  <a:lnTo>
                    <a:pt x="10575" y="1268"/>
                  </a:lnTo>
                  <a:cubicBezTo>
                    <a:pt x="9975" y="1568"/>
                    <a:pt x="9374" y="1902"/>
                    <a:pt x="8841" y="2269"/>
                  </a:cubicBezTo>
                  <a:cubicBezTo>
                    <a:pt x="7006" y="3469"/>
                    <a:pt x="2636" y="6271"/>
                    <a:pt x="1836" y="9374"/>
                  </a:cubicBezTo>
                  <a:cubicBezTo>
                    <a:pt x="1" y="16579"/>
                    <a:pt x="3103" y="24585"/>
                    <a:pt x="3103" y="24585"/>
                  </a:cubicBezTo>
                  <a:lnTo>
                    <a:pt x="5105" y="23017"/>
                  </a:lnTo>
                  <a:cubicBezTo>
                    <a:pt x="5605" y="22616"/>
                    <a:pt x="6139" y="22283"/>
                    <a:pt x="6706" y="21949"/>
                  </a:cubicBezTo>
                  <a:lnTo>
                    <a:pt x="10742" y="32757"/>
                  </a:lnTo>
                  <a:cubicBezTo>
                    <a:pt x="10242" y="33057"/>
                    <a:pt x="9908" y="33558"/>
                    <a:pt x="9841" y="34125"/>
                  </a:cubicBezTo>
                  <a:cubicBezTo>
                    <a:pt x="9808" y="34992"/>
                    <a:pt x="10275" y="36059"/>
                    <a:pt x="11776" y="36360"/>
                  </a:cubicBezTo>
                  <a:lnTo>
                    <a:pt x="32558" y="36626"/>
                  </a:lnTo>
                  <a:cubicBezTo>
                    <a:pt x="32724" y="36626"/>
                    <a:pt x="32824" y="36526"/>
                    <a:pt x="32824" y="36360"/>
                  </a:cubicBezTo>
                  <a:cubicBezTo>
                    <a:pt x="32824" y="36326"/>
                    <a:pt x="32824" y="36326"/>
                    <a:pt x="32824" y="36293"/>
                  </a:cubicBezTo>
                  <a:lnTo>
                    <a:pt x="30389" y="28687"/>
                  </a:lnTo>
                  <a:cubicBezTo>
                    <a:pt x="30389" y="28687"/>
                    <a:pt x="30756" y="24885"/>
                    <a:pt x="31257" y="20315"/>
                  </a:cubicBezTo>
                  <a:cubicBezTo>
                    <a:pt x="31988" y="13396"/>
                    <a:pt x="33019" y="4687"/>
                    <a:pt x="33025" y="4670"/>
                  </a:cubicBezTo>
                  <a:lnTo>
                    <a:pt x="33025" y="4670"/>
                  </a:lnTo>
                  <a:cubicBezTo>
                    <a:pt x="33025" y="4670"/>
                    <a:pt x="33025" y="4670"/>
                    <a:pt x="33025" y="4670"/>
                  </a:cubicBezTo>
                  <a:cubicBezTo>
                    <a:pt x="33025" y="4670"/>
                    <a:pt x="33025" y="4670"/>
                    <a:pt x="33025" y="4670"/>
                  </a:cubicBezTo>
                  <a:cubicBezTo>
                    <a:pt x="33025" y="4670"/>
                    <a:pt x="33025" y="4670"/>
                    <a:pt x="33025" y="4670"/>
                  </a:cubicBezTo>
                  <a:lnTo>
                    <a:pt x="33025" y="4670"/>
                  </a:lnTo>
                  <a:cubicBezTo>
                    <a:pt x="31590" y="667"/>
                    <a:pt x="23218" y="0"/>
                    <a:pt x="23218" y="0"/>
                  </a:cubicBezTo>
                  <a:lnTo>
                    <a:pt x="13644" y="567"/>
                  </a:lnTo>
                  <a:lnTo>
                    <a:pt x="13310" y="0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813;p44">
              <a:extLst>
                <a:ext uri="{FF2B5EF4-FFF2-40B4-BE49-F238E27FC236}">
                  <a16:creationId xmlns:a16="http://schemas.microsoft.com/office/drawing/2014/main" id="{724274DD-23BD-4F96-9109-841550CE1E28}"/>
                </a:ext>
              </a:extLst>
            </p:cNvPr>
            <p:cNvSpPr/>
            <p:nvPr/>
          </p:nvSpPr>
          <p:spPr>
            <a:xfrm>
              <a:off x="8202197" y="2230302"/>
              <a:ext cx="64053" cy="211151"/>
            </a:xfrm>
            <a:custGeom>
              <a:avLst/>
              <a:gdLst/>
              <a:ahLst/>
              <a:cxnLst/>
              <a:rect l="l" t="t" r="r" b="b"/>
              <a:pathLst>
                <a:path w="3403" h="11218" extrusionOk="0">
                  <a:moveTo>
                    <a:pt x="2702" y="0"/>
                  </a:moveTo>
                  <a:cubicBezTo>
                    <a:pt x="1568" y="2902"/>
                    <a:pt x="1601" y="6238"/>
                    <a:pt x="367" y="9140"/>
                  </a:cubicBezTo>
                  <a:cubicBezTo>
                    <a:pt x="234" y="9440"/>
                    <a:pt x="100" y="9774"/>
                    <a:pt x="67" y="10107"/>
                  </a:cubicBezTo>
                  <a:cubicBezTo>
                    <a:pt x="0" y="10441"/>
                    <a:pt x="100" y="10775"/>
                    <a:pt x="334" y="11041"/>
                  </a:cubicBezTo>
                  <a:cubicBezTo>
                    <a:pt x="485" y="11178"/>
                    <a:pt x="671" y="11218"/>
                    <a:pt x="869" y="11218"/>
                  </a:cubicBezTo>
                  <a:cubicBezTo>
                    <a:pt x="1108" y="11218"/>
                    <a:pt x="1364" y="11160"/>
                    <a:pt x="1601" y="11141"/>
                  </a:cubicBezTo>
                  <a:cubicBezTo>
                    <a:pt x="2002" y="11041"/>
                    <a:pt x="2368" y="10941"/>
                    <a:pt x="2735" y="10775"/>
                  </a:cubicBezTo>
                  <a:cubicBezTo>
                    <a:pt x="3403" y="7205"/>
                    <a:pt x="3069" y="3569"/>
                    <a:pt x="270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814;p44">
              <a:extLst>
                <a:ext uri="{FF2B5EF4-FFF2-40B4-BE49-F238E27FC236}">
                  <a16:creationId xmlns:a16="http://schemas.microsoft.com/office/drawing/2014/main" id="{9165B117-5C98-4BBA-9B6F-06B66F0CA94C}"/>
                </a:ext>
              </a:extLst>
            </p:cNvPr>
            <p:cNvSpPr/>
            <p:nvPr/>
          </p:nvSpPr>
          <p:spPr>
            <a:xfrm>
              <a:off x="8104866" y="2537241"/>
              <a:ext cx="332161" cy="53418"/>
            </a:xfrm>
            <a:custGeom>
              <a:avLst/>
              <a:gdLst/>
              <a:ahLst/>
              <a:cxnLst/>
              <a:rect l="l" t="t" r="r" b="b"/>
              <a:pathLst>
                <a:path w="17647" h="2838" extrusionOk="0">
                  <a:moveTo>
                    <a:pt x="4617" y="1"/>
                  </a:moveTo>
                  <a:cubicBezTo>
                    <a:pt x="4043" y="1"/>
                    <a:pt x="3467" y="69"/>
                    <a:pt x="2903" y="205"/>
                  </a:cubicBezTo>
                  <a:cubicBezTo>
                    <a:pt x="1735" y="572"/>
                    <a:pt x="835" y="1506"/>
                    <a:pt x="1" y="2440"/>
                  </a:cubicBezTo>
                  <a:lnTo>
                    <a:pt x="268" y="2673"/>
                  </a:lnTo>
                  <a:cubicBezTo>
                    <a:pt x="611" y="2790"/>
                    <a:pt x="959" y="2838"/>
                    <a:pt x="1310" y="2838"/>
                  </a:cubicBezTo>
                  <a:cubicBezTo>
                    <a:pt x="2664" y="2838"/>
                    <a:pt x="4067" y="2132"/>
                    <a:pt x="5471" y="1973"/>
                  </a:cubicBezTo>
                  <a:cubicBezTo>
                    <a:pt x="5690" y="1948"/>
                    <a:pt x="5908" y="1937"/>
                    <a:pt x="6126" y="1937"/>
                  </a:cubicBezTo>
                  <a:cubicBezTo>
                    <a:pt x="7075" y="1937"/>
                    <a:pt x="8019" y="2144"/>
                    <a:pt x="8940" y="2306"/>
                  </a:cubicBezTo>
                  <a:cubicBezTo>
                    <a:pt x="10342" y="2524"/>
                    <a:pt x="11743" y="2636"/>
                    <a:pt x="13144" y="2636"/>
                  </a:cubicBezTo>
                  <a:cubicBezTo>
                    <a:pt x="14111" y="2636"/>
                    <a:pt x="15078" y="2582"/>
                    <a:pt x="16046" y="2473"/>
                  </a:cubicBezTo>
                  <a:cubicBezTo>
                    <a:pt x="16412" y="2440"/>
                    <a:pt x="16746" y="2340"/>
                    <a:pt x="17080" y="2206"/>
                  </a:cubicBezTo>
                  <a:cubicBezTo>
                    <a:pt x="17413" y="1973"/>
                    <a:pt x="17647" y="1573"/>
                    <a:pt x="17647" y="1172"/>
                  </a:cubicBezTo>
                  <a:cubicBezTo>
                    <a:pt x="13711" y="739"/>
                    <a:pt x="9774" y="539"/>
                    <a:pt x="5838" y="105"/>
                  </a:cubicBezTo>
                  <a:cubicBezTo>
                    <a:pt x="5435" y="35"/>
                    <a:pt x="5026" y="1"/>
                    <a:pt x="461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815;p44">
              <a:extLst>
                <a:ext uri="{FF2B5EF4-FFF2-40B4-BE49-F238E27FC236}">
                  <a16:creationId xmlns:a16="http://schemas.microsoft.com/office/drawing/2014/main" id="{B3F6579B-8156-4B55-B3E3-4F90073B5CEC}"/>
                </a:ext>
              </a:extLst>
            </p:cNvPr>
            <p:cNvSpPr/>
            <p:nvPr/>
          </p:nvSpPr>
          <p:spPr>
            <a:xfrm>
              <a:off x="8395580" y="2067676"/>
              <a:ext cx="242999" cy="323992"/>
            </a:xfrm>
            <a:custGeom>
              <a:avLst/>
              <a:gdLst/>
              <a:ahLst/>
              <a:cxnLst/>
              <a:rect l="l" t="t" r="r" b="b"/>
              <a:pathLst>
                <a:path w="12910" h="17213" extrusionOk="0">
                  <a:moveTo>
                    <a:pt x="4637" y="1"/>
                  </a:moveTo>
                  <a:lnTo>
                    <a:pt x="0" y="5838"/>
                  </a:lnTo>
                  <a:lnTo>
                    <a:pt x="1068" y="17213"/>
                  </a:lnTo>
                  <a:cubicBezTo>
                    <a:pt x="1068" y="17213"/>
                    <a:pt x="3503" y="14511"/>
                    <a:pt x="10374" y="14444"/>
                  </a:cubicBezTo>
                  <a:cubicBezTo>
                    <a:pt x="11375" y="14478"/>
                    <a:pt x="12309" y="14978"/>
                    <a:pt x="12909" y="15779"/>
                  </a:cubicBezTo>
                  <a:lnTo>
                    <a:pt x="12309" y="14411"/>
                  </a:lnTo>
                  <a:cubicBezTo>
                    <a:pt x="10608" y="10575"/>
                    <a:pt x="4637" y="1"/>
                    <a:pt x="4637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816;p44">
              <a:extLst>
                <a:ext uri="{FF2B5EF4-FFF2-40B4-BE49-F238E27FC236}">
                  <a16:creationId xmlns:a16="http://schemas.microsoft.com/office/drawing/2014/main" id="{1B0AA8C0-9BD1-4356-ACAD-C545199B23EB}"/>
                </a:ext>
              </a:extLst>
            </p:cNvPr>
            <p:cNvSpPr/>
            <p:nvPr/>
          </p:nvSpPr>
          <p:spPr>
            <a:xfrm>
              <a:off x="8077875" y="2205814"/>
              <a:ext cx="25768" cy="94828"/>
            </a:xfrm>
            <a:custGeom>
              <a:avLst/>
              <a:gdLst/>
              <a:ahLst/>
              <a:cxnLst/>
              <a:rect l="l" t="t" r="r" b="b"/>
              <a:pathLst>
                <a:path w="1369" h="5038" extrusionOk="0">
                  <a:moveTo>
                    <a:pt x="0" y="0"/>
                  </a:moveTo>
                  <a:cubicBezTo>
                    <a:pt x="134" y="868"/>
                    <a:pt x="334" y="1701"/>
                    <a:pt x="567" y="2535"/>
                  </a:cubicBezTo>
                  <a:cubicBezTo>
                    <a:pt x="768" y="3403"/>
                    <a:pt x="1034" y="4237"/>
                    <a:pt x="1368" y="5037"/>
                  </a:cubicBezTo>
                  <a:cubicBezTo>
                    <a:pt x="1235" y="4170"/>
                    <a:pt x="1068" y="3336"/>
                    <a:pt x="801" y="2502"/>
                  </a:cubicBezTo>
                  <a:cubicBezTo>
                    <a:pt x="601" y="1635"/>
                    <a:pt x="334" y="801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817;p44">
              <a:extLst>
                <a:ext uri="{FF2B5EF4-FFF2-40B4-BE49-F238E27FC236}">
                  <a16:creationId xmlns:a16="http://schemas.microsoft.com/office/drawing/2014/main" id="{A2181213-FA02-4CD3-919A-597040A42BDC}"/>
                </a:ext>
              </a:extLst>
            </p:cNvPr>
            <p:cNvSpPr/>
            <p:nvPr/>
          </p:nvSpPr>
          <p:spPr>
            <a:xfrm>
              <a:off x="8388032" y="2162485"/>
              <a:ext cx="74104" cy="247403"/>
            </a:xfrm>
            <a:custGeom>
              <a:avLst/>
              <a:gdLst/>
              <a:ahLst/>
              <a:cxnLst/>
              <a:rect l="l" t="t" r="r" b="b"/>
              <a:pathLst>
                <a:path w="3937" h="13144" extrusionOk="0">
                  <a:moveTo>
                    <a:pt x="34" y="1"/>
                  </a:moveTo>
                  <a:lnTo>
                    <a:pt x="34" y="1"/>
                  </a:lnTo>
                  <a:cubicBezTo>
                    <a:pt x="1" y="34"/>
                    <a:pt x="601" y="568"/>
                    <a:pt x="1368" y="1602"/>
                  </a:cubicBezTo>
                  <a:cubicBezTo>
                    <a:pt x="2403" y="2936"/>
                    <a:pt x="3103" y="4470"/>
                    <a:pt x="3503" y="6072"/>
                  </a:cubicBezTo>
                  <a:cubicBezTo>
                    <a:pt x="3670" y="6972"/>
                    <a:pt x="3737" y="7906"/>
                    <a:pt x="3637" y="8807"/>
                  </a:cubicBezTo>
                  <a:cubicBezTo>
                    <a:pt x="3537" y="9641"/>
                    <a:pt x="3403" y="10408"/>
                    <a:pt x="3303" y="11042"/>
                  </a:cubicBezTo>
                  <a:cubicBezTo>
                    <a:pt x="3236" y="11542"/>
                    <a:pt x="3170" y="12076"/>
                    <a:pt x="3170" y="12576"/>
                  </a:cubicBezTo>
                  <a:cubicBezTo>
                    <a:pt x="3170" y="12776"/>
                    <a:pt x="3170" y="12943"/>
                    <a:pt x="3203" y="13143"/>
                  </a:cubicBezTo>
                  <a:cubicBezTo>
                    <a:pt x="3236" y="12943"/>
                    <a:pt x="3236" y="12776"/>
                    <a:pt x="3236" y="12576"/>
                  </a:cubicBezTo>
                  <a:cubicBezTo>
                    <a:pt x="3270" y="12209"/>
                    <a:pt x="3337" y="11709"/>
                    <a:pt x="3470" y="11075"/>
                  </a:cubicBezTo>
                  <a:cubicBezTo>
                    <a:pt x="3570" y="10441"/>
                    <a:pt x="3737" y="9674"/>
                    <a:pt x="3837" y="8840"/>
                  </a:cubicBezTo>
                  <a:cubicBezTo>
                    <a:pt x="3937" y="7906"/>
                    <a:pt x="3904" y="6972"/>
                    <a:pt x="3703" y="6038"/>
                  </a:cubicBezTo>
                  <a:cubicBezTo>
                    <a:pt x="3337" y="4370"/>
                    <a:pt x="2569" y="2836"/>
                    <a:pt x="1502" y="1502"/>
                  </a:cubicBezTo>
                  <a:cubicBezTo>
                    <a:pt x="1168" y="1101"/>
                    <a:pt x="835" y="734"/>
                    <a:pt x="468" y="367"/>
                  </a:cubicBezTo>
                  <a:cubicBezTo>
                    <a:pt x="334" y="234"/>
                    <a:pt x="201" y="134"/>
                    <a:pt x="3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818;p44">
              <a:extLst>
                <a:ext uri="{FF2B5EF4-FFF2-40B4-BE49-F238E27FC236}">
                  <a16:creationId xmlns:a16="http://schemas.microsoft.com/office/drawing/2014/main" id="{BA1506AD-0A59-4E7E-A9A3-F3857661B6FC}"/>
                </a:ext>
              </a:extLst>
            </p:cNvPr>
            <p:cNvSpPr/>
            <p:nvPr/>
          </p:nvSpPr>
          <p:spPr>
            <a:xfrm>
              <a:off x="8103624" y="2591318"/>
              <a:ext cx="205316" cy="70660"/>
            </a:xfrm>
            <a:custGeom>
              <a:avLst/>
              <a:gdLst/>
              <a:ahLst/>
              <a:cxnLst/>
              <a:rect l="l" t="t" r="r" b="b"/>
              <a:pathLst>
                <a:path w="10908" h="3754" extrusionOk="0">
                  <a:moveTo>
                    <a:pt x="0" y="1"/>
                  </a:moveTo>
                  <a:lnTo>
                    <a:pt x="0" y="1"/>
                  </a:lnTo>
                  <a:cubicBezTo>
                    <a:pt x="100" y="134"/>
                    <a:pt x="200" y="267"/>
                    <a:pt x="300" y="367"/>
                  </a:cubicBezTo>
                  <a:cubicBezTo>
                    <a:pt x="434" y="534"/>
                    <a:pt x="567" y="634"/>
                    <a:pt x="701" y="768"/>
                  </a:cubicBezTo>
                  <a:cubicBezTo>
                    <a:pt x="834" y="935"/>
                    <a:pt x="1034" y="1101"/>
                    <a:pt x="1234" y="1268"/>
                  </a:cubicBezTo>
                  <a:cubicBezTo>
                    <a:pt x="1735" y="1668"/>
                    <a:pt x="2268" y="2035"/>
                    <a:pt x="2835" y="2336"/>
                  </a:cubicBezTo>
                  <a:cubicBezTo>
                    <a:pt x="4203" y="3103"/>
                    <a:pt x="5704" y="3570"/>
                    <a:pt x="7272" y="3703"/>
                  </a:cubicBezTo>
                  <a:cubicBezTo>
                    <a:pt x="7589" y="3737"/>
                    <a:pt x="7906" y="3753"/>
                    <a:pt x="8223" y="3753"/>
                  </a:cubicBezTo>
                  <a:cubicBezTo>
                    <a:pt x="8539" y="3753"/>
                    <a:pt x="8856" y="3737"/>
                    <a:pt x="9173" y="3703"/>
                  </a:cubicBezTo>
                  <a:cubicBezTo>
                    <a:pt x="9440" y="3703"/>
                    <a:pt x="9707" y="3670"/>
                    <a:pt x="9907" y="3636"/>
                  </a:cubicBezTo>
                  <a:cubicBezTo>
                    <a:pt x="10074" y="3603"/>
                    <a:pt x="10274" y="3570"/>
                    <a:pt x="10441" y="3536"/>
                  </a:cubicBezTo>
                  <a:cubicBezTo>
                    <a:pt x="10608" y="3503"/>
                    <a:pt x="10774" y="3436"/>
                    <a:pt x="10908" y="3403"/>
                  </a:cubicBezTo>
                  <a:cubicBezTo>
                    <a:pt x="10908" y="3399"/>
                    <a:pt x="10900" y="3398"/>
                    <a:pt x="10885" y="3398"/>
                  </a:cubicBezTo>
                  <a:cubicBezTo>
                    <a:pt x="10759" y="3398"/>
                    <a:pt x="10125" y="3510"/>
                    <a:pt x="9173" y="3570"/>
                  </a:cubicBezTo>
                  <a:cubicBezTo>
                    <a:pt x="9003" y="3579"/>
                    <a:pt x="8834" y="3583"/>
                    <a:pt x="8664" y="3583"/>
                  </a:cubicBezTo>
                  <a:cubicBezTo>
                    <a:pt x="8200" y="3583"/>
                    <a:pt x="7736" y="3552"/>
                    <a:pt x="7272" y="3503"/>
                  </a:cubicBezTo>
                  <a:cubicBezTo>
                    <a:pt x="6538" y="3436"/>
                    <a:pt x="5771" y="3270"/>
                    <a:pt x="5037" y="3036"/>
                  </a:cubicBezTo>
                  <a:cubicBezTo>
                    <a:pt x="4303" y="2803"/>
                    <a:pt x="3603" y="2502"/>
                    <a:pt x="2902" y="2169"/>
                  </a:cubicBezTo>
                  <a:cubicBezTo>
                    <a:pt x="2368" y="1869"/>
                    <a:pt x="1835" y="1535"/>
                    <a:pt x="1334" y="1135"/>
                  </a:cubicBezTo>
                  <a:cubicBezTo>
                    <a:pt x="467" y="501"/>
                    <a:pt x="33" y="1"/>
                    <a:pt x="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819;p44">
              <a:extLst>
                <a:ext uri="{FF2B5EF4-FFF2-40B4-BE49-F238E27FC236}">
                  <a16:creationId xmlns:a16="http://schemas.microsoft.com/office/drawing/2014/main" id="{F16818E3-3117-4A76-B308-F40D44232505}"/>
                </a:ext>
              </a:extLst>
            </p:cNvPr>
            <p:cNvSpPr/>
            <p:nvPr/>
          </p:nvSpPr>
          <p:spPr>
            <a:xfrm>
              <a:off x="8404370" y="2610781"/>
              <a:ext cx="29514" cy="69869"/>
            </a:xfrm>
            <a:custGeom>
              <a:avLst/>
              <a:gdLst/>
              <a:ahLst/>
              <a:cxnLst/>
              <a:rect l="l" t="t" r="r" b="b"/>
              <a:pathLst>
                <a:path w="1568" h="3712" extrusionOk="0">
                  <a:moveTo>
                    <a:pt x="1334" y="1"/>
                  </a:moveTo>
                  <a:cubicBezTo>
                    <a:pt x="1268" y="1"/>
                    <a:pt x="1501" y="935"/>
                    <a:pt x="1168" y="2035"/>
                  </a:cubicBezTo>
                  <a:cubicBezTo>
                    <a:pt x="1034" y="2502"/>
                    <a:pt x="801" y="2936"/>
                    <a:pt x="467" y="3303"/>
                  </a:cubicBezTo>
                  <a:cubicBezTo>
                    <a:pt x="200" y="3570"/>
                    <a:pt x="0" y="3703"/>
                    <a:pt x="0" y="3703"/>
                  </a:cubicBezTo>
                  <a:cubicBezTo>
                    <a:pt x="5" y="3708"/>
                    <a:pt x="15" y="3711"/>
                    <a:pt x="29" y="3711"/>
                  </a:cubicBezTo>
                  <a:cubicBezTo>
                    <a:pt x="107" y="3711"/>
                    <a:pt x="313" y="3629"/>
                    <a:pt x="567" y="3403"/>
                  </a:cubicBezTo>
                  <a:cubicBezTo>
                    <a:pt x="967" y="3069"/>
                    <a:pt x="1234" y="2602"/>
                    <a:pt x="1401" y="2102"/>
                  </a:cubicBezTo>
                  <a:cubicBezTo>
                    <a:pt x="1535" y="1602"/>
                    <a:pt x="1568" y="1101"/>
                    <a:pt x="1501" y="601"/>
                  </a:cubicBezTo>
                  <a:cubicBezTo>
                    <a:pt x="1501" y="368"/>
                    <a:pt x="1434" y="167"/>
                    <a:pt x="133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820;p44">
              <a:extLst>
                <a:ext uri="{FF2B5EF4-FFF2-40B4-BE49-F238E27FC236}">
                  <a16:creationId xmlns:a16="http://schemas.microsoft.com/office/drawing/2014/main" id="{CBC70E64-D44A-4660-A39D-169E9DC5B3D4}"/>
                </a:ext>
              </a:extLst>
            </p:cNvPr>
            <p:cNvSpPr/>
            <p:nvPr/>
          </p:nvSpPr>
          <p:spPr>
            <a:xfrm>
              <a:off x="8390554" y="2638412"/>
              <a:ext cx="21364" cy="43329"/>
            </a:xfrm>
            <a:custGeom>
              <a:avLst/>
              <a:gdLst/>
              <a:ahLst/>
              <a:cxnLst/>
              <a:rect l="l" t="t" r="r" b="b"/>
              <a:pathLst>
                <a:path w="1135" h="2302" extrusionOk="0">
                  <a:moveTo>
                    <a:pt x="934" y="0"/>
                  </a:moveTo>
                  <a:cubicBezTo>
                    <a:pt x="901" y="0"/>
                    <a:pt x="868" y="567"/>
                    <a:pt x="634" y="1201"/>
                  </a:cubicBezTo>
                  <a:cubicBezTo>
                    <a:pt x="401" y="1835"/>
                    <a:pt x="0" y="2235"/>
                    <a:pt x="67" y="2302"/>
                  </a:cubicBezTo>
                  <a:cubicBezTo>
                    <a:pt x="767" y="1768"/>
                    <a:pt x="1134" y="868"/>
                    <a:pt x="93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821;p44">
              <a:extLst>
                <a:ext uri="{FF2B5EF4-FFF2-40B4-BE49-F238E27FC236}">
                  <a16:creationId xmlns:a16="http://schemas.microsoft.com/office/drawing/2014/main" id="{7E872B6C-9B46-4465-A8A7-F7C02E16E1DC}"/>
                </a:ext>
              </a:extLst>
            </p:cNvPr>
            <p:cNvSpPr/>
            <p:nvPr/>
          </p:nvSpPr>
          <p:spPr>
            <a:xfrm>
              <a:off x="8310803" y="2379734"/>
              <a:ext cx="27650" cy="40826"/>
            </a:xfrm>
            <a:custGeom>
              <a:avLst/>
              <a:gdLst/>
              <a:ahLst/>
              <a:cxnLst/>
              <a:rect l="l" t="t" r="r" b="b"/>
              <a:pathLst>
                <a:path w="1469" h="2169" extrusionOk="0">
                  <a:moveTo>
                    <a:pt x="1469" y="0"/>
                  </a:moveTo>
                  <a:lnTo>
                    <a:pt x="1469" y="0"/>
                  </a:lnTo>
                  <a:cubicBezTo>
                    <a:pt x="1068" y="234"/>
                    <a:pt x="768" y="567"/>
                    <a:pt x="535" y="968"/>
                  </a:cubicBezTo>
                  <a:cubicBezTo>
                    <a:pt x="268" y="1301"/>
                    <a:pt x="68" y="1701"/>
                    <a:pt x="1" y="2168"/>
                  </a:cubicBezTo>
                  <a:cubicBezTo>
                    <a:pt x="268" y="1801"/>
                    <a:pt x="501" y="1468"/>
                    <a:pt x="735" y="1068"/>
                  </a:cubicBezTo>
                  <a:cubicBezTo>
                    <a:pt x="1002" y="734"/>
                    <a:pt x="1235" y="367"/>
                    <a:pt x="146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822;p44">
              <a:extLst>
                <a:ext uri="{FF2B5EF4-FFF2-40B4-BE49-F238E27FC236}">
                  <a16:creationId xmlns:a16="http://schemas.microsoft.com/office/drawing/2014/main" id="{DD0F5C86-7FD5-467B-8C3E-E56B0A0FDDE4}"/>
                </a:ext>
              </a:extLst>
            </p:cNvPr>
            <p:cNvSpPr/>
            <p:nvPr/>
          </p:nvSpPr>
          <p:spPr>
            <a:xfrm>
              <a:off x="7939115" y="2140199"/>
              <a:ext cx="130609" cy="49936"/>
            </a:xfrm>
            <a:custGeom>
              <a:avLst/>
              <a:gdLst/>
              <a:ahLst/>
              <a:cxnLst/>
              <a:rect l="l" t="t" r="r" b="b"/>
              <a:pathLst>
                <a:path w="6939" h="2653" extrusionOk="0">
                  <a:moveTo>
                    <a:pt x="551" y="0"/>
                  </a:moveTo>
                  <a:cubicBezTo>
                    <a:pt x="367" y="0"/>
                    <a:pt x="184" y="17"/>
                    <a:pt x="0" y="50"/>
                  </a:cubicBezTo>
                  <a:cubicBezTo>
                    <a:pt x="367" y="117"/>
                    <a:pt x="734" y="150"/>
                    <a:pt x="1101" y="184"/>
                  </a:cubicBezTo>
                  <a:cubicBezTo>
                    <a:pt x="2869" y="417"/>
                    <a:pt x="4537" y="1051"/>
                    <a:pt x="6038" y="2018"/>
                  </a:cubicBezTo>
                  <a:cubicBezTo>
                    <a:pt x="6305" y="2252"/>
                    <a:pt x="6639" y="2452"/>
                    <a:pt x="6939" y="2652"/>
                  </a:cubicBezTo>
                  <a:cubicBezTo>
                    <a:pt x="6705" y="2352"/>
                    <a:pt x="6438" y="2119"/>
                    <a:pt x="6138" y="1918"/>
                  </a:cubicBezTo>
                  <a:cubicBezTo>
                    <a:pt x="4670" y="851"/>
                    <a:pt x="2936" y="184"/>
                    <a:pt x="1101" y="50"/>
                  </a:cubicBezTo>
                  <a:cubicBezTo>
                    <a:pt x="918" y="17"/>
                    <a:pt x="734" y="0"/>
                    <a:pt x="55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823;p44">
              <a:extLst>
                <a:ext uri="{FF2B5EF4-FFF2-40B4-BE49-F238E27FC236}">
                  <a16:creationId xmlns:a16="http://schemas.microsoft.com/office/drawing/2014/main" id="{A61106D0-B9AD-4A18-AE2D-6C5714B51885}"/>
                </a:ext>
              </a:extLst>
            </p:cNvPr>
            <p:cNvSpPr/>
            <p:nvPr/>
          </p:nvSpPr>
          <p:spPr>
            <a:xfrm>
              <a:off x="8413781" y="2065173"/>
              <a:ext cx="69079" cy="82894"/>
            </a:xfrm>
            <a:custGeom>
              <a:avLst/>
              <a:gdLst/>
              <a:ahLst/>
              <a:cxnLst/>
              <a:rect l="l" t="t" r="r" b="b"/>
              <a:pathLst>
                <a:path w="3670" h="4404" extrusionOk="0">
                  <a:moveTo>
                    <a:pt x="3670" y="0"/>
                  </a:moveTo>
                  <a:lnTo>
                    <a:pt x="3670" y="0"/>
                  </a:lnTo>
                  <a:cubicBezTo>
                    <a:pt x="3403" y="100"/>
                    <a:pt x="3136" y="267"/>
                    <a:pt x="2936" y="434"/>
                  </a:cubicBezTo>
                  <a:cubicBezTo>
                    <a:pt x="2369" y="834"/>
                    <a:pt x="1835" y="1301"/>
                    <a:pt x="1401" y="1835"/>
                  </a:cubicBezTo>
                  <a:cubicBezTo>
                    <a:pt x="968" y="2369"/>
                    <a:pt x="568" y="2969"/>
                    <a:pt x="267" y="3569"/>
                  </a:cubicBezTo>
                  <a:cubicBezTo>
                    <a:pt x="134" y="3836"/>
                    <a:pt x="34" y="4103"/>
                    <a:pt x="0" y="4403"/>
                  </a:cubicBezTo>
                  <a:cubicBezTo>
                    <a:pt x="434" y="3536"/>
                    <a:pt x="968" y="2735"/>
                    <a:pt x="1568" y="1968"/>
                  </a:cubicBezTo>
                  <a:cubicBezTo>
                    <a:pt x="2202" y="1268"/>
                    <a:pt x="2903" y="601"/>
                    <a:pt x="367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1824;p44">
              <a:extLst>
                <a:ext uri="{FF2B5EF4-FFF2-40B4-BE49-F238E27FC236}">
                  <a16:creationId xmlns:a16="http://schemas.microsoft.com/office/drawing/2014/main" id="{848D36F8-383A-4158-9082-B77D2C24B486}"/>
                </a:ext>
              </a:extLst>
            </p:cNvPr>
            <p:cNvSpPr/>
            <p:nvPr/>
          </p:nvSpPr>
          <p:spPr>
            <a:xfrm>
              <a:off x="8093573" y="2000499"/>
              <a:ext cx="236091" cy="136915"/>
            </a:xfrm>
            <a:custGeom>
              <a:avLst/>
              <a:gdLst/>
              <a:ahLst/>
              <a:cxnLst/>
              <a:rect l="l" t="t" r="r" b="b"/>
              <a:pathLst>
                <a:path w="12543" h="7274" extrusionOk="0">
                  <a:moveTo>
                    <a:pt x="12076" y="0"/>
                  </a:moveTo>
                  <a:cubicBezTo>
                    <a:pt x="12076" y="1"/>
                    <a:pt x="12176" y="301"/>
                    <a:pt x="12276" y="834"/>
                  </a:cubicBezTo>
                  <a:cubicBezTo>
                    <a:pt x="12409" y="1568"/>
                    <a:pt x="12376" y="2302"/>
                    <a:pt x="12176" y="3036"/>
                  </a:cubicBezTo>
                  <a:cubicBezTo>
                    <a:pt x="11909" y="4103"/>
                    <a:pt x="11342" y="5071"/>
                    <a:pt x="10508" y="5805"/>
                  </a:cubicBezTo>
                  <a:cubicBezTo>
                    <a:pt x="9474" y="6672"/>
                    <a:pt x="8173" y="7105"/>
                    <a:pt x="6805" y="7105"/>
                  </a:cubicBezTo>
                  <a:cubicBezTo>
                    <a:pt x="5471" y="7072"/>
                    <a:pt x="4137" y="6638"/>
                    <a:pt x="3069" y="5838"/>
                  </a:cubicBezTo>
                  <a:cubicBezTo>
                    <a:pt x="2169" y="5171"/>
                    <a:pt x="1468" y="4337"/>
                    <a:pt x="934" y="3336"/>
                  </a:cubicBezTo>
                  <a:cubicBezTo>
                    <a:pt x="601" y="2702"/>
                    <a:pt x="334" y="1968"/>
                    <a:pt x="200" y="1268"/>
                  </a:cubicBezTo>
                  <a:cubicBezTo>
                    <a:pt x="67" y="734"/>
                    <a:pt x="34" y="434"/>
                    <a:pt x="34" y="434"/>
                  </a:cubicBezTo>
                  <a:cubicBezTo>
                    <a:pt x="0" y="534"/>
                    <a:pt x="0" y="601"/>
                    <a:pt x="34" y="668"/>
                  </a:cubicBezTo>
                  <a:cubicBezTo>
                    <a:pt x="34" y="868"/>
                    <a:pt x="67" y="1068"/>
                    <a:pt x="100" y="1268"/>
                  </a:cubicBezTo>
                  <a:cubicBezTo>
                    <a:pt x="234" y="2035"/>
                    <a:pt x="467" y="2736"/>
                    <a:pt x="801" y="3436"/>
                  </a:cubicBezTo>
                  <a:cubicBezTo>
                    <a:pt x="1301" y="4437"/>
                    <a:pt x="2035" y="5304"/>
                    <a:pt x="2936" y="6005"/>
                  </a:cubicBezTo>
                  <a:cubicBezTo>
                    <a:pt x="4032" y="6811"/>
                    <a:pt x="5346" y="7274"/>
                    <a:pt x="6698" y="7274"/>
                  </a:cubicBezTo>
                  <a:cubicBezTo>
                    <a:pt x="6745" y="7274"/>
                    <a:pt x="6792" y="7273"/>
                    <a:pt x="6839" y="7272"/>
                  </a:cubicBezTo>
                  <a:cubicBezTo>
                    <a:pt x="6885" y="7273"/>
                    <a:pt x="6932" y="7274"/>
                    <a:pt x="6979" y="7274"/>
                  </a:cubicBezTo>
                  <a:cubicBezTo>
                    <a:pt x="8331" y="7274"/>
                    <a:pt x="9643" y="6807"/>
                    <a:pt x="10675" y="5905"/>
                  </a:cubicBezTo>
                  <a:cubicBezTo>
                    <a:pt x="11509" y="5171"/>
                    <a:pt x="12109" y="4170"/>
                    <a:pt x="12376" y="3036"/>
                  </a:cubicBezTo>
                  <a:cubicBezTo>
                    <a:pt x="12543" y="2302"/>
                    <a:pt x="12543" y="1535"/>
                    <a:pt x="12376" y="801"/>
                  </a:cubicBezTo>
                  <a:cubicBezTo>
                    <a:pt x="12309" y="601"/>
                    <a:pt x="12242" y="401"/>
                    <a:pt x="12176" y="201"/>
                  </a:cubicBezTo>
                  <a:cubicBezTo>
                    <a:pt x="12142" y="134"/>
                    <a:pt x="12109" y="67"/>
                    <a:pt x="1207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825;p44">
              <a:extLst>
                <a:ext uri="{FF2B5EF4-FFF2-40B4-BE49-F238E27FC236}">
                  <a16:creationId xmlns:a16="http://schemas.microsoft.com/office/drawing/2014/main" id="{318E3111-8A50-4FE5-B0E2-811E0998E58B}"/>
                </a:ext>
              </a:extLst>
            </p:cNvPr>
            <p:cNvSpPr/>
            <p:nvPr/>
          </p:nvSpPr>
          <p:spPr>
            <a:xfrm>
              <a:off x="8310803" y="2382558"/>
              <a:ext cx="38323" cy="39264"/>
            </a:xfrm>
            <a:custGeom>
              <a:avLst/>
              <a:gdLst/>
              <a:ahLst/>
              <a:cxnLst/>
              <a:rect l="l" t="t" r="r" b="b"/>
              <a:pathLst>
                <a:path w="2036" h="2086" extrusionOk="0">
                  <a:moveTo>
                    <a:pt x="1602" y="0"/>
                  </a:moveTo>
                  <a:cubicBezTo>
                    <a:pt x="1535" y="0"/>
                    <a:pt x="1469" y="17"/>
                    <a:pt x="1402" y="50"/>
                  </a:cubicBezTo>
                  <a:cubicBezTo>
                    <a:pt x="1302" y="84"/>
                    <a:pt x="1202" y="184"/>
                    <a:pt x="1102" y="284"/>
                  </a:cubicBezTo>
                  <a:cubicBezTo>
                    <a:pt x="601" y="784"/>
                    <a:pt x="234" y="1418"/>
                    <a:pt x="1" y="2085"/>
                  </a:cubicBezTo>
                  <a:lnTo>
                    <a:pt x="2036" y="1885"/>
                  </a:lnTo>
                  <a:cubicBezTo>
                    <a:pt x="2036" y="1485"/>
                    <a:pt x="2002" y="1018"/>
                    <a:pt x="2002" y="584"/>
                  </a:cubicBezTo>
                  <a:cubicBezTo>
                    <a:pt x="2036" y="384"/>
                    <a:pt x="1936" y="184"/>
                    <a:pt x="1802" y="50"/>
                  </a:cubicBezTo>
                  <a:cubicBezTo>
                    <a:pt x="1735" y="17"/>
                    <a:pt x="1669" y="0"/>
                    <a:pt x="160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826;p44">
              <a:extLst>
                <a:ext uri="{FF2B5EF4-FFF2-40B4-BE49-F238E27FC236}">
                  <a16:creationId xmlns:a16="http://schemas.microsoft.com/office/drawing/2014/main" id="{1D75E486-79BC-414E-BF2E-B3AEF928A145}"/>
                </a:ext>
              </a:extLst>
            </p:cNvPr>
            <p:cNvSpPr/>
            <p:nvPr/>
          </p:nvSpPr>
          <p:spPr>
            <a:xfrm>
              <a:off x="8448320" y="2253529"/>
              <a:ext cx="30775" cy="121819"/>
            </a:xfrm>
            <a:custGeom>
              <a:avLst/>
              <a:gdLst/>
              <a:ahLst/>
              <a:cxnLst/>
              <a:rect l="l" t="t" r="r" b="b"/>
              <a:pathLst>
                <a:path w="1635" h="6472" extrusionOk="0">
                  <a:moveTo>
                    <a:pt x="0" y="0"/>
                  </a:moveTo>
                  <a:cubicBezTo>
                    <a:pt x="867" y="2869"/>
                    <a:pt x="601" y="4504"/>
                    <a:pt x="100" y="6472"/>
                  </a:cubicBezTo>
                  <a:lnTo>
                    <a:pt x="200" y="6205"/>
                  </a:lnTo>
                  <a:cubicBezTo>
                    <a:pt x="767" y="5037"/>
                    <a:pt x="1635" y="4337"/>
                    <a:pt x="1468" y="3169"/>
                  </a:cubicBezTo>
                  <a:cubicBezTo>
                    <a:pt x="1268" y="1968"/>
                    <a:pt x="767" y="9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827;p44">
              <a:extLst>
                <a:ext uri="{FF2B5EF4-FFF2-40B4-BE49-F238E27FC236}">
                  <a16:creationId xmlns:a16="http://schemas.microsoft.com/office/drawing/2014/main" id="{4894B7E1-B62A-4A75-8FF3-C6CDFC4537F0}"/>
                </a:ext>
              </a:extLst>
            </p:cNvPr>
            <p:cNvSpPr/>
            <p:nvPr/>
          </p:nvSpPr>
          <p:spPr>
            <a:xfrm>
              <a:off x="8199054" y="4121437"/>
              <a:ext cx="200309" cy="367942"/>
            </a:xfrm>
            <a:custGeom>
              <a:avLst/>
              <a:gdLst/>
              <a:ahLst/>
              <a:cxnLst/>
              <a:rect l="l" t="t" r="r" b="b"/>
              <a:pathLst>
                <a:path w="10642" h="19548" extrusionOk="0">
                  <a:moveTo>
                    <a:pt x="0" y="0"/>
                  </a:moveTo>
                  <a:lnTo>
                    <a:pt x="1268" y="19447"/>
                  </a:lnTo>
                  <a:lnTo>
                    <a:pt x="9407" y="19547"/>
                  </a:lnTo>
                  <a:lnTo>
                    <a:pt x="10641" y="8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28;p44">
              <a:extLst>
                <a:ext uri="{FF2B5EF4-FFF2-40B4-BE49-F238E27FC236}">
                  <a16:creationId xmlns:a16="http://schemas.microsoft.com/office/drawing/2014/main" id="{7F37B7A5-24D1-4F9F-B259-0007DC4870E0}"/>
                </a:ext>
              </a:extLst>
            </p:cNvPr>
            <p:cNvSpPr/>
            <p:nvPr/>
          </p:nvSpPr>
          <p:spPr>
            <a:xfrm>
              <a:off x="8211609" y="4439123"/>
              <a:ext cx="342833" cy="116172"/>
            </a:xfrm>
            <a:custGeom>
              <a:avLst/>
              <a:gdLst/>
              <a:ahLst/>
              <a:cxnLst/>
              <a:rect l="l" t="t" r="r" b="b"/>
              <a:pathLst>
                <a:path w="18214" h="6172" extrusionOk="0">
                  <a:moveTo>
                    <a:pt x="301" y="1"/>
                  </a:moveTo>
                  <a:lnTo>
                    <a:pt x="0" y="6072"/>
                  </a:lnTo>
                  <a:lnTo>
                    <a:pt x="18213" y="6172"/>
                  </a:lnTo>
                  <a:cubicBezTo>
                    <a:pt x="18147" y="4437"/>
                    <a:pt x="8974" y="735"/>
                    <a:pt x="8974" y="735"/>
                  </a:cubicBezTo>
                  <a:lnTo>
                    <a:pt x="8974" y="201"/>
                  </a:lnTo>
                  <a:cubicBezTo>
                    <a:pt x="7646" y="770"/>
                    <a:pt x="6237" y="1054"/>
                    <a:pt x="4833" y="1054"/>
                  </a:cubicBezTo>
                  <a:cubicBezTo>
                    <a:pt x="3274" y="1054"/>
                    <a:pt x="1723" y="703"/>
                    <a:pt x="301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29;p44">
              <a:extLst>
                <a:ext uri="{FF2B5EF4-FFF2-40B4-BE49-F238E27FC236}">
                  <a16:creationId xmlns:a16="http://schemas.microsoft.com/office/drawing/2014/main" id="{6DC21AF5-930E-453C-A3DF-CC53A979C7BE}"/>
                </a:ext>
              </a:extLst>
            </p:cNvPr>
            <p:cNvSpPr/>
            <p:nvPr/>
          </p:nvSpPr>
          <p:spPr>
            <a:xfrm>
              <a:off x="8241122" y="4475394"/>
              <a:ext cx="28271" cy="26144"/>
            </a:xfrm>
            <a:custGeom>
              <a:avLst/>
              <a:gdLst/>
              <a:ahLst/>
              <a:cxnLst/>
              <a:rect l="l" t="t" r="r" b="b"/>
              <a:pathLst>
                <a:path w="1502" h="1389" extrusionOk="0">
                  <a:moveTo>
                    <a:pt x="768" y="0"/>
                  </a:moveTo>
                  <a:cubicBezTo>
                    <a:pt x="690" y="0"/>
                    <a:pt x="611" y="14"/>
                    <a:pt x="534" y="42"/>
                  </a:cubicBezTo>
                  <a:lnTo>
                    <a:pt x="567" y="42"/>
                  </a:lnTo>
                  <a:cubicBezTo>
                    <a:pt x="200" y="142"/>
                    <a:pt x="0" y="476"/>
                    <a:pt x="34" y="876"/>
                  </a:cubicBezTo>
                  <a:cubicBezTo>
                    <a:pt x="121" y="1196"/>
                    <a:pt x="411" y="1389"/>
                    <a:pt x="727" y="1389"/>
                  </a:cubicBezTo>
                  <a:cubicBezTo>
                    <a:pt x="774" y="1389"/>
                    <a:pt x="821" y="1385"/>
                    <a:pt x="868" y="1376"/>
                  </a:cubicBezTo>
                  <a:cubicBezTo>
                    <a:pt x="1268" y="1276"/>
                    <a:pt x="1501" y="876"/>
                    <a:pt x="1435" y="476"/>
                  </a:cubicBezTo>
                  <a:cubicBezTo>
                    <a:pt x="1329" y="186"/>
                    <a:pt x="1058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830;p44">
              <a:extLst>
                <a:ext uri="{FF2B5EF4-FFF2-40B4-BE49-F238E27FC236}">
                  <a16:creationId xmlns:a16="http://schemas.microsoft.com/office/drawing/2014/main" id="{1A02441F-B788-4915-BE12-327B71F77633}"/>
                </a:ext>
              </a:extLst>
            </p:cNvPr>
            <p:cNvSpPr/>
            <p:nvPr/>
          </p:nvSpPr>
          <p:spPr>
            <a:xfrm>
              <a:off x="8211609" y="4525782"/>
              <a:ext cx="344715" cy="29514"/>
            </a:xfrm>
            <a:custGeom>
              <a:avLst/>
              <a:gdLst/>
              <a:ahLst/>
              <a:cxnLst/>
              <a:rect l="l" t="t" r="r" b="b"/>
              <a:pathLst>
                <a:path w="18314" h="1568" extrusionOk="0">
                  <a:moveTo>
                    <a:pt x="67" y="0"/>
                  </a:moveTo>
                  <a:lnTo>
                    <a:pt x="0" y="1468"/>
                  </a:lnTo>
                  <a:lnTo>
                    <a:pt x="18213" y="1568"/>
                  </a:lnTo>
                  <a:cubicBezTo>
                    <a:pt x="18314" y="1001"/>
                    <a:pt x="17513" y="634"/>
                    <a:pt x="17513" y="634"/>
                  </a:cubicBezTo>
                  <a:lnTo>
                    <a:pt x="67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831;p44">
              <a:extLst>
                <a:ext uri="{FF2B5EF4-FFF2-40B4-BE49-F238E27FC236}">
                  <a16:creationId xmlns:a16="http://schemas.microsoft.com/office/drawing/2014/main" id="{9DC8C8A1-48F3-4154-B292-EF80B821EF56}"/>
                </a:ext>
              </a:extLst>
            </p:cNvPr>
            <p:cNvSpPr/>
            <p:nvPr/>
          </p:nvSpPr>
          <p:spPr>
            <a:xfrm>
              <a:off x="8349107" y="4452656"/>
              <a:ext cx="32676" cy="21062"/>
            </a:xfrm>
            <a:custGeom>
              <a:avLst/>
              <a:gdLst/>
              <a:ahLst/>
              <a:cxnLst/>
              <a:rect l="l" t="t" r="r" b="b"/>
              <a:pathLst>
                <a:path w="1736" h="1119" extrusionOk="0">
                  <a:moveTo>
                    <a:pt x="1472" y="1"/>
                  </a:moveTo>
                  <a:cubicBezTo>
                    <a:pt x="1266" y="1"/>
                    <a:pt x="967" y="62"/>
                    <a:pt x="668" y="249"/>
                  </a:cubicBezTo>
                  <a:cubicBezTo>
                    <a:pt x="134" y="583"/>
                    <a:pt x="1" y="1083"/>
                    <a:pt x="67" y="1116"/>
                  </a:cubicBezTo>
                  <a:cubicBezTo>
                    <a:pt x="72" y="1118"/>
                    <a:pt x="76" y="1119"/>
                    <a:pt x="81" y="1119"/>
                  </a:cubicBezTo>
                  <a:cubicBezTo>
                    <a:pt x="188" y="1119"/>
                    <a:pt x="420" y="770"/>
                    <a:pt x="835" y="483"/>
                  </a:cubicBezTo>
                  <a:cubicBezTo>
                    <a:pt x="1268" y="216"/>
                    <a:pt x="1735" y="182"/>
                    <a:pt x="1735" y="82"/>
                  </a:cubicBezTo>
                  <a:cubicBezTo>
                    <a:pt x="1735" y="38"/>
                    <a:pt x="1632" y="1"/>
                    <a:pt x="147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832;p44">
              <a:extLst>
                <a:ext uri="{FF2B5EF4-FFF2-40B4-BE49-F238E27FC236}">
                  <a16:creationId xmlns:a16="http://schemas.microsoft.com/office/drawing/2014/main" id="{5C6EBB08-C186-4CCD-80EE-EFE36C658FEF}"/>
                </a:ext>
              </a:extLst>
            </p:cNvPr>
            <p:cNvSpPr/>
            <p:nvPr/>
          </p:nvSpPr>
          <p:spPr>
            <a:xfrm>
              <a:off x="8393057" y="4468768"/>
              <a:ext cx="24507" cy="26257"/>
            </a:xfrm>
            <a:custGeom>
              <a:avLst/>
              <a:gdLst/>
              <a:ahLst/>
              <a:cxnLst/>
              <a:rect l="l" t="t" r="r" b="b"/>
              <a:pathLst>
                <a:path w="1302" h="1395" extrusionOk="0">
                  <a:moveTo>
                    <a:pt x="1216" y="0"/>
                  </a:moveTo>
                  <a:cubicBezTo>
                    <a:pt x="1049" y="0"/>
                    <a:pt x="670" y="99"/>
                    <a:pt x="368" y="427"/>
                  </a:cubicBezTo>
                  <a:cubicBezTo>
                    <a:pt x="1" y="894"/>
                    <a:pt x="34" y="1395"/>
                    <a:pt x="134" y="1395"/>
                  </a:cubicBezTo>
                  <a:cubicBezTo>
                    <a:pt x="234" y="1395"/>
                    <a:pt x="301" y="994"/>
                    <a:pt x="634" y="627"/>
                  </a:cubicBezTo>
                  <a:cubicBezTo>
                    <a:pt x="935" y="260"/>
                    <a:pt x="1302" y="94"/>
                    <a:pt x="1302" y="27"/>
                  </a:cubicBezTo>
                  <a:cubicBezTo>
                    <a:pt x="1302" y="11"/>
                    <a:pt x="1270" y="0"/>
                    <a:pt x="121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833;p44">
              <a:extLst>
                <a:ext uri="{FF2B5EF4-FFF2-40B4-BE49-F238E27FC236}">
                  <a16:creationId xmlns:a16="http://schemas.microsoft.com/office/drawing/2014/main" id="{B4FED55A-67DC-47D8-9E02-CD70F7CFC9EF}"/>
                </a:ext>
              </a:extLst>
            </p:cNvPr>
            <p:cNvSpPr/>
            <p:nvPr/>
          </p:nvSpPr>
          <p:spPr>
            <a:xfrm>
              <a:off x="8433865" y="4483450"/>
              <a:ext cx="17599" cy="29156"/>
            </a:xfrm>
            <a:custGeom>
              <a:avLst/>
              <a:gdLst/>
              <a:ahLst/>
              <a:cxnLst/>
              <a:rect l="l" t="t" r="r" b="b"/>
              <a:pathLst>
                <a:path w="935" h="1549" extrusionOk="0">
                  <a:moveTo>
                    <a:pt x="868" y="0"/>
                  </a:moveTo>
                  <a:cubicBezTo>
                    <a:pt x="760" y="0"/>
                    <a:pt x="436" y="184"/>
                    <a:pt x="234" y="615"/>
                  </a:cubicBezTo>
                  <a:cubicBezTo>
                    <a:pt x="1" y="1115"/>
                    <a:pt x="101" y="1549"/>
                    <a:pt x="201" y="1549"/>
                  </a:cubicBezTo>
                  <a:cubicBezTo>
                    <a:pt x="301" y="1515"/>
                    <a:pt x="301" y="1148"/>
                    <a:pt x="501" y="748"/>
                  </a:cubicBezTo>
                  <a:cubicBezTo>
                    <a:pt x="701" y="348"/>
                    <a:pt x="935" y="81"/>
                    <a:pt x="902" y="14"/>
                  </a:cubicBezTo>
                  <a:cubicBezTo>
                    <a:pt x="897" y="5"/>
                    <a:pt x="885" y="0"/>
                    <a:pt x="868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834;p44">
              <a:extLst>
                <a:ext uri="{FF2B5EF4-FFF2-40B4-BE49-F238E27FC236}">
                  <a16:creationId xmlns:a16="http://schemas.microsoft.com/office/drawing/2014/main" id="{0CF1C4C6-1F36-4CE2-9FA1-C23645F8837A}"/>
                </a:ext>
              </a:extLst>
            </p:cNvPr>
            <p:cNvSpPr/>
            <p:nvPr/>
          </p:nvSpPr>
          <p:spPr>
            <a:xfrm>
              <a:off x="8018283" y="1484988"/>
              <a:ext cx="433821" cy="393880"/>
            </a:xfrm>
            <a:custGeom>
              <a:avLst/>
              <a:gdLst/>
              <a:ahLst/>
              <a:cxnLst/>
              <a:rect l="l" t="t" r="r" b="b"/>
              <a:pathLst>
                <a:path w="23048" h="20926" extrusionOk="0">
                  <a:moveTo>
                    <a:pt x="14997" y="1"/>
                  </a:moveTo>
                  <a:cubicBezTo>
                    <a:pt x="14678" y="1"/>
                    <a:pt x="14357" y="34"/>
                    <a:pt x="14041" y="102"/>
                  </a:cubicBezTo>
                  <a:cubicBezTo>
                    <a:pt x="12773" y="369"/>
                    <a:pt x="11606" y="769"/>
                    <a:pt x="10472" y="1370"/>
                  </a:cubicBezTo>
                  <a:cubicBezTo>
                    <a:pt x="9651" y="538"/>
                    <a:pt x="8625" y="159"/>
                    <a:pt x="7617" y="159"/>
                  </a:cubicBezTo>
                  <a:cubicBezTo>
                    <a:pt x="5756" y="159"/>
                    <a:pt x="3958" y="1451"/>
                    <a:pt x="3633" y="3571"/>
                  </a:cubicBezTo>
                  <a:cubicBezTo>
                    <a:pt x="3429" y="3523"/>
                    <a:pt x="3227" y="3500"/>
                    <a:pt x="3029" y="3500"/>
                  </a:cubicBezTo>
                  <a:cubicBezTo>
                    <a:pt x="1331" y="3500"/>
                    <a:pt x="0" y="5203"/>
                    <a:pt x="598" y="6907"/>
                  </a:cubicBezTo>
                  <a:lnTo>
                    <a:pt x="6235" y="8909"/>
                  </a:lnTo>
                  <a:lnTo>
                    <a:pt x="12406" y="19750"/>
                  </a:lnTo>
                  <a:cubicBezTo>
                    <a:pt x="13321" y="20534"/>
                    <a:pt x="14460" y="20926"/>
                    <a:pt x="15600" y="20926"/>
                  </a:cubicBezTo>
                  <a:cubicBezTo>
                    <a:pt x="16787" y="20926"/>
                    <a:pt x="17975" y="20500"/>
                    <a:pt x="18911" y="19650"/>
                  </a:cubicBezTo>
                  <a:cubicBezTo>
                    <a:pt x="20746" y="17982"/>
                    <a:pt x="21046" y="15213"/>
                    <a:pt x="19645" y="13178"/>
                  </a:cubicBezTo>
                  <a:cubicBezTo>
                    <a:pt x="19978" y="12878"/>
                    <a:pt x="20279" y="12511"/>
                    <a:pt x="20512" y="12111"/>
                  </a:cubicBezTo>
                  <a:cubicBezTo>
                    <a:pt x="21513" y="11544"/>
                    <a:pt x="22213" y="10576"/>
                    <a:pt x="22514" y="9442"/>
                  </a:cubicBezTo>
                  <a:cubicBezTo>
                    <a:pt x="23047" y="7074"/>
                    <a:pt x="21179" y="4439"/>
                    <a:pt x="18778" y="4138"/>
                  </a:cubicBezTo>
                  <a:cubicBezTo>
                    <a:pt x="19245" y="2971"/>
                    <a:pt x="18677" y="1570"/>
                    <a:pt x="17643" y="803"/>
                  </a:cubicBezTo>
                  <a:cubicBezTo>
                    <a:pt x="16849" y="282"/>
                    <a:pt x="15926" y="1"/>
                    <a:pt x="1499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835;p44">
              <a:extLst>
                <a:ext uri="{FF2B5EF4-FFF2-40B4-BE49-F238E27FC236}">
                  <a16:creationId xmlns:a16="http://schemas.microsoft.com/office/drawing/2014/main" id="{A938DD1A-1FD1-4999-8F87-A23BD658F269}"/>
                </a:ext>
              </a:extLst>
            </p:cNvPr>
            <p:cNvSpPr/>
            <p:nvPr/>
          </p:nvSpPr>
          <p:spPr>
            <a:xfrm>
              <a:off x="8037067" y="1560786"/>
              <a:ext cx="315766" cy="536140"/>
            </a:xfrm>
            <a:custGeom>
              <a:avLst/>
              <a:gdLst/>
              <a:ahLst/>
              <a:cxnLst/>
              <a:rect l="l" t="t" r="r" b="b"/>
              <a:pathLst>
                <a:path w="16776" h="28484" extrusionOk="0">
                  <a:moveTo>
                    <a:pt x="9797" y="0"/>
                  </a:moveTo>
                  <a:cubicBezTo>
                    <a:pt x="9493" y="0"/>
                    <a:pt x="9184" y="46"/>
                    <a:pt x="8873" y="145"/>
                  </a:cubicBezTo>
                  <a:lnTo>
                    <a:pt x="934" y="4048"/>
                  </a:lnTo>
                  <a:cubicBezTo>
                    <a:pt x="134" y="4281"/>
                    <a:pt x="0" y="5048"/>
                    <a:pt x="200" y="5849"/>
                  </a:cubicBezTo>
                  <a:lnTo>
                    <a:pt x="200" y="6283"/>
                  </a:lnTo>
                  <a:lnTo>
                    <a:pt x="3269" y="19058"/>
                  </a:lnTo>
                  <a:lnTo>
                    <a:pt x="4570" y="24762"/>
                  </a:lnTo>
                  <a:cubicBezTo>
                    <a:pt x="5113" y="26964"/>
                    <a:pt x="7074" y="28484"/>
                    <a:pt x="9269" y="28484"/>
                  </a:cubicBezTo>
                  <a:cubicBezTo>
                    <a:pt x="9502" y="28484"/>
                    <a:pt x="9737" y="28467"/>
                    <a:pt x="9974" y="28432"/>
                  </a:cubicBezTo>
                  <a:cubicBezTo>
                    <a:pt x="12609" y="28065"/>
                    <a:pt x="14444" y="25630"/>
                    <a:pt x="14077" y="22961"/>
                  </a:cubicBezTo>
                  <a:cubicBezTo>
                    <a:pt x="14077" y="22894"/>
                    <a:pt x="14044" y="22794"/>
                    <a:pt x="14044" y="22694"/>
                  </a:cubicBezTo>
                  <a:cubicBezTo>
                    <a:pt x="13679" y="20938"/>
                    <a:pt x="13446" y="19742"/>
                    <a:pt x="13443" y="19726"/>
                  </a:cubicBezTo>
                  <a:lnTo>
                    <a:pt x="13443" y="19726"/>
                  </a:lnTo>
                  <a:cubicBezTo>
                    <a:pt x="13443" y="19726"/>
                    <a:pt x="13444" y="19726"/>
                    <a:pt x="13445" y="19726"/>
                  </a:cubicBezTo>
                  <a:cubicBezTo>
                    <a:pt x="13525" y="19726"/>
                    <a:pt x="16776" y="18400"/>
                    <a:pt x="16545" y="13788"/>
                  </a:cubicBezTo>
                  <a:cubicBezTo>
                    <a:pt x="16412" y="11486"/>
                    <a:pt x="15545" y="7850"/>
                    <a:pt x="14711" y="4915"/>
                  </a:cubicBezTo>
                  <a:cubicBezTo>
                    <a:pt x="14064" y="2561"/>
                    <a:pt x="12067" y="0"/>
                    <a:pt x="9797" y="0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836;p44">
              <a:extLst>
                <a:ext uri="{FF2B5EF4-FFF2-40B4-BE49-F238E27FC236}">
                  <a16:creationId xmlns:a16="http://schemas.microsoft.com/office/drawing/2014/main" id="{54769144-D706-4EFE-8B08-4912A1F15B2C}"/>
                </a:ext>
              </a:extLst>
            </p:cNvPr>
            <p:cNvSpPr/>
            <p:nvPr/>
          </p:nvSpPr>
          <p:spPr>
            <a:xfrm>
              <a:off x="8291341" y="1702971"/>
              <a:ext cx="23886" cy="21552"/>
            </a:xfrm>
            <a:custGeom>
              <a:avLst/>
              <a:gdLst/>
              <a:ahLst/>
              <a:cxnLst/>
              <a:rect l="l" t="t" r="r" b="b"/>
              <a:pathLst>
                <a:path w="1269" h="1145" extrusionOk="0">
                  <a:moveTo>
                    <a:pt x="664" y="0"/>
                  </a:moveTo>
                  <a:cubicBezTo>
                    <a:pt x="609" y="0"/>
                    <a:pt x="554" y="10"/>
                    <a:pt x="501" y="29"/>
                  </a:cubicBezTo>
                  <a:cubicBezTo>
                    <a:pt x="168" y="96"/>
                    <a:pt x="1" y="396"/>
                    <a:pt x="68" y="730"/>
                  </a:cubicBezTo>
                  <a:cubicBezTo>
                    <a:pt x="153" y="986"/>
                    <a:pt x="384" y="1145"/>
                    <a:pt x="636" y="1145"/>
                  </a:cubicBezTo>
                  <a:cubicBezTo>
                    <a:pt x="679" y="1145"/>
                    <a:pt x="724" y="1140"/>
                    <a:pt x="768" y="1130"/>
                  </a:cubicBezTo>
                  <a:cubicBezTo>
                    <a:pt x="1068" y="1030"/>
                    <a:pt x="1268" y="730"/>
                    <a:pt x="1202" y="430"/>
                  </a:cubicBezTo>
                  <a:cubicBezTo>
                    <a:pt x="1202" y="430"/>
                    <a:pt x="1168" y="396"/>
                    <a:pt x="1168" y="396"/>
                  </a:cubicBezTo>
                  <a:cubicBezTo>
                    <a:pt x="1115" y="155"/>
                    <a:pt x="889" y="0"/>
                    <a:pt x="66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837;p44">
              <a:extLst>
                <a:ext uri="{FF2B5EF4-FFF2-40B4-BE49-F238E27FC236}">
                  <a16:creationId xmlns:a16="http://schemas.microsoft.com/office/drawing/2014/main" id="{CAFBE95F-A1E1-4153-8CC8-4365790CA0B9}"/>
                </a:ext>
              </a:extLst>
            </p:cNvPr>
            <p:cNvSpPr/>
            <p:nvPr/>
          </p:nvSpPr>
          <p:spPr>
            <a:xfrm>
              <a:off x="8262467" y="1686765"/>
              <a:ext cx="44591" cy="16903"/>
            </a:xfrm>
            <a:custGeom>
              <a:avLst/>
              <a:gdLst/>
              <a:ahLst/>
              <a:cxnLst/>
              <a:rect l="l" t="t" r="r" b="b"/>
              <a:pathLst>
                <a:path w="2369" h="898" extrusionOk="0">
                  <a:moveTo>
                    <a:pt x="1475" y="0"/>
                  </a:moveTo>
                  <a:cubicBezTo>
                    <a:pt x="1351" y="0"/>
                    <a:pt x="1226" y="19"/>
                    <a:pt x="1101" y="57"/>
                  </a:cubicBezTo>
                  <a:cubicBezTo>
                    <a:pt x="768" y="123"/>
                    <a:pt x="501" y="257"/>
                    <a:pt x="267" y="524"/>
                  </a:cubicBezTo>
                  <a:cubicBezTo>
                    <a:pt x="100" y="690"/>
                    <a:pt x="0" y="824"/>
                    <a:pt x="100" y="890"/>
                  </a:cubicBezTo>
                  <a:cubicBezTo>
                    <a:pt x="106" y="895"/>
                    <a:pt x="113" y="898"/>
                    <a:pt x="121" y="898"/>
                  </a:cubicBezTo>
                  <a:cubicBezTo>
                    <a:pt x="229" y="898"/>
                    <a:pt x="613" y="544"/>
                    <a:pt x="1168" y="390"/>
                  </a:cubicBezTo>
                  <a:cubicBezTo>
                    <a:pt x="1316" y="359"/>
                    <a:pt x="1457" y="348"/>
                    <a:pt x="1587" y="348"/>
                  </a:cubicBezTo>
                  <a:cubicBezTo>
                    <a:pt x="1909" y="348"/>
                    <a:pt x="2162" y="416"/>
                    <a:pt x="2288" y="416"/>
                  </a:cubicBezTo>
                  <a:cubicBezTo>
                    <a:pt x="2329" y="416"/>
                    <a:pt x="2356" y="409"/>
                    <a:pt x="2369" y="390"/>
                  </a:cubicBezTo>
                  <a:cubicBezTo>
                    <a:pt x="2369" y="357"/>
                    <a:pt x="2302" y="257"/>
                    <a:pt x="2069" y="157"/>
                  </a:cubicBezTo>
                  <a:cubicBezTo>
                    <a:pt x="1881" y="52"/>
                    <a:pt x="1680" y="0"/>
                    <a:pt x="147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838;p44">
              <a:extLst>
                <a:ext uri="{FF2B5EF4-FFF2-40B4-BE49-F238E27FC236}">
                  <a16:creationId xmlns:a16="http://schemas.microsoft.com/office/drawing/2014/main" id="{EC619B0C-5280-45BF-AD72-BCB4237F459C}"/>
                </a:ext>
              </a:extLst>
            </p:cNvPr>
            <p:cNvSpPr/>
            <p:nvPr/>
          </p:nvSpPr>
          <p:spPr>
            <a:xfrm>
              <a:off x="8177069" y="1728984"/>
              <a:ext cx="23886" cy="21495"/>
            </a:xfrm>
            <a:custGeom>
              <a:avLst/>
              <a:gdLst/>
              <a:ahLst/>
              <a:cxnLst/>
              <a:rect l="l" t="t" r="r" b="b"/>
              <a:pathLst>
                <a:path w="1269" h="1142" extrusionOk="0">
                  <a:moveTo>
                    <a:pt x="633" y="0"/>
                  </a:moveTo>
                  <a:cubicBezTo>
                    <a:pt x="590" y="0"/>
                    <a:pt x="545" y="5"/>
                    <a:pt x="501" y="15"/>
                  </a:cubicBezTo>
                  <a:cubicBezTo>
                    <a:pt x="201" y="115"/>
                    <a:pt x="1" y="415"/>
                    <a:pt x="68" y="716"/>
                  </a:cubicBezTo>
                  <a:cubicBezTo>
                    <a:pt x="150" y="963"/>
                    <a:pt x="368" y="1142"/>
                    <a:pt x="628" y="1142"/>
                  </a:cubicBezTo>
                  <a:cubicBezTo>
                    <a:pt x="684" y="1142"/>
                    <a:pt x="742" y="1134"/>
                    <a:pt x="801" y="1116"/>
                  </a:cubicBezTo>
                  <a:cubicBezTo>
                    <a:pt x="1102" y="1016"/>
                    <a:pt x="1268" y="716"/>
                    <a:pt x="1202" y="415"/>
                  </a:cubicBezTo>
                  <a:cubicBezTo>
                    <a:pt x="1116" y="159"/>
                    <a:pt x="886" y="0"/>
                    <a:pt x="633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839;p44">
              <a:extLst>
                <a:ext uri="{FF2B5EF4-FFF2-40B4-BE49-F238E27FC236}">
                  <a16:creationId xmlns:a16="http://schemas.microsoft.com/office/drawing/2014/main" id="{461C3697-F747-4CB2-86D0-0ACBBE44B2E8}"/>
                </a:ext>
              </a:extLst>
            </p:cNvPr>
            <p:cNvSpPr/>
            <p:nvPr/>
          </p:nvSpPr>
          <p:spPr>
            <a:xfrm>
              <a:off x="8149457" y="1714811"/>
              <a:ext cx="45212" cy="16489"/>
            </a:xfrm>
            <a:custGeom>
              <a:avLst/>
              <a:gdLst/>
              <a:ahLst/>
              <a:cxnLst/>
              <a:rect l="l" t="t" r="r" b="b"/>
              <a:pathLst>
                <a:path w="2402" h="876" extrusionOk="0">
                  <a:moveTo>
                    <a:pt x="1443" y="1"/>
                  </a:moveTo>
                  <a:cubicBezTo>
                    <a:pt x="1338" y="1"/>
                    <a:pt x="1234" y="12"/>
                    <a:pt x="1134" y="34"/>
                  </a:cubicBezTo>
                  <a:cubicBezTo>
                    <a:pt x="801" y="101"/>
                    <a:pt x="500" y="268"/>
                    <a:pt x="267" y="501"/>
                  </a:cubicBezTo>
                  <a:cubicBezTo>
                    <a:pt x="100" y="668"/>
                    <a:pt x="0" y="801"/>
                    <a:pt x="100" y="868"/>
                  </a:cubicBezTo>
                  <a:cubicBezTo>
                    <a:pt x="105" y="873"/>
                    <a:pt x="112" y="876"/>
                    <a:pt x="121" y="876"/>
                  </a:cubicBezTo>
                  <a:cubicBezTo>
                    <a:pt x="229" y="876"/>
                    <a:pt x="615" y="524"/>
                    <a:pt x="1201" y="401"/>
                  </a:cubicBezTo>
                  <a:cubicBezTo>
                    <a:pt x="1366" y="355"/>
                    <a:pt x="1523" y="340"/>
                    <a:pt x="1665" y="340"/>
                  </a:cubicBezTo>
                  <a:cubicBezTo>
                    <a:pt x="1975" y="340"/>
                    <a:pt x="2217" y="413"/>
                    <a:pt x="2321" y="413"/>
                  </a:cubicBezTo>
                  <a:cubicBezTo>
                    <a:pt x="2344" y="413"/>
                    <a:pt x="2360" y="410"/>
                    <a:pt x="2368" y="401"/>
                  </a:cubicBezTo>
                  <a:cubicBezTo>
                    <a:pt x="2402" y="334"/>
                    <a:pt x="2302" y="234"/>
                    <a:pt x="2068" y="134"/>
                  </a:cubicBezTo>
                  <a:cubicBezTo>
                    <a:pt x="1868" y="45"/>
                    <a:pt x="1653" y="1"/>
                    <a:pt x="1443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840;p44">
              <a:extLst>
                <a:ext uri="{FF2B5EF4-FFF2-40B4-BE49-F238E27FC236}">
                  <a16:creationId xmlns:a16="http://schemas.microsoft.com/office/drawing/2014/main" id="{AA06E46D-E110-4788-B1FA-46F4D7BFFBA5}"/>
                </a:ext>
              </a:extLst>
            </p:cNvPr>
            <p:cNvSpPr/>
            <p:nvPr/>
          </p:nvSpPr>
          <p:spPr>
            <a:xfrm>
              <a:off x="8226045" y="1699753"/>
              <a:ext cx="55282" cy="96070"/>
            </a:xfrm>
            <a:custGeom>
              <a:avLst/>
              <a:gdLst/>
              <a:ahLst/>
              <a:cxnLst/>
              <a:rect l="l" t="t" r="r" b="b"/>
              <a:pathLst>
                <a:path w="2937" h="5104" extrusionOk="0">
                  <a:moveTo>
                    <a:pt x="67" y="0"/>
                  </a:moveTo>
                  <a:cubicBezTo>
                    <a:pt x="1" y="34"/>
                    <a:pt x="768" y="1368"/>
                    <a:pt x="1769" y="2936"/>
                  </a:cubicBezTo>
                  <a:lnTo>
                    <a:pt x="2502" y="4037"/>
                  </a:lnTo>
                  <a:cubicBezTo>
                    <a:pt x="2603" y="4170"/>
                    <a:pt x="2669" y="4337"/>
                    <a:pt x="2703" y="4504"/>
                  </a:cubicBezTo>
                  <a:cubicBezTo>
                    <a:pt x="2703" y="4604"/>
                    <a:pt x="2569" y="4670"/>
                    <a:pt x="2402" y="4704"/>
                  </a:cubicBezTo>
                  <a:cubicBezTo>
                    <a:pt x="2069" y="4804"/>
                    <a:pt x="1735" y="4937"/>
                    <a:pt x="1435" y="5104"/>
                  </a:cubicBezTo>
                  <a:cubicBezTo>
                    <a:pt x="1769" y="5071"/>
                    <a:pt x="2136" y="5004"/>
                    <a:pt x="2469" y="4904"/>
                  </a:cubicBezTo>
                  <a:cubicBezTo>
                    <a:pt x="2536" y="4870"/>
                    <a:pt x="2636" y="4837"/>
                    <a:pt x="2703" y="4804"/>
                  </a:cubicBezTo>
                  <a:cubicBezTo>
                    <a:pt x="2836" y="4737"/>
                    <a:pt x="2903" y="4637"/>
                    <a:pt x="2936" y="4537"/>
                  </a:cubicBezTo>
                  <a:cubicBezTo>
                    <a:pt x="2936" y="4303"/>
                    <a:pt x="2869" y="4103"/>
                    <a:pt x="2703" y="3936"/>
                  </a:cubicBezTo>
                  <a:lnTo>
                    <a:pt x="2002" y="2802"/>
                  </a:lnTo>
                  <a:cubicBezTo>
                    <a:pt x="1435" y="1835"/>
                    <a:pt x="801" y="901"/>
                    <a:pt x="6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1841;p44">
              <a:extLst>
                <a:ext uri="{FF2B5EF4-FFF2-40B4-BE49-F238E27FC236}">
                  <a16:creationId xmlns:a16="http://schemas.microsoft.com/office/drawing/2014/main" id="{CAAF400F-C172-4E0E-B4CD-71C687DC2959}"/>
                </a:ext>
              </a:extLst>
            </p:cNvPr>
            <p:cNvSpPr/>
            <p:nvPr/>
          </p:nvSpPr>
          <p:spPr>
            <a:xfrm>
              <a:off x="8170801" y="1925773"/>
              <a:ext cx="123701" cy="35236"/>
            </a:xfrm>
            <a:custGeom>
              <a:avLst/>
              <a:gdLst/>
              <a:ahLst/>
              <a:cxnLst/>
              <a:rect l="l" t="t" r="r" b="b"/>
              <a:pathLst>
                <a:path w="6572" h="1872" extrusionOk="0">
                  <a:moveTo>
                    <a:pt x="0" y="1"/>
                  </a:moveTo>
                  <a:cubicBezTo>
                    <a:pt x="0" y="1"/>
                    <a:pt x="1414" y="1872"/>
                    <a:pt x="4277" y="1872"/>
                  </a:cubicBezTo>
                  <a:cubicBezTo>
                    <a:pt x="4959" y="1872"/>
                    <a:pt x="5724" y="1765"/>
                    <a:pt x="6572" y="1502"/>
                  </a:cubicBezTo>
                  <a:lnTo>
                    <a:pt x="6338" y="334"/>
                  </a:lnTo>
                  <a:cubicBezTo>
                    <a:pt x="5491" y="536"/>
                    <a:pt x="4627" y="635"/>
                    <a:pt x="3764" y="635"/>
                  </a:cubicBezTo>
                  <a:cubicBezTo>
                    <a:pt x="2488" y="635"/>
                    <a:pt x="1214" y="419"/>
                    <a:pt x="0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1842;p44">
              <a:extLst>
                <a:ext uri="{FF2B5EF4-FFF2-40B4-BE49-F238E27FC236}">
                  <a16:creationId xmlns:a16="http://schemas.microsoft.com/office/drawing/2014/main" id="{581BA1DB-08FA-4794-B0D3-99F1BA3E80A0}"/>
                </a:ext>
              </a:extLst>
            </p:cNvPr>
            <p:cNvSpPr/>
            <p:nvPr/>
          </p:nvSpPr>
          <p:spPr>
            <a:xfrm>
              <a:off x="8141909" y="1699433"/>
              <a:ext cx="54642" cy="19218"/>
            </a:xfrm>
            <a:custGeom>
              <a:avLst/>
              <a:gdLst/>
              <a:ahLst/>
              <a:cxnLst/>
              <a:rect l="l" t="t" r="r" b="b"/>
              <a:pathLst>
                <a:path w="2903" h="1021" extrusionOk="0">
                  <a:moveTo>
                    <a:pt x="1886" y="1"/>
                  </a:moveTo>
                  <a:cubicBezTo>
                    <a:pt x="1702" y="1"/>
                    <a:pt x="1519" y="17"/>
                    <a:pt x="1335" y="51"/>
                  </a:cubicBezTo>
                  <a:cubicBezTo>
                    <a:pt x="935" y="151"/>
                    <a:pt x="601" y="318"/>
                    <a:pt x="301" y="551"/>
                  </a:cubicBezTo>
                  <a:cubicBezTo>
                    <a:pt x="68" y="751"/>
                    <a:pt x="1" y="918"/>
                    <a:pt x="34" y="985"/>
                  </a:cubicBezTo>
                  <a:cubicBezTo>
                    <a:pt x="59" y="1010"/>
                    <a:pt x="100" y="1021"/>
                    <a:pt x="155" y="1021"/>
                  </a:cubicBezTo>
                  <a:cubicBezTo>
                    <a:pt x="388" y="1021"/>
                    <a:pt x="873" y="820"/>
                    <a:pt x="1469" y="684"/>
                  </a:cubicBezTo>
                  <a:cubicBezTo>
                    <a:pt x="2202" y="484"/>
                    <a:pt x="2836" y="484"/>
                    <a:pt x="2870" y="318"/>
                  </a:cubicBezTo>
                  <a:cubicBezTo>
                    <a:pt x="2903" y="251"/>
                    <a:pt x="2736" y="117"/>
                    <a:pt x="2436" y="51"/>
                  </a:cubicBezTo>
                  <a:cubicBezTo>
                    <a:pt x="2252" y="17"/>
                    <a:pt x="2069" y="1"/>
                    <a:pt x="188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1843;p44">
              <a:extLst>
                <a:ext uri="{FF2B5EF4-FFF2-40B4-BE49-F238E27FC236}">
                  <a16:creationId xmlns:a16="http://schemas.microsoft.com/office/drawing/2014/main" id="{BF7C75DC-C8AD-444F-BA3F-1490A114C001}"/>
                </a:ext>
              </a:extLst>
            </p:cNvPr>
            <p:cNvSpPr/>
            <p:nvPr/>
          </p:nvSpPr>
          <p:spPr>
            <a:xfrm>
              <a:off x="8254298" y="1648894"/>
              <a:ext cx="48995" cy="17731"/>
            </a:xfrm>
            <a:custGeom>
              <a:avLst/>
              <a:gdLst/>
              <a:ahLst/>
              <a:cxnLst/>
              <a:rect l="l" t="t" r="r" b="b"/>
              <a:pathLst>
                <a:path w="2603" h="942" extrusionOk="0">
                  <a:moveTo>
                    <a:pt x="1544" y="0"/>
                  </a:moveTo>
                  <a:cubicBezTo>
                    <a:pt x="1428" y="0"/>
                    <a:pt x="1313" y="11"/>
                    <a:pt x="1202" y="34"/>
                  </a:cubicBezTo>
                  <a:cubicBezTo>
                    <a:pt x="835" y="100"/>
                    <a:pt x="501" y="267"/>
                    <a:pt x="234" y="501"/>
                  </a:cubicBezTo>
                  <a:cubicBezTo>
                    <a:pt x="67" y="668"/>
                    <a:pt x="1" y="834"/>
                    <a:pt x="67" y="901"/>
                  </a:cubicBezTo>
                  <a:cubicBezTo>
                    <a:pt x="96" y="929"/>
                    <a:pt x="141" y="941"/>
                    <a:pt x="200" y="941"/>
                  </a:cubicBezTo>
                  <a:cubicBezTo>
                    <a:pt x="418" y="941"/>
                    <a:pt x="829" y="780"/>
                    <a:pt x="1302" y="701"/>
                  </a:cubicBezTo>
                  <a:cubicBezTo>
                    <a:pt x="1935" y="567"/>
                    <a:pt x="2469" y="601"/>
                    <a:pt x="2569" y="434"/>
                  </a:cubicBezTo>
                  <a:cubicBezTo>
                    <a:pt x="2603" y="367"/>
                    <a:pt x="2503" y="234"/>
                    <a:pt x="2236" y="134"/>
                  </a:cubicBezTo>
                  <a:cubicBezTo>
                    <a:pt x="2013" y="45"/>
                    <a:pt x="1776" y="0"/>
                    <a:pt x="154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1844;p44">
              <a:extLst>
                <a:ext uri="{FF2B5EF4-FFF2-40B4-BE49-F238E27FC236}">
                  <a16:creationId xmlns:a16="http://schemas.microsoft.com/office/drawing/2014/main" id="{4B1FEAA1-D6E9-4A40-B6B4-A18AFC461231}"/>
                </a:ext>
              </a:extLst>
            </p:cNvPr>
            <p:cNvSpPr/>
            <p:nvPr/>
          </p:nvSpPr>
          <p:spPr>
            <a:xfrm>
              <a:off x="8087286" y="1541098"/>
              <a:ext cx="293236" cy="133094"/>
            </a:xfrm>
            <a:custGeom>
              <a:avLst/>
              <a:gdLst/>
              <a:ahLst/>
              <a:cxnLst/>
              <a:rect l="l" t="t" r="r" b="b"/>
              <a:pathLst>
                <a:path w="15579" h="7071" extrusionOk="0">
                  <a:moveTo>
                    <a:pt x="8014" y="1"/>
                  </a:moveTo>
                  <a:cubicBezTo>
                    <a:pt x="7890" y="1"/>
                    <a:pt x="7765" y="8"/>
                    <a:pt x="7640" y="23"/>
                  </a:cubicBezTo>
                  <a:cubicBezTo>
                    <a:pt x="6770" y="88"/>
                    <a:pt x="5962" y="525"/>
                    <a:pt x="5067" y="525"/>
                  </a:cubicBezTo>
                  <a:cubicBezTo>
                    <a:pt x="5035" y="525"/>
                    <a:pt x="5003" y="525"/>
                    <a:pt x="4971" y="524"/>
                  </a:cubicBezTo>
                  <a:cubicBezTo>
                    <a:pt x="4304" y="490"/>
                    <a:pt x="3670" y="190"/>
                    <a:pt x="3003" y="190"/>
                  </a:cubicBezTo>
                  <a:cubicBezTo>
                    <a:pt x="1842" y="190"/>
                    <a:pt x="920" y="1120"/>
                    <a:pt x="237" y="2103"/>
                  </a:cubicBezTo>
                  <a:lnTo>
                    <a:pt x="237" y="2103"/>
                  </a:lnTo>
                  <a:cubicBezTo>
                    <a:pt x="236" y="2099"/>
                    <a:pt x="235" y="2095"/>
                    <a:pt x="234" y="2091"/>
                  </a:cubicBezTo>
                  <a:lnTo>
                    <a:pt x="1" y="2458"/>
                  </a:lnTo>
                  <a:cubicBezTo>
                    <a:pt x="76" y="2340"/>
                    <a:pt x="155" y="2221"/>
                    <a:pt x="237" y="2103"/>
                  </a:cubicBezTo>
                  <a:lnTo>
                    <a:pt x="237" y="2103"/>
                  </a:lnTo>
                  <a:cubicBezTo>
                    <a:pt x="555" y="3614"/>
                    <a:pt x="1871" y="4593"/>
                    <a:pt x="3291" y="4593"/>
                  </a:cubicBezTo>
                  <a:cubicBezTo>
                    <a:pt x="3682" y="4593"/>
                    <a:pt x="4082" y="4518"/>
                    <a:pt x="4471" y="4360"/>
                  </a:cubicBezTo>
                  <a:cubicBezTo>
                    <a:pt x="5004" y="4146"/>
                    <a:pt x="5559" y="3783"/>
                    <a:pt x="6102" y="3783"/>
                  </a:cubicBezTo>
                  <a:cubicBezTo>
                    <a:pt x="6237" y="3783"/>
                    <a:pt x="6372" y="3806"/>
                    <a:pt x="6505" y="3859"/>
                  </a:cubicBezTo>
                  <a:cubicBezTo>
                    <a:pt x="7173" y="4093"/>
                    <a:pt x="7439" y="5027"/>
                    <a:pt x="8073" y="5394"/>
                  </a:cubicBezTo>
                  <a:cubicBezTo>
                    <a:pt x="8289" y="5517"/>
                    <a:pt x="8516" y="5564"/>
                    <a:pt x="8752" y="5564"/>
                  </a:cubicBezTo>
                  <a:cubicBezTo>
                    <a:pt x="9502" y="5564"/>
                    <a:pt x="10331" y="5090"/>
                    <a:pt x="11096" y="5090"/>
                  </a:cubicBezTo>
                  <a:cubicBezTo>
                    <a:pt x="11134" y="5090"/>
                    <a:pt x="11171" y="5091"/>
                    <a:pt x="11209" y="5094"/>
                  </a:cubicBezTo>
                  <a:cubicBezTo>
                    <a:pt x="12043" y="5160"/>
                    <a:pt x="12676" y="5827"/>
                    <a:pt x="13310" y="6361"/>
                  </a:cubicBezTo>
                  <a:cubicBezTo>
                    <a:pt x="13798" y="6751"/>
                    <a:pt x="14393" y="7070"/>
                    <a:pt x="14964" y="7070"/>
                  </a:cubicBezTo>
                  <a:cubicBezTo>
                    <a:pt x="15174" y="7070"/>
                    <a:pt x="15381" y="7027"/>
                    <a:pt x="15579" y="6928"/>
                  </a:cubicBezTo>
                  <a:cubicBezTo>
                    <a:pt x="15412" y="6228"/>
                    <a:pt x="15178" y="5527"/>
                    <a:pt x="14845" y="4893"/>
                  </a:cubicBezTo>
                  <a:cubicBezTo>
                    <a:pt x="14511" y="4260"/>
                    <a:pt x="13977" y="3759"/>
                    <a:pt x="13310" y="3459"/>
                  </a:cubicBezTo>
                  <a:cubicBezTo>
                    <a:pt x="12943" y="3326"/>
                    <a:pt x="12576" y="3259"/>
                    <a:pt x="12209" y="3092"/>
                  </a:cubicBezTo>
                  <a:cubicBezTo>
                    <a:pt x="11442" y="2692"/>
                    <a:pt x="11109" y="1825"/>
                    <a:pt x="10575" y="1191"/>
                  </a:cubicBezTo>
                  <a:cubicBezTo>
                    <a:pt x="9925" y="452"/>
                    <a:pt x="8986" y="1"/>
                    <a:pt x="801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1845;p44">
              <a:extLst>
                <a:ext uri="{FF2B5EF4-FFF2-40B4-BE49-F238E27FC236}">
                  <a16:creationId xmlns:a16="http://schemas.microsoft.com/office/drawing/2014/main" id="{84AC9800-9D61-42EC-B4E1-EE785B3DCDB6}"/>
                </a:ext>
              </a:extLst>
            </p:cNvPr>
            <p:cNvSpPr/>
            <p:nvPr/>
          </p:nvSpPr>
          <p:spPr>
            <a:xfrm>
              <a:off x="7965485" y="1565172"/>
              <a:ext cx="213485" cy="353788"/>
            </a:xfrm>
            <a:custGeom>
              <a:avLst/>
              <a:gdLst/>
              <a:ahLst/>
              <a:cxnLst/>
              <a:rect l="l" t="t" r="r" b="b"/>
              <a:pathLst>
                <a:path w="11342" h="18796" extrusionOk="0">
                  <a:moveTo>
                    <a:pt x="6264" y="1"/>
                  </a:moveTo>
                  <a:cubicBezTo>
                    <a:pt x="6023" y="1"/>
                    <a:pt x="5780" y="26"/>
                    <a:pt x="5538" y="79"/>
                  </a:cubicBezTo>
                  <a:cubicBezTo>
                    <a:pt x="4304" y="446"/>
                    <a:pt x="3470" y="1580"/>
                    <a:pt x="3436" y="2847"/>
                  </a:cubicBezTo>
                  <a:cubicBezTo>
                    <a:pt x="1969" y="3214"/>
                    <a:pt x="801" y="4348"/>
                    <a:pt x="401" y="5849"/>
                  </a:cubicBezTo>
                  <a:cubicBezTo>
                    <a:pt x="0" y="7384"/>
                    <a:pt x="401" y="9018"/>
                    <a:pt x="1435" y="10219"/>
                  </a:cubicBezTo>
                  <a:cubicBezTo>
                    <a:pt x="1702" y="10519"/>
                    <a:pt x="1935" y="10853"/>
                    <a:pt x="2135" y="11220"/>
                  </a:cubicBezTo>
                  <a:cubicBezTo>
                    <a:pt x="1835" y="11553"/>
                    <a:pt x="1602" y="11920"/>
                    <a:pt x="1368" y="12321"/>
                  </a:cubicBezTo>
                  <a:cubicBezTo>
                    <a:pt x="434" y="14456"/>
                    <a:pt x="3036" y="15256"/>
                    <a:pt x="3036" y="15256"/>
                  </a:cubicBezTo>
                  <a:cubicBezTo>
                    <a:pt x="3036" y="16657"/>
                    <a:pt x="4337" y="16657"/>
                    <a:pt x="5171" y="16657"/>
                  </a:cubicBezTo>
                  <a:cubicBezTo>
                    <a:pt x="5987" y="16657"/>
                    <a:pt x="6451" y="18795"/>
                    <a:pt x="7095" y="18795"/>
                  </a:cubicBezTo>
                  <a:cubicBezTo>
                    <a:pt x="7110" y="18795"/>
                    <a:pt x="7124" y="18794"/>
                    <a:pt x="7139" y="18792"/>
                  </a:cubicBezTo>
                  <a:lnTo>
                    <a:pt x="6472" y="11887"/>
                  </a:lnTo>
                  <a:lnTo>
                    <a:pt x="6472" y="11887"/>
                  </a:lnTo>
                  <a:cubicBezTo>
                    <a:pt x="6572" y="11920"/>
                    <a:pt x="6672" y="11954"/>
                    <a:pt x="6772" y="11954"/>
                  </a:cubicBezTo>
                  <a:cubicBezTo>
                    <a:pt x="6781" y="11954"/>
                    <a:pt x="6789" y="11954"/>
                    <a:pt x="6798" y="11954"/>
                  </a:cubicBezTo>
                  <a:cubicBezTo>
                    <a:pt x="8335" y="11954"/>
                    <a:pt x="7937" y="8981"/>
                    <a:pt x="7439" y="8218"/>
                  </a:cubicBezTo>
                  <a:cubicBezTo>
                    <a:pt x="7906" y="7617"/>
                    <a:pt x="8306" y="6984"/>
                    <a:pt x="8607" y="6283"/>
                  </a:cubicBezTo>
                  <a:cubicBezTo>
                    <a:pt x="8907" y="5249"/>
                    <a:pt x="8907" y="4148"/>
                    <a:pt x="8673" y="3114"/>
                  </a:cubicBezTo>
                  <a:cubicBezTo>
                    <a:pt x="9207" y="3047"/>
                    <a:pt x="11342" y="1780"/>
                    <a:pt x="11108" y="1780"/>
                  </a:cubicBezTo>
                  <a:cubicBezTo>
                    <a:pt x="10508" y="1713"/>
                    <a:pt x="9274" y="1613"/>
                    <a:pt x="8873" y="1179"/>
                  </a:cubicBezTo>
                  <a:cubicBezTo>
                    <a:pt x="8203" y="428"/>
                    <a:pt x="7252" y="1"/>
                    <a:pt x="626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1846;p44">
              <a:extLst>
                <a:ext uri="{FF2B5EF4-FFF2-40B4-BE49-F238E27FC236}">
                  <a16:creationId xmlns:a16="http://schemas.microsoft.com/office/drawing/2014/main" id="{F5FA2775-8A8C-4255-AE4A-C00677FDE550}"/>
                </a:ext>
              </a:extLst>
            </p:cNvPr>
            <p:cNvSpPr/>
            <p:nvPr/>
          </p:nvSpPr>
          <p:spPr>
            <a:xfrm>
              <a:off x="8038950" y="1776925"/>
              <a:ext cx="64994" cy="74951"/>
            </a:xfrm>
            <a:custGeom>
              <a:avLst/>
              <a:gdLst/>
              <a:ahLst/>
              <a:cxnLst/>
              <a:rect l="l" t="t" r="r" b="b"/>
              <a:pathLst>
                <a:path w="3453" h="3982" extrusionOk="0">
                  <a:moveTo>
                    <a:pt x="1472" y="1"/>
                  </a:moveTo>
                  <a:cubicBezTo>
                    <a:pt x="1371" y="1"/>
                    <a:pt x="1269" y="12"/>
                    <a:pt x="1168" y="37"/>
                  </a:cubicBezTo>
                  <a:cubicBezTo>
                    <a:pt x="968" y="70"/>
                    <a:pt x="767" y="170"/>
                    <a:pt x="634" y="303"/>
                  </a:cubicBezTo>
                  <a:cubicBezTo>
                    <a:pt x="200" y="670"/>
                    <a:pt x="0" y="1271"/>
                    <a:pt x="234" y="2272"/>
                  </a:cubicBezTo>
                  <a:cubicBezTo>
                    <a:pt x="576" y="3639"/>
                    <a:pt x="1417" y="3982"/>
                    <a:pt x="2151" y="3982"/>
                  </a:cubicBezTo>
                  <a:cubicBezTo>
                    <a:pt x="2850" y="3982"/>
                    <a:pt x="3452" y="3672"/>
                    <a:pt x="3436" y="3639"/>
                  </a:cubicBezTo>
                  <a:cubicBezTo>
                    <a:pt x="3436" y="3572"/>
                    <a:pt x="3069" y="2138"/>
                    <a:pt x="2769" y="1004"/>
                  </a:cubicBezTo>
                  <a:cubicBezTo>
                    <a:pt x="2626" y="405"/>
                    <a:pt x="2069" y="1"/>
                    <a:pt x="1472" y="1"/>
                  </a:cubicBez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1847;p44">
              <a:extLst>
                <a:ext uri="{FF2B5EF4-FFF2-40B4-BE49-F238E27FC236}">
                  <a16:creationId xmlns:a16="http://schemas.microsoft.com/office/drawing/2014/main" id="{C1633346-6A72-486B-8441-3BCFFCA22D5C}"/>
                </a:ext>
              </a:extLst>
            </p:cNvPr>
            <p:cNvSpPr/>
            <p:nvPr/>
          </p:nvSpPr>
          <p:spPr>
            <a:xfrm>
              <a:off x="8055269" y="1792209"/>
              <a:ext cx="28893" cy="44440"/>
            </a:xfrm>
            <a:custGeom>
              <a:avLst/>
              <a:gdLst/>
              <a:ahLst/>
              <a:cxnLst/>
              <a:rect l="l" t="t" r="r" b="b"/>
              <a:pathLst>
                <a:path w="1535" h="2361" extrusionOk="0">
                  <a:moveTo>
                    <a:pt x="580" y="0"/>
                  </a:moveTo>
                  <a:cubicBezTo>
                    <a:pt x="534" y="0"/>
                    <a:pt x="484" y="8"/>
                    <a:pt x="434" y="25"/>
                  </a:cubicBezTo>
                  <a:cubicBezTo>
                    <a:pt x="234" y="125"/>
                    <a:pt x="67" y="325"/>
                    <a:pt x="34" y="559"/>
                  </a:cubicBezTo>
                  <a:cubicBezTo>
                    <a:pt x="1" y="826"/>
                    <a:pt x="1" y="1093"/>
                    <a:pt x="67" y="1359"/>
                  </a:cubicBezTo>
                  <a:cubicBezTo>
                    <a:pt x="167" y="1860"/>
                    <a:pt x="568" y="2260"/>
                    <a:pt x="1035" y="2360"/>
                  </a:cubicBezTo>
                  <a:cubicBezTo>
                    <a:pt x="1201" y="2360"/>
                    <a:pt x="1368" y="2293"/>
                    <a:pt x="1468" y="2160"/>
                  </a:cubicBezTo>
                  <a:cubicBezTo>
                    <a:pt x="1535" y="2093"/>
                    <a:pt x="1535" y="2027"/>
                    <a:pt x="1502" y="2027"/>
                  </a:cubicBezTo>
                  <a:cubicBezTo>
                    <a:pt x="1468" y="2060"/>
                    <a:pt x="1435" y="2093"/>
                    <a:pt x="1402" y="2127"/>
                  </a:cubicBezTo>
                  <a:cubicBezTo>
                    <a:pt x="1301" y="2193"/>
                    <a:pt x="1168" y="2227"/>
                    <a:pt x="1068" y="2227"/>
                  </a:cubicBezTo>
                  <a:cubicBezTo>
                    <a:pt x="634" y="2060"/>
                    <a:pt x="334" y="1726"/>
                    <a:pt x="267" y="1293"/>
                  </a:cubicBezTo>
                  <a:cubicBezTo>
                    <a:pt x="201" y="1093"/>
                    <a:pt x="167" y="826"/>
                    <a:pt x="234" y="592"/>
                  </a:cubicBezTo>
                  <a:cubicBezTo>
                    <a:pt x="234" y="425"/>
                    <a:pt x="334" y="259"/>
                    <a:pt x="468" y="159"/>
                  </a:cubicBezTo>
                  <a:cubicBezTo>
                    <a:pt x="515" y="135"/>
                    <a:pt x="558" y="124"/>
                    <a:pt x="598" y="124"/>
                  </a:cubicBezTo>
                  <a:cubicBezTo>
                    <a:pt x="672" y="124"/>
                    <a:pt x="737" y="161"/>
                    <a:pt x="801" y="225"/>
                  </a:cubicBezTo>
                  <a:cubicBezTo>
                    <a:pt x="834" y="292"/>
                    <a:pt x="834" y="325"/>
                    <a:pt x="868" y="359"/>
                  </a:cubicBezTo>
                  <a:cubicBezTo>
                    <a:pt x="868" y="359"/>
                    <a:pt x="901" y="292"/>
                    <a:pt x="868" y="159"/>
                  </a:cubicBezTo>
                  <a:cubicBezTo>
                    <a:pt x="834" y="125"/>
                    <a:pt x="768" y="59"/>
                    <a:pt x="701" y="25"/>
                  </a:cubicBezTo>
                  <a:cubicBezTo>
                    <a:pt x="668" y="8"/>
                    <a:pt x="626" y="0"/>
                    <a:pt x="580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1848;p44">
              <a:extLst>
                <a:ext uri="{FF2B5EF4-FFF2-40B4-BE49-F238E27FC236}">
                  <a16:creationId xmlns:a16="http://schemas.microsoft.com/office/drawing/2014/main" id="{F97A6063-EED8-4D30-9E6E-6DDEC13DF9FE}"/>
                </a:ext>
              </a:extLst>
            </p:cNvPr>
            <p:cNvSpPr/>
            <p:nvPr/>
          </p:nvSpPr>
          <p:spPr>
            <a:xfrm>
              <a:off x="8118682" y="1573548"/>
              <a:ext cx="276917" cy="151954"/>
            </a:xfrm>
            <a:custGeom>
              <a:avLst/>
              <a:gdLst/>
              <a:ahLst/>
              <a:cxnLst/>
              <a:rect l="l" t="t" r="r" b="b"/>
              <a:pathLst>
                <a:path w="14712" h="8073" extrusionOk="0">
                  <a:moveTo>
                    <a:pt x="6539" y="1"/>
                  </a:moveTo>
                  <a:cubicBezTo>
                    <a:pt x="6205" y="1"/>
                    <a:pt x="5905" y="34"/>
                    <a:pt x="5605" y="101"/>
                  </a:cubicBezTo>
                  <a:cubicBezTo>
                    <a:pt x="5038" y="234"/>
                    <a:pt x="4504" y="401"/>
                    <a:pt x="3970" y="634"/>
                  </a:cubicBezTo>
                  <a:cubicBezTo>
                    <a:pt x="3503" y="801"/>
                    <a:pt x="3036" y="968"/>
                    <a:pt x="2569" y="1035"/>
                  </a:cubicBezTo>
                  <a:cubicBezTo>
                    <a:pt x="2373" y="1072"/>
                    <a:pt x="2177" y="1091"/>
                    <a:pt x="1983" y="1091"/>
                  </a:cubicBezTo>
                  <a:cubicBezTo>
                    <a:pt x="1484" y="1091"/>
                    <a:pt x="1000" y="965"/>
                    <a:pt x="568" y="701"/>
                  </a:cubicBezTo>
                  <a:cubicBezTo>
                    <a:pt x="334" y="568"/>
                    <a:pt x="167" y="367"/>
                    <a:pt x="1" y="167"/>
                  </a:cubicBezTo>
                  <a:lnTo>
                    <a:pt x="1" y="167"/>
                  </a:lnTo>
                  <a:cubicBezTo>
                    <a:pt x="1" y="167"/>
                    <a:pt x="34" y="234"/>
                    <a:pt x="101" y="367"/>
                  </a:cubicBezTo>
                  <a:cubicBezTo>
                    <a:pt x="201" y="534"/>
                    <a:pt x="368" y="668"/>
                    <a:pt x="534" y="768"/>
                  </a:cubicBezTo>
                  <a:cubicBezTo>
                    <a:pt x="1008" y="1084"/>
                    <a:pt x="1565" y="1233"/>
                    <a:pt x="2139" y="1233"/>
                  </a:cubicBezTo>
                  <a:cubicBezTo>
                    <a:pt x="2293" y="1233"/>
                    <a:pt x="2448" y="1222"/>
                    <a:pt x="2602" y="1201"/>
                  </a:cubicBezTo>
                  <a:cubicBezTo>
                    <a:pt x="3536" y="1068"/>
                    <a:pt x="4504" y="568"/>
                    <a:pt x="5638" y="301"/>
                  </a:cubicBezTo>
                  <a:cubicBezTo>
                    <a:pt x="5865" y="238"/>
                    <a:pt x="6096" y="208"/>
                    <a:pt x="6327" y="208"/>
                  </a:cubicBezTo>
                  <a:cubicBezTo>
                    <a:pt x="6707" y="208"/>
                    <a:pt x="7086" y="289"/>
                    <a:pt x="7439" y="434"/>
                  </a:cubicBezTo>
                  <a:cubicBezTo>
                    <a:pt x="7739" y="534"/>
                    <a:pt x="8006" y="734"/>
                    <a:pt x="8240" y="968"/>
                  </a:cubicBezTo>
                  <a:cubicBezTo>
                    <a:pt x="8440" y="1201"/>
                    <a:pt x="8573" y="1502"/>
                    <a:pt x="8573" y="1835"/>
                  </a:cubicBezTo>
                  <a:lnTo>
                    <a:pt x="8573" y="2035"/>
                  </a:lnTo>
                  <a:lnTo>
                    <a:pt x="8740" y="1935"/>
                  </a:lnTo>
                  <a:cubicBezTo>
                    <a:pt x="8840" y="1869"/>
                    <a:pt x="8940" y="1802"/>
                    <a:pt x="9074" y="1735"/>
                  </a:cubicBezTo>
                  <a:cubicBezTo>
                    <a:pt x="9174" y="1702"/>
                    <a:pt x="9307" y="1635"/>
                    <a:pt x="9407" y="1602"/>
                  </a:cubicBezTo>
                  <a:cubicBezTo>
                    <a:pt x="9828" y="1454"/>
                    <a:pt x="10262" y="1383"/>
                    <a:pt x="10691" y="1383"/>
                  </a:cubicBezTo>
                  <a:cubicBezTo>
                    <a:pt x="11624" y="1383"/>
                    <a:pt x="12535" y="1719"/>
                    <a:pt x="13243" y="2336"/>
                  </a:cubicBezTo>
                  <a:cubicBezTo>
                    <a:pt x="13677" y="2736"/>
                    <a:pt x="14011" y="3270"/>
                    <a:pt x="14211" y="3837"/>
                  </a:cubicBezTo>
                  <a:cubicBezTo>
                    <a:pt x="14344" y="4337"/>
                    <a:pt x="14411" y="4871"/>
                    <a:pt x="14344" y="5371"/>
                  </a:cubicBezTo>
                  <a:cubicBezTo>
                    <a:pt x="14277" y="6138"/>
                    <a:pt x="13977" y="6872"/>
                    <a:pt x="13510" y="7473"/>
                  </a:cubicBezTo>
                  <a:cubicBezTo>
                    <a:pt x="13343" y="7673"/>
                    <a:pt x="13143" y="7873"/>
                    <a:pt x="12943" y="8073"/>
                  </a:cubicBezTo>
                  <a:cubicBezTo>
                    <a:pt x="12977" y="8040"/>
                    <a:pt x="13043" y="7973"/>
                    <a:pt x="13077" y="7940"/>
                  </a:cubicBezTo>
                  <a:cubicBezTo>
                    <a:pt x="13243" y="7806"/>
                    <a:pt x="13410" y="7673"/>
                    <a:pt x="13544" y="7539"/>
                  </a:cubicBezTo>
                  <a:cubicBezTo>
                    <a:pt x="14411" y="6472"/>
                    <a:pt x="14711" y="5071"/>
                    <a:pt x="14344" y="3770"/>
                  </a:cubicBezTo>
                  <a:cubicBezTo>
                    <a:pt x="14144" y="3169"/>
                    <a:pt x="13810" y="2602"/>
                    <a:pt x="13343" y="2202"/>
                  </a:cubicBezTo>
                  <a:cubicBezTo>
                    <a:pt x="12586" y="1536"/>
                    <a:pt x="11623" y="1171"/>
                    <a:pt x="10639" y="1171"/>
                  </a:cubicBezTo>
                  <a:cubicBezTo>
                    <a:pt x="10193" y="1171"/>
                    <a:pt x="9744" y="1246"/>
                    <a:pt x="9307" y="1402"/>
                  </a:cubicBezTo>
                  <a:cubicBezTo>
                    <a:pt x="9174" y="1435"/>
                    <a:pt x="9040" y="1502"/>
                    <a:pt x="8907" y="1568"/>
                  </a:cubicBezTo>
                  <a:lnTo>
                    <a:pt x="8730" y="1675"/>
                  </a:lnTo>
                  <a:lnTo>
                    <a:pt x="8730" y="1675"/>
                  </a:lnTo>
                  <a:cubicBezTo>
                    <a:pt x="8690" y="1363"/>
                    <a:pt x="8539" y="1062"/>
                    <a:pt x="8340" y="834"/>
                  </a:cubicBezTo>
                  <a:cubicBezTo>
                    <a:pt x="8106" y="568"/>
                    <a:pt x="7840" y="367"/>
                    <a:pt x="7506" y="234"/>
                  </a:cubicBezTo>
                  <a:cubicBezTo>
                    <a:pt x="7206" y="101"/>
                    <a:pt x="6872" y="34"/>
                    <a:pt x="6539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1849;p44">
              <a:extLst>
                <a:ext uri="{FF2B5EF4-FFF2-40B4-BE49-F238E27FC236}">
                  <a16:creationId xmlns:a16="http://schemas.microsoft.com/office/drawing/2014/main" id="{76258571-44E9-4401-BF55-9A7DA984A48C}"/>
                </a:ext>
              </a:extLst>
            </p:cNvPr>
            <p:cNvSpPr/>
            <p:nvPr/>
          </p:nvSpPr>
          <p:spPr>
            <a:xfrm>
              <a:off x="8125590" y="1518134"/>
              <a:ext cx="226058" cy="43499"/>
            </a:xfrm>
            <a:custGeom>
              <a:avLst/>
              <a:gdLst/>
              <a:ahLst/>
              <a:cxnLst/>
              <a:rect l="l" t="t" r="r" b="b"/>
              <a:pathLst>
                <a:path w="12010" h="2311" extrusionOk="0">
                  <a:moveTo>
                    <a:pt x="6158" y="1"/>
                  </a:moveTo>
                  <a:cubicBezTo>
                    <a:pt x="5750" y="1"/>
                    <a:pt x="5365" y="70"/>
                    <a:pt x="5004" y="209"/>
                  </a:cubicBezTo>
                  <a:cubicBezTo>
                    <a:pt x="4570" y="343"/>
                    <a:pt x="4204" y="543"/>
                    <a:pt x="3837" y="776"/>
                  </a:cubicBezTo>
                  <a:cubicBezTo>
                    <a:pt x="3236" y="1177"/>
                    <a:pt x="2602" y="1510"/>
                    <a:pt x="1935" y="1810"/>
                  </a:cubicBezTo>
                  <a:cubicBezTo>
                    <a:pt x="1558" y="1956"/>
                    <a:pt x="1129" y="2050"/>
                    <a:pt x="717" y="2050"/>
                  </a:cubicBezTo>
                  <a:cubicBezTo>
                    <a:pt x="655" y="2050"/>
                    <a:pt x="595" y="2048"/>
                    <a:pt x="534" y="2044"/>
                  </a:cubicBezTo>
                  <a:cubicBezTo>
                    <a:pt x="201" y="2011"/>
                    <a:pt x="1" y="1944"/>
                    <a:pt x="1" y="1944"/>
                  </a:cubicBezTo>
                  <a:lnTo>
                    <a:pt x="1" y="1944"/>
                  </a:lnTo>
                  <a:cubicBezTo>
                    <a:pt x="1" y="1977"/>
                    <a:pt x="34" y="1977"/>
                    <a:pt x="134" y="2010"/>
                  </a:cubicBezTo>
                  <a:cubicBezTo>
                    <a:pt x="267" y="2077"/>
                    <a:pt x="367" y="2111"/>
                    <a:pt x="501" y="2144"/>
                  </a:cubicBezTo>
                  <a:cubicBezTo>
                    <a:pt x="609" y="2151"/>
                    <a:pt x="716" y="2155"/>
                    <a:pt x="824" y="2155"/>
                  </a:cubicBezTo>
                  <a:cubicBezTo>
                    <a:pt x="1215" y="2155"/>
                    <a:pt x="1602" y="2101"/>
                    <a:pt x="1969" y="1944"/>
                  </a:cubicBezTo>
                  <a:cubicBezTo>
                    <a:pt x="2669" y="1677"/>
                    <a:pt x="3303" y="1343"/>
                    <a:pt x="3937" y="943"/>
                  </a:cubicBezTo>
                  <a:cubicBezTo>
                    <a:pt x="4593" y="474"/>
                    <a:pt x="5397" y="239"/>
                    <a:pt x="6209" y="239"/>
                  </a:cubicBezTo>
                  <a:cubicBezTo>
                    <a:pt x="6263" y="239"/>
                    <a:pt x="6318" y="240"/>
                    <a:pt x="6372" y="243"/>
                  </a:cubicBezTo>
                  <a:cubicBezTo>
                    <a:pt x="7506" y="376"/>
                    <a:pt x="8473" y="1076"/>
                    <a:pt x="8907" y="2144"/>
                  </a:cubicBezTo>
                  <a:lnTo>
                    <a:pt x="8974" y="2311"/>
                  </a:lnTo>
                  <a:lnTo>
                    <a:pt x="9074" y="2144"/>
                  </a:lnTo>
                  <a:cubicBezTo>
                    <a:pt x="9341" y="1777"/>
                    <a:pt x="9707" y="1510"/>
                    <a:pt x="10141" y="1377"/>
                  </a:cubicBezTo>
                  <a:cubicBezTo>
                    <a:pt x="10391" y="1302"/>
                    <a:pt x="10641" y="1264"/>
                    <a:pt x="10892" y="1264"/>
                  </a:cubicBezTo>
                  <a:cubicBezTo>
                    <a:pt x="10975" y="1264"/>
                    <a:pt x="11058" y="1268"/>
                    <a:pt x="11142" y="1277"/>
                  </a:cubicBezTo>
                  <a:cubicBezTo>
                    <a:pt x="11442" y="1343"/>
                    <a:pt x="11742" y="1443"/>
                    <a:pt x="12009" y="1577"/>
                  </a:cubicBezTo>
                  <a:cubicBezTo>
                    <a:pt x="11976" y="1543"/>
                    <a:pt x="11909" y="1477"/>
                    <a:pt x="11842" y="1443"/>
                  </a:cubicBezTo>
                  <a:cubicBezTo>
                    <a:pt x="11642" y="1343"/>
                    <a:pt x="11409" y="1243"/>
                    <a:pt x="11175" y="1210"/>
                  </a:cubicBezTo>
                  <a:cubicBezTo>
                    <a:pt x="11010" y="1180"/>
                    <a:pt x="10845" y="1163"/>
                    <a:pt x="10680" y="1163"/>
                  </a:cubicBezTo>
                  <a:cubicBezTo>
                    <a:pt x="10478" y="1163"/>
                    <a:pt x="10276" y="1188"/>
                    <a:pt x="10074" y="1243"/>
                  </a:cubicBezTo>
                  <a:cubicBezTo>
                    <a:pt x="9663" y="1361"/>
                    <a:pt x="9303" y="1608"/>
                    <a:pt x="9017" y="1940"/>
                  </a:cubicBezTo>
                  <a:lnTo>
                    <a:pt x="9017" y="1940"/>
                  </a:lnTo>
                  <a:cubicBezTo>
                    <a:pt x="8555" y="879"/>
                    <a:pt x="7557" y="137"/>
                    <a:pt x="6405" y="9"/>
                  </a:cubicBezTo>
                  <a:cubicBezTo>
                    <a:pt x="6322" y="4"/>
                    <a:pt x="6239" y="1"/>
                    <a:pt x="6158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1850;p44">
              <a:extLst>
                <a:ext uri="{FF2B5EF4-FFF2-40B4-BE49-F238E27FC236}">
                  <a16:creationId xmlns:a16="http://schemas.microsoft.com/office/drawing/2014/main" id="{5389A1A6-01F2-47BF-BE22-2C9B84D61BE3}"/>
                </a:ext>
              </a:extLst>
            </p:cNvPr>
            <p:cNvSpPr/>
            <p:nvPr/>
          </p:nvSpPr>
          <p:spPr>
            <a:xfrm>
              <a:off x="8219777" y="1815116"/>
              <a:ext cx="33918" cy="28893"/>
            </a:xfrm>
            <a:custGeom>
              <a:avLst/>
              <a:gdLst/>
              <a:ahLst/>
              <a:cxnLst/>
              <a:rect l="l" t="t" r="r" b="b"/>
              <a:pathLst>
                <a:path w="1802" h="1535" extrusionOk="0">
                  <a:moveTo>
                    <a:pt x="953" y="1"/>
                  </a:moveTo>
                  <a:cubicBezTo>
                    <a:pt x="913" y="1"/>
                    <a:pt x="873" y="3"/>
                    <a:pt x="834" y="9"/>
                  </a:cubicBezTo>
                  <a:cubicBezTo>
                    <a:pt x="534" y="76"/>
                    <a:pt x="267" y="243"/>
                    <a:pt x="100" y="509"/>
                  </a:cubicBezTo>
                  <a:cubicBezTo>
                    <a:pt x="100" y="543"/>
                    <a:pt x="100" y="543"/>
                    <a:pt x="100" y="543"/>
                  </a:cubicBezTo>
                  <a:cubicBezTo>
                    <a:pt x="33" y="643"/>
                    <a:pt x="0" y="776"/>
                    <a:pt x="0" y="876"/>
                  </a:cubicBezTo>
                  <a:cubicBezTo>
                    <a:pt x="33" y="1110"/>
                    <a:pt x="200" y="1343"/>
                    <a:pt x="434" y="1443"/>
                  </a:cubicBezTo>
                  <a:cubicBezTo>
                    <a:pt x="568" y="1505"/>
                    <a:pt x="712" y="1534"/>
                    <a:pt x="855" y="1534"/>
                  </a:cubicBezTo>
                  <a:cubicBezTo>
                    <a:pt x="1101" y="1534"/>
                    <a:pt x="1344" y="1446"/>
                    <a:pt x="1535" y="1277"/>
                  </a:cubicBezTo>
                  <a:cubicBezTo>
                    <a:pt x="1801" y="976"/>
                    <a:pt x="1801" y="509"/>
                    <a:pt x="1535" y="209"/>
                  </a:cubicBezTo>
                  <a:cubicBezTo>
                    <a:pt x="1368" y="70"/>
                    <a:pt x="1155" y="1"/>
                    <a:pt x="953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1851;p44">
              <a:extLst>
                <a:ext uri="{FF2B5EF4-FFF2-40B4-BE49-F238E27FC236}">
                  <a16:creationId xmlns:a16="http://schemas.microsoft.com/office/drawing/2014/main" id="{C0EF6B3F-4C15-45BA-B40E-1C8E8C0D5976}"/>
                </a:ext>
              </a:extLst>
            </p:cNvPr>
            <p:cNvSpPr/>
            <p:nvPr/>
          </p:nvSpPr>
          <p:spPr>
            <a:xfrm>
              <a:off x="8216634" y="1822344"/>
              <a:ext cx="36440" cy="21213"/>
            </a:xfrm>
            <a:custGeom>
              <a:avLst/>
              <a:gdLst/>
              <a:ahLst/>
              <a:cxnLst/>
              <a:rect l="l" t="t" r="r" b="b"/>
              <a:pathLst>
                <a:path w="1936" h="1127" extrusionOk="0">
                  <a:moveTo>
                    <a:pt x="689" y="0"/>
                  </a:moveTo>
                  <a:cubicBezTo>
                    <a:pt x="571" y="0"/>
                    <a:pt x="452" y="19"/>
                    <a:pt x="334" y="59"/>
                  </a:cubicBezTo>
                  <a:cubicBezTo>
                    <a:pt x="100" y="125"/>
                    <a:pt x="0" y="225"/>
                    <a:pt x="34" y="259"/>
                  </a:cubicBezTo>
                  <a:cubicBezTo>
                    <a:pt x="34" y="265"/>
                    <a:pt x="39" y="268"/>
                    <a:pt x="49" y="268"/>
                  </a:cubicBezTo>
                  <a:cubicBezTo>
                    <a:pt x="90" y="268"/>
                    <a:pt x="207" y="225"/>
                    <a:pt x="367" y="225"/>
                  </a:cubicBezTo>
                  <a:cubicBezTo>
                    <a:pt x="449" y="210"/>
                    <a:pt x="531" y="203"/>
                    <a:pt x="612" y="203"/>
                  </a:cubicBezTo>
                  <a:cubicBezTo>
                    <a:pt x="1059" y="203"/>
                    <a:pt x="1481" y="431"/>
                    <a:pt x="1735" y="826"/>
                  </a:cubicBezTo>
                  <a:cubicBezTo>
                    <a:pt x="1835" y="993"/>
                    <a:pt x="1868" y="1126"/>
                    <a:pt x="1902" y="1126"/>
                  </a:cubicBezTo>
                  <a:cubicBezTo>
                    <a:pt x="1935" y="1126"/>
                    <a:pt x="1935" y="959"/>
                    <a:pt x="1868" y="759"/>
                  </a:cubicBezTo>
                  <a:cubicBezTo>
                    <a:pt x="1735" y="459"/>
                    <a:pt x="1501" y="225"/>
                    <a:pt x="1235" y="125"/>
                  </a:cubicBezTo>
                  <a:cubicBezTo>
                    <a:pt x="1053" y="45"/>
                    <a:pt x="871" y="0"/>
                    <a:pt x="68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1852;p44">
              <a:extLst>
                <a:ext uri="{FF2B5EF4-FFF2-40B4-BE49-F238E27FC236}">
                  <a16:creationId xmlns:a16="http://schemas.microsoft.com/office/drawing/2014/main" id="{46B1089B-932D-4DDB-8C86-8D81C50F44B5}"/>
                </a:ext>
              </a:extLst>
            </p:cNvPr>
            <p:cNvSpPr/>
            <p:nvPr/>
          </p:nvSpPr>
          <p:spPr>
            <a:xfrm>
              <a:off x="8061556" y="1841655"/>
              <a:ext cx="32036" cy="30191"/>
            </a:xfrm>
            <a:custGeom>
              <a:avLst/>
              <a:gdLst/>
              <a:ahLst/>
              <a:cxnLst/>
              <a:rect l="l" t="t" r="r" b="b"/>
              <a:pathLst>
                <a:path w="1702" h="1604" extrusionOk="0">
                  <a:moveTo>
                    <a:pt x="634" y="0"/>
                  </a:moveTo>
                  <a:cubicBezTo>
                    <a:pt x="634" y="0"/>
                    <a:pt x="400" y="0"/>
                    <a:pt x="200" y="267"/>
                  </a:cubicBezTo>
                  <a:cubicBezTo>
                    <a:pt x="67" y="434"/>
                    <a:pt x="0" y="634"/>
                    <a:pt x="33" y="834"/>
                  </a:cubicBezTo>
                  <a:cubicBezTo>
                    <a:pt x="33" y="1101"/>
                    <a:pt x="200" y="1334"/>
                    <a:pt x="400" y="1468"/>
                  </a:cubicBezTo>
                  <a:cubicBezTo>
                    <a:pt x="549" y="1559"/>
                    <a:pt x="714" y="1604"/>
                    <a:pt x="874" y="1604"/>
                  </a:cubicBezTo>
                  <a:cubicBezTo>
                    <a:pt x="1180" y="1604"/>
                    <a:pt x="1470" y="1441"/>
                    <a:pt x="1601" y="1134"/>
                  </a:cubicBezTo>
                  <a:cubicBezTo>
                    <a:pt x="1701" y="967"/>
                    <a:pt x="1701" y="767"/>
                    <a:pt x="1635" y="600"/>
                  </a:cubicBezTo>
                  <a:lnTo>
                    <a:pt x="1635" y="600"/>
                  </a:lnTo>
                  <a:cubicBezTo>
                    <a:pt x="1601" y="767"/>
                    <a:pt x="1535" y="934"/>
                    <a:pt x="1468" y="1067"/>
                  </a:cubicBezTo>
                  <a:cubicBezTo>
                    <a:pt x="1368" y="1201"/>
                    <a:pt x="1234" y="1301"/>
                    <a:pt x="1101" y="1368"/>
                  </a:cubicBezTo>
                  <a:cubicBezTo>
                    <a:pt x="1030" y="1391"/>
                    <a:pt x="959" y="1402"/>
                    <a:pt x="890" y="1402"/>
                  </a:cubicBezTo>
                  <a:cubicBezTo>
                    <a:pt x="763" y="1402"/>
                    <a:pt x="642" y="1366"/>
                    <a:pt x="534" y="1301"/>
                  </a:cubicBezTo>
                  <a:cubicBezTo>
                    <a:pt x="367" y="1168"/>
                    <a:pt x="234" y="1001"/>
                    <a:pt x="234" y="834"/>
                  </a:cubicBezTo>
                  <a:cubicBezTo>
                    <a:pt x="200" y="667"/>
                    <a:pt x="234" y="500"/>
                    <a:pt x="334" y="367"/>
                  </a:cubicBezTo>
                  <a:cubicBezTo>
                    <a:pt x="400" y="234"/>
                    <a:pt x="500" y="100"/>
                    <a:pt x="634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1853;p44">
              <a:extLst>
                <a:ext uri="{FF2B5EF4-FFF2-40B4-BE49-F238E27FC236}">
                  <a16:creationId xmlns:a16="http://schemas.microsoft.com/office/drawing/2014/main" id="{25A9214C-BEE7-4FB0-8A85-714F85043EB8}"/>
                </a:ext>
              </a:extLst>
            </p:cNvPr>
            <p:cNvSpPr/>
            <p:nvPr/>
          </p:nvSpPr>
          <p:spPr>
            <a:xfrm>
              <a:off x="8047740" y="1835369"/>
              <a:ext cx="18220" cy="20102"/>
            </a:xfrm>
            <a:custGeom>
              <a:avLst/>
              <a:gdLst/>
              <a:ahLst/>
              <a:cxnLst/>
              <a:rect l="l" t="t" r="r" b="b"/>
              <a:pathLst>
                <a:path w="968" h="1068" extrusionOk="0">
                  <a:moveTo>
                    <a:pt x="480" y="0"/>
                  </a:moveTo>
                  <a:cubicBezTo>
                    <a:pt x="426" y="0"/>
                    <a:pt x="351" y="17"/>
                    <a:pt x="267" y="67"/>
                  </a:cubicBezTo>
                  <a:cubicBezTo>
                    <a:pt x="167" y="134"/>
                    <a:pt x="100" y="234"/>
                    <a:pt x="67" y="334"/>
                  </a:cubicBezTo>
                  <a:cubicBezTo>
                    <a:pt x="0" y="467"/>
                    <a:pt x="0" y="601"/>
                    <a:pt x="67" y="734"/>
                  </a:cubicBezTo>
                  <a:cubicBezTo>
                    <a:pt x="145" y="941"/>
                    <a:pt x="362" y="1068"/>
                    <a:pt x="581" y="1068"/>
                  </a:cubicBezTo>
                  <a:cubicBezTo>
                    <a:pt x="644" y="1068"/>
                    <a:pt x="707" y="1057"/>
                    <a:pt x="767" y="1035"/>
                  </a:cubicBezTo>
                  <a:cubicBezTo>
                    <a:pt x="968" y="934"/>
                    <a:pt x="968" y="801"/>
                    <a:pt x="968" y="801"/>
                  </a:cubicBezTo>
                  <a:cubicBezTo>
                    <a:pt x="961" y="795"/>
                    <a:pt x="954" y="792"/>
                    <a:pt x="945" y="792"/>
                  </a:cubicBezTo>
                  <a:cubicBezTo>
                    <a:pt x="906" y="792"/>
                    <a:pt x="842" y="841"/>
                    <a:pt x="734" y="868"/>
                  </a:cubicBezTo>
                  <a:cubicBezTo>
                    <a:pt x="634" y="868"/>
                    <a:pt x="501" y="868"/>
                    <a:pt x="434" y="768"/>
                  </a:cubicBezTo>
                  <a:cubicBezTo>
                    <a:pt x="234" y="634"/>
                    <a:pt x="234" y="367"/>
                    <a:pt x="367" y="201"/>
                  </a:cubicBezTo>
                  <a:cubicBezTo>
                    <a:pt x="467" y="101"/>
                    <a:pt x="567" y="67"/>
                    <a:pt x="567" y="34"/>
                  </a:cubicBezTo>
                  <a:cubicBezTo>
                    <a:pt x="567" y="17"/>
                    <a:pt x="534" y="0"/>
                    <a:pt x="480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1854;p44">
              <a:extLst>
                <a:ext uri="{FF2B5EF4-FFF2-40B4-BE49-F238E27FC236}">
                  <a16:creationId xmlns:a16="http://schemas.microsoft.com/office/drawing/2014/main" id="{8288E544-A89A-4AB0-90C6-331EC27ACEEA}"/>
                </a:ext>
              </a:extLst>
            </p:cNvPr>
            <p:cNvSpPr/>
            <p:nvPr/>
          </p:nvSpPr>
          <p:spPr>
            <a:xfrm>
              <a:off x="8151339" y="2339548"/>
              <a:ext cx="470920" cy="219809"/>
            </a:xfrm>
            <a:custGeom>
              <a:avLst/>
              <a:gdLst/>
              <a:ahLst/>
              <a:cxnLst/>
              <a:rect l="l" t="t" r="r" b="b"/>
              <a:pathLst>
                <a:path w="25019" h="11678" extrusionOk="0">
                  <a:moveTo>
                    <a:pt x="23350" y="0"/>
                  </a:moveTo>
                  <a:cubicBezTo>
                    <a:pt x="20148" y="0"/>
                    <a:pt x="18180" y="467"/>
                    <a:pt x="16112" y="1435"/>
                  </a:cubicBezTo>
                  <a:lnTo>
                    <a:pt x="16645" y="3670"/>
                  </a:lnTo>
                  <a:lnTo>
                    <a:pt x="0" y="5104"/>
                  </a:lnTo>
                  <a:lnTo>
                    <a:pt x="34" y="11042"/>
                  </a:lnTo>
                  <a:cubicBezTo>
                    <a:pt x="34" y="11042"/>
                    <a:pt x="10374" y="11642"/>
                    <a:pt x="16479" y="11675"/>
                  </a:cubicBezTo>
                  <a:cubicBezTo>
                    <a:pt x="16596" y="11677"/>
                    <a:pt x="16711" y="11678"/>
                    <a:pt x="16825" y="11678"/>
                  </a:cubicBezTo>
                  <a:cubicBezTo>
                    <a:pt x="21288" y="11678"/>
                    <a:pt x="23340" y="10399"/>
                    <a:pt x="24251" y="7439"/>
                  </a:cubicBezTo>
                  <a:cubicBezTo>
                    <a:pt x="25018" y="4904"/>
                    <a:pt x="23350" y="0"/>
                    <a:pt x="23350" y="0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1855;p44">
              <a:extLst>
                <a:ext uri="{FF2B5EF4-FFF2-40B4-BE49-F238E27FC236}">
                  <a16:creationId xmlns:a16="http://schemas.microsoft.com/office/drawing/2014/main" id="{44F56EC7-0AB0-4799-98B6-49ED389F37E2}"/>
                </a:ext>
              </a:extLst>
            </p:cNvPr>
            <p:cNvSpPr/>
            <p:nvPr/>
          </p:nvSpPr>
          <p:spPr>
            <a:xfrm>
              <a:off x="8462757" y="2407102"/>
              <a:ext cx="67817" cy="46096"/>
            </a:xfrm>
            <a:custGeom>
              <a:avLst/>
              <a:gdLst/>
              <a:ahLst/>
              <a:cxnLst/>
              <a:rect l="l" t="t" r="r" b="b"/>
              <a:pathLst>
                <a:path w="3603" h="2449" extrusionOk="0">
                  <a:moveTo>
                    <a:pt x="187" y="1"/>
                  </a:moveTo>
                  <a:cubicBezTo>
                    <a:pt x="125" y="1"/>
                    <a:pt x="63" y="5"/>
                    <a:pt x="0" y="14"/>
                  </a:cubicBezTo>
                  <a:cubicBezTo>
                    <a:pt x="1468" y="347"/>
                    <a:pt x="2736" y="1215"/>
                    <a:pt x="3570" y="2449"/>
                  </a:cubicBezTo>
                  <a:cubicBezTo>
                    <a:pt x="3603" y="2449"/>
                    <a:pt x="3503" y="2215"/>
                    <a:pt x="3269" y="1849"/>
                  </a:cubicBezTo>
                  <a:cubicBezTo>
                    <a:pt x="2969" y="1415"/>
                    <a:pt x="2602" y="1015"/>
                    <a:pt x="2135" y="714"/>
                  </a:cubicBezTo>
                  <a:cubicBezTo>
                    <a:pt x="1702" y="414"/>
                    <a:pt x="1201" y="214"/>
                    <a:pt x="667" y="81"/>
                  </a:cubicBezTo>
                  <a:cubicBezTo>
                    <a:pt x="521" y="32"/>
                    <a:pt x="357" y="1"/>
                    <a:pt x="187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1856;p44">
              <a:extLst>
                <a:ext uri="{FF2B5EF4-FFF2-40B4-BE49-F238E27FC236}">
                  <a16:creationId xmlns:a16="http://schemas.microsoft.com/office/drawing/2014/main" id="{CE8B9887-BE02-4C64-A254-71D1745C4E3F}"/>
                </a:ext>
              </a:extLst>
            </p:cNvPr>
            <p:cNvSpPr/>
            <p:nvPr/>
          </p:nvSpPr>
          <p:spPr>
            <a:xfrm>
              <a:off x="7976779" y="2096569"/>
              <a:ext cx="293876" cy="490477"/>
            </a:xfrm>
            <a:custGeom>
              <a:avLst/>
              <a:gdLst/>
              <a:ahLst/>
              <a:cxnLst/>
              <a:rect l="l" t="t" r="r" b="b"/>
              <a:pathLst>
                <a:path w="15613" h="26058" extrusionOk="0">
                  <a:moveTo>
                    <a:pt x="9908" y="0"/>
                  </a:moveTo>
                  <a:lnTo>
                    <a:pt x="5572" y="14310"/>
                  </a:lnTo>
                  <a:lnTo>
                    <a:pt x="5538" y="14310"/>
                  </a:lnTo>
                  <a:cubicBezTo>
                    <a:pt x="5538" y="14310"/>
                    <a:pt x="2336" y="15078"/>
                    <a:pt x="1" y="16645"/>
                  </a:cubicBezTo>
                  <a:lnTo>
                    <a:pt x="2503" y="23417"/>
                  </a:lnTo>
                  <a:cubicBezTo>
                    <a:pt x="3106" y="25034"/>
                    <a:pt x="4600" y="26057"/>
                    <a:pt x="6151" y="26057"/>
                  </a:cubicBezTo>
                  <a:cubicBezTo>
                    <a:pt x="6743" y="26057"/>
                    <a:pt x="7344" y="25908"/>
                    <a:pt x="7907" y="25585"/>
                  </a:cubicBezTo>
                  <a:cubicBezTo>
                    <a:pt x="11042" y="23784"/>
                    <a:pt x="12176" y="18547"/>
                    <a:pt x="12176" y="18547"/>
                  </a:cubicBezTo>
                  <a:lnTo>
                    <a:pt x="15612" y="3603"/>
                  </a:lnTo>
                  <a:lnTo>
                    <a:pt x="9908" y="0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1857;p44">
              <a:extLst>
                <a:ext uri="{FF2B5EF4-FFF2-40B4-BE49-F238E27FC236}">
                  <a16:creationId xmlns:a16="http://schemas.microsoft.com/office/drawing/2014/main" id="{66E3BBEB-1EF5-48E0-819C-109FCFD87DCA}"/>
                </a:ext>
              </a:extLst>
            </p:cNvPr>
            <p:cNvSpPr/>
            <p:nvPr/>
          </p:nvSpPr>
          <p:spPr>
            <a:xfrm>
              <a:off x="8141288" y="1892740"/>
              <a:ext cx="188376" cy="271646"/>
            </a:xfrm>
            <a:custGeom>
              <a:avLst/>
              <a:gdLst/>
              <a:ahLst/>
              <a:cxnLst/>
              <a:rect l="l" t="t" r="r" b="b"/>
              <a:pathLst>
                <a:path w="10008" h="14432" extrusionOk="0">
                  <a:moveTo>
                    <a:pt x="578" y="0"/>
                  </a:moveTo>
                  <a:cubicBezTo>
                    <a:pt x="446" y="0"/>
                    <a:pt x="312" y="42"/>
                    <a:pt x="201" y="121"/>
                  </a:cubicBezTo>
                  <a:cubicBezTo>
                    <a:pt x="0" y="288"/>
                    <a:pt x="34" y="655"/>
                    <a:pt x="101" y="922"/>
                  </a:cubicBezTo>
                  <a:lnTo>
                    <a:pt x="1368" y="5926"/>
                  </a:lnTo>
                  <a:lnTo>
                    <a:pt x="1135" y="10862"/>
                  </a:lnTo>
                  <a:lnTo>
                    <a:pt x="6839" y="14432"/>
                  </a:lnTo>
                  <a:cubicBezTo>
                    <a:pt x="6839" y="14432"/>
                    <a:pt x="8306" y="12997"/>
                    <a:pt x="8373" y="12764"/>
                  </a:cubicBezTo>
                  <a:cubicBezTo>
                    <a:pt x="8440" y="12530"/>
                    <a:pt x="8707" y="9962"/>
                    <a:pt x="8707" y="9962"/>
                  </a:cubicBezTo>
                  <a:cubicBezTo>
                    <a:pt x="8707" y="9962"/>
                    <a:pt x="9340" y="9595"/>
                    <a:pt x="9674" y="9428"/>
                  </a:cubicBezTo>
                  <a:cubicBezTo>
                    <a:pt x="10008" y="9228"/>
                    <a:pt x="9774" y="8427"/>
                    <a:pt x="9674" y="7927"/>
                  </a:cubicBezTo>
                  <a:cubicBezTo>
                    <a:pt x="9574" y="7393"/>
                    <a:pt x="8907" y="7193"/>
                    <a:pt x="8907" y="7193"/>
                  </a:cubicBezTo>
                  <a:cubicBezTo>
                    <a:pt x="8907" y="6759"/>
                    <a:pt x="8840" y="6292"/>
                    <a:pt x="8740" y="5859"/>
                  </a:cubicBezTo>
                  <a:cubicBezTo>
                    <a:pt x="8607" y="5659"/>
                    <a:pt x="7039" y="5625"/>
                    <a:pt x="7039" y="5625"/>
                  </a:cubicBezTo>
                  <a:cubicBezTo>
                    <a:pt x="7039" y="5292"/>
                    <a:pt x="7039" y="4992"/>
                    <a:pt x="7039" y="4691"/>
                  </a:cubicBezTo>
                  <a:cubicBezTo>
                    <a:pt x="7006" y="4594"/>
                    <a:pt x="6465" y="3288"/>
                    <a:pt x="6005" y="3288"/>
                  </a:cubicBezTo>
                  <a:cubicBezTo>
                    <a:pt x="5994" y="3288"/>
                    <a:pt x="5983" y="3289"/>
                    <a:pt x="5971" y="3290"/>
                  </a:cubicBezTo>
                  <a:cubicBezTo>
                    <a:pt x="5538" y="3390"/>
                    <a:pt x="3003" y="4891"/>
                    <a:pt x="3003" y="4891"/>
                  </a:cubicBezTo>
                  <a:cubicBezTo>
                    <a:pt x="3003" y="4891"/>
                    <a:pt x="1335" y="522"/>
                    <a:pt x="968" y="155"/>
                  </a:cubicBezTo>
                  <a:cubicBezTo>
                    <a:pt x="863" y="50"/>
                    <a:pt x="722" y="0"/>
                    <a:pt x="578" y="0"/>
                  </a:cubicBez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1858;p44">
              <a:extLst>
                <a:ext uri="{FF2B5EF4-FFF2-40B4-BE49-F238E27FC236}">
                  <a16:creationId xmlns:a16="http://schemas.microsoft.com/office/drawing/2014/main" id="{29E619C3-E774-4FF2-9D54-81CE3230B3E2}"/>
                </a:ext>
              </a:extLst>
            </p:cNvPr>
            <p:cNvSpPr/>
            <p:nvPr/>
          </p:nvSpPr>
          <p:spPr>
            <a:xfrm>
              <a:off x="8062798" y="1892024"/>
              <a:ext cx="266244" cy="695529"/>
            </a:xfrm>
            <a:custGeom>
              <a:avLst/>
              <a:gdLst/>
              <a:ahLst/>
              <a:cxnLst/>
              <a:rect l="l" t="t" r="r" b="b"/>
              <a:pathLst>
                <a:path w="14145" h="36952" extrusionOk="0">
                  <a:moveTo>
                    <a:pt x="1" y="36552"/>
                  </a:moveTo>
                  <a:cubicBezTo>
                    <a:pt x="28" y="36573"/>
                    <a:pt x="57" y="36592"/>
                    <a:pt x="87" y="36610"/>
                  </a:cubicBezTo>
                  <a:lnTo>
                    <a:pt x="87" y="36610"/>
                  </a:lnTo>
                  <a:lnTo>
                    <a:pt x="1" y="36552"/>
                  </a:lnTo>
                  <a:close/>
                  <a:moveTo>
                    <a:pt x="87" y="36610"/>
                  </a:moveTo>
                  <a:lnTo>
                    <a:pt x="101" y="36619"/>
                  </a:lnTo>
                  <a:cubicBezTo>
                    <a:pt x="107" y="36622"/>
                    <a:pt x="113" y="36625"/>
                    <a:pt x="119" y="36628"/>
                  </a:cubicBezTo>
                  <a:lnTo>
                    <a:pt x="119" y="36628"/>
                  </a:lnTo>
                  <a:cubicBezTo>
                    <a:pt x="108" y="36622"/>
                    <a:pt x="98" y="36616"/>
                    <a:pt x="87" y="36610"/>
                  </a:cubicBezTo>
                  <a:close/>
                  <a:moveTo>
                    <a:pt x="119" y="36628"/>
                  </a:moveTo>
                  <a:lnTo>
                    <a:pt x="119" y="36628"/>
                  </a:lnTo>
                  <a:cubicBezTo>
                    <a:pt x="168" y="36655"/>
                    <a:pt x="220" y="36678"/>
                    <a:pt x="274" y="36698"/>
                  </a:cubicBezTo>
                  <a:lnTo>
                    <a:pt x="274" y="36698"/>
                  </a:lnTo>
                  <a:cubicBezTo>
                    <a:pt x="224" y="36676"/>
                    <a:pt x="174" y="36655"/>
                    <a:pt x="119" y="36628"/>
                  </a:cubicBezTo>
                  <a:close/>
                  <a:moveTo>
                    <a:pt x="4680" y="1"/>
                  </a:moveTo>
                  <a:cubicBezTo>
                    <a:pt x="4608" y="1"/>
                    <a:pt x="4537" y="9"/>
                    <a:pt x="4471" y="26"/>
                  </a:cubicBezTo>
                  <a:cubicBezTo>
                    <a:pt x="4337" y="93"/>
                    <a:pt x="4204" y="193"/>
                    <a:pt x="4137" y="326"/>
                  </a:cubicBezTo>
                  <a:cubicBezTo>
                    <a:pt x="4070" y="426"/>
                    <a:pt x="4037" y="593"/>
                    <a:pt x="4037" y="726"/>
                  </a:cubicBezTo>
                  <a:cubicBezTo>
                    <a:pt x="4070" y="860"/>
                    <a:pt x="4104" y="993"/>
                    <a:pt x="4137" y="1093"/>
                  </a:cubicBezTo>
                  <a:cubicBezTo>
                    <a:pt x="4204" y="1360"/>
                    <a:pt x="4271" y="1594"/>
                    <a:pt x="4337" y="1827"/>
                  </a:cubicBezTo>
                  <a:lnTo>
                    <a:pt x="4704" y="3228"/>
                  </a:lnTo>
                  <a:cubicBezTo>
                    <a:pt x="4937" y="4160"/>
                    <a:pt x="5170" y="5092"/>
                    <a:pt x="5436" y="5991"/>
                  </a:cubicBezTo>
                  <a:lnTo>
                    <a:pt x="5436" y="5991"/>
                  </a:lnTo>
                  <a:cubicBezTo>
                    <a:pt x="5337" y="7683"/>
                    <a:pt x="5271" y="9341"/>
                    <a:pt x="5205" y="10867"/>
                  </a:cubicBezTo>
                  <a:cubicBezTo>
                    <a:pt x="3670" y="16004"/>
                    <a:pt x="2369" y="20274"/>
                    <a:pt x="1469" y="23276"/>
                  </a:cubicBezTo>
                  <a:cubicBezTo>
                    <a:pt x="1035" y="24744"/>
                    <a:pt x="701" y="25911"/>
                    <a:pt x="468" y="26712"/>
                  </a:cubicBezTo>
                  <a:lnTo>
                    <a:pt x="201" y="27646"/>
                  </a:lnTo>
                  <a:cubicBezTo>
                    <a:pt x="134" y="27846"/>
                    <a:pt x="101" y="27946"/>
                    <a:pt x="101" y="27946"/>
                  </a:cubicBezTo>
                  <a:cubicBezTo>
                    <a:pt x="134" y="27846"/>
                    <a:pt x="201" y="27746"/>
                    <a:pt x="234" y="27646"/>
                  </a:cubicBezTo>
                  <a:cubicBezTo>
                    <a:pt x="301" y="27412"/>
                    <a:pt x="368" y="27112"/>
                    <a:pt x="501" y="26745"/>
                  </a:cubicBezTo>
                  <a:lnTo>
                    <a:pt x="1569" y="23309"/>
                  </a:lnTo>
                  <a:lnTo>
                    <a:pt x="5371" y="10934"/>
                  </a:lnTo>
                  <a:cubicBezTo>
                    <a:pt x="5438" y="9366"/>
                    <a:pt x="5538" y="7731"/>
                    <a:pt x="5605" y="6030"/>
                  </a:cubicBezTo>
                  <a:lnTo>
                    <a:pt x="5605" y="5997"/>
                  </a:lnTo>
                  <a:cubicBezTo>
                    <a:pt x="5371" y="5096"/>
                    <a:pt x="5138" y="4162"/>
                    <a:pt x="4904" y="3228"/>
                  </a:cubicBezTo>
                  <a:cubicBezTo>
                    <a:pt x="4771" y="2761"/>
                    <a:pt x="4637" y="2294"/>
                    <a:pt x="4537" y="1827"/>
                  </a:cubicBezTo>
                  <a:cubicBezTo>
                    <a:pt x="4471" y="1594"/>
                    <a:pt x="4404" y="1327"/>
                    <a:pt x="4337" y="1093"/>
                  </a:cubicBezTo>
                  <a:cubicBezTo>
                    <a:pt x="4304" y="993"/>
                    <a:pt x="4271" y="860"/>
                    <a:pt x="4237" y="760"/>
                  </a:cubicBezTo>
                  <a:cubicBezTo>
                    <a:pt x="4237" y="660"/>
                    <a:pt x="4271" y="560"/>
                    <a:pt x="4304" y="460"/>
                  </a:cubicBezTo>
                  <a:cubicBezTo>
                    <a:pt x="4404" y="310"/>
                    <a:pt x="4542" y="234"/>
                    <a:pt x="4689" y="234"/>
                  </a:cubicBezTo>
                  <a:cubicBezTo>
                    <a:pt x="4738" y="234"/>
                    <a:pt x="4788" y="243"/>
                    <a:pt x="4838" y="259"/>
                  </a:cubicBezTo>
                  <a:cubicBezTo>
                    <a:pt x="5071" y="293"/>
                    <a:pt x="5238" y="460"/>
                    <a:pt x="5305" y="660"/>
                  </a:cubicBezTo>
                  <a:cubicBezTo>
                    <a:pt x="5505" y="1160"/>
                    <a:pt x="5705" y="1627"/>
                    <a:pt x="5872" y="2094"/>
                  </a:cubicBezTo>
                  <a:cubicBezTo>
                    <a:pt x="6272" y="3061"/>
                    <a:pt x="6672" y="4029"/>
                    <a:pt x="7039" y="5030"/>
                  </a:cubicBezTo>
                  <a:lnTo>
                    <a:pt x="7106" y="5130"/>
                  </a:lnTo>
                  <a:lnTo>
                    <a:pt x="7206" y="5063"/>
                  </a:lnTo>
                  <a:cubicBezTo>
                    <a:pt x="7940" y="4629"/>
                    <a:pt x="8707" y="4196"/>
                    <a:pt x="9474" y="3795"/>
                  </a:cubicBezTo>
                  <a:cubicBezTo>
                    <a:pt x="9674" y="3695"/>
                    <a:pt x="9875" y="3595"/>
                    <a:pt x="10075" y="3528"/>
                  </a:cubicBezTo>
                  <a:cubicBezTo>
                    <a:pt x="10103" y="3500"/>
                    <a:pt x="10137" y="3490"/>
                    <a:pt x="10170" y="3490"/>
                  </a:cubicBezTo>
                  <a:cubicBezTo>
                    <a:pt x="10214" y="3490"/>
                    <a:pt x="10256" y="3509"/>
                    <a:pt x="10275" y="3528"/>
                  </a:cubicBezTo>
                  <a:cubicBezTo>
                    <a:pt x="10375" y="3595"/>
                    <a:pt x="10442" y="3662"/>
                    <a:pt x="10508" y="3762"/>
                  </a:cubicBezTo>
                  <a:cubicBezTo>
                    <a:pt x="10642" y="3929"/>
                    <a:pt x="10742" y="4096"/>
                    <a:pt x="10842" y="4296"/>
                  </a:cubicBezTo>
                  <a:cubicBezTo>
                    <a:pt x="10909" y="4396"/>
                    <a:pt x="10942" y="4496"/>
                    <a:pt x="10975" y="4596"/>
                  </a:cubicBezTo>
                  <a:cubicBezTo>
                    <a:pt x="11042" y="4696"/>
                    <a:pt x="11075" y="4763"/>
                    <a:pt x="11075" y="4863"/>
                  </a:cubicBezTo>
                  <a:lnTo>
                    <a:pt x="11075" y="5830"/>
                  </a:lnTo>
                  <a:lnTo>
                    <a:pt x="11209" y="5830"/>
                  </a:lnTo>
                  <a:cubicBezTo>
                    <a:pt x="11709" y="5830"/>
                    <a:pt x="12210" y="5863"/>
                    <a:pt x="12710" y="5997"/>
                  </a:cubicBezTo>
                  <a:lnTo>
                    <a:pt x="12777" y="6030"/>
                  </a:lnTo>
                  <a:lnTo>
                    <a:pt x="12810" y="6030"/>
                  </a:lnTo>
                  <a:cubicBezTo>
                    <a:pt x="12843" y="6097"/>
                    <a:pt x="12843" y="6130"/>
                    <a:pt x="12877" y="6197"/>
                  </a:cubicBezTo>
                  <a:cubicBezTo>
                    <a:pt x="12877" y="6330"/>
                    <a:pt x="12910" y="6431"/>
                    <a:pt x="12910" y="6564"/>
                  </a:cubicBezTo>
                  <a:cubicBezTo>
                    <a:pt x="12943" y="6797"/>
                    <a:pt x="12977" y="7064"/>
                    <a:pt x="12977" y="7298"/>
                  </a:cubicBezTo>
                  <a:lnTo>
                    <a:pt x="12977" y="7365"/>
                  </a:lnTo>
                  <a:lnTo>
                    <a:pt x="13043" y="7398"/>
                  </a:lnTo>
                  <a:cubicBezTo>
                    <a:pt x="13310" y="7498"/>
                    <a:pt x="13577" y="7665"/>
                    <a:pt x="13711" y="7932"/>
                  </a:cubicBezTo>
                  <a:cubicBezTo>
                    <a:pt x="13777" y="8232"/>
                    <a:pt x="13844" y="8532"/>
                    <a:pt x="13911" y="8832"/>
                  </a:cubicBezTo>
                  <a:cubicBezTo>
                    <a:pt x="13911" y="8966"/>
                    <a:pt x="13911" y="9132"/>
                    <a:pt x="13911" y="9266"/>
                  </a:cubicBezTo>
                  <a:cubicBezTo>
                    <a:pt x="13877" y="9299"/>
                    <a:pt x="13844" y="9366"/>
                    <a:pt x="13811" y="9399"/>
                  </a:cubicBezTo>
                  <a:cubicBezTo>
                    <a:pt x="13777" y="9433"/>
                    <a:pt x="13677" y="9466"/>
                    <a:pt x="13644" y="9499"/>
                  </a:cubicBezTo>
                  <a:lnTo>
                    <a:pt x="12843" y="9966"/>
                  </a:lnTo>
                  <a:lnTo>
                    <a:pt x="12777" y="9966"/>
                  </a:lnTo>
                  <a:lnTo>
                    <a:pt x="12777" y="10033"/>
                  </a:lnTo>
                  <a:cubicBezTo>
                    <a:pt x="12710" y="10900"/>
                    <a:pt x="12610" y="11768"/>
                    <a:pt x="12510" y="12602"/>
                  </a:cubicBezTo>
                  <a:cubicBezTo>
                    <a:pt x="12476" y="12702"/>
                    <a:pt x="12443" y="12802"/>
                    <a:pt x="12376" y="12868"/>
                  </a:cubicBezTo>
                  <a:cubicBezTo>
                    <a:pt x="12343" y="12935"/>
                    <a:pt x="12276" y="13035"/>
                    <a:pt x="12210" y="13102"/>
                  </a:cubicBezTo>
                  <a:cubicBezTo>
                    <a:pt x="12076" y="13269"/>
                    <a:pt x="11909" y="13402"/>
                    <a:pt x="11776" y="13569"/>
                  </a:cubicBezTo>
                  <a:cubicBezTo>
                    <a:pt x="11509" y="13869"/>
                    <a:pt x="11209" y="14136"/>
                    <a:pt x="10909" y="14436"/>
                  </a:cubicBezTo>
                  <a:lnTo>
                    <a:pt x="10909" y="14470"/>
                  </a:lnTo>
                  <a:cubicBezTo>
                    <a:pt x="10008" y="18339"/>
                    <a:pt x="9174" y="21942"/>
                    <a:pt x="8407" y="25144"/>
                  </a:cubicBezTo>
                  <a:cubicBezTo>
                    <a:pt x="8040" y="26745"/>
                    <a:pt x="7673" y="28280"/>
                    <a:pt x="7373" y="29681"/>
                  </a:cubicBezTo>
                  <a:cubicBezTo>
                    <a:pt x="7239" y="30348"/>
                    <a:pt x="7039" y="31015"/>
                    <a:pt x="6839" y="31682"/>
                  </a:cubicBezTo>
                  <a:cubicBezTo>
                    <a:pt x="6606" y="32249"/>
                    <a:pt x="6372" y="32849"/>
                    <a:pt x="6038" y="33383"/>
                  </a:cubicBezTo>
                  <a:cubicBezTo>
                    <a:pt x="5538" y="34317"/>
                    <a:pt x="4871" y="35184"/>
                    <a:pt x="4070" y="35885"/>
                  </a:cubicBezTo>
                  <a:cubicBezTo>
                    <a:pt x="3470" y="36419"/>
                    <a:pt x="2736" y="36752"/>
                    <a:pt x="1936" y="36886"/>
                  </a:cubicBezTo>
                  <a:cubicBezTo>
                    <a:pt x="1777" y="36907"/>
                    <a:pt x="1619" y="36918"/>
                    <a:pt x="1461" y="36918"/>
                  </a:cubicBezTo>
                  <a:cubicBezTo>
                    <a:pt x="1122" y="36918"/>
                    <a:pt x="787" y="36866"/>
                    <a:pt x="468" y="36752"/>
                  </a:cubicBezTo>
                  <a:cubicBezTo>
                    <a:pt x="402" y="36739"/>
                    <a:pt x="337" y="36721"/>
                    <a:pt x="274" y="36698"/>
                  </a:cubicBezTo>
                  <a:lnTo>
                    <a:pt x="274" y="36698"/>
                  </a:lnTo>
                  <a:cubicBezTo>
                    <a:pt x="336" y="36724"/>
                    <a:pt x="397" y="36750"/>
                    <a:pt x="468" y="36786"/>
                  </a:cubicBezTo>
                  <a:cubicBezTo>
                    <a:pt x="787" y="36900"/>
                    <a:pt x="1137" y="36951"/>
                    <a:pt x="1487" y="36951"/>
                  </a:cubicBezTo>
                  <a:cubicBezTo>
                    <a:pt x="1649" y="36951"/>
                    <a:pt x="1810" y="36940"/>
                    <a:pt x="1969" y="36919"/>
                  </a:cubicBezTo>
                  <a:cubicBezTo>
                    <a:pt x="2769" y="36819"/>
                    <a:pt x="3537" y="36485"/>
                    <a:pt x="4170" y="35952"/>
                  </a:cubicBezTo>
                  <a:cubicBezTo>
                    <a:pt x="4971" y="35218"/>
                    <a:pt x="5672" y="34351"/>
                    <a:pt x="6205" y="33417"/>
                  </a:cubicBezTo>
                  <a:cubicBezTo>
                    <a:pt x="6505" y="32849"/>
                    <a:pt x="6772" y="32282"/>
                    <a:pt x="6972" y="31682"/>
                  </a:cubicBezTo>
                  <a:cubicBezTo>
                    <a:pt x="7206" y="31015"/>
                    <a:pt x="7406" y="30348"/>
                    <a:pt x="7540" y="29647"/>
                  </a:cubicBezTo>
                  <a:cubicBezTo>
                    <a:pt x="7873" y="28246"/>
                    <a:pt x="8240" y="26745"/>
                    <a:pt x="8607" y="25144"/>
                  </a:cubicBezTo>
                  <a:cubicBezTo>
                    <a:pt x="9374" y="21943"/>
                    <a:pt x="10241" y="18342"/>
                    <a:pt x="11141" y="14474"/>
                  </a:cubicBezTo>
                  <a:lnTo>
                    <a:pt x="11141" y="14474"/>
                  </a:lnTo>
                  <a:cubicBezTo>
                    <a:pt x="11430" y="14215"/>
                    <a:pt x="11719" y="13925"/>
                    <a:pt x="11976" y="13636"/>
                  </a:cubicBezTo>
                  <a:lnTo>
                    <a:pt x="12410" y="13169"/>
                  </a:lnTo>
                  <a:cubicBezTo>
                    <a:pt x="12476" y="13102"/>
                    <a:pt x="12543" y="13002"/>
                    <a:pt x="12610" y="12935"/>
                  </a:cubicBezTo>
                  <a:cubicBezTo>
                    <a:pt x="12643" y="12868"/>
                    <a:pt x="12677" y="12802"/>
                    <a:pt x="12677" y="12735"/>
                  </a:cubicBezTo>
                  <a:lnTo>
                    <a:pt x="12710" y="12568"/>
                  </a:lnTo>
                  <a:cubicBezTo>
                    <a:pt x="12807" y="11756"/>
                    <a:pt x="12905" y="10913"/>
                    <a:pt x="13002" y="10068"/>
                  </a:cubicBezTo>
                  <a:lnTo>
                    <a:pt x="13002" y="10068"/>
                  </a:lnTo>
                  <a:lnTo>
                    <a:pt x="13744" y="9666"/>
                  </a:lnTo>
                  <a:cubicBezTo>
                    <a:pt x="13811" y="9633"/>
                    <a:pt x="13877" y="9599"/>
                    <a:pt x="13944" y="9533"/>
                  </a:cubicBezTo>
                  <a:cubicBezTo>
                    <a:pt x="14044" y="9466"/>
                    <a:pt x="14078" y="9399"/>
                    <a:pt x="14111" y="9299"/>
                  </a:cubicBezTo>
                  <a:cubicBezTo>
                    <a:pt x="14144" y="9099"/>
                    <a:pt x="14144" y="8932"/>
                    <a:pt x="14111" y="8766"/>
                  </a:cubicBezTo>
                  <a:cubicBezTo>
                    <a:pt x="14078" y="8465"/>
                    <a:pt x="14011" y="8132"/>
                    <a:pt x="13911" y="7798"/>
                  </a:cubicBezTo>
                  <a:cubicBezTo>
                    <a:pt x="13755" y="7518"/>
                    <a:pt x="13483" y="7296"/>
                    <a:pt x="13176" y="7186"/>
                  </a:cubicBezTo>
                  <a:lnTo>
                    <a:pt x="13176" y="7186"/>
                  </a:lnTo>
                  <a:cubicBezTo>
                    <a:pt x="13171" y="6951"/>
                    <a:pt x="13144" y="6738"/>
                    <a:pt x="13144" y="6497"/>
                  </a:cubicBezTo>
                  <a:cubicBezTo>
                    <a:pt x="13110" y="6364"/>
                    <a:pt x="13110" y="6230"/>
                    <a:pt x="13077" y="6097"/>
                  </a:cubicBezTo>
                  <a:cubicBezTo>
                    <a:pt x="13043" y="6030"/>
                    <a:pt x="13043" y="5964"/>
                    <a:pt x="13010" y="5897"/>
                  </a:cubicBezTo>
                  <a:cubicBezTo>
                    <a:pt x="12977" y="5863"/>
                    <a:pt x="12943" y="5797"/>
                    <a:pt x="12910" y="5797"/>
                  </a:cubicBezTo>
                  <a:lnTo>
                    <a:pt x="12777" y="5730"/>
                  </a:lnTo>
                  <a:cubicBezTo>
                    <a:pt x="12308" y="5636"/>
                    <a:pt x="11809" y="5572"/>
                    <a:pt x="11309" y="5564"/>
                  </a:cubicBezTo>
                  <a:lnTo>
                    <a:pt x="11309" y="5564"/>
                  </a:lnTo>
                  <a:lnTo>
                    <a:pt x="11309" y="4829"/>
                  </a:lnTo>
                  <a:cubicBezTo>
                    <a:pt x="11276" y="4729"/>
                    <a:pt x="11242" y="4596"/>
                    <a:pt x="11175" y="4496"/>
                  </a:cubicBezTo>
                  <a:cubicBezTo>
                    <a:pt x="11142" y="4396"/>
                    <a:pt x="11075" y="4296"/>
                    <a:pt x="11042" y="4162"/>
                  </a:cubicBezTo>
                  <a:cubicBezTo>
                    <a:pt x="10942" y="3962"/>
                    <a:pt x="10809" y="3762"/>
                    <a:pt x="10675" y="3595"/>
                  </a:cubicBezTo>
                  <a:cubicBezTo>
                    <a:pt x="10608" y="3495"/>
                    <a:pt x="10508" y="3395"/>
                    <a:pt x="10408" y="3328"/>
                  </a:cubicBezTo>
                  <a:cubicBezTo>
                    <a:pt x="10342" y="3295"/>
                    <a:pt x="10275" y="3262"/>
                    <a:pt x="10208" y="3262"/>
                  </a:cubicBezTo>
                  <a:cubicBezTo>
                    <a:pt x="10141" y="3262"/>
                    <a:pt x="10075" y="3262"/>
                    <a:pt x="10008" y="3295"/>
                  </a:cubicBezTo>
                  <a:cubicBezTo>
                    <a:pt x="9774" y="3362"/>
                    <a:pt x="9574" y="3462"/>
                    <a:pt x="9374" y="3562"/>
                  </a:cubicBezTo>
                  <a:cubicBezTo>
                    <a:pt x="8637" y="3978"/>
                    <a:pt x="7900" y="4395"/>
                    <a:pt x="7192" y="4812"/>
                  </a:cubicBezTo>
                  <a:lnTo>
                    <a:pt x="7192" y="4812"/>
                  </a:lnTo>
                  <a:cubicBezTo>
                    <a:pt x="6810" y="3853"/>
                    <a:pt x="6456" y="2923"/>
                    <a:pt x="6072" y="1994"/>
                  </a:cubicBezTo>
                  <a:lnTo>
                    <a:pt x="5505" y="560"/>
                  </a:lnTo>
                  <a:cubicBezTo>
                    <a:pt x="5471" y="426"/>
                    <a:pt x="5371" y="293"/>
                    <a:pt x="5271" y="226"/>
                  </a:cubicBezTo>
                  <a:cubicBezTo>
                    <a:pt x="5121" y="76"/>
                    <a:pt x="4896" y="1"/>
                    <a:pt x="4680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1859;p44">
              <a:extLst>
                <a:ext uri="{FF2B5EF4-FFF2-40B4-BE49-F238E27FC236}">
                  <a16:creationId xmlns:a16="http://schemas.microsoft.com/office/drawing/2014/main" id="{0A8521DA-D689-4B00-AF55-C7E93EC516BF}"/>
                </a:ext>
              </a:extLst>
            </p:cNvPr>
            <p:cNvSpPr/>
            <p:nvPr/>
          </p:nvSpPr>
          <p:spPr>
            <a:xfrm>
              <a:off x="8232332" y="1996320"/>
              <a:ext cx="41447" cy="16846"/>
            </a:xfrm>
            <a:custGeom>
              <a:avLst/>
              <a:gdLst/>
              <a:ahLst/>
              <a:cxnLst/>
              <a:rect l="l" t="t" r="r" b="b"/>
              <a:pathLst>
                <a:path w="2202" h="895" extrusionOk="0">
                  <a:moveTo>
                    <a:pt x="1462" y="0"/>
                  </a:moveTo>
                  <a:cubicBezTo>
                    <a:pt x="1286" y="0"/>
                    <a:pt x="1110" y="17"/>
                    <a:pt x="934" y="56"/>
                  </a:cubicBezTo>
                  <a:cubicBezTo>
                    <a:pt x="634" y="122"/>
                    <a:pt x="367" y="289"/>
                    <a:pt x="167" y="556"/>
                  </a:cubicBezTo>
                  <a:cubicBezTo>
                    <a:pt x="34" y="756"/>
                    <a:pt x="0" y="890"/>
                    <a:pt x="34" y="890"/>
                  </a:cubicBezTo>
                  <a:cubicBezTo>
                    <a:pt x="37" y="893"/>
                    <a:pt x="41" y="895"/>
                    <a:pt x="45" y="895"/>
                  </a:cubicBezTo>
                  <a:cubicBezTo>
                    <a:pt x="82" y="895"/>
                    <a:pt x="151" y="775"/>
                    <a:pt x="300" y="656"/>
                  </a:cubicBezTo>
                  <a:cubicBezTo>
                    <a:pt x="501" y="456"/>
                    <a:pt x="734" y="356"/>
                    <a:pt x="1001" y="289"/>
                  </a:cubicBezTo>
                  <a:cubicBezTo>
                    <a:pt x="1268" y="222"/>
                    <a:pt x="1535" y="189"/>
                    <a:pt x="1835" y="156"/>
                  </a:cubicBezTo>
                  <a:cubicBezTo>
                    <a:pt x="2068" y="156"/>
                    <a:pt x="2202" y="156"/>
                    <a:pt x="2202" y="122"/>
                  </a:cubicBezTo>
                  <a:cubicBezTo>
                    <a:pt x="2202" y="89"/>
                    <a:pt x="2068" y="56"/>
                    <a:pt x="1835" y="22"/>
                  </a:cubicBezTo>
                  <a:cubicBezTo>
                    <a:pt x="1711" y="8"/>
                    <a:pt x="1586" y="0"/>
                    <a:pt x="1462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1860;p44">
              <a:extLst>
                <a:ext uri="{FF2B5EF4-FFF2-40B4-BE49-F238E27FC236}">
                  <a16:creationId xmlns:a16="http://schemas.microsoft.com/office/drawing/2014/main" id="{C227BF32-0A6C-43C5-8E74-11796FBC727B}"/>
                </a:ext>
              </a:extLst>
            </p:cNvPr>
            <p:cNvSpPr/>
            <p:nvPr/>
          </p:nvSpPr>
          <p:spPr>
            <a:xfrm>
              <a:off x="8249912" y="1989826"/>
              <a:ext cx="5666" cy="9562"/>
            </a:xfrm>
            <a:custGeom>
              <a:avLst/>
              <a:gdLst/>
              <a:ahLst/>
              <a:cxnLst/>
              <a:rect l="l" t="t" r="r" b="b"/>
              <a:pathLst>
                <a:path w="301" h="508" extrusionOk="0">
                  <a:moveTo>
                    <a:pt x="234" y="0"/>
                  </a:moveTo>
                  <a:cubicBezTo>
                    <a:pt x="200" y="0"/>
                    <a:pt x="100" y="100"/>
                    <a:pt x="67" y="234"/>
                  </a:cubicBezTo>
                  <a:cubicBezTo>
                    <a:pt x="0" y="367"/>
                    <a:pt x="0" y="501"/>
                    <a:pt x="67" y="501"/>
                  </a:cubicBezTo>
                  <a:cubicBezTo>
                    <a:pt x="71" y="505"/>
                    <a:pt x="77" y="507"/>
                    <a:pt x="83" y="507"/>
                  </a:cubicBezTo>
                  <a:cubicBezTo>
                    <a:pt x="126" y="507"/>
                    <a:pt x="205" y="416"/>
                    <a:pt x="234" y="301"/>
                  </a:cubicBezTo>
                  <a:cubicBezTo>
                    <a:pt x="300" y="167"/>
                    <a:pt x="300" y="34"/>
                    <a:pt x="234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1861;p44">
              <a:extLst>
                <a:ext uri="{FF2B5EF4-FFF2-40B4-BE49-F238E27FC236}">
                  <a16:creationId xmlns:a16="http://schemas.microsoft.com/office/drawing/2014/main" id="{E183C9B4-F266-48CC-8126-A1E14B6CB1DA}"/>
                </a:ext>
              </a:extLst>
            </p:cNvPr>
            <p:cNvSpPr/>
            <p:nvPr/>
          </p:nvSpPr>
          <p:spPr>
            <a:xfrm>
              <a:off x="8269525" y="2026210"/>
              <a:ext cx="40675" cy="17072"/>
            </a:xfrm>
            <a:custGeom>
              <a:avLst/>
              <a:gdLst/>
              <a:ahLst/>
              <a:cxnLst/>
              <a:rect l="l" t="t" r="r" b="b"/>
              <a:pathLst>
                <a:path w="2161" h="907" extrusionOk="0">
                  <a:moveTo>
                    <a:pt x="1352" y="1"/>
                  </a:moveTo>
                  <a:cubicBezTo>
                    <a:pt x="1200" y="1"/>
                    <a:pt x="1047" y="12"/>
                    <a:pt x="893" y="35"/>
                  </a:cubicBezTo>
                  <a:cubicBezTo>
                    <a:pt x="726" y="69"/>
                    <a:pt x="559" y="102"/>
                    <a:pt x="393" y="202"/>
                  </a:cubicBezTo>
                  <a:cubicBezTo>
                    <a:pt x="259" y="269"/>
                    <a:pt x="159" y="369"/>
                    <a:pt x="92" y="536"/>
                  </a:cubicBezTo>
                  <a:cubicBezTo>
                    <a:pt x="1" y="749"/>
                    <a:pt x="77" y="907"/>
                    <a:pt x="116" y="907"/>
                  </a:cubicBezTo>
                  <a:cubicBezTo>
                    <a:pt x="120" y="907"/>
                    <a:pt x="123" y="906"/>
                    <a:pt x="126" y="903"/>
                  </a:cubicBezTo>
                  <a:cubicBezTo>
                    <a:pt x="159" y="903"/>
                    <a:pt x="126" y="769"/>
                    <a:pt x="226" y="602"/>
                  </a:cubicBezTo>
                  <a:cubicBezTo>
                    <a:pt x="376" y="393"/>
                    <a:pt x="606" y="264"/>
                    <a:pt x="845" y="264"/>
                  </a:cubicBezTo>
                  <a:cubicBezTo>
                    <a:pt x="872" y="264"/>
                    <a:pt x="899" y="266"/>
                    <a:pt x="926" y="269"/>
                  </a:cubicBezTo>
                  <a:cubicBezTo>
                    <a:pt x="1327" y="269"/>
                    <a:pt x="1760" y="202"/>
                    <a:pt x="2161" y="102"/>
                  </a:cubicBezTo>
                  <a:cubicBezTo>
                    <a:pt x="1902" y="38"/>
                    <a:pt x="1630" y="1"/>
                    <a:pt x="1352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1862;p44">
              <a:extLst>
                <a:ext uri="{FF2B5EF4-FFF2-40B4-BE49-F238E27FC236}">
                  <a16:creationId xmlns:a16="http://schemas.microsoft.com/office/drawing/2014/main" id="{77255B7C-8866-4B7E-95C6-E9C744E5BD78}"/>
                </a:ext>
              </a:extLst>
            </p:cNvPr>
            <p:cNvSpPr/>
            <p:nvPr/>
          </p:nvSpPr>
          <p:spPr>
            <a:xfrm>
              <a:off x="8302013" y="2056383"/>
              <a:ext cx="5044" cy="25749"/>
            </a:xfrm>
            <a:custGeom>
              <a:avLst/>
              <a:gdLst/>
              <a:ahLst/>
              <a:cxnLst/>
              <a:rect l="l" t="t" r="r" b="b"/>
              <a:pathLst>
                <a:path w="268" h="1368" extrusionOk="0">
                  <a:moveTo>
                    <a:pt x="168" y="0"/>
                  </a:moveTo>
                  <a:cubicBezTo>
                    <a:pt x="101" y="0"/>
                    <a:pt x="34" y="300"/>
                    <a:pt x="34" y="667"/>
                  </a:cubicBezTo>
                  <a:cubicBezTo>
                    <a:pt x="1" y="1034"/>
                    <a:pt x="34" y="1368"/>
                    <a:pt x="101" y="1368"/>
                  </a:cubicBezTo>
                  <a:cubicBezTo>
                    <a:pt x="168" y="1368"/>
                    <a:pt x="234" y="1068"/>
                    <a:pt x="234" y="667"/>
                  </a:cubicBezTo>
                  <a:cubicBezTo>
                    <a:pt x="268" y="300"/>
                    <a:pt x="234" y="0"/>
                    <a:pt x="168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1863;p44">
              <a:extLst>
                <a:ext uri="{FF2B5EF4-FFF2-40B4-BE49-F238E27FC236}">
                  <a16:creationId xmlns:a16="http://schemas.microsoft.com/office/drawing/2014/main" id="{F219E2E8-C8AE-4B47-BE5F-ABD13C793235}"/>
                </a:ext>
              </a:extLst>
            </p:cNvPr>
            <p:cNvSpPr/>
            <p:nvPr/>
          </p:nvSpPr>
          <p:spPr>
            <a:xfrm>
              <a:off x="8337813" y="2222435"/>
              <a:ext cx="57145" cy="44929"/>
            </a:xfrm>
            <a:custGeom>
              <a:avLst/>
              <a:gdLst/>
              <a:ahLst/>
              <a:cxnLst/>
              <a:rect l="l" t="t" r="r" b="b"/>
              <a:pathLst>
                <a:path w="3036" h="2387" extrusionOk="0">
                  <a:moveTo>
                    <a:pt x="2043" y="0"/>
                  </a:moveTo>
                  <a:cubicBezTo>
                    <a:pt x="1902" y="0"/>
                    <a:pt x="1762" y="115"/>
                    <a:pt x="1735" y="251"/>
                  </a:cubicBezTo>
                  <a:lnTo>
                    <a:pt x="1435" y="1452"/>
                  </a:lnTo>
                  <a:lnTo>
                    <a:pt x="934" y="985"/>
                  </a:lnTo>
                  <a:cubicBezTo>
                    <a:pt x="901" y="919"/>
                    <a:pt x="834" y="885"/>
                    <a:pt x="801" y="885"/>
                  </a:cubicBezTo>
                  <a:cubicBezTo>
                    <a:pt x="775" y="881"/>
                    <a:pt x="750" y="879"/>
                    <a:pt x="725" y="879"/>
                  </a:cubicBezTo>
                  <a:cubicBezTo>
                    <a:pt x="559" y="879"/>
                    <a:pt x="425" y="973"/>
                    <a:pt x="367" y="1119"/>
                  </a:cubicBezTo>
                  <a:lnTo>
                    <a:pt x="0" y="2386"/>
                  </a:lnTo>
                  <a:lnTo>
                    <a:pt x="3036" y="1619"/>
                  </a:lnTo>
                  <a:lnTo>
                    <a:pt x="2369" y="185"/>
                  </a:lnTo>
                  <a:cubicBezTo>
                    <a:pt x="2335" y="85"/>
                    <a:pt x="2235" y="18"/>
                    <a:pt x="2135" y="18"/>
                  </a:cubicBezTo>
                  <a:cubicBezTo>
                    <a:pt x="2105" y="6"/>
                    <a:pt x="2074" y="0"/>
                    <a:pt x="20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1864;p44">
              <a:extLst>
                <a:ext uri="{FF2B5EF4-FFF2-40B4-BE49-F238E27FC236}">
                  <a16:creationId xmlns:a16="http://schemas.microsoft.com/office/drawing/2014/main" id="{461AB662-95B0-4E46-BAB9-B990CED0F3F9}"/>
                </a:ext>
              </a:extLst>
            </p:cNvPr>
            <p:cNvSpPr/>
            <p:nvPr/>
          </p:nvSpPr>
          <p:spPr>
            <a:xfrm>
              <a:off x="8339696" y="2262941"/>
              <a:ext cx="55903" cy="14456"/>
            </a:xfrm>
            <a:custGeom>
              <a:avLst/>
              <a:gdLst/>
              <a:ahLst/>
              <a:cxnLst/>
              <a:rect l="l" t="t" r="r" b="b"/>
              <a:pathLst>
                <a:path w="2970" h="768" extrusionOk="0">
                  <a:moveTo>
                    <a:pt x="2969" y="1"/>
                  </a:moveTo>
                  <a:cubicBezTo>
                    <a:pt x="1968" y="134"/>
                    <a:pt x="934" y="368"/>
                    <a:pt x="0" y="768"/>
                  </a:cubicBezTo>
                  <a:cubicBezTo>
                    <a:pt x="501" y="735"/>
                    <a:pt x="1001" y="635"/>
                    <a:pt x="1501" y="501"/>
                  </a:cubicBezTo>
                  <a:cubicBezTo>
                    <a:pt x="2035" y="401"/>
                    <a:pt x="2502" y="234"/>
                    <a:pt x="29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1865;p44">
              <a:extLst>
                <a:ext uri="{FF2B5EF4-FFF2-40B4-BE49-F238E27FC236}">
                  <a16:creationId xmlns:a16="http://schemas.microsoft.com/office/drawing/2014/main" id="{8C9345DB-29AB-480C-AC57-013CF5D2258F}"/>
                </a:ext>
              </a:extLst>
            </p:cNvPr>
            <p:cNvSpPr/>
            <p:nvPr/>
          </p:nvSpPr>
          <p:spPr>
            <a:xfrm>
              <a:off x="7907098" y="2129207"/>
              <a:ext cx="33918" cy="290092"/>
            </a:xfrm>
            <a:custGeom>
              <a:avLst/>
              <a:gdLst/>
              <a:ahLst/>
              <a:cxnLst/>
              <a:rect l="l" t="t" r="r" b="b"/>
              <a:pathLst>
                <a:path w="1802" h="15412" extrusionOk="0">
                  <a:moveTo>
                    <a:pt x="1168" y="1"/>
                  </a:moveTo>
                  <a:lnTo>
                    <a:pt x="1168" y="1"/>
                  </a:lnTo>
                  <a:cubicBezTo>
                    <a:pt x="1001" y="134"/>
                    <a:pt x="868" y="301"/>
                    <a:pt x="767" y="468"/>
                  </a:cubicBezTo>
                  <a:cubicBezTo>
                    <a:pt x="467" y="968"/>
                    <a:pt x="234" y="1502"/>
                    <a:pt x="167" y="2069"/>
                  </a:cubicBezTo>
                  <a:cubicBezTo>
                    <a:pt x="34" y="2903"/>
                    <a:pt x="0" y="3737"/>
                    <a:pt x="67" y="4571"/>
                  </a:cubicBezTo>
                  <a:cubicBezTo>
                    <a:pt x="100" y="5505"/>
                    <a:pt x="167" y="6572"/>
                    <a:pt x="300" y="7639"/>
                  </a:cubicBezTo>
                  <a:cubicBezTo>
                    <a:pt x="501" y="9507"/>
                    <a:pt x="801" y="11342"/>
                    <a:pt x="1201" y="13143"/>
                  </a:cubicBezTo>
                  <a:cubicBezTo>
                    <a:pt x="1368" y="13877"/>
                    <a:pt x="1501" y="14444"/>
                    <a:pt x="1601" y="14811"/>
                  </a:cubicBezTo>
                  <a:cubicBezTo>
                    <a:pt x="1668" y="14978"/>
                    <a:pt x="1701" y="15178"/>
                    <a:pt x="1735" y="15278"/>
                  </a:cubicBezTo>
                  <a:cubicBezTo>
                    <a:pt x="1768" y="15378"/>
                    <a:pt x="1802" y="15412"/>
                    <a:pt x="1802" y="15412"/>
                  </a:cubicBezTo>
                  <a:cubicBezTo>
                    <a:pt x="1802" y="15412"/>
                    <a:pt x="1768" y="15378"/>
                    <a:pt x="1768" y="15278"/>
                  </a:cubicBezTo>
                  <a:cubicBezTo>
                    <a:pt x="1735" y="15145"/>
                    <a:pt x="1701" y="14978"/>
                    <a:pt x="1635" y="14811"/>
                  </a:cubicBezTo>
                  <a:cubicBezTo>
                    <a:pt x="1568" y="14411"/>
                    <a:pt x="1435" y="13844"/>
                    <a:pt x="1268" y="13143"/>
                  </a:cubicBezTo>
                  <a:cubicBezTo>
                    <a:pt x="901" y="11342"/>
                    <a:pt x="601" y="9474"/>
                    <a:pt x="401" y="7639"/>
                  </a:cubicBezTo>
                  <a:cubicBezTo>
                    <a:pt x="267" y="6539"/>
                    <a:pt x="200" y="5505"/>
                    <a:pt x="167" y="4571"/>
                  </a:cubicBezTo>
                  <a:cubicBezTo>
                    <a:pt x="100" y="3737"/>
                    <a:pt x="100" y="2903"/>
                    <a:pt x="234" y="2069"/>
                  </a:cubicBezTo>
                  <a:cubicBezTo>
                    <a:pt x="300" y="1502"/>
                    <a:pt x="501" y="968"/>
                    <a:pt x="801" y="501"/>
                  </a:cubicBezTo>
                  <a:cubicBezTo>
                    <a:pt x="901" y="334"/>
                    <a:pt x="1034" y="167"/>
                    <a:pt x="11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1866;p44">
              <a:extLst>
                <a:ext uri="{FF2B5EF4-FFF2-40B4-BE49-F238E27FC236}">
                  <a16:creationId xmlns:a16="http://schemas.microsoft.com/office/drawing/2014/main" id="{27BD3820-05AF-4B15-8499-66DFA3FACC13}"/>
                </a:ext>
              </a:extLst>
            </p:cNvPr>
            <p:cNvSpPr/>
            <p:nvPr/>
          </p:nvSpPr>
          <p:spPr>
            <a:xfrm>
              <a:off x="7929064" y="2023104"/>
              <a:ext cx="163266" cy="106121"/>
            </a:xfrm>
            <a:custGeom>
              <a:avLst/>
              <a:gdLst/>
              <a:ahLst/>
              <a:cxnLst/>
              <a:rect l="l" t="t" r="r" b="b"/>
              <a:pathLst>
                <a:path w="8674" h="5638" extrusionOk="0">
                  <a:moveTo>
                    <a:pt x="8674" y="0"/>
                  </a:moveTo>
                  <a:lnTo>
                    <a:pt x="8407" y="100"/>
                  </a:lnTo>
                  <a:cubicBezTo>
                    <a:pt x="8140" y="200"/>
                    <a:pt x="7806" y="367"/>
                    <a:pt x="7373" y="601"/>
                  </a:cubicBezTo>
                  <a:cubicBezTo>
                    <a:pt x="6305" y="1168"/>
                    <a:pt x="5238" y="1835"/>
                    <a:pt x="4237" y="2535"/>
                  </a:cubicBezTo>
                  <a:cubicBezTo>
                    <a:pt x="3036" y="3369"/>
                    <a:pt x="1969" y="4137"/>
                    <a:pt x="1235" y="4704"/>
                  </a:cubicBezTo>
                  <a:lnTo>
                    <a:pt x="334" y="5371"/>
                  </a:lnTo>
                  <a:lnTo>
                    <a:pt x="67" y="5571"/>
                  </a:lnTo>
                  <a:cubicBezTo>
                    <a:pt x="67" y="5571"/>
                    <a:pt x="34" y="5604"/>
                    <a:pt x="1" y="5638"/>
                  </a:cubicBezTo>
                  <a:cubicBezTo>
                    <a:pt x="34" y="5604"/>
                    <a:pt x="67" y="5604"/>
                    <a:pt x="101" y="5571"/>
                  </a:cubicBezTo>
                  <a:lnTo>
                    <a:pt x="334" y="5404"/>
                  </a:lnTo>
                  <a:lnTo>
                    <a:pt x="1268" y="4737"/>
                  </a:lnTo>
                  <a:cubicBezTo>
                    <a:pt x="2036" y="4203"/>
                    <a:pt x="3070" y="3436"/>
                    <a:pt x="4270" y="2602"/>
                  </a:cubicBezTo>
                  <a:cubicBezTo>
                    <a:pt x="5305" y="1902"/>
                    <a:pt x="6339" y="1234"/>
                    <a:pt x="7406" y="667"/>
                  </a:cubicBezTo>
                  <a:cubicBezTo>
                    <a:pt x="7840" y="434"/>
                    <a:pt x="8173" y="267"/>
                    <a:pt x="8407" y="134"/>
                  </a:cubicBezTo>
                  <a:lnTo>
                    <a:pt x="867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1867;p44">
              <a:extLst>
                <a:ext uri="{FF2B5EF4-FFF2-40B4-BE49-F238E27FC236}">
                  <a16:creationId xmlns:a16="http://schemas.microsoft.com/office/drawing/2014/main" id="{F4A9B1B7-0E13-4B19-9C12-E459F8278154}"/>
                </a:ext>
              </a:extLst>
            </p:cNvPr>
            <p:cNvSpPr/>
            <p:nvPr/>
          </p:nvSpPr>
          <p:spPr>
            <a:xfrm>
              <a:off x="8324619" y="2009910"/>
              <a:ext cx="143804" cy="63432"/>
            </a:xfrm>
            <a:custGeom>
              <a:avLst/>
              <a:gdLst/>
              <a:ahLst/>
              <a:cxnLst/>
              <a:rect l="l" t="t" r="r" b="b"/>
              <a:pathLst>
                <a:path w="7640" h="3370" extrusionOk="0">
                  <a:moveTo>
                    <a:pt x="1" y="1"/>
                  </a:moveTo>
                  <a:lnTo>
                    <a:pt x="234" y="67"/>
                  </a:lnTo>
                  <a:cubicBezTo>
                    <a:pt x="434" y="134"/>
                    <a:pt x="735" y="201"/>
                    <a:pt x="1135" y="301"/>
                  </a:cubicBezTo>
                  <a:cubicBezTo>
                    <a:pt x="2102" y="568"/>
                    <a:pt x="3036" y="901"/>
                    <a:pt x="3970" y="1268"/>
                  </a:cubicBezTo>
                  <a:cubicBezTo>
                    <a:pt x="4904" y="1602"/>
                    <a:pt x="5805" y="2069"/>
                    <a:pt x="6672" y="2603"/>
                  </a:cubicBezTo>
                  <a:cubicBezTo>
                    <a:pt x="6906" y="2769"/>
                    <a:pt x="7173" y="2970"/>
                    <a:pt x="7406" y="3170"/>
                  </a:cubicBezTo>
                  <a:lnTo>
                    <a:pt x="7573" y="3336"/>
                  </a:lnTo>
                  <a:cubicBezTo>
                    <a:pt x="7606" y="3336"/>
                    <a:pt x="7606" y="3370"/>
                    <a:pt x="7640" y="3370"/>
                  </a:cubicBezTo>
                  <a:cubicBezTo>
                    <a:pt x="7373" y="3070"/>
                    <a:pt x="7039" y="2769"/>
                    <a:pt x="6706" y="2536"/>
                  </a:cubicBezTo>
                  <a:cubicBezTo>
                    <a:pt x="5838" y="2002"/>
                    <a:pt x="4938" y="1535"/>
                    <a:pt x="4004" y="1168"/>
                  </a:cubicBezTo>
                  <a:cubicBezTo>
                    <a:pt x="3070" y="801"/>
                    <a:pt x="2102" y="468"/>
                    <a:pt x="1135" y="234"/>
                  </a:cubicBezTo>
                  <a:cubicBezTo>
                    <a:pt x="768" y="134"/>
                    <a:pt x="468" y="67"/>
                    <a:pt x="234" y="3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1868;p44">
              <a:extLst>
                <a:ext uri="{FF2B5EF4-FFF2-40B4-BE49-F238E27FC236}">
                  <a16:creationId xmlns:a16="http://schemas.microsoft.com/office/drawing/2014/main" id="{7C2DFAF6-7387-4DEE-AAA0-C3A0E0488C58}"/>
                </a:ext>
              </a:extLst>
            </p:cNvPr>
            <p:cNvSpPr/>
            <p:nvPr/>
          </p:nvSpPr>
          <p:spPr>
            <a:xfrm>
              <a:off x="8066562" y="2605134"/>
              <a:ext cx="30172" cy="67196"/>
            </a:xfrm>
            <a:custGeom>
              <a:avLst/>
              <a:gdLst/>
              <a:ahLst/>
              <a:cxnLst/>
              <a:rect l="l" t="t" r="r" b="b"/>
              <a:pathLst>
                <a:path w="1603" h="3570" extrusionOk="0">
                  <a:moveTo>
                    <a:pt x="635" y="0"/>
                  </a:moveTo>
                  <a:cubicBezTo>
                    <a:pt x="601" y="0"/>
                    <a:pt x="568" y="34"/>
                    <a:pt x="501" y="134"/>
                  </a:cubicBezTo>
                  <a:cubicBezTo>
                    <a:pt x="401" y="267"/>
                    <a:pt x="335" y="401"/>
                    <a:pt x="268" y="534"/>
                  </a:cubicBezTo>
                  <a:cubicBezTo>
                    <a:pt x="34" y="1034"/>
                    <a:pt x="1" y="1568"/>
                    <a:pt x="101" y="2069"/>
                  </a:cubicBezTo>
                  <a:cubicBezTo>
                    <a:pt x="234" y="2602"/>
                    <a:pt x="568" y="3036"/>
                    <a:pt x="1002" y="3303"/>
                  </a:cubicBezTo>
                  <a:cubicBezTo>
                    <a:pt x="1135" y="3369"/>
                    <a:pt x="1269" y="3470"/>
                    <a:pt x="1435" y="3536"/>
                  </a:cubicBezTo>
                  <a:cubicBezTo>
                    <a:pt x="1469" y="3536"/>
                    <a:pt x="1535" y="3570"/>
                    <a:pt x="1602" y="3570"/>
                  </a:cubicBezTo>
                  <a:cubicBezTo>
                    <a:pt x="1602" y="3570"/>
                    <a:pt x="1369" y="3503"/>
                    <a:pt x="1035" y="3236"/>
                  </a:cubicBezTo>
                  <a:cubicBezTo>
                    <a:pt x="601" y="2969"/>
                    <a:pt x="301" y="2536"/>
                    <a:pt x="201" y="2035"/>
                  </a:cubicBezTo>
                  <a:cubicBezTo>
                    <a:pt x="68" y="1535"/>
                    <a:pt x="134" y="1034"/>
                    <a:pt x="301" y="567"/>
                  </a:cubicBezTo>
                  <a:cubicBezTo>
                    <a:pt x="401" y="367"/>
                    <a:pt x="501" y="167"/>
                    <a:pt x="6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1869;p44">
              <a:extLst>
                <a:ext uri="{FF2B5EF4-FFF2-40B4-BE49-F238E27FC236}">
                  <a16:creationId xmlns:a16="http://schemas.microsoft.com/office/drawing/2014/main" id="{AF20D5D5-7F84-4C7B-A770-8ED569F77D65}"/>
                </a:ext>
              </a:extLst>
            </p:cNvPr>
            <p:cNvSpPr/>
            <p:nvPr/>
          </p:nvSpPr>
          <p:spPr>
            <a:xfrm>
              <a:off x="8071588" y="2587554"/>
              <a:ext cx="5684" cy="20102"/>
            </a:xfrm>
            <a:custGeom>
              <a:avLst/>
              <a:gdLst/>
              <a:ahLst/>
              <a:cxnLst/>
              <a:rect l="l" t="t" r="r" b="b"/>
              <a:pathLst>
                <a:path w="302" h="1068" extrusionOk="0">
                  <a:moveTo>
                    <a:pt x="1" y="0"/>
                  </a:moveTo>
                  <a:cubicBezTo>
                    <a:pt x="1" y="201"/>
                    <a:pt x="34" y="367"/>
                    <a:pt x="101" y="534"/>
                  </a:cubicBezTo>
                  <a:cubicBezTo>
                    <a:pt x="134" y="734"/>
                    <a:pt x="201" y="901"/>
                    <a:pt x="301" y="1068"/>
                  </a:cubicBezTo>
                  <a:cubicBezTo>
                    <a:pt x="301" y="868"/>
                    <a:pt x="268" y="701"/>
                    <a:pt x="201" y="534"/>
                  </a:cubicBezTo>
                  <a:cubicBezTo>
                    <a:pt x="134" y="334"/>
                    <a:pt x="101" y="167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1870;p44">
              <a:extLst>
                <a:ext uri="{FF2B5EF4-FFF2-40B4-BE49-F238E27FC236}">
                  <a16:creationId xmlns:a16="http://schemas.microsoft.com/office/drawing/2014/main" id="{BE5FA673-A1B2-4381-9C01-1C7D075F8FE7}"/>
                </a:ext>
              </a:extLst>
            </p:cNvPr>
            <p:cNvSpPr/>
            <p:nvPr/>
          </p:nvSpPr>
          <p:spPr>
            <a:xfrm>
              <a:off x="7979301" y="2672311"/>
              <a:ext cx="437642" cy="1675165"/>
            </a:xfrm>
            <a:custGeom>
              <a:avLst/>
              <a:gdLst/>
              <a:ahLst/>
              <a:cxnLst/>
              <a:rect l="l" t="t" r="r" b="b"/>
              <a:pathLst>
                <a:path w="23251" h="88998" extrusionOk="0">
                  <a:moveTo>
                    <a:pt x="5671" y="1"/>
                  </a:moveTo>
                  <a:lnTo>
                    <a:pt x="2569" y="5838"/>
                  </a:lnTo>
                  <a:cubicBezTo>
                    <a:pt x="1301" y="8173"/>
                    <a:pt x="501" y="10742"/>
                    <a:pt x="200" y="13410"/>
                  </a:cubicBezTo>
                  <a:cubicBezTo>
                    <a:pt x="0" y="15445"/>
                    <a:pt x="1501" y="22016"/>
                    <a:pt x="2035" y="23684"/>
                  </a:cubicBezTo>
                  <a:lnTo>
                    <a:pt x="6772" y="38728"/>
                  </a:lnTo>
                  <a:lnTo>
                    <a:pt x="10541" y="88998"/>
                  </a:lnTo>
                  <a:lnTo>
                    <a:pt x="23250" y="88931"/>
                  </a:lnTo>
                  <a:lnTo>
                    <a:pt x="23017" y="44966"/>
                  </a:lnTo>
                  <a:lnTo>
                    <a:pt x="22917" y="234"/>
                  </a:lnTo>
                  <a:lnTo>
                    <a:pt x="5671" y="1"/>
                  </a:ln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1871;p44">
              <a:extLst>
                <a:ext uri="{FF2B5EF4-FFF2-40B4-BE49-F238E27FC236}">
                  <a16:creationId xmlns:a16="http://schemas.microsoft.com/office/drawing/2014/main" id="{811A0B31-CDD3-47D5-A3D5-5A5D1576D643}"/>
                </a:ext>
              </a:extLst>
            </p:cNvPr>
            <p:cNvSpPr/>
            <p:nvPr/>
          </p:nvSpPr>
          <p:spPr>
            <a:xfrm>
              <a:off x="8234214" y="2676716"/>
              <a:ext cx="541241" cy="1594793"/>
            </a:xfrm>
            <a:custGeom>
              <a:avLst/>
              <a:gdLst/>
              <a:ahLst/>
              <a:cxnLst/>
              <a:rect l="l" t="t" r="r" b="b"/>
              <a:pathLst>
                <a:path w="28755" h="84728" extrusionOk="0">
                  <a:moveTo>
                    <a:pt x="9274" y="0"/>
                  </a:moveTo>
                  <a:lnTo>
                    <a:pt x="3636" y="100"/>
                  </a:lnTo>
                  <a:lnTo>
                    <a:pt x="1601" y="25552"/>
                  </a:lnTo>
                  <a:lnTo>
                    <a:pt x="13577" y="44932"/>
                  </a:lnTo>
                  <a:lnTo>
                    <a:pt x="0" y="73286"/>
                  </a:lnTo>
                  <a:lnTo>
                    <a:pt x="9107" y="84727"/>
                  </a:lnTo>
                  <a:lnTo>
                    <a:pt x="25352" y="53038"/>
                  </a:lnTo>
                  <a:cubicBezTo>
                    <a:pt x="28120" y="48568"/>
                    <a:pt x="28754" y="43098"/>
                    <a:pt x="27053" y="38127"/>
                  </a:cubicBezTo>
                  <a:lnTo>
                    <a:pt x="13110" y="33"/>
                  </a:lnTo>
                  <a:lnTo>
                    <a:pt x="9274" y="0"/>
                  </a:ln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1872;p44">
              <a:extLst>
                <a:ext uri="{FF2B5EF4-FFF2-40B4-BE49-F238E27FC236}">
                  <a16:creationId xmlns:a16="http://schemas.microsoft.com/office/drawing/2014/main" id="{CCBE5F7B-16AC-405D-AE04-2255A891675C}"/>
                </a:ext>
              </a:extLst>
            </p:cNvPr>
            <p:cNvSpPr/>
            <p:nvPr/>
          </p:nvSpPr>
          <p:spPr>
            <a:xfrm>
              <a:off x="8388672" y="2917813"/>
              <a:ext cx="28893" cy="1413344"/>
            </a:xfrm>
            <a:custGeom>
              <a:avLst/>
              <a:gdLst/>
              <a:ahLst/>
              <a:cxnLst/>
              <a:rect l="l" t="t" r="r" b="b"/>
              <a:pathLst>
                <a:path w="1535" h="75088" extrusionOk="0">
                  <a:moveTo>
                    <a:pt x="0" y="0"/>
                  </a:moveTo>
                  <a:lnTo>
                    <a:pt x="0" y="200"/>
                  </a:lnTo>
                  <a:cubicBezTo>
                    <a:pt x="0" y="334"/>
                    <a:pt x="34" y="534"/>
                    <a:pt x="34" y="768"/>
                  </a:cubicBezTo>
                  <a:cubicBezTo>
                    <a:pt x="67" y="1268"/>
                    <a:pt x="100" y="2035"/>
                    <a:pt x="134" y="2969"/>
                  </a:cubicBezTo>
                  <a:cubicBezTo>
                    <a:pt x="166" y="3592"/>
                    <a:pt x="202" y="4302"/>
                    <a:pt x="242" y="5093"/>
                  </a:cubicBezTo>
                  <a:lnTo>
                    <a:pt x="242" y="5093"/>
                  </a:lnTo>
                  <a:cubicBezTo>
                    <a:pt x="213" y="4302"/>
                    <a:pt x="188" y="3592"/>
                    <a:pt x="167" y="2969"/>
                  </a:cubicBezTo>
                  <a:cubicBezTo>
                    <a:pt x="134" y="2035"/>
                    <a:pt x="100" y="1268"/>
                    <a:pt x="67" y="768"/>
                  </a:cubicBezTo>
                  <a:lnTo>
                    <a:pt x="67" y="200"/>
                  </a:lnTo>
                  <a:cubicBezTo>
                    <a:pt x="100" y="34"/>
                    <a:pt x="0" y="0"/>
                    <a:pt x="0" y="0"/>
                  </a:cubicBezTo>
                  <a:close/>
                  <a:moveTo>
                    <a:pt x="242" y="5093"/>
                  </a:moveTo>
                  <a:lnTo>
                    <a:pt x="242" y="5093"/>
                  </a:lnTo>
                  <a:cubicBezTo>
                    <a:pt x="302" y="6757"/>
                    <a:pt x="377" y="8779"/>
                    <a:pt x="467" y="11108"/>
                  </a:cubicBezTo>
                  <a:cubicBezTo>
                    <a:pt x="634" y="14544"/>
                    <a:pt x="801" y="18614"/>
                    <a:pt x="1001" y="23150"/>
                  </a:cubicBezTo>
                  <a:cubicBezTo>
                    <a:pt x="1101" y="25418"/>
                    <a:pt x="1201" y="27820"/>
                    <a:pt x="1301" y="30289"/>
                  </a:cubicBezTo>
                  <a:cubicBezTo>
                    <a:pt x="1368" y="31490"/>
                    <a:pt x="1334" y="32757"/>
                    <a:pt x="1334" y="34025"/>
                  </a:cubicBezTo>
                  <a:lnTo>
                    <a:pt x="1334" y="37894"/>
                  </a:lnTo>
                  <a:cubicBezTo>
                    <a:pt x="1401" y="48368"/>
                    <a:pt x="1435" y="57875"/>
                    <a:pt x="1468" y="64747"/>
                  </a:cubicBezTo>
                  <a:cubicBezTo>
                    <a:pt x="1468" y="68182"/>
                    <a:pt x="1501" y="70951"/>
                    <a:pt x="1501" y="72886"/>
                  </a:cubicBezTo>
                  <a:cubicBezTo>
                    <a:pt x="1535" y="73853"/>
                    <a:pt x="1535" y="74587"/>
                    <a:pt x="1535" y="75087"/>
                  </a:cubicBezTo>
                  <a:lnTo>
                    <a:pt x="1535" y="64747"/>
                  </a:lnTo>
                  <a:cubicBezTo>
                    <a:pt x="1535" y="57875"/>
                    <a:pt x="1501" y="48368"/>
                    <a:pt x="1501" y="37894"/>
                  </a:cubicBezTo>
                  <a:cubicBezTo>
                    <a:pt x="1501" y="36593"/>
                    <a:pt x="1501" y="35259"/>
                    <a:pt x="1501" y="34025"/>
                  </a:cubicBezTo>
                  <a:cubicBezTo>
                    <a:pt x="1468" y="32757"/>
                    <a:pt x="1501" y="31523"/>
                    <a:pt x="1435" y="30255"/>
                  </a:cubicBezTo>
                  <a:cubicBezTo>
                    <a:pt x="1334" y="27787"/>
                    <a:pt x="1234" y="25418"/>
                    <a:pt x="1134" y="23150"/>
                  </a:cubicBezTo>
                  <a:cubicBezTo>
                    <a:pt x="901" y="18614"/>
                    <a:pt x="767" y="14511"/>
                    <a:pt x="567" y="11108"/>
                  </a:cubicBezTo>
                  <a:cubicBezTo>
                    <a:pt x="432" y="8779"/>
                    <a:pt x="327" y="6757"/>
                    <a:pt x="242" y="5093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1873;p44">
              <a:extLst>
                <a:ext uri="{FF2B5EF4-FFF2-40B4-BE49-F238E27FC236}">
                  <a16:creationId xmlns:a16="http://schemas.microsoft.com/office/drawing/2014/main" id="{828B886A-46B0-495A-B550-29B3A802924D}"/>
                </a:ext>
              </a:extLst>
            </p:cNvPr>
            <p:cNvSpPr/>
            <p:nvPr/>
          </p:nvSpPr>
          <p:spPr>
            <a:xfrm>
              <a:off x="8382385" y="2691774"/>
              <a:ext cx="11331" cy="200930"/>
            </a:xfrm>
            <a:custGeom>
              <a:avLst/>
              <a:gdLst/>
              <a:ahLst/>
              <a:cxnLst/>
              <a:rect l="l" t="t" r="r" b="b"/>
              <a:pathLst>
                <a:path w="602" h="10675" extrusionOk="0">
                  <a:moveTo>
                    <a:pt x="1" y="1"/>
                  </a:moveTo>
                  <a:cubicBezTo>
                    <a:pt x="1" y="534"/>
                    <a:pt x="34" y="1068"/>
                    <a:pt x="101" y="1568"/>
                  </a:cubicBezTo>
                  <a:cubicBezTo>
                    <a:pt x="167" y="2536"/>
                    <a:pt x="267" y="3870"/>
                    <a:pt x="334" y="5338"/>
                  </a:cubicBezTo>
                  <a:cubicBezTo>
                    <a:pt x="401" y="6806"/>
                    <a:pt x="434" y="8140"/>
                    <a:pt x="434" y="9107"/>
                  </a:cubicBezTo>
                  <a:cubicBezTo>
                    <a:pt x="434" y="9641"/>
                    <a:pt x="434" y="10175"/>
                    <a:pt x="501" y="10675"/>
                  </a:cubicBezTo>
                  <a:cubicBezTo>
                    <a:pt x="534" y="10542"/>
                    <a:pt x="534" y="10408"/>
                    <a:pt x="534" y="10275"/>
                  </a:cubicBezTo>
                  <a:cubicBezTo>
                    <a:pt x="568" y="10008"/>
                    <a:pt x="601" y="9608"/>
                    <a:pt x="601" y="9107"/>
                  </a:cubicBezTo>
                  <a:cubicBezTo>
                    <a:pt x="601" y="8140"/>
                    <a:pt x="601" y="6806"/>
                    <a:pt x="534" y="5338"/>
                  </a:cubicBezTo>
                  <a:cubicBezTo>
                    <a:pt x="468" y="3837"/>
                    <a:pt x="368" y="2502"/>
                    <a:pt x="234" y="1535"/>
                  </a:cubicBezTo>
                  <a:cubicBezTo>
                    <a:pt x="201" y="1068"/>
                    <a:pt x="134" y="668"/>
                    <a:pt x="101" y="401"/>
                  </a:cubicBezTo>
                  <a:cubicBezTo>
                    <a:pt x="101" y="268"/>
                    <a:pt x="67" y="134"/>
                    <a:pt x="1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1874;p44">
              <a:extLst>
                <a:ext uri="{FF2B5EF4-FFF2-40B4-BE49-F238E27FC236}">
                  <a16:creationId xmlns:a16="http://schemas.microsoft.com/office/drawing/2014/main" id="{478C3B46-F759-48FE-AA1F-4E536B2C4B72}"/>
                </a:ext>
              </a:extLst>
            </p:cNvPr>
            <p:cNvSpPr/>
            <p:nvPr/>
          </p:nvSpPr>
          <p:spPr>
            <a:xfrm>
              <a:off x="8320854" y="2705815"/>
              <a:ext cx="29533" cy="28046"/>
            </a:xfrm>
            <a:custGeom>
              <a:avLst/>
              <a:gdLst/>
              <a:ahLst/>
              <a:cxnLst/>
              <a:rect l="l" t="t" r="r" b="b"/>
              <a:pathLst>
                <a:path w="1569" h="1490" extrusionOk="0">
                  <a:moveTo>
                    <a:pt x="829" y="0"/>
                  </a:moveTo>
                  <a:cubicBezTo>
                    <a:pt x="767" y="0"/>
                    <a:pt x="704" y="8"/>
                    <a:pt x="634" y="22"/>
                  </a:cubicBezTo>
                  <a:cubicBezTo>
                    <a:pt x="568" y="22"/>
                    <a:pt x="534" y="55"/>
                    <a:pt x="468" y="122"/>
                  </a:cubicBezTo>
                  <a:cubicBezTo>
                    <a:pt x="521" y="113"/>
                    <a:pt x="575" y="109"/>
                    <a:pt x="628" y="109"/>
                  </a:cubicBezTo>
                  <a:cubicBezTo>
                    <a:pt x="773" y="109"/>
                    <a:pt x="913" y="140"/>
                    <a:pt x="1035" y="189"/>
                  </a:cubicBezTo>
                  <a:cubicBezTo>
                    <a:pt x="1201" y="289"/>
                    <a:pt x="1302" y="456"/>
                    <a:pt x="1302" y="656"/>
                  </a:cubicBezTo>
                  <a:cubicBezTo>
                    <a:pt x="1302" y="889"/>
                    <a:pt x="1168" y="1089"/>
                    <a:pt x="968" y="1189"/>
                  </a:cubicBezTo>
                  <a:cubicBezTo>
                    <a:pt x="893" y="1227"/>
                    <a:pt x="813" y="1246"/>
                    <a:pt x="734" y="1246"/>
                  </a:cubicBezTo>
                  <a:cubicBezTo>
                    <a:pt x="602" y="1246"/>
                    <a:pt x="472" y="1194"/>
                    <a:pt x="368" y="1089"/>
                  </a:cubicBezTo>
                  <a:cubicBezTo>
                    <a:pt x="201" y="956"/>
                    <a:pt x="167" y="756"/>
                    <a:pt x="201" y="589"/>
                  </a:cubicBezTo>
                  <a:cubicBezTo>
                    <a:pt x="267" y="255"/>
                    <a:pt x="501" y="122"/>
                    <a:pt x="468" y="122"/>
                  </a:cubicBezTo>
                  <a:cubicBezTo>
                    <a:pt x="468" y="108"/>
                    <a:pt x="456" y="100"/>
                    <a:pt x="438" y="100"/>
                  </a:cubicBezTo>
                  <a:cubicBezTo>
                    <a:pt x="412" y="100"/>
                    <a:pt x="373" y="116"/>
                    <a:pt x="334" y="155"/>
                  </a:cubicBezTo>
                  <a:cubicBezTo>
                    <a:pt x="201" y="255"/>
                    <a:pt x="101" y="389"/>
                    <a:pt x="67" y="556"/>
                  </a:cubicBezTo>
                  <a:cubicBezTo>
                    <a:pt x="1" y="789"/>
                    <a:pt x="34" y="1056"/>
                    <a:pt x="234" y="1256"/>
                  </a:cubicBezTo>
                  <a:cubicBezTo>
                    <a:pt x="401" y="1423"/>
                    <a:pt x="634" y="1490"/>
                    <a:pt x="868" y="1490"/>
                  </a:cubicBezTo>
                  <a:cubicBezTo>
                    <a:pt x="1268" y="1423"/>
                    <a:pt x="1568" y="1056"/>
                    <a:pt x="1502" y="656"/>
                  </a:cubicBezTo>
                  <a:cubicBezTo>
                    <a:pt x="1502" y="389"/>
                    <a:pt x="1335" y="155"/>
                    <a:pt x="1101" y="55"/>
                  </a:cubicBezTo>
                  <a:cubicBezTo>
                    <a:pt x="1004" y="16"/>
                    <a:pt x="917" y="0"/>
                    <a:pt x="829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1875;p44">
              <a:extLst>
                <a:ext uri="{FF2B5EF4-FFF2-40B4-BE49-F238E27FC236}">
                  <a16:creationId xmlns:a16="http://schemas.microsoft.com/office/drawing/2014/main" id="{ADC3962C-B3ED-4DCB-B13D-F4F524DF76FA}"/>
                </a:ext>
              </a:extLst>
            </p:cNvPr>
            <p:cNvSpPr/>
            <p:nvPr/>
          </p:nvSpPr>
          <p:spPr>
            <a:xfrm>
              <a:off x="8079136" y="2693656"/>
              <a:ext cx="128727" cy="104446"/>
            </a:xfrm>
            <a:custGeom>
              <a:avLst/>
              <a:gdLst/>
              <a:ahLst/>
              <a:cxnLst/>
              <a:rect l="l" t="t" r="r" b="b"/>
              <a:pathLst>
                <a:path w="6839" h="5549" extrusionOk="0">
                  <a:moveTo>
                    <a:pt x="6638" y="1"/>
                  </a:moveTo>
                  <a:cubicBezTo>
                    <a:pt x="6705" y="501"/>
                    <a:pt x="6738" y="1035"/>
                    <a:pt x="6672" y="1535"/>
                  </a:cubicBezTo>
                  <a:cubicBezTo>
                    <a:pt x="6672" y="1669"/>
                    <a:pt x="6638" y="1769"/>
                    <a:pt x="6638" y="1902"/>
                  </a:cubicBezTo>
                  <a:cubicBezTo>
                    <a:pt x="6174" y="3963"/>
                    <a:pt x="4370" y="5367"/>
                    <a:pt x="2349" y="5367"/>
                  </a:cubicBezTo>
                  <a:cubicBezTo>
                    <a:pt x="2048" y="5367"/>
                    <a:pt x="1742" y="5336"/>
                    <a:pt x="1434" y="5271"/>
                  </a:cubicBezTo>
                  <a:cubicBezTo>
                    <a:pt x="934" y="5171"/>
                    <a:pt x="434" y="5004"/>
                    <a:pt x="0" y="4804"/>
                  </a:cubicBezTo>
                  <a:lnTo>
                    <a:pt x="0" y="4804"/>
                  </a:lnTo>
                  <a:cubicBezTo>
                    <a:pt x="100" y="4871"/>
                    <a:pt x="200" y="4971"/>
                    <a:pt x="334" y="5038"/>
                  </a:cubicBezTo>
                  <a:cubicBezTo>
                    <a:pt x="667" y="5204"/>
                    <a:pt x="1001" y="5338"/>
                    <a:pt x="1401" y="5438"/>
                  </a:cubicBezTo>
                  <a:cubicBezTo>
                    <a:pt x="1714" y="5516"/>
                    <a:pt x="2038" y="5549"/>
                    <a:pt x="2367" y="5549"/>
                  </a:cubicBezTo>
                  <a:cubicBezTo>
                    <a:pt x="2599" y="5549"/>
                    <a:pt x="2834" y="5532"/>
                    <a:pt x="3069" y="5505"/>
                  </a:cubicBezTo>
                  <a:cubicBezTo>
                    <a:pt x="4470" y="5305"/>
                    <a:pt x="5671" y="4437"/>
                    <a:pt x="6305" y="3170"/>
                  </a:cubicBezTo>
                  <a:cubicBezTo>
                    <a:pt x="6571" y="2669"/>
                    <a:pt x="6738" y="2102"/>
                    <a:pt x="6805" y="1535"/>
                  </a:cubicBezTo>
                  <a:cubicBezTo>
                    <a:pt x="6838" y="1168"/>
                    <a:pt x="6838" y="801"/>
                    <a:pt x="6772" y="401"/>
                  </a:cubicBezTo>
                  <a:cubicBezTo>
                    <a:pt x="6738" y="268"/>
                    <a:pt x="6705" y="134"/>
                    <a:pt x="6638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1876;p44">
              <a:extLst>
                <a:ext uri="{FF2B5EF4-FFF2-40B4-BE49-F238E27FC236}">
                  <a16:creationId xmlns:a16="http://schemas.microsoft.com/office/drawing/2014/main" id="{857BD890-BD75-4347-A189-F64B1DA2AF93}"/>
                </a:ext>
              </a:extLst>
            </p:cNvPr>
            <p:cNvSpPr/>
            <p:nvPr/>
          </p:nvSpPr>
          <p:spPr>
            <a:xfrm>
              <a:off x="8448320" y="2693035"/>
              <a:ext cx="64053" cy="69323"/>
            </a:xfrm>
            <a:custGeom>
              <a:avLst/>
              <a:gdLst/>
              <a:ahLst/>
              <a:cxnLst/>
              <a:rect l="l" t="t" r="r" b="b"/>
              <a:pathLst>
                <a:path w="3403" h="3683" extrusionOk="0">
                  <a:moveTo>
                    <a:pt x="67" y="0"/>
                  </a:moveTo>
                  <a:cubicBezTo>
                    <a:pt x="0" y="267"/>
                    <a:pt x="0" y="534"/>
                    <a:pt x="67" y="801"/>
                  </a:cubicBezTo>
                  <a:cubicBezTo>
                    <a:pt x="200" y="1435"/>
                    <a:pt x="500" y="2035"/>
                    <a:pt x="967" y="2536"/>
                  </a:cubicBezTo>
                  <a:cubicBezTo>
                    <a:pt x="1401" y="3036"/>
                    <a:pt x="1968" y="3403"/>
                    <a:pt x="2602" y="3603"/>
                  </a:cubicBezTo>
                  <a:cubicBezTo>
                    <a:pt x="2773" y="3652"/>
                    <a:pt x="2980" y="3683"/>
                    <a:pt x="3183" y="3683"/>
                  </a:cubicBezTo>
                  <a:cubicBezTo>
                    <a:pt x="3257" y="3683"/>
                    <a:pt x="3331" y="3679"/>
                    <a:pt x="3403" y="3670"/>
                  </a:cubicBezTo>
                  <a:cubicBezTo>
                    <a:pt x="3403" y="3636"/>
                    <a:pt x="3102" y="3603"/>
                    <a:pt x="2669" y="3436"/>
                  </a:cubicBezTo>
                  <a:cubicBezTo>
                    <a:pt x="1468" y="2969"/>
                    <a:pt x="567" y="2002"/>
                    <a:pt x="234" y="768"/>
                  </a:cubicBezTo>
                  <a:cubicBezTo>
                    <a:pt x="100" y="301"/>
                    <a:pt x="100" y="0"/>
                    <a:pt x="67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1877;p44">
              <a:extLst>
                <a:ext uri="{FF2B5EF4-FFF2-40B4-BE49-F238E27FC236}">
                  <a16:creationId xmlns:a16="http://schemas.microsoft.com/office/drawing/2014/main" id="{07FE85C6-3D46-4C11-805B-FA2BC55A7987}"/>
                </a:ext>
              </a:extLst>
            </p:cNvPr>
            <p:cNvSpPr/>
            <p:nvPr/>
          </p:nvSpPr>
          <p:spPr>
            <a:xfrm>
              <a:off x="8507329" y="3511776"/>
              <a:ext cx="98592" cy="44045"/>
            </a:xfrm>
            <a:custGeom>
              <a:avLst/>
              <a:gdLst/>
              <a:ahLst/>
              <a:cxnLst/>
              <a:rect l="l" t="t" r="r" b="b"/>
              <a:pathLst>
                <a:path w="5238" h="2340" extrusionOk="0">
                  <a:moveTo>
                    <a:pt x="1" y="0"/>
                  </a:moveTo>
                  <a:lnTo>
                    <a:pt x="1" y="0"/>
                  </a:lnTo>
                  <a:cubicBezTo>
                    <a:pt x="101" y="300"/>
                    <a:pt x="268" y="567"/>
                    <a:pt x="468" y="801"/>
                  </a:cubicBezTo>
                  <a:cubicBezTo>
                    <a:pt x="901" y="1468"/>
                    <a:pt x="1535" y="1935"/>
                    <a:pt x="2269" y="2235"/>
                  </a:cubicBezTo>
                  <a:cubicBezTo>
                    <a:pt x="2484" y="2307"/>
                    <a:pt x="2717" y="2340"/>
                    <a:pt x="2949" y="2340"/>
                  </a:cubicBezTo>
                  <a:cubicBezTo>
                    <a:pt x="3151" y="2340"/>
                    <a:pt x="3351" y="2315"/>
                    <a:pt x="3537" y="2269"/>
                  </a:cubicBezTo>
                  <a:cubicBezTo>
                    <a:pt x="3870" y="2168"/>
                    <a:pt x="4204" y="2035"/>
                    <a:pt x="4504" y="1835"/>
                  </a:cubicBezTo>
                  <a:cubicBezTo>
                    <a:pt x="4771" y="1701"/>
                    <a:pt x="5004" y="1501"/>
                    <a:pt x="5238" y="1268"/>
                  </a:cubicBezTo>
                  <a:lnTo>
                    <a:pt x="5238" y="1268"/>
                  </a:lnTo>
                  <a:cubicBezTo>
                    <a:pt x="4938" y="1401"/>
                    <a:pt x="4671" y="1535"/>
                    <a:pt x="4404" y="1701"/>
                  </a:cubicBezTo>
                  <a:cubicBezTo>
                    <a:pt x="3964" y="1979"/>
                    <a:pt x="3477" y="2112"/>
                    <a:pt x="2986" y="2112"/>
                  </a:cubicBezTo>
                  <a:cubicBezTo>
                    <a:pt x="2768" y="2112"/>
                    <a:pt x="2550" y="2086"/>
                    <a:pt x="2336" y="2035"/>
                  </a:cubicBezTo>
                  <a:cubicBezTo>
                    <a:pt x="1635" y="1768"/>
                    <a:pt x="1035" y="1301"/>
                    <a:pt x="601" y="701"/>
                  </a:cubicBezTo>
                  <a:cubicBezTo>
                    <a:pt x="401" y="467"/>
                    <a:pt x="201" y="234"/>
                    <a:pt x="1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1878;p44">
              <a:extLst>
                <a:ext uri="{FF2B5EF4-FFF2-40B4-BE49-F238E27FC236}">
                  <a16:creationId xmlns:a16="http://schemas.microsoft.com/office/drawing/2014/main" id="{4B941A0F-BB35-413D-8433-CA0986304FB7}"/>
                </a:ext>
              </a:extLst>
            </p:cNvPr>
            <p:cNvSpPr/>
            <p:nvPr/>
          </p:nvSpPr>
          <p:spPr>
            <a:xfrm>
              <a:off x="8499800" y="3516162"/>
              <a:ext cx="45852" cy="65314"/>
            </a:xfrm>
            <a:custGeom>
              <a:avLst/>
              <a:gdLst/>
              <a:ahLst/>
              <a:cxnLst/>
              <a:rect l="l" t="t" r="r" b="b"/>
              <a:pathLst>
                <a:path w="2436" h="3470" extrusionOk="0">
                  <a:moveTo>
                    <a:pt x="0" y="1"/>
                  </a:moveTo>
                  <a:lnTo>
                    <a:pt x="0" y="1"/>
                  </a:lnTo>
                  <a:cubicBezTo>
                    <a:pt x="301" y="635"/>
                    <a:pt x="701" y="1235"/>
                    <a:pt x="1135" y="1802"/>
                  </a:cubicBezTo>
                  <a:cubicBezTo>
                    <a:pt x="1501" y="2369"/>
                    <a:pt x="1935" y="2936"/>
                    <a:pt x="2435" y="3470"/>
                  </a:cubicBezTo>
                  <a:cubicBezTo>
                    <a:pt x="2135" y="2803"/>
                    <a:pt x="1735" y="2202"/>
                    <a:pt x="1301" y="1669"/>
                  </a:cubicBezTo>
                  <a:cubicBezTo>
                    <a:pt x="934" y="1068"/>
                    <a:pt x="467" y="501"/>
                    <a:pt x="0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1879;p44">
              <a:extLst>
                <a:ext uri="{FF2B5EF4-FFF2-40B4-BE49-F238E27FC236}">
                  <a16:creationId xmlns:a16="http://schemas.microsoft.com/office/drawing/2014/main" id="{44DB6D35-52B9-438D-9C7C-49C3E06560FD}"/>
                </a:ext>
              </a:extLst>
            </p:cNvPr>
            <p:cNvSpPr/>
            <p:nvPr/>
          </p:nvSpPr>
          <p:spPr>
            <a:xfrm>
              <a:off x="8133759" y="2923460"/>
              <a:ext cx="10691" cy="22060"/>
            </a:xfrm>
            <a:custGeom>
              <a:avLst/>
              <a:gdLst/>
              <a:ahLst/>
              <a:cxnLst/>
              <a:rect l="l" t="t" r="r" b="b"/>
              <a:pathLst>
                <a:path w="568" h="1172" extrusionOk="0">
                  <a:moveTo>
                    <a:pt x="67" y="1"/>
                  </a:moveTo>
                  <a:lnTo>
                    <a:pt x="67" y="1"/>
                  </a:lnTo>
                  <a:cubicBezTo>
                    <a:pt x="0" y="34"/>
                    <a:pt x="67" y="301"/>
                    <a:pt x="200" y="634"/>
                  </a:cubicBezTo>
                  <a:cubicBezTo>
                    <a:pt x="325" y="947"/>
                    <a:pt x="450" y="1171"/>
                    <a:pt x="520" y="1171"/>
                  </a:cubicBezTo>
                  <a:cubicBezTo>
                    <a:pt x="525" y="1171"/>
                    <a:pt x="530" y="1170"/>
                    <a:pt x="534" y="1168"/>
                  </a:cubicBezTo>
                  <a:cubicBezTo>
                    <a:pt x="567" y="1168"/>
                    <a:pt x="501" y="868"/>
                    <a:pt x="400" y="568"/>
                  </a:cubicBezTo>
                  <a:cubicBezTo>
                    <a:pt x="267" y="234"/>
                    <a:pt x="100" y="1"/>
                    <a:pt x="6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1880;p44">
              <a:extLst>
                <a:ext uri="{FF2B5EF4-FFF2-40B4-BE49-F238E27FC236}">
                  <a16:creationId xmlns:a16="http://schemas.microsoft.com/office/drawing/2014/main" id="{61476444-DCBE-43CE-91DF-5BF9A1661A4F}"/>
                </a:ext>
              </a:extLst>
            </p:cNvPr>
            <p:cNvSpPr/>
            <p:nvPr/>
          </p:nvSpPr>
          <p:spPr>
            <a:xfrm>
              <a:off x="8293223" y="2949830"/>
              <a:ext cx="4423" cy="17599"/>
            </a:xfrm>
            <a:custGeom>
              <a:avLst/>
              <a:gdLst/>
              <a:ahLst/>
              <a:cxnLst/>
              <a:rect l="l" t="t" r="r" b="b"/>
              <a:pathLst>
                <a:path w="235" h="935" extrusionOk="0">
                  <a:moveTo>
                    <a:pt x="134" y="1"/>
                  </a:moveTo>
                  <a:cubicBezTo>
                    <a:pt x="68" y="1"/>
                    <a:pt x="1" y="201"/>
                    <a:pt x="1" y="468"/>
                  </a:cubicBezTo>
                  <a:cubicBezTo>
                    <a:pt x="1" y="734"/>
                    <a:pt x="68" y="935"/>
                    <a:pt x="134" y="935"/>
                  </a:cubicBezTo>
                  <a:cubicBezTo>
                    <a:pt x="168" y="935"/>
                    <a:pt x="234" y="734"/>
                    <a:pt x="234" y="468"/>
                  </a:cubicBezTo>
                  <a:cubicBezTo>
                    <a:pt x="234" y="201"/>
                    <a:pt x="201" y="1"/>
                    <a:pt x="13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1881;p44">
              <a:extLst>
                <a:ext uri="{FF2B5EF4-FFF2-40B4-BE49-F238E27FC236}">
                  <a16:creationId xmlns:a16="http://schemas.microsoft.com/office/drawing/2014/main" id="{D7FF014C-8E88-48DE-993E-AA408D1C15E8}"/>
                </a:ext>
              </a:extLst>
            </p:cNvPr>
            <p:cNvSpPr/>
            <p:nvPr/>
          </p:nvSpPr>
          <p:spPr>
            <a:xfrm>
              <a:off x="8229810" y="3028320"/>
              <a:ext cx="5044" cy="21364"/>
            </a:xfrm>
            <a:custGeom>
              <a:avLst/>
              <a:gdLst/>
              <a:ahLst/>
              <a:cxnLst/>
              <a:rect l="l" t="t" r="r" b="b"/>
              <a:pathLst>
                <a:path w="268" h="1135" extrusionOk="0">
                  <a:moveTo>
                    <a:pt x="101" y="0"/>
                  </a:moveTo>
                  <a:cubicBezTo>
                    <a:pt x="34" y="0"/>
                    <a:pt x="1" y="267"/>
                    <a:pt x="34" y="567"/>
                  </a:cubicBezTo>
                  <a:cubicBezTo>
                    <a:pt x="34" y="901"/>
                    <a:pt x="101" y="1134"/>
                    <a:pt x="168" y="1134"/>
                  </a:cubicBezTo>
                  <a:cubicBezTo>
                    <a:pt x="234" y="1134"/>
                    <a:pt x="268" y="867"/>
                    <a:pt x="234" y="567"/>
                  </a:cubicBezTo>
                  <a:cubicBezTo>
                    <a:pt x="234" y="234"/>
                    <a:pt x="168" y="0"/>
                    <a:pt x="101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1882;p44">
              <a:extLst>
                <a:ext uri="{FF2B5EF4-FFF2-40B4-BE49-F238E27FC236}">
                  <a16:creationId xmlns:a16="http://schemas.microsoft.com/office/drawing/2014/main" id="{260225FE-8E91-4C12-A06E-E692E7699311}"/>
                </a:ext>
              </a:extLst>
            </p:cNvPr>
            <p:cNvSpPr/>
            <p:nvPr/>
          </p:nvSpPr>
          <p:spPr>
            <a:xfrm>
              <a:off x="8102984" y="3098039"/>
              <a:ext cx="16978" cy="12630"/>
            </a:xfrm>
            <a:custGeom>
              <a:avLst/>
              <a:gdLst/>
              <a:ahLst/>
              <a:cxnLst/>
              <a:rect l="l" t="t" r="r" b="b"/>
              <a:pathLst>
                <a:path w="902" h="671" extrusionOk="0">
                  <a:moveTo>
                    <a:pt x="66" y="1"/>
                  </a:moveTo>
                  <a:cubicBezTo>
                    <a:pt x="25" y="1"/>
                    <a:pt x="1" y="12"/>
                    <a:pt x="1" y="32"/>
                  </a:cubicBezTo>
                  <a:cubicBezTo>
                    <a:pt x="1" y="99"/>
                    <a:pt x="167" y="199"/>
                    <a:pt x="401" y="366"/>
                  </a:cubicBezTo>
                  <a:cubicBezTo>
                    <a:pt x="614" y="518"/>
                    <a:pt x="772" y="670"/>
                    <a:pt x="823" y="670"/>
                  </a:cubicBezTo>
                  <a:cubicBezTo>
                    <a:pt x="828" y="670"/>
                    <a:pt x="832" y="669"/>
                    <a:pt x="835" y="666"/>
                  </a:cubicBezTo>
                  <a:cubicBezTo>
                    <a:pt x="901" y="666"/>
                    <a:pt x="768" y="366"/>
                    <a:pt x="501" y="199"/>
                  </a:cubicBezTo>
                  <a:cubicBezTo>
                    <a:pt x="338" y="59"/>
                    <a:pt x="159" y="1"/>
                    <a:pt x="66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1883;p44">
              <a:extLst>
                <a:ext uri="{FF2B5EF4-FFF2-40B4-BE49-F238E27FC236}">
                  <a16:creationId xmlns:a16="http://schemas.microsoft.com/office/drawing/2014/main" id="{D2FFADDB-3364-4BD0-94B3-CF7796192E37}"/>
                </a:ext>
              </a:extLst>
            </p:cNvPr>
            <p:cNvSpPr/>
            <p:nvPr/>
          </p:nvSpPr>
          <p:spPr>
            <a:xfrm>
              <a:off x="8318972" y="3173874"/>
              <a:ext cx="10691" cy="13420"/>
            </a:xfrm>
            <a:custGeom>
              <a:avLst/>
              <a:gdLst/>
              <a:ahLst/>
              <a:cxnLst/>
              <a:rect l="l" t="t" r="r" b="b"/>
              <a:pathLst>
                <a:path w="568" h="713" extrusionOk="0">
                  <a:moveTo>
                    <a:pt x="512" y="1"/>
                  </a:moveTo>
                  <a:cubicBezTo>
                    <a:pt x="440" y="1"/>
                    <a:pt x="320" y="127"/>
                    <a:pt x="201" y="306"/>
                  </a:cubicBezTo>
                  <a:cubicBezTo>
                    <a:pt x="67" y="506"/>
                    <a:pt x="1" y="673"/>
                    <a:pt x="67" y="707"/>
                  </a:cubicBezTo>
                  <a:cubicBezTo>
                    <a:pt x="72" y="711"/>
                    <a:pt x="77" y="713"/>
                    <a:pt x="85" y="713"/>
                  </a:cubicBezTo>
                  <a:cubicBezTo>
                    <a:pt x="135" y="713"/>
                    <a:pt x="251" y="614"/>
                    <a:pt x="367" y="440"/>
                  </a:cubicBezTo>
                  <a:cubicBezTo>
                    <a:pt x="534" y="240"/>
                    <a:pt x="568" y="39"/>
                    <a:pt x="534" y="6"/>
                  </a:cubicBezTo>
                  <a:cubicBezTo>
                    <a:pt x="527" y="3"/>
                    <a:pt x="520" y="1"/>
                    <a:pt x="512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1884;p44">
              <a:extLst>
                <a:ext uri="{FF2B5EF4-FFF2-40B4-BE49-F238E27FC236}">
                  <a16:creationId xmlns:a16="http://schemas.microsoft.com/office/drawing/2014/main" id="{2F70CE32-90C6-4A17-9F44-7CD41FDA3E99}"/>
                </a:ext>
              </a:extLst>
            </p:cNvPr>
            <p:cNvSpPr/>
            <p:nvPr/>
          </p:nvSpPr>
          <p:spPr>
            <a:xfrm>
              <a:off x="8194028" y="3180255"/>
              <a:ext cx="4404" cy="28911"/>
            </a:xfrm>
            <a:custGeom>
              <a:avLst/>
              <a:gdLst/>
              <a:ahLst/>
              <a:cxnLst/>
              <a:rect l="l" t="t" r="r" b="b"/>
              <a:pathLst>
                <a:path w="234" h="1536" extrusionOk="0">
                  <a:moveTo>
                    <a:pt x="101" y="1"/>
                  </a:moveTo>
                  <a:cubicBezTo>
                    <a:pt x="34" y="1"/>
                    <a:pt x="0" y="334"/>
                    <a:pt x="0" y="768"/>
                  </a:cubicBezTo>
                  <a:cubicBezTo>
                    <a:pt x="0" y="1168"/>
                    <a:pt x="34" y="1535"/>
                    <a:pt x="101" y="1535"/>
                  </a:cubicBezTo>
                  <a:cubicBezTo>
                    <a:pt x="201" y="1268"/>
                    <a:pt x="234" y="1035"/>
                    <a:pt x="201" y="768"/>
                  </a:cubicBezTo>
                  <a:cubicBezTo>
                    <a:pt x="201" y="334"/>
                    <a:pt x="167" y="1"/>
                    <a:pt x="10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1885;p44">
              <a:extLst>
                <a:ext uri="{FF2B5EF4-FFF2-40B4-BE49-F238E27FC236}">
                  <a16:creationId xmlns:a16="http://schemas.microsoft.com/office/drawing/2014/main" id="{9740350E-7050-4241-9897-F6C9BBBAC75F}"/>
                </a:ext>
              </a:extLst>
            </p:cNvPr>
            <p:cNvSpPr/>
            <p:nvPr/>
          </p:nvSpPr>
          <p:spPr>
            <a:xfrm>
              <a:off x="8138144" y="3285341"/>
              <a:ext cx="17599" cy="11877"/>
            </a:xfrm>
            <a:custGeom>
              <a:avLst/>
              <a:gdLst/>
              <a:ahLst/>
              <a:cxnLst/>
              <a:rect l="l" t="t" r="r" b="b"/>
              <a:pathLst>
                <a:path w="935" h="631" extrusionOk="0">
                  <a:moveTo>
                    <a:pt x="114" y="1"/>
                  </a:moveTo>
                  <a:cubicBezTo>
                    <a:pt x="91" y="1"/>
                    <a:pt x="75" y="7"/>
                    <a:pt x="67" y="22"/>
                  </a:cubicBezTo>
                  <a:cubicBezTo>
                    <a:pt x="1" y="55"/>
                    <a:pt x="201" y="222"/>
                    <a:pt x="434" y="389"/>
                  </a:cubicBezTo>
                  <a:cubicBezTo>
                    <a:pt x="630" y="556"/>
                    <a:pt x="802" y="630"/>
                    <a:pt x="872" y="630"/>
                  </a:cubicBezTo>
                  <a:cubicBezTo>
                    <a:pt x="886" y="630"/>
                    <a:pt x="896" y="627"/>
                    <a:pt x="901" y="622"/>
                  </a:cubicBezTo>
                  <a:cubicBezTo>
                    <a:pt x="935" y="589"/>
                    <a:pt x="801" y="389"/>
                    <a:pt x="568" y="222"/>
                  </a:cubicBezTo>
                  <a:cubicBezTo>
                    <a:pt x="384" y="91"/>
                    <a:pt x="201" y="1"/>
                    <a:pt x="11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1886;p44">
              <a:extLst>
                <a:ext uri="{FF2B5EF4-FFF2-40B4-BE49-F238E27FC236}">
                  <a16:creationId xmlns:a16="http://schemas.microsoft.com/office/drawing/2014/main" id="{126EA4D6-9989-4189-B302-D86E1C534345}"/>
                </a:ext>
              </a:extLst>
            </p:cNvPr>
            <p:cNvSpPr/>
            <p:nvPr/>
          </p:nvSpPr>
          <p:spPr>
            <a:xfrm>
              <a:off x="8267493" y="3327127"/>
              <a:ext cx="13835" cy="7002"/>
            </a:xfrm>
            <a:custGeom>
              <a:avLst/>
              <a:gdLst/>
              <a:ahLst/>
              <a:cxnLst/>
              <a:rect l="l" t="t" r="r" b="b"/>
              <a:pathLst>
                <a:path w="735" h="372" extrusionOk="0">
                  <a:moveTo>
                    <a:pt x="643" y="0"/>
                  </a:moveTo>
                  <a:cubicBezTo>
                    <a:pt x="568" y="0"/>
                    <a:pt x="458" y="29"/>
                    <a:pt x="334" y="70"/>
                  </a:cubicBezTo>
                  <a:cubicBezTo>
                    <a:pt x="134" y="170"/>
                    <a:pt x="0" y="270"/>
                    <a:pt x="34" y="337"/>
                  </a:cubicBezTo>
                  <a:cubicBezTo>
                    <a:pt x="34" y="360"/>
                    <a:pt x="59" y="371"/>
                    <a:pt x="99" y="371"/>
                  </a:cubicBezTo>
                  <a:cubicBezTo>
                    <a:pt x="171" y="371"/>
                    <a:pt x="293" y="335"/>
                    <a:pt x="401" y="270"/>
                  </a:cubicBezTo>
                  <a:cubicBezTo>
                    <a:pt x="601" y="203"/>
                    <a:pt x="734" y="70"/>
                    <a:pt x="734" y="37"/>
                  </a:cubicBezTo>
                  <a:cubicBezTo>
                    <a:pt x="721" y="11"/>
                    <a:pt x="689" y="0"/>
                    <a:pt x="643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1887;p44">
              <a:extLst>
                <a:ext uri="{FF2B5EF4-FFF2-40B4-BE49-F238E27FC236}">
                  <a16:creationId xmlns:a16="http://schemas.microsoft.com/office/drawing/2014/main" id="{D731E393-DC2F-4956-93BB-EDEDD374A3C6}"/>
                </a:ext>
              </a:extLst>
            </p:cNvPr>
            <p:cNvSpPr/>
            <p:nvPr/>
          </p:nvSpPr>
          <p:spPr>
            <a:xfrm>
              <a:off x="8180213" y="3442039"/>
              <a:ext cx="15717" cy="29570"/>
            </a:xfrm>
            <a:custGeom>
              <a:avLst/>
              <a:gdLst/>
              <a:ahLst/>
              <a:cxnLst/>
              <a:rect l="l" t="t" r="r" b="b"/>
              <a:pathLst>
                <a:path w="835" h="1571" extrusionOk="0">
                  <a:moveTo>
                    <a:pt x="77" y="0"/>
                  </a:moveTo>
                  <a:cubicBezTo>
                    <a:pt x="74" y="0"/>
                    <a:pt x="70" y="1"/>
                    <a:pt x="67" y="3"/>
                  </a:cubicBezTo>
                  <a:cubicBezTo>
                    <a:pt x="1" y="36"/>
                    <a:pt x="134" y="403"/>
                    <a:pt x="368" y="836"/>
                  </a:cubicBezTo>
                  <a:cubicBezTo>
                    <a:pt x="568" y="1270"/>
                    <a:pt x="801" y="1570"/>
                    <a:pt x="835" y="1570"/>
                  </a:cubicBezTo>
                  <a:cubicBezTo>
                    <a:pt x="801" y="1270"/>
                    <a:pt x="701" y="970"/>
                    <a:pt x="534" y="736"/>
                  </a:cubicBezTo>
                  <a:cubicBezTo>
                    <a:pt x="343" y="323"/>
                    <a:pt x="153" y="0"/>
                    <a:pt x="7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1888;p44">
              <a:extLst>
                <a:ext uri="{FF2B5EF4-FFF2-40B4-BE49-F238E27FC236}">
                  <a16:creationId xmlns:a16="http://schemas.microsoft.com/office/drawing/2014/main" id="{3EC7E150-92A2-48D9-A66B-95EC3070E125}"/>
                </a:ext>
              </a:extLst>
            </p:cNvPr>
            <p:cNvSpPr/>
            <p:nvPr/>
          </p:nvSpPr>
          <p:spPr>
            <a:xfrm>
              <a:off x="8333409" y="3436373"/>
              <a:ext cx="14456" cy="21476"/>
            </a:xfrm>
            <a:custGeom>
              <a:avLst/>
              <a:gdLst/>
              <a:ahLst/>
              <a:cxnLst/>
              <a:rect l="l" t="t" r="r" b="b"/>
              <a:pathLst>
                <a:path w="768" h="1141" extrusionOk="0">
                  <a:moveTo>
                    <a:pt x="687" y="0"/>
                  </a:moveTo>
                  <a:cubicBezTo>
                    <a:pt x="609" y="0"/>
                    <a:pt x="424" y="223"/>
                    <a:pt x="268" y="504"/>
                  </a:cubicBezTo>
                  <a:cubicBezTo>
                    <a:pt x="101" y="837"/>
                    <a:pt x="1" y="1104"/>
                    <a:pt x="67" y="1137"/>
                  </a:cubicBezTo>
                  <a:cubicBezTo>
                    <a:pt x="70" y="1140"/>
                    <a:pt x="72" y="1141"/>
                    <a:pt x="76" y="1141"/>
                  </a:cubicBezTo>
                  <a:cubicBezTo>
                    <a:pt x="126" y="1141"/>
                    <a:pt x="312" y="918"/>
                    <a:pt x="468" y="637"/>
                  </a:cubicBezTo>
                  <a:cubicBezTo>
                    <a:pt x="635" y="304"/>
                    <a:pt x="768" y="37"/>
                    <a:pt x="701" y="3"/>
                  </a:cubicBezTo>
                  <a:cubicBezTo>
                    <a:pt x="697" y="1"/>
                    <a:pt x="692" y="0"/>
                    <a:pt x="68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1889;p44">
              <a:extLst>
                <a:ext uri="{FF2B5EF4-FFF2-40B4-BE49-F238E27FC236}">
                  <a16:creationId xmlns:a16="http://schemas.microsoft.com/office/drawing/2014/main" id="{52D4F3F2-6E0D-45FD-BF38-963D851F227D}"/>
                </a:ext>
              </a:extLst>
            </p:cNvPr>
            <p:cNvSpPr/>
            <p:nvPr/>
          </p:nvSpPr>
          <p:spPr>
            <a:xfrm>
              <a:off x="8268114" y="3551906"/>
              <a:ext cx="8809" cy="27688"/>
            </a:xfrm>
            <a:custGeom>
              <a:avLst/>
              <a:gdLst/>
              <a:ahLst/>
              <a:cxnLst/>
              <a:rect l="l" t="t" r="r" b="b"/>
              <a:pathLst>
                <a:path w="468" h="1471" extrusionOk="0">
                  <a:moveTo>
                    <a:pt x="79" y="1"/>
                  </a:moveTo>
                  <a:cubicBezTo>
                    <a:pt x="74" y="1"/>
                    <a:pt x="71" y="1"/>
                    <a:pt x="67" y="3"/>
                  </a:cubicBezTo>
                  <a:cubicBezTo>
                    <a:pt x="1" y="36"/>
                    <a:pt x="101" y="337"/>
                    <a:pt x="167" y="737"/>
                  </a:cubicBezTo>
                  <a:cubicBezTo>
                    <a:pt x="234" y="1137"/>
                    <a:pt x="234" y="1471"/>
                    <a:pt x="301" y="1471"/>
                  </a:cubicBezTo>
                  <a:cubicBezTo>
                    <a:pt x="368" y="1471"/>
                    <a:pt x="468" y="1137"/>
                    <a:pt x="401" y="704"/>
                  </a:cubicBezTo>
                  <a:cubicBezTo>
                    <a:pt x="338" y="292"/>
                    <a:pt x="154" y="1"/>
                    <a:pt x="79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" name="Google Shape;1890;p44">
              <a:extLst>
                <a:ext uri="{FF2B5EF4-FFF2-40B4-BE49-F238E27FC236}">
                  <a16:creationId xmlns:a16="http://schemas.microsoft.com/office/drawing/2014/main" id="{CF8A8BC7-B94D-487A-987E-B8EB5193086E}"/>
                </a:ext>
              </a:extLst>
            </p:cNvPr>
            <p:cNvSpPr/>
            <p:nvPr/>
          </p:nvSpPr>
          <p:spPr>
            <a:xfrm>
              <a:off x="8193407" y="3632861"/>
              <a:ext cx="16338" cy="16507"/>
            </a:xfrm>
            <a:custGeom>
              <a:avLst/>
              <a:gdLst/>
              <a:ahLst/>
              <a:cxnLst/>
              <a:rect l="l" t="t" r="r" b="b"/>
              <a:pathLst>
                <a:path w="868" h="877" extrusionOk="0">
                  <a:moveTo>
                    <a:pt x="54" y="1"/>
                  </a:moveTo>
                  <a:cubicBezTo>
                    <a:pt x="46" y="1"/>
                    <a:pt x="39" y="2"/>
                    <a:pt x="33" y="5"/>
                  </a:cubicBezTo>
                  <a:cubicBezTo>
                    <a:pt x="0" y="39"/>
                    <a:pt x="134" y="272"/>
                    <a:pt x="334" y="506"/>
                  </a:cubicBezTo>
                  <a:cubicBezTo>
                    <a:pt x="547" y="719"/>
                    <a:pt x="733" y="877"/>
                    <a:pt x="789" y="877"/>
                  </a:cubicBezTo>
                  <a:cubicBezTo>
                    <a:pt x="794" y="877"/>
                    <a:pt x="798" y="875"/>
                    <a:pt x="801" y="872"/>
                  </a:cubicBezTo>
                  <a:cubicBezTo>
                    <a:pt x="867" y="806"/>
                    <a:pt x="734" y="606"/>
                    <a:pt x="500" y="372"/>
                  </a:cubicBezTo>
                  <a:cubicBezTo>
                    <a:pt x="318" y="159"/>
                    <a:pt x="135" y="1"/>
                    <a:pt x="5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" name="Google Shape;1891;p44">
              <a:extLst>
                <a:ext uri="{FF2B5EF4-FFF2-40B4-BE49-F238E27FC236}">
                  <a16:creationId xmlns:a16="http://schemas.microsoft.com/office/drawing/2014/main" id="{B4493601-CC7B-4864-9490-A76C7D1663A7}"/>
                </a:ext>
              </a:extLst>
            </p:cNvPr>
            <p:cNvSpPr/>
            <p:nvPr/>
          </p:nvSpPr>
          <p:spPr>
            <a:xfrm>
              <a:off x="8366066" y="3659231"/>
              <a:ext cx="17599" cy="16507"/>
            </a:xfrm>
            <a:custGeom>
              <a:avLst/>
              <a:gdLst/>
              <a:ahLst/>
              <a:cxnLst/>
              <a:rect l="l" t="t" r="r" b="b"/>
              <a:pathLst>
                <a:path w="935" h="877" extrusionOk="0">
                  <a:moveTo>
                    <a:pt x="851" y="0"/>
                  </a:moveTo>
                  <a:cubicBezTo>
                    <a:pt x="787" y="0"/>
                    <a:pt x="577" y="129"/>
                    <a:pt x="367" y="339"/>
                  </a:cubicBezTo>
                  <a:cubicBezTo>
                    <a:pt x="134" y="606"/>
                    <a:pt x="0" y="806"/>
                    <a:pt x="34" y="872"/>
                  </a:cubicBezTo>
                  <a:cubicBezTo>
                    <a:pt x="37" y="875"/>
                    <a:pt x="41" y="877"/>
                    <a:pt x="47" y="877"/>
                  </a:cubicBezTo>
                  <a:cubicBezTo>
                    <a:pt x="107" y="877"/>
                    <a:pt x="321" y="719"/>
                    <a:pt x="534" y="506"/>
                  </a:cubicBezTo>
                  <a:cubicBezTo>
                    <a:pt x="768" y="272"/>
                    <a:pt x="934" y="39"/>
                    <a:pt x="868" y="5"/>
                  </a:cubicBezTo>
                  <a:cubicBezTo>
                    <a:pt x="864" y="2"/>
                    <a:pt x="859" y="0"/>
                    <a:pt x="851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1892;p44">
              <a:extLst>
                <a:ext uri="{FF2B5EF4-FFF2-40B4-BE49-F238E27FC236}">
                  <a16:creationId xmlns:a16="http://schemas.microsoft.com/office/drawing/2014/main" id="{316E2794-F239-4063-B67F-4A767F88C40A}"/>
                </a:ext>
              </a:extLst>
            </p:cNvPr>
            <p:cNvSpPr/>
            <p:nvPr/>
          </p:nvSpPr>
          <p:spPr>
            <a:xfrm>
              <a:off x="8275022" y="3753457"/>
              <a:ext cx="6306" cy="25806"/>
            </a:xfrm>
            <a:custGeom>
              <a:avLst/>
              <a:gdLst/>
              <a:ahLst/>
              <a:cxnLst/>
              <a:rect l="l" t="t" r="r" b="b"/>
              <a:pathLst>
                <a:path w="335" h="1371" extrusionOk="0">
                  <a:moveTo>
                    <a:pt x="257" y="0"/>
                  </a:moveTo>
                  <a:cubicBezTo>
                    <a:pt x="191" y="0"/>
                    <a:pt x="97" y="290"/>
                    <a:pt x="34" y="670"/>
                  </a:cubicBezTo>
                  <a:cubicBezTo>
                    <a:pt x="1" y="1037"/>
                    <a:pt x="1" y="1370"/>
                    <a:pt x="34" y="1370"/>
                  </a:cubicBezTo>
                  <a:cubicBezTo>
                    <a:pt x="101" y="1370"/>
                    <a:pt x="201" y="1070"/>
                    <a:pt x="267" y="703"/>
                  </a:cubicBezTo>
                  <a:cubicBezTo>
                    <a:pt x="301" y="303"/>
                    <a:pt x="334" y="3"/>
                    <a:pt x="267" y="3"/>
                  </a:cubicBezTo>
                  <a:cubicBezTo>
                    <a:pt x="264" y="1"/>
                    <a:pt x="261" y="0"/>
                    <a:pt x="25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1893;p44">
              <a:extLst>
                <a:ext uri="{FF2B5EF4-FFF2-40B4-BE49-F238E27FC236}">
                  <a16:creationId xmlns:a16="http://schemas.microsoft.com/office/drawing/2014/main" id="{FE83D1F8-7435-48F5-A2E4-2FCC4AA07B54}"/>
                </a:ext>
              </a:extLst>
            </p:cNvPr>
            <p:cNvSpPr/>
            <p:nvPr/>
          </p:nvSpPr>
          <p:spPr>
            <a:xfrm>
              <a:off x="8201557" y="3809322"/>
              <a:ext cx="13835" cy="20799"/>
            </a:xfrm>
            <a:custGeom>
              <a:avLst/>
              <a:gdLst/>
              <a:ahLst/>
              <a:cxnLst/>
              <a:rect l="l" t="t" r="r" b="b"/>
              <a:pathLst>
                <a:path w="735" h="1105" extrusionOk="0">
                  <a:moveTo>
                    <a:pt x="76" y="0"/>
                  </a:moveTo>
                  <a:cubicBezTo>
                    <a:pt x="72" y="0"/>
                    <a:pt x="70" y="1"/>
                    <a:pt x="67" y="4"/>
                  </a:cubicBezTo>
                  <a:cubicBezTo>
                    <a:pt x="1" y="37"/>
                    <a:pt x="101" y="304"/>
                    <a:pt x="268" y="604"/>
                  </a:cubicBezTo>
                  <a:cubicBezTo>
                    <a:pt x="468" y="904"/>
                    <a:pt x="635" y="1104"/>
                    <a:pt x="701" y="1104"/>
                  </a:cubicBezTo>
                  <a:cubicBezTo>
                    <a:pt x="735" y="1071"/>
                    <a:pt x="668" y="804"/>
                    <a:pt x="468" y="504"/>
                  </a:cubicBezTo>
                  <a:cubicBezTo>
                    <a:pt x="312" y="223"/>
                    <a:pt x="126" y="0"/>
                    <a:pt x="76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1894;p44">
              <a:extLst>
                <a:ext uri="{FF2B5EF4-FFF2-40B4-BE49-F238E27FC236}">
                  <a16:creationId xmlns:a16="http://schemas.microsoft.com/office/drawing/2014/main" id="{3C0BE3FB-EDD5-4A6E-BF65-E7965912FAA6}"/>
                </a:ext>
              </a:extLst>
            </p:cNvPr>
            <p:cNvSpPr/>
            <p:nvPr/>
          </p:nvSpPr>
          <p:spPr>
            <a:xfrm>
              <a:off x="8340957" y="3893402"/>
              <a:ext cx="21985" cy="14889"/>
            </a:xfrm>
            <a:custGeom>
              <a:avLst/>
              <a:gdLst/>
              <a:ahLst/>
              <a:cxnLst/>
              <a:rect l="l" t="t" r="r" b="b"/>
              <a:pathLst>
                <a:path w="1168" h="791" extrusionOk="0">
                  <a:moveTo>
                    <a:pt x="1110" y="0"/>
                  </a:moveTo>
                  <a:cubicBezTo>
                    <a:pt x="1026" y="0"/>
                    <a:pt x="767" y="102"/>
                    <a:pt x="534" y="307"/>
                  </a:cubicBezTo>
                  <a:cubicBezTo>
                    <a:pt x="234" y="507"/>
                    <a:pt x="0" y="740"/>
                    <a:pt x="33" y="774"/>
                  </a:cubicBezTo>
                  <a:cubicBezTo>
                    <a:pt x="39" y="785"/>
                    <a:pt x="52" y="791"/>
                    <a:pt x="71" y="791"/>
                  </a:cubicBezTo>
                  <a:cubicBezTo>
                    <a:pt x="161" y="791"/>
                    <a:pt x="386" y="666"/>
                    <a:pt x="634" y="473"/>
                  </a:cubicBezTo>
                  <a:cubicBezTo>
                    <a:pt x="934" y="273"/>
                    <a:pt x="1168" y="40"/>
                    <a:pt x="1134" y="6"/>
                  </a:cubicBezTo>
                  <a:cubicBezTo>
                    <a:pt x="1130" y="2"/>
                    <a:pt x="1122" y="0"/>
                    <a:pt x="111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1895;p44">
              <a:extLst>
                <a:ext uri="{FF2B5EF4-FFF2-40B4-BE49-F238E27FC236}">
                  <a16:creationId xmlns:a16="http://schemas.microsoft.com/office/drawing/2014/main" id="{70126B27-B8F0-4AF2-9A2D-90BA6801B42F}"/>
                </a:ext>
              </a:extLst>
            </p:cNvPr>
            <p:cNvSpPr/>
            <p:nvPr/>
          </p:nvSpPr>
          <p:spPr>
            <a:xfrm>
              <a:off x="8237979" y="3946877"/>
              <a:ext cx="6927" cy="29533"/>
            </a:xfrm>
            <a:custGeom>
              <a:avLst/>
              <a:gdLst/>
              <a:ahLst/>
              <a:cxnLst/>
              <a:rect l="l" t="t" r="r" b="b"/>
              <a:pathLst>
                <a:path w="368" h="1569" extrusionOk="0">
                  <a:moveTo>
                    <a:pt x="201" y="1"/>
                  </a:moveTo>
                  <a:cubicBezTo>
                    <a:pt x="134" y="34"/>
                    <a:pt x="167" y="368"/>
                    <a:pt x="134" y="768"/>
                  </a:cubicBezTo>
                  <a:cubicBezTo>
                    <a:pt x="67" y="1202"/>
                    <a:pt x="0" y="1535"/>
                    <a:pt x="67" y="1569"/>
                  </a:cubicBezTo>
                  <a:cubicBezTo>
                    <a:pt x="134" y="1569"/>
                    <a:pt x="301" y="1235"/>
                    <a:pt x="334" y="801"/>
                  </a:cubicBezTo>
                  <a:cubicBezTo>
                    <a:pt x="367" y="368"/>
                    <a:pt x="267" y="1"/>
                    <a:pt x="20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1896;p44">
              <a:extLst>
                <a:ext uri="{FF2B5EF4-FFF2-40B4-BE49-F238E27FC236}">
                  <a16:creationId xmlns:a16="http://schemas.microsoft.com/office/drawing/2014/main" id="{9D323181-9FDD-4B06-8AA6-08E3EC340AAC}"/>
                </a:ext>
              </a:extLst>
            </p:cNvPr>
            <p:cNvSpPr/>
            <p:nvPr/>
          </p:nvSpPr>
          <p:spPr>
            <a:xfrm>
              <a:off x="8275643" y="4079914"/>
              <a:ext cx="13835" cy="15246"/>
            </a:xfrm>
            <a:custGeom>
              <a:avLst/>
              <a:gdLst/>
              <a:ahLst/>
              <a:cxnLst/>
              <a:rect l="l" t="t" r="r" b="b"/>
              <a:pathLst>
                <a:path w="735" h="810" extrusionOk="0">
                  <a:moveTo>
                    <a:pt x="79" y="0"/>
                  </a:moveTo>
                  <a:cubicBezTo>
                    <a:pt x="74" y="0"/>
                    <a:pt x="71" y="2"/>
                    <a:pt x="68" y="4"/>
                  </a:cubicBezTo>
                  <a:cubicBezTo>
                    <a:pt x="1" y="71"/>
                    <a:pt x="101" y="271"/>
                    <a:pt x="268" y="471"/>
                  </a:cubicBezTo>
                  <a:cubicBezTo>
                    <a:pt x="420" y="654"/>
                    <a:pt x="600" y="809"/>
                    <a:pt x="656" y="809"/>
                  </a:cubicBezTo>
                  <a:cubicBezTo>
                    <a:pt x="661" y="809"/>
                    <a:pt x="665" y="808"/>
                    <a:pt x="668" y="805"/>
                  </a:cubicBezTo>
                  <a:cubicBezTo>
                    <a:pt x="735" y="738"/>
                    <a:pt x="635" y="538"/>
                    <a:pt x="435" y="338"/>
                  </a:cubicBezTo>
                  <a:cubicBezTo>
                    <a:pt x="282" y="155"/>
                    <a:pt x="130" y="0"/>
                    <a:pt x="79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1897;p44">
              <a:extLst>
                <a:ext uri="{FF2B5EF4-FFF2-40B4-BE49-F238E27FC236}">
                  <a16:creationId xmlns:a16="http://schemas.microsoft.com/office/drawing/2014/main" id="{2B25FB24-795B-4B01-AC7B-ADC4F92434B9}"/>
                </a:ext>
              </a:extLst>
            </p:cNvPr>
            <p:cNvSpPr/>
            <p:nvPr/>
          </p:nvSpPr>
          <p:spPr>
            <a:xfrm>
              <a:off x="8217895" y="4150894"/>
              <a:ext cx="17599" cy="23359"/>
            </a:xfrm>
            <a:custGeom>
              <a:avLst/>
              <a:gdLst/>
              <a:ahLst/>
              <a:cxnLst/>
              <a:rect l="l" t="t" r="r" b="b"/>
              <a:pathLst>
                <a:path w="935" h="1241" extrusionOk="0">
                  <a:moveTo>
                    <a:pt x="46" y="0"/>
                  </a:moveTo>
                  <a:cubicBezTo>
                    <a:pt x="42" y="0"/>
                    <a:pt x="37" y="1"/>
                    <a:pt x="33" y="3"/>
                  </a:cubicBezTo>
                  <a:cubicBezTo>
                    <a:pt x="0" y="36"/>
                    <a:pt x="133" y="336"/>
                    <a:pt x="367" y="703"/>
                  </a:cubicBezTo>
                  <a:cubicBezTo>
                    <a:pt x="586" y="1016"/>
                    <a:pt x="804" y="1240"/>
                    <a:pt x="886" y="1240"/>
                  </a:cubicBezTo>
                  <a:cubicBezTo>
                    <a:pt x="892" y="1240"/>
                    <a:pt x="896" y="1239"/>
                    <a:pt x="901" y="1237"/>
                  </a:cubicBezTo>
                  <a:cubicBezTo>
                    <a:pt x="934" y="1204"/>
                    <a:pt x="801" y="904"/>
                    <a:pt x="567" y="570"/>
                  </a:cubicBezTo>
                  <a:cubicBezTo>
                    <a:pt x="347" y="255"/>
                    <a:pt x="127" y="0"/>
                    <a:pt x="46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1898;p44">
              <a:extLst>
                <a:ext uri="{FF2B5EF4-FFF2-40B4-BE49-F238E27FC236}">
                  <a16:creationId xmlns:a16="http://schemas.microsoft.com/office/drawing/2014/main" id="{263CF122-E50F-4565-B5D2-B4CD041341DD}"/>
                </a:ext>
              </a:extLst>
            </p:cNvPr>
            <p:cNvSpPr/>
            <p:nvPr/>
          </p:nvSpPr>
          <p:spPr>
            <a:xfrm>
              <a:off x="8381124" y="4062936"/>
              <a:ext cx="6306" cy="11519"/>
            </a:xfrm>
            <a:custGeom>
              <a:avLst/>
              <a:gdLst/>
              <a:ahLst/>
              <a:cxnLst/>
              <a:rect l="l" t="t" r="r" b="b"/>
              <a:pathLst>
                <a:path w="335" h="612" extrusionOk="0">
                  <a:moveTo>
                    <a:pt x="278" y="1"/>
                  </a:moveTo>
                  <a:cubicBezTo>
                    <a:pt x="208" y="1"/>
                    <a:pt x="98" y="123"/>
                    <a:pt x="68" y="273"/>
                  </a:cubicBezTo>
                  <a:cubicBezTo>
                    <a:pt x="1" y="439"/>
                    <a:pt x="1" y="606"/>
                    <a:pt x="68" y="606"/>
                  </a:cubicBezTo>
                  <a:cubicBezTo>
                    <a:pt x="75" y="610"/>
                    <a:pt x="82" y="611"/>
                    <a:pt x="90" y="611"/>
                  </a:cubicBezTo>
                  <a:cubicBezTo>
                    <a:pt x="155" y="611"/>
                    <a:pt x="241" y="489"/>
                    <a:pt x="301" y="339"/>
                  </a:cubicBezTo>
                  <a:cubicBezTo>
                    <a:pt x="334" y="173"/>
                    <a:pt x="334" y="6"/>
                    <a:pt x="301" y="6"/>
                  </a:cubicBezTo>
                  <a:cubicBezTo>
                    <a:pt x="294" y="2"/>
                    <a:pt x="286" y="1"/>
                    <a:pt x="27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1899;p44">
              <a:extLst>
                <a:ext uri="{FF2B5EF4-FFF2-40B4-BE49-F238E27FC236}">
                  <a16:creationId xmlns:a16="http://schemas.microsoft.com/office/drawing/2014/main" id="{BDB29931-B37B-4103-A9F6-2F3B2058BCF3}"/>
                </a:ext>
              </a:extLst>
            </p:cNvPr>
            <p:cNvSpPr/>
            <p:nvPr/>
          </p:nvSpPr>
          <p:spPr>
            <a:xfrm>
              <a:off x="8316469" y="4238174"/>
              <a:ext cx="8752" cy="25843"/>
            </a:xfrm>
            <a:custGeom>
              <a:avLst/>
              <a:gdLst/>
              <a:ahLst/>
              <a:cxnLst/>
              <a:rect l="l" t="t" r="r" b="b"/>
              <a:pathLst>
                <a:path w="465" h="1373" extrusionOk="0">
                  <a:moveTo>
                    <a:pt x="342" y="0"/>
                  </a:moveTo>
                  <a:cubicBezTo>
                    <a:pt x="339" y="0"/>
                    <a:pt x="337" y="1"/>
                    <a:pt x="334" y="3"/>
                  </a:cubicBezTo>
                  <a:cubicBezTo>
                    <a:pt x="300" y="3"/>
                    <a:pt x="267" y="303"/>
                    <a:pt x="167" y="670"/>
                  </a:cubicBezTo>
                  <a:cubicBezTo>
                    <a:pt x="100" y="1037"/>
                    <a:pt x="0" y="1337"/>
                    <a:pt x="33" y="1370"/>
                  </a:cubicBezTo>
                  <a:cubicBezTo>
                    <a:pt x="37" y="1372"/>
                    <a:pt x="41" y="1373"/>
                    <a:pt x="46" y="1373"/>
                  </a:cubicBezTo>
                  <a:cubicBezTo>
                    <a:pt x="122" y="1373"/>
                    <a:pt x="306" y="1114"/>
                    <a:pt x="400" y="736"/>
                  </a:cubicBezTo>
                  <a:cubicBezTo>
                    <a:pt x="464" y="353"/>
                    <a:pt x="406" y="0"/>
                    <a:pt x="342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1900;p44">
              <a:extLst>
                <a:ext uri="{FF2B5EF4-FFF2-40B4-BE49-F238E27FC236}">
                  <a16:creationId xmlns:a16="http://schemas.microsoft.com/office/drawing/2014/main" id="{DD004316-25FD-425E-AE50-1C67D21174C4}"/>
                </a:ext>
              </a:extLst>
            </p:cNvPr>
            <p:cNvSpPr/>
            <p:nvPr/>
          </p:nvSpPr>
          <p:spPr>
            <a:xfrm>
              <a:off x="8350989" y="3035134"/>
              <a:ext cx="10070" cy="15886"/>
            </a:xfrm>
            <a:custGeom>
              <a:avLst/>
              <a:gdLst/>
              <a:ahLst/>
              <a:cxnLst/>
              <a:rect l="l" t="t" r="r" b="b"/>
              <a:pathLst>
                <a:path w="535" h="844" extrusionOk="0">
                  <a:moveTo>
                    <a:pt x="78" y="1"/>
                  </a:moveTo>
                  <a:cubicBezTo>
                    <a:pt x="74" y="1"/>
                    <a:pt x="70" y="2"/>
                    <a:pt x="67" y="5"/>
                  </a:cubicBezTo>
                  <a:cubicBezTo>
                    <a:pt x="1" y="38"/>
                    <a:pt x="67" y="239"/>
                    <a:pt x="168" y="472"/>
                  </a:cubicBezTo>
                  <a:cubicBezTo>
                    <a:pt x="259" y="686"/>
                    <a:pt x="378" y="843"/>
                    <a:pt x="449" y="843"/>
                  </a:cubicBezTo>
                  <a:cubicBezTo>
                    <a:pt x="456" y="843"/>
                    <a:pt x="462" y="842"/>
                    <a:pt x="468" y="839"/>
                  </a:cubicBezTo>
                  <a:cubicBezTo>
                    <a:pt x="534" y="806"/>
                    <a:pt x="468" y="606"/>
                    <a:pt x="368" y="372"/>
                  </a:cubicBezTo>
                  <a:cubicBezTo>
                    <a:pt x="246" y="159"/>
                    <a:pt x="124" y="1"/>
                    <a:pt x="7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1901;p44">
              <a:extLst>
                <a:ext uri="{FF2B5EF4-FFF2-40B4-BE49-F238E27FC236}">
                  <a16:creationId xmlns:a16="http://schemas.microsoft.com/office/drawing/2014/main" id="{38717D98-5A94-465B-A356-149F76DC6D3C}"/>
                </a:ext>
              </a:extLst>
            </p:cNvPr>
            <p:cNvSpPr/>
            <p:nvPr/>
          </p:nvSpPr>
          <p:spPr>
            <a:xfrm>
              <a:off x="8227928" y="2806440"/>
              <a:ext cx="23886" cy="23528"/>
            </a:xfrm>
            <a:custGeom>
              <a:avLst/>
              <a:gdLst/>
              <a:ahLst/>
              <a:cxnLst/>
              <a:rect l="l" t="t" r="r" b="b"/>
              <a:pathLst>
                <a:path w="1269" h="1250" extrusionOk="0">
                  <a:moveTo>
                    <a:pt x="1195" y="0"/>
                  </a:moveTo>
                  <a:cubicBezTo>
                    <a:pt x="1075" y="0"/>
                    <a:pt x="763" y="190"/>
                    <a:pt x="501" y="480"/>
                  </a:cubicBezTo>
                  <a:cubicBezTo>
                    <a:pt x="168" y="814"/>
                    <a:pt x="1" y="1214"/>
                    <a:pt x="67" y="1247"/>
                  </a:cubicBezTo>
                  <a:cubicBezTo>
                    <a:pt x="71" y="1249"/>
                    <a:pt x="74" y="1250"/>
                    <a:pt x="78" y="1250"/>
                  </a:cubicBezTo>
                  <a:cubicBezTo>
                    <a:pt x="153" y="1250"/>
                    <a:pt x="348" y="933"/>
                    <a:pt x="635" y="647"/>
                  </a:cubicBezTo>
                  <a:cubicBezTo>
                    <a:pt x="968" y="313"/>
                    <a:pt x="1268" y="80"/>
                    <a:pt x="1235" y="13"/>
                  </a:cubicBezTo>
                  <a:cubicBezTo>
                    <a:pt x="1226" y="4"/>
                    <a:pt x="1213" y="0"/>
                    <a:pt x="1195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1902;p44">
              <a:extLst>
                <a:ext uri="{FF2B5EF4-FFF2-40B4-BE49-F238E27FC236}">
                  <a16:creationId xmlns:a16="http://schemas.microsoft.com/office/drawing/2014/main" id="{CAE0250E-E197-44B8-A25A-640F8B0910B7}"/>
                </a:ext>
              </a:extLst>
            </p:cNvPr>
            <p:cNvSpPr/>
            <p:nvPr/>
          </p:nvSpPr>
          <p:spPr>
            <a:xfrm>
              <a:off x="8336552" y="2783835"/>
              <a:ext cx="11952" cy="20347"/>
            </a:xfrm>
            <a:custGeom>
              <a:avLst/>
              <a:gdLst/>
              <a:ahLst/>
              <a:cxnLst/>
              <a:rect l="l" t="t" r="r" b="b"/>
              <a:pathLst>
                <a:path w="635" h="1081" extrusionOk="0">
                  <a:moveTo>
                    <a:pt x="90" y="0"/>
                  </a:moveTo>
                  <a:cubicBezTo>
                    <a:pt x="79" y="0"/>
                    <a:pt x="72" y="5"/>
                    <a:pt x="67" y="13"/>
                  </a:cubicBezTo>
                  <a:cubicBezTo>
                    <a:pt x="1" y="47"/>
                    <a:pt x="134" y="280"/>
                    <a:pt x="301" y="547"/>
                  </a:cubicBezTo>
                  <a:cubicBezTo>
                    <a:pt x="434" y="847"/>
                    <a:pt x="534" y="1081"/>
                    <a:pt x="601" y="1081"/>
                  </a:cubicBezTo>
                  <a:cubicBezTo>
                    <a:pt x="634" y="1047"/>
                    <a:pt x="601" y="780"/>
                    <a:pt x="468" y="447"/>
                  </a:cubicBezTo>
                  <a:cubicBezTo>
                    <a:pt x="352" y="186"/>
                    <a:pt x="160" y="0"/>
                    <a:pt x="9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1903;p44">
              <a:extLst>
                <a:ext uri="{FF2B5EF4-FFF2-40B4-BE49-F238E27FC236}">
                  <a16:creationId xmlns:a16="http://schemas.microsoft.com/office/drawing/2014/main" id="{BFB029FE-69A5-4F6D-9320-714946279160}"/>
                </a:ext>
              </a:extLst>
            </p:cNvPr>
            <p:cNvSpPr/>
            <p:nvPr/>
          </p:nvSpPr>
          <p:spPr>
            <a:xfrm>
              <a:off x="8044596" y="2861873"/>
              <a:ext cx="10691" cy="21476"/>
            </a:xfrm>
            <a:custGeom>
              <a:avLst/>
              <a:gdLst/>
              <a:ahLst/>
              <a:cxnLst/>
              <a:rect l="l" t="t" r="r" b="b"/>
              <a:pathLst>
                <a:path w="568" h="1141" extrusionOk="0">
                  <a:moveTo>
                    <a:pt x="487" y="0"/>
                  </a:moveTo>
                  <a:cubicBezTo>
                    <a:pt x="417" y="0"/>
                    <a:pt x="292" y="225"/>
                    <a:pt x="167" y="537"/>
                  </a:cubicBezTo>
                  <a:cubicBezTo>
                    <a:pt x="34" y="837"/>
                    <a:pt x="0" y="1138"/>
                    <a:pt x="34" y="1138"/>
                  </a:cubicBezTo>
                  <a:cubicBezTo>
                    <a:pt x="40" y="1140"/>
                    <a:pt x="47" y="1141"/>
                    <a:pt x="53" y="1141"/>
                  </a:cubicBezTo>
                  <a:cubicBezTo>
                    <a:pt x="147" y="1141"/>
                    <a:pt x="242" y="916"/>
                    <a:pt x="367" y="604"/>
                  </a:cubicBezTo>
                  <a:cubicBezTo>
                    <a:pt x="501" y="304"/>
                    <a:pt x="568" y="37"/>
                    <a:pt x="501" y="4"/>
                  </a:cubicBezTo>
                  <a:cubicBezTo>
                    <a:pt x="497" y="1"/>
                    <a:pt x="492" y="0"/>
                    <a:pt x="48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1904;p44">
              <a:extLst>
                <a:ext uri="{FF2B5EF4-FFF2-40B4-BE49-F238E27FC236}">
                  <a16:creationId xmlns:a16="http://schemas.microsoft.com/office/drawing/2014/main" id="{236B1009-9B12-4A2D-85F3-C0924ACDF452}"/>
                </a:ext>
              </a:extLst>
            </p:cNvPr>
            <p:cNvSpPr/>
            <p:nvPr/>
          </p:nvSpPr>
          <p:spPr>
            <a:xfrm>
              <a:off x="8037689" y="2987400"/>
              <a:ext cx="18220" cy="14889"/>
            </a:xfrm>
            <a:custGeom>
              <a:avLst/>
              <a:gdLst/>
              <a:ahLst/>
              <a:cxnLst/>
              <a:rect l="l" t="t" r="r" b="b"/>
              <a:pathLst>
                <a:path w="968" h="791" extrusionOk="0">
                  <a:moveTo>
                    <a:pt x="18" y="1"/>
                  </a:moveTo>
                  <a:cubicBezTo>
                    <a:pt x="10" y="1"/>
                    <a:pt x="4" y="3"/>
                    <a:pt x="1" y="6"/>
                  </a:cubicBezTo>
                  <a:cubicBezTo>
                    <a:pt x="1" y="73"/>
                    <a:pt x="134" y="273"/>
                    <a:pt x="401" y="473"/>
                  </a:cubicBezTo>
                  <a:cubicBezTo>
                    <a:pt x="621" y="666"/>
                    <a:pt x="819" y="790"/>
                    <a:pt x="900" y="790"/>
                  </a:cubicBezTo>
                  <a:cubicBezTo>
                    <a:pt x="917" y="790"/>
                    <a:pt x="929" y="785"/>
                    <a:pt x="935" y="773"/>
                  </a:cubicBezTo>
                  <a:cubicBezTo>
                    <a:pt x="968" y="740"/>
                    <a:pt x="801" y="540"/>
                    <a:pt x="534" y="306"/>
                  </a:cubicBezTo>
                  <a:cubicBezTo>
                    <a:pt x="325" y="127"/>
                    <a:pt x="89" y="1"/>
                    <a:pt x="1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1905;p44">
              <a:extLst>
                <a:ext uri="{FF2B5EF4-FFF2-40B4-BE49-F238E27FC236}">
                  <a16:creationId xmlns:a16="http://schemas.microsoft.com/office/drawing/2014/main" id="{CD826EE4-63A8-490F-BE27-C6C02AA0CA38}"/>
                </a:ext>
              </a:extLst>
            </p:cNvPr>
            <p:cNvSpPr/>
            <p:nvPr/>
          </p:nvSpPr>
          <p:spPr>
            <a:xfrm>
              <a:off x="8246769" y="2698060"/>
              <a:ext cx="7548" cy="14456"/>
            </a:xfrm>
            <a:custGeom>
              <a:avLst/>
              <a:gdLst/>
              <a:ahLst/>
              <a:cxnLst/>
              <a:rect l="l" t="t" r="r" b="b"/>
              <a:pathLst>
                <a:path w="401" h="768" extrusionOk="0">
                  <a:moveTo>
                    <a:pt x="67" y="0"/>
                  </a:moveTo>
                  <a:cubicBezTo>
                    <a:pt x="0" y="0"/>
                    <a:pt x="34" y="200"/>
                    <a:pt x="101" y="434"/>
                  </a:cubicBezTo>
                  <a:cubicBezTo>
                    <a:pt x="201" y="634"/>
                    <a:pt x="301" y="767"/>
                    <a:pt x="367" y="767"/>
                  </a:cubicBezTo>
                  <a:cubicBezTo>
                    <a:pt x="401" y="767"/>
                    <a:pt x="401" y="567"/>
                    <a:pt x="301" y="367"/>
                  </a:cubicBezTo>
                  <a:cubicBezTo>
                    <a:pt x="234" y="134"/>
                    <a:pt x="101" y="0"/>
                    <a:pt x="6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1906;p44">
              <a:extLst>
                <a:ext uri="{FF2B5EF4-FFF2-40B4-BE49-F238E27FC236}">
                  <a16:creationId xmlns:a16="http://schemas.microsoft.com/office/drawing/2014/main" id="{31CD1D9E-4465-4FEE-99C8-DC529BE9546B}"/>
                </a:ext>
              </a:extLst>
            </p:cNvPr>
            <p:cNvSpPr/>
            <p:nvPr/>
          </p:nvSpPr>
          <p:spPr>
            <a:xfrm>
              <a:off x="8442034" y="2750161"/>
              <a:ext cx="6306" cy="20178"/>
            </a:xfrm>
            <a:custGeom>
              <a:avLst/>
              <a:gdLst/>
              <a:ahLst/>
              <a:cxnLst/>
              <a:rect l="l" t="t" r="r" b="b"/>
              <a:pathLst>
                <a:path w="335" h="1072" extrusionOk="0">
                  <a:moveTo>
                    <a:pt x="301" y="1"/>
                  </a:moveTo>
                  <a:cubicBezTo>
                    <a:pt x="234" y="1"/>
                    <a:pt x="134" y="234"/>
                    <a:pt x="67" y="535"/>
                  </a:cubicBezTo>
                  <a:cubicBezTo>
                    <a:pt x="34" y="835"/>
                    <a:pt x="1" y="1068"/>
                    <a:pt x="67" y="1068"/>
                  </a:cubicBezTo>
                  <a:cubicBezTo>
                    <a:pt x="72" y="1070"/>
                    <a:pt x="76" y="1072"/>
                    <a:pt x="80" y="1072"/>
                  </a:cubicBezTo>
                  <a:cubicBezTo>
                    <a:pt x="147" y="1072"/>
                    <a:pt x="238" y="849"/>
                    <a:pt x="301" y="568"/>
                  </a:cubicBezTo>
                  <a:cubicBezTo>
                    <a:pt x="334" y="268"/>
                    <a:pt x="334" y="34"/>
                    <a:pt x="30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1907;p44">
              <a:extLst>
                <a:ext uri="{FF2B5EF4-FFF2-40B4-BE49-F238E27FC236}">
                  <a16:creationId xmlns:a16="http://schemas.microsoft.com/office/drawing/2014/main" id="{BC6FB155-7427-4CAE-9A2B-ED79F9D359FE}"/>
                </a:ext>
              </a:extLst>
            </p:cNvPr>
            <p:cNvSpPr/>
            <p:nvPr/>
          </p:nvSpPr>
          <p:spPr>
            <a:xfrm>
              <a:off x="8487245" y="2835502"/>
              <a:ext cx="11952" cy="24620"/>
            </a:xfrm>
            <a:custGeom>
              <a:avLst/>
              <a:gdLst/>
              <a:ahLst/>
              <a:cxnLst/>
              <a:rect l="l" t="t" r="r" b="b"/>
              <a:pathLst>
                <a:path w="635" h="1308" extrusionOk="0">
                  <a:moveTo>
                    <a:pt x="561" y="1"/>
                  </a:moveTo>
                  <a:cubicBezTo>
                    <a:pt x="517" y="1"/>
                    <a:pt x="359" y="287"/>
                    <a:pt x="200" y="604"/>
                  </a:cubicBezTo>
                  <a:cubicBezTo>
                    <a:pt x="67" y="971"/>
                    <a:pt x="0" y="1304"/>
                    <a:pt x="34" y="1304"/>
                  </a:cubicBezTo>
                  <a:cubicBezTo>
                    <a:pt x="37" y="1306"/>
                    <a:pt x="41" y="1307"/>
                    <a:pt x="46" y="1307"/>
                  </a:cubicBezTo>
                  <a:cubicBezTo>
                    <a:pt x="116" y="1307"/>
                    <a:pt x="243" y="1050"/>
                    <a:pt x="401" y="704"/>
                  </a:cubicBezTo>
                  <a:cubicBezTo>
                    <a:pt x="567" y="337"/>
                    <a:pt x="634" y="37"/>
                    <a:pt x="567" y="3"/>
                  </a:cubicBezTo>
                  <a:cubicBezTo>
                    <a:pt x="566" y="2"/>
                    <a:pt x="564" y="1"/>
                    <a:pt x="56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1908;p44">
              <a:extLst>
                <a:ext uri="{FF2B5EF4-FFF2-40B4-BE49-F238E27FC236}">
                  <a16:creationId xmlns:a16="http://schemas.microsoft.com/office/drawing/2014/main" id="{C982A197-09A6-4B5B-9092-619226D0F066}"/>
                </a:ext>
              </a:extLst>
            </p:cNvPr>
            <p:cNvSpPr/>
            <p:nvPr/>
          </p:nvSpPr>
          <p:spPr>
            <a:xfrm>
              <a:off x="8442034" y="2906463"/>
              <a:ext cx="15096" cy="26427"/>
            </a:xfrm>
            <a:custGeom>
              <a:avLst/>
              <a:gdLst/>
              <a:ahLst/>
              <a:cxnLst/>
              <a:rect l="l" t="t" r="r" b="b"/>
              <a:pathLst>
                <a:path w="802" h="1404" extrusionOk="0">
                  <a:moveTo>
                    <a:pt x="74" y="0"/>
                  </a:moveTo>
                  <a:cubicBezTo>
                    <a:pt x="71" y="0"/>
                    <a:pt x="69" y="1"/>
                    <a:pt x="67" y="3"/>
                  </a:cubicBezTo>
                  <a:cubicBezTo>
                    <a:pt x="1" y="36"/>
                    <a:pt x="101" y="370"/>
                    <a:pt x="301" y="737"/>
                  </a:cubicBezTo>
                  <a:cubicBezTo>
                    <a:pt x="501" y="1137"/>
                    <a:pt x="701" y="1404"/>
                    <a:pt x="768" y="1404"/>
                  </a:cubicBezTo>
                  <a:cubicBezTo>
                    <a:pt x="801" y="1371"/>
                    <a:pt x="701" y="1037"/>
                    <a:pt x="501" y="637"/>
                  </a:cubicBezTo>
                  <a:cubicBezTo>
                    <a:pt x="311" y="288"/>
                    <a:pt x="121" y="0"/>
                    <a:pt x="74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1909;p44">
              <a:extLst>
                <a:ext uri="{FF2B5EF4-FFF2-40B4-BE49-F238E27FC236}">
                  <a16:creationId xmlns:a16="http://schemas.microsoft.com/office/drawing/2014/main" id="{302921A6-564D-446B-8E70-4B42C493A417}"/>
                </a:ext>
              </a:extLst>
            </p:cNvPr>
            <p:cNvSpPr/>
            <p:nvPr/>
          </p:nvSpPr>
          <p:spPr>
            <a:xfrm>
              <a:off x="8523027" y="2986176"/>
              <a:ext cx="9430" cy="18917"/>
            </a:xfrm>
            <a:custGeom>
              <a:avLst/>
              <a:gdLst/>
              <a:ahLst/>
              <a:cxnLst/>
              <a:rect l="l" t="t" r="r" b="b"/>
              <a:pathLst>
                <a:path w="501" h="1005" extrusionOk="0">
                  <a:moveTo>
                    <a:pt x="425" y="1"/>
                  </a:moveTo>
                  <a:cubicBezTo>
                    <a:pt x="377" y="1"/>
                    <a:pt x="229" y="193"/>
                    <a:pt x="167" y="471"/>
                  </a:cubicBezTo>
                  <a:cubicBezTo>
                    <a:pt x="67" y="738"/>
                    <a:pt x="1" y="972"/>
                    <a:pt x="67" y="1005"/>
                  </a:cubicBezTo>
                  <a:cubicBezTo>
                    <a:pt x="134" y="1005"/>
                    <a:pt x="267" y="805"/>
                    <a:pt x="368" y="538"/>
                  </a:cubicBezTo>
                  <a:cubicBezTo>
                    <a:pt x="434" y="271"/>
                    <a:pt x="501" y="4"/>
                    <a:pt x="434" y="4"/>
                  </a:cubicBezTo>
                  <a:cubicBezTo>
                    <a:pt x="432" y="2"/>
                    <a:pt x="429" y="1"/>
                    <a:pt x="425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1910;p44">
              <a:extLst>
                <a:ext uri="{FF2B5EF4-FFF2-40B4-BE49-F238E27FC236}">
                  <a16:creationId xmlns:a16="http://schemas.microsoft.com/office/drawing/2014/main" id="{3F45B3F6-CA10-4CB8-B80F-1705B9B28297}"/>
                </a:ext>
              </a:extLst>
            </p:cNvPr>
            <p:cNvSpPr/>
            <p:nvPr/>
          </p:nvSpPr>
          <p:spPr>
            <a:xfrm>
              <a:off x="8455228" y="3064008"/>
              <a:ext cx="9430" cy="12141"/>
            </a:xfrm>
            <a:custGeom>
              <a:avLst/>
              <a:gdLst/>
              <a:ahLst/>
              <a:cxnLst/>
              <a:rect l="l" t="t" r="r" b="b"/>
              <a:pathLst>
                <a:path w="501" h="645" extrusionOk="0">
                  <a:moveTo>
                    <a:pt x="80" y="0"/>
                  </a:moveTo>
                  <a:cubicBezTo>
                    <a:pt x="75" y="0"/>
                    <a:pt x="70" y="2"/>
                    <a:pt x="67" y="6"/>
                  </a:cubicBezTo>
                  <a:cubicBezTo>
                    <a:pt x="0" y="39"/>
                    <a:pt x="33" y="206"/>
                    <a:pt x="167" y="372"/>
                  </a:cubicBezTo>
                  <a:cubicBezTo>
                    <a:pt x="256" y="522"/>
                    <a:pt x="373" y="644"/>
                    <a:pt x="420" y="644"/>
                  </a:cubicBezTo>
                  <a:cubicBezTo>
                    <a:pt x="426" y="644"/>
                    <a:pt x="430" y="643"/>
                    <a:pt x="434" y="639"/>
                  </a:cubicBezTo>
                  <a:cubicBezTo>
                    <a:pt x="500" y="606"/>
                    <a:pt x="434" y="439"/>
                    <a:pt x="334" y="272"/>
                  </a:cubicBezTo>
                  <a:cubicBezTo>
                    <a:pt x="244" y="123"/>
                    <a:pt x="128" y="0"/>
                    <a:pt x="8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1911;p44">
              <a:extLst>
                <a:ext uri="{FF2B5EF4-FFF2-40B4-BE49-F238E27FC236}">
                  <a16:creationId xmlns:a16="http://schemas.microsoft.com/office/drawing/2014/main" id="{DC526C08-D145-4AB8-867A-EF6C716207B2}"/>
                </a:ext>
              </a:extLst>
            </p:cNvPr>
            <p:cNvSpPr/>
            <p:nvPr/>
          </p:nvSpPr>
          <p:spPr>
            <a:xfrm>
              <a:off x="8456470" y="3201544"/>
              <a:ext cx="20742" cy="20874"/>
            </a:xfrm>
            <a:custGeom>
              <a:avLst/>
              <a:gdLst/>
              <a:ahLst/>
              <a:cxnLst/>
              <a:rect l="l" t="t" r="r" b="b"/>
              <a:pathLst>
                <a:path w="1102" h="1109" extrusionOk="0">
                  <a:moveTo>
                    <a:pt x="78" y="0"/>
                  </a:moveTo>
                  <a:cubicBezTo>
                    <a:pt x="74" y="0"/>
                    <a:pt x="70" y="1"/>
                    <a:pt x="67" y="4"/>
                  </a:cubicBezTo>
                  <a:cubicBezTo>
                    <a:pt x="1" y="70"/>
                    <a:pt x="201" y="337"/>
                    <a:pt x="468" y="638"/>
                  </a:cubicBezTo>
                  <a:cubicBezTo>
                    <a:pt x="746" y="916"/>
                    <a:pt x="967" y="1108"/>
                    <a:pt x="1051" y="1108"/>
                  </a:cubicBezTo>
                  <a:cubicBezTo>
                    <a:pt x="1058" y="1108"/>
                    <a:pt x="1063" y="1107"/>
                    <a:pt x="1068" y="1105"/>
                  </a:cubicBezTo>
                  <a:cubicBezTo>
                    <a:pt x="1102" y="1038"/>
                    <a:pt x="901" y="771"/>
                    <a:pt x="635" y="471"/>
                  </a:cubicBezTo>
                  <a:cubicBezTo>
                    <a:pt x="387" y="192"/>
                    <a:pt x="140" y="0"/>
                    <a:pt x="78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1912;p44">
              <a:extLst>
                <a:ext uri="{FF2B5EF4-FFF2-40B4-BE49-F238E27FC236}">
                  <a16:creationId xmlns:a16="http://schemas.microsoft.com/office/drawing/2014/main" id="{99FC0DFC-3C6D-445B-ABB3-4C610D011431}"/>
                </a:ext>
              </a:extLst>
            </p:cNvPr>
            <p:cNvSpPr/>
            <p:nvPr/>
          </p:nvSpPr>
          <p:spPr>
            <a:xfrm>
              <a:off x="8539346" y="3117878"/>
              <a:ext cx="17599" cy="20404"/>
            </a:xfrm>
            <a:custGeom>
              <a:avLst/>
              <a:gdLst/>
              <a:ahLst/>
              <a:cxnLst/>
              <a:rect l="l" t="t" r="r" b="b"/>
              <a:pathLst>
                <a:path w="935" h="1084" extrusionOk="0">
                  <a:moveTo>
                    <a:pt x="63" y="1"/>
                  </a:moveTo>
                  <a:cubicBezTo>
                    <a:pt x="52" y="1"/>
                    <a:pt x="42" y="4"/>
                    <a:pt x="34" y="12"/>
                  </a:cubicBezTo>
                  <a:cubicBezTo>
                    <a:pt x="1" y="46"/>
                    <a:pt x="134" y="312"/>
                    <a:pt x="368" y="613"/>
                  </a:cubicBezTo>
                  <a:cubicBezTo>
                    <a:pt x="584" y="891"/>
                    <a:pt x="801" y="1083"/>
                    <a:pt x="884" y="1083"/>
                  </a:cubicBezTo>
                  <a:cubicBezTo>
                    <a:pt x="891" y="1083"/>
                    <a:pt x="897" y="1082"/>
                    <a:pt x="902" y="1080"/>
                  </a:cubicBezTo>
                  <a:cubicBezTo>
                    <a:pt x="935" y="1046"/>
                    <a:pt x="768" y="779"/>
                    <a:pt x="535" y="479"/>
                  </a:cubicBezTo>
                  <a:cubicBezTo>
                    <a:pt x="328" y="214"/>
                    <a:pt x="148" y="1"/>
                    <a:pt x="63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1913;p44">
              <a:extLst>
                <a:ext uri="{FF2B5EF4-FFF2-40B4-BE49-F238E27FC236}">
                  <a16:creationId xmlns:a16="http://schemas.microsoft.com/office/drawing/2014/main" id="{E56B631D-C6BA-4DC6-9682-B4A5F2B1B6EF}"/>
                </a:ext>
              </a:extLst>
            </p:cNvPr>
            <p:cNvSpPr/>
            <p:nvPr/>
          </p:nvSpPr>
          <p:spPr>
            <a:xfrm>
              <a:off x="8598994" y="3229231"/>
              <a:ext cx="13835" cy="24563"/>
            </a:xfrm>
            <a:custGeom>
              <a:avLst/>
              <a:gdLst/>
              <a:ahLst/>
              <a:cxnLst/>
              <a:rect l="l" t="t" r="r" b="b"/>
              <a:pathLst>
                <a:path w="735" h="1305" extrusionOk="0">
                  <a:moveTo>
                    <a:pt x="668" y="0"/>
                  </a:moveTo>
                  <a:cubicBezTo>
                    <a:pt x="601" y="0"/>
                    <a:pt x="434" y="267"/>
                    <a:pt x="268" y="634"/>
                  </a:cubicBezTo>
                  <a:cubicBezTo>
                    <a:pt x="68" y="968"/>
                    <a:pt x="1" y="1301"/>
                    <a:pt x="34" y="1301"/>
                  </a:cubicBezTo>
                  <a:cubicBezTo>
                    <a:pt x="38" y="1303"/>
                    <a:pt x="42" y="1304"/>
                    <a:pt x="47" y="1304"/>
                  </a:cubicBezTo>
                  <a:cubicBezTo>
                    <a:pt x="123" y="1304"/>
                    <a:pt x="311" y="1047"/>
                    <a:pt x="468" y="701"/>
                  </a:cubicBezTo>
                  <a:cubicBezTo>
                    <a:pt x="635" y="367"/>
                    <a:pt x="735" y="34"/>
                    <a:pt x="668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1914;p44">
              <a:extLst>
                <a:ext uri="{FF2B5EF4-FFF2-40B4-BE49-F238E27FC236}">
                  <a16:creationId xmlns:a16="http://schemas.microsoft.com/office/drawing/2014/main" id="{DC97A352-A6E1-4661-BA57-2EB0C13645CE}"/>
                </a:ext>
              </a:extLst>
            </p:cNvPr>
            <p:cNvSpPr/>
            <p:nvPr/>
          </p:nvSpPr>
          <p:spPr>
            <a:xfrm>
              <a:off x="8487245" y="3331833"/>
              <a:ext cx="20742" cy="17392"/>
            </a:xfrm>
            <a:custGeom>
              <a:avLst/>
              <a:gdLst/>
              <a:ahLst/>
              <a:cxnLst/>
              <a:rect l="l" t="t" r="r" b="b"/>
              <a:pathLst>
                <a:path w="1102" h="924" extrusionOk="0">
                  <a:moveTo>
                    <a:pt x="84" y="0"/>
                  </a:moveTo>
                  <a:cubicBezTo>
                    <a:pt x="58" y="0"/>
                    <a:pt x="40" y="7"/>
                    <a:pt x="34" y="20"/>
                  </a:cubicBezTo>
                  <a:cubicBezTo>
                    <a:pt x="0" y="87"/>
                    <a:pt x="267" y="254"/>
                    <a:pt x="534" y="487"/>
                  </a:cubicBezTo>
                  <a:cubicBezTo>
                    <a:pt x="784" y="705"/>
                    <a:pt x="975" y="924"/>
                    <a:pt x="1026" y="924"/>
                  </a:cubicBezTo>
                  <a:cubicBezTo>
                    <a:pt x="1029" y="924"/>
                    <a:pt x="1032" y="923"/>
                    <a:pt x="1034" y="921"/>
                  </a:cubicBezTo>
                  <a:cubicBezTo>
                    <a:pt x="1101" y="887"/>
                    <a:pt x="968" y="587"/>
                    <a:pt x="667" y="320"/>
                  </a:cubicBezTo>
                  <a:cubicBezTo>
                    <a:pt x="427" y="107"/>
                    <a:pt x="187" y="0"/>
                    <a:pt x="84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1915;p44">
              <a:extLst>
                <a:ext uri="{FF2B5EF4-FFF2-40B4-BE49-F238E27FC236}">
                  <a16:creationId xmlns:a16="http://schemas.microsoft.com/office/drawing/2014/main" id="{8D10FAEA-6DA3-41F7-A37F-72F52E1F862B}"/>
                </a:ext>
              </a:extLst>
            </p:cNvPr>
            <p:cNvSpPr/>
            <p:nvPr/>
          </p:nvSpPr>
          <p:spPr>
            <a:xfrm>
              <a:off x="8495395" y="3445841"/>
              <a:ext cx="16978" cy="3783"/>
            </a:xfrm>
            <a:custGeom>
              <a:avLst/>
              <a:gdLst/>
              <a:ahLst/>
              <a:cxnLst/>
              <a:rect l="l" t="t" r="r" b="b"/>
              <a:pathLst>
                <a:path w="902" h="201" extrusionOk="0">
                  <a:moveTo>
                    <a:pt x="468" y="1"/>
                  </a:moveTo>
                  <a:cubicBezTo>
                    <a:pt x="201" y="1"/>
                    <a:pt x="1" y="34"/>
                    <a:pt x="1" y="101"/>
                  </a:cubicBezTo>
                  <a:cubicBezTo>
                    <a:pt x="1" y="167"/>
                    <a:pt x="201" y="201"/>
                    <a:pt x="468" y="201"/>
                  </a:cubicBezTo>
                  <a:cubicBezTo>
                    <a:pt x="701" y="201"/>
                    <a:pt x="902" y="167"/>
                    <a:pt x="902" y="101"/>
                  </a:cubicBezTo>
                  <a:cubicBezTo>
                    <a:pt x="902" y="34"/>
                    <a:pt x="701" y="1"/>
                    <a:pt x="46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1916;p44">
              <a:extLst>
                <a:ext uri="{FF2B5EF4-FFF2-40B4-BE49-F238E27FC236}">
                  <a16:creationId xmlns:a16="http://schemas.microsoft.com/office/drawing/2014/main" id="{4A90D042-FEF1-4654-B418-AEB3C9FE8490}"/>
                </a:ext>
              </a:extLst>
            </p:cNvPr>
            <p:cNvSpPr/>
            <p:nvPr/>
          </p:nvSpPr>
          <p:spPr>
            <a:xfrm>
              <a:off x="8607163" y="3396865"/>
              <a:ext cx="9430" cy="23321"/>
            </a:xfrm>
            <a:custGeom>
              <a:avLst/>
              <a:gdLst/>
              <a:ahLst/>
              <a:cxnLst/>
              <a:rect l="l" t="t" r="r" b="b"/>
              <a:pathLst>
                <a:path w="501" h="1239" extrusionOk="0">
                  <a:moveTo>
                    <a:pt x="367" y="1"/>
                  </a:moveTo>
                  <a:cubicBezTo>
                    <a:pt x="301" y="34"/>
                    <a:pt x="267" y="301"/>
                    <a:pt x="201" y="635"/>
                  </a:cubicBezTo>
                  <a:cubicBezTo>
                    <a:pt x="101" y="968"/>
                    <a:pt x="0" y="1202"/>
                    <a:pt x="67" y="1235"/>
                  </a:cubicBezTo>
                  <a:cubicBezTo>
                    <a:pt x="69" y="1237"/>
                    <a:pt x="72" y="1238"/>
                    <a:pt x="76" y="1238"/>
                  </a:cubicBezTo>
                  <a:cubicBezTo>
                    <a:pt x="126" y="1238"/>
                    <a:pt x="307" y="1012"/>
                    <a:pt x="401" y="668"/>
                  </a:cubicBezTo>
                  <a:cubicBezTo>
                    <a:pt x="501" y="301"/>
                    <a:pt x="434" y="1"/>
                    <a:pt x="36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1917;p44">
              <a:extLst>
                <a:ext uri="{FF2B5EF4-FFF2-40B4-BE49-F238E27FC236}">
                  <a16:creationId xmlns:a16="http://schemas.microsoft.com/office/drawing/2014/main" id="{918D94F1-85F6-4536-96D4-D8FD1BBCFCB8}"/>
                </a:ext>
              </a:extLst>
            </p:cNvPr>
            <p:cNvSpPr/>
            <p:nvPr/>
          </p:nvSpPr>
          <p:spPr>
            <a:xfrm>
              <a:off x="8693182" y="3427583"/>
              <a:ext cx="10691" cy="25862"/>
            </a:xfrm>
            <a:custGeom>
              <a:avLst/>
              <a:gdLst/>
              <a:ahLst/>
              <a:cxnLst/>
              <a:rect l="l" t="t" r="r" b="b"/>
              <a:pathLst>
                <a:path w="568" h="1374" extrusionOk="0">
                  <a:moveTo>
                    <a:pt x="45" y="1"/>
                  </a:moveTo>
                  <a:cubicBezTo>
                    <a:pt x="41" y="1"/>
                    <a:pt x="37" y="2"/>
                    <a:pt x="34" y="3"/>
                  </a:cubicBezTo>
                  <a:cubicBezTo>
                    <a:pt x="0" y="3"/>
                    <a:pt x="34" y="337"/>
                    <a:pt x="167" y="704"/>
                  </a:cubicBezTo>
                  <a:cubicBezTo>
                    <a:pt x="294" y="1084"/>
                    <a:pt x="451" y="1374"/>
                    <a:pt x="523" y="1374"/>
                  </a:cubicBezTo>
                  <a:cubicBezTo>
                    <a:pt x="527" y="1374"/>
                    <a:pt x="531" y="1373"/>
                    <a:pt x="534" y="1371"/>
                  </a:cubicBezTo>
                  <a:cubicBezTo>
                    <a:pt x="567" y="1338"/>
                    <a:pt x="534" y="1037"/>
                    <a:pt x="401" y="637"/>
                  </a:cubicBezTo>
                  <a:cubicBezTo>
                    <a:pt x="274" y="289"/>
                    <a:pt x="117" y="1"/>
                    <a:pt x="45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1918;p44">
              <a:extLst>
                <a:ext uri="{FF2B5EF4-FFF2-40B4-BE49-F238E27FC236}">
                  <a16:creationId xmlns:a16="http://schemas.microsoft.com/office/drawing/2014/main" id="{FBA5CD91-14C7-4D65-AD3D-6685630892B0}"/>
                </a:ext>
              </a:extLst>
            </p:cNvPr>
            <p:cNvSpPr/>
            <p:nvPr/>
          </p:nvSpPr>
          <p:spPr>
            <a:xfrm>
              <a:off x="8686896" y="3560696"/>
              <a:ext cx="16357" cy="27744"/>
            </a:xfrm>
            <a:custGeom>
              <a:avLst/>
              <a:gdLst/>
              <a:ahLst/>
              <a:cxnLst/>
              <a:rect l="l" t="t" r="r" b="b"/>
              <a:pathLst>
                <a:path w="869" h="1474" extrusionOk="0">
                  <a:moveTo>
                    <a:pt x="823" y="1"/>
                  </a:moveTo>
                  <a:cubicBezTo>
                    <a:pt x="744" y="1"/>
                    <a:pt x="524" y="290"/>
                    <a:pt x="334" y="670"/>
                  </a:cubicBezTo>
                  <a:cubicBezTo>
                    <a:pt x="134" y="1104"/>
                    <a:pt x="1" y="1437"/>
                    <a:pt x="68" y="1471"/>
                  </a:cubicBezTo>
                  <a:cubicBezTo>
                    <a:pt x="69" y="1472"/>
                    <a:pt x="71" y="1473"/>
                    <a:pt x="73" y="1473"/>
                  </a:cubicBezTo>
                  <a:cubicBezTo>
                    <a:pt x="122" y="1473"/>
                    <a:pt x="344" y="1152"/>
                    <a:pt x="535" y="770"/>
                  </a:cubicBezTo>
                  <a:cubicBezTo>
                    <a:pt x="735" y="370"/>
                    <a:pt x="868" y="36"/>
                    <a:pt x="835" y="3"/>
                  </a:cubicBezTo>
                  <a:cubicBezTo>
                    <a:pt x="831" y="1"/>
                    <a:pt x="828" y="1"/>
                    <a:pt x="823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1919;p44">
              <a:extLst>
                <a:ext uri="{FF2B5EF4-FFF2-40B4-BE49-F238E27FC236}">
                  <a16:creationId xmlns:a16="http://schemas.microsoft.com/office/drawing/2014/main" id="{5318902A-60B5-46BA-A969-72515965EAB3}"/>
                </a:ext>
              </a:extLst>
            </p:cNvPr>
            <p:cNvSpPr/>
            <p:nvPr/>
          </p:nvSpPr>
          <p:spPr>
            <a:xfrm>
              <a:off x="8589583" y="3641689"/>
              <a:ext cx="12573" cy="25862"/>
            </a:xfrm>
            <a:custGeom>
              <a:avLst/>
              <a:gdLst/>
              <a:ahLst/>
              <a:cxnLst/>
              <a:rect l="l" t="t" r="r" b="b"/>
              <a:pathLst>
                <a:path w="668" h="1374" extrusionOk="0">
                  <a:moveTo>
                    <a:pt x="74" y="1"/>
                  </a:moveTo>
                  <a:cubicBezTo>
                    <a:pt x="71" y="1"/>
                    <a:pt x="69" y="1"/>
                    <a:pt x="67" y="3"/>
                  </a:cubicBezTo>
                  <a:cubicBezTo>
                    <a:pt x="0" y="37"/>
                    <a:pt x="67" y="337"/>
                    <a:pt x="234" y="737"/>
                  </a:cubicBezTo>
                  <a:cubicBezTo>
                    <a:pt x="392" y="1085"/>
                    <a:pt x="551" y="1373"/>
                    <a:pt x="623" y="1373"/>
                  </a:cubicBezTo>
                  <a:cubicBezTo>
                    <a:pt x="627" y="1373"/>
                    <a:pt x="631" y="1373"/>
                    <a:pt x="634" y="1371"/>
                  </a:cubicBezTo>
                  <a:cubicBezTo>
                    <a:pt x="668" y="1371"/>
                    <a:pt x="601" y="1037"/>
                    <a:pt x="434" y="637"/>
                  </a:cubicBezTo>
                  <a:cubicBezTo>
                    <a:pt x="308" y="289"/>
                    <a:pt x="121" y="1"/>
                    <a:pt x="7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1920;p44">
              <a:extLst>
                <a:ext uri="{FF2B5EF4-FFF2-40B4-BE49-F238E27FC236}">
                  <a16:creationId xmlns:a16="http://schemas.microsoft.com/office/drawing/2014/main" id="{F3003E3F-031A-4916-BFE7-9A5B4C69AF1D}"/>
                </a:ext>
              </a:extLst>
            </p:cNvPr>
            <p:cNvSpPr/>
            <p:nvPr/>
          </p:nvSpPr>
          <p:spPr>
            <a:xfrm>
              <a:off x="8491010" y="3696368"/>
              <a:ext cx="14456" cy="3783"/>
            </a:xfrm>
            <a:custGeom>
              <a:avLst/>
              <a:gdLst/>
              <a:ahLst/>
              <a:cxnLst/>
              <a:rect l="l" t="t" r="r" b="b"/>
              <a:pathLst>
                <a:path w="768" h="201" extrusionOk="0">
                  <a:moveTo>
                    <a:pt x="367" y="0"/>
                  </a:moveTo>
                  <a:cubicBezTo>
                    <a:pt x="167" y="0"/>
                    <a:pt x="0" y="34"/>
                    <a:pt x="0" y="100"/>
                  </a:cubicBezTo>
                  <a:cubicBezTo>
                    <a:pt x="0" y="167"/>
                    <a:pt x="167" y="200"/>
                    <a:pt x="367" y="200"/>
                  </a:cubicBezTo>
                  <a:cubicBezTo>
                    <a:pt x="601" y="200"/>
                    <a:pt x="768" y="167"/>
                    <a:pt x="768" y="100"/>
                  </a:cubicBezTo>
                  <a:cubicBezTo>
                    <a:pt x="768" y="34"/>
                    <a:pt x="601" y="0"/>
                    <a:pt x="36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1921;p44">
              <a:extLst>
                <a:ext uri="{FF2B5EF4-FFF2-40B4-BE49-F238E27FC236}">
                  <a16:creationId xmlns:a16="http://schemas.microsoft.com/office/drawing/2014/main" id="{B0C1A487-9671-44E5-A8EA-6F1643AB5103}"/>
                </a:ext>
              </a:extLst>
            </p:cNvPr>
            <p:cNvSpPr/>
            <p:nvPr/>
          </p:nvSpPr>
          <p:spPr>
            <a:xfrm>
              <a:off x="8553802" y="3803035"/>
              <a:ext cx="7548" cy="21439"/>
            </a:xfrm>
            <a:custGeom>
              <a:avLst/>
              <a:gdLst/>
              <a:ahLst/>
              <a:cxnLst/>
              <a:rect l="l" t="t" r="r" b="b"/>
              <a:pathLst>
                <a:path w="401" h="1139" extrusionOk="0">
                  <a:moveTo>
                    <a:pt x="47" y="1"/>
                  </a:moveTo>
                  <a:cubicBezTo>
                    <a:pt x="42" y="1"/>
                    <a:pt x="38" y="2"/>
                    <a:pt x="33" y="4"/>
                  </a:cubicBezTo>
                  <a:cubicBezTo>
                    <a:pt x="0" y="4"/>
                    <a:pt x="0" y="271"/>
                    <a:pt x="100" y="604"/>
                  </a:cubicBezTo>
                  <a:cubicBezTo>
                    <a:pt x="167" y="905"/>
                    <a:pt x="300" y="1138"/>
                    <a:pt x="334" y="1138"/>
                  </a:cubicBezTo>
                  <a:cubicBezTo>
                    <a:pt x="400" y="1105"/>
                    <a:pt x="400" y="838"/>
                    <a:pt x="300" y="538"/>
                  </a:cubicBezTo>
                  <a:cubicBezTo>
                    <a:pt x="207" y="225"/>
                    <a:pt x="113" y="1"/>
                    <a:pt x="4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1922;p44">
              <a:extLst>
                <a:ext uri="{FF2B5EF4-FFF2-40B4-BE49-F238E27FC236}">
                  <a16:creationId xmlns:a16="http://schemas.microsoft.com/office/drawing/2014/main" id="{CC978724-00C6-4132-A43C-608B58003821}"/>
                </a:ext>
              </a:extLst>
            </p:cNvPr>
            <p:cNvSpPr/>
            <p:nvPr/>
          </p:nvSpPr>
          <p:spPr>
            <a:xfrm>
              <a:off x="8489749" y="3767837"/>
              <a:ext cx="10691" cy="14644"/>
            </a:xfrm>
            <a:custGeom>
              <a:avLst/>
              <a:gdLst/>
              <a:ahLst/>
              <a:cxnLst/>
              <a:rect l="l" t="t" r="r" b="b"/>
              <a:pathLst>
                <a:path w="568" h="778" extrusionOk="0">
                  <a:moveTo>
                    <a:pt x="512" y="1"/>
                  </a:moveTo>
                  <a:cubicBezTo>
                    <a:pt x="440" y="1"/>
                    <a:pt x="321" y="127"/>
                    <a:pt x="201" y="306"/>
                  </a:cubicBezTo>
                  <a:cubicBezTo>
                    <a:pt x="67" y="540"/>
                    <a:pt x="1" y="740"/>
                    <a:pt x="67" y="773"/>
                  </a:cubicBezTo>
                  <a:cubicBezTo>
                    <a:pt x="70" y="776"/>
                    <a:pt x="74" y="777"/>
                    <a:pt x="78" y="777"/>
                  </a:cubicBezTo>
                  <a:cubicBezTo>
                    <a:pt x="124" y="777"/>
                    <a:pt x="246" y="622"/>
                    <a:pt x="368" y="440"/>
                  </a:cubicBezTo>
                  <a:cubicBezTo>
                    <a:pt x="534" y="206"/>
                    <a:pt x="568" y="6"/>
                    <a:pt x="534" y="6"/>
                  </a:cubicBezTo>
                  <a:cubicBezTo>
                    <a:pt x="528" y="3"/>
                    <a:pt x="520" y="1"/>
                    <a:pt x="512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1923;p44">
              <a:extLst>
                <a:ext uri="{FF2B5EF4-FFF2-40B4-BE49-F238E27FC236}">
                  <a16:creationId xmlns:a16="http://schemas.microsoft.com/office/drawing/2014/main" id="{9D4FD2AA-CAE2-4949-9558-F679BDEC31A2}"/>
                </a:ext>
              </a:extLst>
            </p:cNvPr>
            <p:cNvSpPr/>
            <p:nvPr/>
          </p:nvSpPr>
          <p:spPr>
            <a:xfrm>
              <a:off x="8485363" y="3896602"/>
              <a:ext cx="5666" cy="24563"/>
            </a:xfrm>
            <a:custGeom>
              <a:avLst/>
              <a:gdLst/>
              <a:ahLst/>
              <a:cxnLst/>
              <a:rect l="l" t="t" r="r" b="b"/>
              <a:pathLst>
                <a:path w="301" h="1305" extrusionOk="0">
                  <a:moveTo>
                    <a:pt x="77" y="1"/>
                  </a:moveTo>
                  <a:cubicBezTo>
                    <a:pt x="74" y="1"/>
                    <a:pt x="70" y="1"/>
                    <a:pt x="67" y="3"/>
                  </a:cubicBezTo>
                  <a:cubicBezTo>
                    <a:pt x="0" y="3"/>
                    <a:pt x="0" y="303"/>
                    <a:pt x="34" y="670"/>
                  </a:cubicBezTo>
                  <a:cubicBezTo>
                    <a:pt x="67" y="1037"/>
                    <a:pt x="167" y="1304"/>
                    <a:pt x="234" y="1304"/>
                  </a:cubicBezTo>
                  <a:cubicBezTo>
                    <a:pt x="267" y="1304"/>
                    <a:pt x="300" y="1004"/>
                    <a:pt x="234" y="637"/>
                  </a:cubicBezTo>
                  <a:cubicBezTo>
                    <a:pt x="202" y="289"/>
                    <a:pt x="140" y="1"/>
                    <a:pt x="7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96976910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" name="Google Shape;1924;p44">
            <a:extLst>
              <a:ext uri="{FF2B5EF4-FFF2-40B4-BE49-F238E27FC236}">
                <a16:creationId xmlns:a16="http://schemas.microsoft.com/office/drawing/2014/main" id="{6EB03C7E-4250-46A5-A019-D2E0488B428C}"/>
              </a:ext>
            </a:extLst>
          </p:cNvPr>
          <p:cNvSpPr txBox="1">
            <a:spLocks/>
          </p:cNvSpPr>
          <p:nvPr/>
        </p:nvSpPr>
        <p:spPr>
          <a:xfrm>
            <a:off x="228105" y="255590"/>
            <a:ext cx="4307580" cy="19204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 marL="139700" indent="0" defTabSz="914400" eaLnBrk="1" fontAlgn="auto" latinLnBrk="0" hangingPunct="1">
              <a:lnSpc>
                <a:spcPct val="150000"/>
              </a:lnSpc>
              <a:buClr>
                <a:srgbClr val="212121"/>
              </a:buClr>
              <a:buSzPts val="1400"/>
              <a:buFont typeface="Montserrat"/>
              <a:buNone/>
              <a:tabLst/>
              <a:defRPr kumimoji="0" sz="2400" kern="0" spc="0" normalizeH="0" baseline="0">
                <a:ln>
                  <a:noFill/>
                </a:ln>
                <a:effectLst/>
                <a:uLnTx/>
                <a:uFillTx/>
                <a:latin typeface="#9Slide03 Arima Madurai Black" panose="00000A00000000000000" pitchFamily="2" charset="-93"/>
                <a:ea typeface="Montserrat"/>
                <a:cs typeface="#9Slide03 Arima Madurai Black" panose="00000A00000000000000" pitchFamily="2" charset="-93"/>
              </a:defRPr>
            </a:lvl1pPr>
            <a:lvl2pPr marL="914400" indent="-317500" algn="ctr">
              <a:lnSpc>
                <a:spcPct val="115000"/>
              </a:lnSpc>
              <a:buClr>
                <a:schemeClr val="dk2"/>
              </a:buClr>
              <a:buSzPts val="1400"/>
              <a:buFont typeface="Montserrat"/>
              <a:buChar char="○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</a:defRPr>
            </a:lvl2pPr>
            <a:lvl3pPr marL="1371600" indent="-317500" algn="ctr">
              <a:lnSpc>
                <a:spcPct val="115000"/>
              </a:lnSpc>
              <a:buClr>
                <a:schemeClr val="dk2"/>
              </a:buClr>
              <a:buSzPts val="1400"/>
              <a:buFont typeface="Montserrat"/>
              <a:buChar char="■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</a:defRPr>
            </a:lvl3pPr>
            <a:lvl4pPr marL="1828800" indent="-317500" algn="ctr">
              <a:lnSpc>
                <a:spcPct val="115000"/>
              </a:lnSpc>
              <a:buClr>
                <a:schemeClr val="dk2"/>
              </a:buClr>
              <a:buSzPts val="1400"/>
              <a:buFont typeface="Montserrat"/>
              <a:buChar char="●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</a:defRPr>
            </a:lvl4pPr>
            <a:lvl5pPr marL="2286000" indent="-317500" algn="ctr">
              <a:lnSpc>
                <a:spcPct val="115000"/>
              </a:lnSpc>
              <a:buClr>
                <a:schemeClr val="dk2"/>
              </a:buClr>
              <a:buSzPts val="1400"/>
              <a:buFont typeface="Montserrat"/>
              <a:buChar char="○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</a:defRPr>
            </a:lvl5pPr>
            <a:lvl6pPr marL="2743200" indent="-317500" algn="ctr">
              <a:lnSpc>
                <a:spcPct val="115000"/>
              </a:lnSpc>
              <a:buClr>
                <a:schemeClr val="dk2"/>
              </a:buClr>
              <a:buSzPts val="1400"/>
              <a:buFont typeface="Montserrat"/>
              <a:buChar char="■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</a:defRPr>
            </a:lvl6pPr>
            <a:lvl7pPr marL="3200400" indent="-317500" algn="ctr">
              <a:lnSpc>
                <a:spcPct val="115000"/>
              </a:lnSpc>
              <a:buClr>
                <a:schemeClr val="dk2"/>
              </a:buClr>
              <a:buSzPts val="1400"/>
              <a:buFont typeface="Montserrat"/>
              <a:buChar char="●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</a:defRPr>
            </a:lvl7pPr>
            <a:lvl8pPr marL="3657600" indent="-317500" algn="ctr">
              <a:lnSpc>
                <a:spcPct val="115000"/>
              </a:lnSpc>
              <a:buClr>
                <a:schemeClr val="dk2"/>
              </a:buClr>
              <a:buSzPts val="1400"/>
              <a:buFont typeface="Montserrat"/>
              <a:buChar char="○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</a:defRPr>
            </a:lvl8pPr>
            <a:lvl9pPr marL="4114800" indent="-317500" algn="ctr">
              <a:lnSpc>
                <a:spcPct val="115000"/>
              </a:lnSpc>
              <a:buClr>
                <a:schemeClr val="dk2"/>
              </a:buClr>
              <a:buSzPts val="1400"/>
              <a:buFont typeface="Montserrat"/>
              <a:buChar char="■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</a:defRPr>
            </a:lvl9pPr>
          </a:lstStyle>
          <a:p>
            <a:r>
              <a:rPr lang="en-US" dirty="0"/>
              <a:t>V</a:t>
            </a:r>
            <a:r>
              <a:rPr lang="vi-VN" dirty="0"/>
              <a:t>ì động tác bấm đồng hồ của hai người không cùng 1 thời điểm</a:t>
            </a:r>
            <a:r>
              <a:rPr lang="en-US" dirty="0"/>
              <a:t>. </a:t>
            </a:r>
            <a:r>
              <a:rPr lang="vi-VN" dirty="0"/>
              <a:t>Hoặc là do </a:t>
            </a:r>
            <a:r>
              <a:rPr lang="en-US" dirty="0" err="1"/>
              <a:t>ảnh</a:t>
            </a:r>
            <a:r>
              <a:rPr lang="en-US" dirty="0"/>
              <a:t> </a:t>
            </a:r>
            <a:r>
              <a:rPr lang="en-US" dirty="0" err="1"/>
              <a:t>hưởng</a:t>
            </a:r>
            <a:r>
              <a:rPr lang="en-US" dirty="0"/>
              <a:t> </a:t>
            </a:r>
            <a:r>
              <a:rPr lang="en-US" dirty="0" err="1"/>
              <a:t>của</a:t>
            </a:r>
            <a:r>
              <a:rPr lang="en-US" dirty="0"/>
              <a:t> </a:t>
            </a:r>
            <a:r>
              <a:rPr lang="vi-VN" dirty="0"/>
              <a:t>pin của đồng hồ</a:t>
            </a:r>
            <a:endParaRPr lang="vi-VN" dirty="0">
              <a:sym typeface="Montserrat"/>
            </a:endParaRPr>
          </a:p>
        </p:txBody>
      </p: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92514356-6C6E-4AB9-978B-3D69F2B58EAB}"/>
              </a:ext>
            </a:extLst>
          </p:cNvPr>
          <p:cNvGrpSpPr/>
          <p:nvPr/>
        </p:nvGrpSpPr>
        <p:grpSpPr>
          <a:xfrm>
            <a:off x="5581407" y="560069"/>
            <a:ext cx="3055036" cy="4184419"/>
            <a:chOff x="6488133" y="1423362"/>
            <a:chExt cx="2352527" cy="3222207"/>
          </a:xfrm>
        </p:grpSpPr>
        <p:sp>
          <p:nvSpPr>
            <p:cNvPr id="259" name="Google Shape;3370;p69">
              <a:extLst>
                <a:ext uri="{FF2B5EF4-FFF2-40B4-BE49-F238E27FC236}">
                  <a16:creationId xmlns:a16="http://schemas.microsoft.com/office/drawing/2014/main" id="{2634FA78-08EB-43D6-B4B7-C269AF6802B6}"/>
                </a:ext>
              </a:extLst>
            </p:cNvPr>
            <p:cNvSpPr/>
            <p:nvPr/>
          </p:nvSpPr>
          <p:spPr>
            <a:xfrm>
              <a:off x="7217257" y="2382459"/>
              <a:ext cx="1055325" cy="1000021"/>
            </a:xfrm>
            <a:custGeom>
              <a:avLst/>
              <a:gdLst/>
              <a:ahLst/>
              <a:cxnLst/>
              <a:rect l="l" t="t" r="r" b="b"/>
              <a:pathLst>
                <a:path w="60110" h="56960" extrusionOk="0">
                  <a:moveTo>
                    <a:pt x="6234" y="1"/>
                  </a:moveTo>
                  <a:cubicBezTo>
                    <a:pt x="5499" y="1"/>
                    <a:pt x="4745" y="216"/>
                    <a:pt x="4136" y="611"/>
                  </a:cubicBezTo>
                  <a:cubicBezTo>
                    <a:pt x="2802" y="1479"/>
                    <a:pt x="2035" y="3080"/>
                    <a:pt x="1635" y="4614"/>
                  </a:cubicBezTo>
                  <a:cubicBezTo>
                    <a:pt x="0" y="10819"/>
                    <a:pt x="2735" y="17523"/>
                    <a:pt x="7305" y="22027"/>
                  </a:cubicBezTo>
                  <a:cubicBezTo>
                    <a:pt x="11842" y="26530"/>
                    <a:pt x="17913" y="29098"/>
                    <a:pt x="24084" y="30833"/>
                  </a:cubicBezTo>
                  <a:cubicBezTo>
                    <a:pt x="30589" y="32668"/>
                    <a:pt x="37427" y="33802"/>
                    <a:pt x="43364" y="37137"/>
                  </a:cubicBezTo>
                  <a:cubicBezTo>
                    <a:pt x="49269" y="40473"/>
                    <a:pt x="54005" y="46010"/>
                    <a:pt x="53105" y="52715"/>
                  </a:cubicBezTo>
                  <a:cubicBezTo>
                    <a:pt x="52871" y="54984"/>
                    <a:pt x="53939" y="55951"/>
                    <a:pt x="55340" y="56618"/>
                  </a:cubicBezTo>
                  <a:cubicBezTo>
                    <a:pt x="55754" y="56848"/>
                    <a:pt x="56212" y="56959"/>
                    <a:pt x="56668" y="56959"/>
                  </a:cubicBezTo>
                  <a:cubicBezTo>
                    <a:pt x="57532" y="56959"/>
                    <a:pt x="58385" y="56560"/>
                    <a:pt x="58909" y="55817"/>
                  </a:cubicBezTo>
                  <a:cubicBezTo>
                    <a:pt x="59876" y="54650"/>
                    <a:pt x="60076" y="52715"/>
                    <a:pt x="60076" y="51181"/>
                  </a:cubicBezTo>
                  <a:cubicBezTo>
                    <a:pt x="60110" y="45644"/>
                    <a:pt x="56207" y="40540"/>
                    <a:pt x="51737" y="37304"/>
                  </a:cubicBezTo>
                  <a:cubicBezTo>
                    <a:pt x="47267" y="34035"/>
                    <a:pt x="41863" y="32334"/>
                    <a:pt x="36493" y="31033"/>
                  </a:cubicBezTo>
                  <a:cubicBezTo>
                    <a:pt x="31089" y="29765"/>
                    <a:pt x="25652" y="28665"/>
                    <a:pt x="20548" y="26463"/>
                  </a:cubicBezTo>
                  <a:cubicBezTo>
                    <a:pt x="16745" y="24795"/>
                    <a:pt x="12909" y="21960"/>
                    <a:pt x="12476" y="17824"/>
                  </a:cubicBezTo>
                  <a:cubicBezTo>
                    <a:pt x="12209" y="15755"/>
                    <a:pt x="12742" y="13187"/>
                    <a:pt x="11141" y="11919"/>
                  </a:cubicBezTo>
                  <a:cubicBezTo>
                    <a:pt x="10508" y="11419"/>
                    <a:pt x="9674" y="11186"/>
                    <a:pt x="9073" y="10685"/>
                  </a:cubicBezTo>
                  <a:cubicBezTo>
                    <a:pt x="6505" y="8484"/>
                    <a:pt x="10641" y="3647"/>
                    <a:pt x="8506" y="978"/>
                  </a:cubicBezTo>
                  <a:cubicBezTo>
                    <a:pt x="7962" y="307"/>
                    <a:pt x="7111" y="1"/>
                    <a:pt x="6234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3371;p69">
              <a:extLst>
                <a:ext uri="{FF2B5EF4-FFF2-40B4-BE49-F238E27FC236}">
                  <a16:creationId xmlns:a16="http://schemas.microsoft.com/office/drawing/2014/main" id="{BD9F14E1-3ED8-4885-BD01-726BD045F419}"/>
                </a:ext>
              </a:extLst>
            </p:cNvPr>
            <p:cNvSpPr/>
            <p:nvPr/>
          </p:nvSpPr>
          <p:spPr>
            <a:xfrm>
              <a:off x="7217257" y="2382459"/>
              <a:ext cx="1055325" cy="1000021"/>
            </a:xfrm>
            <a:custGeom>
              <a:avLst/>
              <a:gdLst/>
              <a:ahLst/>
              <a:cxnLst/>
              <a:rect l="l" t="t" r="r" b="b"/>
              <a:pathLst>
                <a:path w="60110" h="56960" extrusionOk="0">
                  <a:moveTo>
                    <a:pt x="6234" y="1"/>
                  </a:moveTo>
                  <a:cubicBezTo>
                    <a:pt x="5499" y="1"/>
                    <a:pt x="4745" y="216"/>
                    <a:pt x="4136" y="611"/>
                  </a:cubicBezTo>
                  <a:cubicBezTo>
                    <a:pt x="2802" y="1479"/>
                    <a:pt x="2035" y="3080"/>
                    <a:pt x="1635" y="4614"/>
                  </a:cubicBezTo>
                  <a:cubicBezTo>
                    <a:pt x="0" y="10819"/>
                    <a:pt x="2735" y="17523"/>
                    <a:pt x="7305" y="22027"/>
                  </a:cubicBezTo>
                  <a:cubicBezTo>
                    <a:pt x="11842" y="26530"/>
                    <a:pt x="17913" y="29098"/>
                    <a:pt x="24084" y="30833"/>
                  </a:cubicBezTo>
                  <a:cubicBezTo>
                    <a:pt x="30589" y="32668"/>
                    <a:pt x="37427" y="33802"/>
                    <a:pt x="43364" y="37137"/>
                  </a:cubicBezTo>
                  <a:cubicBezTo>
                    <a:pt x="49269" y="40473"/>
                    <a:pt x="54005" y="46010"/>
                    <a:pt x="53105" y="52715"/>
                  </a:cubicBezTo>
                  <a:cubicBezTo>
                    <a:pt x="52871" y="54984"/>
                    <a:pt x="53939" y="55951"/>
                    <a:pt x="55340" y="56618"/>
                  </a:cubicBezTo>
                  <a:cubicBezTo>
                    <a:pt x="55754" y="56848"/>
                    <a:pt x="56212" y="56959"/>
                    <a:pt x="56668" y="56959"/>
                  </a:cubicBezTo>
                  <a:cubicBezTo>
                    <a:pt x="57532" y="56959"/>
                    <a:pt x="58385" y="56560"/>
                    <a:pt x="58909" y="55817"/>
                  </a:cubicBezTo>
                  <a:cubicBezTo>
                    <a:pt x="59876" y="54650"/>
                    <a:pt x="60076" y="52715"/>
                    <a:pt x="60076" y="51181"/>
                  </a:cubicBezTo>
                  <a:cubicBezTo>
                    <a:pt x="60110" y="45644"/>
                    <a:pt x="56207" y="40540"/>
                    <a:pt x="51737" y="37304"/>
                  </a:cubicBezTo>
                  <a:cubicBezTo>
                    <a:pt x="47267" y="34035"/>
                    <a:pt x="41863" y="32334"/>
                    <a:pt x="36493" y="31033"/>
                  </a:cubicBezTo>
                  <a:cubicBezTo>
                    <a:pt x="31089" y="29765"/>
                    <a:pt x="25652" y="28665"/>
                    <a:pt x="20548" y="26463"/>
                  </a:cubicBezTo>
                  <a:cubicBezTo>
                    <a:pt x="16745" y="24795"/>
                    <a:pt x="12909" y="21960"/>
                    <a:pt x="12476" y="17824"/>
                  </a:cubicBezTo>
                  <a:cubicBezTo>
                    <a:pt x="12209" y="15755"/>
                    <a:pt x="12742" y="13187"/>
                    <a:pt x="11141" y="11919"/>
                  </a:cubicBezTo>
                  <a:cubicBezTo>
                    <a:pt x="10508" y="11419"/>
                    <a:pt x="9674" y="11186"/>
                    <a:pt x="9073" y="10685"/>
                  </a:cubicBezTo>
                  <a:cubicBezTo>
                    <a:pt x="6505" y="8484"/>
                    <a:pt x="10641" y="3647"/>
                    <a:pt x="8506" y="978"/>
                  </a:cubicBezTo>
                  <a:cubicBezTo>
                    <a:pt x="7962" y="307"/>
                    <a:pt x="7111" y="1"/>
                    <a:pt x="6234" y="1"/>
                  </a:cubicBezTo>
                  <a:close/>
                </a:path>
              </a:pathLst>
            </a:custGeom>
            <a:solidFill>
              <a:srgbClr val="F5AA79"/>
            </a:solidFill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3372;p69">
              <a:extLst>
                <a:ext uri="{FF2B5EF4-FFF2-40B4-BE49-F238E27FC236}">
                  <a16:creationId xmlns:a16="http://schemas.microsoft.com/office/drawing/2014/main" id="{A0F51E4B-530C-4BE7-8766-797C17A32300}"/>
                </a:ext>
              </a:extLst>
            </p:cNvPr>
            <p:cNvSpPr/>
            <p:nvPr/>
          </p:nvSpPr>
          <p:spPr>
            <a:xfrm>
              <a:off x="7647586" y="1473732"/>
              <a:ext cx="576979" cy="896631"/>
            </a:xfrm>
            <a:custGeom>
              <a:avLst/>
              <a:gdLst/>
              <a:ahLst/>
              <a:cxnLst/>
              <a:rect l="l" t="t" r="r" b="b"/>
              <a:pathLst>
                <a:path w="32864" h="51071" extrusionOk="0">
                  <a:moveTo>
                    <a:pt x="14123" y="0"/>
                  </a:moveTo>
                  <a:cubicBezTo>
                    <a:pt x="11607" y="0"/>
                    <a:pt x="9080" y="2056"/>
                    <a:pt x="9146" y="4670"/>
                  </a:cubicBezTo>
                  <a:cubicBezTo>
                    <a:pt x="9180" y="7172"/>
                    <a:pt x="11248" y="9140"/>
                    <a:pt x="12982" y="10975"/>
                  </a:cubicBezTo>
                  <a:cubicBezTo>
                    <a:pt x="17185" y="15512"/>
                    <a:pt x="19854" y="21683"/>
                    <a:pt x="19587" y="27854"/>
                  </a:cubicBezTo>
                  <a:cubicBezTo>
                    <a:pt x="19354" y="34025"/>
                    <a:pt x="15918" y="40062"/>
                    <a:pt x="10514" y="42598"/>
                  </a:cubicBezTo>
                  <a:cubicBezTo>
                    <a:pt x="8346" y="43665"/>
                    <a:pt x="5911" y="44165"/>
                    <a:pt x="3776" y="45266"/>
                  </a:cubicBezTo>
                  <a:cubicBezTo>
                    <a:pt x="2207" y="46113"/>
                    <a:pt x="786" y="47537"/>
                    <a:pt x="251" y="49245"/>
                  </a:cubicBezTo>
                  <a:lnTo>
                    <a:pt x="251" y="49245"/>
                  </a:lnTo>
                  <a:lnTo>
                    <a:pt x="11181" y="45833"/>
                  </a:lnTo>
                  <a:cubicBezTo>
                    <a:pt x="16485" y="44165"/>
                    <a:pt x="21889" y="42397"/>
                    <a:pt x="26025" y="38661"/>
                  </a:cubicBezTo>
                  <a:cubicBezTo>
                    <a:pt x="29761" y="35192"/>
                    <a:pt x="32063" y="30422"/>
                    <a:pt x="32496" y="25352"/>
                  </a:cubicBezTo>
                  <a:cubicBezTo>
                    <a:pt x="32863" y="20182"/>
                    <a:pt x="31396" y="15011"/>
                    <a:pt x="28327" y="10842"/>
                  </a:cubicBezTo>
                  <a:cubicBezTo>
                    <a:pt x="27593" y="9874"/>
                    <a:pt x="26659" y="8873"/>
                    <a:pt x="25525" y="8807"/>
                  </a:cubicBezTo>
                  <a:cubicBezTo>
                    <a:pt x="25483" y="8803"/>
                    <a:pt x="25442" y="8801"/>
                    <a:pt x="25400" y="8801"/>
                  </a:cubicBezTo>
                  <a:cubicBezTo>
                    <a:pt x="24468" y="8801"/>
                    <a:pt x="23535" y="9704"/>
                    <a:pt x="23617" y="10587"/>
                  </a:cubicBezTo>
                  <a:lnTo>
                    <a:pt x="23617" y="10587"/>
                  </a:lnTo>
                  <a:cubicBezTo>
                    <a:pt x="22886" y="8235"/>
                    <a:pt x="22061" y="5876"/>
                    <a:pt x="20588" y="3870"/>
                  </a:cubicBezTo>
                  <a:cubicBezTo>
                    <a:pt x="19053" y="1735"/>
                    <a:pt x="16718" y="34"/>
                    <a:pt x="14183" y="0"/>
                  </a:cubicBezTo>
                  <a:cubicBezTo>
                    <a:pt x="14163" y="0"/>
                    <a:pt x="14143" y="0"/>
                    <a:pt x="14123" y="0"/>
                  </a:cubicBezTo>
                  <a:close/>
                  <a:moveTo>
                    <a:pt x="251" y="49245"/>
                  </a:moveTo>
                  <a:lnTo>
                    <a:pt x="173" y="49269"/>
                  </a:lnTo>
                  <a:lnTo>
                    <a:pt x="147" y="49629"/>
                  </a:lnTo>
                  <a:lnTo>
                    <a:pt x="147" y="49629"/>
                  </a:lnTo>
                  <a:cubicBezTo>
                    <a:pt x="176" y="49499"/>
                    <a:pt x="211" y="49371"/>
                    <a:pt x="251" y="49245"/>
                  </a:cubicBezTo>
                  <a:close/>
                  <a:moveTo>
                    <a:pt x="147" y="49629"/>
                  </a:moveTo>
                  <a:cubicBezTo>
                    <a:pt x="40" y="50092"/>
                    <a:pt x="0" y="50575"/>
                    <a:pt x="40" y="51070"/>
                  </a:cubicBezTo>
                  <a:lnTo>
                    <a:pt x="147" y="49629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3373;p69">
              <a:extLst>
                <a:ext uri="{FF2B5EF4-FFF2-40B4-BE49-F238E27FC236}">
                  <a16:creationId xmlns:a16="http://schemas.microsoft.com/office/drawing/2014/main" id="{E0556D11-BD98-4ED8-AC15-C11A7E9C5B5D}"/>
                </a:ext>
              </a:extLst>
            </p:cNvPr>
            <p:cNvSpPr/>
            <p:nvPr/>
          </p:nvSpPr>
          <p:spPr>
            <a:xfrm>
              <a:off x="7647586" y="1473732"/>
              <a:ext cx="576979" cy="896631"/>
            </a:xfrm>
            <a:custGeom>
              <a:avLst/>
              <a:gdLst/>
              <a:ahLst/>
              <a:cxnLst/>
              <a:rect l="l" t="t" r="r" b="b"/>
              <a:pathLst>
                <a:path w="32864" h="51071" extrusionOk="0">
                  <a:moveTo>
                    <a:pt x="14123" y="0"/>
                  </a:moveTo>
                  <a:cubicBezTo>
                    <a:pt x="11607" y="0"/>
                    <a:pt x="9080" y="2056"/>
                    <a:pt x="9146" y="4670"/>
                  </a:cubicBezTo>
                  <a:cubicBezTo>
                    <a:pt x="9180" y="7172"/>
                    <a:pt x="11248" y="9140"/>
                    <a:pt x="12982" y="10975"/>
                  </a:cubicBezTo>
                  <a:cubicBezTo>
                    <a:pt x="17185" y="15512"/>
                    <a:pt x="19854" y="21683"/>
                    <a:pt x="19587" y="27854"/>
                  </a:cubicBezTo>
                  <a:cubicBezTo>
                    <a:pt x="19354" y="34025"/>
                    <a:pt x="15918" y="40062"/>
                    <a:pt x="10514" y="42598"/>
                  </a:cubicBezTo>
                  <a:cubicBezTo>
                    <a:pt x="8346" y="43665"/>
                    <a:pt x="5911" y="44165"/>
                    <a:pt x="3776" y="45266"/>
                  </a:cubicBezTo>
                  <a:cubicBezTo>
                    <a:pt x="2207" y="46113"/>
                    <a:pt x="786" y="47537"/>
                    <a:pt x="251" y="49245"/>
                  </a:cubicBezTo>
                  <a:lnTo>
                    <a:pt x="251" y="49245"/>
                  </a:lnTo>
                  <a:lnTo>
                    <a:pt x="11181" y="45833"/>
                  </a:lnTo>
                  <a:cubicBezTo>
                    <a:pt x="16485" y="44165"/>
                    <a:pt x="21889" y="42397"/>
                    <a:pt x="26025" y="38661"/>
                  </a:cubicBezTo>
                  <a:cubicBezTo>
                    <a:pt x="29761" y="35192"/>
                    <a:pt x="32063" y="30422"/>
                    <a:pt x="32496" y="25352"/>
                  </a:cubicBezTo>
                  <a:cubicBezTo>
                    <a:pt x="32863" y="20182"/>
                    <a:pt x="31396" y="15011"/>
                    <a:pt x="28327" y="10842"/>
                  </a:cubicBezTo>
                  <a:cubicBezTo>
                    <a:pt x="27593" y="9874"/>
                    <a:pt x="26659" y="8873"/>
                    <a:pt x="25525" y="8807"/>
                  </a:cubicBezTo>
                  <a:cubicBezTo>
                    <a:pt x="25483" y="8803"/>
                    <a:pt x="25442" y="8801"/>
                    <a:pt x="25400" y="8801"/>
                  </a:cubicBezTo>
                  <a:cubicBezTo>
                    <a:pt x="24468" y="8801"/>
                    <a:pt x="23535" y="9704"/>
                    <a:pt x="23617" y="10587"/>
                  </a:cubicBezTo>
                  <a:lnTo>
                    <a:pt x="23617" y="10587"/>
                  </a:lnTo>
                  <a:cubicBezTo>
                    <a:pt x="22886" y="8235"/>
                    <a:pt x="22061" y="5876"/>
                    <a:pt x="20588" y="3870"/>
                  </a:cubicBezTo>
                  <a:cubicBezTo>
                    <a:pt x="19053" y="1735"/>
                    <a:pt x="16718" y="34"/>
                    <a:pt x="14183" y="0"/>
                  </a:cubicBezTo>
                  <a:cubicBezTo>
                    <a:pt x="14163" y="0"/>
                    <a:pt x="14143" y="0"/>
                    <a:pt x="14123" y="0"/>
                  </a:cubicBezTo>
                  <a:close/>
                  <a:moveTo>
                    <a:pt x="251" y="49245"/>
                  </a:moveTo>
                  <a:lnTo>
                    <a:pt x="173" y="49269"/>
                  </a:lnTo>
                  <a:lnTo>
                    <a:pt x="147" y="49629"/>
                  </a:lnTo>
                  <a:lnTo>
                    <a:pt x="147" y="49629"/>
                  </a:lnTo>
                  <a:cubicBezTo>
                    <a:pt x="176" y="49499"/>
                    <a:pt x="211" y="49371"/>
                    <a:pt x="251" y="49245"/>
                  </a:cubicBezTo>
                  <a:close/>
                  <a:moveTo>
                    <a:pt x="147" y="49629"/>
                  </a:moveTo>
                  <a:cubicBezTo>
                    <a:pt x="40" y="50092"/>
                    <a:pt x="0" y="50575"/>
                    <a:pt x="40" y="51070"/>
                  </a:cubicBezTo>
                  <a:lnTo>
                    <a:pt x="147" y="49629"/>
                  </a:ln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3374;p69">
              <a:extLst>
                <a:ext uri="{FF2B5EF4-FFF2-40B4-BE49-F238E27FC236}">
                  <a16:creationId xmlns:a16="http://schemas.microsoft.com/office/drawing/2014/main" id="{F6F02726-A53D-4FEE-B1CD-4C30AE6CA0F3}"/>
                </a:ext>
              </a:extLst>
            </p:cNvPr>
            <p:cNvSpPr/>
            <p:nvPr/>
          </p:nvSpPr>
          <p:spPr>
            <a:xfrm>
              <a:off x="7644759" y="1473152"/>
              <a:ext cx="579805" cy="897210"/>
            </a:xfrm>
            <a:custGeom>
              <a:avLst/>
              <a:gdLst/>
              <a:ahLst/>
              <a:cxnLst/>
              <a:rect l="l" t="t" r="r" b="b"/>
              <a:pathLst>
                <a:path w="33025" h="51104" fill="none" extrusionOk="0">
                  <a:moveTo>
                    <a:pt x="201" y="51103"/>
                  </a:moveTo>
                  <a:cubicBezTo>
                    <a:pt x="1" y="48602"/>
                    <a:pt x="1835" y="46433"/>
                    <a:pt x="3937" y="45299"/>
                  </a:cubicBezTo>
                  <a:cubicBezTo>
                    <a:pt x="6072" y="44198"/>
                    <a:pt x="8507" y="43698"/>
                    <a:pt x="10675" y="42631"/>
                  </a:cubicBezTo>
                  <a:cubicBezTo>
                    <a:pt x="16079" y="40095"/>
                    <a:pt x="19515" y="34058"/>
                    <a:pt x="19748" y="27887"/>
                  </a:cubicBezTo>
                  <a:cubicBezTo>
                    <a:pt x="20015" y="21716"/>
                    <a:pt x="17346" y="15545"/>
                    <a:pt x="13143" y="11008"/>
                  </a:cubicBezTo>
                  <a:cubicBezTo>
                    <a:pt x="11409" y="9173"/>
                    <a:pt x="9341" y="7205"/>
                    <a:pt x="9307" y="4703"/>
                  </a:cubicBezTo>
                  <a:cubicBezTo>
                    <a:pt x="9241" y="2068"/>
                    <a:pt x="11809" y="0"/>
                    <a:pt x="14344" y="33"/>
                  </a:cubicBezTo>
                  <a:cubicBezTo>
                    <a:pt x="16879" y="67"/>
                    <a:pt x="19214" y="1768"/>
                    <a:pt x="20749" y="3903"/>
                  </a:cubicBezTo>
                  <a:cubicBezTo>
                    <a:pt x="22317" y="6038"/>
                    <a:pt x="23151" y="8573"/>
                    <a:pt x="23918" y="11075"/>
                  </a:cubicBezTo>
                  <a:cubicBezTo>
                    <a:pt x="23351" y="10041"/>
                    <a:pt x="24552" y="8740"/>
                    <a:pt x="25686" y="8840"/>
                  </a:cubicBezTo>
                  <a:cubicBezTo>
                    <a:pt x="26820" y="8906"/>
                    <a:pt x="27754" y="9907"/>
                    <a:pt x="28488" y="10875"/>
                  </a:cubicBezTo>
                  <a:cubicBezTo>
                    <a:pt x="31557" y="15044"/>
                    <a:pt x="33024" y="20215"/>
                    <a:pt x="32657" y="25385"/>
                  </a:cubicBezTo>
                  <a:cubicBezTo>
                    <a:pt x="32224" y="30455"/>
                    <a:pt x="29922" y="35225"/>
                    <a:pt x="26186" y="38694"/>
                  </a:cubicBezTo>
                  <a:cubicBezTo>
                    <a:pt x="22050" y="42430"/>
                    <a:pt x="16646" y="44198"/>
                    <a:pt x="11342" y="45866"/>
                  </a:cubicBezTo>
                  <a:lnTo>
                    <a:pt x="334" y="49302"/>
                  </a:lnTo>
                </a:path>
              </a:pathLst>
            </a:custGeom>
            <a:noFill/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3375;p69">
              <a:extLst>
                <a:ext uri="{FF2B5EF4-FFF2-40B4-BE49-F238E27FC236}">
                  <a16:creationId xmlns:a16="http://schemas.microsoft.com/office/drawing/2014/main" id="{1D128F18-1B62-4242-AD55-F112E63F27EF}"/>
                </a:ext>
              </a:extLst>
            </p:cNvPr>
            <p:cNvSpPr/>
            <p:nvPr/>
          </p:nvSpPr>
          <p:spPr>
            <a:xfrm>
              <a:off x="7560435" y="1449188"/>
              <a:ext cx="99651" cy="81743"/>
            </a:xfrm>
            <a:custGeom>
              <a:avLst/>
              <a:gdLst/>
              <a:ahLst/>
              <a:cxnLst/>
              <a:rect l="l" t="t" r="r" b="b"/>
              <a:pathLst>
                <a:path w="5676" h="4656" extrusionOk="0">
                  <a:moveTo>
                    <a:pt x="2864" y="1"/>
                  </a:moveTo>
                  <a:cubicBezTo>
                    <a:pt x="2689" y="1"/>
                    <a:pt x="2512" y="21"/>
                    <a:pt x="2335" y="64"/>
                  </a:cubicBezTo>
                  <a:lnTo>
                    <a:pt x="1968" y="131"/>
                  </a:lnTo>
                  <a:cubicBezTo>
                    <a:pt x="34" y="931"/>
                    <a:pt x="0" y="3667"/>
                    <a:pt x="1935" y="4467"/>
                  </a:cubicBezTo>
                  <a:cubicBezTo>
                    <a:pt x="2241" y="4596"/>
                    <a:pt x="2549" y="4655"/>
                    <a:pt x="2846" y="4655"/>
                  </a:cubicBezTo>
                  <a:cubicBezTo>
                    <a:pt x="4398" y="4655"/>
                    <a:pt x="5676" y="3055"/>
                    <a:pt x="5004" y="1432"/>
                  </a:cubicBezTo>
                  <a:cubicBezTo>
                    <a:pt x="4640" y="563"/>
                    <a:pt x="3782" y="1"/>
                    <a:pt x="2864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3376;p69">
              <a:extLst>
                <a:ext uri="{FF2B5EF4-FFF2-40B4-BE49-F238E27FC236}">
                  <a16:creationId xmlns:a16="http://schemas.microsoft.com/office/drawing/2014/main" id="{C79CCD60-B52D-475F-9475-E65273CC085E}"/>
                </a:ext>
              </a:extLst>
            </p:cNvPr>
            <p:cNvSpPr/>
            <p:nvPr/>
          </p:nvSpPr>
          <p:spPr>
            <a:xfrm>
              <a:off x="7560435" y="1449188"/>
              <a:ext cx="99651" cy="81743"/>
            </a:xfrm>
            <a:custGeom>
              <a:avLst/>
              <a:gdLst/>
              <a:ahLst/>
              <a:cxnLst/>
              <a:rect l="l" t="t" r="r" b="b"/>
              <a:pathLst>
                <a:path w="5676" h="4656" extrusionOk="0">
                  <a:moveTo>
                    <a:pt x="2864" y="1"/>
                  </a:moveTo>
                  <a:cubicBezTo>
                    <a:pt x="2689" y="1"/>
                    <a:pt x="2512" y="21"/>
                    <a:pt x="2335" y="64"/>
                  </a:cubicBezTo>
                  <a:lnTo>
                    <a:pt x="1968" y="131"/>
                  </a:lnTo>
                  <a:cubicBezTo>
                    <a:pt x="34" y="931"/>
                    <a:pt x="0" y="3667"/>
                    <a:pt x="1935" y="4467"/>
                  </a:cubicBezTo>
                  <a:cubicBezTo>
                    <a:pt x="2241" y="4596"/>
                    <a:pt x="2549" y="4655"/>
                    <a:pt x="2846" y="4655"/>
                  </a:cubicBezTo>
                  <a:cubicBezTo>
                    <a:pt x="4398" y="4655"/>
                    <a:pt x="5676" y="3055"/>
                    <a:pt x="5004" y="1432"/>
                  </a:cubicBezTo>
                  <a:cubicBezTo>
                    <a:pt x="4640" y="563"/>
                    <a:pt x="3782" y="1"/>
                    <a:pt x="2864" y="1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3377;p69">
              <a:extLst>
                <a:ext uri="{FF2B5EF4-FFF2-40B4-BE49-F238E27FC236}">
                  <a16:creationId xmlns:a16="http://schemas.microsoft.com/office/drawing/2014/main" id="{D1A1B8B2-B38E-4E27-BF46-C70A15D5C2CB}"/>
                </a:ext>
              </a:extLst>
            </p:cNvPr>
            <p:cNvSpPr/>
            <p:nvPr/>
          </p:nvSpPr>
          <p:spPr>
            <a:xfrm>
              <a:off x="7679416" y="3439978"/>
              <a:ext cx="691553" cy="866855"/>
            </a:xfrm>
            <a:custGeom>
              <a:avLst/>
              <a:gdLst/>
              <a:ahLst/>
              <a:cxnLst/>
              <a:rect l="l" t="t" r="r" b="b"/>
              <a:pathLst>
                <a:path w="39390" h="49375" extrusionOk="0">
                  <a:moveTo>
                    <a:pt x="33479" y="1"/>
                  </a:moveTo>
                  <a:cubicBezTo>
                    <a:pt x="32211" y="1"/>
                    <a:pt x="30999" y="739"/>
                    <a:pt x="30216" y="1754"/>
                  </a:cubicBezTo>
                  <a:cubicBezTo>
                    <a:pt x="29382" y="2954"/>
                    <a:pt x="28882" y="4355"/>
                    <a:pt x="28749" y="5823"/>
                  </a:cubicBezTo>
                  <a:cubicBezTo>
                    <a:pt x="28415" y="8592"/>
                    <a:pt x="28715" y="11427"/>
                    <a:pt x="28415" y="14162"/>
                  </a:cubicBezTo>
                  <a:cubicBezTo>
                    <a:pt x="28115" y="16931"/>
                    <a:pt x="27114" y="19900"/>
                    <a:pt x="24846" y="21468"/>
                  </a:cubicBezTo>
                  <a:cubicBezTo>
                    <a:pt x="22044" y="23402"/>
                    <a:pt x="18074" y="22969"/>
                    <a:pt x="15406" y="25004"/>
                  </a:cubicBezTo>
                  <a:cubicBezTo>
                    <a:pt x="13238" y="26671"/>
                    <a:pt x="12404" y="29507"/>
                    <a:pt x="10702" y="31675"/>
                  </a:cubicBezTo>
                  <a:cubicBezTo>
                    <a:pt x="9268" y="33476"/>
                    <a:pt x="7267" y="34677"/>
                    <a:pt x="5432" y="36111"/>
                  </a:cubicBezTo>
                  <a:cubicBezTo>
                    <a:pt x="3597" y="37512"/>
                    <a:pt x="1796" y="39180"/>
                    <a:pt x="1196" y="41415"/>
                  </a:cubicBezTo>
                  <a:cubicBezTo>
                    <a:pt x="0" y="45627"/>
                    <a:pt x="3320" y="49374"/>
                    <a:pt x="7207" y="49374"/>
                  </a:cubicBezTo>
                  <a:cubicBezTo>
                    <a:pt x="8092" y="49374"/>
                    <a:pt x="9005" y="49180"/>
                    <a:pt x="9902" y="48754"/>
                  </a:cubicBezTo>
                  <a:lnTo>
                    <a:pt x="8768" y="47420"/>
                  </a:lnTo>
                  <a:cubicBezTo>
                    <a:pt x="7433" y="44618"/>
                    <a:pt x="8601" y="41115"/>
                    <a:pt x="10769" y="38847"/>
                  </a:cubicBezTo>
                  <a:cubicBezTo>
                    <a:pt x="12937" y="36612"/>
                    <a:pt x="15873" y="35311"/>
                    <a:pt x="18708" y="34077"/>
                  </a:cubicBezTo>
                  <a:cubicBezTo>
                    <a:pt x="25013" y="31308"/>
                    <a:pt x="31617" y="28006"/>
                    <a:pt x="34786" y="21935"/>
                  </a:cubicBezTo>
                  <a:cubicBezTo>
                    <a:pt x="35887" y="19900"/>
                    <a:pt x="36454" y="17632"/>
                    <a:pt x="37088" y="15397"/>
                  </a:cubicBezTo>
                  <a:cubicBezTo>
                    <a:pt x="38255" y="11060"/>
                    <a:pt x="39390" y="6157"/>
                    <a:pt x="37021" y="2321"/>
                  </a:cubicBezTo>
                  <a:cubicBezTo>
                    <a:pt x="36354" y="1253"/>
                    <a:pt x="35287" y="252"/>
                    <a:pt x="34052" y="52"/>
                  </a:cubicBezTo>
                  <a:cubicBezTo>
                    <a:pt x="33861" y="17"/>
                    <a:pt x="33669" y="1"/>
                    <a:pt x="33479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3378;p69">
              <a:extLst>
                <a:ext uri="{FF2B5EF4-FFF2-40B4-BE49-F238E27FC236}">
                  <a16:creationId xmlns:a16="http://schemas.microsoft.com/office/drawing/2014/main" id="{6940CCA7-28FC-4CE8-8474-F0961181CA15}"/>
                </a:ext>
              </a:extLst>
            </p:cNvPr>
            <p:cNvSpPr/>
            <p:nvPr/>
          </p:nvSpPr>
          <p:spPr>
            <a:xfrm>
              <a:off x="7679416" y="3439978"/>
              <a:ext cx="691553" cy="866855"/>
            </a:xfrm>
            <a:custGeom>
              <a:avLst/>
              <a:gdLst/>
              <a:ahLst/>
              <a:cxnLst/>
              <a:rect l="l" t="t" r="r" b="b"/>
              <a:pathLst>
                <a:path w="39390" h="49375" extrusionOk="0">
                  <a:moveTo>
                    <a:pt x="33479" y="1"/>
                  </a:moveTo>
                  <a:cubicBezTo>
                    <a:pt x="32211" y="1"/>
                    <a:pt x="30999" y="739"/>
                    <a:pt x="30216" y="1754"/>
                  </a:cubicBezTo>
                  <a:cubicBezTo>
                    <a:pt x="29382" y="2954"/>
                    <a:pt x="28882" y="4355"/>
                    <a:pt x="28749" y="5823"/>
                  </a:cubicBezTo>
                  <a:cubicBezTo>
                    <a:pt x="28415" y="8592"/>
                    <a:pt x="28715" y="11427"/>
                    <a:pt x="28415" y="14162"/>
                  </a:cubicBezTo>
                  <a:cubicBezTo>
                    <a:pt x="28115" y="16931"/>
                    <a:pt x="27114" y="19900"/>
                    <a:pt x="24846" y="21468"/>
                  </a:cubicBezTo>
                  <a:cubicBezTo>
                    <a:pt x="22044" y="23402"/>
                    <a:pt x="18074" y="22969"/>
                    <a:pt x="15406" y="25004"/>
                  </a:cubicBezTo>
                  <a:cubicBezTo>
                    <a:pt x="13238" y="26671"/>
                    <a:pt x="12404" y="29507"/>
                    <a:pt x="10702" y="31675"/>
                  </a:cubicBezTo>
                  <a:cubicBezTo>
                    <a:pt x="9268" y="33476"/>
                    <a:pt x="7267" y="34677"/>
                    <a:pt x="5432" y="36111"/>
                  </a:cubicBezTo>
                  <a:cubicBezTo>
                    <a:pt x="3597" y="37512"/>
                    <a:pt x="1796" y="39180"/>
                    <a:pt x="1196" y="41415"/>
                  </a:cubicBezTo>
                  <a:cubicBezTo>
                    <a:pt x="0" y="45627"/>
                    <a:pt x="3320" y="49374"/>
                    <a:pt x="7207" y="49374"/>
                  </a:cubicBezTo>
                  <a:cubicBezTo>
                    <a:pt x="8092" y="49374"/>
                    <a:pt x="9005" y="49180"/>
                    <a:pt x="9902" y="48754"/>
                  </a:cubicBezTo>
                  <a:lnTo>
                    <a:pt x="8768" y="47420"/>
                  </a:lnTo>
                  <a:cubicBezTo>
                    <a:pt x="7433" y="44618"/>
                    <a:pt x="8601" y="41115"/>
                    <a:pt x="10769" y="38847"/>
                  </a:cubicBezTo>
                  <a:cubicBezTo>
                    <a:pt x="12937" y="36612"/>
                    <a:pt x="15873" y="35311"/>
                    <a:pt x="18708" y="34077"/>
                  </a:cubicBezTo>
                  <a:cubicBezTo>
                    <a:pt x="25013" y="31308"/>
                    <a:pt x="31617" y="28006"/>
                    <a:pt x="34786" y="21935"/>
                  </a:cubicBezTo>
                  <a:cubicBezTo>
                    <a:pt x="35887" y="19900"/>
                    <a:pt x="36454" y="17632"/>
                    <a:pt x="37088" y="15397"/>
                  </a:cubicBezTo>
                  <a:cubicBezTo>
                    <a:pt x="38255" y="11060"/>
                    <a:pt x="39390" y="6157"/>
                    <a:pt x="37021" y="2321"/>
                  </a:cubicBezTo>
                  <a:cubicBezTo>
                    <a:pt x="36354" y="1253"/>
                    <a:pt x="35287" y="252"/>
                    <a:pt x="34052" y="52"/>
                  </a:cubicBezTo>
                  <a:cubicBezTo>
                    <a:pt x="33861" y="17"/>
                    <a:pt x="33669" y="1"/>
                    <a:pt x="33479" y="1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3379;p69">
              <a:extLst>
                <a:ext uri="{FF2B5EF4-FFF2-40B4-BE49-F238E27FC236}">
                  <a16:creationId xmlns:a16="http://schemas.microsoft.com/office/drawing/2014/main" id="{46B7BA0C-07E0-4259-8C4D-2AF0916D3A9A}"/>
                </a:ext>
              </a:extLst>
            </p:cNvPr>
            <p:cNvSpPr/>
            <p:nvPr/>
          </p:nvSpPr>
          <p:spPr>
            <a:xfrm>
              <a:off x="7018130" y="1432702"/>
              <a:ext cx="322128" cy="358470"/>
            </a:xfrm>
            <a:custGeom>
              <a:avLst/>
              <a:gdLst/>
              <a:ahLst/>
              <a:cxnLst/>
              <a:rect l="l" t="t" r="r" b="b"/>
              <a:pathLst>
                <a:path w="18348" h="20418" extrusionOk="0">
                  <a:moveTo>
                    <a:pt x="14033" y="0"/>
                  </a:moveTo>
                  <a:cubicBezTo>
                    <a:pt x="13216" y="0"/>
                    <a:pt x="12392" y="241"/>
                    <a:pt x="11676" y="736"/>
                  </a:cubicBezTo>
                  <a:cubicBezTo>
                    <a:pt x="10541" y="1537"/>
                    <a:pt x="9874" y="2838"/>
                    <a:pt x="8874" y="3805"/>
                  </a:cubicBezTo>
                  <a:cubicBezTo>
                    <a:pt x="7706" y="4873"/>
                    <a:pt x="6205" y="5406"/>
                    <a:pt x="4904" y="6307"/>
                  </a:cubicBezTo>
                  <a:cubicBezTo>
                    <a:pt x="4137" y="6841"/>
                    <a:pt x="3436" y="7508"/>
                    <a:pt x="2869" y="8242"/>
                  </a:cubicBezTo>
                  <a:cubicBezTo>
                    <a:pt x="1" y="12111"/>
                    <a:pt x="801" y="17548"/>
                    <a:pt x="4671" y="20417"/>
                  </a:cubicBezTo>
                  <a:lnTo>
                    <a:pt x="5871" y="19983"/>
                  </a:lnTo>
                  <a:cubicBezTo>
                    <a:pt x="6372" y="20150"/>
                    <a:pt x="6872" y="20250"/>
                    <a:pt x="7373" y="20350"/>
                  </a:cubicBezTo>
                  <a:cubicBezTo>
                    <a:pt x="7663" y="20386"/>
                    <a:pt x="7952" y="20404"/>
                    <a:pt x="8238" y="20404"/>
                  </a:cubicBezTo>
                  <a:cubicBezTo>
                    <a:pt x="11655" y="20404"/>
                    <a:pt x="14616" y="17891"/>
                    <a:pt x="15078" y="14413"/>
                  </a:cubicBezTo>
                  <a:cubicBezTo>
                    <a:pt x="15278" y="12812"/>
                    <a:pt x="14911" y="11044"/>
                    <a:pt x="15512" y="9476"/>
                  </a:cubicBezTo>
                  <a:cubicBezTo>
                    <a:pt x="16045" y="8008"/>
                    <a:pt x="17380" y="6907"/>
                    <a:pt x="17880" y="5473"/>
                  </a:cubicBezTo>
                  <a:cubicBezTo>
                    <a:pt x="18347" y="4205"/>
                    <a:pt x="18147" y="2804"/>
                    <a:pt x="17380" y="1704"/>
                  </a:cubicBezTo>
                  <a:cubicBezTo>
                    <a:pt x="16567" y="586"/>
                    <a:pt x="15308" y="0"/>
                    <a:pt x="14033" y="0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3380;p69">
              <a:extLst>
                <a:ext uri="{FF2B5EF4-FFF2-40B4-BE49-F238E27FC236}">
                  <a16:creationId xmlns:a16="http://schemas.microsoft.com/office/drawing/2014/main" id="{17969154-614E-4E9F-8CED-87AA2022838E}"/>
                </a:ext>
              </a:extLst>
            </p:cNvPr>
            <p:cNvSpPr/>
            <p:nvPr/>
          </p:nvSpPr>
          <p:spPr>
            <a:xfrm>
              <a:off x="7018130" y="1432702"/>
              <a:ext cx="322128" cy="358470"/>
            </a:xfrm>
            <a:custGeom>
              <a:avLst/>
              <a:gdLst/>
              <a:ahLst/>
              <a:cxnLst/>
              <a:rect l="l" t="t" r="r" b="b"/>
              <a:pathLst>
                <a:path w="18348" h="20418" extrusionOk="0">
                  <a:moveTo>
                    <a:pt x="14033" y="0"/>
                  </a:moveTo>
                  <a:cubicBezTo>
                    <a:pt x="13216" y="0"/>
                    <a:pt x="12392" y="241"/>
                    <a:pt x="11676" y="736"/>
                  </a:cubicBezTo>
                  <a:cubicBezTo>
                    <a:pt x="10541" y="1537"/>
                    <a:pt x="9874" y="2838"/>
                    <a:pt x="8874" y="3805"/>
                  </a:cubicBezTo>
                  <a:cubicBezTo>
                    <a:pt x="7706" y="4873"/>
                    <a:pt x="6205" y="5406"/>
                    <a:pt x="4904" y="6307"/>
                  </a:cubicBezTo>
                  <a:cubicBezTo>
                    <a:pt x="4137" y="6841"/>
                    <a:pt x="3436" y="7508"/>
                    <a:pt x="2869" y="8242"/>
                  </a:cubicBezTo>
                  <a:cubicBezTo>
                    <a:pt x="1" y="12111"/>
                    <a:pt x="801" y="17548"/>
                    <a:pt x="4671" y="20417"/>
                  </a:cubicBezTo>
                  <a:lnTo>
                    <a:pt x="5871" y="19983"/>
                  </a:lnTo>
                  <a:cubicBezTo>
                    <a:pt x="6372" y="20150"/>
                    <a:pt x="6872" y="20250"/>
                    <a:pt x="7373" y="20350"/>
                  </a:cubicBezTo>
                  <a:cubicBezTo>
                    <a:pt x="7663" y="20386"/>
                    <a:pt x="7952" y="20404"/>
                    <a:pt x="8238" y="20404"/>
                  </a:cubicBezTo>
                  <a:cubicBezTo>
                    <a:pt x="11655" y="20404"/>
                    <a:pt x="14616" y="17891"/>
                    <a:pt x="15078" y="14413"/>
                  </a:cubicBezTo>
                  <a:cubicBezTo>
                    <a:pt x="15278" y="12812"/>
                    <a:pt x="14911" y="11044"/>
                    <a:pt x="15512" y="9476"/>
                  </a:cubicBezTo>
                  <a:cubicBezTo>
                    <a:pt x="16045" y="8008"/>
                    <a:pt x="17380" y="6907"/>
                    <a:pt x="17880" y="5473"/>
                  </a:cubicBezTo>
                  <a:cubicBezTo>
                    <a:pt x="18347" y="4205"/>
                    <a:pt x="18147" y="2804"/>
                    <a:pt x="17380" y="1704"/>
                  </a:cubicBezTo>
                  <a:cubicBezTo>
                    <a:pt x="16567" y="586"/>
                    <a:pt x="15308" y="0"/>
                    <a:pt x="14033" y="0"/>
                  </a:cubicBez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3381;p69">
              <a:extLst>
                <a:ext uri="{FF2B5EF4-FFF2-40B4-BE49-F238E27FC236}">
                  <a16:creationId xmlns:a16="http://schemas.microsoft.com/office/drawing/2014/main" id="{2AB9F9B2-1971-4920-AB60-FEC5479F2FA4}"/>
                </a:ext>
              </a:extLst>
            </p:cNvPr>
            <p:cNvSpPr/>
            <p:nvPr/>
          </p:nvSpPr>
          <p:spPr>
            <a:xfrm>
              <a:off x="7018130" y="1423362"/>
              <a:ext cx="322128" cy="374832"/>
            </a:xfrm>
            <a:custGeom>
              <a:avLst/>
              <a:gdLst/>
              <a:ahLst/>
              <a:cxnLst/>
              <a:rect l="l" t="t" r="r" b="b"/>
              <a:pathLst>
                <a:path w="18348" h="21350" fill="none" extrusionOk="0">
                  <a:moveTo>
                    <a:pt x="4671" y="20949"/>
                  </a:moveTo>
                  <a:cubicBezTo>
                    <a:pt x="801" y="18080"/>
                    <a:pt x="1" y="12643"/>
                    <a:pt x="2869" y="8774"/>
                  </a:cubicBezTo>
                  <a:cubicBezTo>
                    <a:pt x="3436" y="8040"/>
                    <a:pt x="4137" y="7373"/>
                    <a:pt x="4904" y="6839"/>
                  </a:cubicBezTo>
                  <a:cubicBezTo>
                    <a:pt x="6205" y="5938"/>
                    <a:pt x="7706" y="5405"/>
                    <a:pt x="8874" y="4337"/>
                  </a:cubicBezTo>
                  <a:cubicBezTo>
                    <a:pt x="9874" y="3370"/>
                    <a:pt x="10541" y="2069"/>
                    <a:pt x="11676" y="1268"/>
                  </a:cubicBezTo>
                  <a:cubicBezTo>
                    <a:pt x="13510" y="1"/>
                    <a:pt x="16045" y="401"/>
                    <a:pt x="17380" y="2236"/>
                  </a:cubicBezTo>
                  <a:cubicBezTo>
                    <a:pt x="18147" y="3336"/>
                    <a:pt x="18347" y="4737"/>
                    <a:pt x="17880" y="6005"/>
                  </a:cubicBezTo>
                  <a:cubicBezTo>
                    <a:pt x="17380" y="7439"/>
                    <a:pt x="16045" y="8540"/>
                    <a:pt x="15512" y="10008"/>
                  </a:cubicBezTo>
                  <a:cubicBezTo>
                    <a:pt x="14911" y="11576"/>
                    <a:pt x="15278" y="13344"/>
                    <a:pt x="15078" y="14945"/>
                  </a:cubicBezTo>
                  <a:cubicBezTo>
                    <a:pt x="14578" y="18714"/>
                    <a:pt x="11142" y="21349"/>
                    <a:pt x="7373" y="20882"/>
                  </a:cubicBezTo>
                  <a:cubicBezTo>
                    <a:pt x="6872" y="20782"/>
                    <a:pt x="6372" y="20682"/>
                    <a:pt x="5871" y="20515"/>
                  </a:cubicBezTo>
                </a:path>
              </a:pathLst>
            </a:custGeom>
            <a:noFill/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3382;p69">
              <a:extLst>
                <a:ext uri="{FF2B5EF4-FFF2-40B4-BE49-F238E27FC236}">
                  <a16:creationId xmlns:a16="http://schemas.microsoft.com/office/drawing/2014/main" id="{0C57EBD9-6A56-4BE5-BB57-469EF94558E6}"/>
                </a:ext>
              </a:extLst>
            </p:cNvPr>
            <p:cNvSpPr/>
            <p:nvPr/>
          </p:nvSpPr>
          <p:spPr>
            <a:xfrm>
              <a:off x="7103051" y="1634200"/>
              <a:ext cx="90206" cy="224320"/>
            </a:xfrm>
            <a:custGeom>
              <a:avLst/>
              <a:gdLst/>
              <a:ahLst/>
              <a:cxnLst/>
              <a:rect l="l" t="t" r="r" b="b"/>
              <a:pathLst>
                <a:path w="5138" h="12777" extrusionOk="0">
                  <a:moveTo>
                    <a:pt x="0" y="0"/>
                  </a:moveTo>
                  <a:lnTo>
                    <a:pt x="0" y="10541"/>
                  </a:lnTo>
                  <a:cubicBezTo>
                    <a:pt x="0" y="11756"/>
                    <a:pt x="970" y="12777"/>
                    <a:pt x="2177" y="12777"/>
                  </a:cubicBezTo>
                  <a:cubicBezTo>
                    <a:pt x="2197" y="12777"/>
                    <a:pt x="2216" y="12777"/>
                    <a:pt x="2235" y="12776"/>
                  </a:cubicBezTo>
                  <a:lnTo>
                    <a:pt x="2869" y="12776"/>
                  </a:lnTo>
                  <a:cubicBezTo>
                    <a:pt x="2889" y="12777"/>
                    <a:pt x="2908" y="12777"/>
                    <a:pt x="2927" y="12777"/>
                  </a:cubicBezTo>
                  <a:cubicBezTo>
                    <a:pt x="4136" y="12777"/>
                    <a:pt x="5137" y="11756"/>
                    <a:pt x="5137" y="10541"/>
                  </a:cubicBezTo>
                  <a:lnTo>
                    <a:pt x="5137" y="0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3383;p69">
              <a:extLst>
                <a:ext uri="{FF2B5EF4-FFF2-40B4-BE49-F238E27FC236}">
                  <a16:creationId xmlns:a16="http://schemas.microsoft.com/office/drawing/2014/main" id="{FC86AD31-1BA4-4129-900A-4EF9316657B3}"/>
                </a:ext>
              </a:extLst>
            </p:cNvPr>
            <p:cNvSpPr/>
            <p:nvPr/>
          </p:nvSpPr>
          <p:spPr>
            <a:xfrm>
              <a:off x="7103051" y="1552210"/>
              <a:ext cx="90206" cy="82007"/>
            </a:xfrm>
            <a:custGeom>
              <a:avLst/>
              <a:gdLst/>
              <a:ahLst/>
              <a:cxnLst/>
              <a:rect l="l" t="t" r="r" b="b"/>
              <a:pathLst>
                <a:path w="5138" h="4671" extrusionOk="0">
                  <a:moveTo>
                    <a:pt x="2569" y="0"/>
                  </a:moveTo>
                  <a:lnTo>
                    <a:pt x="0" y="4670"/>
                  </a:lnTo>
                  <a:lnTo>
                    <a:pt x="5137" y="4670"/>
                  </a:lnTo>
                  <a:lnTo>
                    <a:pt x="2569" y="0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3384;p69">
              <a:extLst>
                <a:ext uri="{FF2B5EF4-FFF2-40B4-BE49-F238E27FC236}">
                  <a16:creationId xmlns:a16="http://schemas.microsoft.com/office/drawing/2014/main" id="{73410BE9-1E5B-4AC1-8E1F-E32B9F3F2D8E}"/>
                </a:ext>
              </a:extLst>
            </p:cNvPr>
            <p:cNvSpPr/>
            <p:nvPr/>
          </p:nvSpPr>
          <p:spPr>
            <a:xfrm>
              <a:off x="7129983" y="1551033"/>
              <a:ext cx="35745" cy="42504"/>
            </a:xfrm>
            <a:custGeom>
              <a:avLst/>
              <a:gdLst/>
              <a:ahLst/>
              <a:cxnLst/>
              <a:rect l="l" t="t" r="r" b="b"/>
              <a:pathLst>
                <a:path w="2036" h="2421" extrusionOk="0">
                  <a:moveTo>
                    <a:pt x="1035" y="1"/>
                  </a:moveTo>
                  <a:lnTo>
                    <a:pt x="1" y="1902"/>
                  </a:lnTo>
                  <a:cubicBezTo>
                    <a:pt x="1" y="1902"/>
                    <a:pt x="357" y="2421"/>
                    <a:pt x="960" y="2421"/>
                  </a:cubicBezTo>
                  <a:cubicBezTo>
                    <a:pt x="1261" y="2421"/>
                    <a:pt x="1624" y="2291"/>
                    <a:pt x="2036" y="1902"/>
                  </a:cubicBezTo>
                  <a:lnTo>
                    <a:pt x="1035" y="1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3385;p69">
              <a:extLst>
                <a:ext uri="{FF2B5EF4-FFF2-40B4-BE49-F238E27FC236}">
                  <a16:creationId xmlns:a16="http://schemas.microsoft.com/office/drawing/2014/main" id="{3E436E83-8C39-4DF4-AEA3-F0A0CF436D50}"/>
                </a:ext>
              </a:extLst>
            </p:cNvPr>
            <p:cNvSpPr/>
            <p:nvPr/>
          </p:nvSpPr>
          <p:spPr>
            <a:xfrm>
              <a:off x="7103631" y="1808500"/>
              <a:ext cx="90803" cy="3775"/>
            </a:xfrm>
            <a:custGeom>
              <a:avLst/>
              <a:gdLst/>
              <a:ahLst/>
              <a:cxnLst/>
              <a:rect l="l" t="t" r="r" b="b"/>
              <a:pathLst>
                <a:path w="5172" h="215" extrusionOk="0">
                  <a:moveTo>
                    <a:pt x="1952" y="0"/>
                  </a:moveTo>
                  <a:cubicBezTo>
                    <a:pt x="1302" y="0"/>
                    <a:pt x="651" y="38"/>
                    <a:pt x="1" y="113"/>
                  </a:cubicBezTo>
                  <a:cubicBezTo>
                    <a:pt x="551" y="176"/>
                    <a:pt x="1100" y="200"/>
                    <a:pt x="1650" y="200"/>
                  </a:cubicBezTo>
                  <a:cubicBezTo>
                    <a:pt x="1968" y="200"/>
                    <a:pt x="2285" y="192"/>
                    <a:pt x="2603" y="180"/>
                  </a:cubicBezTo>
                  <a:cubicBezTo>
                    <a:pt x="2898" y="203"/>
                    <a:pt x="3198" y="214"/>
                    <a:pt x="3500" y="214"/>
                  </a:cubicBezTo>
                  <a:cubicBezTo>
                    <a:pt x="4051" y="214"/>
                    <a:pt x="4611" y="177"/>
                    <a:pt x="5171" y="113"/>
                  </a:cubicBezTo>
                  <a:cubicBezTo>
                    <a:pt x="4521" y="38"/>
                    <a:pt x="3870" y="0"/>
                    <a:pt x="3234" y="0"/>
                  </a:cubicBezTo>
                  <a:cubicBezTo>
                    <a:pt x="3022" y="0"/>
                    <a:pt x="2811" y="4"/>
                    <a:pt x="2603" y="13"/>
                  </a:cubicBezTo>
                  <a:cubicBezTo>
                    <a:pt x="2386" y="4"/>
                    <a:pt x="2169" y="0"/>
                    <a:pt x="1952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3386;p69">
              <a:extLst>
                <a:ext uri="{FF2B5EF4-FFF2-40B4-BE49-F238E27FC236}">
                  <a16:creationId xmlns:a16="http://schemas.microsoft.com/office/drawing/2014/main" id="{ABE78918-2CA5-49D0-A8BD-E9B57F6C30DF}"/>
                </a:ext>
              </a:extLst>
            </p:cNvPr>
            <p:cNvSpPr/>
            <p:nvPr/>
          </p:nvSpPr>
          <p:spPr>
            <a:xfrm>
              <a:off x="7103631" y="1794894"/>
              <a:ext cx="89626" cy="3511"/>
            </a:xfrm>
            <a:custGeom>
              <a:avLst/>
              <a:gdLst/>
              <a:ahLst/>
              <a:cxnLst/>
              <a:rect l="l" t="t" r="r" b="b"/>
              <a:pathLst>
                <a:path w="5105" h="200" extrusionOk="0">
                  <a:moveTo>
                    <a:pt x="1610" y="1"/>
                  </a:moveTo>
                  <a:cubicBezTo>
                    <a:pt x="1072" y="1"/>
                    <a:pt x="529" y="24"/>
                    <a:pt x="1" y="87"/>
                  </a:cubicBezTo>
                  <a:cubicBezTo>
                    <a:pt x="626" y="162"/>
                    <a:pt x="1270" y="200"/>
                    <a:pt x="1905" y="200"/>
                  </a:cubicBezTo>
                  <a:cubicBezTo>
                    <a:pt x="2117" y="200"/>
                    <a:pt x="2327" y="196"/>
                    <a:pt x="2536" y="187"/>
                  </a:cubicBezTo>
                  <a:cubicBezTo>
                    <a:pt x="2753" y="196"/>
                    <a:pt x="2967" y="200"/>
                    <a:pt x="3181" y="200"/>
                  </a:cubicBezTo>
                  <a:cubicBezTo>
                    <a:pt x="3822" y="200"/>
                    <a:pt x="4454" y="162"/>
                    <a:pt x="5104" y="87"/>
                  </a:cubicBezTo>
                  <a:cubicBezTo>
                    <a:pt x="4555" y="24"/>
                    <a:pt x="4018" y="1"/>
                    <a:pt x="3478" y="1"/>
                  </a:cubicBezTo>
                  <a:cubicBezTo>
                    <a:pt x="3166" y="1"/>
                    <a:pt x="2853" y="8"/>
                    <a:pt x="2536" y="21"/>
                  </a:cubicBezTo>
                  <a:cubicBezTo>
                    <a:pt x="2231" y="8"/>
                    <a:pt x="1921" y="1"/>
                    <a:pt x="161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3387;p69">
              <a:extLst>
                <a:ext uri="{FF2B5EF4-FFF2-40B4-BE49-F238E27FC236}">
                  <a16:creationId xmlns:a16="http://schemas.microsoft.com/office/drawing/2014/main" id="{81EADD7D-E2AA-42C7-BC8E-C429DB79494D}"/>
                </a:ext>
              </a:extLst>
            </p:cNvPr>
            <p:cNvSpPr/>
            <p:nvPr/>
          </p:nvSpPr>
          <p:spPr>
            <a:xfrm>
              <a:off x="7127648" y="1635375"/>
              <a:ext cx="2950" cy="161064"/>
            </a:xfrm>
            <a:custGeom>
              <a:avLst/>
              <a:gdLst/>
              <a:ahLst/>
              <a:cxnLst/>
              <a:rect l="l" t="t" r="r" b="b"/>
              <a:pathLst>
                <a:path w="168" h="9174" extrusionOk="0">
                  <a:moveTo>
                    <a:pt x="100" y="0"/>
                  </a:moveTo>
                  <a:cubicBezTo>
                    <a:pt x="67" y="0"/>
                    <a:pt x="0" y="2035"/>
                    <a:pt x="0" y="4603"/>
                  </a:cubicBezTo>
                  <a:cubicBezTo>
                    <a:pt x="0" y="7138"/>
                    <a:pt x="67" y="9173"/>
                    <a:pt x="100" y="9173"/>
                  </a:cubicBezTo>
                  <a:cubicBezTo>
                    <a:pt x="134" y="9173"/>
                    <a:pt x="167" y="7138"/>
                    <a:pt x="167" y="4603"/>
                  </a:cubicBezTo>
                  <a:cubicBezTo>
                    <a:pt x="167" y="2035"/>
                    <a:pt x="134" y="0"/>
                    <a:pt x="10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3388;p69">
              <a:extLst>
                <a:ext uri="{FF2B5EF4-FFF2-40B4-BE49-F238E27FC236}">
                  <a16:creationId xmlns:a16="http://schemas.microsoft.com/office/drawing/2014/main" id="{B7A30E5A-DA2B-44C6-956F-F171EB1BD959}"/>
                </a:ext>
              </a:extLst>
            </p:cNvPr>
            <p:cNvSpPr/>
            <p:nvPr/>
          </p:nvSpPr>
          <p:spPr>
            <a:xfrm>
              <a:off x="7164534" y="1635375"/>
              <a:ext cx="2950" cy="161064"/>
            </a:xfrm>
            <a:custGeom>
              <a:avLst/>
              <a:gdLst/>
              <a:ahLst/>
              <a:cxnLst/>
              <a:rect l="l" t="t" r="r" b="b"/>
              <a:pathLst>
                <a:path w="168" h="9174" extrusionOk="0">
                  <a:moveTo>
                    <a:pt x="68" y="0"/>
                  </a:moveTo>
                  <a:cubicBezTo>
                    <a:pt x="1" y="0"/>
                    <a:pt x="1" y="2035"/>
                    <a:pt x="1" y="4603"/>
                  </a:cubicBezTo>
                  <a:cubicBezTo>
                    <a:pt x="1" y="7138"/>
                    <a:pt x="34" y="9173"/>
                    <a:pt x="68" y="9173"/>
                  </a:cubicBezTo>
                  <a:cubicBezTo>
                    <a:pt x="134" y="9173"/>
                    <a:pt x="168" y="7138"/>
                    <a:pt x="168" y="4603"/>
                  </a:cubicBezTo>
                  <a:cubicBezTo>
                    <a:pt x="168" y="2035"/>
                    <a:pt x="134" y="0"/>
                    <a:pt x="68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3389;p69">
              <a:extLst>
                <a:ext uri="{FF2B5EF4-FFF2-40B4-BE49-F238E27FC236}">
                  <a16:creationId xmlns:a16="http://schemas.microsoft.com/office/drawing/2014/main" id="{9475B71B-411E-4E0E-A164-07A105E13C0F}"/>
                </a:ext>
              </a:extLst>
            </p:cNvPr>
            <p:cNvSpPr/>
            <p:nvPr/>
          </p:nvSpPr>
          <p:spPr>
            <a:xfrm>
              <a:off x="7551639" y="4168838"/>
              <a:ext cx="751982" cy="476731"/>
            </a:xfrm>
            <a:custGeom>
              <a:avLst/>
              <a:gdLst/>
              <a:ahLst/>
              <a:cxnLst/>
              <a:rect l="l" t="t" r="r" b="b"/>
              <a:pathLst>
                <a:path w="42832" h="27154" extrusionOk="0">
                  <a:moveTo>
                    <a:pt x="18981" y="0"/>
                  </a:moveTo>
                  <a:lnTo>
                    <a:pt x="1" y="26319"/>
                  </a:lnTo>
                  <a:lnTo>
                    <a:pt x="27554" y="27153"/>
                  </a:lnTo>
                  <a:lnTo>
                    <a:pt x="42832" y="2402"/>
                  </a:lnTo>
                  <a:lnTo>
                    <a:pt x="42231" y="1001"/>
                  </a:lnTo>
                  <a:lnTo>
                    <a:pt x="18981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3390;p69">
              <a:extLst>
                <a:ext uri="{FF2B5EF4-FFF2-40B4-BE49-F238E27FC236}">
                  <a16:creationId xmlns:a16="http://schemas.microsoft.com/office/drawing/2014/main" id="{34BFA4F0-1721-43C2-9D75-F39164F23700}"/>
                </a:ext>
              </a:extLst>
            </p:cNvPr>
            <p:cNvSpPr/>
            <p:nvPr/>
          </p:nvSpPr>
          <p:spPr>
            <a:xfrm>
              <a:off x="7533486" y="4222719"/>
              <a:ext cx="740852" cy="393565"/>
            </a:xfrm>
            <a:custGeom>
              <a:avLst/>
              <a:gdLst/>
              <a:ahLst/>
              <a:cxnLst/>
              <a:rect l="l" t="t" r="r" b="b"/>
              <a:pathLst>
                <a:path w="42198" h="22417" extrusionOk="0">
                  <a:moveTo>
                    <a:pt x="42198" y="0"/>
                  </a:moveTo>
                  <a:lnTo>
                    <a:pt x="32024" y="834"/>
                  </a:lnTo>
                  <a:lnTo>
                    <a:pt x="6305" y="9874"/>
                  </a:lnTo>
                  <a:lnTo>
                    <a:pt x="1" y="20848"/>
                  </a:lnTo>
                  <a:lnTo>
                    <a:pt x="27721" y="22416"/>
                  </a:lnTo>
                  <a:lnTo>
                    <a:pt x="42198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3391;p69">
              <a:extLst>
                <a:ext uri="{FF2B5EF4-FFF2-40B4-BE49-F238E27FC236}">
                  <a16:creationId xmlns:a16="http://schemas.microsoft.com/office/drawing/2014/main" id="{932E863F-274E-4EE7-9262-C8378D730485}"/>
                </a:ext>
              </a:extLst>
            </p:cNvPr>
            <p:cNvSpPr/>
            <p:nvPr/>
          </p:nvSpPr>
          <p:spPr>
            <a:xfrm>
              <a:off x="7431587" y="4156531"/>
              <a:ext cx="858568" cy="410560"/>
            </a:xfrm>
            <a:custGeom>
              <a:avLst/>
              <a:gdLst/>
              <a:ahLst/>
              <a:cxnLst/>
              <a:rect l="l" t="t" r="r" b="b"/>
              <a:pathLst>
                <a:path w="48903" h="23385" extrusionOk="0">
                  <a:moveTo>
                    <a:pt x="24785" y="1"/>
                  </a:moveTo>
                  <a:cubicBezTo>
                    <a:pt x="23651" y="3303"/>
                    <a:pt x="21283" y="5471"/>
                    <a:pt x="17647" y="6806"/>
                  </a:cubicBezTo>
                  <a:cubicBezTo>
                    <a:pt x="14378" y="7973"/>
                    <a:pt x="10708" y="7973"/>
                    <a:pt x="7539" y="9308"/>
                  </a:cubicBezTo>
                  <a:cubicBezTo>
                    <a:pt x="2402" y="11376"/>
                    <a:pt x="1" y="18314"/>
                    <a:pt x="1902" y="22984"/>
                  </a:cubicBezTo>
                  <a:lnTo>
                    <a:pt x="1935" y="22984"/>
                  </a:lnTo>
                  <a:lnTo>
                    <a:pt x="27354" y="23384"/>
                  </a:lnTo>
                  <a:cubicBezTo>
                    <a:pt x="26320" y="20149"/>
                    <a:pt x="28755" y="15545"/>
                    <a:pt x="32190" y="14011"/>
                  </a:cubicBezTo>
                  <a:cubicBezTo>
                    <a:pt x="34425" y="12977"/>
                    <a:pt x="38728" y="11676"/>
                    <a:pt x="40963" y="10542"/>
                  </a:cubicBezTo>
                  <a:cubicBezTo>
                    <a:pt x="45133" y="8440"/>
                    <a:pt x="48902" y="4337"/>
                    <a:pt x="48569" y="835"/>
                  </a:cubicBezTo>
                  <a:lnTo>
                    <a:pt x="38128" y="501"/>
                  </a:lnTo>
                  <a:lnTo>
                    <a:pt x="24785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3392;p69">
              <a:extLst>
                <a:ext uri="{FF2B5EF4-FFF2-40B4-BE49-F238E27FC236}">
                  <a16:creationId xmlns:a16="http://schemas.microsoft.com/office/drawing/2014/main" id="{E3924572-6794-4786-918F-6F814A8B8FBC}"/>
                </a:ext>
              </a:extLst>
            </p:cNvPr>
            <p:cNvSpPr/>
            <p:nvPr/>
          </p:nvSpPr>
          <p:spPr>
            <a:xfrm>
              <a:off x="7453252" y="4153617"/>
              <a:ext cx="834551" cy="413474"/>
            </a:xfrm>
            <a:custGeom>
              <a:avLst/>
              <a:gdLst/>
              <a:ahLst/>
              <a:cxnLst/>
              <a:rect l="l" t="t" r="r" b="b"/>
              <a:pathLst>
                <a:path w="47535" h="23551" extrusionOk="0">
                  <a:moveTo>
                    <a:pt x="363" y="16958"/>
                  </a:moveTo>
                  <a:lnTo>
                    <a:pt x="363" y="16958"/>
                  </a:lnTo>
                  <a:cubicBezTo>
                    <a:pt x="329" y="17098"/>
                    <a:pt x="297" y="17238"/>
                    <a:pt x="268" y="17379"/>
                  </a:cubicBezTo>
                  <a:cubicBezTo>
                    <a:pt x="68" y="18413"/>
                    <a:pt x="1" y="19514"/>
                    <a:pt x="68" y="20581"/>
                  </a:cubicBezTo>
                  <a:cubicBezTo>
                    <a:pt x="101" y="20982"/>
                    <a:pt x="168" y="21349"/>
                    <a:pt x="234" y="21749"/>
                  </a:cubicBezTo>
                  <a:cubicBezTo>
                    <a:pt x="268" y="22016"/>
                    <a:pt x="368" y="22316"/>
                    <a:pt x="435" y="22583"/>
                  </a:cubicBezTo>
                  <a:cubicBezTo>
                    <a:pt x="535" y="22783"/>
                    <a:pt x="568" y="22950"/>
                    <a:pt x="601" y="23083"/>
                  </a:cubicBezTo>
                  <a:cubicBezTo>
                    <a:pt x="635" y="23150"/>
                    <a:pt x="660" y="23167"/>
                    <a:pt x="676" y="23167"/>
                  </a:cubicBezTo>
                  <a:cubicBezTo>
                    <a:pt x="693" y="23167"/>
                    <a:pt x="701" y="23150"/>
                    <a:pt x="701" y="23150"/>
                  </a:cubicBezTo>
                  <a:lnTo>
                    <a:pt x="2469" y="23150"/>
                  </a:lnTo>
                  <a:lnTo>
                    <a:pt x="1135" y="23117"/>
                  </a:lnTo>
                  <a:lnTo>
                    <a:pt x="699" y="23148"/>
                  </a:lnTo>
                  <a:lnTo>
                    <a:pt x="699" y="23148"/>
                  </a:lnTo>
                  <a:cubicBezTo>
                    <a:pt x="635" y="23083"/>
                    <a:pt x="635" y="23049"/>
                    <a:pt x="635" y="22983"/>
                  </a:cubicBezTo>
                  <a:lnTo>
                    <a:pt x="468" y="22483"/>
                  </a:lnTo>
                  <a:cubicBezTo>
                    <a:pt x="401" y="22216"/>
                    <a:pt x="301" y="21916"/>
                    <a:pt x="268" y="21649"/>
                  </a:cubicBezTo>
                  <a:cubicBezTo>
                    <a:pt x="201" y="21249"/>
                    <a:pt x="134" y="20882"/>
                    <a:pt x="101" y="20481"/>
                  </a:cubicBezTo>
                  <a:cubicBezTo>
                    <a:pt x="8" y="19294"/>
                    <a:pt x="101" y="18106"/>
                    <a:pt x="363" y="16958"/>
                  </a:cubicBezTo>
                  <a:close/>
                  <a:moveTo>
                    <a:pt x="23551" y="0"/>
                  </a:moveTo>
                  <a:lnTo>
                    <a:pt x="23484" y="100"/>
                  </a:lnTo>
                  <a:cubicBezTo>
                    <a:pt x="23084" y="1334"/>
                    <a:pt x="22450" y="2502"/>
                    <a:pt x="21583" y="3503"/>
                  </a:cubicBezTo>
                  <a:cubicBezTo>
                    <a:pt x="21149" y="3970"/>
                    <a:pt x="20682" y="4403"/>
                    <a:pt x="20215" y="4804"/>
                  </a:cubicBezTo>
                  <a:cubicBezTo>
                    <a:pt x="19715" y="5204"/>
                    <a:pt x="19181" y="5537"/>
                    <a:pt x="18614" y="5838"/>
                  </a:cubicBezTo>
                  <a:cubicBezTo>
                    <a:pt x="17547" y="6405"/>
                    <a:pt x="16446" y="6838"/>
                    <a:pt x="15279" y="7172"/>
                  </a:cubicBezTo>
                  <a:cubicBezTo>
                    <a:pt x="14144" y="7472"/>
                    <a:pt x="12977" y="7672"/>
                    <a:pt x="11909" y="7872"/>
                  </a:cubicBezTo>
                  <a:cubicBezTo>
                    <a:pt x="9741" y="8306"/>
                    <a:pt x="7606" y="8673"/>
                    <a:pt x="5872" y="9540"/>
                  </a:cubicBezTo>
                  <a:cubicBezTo>
                    <a:pt x="5405" y="9774"/>
                    <a:pt x="5005" y="10007"/>
                    <a:pt x="4604" y="10307"/>
                  </a:cubicBezTo>
                  <a:cubicBezTo>
                    <a:pt x="4404" y="10441"/>
                    <a:pt x="4237" y="10574"/>
                    <a:pt x="4071" y="10708"/>
                  </a:cubicBezTo>
                  <a:cubicBezTo>
                    <a:pt x="3870" y="10875"/>
                    <a:pt x="3704" y="11008"/>
                    <a:pt x="3570" y="11175"/>
                  </a:cubicBezTo>
                  <a:lnTo>
                    <a:pt x="3103" y="11642"/>
                  </a:lnTo>
                  <a:cubicBezTo>
                    <a:pt x="2936" y="11809"/>
                    <a:pt x="2803" y="11975"/>
                    <a:pt x="2703" y="12142"/>
                  </a:cubicBezTo>
                  <a:cubicBezTo>
                    <a:pt x="2403" y="12442"/>
                    <a:pt x="2136" y="12809"/>
                    <a:pt x="1936" y="13176"/>
                  </a:cubicBezTo>
                  <a:cubicBezTo>
                    <a:pt x="1200" y="14342"/>
                    <a:pt x="668" y="15623"/>
                    <a:pt x="363" y="16958"/>
                  </a:cubicBezTo>
                  <a:lnTo>
                    <a:pt x="363" y="16958"/>
                  </a:lnTo>
                  <a:cubicBezTo>
                    <a:pt x="676" y="15677"/>
                    <a:pt x="1180" y="14459"/>
                    <a:pt x="1902" y="13376"/>
                  </a:cubicBezTo>
                  <a:lnTo>
                    <a:pt x="2670" y="12376"/>
                  </a:lnTo>
                  <a:cubicBezTo>
                    <a:pt x="2770" y="12175"/>
                    <a:pt x="2903" y="12009"/>
                    <a:pt x="3070" y="11875"/>
                  </a:cubicBezTo>
                  <a:lnTo>
                    <a:pt x="3570" y="11375"/>
                  </a:lnTo>
                  <a:cubicBezTo>
                    <a:pt x="3737" y="11208"/>
                    <a:pt x="3904" y="11041"/>
                    <a:pt x="4071" y="10908"/>
                  </a:cubicBezTo>
                  <a:cubicBezTo>
                    <a:pt x="4237" y="10774"/>
                    <a:pt x="4437" y="10608"/>
                    <a:pt x="4604" y="10508"/>
                  </a:cubicBezTo>
                  <a:cubicBezTo>
                    <a:pt x="5005" y="10241"/>
                    <a:pt x="5405" y="10007"/>
                    <a:pt x="5838" y="9774"/>
                  </a:cubicBezTo>
                  <a:cubicBezTo>
                    <a:pt x="7573" y="8906"/>
                    <a:pt x="9675" y="8540"/>
                    <a:pt x="11876" y="8173"/>
                  </a:cubicBezTo>
                  <a:cubicBezTo>
                    <a:pt x="12944" y="7939"/>
                    <a:pt x="14078" y="7772"/>
                    <a:pt x="15245" y="7439"/>
                  </a:cubicBezTo>
                  <a:cubicBezTo>
                    <a:pt x="16413" y="7105"/>
                    <a:pt x="17547" y="6638"/>
                    <a:pt x="18614" y="6071"/>
                  </a:cubicBezTo>
                  <a:cubicBezTo>
                    <a:pt x="19181" y="5771"/>
                    <a:pt x="19715" y="5404"/>
                    <a:pt x="20215" y="5037"/>
                  </a:cubicBezTo>
                  <a:cubicBezTo>
                    <a:pt x="20716" y="4637"/>
                    <a:pt x="21216" y="4203"/>
                    <a:pt x="21616" y="3703"/>
                  </a:cubicBezTo>
                  <a:cubicBezTo>
                    <a:pt x="22493" y="2729"/>
                    <a:pt x="23148" y="1565"/>
                    <a:pt x="23552" y="335"/>
                  </a:cubicBezTo>
                  <a:lnTo>
                    <a:pt x="23552" y="335"/>
                  </a:lnTo>
                  <a:lnTo>
                    <a:pt x="34626" y="701"/>
                  </a:lnTo>
                  <a:cubicBezTo>
                    <a:pt x="38462" y="867"/>
                    <a:pt x="42465" y="1001"/>
                    <a:pt x="46568" y="1134"/>
                  </a:cubicBezTo>
                  <a:lnTo>
                    <a:pt x="47238" y="1134"/>
                  </a:lnTo>
                  <a:cubicBezTo>
                    <a:pt x="47256" y="1868"/>
                    <a:pt x="47124" y="2600"/>
                    <a:pt x="46901" y="3302"/>
                  </a:cubicBezTo>
                  <a:cubicBezTo>
                    <a:pt x="46734" y="3669"/>
                    <a:pt x="46601" y="4003"/>
                    <a:pt x="46434" y="4337"/>
                  </a:cubicBezTo>
                  <a:cubicBezTo>
                    <a:pt x="46267" y="4670"/>
                    <a:pt x="46067" y="5004"/>
                    <a:pt x="45834" y="5304"/>
                  </a:cubicBezTo>
                  <a:cubicBezTo>
                    <a:pt x="44966" y="6538"/>
                    <a:pt x="43932" y="7672"/>
                    <a:pt x="42731" y="8606"/>
                  </a:cubicBezTo>
                  <a:cubicBezTo>
                    <a:pt x="41564" y="9507"/>
                    <a:pt x="40296" y="10307"/>
                    <a:pt x="38962" y="10941"/>
                  </a:cubicBezTo>
                  <a:cubicBezTo>
                    <a:pt x="37628" y="11508"/>
                    <a:pt x="36294" y="12042"/>
                    <a:pt x="34959" y="12509"/>
                  </a:cubicBezTo>
                  <a:cubicBezTo>
                    <a:pt x="33625" y="12976"/>
                    <a:pt x="32291" y="13476"/>
                    <a:pt x="31056" y="14010"/>
                  </a:cubicBezTo>
                  <a:cubicBezTo>
                    <a:pt x="30423" y="14277"/>
                    <a:pt x="29822" y="14644"/>
                    <a:pt x="29289" y="15044"/>
                  </a:cubicBezTo>
                  <a:cubicBezTo>
                    <a:pt x="29022" y="15244"/>
                    <a:pt x="28755" y="15478"/>
                    <a:pt x="28555" y="15711"/>
                  </a:cubicBezTo>
                  <a:cubicBezTo>
                    <a:pt x="28321" y="15978"/>
                    <a:pt x="28088" y="16212"/>
                    <a:pt x="27888" y="16479"/>
                  </a:cubicBezTo>
                  <a:cubicBezTo>
                    <a:pt x="27054" y="17479"/>
                    <a:pt x="26453" y="18647"/>
                    <a:pt x="26086" y="19881"/>
                  </a:cubicBezTo>
                  <a:cubicBezTo>
                    <a:pt x="25730" y="21048"/>
                    <a:pt x="25688" y="22278"/>
                    <a:pt x="26023" y="23449"/>
                  </a:cubicBezTo>
                  <a:lnTo>
                    <a:pt x="26023" y="23449"/>
                  </a:lnTo>
                  <a:lnTo>
                    <a:pt x="7606" y="23183"/>
                  </a:lnTo>
                  <a:lnTo>
                    <a:pt x="2469" y="23150"/>
                  </a:lnTo>
                  <a:lnTo>
                    <a:pt x="7606" y="23217"/>
                  </a:lnTo>
                  <a:lnTo>
                    <a:pt x="26053" y="23549"/>
                  </a:lnTo>
                  <a:lnTo>
                    <a:pt x="26053" y="23549"/>
                  </a:lnTo>
                  <a:cubicBezTo>
                    <a:pt x="26053" y="23549"/>
                    <a:pt x="26053" y="23550"/>
                    <a:pt x="26053" y="23550"/>
                  </a:cubicBezTo>
                  <a:lnTo>
                    <a:pt x="26054" y="23549"/>
                  </a:lnTo>
                  <a:lnTo>
                    <a:pt x="26054" y="23549"/>
                  </a:lnTo>
                  <a:lnTo>
                    <a:pt x="26120" y="23550"/>
                  </a:lnTo>
                  <a:lnTo>
                    <a:pt x="26253" y="23550"/>
                  </a:lnTo>
                  <a:lnTo>
                    <a:pt x="26186" y="23450"/>
                  </a:lnTo>
                  <a:cubicBezTo>
                    <a:pt x="25853" y="22283"/>
                    <a:pt x="25886" y="21048"/>
                    <a:pt x="26253" y="19881"/>
                  </a:cubicBezTo>
                  <a:cubicBezTo>
                    <a:pt x="26620" y="18680"/>
                    <a:pt x="27254" y="17546"/>
                    <a:pt x="28054" y="16545"/>
                  </a:cubicBezTo>
                  <a:cubicBezTo>
                    <a:pt x="28221" y="16278"/>
                    <a:pt x="28455" y="16045"/>
                    <a:pt x="28721" y="15811"/>
                  </a:cubicBezTo>
                  <a:cubicBezTo>
                    <a:pt x="28955" y="15545"/>
                    <a:pt x="29222" y="15344"/>
                    <a:pt x="29455" y="15144"/>
                  </a:cubicBezTo>
                  <a:cubicBezTo>
                    <a:pt x="29989" y="14711"/>
                    <a:pt x="30556" y="14377"/>
                    <a:pt x="31157" y="14110"/>
                  </a:cubicBezTo>
                  <a:cubicBezTo>
                    <a:pt x="32391" y="13543"/>
                    <a:pt x="33725" y="13109"/>
                    <a:pt x="35059" y="12609"/>
                  </a:cubicBezTo>
                  <a:cubicBezTo>
                    <a:pt x="36394" y="12109"/>
                    <a:pt x="37761" y="11642"/>
                    <a:pt x="39096" y="11008"/>
                  </a:cubicBezTo>
                  <a:cubicBezTo>
                    <a:pt x="40430" y="10374"/>
                    <a:pt x="41697" y="9607"/>
                    <a:pt x="42898" y="8673"/>
                  </a:cubicBezTo>
                  <a:cubicBezTo>
                    <a:pt x="44099" y="7739"/>
                    <a:pt x="45167" y="6605"/>
                    <a:pt x="46067" y="5337"/>
                  </a:cubicBezTo>
                  <a:cubicBezTo>
                    <a:pt x="46301" y="5037"/>
                    <a:pt x="46501" y="4703"/>
                    <a:pt x="46668" y="4337"/>
                  </a:cubicBezTo>
                  <a:cubicBezTo>
                    <a:pt x="46868" y="4003"/>
                    <a:pt x="47001" y="3636"/>
                    <a:pt x="47135" y="3269"/>
                  </a:cubicBezTo>
                  <a:cubicBezTo>
                    <a:pt x="47401" y="2502"/>
                    <a:pt x="47535" y="1701"/>
                    <a:pt x="47468" y="934"/>
                  </a:cubicBezTo>
                  <a:lnTo>
                    <a:pt x="47468" y="834"/>
                  </a:lnTo>
                  <a:lnTo>
                    <a:pt x="47401" y="834"/>
                  </a:lnTo>
                  <a:lnTo>
                    <a:pt x="46634" y="801"/>
                  </a:lnTo>
                  <a:cubicBezTo>
                    <a:pt x="42565" y="667"/>
                    <a:pt x="38562" y="600"/>
                    <a:pt x="34726" y="434"/>
                  </a:cubicBezTo>
                  <a:lnTo>
                    <a:pt x="23618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3393;p69">
              <a:extLst>
                <a:ext uri="{FF2B5EF4-FFF2-40B4-BE49-F238E27FC236}">
                  <a16:creationId xmlns:a16="http://schemas.microsoft.com/office/drawing/2014/main" id="{B9E848B3-907A-4BDF-8BE8-36BB2253011D}"/>
                </a:ext>
              </a:extLst>
            </p:cNvPr>
            <p:cNvSpPr/>
            <p:nvPr/>
          </p:nvSpPr>
          <p:spPr>
            <a:xfrm>
              <a:off x="7893658" y="4102071"/>
              <a:ext cx="100704" cy="91382"/>
            </a:xfrm>
            <a:custGeom>
              <a:avLst/>
              <a:gdLst/>
              <a:ahLst/>
              <a:cxnLst/>
              <a:rect l="l" t="t" r="r" b="b"/>
              <a:pathLst>
                <a:path w="5736" h="5205" extrusionOk="0">
                  <a:moveTo>
                    <a:pt x="5679" y="2888"/>
                  </a:moveTo>
                  <a:cubicBezTo>
                    <a:pt x="5676" y="2904"/>
                    <a:pt x="5674" y="2920"/>
                    <a:pt x="5671" y="2936"/>
                  </a:cubicBezTo>
                  <a:cubicBezTo>
                    <a:pt x="5671" y="3069"/>
                    <a:pt x="5638" y="3170"/>
                    <a:pt x="5571" y="3270"/>
                  </a:cubicBezTo>
                  <a:cubicBezTo>
                    <a:pt x="5605" y="3336"/>
                    <a:pt x="5605" y="3403"/>
                    <a:pt x="5605" y="3470"/>
                  </a:cubicBezTo>
                  <a:cubicBezTo>
                    <a:pt x="5638" y="3336"/>
                    <a:pt x="5671" y="3170"/>
                    <a:pt x="5671" y="3036"/>
                  </a:cubicBezTo>
                  <a:cubicBezTo>
                    <a:pt x="5675" y="2986"/>
                    <a:pt x="5678" y="2937"/>
                    <a:pt x="5679" y="2888"/>
                  </a:cubicBezTo>
                  <a:close/>
                  <a:moveTo>
                    <a:pt x="3022" y="1"/>
                  </a:moveTo>
                  <a:cubicBezTo>
                    <a:pt x="1873" y="1"/>
                    <a:pt x="784" y="676"/>
                    <a:pt x="334" y="1802"/>
                  </a:cubicBezTo>
                  <a:cubicBezTo>
                    <a:pt x="67" y="2402"/>
                    <a:pt x="1" y="3069"/>
                    <a:pt x="134" y="3703"/>
                  </a:cubicBezTo>
                  <a:cubicBezTo>
                    <a:pt x="201" y="4104"/>
                    <a:pt x="367" y="4504"/>
                    <a:pt x="601" y="4871"/>
                  </a:cubicBezTo>
                  <a:cubicBezTo>
                    <a:pt x="701" y="5004"/>
                    <a:pt x="834" y="5104"/>
                    <a:pt x="968" y="5204"/>
                  </a:cubicBezTo>
                  <a:cubicBezTo>
                    <a:pt x="1001" y="5204"/>
                    <a:pt x="868" y="5071"/>
                    <a:pt x="701" y="4804"/>
                  </a:cubicBezTo>
                  <a:cubicBezTo>
                    <a:pt x="468" y="4470"/>
                    <a:pt x="334" y="4104"/>
                    <a:pt x="267" y="3703"/>
                  </a:cubicBezTo>
                  <a:cubicBezTo>
                    <a:pt x="201" y="3103"/>
                    <a:pt x="301" y="2502"/>
                    <a:pt x="534" y="1935"/>
                  </a:cubicBezTo>
                  <a:cubicBezTo>
                    <a:pt x="534" y="1902"/>
                    <a:pt x="568" y="1902"/>
                    <a:pt x="568" y="1869"/>
                  </a:cubicBezTo>
                  <a:cubicBezTo>
                    <a:pt x="1054" y="871"/>
                    <a:pt x="2055" y="282"/>
                    <a:pt x="3092" y="282"/>
                  </a:cubicBezTo>
                  <a:cubicBezTo>
                    <a:pt x="3477" y="282"/>
                    <a:pt x="3867" y="363"/>
                    <a:pt x="4237" y="534"/>
                  </a:cubicBezTo>
                  <a:cubicBezTo>
                    <a:pt x="4804" y="768"/>
                    <a:pt x="5238" y="1235"/>
                    <a:pt x="5471" y="1802"/>
                  </a:cubicBezTo>
                  <a:cubicBezTo>
                    <a:pt x="5619" y="2156"/>
                    <a:pt x="5688" y="2510"/>
                    <a:pt x="5679" y="2888"/>
                  </a:cubicBezTo>
                  <a:lnTo>
                    <a:pt x="5679" y="2888"/>
                  </a:lnTo>
                  <a:cubicBezTo>
                    <a:pt x="5735" y="2498"/>
                    <a:pt x="5698" y="2054"/>
                    <a:pt x="5538" y="1702"/>
                  </a:cubicBezTo>
                  <a:cubicBezTo>
                    <a:pt x="5338" y="1068"/>
                    <a:pt x="4871" y="568"/>
                    <a:pt x="4304" y="267"/>
                  </a:cubicBezTo>
                  <a:cubicBezTo>
                    <a:pt x="4237" y="267"/>
                    <a:pt x="4204" y="234"/>
                    <a:pt x="4170" y="234"/>
                  </a:cubicBezTo>
                  <a:cubicBezTo>
                    <a:pt x="3795" y="76"/>
                    <a:pt x="3405" y="1"/>
                    <a:pt x="302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3394;p69">
              <a:extLst>
                <a:ext uri="{FF2B5EF4-FFF2-40B4-BE49-F238E27FC236}">
                  <a16:creationId xmlns:a16="http://schemas.microsoft.com/office/drawing/2014/main" id="{83CBD65F-891E-4F51-A402-5AB34A663627}"/>
                </a:ext>
              </a:extLst>
            </p:cNvPr>
            <p:cNvSpPr/>
            <p:nvPr/>
          </p:nvSpPr>
          <p:spPr>
            <a:xfrm>
              <a:off x="7963937" y="4102071"/>
              <a:ext cx="100740" cy="91382"/>
            </a:xfrm>
            <a:custGeom>
              <a:avLst/>
              <a:gdLst/>
              <a:ahLst/>
              <a:cxnLst/>
              <a:rect l="l" t="t" r="r" b="b"/>
              <a:pathLst>
                <a:path w="5738" h="5205" extrusionOk="0">
                  <a:moveTo>
                    <a:pt x="5660" y="3201"/>
                  </a:moveTo>
                  <a:lnTo>
                    <a:pt x="5660" y="3201"/>
                  </a:lnTo>
                  <a:cubicBezTo>
                    <a:pt x="5653" y="3224"/>
                    <a:pt x="5645" y="3247"/>
                    <a:pt x="5638" y="3270"/>
                  </a:cubicBezTo>
                  <a:lnTo>
                    <a:pt x="5638" y="3470"/>
                  </a:lnTo>
                  <a:cubicBezTo>
                    <a:pt x="5638" y="3388"/>
                    <a:pt x="5650" y="3293"/>
                    <a:pt x="5660" y="3201"/>
                  </a:cubicBezTo>
                  <a:close/>
                  <a:moveTo>
                    <a:pt x="3022" y="1"/>
                  </a:moveTo>
                  <a:cubicBezTo>
                    <a:pt x="1873" y="1"/>
                    <a:pt x="784" y="676"/>
                    <a:pt x="334" y="1802"/>
                  </a:cubicBezTo>
                  <a:cubicBezTo>
                    <a:pt x="67" y="2402"/>
                    <a:pt x="0" y="3069"/>
                    <a:pt x="134" y="3703"/>
                  </a:cubicBezTo>
                  <a:cubicBezTo>
                    <a:pt x="201" y="4104"/>
                    <a:pt x="367" y="4504"/>
                    <a:pt x="634" y="4871"/>
                  </a:cubicBezTo>
                  <a:cubicBezTo>
                    <a:pt x="701" y="5004"/>
                    <a:pt x="834" y="5104"/>
                    <a:pt x="968" y="5204"/>
                  </a:cubicBezTo>
                  <a:cubicBezTo>
                    <a:pt x="1001" y="5204"/>
                    <a:pt x="868" y="5071"/>
                    <a:pt x="701" y="4804"/>
                  </a:cubicBezTo>
                  <a:cubicBezTo>
                    <a:pt x="467" y="4470"/>
                    <a:pt x="334" y="4104"/>
                    <a:pt x="301" y="3703"/>
                  </a:cubicBezTo>
                  <a:cubicBezTo>
                    <a:pt x="201" y="3103"/>
                    <a:pt x="301" y="2502"/>
                    <a:pt x="534" y="1935"/>
                  </a:cubicBezTo>
                  <a:cubicBezTo>
                    <a:pt x="534" y="1902"/>
                    <a:pt x="567" y="1902"/>
                    <a:pt x="567" y="1869"/>
                  </a:cubicBezTo>
                  <a:cubicBezTo>
                    <a:pt x="1054" y="871"/>
                    <a:pt x="2055" y="282"/>
                    <a:pt x="3092" y="282"/>
                  </a:cubicBezTo>
                  <a:cubicBezTo>
                    <a:pt x="3477" y="282"/>
                    <a:pt x="3867" y="363"/>
                    <a:pt x="4237" y="534"/>
                  </a:cubicBezTo>
                  <a:cubicBezTo>
                    <a:pt x="4804" y="768"/>
                    <a:pt x="5237" y="1235"/>
                    <a:pt x="5471" y="1802"/>
                  </a:cubicBezTo>
                  <a:cubicBezTo>
                    <a:pt x="5638" y="2202"/>
                    <a:pt x="5704" y="2602"/>
                    <a:pt x="5671" y="3036"/>
                  </a:cubicBezTo>
                  <a:cubicBezTo>
                    <a:pt x="5671" y="3087"/>
                    <a:pt x="5666" y="3144"/>
                    <a:pt x="5660" y="3201"/>
                  </a:cubicBezTo>
                  <a:lnTo>
                    <a:pt x="5660" y="3201"/>
                  </a:lnTo>
                  <a:cubicBezTo>
                    <a:pt x="5685" y="3122"/>
                    <a:pt x="5704" y="3039"/>
                    <a:pt x="5704" y="2936"/>
                  </a:cubicBezTo>
                  <a:cubicBezTo>
                    <a:pt x="5738" y="2502"/>
                    <a:pt x="5704" y="2102"/>
                    <a:pt x="5538" y="1702"/>
                  </a:cubicBezTo>
                  <a:cubicBezTo>
                    <a:pt x="5338" y="1068"/>
                    <a:pt x="4871" y="568"/>
                    <a:pt x="4303" y="267"/>
                  </a:cubicBezTo>
                  <a:cubicBezTo>
                    <a:pt x="4237" y="267"/>
                    <a:pt x="4203" y="234"/>
                    <a:pt x="4170" y="234"/>
                  </a:cubicBezTo>
                  <a:cubicBezTo>
                    <a:pt x="3795" y="76"/>
                    <a:pt x="3405" y="1"/>
                    <a:pt x="302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3395;p69">
              <a:extLst>
                <a:ext uri="{FF2B5EF4-FFF2-40B4-BE49-F238E27FC236}">
                  <a16:creationId xmlns:a16="http://schemas.microsoft.com/office/drawing/2014/main" id="{C04F2B38-DE5C-40E2-8D40-6707EF7F23CA}"/>
                </a:ext>
              </a:extLst>
            </p:cNvPr>
            <p:cNvSpPr/>
            <p:nvPr/>
          </p:nvSpPr>
          <p:spPr>
            <a:xfrm>
              <a:off x="8002123" y="4110147"/>
              <a:ext cx="115856" cy="92681"/>
            </a:xfrm>
            <a:custGeom>
              <a:avLst/>
              <a:gdLst/>
              <a:ahLst/>
              <a:cxnLst/>
              <a:rect l="l" t="t" r="r" b="b"/>
              <a:pathLst>
                <a:path w="6599" h="5279" extrusionOk="0">
                  <a:moveTo>
                    <a:pt x="3981" y="0"/>
                  </a:moveTo>
                  <a:cubicBezTo>
                    <a:pt x="1610" y="0"/>
                    <a:pt x="0" y="2868"/>
                    <a:pt x="1661" y="4944"/>
                  </a:cubicBezTo>
                  <a:cubicBezTo>
                    <a:pt x="1728" y="5078"/>
                    <a:pt x="1862" y="5211"/>
                    <a:pt x="1995" y="5278"/>
                  </a:cubicBezTo>
                  <a:cubicBezTo>
                    <a:pt x="1995" y="5245"/>
                    <a:pt x="1862" y="5145"/>
                    <a:pt x="1695" y="4911"/>
                  </a:cubicBezTo>
                  <a:cubicBezTo>
                    <a:pt x="1461" y="4578"/>
                    <a:pt x="1261" y="4177"/>
                    <a:pt x="1194" y="3777"/>
                  </a:cubicBezTo>
                  <a:cubicBezTo>
                    <a:pt x="1094" y="3177"/>
                    <a:pt x="1128" y="2543"/>
                    <a:pt x="1361" y="1976"/>
                  </a:cubicBezTo>
                  <a:cubicBezTo>
                    <a:pt x="1595" y="1275"/>
                    <a:pt x="2128" y="708"/>
                    <a:pt x="2829" y="408"/>
                  </a:cubicBezTo>
                  <a:cubicBezTo>
                    <a:pt x="3181" y="232"/>
                    <a:pt x="3561" y="149"/>
                    <a:pt x="3940" y="149"/>
                  </a:cubicBezTo>
                  <a:cubicBezTo>
                    <a:pt x="4278" y="149"/>
                    <a:pt x="4615" y="215"/>
                    <a:pt x="4930" y="341"/>
                  </a:cubicBezTo>
                  <a:cubicBezTo>
                    <a:pt x="5531" y="575"/>
                    <a:pt x="5998" y="1008"/>
                    <a:pt x="6231" y="1575"/>
                  </a:cubicBezTo>
                  <a:cubicBezTo>
                    <a:pt x="6398" y="1942"/>
                    <a:pt x="6498" y="2343"/>
                    <a:pt x="6498" y="2776"/>
                  </a:cubicBezTo>
                  <a:cubicBezTo>
                    <a:pt x="6498" y="2910"/>
                    <a:pt x="6465" y="3076"/>
                    <a:pt x="6465" y="3243"/>
                  </a:cubicBezTo>
                  <a:cubicBezTo>
                    <a:pt x="6465" y="3210"/>
                    <a:pt x="6498" y="3143"/>
                    <a:pt x="6498" y="3110"/>
                  </a:cubicBezTo>
                  <a:cubicBezTo>
                    <a:pt x="6532" y="3010"/>
                    <a:pt x="6565" y="2876"/>
                    <a:pt x="6565" y="2776"/>
                  </a:cubicBezTo>
                  <a:cubicBezTo>
                    <a:pt x="6598" y="2343"/>
                    <a:pt x="6532" y="1909"/>
                    <a:pt x="6365" y="1509"/>
                  </a:cubicBezTo>
                  <a:cubicBezTo>
                    <a:pt x="6098" y="942"/>
                    <a:pt x="5631" y="441"/>
                    <a:pt x="5031" y="174"/>
                  </a:cubicBezTo>
                  <a:cubicBezTo>
                    <a:pt x="4997" y="174"/>
                    <a:pt x="4930" y="141"/>
                    <a:pt x="4897" y="141"/>
                  </a:cubicBezTo>
                  <a:cubicBezTo>
                    <a:pt x="4583" y="45"/>
                    <a:pt x="4276" y="0"/>
                    <a:pt x="398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3396;p69">
              <a:extLst>
                <a:ext uri="{FF2B5EF4-FFF2-40B4-BE49-F238E27FC236}">
                  <a16:creationId xmlns:a16="http://schemas.microsoft.com/office/drawing/2014/main" id="{4924E2ED-A1D6-4EDD-9924-D979FCD4C56C}"/>
                </a:ext>
              </a:extLst>
            </p:cNvPr>
            <p:cNvSpPr/>
            <p:nvPr/>
          </p:nvSpPr>
          <p:spPr>
            <a:xfrm>
              <a:off x="8073455" y="4114448"/>
              <a:ext cx="100160" cy="94226"/>
            </a:xfrm>
            <a:custGeom>
              <a:avLst/>
              <a:gdLst/>
              <a:ahLst/>
              <a:cxnLst/>
              <a:rect l="l" t="t" r="r" b="b"/>
              <a:pathLst>
                <a:path w="5705" h="5367" extrusionOk="0">
                  <a:moveTo>
                    <a:pt x="5638" y="2998"/>
                  </a:moveTo>
                  <a:lnTo>
                    <a:pt x="5638" y="3165"/>
                  </a:lnTo>
                  <a:cubicBezTo>
                    <a:pt x="5638" y="3165"/>
                    <a:pt x="5704" y="3098"/>
                    <a:pt x="5638" y="2998"/>
                  </a:cubicBezTo>
                  <a:close/>
                  <a:moveTo>
                    <a:pt x="3020" y="1"/>
                  </a:moveTo>
                  <a:cubicBezTo>
                    <a:pt x="2560" y="1"/>
                    <a:pt x="2102" y="113"/>
                    <a:pt x="1668" y="330"/>
                  </a:cubicBezTo>
                  <a:cubicBezTo>
                    <a:pt x="968" y="697"/>
                    <a:pt x="434" y="1330"/>
                    <a:pt x="234" y="2098"/>
                  </a:cubicBezTo>
                  <a:cubicBezTo>
                    <a:pt x="0" y="2731"/>
                    <a:pt x="0" y="3365"/>
                    <a:pt x="234" y="3999"/>
                  </a:cubicBezTo>
                  <a:cubicBezTo>
                    <a:pt x="367" y="4399"/>
                    <a:pt x="567" y="4766"/>
                    <a:pt x="834" y="5066"/>
                  </a:cubicBezTo>
                  <a:cubicBezTo>
                    <a:pt x="968" y="5166"/>
                    <a:pt x="1068" y="5267"/>
                    <a:pt x="1201" y="5367"/>
                  </a:cubicBezTo>
                  <a:cubicBezTo>
                    <a:pt x="1268" y="5367"/>
                    <a:pt x="1101" y="5233"/>
                    <a:pt x="934" y="5033"/>
                  </a:cubicBezTo>
                  <a:cubicBezTo>
                    <a:pt x="667" y="4699"/>
                    <a:pt x="501" y="4333"/>
                    <a:pt x="367" y="3932"/>
                  </a:cubicBezTo>
                  <a:cubicBezTo>
                    <a:pt x="200" y="3365"/>
                    <a:pt x="234" y="2731"/>
                    <a:pt x="434" y="2164"/>
                  </a:cubicBezTo>
                  <a:cubicBezTo>
                    <a:pt x="467" y="2098"/>
                    <a:pt x="467" y="2098"/>
                    <a:pt x="467" y="2064"/>
                  </a:cubicBezTo>
                  <a:cubicBezTo>
                    <a:pt x="864" y="928"/>
                    <a:pt x="1930" y="210"/>
                    <a:pt x="3070" y="210"/>
                  </a:cubicBezTo>
                  <a:cubicBezTo>
                    <a:pt x="3368" y="210"/>
                    <a:pt x="3672" y="259"/>
                    <a:pt x="3970" y="363"/>
                  </a:cubicBezTo>
                  <a:cubicBezTo>
                    <a:pt x="4537" y="563"/>
                    <a:pt x="5037" y="997"/>
                    <a:pt x="5304" y="1531"/>
                  </a:cubicBezTo>
                  <a:cubicBezTo>
                    <a:pt x="5504" y="1864"/>
                    <a:pt x="5638" y="2298"/>
                    <a:pt x="5638" y="2698"/>
                  </a:cubicBezTo>
                  <a:lnTo>
                    <a:pt x="5638" y="2998"/>
                  </a:lnTo>
                  <a:cubicBezTo>
                    <a:pt x="5671" y="2865"/>
                    <a:pt x="5704" y="2765"/>
                    <a:pt x="5671" y="2665"/>
                  </a:cubicBezTo>
                  <a:cubicBezTo>
                    <a:pt x="5671" y="2231"/>
                    <a:pt x="5571" y="1797"/>
                    <a:pt x="5371" y="1397"/>
                  </a:cubicBezTo>
                  <a:cubicBezTo>
                    <a:pt x="5104" y="797"/>
                    <a:pt x="4603" y="363"/>
                    <a:pt x="3970" y="163"/>
                  </a:cubicBezTo>
                  <a:cubicBezTo>
                    <a:pt x="3656" y="54"/>
                    <a:pt x="3338" y="1"/>
                    <a:pt x="302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3397;p69">
              <a:extLst>
                <a:ext uri="{FF2B5EF4-FFF2-40B4-BE49-F238E27FC236}">
                  <a16:creationId xmlns:a16="http://schemas.microsoft.com/office/drawing/2014/main" id="{03D0D408-7C6A-4660-96D7-C1E2B672289A}"/>
                </a:ext>
              </a:extLst>
            </p:cNvPr>
            <p:cNvSpPr/>
            <p:nvPr/>
          </p:nvSpPr>
          <p:spPr>
            <a:xfrm>
              <a:off x="8132006" y="4113763"/>
              <a:ext cx="100160" cy="95490"/>
            </a:xfrm>
            <a:custGeom>
              <a:avLst/>
              <a:gdLst/>
              <a:ahLst/>
              <a:cxnLst/>
              <a:rect l="l" t="t" r="r" b="b"/>
              <a:pathLst>
                <a:path w="5705" h="5439" extrusionOk="0">
                  <a:moveTo>
                    <a:pt x="3001" y="1"/>
                  </a:moveTo>
                  <a:cubicBezTo>
                    <a:pt x="2521" y="1"/>
                    <a:pt x="2036" y="121"/>
                    <a:pt x="1602" y="369"/>
                  </a:cubicBezTo>
                  <a:cubicBezTo>
                    <a:pt x="902" y="736"/>
                    <a:pt x="368" y="1403"/>
                    <a:pt x="168" y="2203"/>
                  </a:cubicBezTo>
                  <a:cubicBezTo>
                    <a:pt x="1" y="2804"/>
                    <a:pt x="1" y="3471"/>
                    <a:pt x="234" y="4071"/>
                  </a:cubicBezTo>
                  <a:cubicBezTo>
                    <a:pt x="334" y="4472"/>
                    <a:pt x="568" y="4839"/>
                    <a:pt x="902" y="5139"/>
                  </a:cubicBezTo>
                  <a:cubicBezTo>
                    <a:pt x="1002" y="5272"/>
                    <a:pt x="1135" y="5372"/>
                    <a:pt x="1268" y="5439"/>
                  </a:cubicBezTo>
                  <a:lnTo>
                    <a:pt x="935" y="5105"/>
                  </a:lnTo>
                  <a:cubicBezTo>
                    <a:pt x="268" y="4305"/>
                    <a:pt x="34" y="3237"/>
                    <a:pt x="334" y="2237"/>
                  </a:cubicBezTo>
                  <a:cubicBezTo>
                    <a:pt x="401" y="2237"/>
                    <a:pt x="401" y="2203"/>
                    <a:pt x="401" y="2137"/>
                  </a:cubicBezTo>
                  <a:cubicBezTo>
                    <a:pt x="751" y="980"/>
                    <a:pt x="1816" y="235"/>
                    <a:pt x="2968" y="235"/>
                  </a:cubicBezTo>
                  <a:cubicBezTo>
                    <a:pt x="3245" y="235"/>
                    <a:pt x="3526" y="278"/>
                    <a:pt x="3804" y="369"/>
                  </a:cubicBezTo>
                  <a:cubicBezTo>
                    <a:pt x="4371" y="535"/>
                    <a:pt x="4871" y="936"/>
                    <a:pt x="5171" y="1469"/>
                  </a:cubicBezTo>
                  <a:cubicBezTo>
                    <a:pt x="5371" y="1836"/>
                    <a:pt x="5505" y="2237"/>
                    <a:pt x="5572" y="2637"/>
                  </a:cubicBezTo>
                  <a:lnTo>
                    <a:pt x="5572" y="3104"/>
                  </a:lnTo>
                  <a:cubicBezTo>
                    <a:pt x="5605" y="3071"/>
                    <a:pt x="5638" y="3004"/>
                    <a:pt x="5638" y="2937"/>
                  </a:cubicBezTo>
                  <a:cubicBezTo>
                    <a:pt x="5672" y="2837"/>
                    <a:pt x="5705" y="2737"/>
                    <a:pt x="5672" y="2604"/>
                  </a:cubicBezTo>
                  <a:cubicBezTo>
                    <a:pt x="5672" y="2170"/>
                    <a:pt x="5572" y="1736"/>
                    <a:pt x="5338" y="1369"/>
                  </a:cubicBezTo>
                  <a:cubicBezTo>
                    <a:pt x="5038" y="769"/>
                    <a:pt x="4504" y="369"/>
                    <a:pt x="3870" y="135"/>
                  </a:cubicBezTo>
                  <a:cubicBezTo>
                    <a:pt x="3591" y="46"/>
                    <a:pt x="3297" y="1"/>
                    <a:pt x="300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3398;p69">
              <a:extLst>
                <a:ext uri="{FF2B5EF4-FFF2-40B4-BE49-F238E27FC236}">
                  <a16:creationId xmlns:a16="http://schemas.microsoft.com/office/drawing/2014/main" id="{790CCD67-4AAC-44B9-871E-40C7837707B0}"/>
                </a:ext>
              </a:extLst>
            </p:cNvPr>
            <p:cNvSpPr/>
            <p:nvPr/>
          </p:nvSpPr>
          <p:spPr>
            <a:xfrm>
              <a:off x="8178865" y="4118907"/>
              <a:ext cx="99581" cy="93875"/>
            </a:xfrm>
            <a:custGeom>
              <a:avLst/>
              <a:gdLst/>
              <a:ahLst/>
              <a:cxnLst/>
              <a:rect l="l" t="t" r="r" b="b"/>
              <a:pathLst>
                <a:path w="5672" h="5347" extrusionOk="0">
                  <a:moveTo>
                    <a:pt x="5638" y="2744"/>
                  </a:moveTo>
                  <a:cubicBezTo>
                    <a:pt x="5638" y="2844"/>
                    <a:pt x="5604" y="2978"/>
                    <a:pt x="5604" y="3078"/>
                  </a:cubicBezTo>
                  <a:cubicBezTo>
                    <a:pt x="5604" y="3111"/>
                    <a:pt x="5638" y="3145"/>
                    <a:pt x="5638" y="3178"/>
                  </a:cubicBezTo>
                  <a:lnTo>
                    <a:pt x="5638" y="2744"/>
                  </a:lnTo>
                  <a:close/>
                  <a:moveTo>
                    <a:pt x="3010" y="1"/>
                  </a:moveTo>
                  <a:cubicBezTo>
                    <a:pt x="2571" y="1"/>
                    <a:pt x="2132" y="102"/>
                    <a:pt x="1735" y="309"/>
                  </a:cubicBezTo>
                  <a:cubicBezTo>
                    <a:pt x="1001" y="676"/>
                    <a:pt x="467" y="1310"/>
                    <a:pt x="234" y="2077"/>
                  </a:cubicBezTo>
                  <a:cubicBezTo>
                    <a:pt x="0" y="2678"/>
                    <a:pt x="0" y="3311"/>
                    <a:pt x="167" y="3945"/>
                  </a:cubicBezTo>
                  <a:cubicBezTo>
                    <a:pt x="301" y="4345"/>
                    <a:pt x="501" y="4746"/>
                    <a:pt x="801" y="5079"/>
                  </a:cubicBezTo>
                  <a:cubicBezTo>
                    <a:pt x="901" y="5179"/>
                    <a:pt x="1035" y="5279"/>
                    <a:pt x="1168" y="5346"/>
                  </a:cubicBezTo>
                  <a:cubicBezTo>
                    <a:pt x="1168" y="5346"/>
                    <a:pt x="1035" y="5246"/>
                    <a:pt x="901" y="5013"/>
                  </a:cubicBezTo>
                  <a:cubicBezTo>
                    <a:pt x="267" y="4212"/>
                    <a:pt x="101" y="3111"/>
                    <a:pt x="434" y="2144"/>
                  </a:cubicBezTo>
                  <a:cubicBezTo>
                    <a:pt x="467" y="2110"/>
                    <a:pt x="467" y="2110"/>
                    <a:pt x="467" y="2077"/>
                  </a:cubicBezTo>
                  <a:cubicBezTo>
                    <a:pt x="862" y="948"/>
                    <a:pt x="1918" y="252"/>
                    <a:pt x="3049" y="252"/>
                  </a:cubicBezTo>
                  <a:cubicBezTo>
                    <a:pt x="3354" y="252"/>
                    <a:pt x="3665" y="303"/>
                    <a:pt x="3970" y="409"/>
                  </a:cubicBezTo>
                  <a:cubicBezTo>
                    <a:pt x="4537" y="609"/>
                    <a:pt x="5037" y="1010"/>
                    <a:pt x="5304" y="1577"/>
                  </a:cubicBezTo>
                  <a:cubicBezTo>
                    <a:pt x="5504" y="1910"/>
                    <a:pt x="5638" y="2311"/>
                    <a:pt x="5638" y="2744"/>
                  </a:cubicBezTo>
                  <a:cubicBezTo>
                    <a:pt x="5671" y="2311"/>
                    <a:pt x="5604" y="1877"/>
                    <a:pt x="5404" y="1477"/>
                  </a:cubicBezTo>
                  <a:cubicBezTo>
                    <a:pt x="5104" y="910"/>
                    <a:pt x="4604" y="443"/>
                    <a:pt x="4003" y="176"/>
                  </a:cubicBezTo>
                  <a:cubicBezTo>
                    <a:pt x="3685" y="60"/>
                    <a:pt x="3348" y="1"/>
                    <a:pt x="301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3399;p69">
              <a:extLst>
                <a:ext uri="{FF2B5EF4-FFF2-40B4-BE49-F238E27FC236}">
                  <a16:creationId xmlns:a16="http://schemas.microsoft.com/office/drawing/2014/main" id="{E7F93B88-73DE-4C8C-9181-46103E4FFEEF}"/>
                </a:ext>
              </a:extLst>
            </p:cNvPr>
            <p:cNvSpPr/>
            <p:nvPr/>
          </p:nvSpPr>
          <p:spPr>
            <a:xfrm>
              <a:off x="8207553" y="2675303"/>
              <a:ext cx="633107" cy="725788"/>
            </a:xfrm>
            <a:custGeom>
              <a:avLst/>
              <a:gdLst/>
              <a:ahLst/>
              <a:cxnLst/>
              <a:rect l="l" t="t" r="r" b="b"/>
              <a:pathLst>
                <a:path w="36061" h="41340" extrusionOk="0">
                  <a:moveTo>
                    <a:pt x="15414" y="1"/>
                  </a:moveTo>
                  <a:cubicBezTo>
                    <a:pt x="14455" y="1"/>
                    <a:pt x="13510" y="66"/>
                    <a:pt x="12543" y="176"/>
                  </a:cubicBezTo>
                  <a:cubicBezTo>
                    <a:pt x="5371" y="1110"/>
                    <a:pt x="1" y="7248"/>
                    <a:pt x="34" y="14486"/>
                  </a:cubicBezTo>
                  <a:cubicBezTo>
                    <a:pt x="34" y="16788"/>
                    <a:pt x="335" y="19090"/>
                    <a:pt x="935" y="21325"/>
                  </a:cubicBezTo>
                  <a:cubicBezTo>
                    <a:pt x="2936" y="28463"/>
                    <a:pt x="3537" y="34701"/>
                    <a:pt x="3303" y="37770"/>
                  </a:cubicBezTo>
                  <a:lnTo>
                    <a:pt x="10008" y="41339"/>
                  </a:lnTo>
                  <a:cubicBezTo>
                    <a:pt x="10008" y="41339"/>
                    <a:pt x="13144" y="36869"/>
                    <a:pt x="16112" y="34968"/>
                  </a:cubicBezTo>
                  <a:cubicBezTo>
                    <a:pt x="19048" y="33033"/>
                    <a:pt x="29122" y="27863"/>
                    <a:pt x="33025" y="22592"/>
                  </a:cubicBezTo>
                  <a:cubicBezTo>
                    <a:pt x="35560" y="19156"/>
                    <a:pt x="36060" y="12151"/>
                    <a:pt x="29989" y="6014"/>
                  </a:cubicBezTo>
                  <a:cubicBezTo>
                    <a:pt x="26286" y="2278"/>
                    <a:pt x="21283" y="110"/>
                    <a:pt x="16012" y="9"/>
                  </a:cubicBezTo>
                  <a:cubicBezTo>
                    <a:pt x="15812" y="4"/>
                    <a:pt x="15613" y="1"/>
                    <a:pt x="15414" y="1"/>
                  </a:cubicBezTo>
                  <a:close/>
                </a:path>
              </a:pathLst>
            </a:custGeom>
            <a:solidFill>
              <a:srgbClr val="ACD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3400;p69">
              <a:extLst>
                <a:ext uri="{FF2B5EF4-FFF2-40B4-BE49-F238E27FC236}">
                  <a16:creationId xmlns:a16="http://schemas.microsoft.com/office/drawing/2014/main" id="{8BC6510C-A651-49FF-B042-3799320C1C52}"/>
                </a:ext>
              </a:extLst>
            </p:cNvPr>
            <p:cNvSpPr/>
            <p:nvPr/>
          </p:nvSpPr>
          <p:spPr>
            <a:xfrm>
              <a:off x="8175934" y="3473687"/>
              <a:ext cx="139996" cy="145842"/>
            </a:xfrm>
            <a:custGeom>
              <a:avLst/>
              <a:gdLst/>
              <a:ahLst/>
              <a:cxnLst/>
              <a:rect l="l" t="t" r="r" b="b"/>
              <a:pathLst>
                <a:path w="7974" h="8307" extrusionOk="0">
                  <a:moveTo>
                    <a:pt x="1935" y="0"/>
                  </a:moveTo>
                  <a:lnTo>
                    <a:pt x="1" y="6472"/>
                  </a:lnTo>
                  <a:lnTo>
                    <a:pt x="4070" y="8306"/>
                  </a:lnTo>
                  <a:lnTo>
                    <a:pt x="7973" y="3303"/>
                  </a:lnTo>
                  <a:lnTo>
                    <a:pt x="1935" y="0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3401;p69">
              <a:extLst>
                <a:ext uri="{FF2B5EF4-FFF2-40B4-BE49-F238E27FC236}">
                  <a16:creationId xmlns:a16="http://schemas.microsoft.com/office/drawing/2014/main" id="{5056A1F0-547C-4371-BBDB-96149D6E34B0}"/>
                </a:ext>
              </a:extLst>
            </p:cNvPr>
            <p:cNvSpPr/>
            <p:nvPr/>
          </p:nvSpPr>
          <p:spPr>
            <a:xfrm>
              <a:off x="8213995" y="3337238"/>
              <a:ext cx="52143" cy="139978"/>
            </a:xfrm>
            <a:custGeom>
              <a:avLst/>
              <a:gdLst/>
              <a:ahLst/>
              <a:cxnLst/>
              <a:rect l="l" t="t" r="r" b="b"/>
              <a:pathLst>
                <a:path w="2970" h="7973" extrusionOk="0">
                  <a:moveTo>
                    <a:pt x="2936" y="0"/>
                  </a:moveTo>
                  <a:lnTo>
                    <a:pt x="2936" y="0"/>
                  </a:lnTo>
                  <a:cubicBezTo>
                    <a:pt x="2903" y="0"/>
                    <a:pt x="2169" y="1801"/>
                    <a:pt x="1402" y="3970"/>
                  </a:cubicBezTo>
                  <a:cubicBezTo>
                    <a:pt x="601" y="6138"/>
                    <a:pt x="1" y="7972"/>
                    <a:pt x="68" y="7972"/>
                  </a:cubicBezTo>
                  <a:cubicBezTo>
                    <a:pt x="101" y="7972"/>
                    <a:pt x="801" y="6171"/>
                    <a:pt x="1602" y="4003"/>
                  </a:cubicBezTo>
                  <a:cubicBezTo>
                    <a:pt x="2403" y="1835"/>
                    <a:pt x="2970" y="0"/>
                    <a:pt x="293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3402;p69">
              <a:extLst>
                <a:ext uri="{FF2B5EF4-FFF2-40B4-BE49-F238E27FC236}">
                  <a16:creationId xmlns:a16="http://schemas.microsoft.com/office/drawing/2014/main" id="{14AF9933-A952-4E0F-A488-3278CB914597}"/>
                </a:ext>
              </a:extLst>
            </p:cNvPr>
            <p:cNvSpPr/>
            <p:nvPr/>
          </p:nvSpPr>
          <p:spPr>
            <a:xfrm>
              <a:off x="8308292" y="3395209"/>
              <a:ext cx="79654" cy="131779"/>
            </a:xfrm>
            <a:custGeom>
              <a:avLst/>
              <a:gdLst/>
              <a:ahLst/>
              <a:cxnLst/>
              <a:rect l="l" t="t" r="r" b="b"/>
              <a:pathLst>
                <a:path w="4537" h="7506" extrusionOk="0">
                  <a:moveTo>
                    <a:pt x="4470" y="0"/>
                  </a:moveTo>
                  <a:cubicBezTo>
                    <a:pt x="4437" y="0"/>
                    <a:pt x="3403" y="1635"/>
                    <a:pt x="2202" y="3703"/>
                  </a:cubicBezTo>
                  <a:cubicBezTo>
                    <a:pt x="968" y="5805"/>
                    <a:pt x="0" y="7472"/>
                    <a:pt x="67" y="7506"/>
                  </a:cubicBezTo>
                  <a:cubicBezTo>
                    <a:pt x="901" y="6305"/>
                    <a:pt x="1668" y="5071"/>
                    <a:pt x="2369" y="3803"/>
                  </a:cubicBezTo>
                  <a:cubicBezTo>
                    <a:pt x="3570" y="1702"/>
                    <a:pt x="4537" y="0"/>
                    <a:pt x="447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3403;p69">
              <a:extLst>
                <a:ext uri="{FF2B5EF4-FFF2-40B4-BE49-F238E27FC236}">
                  <a16:creationId xmlns:a16="http://schemas.microsoft.com/office/drawing/2014/main" id="{5CD5B59A-69F6-494F-9D1D-6CFBBA36DE9F}"/>
                </a:ext>
              </a:extLst>
            </p:cNvPr>
            <p:cNvSpPr/>
            <p:nvPr/>
          </p:nvSpPr>
          <p:spPr>
            <a:xfrm>
              <a:off x="8303025" y="2678269"/>
              <a:ext cx="413474" cy="708758"/>
            </a:xfrm>
            <a:custGeom>
              <a:avLst/>
              <a:gdLst/>
              <a:ahLst/>
              <a:cxnLst/>
              <a:rect l="l" t="t" r="r" b="b"/>
              <a:pathLst>
                <a:path w="23551" h="40370" extrusionOk="0">
                  <a:moveTo>
                    <a:pt x="0" y="38668"/>
                  </a:moveTo>
                  <a:cubicBezTo>
                    <a:pt x="0" y="38670"/>
                    <a:pt x="0" y="38671"/>
                    <a:pt x="1" y="38671"/>
                  </a:cubicBezTo>
                  <a:cubicBezTo>
                    <a:pt x="1" y="38671"/>
                    <a:pt x="1" y="38670"/>
                    <a:pt x="2" y="38669"/>
                  </a:cubicBezTo>
                  <a:lnTo>
                    <a:pt x="2" y="38669"/>
                  </a:lnTo>
                  <a:cubicBezTo>
                    <a:pt x="1" y="38669"/>
                    <a:pt x="1" y="38669"/>
                    <a:pt x="0" y="38668"/>
                  </a:cubicBezTo>
                  <a:close/>
                  <a:moveTo>
                    <a:pt x="12829" y="0"/>
                  </a:moveTo>
                  <a:cubicBezTo>
                    <a:pt x="12743" y="0"/>
                    <a:pt x="12659" y="3"/>
                    <a:pt x="12576" y="7"/>
                  </a:cubicBezTo>
                  <a:cubicBezTo>
                    <a:pt x="12342" y="7"/>
                    <a:pt x="9007" y="3943"/>
                    <a:pt x="7506" y="6579"/>
                  </a:cubicBezTo>
                  <a:cubicBezTo>
                    <a:pt x="2535" y="15452"/>
                    <a:pt x="2268" y="24125"/>
                    <a:pt x="901" y="34198"/>
                  </a:cubicBezTo>
                  <a:cubicBezTo>
                    <a:pt x="706" y="35627"/>
                    <a:pt x="37" y="38603"/>
                    <a:pt x="2" y="38669"/>
                  </a:cubicBezTo>
                  <a:lnTo>
                    <a:pt x="2" y="38669"/>
                  </a:lnTo>
                  <a:cubicBezTo>
                    <a:pt x="737" y="39270"/>
                    <a:pt x="3202" y="40369"/>
                    <a:pt x="3202" y="40369"/>
                  </a:cubicBezTo>
                  <a:cubicBezTo>
                    <a:pt x="3202" y="40369"/>
                    <a:pt x="5537" y="37601"/>
                    <a:pt x="6438" y="36166"/>
                  </a:cubicBezTo>
                  <a:cubicBezTo>
                    <a:pt x="10174" y="30496"/>
                    <a:pt x="14177" y="26093"/>
                    <a:pt x="17346" y="20122"/>
                  </a:cubicBezTo>
                  <a:cubicBezTo>
                    <a:pt x="20515" y="14151"/>
                    <a:pt x="23550" y="8847"/>
                    <a:pt x="20615" y="2743"/>
                  </a:cubicBezTo>
                  <a:lnTo>
                    <a:pt x="20615" y="2743"/>
                  </a:lnTo>
                  <a:cubicBezTo>
                    <a:pt x="20615" y="2743"/>
                    <a:pt x="20616" y="2743"/>
                    <a:pt x="20616" y="2743"/>
                  </a:cubicBezTo>
                  <a:cubicBezTo>
                    <a:pt x="20624" y="2743"/>
                    <a:pt x="15838" y="0"/>
                    <a:pt x="12829" y="0"/>
                  </a:cubicBez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3404;p69">
              <a:extLst>
                <a:ext uri="{FF2B5EF4-FFF2-40B4-BE49-F238E27FC236}">
                  <a16:creationId xmlns:a16="http://schemas.microsoft.com/office/drawing/2014/main" id="{7742792E-CF28-4FCE-BAA4-E000AF2AA29D}"/>
                </a:ext>
              </a:extLst>
            </p:cNvPr>
            <p:cNvSpPr/>
            <p:nvPr/>
          </p:nvSpPr>
          <p:spPr>
            <a:xfrm>
              <a:off x="8204638" y="2840667"/>
              <a:ext cx="584475" cy="246512"/>
            </a:xfrm>
            <a:custGeom>
              <a:avLst/>
              <a:gdLst/>
              <a:ahLst/>
              <a:cxnLst/>
              <a:rect l="l" t="t" r="r" b="b"/>
              <a:pathLst>
                <a:path w="33291" h="14041" extrusionOk="0">
                  <a:moveTo>
                    <a:pt x="5221" y="1"/>
                  </a:moveTo>
                  <a:cubicBezTo>
                    <a:pt x="4318" y="1"/>
                    <a:pt x="3416" y="182"/>
                    <a:pt x="2569" y="531"/>
                  </a:cubicBezTo>
                  <a:cubicBezTo>
                    <a:pt x="1868" y="798"/>
                    <a:pt x="1168" y="1198"/>
                    <a:pt x="567" y="1698"/>
                  </a:cubicBezTo>
                  <a:cubicBezTo>
                    <a:pt x="434" y="1832"/>
                    <a:pt x="267" y="1965"/>
                    <a:pt x="134" y="2099"/>
                  </a:cubicBezTo>
                  <a:cubicBezTo>
                    <a:pt x="67" y="2165"/>
                    <a:pt x="34" y="2232"/>
                    <a:pt x="0" y="2265"/>
                  </a:cubicBezTo>
                  <a:cubicBezTo>
                    <a:pt x="67" y="2232"/>
                    <a:pt x="134" y="2199"/>
                    <a:pt x="167" y="2165"/>
                  </a:cubicBezTo>
                  <a:cubicBezTo>
                    <a:pt x="234" y="2065"/>
                    <a:pt x="400" y="1932"/>
                    <a:pt x="634" y="1765"/>
                  </a:cubicBezTo>
                  <a:cubicBezTo>
                    <a:pt x="1234" y="1331"/>
                    <a:pt x="1902" y="931"/>
                    <a:pt x="2635" y="664"/>
                  </a:cubicBezTo>
                  <a:cubicBezTo>
                    <a:pt x="3469" y="311"/>
                    <a:pt x="4341" y="148"/>
                    <a:pt x="5222" y="148"/>
                  </a:cubicBezTo>
                  <a:cubicBezTo>
                    <a:pt x="5505" y="148"/>
                    <a:pt x="5788" y="165"/>
                    <a:pt x="6071" y="197"/>
                  </a:cubicBezTo>
                  <a:cubicBezTo>
                    <a:pt x="7606" y="397"/>
                    <a:pt x="9007" y="1031"/>
                    <a:pt x="10174" y="2032"/>
                  </a:cubicBezTo>
                  <a:lnTo>
                    <a:pt x="10207" y="2065"/>
                  </a:lnTo>
                  <a:lnTo>
                    <a:pt x="10241" y="2032"/>
                  </a:lnTo>
                  <a:cubicBezTo>
                    <a:pt x="11375" y="1231"/>
                    <a:pt x="12709" y="798"/>
                    <a:pt x="14077" y="731"/>
                  </a:cubicBezTo>
                  <a:cubicBezTo>
                    <a:pt x="14230" y="724"/>
                    <a:pt x="14382" y="721"/>
                    <a:pt x="14534" y="721"/>
                  </a:cubicBezTo>
                  <a:cubicBezTo>
                    <a:pt x="15909" y="721"/>
                    <a:pt x="17249" y="994"/>
                    <a:pt x="18480" y="1565"/>
                  </a:cubicBezTo>
                  <a:cubicBezTo>
                    <a:pt x="19848" y="2199"/>
                    <a:pt x="21082" y="3066"/>
                    <a:pt x="22183" y="4100"/>
                  </a:cubicBezTo>
                  <a:cubicBezTo>
                    <a:pt x="23183" y="5067"/>
                    <a:pt x="24084" y="6102"/>
                    <a:pt x="24885" y="7236"/>
                  </a:cubicBezTo>
                  <a:lnTo>
                    <a:pt x="24918" y="7269"/>
                  </a:lnTo>
                  <a:lnTo>
                    <a:pt x="24985" y="7269"/>
                  </a:lnTo>
                  <a:cubicBezTo>
                    <a:pt x="28487" y="7769"/>
                    <a:pt x="31489" y="10038"/>
                    <a:pt x="32957" y="13240"/>
                  </a:cubicBezTo>
                  <a:cubicBezTo>
                    <a:pt x="33024" y="13440"/>
                    <a:pt x="33124" y="13640"/>
                    <a:pt x="33191" y="13840"/>
                  </a:cubicBezTo>
                  <a:cubicBezTo>
                    <a:pt x="33191" y="13907"/>
                    <a:pt x="33224" y="13974"/>
                    <a:pt x="33291" y="14041"/>
                  </a:cubicBezTo>
                  <a:cubicBezTo>
                    <a:pt x="33257" y="13941"/>
                    <a:pt x="33224" y="13840"/>
                    <a:pt x="33191" y="13774"/>
                  </a:cubicBezTo>
                  <a:cubicBezTo>
                    <a:pt x="33157" y="13640"/>
                    <a:pt x="33057" y="13440"/>
                    <a:pt x="32990" y="13173"/>
                  </a:cubicBezTo>
                  <a:cubicBezTo>
                    <a:pt x="32690" y="12473"/>
                    <a:pt x="32323" y="11806"/>
                    <a:pt x="31856" y="11172"/>
                  </a:cubicBezTo>
                  <a:cubicBezTo>
                    <a:pt x="31156" y="10205"/>
                    <a:pt x="30288" y="9371"/>
                    <a:pt x="29288" y="8737"/>
                  </a:cubicBezTo>
                  <a:cubicBezTo>
                    <a:pt x="27990" y="7838"/>
                    <a:pt x="26527" y="7305"/>
                    <a:pt x="24996" y="7104"/>
                  </a:cubicBezTo>
                  <a:lnTo>
                    <a:pt x="24996" y="7104"/>
                  </a:lnTo>
                  <a:cubicBezTo>
                    <a:pt x="24233" y="5982"/>
                    <a:pt x="23307" y="4925"/>
                    <a:pt x="22316" y="3967"/>
                  </a:cubicBezTo>
                  <a:cubicBezTo>
                    <a:pt x="21215" y="2899"/>
                    <a:pt x="19948" y="2032"/>
                    <a:pt x="18547" y="1398"/>
                  </a:cubicBezTo>
                  <a:cubicBezTo>
                    <a:pt x="17352" y="844"/>
                    <a:pt x="16030" y="545"/>
                    <a:pt x="14691" y="545"/>
                  </a:cubicBezTo>
                  <a:cubicBezTo>
                    <a:pt x="14498" y="545"/>
                    <a:pt x="14304" y="552"/>
                    <a:pt x="14110" y="564"/>
                  </a:cubicBezTo>
                  <a:cubicBezTo>
                    <a:pt x="12739" y="630"/>
                    <a:pt x="11400" y="1078"/>
                    <a:pt x="10249" y="1848"/>
                  </a:cubicBezTo>
                  <a:lnTo>
                    <a:pt x="10249" y="1848"/>
                  </a:lnTo>
                  <a:cubicBezTo>
                    <a:pt x="9092" y="843"/>
                    <a:pt x="7647" y="195"/>
                    <a:pt x="6138" y="64"/>
                  </a:cubicBezTo>
                  <a:cubicBezTo>
                    <a:pt x="5834" y="22"/>
                    <a:pt x="5528" y="1"/>
                    <a:pt x="522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3405;p69">
              <a:extLst>
                <a:ext uri="{FF2B5EF4-FFF2-40B4-BE49-F238E27FC236}">
                  <a16:creationId xmlns:a16="http://schemas.microsoft.com/office/drawing/2014/main" id="{2B76FC80-E50A-45E3-8B58-62C2F8C2E98F}"/>
                </a:ext>
              </a:extLst>
            </p:cNvPr>
            <p:cNvSpPr/>
            <p:nvPr/>
          </p:nvSpPr>
          <p:spPr>
            <a:xfrm>
              <a:off x="8239189" y="3082860"/>
              <a:ext cx="331485" cy="160098"/>
            </a:xfrm>
            <a:custGeom>
              <a:avLst/>
              <a:gdLst/>
              <a:ahLst/>
              <a:cxnLst/>
              <a:rect l="l" t="t" r="r" b="b"/>
              <a:pathLst>
                <a:path w="18881" h="9119" extrusionOk="0">
                  <a:moveTo>
                    <a:pt x="2916" y="1"/>
                  </a:moveTo>
                  <a:cubicBezTo>
                    <a:pt x="2475" y="1"/>
                    <a:pt x="2032" y="69"/>
                    <a:pt x="1601" y="212"/>
                  </a:cubicBezTo>
                  <a:cubicBezTo>
                    <a:pt x="1168" y="346"/>
                    <a:pt x="767" y="579"/>
                    <a:pt x="367" y="813"/>
                  </a:cubicBezTo>
                  <a:cubicBezTo>
                    <a:pt x="234" y="946"/>
                    <a:pt x="100" y="1046"/>
                    <a:pt x="67" y="1080"/>
                  </a:cubicBezTo>
                  <a:lnTo>
                    <a:pt x="0" y="1146"/>
                  </a:lnTo>
                  <a:cubicBezTo>
                    <a:pt x="501" y="779"/>
                    <a:pt x="1068" y="512"/>
                    <a:pt x="1668" y="312"/>
                  </a:cubicBezTo>
                  <a:cubicBezTo>
                    <a:pt x="2057" y="215"/>
                    <a:pt x="2468" y="163"/>
                    <a:pt x="2876" y="163"/>
                  </a:cubicBezTo>
                  <a:cubicBezTo>
                    <a:pt x="3168" y="163"/>
                    <a:pt x="3458" y="190"/>
                    <a:pt x="3736" y="246"/>
                  </a:cubicBezTo>
                  <a:cubicBezTo>
                    <a:pt x="4637" y="412"/>
                    <a:pt x="5437" y="846"/>
                    <a:pt x="6071" y="1480"/>
                  </a:cubicBezTo>
                  <a:lnTo>
                    <a:pt x="6105" y="1547"/>
                  </a:lnTo>
                  <a:lnTo>
                    <a:pt x="6171" y="1480"/>
                  </a:lnTo>
                  <a:cubicBezTo>
                    <a:pt x="6872" y="1113"/>
                    <a:pt x="7672" y="879"/>
                    <a:pt x="8506" y="813"/>
                  </a:cubicBezTo>
                  <a:cubicBezTo>
                    <a:pt x="8592" y="809"/>
                    <a:pt x="8678" y="808"/>
                    <a:pt x="8765" y="808"/>
                  </a:cubicBezTo>
                  <a:cubicBezTo>
                    <a:pt x="9551" y="808"/>
                    <a:pt x="10354" y="946"/>
                    <a:pt x="11075" y="1246"/>
                  </a:cubicBezTo>
                  <a:cubicBezTo>
                    <a:pt x="12976" y="2047"/>
                    <a:pt x="14344" y="3748"/>
                    <a:pt x="14677" y="5783"/>
                  </a:cubicBezTo>
                  <a:lnTo>
                    <a:pt x="14677" y="5883"/>
                  </a:lnTo>
                  <a:lnTo>
                    <a:pt x="14744" y="5883"/>
                  </a:lnTo>
                  <a:cubicBezTo>
                    <a:pt x="14842" y="5874"/>
                    <a:pt x="14940" y="5870"/>
                    <a:pt x="15038" y="5870"/>
                  </a:cubicBezTo>
                  <a:cubicBezTo>
                    <a:pt x="15713" y="5870"/>
                    <a:pt x="16397" y="6067"/>
                    <a:pt x="16979" y="6417"/>
                  </a:cubicBezTo>
                  <a:cubicBezTo>
                    <a:pt x="17479" y="6717"/>
                    <a:pt x="17913" y="7151"/>
                    <a:pt x="18247" y="7651"/>
                  </a:cubicBezTo>
                  <a:cubicBezTo>
                    <a:pt x="18534" y="8098"/>
                    <a:pt x="18729" y="8575"/>
                    <a:pt x="18833" y="9053"/>
                  </a:cubicBezTo>
                  <a:lnTo>
                    <a:pt x="18833" y="9053"/>
                  </a:lnTo>
                  <a:cubicBezTo>
                    <a:pt x="18836" y="9011"/>
                    <a:pt x="18858" y="8974"/>
                    <a:pt x="18880" y="8952"/>
                  </a:cubicBezTo>
                  <a:cubicBezTo>
                    <a:pt x="18880" y="8852"/>
                    <a:pt x="18880" y="8752"/>
                    <a:pt x="18847" y="8652"/>
                  </a:cubicBezTo>
                  <a:cubicBezTo>
                    <a:pt x="18747" y="8251"/>
                    <a:pt x="18614" y="7884"/>
                    <a:pt x="18380" y="7551"/>
                  </a:cubicBezTo>
                  <a:cubicBezTo>
                    <a:pt x="18046" y="7050"/>
                    <a:pt x="17613" y="6583"/>
                    <a:pt x="17112" y="6283"/>
                  </a:cubicBezTo>
                  <a:cubicBezTo>
                    <a:pt x="16499" y="5845"/>
                    <a:pt x="15808" y="5637"/>
                    <a:pt x="15086" y="5637"/>
                  </a:cubicBezTo>
                  <a:cubicBezTo>
                    <a:pt x="15011" y="5637"/>
                    <a:pt x="14935" y="5639"/>
                    <a:pt x="14858" y="5644"/>
                  </a:cubicBezTo>
                  <a:lnTo>
                    <a:pt x="14858" y="5644"/>
                  </a:lnTo>
                  <a:cubicBezTo>
                    <a:pt x="14684" y="4717"/>
                    <a:pt x="14322" y="3852"/>
                    <a:pt x="13743" y="3081"/>
                  </a:cubicBezTo>
                  <a:cubicBezTo>
                    <a:pt x="12590" y="1522"/>
                    <a:pt x="10765" y="633"/>
                    <a:pt x="8842" y="633"/>
                  </a:cubicBezTo>
                  <a:cubicBezTo>
                    <a:pt x="8708" y="633"/>
                    <a:pt x="8574" y="637"/>
                    <a:pt x="8440" y="646"/>
                  </a:cubicBezTo>
                  <a:cubicBezTo>
                    <a:pt x="7670" y="742"/>
                    <a:pt x="6870" y="961"/>
                    <a:pt x="6158" y="1334"/>
                  </a:cubicBezTo>
                  <a:lnTo>
                    <a:pt x="6158" y="1334"/>
                  </a:lnTo>
                  <a:cubicBezTo>
                    <a:pt x="5497" y="691"/>
                    <a:pt x="4649" y="242"/>
                    <a:pt x="3736" y="79"/>
                  </a:cubicBezTo>
                  <a:cubicBezTo>
                    <a:pt x="3466" y="27"/>
                    <a:pt x="3192" y="1"/>
                    <a:pt x="2916" y="1"/>
                  </a:cubicBezTo>
                  <a:close/>
                  <a:moveTo>
                    <a:pt x="18833" y="9053"/>
                  </a:moveTo>
                  <a:cubicBezTo>
                    <a:pt x="18832" y="9074"/>
                    <a:pt x="18836" y="9096"/>
                    <a:pt x="18847" y="9119"/>
                  </a:cubicBezTo>
                  <a:cubicBezTo>
                    <a:pt x="18843" y="9097"/>
                    <a:pt x="18838" y="9075"/>
                    <a:pt x="18833" y="9053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3406;p69">
              <a:extLst>
                <a:ext uri="{FF2B5EF4-FFF2-40B4-BE49-F238E27FC236}">
                  <a16:creationId xmlns:a16="http://schemas.microsoft.com/office/drawing/2014/main" id="{FF22DB87-BA22-4D61-B8C1-C9B12123691C}"/>
                </a:ext>
              </a:extLst>
            </p:cNvPr>
            <p:cNvSpPr/>
            <p:nvPr/>
          </p:nvSpPr>
          <p:spPr>
            <a:xfrm>
              <a:off x="8198774" y="3511170"/>
              <a:ext cx="96649" cy="48035"/>
            </a:xfrm>
            <a:custGeom>
              <a:avLst/>
              <a:gdLst/>
              <a:ahLst/>
              <a:cxnLst/>
              <a:rect l="l" t="t" r="r" b="b"/>
              <a:pathLst>
                <a:path w="5505" h="2736" extrusionOk="0">
                  <a:moveTo>
                    <a:pt x="34" y="0"/>
                  </a:moveTo>
                  <a:cubicBezTo>
                    <a:pt x="1" y="67"/>
                    <a:pt x="1" y="200"/>
                    <a:pt x="34" y="267"/>
                  </a:cubicBezTo>
                  <a:cubicBezTo>
                    <a:pt x="134" y="734"/>
                    <a:pt x="468" y="1101"/>
                    <a:pt x="935" y="1201"/>
                  </a:cubicBezTo>
                  <a:cubicBezTo>
                    <a:pt x="993" y="1211"/>
                    <a:pt x="1052" y="1215"/>
                    <a:pt x="1110" y="1215"/>
                  </a:cubicBezTo>
                  <a:cubicBezTo>
                    <a:pt x="1252" y="1215"/>
                    <a:pt x="1394" y="1191"/>
                    <a:pt x="1535" y="1168"/>
                  </a:cubicBezTo>
                  <a:lnTo>
                    <a:pt x="2169" y="1034"/>
                  </a:lnTo>
                  <a:cubicBezTo>
                    <a:pt x="2369" y="1034"/>
                    <a:pt x="2569" y="1101"/>
                    <a:pt x="2703" y="1268"/>
                  </a:cubicBezTo>
                  <a:cubicBezTo>
                    <a:pt x="3003" y="1601"/>
                    <a:pt x="3136" y="2102"/>
                    <a:pt x="3470" y="2435"/>
                  </a:cubicBezTo>
                  <a:cubicBezTo>
                    <a:pt x="3603" y="2602"/>
                    <a:pt x="3837" y="2702"/>
                    <a:pt x="4037" y="2702"/>
                  </a:cubicBezTo>
                  <a:cubicBezTo>
                    <a:pt x="4237" y="2702"/>
                    <a:pt x="4404" y="2669"/>
                    <a:pt x="4604" y="2602"/>
                  </a:cubicBezTo>
                  <a:cubicBezTo>
                    <a:pt x="4714" y="2547"/>
                    <a:pt x="4844" y="2522"/>
                    <a:pt x="4978" y="2522"/>
                  </a:cubicBezTo>
                  <a:cubicBezTo>
                    <a:pt x="5088" y="2522"/>
                    <a:pt x="5199" y="2539"/>
                    <a:pt x="5304" y="2569"/>
                  </a:cubicBezTo>
                  <a:cubicBezTo>
                    <a:pt x="5371" y="2635"/>
                    <a:pt x="5438" y="2669"/>
                    <a:pt x="5505" y="2735"/>
                  </a:cubicBezTo>
                  <a:cubicBezTo>
                    <a:pt x="5505" y="2635"/>
                    <a:pt x="5438" y="2569"/>
                    <a:pt x="5371" y="2502"/>
                  </a:cubicBezTo>
                  <a:cubicBezTo>
                    <a:pt x="5220" y="2437"/>
                    <a:pt x="5042" y="2401"/>
                    <a:pt x="4871" y="2401"/>
                  </a:cubicBezTo>
                  <a:cubicBezTo>
                    <a:pt x="4778" y="2401"/>
                    <a:pt x="4687" y="2412"/>
                    <a:pt x="4604" y="2435"/>
                  </a:cubicBezTo>
                  <a:cubicBezTo>
                    <a:pt x="4437" y="2502"/>
                    <a:pt x="4270" y="2535"/>
                    <a:pt x="4104" y="2535"/>
                  </a:cubicBezTo>
                  <a:cubicBezTo>
                    <a:pt x="3903" y="2535"/>
                    <a:pt x="3737" y="2435"/>
                    <a:pt x="3637" y="2335"/>
                  </a:cubicBezTo>
                  <a:cubicBezTo>
                    <a:pt x="3336" y="2035"/>
                    <a:pt x="3270" y="1568"/>
                    <a:pt x="2869" y="1168"/>
                  </a:cubicBezTo>
                  <a:cubicBezTo>
                    <a:pt x="2720" y="988"/>
                    <a:pt x="2490" y="862"/>
                    <a:pt x="2251" y="862"/>
                  </a:cubicBezTo>
                  <a:cubicBezTo>
                    <a:pt x="2224" y="862"/>
                    <a:pt x="2196" y="864"/>
                    <a:pt x="2169" y="867"/>
                  </a:cubicBezTo>
                  <a:cubicBezTo>
                    <a:pt x="1935" y="867"/>
                    <a:pt x="1702" y="901"/>
                    <a:pt x="1502" y="1001"/>
                  </a:cubicBezTo>
                  <a:cubicBezTo>
                    <a:pt x="1384" y="1025"/>
                    <a:pt x="1249" y="1048"/>
                    <a:pt x="1121" y="1048"/>
                  </a:cubicBezTo>
                  <a:cubicBezTo>
                    <a:pt x="1069" y="1048"/>
                    <a:pt x="1017" y="1044"/>
                    <a:pt x="968" y="1034"/>
                  </a:cubicBezTo>
                  <a:cubicBezTo>
                    <a:pt x="801" y="968"/>
                    <a:pt x="668" y="901"/>
                    <a:pt x="534" y="834"/>
                  </a:cubicBezTo>
                  <a:cubicBezTo>
                    <a:pt x="334" y="667"/>
                    <a:pt x="201" y="467"/>
                    <a:pt x="134" y="234"/>
                  </a:cubicBezTo>
                  <a:cubicBezTo>
                    <a:pt x="67" y="167"/>
                    <a:pt x="67" y="67"/>
                    <a:pt x="3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3407;p69">
              <a:extLst>
                <a:ext uri="{FF2B5EF4-FFF2-40B4-BE49-F238E27FC236}">
                  <a16:creationId xmlns:a16="http://schemas.microsoft.com/office/drawing/2014/main" id="{38C9C7BC-8474-4409-B8B7-072229BDDC13}"/>
                </a:ext>
              </a:extLst>
            </p:cNvPr>
            <p:cNvSpPr/>
            <p:nvPr/>
          </p:nvSpPr>
          <p:spPr>
            <a:xfrm>
              <a:off x="8205218" y="3487733"/>
              <a:ext cx="102513" cy="53899"/>
            </a:xfrm>
            <a:custGeom>
              <a:avLst/>
              <a:gdLst/>
              <a:ahLst/>
              <a:cxnLst/>
              <a:rect l="l" t="t" r="r" b="b"/>
              <a:pathLst>
                <a:path w="5839" h="3070" extrusionOk="0">
                  <a:moveTo>
                    <a:pt x="1" y="1"/>
                  </a:moveTo>
                  <a:cubicBezTo>
                    <a:pt x="935" y="568"/>
                    <a:pt x="1902" y="1135"/>
                    <a:pt x="2903" y="1602"/>
                  </a:cubicBezTo>
                  <a:cubicBezTo>
                    <a:pt x="3837" y="2169"/>
                    <a:pt x="4837" y="2636"/>
                    <a:pt x="5838" y="3070"/>
                  </a:cubicBezTo>
                  <a:cubicBezTo>
                    <a:pt x="4937" y="2469"/>
                    <a:pt x="3970" y="1936"/>
                    <a:pt x="2969" y="1435"/>
                  </a:cubicBezTo>
                  <a:cubicBezTo>
                    <a:pt x="2002" y="902"/>
                    <a:pt x="1035" y="401"/>
                    <a:pt x="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3408;p69">
              <a:extLst>
                <a:ext uri="{FF2B5EF4-FFF2-40B4-BE49-F238E27FC236}">
                  <a16:creationId xmlns:a16="http://schemas.microsoft.com/office/drawing/2014/main" id="{D1F1E69A-EB74-4853-85D2-51AF3ED5BDF2}"/>
                </a:ext>
              </a:extLst>
            </p:cNvPr>
            <p:cNvSpPr/>
            <p:nvPr/>
          </p:nvSpPr>
          <p:spPr>
            <a:xfrm>
              <a:off x="8192927" y="3528726"/>
              <a:ext cx="93717" cy="45507"/>
            </a:xfrm>
            <a:custGeom>
              <a:avLst/>
              <a:gdLst/>
              <a:ahLst/>
              <a:cxnLst/>
              <a:rect l="l" t="t" r="r" b="b"/>
              <a:pathLst>
                <a:path w="5338" h="2592" extrusionOk="0">
                  <a:moveTo>
                    <a:pt x="33" y="1"/>
                  </a:moveTo>
                  <a:lnTo>
                    <a:pt x="33" y="1"/>
                  </a:lnTo>
                  <a:cubicBezTo>
                    <a:pt x="33" y="1"/>
                    <a:pt x="0" y="68"/>
                    <a:pt x="100" y="234"/>
                  </a:cubicBezTo>
                  <a:cubicBezTo>
                    <a:pt x="200" y="468"/>
                    <a:pt x="367" y="668"/>
                    <a:pt x="634" y="735"/>
                  </a:cubicBezTo>
                  <a:cubicBezTo>
                    <a:pt x="884" y="810"/>
                    <a:pt x="1153" y="847"/>
                    <a:pt x="1413" y="847"/>
                  </a:cubicBezTo>
                  <a:cubicBezTo>
                    <a:pt x="1499" y="847"/>
                    <a:pt x="1585" y="843"/>
                    <a:pt x="1668" y="835"/>
                  </a:cubicBezTo>
                  <a:cubicBezTo>
                    <a:pt x="1737" y="823"/>
                    <a:pt x="1804" y="818"/>
                    <a:pt x="1871" y="818"/>
                  </a:cubicBezTo>
                  <a:cubicBezTo>
                    <a:pt x="2193" y="818"/>
                    <a:pt x="2492" y="947"/>
                    <a:pt x="2769" y="1168"/>
                  </a:cubicBezTo>
                  <a:cubicBezTo>
                    <a:pt x="2869" y="1335"/>
                    <a:pt x="2969" y="1502"/>
                    <a:pt x="3036" y="1702"/>
                  </a:cubicBezTo>
                  <a:cubicBezTo>
                    <a:pt x="3136" y="1902"/>
                    <a:pt x="3269" y="2069"/>
                    <a:pt x="3436" y="2202"/>
                  </a:cubicBezTo>
                  <a:cubicBezTo>
                    <a:pt x="3703" y="2436"/>
                    <a:pt x="4070" y="2569"/>
                    <a:pt x="4437" y="2569"/>
                  </a:cubicBezTo>
                  <a:cubicBezTo>
                    <a:pt x="4492" y="2583"/>
                    <a:pt x="4547" y="2591"/>
                    <a:pt x="4602" y="2591"/>
                  </a:cubicBezTo>
                  <a:cubicBezTo>
                    <a:pt x="4681" y="2591"/>
                    <a:pt x="4759" y="2575"/>
                    <a:pt x="4837" y="2536"/>
                  </a:cubicBezTo>
                  <a:cubicBezTo>
                    <a:pt x="4937" y="2503"/>
                    <a:pt x="5037" y="2469"/>
                    <a:pt x="5137" y="2403"/>
                  </a:cubicBezTo>
                  <a:cubicBezTo>
                    <a:pt x="5204" y="2369"/>
                    <a:pt x="5270" y="2336"/>
                    <a:pt x="5337" y="2269"/>
                  </a:cubicBezTo>
                  <a:cubicBezTo>
                    <a:pt x="5270" y="2269"/>
                    <a:pt x="5204" y="2303"/>
                    <a:pt x="5137" y="2336"/>
                  </a:cubicBezTo>
                  <a:cubicBezTo>
                    <a:pt x="4987" y="2411"/>
                    <a:pt x="4818" y="2449"/>
                    <a:pt x="4645" y="2449"/>
                  </a:cubicBezTo>
                  <a:cubicBezTo>
                    <a:pt x="4587" y="2449"/>
                    <a:pt x="4528" y="2444"/>
                    <a:pt x="4470" y="2436"/>
                  </a:cubicBezTo>
                  <a:cubicBezTo>
                    <a:pt x="4136" y="2403"/>
                    <a:pt x="3836" y="2269"/>
                    <a:pt x="3603" y="2069"/>
                  </a:cubicBezTo>
                  <a:cubicBezTo>
                    <a:pt x="3436" y="1936"/>
                    <a:pt x="3336" y="1802"/>
                    <a:pt x="3269" y="1602"/>
                  </a:cubicBezTo>
                  <a:cubicBezTo>
                    <a:pt x="3169" y="1402"/>
                    <a:pt x="3069" y="1168"/>
                    <a:pt x="2935" y="1002"/>
                  </a:cubicBezTo>
                  <a:cubicBezTo>
                    <a:pt x="2630" y="724"/>
                    <a:pt x="2278" y="585"/>
                    <a:pt x="1898" y="585"/>
                  </a:cubicBezTo>
                  <a:cubicBezTo>
                    <a:pt x="1823" y="585"/>
                    <a:pt x="1746" y="590"/>
                    <a:pt x="1668" y="601"/>
                  </a:cubicBezTo>
                  <a:cubicBezTo>
                    <a:pt x="1540" y="627"/>
                    <a:pt x="1413" y="638"/>
                    <a:pt x="1286" y="638"/>
                  </a:cubicBezTo>
                  <a:cubicBezTo>
                    <a:pt x="1080" y="638"/>
                    <a:pt x="873" y="609"/>
                    <a:pt x="667" y="568"/>
                  </a:cubicBezTo>
                  <a:cubicBezTo>
                    <a:pt x="467" y="501"/>
                    <a:pt x="267" y="368"/>
                    <a:pt x="167" y="201"/>
                  </a:cubicBezTo>
                  <a:cubicBezTo>
                    <a:pt x="133" y="134"/>
                    <a:pt x="67" y="68"/>
                    <a:pt x="33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3409;p69">
              <a:extLst>
                <a:ext uri="{FF2B5EF4-FFF2-40B4-BE49-F238E27FC236}">
                  <a16:creationId xmlns:a16="http://schemas.microsoft.com/office/drawing/2014/main" id="{070249FD-EBDE-4867-8D6C-B089AB901624}"/>
                </a:ext>
              </a:extLst>
            </p:cNvPr>
            <p:cNvSpPr/>
            <p:nvPr/>
          </p:nvSpPr>
          <p:spPr>
            <a:xfrm>
              <a:off x="7450917" y="2734029"/>
              <a:ext cx="215524" cy="151689"/>
            </a:xfrm>
            <a:custGeom>
              <a:avLst/>
              <a:gdLst/>
              <a:ahLst/>
              <a:cxnLst/>
              <a:rect l="l" t="t" r="r" b="b"/>
              <a:pathLst>
                <a:path w="12276" h="8640" extrusionOk="0">
                  <a:moveTo>
                    <a:pt x="7272" y="0"/>
                  </a:moveTo>
                  <a:lnTo>
                    <a:pt x="4604" y="167"/>
                  </a:lnTo>
                  <a:cubicBezTo>
                    <a:pt x="2803" y="267"/>
                    <a:pt x="1201" y="1368"/>
                    <a:pt x="501" y="3036"/>
                  </a:cubicBezTo>
                  <a:cubicBezTo>
                    <a:pt x="101" y="3903"/>
                    <a:pt x="1" y="4904"/>
                    <a:pt x="201" y="5838"/>
                  </a:cubicBezTo>
                  <a:lnTo>
                    <a:pt x="1835" y="8640"/>
                  </a:lnTo>
                  <a:lnTo>
                    <a:pt x="12276" y="7072"/>
                  </a:lnTo>
                  <a:lnTo>
                    <a:pt x="7272" y="0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3410;p69">
              <a:extLst>
                <a:ext uri="{FF2B5EF4-FFF2-40B4-BE49-F238E27FC236}">
                  <a16:creationId xmlns:a16="http://schemas.microsoft.com/office/drawing/2014/main" id="{DF99A3F8-BB84-4795-A4D7-E00B8F6DC19A}"/>
                </a:ext>
              </a:extLst>
            </p:cNvPr>
            <p:cNvSpPr/>
            <p:nvPr/>
          </p:nvSpPr>
          <p:spPr>
            <a:xfrm>
              <a:off x="7450917" y="2734029"/>
              <a:ext cx="215524" cy="151689"/>
            </a:xfrm>
            <a:custGeom>
              <a:avLst/>
              <a:gdLst/>
              <a:ahLst/>
              <a:cxnLst/>
              <a:rect l="l" t="t" r="r" b="b"/>
              <a:pathLst>
                <a:path w="12276" h="8640" extrusionOk="0">
                  <a:moveTo>
                    <a:pt x="7272" y="0"/>
                  </a:moveTo>
                  <a:lnTo>
                    <a:pt x="4604" y="167"/>
                  </a:lnTo>
                  <a:cubicBezTo>
                    <a:pt x="2803" y="267"/>
                    <a:pt x="1201" y="1368"/>
                    <a:pt x="501" y="3036"/>
                  </a:cubicBezTo>
                  <a:cubicBezTo>
                    <a:pt x="101" y="3903"/>
                    <a:pt x="1" y="4904"/>
                    <a:pt x="201" y="5838"/>
                  </a:cubicBezTo>
                  <a:lnTo>
                    <a:pt x="1835" y="8640"/>
                  </a:lnTo>
                  <a:lnTo>
                    <a:pt x="12276" y="7072"/>
                  </a:lnTo>
                  <a:lnTo>
                    <a:pt x="727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3411;p69">
              <a:extLst>
                <a:ext uri="{FF2B5EF4-FFF2-40B4-BE49-F238E27FC236}">
                  <a16:creationId xmlns:a16="http://schemas.microsoft.com/office/drawing/2014/main" id="{B66EE2FE-88F3-48C0-A509-021B736B7A33}"/>
                </a:ext>
              </a:extLst>
            </p:cNvPr>
            <p:cNvSpPr/>
            <p:nvPr/>
          </p:nvSpPr>
          <p:spPr>
            <a:xfrm>
              <a:off x="8081654" y="2592893"/>
              <a:ext cx="362525" cy="579788"/>
            </a:xfrm>
            <a:custGeom>
              <a:avLst/>
              <a:gdLst/>
              <a:ahLst/>
              <a:cxnLst/>
              <a:rect l="l" t="t" r="r" b="b"/>
              <a:pathLst>
                <a:path w="20649" h="33024" extrusionOk="0">
                  <a:moveTo>
                    <a:pt x="6638" y="0"/>
                  </a:moveTo>
                  <a:lnTo>
                    <a:pt x="0" y="3803"/>
                  </a:lnTo>
                  <a:lnTo>
                    <a:pt x="10941" y="28287"/>
                  </a:lnTo>
                  <a:cubicBezTo>
                    <a:pt x="11041" y="28554"/>
                    <a:pt x="11141" y="28954"/>
                    <a:pt x="11275" y="29354"/>
                  </a:cubicBezTo>
                  <a:cubicBezTo>
                    <a:pt x="11342" y="29721"/>
                    <a:pt x="11375" y="30122"/>
                    <a:pt x="11375" y="30489"/>
                  </a:cubicBezTo>
                  <a:cubicBezTo>
                    <a:pt x="11375" y="30956"/>
                    <a:pt x="11308" y="31423"/>
                    <a:pt x="11141" y="31856"/>
                  </a:cubicBezTo>
                  <a:cubicBezTo>
                    <a:pt x="11007" y="32206"/>
                    <a:pt x="11220" y="32513"/>
                    <a:pt x="11500" y="32513"/>
                  </a:cubicBezTo>
                  <a:cubicBezTo>
                    <a:pt x="11567" y="32513"/>
                    <a:pt x="11638" y="32495"/>
                    <a:pt x="11709" y="32457"/>
                  </a:cubicBezTo>
                  <a:cubicBezTo>
                    <a:pt x="12075" y="32223"/>
                    <a:pt x="12542" y="31156"/>
                    <a:pt x="12542" y="29788"/>
                  </a:cubicBezTo>
                  <a:cubicBezTo>
                    <a:pt x="12542" y="29393"/>
                    <a:pt x="12654" y="29242"/>
                    <a:pt x="12825" y="29242"/>
                  </a:cubicBezTo>
                  <a:cubicBezTo>
                    <a:pt x="13263" y="29242"/>
                    <a:pt x="14094" y="30224"/>
                    <a:pt x="14477" y="30655"/>
                  </a:cubicBezTo>
                  <a:cubicBezTo>
                    <a:pt x="15011" y="31222"/>
                    <a:pt x="16712" y="33024"/>
                    <a:pt x="17046" y="33024"/>
                  </a:cubicBezTo>
                  <a:cubicBezTo>
                    <a:pt x="17513" y="32990"/>
                    <a:pt x="17546" y="32523"/>
                    <a:pt x="17012" y="31890"/>
                  </a:cubicBezTo>
                  <a:cubicBezTo>
                    <a:pt x="16479" y="31289"/>
                    <a:pt x="14978" y="29455"/>
                    <a:pt x="15311" y="29188"/>
                  </a:cubicBezTo>
                  <a:cubicBezTo>
                    <a:pt x="15323" y="29179"/>
                    <a:pt x="15339" y="29175"/>
                    <a:pt x="15357" y="29175"/>
                  </a:cubicBezTo>
                  <a:cubicBezTo>
                    <a:pt x="15834" y="29175"/>
                    <a:pt x="18280" y="32023"/>
                    <a:pt x="18280" y="32023"/>
                  </a:cubicBezTo>
                  <a:cubicBezTo>
                    <a:pt x="18280" y="32023"/>
                    <a:pt x="18583" y="32560"/>
                    <a:pt x="18917" y="32560"/>
                  </a:cubicBezTo>
                  <a:cubicBezTo>
                    <a:pt x="18982" y="32560"/>
                    <a:pt x="19048" y="32539"/>
                    <a:pt x="19114" y="32490"/>
                  </a:cubicBezTo>
                  <a:cubicBezTo>
                    <a:pt x="19814" y="31956"/>
                    <a:pt x="16745" y="28854"/>
                    <a:pt x="16445" y="28621"/>
                  </a:cubicBezTo>
                  <a:cubicBezTo>
                    <a:pt x="16269" y="28445"/>
                    <a:pt x="16415" y="28250"/>
                    <a:pt x="16612" y="28250"/>
                  </a:cubicBezTo>
                  <a:cubicBezTo>
                    <a:pt x="16676" y="28250"/>
                    <a:pt x="16746" y="28271"/>
                    <a:pt x="16812" y="28320"/>
                  </a:cubicBezTo>
                  <a:cubicBezTo>
                    <a:pt x="17027" y="28505"/>
                    <a:pt x="19028" y="31013"/>
                    <a:pt x="19888" y="31013"/>
                  </a:cubicBezTo>
                  <a:cubicBezTo>
                    <a:pt x="19961" y="31013"/>
                    <a:pt x="20026" y="30995"/>
                    <a:pt x="20081" y="30956"/>
                  </a:cubicBezTo>
                  <a:cubicBezTo>
                    <a:pt x="20648" y="30522"/>
                    <a:pt x="17579" y="28387"/>
                    <a:pt x="17446" y="27520"/>
                  </a:cubicBezTo>
                  <a:cubicBezTo>
                    <a:pt x="17423" y="27400"/>
                    <a:pt x="17447" y="27349"/>
                    <a:pt x="17507" y="27349"/>
                  </a:cubicBezTo>
                  <a:cubicBezTo>
                    <a:pt x="17851" y="27349"/>
                    <a:pt x="19376" y="29028"/>
                    <a:pt x="19953" y="29028"/>
                  </a:cubicBezTo>
                  <a:cubicBezTo>
                    <a:pt x="20004" y="29028"/>
                    <a:pt x="20047" y="29015"/>
                    <a:pt x="20081" y="28988"/>
                  </a:cubicBezTo>
                  <a:cubicBezTo>
                    <a:pt x="20315" y="28821"/>
                    <a:pt x="20415" y="28687"/>
                    <a:pt x="18847" y="27320"/>
                  </a:cubicBezTo>
                  <a:cubicBezTo>
                    <a:pt x="18080" y="26653"/>
                    <a:pt x="15211" y="24651"/>
                    <a:pt x="15211" y="24651"/>
                  </a:cubicBezTo>
                  <a:lnTo>
                    <a:pt x="6638" y="0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3412;p69">
              <a:extLst>
                <a:ext uri="{FF2B5EF4-FFF2-40B4-BE49-F238E27FC236}">
                  <a16:creationId xmlns:a16="http://schemas.microsoft.com/office/drawing/2014/main" id="{60D7C8BD-06D5-459F-A8A1-E9E4A6826EA5}"/>
                </a:ext>
              </a:extLst>
            </p:cNvPr>
            <p:cNvSpPr/>
            <p:nvPr/>
          </p:nvSpPr>
          <p:spPr>
            <a:xfrm>
              <a:off x="6992357" y="1995513"/>
              <a:ext cx="737920" cy="420532"/>
            </a:xfrm>
            <a:custGeom>
              <a:avLst/>
              <a:gdLst/>
              <a:ahLst/>
              <a:cxnLst/>
              <a:rect l="l" t="t" r="r" b="b"/>
              <a:pathLst>
                <a:path w="42031" h="23953" extrusionOk="0">
                  <a:moveTo>
                    <a:pt x="6705" y="1"/>
                  </a:moveTo>
                  <a:cubicBezTo>
                    <a:pt x="6561" y="1"/>
                    <a:pt x="6414" y="60"/>
                    <a:pt x="6305" y="169"/>
                  </a:cubicBezTo>
                  <a:cubicBezTo>
                    <a:pt x="6239" y="369"/>
                    <a:pt x="6239" y="569"/>
                    <a:pt x="6339" y="769"/>
                  </a:cubicBezTo>
                  <a:cubicBezTo>
                    <a:pt x="6706" y="1603"/>
                    <a:pt x="7273" y="2337"/>
                    <a:pt x="8007" y="2937"/>
                  </a:cubicBezTo>
                  <a:cubicBezTo>
                    <a:pt x="7073" y="3204"/>
                    <a:pt x="5838" y="3638"/>
                    <a:pt x="5838" y="3638"/>
                  </a:cubicBezTo>
                  <a:cubicBezTo>
                    <a:pt x="5838" y="3638"/>
                    <a:pt x="3804" y="1436"/>
                    <a:pt x="2736" y="1436"/>
                  </a:cubicBezTo>
                  <a:cubicBezTo>
                    <a:pt x="1702" y="1436"/>
                    <a:pt x="3570" y="3371"/>
                    <a:pt x="3570" y="3371"/>
                  </a:cubicBezTo>
                  <a:cubicBezTo>
                    <a:pt x="3570" y="3371"/>
                    <a:pt x="2290" y="2193"/>
                    <a:pt x="1636" y="2193"/>
                  </a:cubicBezTo>
                  <a:cubicBezTo>
                    <a:pt x="1544" y="2193"/>
                    <a:pt x="1464" y="2216"/>
                    <a:pt x="1402" y="2270"/>
                  </a:cubicBezTo>
                  <a:cubicBezTo>
                    <a:pt x="935" y="2670"/>
                    <a:pt x="2202" y="3838"/>
                    <a:pt x="2202" y="3838"/>
                  </a:cubicBezTo>
                  <a:cubicBezTo>
                    <a:pt x="1843" y="3598"/>
                    <a:pt x="1429" y="3466"/>
                    <a:pt x="1010" y="3466"/>
                  </a:cubicBezTo>
                  <a:cubicBezTo>
                    <a:pt x="963" y="3466"/>
                    <a:pt x="915" y="3468"/>
                    <a:pt x="868" y="3471"/>
                  </a:cubicBezTo>
                  <a:cubicBezTo>
                    <a:pt x="435" y="3538"/>
                    <a:pt x="1" y="4105"/>
                    <a:pt x="268" y="4505"/>
                  </a:cubicBezTo>
                  <a:cubicBezTo>
                    <a:pt x="368" y="4638"/>
                    <a:pt x="501" y="4738"/>
                    <a:pt x="668" y="4839"/>
                  </a:cubicBezTo>
                  <a:lnTo>
                    <a:pt x="3203" y="6273"/>
                  </a:lnTo>
                  <a:cubicBezTo>
                    <a:pt x="3603" y="6540"/>
                    <a:pt x="4104" y="6707"/>
                    <a:pt x="4604" y="6773"/>
                  </a:cubicBezTo>
                  <a:cubicBezTo>
                    <a:pt x="4630" y="6774"/>
                    <a:pt x="4656" y="6774"/>
                    <a:pt x="4681" y="6774"/>
                  </a:cubicBezTo>
                  <a:cubicBezTo>
                    <a:pt x="5913" y="6774"/>
                    <a:pt x="6899" y="6006"/>
                    <a:pt x="8173" y="6006"/>
                  </a:cubicBezTo>
                  <a:cubicBezTo>
                    <a:pt x="8173" y="6006"/>
                    <a:pt x="15445" y="21284"/>
                    <a:pt x="16146" y="22051"/>
                  </a:cubicBezTo>
                  <a:cubicBezTo>
                    <a:pt x="16846" y="22851"/>
                    <a:pt x="32824" y="23952"/>
                    <a:pt x="32824" y="23952"/>
                  </a:cubicBezTo>
                  <a:lnTo>
                    <a:pt x="42031" y="15980"/>
                  </a:lnTo>
                  <a:lnTo>
                    <a:pt x="21783" y="15680"/>
                  </a:lnTo>
                  <a:lnTo>
                    <a:pt x="12143" y="4205"/>
                  </a:lnTo>
                  <a:cubicBezTo>
                    <a:pt x="12009" y="3838"/>
                    <a:pt x="11843" y="3438"/>
                    <a:pt x="11676" y="3037"/>
                  </a:cubicBezTo>
                  <a:cubicBezTo>
                    <a:pt x="11242" y="2137"/>
                    <a:pt x="10408" y="1436"/>
                    <a:pt x="9441" y="1169"/>
                  </a:cubicBezTo>
                  <a:cubicBezTo>
                    <a:pt x="8807" y="1036"/>
                    <a:pt x="8140" y="1103"/>
                    <a:pt x="7640" y="702"/>
                  </a:cubicBezTo>
                  <a:cubicBezTo>
                    <a:pt x="7440" y="535"/>
                    <a:pt x="7273" y="302"/>
                    <a:pt x="7039" y="135"/>
                  </a:cubicBezTo>
                  <a:cubicBezTo>
                    <a:pt x="6947" y="43"/>
                    <a:pt x="6828" y="1"/>
                    <a:pt x="6705" y="1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3413;p69">
              <a:extLst>
                <a:ext uri="{FF2B5EF4-FFF2-40B4-BE49-F238E27FC236}">
                  <a16:creationId xmlns:a16="http://schemas.microsoft.com/office/drawing/2014/main" id="{FC9B76E7-12A7-4A6C-8E03-8CD7BD5B1A58}"/>
                </a:ext>
              </a:extLst>
            </p:cNvPr>
            <p:cNvSpPr/>
            <p:nvPr/>
          </p:nvSpPr>
          <p:spPr>
            <a:xfrm>
              <a:off x="7835090" y="3730785"/>
              <a:ext cx="217877" cy="289894"/>
            </a:xfrm>
            <a:custGeom>
              <a:avLst/>
              <a:gdLst/>
              <a:ahLst/>
              <a:cxnLst/>
              <a:rect l="l" t="t" r="r" b="b"/>
              <a:pathLst>
                <a:path w="12410" h="16512" extrusionOk="0">
                  <a:moveTo>
                    <a:pt x="2636" y="0"/>
                  </a:moveTo>
                  <a:lnTo>
                    <a:pt x="1" y="6071"/>
                  </a:lnTo>
                  <a:lnTo>
                    <a:pt x="6439" y="8573"/>
                  </a:lnTo>
                  <a:cubicBezTo>
                    <a:pt x="6439" y="8573"/>
                    <a:pt x="6038" y="15912"/>
                    <a:pt x="7173" y="16512"/>
                  </a:cubicBezTo>
                  <a:lnTo>
                    <a:pt x="12410" y="4237"/>
                  </a:lnTo>
                  <a:lnTo>
                    <a:pt x="2636" y="0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3414;p69">
              <a:extLst>
                <a:ext uri="{FF2B5EF4-FFF2-40B4-BE49-F238E27FC236}">
                  <a16:creationId xmlns:a16="http://schemas.microsoft.com/office/drawing/2014/main" id="{38DBC1EF-7F31-4E77-98F9-26784BE23DD6}"/>
                </a:ext>
              </a:extLst>
            </p:cNvPr>
            <p:cNvSpPr/>
            <p:nvPr/>
          </p:nvSpPr>
          <p:spPr>
            <a:xfrm>
              <a:off x="7961814" y="3807472"/>
              <a:ext cx="24860" cy="18136"/>
            </a:xfrm>
            <a:custGeom>
              <a:avLst/>
              <a:gdLst/>
              <a:ahLst/>
              <a:cxnLst/>
              <a:rect l="l" t="t" r="r" b="b"/>
              <a:pathLst>
                <a:path w="1416" h="1033" extrusionOk="0">
                  <a:moveTo>
                    <a:pt x="698" y="0"/>
                  </a:moveTo>
                  <a:cubicBezTo>
                    <a:pt x="564" y="0"/>
                    <a:pt x="429" y="59"/>
                    <a:pt x="322" y="202"/>
                  </a:cubicBezTo>
                  <a:lnTo>
                    <a:pt x="322" y="169"/>
                  </a:lnTo>
                  <a:lnTo>
                    <a:pt x="322" y="169"/>
                  </a:lnTo>
                  <a:cubicBezTo>
                    <a:pt x="1" y="564"/>
                    <a:pt x="338" y="1032"/>
                    <a:pt x="724" y="1032"/>
                  </a:cubicBezTo>
                  <a:cubicBezTo>
                    <a:pt x="859" y="1032"/>
                    <a:pt x="1001" y="974"/>
                    <a:pt x="1122" y="836"/>
                  </a:cubicBezTo>
                  <a:cubicBezTo>
                    <a:pt x="1415" y="445"/>
                    <a:pt x="1064" y="0"/>
                    <a:pt x="6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3415;p69">
              <a:extLst>
                <a:ext uri="{FF2B5EF4-FFF2-40B4-BE49-F238E27FC236}">
                  <a16:creationId xmlns:a16="http://schemas.microsoft.com/office/drawing/2014/main" id="{53C85B71-AAFA-4198-B79D-DD108373DE74}"/>
                </a:ext>
              </a:extLst>
            </p:cNvPr>
            <p:cNvSpPr/>
            <p:nvPr/>
          </p:nvSpPr>
          <p:spPr>
            <a:xfrm>
              <a:off x="7954562" y="3799290"/>
              <a:ext cx="99581" cy="221985"/>
            </a:xfrm>
            <a:custGeom>
              <a:avLst/>
              <a:gdLst/>
              <a:ahLst/>
              <a:cxnLst/>
              <a:rect l="l" t="t" r="r" b="b"/>
              <a:pathLst>
                <a:path w="5672" h="12644" extrusionOk="0">
                  <a:moveTo>
                    <a:pt x="4671" y="1"/>
                  </a:moveTo>
                  <a:lnTo>
                    <a:pt x="1" y="11876"/>
                  </a:lnTo>
                  <a:cubicBezTo>
                    <a:pt x="1" y="11876"/>
                    <a:pt x="1" y="12543"/>
                    <a:pt x="401" y="12643"/>
                  </a:cubicBezTo>
                  <a:lnTo>
                    <a:pt x="5671" y="368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3416;p69">
              <a:extLst>
                <a:ext uri="{FF2B5EF4-FFF2-40B4-BE49-F238E27FC236}">
                  <a16:creationId xmlns:a16="http://schemas.microsoft.com/office/drawing/2014/main" id="{3C291C30-7DD7-49C9-99D8-6ED5133FDF13}"/>
                </a:ext>
              </a:extLst>
            </p:cNvPr>
            <p:cNvSpPr/>
            <p:nvPr/>
          </p:nvSpPr>
          <p:spPr>
            <a:xfrm>
              <a:off x="7944028" y="3869991"/>
              <a:ext cx="22262" cy="14835"/>
            </a:xfrm>
            <a:custGeom>
              <a:avLst/>
              <a:gdLst/>
              <a:ahLst/>
              <a:cxnLst/>
              <a:rect l="l" t="t" r="r" b="b"/>
              <a:pathLst>
                <a:path w="1268" h="845" extrusionOk="0">
                  <a:moveTo>
                    <a:pt x="1065" y="1"/>
                  </a:moveTo>
                  <a:cubicBezTo>
                    <a:pt x="916" y="1"/>
                    <a:pt x="703" y="48"/>
                    <a:pt x="501" y="177"/>
                  </a:cubicBezTo>
                  <a:cubicBezTo>
                    <a:pt x="134" y="444"/>
                    <a:pt x="0" y="844"/>
                    <a:pt x="100" y="844"/>
                  </a:cubicBezTo>
                  <a:cubicBezTo>
                    <a:pt x="267" y="677"/>
                    <a:pt x="434" y="544"/>
                    <a:pt x="634" y="410"/>
                  </a:cubicBezTo>
                  <a:cubicBezTo>
                    <a:pt x="968" y="177"/>
                    <a:pt x="1268" y="144"/>
                    <a:pt x="1268" y="77"/>
                  </a:cubicBezTo>
                  <a:cubicBezTo>
                    <a:pt x="1268" y="32"/>
                    <a:pt x="1187" y="1"/>
                    <a:pt x="1065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3417;p69">
              <a:extLst>
                <a:ext uri="{FF2B5EF4-FFF2-40B4-BE49-F238E27FC236}">
                  <a16:creationId xmlns:a16="http://schemas.microsoft.com/office/drawing/2014/main" id="{4D93649F-FBAB-4E2E-9A1C-7A063EECE67D}"/>
                </a:ext>
              </a:extLst>
            </p:cNvPr>
            <p:cNvSpPr/>
            <p:nvPr/>
          </p:nvSpPr>
          <p:spPr>
            <a:xfrm>
              <a:off x="7944028" y="3902751"/>
              <a:ext cx="23877" cy="8638"/>
            </a:xfrm>
            <a:custGeom>
              <a:avLst/>
              <a:gdLst/>
              <a:ahLst/>
              <a:cxnLst/>
              <a:rect l="l" t="t" r="r" b="b"/>
              <a:pathLst>
                <a:path w="1360" h="492" extrusionOk="0">
                  <a:moveTo>
                    <a:pt x="912" y="0"/>
                  </a:moveTo>
                  <a:cubicBezTo>
                    <a:pt x="826" y="0"/>
                    <a:pt x="732" y="13"/>
                    <a:pt x="634" y="46"/>
                  </a:cubicBezTo>
                  <a:cubicBezTo>
                    <a:pt x="200" y="146"/>
                    <a:pt x="0" y="446"/>
                    <a:pt x="34" y="479"/>
                  </a:cubicBezTo>
                  <a:cubicBezTo>
                    <a:pt x="42" y="487"/>
                    <a:pt x="52" y="491"/>
                    <a:pt x="64" y="491"/>
                  </a:cubicBezTo>
                  <a:cubicBezTo>
                    <a:pt x="152" y="491"/>
                    <a:pt x="346" y="304"/>
                    <a:pt x="667" y="246"/>
                  </a:cubicBezTo>
                  <a:cubicBezTo>
                    <a:pt x="1034" y="146"/>
                    <a:pt x="1301" y="212"/>
                    <a:pt x="1335" y="146"/>
                  </a:cubicBezTo>
                  <a:cubicBezTo>
                    <a:pt x="1360" y="120"/>
                    <a:pt x="1176" y="0"/>
                    <a:pt x="912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3418;p69">
              <a:extLst>
                <a:ext uri="{FF2B5EF4-FFF2-40B4-BE49-F238E27FC236}">
                  <a16:creationId xmlns:a16="http://schemas.microsoft.com/office/drawing/2014/main" id="{094D2B45-EF28-41B5-B6F2-BC06B2258568}"/>
                </a:ext>
              </a:extLst>
            </p:cNvPr>
            <p:cNvSpPr/>
            <p:nvPr/>
          </p:nvSpPr>
          <p:spPr>
            <a:xfrm>
              <a:off x="7944607" y="3930982"/>
              <a:ext cx="22859" cy="5372"/>
            </a:xfrm>
            <a:custGeom>
              <a:avLst/>
              <a:gdLst/>
              <a:ahLst/>
              <a:cxnLst/>
              <a:rect l="l" t="t" r="r" b="b"/>
              <a:pathLst>
                <a:path w="1302" h="306" extrusionOk="0">
                  <a:moveTo>
                    <a:pt x="561" y="0"/>
                  </a:moveTo>
                  <a:cubicBezTo>
                    <a:pt x="347" y="0"/>
                    <a:pt x="120" y="126"/>
                    <a:pt x="1" y="306"/>
                  </a:cubicBezTo>
                  <a:cubicBezTo>
                    <a:pt x="234" y="306"/>
                    <a:pt x="434" y="272"/>
                    <a:pt x="634" y="272"/>
                  </a:cubicBezTo>
                  <a:cubicBezTo>
                    <a:pt x="857" y="272"/>
                    <a:pt x="1050" y="302"/>
                    <a:pt x="1163" y="302"/>
                  </a:cubicBezTo>
                  <a:cubicBezTo>
                    <a:pt x="1220" y="302"/>
                    <a:pt x="1257" y="294"/>
                    <a:pt x="1268" y="272"/>
                  </a:cubicBezTo>
                  <a:cubicBezTo>
                    <a:pt x="1302" y="205"/>
                    <a:pt x="1035" y="5"/>
                    <a:pt x="634" y="5"/>
                  </a:cubicBezTo>
                  <a:cubicBezTo>
                    <a:pt x="610" y="2"/>
                    <a:pt x="586" y="0"/>
                    <a:pt x="56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3419;p69">
              <a:extLst>
                <a:ext uri="{FF2B5EF4-FFF2-40B4-BE49-F238E27FC236}">
                  <a16:creationId xmlns:a16="http://schemas.microsoft.com/office/drawing/2014/main" id="{DF3CE234-5F55-4C69-95EA-C0D24B704F0F}"/>
                </a:ext>
              </a:extLst>
            </p:cNvPr>
            <p:cNvSpPr/>
            <p:nvPr/>
          </p:nvSpPr>
          <p:spPr>
            <a:xfrm>
              <a:off x="7918378" y="3850591"/>
              <a:ext cx="13361" cy="21384"/>
            </a:xfrm>
            <a:custGeom>
              <a:avLst/>
              <a:gdLst/>
              <a:ahLst/>
              <a:cxnLst/>
              <a:rect l="l" t="t" r="r" b="b"/>
              <a:pathLst>
                <a:path w="761" h="1218" extrusionOk="0">
                  <a:moveTo>
                    <a:pt x="684" y="0"/>
                  </a:moveTo>
                  <a:cubicBezTo>
                    <a:pt x="569" y="0"/>
                    <a:pt x="303" y="172"/>
                    <a:pt x="160" y="515"/>
                  </a:cubicBezTo>
                  <a:cubicBezTo>
                    <a:pt x="1" y="866"/>
                    <a:pt x="86" y="1217"/>
                    <a:pt x="122" y="1217"/>
                  </a:cubicBezTo>
                  <a:cubicBezTo>
                    <a:pt x="124" y="1217"/>
                    <a:pt x="126" y="1217"/>
                    <a:pt x="127" y="1215"/>
                  </a:cubicBezTo>
                  <a:cubicBezTo>
                    <a:pt x="227" y="1215"/>
                    <a:pt x="227" y="882"/>
                    <a:pt x="394" y="581"/>
                  </a:cubicBezTo>
                  <a:cubicBezTo>
                    <a:pt x="561" y="281"/>
                    <a:pt x="761" y="48"/>
                    <a:pt x="727" y="14"/>
                  </a:cubicBezTo>
                  <a:cubicBezTo>
                    <a:pt x="718" y="5"/>
                    <a:pt x="703" y="0"/>
                    <a:pt x="68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3420;p69">
              <a:extLst>
                <a:ext uri="{FF2B5EF4-FFF2-40B4-BE49-F238E27FC236}">
                  <a16:creationId xmlns:a16="http://schemas.microsoft.com/office/drawing/2014/main" id="{67DB1F4D-2303-4744-B2F3-3A05ADC7499E}"/>
                </a:ext>
              </a:extLst>
            </p:cNvPr>
            <p:cNvSpPr/>
            <p:nvPr/>
          </p:nvSpPr>
          <p:spPr>
            <a:xfrm>
              <a:off x="7888971" y="3817461"/>
              <a:ext cx="14660" cy="39239"/>
            </a:xfrm>
            <a:custGeom>
              <a:avLst/>
              <a:gdLst/>
              <a:ahLst/>
              <a:cxnLst/>
              <a:rect l="l" t="t" r="r" b="b"/>
              <a:pathLst>
                <a:path w="835" h="2235" extrusionOk="0">
                  <a:moveTo>
                    <a:pt x="434" y="0"/>
                  </a:moveTo>
                  <a:cubicBezTo>
                    <a:pt x="301" y="67"/>
                    <a:pt x="234" y="100"/>
                    <a:pt x="167" y="234"/>
                  </a:cubicBezTo>
                  <a:cubicBezTo>
                    <a:pt x="134" y="334"/>
                    <a:pt x="134" y="400"/>
                    <a:pt x="101" y="467"/>
                  </a:cubicBezTo>
                  <a:cubicBezTo>
                    <a:pt x="1" y="867"/>
                    <a:pt x="34" y="1268"/>
                    <a:pt x="167" y="1635"/>
                  </a:cubicBezTo>
                  <a:cubicBezTo>
                    <a:pt x="234" y="1868"/>
                    <a:pt x="334" y="2068"/>
                    <a:pt x="501" y="2235"/>
                  </a:cubicBezTo>
                  <a:lnTo>
                    <a:pt x="301" y="1601"/>
                  </a:lnTo>
                  <a:cubicBezTo>
                    <a:pt x="268" y="1368"/>
                    <a:pt x="234" y="1168"/>
                    <a:pt x="234" y="934"/>
                  </a:cubicBezTo>
                  <a:cubicBezTo>
                    <a:pt x="201" y="801"/>
                    <a:pt x="234" y="634"/>
                    <a:pt x="268" y="500"/>
                  </a:cubicBezTo>
                  <a:cubicBezTo>
                    <a:pt x="268" y="400"/>
                    <a:pt x="334" y="267"/>
                    <a:pt x="401" y="267"/>
                  </a:cubicBezTo>
                  <a:cubicBezTo>
                    <a:pt x="434" y="267"/>
                    <a:pt x="434" y="267"/>
                    <a:pt x="434" y="300"/>
                  </a:cubicBezTo>
                  <a:cubicBezTo>
                    <a:pt x="468" y="367"/>
                    <a:pt x="468" y="400"/>
                    <a:pt x="468" y="467"/>
                  </a:cubicBezTo>
                  <a:cubicBezTo>
                    <a:pt x="501" y="600"/>
                    <a:pt x="501" y="734"/>
                    <a:pt x="501" y="901"/>
                  </a:cubicBezTo>
                  <a:cubicBezTo>
                    <a:pt x="501" y="1101"/>
                    <a:pt x="501" y="1334"/>
                    <a:pt x="468" y="1568"/>
                  </a:cubicBezTo>
                  <a:cubicBezTo>
                    <a:pt x="534" y="1768"/>
                    <a:pt x="534" y="1968"/>
                    <a:pt x="501" y="2168"/>
                  </a:cubicBezTo>
                  <a:cubicBezTo>
                    <a:pt x="568" y="2168"/>
                    <a:pt x="668" y="1968"/>
                    <a:pt x="768" y="1568"/>
                  </a:cubicBezTo>
                  <a:cubicBezTo>
                    <a:pt x="801" y="1334"/>
                    <a:pt x="835" y="1101"/>
                    <a:pt x="835" y="834"/>
                  </a:cubicBezTo>
                  <a:cubicBezTo>
                    <a:pt x="835" y="701"/>
                    <a:pt x="835" y="567"/>
                    <a:pt x="801" y="434"/>
                  </a:cubicBezTo>
                  <a:cubicBezTo>
                    <a:pt x="801" y="334"/>
                    <a:pt x="768" y="267"/>
                    <a:pt x="735" y="167"/>
                  </a:cubicBezTo>
                  <a:cubicBezTo>
                    <a:pt x="668" y="67"/>
                    <a:pt x="534" y="0"/>
                    <a:pt x="43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3421;p69">
              <a:extLst>
                <a:ext uri="{FF2B5EF4-FFF2-40B4-BE49-F238E27FC236}">
                  <a16:creationId xmlns:a16="http://schemas.microsoft.com/office/drawing/2014/main" id="{3C6FAD60-1305-4506-A44C-5B30F95B87A3}"/>
                </a:ext>
              </a:extLst>
            </p:cNvPr>
            <p:cNvSpPr/>
            <p:nvPr/>
          </p:nvSpPr>
          <p:spPr>
            <a:xfrm>
              <a:off x="7862039" y="3843814"/>
              <a:ext cx="37501" cy="16854"/>
            </a:xfrm>
            <a:custGeom>
              <a:avLst/>
              <a:gdLst/>
              <a:ahLst/>
              <a:cxnLst/>
              <a:rect l="l" t="t" r="r" b="b"/>
              <a:pathLst>
                <a:path w="2136" h="960" extrusionOk="0">
                  <a:moveTo>
                    <a:pt x="501" y="0"/>
                  </a:moveTo>
                  <a:cubicBezTo>
                    <a:pt x="300" y="0"/>
                    <a:pt x="134" y="100"/>
                    <a:pt x="34" y="267"/>
                  </a:cubicBezTo>
                  <a:cubicBezTo>
                    <a:pt x="0" y="367"/>
                    <a:pt x="34" y="500"/>
                    <a:pt x="100" y="601"/>
                  </a:cubicBezTo>
                  <a:cubicBezTo>
                    <a:pt x="134" y="667"/>
                    <a:pt x="200" y="734"/>
                    <a:pt x="300" y="767"/>
                  </a:cubicBezTo>
                  <a:cubicBezTo>
                    <a:pt x="434" y="834"/>
                    <a:pt x="567" y="901"/>
                    <a:pt x="701" y="934"/>
                  </a:cubicBezTo>
                  <a:cubicBezTo>
                    <a:pt x="834" y="951"/>
                    <a:pt x="959" y="959"/>
                    <a:pt x="1084" y="959"/>
                  </a:cubicBezTo>
                  <a:cubicBezTo>
                    <a:pt x="1209" y="959"/>
                    <a:pt x="1335" y="951"/>
                    <a:pt x="1468" y="934"/>
                  </a:cubicBezTo>
                  <a:cubicBezTo>
                    <a:pt x="1701" y="901"/>
                    <a:pt x="1902" y="767"/>
                    <a:pt x="2035" y="601"/>
                  </a:cubicBezTo>
                  <a:lnTo>
                    <a:pt x="2035" y="601"/>
                  </a:lnTo>
                  <a:cubicBezTo>
                    <a:pt x="1835" y="667"/>
                    <a:pt x="1635" y="734"/>
                    <a:pt x="1435" y="767"/>
                  </a:cubicBezTo>
                  <a:cubicBezTo>
                    <a:pt x="1366" y="777"/>
                    <a:pt x="1298" y="781"/>
                    <a:pt x="1229" y="781"/>
                  </a:cubicBezTo>
                  <a:cubicBezTo>
                    <a:pt x="1064" y="781"/>
                    <a:pt x="899" y="758"/>
                    <a:pt x="734" y="734"/>
                  </a:cubicBezTo>
                  <a:cubicBezTo>
                    <a:pt x="634" y="701"/>
                    <a:pt x="501" y="634"/>
                    <a:pt x="401" y="567"/>
                  </a:cubicBezTo>
                  <a:cubicBezTo>
                    <a:pt x="300" y="467"/>
                    <a:pt x="200" y="400"/>
                    <a:pt x="267" y="334"/>
                  </a:cubicBezTo>
                  <a:cubicBezTo>
                    <a:pt x="334" y="267"/>
                    <a:pt x="434" y="234"/>
                    <a:pt x="534" y="234"/>
                  </a:cubicBezTo>
                  <a:lnTo>
                    <a:pt x="968" y="234"/>
                  </a:lnTo>
                  <a:cubicBezTo>
                    <a:pt x="1201" y="234"/>
                    <a:pt x="1401" y="300"/>
                    <a:pt x="1635" y="334"/>
                  </a:cubicBezTo>
                  <a:cubicBezTo>
                    <a:pt x="1909" y="486"/>
                    <a:pt x="2099" y="638"/>
                    <a:pt x="2131" y="638"/>
                  </a:cubicBezTo>
                  <a:cubicBezTo>
                    <a:pt x="2134" y="638"/>
                    <a:pt x="2135" y="637"/>
                    <a:pt x="2135" y="634"/>
                  </a:cubicBezTo>
                  <a:cubicBezTo>
                    <a:pt x="2002" y="467"/>
                    <a:pt x="1835" y="334"/>
                    <a:pt x="1635" y="234"/>
                  </a:cubicBezTo>
                  <a:cubicBezTo>
                    <a:pt x="1401" y="100"/>
                    <a:pt x="1168" y="33"/>
                    <a:pt x="93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3422;p69">
              <a:extLst>
                <a:ext uri="{FF2B5EF4-FFF2-40B4-BE49-F238E27FC236}">
                  <a16:creationId xmlns:a16="http://schemas.microsoft.com/office/drawing/2014/main" id="{07E36FB9-162A-4D6A-B050-6AB13A458560}"/>
                </a:ext>
              </a:extLst>
            </p:cNvPr>
            <p:cNvSpPr/>
            <p:nvPr/>
          </p:nvSpPr>
          <p:spPr>
            <a:xfrm>
              <a:off x="7749010" y="3989042"/>
              <a:ext cx="187416" cy="335313"/>
            </a:xfrm>
            <a:custGeom>
              <a:avLst/>
              <a:gdLst/>
              <a:ahLst/>
              <a:cxnLst/>
              <a:rect l="l" t="t" r="r" b="b"/>
              <a:pathLst>
                <a:path w="10675" h="19099" extrusionOk="0">
                  <a:moveTo>
                    <a:pt x="6605" y="1"/>
                  </a:moveTo>
                  <a:lnTo>
                    <a:pt x="0" y="2136"/>
                  </a:lnTo>
                  <a:lnTo>
                    <a:pt x="4037" y="10642"/>
                  </a:lnTo>
                  <a:lnTo>
                    <a:pt x="5337" y="18314"/>
                  </a:lnTo>
                  <a:cubicBezTo>
                    <a:pt x="5396" y="18784"/>
                    <a:pt x="5791" y="19099"/>
                    <a:pt x="6249" y="19099"/>
                  </a:cubicBezTo>
                  <a:cubicBezTo>
                    <a:pt x="6311" y="19099"/>
                    <a:pt x="6375" y="19093"/>
                    <a:pt x="6438" y="19081"/>
                  </a:cubicBezTo>
                  <a:lnTo>
                    <a:pt x="6538" y="19081"/>
                  </a:lnTo>
                  <a:cubicBezTo>
                    <a:pt x="6839" y="19014"/>
                    <a:pt x="7072" y="18781"/>
                    <a:pt x="7205" y="18514"/>
                  </a:cubicBezTo>
                  <a:cubicBezTo>
                    <a:pt x="7939" y="16679"/>
                    <a:pt x="10675" y="9841"/>
                    <a:pt x="10341" y="9241"/>
                  </a:cubicBezTo>
                  <a:cubicBezTo>
                    <a:pt x="9941" y="8540"/>
                    <a:pt x="6605" y="1"/>
                    <a:pt x="6605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3423;p69">
              <a:extLst>
                <a:ext uri="{FF2B5EF4-FFF2-40B4-BE49-F238E27FC236}">
                  <a16:creationId xmlns:a16="http://schemas.microsoft.com/office/drawing/2014/main" id="{6E6FC258-E544-4827-A398-553118AA2A48}"/>
                </a:ext>
              </a:extLst>
            </p:cNvPr>
            <p:cNvSpPr/>
            <p:nvPr/>
          </p:nvSpPr>
          <p:spPr>
            <a:xfrm>
              <a:off x="7862618" y="4140730"/>
              <a:ext cx="67961" cy="182729"/>
            </a:xfrm>
            <a:custGeom>
              <a:avLst/>
              <a:gdLst/>
              <a:ahLst/>
              <a:cxnLst/>
              <a:rect l="l" t="t" r="r" b="b"/>
              <a:pathLst>
                <a:path w="3871" h="10408" extrusionOk="0">
                  <a:moveTo>
                    <a:pt x="3570" y="0"/>
                  </a:moveTo>
                  <a:lnTo>
                    <a:pt x="1" y="10408"/>
                  </a:lnTo>
                  <a:cubicBezTo>
                    <a:pt x="334" y="10341"/>
                    <a:pt x="601" y="10141"/>
                    <a:pt x="701" y="9841"/>
                  </a:cubicBezTo>
                  <a:cubicBezTo>
                    <a:pt x="2769" y="4704"/>
                    <a:pt x="3536" y="2235"/>
                    <a:pt x="3803" y="1368"/>
                  </a:cubicBezTo>
                  <a:cubicBezTo>
                    <a:pt x="3870" y="1034"/>
                    <a:pt x="3837" y="667"/>
                    <a:pt x="3703" y="367"/>
                  </a:cubicBezTo>
                  <a:lnTo>
                    <a:pt x="357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3424;p69">
              <a:extLst>
                <a:ext uri="{FF2B5EF4-FFF2-40B4-BE49-F238E27FC236}">
                  <a16:creationId xmlns:a16="http://schemas.microsoft.com/office/drawing/2014/main" id="{00359740-6EAA-4646-B140-D17B09C79BE0}"/>
                </a:ext>
              </a:extLst>
            </p:cNvPr>
            <p:cNvSpPr/>
            <p:nvPr/>
          </p:nvSpPr>
          <p:spPr>
            <a:xfrm>
              <a:off x="7867675" y="4101368"/>
              <a:ext cx="23666" cy="19523"/>
            </a:xfrm>
            <a:custGeom>
              <a:avLst/>
              <a:gdLst/>
              <a:ahLst/>
              <a:cxnLst/>
              <a:rect l="l" t="t" r="r" b="b"/>
              <a:pathLst>
                <a:path w="1348" h="1112" extrusionOk="0">
                  <a:moveTo>
                    <a:pt x="760" y="0"/>
                  </a:moveTo>
                  <a:cubicBezTo>
                    <a:pt x="563" y="0"/>
                    <a:pt x="373" y="122"/>
                    <a:pt x="280" y="307"/>
                  </a:cubicBezTo>
                  <a:lnTo>
                    <a:pt x="280" y="274"/>
                  </a:lnTo>
                  <a:lnTo>
                    <a:pt x="280" y="274"/>
                  </a:lnTo>
                  <a:cubicBezTo>
                    <a:pt x="0" y="693"/>
                    <a:pt x="354" y="1112"/>
                    <a:pt x="730" y="1112"/>
                  </a:cubicBezTo>
                  <a:cubicBezTo>
                    <a:pt x="892" y="1112"/>
                    <a:pt x="1059" y="1033"/>
                    <a:pt x="1180" y="841"/>
                  </a:cubicBezTo>
                  <a:cubicBezTo>
                    <a:pt x="1347" y="574"/>
                    <a:pt x="1280" y="241"/>
                    <a:pt x="1014" y="74"/>
                  </a:cubicBezTo>
                  <a:cubicBezTo>
                    <a:pt x="933" y="23"/>
                    <a:pt x="846" y="0"/>
                    <a:pt x="7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3425;p69">
              <a:extLst>
                <a:ext uri="{FF2B5EF4-FFF2-40B4-BE49-F238E27FC236}">
                  <a16:creationId xmlns:a16="http://schemas.microsoft.com/office/drawing/2014/main" id="{D05CE3E8-2C27-4199-8274-0D78E3304266}"/>
                </a:ext>
              </a:extLst>
            </p:cNvPr>
            <p:cNvSpPr/>
            <p:nvPr/>
          </p:nvSpPr>
          <p:spPr>
            <a:xfrm>
              <a:off x="7830402" y="4232674"/>
              <a:ext cx="37501" cy="9375"/>
            </a:xfrm>
            <a:custGeom>
              <a:avLst/>
              <a:gdLst/>
              <a:ahLst/>
              <a:cxnLst/>
              <a:rect l="l" t="t" r="r" b="b"/>
              <a:pathLst>
                <a:path w="2136" h="534" extrusionOk="0">
                  <a:moveTo>
                    <a:pt x="1102" y="0"/>
                  </a:moveTo>
                  <a:cubicBezTo>
                    <a:pt x="802" y="0"/>
                    <a:pt x="501" y="67"/>
                    <a:pt x="268" y="200"/>
                  </a:cubicBezTo>
                  <a:cubicBezTo>
                    <a:pt x="134" y="267"/>
                    <a:pt x="68" y="367"/>
                    <a:pt x="1" y="467"/>
                  </a:cubicBezTo>
                  <a:cubicBezTo>
                    <a:pt x="313" y="296"/>
                    <a:pt x="661" y="212"/>
                    <a:pt x="1008" y="212"/>
                  </a:cubicBezTo>
                  <a:cubicBezTo>
                    <a:pt x="1404" y="212"/>
                    <a:pt x="1798" y="321"/>
                    <a:pt x="2136" y="534"/>
                  </a:cubicBezTo>
                  <a:cubicBezTo>
                    <a:pt x="2102" y="434"/>
                    <a:pt x="2002" y="334"/>
                    <a:pt x="1936" y="267"/>
                  </a:cubicBezTo>
                  <a:cubicBezTo>
                    <a:pt x="1669" y="100"/>
                    <a:pt x="1402" y="0"/>
                    <a:pt x="1102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3426;p69">
              <a:extLst>
                <a:ext uri="{FF2B5EF4-FFF2-40B4-BE49-F238E27FC236}">
                  <a16:creationId xmlns:a16="http://schemas.microsoft.com/office/drawing/2014/main" id="{7258C35C-6B42-4513-B0B7-B747A1A59418}"/>
                </a:ext>
              </a:extLst>
            </p:cNvPr>
            <p:cNvSpPr/>
            <p:nvPr/>
          </p:nvSpPr>
          <p:spPr>
            <a:xfrm>
              <a:off x="7833931" y="4262432"/>
              <a:ext cx="32813" cy="8322"/>
            </a:xfrm>
            <a:custGeom>
              <a:avLst/>
              <a:gdLst/>
              <a:ahLst/>
              <a:cxnLst/>
              <a:rect l="l" t="t" r="r" b="b"/>
              <a:pathLst>
                <a:path w="1869" h="474" extrusionOk="0">
                  <a:moveTo>
                    <a:pt x="1061" y="0"/>
                  </a:moveTo>
                  <a:cubicBezTo>
                    <a:pt x="1019" y="0"/>
                    <a:pt x="976" y="2"/>
                    <a:pt x="934" y="7"/>
                  </a:cubicBezTo>
                  <a:cubicBezTo>
                    <a:pt x="334" y="73"/>
                    <a:pt x="0" y="440"/>
                    <a:pt x="67" y="474"/>
                  </a:cubicBezTo>
                  <a:lnTo>
                    <a:pt x="934" y="240"/>
                  </a:lnTo>
                  <a:cubicBezTo>
                    <a:pt x="1022" y="230"/>
                    <a:pt x="1110" y="226"/>
                    <a:pt x="1199" y="226"/>
                  </a:cubicBezTo>
                  <a:cubicBezTo>
                    <a:pt x="1413" y="226"/>
                    <a:pt x="1632" y="250"/>
                    <a:pt x="1868" y="273"/>
                  </a:cubicBezTo>
                  <a:cubicBezTo>
                    <a:pt x="1635" y="99"/>
                    <a:pt x="1351" y="0"/>
                    <a:pt x="106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3427;p69">
              <a:extLst>
                <a:ext uri="{FF2B5EF4-FFF2-40B4-BE49-F238E27FC236}">
                  <a16:creationId xmlns:a16="http://schemas.microsoft.com/office/drawing/2014/main" id="{07DA5354-5890-4053-B7D9-07E92D2CE22F}"/>
                </a:ext>
              </a:extLst>
            </p:cNvPr>
            <p:cNvSpPr/>
            <p:nvPr/>
          </p:nvSpPr>
          <p:spPr>
            <a:xfrm>
              <a:off x="7826311" y="4201037"/>
              <a:ext cx="49790" cy="8813"/>
            </a:xfrm>
            <a:custGeom>
              <a:avLst/>
              <a:gdLst/>
              <a:ahLst/>
              <a:cxnLst/>
              <a:rect l="l" t="t" r="r" b="b"/>
              <a:pathLst>
                <a:path w="2836" h="502" extrusionOk="0">
                  <a:moveTo>
                    <a:pt x="1550" y="1"/>
                  </a:moveTo>
                  <a:cubicBezTo>
                    <a:pt x="1004" y="1"/>
                    <a:pt x="462" y="169"/>
                    <a:pt x="0" y="501"/>
                  </a:cubicBezTo>
                  <a:cubicBezTo>
                    <a:pt x="434" y="368"/>
                    <a:pt x="934" y="268"/>
                    <a:pt x="1401" y="234"/>
                  </a:cubicBezTo>
                  <a:cubicBezTo>
                    <a:pt x="1868" y="234"/>
                    <a:pt x="2369" y="268"/>
                    <a:pt x="2836" y="335"/>
                  </a:cubicBezTo>
                  <a:cubicBezTo>
                    <a:pt x="2433" y="111"/>
                    <a:pt x="1991" y="1"/>
                    <a:pt x="155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3428;p69">
              <a:extLst>
                <a:ext uri="{FF2B5EF4-FFF2-40B4-BE49-F238E27FC236}">
                  <a16:creationId xmlns:a16="http://schemas.microsoft.com/office/drawing/2014/main" id="{C3C595D0-A65A-435F-B632-82CD1F58977F}"/>
                </a:ext>
              </a:extLst>
            </p:cNvPr>
            <p:cNvSpPr/>
            <p:nvPr/>
          </p:nvSpPr>
          <p:spPr>
            <a:xfrm>
              <a:off x="7818112" y="4159094"/>
              <a:ext cx="40433" cy="17416"/>
            </a:xfrm>
            <a:custGeom>
              <a:avLst/>
              <a:gdLst/>
              <a:ahLst/>
              <a:cxnLst/>
              <a:rect l="l" t="t" r="r" b="b"/>
              <a:pathLst>
                <a:path w="2303" h="992" extrusionOk="0">
                  <a:moveTo>
                    <a:pt x="1827" y="0"/>
                  </a:moveTo>
                  <a:cubicBezTo>
                    <a:pt x="1542" y="0"/>
                    <a:pt x="1258" y="60"/>
                    <a:pt x="1001" y="188"/>
                  </a:cubicBezTo>
                  <a:cubicBezTo>
                    <a:pt x="601" y="355"/>
                    <a:pt x="267" y="622"/>
                    <a:pt x="0" y="989"/>
                  </a:cubicBezTo>
                  <a:cubicBezTo>
                    <a:pt x="3" y="990"/>
                    <a:pt x="7" y="991"/>
                    <a:pt x="11" y="991"/>
                  </a:cubicBezTo>
                  <a:cubicBezTo>
                    <a:pt x="102" y="991"/>
                    <a:pt x="495" y="644"/>
                    <a:pt x="1101" y="389"/>
                  </a:cubicBezTo>
                  <a:cubicBezTo>
                    <a:pt x="1735" y="155"/>
                    <a:pt x="2302" y="122"/>
                    <a:pt x="2302" y="55"/>
                  </a:cubicBezTo>
                  <a:cubicBezTo>
                    <a:pt x="2146" y="19"/>
                    <a:pt x="1987" y="0"/>
                    <a:pt x="182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3429;p69">
              <a:extLst>
                <a:ext uri="{FF2B5EF4-FFF2-40B4-BE49-F238E27FC236}">
                  <a16:creationId xmlns:a16="http://schemas.microsoft.com/office/drawing/2014/main" id="{17CA9540-B737-46DF-B9BD-64BCD292B0E9}"/>
                </a:ext>
              </a:extLst>
            </p:cNvPr>
            <p:cNvSpPr/>
            <p:nvPr/>
          </p:nvSpPr>
          <p:spPr>
            <a:xfrm>
              <a:off x="7799380" y="4114220"/>
              <a:ext cx="39239" cy="21243"/>
            </a:xfrm>
            <a:custGeom>
              <a:avLst/>
              <a:gdLst/>
              <a:ahLst/>
              <a:cxnLst/>
              <a:rect l="l" t="t" r="r" b="b"/>
              <a:pathLst>
                <a:path w="2235" h="1210" extrusionOk="0">
                  <a:moveTo>
                    <a:pt x="1701" y="1"/>
                  </a:moveTo>
                  <a:cubicBezTo>
                    <a:pt x="1424" y="1"/>
                    <a:pt x="1151" y="70"/>
                    <a:pt x="901" y="209"/>
                  </a:cubicBezTo>
                  <a:cubicBezTo>
                    <a:pt x="600" y="376"/>
                    <a:pt x="367" y="576"/>
                    <a:pt x="133" y="843"/>
                  </a:cubicBezTo>
                  <a:cubicBezTo>
                    <a:pt x="67" y="943"/>
                    <a:pt x="0" y="1077"/>
                    <a:pt x="0" y="1210"/>
                  </a:cubicBezTo>
                  <a:cubicBezTo>
                    <a:pt x="534" y="543"/>
                    <a:pt x="1368" y="143"/>
                    <a:pt x="2235" y="76"/>
                  </a:cubicBezTo>
                  <a:cubicBezTo>
                    <a:pt x="2102" y="42"/>
                    <a:pt x="2001" y="9"/>
                    <a:pt x="1868" y="9"/>
                  </a:cubicBezTo>
                  <a:cubicBezTo>
                    <a:pt x="1812" y="4"/>
                    <a:pt x="1757" y="1"/>
                    <a:pt x="170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3430;p69">
              <a:extLst>
                <a:ext uri="{FF2B5EF4-FFF2-40B4-BE49-F238E27FC236}">
                  <a16:creationId xmlns:a16="http://schemas.microsoft.com/office/drawing/2014/main" id="{8F2A5F54-BA11-40D6-BFE5-DDB4BE38419B}"/>
                </a:ext>
              </a:extLst>
            </p:cNvPr>
            <p:cNvSpPr/>
            <p:nvPr/>
          </p:nvSpPr>
          <p:spPr>
            <a:xfrm>
              <a:off x="7780050" y="4076017"/>
              <a:ext cx="48614" cy="39186"/>
            </a:xfrm>
            <a:custGeom>
              <a:avLst/>
              <a:gdLst/>
              <a:ahLst/>
              <a:cxnLst/>
              <a:rect l="l" t="t" r="r" b="b"/>
              <a:pathLst>
                <a:path w="2769" h="2232" extrusionOk="0">
                  <a:moveTo>
                    <a:pt x="2136" y="203"/>
                  </a:moveTo>
                  <a:cubicBezTo>
                    <a:pt x="2160" y="203"/>
                    <a:pt x="2182" y="207"/>
                    <a:pt x="2202" y="217"/>
                  </a:cubicBezTo>
                  <a:cubicBezTo>
                    <a:pt x="2302" y="284"/>
                    <a:pt x="2369" y="384"/>
                    <a:pt x="2435" y="451"/>
                  </a:cubicBezTo>
                  <a:cubicBezTo>
                    <a:pt x="2577" y="932"/>
                    <a:pt x="2430" y="1412"/>
                    <a:pt x="2077" y="1731"/>
                  </a:cubicBezTo>
                  <a:lnTo>
                    <a:pt x="2077" y="1731"/>
                  </a:lnTo>
                  <a:cubicBezTo>
                    <a:pt x="2038" y="1691"/>
                    <a:pt x="1974" y="1645"/>
                    <a:pt x="1868" y="1585"/>
                  </a:cubicBezTo>
                  <a:cubicBezTo>
                    <a:pt x="1833" y="1555"/>
                    <a:pt x="1797" y="1526"/>
                    <a:pt x="1759" y="1499"/>
                  </a:cubicBezTo>
                  <a:lnTo>
                    <a:pt x="1759" y="1499"/>
                  </a:lnTo>
                  <a:cubicBezTo>
                    <a:pt x="1735" y="1280"/>
                    <a:pt x="1733" y="1061"/>
                    <a:pt x="1768" y="851"/>
                  </a:cubicBezTo>
                  <a:cubicBezTo>
                    <a:pt x="1768" y="617"/>
                    <a:pt x="1835" y="417"/>
                    <a:pt x="1968" y="250"/>
                  </a:cubicBezTo>
                  <a:cubicBezTo>
                    <a:pt x="2016" y="227"/>
                    <a:pt x="2079" y="203"/>
                    <a:pt x="2136" y="203"/>
                  </a:cubicBezTo>
                  <a:close/>
                  <a:moveTo>
                    <a:pt x="1779" y="1651"/>
                  </a:moveTo>
                  <a:lnTo>
                    <a:pt x="1779" y="1651"/>
                  </a:lnTo>
                  <a:cubicBezTo>
                    <a:pt x="1860" y="1691"/>
                    <a:pt x="1940" y="1734"/>
                    <a:pt x="2019" y="1780"/>
                  </a:cubicBezTo>
                  <a:lnTo>
                    <a:pt x="2019" y="1780"/>
                  </a:lnTo>
                  <a:cubicBezTo>
                    <a:pt x="1972" y="1818"/>
                    <a:pt x="1921" y="1853"/>
                    <a:pt x="1868" y="1885"/>
                  </a:cubicBezTo>
                  <a:cubicBezTo>
                    <a:pt x="1855" y="1893"/>
                    <a:pt x="1841" y="1900"/>
                    <a:pt x="1827" y="1908"/>
                  </a:cubicBezTo>
                  <a:lnTo>
                    <a:pt x="1827" y="1908"/>
                  </a:lnTo>
                  <a:cubicBezTo>
                    <a:pt x="1809" y="1823"/>
                    <a:pt x="1792" y="1737"/>
                    <a:pt x="1779" y="1651"/>
                  </a:cubicBezTo>
                  <a:close/>
                  <a:moveTo>
                    <a:pt x="651" y="1301"/>
                  </a:moveTo>
                  <a:cubicBezTo>
                    <a:pt x="759" y="1301"/>
                    <a:pt x="868" y="1318"/>
                    <a:pt x="968" y="1351"/>
                  </a:cubicBezTo>
                  <a:cubicBezTo>
                    <a:pt x="1203" y="1410"/>
                    <a:pt x="1439" y="1492"/>
                    <a:pt x="1668" y="1598"/>
                  </a:cubicBezTo>
                  <a:lnTo>
                    <a:pt x="1668" y="1598"/>
                  </a:lnTo>
                  <a:cubicBezTo>
                    <a:pt x="1679" y="1650"/>
                    <a:pt x="1690" y="1701"/>
                    <a:pt x="1701" y="1751"/>
                  </a:cubicBezTo>
                  <a:cubicBezTo>
                    <a:pt x="1718" y="1820"/>
                    <a:pt x="1744" y="1879"/>
                    <a:pt x="1774" y="1934"/>
                  </a:cubicBezTo>
                  <a:lnTo>
                    <a:pt x="1774" y="1934"/>
                  </a:lnTo>
                  <a:cubicBezTo>
                    <a:pt x="1582" y="2025"/>
                    <a:pt x="1367" y="2074"/>
                    <a:pt x="1153" y="2074"/>
                  </a:cubicBezTo>
                  <a:cubicBezTo>
                    <a:pt x="860" y="2074"/>
                    <a:pt x="568" y="1983"/>
                    <a:pt x="334" y="1785"/>
                  </a:cubicBezTo>
                  <a:cubicBezTo>
                    <a:pt x="234" y="1751"/>
                    <a:pt x="167" y="1651"/>
                    <a:pt x="167" y="1551"/>
                  </a:cubicBezTo>
                  <a:cubicBezTo>
                    <a:pt x="167" y="1418"/>
                    <a:pt x="267" y="1385"/>
                    <a:pt x="334" y="1351"/>
                  </a:cubicBezTo>
                  <a:cubicBezTo>
                    <a:pt x="434" y="1318"/>
                    <a:pt x="542" y="1301"/>
                    <a:pt x="651" y="1301"/>
                  </a:cubicBezTo>
                  <a:close/>
                  <a:moveTo>
                    <a:pt x="2054" y="1"/>
                  </a:moveTo>
                  <a:cubicBezTo>
                    <a:pt x="1960" y="1"/>
                    <a:pt x="1867" y="52"/>
                    <a:pt x="1802" y="117"/>
                  </a:cubicBezTo>
                  <a:cubicBezTo>
                    <a:pt x="1668" y="317"/>
                    <a:pt x="1601" y="551"/>
                    <a:pt x="1601" y="784"/>
                  </a:cubicBezTo>
                  <a:cubicBezTo>
                    <a:pt x="1580" y="999"/>
                    <a:pt x="1600" y="1213"/>
                    <a:pt x="1635" y="1419"/>
                  </a:cubicBezTo>
                  <a:lnTo>
                    <a:pt x="1635" y="1419"/>
                  </a:lnTo>
                  <a:cubicBezTo>
                    <a:pt x="1447" y="1309"/>
                    <a:pt x="1232" y="1231"/>
                    <a:pt x="1001" y="1184"/>
                  </a:cubicBezTo>
                  <a:cubicBezTo>
                    <a:pt x="853" y="1121"/>
                    <a:pt x="705" y="1098"/>
                    <a:pt x="557" y="1098"/>
                  </a:cubicBezTo>
                  <a:cubicBezTo>
                    <a:pt x="471" y="1098"/>
                    <a:pt x="386" y="1105"/>
                    <a:pt x="300" y="1118"/>
                  </a:cubicBezTo>
                  <a:cubicBezTo>
                    <a:pt x="134" y="1151"/>
                    <a:pt x="0" y="1284"/>
                    <a:pt x="0" y="1451"/>
                  </a:cubicBezTo>
                  <a:cubicBezTo>
                    <a:pt x="0" y="1618"/>
                    <a:pt x="67" y="1785"/>
                    <a:pt x="200" y="1885"/>
                  </a:cubicBezTo>
                  <a:cubicBezTo>
                    <a:pt x="484" y="2112"/>
                    <a:pt x="833" y="2232"/>
                    <a:pt x="1185" y="2232"/>
                  </a:cubicBezTo>
                  <a:cubicBezTo>
                    <a:pt x="1415" y="2232"/>
                    <a:pt x="1646" y="2181"/>
                    <a:pt x="1862" y="2076"/>
                  </a:cubicBezTo>
                  <a:lnTo>
                    <a:pt x="1862" y="2076"/>
                  </a:lnTo>
                  <a:cubicBezTo>
                    <a:pt x="1864" y="2079"/>
                    <a:pt x="1866" y="2082"/>
                    <a:pt x="1868" y="2085"/>
                  </a:cubicBezTo>
                  <a:cubicBezTo>
                    <a:pt x="1867" y="2081"/>
                    <a:pt x="1866" y="2078"/>
                    <a:pt x="1865" y="2074"/>
                  </a:cubicBezTo>
                  <a:lnTo>
                    <a:pt x="1865" y="2074"/>
                  </a:lnTo>
                  <a:cubicBezTo>
                    <a:pt x="1900" y="2057"/>
                    <a:pt x="1934" y="2038"/>
                    <a:pt x="1968" y="2018"/>
                  </a:cubicBezTo>
                  <a:cubicBezTo>
                    <a:pt x="2535" y="1685"/>
                    <a:pt x="2769" y="984"/>
                    <a:pt x="2535" y="384"/>
                  </a:cubicBezTo>
                  <a:cubicBezTo>
                    <a:pt x="2469" y="250"/>
                    <a:pt x="2335" y="117"/>
                    <a:pt x="2202" y="50"/>
                  </a:cubicBezTo>
                  <a:cubicBezTo>
                    <a:pt x="2155" y="15"/>
                    <a:pt x="2105" y="1"/>
                    <a:pt x="205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3431;p69">
              <a:extLst>
                <a:ext uri="{FF2B5EF4-FFF2-40B4-BE49-F238E27FC236}">
                  <a16:creationId xmlns:a16="http://schemas.microsoft.com/office/drawing/2014/main" id="{845D80EA-0F62-486F-AD65-8D604882D240}"/>
                </a:ext>
              </a:extLst>
            </p:cNvPr>
            <p:cNvSpPr/>
            <p:nvPr/>
          </p:nvSpPr>
          <p:spPr>
            <a:xfrm>
              <a:off x="7287518" y="2834172"/>
              <a:ext cx="701033" cy="1307735"/>
            </a:xfrm>
            <a:custGeom>
              <a:avLst/>
              <a:gdLst/>
              <a:ahLst/>
              <a:cxnLst/>
              <a:rect l="l" t="t" r="r" b="b"/>
              <a:pathLst>
                <a:path w="39930" h="74487" extrusionOk="0">
                  <a:moveTo>
                    <a:pt x="17280" y="22983"/>
                  </a:moveTo>
                  <a:lnTo>
                    <a:pt x="17280" y="22983"/>
                  </a:lnTo>
                  <a:cubicBezTo>
                    <a:pt x="17013" y="26686"/>
                    <a:pt x="16746" y="30522"/>
                    <a:pt x="16579" y="34191"/>
                  </a:cubicBezTo>
                  <a:cubicBezTo>
                    <a:pt x="15979" y="32457"/>
                    <a:pt x="15779" y="30589"/>
                    <a:pt x="16012" y="28788"/>
                  </a:cubicBezTo>
                  <a:lnTo>
                    <a:pt x="17280" y="22983"/>
                  </a:lnTo>
                  <a:close/>
                  <a:moveTo>
                    <a:pt x="12310" y="0"/>
                  </a:moveTo>
                  <a:cubicBezTo>
                    <a:pt x="12310" y="0"/>
                    <a:pt x="8240" y="8373"/>
                    <a:pt x="6472" y="13743"/>
                  </a:cubicBezTo>
                  <a:cubicBezTo>
                    <a:pt x="2669" y="25185"/>
                    <a:pt x="1" y="29288"/>
                    <a:pt x="568" y="37527"/>
                  </a:cubicBezTo>
                  <a:cubicBezTo>
                    <a:pt x="801" y="40162"/>
                    <a:pt x="10408" y="46700"/>
                    <a:pt x="16546" y="50336"/>
                  </a:cubicBezTo>
                  <a:cubicBezTo>
                    <a:pt x="16613" y="51070"/>
                    <a:pt x="16713" y="51771"/>
                    <a:pt x="16880" y="52505"/>
                  </a:cubicBezTo>
                  <a:cubicBezTo>
                    <a:pt x="18981" y="61911"/>
                    <a:pt x="25352" y="74487"/>
                    <a:pt x="25352" y="74487"/>
                  </a:cubicBezTo>
                  <a:lnTo>
                    <a:pt x="35026" y="69950"/>
                  </a:lnTo>
                  <a:lnTo>
                    <a:pt x="31890" y="59276"/>
                  </a:lnTo>
                  <a:lnTo>
                    <a:pt x="35159" y="61177"/>
                  </a:lnTo>
                  <a:lnTo>
                    <a:pt x="39929" y="52138"/>
                  </a:lnTo>
                  <a:lnTo>
                    <a:pt x="28821" y="44632"/>
                  </a:lnTo>
                  <a:lnTo>
                    <a:pt x="32491" y="8440"/>
                  </a:lnTo>
                  <a:lnTo>
                    <a:pt x="21917" y="2235"/>
                  </a:lnTo>
                  <a:lnTo>
                    <a:pt x="12310" y="0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3432;p69">
              <a:extLst>
                <a:ext uri="{FF2B5EF4-FFF2-40B4-BE49-F238E27FC236}">
                  <a16:creationId xmlns:a16="http://schemas.microsoft.com/office/drawing/2014/main" id="{EFBF8EBE-B989-433D-9DEC-36CFBB245C81}"/>
                </a:ext>
              </a:extLst>
            </p:cNvPr>
            <p:cNvSpPr/>
            <p:nvPr/>
          </p:nvSpPr>
          <p:spPr>
            <a:xfrm>
              <a:off x="7566878" y="3020394"/>
              <a:ext cx="165751" cy="1121513"/>
            </a:xfrm>
            <a:custGeom>
              <a:avLst/>
              <a:gdLst/>
              <a:ahLst/>
              <a:cxnLst/>
              <a:rect l="l" t="t" r="r" b="b"/>
              <a:pathLst>
                <a:path w="9441" h="63880" extrusionOk="0">
                  <a:moveTo>
                    <a:pt x="2435" y="1"/>
                  </a:moveTo>
                  <a:lnTo>
                    <a:pt x="2369" y="501"/>
                  </a:lnTo>
                  <a:cubicBezTo>
                    <a:pt x="2369" y="968"/>
                    <a:pt x="2335" y="1602"/>
                    <a:pt x="2302" y="2436"/>
                  </a:cubicBezTo>
                  <a:cubicBezTo>
                    <a:pt x="2235" y="4104"/>
                    <a:pt x="2068" y="6506"/>
                    <a:pt x="1802" y="9474"/>
                  </a:cubicBezTo>
                  <a:cubicBezTo>
                    <a:pt x="1568" y="12443"/>
                    <a:pt x="1268" y="15979"/>
                    <a:pt x="934" y="19882"/>
                  </a:cubicBezTo>
                  <a:cubicBezTo>
                    <a:pt x="601" y="23818"/>
                    <a:pt x="234" y="28121"/>
                    <a:pt x="67" y="32658"/>
                  </a:cubicBezTo>
                  <a:cubicBezTo>
                    <a:pt x="0" y="33225"/>
                    <a:pt x="67" y="33825"/>
                    <a:pt x="67" y="34359"/>
                  </a:cubicBezTo>
                  <a:cubicBezTo>
                    <a:pt x="67" y="34893"/>
                    <a:pt x="100" y="35493"/>
                    <a:pt x="134" y="36027"/>
                  </a:cubicBezTo>
                  <a:cubicBezTo>
                    <a:pt x="200" y="37127"/>
                    <a:pt x="300" y="38195"/>
                    <a:pt x="434" y="39296"/>
                  </a:cubicBezTo>
                  <a:lnTo>
                    <a:pt x="501" y="40063"/>
                  </a:lnTo>
                  <a:lnTo>
                    <a:pt x="534" y="40497"/>
                  </a:lnTo>
                  <a:cubicBezTo>
                    <a:pt x="601" y="40630"/>
                    <a:pt x="601" y="40730"/>
                    <a:pt x="634" y="40863"/>
                  </a:cubicBezTo>
                  <a:cubicBezTo>
                    <a:pt x="701" y="41364"/>
                    <a:pt x="868" y="41864"/>
                    <a:pt x="1001" y="42365"/>
                  </a:cubicBezTo>
                  <a:cubicBezTo>
                    <a:pt x="1301" y="43365"/>
                    <a:pt x="1635" y="44333"/>
                    <a:pt x="1968" y="45233"/>
                  </a:cubicBezTo>
                  <a:cubicBezTo>
                    <a:pt x="3303" y="48969"/>
                    <a:pt x="4637" y="52238"/>
                    <a:pt x="5704" y="55007"/>
                  </a:cubicBezTo>
                  <a:cubicBezTo>
                    <a:pt x="6805" y="57742"/>
                    <a:pt x="7772" y="59977"/>
                    <a:pt x="8373" y="61512"/>
                  </a:cubicBezTo>
                  <a:lnTo>
                    <a:pt x="9140" y="63246"/>
                  </a:lnTo>
                  <a:lnTo>
                    <a:pt x="9298" y="63615"/>
                  </a:lnTo>
                  <a:lnTo>
                    <a:pt x="9298" y="63615"/>
                  </a:lnTo>
                  <a:cubicBezTo>
                    <a:pt x="9272" y="63534"/>
                    <a:pt x="9235" y="63436"/>
                    <a:pt x="9173" y="63313"/>
                  </a:cubicBezTo>
                  <a:cubicBezTo>
                    <a:pt x="9007" y="62879"/>
                    <a:pt x="8773" y="62245"/>
                    <a:pt x="8473" y="61512"/>
                  </a:cubicBezTo>
                  <a:cubicBezTo>
                    <a:pt x="7839" y="59977"/>
                    <a:pt x="6939" y="57742"/>
                    <a:pt x="5838" y="54974"/>
                  </a:cubicBezTo>
                  <a:cubicBezTo>
                    <a:pt x="4770" y="52172"/>
                    <a:pt x="3469" y="48869"/>
                    <a:pt x="2168" y="45167"/>
                  </a:cubicBezTo>
                  <a:cubicBezTo>
                    <a:pt x="1835" y="44199"/>
                    <a:pt x="1501" y="43299"/>
                    <a:pt x="1201" y="42298"/>
                  </a:cubicBezTo>
                  <a:cubicBezTo>
                    <a:pt x="1101" y="41797"/>
                    <a:pt x="934" y="41297"/>
                    <a:pt x="834" y="40797"/>
                  </a:cubicBezTo>
                  <a:cubicBezTo>
                    <a:pt x="801" y="40663"/>
                    <a:pt x="767" y="40530"/>
                    <a:pt x="767" y="40396"/>
                  </a:cubicBezTo>
                  <a:lnTo>
                    <a:pt x="701" y="40030"/>
                  </a:lnTo>
                  <a:lnTo>
                    <a:pt x="634" y="39229"/>
                  </a:lnTo>
                  <a:cubicBezTo>
                    <a:pt x="501" y="38195"/>
                    <a:pt x="434" y="37127"/>
                    <a:pt x="334" y="35993"/>
                  </a:cubicBezTo>
                  <a:cubicBezTo>
                    <a:pt x="300" y="35460"/>
                    <a:pt x="267" y="34859"/>
                    <a:pt x="267" y="34325"/>
                  </a:cubicBezTo>
                  <a:cubicBezTo>
                    <a:pt x="267" y="33792"/>
                    <a:pt x="200" y="33225"/>
                    <a:pt x="267" y="32658"/>
                  </a:cubicBezTo>
                  <a:cubicBezTo>
                    <a:pt x="434" y="28154"/>
                    <a:pt x="767" y="23818"/>
                    <a:pt x="1101" y="19882"/>
                  </a:cubicBezTo>
                  <a:cubicBezTo>
                    <a:pt x="1435" y="15979"/>
                    <a:pt x="1668" y="12443"/>
                    <a:pt x="1935" y="9474"/>
                  </a:cubicBezTo>
                  <a:cubicBezTo>
                    <a:pt x="2168" y="6506"/>
                    <a:pt x="2302" y="4104"/>
                    <a:pt x="2369" y="2436"/>
                  </a:cubicBezTo>
                  <a:cubicBezTo>
                    <a:pt x="2369" y="1602"/>
                    <a:pt x="2435" y="935"/>
                    <a:pt x="2435" y="501"/>
                  </a:cubicBezTo>
                  <a:lnTo>
                    <a:pt x="2435" y="1"/>
                  </a:lnTo>
                  <a:close/>
                  <a:moveTo>
                    <a:pt x="9298" y="63615"/>
                  </a:moveTo>
                  <a:lnTo>
                    <a:pt x="9298" y="63615"/>
                  </a:lnTo>
                  <a:cubicBezTo>
                    <a:pt x="9315" y="63665"/>
                    <a:pt x="9327" y="63708"/>
                    <a:pt x="9340" y="63746"/>
                  </a:cubicBezTo>
                  <a:cubicBezTo>
                    <a:pt x="9349" y="63763"/>
                    <a:pt x="9357" y="63778"/>
                    <a:pt x="9365" y="63791"/>
                  </a:cubicBezTo>
                  <a:lnTo>
                    <a:pt x="9365" y="63791"/>
                  </a:lnTo>
                  <a:cubicBezTo>
                    <a:pt x="9358" y="63770"/>
                    <a:pt x="9351" y="63745"/>
                    <a:pt x="9340" y="63713"/>
                  </a:cubicBezTo>
                  <a:lnTo>
                    <a:pt x="9298" y="63615"/>
                  </a:lnTo>
                  <a:close/>
                  <a:moveTo>
                    <a:pt x="9365" y="63791"/>
                  </a:moveTo>
                  <a:lnTo>
                    <a:pt x="9365" y="63791"/>
                  </a:lnTo>
                  <a:cubicBezTo>
                    <a:pt x="9380" y="63835"/>
                    <a:pt x="9395" y="63857"/>
                    <a:pt x="9440" y="63880"/>
                  </a:cubicBezTo>
                  <a:cubicBezTo>
                    <a:pt x="9415" y="63855"/>
                    <a:pt x="9390" y="63830"/>
                    <a:pt x="9365" y="6379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3433;p69">
              <a:extLst>
                <a:ext uri="{FF2B5EF4-FFF2-40B4-BE49-F238E27FC236}">
                  <a16:creationId xmlns:a16="http://schemas.microsoft.com/office/drawing/2014/main" id="{EF000B8F-0E4E-46F0-92E3-2B76067AEB67}"/>
                </a:ext>
              </a:extLst>
            </p:cNvPr>
            <p:cNvSpPr/>
            <p:nvPr/>
          </p:nvSpPr>
          <p:spPr>
            <a:xfrm>
              <a:off x="7580923" y="2855837"/>
              <a:ext cx="21700" cy="139978"/>
            </a:xfrm>
            <a:custGeom>
              <a:avLst/>
              <a:gdLst/>
              <a:ahLst/>
              <a:cxnLst/>
              <a:rect l="l" t="t" r="r" b="b"/>
              <a:pathLst>
                <a:path w="1236" h="7973" extrusionOk="0">
                  <a:moveTo>
                    <a:pt x="334" y="0"/>
                  </a:moveTo>
                  <a:cubicBezTo>
                    <a:pt x="234" y="401"/>
                    <a:pt x="201" y="801"/>
                    <a:pt x="168" y="1201"/>
                  </a:cubicBezTo>
                  <a:cubicBezTo>
                    <a:pt x="101" y="2169"/>
                    <a:pt x="68" y="3169"/>
                    <a:pt x="68" y="4137"/>
                  </a:cubicBezTo>
                  <a:cubicBezTo>
                    <a:pt x="1" y="5104"/>
                    <a:pt x="168" y="6071"/>
                    <a:pt x="501" y="7005"/>
                  </a:cubicBezTo>
                  <a:cubicBezTo>
                    <a:pt x="601" y="7272"/>
                    <a:pt x="768" y="7539"/>
                    <a:pt x="968" y="7739"/>
                  </a:cubicBezTo>
                  <a:cubicBezTo>
                    <a:pt x="1035" y="7839"/>
                    <a:pt x="1135" y="7906"/>
                    <a:pt x="1235" y="7973"/>
                  </a:cubicBezTo>
                  <a:cubicBezTo>
                    <a:pt x="1168" y="7873"/>
                    <a:pt x="1135" y="7773"/>
                    <a:pt x="1102" y="7673"/>
                  </a:cubicBezTo>
                  <a:cubicBezTo>
                    <a:pt x="901" y="7439"/>
                    <a:pt x="768" y="7206"/>
                    <a:pt x="668" y="6905"/>
                  </a:cubicBezTo>
                  <a:cubicBezTo>
                    <a:pt x="401" y="6005"/>
                    <a:pt x="268" y="5037"/>
                    <a:pt x="268" y="4070"/>
                  </a:cubicBezTo>
                  <a:cubicBezTo>
                    <a:pt x="268" y="2969"/>
                    <a:pt x="301" y="1969"/>
                    <a:pt x="334" y="1201"/>
                  </a:cubicBezTo>
                  <a:cubicBezTo>
                    <a:pt x="401" y="801"/>
                    <a:pt x="401" y="401"/>
                    <a:pt x="334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3434;p69">
              <a:extLst>
                <a:ext uri="{FF2B5EF4-FFF2-40B4-BE49-F238E27FC236}">
                  <a16:creationId xmlns:a16="http://schemas.microsoft.com/office/drawing/2014/main" id="{E3CED878-48CD-4E6D-9464-45C3FEED8D69}"/>
                </a:ext>
              </a:extLst>
            </p:cNvPr>
            <p:cNvSpPr/>
            <p:nvPr/>
          </p:nvSpPr>
          <p:spPr>
            <a:xfrm>
              <a:off x="7466736" y="2844126"/>
              <a:ext cx="64433" cy="91382"/>
            </a:xfrm>
            <a:custGeom>
              <a:avLst/>
              <a:gdLst/>
              <a:ahLst/>
              <a:cxnLst/>
              <a:rect l="l" t="t" r="r" b="b"/>
              <a:pathLst>
                <a:path w="3670" h="5205" extrusionOk="0">
                  <a:moveTo>
                    <a:pt x="3569" y="0"/>
                  </a:moveTo>
                  <a:cubicBezTo>
                    <a:pt x="3503" y="0"/>
                    <a:pt x="3569" y="401"/>
                    <a:pt x="3503" y="1001"/>
                  </a:cubicBezTo>
                  <a:cubicBezTo>
                    <a:pt x="3336" y="2602"/>
                    <a:pt x="2369" y="4037"/>
                    <a:pt x="934" y="4804"/>
                  </a:cubicBezTo>
                  <a:cubicBezTo>
                    <a:pt x="367" y="5071"/>
                    <a:pt x="0" y="5171"/>
                    <a:pt x="0" y="5204"/>
                  </a:cubicBezTo>
                  <a:cubicBezTo>
                    <a:pt x="334" y="5171"/>
                    <a:pt x="667" y="5071"/>
                    <a:pt x="968" y="4904"/>
                  </a:cubicBezTo>
                  <a:cubicBezTo>
                    <a:pt x="2502" y="4203"/>
                    <a:pt x="3503" y="2702"/>
                    <a:pt x="3636" y="1001"/>
                  </a:cubicBezTo>
                  <a:cubicBezTo>
                    <a:pt x="3669" y="667"/>
                    <a:pt x="3636" y="334"/>
                    <a:pt x="3569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3435;p69">
              <a:extLst>
                <a:ext uri="{FF2B5EF4-FFF2-40B4-BE49-F238E27FC236}">
                  <a16:creationId xmlns:a16="http://schemas.microsoft.com/office/drawing/2014/main" id="{500340CA-E9BB-44A9-8420-BD229FD89E4D}"/>
                </a:ext>
              </a:extLst>
            </p:cNvPr>
            <p:cNvSpPr/>
            <p:nvPr/>
          </p:nvSpPr>
          <p:spPr>
            <a:xfrm>
              <a:off x="7783561" y="3213656"/>
              <a:ext cx="89029" cy="732653"/>
            </a:xfrm>
            <a:custGeom>
              <a:avLst/>
              <a:gdLst/>
              <a:ahLst/>
              <a:cxnLst/>
              <a:rect l="l" t="t" r="r" b="b"/>
              <a:pathLst>
                <a:path w="5071" h="41731" extrusionOk="0">
                  <a:moveTo>
                    <a:pt x="2802" y="1"/>
                  </a:moveTo>
                  <a:cubicBezTo>
                    <a:pt x="2802" y="67"/>
                    <a:pt x="2769" y="1"/>
                    <a:pt x="2769" y="101"/>
                  </a:cubicBezTo>
                  <a:cubicBezTo>
                    <a:pt x="2769" y="168"/>
                    <a:pt x="2702" y="301"/>
                    <a:pt x="2702" y="434"/>
                  </a:cubicBezTo>
                  <a:cubicBezTo>
                    <a:pt x="2669" y="768"/>
                    <a:pt x="2636" y="1135"/>
                    <a:pt x="2536" y="1669"/>
                  </a:cubicBezTo>
                  <a:cubicBezTo>
                    <a:pt x="2369" y="2769"/>
                    <a:pt x="2235" y="4304"/>
                    <a:pt x="1968" y="6205"/>
                  </a:cubicBezTo>
                  <a:cubicBezTo>
                    <a:pt x="1501" y="10041"/>
                    <a:pt x="901" y="15345"/>
                    <a:pt x="201" y="21183"/>
                  </a:cubicBezTo>
                  <a:cubicBezTo>
                    <a:pt x="0" y="23951"/>
                    <a:pt x="201" y="26720"/>
                    <a:pt x="801" y="29455"/>
                  </a:cubicBezTo>
                  <a:cubicBezTo>
                    <a:pt x="1068" y="30623"/>
                    <a:pt x="1435" y="31790"/>
                    <a:pt x="1835" y="32958"/>
                  </a:cubicBezTo>
                  <a:cubicBezTo>
                    <a:pt x="2269" y="33992"/>
                    <a:pt x="2602" y="34992"/>
                    <a:pt x="2936" y="35893"/>
                  </a:cubicBezTo>
                  <a:lnTo>
                    <a:pt x="4470" y="40196"/>
                  </a:lnTo>
                  <a:cubicBezTo>
                    <a:pt x="4637" y="40697"/>
                    <a:pt x="4770" y="41063"/>
                    <a:pt x="4871" y="41364"/>
                  </a:cubicBezTo>
                  <a:cubicBezTo>
                    <a:pt x="4904" y="41464"/>
                    <a:pt x="4971" y="41564"/>
                    <a:pt x="5004" y="41664"/>
                  </a:cubicBezTo>
                  <a:lnTo>
                    <a:pt x="4937" y="41364"/>
                  </a:lnTo>
                  <a:cubicBezTo>
                    <a:pt x="4804" y="41063"/>
                    <a:pt x="4670" y="40697"/>
                    <a:pt x="4504" y="40196"/>
                  </a:cubicBezTo>
                  <a:cubicBezTo>
                    <a:pt x="4137" y="39162"/>
                    <a:pt x="3636" y="37661"/>
                    <a:pt x="3003" y="35860"/>
                  </a:cubicBezTo>
                  <a:cubicBezTo>
                    <a:pt x="2669" y="34992"/>
                    <a:pt x="2335" y="33992"/>
                    <a:pt x="1968" y="32891"/>
                  </a:cubicBezTo>
                  <a:cubicBezTo>
                    <a:pt x="1568" y="31790"/>
                    <a:pt x="1235" y="30623"/>
                    <a:pt x="968" y="29455"/>
                  </a:cubicBezTo>
                  <a:cubicBezTo>
                    <a:pt x="367" y="26753"/>
                    <a:pt x="201" y="23985"/>
                    <a:pt x="434" y="21216"/>
                  </a:cubicBezTo>
                  <a:cubicBezTo>
                    <a:pt x="1101" y="15378"/>
                    <a:pt x="1735" y="10108"/>
                    <a:pt x="2135" y="6272"/>
                  </a:cubicBezTo>
                  <a:cubicBezTo>
                    <a:pt x="2335" y="4337"/>
                    <a:pt x="2502" y="2803"/>
                    <a:pt x="2636" y="1702"/>
                  </a:cubicBezTo>
                  <a:cubicBezTo>
                    <a:pt x="2669" y="1168"/>
                    <a:pt x="2702" y="768"/>
                    <a:pt x="2769" y="468"/>
                  </a:cubicBezTo>
                  <a:cubicBezTo>
                    <a:pt x="2802" y="368"/>
                    <a:pt x="2802" y="234"/>
                    <a:pt x="2802" y="134"/>
                  </a:cubicBezTo>
                  <a:lnTo>
                    <a:pt x="2802" y="1"/>
                  </a:lnTo>
                  <a:close/>
                  <a:moveTo>
                    <a:pt x="5004" y="41664"/>
                  </a:moveTo>
                  <a:cubicBezTo>
                    <a:pt x="5004" y="41697"/>
                    <a:pt x="5037" y="41731"/>
                    <a:pt x="5071" y="41731"/>
                  </a:cubicBezTo>
                  <a:cubicBezTo>
                    <a:pt x="5037" y="41697"/>
                    <a:pt x="5037" y="41697"/>
                    <a:pt x="5004" y="41664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3436;p69">
              <a:extLst>
                <a:ext uri="{FF2B5EF4-FFF2-40B4-BE49-F238E27FC236}">
                  <a16:creationId xmlns:a16="http://schemas.microsoft.com/office/drawing/2014/main" id="{EB6A0F85-AD9C-46BD-BE96-ED52DF04D354}"/>
                </a:ext>
              </a:extLst>
            </p:cNvPr>
            <p:cNvSpPr/>
            <p:nvPr/>
          </p:nvSpPr>
          <p:spPr>
            <a:xfrm>
              <a:off x="7503622" y="2756871"/>
              <a:ext cx="98405" cy="101916"/>
            </a:xfrm>
            <a:custGeom>
              <a:avLst/>
              <a:gdLst/>
              <a:ahLst/>
              <a:cxnLst/>
              <a:rect l="l" t="t" r="r" b="b"/>
              <a:pathLst>
                <a:path w="5605" h="5805" extrusionOk="0">
                  <a:moveTo>
                    <a:pt x="1702" y="0"/>
                  </a:moveTo>
                  <a:lnTo>
                    <a:pt x="1" y="4370"/>
                  </a:lnTo>
                  <a:lnTo>
                    <a:pt x="401" y="4503"/>
                  </a:lnTo>
                  <a:lnTo>
                    <a:pt x="5605" y="5804"/>
                  </a:lnTo>
                  <a:lnTo>
                    <a:pt x="1702" y="0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3437;p69">
              <a:extLst>
                <a:ext uri="{FF2B5EF4-FFF2-40B4-BE49-F238E27FC236}">
                  <a16:creationId xmlns:a16="http://schemas.microsoft.com/office/drawing/2014/main" id="{3524083A-A481-41D2-AA33-E33A1CABB9CD}"/>
                </a:ext>
              </a:extLst>
            </p:cNvPr>
            <p:cNvSpPr/>
            <p:nvPr/>
          </p:nvSpPr>
          <p:spPr>
            <a:xfrm>
              <a:off x="7369507" y="2244745"/>
              <a:ext cx="849790" cy="788553"/>
            </a:xfrm>
            <a:custGeom>
              <a:avLst/>
              <a:gdLst/>
              <a:ahLst/>
              <a:cxnLst/>
              <a:rect l="l" t="t" r="r" b="b"/>
              <a:pathLst>
                <a:path w="48403" h="44915" extrusionOk="0">
                  <a:moveTo>
                    <a:pt x="26610" y="1"/>
                  </a:moveTo>
                  <a:cubicBezTo>
                    <a:pt x="20136" y="1"/>
                    <a:pt x="16679" y="8755"/>
                    <a:pt x="16679" y="8755"/>
                  </a:cubicBezTo>
                  <a:lnTo>
                    <a:pt x="9007" y="26268"/>
                  </a:lnTo>
                  <a:cubicBezTo>
                    <a:pt x="1" y="29270"/>
                    <a:pt x="6372" y="36208"/>
                    <a:pt x="6372" y="36208"/>
                  </a:cubicBezTo>
                  <a:cubicBezTo>
                    <a:pt x="6372" y="36208"/>
                    <a:pt x="3904" y="31939"/>
                    <a:pt x="6339" y="30404"/>
                  </a:cubicBezTo>
                  <a:cubicBezTo>
                    <a:pt x="6719" y="30159"/>
                    <a:pt x="7106" y="30047"/>
                    <a:pt x="7497" y="30047"/>
                  </a:cubicBezTo>
                  <a:cubicBezTo>
                    <a:pt x="9712" y="30047"/>
                    <a:pt x="12077" y="33646"/>
                    <a:pt x="14344" y="37076"/>
                  </a:cubicBezTo>
                  <a:cubicBezTo>
                    <a:pt x="17513" y="41846"/>
                    <a:pt x="27854" y="44915"/>
                    <a:pt x="27854" y="44915"/>
                  </a:cubicBezTo>
                  <a:cubicBezTo>
                    <a:pt x="29055" y="43614"/>
                    <a:pt x="28721" y="39177"/>
                    <a:pt x="29689" y="36776"/>
                  </a:cubicBezTo>
                  <a:cubicBezTo>
                    <a:pt x="29956" y="36042"/>
                    <a:pt x="37127" y="19430"/>
                    <a:pt x="37127" y="19430"/>
                  </a:cubicBezTo>
                  <a:lnTo>
                    <a:pt x="39896" y="26168"/>
                  </a:lnTo>
                  <a:cubicBezTo>
                    <a:pt x="39896" y="26168"/>
                    <a:pt x="43432" y="21998"/>
                    <a:pt x="45200" y="21331"/>
                  </a:cubicBezTo>
                  <a:cubicBezTo>
                    <a:pt x="46234" y="20964"/>
                    <a:pt x="47301" y="20664"/>
                    <a:pt x="48402" y="20431"/>
                  </a:cubicBezTo>
                  <a:lnTo>
                    <a:pt x="43765" y="10023"/>
                  </a:lnTo>
                  <a:cubicBezTo>
                    <a:pt x="43232" y="8355"/>
                    <a:pt x="42198" y="8122"/>
                    <a:pt x="41297" y="7154"/>
                  </a:cubicBezTo>
                  <a:lnTo>
                    <a:pt x="29722" y="650"/>
                  </a:lnTo>
                  <a:cubicBezTo>
                    <a:pt x="28618" y="198"/>
                    <a:pt x="27580" y="1"/>
                    <a:pt x="26610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3438;p69">
              <a:extLst>
                <a:ext uri="{FF2B5EF4-FFF2-40B4-BE49-F238E27FC236}">
                  <a16:creationId xmlns:a16="http://schemas.microsoft.com/office/drawing/2014/main" id="{7FE73D10-6FA0-4732-9466-6DC9734A35EE}"/>
                </a:ext>
              </a:extLst>
            </p:cNvPr>
            <p:cNvSpPr/>
            <p:nvPr/>
          </p:nvSpPr>
          <p:spPr>
            <a:xfrm>
              <a:off x="7686930" y="2706465"/>
              <a:ext cx="172195" cy="47824"/>
            </a:xfrm>
            <a:custGeom>
              <a:avLst/>
              <a:gdLst/>
              <a:ahLst/>
              <a:cxnLst/>
              <a:rect l="l" t="t" r="r" b="b"/>
              <a:pathLst>
                <a:path w="9808" h="2724" extrusionOk="0">
                  <a:moveTo>
                    <a:pt x="5" y="1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67" y="136"/>
                    <a:pt x="167" y="236"/>
                    <a:pt x="267" y="336"/>
                  </a:cubicBezTo>
                  <a:cubicBezTo>
                    <a:pt x="501" y="603"/>
                    <a:pt x="801" y="870"/>
                    <a:pt x="1101" y="1137"/>
                  </a:cubicBezTo>
                  <a:cubicBezTo>
                    <a:pt x="2445" y="2177"/>
                    <a:pt x="4098" y="2724"/>
                    <a:pt x="5768" y="2724"/>
                  </a:cubicBezTo>
                  <a:cubicBezTo>
                    <a:pt x="6669" y="2724"/>
                    <a:pt x="7575" y="2565"/>
                    <a:pt x="8440" y="2237"/>
                  </a:cubicBezTo>
                  <a:cubicBezTo>
                    <a:pt x="8807" y="2104"/>
                    <a:pt x="9140" y="1937"/>
                    <a:pt x="9474" y="1737"/>
                  </a:cubicBezTo>
                  <a:cubicBezTo>
                    <a:pt x="9607" y="1670"/>
                    <a:pt x="9674" y="1570"/>
                    <a:pt x="9807" y="1503"/>
                  </a:cubicBezTo>
                  <a:cubicBezTo>
                    <a:pt x="9807" y="1502"/>
                    <a:pt x="9806" y="1501"/>
                    <a:pt x="9804" y="1501"/>
                  </a:cubicBezTo>
                  <a:cubicBezTo>
                    <a:pt x="9757" y="1501"/>
                    <a:pt x="9232" y="1819"/>
                    <a:pt x="8373" y="2137"/>
                  </a:cubicBezTo>
                  <a:cubicBezTo>
                    <a:pt x="7565" y="2418"/>
                    <a:pt x="6723" y="2555"/>
                    <a:pt x="5883" y="2555"/>
                  </a:cubicBezTo>
                  <a:cubicBezTo>
                    <a:pt x="4225" y="2555"/>
                    <a:pt x="2574" y="2021"/>
                    <a:pt x="1201" y="1003"/>
                  </a:cubicBezTo>
                  <a:cubicBezTo>
                    <a:pt x="458" y="486"/>
                    <a:pt x="60" y="1"/>
                    <a:pt x="5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3439;p69">
              <a:extLst>
                <a:ext uri="{FF2B5EF4-FFF2-40B4-BE49-F238E27FC236}">
                  <a16:creationId xmlns:a16="http://schemas.microsoft.com/office/drawing/2014/main" id="{5AAE6912-32C2-4D96-A0FE-917079029586}"/>
                </a:ext>
              </a:extLst>
            </p:cNvPr>
            <p:cNvSpPr/>
            <p:nvPr/>
          </p:nvSpPr>
          <p:spPr>
            <a:xfrm>
              <a:off x="7520020" y="2238565"/>
              <a:ext cx="327974" cy="216718"/>
            </a:xfrm>
            <a:custGeom>
              <a:avLst/>
              <a:gdLst/>
              <a:ahLst/>
              <a:cxnLst/>
              <a:rect l="l" t="t" r="r" b="b"/>
              <a:pathLst>
                <a:path w="18681" h="12344" extrusionOk="0">
                  <a:moveTo>
                    <a:pt x="11976" y="1"/>
                  </a:moveTo>
                  <a:lnTo>
                    <a:pt x="1" y="1168"/>
                  </a:lnTo>
                  <a:cubicBezTo>
                    <a:pt x="634" y="4638"/>
                    <a:pt x="668" y="8207"/>
                    <a:pt x="134" y="11676"/>
                  </a:cubicBezTo>
                  <a:lnTo>
                    <a:pt x="7273" y="12343"/>
                  </a:lnTo>
                  <a:lnTo>
                    <a:pt x="18681" y="268"/>
                  </a:lnTo>
                  <a:lnTo>
                    <a:pt x="11976" y="1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3440;p69">
              <a:extLst>
                <a:ext uri="{FF2B5EF4-FFF2-40B4-BE49-F238E27FC236}">
                  <a16:creationId xmlns:a16="http://schemas.microsoft.com/office/drawing/2014/main" id="{35DC924E-ECA1-48BC-94BA-59B35A5CA64B}"/>
                </a:ext>
              </a:extLst>
            </p:cNvPr>
            <p:cNvSpPr/>
            <p:nvPr/>
          </p:nvSpPr>
          <p:spPr>
            <a:xfrm>
              <a:off x="7528815" y="2331685"/>
              <a:ext cx="168086" cy="373077"/>
            </a:xfrm>
            <a:custGeom>
              <a:avLst/>
              <a:gdLst/>
              <a:ahLst/>
              <a:cxnLst/>
              <a:rect l="l" t="t" r="r" b="b"/>
              <a:pathLst>
                <a:path w="9574" h="21250" extrusionOk="0">
                  <a:moveTo>
                    <a:pt x="9574" y="1"/>
                  </a:moveTo>
                  <a:lnTo>
                    <a:pt x="9574" y="1"/>
                  </a:lnTo>
                  <a:cubicBezTo>
                    <a:pt x="9507" y="67"/>
                    <a:pt x="9473" y="134"/>
                    <a:pt x="9473" y="201"/>
                  </a:cubicBezTo>
                  <a:cubicBezTo>
                    <a:pt x="9540" y="134"/>
                    <a:pt x="9540" y="67"/>
                    <a:pt x="9574" y="1"/>
                  </a:cubicBezTo>
                  <a:close/>
                  <a:moveTo>
                    <a:pt x="9473" y="201"/>
                  </a:moveTo>
                  <a:lnTo>
                    <a:pt x="9473" y="201"/>
                  </a:lnTo>
                  <a:cubicBezTo>
                    <a:pt x="9340" y="401"/>
                    <a:pt x="9240" y="601"/>
                    <a:pt x="9140" y="801"/>
                  </a:cubicBezTo>
                  <a:cubicBezTo>
                    <a:pt x="8840" y="1335"/>
                    <a:pt x="8473" y="2069"/>
                    <a:pt x="8006" y="3036"/>
                  </a:cubicBezTo>
                  <a:cubicBezTo>
                    <a:pt x="7105" y="4904"/>
                    <a:pt x="5838" y="7573"/>
                    <a:pt x="4603" y="10542"/>
                  </a:cubicBezTo>
                  <a:cubicBezTo>
                    <a:pt x="3336" y="13510"/>
                    <a:pt x="2168" y="16179"/>
                    <a:pt x="1334" y="18147"/>
                  </a:cubicBezTo>
                  <a:lnTo>
                    <a:pt x="334" y="20415"/>
                  </a:lnTo>
                  <a:lnTo>
                    <a:pt x="100" y="21049"/>
                  </a:lnTo>
                  <a:cubicBezTo>
                    <a:pt x="67" y="21083"/>
                    <a:pt x="67" y="21183"/>
                    <a:pt x="0" y="21249"/>
                  </a:cubicBezTo>
                  <a:cubicBezTo>
                    <a:pt x="67" y="21183"/>
                    <a:pt x="100" y="21149"/>
                    <a:pt x="133" y="21049"/>
                  </a:cubicBezTo>
                  <a:lnTo>
                    <a:pt x="434" y="20415"/>
                  </a:lnTo>
                  <a:cubicBezTo>
                    <a:pt x="667" y="19915"/>
                    <a:pt x="1001" y="19148"/>
                    <a:pt x="1468" y="18180"/>
                  </a:cubicBezTo>
                  <a:cubicBezTo>
                    <a:pt x="2335" y="16246"/>
                    <a:pt x="3569" y="13577"/>
                    <a:pt x="4803" y="10642"/>
                  </a:cubicBezTo>
                  <a:cubicBezTo>
                    <a:pt x="6071" y="7673"/>
                    <a:pt x="7272" y="5004"/>
                    <a:pt x="8139" y="3070"/>
                  </a:cubicBezTo>
                  <a:cubicBezTo>
                    <a:pt x="8573" y="2169"/>
                    <a:pt x="8940" y="1368"/>
                    <a:pt x="9173" y="835"/>
                  </a:cubicBezTo>
                  <a:lnTo>
                    <a:pt x="9473" y="20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3441;p69">
              <a:extLst>
                <a:ext uri="{FF2B5EF4-FFF2-40B4-BE49-F238E27FC236}">
                  <a16:creationId xmlns:a16="http://schemas.microsoft.com/office/drawing/2014/main" id="{03CAE683-C78D-4333-A316-F11F6275CE6D}"/>
                </a:ext>
              </a:extLst>
            </p:cNvPr>
            <p:cNvSpPr/>
            <p:nvPr/>
          </p:nvSpPr>
          <p:spPr>
            <a:xfrm>
              <a:off x="8011954" y="2393765"/>
              <a:ext cx="67365" cy="131797"/>
            </a:xfrm>
            <a:custGeom>
              <a:avLst/>
              <a:gdLst/>
              <a:ahLst/>
              <a:cxnLst/>
              <a:rect l="l" t="t" r="r" b="b"/>
              <a:pathLst>
                <a:path w="3837" h="7507" extrusionOk="0">
                  <a:moveTo>
                    <a:pt x="3837" y="1"/>
                  </a:moveTo>
                  <a:cubicBezTo>
                    <a:pt x="3737" y="1"/>
                    <a:pt x="3637" y="34"/>
                    <a:pt x="3603" y="134"/>
                  </a:cubicBezTo>
                  <a:cubicBezTo>
                    <a:pt x="3470" y="167"/>
                    <a:pt x="3336" y="267"/>
                    <a:pt x="3236" y="334"/>
                  </a:cubicBezTo>
                  <a:cubicBezTo>
                    <a:pt x="3070" y="434"/>
                    <a:pt x="2903" y="534"/>
                    <a:pt x="2769" y="668"/>
                  </a:cubicBezTo>
                  <a:cubicBezTo>
                    <a:pt x="2369" y="968"/>
                    <a:pt x="2035" y="1302"/>
                    <a:pt x="1735" y="1669"/>
                  </a:cubicBezTo>
                  <a:cubicBezTo>
                    <a:pt x="1335" y="2102"/>
                    <a:pt x="1001" y="2603"/>
                    <a:pt x="768" y="3136"/>
                  </a:cubicBezTo>
                  <a:cubicBezTo>
                    <a:pt x="501" y="3670"/>
                    <a:pt x="301" y="4237"/>
                    <a:pt x="167" y="4804"/>
                  </a:cubicBezTo>
                  <a:cubicBezTo>
                    <a:pt x="67" y="5271"/>
                    <a:pt x="1" y="5738"/>
                    <a:pt x="1" y="6205"/>
                  </a:cubicBezTo>
                  <a:cubicBezTo>
                    <a:pt x="1" y="6405"/>
                    <a:pt x="1" y="6572"/>
                    <a:pt x="67" y="6772"/>
                  </a:cubicBezTo>
                  <a:cubicBezTo>
                    <a:pt x="34" y="6906"/>
                    <a:pt x="67" y="7039"/>
                    <a:pt x="101" y="7172"/>
                  </a:cubicBezTo>
                  <a:cubicBezTo>
                    <a:pt x="101" y="7306"/>
                    <a:pt x="134" y="7406"/>
                    <a:pt x="167" y="7506"/>
                  </a:cubicBezTo>
                  <a:cubicBezTo>
                    <a:pt x="234" y="7506"/>
                    <a:pt x="134" y="7006"/>
                    <a:pt x="167" y="6205"/>
                  </a:cubicBezTo>
                  <a:cubicBezTo>
                    <a:pt x="167" y="5738"/>
                    <a:pt x="234" y="5304"/>
                    <a:pt x="334" y="4837"/>
                  </a:cubicBezTo>
                  <a:cubicBezTo>
                    <a:pt x="501" y="4304"/>
                    <a:pt x="701" y="3770"/>
                    <a:pt x="935" y="3270"/>
                  </a:cubicBezTo>
                  <a:cubicBezTo>
                    <a:pt x="1168" y="2736"/>
                    <a:pt x="1502" y="2269"/>
                    <a:pt x="1835" y="1802"/>
                  </a:cubicBezTo>
                  <a:cubicBezTo>
                    <a:pt x="2136" y="1435"/>
                    <a:pt x="2436" y="1101"/>
                    <a:pt x="2803" y="801"/>
                  </a:cubicBezTo>
                  <a:cubicBezTo>
                    <a:pt x="3436" y="267"/>
                    <a:pt x="3837" y="34"/>
                    <a:pt x="383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3442;p69">
              <a:extLst>
                <a:ext uri="{FF2B5EF4-FFF2-40B4-BE49-F238E27FC236}">
                  <a16:creationId xmlns:a16="http://schemas.microsoft.com/office/drawing/2014/main" id="{0CB781FC-4C35-48A3-AC5C-A9DE0D67407D}"/>
                </a:ext>
              </a:extLst>
            </p:cNvPr>
            <p:cNvSpPr/>
            <p:nvPr/>
          </p:nvSpPr>
          <p:spPr>
            <a:xfrm>
              <a:off x="7829243" y="1905342"/>
              <a:ext cx="316264" cy="458489"/>
            </a:xfrm>
            <a:custGeom>
              <a:avLst/>
              <a:gdLst/>
              <a:ahLst/>
              <a:cxnLst/>
              <a:rect l="l" t="t" r="r" b="b"/>
              <a:pathLst>
                <a:path w="18014" h="26115" extrusionOk="0">
                  <a:moveTo>
                    <a:pt x="8006" y="1"/>
                  </a:moveTo>
                  <a:cubicBezTo>
                    <a:pt x="7039" y="1669"/>
                    <a:pt x="2602" y="9641"/>
                    <a:pt x="1368" y="12410"/>
                  </a:cubicBezTo>
                  <a:cubicBezTo>
                    <a:pt x="0" y="15579"/>
                    <a:pt x="2936" y="17480"/>
                    <a:pt x="2936" y="17480"/>
                  </a:cubicBezTo>
                  <a:lnTo>
                    <a:pt x="1768" y="19615"/>
                  </a:lnTo>
                  <a:lnTo>
                    <a:pt x="1635" y="19882"/>
                  </a:lnTo>
                  <a:cubicBezTo>
                    <a:pt x="634" y="22117"/>
                    <a:pt x="1635" y="24718"/>
                    <a:pt x="3836" y="25719"/>
                  </a:cubicBezTo>
                  <a:cubicBezTo>
                    <a:pt x="4427" y="25987"/>
                    <a:pt x="5047" y="26114"/>
                    <a:pt x="5656" y="26114"/>
                  </a:cubicBezTo>
                  <a:cubicBezTo>
                    <a:pt x="7247" y="26114"/>
                    <a:pt x="8769" y="25247"/>
                    <a:pt x="9540" y="23751"/>
                  </a:cubicBezTo>
                  <a:lnTo>
                    <a:pt x="16279" y="11209"/>
                  </a:lnTo>
                  <a:cubicBezTo>
                    <a:pt x="16312" y="11142"/>
                    <a:pt x="16312" y="11109"/>
                    <a:pt x="16379" y="11075"/>
                  </a:cubicBezTo>
                  <a:cubicBezTo>
                    <a:pt x="18013" y="7973"/>
                    <a:pt x="16779" y="4137"/>
                    <a:pt x="13677" y="2536"/>
                  </a:cubicBezTo>
                  <a:lnTo>
                    <a:pt x="8006" y="1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3443;p69">
              <a:extLst>
                <a:ext uri="{FF2B5EF4-FFF2-40B4-BE49-F238E27FC236}">
                  <a16:creationId xmlns:a16="http://schemas.microsoft.com/office/drawing/2014/main" id="{7E073024-BAF4-482B-916A-B9B658DC09B2}"/>
                </a:ext>
              </a:extLst>
            </p:cNvPr>
            <p:cNvSpPr/>
            <p:nvPr/>
          </p:nvSpPr>
          <p:spPr>
            <a:xfrm>
              <a:off x="7873749" y="2209878"/>
              <a:ext cx="87274" cy="26774"/>
            </a:xfrm>
            <a:custGeom>
              <a:avLst/>
              <a:gdLst/>
              <a:ahLst/>
              <a:cxnLst/>
              <a:rect l="l" t="t" r="r" b="b"/>
              <a:pathLst>
                <a:path w="4971" h="1525" extrusionOk="0">
                  <a:moveTo>
                    <a:pt x="401" y="0"/>
                  </a:moveTo>
                  <a:lnTo>
                    <a:pt x="0" y="801"/>
                  </a:lnTo>
                  <a:cubicBezTo>
                    <a:pt x="951" y="1340"/>
                    <a:pt x="1799" y="1524"/>
                    <a:pt x="2512" y="1524"/>
                  </a:cubicBezTo>
                  <a:cubicBezTo>
                    <a:pt x="4052" y="1524"/>
                    <a:pt x="4971" y="668"/>
                    <a:pt x="4971" y="668"/>
                  </a:cubicBezTo>
                  <a:lnTo>
                    <a:pt x="4971" y="668"/>
                  </a:lnTo>
                  <a:cubicBezTo>
                    <a:pt x="4549" y="739"/>
                    <a:pt x="4124" y="775"/>
                    <a:pt x="3702" y="775"/>
                  </a:cubicBezTo>
                  <a:cubicBezTo>
                    <a:pt x="2556" y="775"/>
                    <a:pt x="1425" y="512"/>
                    <a:pt x="401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3444;p69">
              <a:extLst>
                <a:ext uri="{FF2B5EF4-FFF2-40B4-BE49-F238E27FC236}">
                  <a16:creationId xmlns:a16="http://schemas.microsoft.com/office/drawing/2014/main" id="{05372564-18E6-408D-B101-43211954E0D2}"/>
                </a:ext>
              </a:extLst>
            </p:cNvPr>
            <p:cNvSpPr/>
            <p:nvPr/>
          </p:nvSpPr>
          <p:spPr>
            <a:xfrm>
              <a:off x="7916499" y="2029625"/>
              <a:ext cx="18750" cy="16749"/>
            </a:xfrm>
            <a:custGeom>
              <a:avLst/>
              <a:gdLst/>
              <a:ahLst/>
              <a:cxnLst/>
              <a:rect l="l" t="t" r="r" b="b"/>
              <a:pathLst>
                <a:path w="1068" h="954" extrusionOk="0">
                  <a:moveTo>
                    <a:pt x="516" y="0"/>
                  </a:moveTo>
                  <a:cubicBezTo>
                    <a:pt x="350" y="0"/>
                    <a:pt x="193" y="98"/>
                    <a:pt x="101" y="260"/>
                  </a:cubicBezTo>
                  <a:cubicBezTo>
                    <a:pt x="0" y="494"/>
                    <a:pt x="67" y="794"/>
                    <a:pt x="334" y="894"/>
                  </a:cubicBezTo>
                  <a:cubicBezTo>
                    <a:pt x="395" y="935"/>
                    <a:pt x="466" y="954"/>
                    <a:pt x="537" y="954"/>
                  </a:cubicBezTo>
                  <a:cubicBezTo>
                    <a:pt x="699" y="954"/>
                    <a:pt x="865" y="856"/>
                    <a:pt x="934" y="694"/>
                  </a:cubicBezTo>
                  <a:cubicBezTo>
                    <a:pt x="1068" y="460"/>
                    <a:pt x="968" y="160"/>
                    <a:pt x="734" y="60"/>
                  </a:cubicBezTo>
                  <a:cubicBezTo>
                    <a:pt x="663" y="19"/>
                    <a:pt x="588" y="0"/>
                    <a:pt x="51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3445;p69">
              <a:extLst>
                <a:ext uri="{FF2B5EF4-FFF2-40B4-BE49-F238E27FC236}">
                  <a16:creationId xmlns:a16="http://schemas.microsoft.com/office/drawing/2014/main" id="{F16D034F-E4D9-4364-AF81-48A13828C285}"/>
                </a:ext>
              </a:extLst>
            </p:cNvPr>
            <p:cNvSpPr/>
            <p:nvPr/>
          </p:nvSpPr>
          <p:spPr>
            <a:xfrm>
              <a:off x="7918255" y="2023621"/>
              <a:ext cx="32234" cy="17644"/>
            </a:xfrm>
            <a:custGeom>
              <a:avLst/>
              <a:gdLst/>
              <a:ahLst/>
              <a:cxnLst/>
              <a:rect l="l" t="t" r="r" b="b"/>
              <a:pathLst>
                <a:path w="1836" h="1005" extrusionOk="0">
                  <a:moveTo>
                    <a:pt x="551" y="1"/>
                  </a:moveTo>
                  <a:cubicBezTo>
                    <a:pt x="456" y="1"/>
                    <a:pt x="362" y="12"/>
                    <a:pt x="267" y="35"/>
                  </a:cubicBezTo>
                  <a:cubicBezTo>
                    <a:pt x="101" y="69"/>
                    <a:pt x="1" y="169"/>
                    <a:pt x="1" y="202"/>
                  </a:cubicBezTo>
                  <a:cubicBezTo>
                    <a:pt x="67" y="269"/>
                    <a:pt x="468" y="202"/>
                    <a:pt x="968" y="402"/>
                  </a:cubicBezTo>
                  <a:cubicBezTo>
                    <a:pt x="1450" y="595"/>
                    <a:pt x="1653" y="1004"/>
                    <a:pt x="1757" y="1004"/>
                  </a:cubicBezTo>
                  <a:cubicBezTo>
                    <a:pt x="1761" y="1004"/>
                    <a:pt x="1765" y="1004"/>
                    <a:pt x="1768" y="1003"/>
                  </a:cubicBezTo>
                  <a:cubicBezTo>
                    <a:pt x="1835" y="936"/>
                    <a:pt x="1802" y="869"/>
                    <a:pt x="1668" y="669"/>
                  </a:cubicBezTo>
                  <a:cubicBezTo>
                    <a:pt x="1535" y="402"/>
                    <a:pt x="1301" y="235"/>
                    <a:pt x="1068" y="102"/>
                  </a:cubicBezTo>
                  <a:cubicBezTo>
                    <a:pt x="896" y="37"/>
                    <a:pt x="723" y="1"/>
                    <a:pt x="55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3446;p69">
              <a:extLst>
                <a:ext uri="{FF2B5EF4-FFF2-40B4-BE49-F238E27FC236}">
                  <a16:creationId xmlns:a16="http://schemas.microsoft.com/office/drawing/2014/main" id="{27C7D568-49DB-494A-B5BA-87ED61EF3B2F}"/>
                </a:ext>
              </a:extLst>
            </p:cNvPr>
            <p:cNvSpPr/>
            <p:nvPr/>
          </p:nvSpPr>
          <p:spPr>
            <a:xfrm>
              <a:off x="7995557" y="2068549"/>
              <a:ext cx="18768" cy="16486"/>
            </a:xfrm>
            <a:custGeom>
              <a:avLst/>
              <a:gdLst/>
              <a:ahLst/>
              <a:cxnLst/>
              <a:rect l="l" t="t" r="r" b="b"/>
              <a:pathLst>
                <a:path w="1069" h="939" extrusionOk="0">
                  <a:moveTo>
                    <a:pt x="527" y="1"/>
                  </a:moveTo>
                  <a:cubicBezTo>
                    <a:pt x="360" y="1"/>
                    <a:pt x="205" y="89"/>
                    <a:pt x="134" y="278"/>
                  </a:cubicBezTo>
                  <a:cubicBezTo>
                    <a:pt x="1" y="512"/>
                    <a:pt x="101" y="779"/>
                    <a:pt x="334" y="879"/>
                  </a:cubicBezTo>
                  <a:cubicBezTo>
                    <a:pt x="406" y="919"/>
                    <a:pt x="480" y="938"/>
                    <a:pt x="553" y="938"/>
                  </a:cubicBezTo>
                  <a:cubicBezTo>
                    <a:pt x="718" y="938"/>
                    <a:pt x="875" y="841"/>
                    <a:pt x="968" y="679"/>
                  </a:cubicBezTo>
                  <a:cubicBezTo>
                    <a:pt x="1068" y="445"/>
                    <a:pt x="968" y="178"/>
                    <a:pt x="735" y="45"/>
                  </a:cubicBezTo>
                  <a:cubicBezTo>
                    <a:pt x="666" y="16"/>
                    <a:pt x="596" y="1"/>
                    <a:pt x="52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3447;p69">
              <a:extLst>
                <a:ext uri="{FF2B5EF4-FFF2-40B4-BE49-F238E27FC236}">
                  <a16:creationId xmlns:a16="http://schemas.microsoft.com/office/drawing/2014/main" id="{612CFE1E-CA00-4050-A44B-47A0013BBF98}"/>
                </a:ext>
              </a:extLst>
            </p:cNvPr>
            <p:cNvSpPr/>
            <p:nvPr/>
          </p:nvSpPr>
          <p:spPr>
            <a:xfrm>
              <a:off x="8001420" y="2062298"/>
              <a:ext cx="32216" cy="17627"/>
            </a:xfrm>
            <a:custGeom>
              <a:avLst/>
              <a:gdLst/>
              <a:ahLst/>
              <a:cxnLst/>
              <a:rect l="l" t="t" r="r" b="b"/>
              <a:pathLst>
                <a:path w="1835" h="1004" extrusionOk="0">
                  <a:moveTo>
                    <a:pt x="501" y="0"/>
                  </a:moveTo>
                  <a:cubicBezTo>
                    <a:pt x="412" y="0"/>
                    <a:pt x="323" y="12"/>
                    <a:pt x="234" y="34"/>
                  </a:cubicBezTo>
                  <a:cubicBezTo>
                    <a:pt x="67" y="67"/>
                    <a:pt x="0" y="201"/>
                    <a:pt x="0" y="201"/>
                  </a:cubicBezTo>
                  <a:cubicBezTo>
                    <a:pt x="34" y="301"/>
                    <a:pt x="434" y="201"/>
                    <a:pt x="934" y="401"/>
                  </a:cubicBezTo>
                  <a:cubicBezTo>
                    <a:pt x="1415" y="625"/>
                    <a:pt x="1649" y="1003"/>
                    <a:pt x="1726" y="1003"/>
                  </a:cubicBezTo>
                  <a:cubicBezTo>
                    <a:pt x="1729" y="1003"/>
                    <a:pt x="1732" y="1002"/>
                    <a:pt x="1735" y="1001"/>
                  </a:cubicBezTo>
                  <a:cubicBezTo>
                    <a:pt x="1835" y="968"/>
                    <a:pt x="1768" y="834"/>
                    <a:pt x="1668" y="668"/>
                  </a:cubicBezTo>
                  <a:cubicBezTo>
                    <a:pt x="1501" y="434"/>
                    <a:pt x="1301" y="234"/>
                    <a:pt x="1034" y="134"/>
                  </a:cubicBezTo>
                  <a:cubicBezTo>
                    <a:pt x="856" y="45"/>
                    <a:pt x="679" y="0"/>
                    <a:pt x="50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3448;p69">
              <a:extLst>
                <a:ext uri="{FF2B5EF4-FFF2-40B4-BE49-F238E27FC236}">
                  <a16:creationId xmlns:a16="http://schemas.microsoft.com/office/drawing/2014/main" id="{D94BAE11-B443-464C-B5AB-77260C31FA33}"/>
                </a:ext>
              </a:extLst>
            </p:cNvPr>
            <p:cNvSpPr/>
            <p:nvPr/>
          </p:nvSpPr>
          <p:spPr>
            <a:xfrm>
              <a:off x="7922943" y="2045320"/>
              <a:ext cx="55654" cy="69700"/>
            </a:xfrm>
            <a:custGeom>
              <a:avLst/>
              <a:gdLst/>
              <a:ahLst/>
              <a:cxnLst/>
              <a:rect l="l" t="t" r="r" b="b"/>
              <a:pathLst>
                <a:path w="3170" h="3970" extrusionOk="0">
                  <a:moveTo>
                    <a:pt x="3169" y="0"/>
                  </a:moveTo>
                  <a:lnTo>
                    <a:pt x="3169" y="0"/>
                  </a:lnTo>
                  <a:cubicBezTo>
                    <a:pt x="2402" y="567"/>
                    <a:pt x="1702" y="1234"/>
                    <a:pt x="1068" y="1935"/>
                  </a:cubicBezTo>
                  <a:lnTo>
                    <a:pt x="301" y="2702"/>
                  </a:lnTo>
                  <a:cubicBezTo>
                    <a:pt x="134" y="2835"/>
                    <a:pt x="34" y="3002"/>
                    <a:pt x="0" y="3169"/>
                  </a:cubicBezTo>
                  <a:cubicBezTo>
                    <a:pt x="0" y="3269"/>
                    <a:pt x="34" y="3403"/>
                    <a:pt x="134" y="3469"/>
                  </a:cubicBezTo>
                  <a:cubicBezTo>
                    <a:pt x="167" y="3503"/>
                    <a:pt x="267" y="3569"/>
                    <a:pt x="334" y="3603"/>
                  </a:cubicBezTo>
                  <a:cubicBezTo>
                    <a:pt x="567" y="3769"/>
                    <a:pt x="834" y="3903"/>
                    <a:pt x="1135" y="3970"/>
                  </a:cubicBezTo>
                  <a:cubicBezTo>
                    <a:pt x="901" y="3769"/>
                    <a:pt x="668" y="3603"/>
                    <a:pt x="401" y="3469"/>
                  </a:cubicBezTo>
                  <a:cubicBezTo>
                    <a:pt x="301" y="3369"/>
                    <a:pt x="201" y="3336"/>
                    <a:pt x="201" y="3202"/>
                  </a:cubicBezTo>
                  <a:cubicBezTo>
                    <a:pt x="201" y="3102"/>
                    <a:pt x="334" y="3002"/>
                    <a:pt x="467" y="2869"/>
                  </a:cubicBezTo>
                  <a:lnTo>
                    <a:pt x="1235" y="2102"/>
                  </a:lnTo>
                  <a:cubicBezTo>
                    <a:pt x="1935" y="1468"/>
                    <a:pt x="2602" y="767"/>
                    <a:pt x="316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3449;p69">
              <a:extLst>
                <a:ext uri="{FF2B5EF4-FFF2-40B4-BE49-F238E27FC236}">
                  <a16:creationId xmlns:a16="http://schemas.microsoft.com/office/drawing/2014/main" id="{104EF3BF-2E02-4C93-8B11-13D4275724FD}"/>
                </a:ext>
              </a:extLst>
            </p:cNvPr>
            <p:cNvSpPr/>
            <p:nvPr/>
          </p:nvSpPr>
          <p:spPr>
            <a:xfrm>
              <a:off x="7928210" y="2131893"/>
              <a:ext cx="36921" cy="17539"/>
            </a:xfrm>
            <a:custGeom>
              <a:avLst/>
              <a:gdLst/>
              <a:ahLst/>
              <a:cxnLst/>
              <a:rect l="l" t="t" r="r" b="b"/>
              <a:pathLst>
                <a:path w="2103" h="999" extrusionOk="0">
                  <a:moveTo>
                    <a:pt x="2056" y="1"/>
                  </a:moveTo>
                  <a:cubicBezTo>
                    <a:pt x="1975" y="1"/>
                    <a:pt x="1735" y="516"/>
                    <a:pt x="1168" y="673"/>
                  </a:cubicBezTo>
                  <a:cubicBezTo>
                    <a:pt x="1027" y="710"/>
                    <a:pt x="890" y="724"/>
                    <a:pt x="764" y="724"/>
                  </a:cubicBezTo>
                  <a:cubicBezTo>
                    <a:pt x="381" y="724"/>
                    <a:pt x="88" y="597"/>
                    <a:pt x="17" y="597"/>
                  </a:cubicBezTo>
                  <a:cubicBezTo>
                    <a:pt x="6" y="597"/>
                    <a:pt x="1" y="600"/>
                    <a:pt x="1" y="606"/>
                  </a:cubicBezTo>
                  <a:cubicBezTo>
                    <a:pt x="1" y="706"/>
                    <a:pt x="67" y="773"/>
                    <a:pt x="334" y="873"/>
                  </a:cubicBezTo>
                  <a:cubicBezTo>
                    <a:pt x="516" y="954"/>
                    <a:pt x="710" y="998"/>
                    <a:pt x="901" y="998"/>
                  </a:cubicBezTo>
                  <a:cubicBezTo>
                    <a:pt x="1026" y="998"/>
                    <a:pt x="1150" y="979"/>
                    <a:pt x="1268" y="940"/>
                  </a:cubicBezTo>
                  <a:cubicBezTo>
                    <a:pt x="1602" y="873"/>
                    <a:pt x="1869" y="640"/>
                    <a:pt x="2035" y="373"/>
                  </a:cubicBezTo>
                  <a:cubicBezTo>
                    <a:pt x="2102" y="173"/>
                    <a:pt x="2102" y="39"/>
                    <a:pt x="2069" y="6"/>
                  </a:cubicBezTo>
                  <a:cubicBezTo>
                    <a:pt x="2065" y="2"/>
                    <a:pt x="2061" y="1"/>
                    <a:pt x="205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3450;p69">
              <a:extLst>
                <a:ext uri="{FF2B5EF4-FFF2-40B4-BE49-F238E27FC236}">
                  <a16:creationId xmlns:a16="http://schemas.microsoft.com/office/drawing/2014/main" id="{DAA63824-52E7-4F3B-B963-E69943453FFC}"/>
                </a:ext>
              </a:extLst>
            </p:cNvPr>
            <p:cNvSpPr/>
            <p:nvPr/>
          </p:nvSpPr>
          <p:spPr>
            <a:xfrm>
              <a:off x="8013711" y="2030082"/>
              <a:ext cx="37501" cy="23596"/>
            </a:xfrm>
            <a:custGeom>
              <a:avLst/>
              <a:gdLst/>
              <a:ahLst/>
              <a:cxnLst/>
              <a:rect l="l" t="t" r="r" b="b"/>
              <a:pathLst>
                <a:path w="2136" h="1344" extrusionOk="0">
                  <a:moveTo>
                    <a:pt x="401" y="1"/>
                  </a:moveTo>
                  <a:cubicBezTo>
                    <a:pt x="168" y="1"/>
                    <a:pt x="1" y="34"/>
                    <a:pt x="1" y="134"/>
                  </a:cubicBezTo>
                  <a:cubicBezTo>
                    <a:pt x="1" y="301"/>
                    <a:pt x="501" y="401"/>
                    <a:pt x="1035" y="735"/>
                  </a:cubicBezTo>
                  <a:cubicBezTo>
                    <a:pt x="1522" y="1039"/>
                    <a:pt x="1898" y="1344"/>
                    <a:pt x="2036" y="1344"/>
                  </a:cubicBezTo>
                  <a:cubicBezTo>
                    <a:pt x="2049" y="1344"/>
                    <a:pt x="2060" y="1341"/>
                    <a:pt x="2069" y="1335"/>
                  </a:cubicBezTo>
                  <a:cubicBezTo>
                    <a:pt x="2136" y="1302"/>
                    <a:pt x="2136" y="1135"/>
                    <a:pt x="2002" y="901"/>
                  </a:cubicBezTo>
                  <a:cubicBezTo>
                    <a:pt x="1635" y="368"/>
                    <a:pt x="1035" y="34"/>
                    <a:pt x="40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3451;p69">
              <a:extLst>
                <a:ext uri="{FF2B5EF4-FFF2-40B4-BE49-F238E27FC236}">
                  <a16:creationId xmlns:a16="http://schemas.microsoft.com/office/drawing/2014/main" id="{C81A13F9-2310-4244-848E-7869B1AFA441}"/>
                </a:ext>
              </a:extLst>
            </p:cNvPr>
            <p:cNvSpPr/>
            <p:nvPr/>
          </p:nvSpPr>
          <p:spPr>
            <a:xfrm>
              <a:off x="7932318" y="2001166"/>
              <a:ext cx="31637" cy="15941"/>
            </a:xfrm>
            <a:custGeom>
              <a:avLst/>
              <a:gdLst/>
              <a:ahLst/>
              <a:cxnLst/>
              <a:rect l="l" t="t" r="r" b="b"/>
              <a:pathLst>
                <a:path w="1802" h="908" extrusionOk="0">
                  <a:moveTo>
                    <a:pt x="481" y="1"/>
                  </a:moveTo>
                  <a:cubicBezTo>
                    <a:pt x="419" y="1"/>
                    <a:pt x="359" y="5"/>
                    <a:pt x="300" y="13"/>
                  </a:cubicBezTo>
                  <a:cubicBezTo>
                    <a:pt x="67" y="13"/>
                    <a:pt x="0" y="113"/>
                    <a:pt x="0" y="180"/>
                  </a:cubicBezTo>
                  <a:cubicBezTo>
                    <a:pt x="33" y="347"/>
                    <a:pt x="434" y="347"/>
                    <a:pt x="834" y="547"/>
                  </a:cubicBezTo>
                  <a:cubicBezTo>
                    <a:pt x="1189" y="738"/>
                    <a:pt x="1432" y="907"/>
                    <a:pt x="1582" y="907"/>
                  </a:cubicBezTo>
                  <a:cubicBezTo>
                    <a:pt x="1615" y="907"/>
                    <a:pt x="1644" y="899"/>
                    <a:pt x="1668" y="881"/>
                  </a:cubicBezTo>
                  <a:cubicBezTo>
                    <a:pt x="1801" y="814"/>
                    <a:pt x="1701" y="714"/>
                    <a:pt x="1635" y="547"/>
                  </a:cubicBezTo>
                  <a:cubicBezTo>
                    <a:pt x="1501" y="347"/>
                    <a:pt x="1301" y="180"/>
                    <a:pt x="1034" y="113"/>
                  </a:cubicBezTo>
                  <a:cubicBezTo>
                    <a:pt x="859" y="38"/>
                    <a:pt x="665" y="1"/>
                    <a:pt x="48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3452;p69">
              <a:extLst>
                <a:ext uri="{FF2B5EF4-FFF2-40B4-BE49-F238E27FC236}">
                  <a16:creationId xmlns:a16="http://schemas.microsoft.com/office/drawing/2014/main" id="{8B55125C-BF42-4376-875A-823D429A3D64}"/>
                </a:ext>
              </a:extLst>
            </p:cNvPr>
            <p:cNvSpPr/>
            <p:nvPr/>
          </p:nvSpPr>
          <p:spPr>
            <a:xfrm>
              <a:off x="8051773" y="2135509"/>
              <a:ext cx="69717" cy="63326"/>
            </a:xfrm>
            <a:custGeom>
              <a:avLst/>
              <a:gdLst/>
              <a:ahLst/>
              <a:cxnLst/>
              <a:rect l="l" t="t" r="r" b="b"/>
              <a:pathLst>
                <a:path w="3971" h="3607" extrusionOk="0">
                  <a:moveTo>
                    <a:pt x="1502" y="0"/>
                  </a:moveTo>
                  <a:cubicBezTo>
                    <a:pt x="1502" y="0"/>
                    <a:pt x="1" y="2969"/>
                    <a:pt x="1" y="3036"/>
                  </a:cubicBezTo>
                  <a:cubicBezTo>
                    <a:pt x="1" y="3094"/>
                    <a:pt x="636" y="3606"/>
                    <a:pt x="1371" y="3606"/>
                  </a:cubicBezTo>
                  <a:cubicBezTo>
                    <a:pt x="1896" y="3606"/>
                    <a:pt x="2472" y="3344"/>
                    <a:pt x="2903" y="2469"/>
                  </a:cubicBezTo>
                  <a:cubicBezTo>
                    <a:pt x="3970" y="334"/>
                    <a:pt x="1602" y="0"/>
                    <a:pt x="1502" y="0"/>
                  </a:cubicBez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3453;p69">
              <a:extLst>
                <a:ext uri="{FF2B5EF4-FFF2-40B4-BE49-F238E27FC236}">
                  <a16:creationId xmlns:a16="http://schemas.microsoft.com/office/drawing/2014/main" id="{A4072766-47D5-4957-B497-5CE9CE8285FD}"/>
                </a:ext>
              </a:extLst>
            </p:cNvPr>
            <p:cNvSpPr/>
            <p:nvPr/>
          </p:nvSpPr>
          <p:spPr>
            <a:xfrm>
              <a:off x="8069347" y="2152240"/>
              <a:ext cx="27546" cy="33059"/>
            </a:xfrm>
            <a:custGeom>
              <a:avLst/>
              <a:gdLst/>
              <a:ahLst/>
              <a:cxnLst/>
              <a:rect l="l" t="t" r="r" b="b"/>
              <a:pathLst>
                <a:path w="1569" h="1883" extrusionOk="0">
                  <a:moveTo>
                    <a:pt x="1182" y="1"/>
                  </a:moveTo>
                  <a:cubicBezTo>
                    <a:pt x="1157" y="1"/>
                    <a:pt x="1131" y="5"/>
                    <a:pt x="1101" y="14"/>
                  </a:cubicBezTo>
                  <a:cubicBezTo>
                    <a:pt x="1068" y="14"/>
                    <a:pt x="1001" y="48"/>
                    <a:pt x="935" y="81"/>
                  </a:cubicBezTo>
                  <a:cubicBezTo>
                    <a:pt x="868" y="181"/>
                    <a:pt x="868" y="215"/>
                    <a:pt x="901" y="215"/>
                  </a:cubicBezTo>
                  <a:cubicBezTo>
                    <a:pt x="935" y="215"/>
                    <a:pt x="935" y="215"/>
                    <a:pt x="1001" y="115"/>
                  </a:cubicBezTo>
                  <a:cubicBezTo>
                    <a:pt x="1018" y="81"/>
                    <a:pt x="1060" y="65"/>
                    <a:pt x="1106" y="65"/>
                  </a:cubicBezTo>
                  <a:cubicBezTo>
                    <a:pt x="1152" y="65"/>
                    <a:pt x="1202" y="81"/>
                    <a:pt x="1235" y="115"/>
                  </a:cubicBezTo>
                  <a:cubicBezTo>
                    <a:pt x="1335" y="248"/>
                    <a:pt x="1402" y="381"/>
                    <a:pt x="1368" y="548"/>
                  </a:cubicBezTo>
                  <a:cubicBezTo>
                    <a:pt x="1335" y="748"/>
                    <a:pt x="1268" y="948"/>
                    <a:pt x="1202" y="1115"/>
                  </a:cubicBezTo>
                  <a:cubicBezTo>
                    <a:pt x="1068" y="1482"/>
                    <a:pt x="735" y="1716"/>
                    <a:pt x="368" y="1749"/>
                  </a:cubicBezTo>
                  <a:cubicBezTo>
                    <a:pt x="268" y="1749"/>
                    <a:pt x="134" y="1716"/>
                    <a:pt x="67" y="1616"/>
                  </a:cubicBezTo>
                  <a:lnTo>
                    <a:pt x="1" y="1549"/>
                  </a:lnTo>
                  <a:lnTo>
                    <a:pt x="1" y="1549"/>
                  </a:lnTo>
                  <a:cubicBezTo>
                    <a:pt x="1" y="1582"/>
                    <a:pt x="1" y="1649"/>
                    <a:pt x="34" y="1682"/>
                  </a:cubicBezTo>
                  <a:cubicBezTo>
                    <a:pt x="134" y="1749"/>
                    <a:pt x="234" y="1849"/>
                    <a:pt x="368" y="1882"/>
                  </a:cubicBezTo>
                  <a:cubicBezTo>
                    <a:pt x="801" y="1882"/>
                    <a:pt x="1202" y="1616"/>
                    <a:pt x="1368" y="1215"/>
                  </a:cubicBezTo>
                  <a:cubicBezTo>
                    <a:pt x="1468" y="1015"/>
                    <a:pt x="1535" y="782"/>
                    <a:pt x="1535" y="548"/>
                  </a:cubicBezTo>
                  <a:cubicBezTo>
                    <a:pt x="1568" y="348"/>
                    <a:pt x="1502" y="148"/>
                    <a:pt x="1335" y="48"/>
                  </a:cubicBezTo>
                  <a:cubicBezTo>
                    <a:pt x="1288" y="24"/>
                    <a:pt x="1241" y="1"/>
                    <a:pt x="1182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3454;p69">
              <a:extLst>
                <a:ext uri="{FF2B5EF4-FFF2-40B4-BE49-F238E27FC236}">
                  <a16:creationId xmlns:a16="http://schemas.microsoft.com/office/drawing/2014/main" id="{B54E5B23-0C2B-4E83-853E-6E46192D2F12}"/>
                </a:ext>
              </a:extLst>
            </p:cNvPr>
            <p:cNvSpPr/>
            <p:nvPr/>
          </p:nvSpPr>
          <p:spPr>
            <a:xfrm>
              <a:off x="7981511" y="1929289"/>
              <a:ext cx="159308" cy="234766"/>
            </a:xfrm>
            <a:custGeom>
              <a:avLst/>
              <a:gdLst/>
              <a:ahLst/>
              <a:cxnLst/>
              <a:rect l="l" t="t" r="r" b="b"/>
              <a:pathLst>
                <a:path w="9074" h="13372" extrusionOk="0">
                  <a:moveTo>
                    <a:pt x="2041" y="0"/>
                  </a:moveTo>
                  <a:cubicBezTo>
                    <a:pt x="1504" y="0"/>
                    <a:pt x="981" y="75"/>
                    <a:pt x="500" y="238"/>
                  </a:cubicBezTo>
                  <a:cubicBezTo>
                    <a:pt x="300" y="305"/>
                    <a:pt x="33" y="738"/>
                    <a:pt x="0" y="772"/>
                  </a:cubicBezTo>
                  <a:cubicBezTo>
                    <a:pt x="100" y="905"/>
                    <a:pt x="200" y="1072"/>
                    <a:pt x="300" y="1239"/>
                  </a:cubicBezTo>
                  <a:cubicBezTo>
                    <a:pt x="601" y="2073"/>
                    <a:pt x="1268" y="2706"/>
                    <a:pt x="2135" y="2940"/>
                  </a:cubicBezTo>
                  <a:cubicBezTo>
                    <a:pt x="2835" y="3140"/>
                    <a:pt x="3636" y="3073"/>
                    <a:pt x="4303" y="3307"/>
                  </a:cubicBezTo>
                  <a:cubicBezTo>
                    <a:pt x="5337" y="3774"/>
                    <a:pt x="6038" y="4741"/>
                    <a:pt x="6171" y="5875"/>
                  </a:cubicBezTo>
                  <a:cubicBezTo>
                    <a:pt x="6271" y="6976"/>
                    <a:pt x="6038" y="8077"/>
                    <a:pt x="5504" y="9078"/>
                  </a:cubicBezTo>
                  <a:cubicBezTo>
                    <a:pt x="5004" y="10078"/>
                    <a:pt x="4370" y="10946"/>
                    <a:pt x="3803" y="11913"/>
                  </a:cubicBezTo>
                  <a:cubicBezTo>
                    <a:pt x="3636" y="12113"/>
                    <a:pt x="3536" y="12380"/>
                    <a:pt x="3503" y="12613"/>
                  </a:cubicBezTo>
                  <a:cubicBezTo>
                    <a:pt x="3403" y="12847"/>
                    <a:pt x="3503" y="13147"/>
                    <a:pt x="3703" y="13281"/>
                  </a:cubicBezTo>
                  <a:cubicBezTo>
                    <a:pt x="3825" y="13342"/>
                    <a:pt x="3956" y="13371"/>
                    <a:pt x="4087" y="13371"/>
                  </a:cubicBezTo>
                  <a:cubicBezTo>
                    <a:pt x="4312" y="13371"/>
                    <a:pt x="4534" y="13283"/>
                    <a:pt x="4703" y="13114"/>
                  </a:cubicBezTo>
                  <a:cubicBezTo>
                    <a:pt x="5004" y="12880"/>
                    <a:pt x="5170" y="12547"/>
                    <a:pt x="5471" y="12280"/>
                  </a:cubicBezTo>
                  <a:cubicBezTo>
                    <a:pt x="5667" y="12137"/>
                    <a:pt x="5893" y="12070"/>
                    <a:pt x="6121" y="12070"/>
                  </a:cubicBezTo>
                  <a:cubicBezTo>
                    <a:pt x="6319" y="12070"/>
                    <a:pt x="6519" y="12120"/>
                    <a:pt x="6705" y="12213"/>
                  </a:cubicBezTo>
                  <a:cubicBezTo>
                    <a:pt x="7872" y="10745"/>
                    <a:pt x="9073" y="8611"/>
                    <a:pt x="9040" y="6642"/>
                  </a:cubicBezTo>
                  <a:cubicBezTo>
                    <a:pt x="8940" y="4641"/>
                    <a:pt x="8006" y="2773"/>
                    <a:pt x="6405" y="1539"/>
                  </a:cubicBezTo>
                  <a:cubicBezTo>
                    <a:pt x="5265" y="622"/>
                    <a:pt x="3592" y="0"/>
                    <a:pt x="204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3455;p69">
              <a:extLst>
                <a:ext uri="{FF2B5EF4-FFF2-40B4-BE49-F238E27FC236}">
                  <a16:creationId xmlns:a16="http://schemas.microsoft.com/office/drawing/2014/main" id="{DD572CCF-10A5-4F5D-832B-A9A0A3F61F82}"/>
                </a:ext>
              </a:extLst>
            </p:cNvPr>
            <p:cNvSpPr/>
            <p:nvPr/>
          </p:nvSpPr>
          <p:spPr>
            <a:xfrm>
              <a:off x="7946363" y="1887399"/>
              <a:ext cx="214366" cy="252217"/>
            </a:xfrm>
            <a:custGeom>
              <a:avLst/>
              <a:gdLst/>
              <a:ahLst/>
              <a:cxnLst/>
              <a:rect l="l" t="t" r="r" b="b"/>
              <a:pathLst>
                <a:path w="12210" h="14366" extrusionOk="0">
                  <a:moveTo>
                    <a:pt x="1511" y="1183"/>
                  </a:moveTo>
                  <a:cubicBezTo>
                    <a:pt x="1521" y="1197"/>
                    <a:pt x="1535" y="1213"/>
                    <a:pt x="1535" y="1256"/>
                  </a:cubicBezTo>
                  <a:cubicBezTo>
                    <a:pt x="1528" y="1231"/>
                    <a:pt x="1520" y="1207"/>
                    <a:pt x="1511" y="1183"/>
                  </a:cubicBezTo>
                  <a:close/>
                  <a:moveTo>
                    <a:pt x="2488" y="1"/>
                  </a:moveTo>
                  <a:cubicBezTo>
                    <a:pt x="2274" y="1"/>
                    <a:pt x="2060" y="42"/>
                    <a:pt x="1869" y="122"/>
                  </a:cubicBezTo>
                  <a:cubicBezTo>
                    <a:pt x="1502" y="322"/>
                    <a:pt x="1335" y="756"/>
                    <a:pt x="1502" y="1156"/>
                  </a:cubicBezTo>
                  <a:cubicBezTo>
                    <a:pt x="1502" y="1158"/>
                    <a:pt x="1502" y="1159"/>
                    <a:pt x="1502" y="1161"/>
                  </a:cubicBezTo>
                  <a:lnTo>
                    <a:pt x="1502" y="1161"/>
                  </a:lnTo>
                  <a:cubicBezTo>
                    <a:pt x="1392" y="904"/>
                    <a:pt x="1145" y="733"/>
                    <a:pt x="873" y="733"/>
                  </a:cubicBezTo>
                  <a:cubicBezTo>
                    <a:pt x="817" y="733"/>
                    <a:pt x="759" y="740"/>
                    <a:pt x="701" y="756"/>
                  </a:cubicBezTo>
                  <a:cubicBezTo>
                    <a:pt x="668" y="756"/>
                    <a:pt x="601" y="789"/>
                    <a:pt x="568" y="789"/>
                  </a:cubicBezTo>
                  <a:cubicBezTo>
                    <a:pt x="201" y="989"/>
                    <a:pt x="1" y="1356"/>
                    <a:pt x="34" y="1790"/>
                  </a:cubicBezTo>
                  <a:cubicBezTo>
                    <a:pt x="67" y="2190"/>
                    <a:pt x="234" y="2557"/>
                    <a:pt x="501" y="2857"/>
                  </a:cubicBezTo>
                  <a:cubicBezTo>
                    <a:pt x="1268" y="3958"/>
                    <a:pt x="2402" y="4725"/>
                    <a:pt x="3703" y="5092"/>
                  </a:cubicBezTo>
                  <a:lnTo>
                    <a:pt x="6572" y="4859"/>
                  </a:lnTo>
                  <a:lnTo>
                    <a:pt x="8940" y="6627"/>
                  </a:lnTo>
                  <a:lnTo>
                    <a:pt x="10708" y="9429"/>
                  </a:lnTo>
                  <a:lnTo>
                    <a:pt x="7539" y="13532"/>
                  </a:lnTo>
                  <a:lnTo>
                    <a:pt x="8707" y="14366"/>
                  </a:lnTo>
                  <a:cubicBezTo>
                    <a:pt x="9274" y="13365"/>
                    <a:pt x="10241" y="12664"/>
                    <a:pt x="10942" y="11764"/>
                  </a:cubicBezTo>
                  <a:cubicBezTo>
                    <a:pt x="11676" y="10830"/>
                    <a:pt x="12209" y="9596"/>
                    <a:pt x="11676" y="8528"/>
                  </a:cubicBezTo>
                  <a:cubicBezTo>
                    <a:pt x="11509" y="8161"/>
                    <a:pt x="11209" y="7861"/>
                    <a:pt x="11042" y="7527"/>
                  </a:cubicBezTo>
                  <a:cubicBezTo>
                    <a:pt x="10942" y="7160"/>
                    <a:pt x="10875" y="6760"/>
                    <a:pt x="10842" y="6360"/>
                  </a:cubicBezTo>
                  <a:cubicBezTo>
                    <a:pt x="10642" y="5159"/>
                    <a:pt x="9908" y="4058"/>
                    <a:pt x="8840" y="3458"/>
                  </a:cubicBezTo>
                  <a:cubicBezTo>
                    <a:pt x="8073" y="3024"/>
                    <a:pt x="7239" y="2857"/>
                    <a:pt x="6505" y="2457"/>
                  </a:cubicBezTo>
                  <a:cubicBezTo>
                    <a:pt x="5271" y="1823"/>
                    <a:pt x="4437" y="656"/>
                    <a:pt x="3170" y="155"/>
                  </a:cubicBezTo>
                  <a:cubicBezTo>
                    <a:pt x="2960" y="51"/>
                    <a:pt x="2724" y="1"/>
                    <a:pt x="2488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3456;p69">
              <a:extLst>
                <a:ext uri="{FF2B5EF4-FFF2-40B4-BE49-F238E27FC236}">
                  <a16:creationId xmlns:a16="http://schemas.microsoft.com/office/drawing/2014/main" id="{BBC38D45-06E1-4FBE-9DD2-048F69A110E8}"/>
                </a:ext>
              </a:extLst>
            </p:cNvPr>
            <p:cNvSpPr/>
            <p:nvPr/>
          </p:nvSpPr>
          <p:spPr>
            <a:xfrm>
              <a:off x="7385905" y="1683462"/>
              <a:ext cx="401764" cy="389984"/>
            </a:xfrm>
            <a:custGeom>
              <a:avLst/>
              <a:gdLst/>
              <a:ahLst/>
              <a:cxnLst/>
              <a:rect l="l" t="t" r="r" b="b"/>
              <a:pathLst>
                <a:path w="22884" h="22213" extrusionOk="0">
                  <a:moveTo>
                    <a:pt x="12420" y="0"/>
                  </a:moveTo>
                  <a:cubicBezTo>
                    <a:pt x="10398" y="0"/>
                    <a:pt x="8328" y="613"/>
                    <a:pt x="6472" y="1964"/>
                  </a:cubicBezTo>
                  <a:cubicBezTo>
                    <a:pt x="1" y="6668"/>
                    <a:pt x="1268" y="16708"/>
                    <a:pt x="8740" y="19644"/>
                  </a:cubicBezTo>
                  <a:cubicBezTo>
                    <a:pt x="8807" y="20878"/>
                    <a:pt x="8907" y="22212"/>
                    <a:pt x="8907" y="22212"/>
                  </a:cubicBezTo>
                  <a:lnTo>
                    <a:pt x="17780" y="21612"/>
                  </a:lnTo>
                  <a:cubicBezTo>
                    <a:pt x="17780" y="21612"/>
                    <a:pt x="17747" y="20144"/>
                    <a:pt x="17714" y="18910"/>
                  </a:cubicBezTo>
                  <a:cubicBezTo>
                    <a:pt x="20983" y="16975"/>
                    <a:pt x="22884" y="13373"/>
                    <a:pt x="22617" y="9570"/>
                  </a:cubicBezTo>
                  <a:cubicBezTo>
                    <a:pt x="22259" y="3848"/>
                    <a:pt x="17488" y="0"/>
                    <a:pt x="12420" y="0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3457;p69">
              <a:extLst>
                <a:ext uri="{FF2B5EF4-FFF2-40B4-BE49-F238E27FC236}">
                  <a16:creationId xmlns:a16="http://schemas.microsoft.com/office/drawing/2014/main" id="{E1B42C81-0FD7-49C9-8918-A3F4F638D7B8}"/>
                </a:ext>
              </a:extLst>
            </p:cNvPr>
            <p:cNvSpPr/>
            <p:nvPr/>
          </p:nvSpPr>
          <p:spPr>
            <a:xfrm>
              <a:off x="7512997" y="1865121"/>
              <a:ext cx="197371" cy="205394"/>
            </a:xfrm>
            <a:custGeom>
              <a:avLst/>
              <a:gdLst/>
              <a:ahLst/>
              <a:cxnLst/>
              <a:rect l="l" t="t" r="r" b="b"/>
              <a:pathLst>
                <a:path w="11242" h="11699" extrusionOk="0">
                  <a:moveTo>
                    <a:pt x="7539" y="490"/>
                  </a:moveTo>
                  <a:cubicBezTo>
                    <a:pt x="7739" y="490"/>
                    <a:pt x="7873" y="591"/>
                    <a:pt x="7973" y="757"/>
                  </a:cubicBezTo>
                  <a:cubicBezTo>
                    <a:pt x="8039" y="891"/>
                    <a:pt x="8073" y="1091"/>
                    <a:pt x="8039" y="1291"/>
                  </a:cubicBezTo>
                  <a:cubicBezTo>
                    <a:pt x="7939" y="1658"/>
                    <a:pt x="7706" y="1992"/>
                    <a:pt x="7406" y="2258"/>
                  </a:cubicBezTo>
                  <a:cubicBezTo>
                    <a:pt x="7292" y="2365"/>
                    <a:pt x="7170" y="2462"/>
                    <a:pt x="7039" y="2549"/>
                  </a:cubicBezTo>
                  <a:lnTo>
                    <a:pt x="7039" y="2549"/>
                  </a:lnTo>
                  <a:cubicBezTo>
                    <a:pt x="6989" y="2456"/>
                    <a:pt x="6945" y="2359"/>
                    <a:pt x="6905" y="2258"/>
                  </a:cubicBezTo>
                  <a:cubicBezTo>
                    <a:pt x="6805" y="1891"/>
                    <a:pt x="6739" y="1525"/>
                    <a:pt x="6805" y="1158"/>
                  </a:cubicBezTo>
                  <a:cubicBezTo>
                    <a:pt x="6839" y="991"/>
                    <a:pt x="6939" y="824"/>
                    <a:pt x="7039" y="691"/>
                  </a:cubicBezTo>
                  <a:cubicBezTo>
                    <a:pt x="7172" y="557"/>
                    <a:pt x="7372" y="490"/>
                    <a:pt x="7539" y="490"/>
                  </a:cubicBezTo>
                  <a:close/>
                  <a:moveTo>
                    <a:pt x="3736" y="182"/>
                  </a:moveTo>
                  <a:cubicBezTo>
                    <a:pt x="3828" y="182"/>
                    <a:pt x="3920" y="207"/>
                    <a:pt x="4003" y="257"/>
                  </a:cubicBezTo>
                  <a:cubicBezTo>
                    <a:pt x="4337" y="457"/>
                    <a:pt x="4537" y="791"/>
                    <a:pt x="4570" y="1158"/>
                  </a:cubicBezTo>
                  <a:cubicBezTo>
                    <a:pt x="4637" y="1525"/>
                    <a:pt x="4604" y="1925"/>
                    <a:pt x="4504" y="2292"/>
                  </a:cubicBezTo>
                  <a:cubicBezTo>
                    <a:pt x="4463" y="2462"/>
                    <a:pt x="4405" y="2627"/>
                    <a:pt x="4330" y="2784"/>
                  </a:cubicBezTo>
                  <a:lnTo>
                    <a:pt x="4330" y="2784"/>
                  </a:lnTo>
                  <a:cubicBezTo>
                    <a:pt x="3888" y="2569"/>
                    <a:pt x="3504" y="2225"/>
                    <a:pt x="3236" y="1791"/>
                  </a:cubicBezTo>
                  <a:cubicBezTo>
                    <a:pt x="3036" y="1458"/>
                    <a:pt x="3003" y="1024"/>
                    <a:pt x="3136" y="657"/>
                  </a:cubicBezTo>
                  <a:cubicBezTo>
                    <a:pt x="3169" y="490"/>
                    <a:pt x="3303" y="324"/>
                    <a:pt x="3470" y="257"/>
                  </a:cubicBezTo>
                  <a:cubicBezTo>
                    <a:pt x="3553" y="207"/>
                    <a:pt x="3645" y="182"/>
                    <a:pt x="3736" y="182"/>
                  </a:cubicBezTo>
                  <a:close/>
                  <a:moveTo>
                    <a:pt x="10373" y="2062"/>
                  </a:moveTo>
                  <a:cubicBezTo>
                    <a:pt x="10200" y="2062"/>
                    <a:pt x="10033" y="2104"/>
                    <a:pt x="9874" y="2192"/>
                  </a:cubicBezTo>
                  <a:cubicBezTo>
                    <a:pt x="9607" y="2358"/>
                    <a:pt x="9374" y="2592"/>
                    <a:pt x="9207" y="2859"/>
                  </a:cubicBezTo>
                  <a:cubicBezTo>
                    <a:pt x="9012" y="3184"/>
                    <a:pt x="8845" y="3523"/>
                    <a:pt x="8697" y="3877"/>
                  </a:cubicBezTo>
                  <a:lnTo>
                    <a:pt x="8697" y="3877"/>
                  </a:lnTo>
                  <a:cubicBezTo>
                    <a:pt x="8594" y="3849"/>
                    <a:pt x="8492" y="3816"/>
                    <a:pt x="8393" y="3777"/>
                  </a:cubicBezTo>
                  <a:lnTo>
                    <a:pt x="8393" y="3777"/>
                  </a:lnTo>
                  <a:cubicBezTo>
                    <a:pt x="8491" y="3818"/>
                    <a:pt x="8592" y="3853"/>
                    <a:pt x="8695" y="3882"/>
                  </a:cubicBezTo>
                  <a:lnTo>
                    <a:pt x="8695" y="3882"/>
                  </a:lnTo>
                  <a:cubicBezTo>
                    <a:pt x="8695" y="3880"/>
                    <a:pt x="8696" y="3878"/>
                    <a:pt x="8697" y="3877"/>
                  </a:cubicBezTo>
                  <a:lnTo>
                    <a:pt x="8697" y="3877"/>
                  </a:lnTo>
                  <a:cubicBezTo>
                    <a:pt x="8740" y="3888"/>
                    <a:pt x="8783" y="3898"/>
                    <a:pt x="8826" y="3908"/>
                  </a:cubicBezTo>
                  <a:lnTo>
                    <a:pt x="8826" y="3908"/>
                  </a:lnTo>
                  <a:cubicBezTo>
                    <a:pt x="8971" y="3605"/>
                    <a:pt x="9133" y="3315"/>
                    <a:pt x="9307" y="3026"/>
                  </a:cubicBezTo>
                  <a:cubicBezTo>
                    <a:pt x="9474" y="2792"/>
                    <a:pt x="9674" y="2559"/>
                    <a:pt x="9941" y="2425"/>
                  </a:cubicBezTo>
                  <a:cubicBezTo>
                    <a:pt x="10077" y="2328"/>
                    <a:pt x="10247" y="2276"/>
                    <a:pt x="10424" y="2276"/>
                  </a:cubicBezTo>
                  <a:cubicBezTo>
                    <a:pt x="10552" y="2276"/>
                    <a:pt x="10683" y="2303"/>
                    <a:pt x="10808" y="2358"/>
                  </a:cubicBezTo>
                  <a:cubicBezTo>
                    <a:pt x="11075" y="2525"/>
                    <a:pt x="11208" y="2859"/>
                    <a:pt x="11075" y="3159"/>
                  </a:cubicBezTo>
                  <a:cubicBezTo>
                    <a:pt x="11043" y="3255"/>
                    <a:pt x="10994" y="3345"/>
                    <a:pt x="10933" y="3426"/>
                  </a:cubicBezTo>
                  <a:lnTo>
                    <a:pt x="10933" y="3426"/>
                  </a:lnTo>
                  <a:cubicBezTo>
                    <a:pt x="11028" y="3324"/>
                    <a:pt x="11109" y="3211"/>
                    <a:pt x="11175" y="3092"/>
                  </a:cubicBezTo>
                  <a:cubicBezTo>
                    <a:pt x="11242" y="2892"/>
                    <a:pt x="11242" y="2692"/>
                    <a:pt x="11175" y="2525"/>
                  </a:cubicBezTo>
                  <a:cubicBezTo>
                    <a:pt x="11108" y="2358"/>
                    <a:pt x="11008" y="2225"/>
                    <a:pt x="10841" y="2158"/>
                  </a:cubicBezTo>
                  <a:cubicBezTo>
                    <a:pt x="10684" y="2095"/>
                    <a:pt x="10526" y="2062"/>
                    <a:pt x="10373" y="2062"/>
                  </a:cubicBezTo>
                  <a:close/>
                  <a:moveTo>
                    <a:pt x="744" y="2958"/>
                  </a:moveTo>
                  <a:cubicBezTo>
                    <a:pt x="843" y="2958"/>
                    <a:pt x="943" y="2980"/>
                    <a:pt x="1034" y="3026"/>
                  </a:cubicBezTo>
                  <a:cubicBezTo>
                    <a:pt x="1301" y="3159"/>
                    <a:pt x="1535" y="3393"/>
                    <a:pt x="1668" y="3659"/>
                  </a:cubicBezTo>
                  <a:cubicBezTo>
                    <a:pt x="1815" y="3904"/>
                    <a:pt x="1946" y="4157"/>
                    <a:pt x="2072" y="4409"/>
                  </a:cubicBezTo>
                  <a:lnTo>
                    <a:pt x="2072" y="4409"/>
                  </a:lnTo>
                  <a:cubicBezTo>
                    <a:pt x="1911" y="4432"/>
                    <a:pt x="1746" y="4443"/>
                    <a:pt x="1582" y="4443"/>
                  </a:cubicBezTo>
                  <a:cubicBezTo>
                    <a:pt x="1466" y="4443"/>
                    <a:pt x="1350" y="4438"/>
                    <a:pt x="1235" y="4427"/>
                  </a:cubicBezTo>
                  <a:cubicBezTo>
                    <a:pt x="934" y="4393"/>
                    <a:pt x="601" y="4260"/>
                    <a:pt x="367" y="4026"/>
                  </a:cubicBezTo>
                  <a:cubicBezTo>
                    <a:pt x="134" y="3826"/>
                    <a:pt x="67" y="3459"/>
                    <a:pt x="234" y="3192"/>
                  </a:cubicBezTo>
                  <a:cubicBezTo>
                    <a:pt x="365" y="3039"/>
                    <a:pt x="554" y="2958"/>
                    <a:pt x="744" y="2958"/>
                  </a:cubicBezTo>
                  <a:close/>
                  <a:moveTo>
                    <a:pt x="10933" y="3426"/>
                  </a:moveTo>
                  <a:lnTo>
                    <a:pt x="10933" y="3426"/>
                  </a:lnTo>
                  <a:cubicBezTo>
                    <a:pt x="10787" y="3582"/>
                    <a:pt x="10610" y="3712"/>
                    <a:pt x="10408" y="3793"/>
                  </a:cubicBezTo>
                  <a:cubicBezTo>
                    <a:pt x="10083" y="3914"/>
                    <a:pt x="9749" y="3971"/>
                    <a:pt x="9421" y="3971"/>
                  </a:cubicBezTo>
                  <a:cubicBezTo>
                    <a:pt x="9219" y="3971"/>
                    <a:pt x="9020" y="3950"/>
                    <a:pt x="8826" y="3908"/>
                  </a:cubicBezTo>
                  <a:lnTo>
                    <a:pt x="8826" y="3908"/>
                  </a:lnTo>
                  <a:cubicBezTo>
                    <a:pt x="8824" y="3910"/>
                    <a:pt x="8823" y="3913"/>
                    <a:pt x="8822" y="3915"/>
                  </a:cubicBezTo>
                  <a:lnTo>
                    <a:pt x="8822" y="3915"/>
                  </a:lnTo>
                  <a:cubicBezTo>
                    <a:pt x="8779" y="3905"/>
                    <a:pt x="8737" y="3894"/>
                    <a:pt x="8695" y="3882"/>
                  </a:cubicBezTo>
                  <a:lnTo>
                    <a:pt x="8695" y="3882"/>
                  </a:lnTo>
                  <a:cubicBezTo>
                    <a:pt x="8616" y="4071"/>
                    <a:pt x="8542" y="4263"/>
                    <a:pt x="8473" y="4460"/>
                  </a:cubicBezTo>
                  <a:cubicBezTo>
                    <a:pt x="8106" y="5394"/>
                    <a:pt x="7873" y="6361"/>
                    <a:pt x="7706" y="7329"/>
                  </a:cubicBezTo>
                  <a:cubicBezTo>
                    <a:pt x="7572" y="8196"/>
                    <a:pt x="7506" y="8963"/>
                    <a:pt x="7439" y="9597"/>
                  </a:cubicBezTo>
                  <a:cubicBezTo>
                    <a:pt x="7406" y="10197"/>
                    <a:pt x="7372" y="10664"/>
                    <a:pt x="7372" y="10998"/>
                  </a:cubicBezTo>
                  <a:lnTo>
                    <a:pt x="7372" y="11098"/>
                  </a:lnTo>
                  <a:cubicBezTo>
                    <a:pt x="7439" y="10764"/>
                    <a:pt x="7439" y="10264"/>
                    <a:pt x="7506" y="9664"/>
                  </a:cubicBezTo>
                  <a:cubicBezTo>
                    <a:pt x="7572" y="9097"/>
                    <a:pt x="7639" y="8329"/>
                    <a:pt x="7806" y="7462"/>
                  </a:cubicBezTo>
                  <a:cubicBezTo>
                    <a:pt x="7973" y="6461"/>
                    <a:pt x="8206" y="5494"/>
                    <a:pt x="8540" y="4593"/>
                  </a:cubicBezTo>
                  <a:cubicBezTo>
                    <a:pt x="8623" y="4357"/>
                    <a:pt x="8718" y="4133"/>
                    <a:pt x="8822" y="3915"/>
                  </a:cubicBezTo>
                  <a:lnTo>
                    <a:pt x="8822" y="3915"/>
                  </a:lnTo>
                  <a:cubicBezTo>
                    <a:pt x="9025" y="3963"/>
                    <a:pt x="9235" y="3988"/>
                    <a:pt x="9447" y="3988"/>
                  </a:cubicBezTo>
                  <a:cubicBezTo>
                    <a:pt x="9754" y="3988"/>
                    <a:pt x="10068" y="3936"/>
                    <a:pt x="10374" y="3826"/>
                  </a:cubicBezTo>
                  <a:lnTo>
                    <a:pt x="10441" y="3826"/>
                  </a:lnTo>
                  <a:cubicBezTo>
                    <a:pt x="10622" y="3736"/>
                    <a:pt x="10804" y="3599"/>
                    <a:pt x="10933" y="3426"/>
                  </a:cubicBezTo>
                  <a:close/>
                  <a:moveTo>
                    <a:pt x="3782" y="0"/>
                  </a:moveTo>
                  <a:cubicBezTo>
                    <a:pt x="3450" y="0"/>
                    <a:pt x="3148" y="215"/>
                    <a:pt x="3036" y="524"/>
                  </a:cubicBezTo>
                  <a:cubicBezTo>
                    <a:pt x="2969" y="957"/>
                    <a:pt x="3003" y="1358"/>
                    <a:pt x="3203" y="1758"/>
                  </a:cubicBezTo>
                  <a:cubicBezTo>
                    <a:pt x="3468" y="2207"/>
                    <a:pt x="3859" y="2569"/>
                    <a:pt x="4320" y="2805"/>
                  </a:cubicBezTo>
                  <a:lnTo>
                    <a:pt x="4320" y="2805"/>
                  </a:lnTo>
                  <a:cubicBezTo>
                    <a:pt x="4089" y="3285"/>
                    <a:pt x="3709" y="3694"/>
                    <a:pt x="3236" y="3993"/>
                  </a:cubicBezTo>
                  <a:cubicBezTo>
                    <a:pt x="2929" y="4191"/>
                    <a:pt x="2574" y="4321"/>
                    <a:pt x="2202" y="4389"/>
                  </a:cubicBezTo>
                  <a:lnTo>
                    <a:pt x="2202" y="4389"/>
                  </a:lnTo>
                  <a:cubicBezTo>
                    <a:pt x="2074" y="4129"/>
                    <a:pt x="1938" y="3865"/>
                    <a:pt x="1802" y="3593"/>
                  </a:cubicBezTo>
                  <a:cubicBezTo>
                    <a:pt x="1635" y="3292"/>
                    <a:pt x="1401" y="3059"/>
                    <a:pt x="1135" y="2926"/>
                  </a:cubicBezTo>
                  <a:cubicBezTo>
                    <a:pt x="1009" y="2850"/>
                    <a:pt x="884" y="2813"/>
                    <a:pt x="759" y="2813"/>
                  </a:cubicBezTo>
                  <a:cubicBezTo>
                    <a:pt x="718" y="2813"/>
                    <a:pt x="676" y="2817"/>
                    <a:pt x="634" y="2825"/>
                  </a:cubicBezTo>
                  <a:cubicBezTo>
                    <a:pt x="434" y="2825"/>
                    <a:pt x="267" y="2926"/>
                    <a:pt x="167" y="3092"/>
                  </a:cubicBezTo>
                  <a:cubicBezTo>
                    <a:pt x="0" y="3393"/>
                    <a:pt x="67" y="3759"/>
                    <a:pt x="301" y="4026"/>
                  </a:cubicBezTo>
                  <a:cubicBezTo>
                    <a:pt x="567" y="4260"/>
                    <a:pt x="901" y="4427"/>
                    <a:pt x="1268" y="4460"/>
                  </a:cubicBezTo>
                  <a:cubicBezTo>
                    <a:pt x="1426" y="4484"/>
                    <a:pt x="1582" y="4496"/>
                    <a:pt x="1738" y="4496"/>
                  </a:cubicBezTo>
                  <a:cubicBezTo>
                    <a:pt x="1861" y="4496"/>
                    <a:pt x="1984" y="4488"/>
                    <a:pt x="2105" y="4474"/>
                  </a:cubicBezTo>
                  <a:lnTo>
                    <a:pt x="2105" y="4474"/>
                  </a:lnTo>
                  <a:cubicBezTo>
                    <a:pt x="2226" y="4716"/>
                    <a:pt x="2344" y="4959"/>
                    <a:pt x="2469" y="5194"/>
                  </a:cubicBezTo>
                  <a:cubicBezTo>
                    <a:pt x="3403" y="7162"/>
                    <a:pt x="4137" y="8830"/>
                    <a:pt x="4570" y="9964"/>
                  </a:cubicBezTo>
                  <a:lnTo>
                    <a:pt x="5137" y="11265"/>
                  </a:lnTo>
                  <a:cubicBezTo>
                    <a:pt x="5004" y="10798"/>
                    <a:pt x="4837" y="10331"/>
                    <a:pt x="4637" y="9931"/>
                  </a:cubicBezTo>
                  <a:cubicBezTo>
                    <a:pt x="4170" y="8763"/>
                    <a:pt x="3503" y="7129"/>
                    <a:pt x="2536" y="5127"/>
                  </a:cubicBezTo>
                  <a:cubicBezTo>
                    <a:pt x="2446" y="4904"/>
                    <a:pt x="2344" y="4681"/>
                    <a:pt x="2234" y="4455"/>
                  </a:cubicBezTo>
                  <a:lnTo>
                    <a:pt x="2234" y="4455"/>
                  </a:lnTo>
                  <a:cubicBezTo>
                    <a:pt x="3174" y="4302"/>
                    <a:pt x="3998" y="3717"/>
                    <a:pt x="4438" y="2862"/>
                  </a:cubicBezTo>
                  <a:lnTo>
                    <a:pt x="4438" y="2862"/>
                  </a:lnTo>
                  <a:cubicBezTo>
                    <a:pt x="4699" y="2980"/>
                    <a:pt x="4979" y="3059"/>
                    <a:pt x="5271" y="3092"/>
                  </a:cubicBezTo>
                  <a:cubicBezTo>
                    <a:pt x="5347" y="3098"/>
                    <a:pt x="5424" y="3101"/>
                    <a:pt x="5501" y="3101"/>
                  </a:cubicBezTo>
                  <a:cubicBezTo>
                    <a:pt x="6037" y="3101"/>
                    <a:pt x="6578" y="2953"/>
                    <a:pt x="7052" y="2675"/>
                  </a:cubicBezTo>
                  <a:lnTo>
                    <a:pt x="7052" y="2675"/>
                  </a:lnTo>
                  <a:cubicBezTo>
                    <a:pt x="7377" y="3186"/>
                    <a:pt x="7852" y="3565"/>
                    <a:pt x="8393" y="3777"/>
                  </a:cubicBezTo>
                  <a:lnTo>
                    <a:pt x="8393" y="3777"/>
                  </a:lnTo>
                  <a:cubicBezTo>
                    <a:pt x="7860" y="3555"/>
                    <a:pt x="7399" y="3166"/>
                    <a:pt x="7095" y="2649"/>
                  </a:cubicBezTo>
                  <a:lnTo>
                    <a:pt x="7095" y="2649"/>
                  </a:lnTo>
                  <a:cubicBezTo>
                    <a:pt x="7277" y="2538"/>
                    <a:pt x="7449" y="2407"/>
                    <a:pt x="7606" y="2258"/>
                  </a:cubicBezTo>
                  <a:cubicBezTo>
                    <a:pt x="7906" y="1958"/>
                    <a:pt x="8106" y="1591"/>
                    <a:pt x="8206" y="1191"/>
                  </a:cubicBezTo>
                  <a:cubicBezTo>
                    <a:pt x="8240" y="991"/>
                    <a:pt x="8206" y="757"/>
                    <a:pt x="8073" y="591"/>
                  </a:cubicBezTo>
                  <a:cubicBezTo>
                    <a:pt x="7973" y="390"/>
                    <a:pt x="7773" y="257"/>
                    <a:pt x="7539" y="257"/>
                  </a:cubicBezTo>
                  <a:cubicBezTo>
                    <a:pt x="7105" y="257"/>
                    <a:pt x="6739" y="557"/>
                    <a:pt x="6672" y="991"/>
                  </a:cubicBezTo>
                  <a:cubicBezTo>
                    <a:pt x="6572" y="1391"/>
                    <a:pt x="6638" y="1791"/>
                    <a:pt x="6805" y="2158"/>
                  </a:cubicBezTo>
                  <a:lnTo>
                    <a:pt x="6805" y="2192"/>
                  </a:lnTo>
                  <a:cubicBezTo>
                    <a:pt x="6859" y="2328"/>
                    <a:pt x="6922" y="2457"/>
                    <a:pt x="6993" y="2579"/>
                  </a:cubicBezTo>
                  <a:lnTo>
                    <a:pt x="6993" y="2579"/>
                  </a:lnTo>
                  <a:cubicBezTo>
                    <a:pt x="6541" y="2869"/>
                    <a:pt x="6000" y="3035"/>
                    <a:pt x="5434" y="3035"/>
                  </a:cubicBezTo>
                  <a:cubicBezTo>
                    <a:pt x="5358" y="3035"/>
                    <a:pt x="5281" y="3032"/>
                    <a:pt x="5204" y="3026"/>
                  </a:cubicBezTo>
                  <a:cubicBezTo>
                    <a:pt x="4943" y="3004"/>
                    <a:pt x="4689" y="2939"/>
                    <a:pt x="4450" y="2838"/>
                  </a:cubicBezTo>
                  <a:lnTo>
                    <a:pt x="4450" y="2838"/>
                  </a:lnTo>
                  <a:cubicBezTo>
                    <a:pt x="4542" y="2657"/>
                    <a:pt x="4616" y="2463"/>
                    <a:pt x="4670" y="2258"/>
                  </a:cubicBezTo>
                  <a:cubicBezTo>
                    <a:pt x="4770" y="1858"/>
                    <a:pt x="4804" y="1458"/>
                    <a:pt x="4770" y="1058"/>
                  </a:cubicBezTo>
                  <a:cubicBezTo>
                    <a:pt x="4704" y="857"/>
                    <a:pt x="4637" y="691"/>
                    <a:pt x="4537" y="490"/>
                  </a:cubicBezTo>
                  <a:cubicBezTo>
                    <a:pt x="4437" y="324"/>
                    <a:pt x="4270" y="157"/>
                    <a:pt x="4103" y="57"/>
                  </a:cubicBezTo>
                  <a:cubicBezTo>
                    <a:pt x="4037" y="57"/>
                    <a:pt x="4003" y="23"/>
                    <a:pt x="3970" y="23"/>
                  </a:cubicBezTo>
                  <a:cubicBezTo>
                    <a:pt x="3907" y="8"/>
                    <a:pt x="3844" y="0"/>
                    <a:pt x="3782" y="0"/>
                  </a:cubicBezTo>
                  <a:close/>
                  <a:moveTo>
                    <a:pt x="7372" y="11098"/>
                  </a:moveTo>
                  <a:cubicBezTo>
                    <a:pt x="7372" y="11265"/>
                    <a:pt x="7339" y="11365"/>
                    <a:pt x="7339" y="11465"/>
                  </a:cubicBezTo>
                  <a:cubicBezTo>
                    <a:pt x="7339" y="11487"/>
                    <a:pt x="7343" y="11495"/>
                    <a:pt x="7348" y="11495"/>
                  </a:cubicBezTo>
                  <a:cubicBezTo>
                    <a:pt x="7358" y="11495"/>
                    <a:pt x="7372" y="11465"/>
                    <a:pt x="7372" y="11465"/>
                  </a:cubicBezTo>
                  <a:lnTo>
                    <a:pt x="7372" y="11098"/>
                  </a:lnTo>
                  <a:close/>
                  <a:moveTo>
                    <a:pt x="5137" y="11265"/>
                  </a:moveTo>
                  <a:lnTo>
                    <a:pt x="5237" y="11598"/>
                  </a:lnTo>
                  <a:cubicBezTo>
                    <a:pt x="5204" y="11465"/>
                    <a:pt x="5171" y="11365"/>
                    <a:pt x="5137" y="11265"/>
                  </a:cubicBezTo>
                  <a:close/>
                  <a:moveTo>
                    <a:pt x="5237" y="11598"/>
                  </a:moveTo>
                  <a:cubicBezTo>
                    <a:pt x="5237" y="11615"/>
                    <a:pt x="5254" y="11632"/>
                    <a:pt x="5271" y="11648"/>
                  </a:cubicBezTo>
                  <a:lnTo>
                    <a:pt x="5237" y="11598"/>
                  </a:lnTo>
                  <a:close/>
                  <a:moveTo>
                    <a:pt x="5271" y="11648"/>
                  </a:moveTo>
                  <a:lnTo>
                    <a:pt x="5304" y="11698"/>
                  </a:lnTo>
                  <a:cubicBezTo>
                    <a:pt x="5304" y="11682"/>
                    <a:pt x="5288" y="11665"/>
                    <a:pt x="5271" y="11648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3458;p69">
              <a:extLst>
                <a:ext uri="{FF2B5EF4-FFF2-40B4-BE49-F238E27FC236}">
                  <a16:creationId xmlns:a16="http://schemas.microsoft.com/office/drawing/2014/main" id="{B24341B3-C004-49A8-98F3-F78D0BD1F3AF}"/>
                </a:ext>
              </a:extLst>
            </p:cNvPr>
            <p:cNvSpPr/>
            <p:nvPr/>
          </p:nvSpPr>
          <p:spPr>
            <a:xfrm>
              <a:off x="7543440" y="2073377"/>
              <a:ext cx="155218" cy="29355"/>
            </a:xfrm>
            <a:custGeom>
              <a:avLst/>
              <a:gdLst/>
              <a:ahLst/>
              <a:cxnLst/>
              <a:rect l="l" t="t" r="r" b="b"/>
              <a:pathLst>
                <a:path w="8841" h="1672" extrusionOk="0">
                  <a:moveTo>
                    <a:pt x="8237" y="0"/>
                  </a:moveTo>
                  <a:cubicBezTo>
                    <a:pt x="8216" y="0"/>
                    <a:pt x="8195" y="1"/>
                    <a:pt x="8173" y="3"/>
                  </a:cubicBezTo>
                  <a:lnTo>
                    <a:pt x="568" y="504"/>
                  </a:lnTo>
                  <a:cubicBezTo>
                    <a:pt x="234" y="504"/>
                    <a:pt x="1" y="804"/>
                    <a:pt x="1" y="1104"/>
                  </a:cubicBezTo>
                  <a:cubicBezTo>
                    <a:pt x="34" y="1438"/>
                    <a:pt x="301" y="1671"/>
                    <a:pt x="635" y="1671"/>
                  </a:cubicBezTo>
                  <a:lnTo>
                    <a:pt x="8274" y="1171"/>
                  </a:lnTo>
                  <a:cubicBezTo>
                    <a:pt x="8574" y="1137"/>
                    <a:pt x="8841" y="837"/>
                    <a:pt x="8807" y="537"/>
                  </a:cubicBezTo>
                  <a:cubicBezTo>
                    <a:pt x="8807" y="225"/>
                    <a:pt x="8544" y="0"/>
                    <a:pt x="823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3459;p69">
              <a:extLst>
                <a:ext uri="{FF2B5EF4-FFF2-40B4-BE49-F238E27FC236}">
                  <a16:creationId xmlns:a16="http://schemas.microsoft.com/office/drawing/2014/main" id="{9753443A-4AC9-41E3-B1DF-26A21833ED51}"/>
                </a:ext>
              </a:extLst>
            </p:cNvPr>
            <p:cNvSpPr/>
            <p:nvPr/>
          </p:nvSpPr>
          <p:spPr>
            <a:xfrm>
              <a:off x="7541878" y="2102714"/>
              <a:ext cx="158536" cy="70384"/>
            </a:xfrm>
            <a:custGeom>
              <a:avLst/>
              <a:gdLst/>
              <a:ahLst/>
              <a:cxnLst/>
              <a:rect l="l" t="t" r="r" b="b"/>
              <a:pathLst>
                <a:path w="9030" h="4009" extrusionOk="0">
                  <a:moveTo>
                    <a:pt x="8396" y="0"/>
                  </a:moveTo>
                  <a:lnTo>
                    <a:pt x="757" y="500"/>
                  </a:lnTo>
                  <a:cubicBezTo>
                    <a:pt x="1" y="533"/>
                    <a:pt x="55" y="1669"/>
                    <a:pt x="824" y="1669"/>
                  </a:cubicBezTo>
                  <a:cubicBezTo>
                    <a:pt x="835" y="1669"/>
                    <a:pt x="846" y="1668"/>
                    <a:pt x="857" y="1668"/>
                  </a:cubicBezTo>
                  <a:lnTo>
                    <a:pt x="1691" y="1601"/>
                  </a:lnTo>
                  <a:lnTo>
                    <a:pt x="2925" y="3669"/>
                  </a:lnTo>
                  <a:cubicBezTo>
                    <a:pt x="3045" y="3879"/>
                    <a:pt x="3273" y="4008"/>
                    <a:pt x="3511" y="4008"/>
                  </a:cubicBezTo>
                  <a:cubicBezTo>
                    <a:pt x="3538" y="4008"/>
                    <a:pt x="3565" y="4006"/>
                    <a:pt x="3592" y="4003"/>
                  </a:cubicBezTo>
                  <a:lnTo>
                    <a:pt x="6294" y="3836"/>
                  </a:lnTo>
                  <a:cubicBezTo>
                    <a:pt x="6595" y="3803"/>
                    <a:pt x="6828" y="3603"/>
                    <a:pt x="6928" y="3369"/>
                  </a:cubicBezTo>
                  <a:lnTo>
                    <a:pt x="7896" y="1201"/>
                  </a:lnTo>
                  <a:lnTo>
                    <a:pt x="8496" y="1168"/>
                  </a:lnTo>
                  <a:cubicBezTo>
                    <a:pt x="8796" y="1134"/>
                    <a:pt x="9030" y="834"/>
                    <a:pt x="8963" y="534"/>
                  </a:cubicBezTo>
                  <a:cubicBezTo>
                    <a:pt x="8963" y="234"/>
                    <a:pt x="8696" y="0"/>
                    <a:pt x="839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3460;p69">
              <a:extLst>
                <a:ext uri="{FF2B5EF4-FFF2-40B4-BE49-F238E27FC236}">
                  <a16:creationId xmlns:a16="http://schemas.microsoft.com/office/drawing/2014/main" id="{C8539E04-D73B-4116-A40D-1147427F727D}"/>
                </a:ext>
              </a:extLst>
            </p:cNvPr>
            <p:cNvSpPr/>
            <p:nvPr/>
          </p:nvSpPr>
          <p:spPr>
            <a:xfrm>
              <a:off x="7446229" y="1720525"/>
              <a:ext cx="109535" cy="207782"/>
            </a:xfrm>
            <a:custGeom>
              <a:avLst/>
              <a:gdLst/>
              <a:ahLst/>
              <a:cxnLst/>
              <a:rect l="l" t="t" r="r" b="b"/>
              <a:pathLst>
                <a:path w="6239" h="11835" extrusionOk="0">
                  <a:moveTo>
                    <a:pt x="5949" y="0"/>
                  </a:moveTo>
                  <a:cubicBezTo>
                    <a:pt x="5855" y="0"/>
                    <a:pt x="5739" y="8"/>
                    <a:pt x="5605" y="20"/>
                  </a:cubicBezTo>
                  <a:cubicBezTo>
                    <a:pt x="5071" y="120"/>
                    <a:pt x="4571" y="320"/>
                    <a:pt x="4104" y="587"/>
                  </a:cubicBezTo>
                  <a:cubicBezTo>
                    <a:pt x="3370" y="954"/>
                    <a:pt x="2703" y="1488"/>
                    <a:pt x="2136" y="2088"/>
                  </a:cubicBezTo>
                  <a:lnTo>
                    <a:pt x="501" y="4590"/>
                  </a:lnTo>
                  <a:cubicBezTo>
                    <a:pt x="167" y="5558"/>
                    <a:pt x="1" y="6558"/>
                    <a:pt x="1" y="7592"/>
                  </a:cubicBezTo>
                  <a:cubicBezTo>
                    <a:pt x="1" y="8393"/>
                    <a:pt x="167" y="9227"/>
                    <a:pt x="401" y="9994"/>
                  </a:cubicBezTo>
                  <a:cubicBezTo>
                    <a:pt x="568" y="10528"/>
                    <a:pt x="835" y="11028"/>
                    <a:pt x="1168" y="11462"/>
                  </a:cubicBezTo>
                  <a:cubicBezTo>
                    <a:pt x="1403" y="11726"/>
                    <a:pt x="1534" y="11835"/>
                    <a:pt x="1630" y="11835"/>
                  </a:cubicBezTo>
                  <a:cubicBezTo>
                    <a:pt x="1644" y="11835"/>
                    <a:pt x="1656" y="11833"/>
                    <a:pt x="1669" y="11829"/>
                  </a:cubicBezTo>
                  <a:cubicBezTo>
                    <a:pt x="1802" y="11695"/>
                    <a:pt x="1468" y="10995"/>
                    <a:pt x="1235" y="9761"/>
                  </a:cubicBezTo>
                  <a:cubicBezTo>
                    <a:pt x="601" y="6525"/>
                    <a:pt x="1902" y="3256"/>
                    <a:pt x="4537" y="1321"/>
                  </a:cubicBezTo>
                  <a:cubicBezTo>
                    <a:pt x="5505" y="587"/>
                    <a:pt x="6238" y="254"/>
                    <a:pt x="6205" y="87"/>
                  </a:cubicBezTo>
                  <a:cubicBezTo>
                    <a:pt x="6205" y="23"/>
                    <a:pt x="6111" y="0"/>
                    <a:pt x="59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3461;p69">
              <a:extLst>
                <a:ext uri="{FF2B5EF4-FFF2-40B4-BE49-F238E27FC236}">
                  <a16:creationId xmlns:a16="http://schemas.microsoft.com/office/drawing/2014/main" id="{08067070-09A9-4E33-B4EF-52592CDF469B}"/>
                </a:ext>
              </a:extLst>
            </p:cNvPr>
            <p:cNvSpPr/>
            <p:nvPr/>
          </p:nvSpPr>
          <p:spPr>
            <a:xfrm>
              <a:off x="7575656" y="1704917"/>
              <a:ext cx="46279" cy="22121"/>
            </a:xfrm>
            <a:custGeom>
              <a:avLst/>
              <a:gdLst/>
              <a:ahLst/>
              <a:cxnLst/>
              <a:rect l="l" t="t" r="r" b="b"/>
              <a:pathLst>
                <a:path w="2636" h="1260" extrusionOk="0">
                  <a:moveTo>
                    <a:pt x="1420" y="0"/>
                  </a:moveTo>
                  <a:cubicBezTo>
                    <a:pt x="1046" y="0"/>
                    <a:pt x="674" y="101"/>
                    <a:pt x="334" y="309"/>
                  </a:cubicBezTo>
                  <a:cubicBezTo>
                    <a:pt x="134" y="476"/>
                    <a:pt x="1" y="642"/>
                    <a:pt x="67" y="809"/>
                  </a:cubicBezTo>
                  <a:cubicBezTo>
                    <a:pt x="123" y="1116"/>
                    <a:pt x="551" y="1259"/>
                    <a:pt x="1041" y="1259"/>
                  </a:cubicBezTo>
                  <a:cubicBezTo>
                    <a:pt x="1137" y="1259"/>
                    <a:pt x="1236" y="1254"/>
                    <a:pt x="1335" y="1243"/>
                  </a:cubicBezTo>
                  <a:lnTo>
                    <a:pt x="2602" y="642"/>
                  </a:lnTo>
                  <a:cubicBezTo>
                    <a:pt x="2636" y="476"/>
                    <a:pt x="2502" y="309"/>
                    <a:pt x="2269" y="175"/>
                  </a:cubicBezTo>
                  <a:cubicBezTo>
                    <a:pt x="1994" y="60"/>
                    <a:pt x="1706" y="0"/>
                    <a:pt x="14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3462;p69">
              <a:extLst>
                <a:ext uri="{FF2B5EF4-FFF2-40B4-BE49-F238E27FC236}">
                  <a16:creationId xmlns:a16="http://schemas.microsoft.com/office/drawing/2014/main" id="{171179E0-16C5-4DF1-B892-2A358F3FD271}"/>
                </a:ext>
              </a:extLst>
            </p:cNvPr>
            <p:cNvSpPr/>
            <p:nvPr/>
          </p:nvSpPr>
          <p:spPr>
            <a:xfrm>
              <a:off x="7598497" y="2158649"/>
              <a:ext cx="63274" cy="12096"/>
            </a:xfrm>
            <a:custGeom>
              <a:avLst/>
              <a:gdLst/>
              <a:ahLst/>
              <a:cxnLst/>
              <a:rect l="l" t="t" r="r" b="b"/>
              <a:pathLst>
                <a:path w="3604" h="689" extrusionOk="0">
                  <a:moveTo>
                    <a:pt x="2080" y="1"/>
                  </a:moveTo>
                  <a:cubicBezTo>
                    <a:pt x="1518" y="1"/>
                    <a:pt x="967" y="134"/>
                    <a:pt x="468" y="383"/>
                  </a:cubicBezTo>
                  <a:cubicBezTo>
                    <a:pt x="267" y="450"/>
                    <a:pt x="134" y="550"/>
                    <a:pt x="1" y="684"/>
                  </a:cubicBezTo>
                  <a:cubicBezTo>
                    <a:pt x="1" y="687"/>
                    <a:pt x="3" y="689"/>
                    <a:pt x="7" y="689"/>
                  </a:cubicBezTo>
                  <a:cubicBezTo>
                    <a:pt x="44" y="689"/>
                    <a:pt x="233" y="573"/>
                    <a:pt x="501" y="483"/>
                  </a:cubicBezTo>
                  <a:cubicBezTo>
                    <a:pt x="901" y="317"/>
                    <a:pt x="1335" y="183"/>
                    <a:pt x="1768" y="150"/>
                  </a:cubicBezTo>
                  <a:cubicBezTo>
                    <a:pt x="1915" y="138"/>
                    <a:pt x="2070" y="130"/>
                    <a:pt x="2228" y="130"/>
                  </a:cubicBezTo>
                  <a:cubicBezTo>
                    <a:pt x="2502" y="130"/>
                    <a:pt x="2782" y="153"/>
                    <a:pt x="3036" y="217"/>
                  </a:cubicBezTo>
                  <a:lnTo>
                    <a:pt x="3603" y="350"/>
                  </a:lnTo>
                  <a:cubicBezTo>
                    <a:pt x="3436" y="250"/>
                    <a:pt x="3270" y="183"/>
                    <a:pt x="3103" y="150"/>
                  </a:cubicBezTo>
                  <a:cubicBezTo>
                    <a:pt x="2764" y="49"/>
                    <a:pt x="2420" y="1"/>
                    <a:pt x="2080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3463;p69">
              <a:extLst>
                <a:ext uri="{FF2B5EF4-FFF2-40B4-BE49-F238E27FC236}">
                  <a16:creationId xmlns:a16="http://schemas.microsoft.com/office/drawing/2014/main" id="{E15F3C69-C41B-4E63-BCB8-2560BA9417AE}"/>
                </a:ext>
              </a:extLst>
            </p:cNvPr>
            <p:cNvSpPr/>
            <p:nvPr/>
          </p:nvSpPr>
          <p:spPr>
            <a:xfrm>
              <a:off x="7572145" y="2124150"/>
              <a:ext cx="108359" cy="6689"/>
            </a:xfrm>
            <a:custGeom>
              <a:avLst/>
              <a:gdLst/>
              <a:ahLst/>
              <a:cxnLst/>
              <a:rect l="l" t="t" r="r" b="b"/>
              <a:pathLst>
                <a:path w="6172" h="381" extrusionOk="0">
                  <a:moveTo>
                    <a:pt x="5397" y="1"/>
                  </a:moveTo>
                  <a:cubicBezTo>
                    <a:pt x="4623" y="1"/>
                    <a:pt x="3853" y="38"/>
                    <a:pt x="3103" y="113"/>
                  </a:cubicBezTo>
                  <a:cubicBezTo>
                    <a:pt x="2069" y="147"/>
                    <a:pt x="1035" y="247"/>
                    <a:pt x="0" y="380"/>
                  </a:cubicBezTo>
                  <a:cubicBezTo>
                    <a:pt x="1035" y="380"/>
                    <a:pt x="2069" y="347"/>
                    <a:pt x="3103" y="247"/>
                  </a:cubicBezTo>
                  <a:cubicBezTo>
                    <a:pt x="4103" y="213"/>
                    <a:pt x="5137" y="147"/>
                    <a:pt x="6172" y="13"/>
                  </a:cubicBezTo>
                  <a:cubicBezTo>
                    <a:pt x="5913" y="5"/>
                    <a:pt x="5655" y="1"/>
                    <a:pt x="5397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3464;p69">
              <a:extLst>
                <a:ext uri="{FF2B5EF4-FFF2-40B4-BE49-F238E27FC236}">
                  <a16:creationId xmlns:a16="http://schemas.microsoft.com/office/drawing/2014/main" id="{9FA68D2D-5DDA-4E2F-AE71-F764B2B50D0D}"/>
                </a:ext>
              </a:extLst>
            </p:cNvPr>
            <p:cNvSpPr/>
            <p:nvPr/>
          </p:nvSpPr>
          <p:spPr>
            <a:xfrm>
              <a:off x="7582100" y="2139600"/>
              <a:ext cx="91382" cy="8076"/>
            </a:xfrm>
            <a:custGeom>
              <a:avLst/>
              <a:gdLst/>
              <a:ahLst/>
              <a:cxnLst/>
              <a:rect l="l" t="t" r="r" b="b"/>
              <a:pathLst>
                <a:path w="5205" h="460" extrusionOk="0">
                  <a:moveTo>
                    <a:pt x="5204" y="1"/>
                  </a:moveTo>
                  <a:cubicBezTo>
                    <a:pt x="4937" y="1"/>
                    <a:pt x="4671" y="34"/>
                    <a:pt x="4437" y="67"/>
                  </a:cubicBezTo>
                  <a:lnTo>
                    <a:pt x="2602" y="234"/>
                  </a:lnTo>
                  <a:lnTo>
                    <a:pt x="768" y="334"/>
                  </a:lnTo>
                  <a:cubicBezTo>
                    <a:pt x="501" y="368"/>
                    <a:pt x="267" y="368"/>
                    <a:pt x="1" y="434"/>
                  </a:cubicBezTo>
                  <a:cubicBezTo>
                    <a:pt x="134" y="451"/>
                    <a:pt x="267" y="459"/>
                    <a:pt x="397" y="459"/>
                  </a:cubicBezTo>
                  <a:cubicBezTo>
                    <a:pt x="526" y="459"/>
                    <a:pt x="651" y="451"/>
                    <a:pt x="768" y="434"/>
                  </a:cubicBezTo>
                  <a:cubicBezTo>
                    <a:pt x="1268" y="434"/>
                    <a:pt x="1835" y="434"/>
                    <a:pt x="2602" y="334"/>
                  </a:cubicBezTo>
                  <a:cubicBezTo>
                    <a:pt x="3370" y="267"/>
                    <a:pt x="3970" y="167"/>
                    <a:pt x="4437" y="134"/>
                  </a:cubicBezTo>
                  <a:lnTo>
                    <a:pt x="5204" y="1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3465;p69">
              <a:extLst>
                <a:ext uri="{FF2B5EF4-FFF2-40B4-BE49-F238E27FC236}">
                  <a16:creationId xmlns:a16="http://schemas.microsoft.com/office/drawing/2014/main" id="{FE603E58-1A59-4AFB-AF42-E41F13C120F2}"/>
                </a:ext>
              </a:extLst>
            </p:cNvPr>
            <p:cNvSpPr/>
            <p:nvPr/>
          </p:nvSpPr>
          <p:spPr>
            <a:xfrm>
              <a:off x="6708327" y="2968497"/>
              <a:ext cx="277025" cy="115171"/>
            </a:xfrm>
            <a:custGeom>
              <a:avLst/>
              <a:gdLst/>
              <a:ahLst/>
              <a:cxnLst/>
              <a:rect l="l" t="t" r="r" b="b"/>
              <a:pathLst>
                <a:path w="15779" h="6560" extrusionOk="0">
                  <a:moveTo>
                    <a:pt x="9753" y="1"/>
                  </a:moveTo>
                  <a:cubicBezTo>
                    <a:pt x="7155" y="1"/>
                    <a:pt x="3829" y="890"/>
                    <a:pt x="1" y="3891"/>
                  </a:cubicBezTo>
                  <a:lnTo>
                    <a:pt x="1669" y="6559"/>
                  </a:lnTo>
                  <a:cubicBezTo>
                    <a:pt x="1669" y="6559"/>
                    <a:pt x="7126" y="1563"/>
                    <a:pt x="13190" y="1563"/>
                  </a:cubicBezTo>
                  <a:cubicBezTo>
                    <a:pt x="14045" y="1563"/>
                    <a:pt x="14913" y="1663"/>
                    <a:pt x="15779" y="1889"/>
                  </a:cubicBezTo>
                  <a:cubicBezTo>
                    <a:pt x="15779" y="1889"/>
                    <a:pt x="13538" y="1"/>
                    <a:pt x="9753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3466;p69">
              <a:extLst>
                <a:ext uri="{FF2B5EF4-FFF2-40B4-BE49-F238E27FC236}">
                  <a16:creationId xmlns:a16="http://schemas.microsoft.com/office/drawing/2014/main" id="{52D5A9CC-F49C-4E30-97D7-C63961825D20}"/>
                </a:ext>
              </a:extLst>
            </p:cNvPr>
            <p:cNvSpPr/>
            <p:nvPr/>
          </p:nvSpPr>
          <p:spPr>
            <a:xfrm>
              <a:off x="6985335" y="2890810"/>
              <a:ext cx="261206" cy="110870"/>
            </a:xfrm>
            <a:custGeom>
              <a:avLst/>
              <a:gdLst/>
              <a:ahLst/>
              <a:cxnLst/>
              <a:rect l="l" t="t" r="r" b="b"/>
              <a:pathLst>
                <a:path w="14878" h="6315" extrusionOk="0">
                  <a:moveTo>
                    <a:pt x="7848" y="1"/>
                  </a:moveTo>
                  <a:cubicBezTo>
                    <a:pt x="4303" y="1"/>
                    <a:pt x="502" y="1230"/>
                    <a:pt x="1" y="6314"/>
                  </a:cubicBezTo>
                  <a:cubicBezTo>
                    <a:pt x="1" y="6314"/>
                    <a:pt x="4183" y="1783"/>
                    <a:pt x="10506" y="1783"/>
                  </a:cubicBezTo>
                  <a:cubicBezTo>
                    <a:pt x="11235" y="1783"/>
                    <a:pt x="11993" y="1843"/>
                    <a:pt x="12776" y="1978"/>
                  </a:cubicBezTo>
                  <a:lnTo>
                    <a:pt x="14878" y="2312"/>
                  </a:lnTo>
                  <a:lnTo>
                    <a:pt x="14211" y="1077"/>
                  </a:lnTo>
                  <a:cubicBezTo>
                    <a:pt x="14211" y="1061"/>
                    <a:pt x="11140" y="1"/>
                    <a:pt x="7848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3467;p69">
              <a:extLst>
                <a:ext uri="{FF2B5EF4-FFF2-40B4-BE49-F238E27FC236}">
                  <a16:creationId xmlns:a16="http://schemas.microsoft.com/office/drawing/2014/main" id="{75972D76-FDF4-4198-BFCE-BE9A9AC450C1}"/>
                </a:ext>
              </a:extLst>
            </p:cNvPr>
            <p:cNvSpPr/>
            <p:nvPr/>
          </p:nvSpPr>
          <p:spPr>
            <a:xfrm>
              <a:off x="6490468" y="2660152"/>
              <a:ext cx="494884" cy="398920"/>
            </a:xfrm>
            <a:custGeom>
              <a:avLst/>
              <a:gdLst/>
              <a:ahLst/>
              <a:cxnLst/>
              <a:rect l="l" t="t" r="r" b="b"/>
              <a:pathLst>
                <a:path w="28188" h="22722" extrusionOk="0">
                  <a:moveTo>
                    <a:pt x="11300" y="1"/>
                  </a:moveTo>
                  <a:cubicBezTo>
                    <a:pt x="7824" y="1"/>
                    <a:pt x="3450" y="463"/>
                    <a:pt x="1" y="2340"/>
                  </a:cubicBezTo>
                  <a:lnTo>
                    <a:pt x="10842" y="22721"/>
                  </a:lnTo>
                  <a:cubicBezTo>
                    <a:pt x="10842" y="22721"/>
                    <a:pt x="16023" y="17735"/>
                    <a:pt x="22248" y="17735"/>
                  </a:cubicBezTo>
                  <a:cubicBezTo>
                    <a:pt x="24169" y="17735"/>
                    <a:pt x="26190" y="18210"/>
                    <a:pt x="28188" y="19452"/>
                  </a:cubicBezTo>
                  <a:lnTo>
                    <a:pt x="17213" y="439"/>
                  </a:lnTo>
                  <a:cubicBezTo>
                    <a:pt x="17213" y="439"/>
                    <a:pt x="14682" y="1"/>
                    <a:pt x="11300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3468;p69">
              <a:extLst>
                <a:ext uri="{FF2B5EF4-FFF2-40B4-BE49-F238E27FC236}">
                  <a16:creationId xmlns:a16="http://schemas.microsoft.com/office/drawing/2014/main" id="{445C4A35-14A9-4E5B-A9F7-1B8CBD80D8FF}"/>
                </a:ext>
              </a:extLst>
            </p:cNvPr>
            <p:cNvSpPr/>
            <p:nvPr/>
          </p:nvSpPr>
          <p:spPr>
            <a:xfrm>
              <a:off x="6488133" y="2658695"/>
              <a:ext cx="498396" cy="401992"/>
            </a:xfrm>
            <a:custGeom>
              <a:avLst/>
              <a:gdLst/>
              <a:ahLst/>
              <a:cxnLst/>
              <a:rect l="l" t="t" r="r" b="b"/>
              <a:pathLst>
                <a:path w="28388" h="22897" extrusionOk="0">
                  <a:moveTo>
                    <a:pt x="11377" y="1"/>
                  </a:moveTo>
                  <a:cubicBezTo>
                    <a:pt x="9909" y="1"/>
                    <a:pt x="8457" y="97"/>
                    <a:pt x="7005" y="255"/>
                  </a:cubicBezTo>
                  <a:cubicBezTo>
                    <a:pt x="4604" y="555"/>
                    <a:pt x="2235" y="1256"/>
                    <a:pt x="67" y="2356"/>
                  </a:cubicBezTo>
                  <a:cubicBezTo>
                    <a:pt x="34" y="2390"/>
                    <a:pt x="0" y="2423"/>
                    <a:pt x="34" y="2457"/>
                  </a:cubicBezTo>
                  <a:lnTo>
                    <a:pt x="10875" y="22871"/>
                  </a:lnTo>
                  <a:cubicBezTo>
                    <a:pt x="10891" y="22888"/>
                    <a:pt x="10917" y="22896"/>
                    <a:pt x="10942" y="22896"/>
                  </a:cubicBezTo>
                  <a:cubicBezTo>
                    <a:pt x="10967" y="22896"/>
                    <a:pt x="10992" y="22888"/>
                    <a:pt x="11008" y="22871"/>
                  </a:cubicBezTo>
                  <a:lnTo>
                    <a:pt x="11075" y="22771"/>
                  </a:lnTo>
                  <a:cubicBezTo>
                    <a:pt x="13510" y="20570"/>
                    <a:pt x="16479" y="18968"/>
                    <a:pt x="19681" y="18201"/>
                  </a:cubicBezTo>
                  <a:cubicBezTo>
                    <a:pt x="20415" y="18034"/>
                    <a:pt x="21182" y="17934"/>
                    <a:pt x="21983" y="17901"/>
                  </a:cubicBezTo>
                  <a:cubicBezTo>
                    <a:pt x="22717" y="17901"/>
                    <a:pt x="23484" y="17934"/>
                    <a:pt x="24218" y="18068"/>
                  </a:cubicBezTo>
                  <a:cubicBezTo>
                    <a:pt x="25652" y="18335"/>
                    <a:pt x="26986" y="18835"/>
                    <a:pt x="28221" y="19602"/>
                  </a:cubicBezTo>
                  <a:lnTo>
                    <a:pt x="28321" y="19602"/>
                  </a:lnTo>
                  <a:cubicBezTo>
                    <a:pt x="28354" y="19569"/>
                    <a:pt x="28387" y="19535"/>
                    <a:pt x="28354" y="19469"/>
                  </a:cubicBezTo>
                  <a:lnTo>
                    <a:pt x="20382" y="5726"/>
                  </a:lnTo>
                  <a:lnTo>
                    <a:pt x="18147" y="1856"/>
                  </a:lnTo>
                  <a:lnTo>
                    <a:pt x="17546" y="855"/>
                  </a:lnTo>
                  <a:lnTo>
                    <a:pt x="17379" y="589"/>
                  </a:lnTo>
                  <a:cubicBezTo>
                    <a:pt x="17379" y="555"/>
                    <a:pt x="17379" y="555"/>
                    <a:pt x="17346" y="522"/>
                  </a:cubicBezTo>
                  <a:lnTo>
                    <a:pt x="17346" y="522"/>
                  </a:lnTo>
                  <a:cubicBezTo>
                    <a:pt x="17346" y="555"/>
                    <a:pt x="17346" y="589"/>
                    <a:pt x="17379" y="622"/>
                  </a:cubicBezTo>
                  <a:cubicBezTo>
                    <a:pt x="17379" y="689"/>
                    <a:pt x="17446" y="755"/>
                    <a:pt x="17513" y="889"/>
                  </a:cubicBezTo>
                  <a:lnTo>
                    <a:pt x="18080" y="1923"/>
                  </a:lnTo>
                  <a:lnTo>
                    <a:pt x="20282" y="5792"/>
                  </a:lnTo>
                  <a:lnTo>
                    <a:pt x="28013" y="19266"/>
                  </a:lnTo>
                  <a:lnTo>
                    <a:pt x="28013" y="19266"/>
                  </a:lnTo>
                  <a:cubicBezTo>
                    <a:pt x="26876" y="18585"/>
                    <a:pt x="25578" y="18084"/>
                    <a:pt x="24251" y="17868"/>
                  </a:cubicBezTo>
                  <a:cubicBezTo>
                    <a:pt x="23643" y="17757"/>
                    <a:pt x="23012" y="17692"/>
                    <a:pt x="22359" y="17692"/>
                  </a:cubicBezTo>
                  <a:cubicBezTo>
                    <a:pt x="22223" y="17692"/>
                    <a:pt x="22087" y="17695"/>
                    <a:pt x="21949" y="17701"/>
                  </a:cubicBezTo>
                  <a:cubicBezTo>
                    <a:pt x="21182" y="17734"/>
                    <a:pt x="20415" y="17834"/>
                    <a:pt x="19648" y="17968"/>
                  </a:cubicBezTo>
                  <a:cubicBezTo>
                    <a:pt x="18047" y="18335"/>
                    <a:pt x="16512" y="18902"/>
                    <a:pt x="15078" y="19702"/>
                  </a:cubicBezTo>
                  <a:cubicBezTo>
                    <a:pt x="13618" y="20499"/>
                    <a:pt x="12224" y="21460"/>
                    <a:pt x="10961" y="22587"/>
                  </a:cubicBezTo>
                  <a:lnTo>
                    <a:pt x="10961" y="22587"/>
                  </a:lnTo>
                  <a:lnTo>
                    <a:pt x="236" y="2422"/>
                  </a:lnTo>
                  <a:lnTo>
                    <a:pt x="236" y="2422"/>
                  </a:lnTo>
                  <a:cubicBezTo>
                    <a:pt x="2352" y="1374"/>
                    <a:pt x="4663" y="685"/>
                    <a:pt x="7039" y="388"/>
                  </a:cubicBezTo>
                  <a:cubicBezTo>
                    <a:pt x="8644" y="184"/>
                    <a:pt x="10249" y="82"/>
                    <a:pt x="11855" y="82"/>
                  </a:cubicBezTo>
                  <a:cubicBezTo>
                    <a:pt x="12084" y="82"/>
                    <a:pt x="12313" y="84"/>
                    <a:pt x="12543" y="88"/>
                  </a:cubicBezTo>
                  <a:cubicBezTo>
                    <a:pt x="14077" y="122"/>
                    <a:pt x="15245" y="222"/>
                    <a:pt x="16079" y="288"/>
                  </a:cubicBezTo>
                  <a:cubicBezTo>
                    <a:pt x="14911" y="122"/>
                    <a:pt x="13744" y="21"/>
                    <a:pt x="12543" y="21"/>
                  </a:cubicBezTo>
                  <a:cubicBezTo>
                    <a:pt x="12153" y="8"/>
                    <a:pt x="11764" y="1"/>
                    <a:pt x="1137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3469;p69">
              <a:extLst>
                <a:ext uri="{FF2B5EF4-FFF2-40B4-BE49-F238E27FC236}">
                  <a16:creationId xmlns:a16="http://schemas.microsoft.com/office/drawing/2014/main" id="{1516D6A4-71D7-42EC-964E-FE775D02E7BE}"/>
                </a:ext>
              </a:extLst>
            </p:cNvPr>
            <p:cNvSpPr/>
            <p:nvPr/>
          </p:nvSpPr>
          <p:spPr>
            <a:xfrm>
              <a:off x="6795004" y="2569560"/>
              <a:ext cx="460912" cy="430943"/>
            </a:xfrm>
            <a:custGeom>
              <a:avLst/>
              <a:gdLst/>
              <a:ahLst/>
              <a:cxnLst/>
              <a:rect l="l" t="t" r="r" b="b"/>
              <a:pathLst>
                <a:path w="26253" h="24546" extrusionOk="0">
                  <a:moveTo>
                    <a:pt x="10835" y="0"/>
                  </a:moveTo>
                  <a:cubicBezTo>
                    <a:pt x="7870" y="0"/>
                    <a:pt x="3989" y="1145"/>
                    <a:pt x="1" y="5532"/>
                  </a:cubicBezTo>
                  <a:lnTo>
                    <a:pt x="10942" y="24546"/>
                  </a:lnTo>
                  <a:cubicBezTo>
                    <a:pt x="10942" y="24546"/>
                    <a:pt x="12590" y="18947"/>
                    <a:pt x="21154" y="18947"/>
                  </a:cubicBezTo>
                  <a:cubicBezTo>
                    <a:pt x="22637" y="18947"/>
                    <a:pt x="24327" y="19115"/>
                    <a:pt x="26253" y="19509"/>
                  </a:cubicBezTo>
                  <a:lnTo>
                    <a:pt x="16212" y="1362"/>
                  </a:lnTo>
                  <a:cubicBezTo>
                    <a:pt x="16212" y="1362"/>
                    <a:pt x="14069" y="0"/>
                    <a:pt x="10835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3470;p69">
              <a:extLst>
                <a:ext uri="{FF2B5EF4-FFF2-40B4-BE49-F238E27FC236}">
                  <a16:creationId xmlns:a16="http://schemas.microsoft.com/office/drawing/2014/main" id="{D66E8A2D-3F67-46ED-8734-D4549D2BB949}"/>
                </a:ext>
              </a:extLst>
            </p:cNvPr>
            <p:cNvSpPr/>
            <p:nvPr/>
          </p:nvSpPr>
          <p:spPr>
            <a:xfrm>
              <a:off x="6792669" y="2566838"/>
              <a:ext cx="465003" cy="433664"/>
            </a:xfrm>
            <a:custGeom>
              <a:avLst/>
              <a:gdLst/>
              <a:ahLst/>
              <a:cxnLst/>
              <a:rect l="l" t="t" r="r" b="b"/>
              <a:pathLst>
                <a:path w="26486" h="24701" extrusionOk="0">
                  <a:moveTo>
                    <a:pt x="10885" y="0"/>
                  </a:moveTo>
                  <a:cubicBezTo>
                    <a:pt x="9167" y="0"/>
                    <a:pt x="7486" y="369"/>
                    <a:pt x="5938" y="1084"/>
                  </a:cubicBezTo>
                  <a:cubicBezTo>
                    <a:pt x="3669" y="2151"/>
                    <a:pt x="1668" y="3652"/>
                    <a:pt x="0" y="5520"/>
                  </a:cubicBezTo>
                  <a:lnTo>
                    <a:pt x="0" y="5620"/>
                  </a:lnTo>
                  <a:cubicBezTo>
                    <a:pt x="3002" y="10857"/>
                    <a:pt x="6638" y="17162"/>
                    <a:pt x="10508" y="23867"/>
                  </a:cubicBezTo>
                  <a:lnTo>
                    <a:pt x="10975" y="24634"/>
                  </a:lnTo>
                  <a:cubicBezTo>
                    <a:pt x="10975" y="24658"/>
                    <a:pt x="10975" y="24665"/>
                    <a:pt x="10987" y="24667"/>
                  </a:cubicBezTo>
                  <a:lnTo>
                    <a:pt x="10987" y="24667"/>
                  </a:lnTo>
                  <a:cubicBezTo>
                    <a:pt x="10983" y="24678"/>
                    <a:pt x="10979" y="24689"/>
                    <a:pt x="10975" y="24701"/>
                  </a:cubicBezTo>
                  <a:lnTo>
                    <a:pt x="11049" y="24688"/>
                  </a:lnTo>
                  <a:lnTo>
                    <a:pt x="11049" y="24688"/>
                  </a:lnTo>
                  <a:cubicBezTo>
                    <a:pt x="11053" y="24689"/>
                    <a:pt x="11058" y="24689"/>
                    <a:pt x="11062" y="24689"/>
                  </a:cubicBezTo>
                  <a:cubicBezTo>
                    <a:pt x="11074" y="24689"/>
                    <a:pt x="11087" y="24686"/>
                    <a:pt x="11099" y="24680"/>
                  </a:cubicBezTo>
                  <a:lnTo>
                    <a:pt x="11099" y="24680"/>
                  </a:lnTo>
                  <a:lnTo>
                    <a:pt x="11175" y="24667"/>
                  </a:lnTo>
                  <a:lnTo>
                    <a:pt x="11145" y="24621"/>
                  </a:lnTo>
                  <a:lnTo>
                    <a:pt x="11145" y="24621"/>
                  </a:lnTo>
                  <a:cubicBezTo>
                    <a:pt x="11380" y="23892"/>
                    <a:pt x="11778" y="23196"/>
                    <a:pt x="12309" y="22633"/>
                  </a:cubicBezTo>
                  <a:cubicBezTo>
                    <a:pt x="12542" y="22332"/>
                    <a:pt x="12809" y="22065"/>
                    <a:pt x="13109" y="21799"/>
                  </a:cubicBezTo>
                  <a:cubicBezTo>
                    <a:pt x="13376" y="21532"/>
                    <a:pt x="13643" y="21298"/>
                    <a:pt x="13977" y="21098"/>
                  </a:cubicBezTo>
                  <a:lnTo>
                    <a:pt x="14477" y="20798"/>
                  </a:lnTo>
                  <a:cubicBezTo>
                    <a:pt x="14611" y="20664"/>
                    <a:pt x="14777" y="20598"/>
                    <a:pt x="14977" y="20498"/>
                  </a:cubicBezTo>
                  <a:cubicBezTo>
                    <a:pt x="15311" y="20331"/>
                    <a:pt x="15645" y="20164"/>
                    <a:pt x="15978" y="20031"/>
                  </a:cubicBezTo>
                  <a:lnTo>
                    <a:pt x="17012" y="19664"/>
                  </a:lnTo>
                  <a:lnTo>
                    <a:pt x="18113" y="19430"/>
                  </a:lnTo>
                  <a:cubicBezTo>
                    <a:pt x="18447" y="19330"/>
                    <a:pt x="18814" y="19297"/>
                    <a:pt x="19180" y="19263"/>
                  </a:cubicBezTo>
                  <a:cubicBezTo>
                    <a:pt x="19547" y="19263"/>
                    <a:pt x="19881" y="19163"/>
                    <a:pt x="20281" y="19163"/>
                  </a:cubicBezTo>
                  <a:lnTo>
                    <a:pt x="21315" y="19163"/>
                  </a:lnTo>
                  <a:cubicBezTo>
                    <a:pt x="21649" y="19163"/>
                    <a:pt x="21982" y="19163"/>
                    <a:pt x="22349" y="19197"/>
                  </a:cubicBezTo>
                  <a:lnTo>
                    <a:pt x="23383" y="19297"/>
                  </a:lnTo>
                  <a:lnTo>
                    <a:pt x="24384" y="19430"/>
                  </a:lnTo>
                  <a:lnTo>
                    <a:pt x="26315" y="19758"/>
                  </a:lnTo>
                  <a:lnTo>
                    <a:pt x="26315" y="19758"/>
                  </a:lnTo>
                  <a:cubicBezTo>
                    <a:pt x="26317" y="19760"/>
                    <a:pt x="26318" y="19762"/>
                    <a:pt x="26319" y="19764"/>
                  </a:cubicBezTo>
                  <a:lnTo>
                    <a:pt x="26321" y="19759"/>
                  </a:lnTo>
                  <a:lnTo>
                    <a:pt x="26321" y="19759"/>
                  </a:lnTo>
                  <a:lnTo>
                    <a:pt x="26352" y="19764"/>
                  </a:lnTo>
                  <a:lnTo>
                    <a:pt x="26386" y="19764"/>
                  </a:lnTo>
                  <a:cubicBezTo>
                    <a:pt x="26419" y="19697"/>
                    <a:pt x="26486" y="19664"/>
                    <a:pt x="26419" y="19630"/>
                  </a:cubicBezTo>
                  <a:lnTo>
                    <a:pt x="19147" y="6488"/>
                  </a:lnTo>
                  <a:lnTo>
                    <a:pt x="17046" y="2818"/>
                  </a:lnTo>
                  <a:lnTo>
                    <a:pt x="16512" y="1851"/>
                  </a:lnTo>
                  <a:cubicBezTo>
                    <a:pt x="16479" y="1784"/>
                    <a:pt x="16445" y="1684"/>
                    <a:pt x="16378" y="1618"/>
                  </a:cubicBezTo>
                  <a:cubicBezTo>
                    <a:pt x="16378" y="1584"/>
                    <a:pt x="16378" y="1584"/>
                    <a:pt x="16345" y="1517"/>
                  </a:cubicBezTo>
                  <a:lnTo>
                    <a:pt x="16345" y="1618"/>
                  </a:lnTo>
                  <a:cubicBezTo>
                    <a:pt x="16412" y="1684"/>
                    <a:pt x="16445" y="1784"/>
                    <a:pt x="16479" y="1851"/>
                  </a:cubicBezTo>
                  <a:lnTo>
                    <a:pt x="17012" y="2852"/>
                  </a:lnTo>
                  <a:cubicBezTo>
                    <a:pt x="17513" y="3752"/>
                    <a:pt x="18180" y="4987"/>
                    <a:pt x="19047" y="6588"/>
                  </a:cubicBezTo>
                  <a:cubicBezTo>
                    <a:pt x="20798" y="9759"/>
                    <a:pt x="23268" y="14238"/>
                    <a:pt x="26231" y="19604"/>
                  </a:cubicBezTo>
                  <a:lnTo>
                    <a:pt x="26231" y="19604"/>
                  </a:lnTo>
                  <a:lnTo>
                    <a:pt x="24418" y="19297"/>
                  </a:lnTo>
                  <a:cubicBezTo>
                    <a:pt x="24117" y="19197"/>
                    <a:pt x="23784" y="19163"/>
                    <a:pt x="23417" y="19163"/>
                  </a:cubicBezTo>
                  <a:lnTo>
                    <a:pt x="22383" y="19097"/>
                  </a:lnTo>
                  <a:cubicBezTo>
                    <a:pt x="22049" y="19063"/>
                    <a:pt x="21682" y="19030"/>
                    <a:pt x="21349" y="19030"/>
                  </a:cubicBezTo>
                  <a:lnTo>
                    <a:pt x="20248" y="19030"/>
                  </a:lnTo>
                  <a:cubicBezTo>
                    <a:pt x="19914" y="19063"/>
                    <a:pt x="19547" y="19063"/>
                    <a:pt x="19180" y="19130"/>
                  </a:cubicBezTo>
                  <a:cubicBezTo>
                    <a:pt x="18814" y="19163"/>
                    <a:pt x="18447" y="19230"/>
                    <a:pt x="18113" y="19297"/>
                  </a:cubicBezTo>
                  <a:lnTo>
                    <a:pt x="17012" y="19530"/>
                  </a:lnTo>
                  <a:lnTo>
                    <a:pt x="15945" y="19931"/>
                  </a:lnTo>
                  <a:cubicBezTo>
                    <a:pt x="15578" y="20064"/>
                    <a:pt x="15211" y="20231"/>
                    <a:pt x="14877" y="20431"/>
                  </a:cubicBezTo>
                  <a:cubicBezTo>
                    <a:pt x="14711" y="20498"/>
                    <a:pt x="14544" y="20598"/>
                    <a:pt x="14377" y="20698"/>
                  </a:cubicBezTo>
                  <a:lnTo>
                    <a:pt x="13877" y="21031"/>
                  </a:lnTo>
                  <a:cubicBezTo>
                    <a:pt x="13576" y="21265"/>
                    <a:pt x="13243" y="21498"/>
                    <a:pt x="12976" y="21765"/>
                  </a:cubicBezTo>
                  <a:cubicBezTo>
                    <a:pt x="12709" y="22032"/>
                    <a:pt x="12442" y="22332"/>
                    <a:pt x="12175" y="22633"/>
                  </a:cubicBezTo>
                  <a:cubicBezTo>
                    <a:pt x="11694" y="23174"/>
                    <a:pt x="11322" y="23823"/>
                    <a:pt x="11058" y="24483"/>
                  </a:cubicBezTo>
                  <a:lnTo>
                    <a:pt x="11058" y="24483"/>
                  </a:lnTo>
                  <a:lnTo>
                    <a:pt x="10708" y="23933"/>
                  </a:lnTo>
                  <a:lnTo>
                    <a:pt x="235" y="5714"/>
                  </a:lnTo>
                  <a:lnTo>
                    <a:pt x="235" y="5714"/>
                  </a:lnTo>
                  <a:cubicBezTo>
                    <a:pt x="1863" y="3864"/>
                    <a:pt x="3852" y="2344"/>
                    <a:pt x="6104" y="1284"/>
                  </a:cubicBezTo>
                  <a:cubicBezTo>
                    <a:pt x="7656" y="554"/>
                    <a:pt x="9348" y="183"/>
                    <a:pt x="11042" y="183"/>
                  </a:cubicBezTo>
                  <a:cubicBezTo>
                    <a:pt x="12444" y="183"/>
                    <a:pt x="13849" y="437"/>
                    <a:pt x="15178" y="950"/>
                  </a:cubicBezTo>
                  <a:cubicBezTo>
                    <a:pt x="15545" y="1084"/>
                    <a:pt x="15845" y="1251"/>
                    <a:pt x="16045" y="1317"/>
                  </a:cubicBezTo>
                  <a:lnTo>
                    <a:pt x="16278" y="1451"/>
                  </a:lnTo>
                  <a:lnTo>
                    <a:pt x="16178" y="1351"/>
                  </a:lnTo>
                  <a:lnTo>
                    <a:pt x="15978" y="1251"/>
                  </a:lnTo>
                  <a:cubicBezTo>
                    <a:pt x="15678" y="1084"/>
                    <a:pt x="15378" y="950"/>
                    <a:pt x="15111" y="817"/>
                  </a:cubicBezTo>
                  <a:cubicBezTo>
                    <a:pt x="13943" y="383"/>
                    <a:pt x="12743" y="116"/>
                    <a:pt x="11508" y="16"/>
                  </a:cubicBezTo>
                  <a:cubicBezTo>
                    <a:pt x="11300" y="6"/>
                    <a:pt x="11093" y="0"/>
                    <a:pt x="1088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3471;p69">
              <a:extLst>
                <a:ext uri="{FF2B5EF4-FFF2-40B4-BE49-F238E27FC236}">
                  <a16:creationId xmlns:a16="http://schemas.microsoft.com/office/drawing/2014/main" id="{AE63C882-7D9E-42C4-A9E8-90AD621D6E68}"/>
                </a:ext>
              </a:extLst>
            </p:cNvPr>
            <p:cNvSpPr/>
            <p:nvPr/>
          </p:nvSpPr>
          <p:spPr>
            <a:xfrm>
              <a:off x="6541417" y="2528459"/>
              <a:ext cx="443935" cy="470287"/>
            </a:xfrm>
            <a:custGeom>
              <a:avLst/>
              <a:gdLst/>
              <a:ahLst/>
              <a:cxnLst/>
              <a:rect l="l" t="t" r="r" b="b"/>
              <a:pathLst>
                <a:path w="25286" h="26787" extrusionOk="0">
                  <a:moveTo>
                    <a:pt x="14378" y="7840"/>
                  </a:moveTo>
                  <a:lnTo>
                    <a:pt x="14378" y="7841"/>
                  </a:lnTo>
                  <a:lnTo>
                    <a:pt x="14378" y="7841"/>
                  </a:lnTo>
                  <a:cubicBezTo>
                    <a:pt x="14378" y="7841"/>
                    <a:pt x="14378" y="7840"/>
                    <a:pt x="14378" y="7840"/>
                  </a:cubicBezTo>
                  <a:close/>
                  <a:moveTo>
                    <a:pt x="1" y="1"/>
                  </a:moveTo>
                  <a:lnTo>
                    <a:pt x="11709" y="22550"/>
                  </a:lnTo>
                  <a:cubicBezTo>
                    <a:pt x="11709" y="22550"/>
                    <a:pt x="11915" y="22542"/>
                    <a:pt x="12280" y="22542"/>
                  </a:cubicBezTo>
                  <a:cubicBezTo>
                    <a:pt x="14391" y="22542"/>
                    <a:pt x="21815" y="22833"/>
                    <a:pt x="25286" y="26787"/>
                  </a:cubicBezTo>
                  <a:lnTo>
                    <a:pt x="14378" y="7841"/>
                  </a:lnTo>
                  <a:lnTo>
                    <a:pt x="14378" y="7841"/>
                  </a:lnTo>
                  <a:cubicBezTo>
                    <a:pt x="14378" y="7841"/>
                    <a:pt x="14378" y="7841"/>
                    <a:pt x="14378" y="7841"/>
                  </a:cubicBezTo>
                  <a:cubicBezTo>
                    <a:pt x="14364" y="7841"/>
                    <a:pt x="7990" y="1"/>
                    <a:pt x="1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3472;p69">
              <a:extLst>
                <a:ext uri="{FF2B5EF4-FFF2-40B4-BE49-F238E27FC236}">
                  <a16:creationId xmlns:a16="http://schemas.microsoft.com/office/drawing/2014/main" id="{D0E6FCEF-2AF8-40B5-AF52-B045230BFB58}"/>
                </a:ext>
              </a:extLst>
            </p:cNvPr>
            <p:cNvSpPr/>
            <p:nvPr/>
          </p:nvSpPr>
          <p:spPr>
            <a:xfrm>
              <a:off x="6541417" y="2528459"/>
              <a:ext cx="445691" cy="472043"/>
            </a:xfrm>
            <a:custGeom>
              <a:avLst/>
              <a:gdLst/>
              <a:ahLst/>
              <a:cxnLst/>
              <a:rect l="l" t="t" r="r" b="b"/>
              <a:pathLst>
                <a:path w="25386" h="26887" extrusionOk="0">
                  <a:moveTo>
                    <a:pt x="1" y="1"/>
                  </a:moveTo>
                  <a:lnTo>
                    <a:pt x="33" y="64"/>
                  </a:lnTo>
                  <a:lnTo>
                    <a:pt x="33" y="64"/>
                  </a:lnTo>
                  <a:cubicBezTo>
                    <a:pt x="30" y="43"/>
                    <a:pt x="22" y="22"/>
                    <a:pt x="1" y="1"/>
                  </a:cubicBezTo>
                  <a:close/>
                  <a:moveTo>
                    <a:pt x="33" y="64"/>
                  </a:moveTo>
                  <a:cubicBezTo>
                    <a:pt x="34" y="76"/>
                    <a:pt x="34" y="89"/>
                    <a:pt x="34" y="101"/>
                  </a:cubicBezTo>
                  <a:lnTo>
                    <a:pt x="201" y="434"/>
                  </a:lnTo>
                  <a:lnTo>
                    <a:pt x="412" y="824"/>
                  </a:lnTo>
                  <a:lnTo>
                    <a:pt x="412" y="824"/>
                  </a:lnTo>
                  <a:cubicBezTo>
                    <a:pt x="313" y="635"/>
                    <a:pt x="230" y="474"/>
                    <a:pt x="168" y="334"/>
                  </a:cubicBezTo>
                  <a:lnTo>
                    <a:pt x="33" y="64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168" y="168"/>
                  </a:lnTo>
                  <a:lnTo>
                    <a:pt x="1469" y="201"/>
                  </a:lnTo>
                  <a:lnTo>
                    <a:pt x="1802" y="268"/>
                  </a:lnTo>
                  <a:lnTo>
                    <a:pt x="2603" y="368"/>
                  </a:lnTo>
                  <a:cubicBezTo>
                    <a:pt x="2870" y="434"/>
                    <a:pt x="3170" y="501"/>
                    <a:pt x="3470" y="601"/>
                  </a:cubicBezTo>
                  <a:cubicBezTo>
                    <a:pt x="3804" y="668"/>
                    <a:pt x="4137" y="768"/>
                    <a:pt x="4471" y="868"/>
                  </a:cubicBezTo>
                  <a:cubicBezTo>
                    <a:pt x="6139" y="1502"/>
                    <a:pt x="7706" y="2302"/>
                    <a:pt x="9174" y="3337"/>
                  </a:cubicBezTo>
                  <a:cubicBezTo>
                    <a:pt x="11075" y="4671"/>
                    <a:pt x="12810" y="6205"/>
                    <a:pt x="14311" y="7973"/>
                  </a:cubicBezTo>
                  <a:cubicBezTo>
                    <a:pt x="17289" y="13184"/>
                    <a:pt x="20895" y="19464"/>
                    <a:pt x="24794" y="26262"/>
                  </a:cubicBezTo>
                  <a:lnTo>
                    <a:pt x="24794" y="26262"/>
                  </a:lnTo>
                  <a:cubicBezTo>
                    <a:pt x="23939" y="25421"/>
                    <a:pt x="22925" y="24741"/>
                    <a:pt x="21816" y="24285"/>
                  </a:cubicBezTo>
                  <a:cubicBezTo>
                    <a:pt x="20716" y="23784"/>
                    <a:pt x="19582" y="23384"/>
                    <a:pt x="18447" y="23151"/>
                  </a:cubicBezTo>
                  <a:cubicBezTo>
                    <a:pt x="16462" y="22706"/>
                    <a:pt x="14477" y="22472"/>
                    <a:pt x="12469" y="22472"/>
                  </a:cubicBezTo>
                  <a:cubicBezTo>
                    <a:pt x="12243" y="22472"/>
                    <a:pt x="12017" y="22475"/>
                    <a:pt x="11791" y="22481"/>
                  </a:cubicBezTo>
                  <a:lnTo>
                    <a:pt x="11791" y="22481"/>
                  </a:lnTo>
                  <a:lnTo>
                    <a:pt x="3337" y="6339"/>
                  </a:lnTo>
                  <a:lnTo>
                    <a:pt x="868" y="1669"/>
                  </a:lnTo>
                  <a:lnTo>
                    <a:pt x="412" y="824"/>
                  </a:lnTo>
                  <a:lnTo>
                    <a:pt x="412" y="824"/>
                  </a:lnTo>
                  <a:cubicBezTo>
                    <a:pt x="525" y="1042"/>
                    <a:pt x="658" y="1298"/>
                    <a:pt x="801" y="1602"/>
                  </a:cubicBezTo>
                  <a:cubicBezTo>
                    <a:pt x="1335" y="2703"/>
                    <a:pt x="2169" y="4271"/>
                    <a:pt x="3170" y="6272"/>
                  </a:cubicBezTo>
                  <a:cubicBezTo>
                    <a:pt x="5271" y="10275"/>
                    <a:pt x="8173" y="15946"/>
                    <a:pt x="11609" y="22550"/>
                  </a:cubicBezTo>
                  <a:cubicBezTo>
                    <a:pt x="11609" y="22617"/>
                    <a:pt x="11643" y="22617"/>
                    <a:pt x="11676" y="22617"/>
                  </a:cubicBezTo>
                  <a:cubicBezTo>
                    <a:pt x="11926" y="22610"/>
                    <a:pt x="12176" y="22606"/>
                    <a:pt x="12425" y="22606"/>
                  </a:cubicBezTo>
                  <a:cubicBezTo>
                    <a:pt x="14410" y="22606"/>
                    <a:pt x="16392" y="22840"/>
                    <a:pt x="18347" y="23284"/>
                  </a:cubicBezTo>
                  <a:cubicBezTo>
                    <a:pt x="19515" y="23518"/>
                    <a:pt x="20649" y="23885"/>
                    <a:pt x="21716" y="24352"/>
                  </a:cubicBezTo>
                  <a:cubicBezTo>
                    <a:pt x="22817" y="24852"/>
                    <a:pt x="23851" y="25519"/>
                    <a:pt x="24719" y="26353"/>
                  </a:cubicBezTo>
                  <a:lnTo>
                    <a:pt x="25018" y="26652"/>
                  </a:lnTo>
                  <a:lnTo>
                    <a:pt x="25018" y="26652"/>
                  </a:lnTo>
                  <a:cubicBezTo>
                    <a:pt x="25062" y="26730"/>
                    <a:pt x="25107" y="26808"/>
                    <a:pt x="25152" y="26887"/>
                  </a:cubicBezTo>
                  <a:lnTo>
                    <a:pt x="25227" y="26842"/>
                  </a:lnTo>
                  <a:lnTo>
                    <a:pt x="25227" y="26842"/>
                  </a:lnTo>
                  <a:cubicBezTo>
                    <a:pt x="25235" y="26844"/>
                    <a:pt x="25244" y="26845"/>
                    <a:pt x="25252" y="26845"/>
                  </a:cubicBezTo>
                  <a:cubicBezTo>
                    <a:pt x="25277" y="26845"/>
                    <a:pt x="25302" y="26837"/>
                    <a:pt x="25319" y="26820"/>
                  </a:cubicBezTo>
                  <a:cubicBezTo>
                    <a:pt x="25352" y="26787"/>
                    <a:pt x="25386" y="26720"/>
                    <a:pt x="25352" y="26687"/>
                  </a:cubicBezTo>
                  <a:lnTo>
                    <a:pt x="14478" y="7806"/>
                  </a:lnTo>
                  <a:cubicBezTo>
                    <a:pt x="11109" y="3937"/>
                    <a:pt x="7339" y="1635"/>
                    <a:pt x="4537" y="701"/>
                  </a:cubicBezTo>
                  <a:cubicBezTo>
                    <a:pt x="4204" y="601"/>
                    <a:pt x="3870" y="501"/>
                    <a:pt x="3537" y="434"/>
                  </a:cubicBezTo>
                  <a:cubicBezTo>
                    <a:pt x="3270" y="334"/>
                    <a:pt x="2970" y="268"/>
                    <a:pt x="2669" y="201"/>
                  </a:cubicBezTo>
                  <a:lnTo>
                    <a:pt x="1869" y="101"/>
                  </a:lnTo>
                  <a:lnTo>
                    <a:pt x="1535" y="34"/>
                  </a:lnTo>
                  <a:lnTo>
                    <a:pt x="1202" y="34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3473;p69">
              <a:extLst>
                <a:ext uri="{FF2B5EF4-FFF2-40B4-BE49-F238E27FC236}">
                  <a16:creationId xmlns:a16="http://schemas.microsoft.com/office/drawing/2014/main" id="{48F6E9D0-2331-443D-ABE4-27F644EAF450}"/>
                </a:ext>
              </a:extLst>
            </p:cNvPr>
            <p:cNvSpPr/>
            <p:nvPr/>
          </p:nvSpPr>
          <p:spPr>
            <a:xfrm>
              <a:off x="7153421" y="3652886"/>
              <a:ext cx="63256" cy="62098"/>
            </a:xfrm>
            <a:custGeom>
              <a:avLst/>
              <a:gdLst/>
              <a:ahLst/>
              <a:cxnLst/>
              <a:rect l="l" t="t" r="r" b="b"/>
              <a:pathLst>
                <a:path w="3603" h="3537" extrusionOk="0">
                  <a:moveTo>
                    <a:pt x="1768" y="1"/>
                  </a:moveTo>
                  <a:lnTo>
                    <a:pt x="1501" y="434"/>
                  </a:lnTo>
                  <a:cubicBezTo>
                    <a:pt x="1234" y="901"/>
                    <a:pt x="867" y="1302"/>
                    <a:pt x="434" y="1602"/>
                  </a:cubicBezTo>
                  <a:lnTo>
                    <a:pt x="0" y="1835"/>
                  </a:lnTo>
                  <a:lnTo>
                    <a:pt x="467" y="2035"/>
                  </a:lnTo>
                  <a:cubicBezTo>
                    <a:pt x="934" y="2302"/>
                    <a:pt x="1334" y="2669"/>
                    <a:pt x="1635" y="3136"/>
                  </a:cubicBezTo>
                  <a:lnTo>
                    <a:pt x="1868" y="3537"/>
                  </a:lnTo>
                  <a:lnTo>
                    <a:pt x="2102" y="3136"/>
                  </a:lnTo>
                  <a:cubicBezTo>
                    <a:pt x="2335" y="2669"/>
                    <a:pt x="2702" y="2269"/>
                    <a:pt x="3169" y="1969"/>
                  </a:cubicBezTo>
                  <a:lnTo>
                    <a:pt x="3603" y="1702"/>
                  </a:lnTo>
                  <a:lnTo>
                    <a:pt x="3169" y="1502"/>
                  </a:lnTo>
                  <a:cubicBezTo>
                    <a:pt x="2702" y="1235"/>
                    <a:pt x="2302" y="868"/>
                    <a:pt x="2002" y="434"/>
                  </a:cubicBezTo>
                  <a:lnTo>
                    <a:pt x="1768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3474;p69">
              <a:extLst>
                <a:ext uri="{FF2B5EF4-FFF2-40B4-BE49-F238E27FC236}">
                  <a16:creationId xmlns:a16="http://schemas.microsoft.com/office/drawing/2014/main" id="{9D57A05B-7D11-4566-B5C5-35918F7588F7}"/>
                </a:ext>
              </a:extLst>
            </p:cNvPr>
            <p:cNvSpPr/>
            <p:nvPr/>
          </p:nvSpPr>
          <p:spPr>
            <a:xfrm>
              <a:off x="6748146" y="2142532"/>
              <a:ext cx="62694" cy="62677"/>
            </a:xfrm>
            <a:custGeom>
              <a:avLst/>
              <a:gdLst/>
              <a:ahLst/>
              <a:cxnLst/>
              <a:rect l="l" t="t" r="r" b="b"/>
              <a:pathLst>
                <a:path w="3571" h="3570" extrusionOk="0">
                  <a:moveTo>
                    <a:pt x="1736" y="0"/>
                  </a:moveTo>
                  <a:lnTo>
                    <a:pt x="1502" y="401"/>
                  </a:lnTo>
                  <a:cubicBezTo>
                    <a:pt x="1235" y="868"/>
                    <a:pt x="868" y="1301"/>
                    <a:pt x="401" y="1602"/>
                  </a:cubicBezTo>
                  <a:lnTo>
                    <a:pt x="1" y="1835"/>
                  </a:lnTo>
                  <a:lnTo>
                    <a:pt x="401" y="2069"/>
                  </a:lnTo>
                  <a:cubicBezTo>
                    <a:pt x="902" y="2302"/>
                    <a:pt x="1302" y="2669"/>
                    <a:pt x="1602" y="3136"/>
                  </a:cubicBezTo>
                  <a:lnTo>
                    <a:pt x="1869" y="3570"/>
                  </a:lnTo>
                  <a:lnTo>
                    <a:pt x="2069" y="3136"/>
                  </a:lnTo>
                  <a:cubicBezTo>
                    <a:pt x="2336" y="2669"/>
                    <a:pt x="2703" y="2269"/>
                    <a:pt x="3170" y="1968"/>
                  </a:cubicBezTo>
                  <a:lnTo>
                    <a:pt x="3570" y="1735"/>
                  </a:lnTo>
                  <a:lnTo>
                    <a:pt x="3170" y="1501"/>
                  </a:lnTo>
                  <a:cubicBezTo>
                    <a:pt x="2670" y="1268"/>
                    <a:pt x="2269" y="868"/>
                    <a:pt x="1969" y="434"/>
                  </a:cubicBezTo>
                  <a:lnTo>
                    <a:pt x="1736" y="0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3475;p69">
              <a:extLst>
                <a:ext uri="{FF2B5EF4-FFF2-40B4-BE49-F238E27FC236}">
                  <a16:creationId xmlns:a16="http://schemas.microsoft.com/office/drawing/2014/main" id="{670C0538-F4B5-41E3-9A88-87882F291A5B}"/>
                </a:ext>
              </a:extLst>
            </p:cNvPr>
            <p:cNvSpPr/>
            <p:nvPr/>
          </p:nvSpPr>
          <p:spPr>
            <a:xfrm>
              <a:off x="8626293" y="2403141"/>
              <a:ext cx="63256" cy="63256"/>
            </a:xfrm>
            <a:custGeom>
              <a:avLst/>
              <a:gdLst/>
              <a:ahLst/>
              <a:cxnLst/>
              <a:rect l="l" t="t" r="r" b="b"/>
              <a:pathLst>
                <a:path w="3603" h="3603" extrusionOk="0">
                  <a:moveTo>
                    <a:pt x="1735" y="0"/>
                  </a:moveTo>
                  <a:lnTo>
                    <a:pt x="1501" y="467"/>
                  </a:lnTo>
                  <a:cubicBezTo>
                    <a:pt x="1268" y="934"/>
                    <a:pt x="868" y="1335"/>
                    <a:pt x="434" y="1635"/>
                  </a:cubicBezTo>
                  <a:lnTo>
                    <a:pt x="0" y="1902"/>
                  </a:lnTo>
                  <a:lnTo>
                    <a:pt x="467" y="2102"/>
                  </a:lnTo>
                  <a:cubicBezTo>
                    <a:pt x="934" y="2369"/>
                    <a:pt x="1335" y="2736"/>
                    <a:pt x="1635" y="3169"/>
                  </a:cubicBezTo>
                  <a:lnTo>
                    <a:pt x="1902" y="3603"/>
                  </a:lnTo>
                  <a:lnTo>
                    <a:pt x="2102" y="3169"/>
                  </a:lnTo>
                  <a:cubicBezTo>
                    <a:pt x="2335" y="2702"/>
                    <a:pt x="2702" y="2269"/>
                    <a:pt x="3169" y="1968"/>
                  </a:cubicBezTo>
                  <a:lnTo>
                    <a:pt x="3603" y="1735"/>
                  </a:lnTo>
                  <a:lnTo>
                    <a:pt x="3169" y="1501"/>
                  </a:lnTo>
                  <a:cubicBezTo>
                    <a:pt x="2669" y="1268"/>
                    <a:pt x="2269" y="901"/>
                    <a:pt x="1968" y="434"/>
                  </a:cubicBezTo>
                  <a:lnTo>
                    <a:pt x="1735" y="0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3476;p69">
              <a:extLst>
                <a:ext uri="{FF2B5EF4-FFF2-40B4-BE49-F238E27FC236}">
                  <a16:creationId xmlns:a16="http://schemas.microsoft.com/office/drawing/2014/main" id="{B7F78D75-CA9A-4C19-A032-BFCB61FFA2AE}"/>
                </a:ext>
              </a:extLst>
            </p:cNvPr>
            <p:cNvSpPr/>
            <p:nvPr/>
          </p:nvSpPr>
          <p:spPr>
            <a:xfrm>
              <a:off x="8404923" y="3748341"/>
              <a:ext cx="62677" cy="62098"/>
            </a:xfrm>
            <a:custGeom>
              <a:avLst/>
              <a:gdLst/>
              <a:ahLst/>
              <a:cxnLst/>
              <a:rect l="l" t="t" r="r" b="b"/>
              <a:pathLst>
                <a:path w="3570" h="3537" extrusionOk="0">
                  <a:moveTo>
                    <a:pt x="1702" y="1"/>
                  </a:moveTo>
                  <a:lnTo>
                    <a:pt x="1535" y="368"/>
                  </a:lnTo>
                  <a:cubicBezTo>
                    <a:pt x="1268" y="868"/>
                    <a:pt x="901" y="1268"/>
                    <a:pt x="434" y="1569"/>
                  </a:cubicBezTo>
                  <a:lnTo>
                    <a:pt x="0" y="1836"/>
                  </a:lnTo>
                  <a:lnTo>
                    <a:pt x="434" y="2036"/>
                  </a:lnTo>
                  <a:cubicBezTo>
                    <a:pt x="901" y="2303"/>
                    <a:pt x="1301" y="2669"/>
                    <a:pt x="1601" y="3103"/>
                  </a:cubicBezTo>
                  <a:lnTo>
                    <a:pt x="1868" y="3537"/>
                  </a:lnTo>
                  <a:lnTo>
                    <a:pt x="2068" y="3103"/>
                  </a:lnTo>
                  <a:cubicBezTo>
                    <a:pt x="2302" y="2636"/>
                    <a:pt x="2702" y="2236"/>
                    <a:pt x="3136" y="1936"/>
                  </a:cubicBezTo>
                  <a:lnTo>
                    <a:pt x="3570" y="1702"/>
                  </a:lnTo>
                  <a:lnTo>
                    <a:pt x="3136" y="1502"/>
                  </a:lnTo>
                  <a:cubicBezTo>
                    <a:pt x="2636" y="1235"/>
                    <a:pt x="2235" y="868"/>
                    <a:pt x="1935" y="401"/>
                  </a:cubicBezTo>
                  <a:lnTo>
                    <a:pt x="1702" y="1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3477;p69">
              <a:extLst>
                <a:ext uri="{FF2B5EF4-FFF2-40B4-BE49-F238E27FC236}">
                  <a16:creationId xmlns:a16="http://schemas.microsoft.com/office/drawing/2014/main" id="{0A5A4390-3AC8-4C73-8266-B22C90552491}"/>
                </a:ext>
              </a:extLst>
            </p:cNvPr>
            <p:cNvSpPr/>
            <p:nvPr/>
          </p:nvSpPr>
          <p:spPr>
            <a:xfrm>
              <a:off x="8476360" y="4030037"/>
              <a:ext cx="12325" cy="12325"/>
            </a:xfrm>
            <a:custGeom>
              <a:avLst/>
              <a:gdLst/>
              <a:ahLst/>
              <a:cxnLst/>
              <a:rect l="l" t="t" r="r" b="b"/>
              <a:pathLst>
                <a:path w="702" h="702" extrusionOk="0">
                  <a:moveTo>
                    <a:pt x="34" y="1"/>
                  </a:moveTo>
                  <a:lnTo>
                    <a:pt x="68" y="134"/>
                  </a:lnTo>
                  <a:cubicBezTo>
                    <a:pt x="101" y="268"/>
                    <a:pt x="101" y="401"/>
                    <a:pt x="34" y="534"/>
                  </a:cubicBezTo>
                  <a:lnTo>
                    <a:pt x="1" y="668"/>
                  </a:lnTo>
                  <a:lnTo>
                    <a:pt x="1" y="668"/>
                  </a:lnTo>
                  <a:lnTo>
                    <a:pt x="134" y="634"/>
                  </a:lnTo>
                  <a:cubicBezTo>
                    <a:pt x="190" y="621"/>
                    <a:pt x="245" y="613"/>
                    <a:pt x="300" y="613"/>
                  </a:cubicBezTo>
                  <a:cubicBezTo>
                    <a:pt x="378" y="613"/>
                    <a:pt x="456" y="629"/>
                    <a:pt x="535" y="668"/>
                  </a:cubicBezTo>
                  <a:lnTo>
                    <a:pt x="668" y="701"/>
                  </a:lnTo>
                  <a:lnTo>
                    <a:pt x="635" y="568"/>
                  </a:lnTo>
                  <a:cubicBezTo>
                    <a:pt x="601" y="434"/>
                    <a:pt x="601" y="301"/>
                    <a:pt x="668" y="167"/>
                  </a:cubicBezTo>
                  <a:lnTo>
                    <a:pt x="701" y="34"/>
                  </a:lnTo>
                  <a:lnTo>
                    <a:pt x="701" y="34"/>
                  </a:lnTo>
                  <a:lnTo>
                    <a:pt x="568" y="67"/>
                  </a:lnTo>
                  <a:cubicBezTo>
                    <a:pt x="513" y="81"/>
                    <a:pt x="457" y="89"/>
                    <a:pt x="402" y="89"/>
                  </a:cubicBezTo>
                  <a:cubicBezTo>
                    <a:pt x="324" y="89"/>
                    <a:pt x="246" y="73"/>
                    <a:pt x="168" y="34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3478;p69">
              <a:extLst>
                <a:ext uri="{FF2B5EF4-FFF2-40B4-BE49-F238E27FC236}">
                  <a16:creationId xmlns:a16="http://schemas.microsoft.com/office/drawing/2014/main" id="{B4E60576-A212-44E1-9FE2-ACA6CC00FA07}"/>
                </a:ext>
              </a:extLst>
            </p:cNvPr>
            <p:cNvSpPr/>
            <p:nvPr/>
          </p:nvSpPr>
          <p:spPr>
            <a:xfrm>
              <a:off x="8604629" y="2120270"/>
              <a:ext cx="12307" cy="12325"/>
            </a:xfrm>
            <a:custGeom>
              <a:avLst/>
              <a:gdLst/>
              <a:ahLst/>
              <a:cxnLst/>
              <a:rect l="l" t="t" r="r" b="b"/>
              <a:pathLst>
                <a:path w="701" h="702" extrusionOk="0">
                  <a:moveTo>
                    <a:pt x="33" y="1"/>
                  </a:moveTo>
                  <a:lnTo>
                    <a:pt x="67" y="101"/>
                  </a:lnTo>
                  <a:cubicBezTo>
                    <a:pt x="100" y="268"/>
                    <a:pt x="100" y="401"/>
                    <a:pt x="33" y="535"/>
                  </a:cubicBezTo>
                  <a:lnTo>
                    <a:pt x="0" y="668"/>
                  </a:lnTo>
                  <a:lnTo>
                    <a:pt x="134" y="601"/>
                  </a:lnTo>
                  <a:cubicBezTo>
                    <a:pt x="267" y="601"/>
                    <a:pt x="400" y="601"/>
                    <a:pt x="534" y="668"/>
                  </a:cubicBezTo>
                  <a:lnTo>
                    <a:pt x="667" y="701"/>
                  </a:lnTo>
                  <a:lnTo>
                    <a:pt x="634" y="568"/>
                  </a:lnTo>
                  <a:cubicBezTo>
                    <a:pt x="601" y="434"/>
                    <a:pt x="601" y="301"/>
                    <a:pt x="667" y="168"/>
                  </a:cubicBezTo>
                  <a:lnTo>
                    <a:pt x="701" y="34"/>
                  </a:lnTo>
                  <a:lnTo>
                    <a:pt x="567" y="68"/>
                  </a:lnTo>
                  <a:cubicBezTo>
                    <a:pt x="512" y="81"/>
                    <a:pt x="457" y="89"/>
                    <a:pt x="401" y="89"/>
                  </a:cubicBezTo>
                  <a:cubicBezTo>
                    <a:pt x="323" y="89"/>
                    <a:pt x="245" y="73"/>
                    <a:pt x="167" y="34"/>
                  </a:cubicBezTo>
                  <a:lnTo>
                    <a:pt x="33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3479;p69">
              <a:extLst>
                <a:ext uri="{FF2B5EF4-FFF2-40B4-BE49-F238E27FC236}">
                  <a16:creationId xmlns:a16="http://schemas.microsoft.com/office/drawing/2014/main" id="{0CB59CC9-20C4-4B96-AAE4-22341AA62E30}"/>
                </a:ext>
              </a:extLst>
            </p:cNvPr>
            <p:cNvSpPr/>
            <p:nvPr/>
          </p:nvSpPr>
          <p:spPr>
            <a:xfrm>
              <a:off x="6860016" y="1945758"/>
              <a:ext cx="12307" cy="13483"/>
            </a:xfrm>
            <a:custGeom>
              <a:avLst/>
              <a:gdLst/>
              <a:ahLst/>
              <a:cxnLst/>
              <a:rect l="l" t="t" r="r" b="b"/>
              <a:pathLst>
                <a:path w="701" h="768" extrusionOk="0">
                  <a:moveTo>
                    <a:pt x="34" y="0"/>
                  </a:moveTo>
                  <a:lnTo>
                    <a:pt x="67" y="134"/>
                  </a:lnTo>
                  <a:cubicBezTo>
                    <a:pt x="100" y="267"/>
                    <a:pt x="100" y="401"/>
                    <a:pt x="34" y="534"/>
                  </a:cubicBezTo>
                  <a:lnTo>
                    <a:pt x="0" y="668"/>
                  </a:lnTo>
                  <a:lnTo>
                    <a:pt x="134" y="668"/>
                  </a:lnTo>
                  <a:cubicBezTo>
                    <a:pt x="173" y="658"/>
                    <a:pt x="212" y="654"/>
                    <a:pt x="251" y="654"/>
                  </a:cubicBezTo>
                  <a:cubicBezTo>
                    <a:pt x="345" y="654"/>
                    <a:pt x="440" y="677"/>
                    <a:pt x="534" y="701"/>
                  </a:cubicBezTo>
                  <a:lnTo>
                    <a:pt x="667" y="768"/>
                  </a:lnTo>
                  <a:lnTo>
                    <a:pt x="634" y="634"/>
                  </a:lnTo>
                  <a:cubicBezTo>
                    <a:pt x="601" y="501"/>
                    <a:pt x="601" y="334"/>
                    <a:pt x="667" y="201"/>
                  </a:cubicBezTo>
                  <a:lnTo>
                    <a:pt x="701" y="100"/>
                  </a:lnTo>
                  <a:lnTo>
                    <a:pt x="567" y="100"/>
                  </a:lnTo>
                  <a:cubicBezTo>
                    <a:pt x="434" y="100"/>
                    <a:pt x="300" y="100"/>
                    <a:pt x="167" y="34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3480;p69">
              <a:extLst>
                <a:ext uri="{FF2B5EF4-FFF2-40B4-BE49-F238E27FC236}">
                  <a16:creationId xmlns:a16="http://schemas.microsoft.com/office/drawing/2014/main" id="{24B18DAC-7BAE-489A-9332-4EA506B3AB62}"/>
                </a:ext>
              </a:extLst>
            </p:cNvPr>
            <p:cNvSpPr/>
            <p:nvPr/>
          </p:nvSpPr>
          <p:spPr>
            <a:xfrm>
              <a:off x="7074943" y="3433272"/>
              <a:ext cx="12904" cy="13483"/>
            </a:xfrm>
            <a:custGeom>
              <a:avLst/>
              <a:gdLst/>
              <a:ahLst/>
              <a:cxnLst/>
              <a:rect l="l" t="t" r="r" b="b"/>
              <a:pathLst>
                <a:path w="735" h="768" extrusionOk="0">
                  <a:moveTo>
                    <a:pt x="67" y="1"/>
                  </a:moveTo>
                  <a:lnTo>
                    <a:pt x="100" y="167"/>
                  </a:lnTo>
                  <a:cubicBezTo>
                    <a:pt x="134" y="301"/>
                    <a:pt x="100" y="468"/>
                    <a:pt x="67" y="601"/>
                  </a:cubicBezTo>
                  <a:lnTo>
                    <a:pt x="0" y="701"/>
                  </a:lnTo>
                  <a:lnTo>
                    <a:pt x="0" y="701"/>
                  </a:lnTo>
                  <a:lnTo>
                    <a:pt x="134" y="668"/>
                  </a:lnTo>
                  <a:cubicBezTo>
                    <a:pt x="173" y="658"/>
                    <a:pt x="215" y="654"/>
                    <a:pt x="258" y="654"/>
                  </a:cubicBezTo>
                  <a:cubicBezTo>
                    <a:pt x="362" y="654"/>
                    <a:pt x="473" y="678"/>
                    <a:pt x="567" y="701"/>
                  </a:cubicBezTo>
                  <a:lnTo>
                    <a:pt x="667" y="768"/>
                  </a:lnTo>
                  <a:lnTo>
                    <a:pt x="634" y="634"/>
                  </a:lnTo>
                  <a:cubicBezTo>
                    <a:pt x="601" y="501"/>
                    <a:pt x="634" y="334"/>
                    <a:pt x="667" y="201"/>
                  </a:cubicBezTo>
                  <a:lnTo>
                    <a:pt x="734" y="101"/>
                  </a:lnTo>
                  <a:lnTo>
                    <a:pt x="601" y="101"/>
                  </a:lnTo>
                  <a:cubicBezTo>
                    <a:pt x="467" y="101"/>
                    <a:pt x="300" y="101"/>
                    <a:pt x="167" y="34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3481;p69">
              <a:extLst>
                <a:ext uri="{FF2B5EF4-FFF2-40B4-BE49-F238E27FC236}">
                  <a16:creationId xmlns:a16="http://schemas.microsoft.com/office/drawing/2014/main" id="{5A4AB35E-0B24-4E03-B34F-4D58EC366643}"/>
                </a:ext>
              </a:extLst>
            </p:cNvPr>
            <p:cNvSpPr/>
            <p:nvPr/>
          </p:nvSpPr>
          <p:spPr>
            <a:xfrm>
              <a:off x="6870550" y="4010127"/>
              <a:ext cx="436912" cy="471464"/>
            </a:xfrm>
            <a:custGeom>
              <a:avLst/>
              <a:gdLst/>
              <a:ahLst/>
              <a:cxnLst/>
              <a:rect l="l" t="t" r="r" b="b"/>
              <a:pathLst>
                <a:path w="24886" h="26854" extrusionOk="0">
                  <a:moveTo>
                    <a:pt x="1" y="634"/>
                  </a:moveTo>
                  <a:cubicBezTo>
                    <a:pt x="1" y="651"/>
                    <a:pt x="9" y="659"/>
                    <a:pt x="17" y="668"/>
                  </a:cubicBezTo>
                  <a:lnTo>
                    <a:pt x="1" y="634"/>
                  </a:lnTo>
                  <a:close/>
                  <a:moveTo>
                    <a:pt x="17" y="668"/>
                  </a:moveTo>
                  <a:lnTo>
                    <a:pt x="34" y="701"/>
                  </a:lnTo>
                  <a:cubicBezTo>
                    <a:pt x="34" y="684"/>
                    <a:pt x="26" y="676"/>
                    <a:pt x="17" y="668"/>
                  </a:cubicBezTo>
                  <a:close/>
                  <a:moveTo>
                    <a:pt x="34" y="701"/>
                  </a:moveTo>
                  <a:lnTo>
                    <a:pt x="67" y="834"/>
                  </a:lnTo>
                  <a:cubicBezTo>
                    <a:pt x="59" y="793"/>
                    <a:pt x="51" y="751"/>
                    <a:pt x="34" y="701"/>
                  </a:cubicBezTo>
                  <a:close/>
                  <a:moveTo>
                    <a:pt x="67" y="834"/>
                  </a:moveTo>
                  <a:lnTo>
                    <a:pt x="67" y="834"/>
                  </a:lnTo>
                  <a:cubicBezTo>
                    <a:pt x="76" y="876"/>
                    <a:pt x="84" y="918"/>
                    <a:pt x="101" y="968"/>
                  </a:cubicBezTo>
                  <a:lnTo>
                    <a:pt x="67" y="834"/>
                  </a:lnTo>
                  <a:close/>
                  <a:moveTo>
                    <a:pt x="24885" y="1"/>
                  </a:moveTo>
                  <a:lnTo>
                    <a:pt x="24518" y="334"/>
                  </a:lnTo>
                  <a:lnTo>
                    <a:pt x="23117" y="1602"/>
                  </a:lnTo>
                  <a:lnTo>
                    <a:pt x="18080" y="6405"/>
                  </a:lnTo>
                  <a:lnTo>
                    <a:pt x="18080" y="6438"/>
                  </a:lnTo>
                  <a:cubicBezTo>
                    <a:pt x="18345" y="11640"/>
                    <a:pt x="18610" y="18683"/>
                    <a:pt x="18941" y="26523"/>
                  </a:cubicBezTo>
                  <a:lnTo>
                    <a:pt x="18941" y="26523"/>
                  </a:lnTo>
                  <a:lnTo>
                    <a:pt x="17280" y="25385"/>
                  </a:lnTo>
                  <a:lnTo>
                    <a:pt x="5867" y="17799"/>
                  </a:lnTo>
                  <a:lnTo>
                    <a:pt x="5867" y="17799"/>
                  </a:lnTo>
                  <a:cubicBezTo>
                    <a:pt x="4167" y="12702"/>
                    <a:pt x="2702" y="8437"/>
                    <a:pt x="1668" y="5371"/>
                  </a:cubicBezTo>
                  <a:lnTo>
                    <a:pt x="434" y="1869"/>
                  </a:lnTo>
                  <a:cubicBezTo>
                    <a:pt x="267" y="1502"/>
                    <a:pt x="201" y="1168"/>
                    <a:pt x="101" y="968"/>
                  </a:cubicBezTo>
                  <a:lnTo>
                    <a:pt x="101" y="968"/>
                  </a:lnTo>
                  <a:lnTo>
                    <a:pt x="401" y="1869"/>
                  </a:lnTo>
                  <a:cubicBezTo>
                    <a:pt x="701" y="2702"/>
                    <a:pt x="1068" y="3937"/>
                    <a:pt x="1568" y="5438"/>
                  </a:cubicBezTo>
                  <a:cubicBezTo>
                    <a:pt x="2569" y="8473"/>
                    <a:pt x="4037" y="12776"/>
                    <a:pt x="5738" y="17847"/>
                  </a:cubicBezTo>
                  <a:lnTo>
                    <a:pt x="5738" y="17880"/>
                  </a:lnTo>
                  <a:lnTo>
                    <a:pt x="5771" y="17880"/>
                  </a:lnTo>
                  <a:lnTo>
                    <a:pt x="17213" y="25552"/>
                  </a:lnTo>
                  <a:lnTo>
                    <a:pt x="19014" y="26786"/>
                  </a:lnTo>
                  <a:lnTo>
                    <a:pt x="19181" y="26853"/>
                  </a:lnTo>
                  <a:lnTo>
                    <a:pt x="19181" y="26686"/>
                  </a:lnTo>
                  <a:cubicBezTo>
                    <a:pt x="18781" y="18797"/>
                    <a:pt x="18448" y="11705"/>
                    <a:pt x="18215" y="6504"/>
                  </a:cubicBezTo>
                  <a:lnTo>
                    <a:pt x="18215" y="6504"/>
                  </a:lnTo>
                  <a:lnTo>
                    <a:pt x="23217" y="1668"/>
                  </a:lnTo>
                  <a:lnTo>
                    <a:pt x="24551" y="334"/>
                  </a:lnTo>
                  <a:lnTo>
                    <a:pt x="24885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3482;p69">
              <a:extLst>
                <a:ext uri="{FF2B5EF4-FFF2-40B4-BE49-F238E27FC236}">
                  <a16:creationId xmlns:a16="http://schemas.microsoft.com/office/drawing/2014/main" id="{2ACA47ED-2D4B-4632-B10B-4B2896940C34}"/>
                </a:ext>
              </a:extLst>
            </p:cNvPr>
            <p:cNvSpPr/>
            <p:nvPr/>
          </p:nvSpPr>
          <p:spPr>
            <a:xfrm>
              <a:off x="7173330" y="4437050"/>
              <a:ext cx="58569" cy="58007"/>
            </a:xfrm>
            <a:custGeom>
              <a:avLst/>
              <a:gdLst/>
              <a:ahLst/>
              <a:cxnLst/>
              <a:rect l="l" t="t" r="r" b="b"/>
              <a:pathLst>
                <a:path w="3336" h="3304" extrusionOk="0">
                  <a:moveTo>
                    <a:pt x="2402" y="1"/>
                  </a:moveTo>
                  <a:lnTo>
                    <a:pt x="1468" y="668"/>
                  </a:lnTo>
                  <a:lnTo>
                    <a:pt x="367" y="301"/>
                  </a:lnTo>
                  <a:lnTo>
                    <a:pt x="367" y="301"/>
                  </a:lnTo>
                  <a:lnTo>
                    <a:pt x="701" y="1402"/>
                  </a:lnTo>
                  <a:lnTo>
                    <a:pt x="0" y="2336"/>
                  </a:lnTo>
                  <a:lnTo>
                    <a:pt x="1168" y="2336"/>
                  </a:lnTo>
                  <a:lnTo>
                    <a:pt x="1835" y="3303"/>
                  </a:lnTo>
                  <a:lnTo>
                    <a:pt x="2202" y="2203"/>
                  </a:lnTo>
                  <a:lnTo>
                    <a:pt x="3336" y="1869"/>
                  </a:lnTo>
                  <a:lnTo>
                    <a:pt x="2369" y="1168"/>
                  </a:lnTo>
                  <a:lnTo>
                    <a:pt x="2402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3483;p69">
              <a:extLst>
                <a:ext uri="{FF2B5EF4-FFF2-40B4-BE49-F238E27FC236}">
                  <a16:creationId xmlns:a16="http://schemas.microsoft.com/office/drawing/2014/main" id="{8CB5A4D6-8127-4081-A3AF-0C295D9C2814}"/>
                </a:ext>
              </a:extLst>
            </p:cNvPr>
            <p:cNvSpPr/>
            <p:nvPr/>
          </p:nvSpPr>
          <p:spPr>
            <a:xfrm>
              <a:off x="6947851" y="4295914"/>
              <a:ext cx="38080" cy="38677"/>
            </a:xfrm>
            <a:custGeom>
              <a:avLst/>
              <a:gdLst/>
              <a:ahLst/>
              <a:cxnLst/>
              <a:rect l="l" t="t" r="r" b="b"/>
              <a:pathLst>
                <a:path w="2169" h="2203" extrusionOk="0">
                  <a:moveTo>
                    <a:pt x="1502" y="1"/>
                  </a:moveTo>
                  <a:lnTo>
                    <a:pt x="868" y="501"/>
                  </a:lnTo>
                  <a:lnTo>
                    <a:pt x="168" y="268"/>
                  </a:lnTo>
                  <a:lnTo>
                    <a:pt x="401" y="1002"/>
                  </a:lnTo>
                  <a:lnTo>
                    <a:pt x="1" y="1602"/>
                  </a:lnTo>
                  <a:lnTo>
                    <a:pt x="768" y="1569"/>
                  </a:lnTo>
                  <a:lnTo>
                    <a:pt x="1235" y="2202"/>
                  </a:lnTo>
                  <a:lnTo>
                    <a:pt x="1402" y="1435"/>
                  </a:lnTo>
                  <a:lnTo>
                    <a:pt x="2169" y="1202"/>
                  </a:lnTo>
                  <a:lnTo>
                    <a:pt x="1502" y="768"/>
                  </a:lnTo>
                  <a:lnTo>
                    <a:pt x="1502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3484;p69">
              <a:extLst>
                <a:ext uri="{FF2B5EF4-FFF2-40B4-BE49-F238E27FC236}">
                  <a16:creationId xmlns:a16="http://schemas.microsoft.com/office/drawing/2014/main" id="{1318254C-5509-4324-BF34-FB00CC39C60B}"/>
                </a:ext>
              </a:extLst>
            </p:cNvPr>
            <p:cNvSpPr/>
            <p:nvPr/>
          </p:nvSpPr>
          <p:spPr>
            <a:xfrm>
              <a:off x="6849465" y="3996065"/>
              <a:ext cx="46876" cy="46876"/>
            </a:xfrm>
            <a:custGeom>
              <a:avLst/>
              <a:gdLst/>
              <a:ahLst/>
              <a:cxnLst/>
              <a:rect l="l" t="t" r="r" b="b"/>
              <a:pathLst>
                <a:path w="2670" h="2670" extrusionOk="0">
                  <a:moveTo>
                    <a:pt x="1135" y="1"/>
                  </a:moveTo>
                  <a:lnTo>
                    <a:pt x="935" y="935"/>
                  </a:lnTo>
                  <a:lnTo>
                    <a:pt x="1" y="1269"/>
                  </a:lnTo>
                  <a:lnTo>
                    <a:pt x="801" y="1769"/>
                  </a:lnTo>
                  <a:lnTo>
                    <a:pt x="835" y="2670"/>
                  </a:lnTo>
                  <a:lnTo>
                    <a:pt x="1602" y="2102"/>
                  </a:lnTo>
                  <a:lnTo>
                    <a:pt x="2469" y="2336"/>
                  </a:lnTo>
                  <a:lnTo>
                    <a:pt x="2469" y="2336"/>
                  </a:lnTo>
                  <a:lnTo>
                    <a:pt x="2136" y="1469"/>
                  </a:lnTo>
                  <a:lnTo>
                    <a:pt x="2669" y="735"/>
                  </a:lnTo>
                  <a:lnTo>
                    <a:pt x="1735" y="768"/>
                  </a:lnTo>
                  <a:lnTo>
                    <a:pt x="1135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3485;p69">
              <a:extLst>
                <a:ext uri="{FF2B5EF4-FFF2-40B4-BE49-F238E27FC236}">
                  <a16:creationId xmlns:a16="http://schemas.microsoft.com/office/drawing/2014/main" id="{2C371158-2175-46B6-BA23-FE865E716EC8}"/>
                </a:ext>
              </a:extLst>
            </p:cNvPr>
            <p:cNvSpPr/>
            <p:nvPr/>
          </p:nvSpPr>
          <p:spPr>
            <a:xfrm>
              <a:off x="7279319" y="3983196"/>
              <a:ext cx="46297" cy="46858"/>
            </a:xfrm>
            <a:custGeom>
              <a:avLst/>
              <a:gdLst/>
              <a:ahLst/>
              <a:cxnLst/>
              <a:rect l="l" t="t" r="r" b="b"/>
              <a:pathLst>
                <a:path w="2637" h="2669" extrusionOk="0">
                  <a:moveTo>
                    <a:pt x="1135" y="0"/>
                  </a:moveTo>
                  <a:lnTo>
                    <a:pt x="935" y="901"/>
                  </a:lnTo>
                  <a:lnTo>
                    <a:pt x="1" y="1234"/>
                  </a:lnTo>
                  <a:lnTo>
                    <a:pt x="801" y="1735"/>
                  </a:lnTo>
                  <a:lnTo>
                    <a:pt x="835" y="2669"/>
                  </a:lnTo>
                  <a:lnTo>
                    <a:pt x="1535" y="2068"/>
                  </a:lnTo>
                  <a:lnTo>
                    <a:pt x="2469" y="2335"/>
                  </a:lnTo>
                  <a:lnTo>
                    <a:pt x="2136" y="1468"/>
                  </a:lnTo>
                  <a:lnTo>
                    <a:pt x="2636" y="701"/>
                  </a:lnTo>
                  <a:lnTo>
                    <a:pt x="1702" y="734"/>
                  </a:lnTo>
                  <a:lnTo>
                    <a:pt x="1135" y="0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3486;p69">
              <a:extLst>
                <a:ext uri="{FF2B5EF4-FFF2-40B4-BE49-F238E27FC236}">
                  <a16:creationId xmlns:a16="http://schemas.microsoft.com/office/drawing/2014/main" id="{A2181BEB-FBDA-4C26-81BD-63DD13063470}"/>
                </a:ext>
              </a:extLst>
            </p:cNvPr>
            <p:cNvSpPr/>
            <p:nvPr/>
          </p:nvSpPr>
          <p:spPr>
            <a:xfrm>
              <a:off x="7173910" y="4109094"/>
              <a:ext cx="29302" cy="29899"/>
            </a:xfrm>
            <a:custGeom>
              <a:avLst/>
              <a:gdLst/>
              <a:ahLst/>
              <a:cxnLst/>
              <a:rect l="l" t="t" r="r" b="b"/>
              <a:pathLst>
                <a:path w="1669" h="1703" extrusionOk="0">
                  <a:moveTo>
                    <a:pt x="701" y="1"/>
                  </a:moveTo>
                  <a:lnTo>
                    <a:pt x="601" y="568"/>
                  </a:lnTo>
                  <a:lnTo>
                    <a:pt x="1" y="801"/>
                  </a:lnTo>
                  <a:lnTo>
                    <a:pt x="501" y="1068"/>
                  </a:lnTo>
                  <a:lnTo>
                    <a:pt x="534" y="1702"/>
                  </a:lnTo>
                  <a:lnTo>
                    <a:pt x="1001" y="1335"/>
                  </a:lnTo>
                  <a:lnTo>
                    <a:pt x="1535" y="1502"/>
                  </a:lnTo>
                  <a:lnTo>
                    <a:pt x="1335" y="902"/>
                  </a:lnTo>
                  <a:lnTo>
                    <a:pt x="1668" y="401"/>
                  </a:lnTo>
                  <a:lnTo>
                    <a:pt x="1101" y="468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3487;p69">
              <a:extLst>
                <a:ext uri="{FF2B5EF4-FFF2-40B4-BE49-F238E27FC236}">
                  <a16:creationId xmlns:a16="http://schemas.microsoft.com/office/drawing/2014/main" id="{E97F7D0E-3134-42EF-ADE5-E29A3F8792E5}"/>
                </a:ext>
              </a:extLst>
            </p:cNvPr>
            <p:cNvSpPr/>
            <p:nvPr/>
          </p:nvSpPr>
          <p:spPr>
            <a:xfrm>
              <a:off x="6653288" y="3263448"/>
              <a:ext cx="291650" cy="291649"/>
            </a:xfrm>
            <a:custGeom>
              <a:avLst/>
              <a:gdLst/>
              <a:ahLst/>
              <a:cxnLst/>
              <a:rect l="l" t="t" r="r" b="b"/>
              <a:pathLst>
                <a:path w="16612" h="16612" extrusionOk="0">
                  <a:moveTo>
                    <a:pt x="8306" y="0"/>
                  </a:moveTo>
                  <a:cubicBezTo>
                    <a:pt x="3736" y="0"/>
                    <a:pt x="0" y="3703"/>
                    <a:pt x="0" y="8306"/>
                  </a:cubicBezTo>
                  <a:cubicBezTo>
                    <a:pt x="0" y="12876"/>
                    <a:pt x="3736" y="16612"/>
                    <a:pt x="8306" y="16612"/>
                  </a:cubicBezTo>
                  <a:cubicBezTo>
                    <a:pt x="12876" y="16612"/>
                    <a:pt x="16612" y="12876"/>
                    <a:pt x="16612" y="8306"/>
                  </a:cubicBezTo>
                  <a:cubicBezTo>
                    <a:pt x="16612" y="3703"/>
                    <a:pt x="12876" y="0"/>
                    <a:pt x="8306" y="0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3488;p69">
              <a:extLst>
                <a:ext uri="{FF2B5EF4-FFF2-40B4-BE49-F238E27FC236}">
                  <a16:creationId xmlns:a16="http://schemas.microsoft.com/office/drawing/2014/main" id="{C462A3F1-B81F-4EB6-9C66-928E9200CA5E}"/>
                </a:ext>
              </a:extLst>
            </p:cNvPr>
            <p:cNvSpPr/>
            <p:nvPr/>
          </p:nvSpPr>
          <p:spPr>
            <a:xfrm>
              <a:off x="6724725" y="3430937"/>
              <a:ext cx="55654" cy="47789"/>
            </a:xfrm>
            <a:custGeom>
              <a:avLst/>
              <a:gdLst/>
              <a:ahLst/>
              <a:cxnLst/>
              <a:rect l="l" t="t" r="r" b="b"/>
              <a:pathLst>
                <a:path w="3170" h="2722" extrusionOk="0">
                  <a:moveTo>
                    <a:pt x="1769" y="0"/>
                  </a:moveTo>
                  <a:cubicBezTo>
                    <a:pt x="568" y="34"/>
                    <a:pt x="1" y="1501"/>
                    <a:pt x="868" y="2335"/>
                  </a:cubicBezTo>
                  <a:cubicBezTo>
                    <a:pt x="1145" y="2601"/>
                    <a:pt x="1479" y="2721"/>
                    <a:pt x="1806" y="2721"/>
                  </a:cubicBezTo>
                  <a:cubicBezTo>
                    <a:pt x="2505" y="2721"/>
                    <a:pt x="3170" y="2175"/>
                    <a:pt x="3170" y="1335"/>
                  </a:cubicBezTo>
                  <a:cubicBezTo>
                    <a:pt x="3136" y="601"/>
                    <a:pt x="2536" y="0"/>
                    <a:pt x="17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3489;p69">
              <a:extLst>
                <a:ext uri="{FF2B5EF4-FFF2-40B4-BE49-F238E27FC236}">
                  <a16:creationId xmlns:a16="http://schemas.microsoft.com/office/drawing/2014/main" id="{8A28BBE5-8F7F-47DE-97B6-BB7609AA8533}"/>
                </a:ext>
              </a:extLst>
            </p:cNvPr>
            <p:cNvSpPr/>
            <p:nvPr/>
          </p:nvSpPr>
          <p:spPr>
            <a:xfrm>
              <a:off x="6713594" y="3372369"/>
              <a:ext cx="32813" cy="28090"/>
            </a:xfrm>
            <a:custGeom>
              <a:avLst/>
              <a:gdLst/>
              <a:ahLst/>
              <a:cxnLst/>
              <a:rect l="l" t="t" r="r" b="b"/>
              <a:pathLst>
                <a:path w="1869" h="1600" extrusionOk="0">
                  <a:moveTo>
                    <a:pt x="1068" y="1"/>
                  </a:moveTo>
                  <a:cubicBezTo>
                    <a:pt x="368" y="1"/>
                    <a:pt x="1" y="868"/>
                    <a:pt x="501" y="1368"/>
                  </a:cubicBezTo>
                  <a:cubicBezTo>
                    <a:pt x="661" y="1528"/>
                    <a:pt x="859" y="1600"/>
                    <a:pt x="1054" y="1600"/>
                  </a:cubicBezTo>
                  <a:cubicBezTo>
                    <a:pt x="1468" y="1600"/>
                    <a:pt x="1869" y="1277"/>
                    <a:pt x="1869" y="801"/>
                  </a:cubicBezTo>
                  <a:cubicBezTo>
                    <a:pt x="1869" y="367"/>
                    <a:pt x="1502" y="1"/>
                    <a:pt x="10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3490;p69">
              <a:extLst>
                <a:ext uri="{FF2B5EF4-FFF2-40B4-BE49-F238E27FC236}">
                  <a16:creationId xmlns:a16="http://schemas.microsoft.com/office/drawing/2014/main" id="{D62D9D5B-A17E-42F7-8F9C-F4A7A7CE7A84}"/>
                </a:ext>
              </a:extLst>
            </p:cNvPr>
            <p:cNvSpPr/>
            <p:nvPr/>
          </p:nvSpPr>
          <p:spPr>
            <a:xfrm>
              <a:off x="6532060" y="3215729"/>
              <a:ext cx="539969" cy="383628"/>
            </a:xfrm>
            <a:custGeom>
              <a:avLst/>
              <a:gdLst/>
              <a:ahLst/>
              <a:cxnLst/>
              <a:rect l="l" t="t" r="r" b="b"/>
              <a:pathLst>
                <a:path w="30756" h="21851" extrusionOk="0">
                  <a:moveTo>
                    <a:pt x="28006" y="1"/>
                  </a:moveTo>
                  <a:cubicBezTo>
                    <a:pt x="25222" y="1"/>
                    <a:pt x="19181" y="3719"/>
                    <a:pt x="19181" y="3719"/>
                  </a:cubicBezTo>
                  <a:lnTo>
                    <a:pt x="20181" y="4353"/>
                  </a:lnTo>
                  <a:cubicBezTo>
                    <a:pt x="20181" y="4353"/>
                    <a:pt x="23699" y="2102"/>
                    <a:pt x="25759" y="2102"/>
                  </a:cubicBezTo>
                  <a:cubicBezTo>
                    <a:pt x="26156" y="2102"/>
                    <a:pt x="26499" y="2185"/>
                    <a:pt x="26753" y="2385"/>
                  </a:cubicBezTo>
                  <a:cubicBezTo>
                    <a:pt x="28354" y="3652"/>
                    <a:pt x="23851" y="8489"/>
                    <a:pt x="17479" y="13159"/>
                  </a:cubicBezTo>
                  <a:cubicBezTo>
                    <a:pt x="12031" y="17132"/>
                    <a:pt x="6800" y="20042"/>
                    <a:pt x="4764" y="20042"/>
                  </a:cubicBezTo>
                  <a:cubicBezTo>
                    <a:pt x="4406" y="20042"/>
                    <a:pt x="4147" y="19953"/>
                    <a:pt x="4003" y="19764"/>
                  </a:cubicBezTo>
                  <a:cubicBezTo>
                    <a:pt x="3036" y="18529"/>
                    <a:pt x="7539" y="14260"/>
                    <a:pt x="7539" y="14260"/>
                  </a:cubicBezTo>
                  <a:lnTo>
                    <a:pt x="7139" y="13059"/>
                  </a:lnTo>
                  <a:lnTo>
                    <a:pt x="7139" y="13059"/>
                  </a:lnTo>
                  <a:cubicBezTo>
                    <a:pt x="7172" y="13226"/>
                    <a:pt x="0" y="20064"/>
                    <a:pt x="1868" y="21532"/>
                  </a:cubicBezTo>
                  <a:cubicBezTo>
                    <a:pt x="2144" y="21748"/>
                    <a:pt x="2548" y="21851"/>
                    <a:pt x="3058" y="21851"/>
                  </a:cubicBezTo>
                  <a:cubicBezTo>
                    <a:pt x="5999" y="21851"/>
                    <a:pt x="12451" y="18441"/>
                    <a:pt x="18080" y="13893"/>
                  </a:cubicBezTo>
                  <a:cubicBezTo>
                    <a:pt x="24718" y="8556"/>
                    <a:pt x="30755" y="2051"/>
                    <a:pt x="29088" y="350"/>
                  </a:cubicBezTo>
                  <a:cubicBezTo>
                    <a:pt x="28848" y="105"/>
                    <a:pt x="28473" y="1"/>
                    <a:pt x="28006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3491;p69">
              <a:extLst>
                <a:ext uri="{FF2B5EF4-FFF2-40B4-BE49-F238E27FC236}">
                  <a16:creationId xmlns:a16="http://schemas.microsoft.com/office/drawing/2014/main" id="{730F332A-2CF2-4BDB-B0E0-A650E5D2F280}"/>
                </a:ext>
              </a:extLst>
            </p:cNvPr>
            <p:cNvSpPr/>
            <p:nvPr/>
          </p:nvSpPr>
          <p:spPr>
            <a:xfrm>
              <a:off x="6532060" y="3215729"/>
              <a:ext cx="539969" cy="383628"/>
            </a:xfrm>
            <a:custGeom>
              <a:avLst/>
              <a:gdLst/>
              <a:ahLst/>
              <a:cxnLst/>
              <a:rect l="l" t="t" r="r" b="b"/>
              <a:pathLst>
                <a:path w="30756" h="21851" extrusionOk="0">
                  <a:moveTo>
                    <a:pt x="28006" y="1"/>
                  </a:moveTo>
                  <a:cubicBezTo>
                    <a:pt x="25222" y="1"/>
                    <a:pt x="19181" y="3719"/>
                    <a:pt x="19181" y="3719"/>
                  </a:cubicBezTo>
                  <a:lnTo>
                    <a:pt x="20181" y="4353"/>
                  </a:lnTo>
                  <a:cubicBezTo>
                    <a:pt x="20181" y="4353"/>
                    <a:pt x="23699" y="2102"/>
                    <a:pt x="25759" y="2102"/>
                  </a:cubicBezTo>
                  <a:cubicBezTo>
                    <a:pt x="26156" y="2102"/>
                    <a:pt x="26499" y="2185"/>
                    <a:pt x="26753" y="2385"/>
                  </a:cubicBezTo>
                  <a:cubicBezTo>
                    <a:pt x="28354" y="3652"/>
                    <a:pt x="23851" y="8489"/>
                    <a:pt x="17479" y="13159"/>
                  </a:cubicBezTo>
                  <a:cubicBezTo>
                    <a:pt x="12031" y="17132"/>
                    <a:pt x="6800" y="20042"/>
                    <a:pt x="4764" y="20042"/>
                  </a:cubicBezTo>
                  <a:cubicBezTo>
                    <a:pt x="4406" y="20042"/>
                    <a:pt x="4147" y="19953"/>
                    <a:pt x="4003" y="19764"/>
                  </a:cubicBezTo>
                  <a:cubicBezTo>
                    <a:pt x="3036" y="18529"/>
                    <a:pt x="7539" y="14260"/>
                    <a:pt x="7539" y="14260"/>
                  </a:cubicBezTo>
                  <a:lnTo>
                    <a:pt x="7139" y="13059"/>
                  </a:lnTo>
                  <a:lnTo>
                    <a:pt x="7139" y="13059"/>
                  </a:lnTo>
                  <a:cubicBezTo>
                    <a:pt x="7172" y="13226"/>
                    <a:pt x="0" y="20064"/>
                    <a:pt x="1868" y="21532"/>
                  </a:cubicBezTo>
                  <a:cubicBezTo>
                    <a:pt x="2144" y="21748"/>
                    <a:pt x="2548" y="21851"/>
                    <a:pt x="3058" y="21851"/>
                  </a:cubicBezTo>
                  <a:cubicBezTo>
                    <a:pt x="5999" y="21851"/>
                    <a:pt x="12451" y="18441"/>
                    <a:pt x="18080" y="13893"/>
                  </a:cubicBezTo>
                  <a:cubicBezTo>
                    <a:pt x="24718" y="8556"/>
                    <a:pt x="30755" y="2051"/>
                    <a:pt x="29088" y="350"/>
                  </a:cubicBezTo>
                  <a:cubicBezTo>
                    <a:pt x="28848" y="105"/>
                    <a:pt x="28473" y="1"/>
                    <a:pt x="28006" y="1"/>
                  </a:cubicBez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3492;p69">
              <a:extLst>
                <a:ext uri="{FF2B5EF4-FFF2-40B4-BE49-F238E27FC236}">
                  <a16:creationId xmlns:a16="http://schemas.microsoft.com/office/drawing/2014/main" id="{1732CB22-FBEC-4938-99B6-E34CA1C86517}"/>
                </a:ext>
              </a:extLst>
            </p:cNvPr>
            <p:cNvSpPr/>
            <p:nvPr/>
          </p:nvSpPr>
          <p:spPr>
            <a:xfrm>
              <a:off x="6660890" y="3306515"/>
              <a:ext cx="59166" cy="202445"/>
            </a:xfrm>
            <a:custGeom>
              <a:avLst/>
              <a:gdLst/>
              <a:ahLst/>
              <a:cxnLst/>
              <a:rect l="l" t="t" r="r" b="b"/>
              <a:pathLst>
                <a:path w="3370" h="11531" extrusionOk="0">
                  <a:moveTo>
                    <a:pt x="3266" y="1"/>
                  </a:moveTo>
                  <a:cubicBezTo>
                    <a:pt x="3103" y="1"/>
                    <a:pt x="2490" y="415"/>
                    <a:pt x="1769" y="1316"/>
                  </a:cubicBezTo>
                  <a:cubicBezTo>
                    <a:pt x="1335" y="1850"/>
                    <a:pt x="968" y="2484"/>
                    <a:pt x="701" y="3151"/>
                  </a:cubicBezTo>
                  <a:cubicBezTo>
                    <a:pt x="34" y="4819"/>
                    <a:pt x="1" y="6654"/>
                    <a:pt x="601" y="8355"/>
                  </a:cubicBezTo>
                  <a:cubicBezTo>
                    <a:pt x="868" y="9022"/>
                    <a:pt x="1202" y="9656"/>
                    <a:pt x="1602" y="10223"/>
                  </a:cubicBezTo>
                  <a:cubicBezTo>
                    <a:pt x="2315" y="11122"/>
                    <a:pt x="2941" y="11531"/>
                    <a:pt x="3053" y="11531"/>
                  </a:cubicBezTo>
                  <a:cubicBezTo>
                    <a:pt x="3062" y="11531"/>
                    <a:pt x="3067" y="11529"/>
                    <a:pt x="3070" y="11524"/>
                  </a:cubicBezTo>
                  <a:cubicBezTo>
                    <a:pt x="3136" y="11424"/>
                    <a:pt x="2569" y="10923"/>
                    <a:pt x="2002" y="9923"/>
                  </a:cubicBezTo>
                  <a:cubicBezTo>
                    <a:pt x="368" y="7354"/>
                    <a:pt x="434" y="4052"/>
                    <a:pt x="2169" y="1517"/>
                  </a:cubicBezTo>
                  <a:cubicBezTo>
                    <a:pt x="2803" y="549"/>
                    <a:pt x="3370" y="82"/>
                    <a:pt x="3303" y="16"/>
                  </a:cubicBezTo>
                  <a:cubicBezTo>
                    <a:pt x="3296" y="6"/>
                    <a:pt x="3284" y="1"/>
                    <a:pt x="32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3493;p69">
              <a:extLst>
                <a:ext uri="{FF2B5EF4-FFF2-40B4-BE49-F238E27FC236}">
                  <a16:creationId xmlns:a16="http://schemas.microsoft.com/office/drawing/2014/main" id="{1404D3FF-70A3-488C-B21E-769A92437CEC}"/>
                </a:ext>
              </a:extLst>
            </p:cNvPr>
            <p:cNvSpPr/>
            <p:nvPr/>
          </p:nvSpPr>
          <p:spPr>
            <a:xfrm>
              <a:off x="8287203" y="1921164"/>
              <a:ext cx="241894" cy="241297"/>
            </a:xfrm>
            <a:custGeom>
              <a:avLst/>
              <a:gdLst/>
              <a:ahLst/>
              <a:cxnLst/>
              <a:rect l="l" t="t" r="r" b="b"/>
              <a:pathLst>
                <a:path w="13778" h="13744" extrusionOk="0">
                  <a:moveTo>
                    <a:pt x="6872" y="0"/>
                  </a:moveTo>
                  <a:cubicBezTo>
                    <a:pt x="3103" y="0"/>
                    <a:pt x="1" y="3069"/>
                    <a:pt x="1" y="6872"/>
                  </a:cubicBezTo>
                  <a:cubicBezTo>
                    <a:pt x="1" y="10675"/>
                    <a:pt x="3103" y="13744"/>
                    <a:pt x="6872" y="13744"/>
                  </a:cubicBezTo>
                  <a:cubicBezTo>
                    <a:pt x="10675" y="13744"/>
                    <a:pt x="13777" y="10675"/>
                    <a:pt x="13777" y="6872"/>
                  </a:cubicBezTo>
                  <a:cubicBezTo>
                    <a:pt x="13777" y="3069"/>
                    <a:pt x="10675" y="0"/>
                    <a:pt x="6872" y="0"/>
                  </a:cubicBezTo>
                  <a:close/>
                </a:path>
              </a:pathLst>
            </a:custGeom>
            <a:solidFill>
              <a:srgbClr val="ACD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3494;p69">
              <a:extLst>
                <a:ext uri="{FF2B5EF4-FFF2-40B4-BE49-F238E27FC236}">
                  <a16:creationId xmlns:a16="http://schemas.microsoft.com/office/drawing/2014/main" id="{5375676E-1249-46C9-A830-B742CD21A202}"/>
                </a:ext>
              </a:extLst>
            </p:cNvPr>
            <p:cNvSpPr/>
            <p:nvPr/>
          </p:nvSpPr>
          <p:spPr>
            <a:xfrm>
              <a:off x="8447105" y="1976746"/>
              <a:ext cx="45103" cy="38712"/>
            </a:xfrm>
            <a:custGeom>
              <a:avLst/>
              <a:gdLst/>
              <a:ahLst/>
              <a:cxnLst/>
              <a:rect l="l" t="t" r="r" b="b"/>
              <a:pathLst>
                <a:path w="2569" h="2205" extrusionOk="0">
                  <a:moveTo>
                    <a:pt x="1102" y="1"/>
                  </a:moveTo>
                  <a:cubicBezTo>
                    <a:pt x="537" y="1"/>
                    <a:pt x="0" y="424"/>
                    <a:pt x="0" y="1071"/>
                  </a:cubicBezTo>
                  <a:cubicBezTo>
                    <a:pt x="0" y="1671"/>
                    <a:pt x="467" y="2172"/>
                    <a:pt x="1067" y="2205"/>
                  </a:cubicBezTo>
                  <a:cubicBezTo>
                    <a:pt x="2068" y="2205"/>
                    <a:pt x="2569" y="1037"/>
                    <a:pt x="1901" y="337"/>
                  </a:cubicBezTo>
                  <a:cubicBezTo>
                    <a:pt x="1669" y="105"/>
                    <a:pt x="1382" y="1"/>
                    <a:pt x="1102" y="1"/>
                  </a:cubicBez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3495;p69">
              <a:extLst>
                <a:ext uri="{FF2B5EF4-FFF2-40B4-BE49-F238E27FC236}">
                  <a16:creationId xmlns:a16="http://schemas.microsoft.com/office/drawing/2014/main" id="{58158A28-76E8-493F-BB0A-F55FA01B555C}"/>
                </a:ext>
              </a:extLst>
            </p:cNvPr>
            <p:cNvSpPr/>
            <p:nvPr/>
          </p:nvSpPr>
          <p:spPr>
            <a:xfrm>
              <a:off x="8486354" y="2030822"/>
              <a:ext cx="26967" cy="22718"/>
            </a:xfrm>
            <a:custGeom>
              <a:avLst/>
              <a:gdLst/>
              <a:ahLst/>
              <a:cxnLst/>
              <a:rect l="l" t="t" r="r" b="b"/>
              <a:pathLst>
                <a:path w="1536" h="1294" extrusionOk="0">
                  <a:moveTo>
                    <a:pt x="676" y="1"/>
                  </a:moveTo>
                  <a:cubicBezTo>
                    <a:pt x="345" y="1"/>
                    <a:pt x="23" y="246"/>
                    <a:pt x="1" y="626"/>
                  </a:cubicBezTo>
                  <a:cubicBezTo>
                    <a:pt x="34" y="960"/>
                    <a:pt x="301" y="1260"/>
                    <a:pt x="635" y="1293"/>
                  </a:cubicBezTo>
                  <a:cubicBezTo>
                    <a:pt x="1202" y="1293"/>
                    <a:pt x="1535" y="626"/>
                    <a:pt x="1135" y="192"/>
                  </a:cubicBezTo>
                  <a:cubicBezTo>
                    <a:pt x="1003" y="60"/>
                    <a:pt x="838" y="1"/>
                    <a:pt x="676" y="1"/>
                  </a:cubicBez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3496;p69">
              <a:extLst>
                <a:ext uri="{FF2B5EF4-FFF2-40B4-BE49-F238E27FC236}">
                  <a16:creationId xmlns:a16="http://schemas.microsoft.com/office/drawing/2014/main" id="{6F0CFAE8-4134-4051-B1FC-90D7527EB260}"/>
                </a:ext>
              </a:extLst>
            </p:cNvPr>
            <p:cNvSpPr/>
            <p:nvPr/>
          </p:nvSpPr>
          <p:spPr>
            <a:xfrm>
              <a:off x="8466534" y="2076952"/>
              <a:ext cx="9393" cy="8515"/>
            </a:xfrm>
            <a:custGeom>
              <a:avLst/>
              <a:gdLst/>
              <a:ahLst/>
              <a:cxnLst/>
              <a:rect l="l" t="t" r="r" b="b"/>
              <a:pathLst>
                <a:path w="535" h="485" extrusionOk="0">
                  <a:moveTo>
                    <a:pt x="268" y="0"/>
                  </a:moveTo>
                  <a:cubicBezTo>
                    <a:pt x="134" y="0"/>
                    <a:pt x="1" y="100"/>
                    <a:pt x="34" y="234"/>
                  </a:cubicBezTo>
                  <a:cubicBezTo>
                    <a:pt x="18" y="401"/>
                    <a:pt x="134" y="484"/>
                    <a:pt x="259" y="484"/>
                  </a:cubicBezTo>
                  <a:cubicBezTo>
                    <a:pt x="384" y="484"/>
                    <a:pt x="518" y="401"/>
                    <a:pt x="535" y="234"/>
                  </a:cubicBezTo>
                  <a:cubicBezTo>
                    <a:pt x="501" y="100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1A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1200680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0" dur="75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1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3" name="Google Shape;1643;p42"/>
          <p:cNvSpPr/>
          <p:nvPr/>
        </p:nvSpPr>
        <p:spPr>
          <a:xfrm>
            <a:off x="2105953" y="1825644"/>
            <a:ext cx="1445755" cy="1369992"/>
          </a:xfrm>
          <a:custGeom>
            <a:avLst/>
            <a:gdLst/>
            <a:ahLst/>
            <a:cxnLst/>
            <a:rect l="l" t="t" r="r" b="b"/>
            <a:pathLst>
              <a:path w="60110" h="56960" extrusionOk="0">
                <a:moveTo>
                  <a:pt x="6234" y="1"/>
                </a:moveTo>
                <a:cubicBezTo>
                  <a:pt x="5499" y="1"/>
                  <a:pt x="4745" y="216"/>
                  <a:pt x="4136" y="611"/>
                </a:cubicBezTo>
                <a:cubicBezTo>
                  <a:pt x="2802" y="1479"/>
                  <a:pt x="2035" y="3080"/>
                  <a:pt x="1635" y="4614"/>
                </a:cubicBezTo>
                <a:cubicBezTo>
                  <a:pt x="0" y="10819"/>
                  <a:pt x="2735" y="17523"/>
                  <a:pt x="7305" y="22027"/>
                </a:cubicBezTo>
                <a:cubicBezTo>
                  <a:pt x="11842" y="26530"/>
                  <a:pt x="17913" y="29098"/>
                  <a:pt x="24084" y="30833"/>
                </a:cubicBezTo>
                <a:cubicBezTo>
                  <a:pt x="30589" y="32668"/>
                  <a:pt x="37427" y="33802"/>
                  <a:pt x="43364" y="37137"/>
                </a:cubicBezTo>
                <a:cubicBezTo>
                  <a:pt x="49269" y="40473"/>
                  <a:pt x="54005" y="46010"/>
                  <a:pt x="53105" y="52715"/>
                </a:cubicBezTo>
                <a:cubicBezTo>
                  <a:pt x="52871" y="54984"/>
                  <a:pt x="53939" y="55951"/>
                  <a:pt x="55340" y="56618"/>
                </a:cubicBezTo>
                <a:cubicBezTo>
                  <a:pt x="55754" y="56848"/>
                  <a:pt x="56212" y="56959"/>
                  <a:pt x="56668" y="56959"/>
                </a:cubicBezTo>
                <a:cubicBezTo>
                  <a:pt x="57532" y="56959"/>
                  <a:pt x="58385" y="56560"/>
                  <a:pt x="58909" y="55817"/>
                </a:cubicBezTo>
                <a:cubicBezTo>
                  <a:pt x="59876" y="54650"/>
                  <a:pt x="60076" y="52715"/>
                  <a:pt x="60076" y="51181"/>
                </a:cubicBezTo>
                <a:cubicBezTo>
                  <a:pt x="60110" y="45644"/>
                  <a:pt x="56207" y="40540"/>
                  <a:pt x="51737" y="37304"/>
                </a:cubicBezTo>
                <a:cubicBezTo>
                  <a:pt x="47267" y="34035"/>
                  <a:pt x="41863" y="32334"/>
                  <a:pt x="36493" y="31033"/>
                </a:cubicBezTo>
                <a:cubicBezTo>
                  <a:pt x="31089" y="29765"/>
                  <a:pt x="25652" y="28665"/>
                  <a:pt x="20548" y="26463"/>
                </a:cubicBezTo>
                <a:cubicBezTo>
                  <a:pt x="16745" y="24795"/>
                  <a:pt x="12909" y="21960"/>
                  <a:pt x="12476" y="17824"/>
                </a:cubicBezTo>
                <a:cubicBezTo>
                  <a:pt x="12209" y="15755"/>
                  <a:pt x="12742" y="13187"/>
                  <a:pt x="11141" y="11919"/>
                </a:cubicBezTo>
                <a:cubicBezTo>
                  <a:pt x="10508" y="11419"/>
                  <a:pt x="9674" y="11186"/>
                  <a:pt x="9073" y="10685"/>
                </a:cubicBezTo>
                <a:cubicBezTo>
                  <a:pt x="6505" y="8484"/>
                  <a:pt x="10641" y="3647"/>
                  <a:pt x="8506" y="978"/>
                </a:cubicBezTo>
                <a:cubicBezTo>
                  <a:pt x="7962" y="307"/>
                  <a:pt x="7111" y="1"/>
                  <a:pt x="6234" y="1"/>
                </a:cubicBez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4" name="Google Shape;1644;p42"/>
          <p:cNvSpPr/>
          <p:nvPr/>
        </p:nvSpPr>
        <p:spPr>
          <a:xfrm>
            <a:off x="2105953" y="1825644"/>
            <a:ext cx="1445755" cy="1369992"/>
          </a:xfrm>
          <a:custGeom>
            <a:avLst/>
            <a:gdLst/>
            <a:ahLst/>
            <a:cxnLst/>
            <a:rect l="l" t="t" r="r" b="b"/>
            <a:pathLst>
              <a:path w="60110" h="56960" extrusionOk="0">
                <a:moveTo>
                  <a:pt x="6234" y="1"/>
                </a:moveTo>
                <a:cubicBezTo>
                  <a:pt x="5499" y="1"/>
                  <a:pt x="4745" y="216"/>
                  <a:pt x="4136" y="611"/>
                </a:cubicBezTo>
                <a:cubicBezTo>
                  <a:pt x="2802" y="1479"/>
                  <a:pt x="2035" y="3080"/>
                  <a:pt x="1635" y="4614"/>
                </a:cubicBezTo>
                <a:cubicBezTo>
                  <a:pt x="0" y="10819"/>
                  <a:pt x="2735" y="17523"/>
                  <a:pt x="7305" y="22027"/>
                </a:cubicBezTo>
                <a:cubicBezTo>
                  <a:pt x="11842" y="26530"/>
                  <a:pt x="17913" y="29098"/>
                  <a:pt x="24084" y="30833"/>
                </a:cubicBezTo>
                <a:cubicBezTo>
                  <a:pt x="30589" y="32668"/>
                  <a:pt x="37427" y="33802"/>
                  <a:pt x="43364" y="37137"/>
                </a:cubicBezTo>
                <a:cubicBezTo>
                  <a:pt x="49269" y="40473"/>
                  <a:pt x="54005" y="46010"/>
                  <a:pt x="53105" y="52715"/>
                </a:cubicBezTo>
                <a:cubicBezTo>
                  <a:pt x="52871" y="54984"/>
                  <a:pt x="53939" y="55951"/>
                  <a:pt x="55340" y="56618"/>
                </a:cubicBezTo>
                <a:cubicBezTo>
                  <a:pt x="55754" y="56848"/>
                  <a:pt x="56212" y="56959"/>
                  <a:pt x="56668" y="56959"/>
                </a:cubicBezTo>
                <a:cubicBezTo>
                  <a:pt x="57532" y="56959"/>
                  <a:pt x="58385" y="56560"/>
                  <a:pt x="58909" y="55817"/>
                </a:cubicBezTo>
                <a:cubicBezTo>
                  <a:pt x="59876" y="54650"/>
                  <a:pt x="60076" y="52715"/>
                  <a:pt x="60076" y="51181"/>
                </a:cubicBezTo>
                <a:cubicBezTo>
                  <a:pt x="60110" y="45644"/>
                  <a:pt x="56207" y="40540"/>
                  <a:pt x="51737" y="37304"/>
                </a:cubicBezTo>
                <a:cubicBezTo>
                  <a:pt x="47267" y="34035"/>
                  <a:pt x="41863" y="32334"/>
                  <a:pt x="36493" y="31033"/>
                </a:cubicBezTo>
                <a:cubicBezTo>
                  <a:pt x="31089" y="29765"/>
                  <a:pt x="25652" y="28665"/>
                  <a:pt x="20548" y="26463"/>
                </a:cubicBezTo>
                <a:cubicBezTo>
                  <a:pt x="16745" y="24795"/>
                  <a:pt x="12909" y="21960"/>
                  <a:pt x="12476" y="17824"/>
                </a:cubicBezTo>
                <a:cubicBezTo>
                  <a:pt x="12209" y="15755"/>
                  <a:pt x="12742" y="13187"/>
                  <a:pt x="11141" y="11919"/>
                </a:cubicBezTo>
                <a:cubicBezTo>
                  <a:pt x="10508" y="11419"/>
                  <a:pt x="9674" y="11186"/>
                  <a:pt x="9073" y="10685"/>
                </a:cubicBezTo>
                <a:cubicBezTo>
                  <a:pt x="6505" y="8484"/>
                  <a:pt x="10641" y="3647"/>
                  <a:pt x="8506" y="978"/>
                </a:cubicBezTo>
                <a:cubicBezTo>
                  <a:pt x="7962" y="307"/>
                  <a:pt x="7111" y="1"/>
                  <a:pt x="6234" y="1"/>
                </a:cubicBezTo>
                <a:close/>
              </a:path>
            </a:pathLst>
          </a:custGeom>
          <a:solidFill>
            <a:srgbClr val="F5AA79"/>
          </a:solidFill>
          <a:ln w="10850" cap="flat" cmpd="sng">
            <a:solidFill>
              <a:srgbClr val="F5AA78"/>
            </a:solidFill>
            <a:prstDash val="solid"/>
            <a:miter lim="33357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5" name="Google Shape;1645;p42"/>
          <p:cNvSpPr/>
          <p:nvPr/>
        </p:nvSpPr>
        <p:spPr>
          <a:xfrm>
            <a:off x="2695487" y="580722"/>
            <a:ext cx="790439" cy="1228351"/>
          </a:xfrm>
          <a:custGeom>
            <a:avLst/>
            <a:gdLst/>
            <a:ahLst/>
            <a:cxnLst/>
            <a:rect l="l" t="t" r="r" b="b"/>
            <a:pathLst>
              <a:path w="32864" h="51071" extrusionOk="0">
                <a:moveTo>
                  <a:pt x="14123" y="0"/>
                </a:moveTo>
                <a:cubicBezTo>
                  <a:pt x="11607" y="0"/>
                  <a:pt x="9080" y="2056"/>
                  <a:pt x="9146" y="4670"/>
                </a:cubicBezTo>
                <a:cubicBezTo>
                  <a:pt x="9180" y="7172"/>
                  <a:pt x="11248" y="9140"/>
                  <a:pt x="12982" y="10975"/>
                </a:cubicBezTo>
                <a:cubicBezTo>
                  <a:pt x="17185" y="15512"/>
                  <a:pt x="19854" y="21683"/>
                  <a:pt x="19587" y="27854"/>
                </a:cubicBezTo>
                <a:cubicBezTo>
                  <a:pt x="19354" y="34025"/>
                  <a:pt x="15918" y="40062"/>
                  <a:pt x="10514" y="42598"/>
                </a:cubicBezTo>
                <a:cubicBezTo>
                  <a:pt x="8346" y="43665"/>
                  <a:pt x="5911" y="44165"/>
                  <a:pt x="3776" y="45266"/>
                </a:cubicBezTo>
                <a:cubicBezTo>
                  <a:pt x="2207" y="46113"/>
                  <a:pt x="786" y="47537"/>
                  <a:pt x="251" y="49245"/>
                </a:cubicBezTo>
                <a:lnTo>
                  <a:pt x="251" y="49245"/>
                </a:lnTo>
                <a:lnTo>
                  <a:pt x="11181" y="45833"/>
                </a:lnTo>
                <a:cubicBezTo>
                  <a:pt x="16485" y="44165"/>
                  <a:pt x="21889" y="42397"/>
                  <a:pt x="26025" y="38661"/>
                </a:cubicBezTo>
                <a:cubicBezTo>
                  <a:pt x="29761" y="35192"/>
                  <a:pt x="32063" y="30422"/>
                  <a:pt x="32496" y="25352"/>
                </a:cubicBezTo>
                <a:cubicBezTo>
                  <a:pt x="32863" y="20182"/>
                  <a:pt x="31396" y="15011"/>
                  <a:pt x="28327" y="10842"/>
                </a:cubicBezTo>
                <a:cubicBezTo>
                  <a:pt x="27593" y="9874"/>
                  <a:pt x="26659" y="8873"/>
                  <a:pt x="25525" y="8807"/>
                </a:cubicBezTo>
                <a:cubicBezTo>
                  <a:pt x="25483" y="8803"/>
                  <a:pt x="25442" y="8801"/>
                  <a:pt x="25400" y="8801"/>
                </a:cubicBezTo>
                <a:cubicBezTo>
                  <a:pt x="24468" y="8801"/>
                  <a:pt x="23535" y="9704"/>
                  <a:pt x="23617" y="10587"/>
                </a:cubicBezTo>
                <a:lnTo>
                  <a:pt x="23617" y="10587"/>
                </a:lnTo>
                <a:cubicBezTo>
                  <a:pt x="22886" y="8235"/>
                  <a:pt x="22061" y="5876"/>
                  <a:pt x="20588" y="3870"/>
                </a:cubicBezTo>
                <a:cubicBezTo>
                  <a:pt x="19053" y="1735"/>
                  <a:pt x="16718" y="34"/>
                  <a:pt x="14183" y="0"/>
                </a:cubicBezTo>
                <a:cubicBezTo>
                  <a:pt x="14163" y="0"/>
                  <a:pt x="14143" y="0"/>
                  <a:pt x="14123" y="0"/>
                </a:cubicBezTo>
                <a:close/>
                <a:moveTo>
                  <a:pt x="251" y="49245"/>
                </a:moveTo>
                <a:lnTo>
                  <a:pt x="173" y="49269"/>
                </a:lnTo>
                <a:lnTo>
                  <a:pt x="147" y="49629"/>
                </a:lnTo>
                <a:lnTo>
                  <a:pt x="147" y="49629"/>
                </a:lnTo>
                <a:cubicBezTo>
                  <a:pt x="176" y="49499"/>
                  <a:pt x="211" y="49371"/>
                  <a:pt x="251" y="49245"/>
                </a:cubicBezTo>
                <a:close/>
                <a:moveTo>
                  <a:pt x="147" y="49629"/>
                </a:moveTo>
                <a:cubicBezTo>
                  <a:pt x="40" y="50092"/>
                  <a:pt x="0" y="50575"/>
                  <a:pt x="40" y="51070"/>
                </a:cubicBezTo>
                <a:lnTo>
                  <a:pt x="147" y="49629"/>
                </a:ln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6" name="Google Shape;1646;p42"/>
          <p:cNvSpPr/>
          <p:nvPr/>
        </p:nvSpPr>
        <p:spPr>
          <a:xfrm>
            <a:off x="2695487" y="580722"/>
            <a:ext cx="790439" cy="1228351"/>
          </a:xfrm>
          <a:custGeom>
            <a:avLst/>
            <a:gdLst/>
            <a:ahLst/>
            <a:cxnLst/>
            <a:rect l="l" t="t" r="r" b="b"/>
            <a:pathLst>
              <a:path w="32864" h="51071" extrusionOk="0">
                <a:moveTo>
                  <a:pt x="14123" y="0"/>
                </a:moveTo>
                <a:cubicBezTo>
                  <a:pt x="11607" y="0"/>
                  <a:pt x="9080" y="2056"/>
                  <a:pt x="9146" y="4670"/>
                </a:cubicBezTo>
                <a:cubicBezTo>
                  <a:pt x="9180" y="7172"/>
                  <a:pt x="11248" y="9140"/>
                  <a:pt x="12982" y="10975"/>
                </a:cubicBezTo>
                <a:cubicBezTo>
                  <a:pt x="17185" y="15512"/>
                  <a:pt x="19854" y="21683"/>
                  <a:pt x="19587" y="27854"/>
                </a:cubicBezTo>
                <a:cubicBezTo>
                  <a:pt x="19354" y="34025"/>
                  <a:pt x="15918" y="40062"/>
                  <a:pt x="10514" y="42598"/>
                </a:cubicBezTo>
                <a:cubicBezTo>
                  <a:pt x="8346" y="43665"/>
                  <a:pt x="5911" y="44165"/>
                  <a:pt x="3776" y="45266"/>
                </a:cubicBezTo>
                <a:cubicBezTo>
                  <a:pt x="2207" y="46113"/>
                  <a:pt x="786" y="47537"/>
                  <a:pt x="251" y="49245"/>
                </a:cubicBezTo>
                <a:lnTo>
                  <a:pt x="251" y="49245"/>
                </a:lnTo>
                <a:lnTo>
                  <a:pt x="11181" y="45833"/>
                </a:lnTo>
                <a:cubicBezTo>
                  <a:pt x="16485" y="44165"/>
                  <a:pt x="21889" y="42397"/>
                  <a:pt x="26025" y="38661"/>
                </a:cubicBezTo>
                <a:cubicBezTo>
                  <a:pt x="29761" y="35192"/>
                  <a:pt x="32063" y="30422"/>
                  <a:pt x="32496" y="25352"/>
                </a:cubicBezTo>
                <a:cubicBezTo>
                  <a:pt x="32863" y="20182"/>
                  <a:pt x="31396" y="15011"/>
                  <a:pt x="28327" y="10842"/>
                </a:cubicBezTo>
                <a:cubicBezTo>
                  <a:pt x="27593" y="9874"/>
                  <a:pt x="26659" y="8873"/>
                  <a:pt x="25525" y="8807"/>
                </a:cubicBezTo>
                <a:cubicBezTo>
                  <a:pt x="25483" y="8803"/>
                  <a:pt x="25442" y="8801"/>
                  <a:pt x="25400" y="8801"/>
                </a:cubicBezTo>
                <a:cubicBezTo>
                  <a:pt x="24468" y="8801"/>
                  <a:pt x="23535" y="9704"/>
                  <a:pt x="23617" y="10587"/>
                </a:cubicBezTo>
                <a:lnTo>
                  <a:pt x="23617" y="10587"/>
                </a:lnTo>
                <a:cubicBezTo>
                  <a:pt x="22886" y="8235"/>
                  <a:pt x="22061" y="5876"/>
                  <a:pt x="20588" y="3870"/>
                </a:cubicBezTo>
                <a:cubicBezTo>
                  <a:pt x="19053" y="1735"/>
                  <a:pt x="16718" y="34"/>
                  <a:pt x="14183" y="0"/>
                </a:cubicBezTo>
                <a:cubicBezTo>
                  <a:pt x="14163" y="0"/>
                  <a:pt x="14143" y="0"/>
                  <a:pt x="14123" y="0"/>
                </a:cubicBezTo>
                <a:close/>
                <a:moveTo>
                  <a:pt x="251" y="49245"/>
                </a:moveTo>
                <a:lnTo>
                  <a:pt x="173" y="49269"/>
                </a:lnTo>
                <a:lnTo>
                  <a:pt x="147" y="49629"/>
                </a:lnTo>
                <a:lnTo>
                  <a:pt x="147" y="49629"/>
                </a:lnTo>
                <a:cubicBezTo>
                  <a:pt x="176" y="49499"/>
                  <a:pt x="211" y="49371"/>
                  <a:pt x="251" y="49245"/>
                </a:cubicBezTo>
                <a:close/>
                <a:moveTo>
                  <a:pt x="147" y="49629"/>
                </a:moveTo>
                <a:cubicBezTo>
                  <a:pt x="40" y="50092"/>
                  <a:pt x="0" y="50575"/>
                  <a:pt x="40" y="51070"/>
                </a:cubicBezTo>
                <a:lnTo>
                  <a:pt x="147" y="49629"/>
                </a:lnTo>
                <a:close/>
              </a:path>
            </a:pathLst>
          </a:custGeom>
          <a:solidFill>
            <a:srgbClr val="F5AA7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7" name="Google Shape;1647;p42"/>
          <p:cNvSpPr/>
          <p:nvPr/>
        </p:nvSpPr>
        <p:spPr>
          <a:xfrm>
            <a:off x="2691615" y="579928"/>
            <a:ext cx="794311" cy="1229144"/>
          </a:xfrm>
          <a:custGeom>
            <a:avLst/>
            <a:gdLst/>
            <a:ahLst/>
            <a:cxnLst/>
            <a:rect l="l" t="t" r="r" b="b"/>
            <a:pathLst>
              <a:path w="33025" h="51104" fill="none" extrusionOk="0">
                <a:moveTo>
                  <a:pt x="201" y="51103"/>
                </a:moveTo>
                <a:cubicBezTo>
                  <a:pt x="1" y="48602"/>
                  <a:pt x="1835" y="46433"/>
                  <a:pt x="3937" y="45299"/>
                </a:cubicBezTo>
                <a:cubicBezTo>
                  <a:pt x="6072" y="44198"/>
                  <a:pt x="8507" y="43698"/>
                  <a:pt x="10675" y="42631"/>
                </a:cubicBezTo>
                <a:cubicBezTo>
                  <a:pt x="16079" y="40095"/>
                  <a:pt x="19515" y="34058"/>
                  <a:pt x="19748" y="27887"/>
                </a:cubicBezTo>
                <a:cubicBezTo>
                  <a:pt x="20015" y="21716"/>
                  <a:pt x="17346" y="15545"/>
                  <a:pt x="13143" y="11008"/>
                </a:cubicBezTo>
                <a:cubicBezTo>
                  <a:pt x="11409" y="9173"/>
                  <a:pt x="9341" y="7205"/>
                  <a:pt x="9307" y="4703"/>
                </a:cubicBezTo>
                <a:cubicBezTo>
                  <a:pt x="9241" y="2068"/>
                  <a:pt x="11809" y="0"/>
                  <a:pt x="14344" y="33"/>
                </a:cubicBezTo>
                <a:cubicBezTo>
                  <a:pt x="16879" y="67"/>
                  <a:pt x="19214" y="1768"/>
                  <a:pt x="20749" y="3903"/>
                </a:cubicBezTo>
                <a:cubicBezTo>
                  <a:pt x="22317" y="6038"/>
                  <a:pt x="23151" y="8573"/>
                  <a:pt x="23918" y="11075"/>
                </a:cubicBezTo>
                <a:cubicBezTo>
                  <a:pt x="23351" y="10041"/>
                  <a:pt x="24552" y="8740"/>
                  <a:pt x="25686" y="8840"/>
                </a:cubicBezTo>
                <a:cubicBezTo>
                  <a:pt x="26820" y="8906"/>
                  <a:pt x="27754" y="9907"/>
                  <a:pt x="28488" y="10875"/>
                </a:cubicBezTo>
                <a:cubicBezTo>
                  <a:pt x="31557" y="15044"/>
                  <a:pt x="33024" y="20215"/>
                  <a:pt x="32657" y="25385"/>
                </a:cubicBezTo>
                <a:cubicBezTo>
                  <a:pt x="32224" y="30455"/>
                  <a:pt x="29922" y="35225"/>
                  <a:pt x="26186" y="38694"/>
                </a:cubicBezTo>
                <a:cubicBezTo>
                  <a:pt x="22050" y="42430"/>
                  <a:pt x="16646" y="44198"/>
                  <a:pt x="11342" y="45866"/>
                </a:cubicBezTo>
                <a:lnTo>
                  <a:pt x="334" y="49302"/>
                </a:lnTo>
              </a:path>
            </a:pathLst>
          </a:custGeom>
          <a:noFill/>
          <a:ln w="10850" cap="flat" cmpd="sng">
            <a:solidFill>
              <a:srgbClr val="F5AA78"/>
            </a:solidFill>
            <a:prstDash val="solid"/>
            <a:miter lim="33357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8" name="Google Shape;1648;p42"/>
          <p:cNvSpPr/>
          <p:nvPr/>
        </p:nvSpPr>
        <p:spPr>
          <a:xfrm>
            <a:off x="2576094" y="547097"/>
            <a:ext cx="136518" cy="111985"/>
          </a:xfrm>
          <a:custGeom>
            <a:avLst/>
            <a:gdLst/>
            <a:ahLst/>
            <a:cxnLst/>
            <a:rect l="l" t="t" r="r" b="b"/>
            <a:pathLst>
              <a:path w="5676" h="4656" extrusionOk="0">
                <a:moveTo>
                  <a:pt x="2864" y="1"/>
                </a:moveTo>
                <a:cubicBezTo>
                  <a:pt x="2689" y="1"/>
                  <a:pt x="2512" y="21"/>
                  <a:pt x="2335" y="64"/>
                </a:cubicBezTo>
                <a:lnTo>
                  <a:pt x="1968" y="131"/>
                </a:lnTo>
                <a:cubicBezTo>
                  <a:pt x="34" y="931"/>
                  <a:pt x="0" y="3667"/>
                  <a:pt x="1935" y="4467"/>
                </a:cubicBezTo>
                <a:cubicBezTo>
                  <a:pt x="2241" y="4596"/>
                  <a:pt x="2549" y="4655"/>
                  <a:pt x="2846" y="4655"/>
                </a:cubicBezTo>
                <a:cubicBezTo>
                  <a:pt x="4398" y="4655"/>
                  <a:pt x="5676" y="3055"/>
                  <a:pt x="5004" y="1432"/>
                </a:cubicBezTo>
                <a:cubicBezTo>
                  <a:pt x="4640" y="563"/>
                  <a:pt x="3782" y="1"/>
                  <a:pt x="2864" y="1"/>
                </a:cubicBez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9" name="Google Shape;1649;p42"/>
          <p:cNvSpPr/>
          <p:nvPr/>
        </p:nvSpPr>
        <p:spPr>
          <a:xfrm>
            <a:off x="2576094" y="547097"/>
            <a:ext cx="136518" cy="111985"/>
          </a:xfrm>
          <a:custGeom>
            <a:avLst/>
            <a:gdLst/>
            <a:ahLst/>
            <a:cxnLst/>
            <a:rect l="l" t="t" r="r" b="b"/>
            <a:pathLst>
              <a:path w="5676" h="4656" extrusionOk="0">
                <a:moveTo>
                  <a:pt x="2864" y="1"/>
                </a:moveTo>
                <a:cubicBezTo>
                  <a:pt x="2689" y="1"/>
                  <a:pt x="2512" y="21"/>
                  <a:pt x="2335" y="64"/>
                </a:cubicBezTo>
                <a:lnTo>
                  <a:pt x="1968" y="131"/>
                </a:lnTo>
                <a:cubicBezTo>
                  <a:pt x="34" y="931"/>
                  <a:pt x="0" y="3667"/>
                  <a:pt x="1935" y="4467"/>
                </a:cubicBezTo>
                <a:cubicBezTo>
                  <a:pt x="2241" y="4596"/>
                  <a:pt x="2549" y="4655"/>
                  <a:pt x="2846" y="4655"/>
                </a:cubicBezTo>
                <a:cubicBezTo>
                  <a:pt x="4398" y="4655"/>
                  <a:pt x="5676" y="3055"/>
                  <a:pt x="5004" y="1432"/>
                </a:cubicBezTo>
                <a:cubicBezTo>
                  <a:pt x="4640" y="563"/>
                  <a:pt x="3782" y="1"/>
                  <a:pt x="2864" y="1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0" name="Google Shape;1650;p42"/>
          <p:cNvSpPr/>
          <p:nvPr/>
        </p:nvSpPr>
        <p:spPr>
          <a:xfrm>
            <a:off x="2739093" y="3274405"/>
            <a:ext cx="947401" cy="1187559"/>
          </a:xfrm>
          <a:custGeom>
            <a:avLst/>
            <a:gdLst/>
            <a:ahLst/>
            <a:cxnLst/>
            <a:rect l="l" t="t" r="r" b="b"/>
            <a:pathLst>
              <a:path w="39390" h="49375" extrusionOk="0">
                <a:moveTo>
                  <a:pt x="33479" y="1"/>
                </a:moveTo>
                <a:cubicBezTo>
                  <a:pt x="32211" y="1"/>
                  <a:pt x="30999" y="739"/>
                  <a:pt x="30216" y="1754"/>
                </a:cubicBezTo>
                <a:cubicBezTo>
                  <a:pt x="29382" y="2954"/>
                  <a:pt x="28882" y="4355"/>
                  <a:pt x="28749" y="5823"/>
                </a:cubicBezTo>
                <a:cubicBezTo>
                  <a:pt x="28415" y="8592"/>
                  <a:pt x="28715" y="11427"/>
                  <a:pt x="28415" y="14162"/>
                </a:cubicBezTo>
                <a:cubicBezTo>
                  <a:pt x="28115" y="16931"/>
                  <a:pt x="27114" y="19900"/>
                  <a:pt x="24846" y="21468"/>
                </a:cubicBezTo>
                <a:cubicBezTo>
                  <a:pt x="22044" y="23402"/>
                  <a:pt x="18074" y="22969"/>
                  <a:pt x="15406" y="25004"/>
                </a:cubicBezTo>
                <a:cubicBezTo>
                  <a:pt x="13238" y="26671"/>
                  <a:pt x="12404" y="29507"/>
                  <a:pt x="10702" y="31675"/>
                </a:cubicBezTo>
                <a:cubicBezTo>
                  <a:pt x="9268" y="33476"/>
                  <a:pt x="7267" y="34677"/>
                  <a:pt x="5432" y="36111"/>
                </a:cubicBezTo>
                <a:cubicBezTo>
                  <a:pt x="3597" y="37512"/>
                  <a:pt x="1796" y="39180"/>
                  <a:pt x="1196" y="41415"/>
                </a:cubicBezTo>
                <a:cubicBezTo>
                  <a:pt x="0" y="45627"/>
                  <a:pt x="3320" y="49374"/>
                  <a:pt x="7207" y="49374"/>
                </a:cubicBezTo>
                <a:cubicBezTo>
                  <a:pt x="8092" y="49374"/>
                  <a:pt x="9005" y="49180"/>
                  <a:pt x="9902" y="48754"/>
                </a:cubicBezTo>
                <a:lnTo>
                  <a:pt x="8768" y="47420"/>
                </a:lnTo>
                <a:cubicBezTo>
                  <a:pt x="7433" y="44618"/>
                  <a:pt x="8601" y="41115"/>
                  <a:pt x="10769" y="38847"/>
                </a:cubicBezTo>
                <a:cubicBezTo>
                  <a:pt x="12937" y="36612"/>
                  <a:pt x="15873" y="35311"/>
                  <a:pt x="18708" y="34077"/>
                </a:cubicBezTo>
                <a:cubicBezTo>
                  <a:pt x="25013" y="31308"/>
                  <a:pt x="31617" y="28006"/>
                  <a:pt x="34786" y="21935"/>
                </a:cubicBezTo>
                <a:cubicBezTo>
                  <a:pt x="35887" y="19900"/>
                  <a:pt x="36454" y="17632"/>
                  <a:pt x="37088" y="15397"/>
                </a:cubicBezTo>
                <a:cubicBezTo>
                  <a:pt x="38255" y="11060"/>
                  <a:pt x="39390" y="6157"/>
                  <a:pt x="37021" y="2321"/>
                </a:cubicBezTo>
                <a:cubicBezTo>
                  <a:pt x="36354" y="1253"/>
                  <a:pt x="35287" y="252"/>
                  <a:pt x="34052" y="52"/>
                </a:cubicBezTo>
                <a:cubicBezTo>
                  <a:pt x="33861" y="17"/>
                  <a:pt x="33669" y="1"/>
                  <a:pt x="33479" y="1"/>
                </a:cubicBez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1" name="Google Shape;1651;p42"/>
          <p:cNvSpPr/>
          <p:nvPr/>
        </p:nvSpPr>
        <p:spPr>
          <a:xfrm>
            <a:off x="2739093" y="3274405"/>
            <a:ext cx="947401" cy="1187559"/>
          </a:xfrm>
          <a:custGeom>
            <a:avLst/>
            <a:gdLst/>
            <a:ahLst/>
            <a:cxnLst/>
            <a:rect l="l" t="t" r="r" b="b"/>
            <a:pathLst>
              <a:path w="39390" h="49375" extrusionOk="0">
                <a:moveTo>
                  <a:pt x="33479" y="1"/>
                </a:moveTo>
                <a:cubicBezTo>
                  <a:pt x="32211" y="1"/>
                  <a:pt x="30999" y="739"/>
                  <a:pt x="30216" y="1754"/>
                </a:cubicBezTo>
                <a:cubicBezTo>
                  <a:pt x="29382" y="2954"/>
                  <a:pt x="28882" y="4355"/>
                  <a:pt x="28749" y="5823"/>
                </a:cubicBezTo>
                <a:cubicBezTo>
                  <a:pt x="28415" y="8592"/>
                  <a:pt x="28715" y="11427"/>
                  <a:pt x="28415" y="14162"/>
                </a:cubicBezTo>
                <a:cubicBezTo>
                  <a:pt x="28115" y="16931"/>
                  <a:pt x="27114" y="19900"/>
                  <a:pt x="24846" y="21468"/>
                </a:cubicBezTo>
                <a:cubicBezTo>
                  <a:pt x="22044" y="23402"/>
                  <a:pt x="18074" y="22969"/>
                  <a:pt x="15406" y="25004"/>
                </a:cubicBezTo>
                <a:cubicBezTo>
                  <a:pt x="13238" y="26671"/>
                  <a:pt x="12404" y="29507"/>
                  <a:pt x="10702" y="31675"/>
                </a:cubicBezTo>
                <a:cubicBezTo>
                  <a:pt x="9268" y="33476"/>
                  <a:pt x="7267" y="34677"/>
                  <a:pt x="5432" y="36111"/>
                </a:cubicBezTo>
                <a:cubicBezTo>
                  <a:pt x="3597" y="37512"/>
                  <a:pt x="1796" y="39180"/>
                  <a:pt x="1196" y="41415"/>
                </a:cubicBezTo>
                <a:cubicBezTo>
                  <a:pt x="0" y="45627"/>
                  <a:pt x="3320" y="49374"/>
                  <a:pt x="7207" y="49374"/>
                </a:cubicBezTo>
                <a:cubicBezTo>
                  <a:pt x="8092" y="49374"/>
                  <a:pt x="9005" y="49180"/>
                  <a:pt x="9902" y="48754"/>
                </a:cubicBezTo>
                <a:lnTo>
                  <a:pt x="8768" y="47420"/>
                </a:lnTo>
                <a:cubicBezTo>
                  <a:pt x="7433" y="44618"/>
                  <a:pt x="8601" y="41115"/>
                  <a:pt x="10769" y="38847"/>
                </a:cubicBezTo>
                <a:cubicBezTo>
                  <a:pt x="12937" y="36612"/>
                  <a:pt x="15873" y="35311"/>
                  <a:pt x="18708" y="34077"/>
                </a:cubicBezTo>
                <a:cubicBezTo>
                  <a:pt x="25013" y="31308"/>
                  <a:pt x="31617" y="28006"/>
                  <a:pt x="34786" y="21935"/>
                </a:cubicBezTo>
                <a:cubicBezTo>
                  <a:pt x="35887" y="19900"/>
                  <a:pt x="36454" y="17632"/>
                  <a:pt x="37088" y="15397"/>
                </a:cubicBezTo>
                <a:cubicBezTo>
                  <a:pt x="38255" y="11060"/>
                  <a:pt x="39390" y="6157"/>
                  <a:pt x="37021" y="2321"/>
                </a:cubicBezTo>
                <a:cubicBezTo>
                  <a:pt x="36354" y="1253"/>
                  <a:pt x="35287" y="252"/>
                  <a:pt x="34052" y="52"/>
                </a:cubicBezTo>
                <a:cubicBezTo>
                  <a:pt x="33861" y="17"/>
                  <a:pt x="33669" y="1"/>
                  <a:pt x="33479" y="1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2" name="Google Shape;1652;p42"/>
          <p:cNvSpPr/>
          <p:nvPr/>
        </p:nvSpPr>
        <p:spPr>
          <a:xfrm>
            <a:off x="1833157" y="524513"/>
            <a:ext cx="441303" cy="491090"/>
          </a:xfrm>
          <a:custGeom>
            <a:avLst/>
            <a:gdLst/>
            <a:ahLst/>
            <a:cxnLst/>
            <a:rect l="l" t="t" r="r" b="b"/>
            <a:pathLst>
              <a:path w="18348" h="20418" extrusionOk="0">
                <a:moveTo>
                  <a:pt x="14033" y="0"/>
                </a:moveTo>
                <a:cubicBezTo>
                  <a:pt x="13216" y="0"/>
                  <a:pt x="12392" y="241"/>
                  <a:pt x="11676" y="736"/>
                </a:cubicBezTo>
                <a:cubicBezTo>
                  <a:pt x="10541" y="1537"/>
                  <a:pt x="9874" y="2838"/>
                  <a:pt x="8874" y="3805"/>
                </a:cubicBezTo>
                <a:cubicBezTo>
                  <a:pt x="7706" y="4873"/>
                  <a:pt x="6205" y="5406"/>
                  <a:pt x="4904" y="6307"/>
                </a:cubicBezTo>
                <a:cubicBezTo>
                  <a:pt x="4137" y="6841"/>
                  <a:pt x="3436" y="7508"/>
                  <a:pt x="2869" y="8242"/>
                </a:cubicBezTo>
                <a:cubicBezTo>
                  <a:pt x="1" y="12111"/>
                  <a:pt x="801" y="17548"/>
                  <a:pt x="4671" y="20417"/>
                </a:cubicBezTo>
                <a:lnTo>
                  <a:pt x="5871" y="19983"/>
                </a:lnTo>
                <a:cubicBezTo>
                  <a:pt x="6372" y="20150"/>
                  <a:pt x="6872" y="20250"/>
                  <a:pt x="7373" y="20350"/>
                </a:cubicBezTo>
                <a:cubicBezTo>
                  <a:pt x="7663" y="20386"/>
                  <a:pt x="7952" y="20404"/>
                  <a:pt x="8238" y="20404"/>
                </a:cubicBezTo>
                <a:cubicBezTo>
                  <a:pt x="11655" y="20404"/>
                  <a:pt x="14616" y="17891"/>
                  <a:pt x="15078" y="14413"/>
                </a:cubicBezTo>
                <a:cubicBezTo>
                  <a:pt x="15278" y="12812"/>
                  <a:pt x="14911" y="11044"/>
                  <a:pt x="15512" y="9476"/>
                </a:cubicBezTo>
                <a:cubicBezTo>
                  <a:pt x="16045" y="8008"/>
                  <a:pt x="17380" y="6907"/>
                  <a:pt x="17880" y="5473"/>
                </a:cubicBezTo>
                <a:cubicBezTo>
                  <a:pt x="18347" y="4205"/>
                  <a:pt x="18147" y="2804"/>
                  <a:pt x="17380" y="1704"/>
                </a:cubicBezTo>
                <a:cubicBezTo>
                  <a:pt x="16567" y="586"/>
                  <a:pt x="15308" y="0"/>
                  <a:pt x="14033" y="0"/>
                </a:cubicBez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3" name="Google Shape;1653;p42"/>
          <p:cNvSpPr/>
          <p:nvPr/>
        </p:nvSpPr>
        <p:spPr>
          <a:xfrm>
            <a:off x="1833157" y="524513"/>
            <a:ext cx="441303" cy="491090"/>
          </a:xfrm>
          <a:custGeom>
            <a:avLst/>
            <a:gdLst/>
            <a:ahLst/>
            <a:cxnLst/>
            <a:rect l="l" t="t" r="r" b="b"/>
            <a:pathLst>
              <a:path w="18348" h="20418" extrusionOk="0">
                <a:moveTo>
                  <a:pt x="14033" y="0"/>
                </a:moveTo>
                <a:cubicBezTo>
                  <a:pt x="13216" y="0"/>
                  <a:pt x="12392" y="241"/>
                  <a:pt x="11676" y="736"/>
                </a:cubicBezTo>
                <a:cubicBezTo>
                  <a:pt x="10541" y="1537"/>
                  <a:pt x="9874" y="2838"/>
                  <a:pt x="8874" y="3805"/>
                </a:cubicBezTo>
                <a:cubicBezTo>
                  <a:pt x="7706" y="4873"/>
                  <a:pt x="6205" y="5406"/>
                  <a:pt x="4904" y="6307"/>
                </a:cubicBezTo>
                <a:cubicBezTo>
                  <a:pt x="4137" y="6841"/>
                  <a:pt x="3436" y="7508"/>
                  <a:pt x="2869" y="8242"/>
                </a:cubicBezTo>
                <a:cubicBezTo>
                  <a:pt x="1" y="12111"/>
                  <a:pt x="801" y="17548"/>
                  <a:pt x="4671" y="20417"/>
                </a:cubicBezTo>
                <a:lnTo>
                  <a:pt x="5871" y="19983"/>
                </a:lnTo>
                <a:cubicBezTo>
                  <a:pt x="6372" y="20150"/>
                  <a:pt x="6872" y="20250"/>
                  <a:pt x="7373" y="20350"/>
                </a:cubicBezTo>
                <a:cubicBezTo>
                  <a:pt x="7663" y="20386"/>
                  <a:pt x="7952" y="20404"/>
                  <a:pt x="8238" y="20404"/>
                </a:cubicBezTo>
                <a:cubicBezTo>
                  <a:pt x="11655" y="20404"/>
                  <a:pt x="14616" y="17891"/>
                  <a:pt x="15078" y="14413"/>
                </a:cubicBezTo>
                <a:cubicBezTo>
                  <a:pt x="15278" y="12812"/>
                  <a:pt x="14911" y="11044"/>
                  <a:pt x="15512" y="9476"/>
                </a:cubicBezTo>
                <a:cubicBezTo>
                  <a:pt x="16045" y="8008"/>
                  <a:pt x="17380" y="6907"/>
                  <a:pt x="17880" y="5473"/>
                </a:cubicBezTo>
                <a:cubicBezTo>
                  <a:pt x="18347" y="4205"/>
                  <a:pt x="18147" y="2804"/>
                  <a:pt x="17380" y="1704"/>
                </a:cubicBezTo>
                <a:cubicBezTo>
                  <a:pt x="16567" y="586"/>
                  <a:pt x="15308" y="0"/>
                  <a:pt x="14033" y="0"/>
                </a:cubicBezTo>
                <a:close/>
              </a:path>
            </a:pathLst>
          </a:custGeom>
          <a:solidFill>
            <a:srgbClr val="F5AA7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4" name="Google Shape;1654;p42"/>
          <p:cNvSpPr/>
          <p:nvPr/>
        </p:nvSpPr>
        <p:spPr>
          <a:xfrm>
            <a:off x="1833157" y="511717"/>
            <a:ext cx="441303" cy="513506"/>
          </a:xfrm>
          <a:custGeom>
            <a:avLst/>
            <a:gdLst/>
            <a:ahLst/>
            <a:cxnLst/>
            <a:rect l="l" t="t" r="r" b="b"/>
            <a:pathLst>
              <a:path w="18348" h="21350" fill="none" extrusionOk="0">
                <a:moveTo>
                  <a:pt x="4671" y="20949"/>
                </a:moveTo>
                <a:cubicBezTo>
                  <a:pt x="801" y="18080"/>
                  <a:pt x="1" y="12643"/>
                  <a:pt x="2869" y="8774"/>
                </a:cubicBezTo>
                <a:cubicBezTo>
                  <a:pt x="3436" y="8040"/>
                  <a:pt x="4137" y="7373"/>
                  <a:pt x="4904" y="6839"/>
                </a:cubicBezTo>
                <a:cubicBezTo>
                  <a:pt x="6205" y="5938"/>
                  <a:pt x="7706" y="5405"/>
                  <a:pt x="8874" y="4337"/>
                </a:cubicBezTo>
                <a:cubicBezTo>
                  <a:pt x="9874" y="3370"/>
                  <a:pt x="10541" y="2069"/>
                  <a:pt x="11676" y="1268"/>
                </a:cubicBezTo>
                <a:cubicBezTo>
                  <a:pt x="13510" y="1"/>
                  <a:pt x="16045" y="401"/>
                  <a:pt x="17380" y="2236"/>
                </a:cubicBezTo>
                <a:cubicBezTo>
                  <a:pt x="18147" y="3336"/>
                  <a:pt x="18347" y="4737"/>
                  <a:pt x="17880" y="6005"/>
                </a:cubicBezTo>
                <a:cubicBezTo>
                  <a:pt x="17380" y="7439"/>
                  <a:pt x="16045" y="8540"/>
                  <a:pt x="15512" y="10008"/>
                </a:cubicBezTo>
                <a:cubicBezTo>
                  <a:pt x="14911" y="11576"/>
                  <a:pt x="15278" y="13344"/>
                  <a:pt x="15078" y="14945"/>
                </a:cubicBezTo>
                <a:cubicBezTo>
                  <a:pt x="14578" y="18714"/>
                  <a:pt x="11142" y="21349"/>
                  <a:pt x="7373" y="20882"/>
                </a:cubicBezTo>
                <a:cubicBezTo>
                  <a:pt x="6872" y="20782"/>
                  <a:pt x="6372" y="20682"/>
                  <a:pt x="5871" y="20515"/>
                </a:cubicBezTo>
              </a:path>
            </a:pathLst>
          </a:custGeom>
          <a:noFill/>
          <a:ln w="10850" cap="flat" cmpd="sng">
            <a:solidFill>
              <a:srgbClr val="F5AA78"/>
            </a:solidFill>
            <a:prstDash val="solid"/>
            <a:miter lim="33357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5" name="Google Shape;1655;p42"/>
          <p:cNvSpPr/>
          <p:nvPr/>
        </p:nvSpPr>
        <p:spPr>
          <a:xfrm>
            <a:off x="1949496" y="800555"/>
            <a:ext cx="123578" cy="307310"/>
          </a:xfrm>
          <a:custGeom>
            <a:avLst/>
            <a:gdLst/>
            <a:ahLst/>
            <a:cxnLst/>
            <a:rect l="l" t="t" r="r" b="b"/>
            <a:pathLst>
              <a:path w="5138" h="12777" extrusionOk="0">
                <a:moveTo>
                  <a:pt x="0" y="0"/>
                </a:moveTo>
                <a:lnTo>
                  <a:pt x="0" y="10541"/>
                </a:lnTo>
                <a:cubicBezTo>
                  <a:pt x="0" y="11756"/>
                  <a:pt x="970" y="12777"/>
                  <a:pt x="2177" y="12777"/>
                </a:cubicBezTo>
                <a:cubicBezTo>
                  <a:pt x="2197" y="12777"/>
                  <a:pt x="2216" y="12777"/>
                  <a:pt x="2235" y="12776"/>
                </a:cubicBezTo>
                <a:lnTo>
                  <a:pt x="2869" y="12776"/>
                </a:lnTo>
                <a:cubicBezTo>
                  <a:pt x="2889" y="12777"/>
                  <a:pt x="2908" y="12777"/>
                  <a:pt x="2927" y="12777"/>
                </a:cubicBezTo>
                <a:cubicBezTo>
                  <a:pt x="4136" y="12777"/>
                  <a:pt x="5137" y="11756"/>
                  <a:pt x="5137" y="10541"/>
                </a:cubicBezTo>
                <a:lnTo>
                  <a:pt x="5137" y="0"/>
                </a:ln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6" name="Google Shape;1656;p42"/>
          <p:cNvSpPr/>
          <p:nvPr/>
        </p:nvSpPr>
        <p:spPr>
          <a:xfrm>
            <a:off x="1949496" y="688233"/>
            <a:ext cx="123578" cy="112346"/>
          </a:xfrm>
          <a:custGeom>
            <a:avLst/>
            <a:gdLst/>
            <a:ahLst/>
            <a:cxnLst/>
            <a:rect l="l" t="t" r="r" b="b"/>
            <a:pathLst>
              <a:path w="5138" h="4671" extrusionOk="0">
                <a:moveTo>
                  <a:pt x="2569" y="0"/>
                </a:moveTo>
                <a:lnTo>
                  <a:pt x="0" y="4670"/>
                </a:lnTo>
                <a:lnTo>
                  <a:pt x="5137" y="4670"/>
                </a:lnTo>
                <a:lnTo>
                  <a:pt x="2569" y="0"/>
                </a:ln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7" name="Google Shape;1657;p42"/>
          <p:cNvSpPr/>
          <p:nvPr/>
        </p:nvSpPr>
        <p:spPr>
          <a:xfrm>
            <a:off x="1986392" y="686622"/>
            <a:ext cx="48970" cy="58229"/>
          </a:xfrm>
          <a:custGeom>
            <a:avLst/>
            <a:gdLst/>
            <a:ahLst/>
            <a:cxnLst/>
            <a:rect l="l" t="t" r="r" b="b"/>
            <a:pathLst>
              <a:path w="2036" h="2421" extrusionOk="0">
                <a:moveTo>
                  <a:pt x="1035" y="1"/>
                </a:moveTo>
                <a:lnTo>
                  <a:pt x="1" y="1902"/>
                </a:lnTo>
                <a:cubicBezTo>
                  <a:pt x="1" y="1902"/>
                  <a:pt x="357" y="2421"/>
                  <a:pt x="960" y="2421"/>
                </a:cubicBezTo>
                <a:cubicBezTo>
                  <a:pt x="1261" y="2421"/>
                  <a:pt x="1624" y="2291"/>
                  <a:pt x="2036" y="1902"/>
                </a:cubicBezTo>
                <a:lnTo>
                  <a:pt x="1035" y="1"/>
                </a:ln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8" name="Google Shape;1658;p42"/>
          <p:cNvSpPr/>
          <p:nvPr/>
        </p:nvSpPr>
        <p:spPr>
          <a:xfrm>
            <a:off x="1950290" y="1039342"/>
            <a:ext cx="124396" cy="5171"/>
          </a:xfrm>
          <a:custGeom>
            <a:avLst/>
            <a:gdLst/>
            <a:ahLst/>
            <a:cxnLst/>
            <a:rect l="l" t="t" r="r" b="b"/>
            <a:pathLst>
              <a:path w="5172" h="215" extrusionOk="0">
                <a:moveTo>
                  <a:pt x="1952" y="0"/>
                </a:moveTo>
                <a:cubicBezTo>
                  <a:pt x="1302" y="0"/>
                  <a:pt x="651" y="38"/>
                  <a:pt x="1" y="113"/>
                </a:cubicBezTo>
                <a:cubicBezTo>
                  <a:pt x="551" y="176"/>
                  <a:pt x="1100" y="200"/>
                  <a:pt x="1650" y="200"/>
                </a:cubicBezTo>
                <a:cubicBezTo>
                  <a:pt x="1968" y="200"/>
                  <a:pt x="2285" y="192"/>
                  <a:pt x="2603" y="180"/>
                </a:cubicBezTo>
                <a:cubicBezTo>
                  <a:pt x="2898" y="203"/>
                  <a:pt x="3198" y="214"/>
                  <a:pt x="3500" y="214"/>
                </a:cubicBezTo>
                <a:cubicBezTo>
                  <a:pt x="4051" y="214"/>
                  <a:pt x="4611" y="177"/>
                  <a:pt x="5171" y="113"/>
                </a:cubicBezTo>
                <a:cubicBezTo>
                  <a:pt x="4521" y="38"/>
                  <a:pt x="3870" y="0"/>
                  <a:pt x="3234" y="0"/>
                </a:cubicBezTo>
                <a:cubicBezTo>
                  <a:pt x="3022" y="0"/>
                  <a:pt x="2811" y="4"/>
                  <a:pt x="2603" y="13"/>
                </a:cubicBezTo>
                <a:cubicBezTo>
                  <a:pt x="2386" y="4"/>
                  <a:pt x="2169" y="0"/>
                  <a:pt x="1952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9" name="Google Shape;1659;p42"/>
          <p:cNvSpPr/>
          <p:nvPr/>
        </p:nvSpPr>
        <p:spPr>
          <a:xfrm>
            <a:off x="1950290" y="1020702"/>
            <a:ext cx="122785" cy="4810"/>
          </a:xfrm>
          <a:custGeom>
            <a:avLst/>
            <a:gdLst/>
            <a:ahLst/>
            <a:cxnLst/>
            <a:rect l="l" t="t" r="r" b="b"/>
            <a:pathLst>
              <a:path w="5105" h="200" extrusionOk="0">
                <a:moveTo>
                  <a:pt x="1610" y="1"/>
                </a:moveTo>
                <a:cubicBezTo>
                  <a:pt x="1072" y="1"/>
                  <a:pt x="529" y="24"/>
                  <a:pt x="1" y="87"/>
                </a:cubicBezTo>
                <a:cubicBezTo>
                  <a:pt x="626" y="162"/>
                  <a:pt x="1270" y="200"/>
                  <a:pt x="1905" y="200"/>
                </a:cubicBezTo>
                <a:cubicBezTo>
                  <a:pt x="2117" y="200"/>
                  <a:pt x="2327" y="196"/>
                  <a:pt x="2536" y="187"/>
                </a:cubicBezTo>
                <a:cubicBezTo>
                  <a:pt x="2753" y="196"/>
                  <a:pt x="2967" y="200"/>
                  <a:pt x="3181" y="200"/>
                </a:cubicBezTo>
                <a:cubicBezTo>
                  <a:pt x="3822" y="200"/>
                  <a:pt x="4454" y="162"/>
                  <a:pt x="5104" y="87"/>
                </a:cubicBezTo>
                <a:cubicBezTo>
                  <a:pt x="4555" y="24"/>
                  <a:pt x="4018" y="1"/>
                  <a:pt x="3478" y="1"/>
                </a:cubicBezTo>
                <a:cubicBezTo>
                  <a:pt x="3166" y="1"/>
                  <a:pt x="2853" y="8"/>
                  <a:pt x="2536" y="21"/>
                </a:cubicBezTo>
                <a:cubicBezTo>
                  <a:pt x="2231" y="8"/>
                  <a:pt x="1921" y="1"/>
                  <a:pt x="161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0" name="Google Shape;1660;p42"/>
          <p:cNvSpPr/>
          <p:nvPr/>
        </p:nvSpPr>
        <p:spPr>
          <a:xfrm>
            <a:off x="1983193" y="802167"/>
            <a:ext cx="4041" cy="220651"/>
          </a:xfrm>
          <a:custGeom>
            <a:avLst/>
            <a:gdLst/>
            <a:ahLst/>
            <a:cxnLst/>
            <a:rect l="l" t="t" r="r" b="b"/>
            <a:pathLst>
              <a:path w="168" h="9174" extrusionOk="0">
                <a:moveTo>
                  <a:pt x="100" y="0"/>
                </a:moveTo>
                <a:cubicBezTo>
                  <a:pt x="67" y="0"/>
                  <a:pt x="0" y="2035"/>
                  <a:pt x="0" y="4603"/>
                </a:cubicBezTo>
                <a:cubicBezTo>
                  <a:pt x="0" y="7138"/>
                  <a:pt x="67" y="9173"/>
                  <a:pt x="100" y="9173"/>
                </a:cubicBezTo>
                <a:cubicBezTo>
                  <a:pt x="134" y="9173"/>
                  <a:pt x="167" y="7138"/>
                  <a:pt x="167" y="4603"/>
                </a:cubicBezTo>
                <a:cubicBezTo>
                  <a:pt x="167" y="2035"/>
                  <a:pt x="134" y="0"/>
                  <a:pt x="100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1" name="Google Shape;1661;p42"/>
          <p:cNvSpPr/>
          <p:nvPr/>
        </p:nvSpPr>
        <p:spPr>
          <a:xfrm>
            <a:off x="2033726" y="802167"/>
            <a:ext cx="4041" cy="220651"/>
          </a:xfrm>
          <a:custGeom>
            <a:avLst/>
            <a:gdLst/>
            <a:ahLst/>
            <a:cxnLst/>
            <a:rect l="l" t="t" r="r" b="b"/>
            <a:pathLst>
              <a:path w="168" h="9174" extrusionOk="0">
                <a:moveTo>
                  <a:pt x="68" y="0"/>
                </a:moveTo>
                <a:cubicBezTo>
                  <a:pt x="1" y="0"/>
                  <a:pt x="1" y="2035"/>
                  <a:pt x="1" y="4603"/>
                </a:cubicBezTo>
                <a:cubicBezTo>
                  <a:pt x="1" y="7138"/>
                  <a:pt x="34" y="9173"/>
                  <a:pt x="68" y="9173"/>
                </a:cubicBezTo>
                <a:cubicBezTo>
                  <a:pt x="134" y="9173"/>
                  <a:pt x="168" y="7138"/>
                  <a:pt x="168" y="4603"/>
                </a:cubicBezTo>
                <a:cubicBezTo>
                  <a:pt x="168" y="2035"/>
                  <a:pt x="134" y="0"/>
                  <a:pt x="68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2" name="Google Shape;1662;p42"/>
          <p:cNvSpPr/>
          <p:nvPr/>
        </p:nvSpPr>
        <p:spPr>
          <a:xfrm>
            <a:off x="2564044" y="4272917"/>
            <a:ext cx="1030188" cy="653103"/>
          </a:xfrm>
          <a:custGeom>
            <a:avLst/>
            <a:gdLst/>
            <a:ahLst/>
            <a:cxnLst/>
            <a:rect l="l" t="t" r="r" b="b"/>
            <a:pathLst>
              <a:path w="42832" h="27154" extrusionOk="0">
                <a:moveTo>
                  <a:pt x="18981" y="0"/>
                </a:moveTo>
                <a:lnTo>
                  <a:pt x="1" y="26319"/>
                </a:lnTo>
                <a:lnTo>
                  <a:pt x="27554" y="27153"/>
                </a:lnTo>
                <a:lnTo>
                  <a:pt x="42832" y="2402"/>
                </a:lnTo>
                <a:lnTo>
                  <a:pt x="42231" y="1001"/>
                </a:lnTo>
                <a:lnTo>
                  <a:pt x="18981" y="0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3" name="Google Shape;1663;p42"/>
          <p:cNvSpPr/>
          <p:nvPr/>
        </p:nvSpPr>
        <p:spPr>
          <a:xfrm>
            <a:off x="2539175" y="4346732"/>
            <a:ext cx="1014939" cy="539170"/>
          </a:xfrm>
          <a:custGeom>
            <a:avLst/>
            <a:gdLst/>
            <a:ahLst/>
            <a:cxnLst/>
            <a:rect l="l" t="t" r="r" b="b"/>
            <a:pathLst>
              <a:path w="42198" h="22417" extrusionOk="0">
                <a:moveTo>
                  <a:pt x="42198" y="0"/>
                </a:moveTo>
                <a:lnTo>
                  <a:pt x="32024" y="834"/>
                </a:lnTo>
                <a:lnTo>
                  <a:pt x="6305" y="9874"/>
                </a:lnTo>
                <a:lnTo>
                  <a:pt x="1" y="20848"/>
                </a:lnTo>
                <a:lnTo>
                  <a:pt x="27721" y="22416"/>
                </a:lnTo>
                <a:lnTo>
                  <a:pt x="42198" y="0"/>
                </a:ln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4" name="Google Shape;1664;p42"/>
          <p:cNvSpPr/>
          <p:nvPr/>
        </p:nvSpPr>
        <p:spPr>
          <a:xfrm>
            <a:off x="2399578" y="4256057"/>
            <a:ext cx="1176206" cy="562452"/>
          </a:xfrm>
          <a:custGeom>
            <a:avLst/>
            <a:gdLst/>
            <a:ahLst/>
            <a:cxnLst/>
            <a:rect l="l" t="t" r="r" b="b"/>
            <a:pathLst>
              <a:path w="48903" h="23385" extrusionOk="0">
                <a:moveTo>
                  <a:pt x="24785" y="1"/>
                </a:moveTo>
                <a:cubicBezTo>
                  <a:pt x="23651" y="3303"/>
                  <a:pt x="21283" y="5471"/>
                  <a:pt x="17647" y="6806"/>
                </a:cubicBezTo>
                <a:cubicBezTo>
                  <a:pt x="14378" y="7973"/>
                  <a:pt x="10708" y="7973"/>
                  <a:pt x="7539" y="9308"/>
                </a:cubicBezTo>
                <a:cubicBezTo>
                  <a:pt x="2402" y="11376"/>
                  <a:pt x="1" y="18314"/>
                  <a:pt x="1902" y="22984"/>
                </a:cubicBezTo>
                <a:lnTo>
                  <a:pt x="1935" y="22984"/>
                </a:lnTo>
                <a:lnTo>
                  <a:pt x="27354" y="23384"/>
                </a:lnTo>
                <a:cubicBezTo>
                  <a:pt x="26320" y="20149"/>
                  <a:pt x="28755" y="15545"/>
                  <a:pt x="32190" y="14011"/>
                </a:cubicBezTo>
                <a:cubicBezTo>
                  <a:pt x="34425" y="12977"/>
                  <a:pt x="38728" y="11676"/>
                  <a:pt x="40963" y="10542"/>
                </a:cubicBezTo>
                <a:cubicBezTo>
                  <a:pt x="45133" y="8440"/>
                  <a:pt x="48902" y="4337"/>
                  <a:pt x="48569" y="835"/>
                </a:cubicBezTo>
                <a:lnTo>
                  <a:pt x="38128" y="501"/>
                </a:lnTo>
                <a:lnTo>
                  <a:pt x="24785" y="1"/>
                </a:lnTo>
                <a:close/>
              </a:path>
            </a:pathLst>
          </a:custGeom>
          <a:solidFill>
            <a:srgbClr val="EBEB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5" name="Google Shape;1665;p42"/>
          <p:cNvSpPr/>
          <p:nvPr/>
        </p:nvSpPr>
        <p:spPr>
          <a:xfrm>
            <a:off x="2429258" y="4252064"/>
            <a:ext cx="1143303" cy="566444"/>
          </a:xfrm>
          <a:custGeom>
            <a:avLst/>
            <a:gdLst/>
            <a:ahLst/>
            <a:cxnLst/>
            <a:rect l="l" t="t" r="r" b="b"/>
            <a:pathLst>
              <a:path w="47535" h="23551" extrusionOk="0">
                <a:moveTo>
                  <a:pt x="363" y="16958"/>
                </a:moveTo>
                <a:lnTo>
                  <a:pt x="363" y="16958"/>
                </a:lnTo>
                <a:cubicBezTo>
                  <a:pt x="329" y="17098"/>
                  <a:pt x="297" y="17238"/>
                  <a:pt x="268" y="17379"/>
                </a:cubicBezTo>
                <a:cubicBezTo>
                  <a:pt x="68" y="18413"/>
                  <a:pt x="1" y="19514"/>
                  <a:pt x="68" y="20581"/>
                </a:cubicBezTo>
                <a:cubicBezTo>
                  <a:pt x="101" y="20982"/>
                  <a:pt x="168" y="21349"/>
                  <a:pt x="234" y="21749"/>
                </a:cubicBezTo>
                <a:cubicBezTo>
                  <a:pt x="268" y="22016"/>
                  <a:pt x="368" y="22316"/>
                  <a:pt x="435" y="22583"/>
                </a:cubicBezTo>
                <a:cubicBezTo>
                  <a:pt x="535" y="22783"/>
                  <a:pt x="568" y="22950"/>
                  <a:pt x="601" y="23083"/>
                </a:cubicBezTo>
                <a:cubicBezTo>
                  <a:pt x="635" y="23150"/>
                  <a:pt x="660" y="23167"/>
                  <a:pt x="676" y="23167"/>
                </a:cubicBezTo>
                <a:cubicBezTo>
                  <a:pt x="693" y="23167"/>
                  <a:pt x="701" y="23150"/>
                  <a:pt x="701" y="23150"/>
                </a:cubicBezTo>
                <a:lnTo>
                  <a:pt x="2469" y="23150"/>
                </a:lnTo>
                <a:lnTo>
                  <a:pt x="1135" y="23117"/>
                </a:lnTo>
                <a:lnTo>
                  <a:pt x="699" y="23148"/>
                </a:lnTo>
                <a:lnTo>
                  <a:pt x="699" y="23148"/>
                </a:lnTo>
                <a:cubicBezTo>
                  <a:pt x="635" y="23083"/>
                  <a:pt x="635" y="23049"/>
                  <a:pt x="635" y="22983"/>
                </a:cubicBezTo>
                <a:lnTo>
                  <a:pt x="468" y="22483"/>
                </a:lnTo>
                <a:cubicBezTo>
                  <a:pt x="401" y="22216"/>
                  <a:pt x="301" y="21916"/>
                  <a:pt x="268" y="21649"/>
                </a:cubicBezTo>
                <a:cubicBezTo>
                  <a:pt x="201" y="21249"/>
                  <a:pt x="134" y="20882"/>
                  <a:pt x="101" y="20481"/>
                </a:cubicBezTo>
                <a:cubicBezTo>
                  <a:pt x="8" y="19294"/>
                  <a:pt x="101" y="18106"/>
                  <a:pt x="363" y="16958"/>
                </a:cubicBezTo>
                <a:close/>
                <a:moveTo>
                  <a:pt x="23551" y="0"/>
                </a:moveTo>
                <a:lnTo>
                  <a:pt x="23484" y="100"/>
                </a:lnTo>
                <a:cubicBezTo>
                  <a:pt x="23084" y="1334"/>
                  <a:pt x="22450" y="2502"/>
                  <a:pt x="21583" y="3503"/>
                </a:cubicBezTo>
                <a:cubicBezTo>
                  <a:pt x="21149" y="3970"/>
                  <a:pt x="20682" y="4403"/>
                  <a:pt x="20215" y="4804"/>
                </a:cubicBezTo>
                <a:cubicBezTo>
                  <a:pt x="19715" y="5204"/>
                  <a:pt x="19181" y="5537"/>
                  <a:pt x="18614" y="5838"/>
                </a:cubicBezTo>
                <a:cubicBezTo>
                  <a:pt x="17547" y="6405"/>
                  <a:pt x="16446" y="6838"/>
                  <a:pt x="15279" y="7172"/>
                </a:cubicBezTo>
                <a:cubicBezTo>
                  <a:pt x="14144" y="7472"/>
                  <a:pt x="12977" y="7672"/>
                  <a:pt x="11909" y="7872"/>
                </a:cubicBezTo>
                <a:cubicBezTo>
                  <a:pt x="9741" y="8306"/>
                  <a:pt x="7606" y="8673"/>
                  <a:pt x="5872" y="9540"/>
                </a:cubicBezTo>
                <a:cubicBezTo>
                  <a:pt x="5405" y="9774"/>
                  <a:pt x="5005" y="10007"/>
                  <a:pt x="4604" y="10307"/>
                </a:cubicBezTo>
                <a:cubicBezTo>
                  <a:pt x="4404" y="10441"/>
                  <a:pt x="4237" y="10574"/>
                  <a:pt x="4071" y="10708"/>
                </a:cubicBezTo>
                <a:cubicBezTo>
                  <a:pt x="3870" y="10875"/>
                  <a:pt x="3704" y="11008"/>
                  <a:pt x="3570" y="11175"/>
                </a:cubicBezTo>
                <a:lnTo>
                  <a:pt x="3103" y="11642"/>
                </a:lnTo>
                <a:cubicBezTo>
                  <a:pt x="2936" y="11809"/>
                  <a:pt x="2803" y="11975"/>
                  <a:pt x="2703" y="12142"/>
                </a:cubicBezTo>
                <a:cubicBezTo>
                  <a:pt x="2403" y="12442"/>
                  <a:pt x="2136" y="12809"/>
                  <a:pt x="1936" y="13176"/>
                </a:cubicBezTo>
                <a:cubicBezTo>
                  <a:pt x="1200" y="14342"/>
                  <a:pt x="668" y="15623"/>
                  <a:pt x="363" y="16958"/>
                </a:cubicBezTo>
                <a:lnTo>
                  <a:pt x="363" y="16958"/>
                </a:lnTo>
                <a:cubicBezTo>
                  <a:pt x="676" y="15677"/>
                  <a:pt x="1180" y="14459"/>
                  <a:pt x="1902" y="13376"/>
                </a:cubicBezTo>
                <a:lnTo>
                  <a:pt x="2670" y="12376"/>
                </a:lnTo>
                <a:cubicBezTo>
                  <a:pt x="2770" y="12175"/>
                  <a:pt x="2903" y="12009"/>
                  <a:pt x="3070" y="11875"/>
                </a:cubicBezTo>
                <a:lnTo>
                  <a:pt x="3570" y="11375"/>
                </a:lnTo>
                <a:cubicBezTo>
                  <a:pt x="3737" y="11208"/>
                  <a:pt x="3904" y="11041"/>
                  <a:pt x="4071" y="10908"/>
                </a:cubicBezTo>
                <a:cubicBezTo>
                  <a:pt x="4237" y="10774"/>
                  <a:pt x="4437" y="10608"/>
                  <a:pt x="4604" y="10508"/>
                </a:cubicBezTo>
                <a:cubicBezTo>
                  <a:pt x="5005" y="10241"/>
                  <a:pt x="5405" y="10007"/>
                  <a:pt x="5838" y="9774"/>
                </a:cubicBezTo>
                <a:cubicBezTo>
                  <a:pt x="7573" y="8906"/>
                  <a:pt x="9675" y="8540"/>
                  <a:pt x="11876" y="8173"/>
                </a:cubicBezTo>
                <a:cubicBezTo>
                  <a:pt x="12944" y="7939"/>
                  <a:pt x="14078" y="7772"/>
                  <a:pt x="15245" y="7439"/>
                </a:cubicBezTo>
                <a:cubicBezTo>
                  <a:pt x="16413" y="7105"/>
                  <a:pt x="17547" y="6638"/>
                  <a:pt x="18614" y="6071"/>
                </a:cubicBezTo>
                <a:cubicBezTo>
                  <a:pt x="19181" y="5771"/>
                  <a:pt x="19715" y="5404"/>
                  <a:pt x="20215" y="5037"/>
                </a:cubicBezTo>
                <a:cubicBezTo>
                  <a:pt x="20716" y="4637"/>
                  <a:pt x="21216" y="4203"/>
                  <a:pt x="21616" y="3703"/>
                </a:cubicBezTo>
                <a:cubicBezTo>
                  <a:pt x="22493" y="2729"/>
                  <a:pt x="23148" y="1565"/>
                  <a:pt x="23552" y="335"/>
                </a:cubicBezTo>
                <a:lnTo>
                  <a:pt x="23552" y="335"/>
                </a:lnTo>
                <a:lnTo>
                  <a:pt x="34626" y="701"/>
                </a:lnTo>
                <a:cubicBezTo>
                  <a:pt x="38462" y="867"/>
                  <a:pt x="42465" y="1001"/>
                  <a:pt x="46568" y="1134"/>
                </a:cubicBezTo>
                <a:lnTo>
                  <a:pt x="47238" y="1134"/>
                </a:lnTo>
                <a:cubicBezTo>
                  <a:pt x="47256" y="1868"/>
                  <a:pt x="47124" y="2600"/>
                  <a:pt x="46901" y="3302"/>
                </a:cubicBezTo>
                <a:cubicBezTo>
                  <a:pt x="46734" y="3669"/>
                  <a:pt x="46601" y="4003"/>
                  <a:pt x="46434" y="4337"/>
                </a:cubicBezTo>
                <a:cubicBezTo>
                  <a:pt x="46267" y="4670"/>
                  <a:pt x="46067" y="5004"/>
                  <a:pt x="45834" y="5304"/>
                </a:cubicBezTo>
                <a:cubicBezTo>
                  <a:pt x="44966" y="6538"/>
                  <a:pt x="43932" y="7672"/>
                  <a:pt x="42731" y="8606"/>
                </a:cubicBezTo>
                <a:cubicBezTo>
                  <a:pt x="41564" y="9507"/>
                  <a:pt x="40296" y="10307"/>
                  <a:pt x="38962" y="10941"/>
                </a:cubicBezTo>
                <a:cubicBezTo>
                  <a:pt x="37628" y="11508"/>
                  <a:pt x="36294" y="12042"/>
                  <a:pt x="34959" y="12509"/>
                </a:cubicBezTo>
                <a:cubicBezTo>
                  <a:pt x="33625" y="12976"/>
                  <a:pt x="32291" y="13476"/>
                  <a:pt x="31056" y="14010"/>
                </a:cubicBezTo>
                <a:cubicBezTo>
                  <a:pt x="30423" y="14277"/>
                  <a:pt x="29822" y="14644"/>
                  <a:pt x="29289" y="15044"/>
                </a:cubicBezTo>
                <a:cubicBezTo>
                  <a:pt x="29022" y="15244"/>
                  <a:pt x="28755" y="15478"/>
                  <a:pt x="28555" y="15711"/>
                </a:cubicBezTo>
                <a:cubicBezTo>
                  <a:pt x="28321" y="15978"/>
                  <a:pt x="28088" y="16212"/>
                  <a:pt x="27888" y="16479"/>
                </a:cubicBezTo>
                <a:cubicBezTo>
                  <a:pt x="27054" y="17479"/>
                  <a:pt x="26453" y="18647"/>
                  <a:pt x="26086" y="19881"/>
                </a:cubicBezTo>
                <a:cubicBezTo>
                  <a:pt x="25730" y="21048"/>
                  <a:pt x="25688" y="22278"/>
                  <a:pt x="26023" y="23449"/>
                </a:cubicBezTo>
                <a:lnTo>
                  <a:pt x="26023" y="23449"/>
                </a:lnTo>
                <a:lnTo>
                  <a:pt x="7606" y="23183"/>
                </a:lnTo>
                <a:lnTo>
                  <a:pt x="2469" y="23150"/>
                </a:lnTo>
                <a:lnTo>
                  <a:pt x="7606" y="23217"/>
                </a:lnTo>
                <a:lnTo>
                  <a:pt x="26053" y="23549"/>
                </a:lnTo>
                <a:lnTo>
                  <a:pt x="26053" y="23549"/>
                </a:lnTo>
                <a:cubicBezTo>
                  <a:pt x="26053" y="23549"/>
                  <a:pt x="26053" y="23550"/>
                  <a:pt x="26053" y="23550"/>
                </a:cubicBezTo>
                <a:lnTo>
                  <a:pt x="26054" y="23549"/>
                </a:lnTo>
                <a:lnTo>
                  <a:pt x="26054" y="23549"/>
                </a:lnTo>
                <a:lnTo>
                  <a:pt x="26120" y="23550"/>
                </a:lnTo>
                <a:lnTo>
                  <a:pt x="26253" y="23550"/>
                </a:lnTo>
                <a:lnTo>
                  <a:pt x="26186" y="23450"/>
                </a:lnTo>
                <a:cubicBezTo>
                  <a:pt x="25853" y="22283"/>
                  <a:pt x="25886" y="21048"/>
                  <a:pt x="26253" y="19881"/>
                </a:cubicBezTo>
                <a:cubicBezTo>
                  <a:pt x="26620" y="18680"/>
                  <a:pt x="27254" y="17546"/>
                  <a:pt x="28054" y="16545"/>
                </a:cubicBezTo>
                <a:cubicBezTo>
                  <a:pt x="28221" y="16278"/>
                  <a:pt x="28455" y="16045"/>
                  <a:pt x="28721" y="15811"/>
                </a:cubicBezTo>
                <a:cubicBezTo>
                  <a:pt x="28955" y="15545"/>
                  <a:pt x="29222" y="15344"/>
                  <a:pt x="29455" y="15144"/>
                </a:cubicBezTo>
                <a:cubicBezTo>
                  <a:pt x="29989" y="14711"/>
                  <a:pt x="30556" y="14377"/>
                  <a:pt x="31157" y="14110"/>
                </a:cubicBezTo>
                <a:cubicBezTo>
                  <a:pt x="32391" y="13543"/>
                  <a:pt x="33725" y="13109"/>
                  <a:pt x="35059" y="12609"/>
                </a:cubicBezTo>
                <a:cubicBezTo>
                  <a:pt x="36394" y="12109"/>
                  <a:pt x="37761" y="11642"/>
                  <a:pt x="39096" y="11008"/>
                </a:cubicBezTo>
                <a:cubicBezTo>
                  <a:pt x="40430" y="10374"/>
                  <a:pt x="41697" y="9607"/>
                  <a:pt x="42898" y="8673"/>
                </a:cubicBezTo>
                <a:cubicBezTo>
                  <a:pt x="44099" y="7739"/>
                  <a:pt x="45167" y="6605"/>
                  <a:pt x="46067" y="5337"/>
                </a:cubicBezTo>
                <a:cubicBezTo>
                  <a:pt x="46301" y="5037"/>
                  <a:pt x="46501" y="4703"/>
                  <a:pt x="46668" y="4337"/>
                </a:cubicBezTo>
                <a:cubicBezTo>
                  <a:pt x="46868" y="4003"/>
                  <a:pt x="47001" y="3636"/>
                  <a:pt x="47135" y="3269"/>
                </a:cubicBezTo>
                <a:cubicBezTo>
                  <a:pt x="47401" y="2502"/>
                  <a:pt x="47535" y="1701"/>
                  <a:pt x="47468" y="934"/>
                </a:cubicBezTo>
                <a:lnTo>
                  <a:pt x="47468" y="834"/>
                </a:lnTo>
                <a:lnTo>
                  <a:pt x="47401" y="834"/>
                </a:lnTo>
                <a:lnTo>
                  <a:pt x="46634" y="801"/>
                </a:lnTo>
                <a:cubicBezTo>
                  <a:pt x="42565" y="667"/>
                  <a:pt x="38562" y="600"/>
                  <a:pt x="34726" y="434"/>
                </a:cubicBezTo>
                <a:lnTo>
                  <a:pt x="23618" y="0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6" name="Google Shape;1666;p42"/>
          <p:cNvSpPr/>
          <p:nvPr/>
        </p:nvSpPr>
        <p:spPr>
          <a:xfrm>
            <a:off x="3032598" y="4181448"/>
            <a:ext cx="137961" cy="125190"/>
          </a:xfrm>
          <a:custGeom>
            <a:avLst/>
            <a:gdLst/>
            <a:ahLst/>
            <a:cxnLst/>
            <a:rect l="l" t="t" r="r" b="b"/>
            <a:pathLst>
              <a:path w="5736" h="5205" extrusionOk="0">
                <a:moveTo>
                  <a:pt x="5679" y="2888"/>
                </a:moveTo>
                <a:cubicBezTo>
                  <a:pt x="5676" y="2904"/>
                  <a:pt x="5674" y="2920"/>
                  <a:pt x="5671" y="2936"/>
                </a:cubicBezTo>
                <a:cubicBezTo>
                  <a:pt x="5671" y="3069"/>
                  <a:pt x="5638" y="3170"/>
                  <a:pt x="5571" y="3270"/>
                </a:cubicBezTo>
                <a:cubicBezTo>
                  <a:pt x="5605" y="3336"/>
                  <a:pt x="5605" y="3403"/>
                  <a:pt x="5605" y="3470"/>
                </a:cubicBezTo>
                <a:cubicBezTo>
                  <a:pt x="5638" y="3336"/>
                  <a:pt x="5671" y="3170"/>
                  <a:pt x="5671" y="3036"/>
                </a:cubicBezTo>
                <a:cubicBezTo>
                  <a:pt x="5675" y="2986"/>
                  <a:pt x="5678" y="2937"/>
                  <a:pt x="5679" y="2888"/>
                </a:cubicBezTo>
                <a:close/>
                <a:moveTo>
                  <a:pt x="3022" y="1"/>
                </a:moveTo>
                <a:cubicBezTo>
                  <a:pt x="1873" y="1"/>
                  <a:pt x="784" y="676"/>
                  <a:pt x="334" y="1802"/>
                </a:cubicBezTo>
                <a:cubicBezTo>
                  <a:pt x="67" y="2402"/>
                  <a:pt x="1" y="3069"/>
                  <a:pt x="134" y="3703"/>
                </a:cubicBezTo>
                <a:cubicBezTo>
                  <a:pt x="201" y="4104"/>
                  <a:pt x="367" y="4504"/>
                  <a:pt x="601" y="4871"/>
                </a:cubicBezTo>
                <a:cubicBezTo>
                  <a:pt x="701" y="5004"/>
                  <a:pt x="834" y="5104"/>
                  <a:pt x="968" y="5204"/>
                </a:cubicBezTo>
                <a:cubicBezTo>
                  <a:pt x="1001" y="5204"/>
                  <a:pt x="868" y="5071"/>
                  <a:pt x="701" y="4804"/>
                </a:cubicBezTo>
                <a:cubicBezTo>
                  <a:pt x="468" y="4470"/>
                  <a:pt x="334" y="4104"/>
                  <a:pt x="267" y="3703"/>
                </a:cubicBezTo>
                <a:cubicBezTo>
                  <a:pt x="201" y="3103"/>
                  <a:pt x="301" y="2502"/>
                  <a:pt x="534" y="1935"/>
                </a:cubicBezTo>
                <a:cubicBezTo>
                  <a:pt x="534" y="1902"/>
                  <a:pt x="568" y="1902"/>
                  <a:pt x="568" y="1869"/>
                </a:cubicBezTo>
                <a:cubicBezTo>
                  <a:pt x="1054" y="871"/>
                  <a:pt x="2055" y="282"/>
                  <a:pt x="3092" y="282"/>
                </a:cubicBezTo>
                <a:cubicBezTo>
                  <a:pt x="3477" y="282"/>
                  <a:pt x="3867" y="363"/>
                  <a:pt x="4237" y="534"/>
                </a:cubicBezTo>
                <a:cubicBezTo>
                  <a:pt x="4804" y="768"/>
                  <a:pt x="5238" y="1235"/>
                  <a:pt x="5471" y="1802"/>
                </a:cubicBezTo>
                <a:cubicBezTo>
                  <a:pt x="5619" y="2156"/>
                  <a:pt x="5688" y="2510"/>
                  <a:pt x="5679" y="2888"/>
                </a:cubicBezTo>
                <a:lnTo>
                  <a:pt x="5679" y="2888"/>
                </a:lnTo>
                <a:cubicBezTo>
                  <a:pt x="5735" y="2498"/>
                  <a:pt x="5698" y="2054"/>
                  <a:pt x="5538" y="1702"/>
                </a:cubicBezTo>
                <a:cubicBezTo>
                  <a:pt x="5338" y="1068"/>
                  <a:pt x="4871" y="568"/>
                  <a:pt x="4304" y="267"/>
                </a:cubicBezTo>
                <a:cubicBezTo>
                  <a:pt x="4237" y="267"/>
                  <a:pt x="4204" y="234"/>
                  <a:pt x="4170" y="234"/>
                </a:cubicBezTo>
                <a:cubicBezTo>
                  <a:pt x="3795" y="76"/>
                  <a:pt x="3405" y="1"/>
                  <a:pt x="3022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7" name="Google Shape;1667;p42"/>
          <p:cNvSpPr/>
          <p:nvPr/>
        </p:nvSpPr>
        <p:spPr>
          <a:xfrm>
            <a:off x="3128877" y="4181448"/>
            <a:ext cx="138009" cy="125190"/>
          </a:xfrm>
          <a:custGeom>
            <a:avLst/>
            <a:gdLst/>
            <a:ahLst/>
            <a:cxnLst/>
            <a:rect l="l" t="t" r="r" b="b"/>
            <a:pathLst>
              <a:path w="5738" h="5205" extrusionOk="0">
                <a:moveTo>
                  <a:pt x="5660" y="3201"/>
                </a:moveTo>
                <a:lnTo>
                  <a:pt x="5660" y="3201"/>
                </a:lnTo>
                <a:cubicBezTo>
                  <a:pt x="5653" y="3224"/>
                  <a:pt x="5645" y="3247"/>
                  <a:pt x="5638" y="3270"/>
                </a:cubicBezTo>
                <a:lnTo>
                  <a:pt x="5638" y="3470"/>
                </a:lnTo>
                <a:cubicBezTo>
                  <a:pt x="5638" y="3388"/>
                  <a:pt x="5650" y="3293"/>
                  <a:pt x="5660" y="3201"/>
                </a:cubicBezTo>
                <a:close/>
                <a:moveTo>
                  <a:pt x="3022" y="1"/>
                </a:moveTo>
                <a:cubicBezTo>
                  <a:pt x="1873" y="1"/>
                  <a:pt x="784" y="676"/>
                  <a:pt x="334" y="1802"/>
                </a:cubicBezTo>
                <a:cubicBezTo>
                  <a:pt x="67" y="2402"/>
                  <a:pt x="0" y="3069"/>
                  <a:pt x="134" y="3703"/>
                </a:cubicBezTo>
                <a:cubicBezTo>
                  <a:pt x="201" y="4104"/>
                  <a:pt x="367" y="4504"/>
                  <a:pt x="634" y="4871"/>
                </a:cubicBezTo>
                <a:cubicBezTo>
                  <a:pt x="701" y="5004"/>
                  <a:pt x="834" y="5104"/>
                  <a:pt x="968" y="5204"/>
                </a:cubicBezTo>
                <a:cubicBezTo>
                  <a:pt x="1001" y="5204"/>
                  <a:pt x="868" y="5071"/>
                  <a:pt x="701" y="4804"/>
                </a:cubicBezTo>
                <a:cubicBezTo>
                  <a:pt x="467" y="4470"/>
                  <a:pt x="334" y="4104"/>
                  <a:pt x="301" y="3703"/>
                </a:cubicBezTo>
                <a:cubicBezTo>
                  <a:pt x="201" y="3103"/>
                  <a:pt x="301" y="2502"/>
                  <a:pt x="534" y="1935"/>
                </a:cubicBezTo>
                <a:cubicBezTo>
                  <a:pt x="534" y="1902"/>
                  <a:pt x="567" y="1902"/>
                  <a:pt x="567" y="1869"/>
                </a:cubicBezTo>
                <a:cubicBezTo>
                  <a:pt x="1054" y="871"/>
                  <a:pt x="2055" y="282"/>
                  <a:pt x="3092" y="282"/>
                </a:cubicBezTo>
                <a:cubicBezTo>
                  <a:pt x="3477" y="282"/>
                  <a:pt x="3867" y="363"/>
                  <a:pt x="4237" y="534"/>
                </a:cubicBezTo>
                <a:cubicBezTo>
                  <a:pt x="4804" y="768"/>
                  <a:pt x="5237" y="1235"/>
                  <a:pt x="5471" y="1802"/>
                </a:cubicBezTo>
                <a:cubicBezTo>
                  <a:pt x="5638" y="2202"/>
                  <a:pt x="5704" y="2602"/>
                  <a:pt x="5671" y="3036"/>
                </a:cubicBezTo>
                <a:cubicBezTo>
                  <a:pt x="5671" y="3087"/>
                  <a:pt x="5666" y="3144"/>
                  <a:pt x="5660" y="3201"/>
                </a:cubicBezTo>
                <a:lnTo>
                  <a:pt x="5660" y="3201"/>
                </a:lnTo>
                <a:cubicBezTo>
                  <a:pt x="5685" y="3122"/>
                  <a:pt x="5704" y="3039"/>
                  <a:pt x="5704" y="2936"/>
                </a:cubicBezTo>
                <a:cubicBezTo>
                  <a:pt x="5738" y="2502"/>
                  <a:pt x="5704" y="2102"/>
                  <a:pt x="5538" y="1702"/>
                </a:cubicBezTo>
                <a:cubicBezTo>
                  <a:pt x="5338" y="1068"/>
                  <a:pt x="4871" y="568"/>
                  <a:pt x="4303" y="267"/>
                </a:cubicBezTo>
                <a:cubicBezTo>
                  <a:pt x="4237" y="267"/>
                  <a:pt x="4203" y="234"/>
                  <a:pt x="4170" y="234"/>
                </a:cubicBezTo>
                <a:cubicBezTo>
                  <a:pt x="3795" y="76"/>
                  <a:pt x="3405" y="1"/>
                  <a:pt x="3022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8" name="Google Shape;1668;p42"/>
          <p:cNvSpPr/>
          <p:nvPr/>
        </p:nvSpPr>
        <p:spPr>
          <a:xfrm>
            <a:off x="3181190" y="4192512"/>
            <a:ext cx="158718" cy="126970"/>
          </a:xfrm>
          <a:custGeom>
            <a:avLst/>
            <a:gdLst/>
            <a:ahLst/>
            <a:cxnLst/>
            <a:rect l="l" t="t" r="r" b="b"/>
            <a:pathLst>
              <a:path w="6599" h="5279" extrusionOk="0">
                <a:moveTo>
                  <a:pt x="3981" y="0"/>
                </a:moveTo>
                <a:cubicBezTo>
                  <a:pt x="1610" y="0"/>
                  <a:pt x="0" y="2868"/>
                  <a:pt x="1661" y="4944"/>
                </a:cubicBezTo>
                <a:cubicBezTo>
                  <a:pt x="1728" y="5078"/>
                  <a:pt x="1862" y="5211"/>
                  <a:pt x="1995" y="5278"/>
                </a:cubicBezTo>
                <a:cubicBezTo>
                  <a:pt x="1995" y="5245"/>
                  <a:pt x="1862" y="5145"/>
                  <a:pt x="1695" y="4911"/>
                </a:cubicBezTo>
                <a:cubicBezTo>
                  <a:pt x="1461" y="4578"/>
                  <a:pt x="1261" y="4177"/>
                  <a:pt x="1194" y="3777"/>
                </a:cubicBezTo>
                <a:cubicBezTo>
                  <a:pt x="1094" y="3177"/>
                  <a:pt x="1128" y="2543"/>
                  <a:pt x="1361" y="1976"/>
                </a:cubicBezTo>
                <a:cubicBezTo>
                  <a:pt x="1595" y="1275"/>
                  <a:pt x="2128" y="708"/>
                  <a:pt x="2829" y="408"/>
                </a:cubicBezTo>
                <a:cubicBezTo>
                  <a:pt x="3181" y="232"/>
                  <a:pt x="3561" y="149"/>
                  <a:pt x="3940" y="149"/>
                </a:cubicBezTo>
                <a:cubicBezTo>
                  <a:pt x="4278" y="149"/>
                  <a:pt x="4615" y="215"/>
                  <a:pt x="4930" y="341"/>
                </a:cubicBezTo>
                <a:cubicBezTo>
                  <a:pt x="5531" y="575"/>
                  <a:pt x="5998" y="1008"/>
                  <a:pt x="6231" y="1575"/>
                </a:cubicBezTo>
                <a:cubicBezTo>
                  <a:pt x="6398" y="1942"/>
                  <a:pt x="6498" y="2343"/>
                  <a:pt x="6498" y="2776"/>
                </a:cubicBezTo>
                <a:cubicBezTo>
                  <a:pt x="6498" y="2910"/>
                  <a:pt x="6465" y="3076"/>
                  <a:pt x="6465" y="3243"/>
                </a:cubicBezTo>
                <a:cubicBezTo>
                  <a:pt x="6465" y="3210"/>
                  <a:pt x="6498" y="3143"/>
                  <a:pt x="6498" y="3110"/>
                </a:cubicBezTo>
                <a:cubicBezTo>
                  <a:pt x="6532" y="3010"/>
                  <a:pt x="6565" y="2876"/>
                  <a:pt x="6565" y="2776"/>
                </a:cubicBezTo>
                <a:cubicBezTo>
                  <a:pt x="6598" y="2343"/>
                  <a:pt x="6532" y="1909"/>
                  <a:pt x="6365" y="1509"/>
                </a:cubicBezTo>
                <a:cubicBezTo>
                  <a:pt x="6098" y="942"/>
                  <a:pt x="5631" y="441"/>
                  <a:pt x="5031" y="174"/>
                </a:cubicBezTo>
                <a:cubicBezTo>
                  <a:pt x="4997" y="174"/>
                  <a:pt x="4930" y="141"/>
                  <a:pt x="4897" y="141"/>
                </a:cubicBezTo>
                <a:cubicBezTo>
                  <a:pt x="4583" y="45"/>
                  <a:pt x="4276" y="0"/>
                  <a:pt x="398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9" name="Google Shape;1669;p42"/>
          <p:cNvSpPr/>
          <p:nvPr/>
        </p:nvSpPr>
        <p:spPr>
          <a:xfrm>
            <a:off x="3278912" y="4198404"/>
            <a:ext cx="137216" cy="129086"/>
          </a:xfrm>
          <a:custGeom>
            <a:avLst/>
            <a:gdLst/>
            <a:ahLst/>
            <a:cxnLst/>
            <a:rect l="l" t="t" r="r" b="b"/>
            <a:pathLst>
              <a:path w="5705" h="5367" extrusionOk="0">
                <a:moveTo>
                  <a:pt x="5638" y="2998"/>
                </a:moveTo>
                <a:lnTo>
                  <a:pt x="5638" y="3165"/>
                </a:lnTo>
                <a:cubicBezTo>
                  <a:pt x="5638" y="3165"/>
                  <a:pt x="5704" y="3098"/>
                  <a:pt x="5638" y="2998"/>
                </a:cubicBezTo>
                <a:close/>
                <a:moveTo>
                  <a:pt x="3020" y="1"/>
                </a:moveTo>
                <a:cubicBezTo>
                  <a:pt x="2560" y="1"/>
                  <a:pt x="2102" y="113"/>
                  <a:pt x="1668" y="330"/>
                </a:cubicBezTo>
                <a:cubicBezTo>
                  <a:pt x="968" y="697"/>
                  <a:pt x="434" y="1330"/>
                  <a:pt x="234" y="2098"/>
                </a:cubicBezTo>
                <a:cubicBezTo>
                  <a:pt x="0" y="2731"/>
                  <a:pt x="0" y="3365"/>
                  <a:pt x="234" y="3999"/>
                </a:cubicBezTo>
                <a:cubicBezTo>
                  <a:pt x="367" y="4399"/>
                  <a:pt x="567" y="4766"/>
                  <a:pt x="834" y="5066"/>
                </a:cubicBezTo>
                <a:cubicBezTo>
                  <a:pt x="968" y="5166"/>
                  <a:pt x="1068" y="5267"/>
                  <a:pt x="1201" y="5367"/>
                </a:cubicBezTo>
                <a:cubicBezTo>
                  <a:pt x="1268" y="5367"/>
                  <a:pt x="1101" y="5233"/>
                  <a:pt x="934" y="5033"/>
                </a:cubicBezTo>
                <a:cubicBezTo>
                  <a:pt x="667" y="4699"/>
                  <a:pt x="501" y="4333"/>
                  <a:pt x="367" y="3932"/>
                </a:cubicBezTo>
                <a:cubicBezTo>
                  <a:pt x="200" y="3365"/>
                  <a:pt x="234" y="2731"/>
                  <a:pt x="434" y="2164"/>
                </a:cubicBezTo>
                <a:cubicBezTo>
                  <a:pt x="467" y="2098"/>
                  <a:pt x="467" y="2098"/>
                  <a:pt x="467" y="2064"/>
                </a:cubicBezTo>
                <a:cubicBezTo>
                  <a:pt x="864" y="928"/>
                  <a:pt x="1930" y="210"/>
                  <a:pt x="3070" y="210"/>
                </a:cubicBezTo>
                <a:cubicBezTo>
                  <a:pt x="3368" y="210"/>
                  <a:pt x="3672" y="259"/>
                  <a:pt x="3970" y="363"/>
                </a:cubicBezTo>
                <a:cubicBezTo>
                  <a:pt x="4537" y="563"/>
                  <a:pt x="5037" y="997"/>
                  <a:pt x="5304" y="1531"/>
                </a:cubicBezTo>
                <a:cubicBezTo>
                  <a:pt x="5504" y="1864"/>
                  <a:pt x="5638" y="2298"/>
                  <a:pt x="5638" y="2698"/>
                </a:cubicBezTo>
                <a:lnTo>
                  <a:pt x="5638" y="2998"/>
                </a:lnTo>
                <a:cubicBezTo>
                  <a:pt x="5671" y="2865"/>
                  <a:pt x="5704" y="2765"/>
                  <a:pt x="5671" y="2665"/>
                </a:cubicBezTo>
                <a:cubicBezTo>
                  <a:pt x="5671" y="2231"/>
                  <a:pt x="5571" y="1797"/>
                  <a:pt x="5371" y="1397"/>
                </a:cubicBezTo>
                <a:cubicBezTo>
                  <a:pt x="5104" y="797"/>
                  <a:pt x="4603" y="363"/>
                  <a:pt x="3970" y="163"/>
                </a:cubicBezTo>
                <a:cubicBezTo>
                  <a:pt x="3656" y="54"/>
                  <a:pt x="3338" y="1"/>
                  <a:pt x="302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0" name="Google Shape;1670;p42"/>
          <p:cNvSpPr/>
          <p:nvPr/>
        </p:nvSpPr>
        <p:spPr>
          <a:xfrm>
            <a:off x="3359125" y="4197466"/>
            <a:ext cx="137216" cy="130818"/>
          </a:xfrm>
          <a:custGeom>
            <a:avLst/>
            <a:gdLst/>
            <a:ahLst/>
            <a:cxnLst/>
            <a:rect l="l" t="t" r="r" b="b"/>
            <a:pathLst>
              <a:path w="5705" h="5439" extrusionOk="0">
                <a:moveTo>
                  <a:pt x="3001" y="1"/>
                </a:moveTo>
                <a:cubicBezTo>
                  <a:pt x="2521" y="1"/>
                  <a:pt x="2036" y="121"/>
                  <a:pt x="1602" y="369"/>
                </a:cubicBezTo>
                <a:cubicBezTo>
                  <a:pt x="902" y="736"/>
                  <a:pt x="368" y="1403"/>
                  <a:pt x="168" y="2203"/>
                </a:cubicBezTo>
                <a:cubicBezTo>
                  <a:pt x="1" y="2804"/>
                  <a:pt x="1" y="3471"/>
                  <a:pt x="234" y="4071"/>
                </a:cubicBezTo>
                <a:cubicBezTo>
                  <a:pt x="334" y="4472"/>
                  <a:pt x="568" y="4839"/>
                  <a:pt x="902" y="5139"/>
                </a:cubicBezTo>
                <a:cubicBezTo>
                  <a:pt x="1002" y="5272"/>
                  <a:pt x="1135" y="5372"/>
                  <a:pt x="1268" y="5439"/>
                </a:cubicBezTo>
                <a:lnTo>
                  <a:pt x="935" y="5105"/>
                </a:lnTo>
                <a:cubicBezTo>
                  <a:pt x="268" y="4305"/>
                  <a:pt x="34" y="3237"/>
                  <a:pt x="334" y="2237"/>
                </a:cubicBezTo>
                <a:cubicBezTo>
                  <a:pt x="401" y="2237"/>
                  <a:pt x="401" y="2203"/>
                  <a:pt x="401" y="2137"/>
                </a:cubicBezTo>
                <a:cubicBezTo>
                  <a:pt x="751" y="980"/>
                  <a:pt x="1816" y="235"/>
                  <a:pt x="2968" y="235"/>
                </a:cubicBezTo>
                <a:cubicBezTo>
                  <a:pt x="3245" y="235"/>
                  <a:pt x="3526" y="278"/>
                  <a:pt x="3804" y="369"/>
                </a:cubicBezTo>
                <a:cubicBezTo>
                  <a:pt x="4371" y="535"/>
                  <a:pt x="4871" y="936"/>
                  <a:pt x="5171" y="1469"/>
                </a:cubicBezTo>
                <a:cubicBezTo>
                  <a:pt x="5371" y="1836"/>
                  <a:pt x="5505" y="2237"/>
                  <a:pt x="5572" y="2637"/>
                </a:cubicBezTo>
                <a:lnTo>
                  <a:pt x="5572" y="3104"/>
                </a:lnTo>
                <a:cubicBezTo>
                  <a:pt x="5605" y="3071"/>
                  <a:pt x="5638" y="3004"/>
                  <a:pt x="5638" y="2937"/>
                </a:cubicBezTo>
                <a:cubicBezTo>
                  <a:pt x="5672" y="2837"/>
                  <a:pt x="5705" y="2737"/>
                  <a:pt x="5672" y="2604"/>
                </a:cubicBezTo>
                <a:cubicBezTo>
                  <a:pt x="5672" y="2170"/>
                  <a:pt x="5572" y="1736"/>
                  <a:pt x="5338" y="1369"/>
                </a:cubicBezTo>
                <a:cubicBezTo>
                  <a:pt x="5038" y="769"/>
                  <a:pt x="4504" y="369"/>
                  <a:pt x="3870" y="135"/>
                </a:cubicBezTo>
                <a:cubicBezTo>
                  <a:pt x="3591" y="46"/>
                  <a:pt x="3297" y="1"/>
                  <a:pt x="300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1" name="Google Shape;1671;p42"/>
          <p:cNvSpPr/>
          <p:nvPr/>
        </p:nvSpPr>
        <p:spPr>
          <a:xfrm>
            <a:off x="3423320" y="4204513"/>
            <a:ext cx="136422" cy="128605"/>
          </a:xfrm>
          <a:custGeom>
            <a:avLst/>
            <a:gdLst/>
            <a:ahLst/>
            <a:cxnLst/>
            <a:rect l="l" t="t" r="r" b="b"/>
            <a:pathLst>
              <a:path w="5672" h="5347" extrusionOk="0">
                <a:moveTo>
                  <a:pt x="5638" y="2744"/>
                </a:moveTo>
                <a:cubicBezTo>
                  <a:pt x="5638" y="2844"/>
                  <a:pt x="5604" y="2978"/>
                  <a:pt x="5604" y="3078"/>
                </a:cubicBezTo>
                <a:cubicBezTo>
                  <a:pt x="5604" y="3111"/>
                  <a:pt x="5638" y="3145"/>
                  <a:pt x="5638" y="3178"/>
                </a:cubicBezTo>
                <a:lnTo>
                  <a:pt x="5638" y="2744"/>
                </a:lnTo>
                <a:close/>
                <a:moveTo>
                  <a:pt x="3010" y="1"/>
                </a:moveTo>
                <a:cubicBezTo>
                  <a:pt x="2571" y="1"/>
                  <a:pt x="2132" y="102"/>
                  <a:pt x="1735" y="309"/>
                </a:cubicBezTo>
                <a:cubicBezTo>
                  <a:pt x="1001" y="676"/>
                  <a:pt x="467" y="1310"/>
                  <a:pt x="234" y="2077"/>
                </a:cubicBezTo>
                <a:cubicBezTo>
                  <a:pt x="0" y="2678"/>
                  <a:pt x="0" y="3311"/>
                  <a:pt x="167" y="3945"/>
                </a:cubicBezTo>
                <a:cubicBezTo>
                  <a:pt x="301" y="4345"/>
                  <a:pt x="501" y="4746"/>
                  <a:pt x="801" y="5079"/>
                </a:cubicBezTo>
                <a:cubicBezTo>
                  <a:pt x="901" y="5179"/>
                  <a:pt x="1035" y="5279"/>
                  <a:pt x="1168" y="5346"/>
                </a:cubicBezTo>
                <a:cubicBezTo>
                  <a:pt x="1168" y="5346"/>
                  <a:pt x="1035" y="5246"/>
                  <a:pt x="901" y="5013"/>
                </a:cubicBezTo>
                <a:cubicBezTo>
                  <a:pt x="267" y="4212"/>
                  <a:pt x="101" y="3111"/>
                  <a:pt x="434" y="2144"/>
                </a:cubicBezTo>
                <a:cubicBezTo>
                  <a:pt x="467" y="2110"/>
                  <a:pt x="467" y="2110"/>
                  <a:pt x="467" y="2077"/>
                </a:cubicBezTo>
                <a:cubicBezTo>
                  <a:pt x="862" y="948"/>
                  <a:pt x="1918" y="252"/>
                  <a:pt x="3049" y="252"/>
                </a:cubicBezTo>
                <a:cubicBezTo>
                  <a:pt x="3354" y="252"/>
                  <a:pt x="3665" y="303"/>
                  <a:pt x="3970" y="409"/>
                </a:cubicBezTo>
                <a:cubicBezTo>
                  <a:pt x="4537" y="609"/>
                  <a:pt x="5037" y="1010"/>
                  <a:pt x="5304" y="1577"/>
                </a:cubicBezTo>
                <a:cubicBezTo>
                  <a:pt x="5504" y="1910"/>
                  <a:pt x="5638" y="2311"/>
                  <a:pt x="5638" y="2744"/>
                </a:cubicBezTo>
                <a:cubicBezTo>
                  <a:pt x="5671" y="2311"/>
                  <a:pt x="5604" y="1877"/>
                  <a:pt x="5404" y="1477"/>
                </a:cubicBezTo>
                <a:cubicBezTo>
                  <a:pt x="5104" y="910"/>
                  <a:pt x="4604" y="443"/>
                  <a:pt x="4003" y="176"/>
                </a:cubicBezTo>
                <a:cubicBezTo>
                  <a:pt x="3685" y="60"/>
                  <a:pt x="3348" y="1"/>
                  <a:pt x="301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2" name="Google Shape;1672;p42"/>
          <p:cNvSpPr/>
          <p:nvPr/>
        </p:nvSpPr>
        <p:spPr>
          <a:xfrm>
            <a:off x="3462620" y="2226828"/>
            <a:ext cx="867333" cy="994302"/>
          </a:xfrm>
          <a:custGeom>
            <a:avLst/>
            <a:gdLst/>
            <a:ahLst/>
            <a:cxnLst/>
            <a:rect l="l" t="t" r="r" b="b"/>
            <a:pathLst>
              <a:path w="36061" h="41340" extrusionOk="0">
                <a:moveTo>
                  <a:pt x="15414" y="1"/>
                </a:moveTo>
                <a:cubicBezTo>
                  <a:pt x="14455" y="1"/>
                  <a:pt x="13510" y="66"/>
                  <a:pt x="12543" y="176"/>
                </a:cubicBezTo>
                <a:cubicBezTo>
                  <a:pt x="5371" y="1110"/>
                  <a:pt x="1" y="7248"/>
                  <a:pt x="34" y="14486"/>
                </a:cubicBezTo>
                <a:cubicBezTo>
                  <a:pt x="34" y="16788"/>
                  <a:pt x="335" y="19090"/>
                  <a:pt x="935" y="21325"/>
                </a:cubicBezTo>
                <a:cubicBezTo>
                  <a:pt x="2936" y="28463"/>
                  <a:pt x="3537" y="34701"/>
                  <a:pt x="3303" y="37770"/>
                </a:cubicBezTo>
                <a:lnTo>
                  <a:pt x="10008" y="41339"/>
                </a:lnTo>
                <a:cubicBezTo>
                  <a:pt x="10008" y="41339"/>
                  <a:pt x="13144" y="36869"/>
                  <a:pt x="16112" y="34968"/>
                </a:cubicBezTo>
                <a:cubicBezTo>
                  <a:pt x="19048" y="33033"/>
                  <a:pt x="29122" y="27863"/>
                  <a:pt x="33025" y="22592"/>
                </a:cubicBezTo>
                <a:cubicBezTo>
                  <a:pt x="35560" y="19156"/>
                  <a:pt x="36060" y="12151"/>
                  <a:pt x="29989" y="6014"/>
                </a:cubicBezTo>
                <a:cubicBezTo>
                  <a:pt x="26286" y="2278"/>
                  <a:pt x="21283" y="110"/>
                  <a:pt x="16012" y="9"/>
                </a:cubicBezTo>
                <a:cubicBezTo>
                  <a:pt x="15812" y="4"/>
                  <a:pt x="15613" y="1"/>
                  <a:pt x="15414" y="1"/>
                </a:cubicBezTo>
                <a:close/>
              </a:path>
            </a:pathLst>
          </a:custGeom>
          <a:solidFill>
            <a:srgbClr val="ACD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3" name="Google Shape;1673;p42"/>
          <p:cNvSpPr/>
          <p:nvPr/>
        </p:nvSpPr>
        <p:spPr>
          <a:xfrm>
            <a:off x="3419303" y="3320585"/>
            <a:ext cx="191789" cy="199798"/>
          </a:xfrm>
          <a:custGeom>
            <a:avLst/>
            <a:gdLst/>
            <a:ahLst/>
            <a:cxnLst/>
            <a:rect l="l" t="t" r="r" b="b"/>
            <a:pathLst>
              <a:path w="7974" h="8307" extrusionOk="0">
                <a:moveTo>
                  <a:pt x="1935" y="0"/>
                </a:moveTo>
                <a:lnTo>
                  <a:pt x="1" y="6472"/>
                </a:lnTo>
                <a:lnTo>
                  <a:pt x="4070" y="8306"/>
                </a:lnTo>
                <a:lnTo>
                  <a:pt x="7973" y="3303"/>
                </a:lnTo>
                <a:lnTo>
                  <a:pt x="1935" y="0"/>
                </a:ln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4" name="Google Shape;1674;p42"/>
          <p:cNvSpPr/>
          <p:nvPr/>
        </p:nvSpPr>
        <p:spPr>
          <a:xfrm>
            <a:off x="3471447" y="3133654"/>
            <a:ext cx="71434" cy="191765"/>
          </a:xfrm>
          <a:custGeom>
            <a:avLst/>
            <a:gdLst/>
            <a:ahLst/>
            <a:cxnLst/>
            <a:rect l="l" t="t" r="r" b="b"/>
            <a:pathLst>
              <a:path w="2970" h="7973" extrusionOk="0">
                <a:moveTo>
                  <a:pt x="2936" y="0"/>
                </a:moveTo>
                <a:lnTo>
                  <a:pt x="2936" y="0"/>
                </a:lnTo>
                <a:cubicBezTo>
                  <a:pt x="2903" y="0"/>
                  <a:pt x="2169" y="1801"/>
                  <a:pt x="1402" y="3970"/>
                </a:cubicBezTo>
                <a:cubicBezTo>
                  <a:pt x="601" y="6138"/>
                  <a:pt x="1" y="7972"/>
                  <a:pt x="68" y="7972"/>
                </a:cubicBezTo>
                <a:cubicBezTo>
                  <a:pt x="101" y="7972"/>
                  <a:pt x="801" y="6171"/>
                  <a:pt x="1602" y="4003"/>
                </a:cubicBezTo>
                <a:cubicBezTo>
                  <a:pt x="2403" y="1835"/>
                  <a:pt x="2970" y="0"/>
                  <a:pt x="2936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5" name="Google Shape;1675;p42"/>
          <p:cNvSpPr/>
          <p:nvPr/>
        </p:nvSpPr>
        <p:spPr>
          <a:xfrm>
            <a:off x="3600630" y="3213073"/>
            <a:ext cx="109123" cy="180533"/>
          </a:xfrm>
          <a:custGeom>
            <a:avLst/>
            <a:gdLst/>
            <a:ahLst/>
            <a:cxnLst/>
            <a:rect l="l" t="t" r="r" b="b"/>
            <a:pathLst>
              <a:path w="4537" h="7506" extrusionOk="0">
                <a:moveTo>
                  <a:pt x="4470" y="0"/>
                </a:moveTo>
                <a:cubicBezTo>
                  <a:pt x="4437" y="0"/>
                  <a:pt x="3403" y="1635"/>
                  <a:pt x="2202" y="3703"/>
                </a:cubicBezTo>
                <a:cubicBezTo>
                  <a:pt x="968" y="5805"/>
                  <a:pt x="0" y="7472"/>
                  <a:pt x="67" y="7506"/>
                </a:cubicBezTo>
                <a:cubicBezTo>
                  <a:pt x="901" y="6305"/>
                  <a:pt x="1668" y="5071"/>
                  <a:pt x="2369" y="3803"/>
                </a:cubicBezTo>
                <a:cubicBezTo>
                  <a:pt x="3570" y="1702"/>
                  <a:pt x="4537" y="0"/>
                  <a:pt x="447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6" name="Google Shape;1676;p42"/>
          <p:cNvSpPr/>
          <p:nvPr/>
        </p:nvSpPr>
        <p:spPr>
          <a:xfrm>
            <a:off x="3593414" y="2230893"/>
            <a:ext cx="566444" cy="970972"/>
          </a:xfrm>
          <a:custGeom>
            <a:avLst/>
            <a:gdLst/>
            <a:ahLst/>
            <a:cxnLst/>
            <a:rect l="l" t="t" r="r" b="b"/>
            <a:pathLst>
              <a:path w="23551" h="40370" extrusionOk="0">
                <a:moveTo>
                  <a:pt x="0" y="38668"/>
                </a:moveTo>
                <a:cubicBezTo>
                  <a:pt x="0" y="38670"/>
                  <a:pt x="0" y="38671"/>
                  <a:pt x="1" y="38671"/>
                </a:cubicBezTo>
                <a:cubicBezTo>
                  <a:pt x="1" y="38671"/>
                  <a:pt x="1" y="38670"/>
                  <a:pt x="2" y="38669"/>
                </a:cubicBezTo>
                <a:lnTo>
                  <a:pt x="2" y="38669"/>
                </a:lnTo>
                <a:cubicBezTo>
                  <a:pt x="1" y="38669"/>
                  <a:pt x="1" y="38669"/>
                  <a:pt x="0" y="38668"/>
                </a:cubicBezTo>
                <a:close/>
                <a:moveTo>
                  <a:pt x="12829" y="0"/>
                </a:moveTo>
                <a:cubicBezTo>
                  <a:pt x="12743" y="0"/>
                  <a:pt x="12659" y="3"/>
                  <a:pt x="12576" y="7"/>
                </a:cubicBezTo>
                <a:cubicBezTo>
                  <a:pt x="12342" y="7"/>
                  <a:pt x="9007" y="3943"/>
                  <a:pt x="7506" y="6579"/>
                </a:cubicBezTo>
                <a:cubicBezTo>
                  <a:pt x="2535" y="15452"/>
                  <a:pt x="2268" y="24125"/>
                  <a:pt x="901" y="34198"/>
                </a:cubicBezTo>
                <a:cubicBezTo>
                  <a:pt x="706" y="35627"/>
                  <a:pt x="37" y="38603"/>
                  <a:pt x="2" y="38669"/>
                </a:cubicBezTo>
                <a:lnTo>
                  <a:pt x="2" y="38669"/>
                </a:lnTo>
                <a:cubicBezTo>
                  <a:pt x="737" y="39270"/>
                  <a:pt x="3202" y="40369"/>
                  <a:pt x="3202" y="40369"/>
                </a:cubicBezTo>
                <a:cubicBezTo>
                  <a:pt x="3202" y="40369"/>
                  <a:pt x="5537" y="37601"/>
                  <a:pt x="6438" y="36166"/>
                </a:cubicBezTo>
                <a:cubicBezTo>
                  <a:pt x="10174" y="30496"/>
                  <a:pt x="14177" y="26093"/>
                  <a:pt x="17346" y="20122"/>
                </a:cubicBezTo>
                <a:cubicBezTo>
                  <a:pt x="20515" y="14151"/>
                  <a:pt x="23550" y="8847"/>
                  <a:pt x="20615" y="2743"/>
                </a:cubicBezTo>
                <a:lnTo>
                  <a:pt x="20615" y="2743"/>
                </a:lnTo>
                <a:cubicBezTo>
                  <a:pt x="20615" y="2743"/>
                  <a:pt x="20616" y="2743"/>
                  <a:pt x="20616" y="2743"/>
                </a:cubicBezTo>
                <a:cubicBezTo>
                  <a:pt x="20624" y="2743"/>
                  <a:pt x="15838" y="0"/>
                  <a:pt x="12829" y="0"/>
                </a:cubicBez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7" name="Google Shape;1677;p42"/>
          <p:cNvSpPr/>
          <p:nvPr/>
        </p:nvSpPr>
        <p:spPr>
          <a:xfrm>
            <a:off x="3458628" y="2453372"/>
            <a:ext cx="800709" cy="337712"/>
          </a:xfrm>
          <a:custGeom>
            <a:avLst/>
            <a:gdLst/>
            <a:ahLst/>
            <a:cxnLst/>
            <a:rect l="l" t="t" r="r" b="b"/>
            <a:pathLst>
              <a:path w="33291" h="14041" extrusionOk="0">
                <a:moveTo>
                  <a:pt x="5221" y="1"/>
                </a:moveTo>
                <a:cubicBezTo>
                  <a:pt x="4318" y="1"/>
                  <a:pt x="3416" y="182"/>
                  <a:pt x="2569" y="531"/>
                </a:cubicBezTo>
                <a:cubicBezTo>
                  <a:pt x="1868" y="798"/>
                  <a:pt x="1168" y="1198"/>
                  <a:pt x="567" y="1698"/>
                </a:cubicBezTo>
                <a:cubicBezTo>
                  <a:pt x="434" y="1832"/>
                  <a:pt x="267" y="1965"/>
                  <a:pt x="134" y="2099"/>
                </a:cubicBezTo>
                <a:cubicBezTo>
                  <a:pt x="67" y="2165"/>
                  <a:pt x="34" y="2232"/>
                  <a:pt x="0" y="2265"/>
                </a:cubicBezTo>
                <a:cubicBezTo>
                  <a:pt x="67" y="2232"/>
                  <a:pt x="134" y="2199"/>
                  <a:pt x="167" y="2165"/>
                </a:cubicBezTo>
                <a:cubicBezTo>
                  <a:pt x="234" y="2065"/>
                  <a:pt x="400" y="1932"/>
                  <a:pt x="634" y="1765"/>
                </a:cubicBezTo>
                <a:cubicBezTo>
                  <a:pt x="1234" y="1331"/>
                  <a:pt x="1902" y="931"/>
                  <a:pt x="2635" y="664"/>
                </a:cubicBezTo>
                <a:cubicBezTo>
                  <a:pt x="3469" y="311"/>
                  <a:pt x="4341" y="148"/>
                  <a:pt x="5222" y="148"/>
                </a:cubicBezTo>
                <a:cubicBezTo>
                  <a:pt x="5505" y="148"/>
                  <a:pt x="5788" y="165"/>
                  <a:pt x="6071" y="197"/>
                </a:cubicBezTo>
                <a:cubicBezTo>
                  <a:pt x="7606" y="397"/>
                  <a:pt x="9007" y="1031"/>
                  <a:pt x="10174" y="2032"/>
                </a:cubicBezTo>
                <a:lnTo>
                  <a:pt x="10207" y="2065"/>
                </a:lnTo>
                <a:lnTo>
                  <a:pt x="10241" y="2032"/>
                </a:lnTo>
                <a:cubicBezTo>
                  <a:pt x="11375" y="1231"/>
                  <a:pt x="12709" y="798"/>
                  <a:pt x="14077" y="731"/>
                </a:cubicBezTo>
                <a:cubicBezTo>
                  <a:pt x="14230" y="724"/>
                  <a:pt x="14382" y="721"/>
                  <a:pt x="14534" y="721"/>
                </a:cubicBezTo>
                <a:cubicBezTo>
                  <a:pt x="15909" y="721"/>
                  <a:pt x="17249" y="994"/>
                  <a:pt x="18480" y="1565"/>
                </a:cubicBezTo>
                <a:cubicBezTo>
                  <a:pt x="19848" y="2199"/>
                  <a:pt x="21082" y="3066"/>
                  <a:pt x="22183" y="4100"/>
                </a:cubicBezTo>
                <a:cubicBezTo>
                  <a:pt x="23183" y="5067"/>
                  <a:pt x="24084" y="6102"/>
                  <a:pt x="24885" y="7236"/>
                </a:cubicBezTo>
                <a:lnTo>
                  <a:pt x="24918" y="7269"/>
                </a:lnTo>
                <a:lnTo>
                  <a:pt x="24985" y="7269"/>
                </a:lnTo>
                <a:cubicBezTo>
                  <a:pt x="28487" y="7769"/>
                  <a:pt x="31489" y="10038"/>
                  <a:pt x="32957" y="13240"/>
                </a:cubicBezTo>
                <a:cubicBezTo>
                  <a:pt x="33024" y="13440"/>
                  <a:pt x="33124" y="13640"/>
                  <a:pt x="33191" y="13840"/>
                </a:cubicBezTo>
                <a:cubicBezTo>
                  <a:pt x="33191" y="13907"/>
                  <a:pt x="33224" y="13974"/>
                  <a:pt x="33291" y="14041"/>
                </a:cubicBezTo>
                <a:cubicBezTo>
                  <a:pt x="33257" y="13941"/>
                  <a:pt x="33224" y="13840"/>
                  <a:pt x="33191" y="13774"/>
                </a:cubicBezTo>
                <a:cubicBezTo>
                  <a:pt x="33157" y="13640"/>
                  <a:pt x="33057" y="13440"/>
                  <a:pt x="32990" y="13173"/>
                </a:cubicBezTo>
                <a:cubicBezTo>
                  <a:pt x="32690" y="12473"/>
                  <a:pt x="32323" y="11806"/>
                  <a:pt x="31856" y="11172"/>
                </a:cubicBezTo>
                <a:cubicBezTo>
                  <a:pt x="31156" y="10205"/>
                  <a:pt x="30288" y="9371"/>
                  <a:pt x="29288" y="8737"/>
                </a:cubicBezTo>
                <a:cubicBezTo>
                  <a:pt x="27990" y="7838"/>
                  <a:pt x="26527" y="7305"/>
                  <a:pt x="24996" y="7104"/>
                </a:cubicBezTo>
                <a:lnTo>
                  <a:pt x="24996" y="7104"/>
                </a:lnTo>
                <a:cubicBezTo>
                  <a:pt x="24233" y="5982"/>
                  <a:pt x="23307" y="4925"/>
                  <a:pt x="22316" y="3967"/>
                </a:cubicBezTo>
                <a:cubicBezTo>
                  <a:pt x="21215" y="2899"/>
                  <a:pt x="19948" y="2032"/>
                  <a:pt x="18547" y="1398"/>
                </a:cubicBezTo>
                <a:cubicBezTo>
                  <a:pt x="17352" y="844"/>
                  <a:pt x="16030" y="545"/>
                  <a:pt x="14691" y="545"/>
                </a:cubicBezTo>
                <a:cubicBezTo>
                  <a:pt x="14498" y="545"/>
                  <a:pt x="14304" y="552"/>
                  <a:pt x="14110" y="564"/>
                </a:cubicBezTo>
                <a:cubicBezTo>
                  <a:pt x="12739" y="630"/>
                  <a:pt x="11400" y="1078"/>
                  <a:pt x="10249" y="1848"/>
                </a:cubicBezTo>
                <a:lnTo>
                  <a:pt x="10249" y="1848"/>
                </a:lnTo>
                <a:cubicBezTo>
                  <a:pt x="9092" y="843"/>
                  <a:pt x="7647" y="195"/>
                  <a:pt x="6138" y="64"/>
                </a:cubicBezTo>
                <a:cubicBezTo>
                  <a:pt x="5834" y="22"/>
                  <a:pt x="5528" y="1"/>
                  <a:pt x="522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8" name="Google Shape;1678;p42"/>
          <p:cNvSpPr/>
          <p:nvPr/>
        </p:nvSpPr>
        <p:spPr>
          <a:xfrm>
            <a:off x="3505962" y="2785167"/>
            <a:ext cx="454122" cy="219329"/>
          </a:xfrm>
          <a:custGeom>
            <a:avLst/>
            <a:gdLst/>
            <a:ahLst/>
            <a:cxnLst/>
            <a:rect l="l" t="t" r="r" b="b"/>
            <a:pathLst>
              <a:path w="18881" h="9119" extrusionOk="0">
                <a:moveTo>
                  <a:pt x="2916" y="1"/>
                </a:moveTo>
                <a:cubicBezTo>
                  <a:pt x="2475" y="1"/>
                  <a:pt x="2032" y="69"/>
                  <a:pt x="1601" y="212"/>
                </a:cubicBezTo>
                <a:cubicBezTo>
                  <a:pt x="1168" y="346"/>
                  <a:pt x="767" y="579"/>
                  <a:pt x="367" y="813"/>
                </a:cubicBezTo>
                <a:cubicBezTo>
                  <a:pt x="234" y="946"/>
                  <a:pt x="100" y="1046"/>
                  <a:pt x="67" y="1080"/>
                </a:cubicBezTo>
                <a:lnTo>
                  <a:pt x="0" y="1146"/>
                </a:lnTo>
                <a:cubicBezTo>
                  <a:pt x="501" y="779"/>
                  <a:pt x="1068" y="512"/>
                  <a:pt x="1668" y="312"/>
                </a:cubicBezTo>
                <a:cubicBezTo>
                  <a:pt x="2057" y="215"/>
                  <a:pt x="2468" y="163"/>
                  <a:pt x="2876" y="163"/>
                </a:cubicBezTo>
                <a:cubicBezTo>
                  <a:pt x="3168" y="163"/>
                  <a:pt x="3458" y="190"/>
                  <a:pt x="3736" y="246"/>
                </a:cubicBezTo>
                <a:cubicBezTo>
                  <a:pt x="4637" y="412"/>
                  <a:pt x="5437" y="846"/>
                  <a:pt x="6071" y="1480"/>
                </a:cubicBezTo>
                <a:lnTo>
                  <a:pt x="6105" y="1547"/>
                </a:lnTo>
                <a:lnTo>
                  <a:pt x="6171" y="1480"/>
                </a:lnTo>
                <a:cubicBezTo>
                  <a:pt x="6872" y="1113"/>
                  <a:pt x="7672" y="879"/>
                  <a:pt x="8506" y="813"/>
                </a:cubicBezTo>
                <a:cubicBezTo>
                  <a:pt x="8592" y="809"/>
                  <a:pt x="8678" y="808"/>
                  <a:pt x="8765" y="808"/>
                </a:cubicBezTo>
                <a:cubicBezTo>
                  <a:pt x="9551" y="808"/>
                  <a:pt x="10354" y="946"/>
                  <a:pt x="11075" y="1246"/>
                </a:cubicBezTo>
                <a:cubicBezTo>
                  <a:pt x="12976" y="2047"/>
                  <a:pt x="14344" y="3748"/>
                  <a:pt x="14677" y="5783"/>
                </a:cubicBezTo>
                <a:lnTo>
                  <a:pt x="14677" y="5883"/>
                </a:lnTo>
                <a:lnTo>
                  <a:pt x="14744" y="5883"/>
                </a:lnTo>
                <a:cubicBezTo>
                  <a:pt x="14842" y="5874"/>
                  <a:pt x="14940" y="5870"/>
                  <a:pt x="15038" y="5870"/>
                </a:cubicBezTo>
                <a:cubicBezTo>
                  <a:pt x="15713" y="5870"/>
                  <a:pt x="16397" y="6067"/>
                  <a:pt x="16979" y="6417"/>
                </a:cubicBezTo>
                <a:cubicBezTo>
                  <a:pt x="17479" y="6717"/>
                  <a:pt x="17913" y="7151"/>
                  <a:pt x="18247" y="7651"/>
                </a:cubicBezTo>
                <a:cubicBezTo>
                  <a:pt x="18534" y="8098"/>
                  <a:pt x="18729" y="8575"/>
                  <a:pt x="18833" y="9053"/>
                </a:cubicBezTo>
                <a:lnTo>
                  <a:pt x="18833" y="9053"/>
                </a:lnTo>
                <a:cubicBezTo>
                  <a:pt x="18836" y="9011"/>
                  <a:pt x="18858" y="8974"/>
                  <a:pt x="18880" y="8952"/>
                </a:cubicBezTo>
                <a:cubicBezTo>
                  <a:pt x="18880" y="8852"/>
                  <a:pt x="18880" y="8752"/>
                  <a:pt x="18847" y="8652"/>
                </a:cubicBezTo>
                <a:cubicBezTo>
                  <a:pt x="18747" y="8251"/>
                  <a:pt x="18614" y="7884"/>
                  <a:pt x="18380" y="7551"/>
                </a:cubicBezTo>
                <a:cubicBezTo>
                  <a:pt x="18046" y="7050"/>
                  <a:pt x="17613" y="6583"/>
                  <a:pt x="17112" y="6283"/>
                </a:cubicBezTo>
                <a:cubicBezTo>
                  <a:pt x="16499" y="5845"/>
                  <a:pt x="15808" y="5637"/>
                  <a:pt x="15086" y="5637"/>
                </a:cubicBezTo>
                <a:cubicBezTo>
                  <a:pt x="15011" y="5637"/>
                  <a:pt x="14935" y="5639"/>
                  <a:pt x="14858" y="5644"/>
                </a:cubicBezTo>
                <a:lnTo>
                  <a:pt x="14858" y="5644"/>
                </a:lnTo>
                <a:cubicBezTo>
                  <a:pt x="14684" y="4717"/>
                  <a:pt x="14322" y="3852"/>
                  <a:pt x="13743" y="3081"/>
                </a:cubicBezTo>
                <a:cubicBezTo>
                  <a:pt x="12590" y="1522"/>
                  <a:pt x="10765" y="633"/>
                  <a:pt x="8842" y="633"/>
                </a:cubicBezTo>
                <a:cubicBezTo>
                  <a:pt x="8708" y="633"/>
                  <a:pt x="8574" y="637"/>
                  <a:pt x="8440" y="646"/>
                </a:cubicBezTo>
                <a:cubicBezTo>
                  <a:pt x="7670" y="742"/>
                  <a:pt x="6870" y="961"/>
                  <a:pt x="6158" y="1334"/>
                </a:cubicBezTo>
                <a:lnTo>
                  <a:pt x="6158" y="1334"/>
                </a:lnTo>
                <a:cubicBezTo>
                  <a:pt x="5497" y="691"/>
                  <a:pt x="4649" y="242"/>
                  <a:pt x="3736" y="79"/>
                </a:cubicBezTo>
                <a:cubicBezTo>
                  <a:pt x="3466" y="27"/>
                  <a:pt x="3192" y="1"/>
                  <a:pt x="2916" y="1"/>
                </a:cubicBezTo>
                <a:close/>
                <a:moveTo>
                  <a:pt x="18833" y="9053"/>
                </a:moveTo>
                <a:cubicBezTo>
                  <a:pt x="18832" y="9074"/>
                  <a:pt x="18836" y="9096"/>
                  <a:pt x="18847" y="9119"/>
                </a:cubicBezTo>
                <a:cubicBezTo>
                  <a:pt x="18843" y="9097"/>
                  <a:pt x="18838" y="9075"/>
                  <a:pt x="18833" y="9053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9" name="Google Shape;1679;p42"/>
          <p:cNvSpPr/>
          <p:nvPr/>
        </p:nvSpPr>
        <p:spPr>
          <a:xfrm>
            <a:off x="3450594" y="3371936"/>
            <a:ext cx="132405" cy="65806"/>
          </a:xfrm>
          <a:custGeom>
            <a:avLst/>
            <a:gdLst/>
            <a:ahLst/>
            <a:cxnLst/>
            <a:rect l="l" t="t" r="r" b="b"/>
            <a:pathLst>
              <a:path w="5505" h="2736" extrusionOk="0">
                <a:moveTo>
                  <a:pt x="34" y="0"/>
                </a:moveTo>
                <a:cubicBezTo>
                  <a:pt x="1" y="67"/>
                  <a:pt x="1" y="200"/>
                  <a:pt x="34" y="267"/>
                </a:cubicBezTo>
                <a:cubicBezTo>
                  <a:pt x="134" y="734"/>
                  <a:pt x="468" y="1101"/>
                  <a:pt x="935" y="1201"/>
                </a:cubicBezTo>
                <a:cubicBezTo>
                  <a:pt x="993" y="1211"/>
                  <a:pt x="1052" y="1215"/>
                  <a:pt x="1110" y="1215"/>
                </a:cubicBezTo>
                <a:cubicBezTo>
                  <a:pt x="1252" y="1215"/>
                  <a:pt x="1394" y="1191"/>
                  <a:pt x="1535" y="1168"/>
                </a:cubicBezTo>
                <a:lnTo>
                  <a:pt x="2169" y="1034"/>
                </a:lnTo>
                <a:cubicBezTo>
                  <a:pt x="2369" y="1034"/>
                  <a:pt x="2569" y="1101"/>
                  <a:pt x="2703" y="1268"/>
                </a:cubicBezTo>
                <a:cubicBezTo>
                  <a:pt x="3003" y="1601"/>
                  <a:pt x="3136" y="2102"/>
                  <a:pt x="3470" y="2435"/>
                </a:cubicBezTo>
                <a:cubicBezTo>
                  <a:pt x="3603" y="2602"/>
                  <a:pt x="3837" y="2702"/>
                  <a:pt x="4037" y="2702"/>
                </a:cubicBezTo>
                <a:cubicBezTo>
                  <a:pt x="4237" y="2702"/>
                  <a:pt x="4404" y="2669"/>
                  <a:pt x="4604" y="2602"/>
                </a:cubicBezTo>
                <a:cubicBezTo>
                  <a:pt x="4714" y="2547"/>
                  <a:pt x="4844" y="2522"/>
                  <a:pt x="4978" y="2522"/>
                </a:cubicBezTo>
                <a:cubicBezTo>
                  <a:pt x="5088" y="2522"/>
                  <a:pt x="5199" y="2539"/>
                  <a:pt x="5304" y="2569"/>
                </a:cubicBezTo>
                <a:cubicBezTo>
                  <a:pt x="5371" y="2635"/>
                  <a:pt x="5438" y="2669"/>
                  <a:pt x="5505" y="2735"/>
                </a:cubicBezTo>
                <a:cubicBezTo>
                  <a:pt x="5505" y="2635"/>
                  <a:pt x="5438" y="2569"/>
                  <a:pt x="5371" y="2502"/>
                </a:cubicBezTo>
                <a:cubicBezTo>
                  <a:pt x="5220" y="2437"/>
                  <a:pt x="5042" y="2401"/>
                  <a:pt x="4871" y="2401"/>
                </a:cubicBezTo>
                <a:cubicBezTo>
                  <a:pt x="4778" y="2401"/>
                  <a:pt x="4687" y="2412"/>
                  <a:pt x="4604" y="2435"/>
                </a:cubicBezTo>
                <a:cubicBezTo>
                  <a:pt x="4437" y="2502"/>
                  <a:pt x="4270" y="2535"/>
                  <a:pt x="4104" y="2535"/>
                </a:cubicBezTo>
                <a:cubicBezTo>
                  <a:pt x="3903" y="2535"/>
                  <a:pt x="3737" y="2435"/>
                  <a:pt x="3637" y="2335"/>
                </a:cubicBezTo>
                <a:cubicBezTo>
                  <a:pt x="3336" y="2035"/>
                  <a:pt x="3270" y="1568"/>
                  <a:pt x="2869" y="1168"/>
                </a:cubicBezTo>
                <a:cubicBezTo>
                  <a:pt x="2720" y="988"/>
                  <a:pt x="2490" y="862"/>
                  <a:pt x="2251" y="862"/>
                </a:cubicBezTo>
                <a:cubicBezTo>
                  <a:pt x="2224" y="862"/>
                  <a:pt x="2196" y="864"/>
                  <a:pt x="2169" y="867"/>
                </a:cubicBezTo>
                <a:cubicBezTo>
                  <a:pt x="1935" y="867"/>
                  <a:pt x="1702" y="901"/>
                  <a:pt x="1502" y="1001"/>
                </a:cubicBezTo>
                <a:cubicBezTo>
                  <a:pt x="1384" y="1025"/>
                  <a:pt x="1249" y="1048"/>
                  <a:pt x="1121" y="1048"/>
                </a:cubicBezTo>
                <a:cubicBezTo>
                  <a:pt x="1069" y="1048"/>
                  <a:pt x="1017" y="1044"/>
                  <a:pt x="968" y="1034"/>
                </a:cubicBezTo>
                <a:cubicBezTo>
                  <a:pt x="801" y="968"/>
                  <a:pt x="668" y="901"/>
                  <a:pt x="534" y="834"/>
                </a:cubicBezTo>
                <a:cubicBezTo>
                  <a:pt x="334" y="667"/>
                  <a:pt x="201" y="467"/>
                  <a:pt x="134" y="234"/>
                </a:cubicBezTo>
                <a:cubicBezTo>
                  <a:pt x="67" y="167"/>
                  <a:pt x="67" y="67"/>
                  <a:pt x="3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0" name="Google Shape;1680;p42"/>
          <p:cNvSpPr/>
          <p:nvPr/>
        </p:nvSpPr>
        <p:spPr>
          <a:xfrm>
            <a:off x="3459421" y="3339826"/>
            <a:ext cx="140439" cy="73839"/>
          </a:xfrm>
          <a:custGeom>
            <a:avLst/>
            <a:gdLst/>
            <a:ahLst/>
            <a:cxnLst/>
            <a:rect l="l" t="t" r="r" b="b"/>
            <a:pathLst>
              <a:path w="5839" h="3070" extrusionOk="0">
                <a:moveTo>
                  <a:pt x="1" y="1"/>
                </a:moveTo>
                <a:cubicBezTo>
                  <a:pt x="935" y="568"/>
                  <a:pt x="1902" y="1135"/>
                  <a:pt x="2903" y="1602"/>
                </a:cubicBezTo>
                <a:cubicBezTo>
                  <a:pt x="3837" y="2169"/>
                  <a:pt x="4837" y="2636"/>
                  <a:pt x="5838" y="3070"/>
                </a:cubicBezTo>
                <a:cubicBezTo>
                  <a:pt x="4937" y="2469"/>
                  <a:pt x="3970" y="1936"/>
                  <a:pt x="2969" y="1435"/>
                </a:cubicBezTo>
                <a:cubicBezTo>
                  <a:pt x="2002" y="902"/>
                  <a:pt x="1035" y="401"/>
                  <a:pt x="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1" name="Google Shape;1681;p42"/>
          <p:cNvSpPr/>
          <p:nvPr/>
        </p:nvSpPr>
        <p:spPr>
          <a:xfrm>
            <a:off x="3442585" y="3395987"/>
            <a:ext cx="128389" cy="62342"/>
          </a:xfrm>
          <a:custGeom>
            <a:avLst/>
            <a:gdLst/>
            <a:ahLst/>
            <a:cxnLst/>
            <a:rect l="l" t="t" r="r" b="b"/>
            <a:pathLst>
              <a:path w="5338" h="2592" extrusionOk="0">
                <a:moveTo>
                  <a:pt x="33" y="1"/>
                </a:moveTo>
                <a:lnTo>
                  <a:pt x="33" y="1"/>
                </a:lnTo>
                <a:cubicBezTo>
                  <a:pt x="33" y="1"/>
                  <a:pt x="0" y="68"/>
                  <a:pt x="100" y="234"/>
                </a:cubicBezTo>
                <a:cubicBezTo>
                  <a:pt x="200" y="468"/>
                  <a:pt x="367" y="668"/>
                  <a:pt x="634" y="735"/>
                </a:cubicBezTo>
                <a:cubicBezTo>
                  <a:pt x="884" y="810"/>
                  <a:pt x="1153" y="847"/>
                  <a:pt x="1413" y="847"/>
                </a:cubicBezTo>
                <a:cubicBezTo>
                  <a:pt x="1499" y="847"/>
                  <a:pt x="1585" y="843"/>
                  <a:pt x="1668" y="835"/>
                </a:cubicBezTo>
                <a:cubicBezTo>
                  <a:pt x="1737" y="823"/>
                  <a:pt x="1804" y="818"/>
                  <a:pt x="1871" y="818"/>
                </a:cubicBezTo>
                <a:cubicBezTo>
                  <a:pt x="2193" y="818"/>
                  <a:pt x="2492" y="947"/>
                  <a:pt x="2769" y="1168"/>
                </a:cubicBezTo>
                <a:cubicBezTo>
                  <a:pt x="2869" y="1335"/>
                  <a:pt x="2969" y="1502"/>
                  <a:pt x="3036" y="1702"/>
                </a:cubicBezTo>
                <a:cubicBezTo>
                  <a:pt x="3136" y="1902"/>
                  <a:pt x="3269" y="2069"/>
                  <a:pt x="3436" y="2202"/>
                </a:cubicBezTo>
                <a:cubicBezTo>
                  <a:pt x="3703" y="2436"/>
                  <a:pt x="4070" y="2569"/>
                  <a:pt x="4437" y="2569"/>
                </a:cubicBezTo>
                <a:cubicBezTo>
                  <a:pt x="4492" y="2583"/>
                  <a:pt x="4547" y="2591"/>
                  <a:pt x="4602" y="2591"/>
                </a:cubicBezTo>
                <a:cubicBezTo>
                  <a:pt x="4681" y="2591"/>
                  <a:pt x="4759" y="2575"/>
                  <a:pt x="4837" y="2536"/>
                </a:cubicBezTo>
                <a:cubicBezTo>
                  <a:pt x="4937" y="2503"/>
                  <a:pt x="5037" y="2469"/>
                  <a:pt x="5137" y="2403"/>
                </a:cubicBezTo>
                <a:cubicBezTo>
                  <a:pt x="5204" y="2369"/>
                  <a:pt x="5270" y="2336"/>
                  <a:pt x="5337" y="2269"/>
                </a:cubicBezTo>
                <a:cubicBezTo>
                  <a:pt x="5270" y="2269"/>
                  <a:pt x="5204" y="2303"/>
                  <a:pt x="5137" y="2336"/>
                </a:cubicBezTo>
                <a:cubicBezTo>
                  <a:pt x="4987" y="2411"/>
                  <a:pt x="4818" y="2449"/>
                  <a:pt x="4645" y="2449"/>
                </a:cubicBezTo>
                <a:cubicBezTo>
                  <a:pt x="4587" y="2449"/>
                  <a:pt x="4528" y="2444"/>
                  <a:pt x="4470" y="2436"/>
                </a:cubicBezTo>
                <a:cubicBezTo>
                  <a:pt x="4136" y="2403"/>
                  <a:pt x="3836" y="2269"/>
                  <a:pt x="3603" y="2069"/>
                </a:cubicBezTo>
                <a:cubicBezTo>
                  <a:pt x="3436" y="1936"/>
                  <a:pt x="3336" y="1802"/>
                  <a:pt x="3269" y="1602"/>
                </a:cubicBezTo>
                <a:cubicBezTo>
                  <a:pt x="3169" y="1402"/>
                  <a:pt x="3069" y="1168"/>
                  <a:pt x="2935" y="1002"/>
                </a:cubicBezTo>
                <a:cubicBezTo>
                  <a:pt x="2630" y="724"/>
                  <a:pt x="2278" y="585"/>
                  <a:pt x="1898" y="585"/>
                </a:cubicBezTo>
                <a:cubicBezTo>
                  <a:pt x="1823" y="585"/>
                  <a:pt x="1746" y="590"/>
                  <a:pt x="1668" y="601"/>
                </a:cubicBezTo>
                <a:cubicBezTo>
                  <a:pt x="1540" y="627"/>
                  <a:pt x="1413" y="638"/>
                  <a:pt x="1286" y="638"/>
                </a:cubicBezTo>
                <a:cubicBezTo>
                  <a:pt x="1080" y="638"/>
                  <a:pt x="873" y="609"/>
                  <a:pt x="667" y="568"/>
                </a:cubicBezTo>
                <a:cubicBezTo>
                  <a:pt x="467" y="501"/>
                  <a:pt x="267" y="368"/>
                  <a:pt x="167" y="201"/>
                </a:cubicBezTo>
                <a:cubicBezTo>
                  <a:pt x="133" y="134"/>
                  <a:pt x="67" y="68"/>
                  <a:pt x="33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2" name="Google Shape;1682;p42"/>
          <p:cNvSpPr/>
          <p:nvPr/>
        </p:nvSpPr>
        <p:spPr>
          <a:xfrm>
            <a:off x="2426059" y="2307282"/>
            <a:ext cx="295260" cy="207808"/>
          </a:xfrm>
          <a:custGeom>
            <a:avLst/>
            <a:gdLst/>
            <a:ahLst/>
            <a:cxnLst/>
            <a:rect l="l" t="t" r="r" b="b"/>
            <a:pathLst>
              <a:path w="12276" h="8640" extrusionOk="0">
                <a:moveTo>
                  <a:pt x="7272" y="0"/>
                </a:moveTo>
                <a:lnTo>
                  <a:pt x="4604" y="167"/>
                </a:lnTo>
                <a:cubicBezTo>
                  <a:pt x="2803" y="267"/>
                  <a:pt x="1201" y="1368"/>
                  <a:pt x="501" y="3036"/>
                </a:cubicBezTo>
                <a:cubicBezTo>
                  <a:pt x="101" y="3903"/>
                  <a:pt x="1" y="4904"/>
                  <a:pt x="201" y="5838"/>
                </a:cubicBezTo>
                <a:lnTo>
                  <a:pt x="1835" y="8640"/>
                </a:lnTo>
                <a:lnTo>
                  <a:pt x="12276" y="7072"/>
                </a:lnTo>
                <a:lnTo>
                  <a:pt x="7272" y="0"/>
                </a:ln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3" name="Google Shape;1683;p42"/>
          <p:cNvSpPr/>
          <p:nvPr/>
        </p:nvSpPr>
        <p:spPr>
          <a:xfrm>
            <a:off x="2426059" y="2307282"/>
            <a:ext cx="295260" cy="207808"/>
          </a:xfrm>
          <a:custGeom>
            <a:avLst/>
            <a:gdLst/>
            <a:ahLst/>
            <a:cxnLst/>
            <a:rect l="l" t="t" r="r" b="b"/>
            <a:pathLst>
              <a:path w="12276" h="8640" extrusionOk="0">
                <a:moveTo>
                  <a:pt x="7272" y="0"/>
                </a:moveTo>
                <a:lnTo>
                  <a:pt x="4604" y="167"/>
                </a:lnTo>
                <a:cubicBezTo>
                  <a:pt x="2803" y="267"/>
                  <a:pt x="1201" y="1368"/>
                  <a:pt x="501" y="3036"/>
                </a:cubicBezTo>
                <a:cubicBezTo>
                  <a:pt x="101" y="3903"/>
                  <a:pt x="1" y="4904"/>
                  <a:pt x="201" y="5838"/>
                </a:cubicBezTo>
                <a:lnTo>
                  <a:pt x="1835" y="8640"/>
                </a:lnTo>
                <a:lnTo>
                  <a:pt x="12276" y="7072"/>
                </a:lnTo>
                <a:lnTo>
                  <a:pt x="727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4" name="Google Shape;1684;p42"/>
          <p:cNvSpPr/>
          <p:nvPr/>
        </p:nvSpPr>
        <p:spPr>
          <a:xfrm>
            <a:off x="3290145" y="2113929"/>
            <a:ext cx="496646" cy="794287"/>
          </a:xfrm>
          <a:custGeom>
            <a:avLst/>
            <a:gdLst/>
            <a:ahLst/>
            <a:cxnLst/>
            <a:rect l="l" t="t" r="r" b="b"/>
            <a:pathLst>
              <a:path w="20649" h="33024" extrusionOk="0">
                <a:moveTo>
                  <a:pt x="6638" y="0"/>
                </a:moveTo>
                <a:lnTo>
                  <a:pt x="0" y="3803"/>
                </a:lnTo>
                <a:lnTo>
                  <a:pt x="10941" y="28287"/>
                </a:lnTo>
                <a:cubicBezTo>
                  <a:pt x="11041" y="28554"/>
                  <a:pt x="11141" y="28954"/>
                  <a:pt x="11275" y="29354"/>
                </a:cubicBezTo>
                <a:cubicBezTo>
                  <a:pt x="11342" y="29721"/>
                  <a:pt x="11375" y="30122"/>
                  <a:pt x="11375" y="30489"/>
                </a:cubicBezTo>
                <a:cubicBezTo>
                  <a:pt x="11375" y="30956"/>
                  <a:pt x="11308" y="31423"/>
                  <a:pt x="11141" y="31856"/>
                </a:cubicBezTo>
                <a:cubicBezTo>
                  <a:pt x="11007" y="32206"/>
                  <a:pt x="11220" y="32513"/>
                  <a:pt x="11500" y="32513"/>
                </a:cubicBezTo>
                <a:cubicBezTo>
                  <a:pt x="11567" y="32513"/>
                  <a:pt x="11638" y="32495"/>
                  <a:pt x="11709" y="32457"/>
                </a:cubicBezTo>
                <a:cubicBezTo>
                  <a:pt x="12075" y="32223"/>
                  <a:pt x="12542" y="31156"/>
                  <a:pt x="12542" y="29788"/>
                </a:cubicBezTo>
                <a:cubicBezTo>
                  <a:pt x="12542" y="29393"/>
                  <a:pt x="12654" y="29242"/>
                  <a:pt x="12825" y="29242"/>
                </a:cubicBezTo>
                <a:cubicBezTo>
                  <a:pt x="13263" y="29242"/>
                  <a:pt x="14094" y="30224"/>
                  <a:pt x="14477" y="30655"/>
                </a:cubicBezTo>
                <a:cubicBezTo>
                  <a:pt x="15011" y="31222"/>
                  <a:pt x="16712" y="33024"/>
                  <a:pt x="17046" y="33024"/>
                </a:cubicBezTo>
                <a:cubicBezTo>
                  <a:pt x="17513" y="32990"/>
                  <a:pt x="17546" y="32523"/>
                  <a:pt x="17012" y="31890"/>
                </a:cubicBezTo>
                <a:cubicBezTo>
                  <a:pt x="16479" y="31289"/>
                  <a:pt x="14978" y="29455"/>
                  <a:pt x="15311" y="29188"/>
                </a:cubicBezTo>
                <a:cubicBezTo>
                  <a:pt x="15323" y="29179"/>
                  <a:pt x="15339" y="29175"/>
                  <a:pt x="15357" y="29175"/>
                </a:cubicBezTo>
                <a:cubicBezTo>
                  <a:pt x="15834" y="29175"/>
                  <a:pt x="18280" y="32023"/>
                  <a:pt x="18280" y="32023"/>
                </a:cubicBezTo>
                <a:cubicBezTo>
                  <a:pt x="18280" y="32023"/>
                  <a:pt x="18583" y="32560"/>
                  <a:pt x="18917" y="32560"/>
                </a:cubicBezTo>
                <a:cubicBezTo>
                  <a:pt x="18982" y="32560"/>
                  <a:pt x="19048" y="32539"/>
                  <a:pt x="19114" y="32490"/>
                </a:cubicBezTo>
                <a:cubicBezTo>
                  <a:pt x="19814" y="31956"/>
                  <a:pt x="16745" y="28854"/>
                  <a:pt x="16445" y="28621"/>
                </a:cubicBezTo>
                <a:cubicBezTo>
                  <a:pt x="16269" y="28445"/>
                  <a:pt x="16415" y="28250"/>
                  <a:pt x="16612" y="28250"/>
                </a:cubicBezTo>
                <a:cubicBezTo>
                  <a:pt x="16676" y="28250"/>
                  <a:pt x="16746" y="28271"/>
                  <a:pt x="16812" y="28320"/>
                </a:cubicBezTo>
                <a:cubicBezTo>
                  <a:pt x="17027" y="28505"/>
                  <a:pt x="19028" y="31013"/>
                  <a:pt x="19888" y="31013"/>
                </a:cubicBezTo>
                <a:cubicBezTo>
                  <a:pt x="19961" y="31013"/>
                  <a:pt x="20026" y="30995"/>
                  <a:pt x="20081" y="30956"/>
                </a:cubicBezTo>
                <a:cubicBezTo>
                  <a:pt x="20648" y="30522"/>
                  <a:pt x="17579" y="28387"/>
                  <a:pt x="17446" y="27520"/>
                </a:cubicBezTo>
                <a:cubicBezTo>
                  <a:pt x="17423" y="27400"/>
                  <a:pt x="17447" y="27349"/>
                  <a:pt x="17507" y="27349"/>
                </a:cubicBezTo>
                <a:cubicBezTo>
                  <a:pt x="17851" y="27349"/>
                  <a:pt x="19376" y="29028"/>
                  <a:pt x="19953" y="29028"/>
                </a:cubicBezTo>
                <a:cubicBezTo>
                  <a:pt x="20004" y="29028"/>
                  <a:pt x="20047" y="29015"/>
                  <a:pt x="20081" y="28988"/>
                </a:cubicBezTo>
                <a:cubicBezTo>
                  <a:pt x="20315" y="28821"/>
                  <a:pt x="20415" y="28687"/>
                  <a:pt x="18847" y="27320"/>
                </a:cubicBezTo>
                <a:cubicBezTo>
                  <a:pt x="18080" y="26653"/>
                  <a:pt x="15211" y="24651"/>
                  <a:pt x="15211" y="24651"/>
                </a:cubicBezTo>
                <a:lnTo>
                  <a:pt x="6638" y="0"/>
                </a:ln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5" name="Google Shape;1685;p42"/>
          <p:cNvSpPr/>
          <p:nvPr/>
        </p:nvSpPr>
        <p:spPr>
          <a:xfrm>
            <a:off x="1797849" y="1295542"/>
            <a:ext cx="1010922" cy="576113"/>
          </a:xfrm>
          <a:custGeom>
            <a:avLst/>
            <a:gdLst/>
            <a:ahLst/>
            <a:cxnLst/>
            <a:rect l="l" t="t" r="r" b="b"/>
            <a:pathLst>
              <a:path w="42031" h="23953" extrusionOk="0">
                <a:moveTo>
                  <a:pt x="6705" y="1"/>
                </a:moveTo>
                <a:cubicBezTo>
                  <a:pt x="6561" y="1"/>
                  <a:pt x="6414" y="60"/>
                  <a:pt x="6305" y="169"/>
                </a:cubicBezTo>
                <a:cubicBezTo>
                  <a:pt x="6239" y="369"/>
                  <a:pt x="6239" y="569"/>
                  <a:pt x="6339" y="769"/>
                </a:cubicBezTo>
                <a:cubicBezTo>
                  <a:pt x="6706" y="1603"/>
                  <a:pt x="7273" y="2337"/>
                  <a:pt x="8007" y="2937"/>
                </a:cubicBezTo>
                <a:cubicBezTo>
                  <a:pt x="7073" y="3204"/>
                  <a:pt x="5838" y="3638"/>
                  <a:pt x="5838" y="3638"/>
                </a:cubicBezTo>
                <a:cubicBezTo>
                  <a:pt x="5838" y="3638"/>
                  <a:pt x="3804" y="1436"/>
                  <a:pt x="2736" y="1436"/>
                </a:cubicBezTo>
                <a:cubicBezTo>
                  <a:pt x="1702" y="1436"/>
                  <a:pt x="3570" y="3371"/>
                  <a:pt x="3570" y="3371"/>
                </a:cubicBezTo>
                <a:cubicBezTo>
                  <a:pt x="3570" y="3371"/>
                  <a:pt x="2290" y="2193"/>
                  <a:pt x="1636" y="2193"/>
                </a:cubicBezTo>
                <a:cubicBezTo>
                  <a:pt x="1544" y="2193"/>
                  <a:pt x="1464" y="2216"/>
                  <a:pt x="1402" y="2270"/>
                </a:cubicBezTo>
                <a:cubicBezTo>
                  <a:pt x="935" y="2670"/>
                  <a:pt x="2202" y="3838"/>
                  <a:pt x="2202" y="3838"/>
                </a:cubicBezTo>
                <a:cubicBezTo>
                  <a:pt x="1843" y="3598"/>
                  <a:pt x="1429" y="3466"/>
                  <a:pt x="1010" y="3466"/>
                </a:cubicBezTo>
                <a:cubicBezTo>
                  <a:pt x="963" y="3466"/>
                  <a:pt x="915" y="3468"/>
                  <a:pt x="868" y="3471"/>
                </a:cubicBezTo>
                <a:cubicBezTo>
                  <a:pt x="435" y="3538"/>
                  <a:pt x="1" y="4105"/>
                  <a:pt x="268" y="4505"/>
                </a:cubicBezTo>
                <a:cubicBezTo>
                  <a:pt x="368" y="4638"/>
                  <a:pt x="501" y="4738"/>
                  <a:pt x="668" y="4839"/>
                </a:cubicBezTo>
                <a:lnTo>
                  <a:pt x="3203" y="6273"/>
                </a:lnTo>
                <a:cubicBezTo>
                  <a:pt x="3603" y="6540"/>
                  <a:pt x="4104" y="6707"/>
                  <a:pt x="4604" y="6773"/>
                </a:cubicBezTo>
                <a:cubicBezTo>
                  <a:pt x="4630" y="6774"/>
                  <a:pt x="4656" y="6774"/>
                  <a:pt x="4681" y="6774"/>
                </a:cubicBezTo>
                <a:cubicBezTo>
                  <a:pt x="5913" y="6774"/>
                  <a:pt x="6899" y="6006"/>
                  <a:pt x="8173" y="6006"/>
                </a:cubicBezTo>
                <a:cubicBezTo>
                  <a:pt x="8173" y="6006"/>
                  <a:pt x="15445" y="21284"/>
                  <a:pt x="16146" y="22051"/>
                </a:cubicBezTo>
                <a:cubicBezTo>
                  <a:pt x="16846" y="22851"/>
                  <a:pt x="32824" y="23952"/>
                  <a:pt x="32824" y="23952"/>
                </a:cubicBezTo>
                <a:lnTo>
                  <a:pt x="42031" y="15980"/>
                </a:lnTo>
                <a:lnTo>
                  <a:pt x="21783" y="15680"/>
                </a:lnTo>
                <a:lnTo>
                  <a:pt x="12143" y="4205"/>
                </a:lnTo>
                <a:cubicBezTo>
                  <a:pt x="12009" y="3838"/>
                  <a:pt x="11843" y="3438"/>
                  <a:pt x="11676" y="3037"/>
                </a:cubicBezTo>
                <a:cubicBezTo>
                  <a:pt x="11242" y="2137"/>
                  <a:pt x="10408" y="1436"/>
                  <a:pt x="9441" y="1169"/>
                </a:cubicBezTo>
                <a:cubicBezTo>
                  <a:pt x="8807" y="1036"/>
                  <a:pt x="8140" y="1103"/>
                  <a:pt x="7640" y="702"/>
                </a:cubicBezTo>
                <a:cubicBezTo>
                  <a:pt x="7440" y="535"/>
                  <a:pt x="7273" y="302"/>
                  <a:pt x="7039" y="135"/>
                </a:cubicBezTo>
                <a:cubicBezTo>
                  <a:pt x="6947" y="43"/>
                  <a:pt x="6828" y="1"/>
                  <a:pt x="6705" y="1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6" name="Google Shape;1686;p42"/>
          <p:cNvSpPr/>
          <p:nvPr/>
        </p:nvSpPr>
        <p:spPr>
          <a:xfrm>
            <a:off x="2952361" y="3672800"/>
            <a:ext cx="298483" cy="397144"/>
          </a:xfrm>
          <a:custGeom>
            <a:avLst/>
            <a:gdLst/>
            <a:ahLst/>
            <a:cxnLst/>
            <a:rect l="l" t="t" r="r" b="b"/>
            <a:pathLst>
              <a:path w="12410" h="16512" extrusionOk="0">
                <a:moveTo>
                  <a:pt x="2636" y="0"/>
                </a:moveTo>
                <a:lnTo>
                  <a:pt x="1" y="6071"/>
                </a:lnTo>
                <a:lnTo>
                  <a:pt x="6439" y="8573"/>
                </a:lnTo>
                <a:cubicBezTo>
                  <a:pt x="6439" y="8573"/>
                  <a:pt x="6038" y="15912"/>
                  <a:pt x="7173" y="16512"/>
                </a:cubicBezTo>
                <a:lnTo>
                  <a:pt x="12410" y="4237"/>
                </a:lnTo>
                <a:lnTo>
                  <a:pt x="2636" y="0"/>
                </a:ln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7" name="Google Shape;1687;p42"/>
          <p:cNvSpPr/>
          <p:nvPr/>
        </p:nvSpPr>
        <p:spPr>
          <a:xfrm>
            <a:off x="3125967" y="3777858"/>
            <a:ext cx="34057" cy="24846"/>
          </a:xfrm>
          <a:custGeom>
            <a:avLst/>
            <a:gdLst/>
            <a:ahLst/>
            <a:cxnLst/>
            <a:rect l="l" t="t" r="r" b="b"/>
            <a:pathLst>
              <a:path w="1416" h="1033" extrusionOk="0">
                <a:moveTo>
                  <a:pt x="698" y="0"/>
                </a:moveTo>
                <a:cubicBezTo>
                  <a:pt x="564" y="0"/>
                  <a:pt x="429" y="59"/>
                  <a:pt x="322" y="202"/>
                </a:cubicBezTo>
                <a:lnTo>
                  <a:pt x="322" y="169"/>
                </a:lnTo>
                <a:lnTo>
                  <a:pt x="322" y="169"/>
                </a:lnTo>
                <a:cubicBezTo>
                  <a:pt x="1" y="564"/>
                  <a:pt x="338" y="1032"/>
                  <a:pt x="724" y="1032"/>
                </a:cubicBezTo>
                <a:cubicBezTo>
                  <a:pt x="859" y="1032"/>
                  <a:pt x="1001" y="974"/>
                  <a:pt x="1122" y="836"/>
                </a:cubicBezTo>
                <a:cubicBezTo>
                  <a:pt x="1415" y="445"/>
                  <a:pt x="1064" y="0"/>
                  <a:pt x="69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8" name="Google Shape;1688;p42"/>
          <p:cNvSpPr/>
          <p:nvPr/>
        </p:nvSpPr>
        <p:spPr>
          <a:xfrm>
            <a:off x="3116033" y="3766650"/>
            <a:ext cx="136422" cy="304111"/>
          </a:xfrm>
          <a:custGeom>
            <a:avLst/>
            <a:gdLst/>
            <a:ahLst/>
            <a:cxnLst/>
            <a:rect l="l" t="t" r="r" b="b"/>
            <a:pathLst>
              <a:path w="5672" h="12644" extrusionOk="0">
                <a:moveTo>
                  <a:pt x="4671" y="1"/>
                </a:moveTo>
                <a:lnTo>
                  <a:pt x="1" y="11876"/>
                </a:lnTo>
                <a:cubicBezTo>
                  <a:pt x="1" y="11876"/>
                  <a:pt x="1" y="12543"/>
                  <a:pt x="401" y="12643"/>
                </a:cubicBezTo>
                <a:lnTo>
                  <a:pt x="5671" y="368"/>
                </a:lnTo>
                <a:lnTo>
                  <a:pt x="467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9" name="Google Shape;1689;p42"/>
          <p:cNvSpPr/>
          <p:nvPr/>
        </p:nvSpPr>
        <p:spPr>
          <a:xfrm>
            <a:off x="3101602" y="3863507"/>
            <a:ext cx="30498" cy="20324"/>
          </a:xfrm>
          <a:custGeom>
            <a:avLst/>
            <a:gdLst/>
            <a:ahLst/>
            <a:cxnLst/>
            <a:rect l="l" t="t" r="r" b="b"/>
            <a:pathLst>
              <a:path w="1268" h="845" extrusionOk="0">
                <a:moveTo>
                  <a:pt x="1065" y="1"/>
                </a:moveTo>
                <a:cubicBezTo>
                  <a:pt x="916" y="1"/>
                  <a:pt x="703" y="48"/>
                  <a:pt x="501" y="177"/>
                </a:cubicBezTo>
                <a:cubicBezTo>
                  <a:pt x="134" y="444"/>
                  <a:pt x="0" y="844"/>
                  <a:pt x="100" y="844"/>
                </a:cubicBezTo>
                <a:cubicBezTo>
                  <a:pt x="267" y="677"/>
                  <a:pt x="434" y="544"/>
                  <a:pt x="634" y="410"/>
                </a:cubicBezTo>
                <a:cubicBezTo>
                  <a:pt x="968" y="177"/>
                  <a:pt x="1268" y="144"/>
                  <a:pt x="1268" y="77"/>
                </a:cubicBezTo>
                <a:cubicBezTo>
                  <a:pt x="1268" y="32"/>
                  <a:pt x="1187" y="1"/>
                  <a:pt x="1065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0" name="Google Shape;1690;p42"/>
          <p:cNvSpPr/>
          <p:nvPr/>
        </p:nvSpPr>
        <p:spPr>
          <a:xfrm>
            <a:off x="3101602" y="3908387"/>
            <a:ext cx="32710" cy="11833"/>
          </a:xfrm>
          <a:custGeom>
            <a:avLst/>
            <a:gdLst/>
            <a:ahLst/>
            <a:cxnLst/>
            <a:rect l="l" t="t" r="r" b="b"/>
            <a:pathLst>
              <a:path w="1360" h="492" extrusionOk="0">
                <a:moveTo>
                  <a:pt x="912" y="0"/>
                </a:moveTo>
                <a:cubicBezTo>
                  <a:pt x="826" y="0"/>
                  <a:pt x="732" y="13"/>
                  <a:pt x="634" y="46"/>
                </a:cubicBezTo>
                <a:cubicBezTo>
                  <a:pt x="200" y="146"/>
                  <a:pt x="0" y="446"/>
                  <a:pt x="34" y="479"/>
                </a:cubicBezTo>
                <a:cubicBezTo>
                  <a:pt x="42" y="487"/>
                  <a:pt x="52" y="491"/>
                  <a:pt x="64" y="491"/>
                </a:cubicBezTo>
                <a:cubicBezTo>
                  <a:pt x="152" y="491"/>
                  <a:pt x="346" y="304"/>
                  <a:pt x="667" y="246"/>
                </a:cubicBezTo>
                <a:cubicBezTo>
                  <a:pt x="1034" y="146"/>
                  <a:pt x="1301" y="212"/>
                  <a:pt x="1335" y="146"/>
                </a:cubicBezTo>
                <a:cubicBezTo>
                  <a:pt x="1360" y="120"/>
                  <a:pt x="1176" y="0"/>
                  <a:pt x="912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1" name="Google Shape;1691;p42"/>
          <p:cNvSpPr/>
          <p:nvPr/>
        </p:nvSpPr>
        <p:spPr>
          <a:xfrm>
            <a:off x="3102396" y="3947063"/>
            <a:ext cx="31315" cy="7360"/>
          </a:xfrm>
          <a:custGeom>
            <a:avLst/>
            <a:gdLst/>
            <a:ahLst/>
            <a:cxnLst/>
            <a:rect l="l" t="t" r="r" b="b"/>
            <a:pathLst>
              <a:path w="1302" h="306" extrusionOk="0">
                <a:moveTo>
                  <a:pt x="561" y="0"/>
                </a:moveTo>
                <a:cubicBezTo>
                  <a:pt x="347" y="0"/>
                  <a:pt x="120" y="126"/>
                  <a:pt x="1" y="306"/>
                </a:cubicBezTo>
                <a:cubicBezTo>
                  <a:pt x="234" y="306"/>
                  <a:pt x="434" y="272"/>
                  <a:pt x="634" y="272"/>
                </a:cubicBezTo>
                <a:cubicBezTo>
                  <a:pt x="857" y="272"/>
                  <a:pt x="1050" y="302"/>
                  <a:pt x="1163" y="302"/>
                </a:cubicBezTo>
                <a:cubicBezTo>
                  <a:pt x="1220" y="302"/>
                  <a:pt x="1257" y="294"/>
                  <a:pt x="1268" y="272"/>
                </a:cubicBezTo>
                <a:cubicBezTo>
                  <a:pt x="1302" y="205"/>
                  <a:pt x="1035" y="5"/>
                  <a:pt x="634" y="5"/>
                </a:cubicBezTo>
                <a:cubicBezTo>
                  <a:pt x="610" y="2"/>
                  <a:pt x="586" y="0"/>
                  <a:pt x="56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2" name="Google Shape;1692;p42"/>
          <p:cNvSpPr/>
          <p:nvPr/>
        </p:nvSpPr>
        <p:spPr>
          <a:xfrm>
            <a:off x="3066463" y="3836929"/>
            <a:ext cx="18303" cy="29295"/>
          </a:xfrm>
          <a:custGeom>
            <a:avLst/>
            <a:gdLst/>
            <a:ahLst/>
            <a:cxnLst/>
            <a:rect l="l" t="t" r="r" b="b"/>
            <a:pathLst>
              <a:path w="761" h="1218" extrusionOk="0">
                <a:moveTo>
                  <a:pt x="684" y="0"/>
                </a:moveTo>
                <a:cubicBezTo>
                  <a:pt x="569" y="0"/>
                  <a:pt x="303" y="172"/>
                  <a:pt x="160" y="515"/>
                </a:cubicBezTo>
                <a:cubicBezTo>
                  <a:pt x="1" y="866"/>
                  <a:pt x="86" y="1217"/>
                  <a:pt x="122" y="1217"/>
                </a:cubicBezTo>
                <a:cubicBezTo>
                  <a:pt x="124" y="1217"/>
                  <a:pt x="126" y="1217"/>
                  <a:pt x="127" y="1215"/>
                </a:cubicBezTo>
                <a:cubicBezTo>
                  <a:pt x="227" y="1215"/>
                  <a:pt x="227" y="882"/>
                  <a:pt x="394" y="581"/>
                </a:cubicBezTo>
                <a:cubicBezTo>
                  <a:pt x="561" y="281"/>
                  <a:pt x="761" y="48"/>
                  <a:pt x="727" y="14"/>
                </a:cubicBezTo>
                <a:cubicBezTo>
                  <a:pt x="718" y="5"/>
                  <a:pt x="703" y="0"/>
                  <a:pt x="68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3" name="Google Shape;1693;p42"/>
          <p:cNvSpPr/>
          <p:nvPr/>
        </p:nvSpPr>
        <p:spPr>
          <a:xfrm>
            <a:off x="3026176" y="3791544"/>
            <a:ext cx="20083" cy="53756"/>
          </a:xfrm>
          <a:custGeom>
            <a:avLst/>
            <a:gdLst/>
            <a:ahLst/>
            <a:cxnLst/>
            <a:rect l="l" t="t" r="r" b="b"/>
            <a:pathLst>
              <a:path w="835" h="2235" extrusionOk="0">
                <a:moveTo>
                  <a:pt x="434" y="0"/>
                </a:moveTo>
                <a:cubicBezTo>
                  <a:pt x="301" y="67"/>
                  <a:pt x="234" y="100"/>
                  <a:pt x="167" y="234"/>
                </a:cubicBezTo>
                <a:cubicBezTo>
                  <a:pt x="134" y="334"/>
                  <a:pt x="134" y="400"/>
                  <a:pt x="101" y="467"/>
                </a:cubicBezTo>
                <a:cubicBezTo>
                  <a:pt x="1" y="867"/>
                  <a:pt x="34" y="1268"/>
                  <a:pt x="167" y="1635"/>
                </a:cubicBezTo>
                <a:cubicBezTo>
                  <a:pt x="234" y="1868"/>
                  <a:pt x="334" y="2068"/>
                  <a:pt x="501" y="2235"/>
                </a:cubicBezTo>
                <a:lnTo>
                  <a:pt x="301" y="1601"/>
                </a:lnTo>
                <a:cubicBezTo>
                  <a:pt x="268" y="1368"/>
                  <a:pt x="234" y="1168"/>
                  <a:pt x="234" y="934"/>
                </a:cubicBezTo>
                <a:cubicBezTo>
                  <a:pt x="201" y="801"/>
                  <a:pt x="234" y="634"/>
                  <a:pt x="268" y="500"/>
                </a:cubicBezTo>
                <a:cubicBezTo>
                  <a:pt x="268" y="400"/>
                  <a:pt x="334" y="267"/>
                  <a:pt x="401" y="267"/>
                </a:cubicBezTo>
                <a:cubicBezTo>
                  <a:pt x="434" y="267"/>
                  <a:pt x="434" y="267"/>
                  <a:pt x="434" y="300"/>
                </a:cubicBezTo>
                <a:cubicBezTo>
                  <a:pt x="468" y="367"/>
                  <a:pt x="468" y="400"/>
                  <a:pt x="468" y="467"/>
                </a:cubicBezTo>
                <a:cubicBezTo>
                  <a:pt x="501" y="600"/>
                  <a:pt x="501" y="734"/>
                  <a:pt x="501" y="901"/>
                </a:cubicBezTo>
                <a:cubicBezTo>
                  <a:pt x="501" y="1101"/>
                  <a:pt x="501" y="1334"/>
                  <a:pt x="468" y="1568"/>
                </a:cubicBezTo>
                <a:cubicBezTo>
                  <a:pt x="534" y="1768"/>
                  <a:pt x="534" y="1968"/>
                  <a:pt x="501" y="2168"/>
                </a:cubicBezTo>
                <a:cubicBezTo>
                  <a:pt x="568" y="2168"/>
                  <a:pt x="668" y="1968"/>
                  <a:pt x="768" y="1568"/>
                </a:cubicBezTo>
                <a:cubicBezTo>
                  <a:pt x="801" y="1334"/>
                  <a:pt x="835" y="1101"/>
                  <a:pt x="835" y="834"/>
                </a:cubicBezTo>
                <a:cubicBezTo>
                  <a:pt x="835" y="701"/>
                  <a:pt x="835" y="567"/>
                  <a:pt x="801" y="434"/>
                </a:cubicBezTo>
                <a:cubicBezTo>
                  <a:pt x="801" y="334"/>
                  <a:pt x="768" y="267"/>
                  <a:pt x="735" y="167"/>
                </a:cubicBezTo>
                <a:cubicBezTo>
                  <a:pt x="668" y="67"/>
                  <a:pt x="534" y="0"/>
                  <a:pt x="43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4" name="Google Shape;1694;p42"/>
          <p:cNvSpPr/>
          <p:nvPr/>
        </p:nvSpPr>
        <p:spPr>
          <a:xfrm>
            <a:off x="2989280" y="3827645"/>
            <a:ext cx="51375" cy="23090"/>
          </a:xfrm>
          <a:custGeom>
            <a:avLst/>
            <a:gdLst/>
            <a:ahLst/>
            <a:cxnLst/>
            <a:rect l="l" t="t" r="r" b="b"/>
            <a:pathLst>
              <a:path w="2136" h="960" extrusionOk="0">
                <a:moveTo>
                  <a:pt x="501" y="0"/>
                </a:moveTo>
                <a:cubicBezTo>
                  <a:pt x="300" y="0"/>
                  <a:pt x="134" y="100"/>
                  <a:pt x="34" y="267"/>
                </a:cubicBezTo>
                <a:cubicBezTo>
                  <a:pt x="0" y="367"/>
                  <a:pt x="34" y="500"/>
                  <a:pt x="100" y="601"/>
                </a:cubicBezTo>
                <a:cubicBezTo>
                  <a:pt x="134" y="667"/>
                  <a:pt x="200" y="734"/>
                  <a:pt x="300" y="767"/>
                </a:cubicBezTo>
                <a:cubicBezTo>
                  <a:pt x="434" y="834"/>
                  <a:pt x="567" y="901"/>
                  <a:pt x="701" y="934"/>
                </a:cubicBezTo>
                <a:cubicBezTo>
                  <a:pt x="834" y="951"/>
                  <a:pt x="959" y="959"/>
                  <a:pt x="1084" y="959"/>
                </a:cubicBezTo>
                <a:cubicBezTo>
                  <a:pt x="1209" y="959"/>
                  <a:pt x="1335" y="951"/>
                  <a:pt x="1468" y="934"/>
                </a:cubicBezTo>
                <a:cubicBezTo>
                  <a:pt x="1701" y="901"/>
                  <a:pt x="1902" y="767"/>
                  <a:pt x="2035" y="601"/>
                </a:cubicBezTo>
                <a:lnTo>
                  <a:pt x="2035" y="601"/>
                </a:lnTo>
                <a:cubicBezTo>
                  <a:pt x="1835" y="667"/>
                  <a:pt x="1635" y="734"/>
                  <a:pt x="1435" y="767"/>
                </a:cubicBezTo>
                <a:cubicBezTo>
                  <a:pt x="1366" y="777"/>
                  <a:pt x="1298" y="781"/>
                  <a:pt x="1229" y="781"/>
                </a:cubicBezTo>
                <a:cubicBezTo>
                  <a:pt x="1064" y="781"/>
                  <a:pt x="899" y="758"/>
                  <a:pt x="734" y="734"/>
                </a:cubicBezTo>
                <a:cubicBezTo>
                  <a:pt x="634" y="701"/>
                  <a:pt x="501" y="634"/>
                  <a:pt x="401" y="567"/>
                </a:cubicBezTo>
                <a:cubicBezTo>
                  <a:pt x="300" y="467"/>
                  <a:pt x="200" y="400"/>
                  <a:pt x="267" y="334"/>
                </a:cubicBezTo>
                <a:cubicBezTo>
                  <a:pt x="334" y="267"/>
                  <a:pt x="434" y="234"/>
                  <a:pt x="534" y="234"/>
                </a:cubicBezTo>
                <a:lnTo>
                  <a:pt x="968" y="234"/>
                </a:lnTo>
                <a:cubicBezTo>
                  <a:pt x="1201" y="234"/>
                  <a:pt x="1401" y="300"/>
                  <a:pt x="1635" y="334"/>
                </a:cubicBezTo>
                <a:cubicBezTo>
                  <a:pt x="1909" y="486"/>
                  <a:pt x="2099" y="638"/>
                  <a:pt x="2131" y="638"/>
                </a:cubicBezTo>
                <a:cubicBezTo>
                  <a:pt x="2134" y="638"/>
                  <a:pt x="2135" y="637"/>
                  <a:pt x="2135" y="634"/>
                </a:cubicBezTo>
                <a:cubicBezTo>
                  <a:pt x="2002" y="467"/>
                  <a:pt x="1835" y="334"/>
                  <a:pt x="1635" y="234"/>
                </a:cubicBezTo>
                <a:cubicBezTo>
                  <a:pt x="1401" y="100"/>
                  <a:pt x="1168" y="33"/>
                  <a:pt x="93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5" name="Google Shape;1695;p42"/>
          <p:cNvSpPr/>
          <p:nvPr/>
        </p:nvSpPr>
        <p:spPr>
          <a:xfrm>
            <a:off x="2834435" y="4026602"/>
            <a:ext cx="256753" cy="459366"/>
          </a:xfrm>
          <a:custGeom>
            <a:avLst/>
            <a:gdLst/>
            <a:ahLst/>
            <a:cxnLst/>
            <a:rect l="l" t="t" r="r" b="b"/>
            <a:pathLst>
              <a:path w="10675" h="19099" extrusionOk="0">
                <a:moveTo>
                  <a:pt x="6605" y="1"/>
                </a:moveTo>
                <a:lnTo>
                  <a:pt x="0" y="2136"/>
                </a:lnTo>
                <a:lnTo>
                  <a:pt x="4037" y="10642"/>
                </a:lnTo>
                <a:lnTo>
                  <a:pt x="5337" y="18314"/>
                </a:lnTo>
                <a:cubicBezTo>
                  <a:pt x="5396" y="18784"/>
                  <a:pt x="5791" y="19099"/>
                  <a:pt x="6249" y="19099"/>
                </a:cubicBezTo>
                <a:cubicBezTo>
                  <a:pt x="6311" y="19099"/>
                  <a:pt x="6375" y="19093"/>
                  <a:pt x="6438" y="19081"/>
                </a:cubicBezTo>
                <a:lnTo>
                  <a:pt x="6538" y="19081"/>
                </a:lnTo>
                <a:cubicBezTo>
                  <a:pt x="6839" y="19014"/>
                  <a:pt x="7072" y="18781"/>
                  <a:pt x="7205" y="18514"/>
                </a:cubicBezTo>
                <a:cubicBezTo>
                  <a:pt x="7939" y="16679"/>
                  <a:pt x="10675" y="9841"/>
                  <a:pt x="10341" y="9241"/>
                </a:cubicBezTo>
                <a:cubicBezTo>
                  <a:pt x="9941" y="8540"/>
                  <a:pt x="6605" y="1"/>
                  <a:pt x="6605" y="1"/>
                </a:cubicBez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6" name="Google Shape;1696;p42"/>
          <p:cNvSpPr/>
          <p:nvPr/>
        </p:nvSpPr>
        <p:spPr>
          <a:xfrm>
            <a:off x="2990074" y="4234410"/>
            <a:ext cx="93105" cy="250331"/>
          </a:xfrm>
          <a:custGeom>
            <a:avLst/>
            <a:gdLst/>
            <a:ahLst/>
            <a:cxnLst/>
            <a:rect l="l" t="t" r="r" b="b"/>
            <a:pathLst>
              <a:path w="3871" h="10408" extrusionOk="0">
                <a:moveTo>
                  <a:pt x="3570" y="0"/>
                </a:moveTo>
                <a:lnTo>
                  <a:pt x="1" y="10408"/>
                </a:lnTo>
                <a:cubicBezTo>
                  <a:pt x="334" y="10341"/>
                  <a:pt x="601" y="10141"/>
                  <a:pt x="701" y="9841"/>
                </a:cubicBezTo>
                <a:cubicBezTo>
                  <a:pt x="2769" y="4704"/>
                  <a:pt x="3536" y="2235"/>
                  <a:pt x="3803" y="1368"/>
                </a:cubicBezTo>
                <a:cubicBezTo>
                  <a:pt x="3870" y="1034"/>
                  <a:pt x="3837" y="667"/>
                  <a:pt x="3703" y="367"/>
                </a:cubicBezTo>
                <a:lnTo>
                  <a:pt x="357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7" name="Google Shape;1697;p42"/>
          <p:cNvSpPr/>
          <p:nvPr/>
        </p:nvSpPr>
        <p:spPr>
          <a:xfrm>
            <a:off x="2997001" y="4180486"/>
            <a:ext cx="32422" cy="26746"/>
          </a:xfrm>
          <a:custGeom>
            <a:avLst/>
            <a:gdLst/>
            <a:ahLst/>
            <a:cxnLst/>
            <a:rect l="l" t="t" r="r" b="b"/>
            <a:pathLst>
              <a:path w="1348" h="1112" extrusionOk="0">
                <a:moveTo>
                  <a:pt x="760" y="0"/>
                </a:moveTo>
                <a:cubicBezTo>
                  <a:pt x="563" y="0"/>
                  <a:pt x="373" y="122"/>
                  <a:pt x="280" y="307"/>
                </a:cubicBezTo>
                <a:lnTo>
                  <a:pt x="280" y="274"/>
                </a:lnTo>
                <a:lnTo>
                  <a:pt x="280" y="274"/>
                </a:lnTo>
                <a:cubicBezTo>
                  <a:pt x="0" y="693"/>
                  <a:pt x="354" y="1112"/>
                  <a:pt x="730" y="1112"/>
                </a:cubicBezTo>
                <a:cubicBezTo>
                  <a:pt x="892" y="1112"/>
                  <a:pt x="1059" y="1033"/>
                  <a:pt x="1180" y="841"/>
                </a:cubicBezTo>
                <a:cubicBezTo>
                  <a:pt x="1347" y="574"/>
                  <a:pt x="1280" y="241"/>
                  <a:pt x="1014" y="74"/>
                </a:cubicBezTo>
                <a:cubicBezTo>
                  <a:pt x="933" y="23"/>
                  <a:pt x="846" y="0"/>
                  <a:pt x="76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8" name="Google Shape;1698;p42"/>
          <p:cNvSpPr/>
          <p:nvPr/>
        </p:nvSpPr>
        <p:spPr>
          <a:xfrm>
            <a:off x="2945939" y="4360369"/>
            <a:ext cx="51375" cy="12844"/>
          </a:xfrm>
          <a:custGeom>
            <a:avLst/>
            <a:gdLst/>
            <a:ahLst/>
            <a:cxnLst/>
            <a:rect l="l" t="t" r="r" b="b"/>
            <a:pathLst>
              <a:path w="2136" h="534" extrusionOk="0">
                <a:moveTo>
                  <a:pt x="1102" y="0"/>
                </a:moveTo>
                <a:cubicBezTo>
                  <a:pt x="802" y="0"/>
                  <a:pt x="501" y="67"/>
                  <a:pt x="268" y="200"/>
                </a:cubicBezTo>
                <a:cubicBezTo>
                  <a:pt x="134" y="267"/>
                  <a:pt x="68" y="367"/>
                  <a:pt x="1" y="467"/>
                </a:cubicBezTo>
                <a:cubicBezTo>
                  <a:pt x="313" y="296"/>
                  <a:pt x="661" y="212"/>
                  <a:pt x="1008" y="212"/>
                </a:cubicBezTo>
                <a:cubicBezTo>
                  <a:pt x="1404" y="212"/>
                  <a:pt x="1798" y="321"/>
                  <a:pt x="2136" y="534"/>
                </a:cubicBezTo>
                <a:cubicBezTo>
                  <a:pt x="2102" y="434"/>
                  <a:pt x="2002" y="334"/>
                  <a:pt x="1936" y="267"/>
                </a:cubicBezTo>
                <a:cubicBezTo>
                  <a:pt x="1669" y="100"/>
                  <a:pt x="1402" y="0"/>
                  <a:pt x="1102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9" name="Google Shape;1699;p42"/>
          <p:cNvSpPr/>
          <p:nvPr/>
        </p:nvSpPr>
        <p:spPr>
          <a:xfrm>
            <a:off x="2950773" y="4401137"/>
            <a:ext cx="44953" cy="11401"/>
          </a:xfrm>
          <a:custGeom>
            <a:avLst/>
            <a:gdLst/>
            <a:ahLst/>
            <a:cxnLst/>
            <a:rect l="l" t="t" r="r" b="b"/>
            <a:pathLst>
              <a:path w="1869" h="474" extrusionOk="0">
                <a:moveTo>
                  <a:pt x="1061" y="0"/>
                </a:moveTo>
                <a:cubicBezTo>
                  <a:pt x="1019" y="0"/>
                  <a:pt x="976" y="2"/>
                  <a:pt x="934" y="7"/>
                </a:cubicBezTo>
                <a:cubicBezTo>
                  <a:pt x="334" y="73"/>
                  <a:pt x="0" y="440"/>
                  <a:pt x="67" y="474"/>
                </a:cubicBezTo>
                <a:lnTo>
                  <a:pt x="934" y="240"/>
                </a:lnTo>
                <a:cubicBezTo>
                  <a:pt x="1022" y="230"/>
                  <a:pt x="1110" y="226"/>
                  <a:pt x="1199" y="226"/>
                </a:cubicBezTo>
                <a:cubicBezTo>
                  <a:pt x="1413" y="226"/>
                  <a:pt x="1632" y="250"/>
                  <a:pt x="1868" y="273"/>
                </a:cubicBezTo>
                <a:cubicBezTo>
                  <a:pt x="1635" y="99"/>
                  <a:pt x="1351" y="0"/>
                  <a:pt x="106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0" name="Google Shape;1700;p42"/>
          <p:cNvSpPr/>
          <p:nvPr/>
        </p:nvSpPr>
        <p:spPr>
          <a:xfrm>
            <a:off x="2940335" y="4317028"/>
            <a:ext cx="68211" cy="12074"/>
          </a:xfrm>
          <a:custGeom>
            <a:avLst/>
            <a:gdLst/>
            <a:ahLst/>
            <a:cxnLst/>
            <a:rect l="l" t="t" r="r" b="b"/>
            <a:pathLst>
              <a:path w="2836" h="502" extrusionOk="0">
                <a:moveTo>
                  <a:pt x="1550" y="1"/>
                </a:moveTo>
                <a:cubicBezTo>
                  <a:pt x="1004" y="1"/>
                  <a:pt x="462" y="169"/>
                  <a:pt x="0" y="501"/>
                </a:cubicBezTo>
                <a:cubicBezTo>
                  <a:pt x="434" y="368"/>
                  <a:pt x="934" y="268"/>
                  <a:pt x="1401" y="234"/>
                </a:cubicBezTo>
                <a:cubicBezTo>
                  <a:pt x="1868" y="234"/>
                  <a:pt x="2369" y="268"/>
                  <a:pt x="2836" y="335"/>
                </a:cubicBezTo>
                <a:cubicBezTo>
                  <a:pt x="2433" y="111"/>
                  <a:pt x="1991" y="1"/>
                  <a:pt x="155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1" name="Google Shape;1701;p42"/>
          <p:cNvSpPr/>
          <p:nvPr/>
        </p:nvSpPr>
        <p:spPr>
          <a:xfrm>
            <a:off x="2929103" y="4259568"/>
            <a:ext cx="55391" cy="23859"/>
          </a:xfrm>
          <a:custGeom>
            <a:avLst/>
            <a:gdLst/>
            <a:ahLst/>
            <a:cxnLst/>
            <a:rect l="l" t="t" r="r" b="b"/>
            <a:pathLst>
              <a:path w="2303" h="992" extrusionOk="0">
                <a:moveTo>
                  <a:pt x="1827" y="0"/>
                </a:moveTo>
                <a:cubicBezTo>
                  <a:pt x="1542" y="0"/>
                  <a:pt x="1258" y="60"/>
                  <a:pt x="1001" y="188"/>
                </a:cubicBezTo>
                <a:cubicBezTo>
                  <a:pt x="601" y="355"/>
                  <a:pt x="267" y="622"/>
                  <a:pt x="0" y="989"/>
                </a:cubicBezTo>
                <a:cubicBezTo>
                  <a:pt x="3" y="990"/>
                  <a:pt x="7" y="991"/>
                  <a:pt x="11" y="991"/>
                </a:cubicBezTo>
                <a:cubicBezTo>
                  <a:pt x="102" y="991"/>
                  <a:pt x="495" y="644"/>
                  <a:pt x="1101" y="389"/>
                </a:cubicBezTo>
                <a:cubicBezTo>
                  <a:pt x="1735" y="155"/>
                  <a:pt x="2302" y="122"/>
                  <a:pt x="2302" y="55"/>
                </a:cubicBezTo>
                <a:cubicBezTo>
                  <a:pt x="2146" y="19"/>
                  <a:pt x="1987" y="0"/>
                  <a:pt x="1827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2" name="Google Shape;1702;p42"/>
          <p:cNvSpPr/>
          <p:nvPr/>
        </p:nvSpPr>
        <p:spPr>
          <a:xfrm>
            <a:off x="2903439" y="4198092"/>
            <a:ext cx="53756" cy="29103"/>
          </a:xfrm>
          <a:custGeom>
            <a:avLst/>
            <a:gdLst/>
            <a:ahLst/>
            <a:cxnLst/>
            <a:rect l="l" t="t" r="r" b="b"/>
            <a:pathLst>
              <a:path w="2235" h="1210" extrusionOk="0">
                <a:moveTo>
                  <a:pt x="1701" y="1"/>
                </a:moveTo>
                <a:cubicBezTo>
                  <a:pt x="1424" y="1"/>
                  <a:pt x="1151" y="70"/>
                  <a:pt x="901" y="209"/>
                </a:cubicBezTo>
                <a:cubicBezTo>
                  <a:pt x="600" y="376"/>
                  <a:pt x="367" y="576"/>
                  <a:pt x="133" y="843"/>
                </a:cubicBezTo>
                <a:cubicBezTo>
                  <a:pt x="67" y="943"/>
                  <a:pt x="0" y="1077"/>
                  <a:pt x="0" y="1210"/>
                </a:cubicBezTo>
                <a:cubicBezTo>
                  <a:pt x="534" y="543"/>
                  <a:pt x="1368" y="143"/>
                  <a:pt x="2235" y="76"/>
                </a:cubicBezTo>
                <a:cubicBezTo>
                  <a:pt x="2102" y="42"/>
                  <a:pt x="2001" y="9"/>
                  <a:pt x="1868" y="9"/>
                </a:cubicBezTo>
                <a:cubicBezTo>
                  <a:pt x="1812" y="4"/>
                  <a:pt x="1757" y="1"/>
                  <a:pt x="170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3" name="Google Shape;1703;p42"/>
          <p:cNvSpPr/>
          <p:nvPr/>
        </p:nvSpPr>
        <p:spPr>
          <a:xfrm>
            <a:off x="2876958" y="4145755"/>
            <a:ext cx="66599" cy="53684"/>
          </a:xfrm>
          <a:custGeom>
            <a:avLst/>
            <a:gdLst/>
            <a:ahLst/>
            <a:cxnLst/>
            <a:rect l="l" t="t" r="r" b="b"/>
            <a:pathLst>
              <a:path w="2769" h="2232" extrusionOk="0">
                <a:moveTo>
                  <a:pt x="2136" y="203"/>
                </a:moveTo>
                <a:cubicBezTo>
                  <a:pt x="2160" y="203"/>
                  <a:pt x="2182" y="207"/>
                  <a:pt x="2202" y="217"/>
                </a:cubicBezTo>
                <a:cubicBezTo>
                  <a:pt x="2302" y="284"/>
                  <a:pt x="2369" y="384"/>
                  <a:pt x="2435" y="451"/>
                </a:cubicBezTo>
                <a:cubicBezTo>
                  <a:pt x="2577" y="932"/>
                  <a:pt x="2430" y="1412"/>
                  <a:pt x="2077" y="1731"/>
                </a:cubicBezTo>
                <a:lnTo>
                  <a:pt x="2077" y="1731"/>
                </a:lnTo>
                <a:cubicBezTo>
                  <a:pt x="2038" y="1691"/>
                  <a:pt x="1974" y="1645"/>
                  <a:pt x="1868" y="1585"/>
                </a:cubicBezTo>
                <a:cubicBezTo>
                  <a:pt x="1833" y="1555"/>
                  <a:pt x="1797" y="1526"/>
                  <a:pt x="1759" y="1499"/>
                </a:cubicBezTo>
                <a:lnTo>
                  <a:pt x="1759" y="1499"/>
                </a:lnTo>
                <a:cubicBezTo>
                  <a:pt x="1735" y="1280"/>
                  <a:pt x="1733" y="1061"/>
                  <a:pt x="1768" y="851"/>
                </a:cubicBezTo>
                <a:cubicBezTo>
                  <a:pt x="1768" y="617"/>
                  <a:pt x="1835" y="417"/>
                  <a:pt x="1968" y="250"/>
                </a:cubicBezTo>
                <a:cubicBezTo>
                  <a:pt x="2016" y="227"/>
                  <a:pt x="2079" y="203"/>
                  <a:pt x="2136" y="203"/>
                </a:cubicBezTo>
                <a:close/>
                <a:moveTo>
                  <a:pt x="1779" y="1651"/>
                </a:moveTo>
                <a:lnTo>
                  <a:pt x="1779" y="1651"/>
                </a:lnTo>
                <a:cubicBezTo>
                  <a:pt x="1860" y="1691"/>
                  <a:pt x="1940" y="1734"/>
                  <a:pt x="2019" y="1780"/>
                </a:cubicBezTo>
                <a:lnTo>
                  <a:pt x="2019" y="1780"/>
                </a:lnTo>
                <a:cubicBezTo>
                  <a:pt x="1972" y="1818"/>
                  <a:pt x="1921" y="1853"/>
                  <a:pt x="1868" y="1885"/>
                </a:cubicBezTo>
                <a:cubicBezTo>
                  <a:pt x="1855" y="1893"/>
                  <a:pt x="1841" y="1900"/>
                  <a:pt x="1827" y="1908"/>
                </a:cubicBezTo>
                <a:lnTo>
                  <a:pt x="1827" y="1908"/>
                </a:lnTo>
                <a:cubicBezTo>
                  <a:pt x="1809" y="1823"/>
                  <a:pt x="1792" y="1737"/>
                  <a:pt x="1779" y="1651"/>
                </a:cubicBezTo>
                <a:close/>
                <a:moveTo>
                  <a:pt x="651" y="1301"/>
                </a:moveTo>
                <a:cubicBezTo>
                  <a:pt x="759" y="1301"/>
                  <a:pt x="868" y="1318"/>
                  <a:pt x="968" y="1351"/>
                </a:cubicBezTo>
                <a:cubicBezTo>
                  <a:pt x="1203" y="1410"/>
                  <a:pt x="1439" y="1492"/>
                  <a:pt x="1668" y="1598"/>
                </a:cubicBezTo>
                <a:lnTo>
                  <a:pt x="1668" y="1598"/>
                </a:lnTo>
                <a:cubicBezTo>
                  <a:pt x="1679" y="1650"/>
                  <a:pt x="1690" y="1701"/>
                  <a:pt x="1701" y="1751"/>
                </a:cubicBezTo>
                <a:cubicBezTo>
                  <a:pt x="1718" y="1820"/>
                  <a:pt x="1744" y="1879"/>
                  <a:pt x="1774" y="1934"/>
                </a:cubicBezTo>
                <a:lnTo>
                  <a:pt x="1774" y="1934"/>
                </a:lnTo>
                <a:cubicBezTo>
                  <a:pt x="1582" y="2025"/>
                  <a:pt x="1367" y="2074"/>
                  <a:pt x="1153" y="2074"/>
                </a:cubicBezTo>
                <a:cubicBezTo>
                  <a:pt x="860" y="2074"/>
                  <a:pt x="568" y="1983"/>
                  <a:pt x="334" y="1785"/>
                </a:cubicBezTo>
                <a:cubicBezTo>
                  <a:pt x="234" y="1751"/>
                  <a:pt x="167" y="1651"/>
                  <a:pt x="167" y="1551"/>
                </a:cubicBezTo>
                <a:cubicBezTo>
                  <a:pt x="167" y="1418"/>
                  <a:pt x="267" y="1385"/>
                  <a:pt x="334" y="1351"/>
                </a:cubicBezTo>
                <a:cubicBezTo>
                  <a:pt x="434" y="1318"/>
                  <a:pt x="542" y="1301"/>
                  <a:pt x="651" y="1301"/>
                </a:cubicBezTo>
                <a:close/>
                <a:moveTo>
                  <a:pt x="2054" y="1"/>
                </a:moveTo>
                <a:cubicBezTo>
                  <a:pt x="1960" y="1"/>
                  <a:pt x="1867" y="52"/>
                  <a:pt x="1802" y="117"/>
                </a:cubicBezTo>
                <a:cubicBezTo>
                  <a:pt x="1668" y="317"/>
                  <a:pt x="1601" y="551"/>
                  <a:pt x="1601" y="784"/>
                </a:cubicBezTo>
                <a:cubicBezTo>
                  <a:pt x="1580" y="999"/>
                  <a:pt x="1600" y="1213"/>
                  <a:pt x="1635" y="1419"/>
                </a:cubicBezTo>
                <a:lnTo>
                  <a:pt x="1635" y="1419"/>
                </a:lnTo>
                <a:cubicBezTo>
                  <a:pt x="1447" y="1309"/>
                  <a:pt x="1232" y="1231"/>
                  <a:pt x="1001" y="1184"/>
                </a:cubicBezTo>
                <a:cubicBezTo>
                  <a:pt x="853" y="1121"/>
                  <a:pt x="705" y="1098"/>
                  <a:pt x="557" y="1098"/>
                </a:cubicBezTo>
                <a:cubicBezTo>
                  <a:pt x="471" y="1098"/>
                  <a:pt x="386" y="1105"/>
                  <a:pt x="300" y="1118"/>
                </a:cubicBezTo>
                <a:cubicBezTo>
                  <a:pt x="134" y="1151"/>
                  <a:pt x="0" y="1284"/>
                  <a:pt x="0" y="1451"/>
                </a:cubicBezTo>
                <a:cubicBezTo>
                  <a:pt x="0" y="1618"/>
                  <a:pt x="67" y="1785"/>
                  <a:pt x="200" y="1885"/>
                </a:cubicBezTo>
                <a:cubicBezTo>
                  <a:pt x="484" y="2112"/>
                  <a:pt x="833" y="2232"/>
                  <a:pt x="1185" y="2232"/>
                </a:cubicBezTo>
                <a:cubicBezTo>
                  <a:pt x="1415" y="2232"/>
                  <a:pt x="1646" y="2181"/>
                  <a:pt x="1862" y="2076"/>
                </a:cubicBezTo>
                <a:lnTo>
                  <a:pt x="1862" y="2076"/>
                </a:lnTo>
                <a:cubicBezTo>
                  <a:pt x="1864" y="2079"/>
                  <a:pt x="1866" y="2082"/>
                  <a:pt x="1868" y="2085"/>
                </a:cubicBezTo>
                <a:cubicBezTo>
                  <a:pt x="1867" y="2081"/>
                  <a:pt x="1866" y="2078"/>
                  <a:pt x="1865" y="2074"/>
                </a:cubicBezTo>
                <a:lnTo>
                  <a:pt x="1865" y="2074"/>
                </a:lnTo>
                <a:cubicBezTo>
                  <a:pt x="1900" y="2057"/>
                  <a:pt x="1934" y="2038"/>
                  <a:pt x="1968" y="2018"/>
                </a:cubicBezTo>
                <a:cubicBezTo>
                  <a:pt x="2535" y="1685"/>
                  <a:pt x="2769" y="984"/>
                  <a:pt x="2535" y="384"/>
                </a:cubicBezTo>
                <a:cubicBezTo>
                  <a:pt x="2469" y="250"/>
                  <a:pt x="2335" y="117"/>
                  <a:pt x="2202" y="50"/>
                </a:cubicBezTo>
                <a:cubicBezTo>
                  <a:pt x="2155" y="15"/>
                  <a:pt x="2105" y="1"/>
                  <a:pt x="205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4" name="Google Shape;1704;p42"/>
          <p:cNvSpPr/>
          <p:nvPr/>
        </p:nvSpPr>
        <p:spPr>
          <a:xfrm>
            <a:off x="2202209" y="2444473"/>
            <a:ext cx="960389" cy="1791548"/>
          </a:xfrm>
          <a:custGeom>
            <a:avLst/>
            <a:gdLst/>
            <a:ahLst/>
            <a:cxnLst/>
            <a:rect l="l" t="t" r="r" b="b"/>
            <a:pathLst>
              <a:path w="39930" h="74487" extrusionOk="0">
                <a:moveTo>
                  <a:pt x="17280" y="22983"/>
                </a:moveTo>
                <a:lnTo>
                  <a:pt x="17280" y="22983"/>
                </a:lnTo>
                <a:cubicBezTo>
                  <a:pt x="17013" y="26686"/>
                  <a:pt x="16746" y="30522"/>
                  <a:pt x="16579" y="34191"/>
                </a:cubicBezTo>
                <a:cubicBezTo>
                  <a:pt x="15979" y="32457"/>
                  <a:pt x="15779" y="30589"/>
                  <a:pt x="16012" y="28788"/>
                </a:cubicBezTo>
                <a:lnTo>
                  <a:pt x="17280" y="22983"/>
                </a:lnTo>
                <a:close/>
                <a:moveTo>
                  <a:pt x="12310" y="0"/>
                </a:moveTo>
                <a:cubicBezTo>
                  <a:pt x="12310" y="0"/>
                  <a:pt x="8240" y="8373"/>
                  <a:pt x="6472" y="13743"/>
                </a:cubicBezTo>
                <a:cubicBezTo>
                  <a:pt x="2669" y="25185"/>
                  <a:pt x="1" y="29288"/>
                  <a:pt x="568" y="37527"/>
                </a:cubicBezTo>
                <a:cubicBezTo>
                  <a:pt x="801" y="40162"/>
                  <a:pt x="10408" y="46700"/>
                  <a:pt x="16546" y="50336"/>
                </a:cubicBezTo>
                <a:cubicBezTo>
                  <a:pt x="16613" y="51070"/>
                  <a:pt x="16713" y="51771"/>
                  <a:pt x="16880" y="52505"/>
                </a:cubicBezTo>
                <a:cubicBezTo>
                  <a:pt x="18981" y="61911"/>
                  <a:pt x="25352" y="74487"/>
                  <a:pt x="25352" y="74487"/>
                </a:cubicBezTo>
                <a:lnTo>
                  <a:pt x="35026" y="69950"/>
                </a:lnTo>
                <a:lnTo>
                  <a:pt x="31890" y="59276"/>
                </a:lnTo>
                <a:lnTo>
                  <a:pt x="35159" y="61177"/>
                </a:lnTo>
                <a:lnTo>
                  <a:pt x="39929" y="52138"/>
                </a:lnTo>
                <a:lnTo>
                  <a:pt x="28821" y="44632"/>
                </a:lnTo>
                <a:lnTo>
                  <a:pt x="32491" y="8440"/>
                </a:lnTo>
                <a:lnTo>
                  <a:pt x="21917" y="2235"/>
                </a:lnTo>
                <a:lnTo>
                  <a:pt x="12310" y="0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5" name="Google Shape;1705;p42"/>
          <p:cNvSpPr/>
          <p:nvPr/>
        </p:nvSpPr>
        <p:spPr>
          <a:xfrm>
            <a:off x="2584921" y="2699591"/>
            <a:ext cx="227073" cy="1536430"/>
          </a:xfrm>
          <a:custGeom>
            <a:avLst/>
            <a:gdLst/>
            <a:ahLst/>
            <a:cxnLst/>
            <a:rect l="l" t="t" r="r" b="b"/>
            <a:pathLst>
              <a:path w="9441" h="63880" extrusionOk="0">
                <a:moveTo>
                  <a:pt x="2435" y="1"/>
                </a:moveTo>
                <a:lnTo>
                  <a:pt x="2369" y="501"/>
                </a:lnTo>
                <a:cubicBezTo>
                  <a:pt x="2369" y="968"/>
                  <a:pt x="2335" y="1602"/>
                  <a:pt x="2302" y="2436"/>
                </a:cubicBezTo>
                <a:cubicBezTo>
                  <a:pt x="2235" y="4104"/>
                  <a:pt x="2068" y="6506"/>
                  <a:pt x="1802" y="9474"/>
                </a:cubicBezTo>
                <a:cubicBezTo>
                  <a:pt x="1568" y="12443"/>
                  <a:pt x="1268" y="15979"/>
                  <a:pt x="934" y="19882"/>
                </a:cubicBezTo>
                <a:cubicBezTo>
                  <a:pt x="601" y="23818"/>
                  <a:pt x="234" y="28121"/>
                  <a:pt x="67" y="32658"/>
                </a:cubicBezTo>
                <a:cubicBezTo>
                  <a:pt x="0" y="33225"/>
                  <a:pt x="67" y="33825"/>
                  <a:pt x="67" y="34359"/>
                </a:cubicBezTo>
                <a:cubicBezTo>
                  <a:pt x="67" y="34893"/>
                  <a:pt x="100" y="35493"/>
                  <a:pt x="134" y="36027"/>
                </a:cubicBezTo>
                <a:cubicBezTo>
                  <a:pt x="200" y="37127"/>
                  <a:pt x="300" y="38195"/>
                  <a:pt x="434" y="39296"/>
                </a:cubicBezTo>
                <a:lnTo>
                  <a:pt x="501" y="40063"/>
                </a:lnTo>
                <a:lnTo>
                  <a:pt x="534" y="40497"/>
                </a:lnTo>
                <a:cubicBezTo>
                  <a:pt x="601" y="40630"/>
                  <a:pt x="601" y="40730"/>
                  <a:pt x="634" y="40863"/>
                </a:cubicBezTo>
                <a:cubicBezTo>
                  <a:pt x="701" y="41364"/>
                  <a:pt x="868" y="41864"/>
                  <a:pt x="1001" y="42365"/>
                </a:cubicBezTo>
                <a:cubicBezTo>
                  <a:pt x="1301" y="43365"/>
                  <a:pt x="1635" y="44333"/>
                  <a:pt x="1968" y="45233"/>
                </a:cubicBezTo>
                <a:cubicBezTo>
                  <a:pt x="3303" y="48969"/>
                  <a:pt x="4637" y="52238"/>
                  <a:pt x="5704" y="55007"/>
                </a:cubicBezTo>
                <a:cubicBezTo>
                  <a:pt x="6805" y="57742"/>
                  <a:pt x="7772" y="59977"/>
                  <a:pt x="8373" y="61512"/>
                </a:cubicBezTo>
                <a:lnTo>
                  <a:pt x="9140" y="63246"/>
                </a:lnTo>
                <a:lnTo>
                  <a:pt x="9298" y="63615"/>
                </a:lnTo>
                <a:lnTo>
                  <a:pt x="9298" y="63615"/>
                </a:lnTo>
                <a:cubicBezTo>
                  <a:pt x="9272" y="63534"/>
                  <a:pt x="9235" y="63436"/>
                  <a:pt x="9173" y="63313"/>
                </a:cubicBezTo>
                <a:cubicBezTo>
                  <a:pt x="9007" y="62879"/>
                  <a:pt x="8773" y="62245"/>
                  <a:pt x="8473" y="61512"/>
                </a:cubicBezTo>
                <a:cubicBezTo>
                  <a:pt x="7839" y="59977"/>
                  <a:pt x="6939" y="57742"/>
                  <a:pt x="5838" y="54974"/>
                </a:cubicBezTo>
                <a:cubicBezTo>
                  <a:pt x="4770" y="52172"/>
                  <a:pt x="3469" y="48869"/>
                  <a:pt x="2168" y="45167"/>
                </a:cubicBezTo>
                <a:cubicBezTo>
                  <a:pt x="1835" y="44199"/>
                  <a:pt x="1501" y="43299"/>
                  <a:pt x="1201" y="42298"/>
                </a:cubicBezTo>
                <a:cubicBezTo>
                  <a:pt x="1101" y="41797"/>
                  <a:pt x="934" y="41297"/>
                  <a:pt x="834" y="40797"/>
                </a:cubicBezTo>
                <a:cubicBezTo>
                  <a:pt x="801" y="40663"/>
                  <a:pt x="767" y="40530"/>
                  <a:pt x="767" y="40396"/>
                </a:cubicBezTo>
                <a:lnTo>
                  <a:pt x="701" y="40030"/>
                </a:lnTo>
                <a:lnTo>
                  <a:pt x="634" y="39229"/>
                </a:lnTo>
                <a:cubicBezTo>
                  <a:pt x="501" y="38195"/>
                  <a:pt x="434" y="37127"/>
                  <a:pt x="334" y="35993"/>
                </a:cubicBezTo>
                <a:cubicBezTo>
                  <a:pt x="300" y="35460"/>
                  <a:pt x="267" y="34859"/>
                  <a:pt x="267" y="34325"/>
                </a:cubicBezTo>
                <a:cubicBezTo>
                  <a:pt x="267" y="33792"/>
                  <a:pt x="200" y="33225"/>
                  <a:pt x="267" y="32658"/>
                </a:cubicBezTo>
                <a:cubicBezTo>
                  <a:pt x="434" y="28154"/>
                  <a:pt x="767" y="23818"/>
                  <a:pt x="1101" y="19882"/>
                </a:cubicBezTo>
                <a:cubicBezTo>
                  <a:pt x="1435" y="15979"/>
                  <a:pt x="1668" y="12443"/>
                  <a:pt x="1935" y="9474"/>
                </a:cubicBezTo>
                <a:cubicBezTo>
                  <a:pt x="2168" y="6506"/>
                  <a:pt x="2302" y="4104"/>
                  <a:pt x="2369" y="2436"/>
                </a:cubicBezTo>
                <a:cubicBezTo>
                  <a:pt x="2369" y="1602"/>
                  <a:pt x="2435" y="935"/>
                  <a:pt x="2435" y="501"/>
                </a:cubicBezTo>
                <a:lnTo>
                  <a:pt x="2435" y="1"/>
                </a:lnTo>
                <a:close/>
                <a:moveTo>
                  <a:pt x="9298" y="63615"/>
                </a:moveTo>
                <a:lnTo>
                  <a:pt x="9298" y="63615"/>
                </a:lnTo>
                <a:cubicBezTo>
                  <a:pt x="9315" y="63665"/>
                  <a:pt x="9327" y="63708"/>
                  <a:pt x="9340" y="63746"/>
                </a:cubicBezTo>
                <a:cubicBezTo>
                  <a:pt x="9349" y="63763"/>
                  <a:pt x="9357" y="63778"/>
                  <a:pt x="9365" y="63791"/>
                </a:cubicBezTo>
                <a:lnTo>
                  <a:pt x="9365" y="63791"/>
                </a:lnTo>
                <a:cubicBezTo>
                  <a:pt x="9358" y="63770"/>
                  <a:pt x="9351" y="63745"/>
                  <a:pt x="9340" y="63713"/>
                </a:cubicBezTo>
                <a:lnTo>
                  <a:pt x="9298" y="63615"/>
                </a:lnTo>
                <a:close/>
                <a:moveTo>
                  <a:pt x="9365" y="63791"/>
                </a:moveTo>
                <a:lnTo>
                  <a:pt x="9365" y="63791"/>
                </a:lnTo>
                <a:cubicBezTo>
                  <a:pt x="9380" y="63835"/>
                  <a:pt x="9395" y="63857"/>
                  <a:pt x="9440" y="63880"/>
                </a:cubicBezTo>
                <a:cubicBezTo>
                  <a:pt x="9415" y="63855"/>
                  <a:pt x="9390" y="63830"/>
                  <a:pt x="9365" y="6379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6" name="Google Shape;1706;p42"/>
          <p:cNvSpPr/>
          <p:nvPr/>
        </p:nvSpPr>
        <p:spPr>
          <a:xfrm>
            <a:off x="2604163" y="2474153"/>
            <a:ext cx="29728" cy="191765"/>
          </a:xfrm>
          <a:custGeom>
            <a:avLst/>
            <a:gdLst/>
            <a:ahLst/>
            <a:cxnLst/>
            <a:rect l="l" t="t" r="r" b="b"/>
            <a:pathLst>
              <a:path w="1236" h="7973" extrusionOk="0">
                <a:moveTo>
                  <a:pt x="334" y="0"/>
                </a:moveTo>
                <a:cubicBezTo>
                  <a:pt x="234" y="401"/>
                  <a:pt x="201" y="801"/>
                  <a:pt x="168" y="1201"/>
                </a:cubicBezTo>
                <a:cubicBezTo>
                  <a:pt x="101" y="2169"/>
                  <a:pt x="68" y="3169"/>
                  <a:pt x="68" y="4137"/>
                </a:cubicBezTo>
                <a:cubicBezTo>
                  <a:pt x="1" y="5104"/>
                  <a:pt x="168" y="6071"/>
                  <a:pt x="501" y="7005"/>
                </a:cubicBezTo>
                <a:cubicBezTo>
                  <a:pt x="601" y="7272"/>
                  <a:pt x="768" y="7539"/>
                  <a:pt x="968" y="7739"/>
                </a:cubicBezTo>
                <a:cubicBezTo>
                  <a:pt x="1035" y="7839"/>
                  <a:pt x="1135" y="7906"/>
                  <a:pt x="1235" y="7973"/>
                </a:cubicBezTo>
                <a:cubicBezTo>
                  <a:pt x="1168" y="7873"/>
                  <a:pt x="1135" y="7773"/>
                  <a:pt x="1102" y="7673"/>
                </a:cubicBezTo>
                <a:cubicBezTo>
                  <a:pt x="901" y="7439"/>
                  <a:pt x="768" y="7206"/>
                  <a:pt x="668" y="6905"/>
                </a:cubicBezTo>
                <a:cubicBezTo>
                  <a:pt x="401" y="6005"/>
                  <a:pt x="268" y="5037"/>
                  <a:pt x="268" y="4070"/>
                </a:cubicBezTo>
                <a:cubicBezTo>
                  <a:pt x="268" y="2969"/>
                  <a:pt x="301" y="1969"/>
                  <a:pt x="334" y="1201"/>
                </a:cubicBezTo>
                <a:cubicBezTo>
                  <a:pt x="401" y="801"/>
                  <a:pt x="401" y="401"/>
                  <a:pt x="334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7" name="Google Shape;1707;p42"/>
          <p:cNvSpPr/>
          <p:nvPr/>
        </p:nvSpPr>
        <p:spPr>
          <a:xfrm>
            <a:off x="2447730" y="2458111"/>
            <a:ext cx="88270" cy="125190"/>
          </a:xfrm>
          <a:custGeom>
            <a:avLst/>
            <a:gdLst/>
            <a:ahLst/>
            <a:cxnLst/>
            <a:rect l="l" t="t" r="r" b="b"/>
            <a:pathLst>
              <a:path w="3670" h="5205" extrusionOk="0">
                <a:moveTo>
                  <a:pt x="3569" y="0"/>
                </a:moveTo>
                <a:cubicBezTo>
                  <a:pt x="3503" y="0"/>
                  <a:pt x="3569" y="401"/>
                  <a:pt x="3503" y="1001"/>
                </a:cubicBezTo>
                <a:cubicBezTo>
                  <a:pt x="3336" y="2602"/>
                  <a:pt x="2369" y="4037"/>
                  <a:pt x="934" y="4804"/>
                </a:cubicBezTo>
                <a:cubicBezTo>
                  <a:pt x="367" y="5071"/>
                  <a:pt x="0" y="5171"/>
                  <a:pt x="0" y="5204"/>
                </a:cubicBezTo>
                <a:cubicBezTo>
                  <a:pt x="334" y="5171"/>
                  <a:pt x="667" y="5071"/>
                  <a:pt x="968" y="4904"/>
                </a:cubicBezTo>
                <a:cubicBezTo>
                  <a:pt x="2502" y="4203"/>
                  <a:pt x="3503" y="2702"/>
                  <a:pt x="3636" y="1001"/>
                </a:cubicBezTo>
                <a:cubicBezTo>
                  <a:pt x="3669" y="667"/>
                  <a:pt x="3636" y="334"/>
                  <a:pt x="3569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8" name="Google Shape;1708;p42"/>
          <p:cNvSpPr/>
          <p:nvPr/>
        </p:nvSpPr>
        <p:spPr>
          <a:xfrm>
            <a:off x="2881769" y="2964353"/>
            <a:ext cx="121967" cy="1003707"/>
          </a:xfrm>
          <a:custGeom>
            <a:avLst/>
            <a:gdLst/>
            <a:ahLst/>
            <a:cxnLst/>
            <a:rect l="l" t="t" r="r" b="b"/>
            <a:pathLst>
              <a:path w="5071" h="41731" extrusionOk="0">
                <a:moveTo>
                  <a:pt x="2802" y="1"/>
                </a:moveTo>
                <a:cubicBezTo>
                  <a:pt x="2802" y="67"/>
                  <a:pt x="2769" y="1"/>
                  <a:pt x="2769" y="101"/>
                </a:cubicBezTo>
                <a:cubicBezTo>
                  <a:pt x="2769" y="168"/>
                  <a:pt x="2702" y="301"/>
                  <a:pt x="2702" y="434"/>
                </a:cubicBezTo>
                <a:cubicBezTo>
                  <a:pt x="2669" y="768"/>
                  <a:pt x="2636" y="1135"/>
                  <a:pt x="2536" y="1669"/>
                </a:cubicBezTo>
                <a:cubicBezTo>
                  <a:pt x="2369" y="2769"/>
                  <a:pt x="2235" y="4304"/>
                  <a:pt x="1968" y="6205"/>
                </a:cubicBezTo>
                <a:cubicBezTo>
                  <a:pt x="1501" y="10041"/>
                  <a:pt x="901" y="15345"/>
                  <a:pt x="201" y="21183"/>
                </a:cubicBezTo>
                <a:cubicBezTo>
                  <a:pt x="0" y="23951"/>
                  <a:pt x="201" y="26720"/>
                  <a:pt x="801" y="29455"/>
                </a:cubicBezTo>
                <a:cubicBezTo>
                  <a:pt x="1068" y="30623"/>
                  <a:pt x="1435" y="31790"/>
                  <a:pt x="1835" y="32958"/>
                </a:cubicBezTo>
                <a:cubicBezTo>
                  <a:pt x="2269" y="33992"/>
                  <a:pt x="2602" y="34992"/>
                  <a:pt x="2936" y="35893"/>
                </a:cubicBezTo>
                <a:lnTo>
                  <a:pt x="4470" y="40196"/>
                </a:lnTo>
                <a:cubicBezTo>
                  <a:pt x="4637" y="40697"/>
                  <a:pt x="4770" y="41063"/>
                  <a:pt x="4871" y="41364"/>
                </a:cubicBezTo>
                <a:cubicBezTo>
                  <a:pt x="4904" y="41464"/>
                  <a:pt x="4971" y="41564"/>
                  <a:pt x="5004" y="41664"/>
                </a:cubicBezTo>
                <a:lnTo>
                  <a:pt x="4937" y="41364"/>
                </a:lnTo>
                <a:cubicBezTo>
                  <a:pt x="4804" y="41063"/>
                  <a:pt x="4670" y="40697"/>
                  <a:pt x="4504" y="40196"/>
                </a:cubicBezTo>
                <a:cubicBezTo>
                  <a:pt x="4137" y="39162"/>
                  <a:pt x="3636" y="37661"/>
                  <a:pt x="3003" y="35860"/>
                </a:cubicBezTo>
                <a:cubicBezTo>
                  <a:pt x="2669" y="34992"/>
                  <a:pt x="2335" y="33992"/>
                  <a:pt x="1968" y="32891"/>
                </a:cubicBezTo>
                <a:cubicBezTo>
                  <a:pt x="1568" y="31790"/>
                  <a:pt x="1235" y="30623"/>
                  <a:pt x="968" y="29455"/>
                </a:cubicBezTo>
                <a:cubicBezTo>
                  <a:pt x="367" y="26753"/>
                  <a:pt x="201" y="23985"/>
                  <a:pt x="434" y="21216"/>
                </a:cubicBezTo>
                <a:cubicBezTo>
                  <a:pt x="1101" y="15378"/>
                  <a:pt x="1735" y="10108"/>
                  <a:pt x="2135" y="6272"/>
                </a:cubicBezTo>
                <a:cubicBezTo>
                  <a:pt x="2335" y="4337"/>
                  <a:pt x="2502" y="2803"/>
                  <a:pt x="2636" y="1702"/>
                </a:cubicBezTo>
                <a:cubicBezTo>
                  <a:pt x="2669" y="1168"/>
                  <a:pt x="2702" y="768"/>
                  <a:pt x="2769" y="468"/>
                </a:cubicBezTo>
                <a:cubicBezTo>
                  <a:pt x="2802" y="368"/>
                  <a:pt x="2802" y="234"/>
                  <a:pt x="2802" y="134"/>
                </a:cubicBezTo>
                <a:lnTo>
                  <a:pt x="2802" y="1"/>
                </a:lnTo>
                <a:close/>
                <a:moveTo>
                  <a:pt x="5004" y="41664"/>
                </a:moveTo>
                <a:cubicBezTo>
                  <a:pt x="5004" y="41697"/>
                  <a:pt x="5037" y="41731"/>
                  <a:pt x="5071" y="41731"/>
                </a:cubicBezTo>
                <a:cubicBezTo>
                  <a:pt x="5037" y="41697"/>
                  <a:pt x="5037" y="41697"/>
                  <a:pt x="5004" y="41664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9" name="Google Shape;1709;p42"/>
          <p:cNvSpPr/>
          <p:nvPr/>
        </p:nvSpPr>
        <p:spPr>
          <a:xfrm>
            <a:off x="2498262" y="2338573"/>
            <a:ext cx="134810" cy="139621"/>
          </a:xfrm>
          <a:custGeom>
            <a:avLst/>
            <a:gdLst/>
            <a:ahLst/>
            <a:cxnLst/>
            <a:rect l="l" t="t" r="r" b="b"/>
            <a:pathLst>
              <a:path w="5605" h="5805" extrusionOk="0">
                <a:moveTo>
                  <a:pt x="1702" y="0"/>
                </a:moveTo>
                <a:lnTo>
                  <a:pt x="1" y="4370"/>
                </a:lnTo>
                <a:lnTo>
                  <a:pt x="401" y="4503"/>
                </a:lnTo>
                <a:lnTo>
                  <a:pt x="5605" y="5804"/>
                </a:lnTo>
                <a:lnTo>
                  <a:pt x="1702" y="0"/>
                </a:ln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0" name="Google Shape;1710;p42"/>
          <p:cNvSpPr/>
          <p:nvPr/>
        </p:nvSpPr>
        <p:spPr>
          <a:xfrm>
            <a:off x="2314531" y="1636981"/>
            <a:ext cx="1164180" cy="1080288"/>
          </a:xfrm>
          <a:custGeom>
            <a:avLst/>
            <a:gdLst/>
            <a:ahLst/>
            <a:cxnLst/>
            <a:rect l="l" t="t" r="r" b="b"/>
            <a:pathLst>
              <a:path w="48403" h="44915" extrusionOk="0">
                <a:moveTo>
                  <a:pt x="26610" y="1"/>
                </a:moveTo>
                <a:cubicBezTo>
                  <a:pt x="20136" y="1"/>
                  <a:pt x="16679" y="8755"/>
                  <a:pt x="16679" y="8755"/>
                </a:cubicBezTo>
                <a:lnTo>
                  <a:pt x="9007" y="26268"/>
                </a:lnTo>
                <a:cubicBezTo>
                  <a:pt x="1" y="29270"/>
                  <a:pt x="6372" y="36208"/>
                  <a:pt x="6372" y="36208"/>
                </a:cubicBezTo>
                <a:cubicBezTo>
                  <a:pt x="6372" y="36208"/>
                  <a:pt x="3904" y="31939"/>
                  <a:pt x="6339" y="30404"/>
                </a:cubicBezTo>
                <a:cubicBezTo>
                  <a:pt x="6719" y="30159"/>
                  <a:pt x="7106" y="30047"/>
                  <a:pt x="7497" y="30047"/>
                </a:cubicBezTo>
                <a:cubicBezTo>
                  <a:pt x="9712" y="30047"/>
                  <a:pt x="12077" y="33646"/>
                  <a:pt x="14344" y="37076"/>
                </a:cubicBezTo>
                <a:cubicBezTo>
                  <a:pt x="17513" y="41846"/>
                  <a:pt x="27854" y="44915"/>
                  <a:pt x="27854" y="44915"/>
                </a:cubicBezTo>
                <a:cubicBezTo>
                  <a:pt x="29055" y="43614"/>
                  <a:pt x="28721" y="39177"/>
                  <a:pt x="29689" y="36776"/>
                </a:cubicBezTo>
                <a:cubicBezTo>
                  <a:pt x="29956" y="36042"/>
                  <a:pt x="37127" y="19430"/>
                  <a:pt x="37127" y="19430"/>
                </a:cubicBezTo>
                <a:lnTo>
                  <a:pt x="39896" y="26168"/>
                </a:lnTo>
                <a:cubicBezTo>
                  <a:pt x="39896" y="26168"/>
                  <a:pt x="43432" y="21998"/>
                  <a:pt x="45200" y="21331"/>
                </a:cubicBezTo>
                <a:cubicBezTo>
                  <a:pt x="46234" y="20964"/>
                  <a:pt x="47301" y="20664"/>
                  <a:pt x="48402" y="20431"/>
                </a:cubicBezTo>
                <a:lnTo>
                  <a:pt x="43765" y="10023"/>
                </a:lnTo>
                <a:cubicBezTo>
                  <a:pt x="43232" y="8355"/>
                  <a:pt x="42198" y="8122"/>
                  <a:pt x="41297" y="7154"/>
                </a:cubicBezTo>
                <a:lnTo>
                  <a:pt x="29722" y="650"/>
                </a:lnTo>
                <a:cubicBezTo>
                  <a:pt x="28618" y="198"/>
                  <a:pt x="27580" y="1"/>
                  <a:pt x="26610" y="1"/>
                </a:cubicBez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1" name="Google Shape;1711;p42"/>
          <p:cNvSpPr/>
          <p:nvPr/>
        </p:nvSpPr>
        <p:spPr>
          <a:xfrm>
            <a:off x="2749388" y="2269520"/>
            <a:ext cx="235900" cy="65517"/>
          </a:xfrm>
          <a:custGeom>
            <a:avLst/>
            <a:gdLst/>
            <a:ahLst/>
            <a:cxnLst/>
            <a:rect l="l" t="t" r="r" b="b"/>
            <a:pathLst>
              <a:path w="9808" h="2724" extrusionOk="0">
                <a:moveTo>
                  <a:pt x="5" y="1"/>
                </a:moveTo>
                <a:cubicBezTo>
                  <a:pt x="3" y="1"/>
                  <a:pt x="2" y="1"/>
                  <a:pt x="0" y="2"/>
                </a:cubicBezTo>
                <a:cubicBezTo>
                  <a:pt x="67" y="136"/>
                  <a:pt x="167" y="236"/>
                  <a:pt x="267" y="336"/>
                </a:cubicBezTo>
                <a:cubicBezTo>
                  <a:pt x="501" y="603"/>
                  <a:pt x="801" y="870"/>
                  <a:pt x="1101" y="1137"/>
                </a:cubicBezTo>
                <a:cubicBezTo>
                  <a:pt x="2445" y="2177"/>
                  <a:pt x="4098" y="2724"/>
                  <a:pt x="5768" y="2724"/>
                </a:cubicBezTo>
                <a:cubicBezTo>
                  <a:pt x="6669" y="2724"/>
                  <a:pt x="7575" y="2565"/>
                  <a:pt x="8440" y="2237"/>
                </a:cubicBezTo>
                <a:cubicBezTo>
                  <a:pt x="8807" y="2104"/>
                  <a:pt x="9140" y="1937"/>
                  <a:pt x="9474" y="1737"/>
                </a:cubicBezTo>
                <a:cubicBezTo>
                  <a:pt x="9607" y="1670"/>
                  <a:pt x="9674" y="1570"/>
                  <a:pt x="9807" y="1503"/>
                </a:cubicBezTo>
                <a:cubicBezTo>
                  <a:pt x="9807" y="1502"/>
                  <a:pt x="9806" y="1501"/>
                  <a:pt x="9804" y="1501"/>
                </a:cubicBezTo>
                <a:cubicBezTo>
                  <a:pt x="9757" y="1501"/>
                  <a:pt x="9232" y="1819"/>
                  <a:pt x="8373" y="2137"/>
                </a:cubicBezTo>
                <a:cubicBezTo>
                  <a:pt x="7565" y="2418"/>
                  <a:pt x="6723" y="2555"/>
                  <a:pt x="5883" y="2555"/>
                </a:cubicBezTo>
                <a:cubicBezTo>
                  <a:pt x="4225" y="2555"/>
                  <a:pt x="2574" y="2021"/>
                  <a:pt x="1201" y="1003"/>
                </a:cubicBezTo>
                <a:cubicBezTo>
                  <a:pt x="458" y="486"/>
                  <a:pt x="60" y="1"/>
                  <a:pt x="5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2" name="Google Shape;1712;p42"/>
          <p:cNvSpPr/>
          <p:nvPr/>
        </p:nvSpPr>
        <p:spPr>
          <a:xfrm>
            <a:off x="2520727" y="1628515"/>
            <a:ext cx="449312" cy="296896"/>
          </a:xfrm>
          <a:custGeom>
            <a:avLst/>
            <a:gdLst/>
            <a:ahLst/>
            <a:cxnLst/>
            <a:rect l="l" t="t" r="r" b="b"/>
            <a:pathLst>
              <a:path w="18681" h="12344" extrusionOk="0">
                <a:moveTo>
                  <a:pt x="11976" y="1"/>
                </a:moveTo>
                <a:lnTo>
                  <a:pt x="1" y="1168"/>
                </a:lnTo>
                <a:cubicBezTo>
                  <a:pt x="634" y="4638"/>
                  <a:pt x="668" y="8207"/>
                  <a:pt x="134" y="11676"/>
                </a:cubicBezTo>
                <a:lnTo>
                  <a:pt x="7273" y="12343"/>
                </a:lnTo>
                <a:lnTo>
                  <a:pt x="18681" y="268"/>
                </a:lnTo>
                <a:lnTo>
                  <a:pt x="11976" y="1"/>
                </a:ln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3" name="Google Shape;1713;p42"/>
          <p:cNvSpPr/>
          <p:nvPr/>
        </p:nvSpPr>
        <p:spPr>
          <a:xfrm>
            <a:off x="2532777" y="1756086"/>
            <a:ext cx="230272" cy="511101"/>
          </a:xfrm>
          <a:custGeom>
            <a:avLst/>
            <a:gdLst/>
            <a:ahLst/>
            <a:cxnLst/>
            <a:rect l="l" t="t" r="r" b="b"/>
            <a:pathLst>
              <a:path w="9574" h="21250" extrusionOk="0">
                <a:moveTo>
                  <a:pt x="9574" y="1"/>
                </a:moveTo>
                <a:lnTo>
                  <a:pt x="9574" y="1"/>
                </a:lnTo>
                <a:cubicBezTo>
                  <a:pt x="9507" y="67"/>
                  <a:pt x="9473" y="134"/>
                  <a:pt x="9473" y="201"/>
                </a:cubicBezTo>
                <a:cubicBezTo>
                  <a:pt x="9540" y="134"/>
                  <a:pt x="9540" y="67"/>
                  <a:pt x="9574" y="1"/>
                </a:cubicBezTo>
                <a:close/>
                <a:moveTo>
                  <a:pt x="9473" y="201"/>
                </a:moveTo>
                <a:lnTo>
                  <a:pt x="9473" y="201"/>
                </a:lnTo>
                <a:cubicBezTo>
                  <a:pt x="9340" y="401"/>
                  <a:pt x="9240" y="601"/>
                  <a:pt x="9140" y="801"/>
                </a:cubicBezTo>
                <a:cubicBezTo>
                  <a:pt x="8840" y="1335"/>
                  <a:pt x="8473" y="2069"/>
                  <a:pt x="8006" y="3036"/>
                </a:cubicBezTo>
                <a:cubicBezTo>
                  <a:pt x="7105" y="4904"/>
                  <a:pt x="5838" y="7573"/>
                  <a:pt x="4603" y="10542"/>
                </a:cubicBezTo>
                <a:cubicBezTo>
                  <a:pt x="3336" y="13510"/>
                  <a:pt x="2168" y="16179"/>
                  <a:pt x="1334" y="18147"/>
                </a:cubicBezTo>
                <a:lnTo>
                  <a:pt x="334" y="20415"/>
                </a:lnTo>
                <a:lnTo>
                  <a:pt x="100" y="21049"/>
                </a:lnTo>
                <a:cubicBezTo>
                  <a:pt x="67" y="21083"/>
                  <a:pt x="67" y="21183"/>
                  <a:pt x="0" y="21249"/>
                </a:cubicBezTo>
                <a:cubicBezTo>
                  <a:pt x="67" y="21183"/>
                  <a:pt x="100" y="21149"/>
                  <a:pt x="133" y="21049"/>
                </a:cubicBezTo>
                <a:lnTo>
                  <a:pt x="434" y="20415"/>
                </a:lnTo>
                <a:cubicBezTo>
                  <a:pt x="667" y="19915"/>
                  <a:pt x="1001" y="19148"/>
                  <a:pt x="1468" y="18180"/>
                </a:cubicBezTo>
                <a:cubicBezTo>
                  <a:pt x="2335" y="16246"/>
                  <a:pt x="3569" y="13577"/>
                  <a:pt x="4803" y="10642"/>
                </a:cubicBezTo>
                <a:cubicBezTo>
                  <a:pt x="6071" y="7673"/>
                  <a:pt x="7272" y="5004"/>
                  <a:pt x="8139" y="3070"/>
                </a:cubicBezTo>
                <a:cubicBezTo>
                  <a:pt x="8573" y="2169"/>
                  <a:pt x="8940" y="1368"/>
                  <a:pt x="9173" y="835"/>
                </a:cubicBezTo>
                <a:lnTo>
                  <a:pt x="9473" y="201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4" name="Google Shape;1714;p42"/>
          <p:cNvSpPr/>
          <p:nvPr/>
        </p:nvSpPr>
        <p:spPr>
          <a:xfrm>
            <a:off x="3194659" y="1841133"/>
            <a:ext cx="92287" cy="180557"/>
          </a:xfrm>
          <a:custGeom>
            <a:avLst/>
            <a:gdLst/>
            <a:ahLst/>
            <a:cxnLst/>
            <a:rect l="l" t="t" r="r" b="b"/>
            <a:pathLst>
              <a:path w="3837" h="7507" extrusionOk="0">
                <a:moveTo>
                  <a:pt x="3837" y="1"/>
                </a:moveTo>
                <a:cubicBezTo>
                  <a:pt x="3737" y="1"/>
                  <a:pt x="3637" y="34"/>
                  <a:pt x="3603" y="134"/>
                </a:cubicBezTo>
                <a:cubicBezTo>
                  <a:pt x="3470" y="167"/>
                  <a:pt x="3336" y="267"/>
                  <a:pt x="3236" y="334"/>
                </a:cubicBezTo>
                <a:cubicBezTo>
                  <a:pt x="3070" y="434"/>
                  <a:pt x="2903" y="534"/>
                  <a:pt x="2769" y="668"/>
                </a:cubicBezTo>
                <a:cubicBezTo>
                  <a:pt x="2369" y="968"/>
                  <a:pt x="2035" y="1302"/>
                  <a:pt x="1735" y="1669"/>
                </a:cubicBezTo>
                <a:cubicBezTo>
                  <a:pt x="1335" y="2102"/>
                  <a:pt x="1001" y="2603"/>
                  <a:pt x="768" y="3136"/>
                </a:cubicBezTo>
                <a:cubicBezTo>
                  <a:pt x="501" y="3670"/>
                  <a:pt x="301" y="4237"/>
                  <a:pt x="167" y="4804"/>
                </a:cubicBezTo>
                <a:cubicBezTo>
                  <a:pt x="67" y="5271"/>
                  <a:pt x="1" y="5738"/>
                  <a:pt x="1" y="6205"/>
                </a:cubicBezTo>
                <a:cubicBezTo>
                  <a:pt x="1" y="6405"/>
                  <a:pt x="1" y="6572"/>
                  <a:pt x="67" y="6772"/>
                </a:cubicBezTo>
                <a:cubicBezTo>
                  <a:pt x="34" y="6906"/>
                  <a:pt x="67" y="7039"/>
                  <a:pt x="101" y="7172"/>
                </a:cubicBezTo>
                <a:cubicBezTo>
                  <a:pt x="101" y="7306"/>
                  <a:pt x="134" y="7406"/>
                  <a:pt x="167" y="7506"/>
                </a:cubicBezTo>
                <a:cubicBezTo>
                  <a:pt x="234" y="7506"/>
                  <a:pt x="134" y="7006"/>
                  <a:pt x="167" y="6205"/>
                </a:cubicBezTo>
                <a:cubicBezTo>
                  <a:pt x="167" y="5738"/>
                  <a:pt x="234" y="5304"/>
                  <a:pt x="334" y="4837"/>
                </a:cubicBezTo>
                <a:cubicBezTo>
                  <a:pt x="501" y="4304"/>
                  <a:pt x="701" y="3770"/>
                  <a:pt x="935" y="3270"/>
                </a:cubicBezTo>
                <a:cubicBezTo>
                  <a:pt x="1168" y="2736"/>
                  <a:pt x="1502" y="2269"/>
                  <a:pt x="1835" y="1802"/>
                </a:cubicBezTo>
                <a:cubicBezTo>
                  <a:pt x="2136" y="1435"/>
                  <a:pt x="2436" y="1101"/>
                  <a:pt x="2803" y="801"/>
                </a:cubicBezTo>
                <a:cubicBezTo>
                  <a:pt x="3436" y="267"/>
                  <a:pt x="3837" y="34"/>
                  <a:pt x="3837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5" name="Google Shape;1715;p42"/>
          <p:cNvSpPr/>
          <p:nvPr/>
        </p:nvSpPr>
        <p:spPr>
          <a:xfrm>
            <a:off x="2944352" y="1172012"/>
            <a:ext cx="433270" cy="628113"/>
          </a:xfrm>
          <a:custGeom>
            <a:avLst/>
            <a:gdLst/>
            <a:ahLst/>
            <a:cxnLst/>
            <a:rect l="l" t="t" r="r" b="b"/>
            <a:pathLst>
              <a:path w="18014" h="26115" extrusionOk="0">
                <a:moveTo>
                  <a:pt x="8006" y="1"/>
                </a:moveTo>
                <a:cubicBezTo>
                  <a:pt x="7039" y="1669"/>
                  <a:pt x="2602" y="9641"/>
                  <a:pt x="1368" y="12410"/>
                </a:cubicBezTo>
                <a:cubicBezTo>
                  <a:pt x="0" y="15579"/>
                  <a:pt x="2936" y="17480"/>
                  <a:pt x="2936" y="17480"/>
                </a:cubicBezTo>
                <a:lnTo>
                  <a:pt x="1768" y="19615"/>
                </a:lnTo>
                <a:lnTo>
                  <a:pt x="1635" y="19882"/>
                </a:lnTo>
                <a:cubicBezTo>
                  <a:pt x="634" y="22117"/>
                  <a:pt x="1635" y="24718"/>
                  <a:pt x="3836" y="25719"/>
                </a:cubicBezTo>
                <a:cubicBezTo>
                  <a:pt x="4427" y="25987"/>
                  <a:pt x="5047" y="26114"/>
                  <a:pt x="5656" y="26114"/>
                </a:cubicBezTo>
                <a:cubicBezTo>
                  <a:pt x="7247" y="26114"/>
                  <a:pt x="8769" y="25247"/>
                  <a:pt x="9540" y="23751"/>
                </a:cubicBezTo>
                <a:lnTo>
                  <a:pt x="16279" y="11209"/>
                </a:lnTo>
                <a:cubicBezTo>
                  <a:pt x="16312" y="11142"/>
                  <a:pt x="16312" y="11109"/>
                  <a:pt x="16379" y="11075"/>
                </a:cubicBezTo>
                <a:cubicBezTo>
                  <a:pt x="18013" y="7973"/>
                  <a:pt x="16779" y="4137"/>
                  <a:pt x="13677" y="2536"/>
                </a:cubicBezTo>
                <a:lnTo>
                  <a:pt x="8006" y="1"/>
                </a:ln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6" name="Google Shape;1716;p42"/>
          <p:cNvSpPr/>
          <p:nvPr/>
        </p:nvSpPr>
        <p:spPr>
          <a:xfrm>
            <a:off x="3005323" y="1589215"/>
            <a:ext cx="119562" cy="36679"/>
          </a:xfrm>
          <a:custGeom>
            <a:avLst/>
            <a:gdLst/>
            <a:ahLst/>
            <a:cxnLst/>
            <a:rect l="l" t="t" r="r" b="b"/>
            <a:pathLst>
              <a:path w="4971" h="1525" extrusionOk="0">
                <a:moveTo>
                  <a:pt x="401" y="0"/>
                </a:moveTo>
                <a:lnTo>
                  <a:pt x="0" y="801"/>
                </a:lnTo>
                <a:cubicBezTo>
                  <a:pt x="951" y="1340"/>
                  <a:pt x="1799" y="1524"/>
                  <a:pt x="2512" y="1524"/>
                </a:cubicBezTo>
                <a:cubicBezTo>
                  <a:pt x="4052" y="1524"/>
                  <a:pt x="4971" y="668"/>
                  <a:pt x="4971" y="668"/>
                </a:cubicBezTo>
                <a:lnTo>
                  <a:pt x="4971" y="668"/>
                </a:lnTo>
                <a:cubicBezTo>
                  <a:pt x="4549" y="739"/>
                  <a:pt x="4124" y="775"/>
                  <a:pt x="3702" y="775"/>
                </a:cubicBezTo>
                <a:cubicBezTo>
                  <a:pt x="2556" y="775"/>
                  <a:pt x="1425" y="512"/>
                  <a:pt x="401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7" name="Google Shape;1717;p42"/>
          <p:cNvSpPr/>
          <p:nvPr/>
        </p:nvSpPr>
        <p:spPr>
          <a:xfrm>
            <a:off x="3063889" y="1342275"/>
            <a:ext cx="25687" cy="22945"/>
          </a:xfrm>
          <a:custGeom>
            <a:avLst/>
            <a:gdLst/>
            <a:ahLst/>
            <a:cxnLst/>
            <a:rect l="l" t="t" r="r" b="b"/>
            <a:pathLst>
              <a:path w="1068" h="954" extrusionOk="0">
                <a:moveTo>
                  <a:pt x="516" y="0"/>
                </a:moveTo>
                <a:cubicBezTo>
                  <a:pt x="350" y="0"/>
                  <a:pt x="193" y="98"/>
                  <a:pt x="101" y="260"/>
                </a:cubicBezTo>
                <a:cubicBezTo>
                  <a:pt x="0" y="494"/>
                  <a:pt x="67" y="794"/>
                  <a:pt x="334" y="894"/>
                </a:cubicBezTo>
                <a:cubicBezTo>
                  <a:pt x="395" y="935"/>
                  <a:pt x="466" y="954"/>
                  <a:pt x="537" y="954"/>
                </a:cubicBezTo>
                <a:cubicBezTo>
                  <a:pt x="699" y="954"/>
                  <a:pt x="865" y="856"/>
                  <a:pt x="934" y="694"/>
                </a:cubicBezTo>
                <a:cubicBezTo>
                  <a:pt x="1068" y="460"/>
                  <a:pt x="968" y="160"/>
                  <a:pt x="734" y="60"/>
                </a:cubicBezTo>
                <a:cubicBezTo>
                  <a:pt x="663" y="19"/>
                  <a:pt x="588" y="0"/>
                  <a:pt x="516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8" name="Google Shape;1718;p42"/>
          <p:cNvSpPr/>
          <p:nvPr/>
        </p:nvSpPr>
        <p:spPr>
          <a:xfrm>
            <a:off x="3066294" y="1334049"/>
            <a:ext cx="44159" cy="24172"/>
          </a:xfrm>
          <a:custGeom>
            <a:avLst/>
            <a:gdLst/>
            <a:ahLst/>
            <a:cxnLst/>
            <a:rect l="l" t="t" r="r" b="b"/>
            <a:pathLst>
              <a:path w="1836" h="1005" extrusionOk="0">
                <a:moveTo>
                  <a:pt x="551" y="1"/>
                </a:moveTo>
                <a:cubicBezTo>
                  <a:pt x="456" y="1"/>
                  <a:pt x="362" y="12"/>
                  <a:pt x="267" y="35"/>
                </a:cubicBezTo>
                <a:cubicBezTo>
                  <a:pt x="101" y="69"/>
                  <a:pt x="1" y="169"/>
                  <a:pt x="1" y="202"/>
                </a:cubicBezTo>
                <a:cubicBezTo>
                  <a:pt x="67" y="269"/>
                  <a:pt x="468" y="202"/>
                  <a:pt x="968" y="402"/>
                </a:cubicBezTo>
                <a:cubicBezTo>
                  <a:pt x="1450" y="595"/>
                  <a:pt x="1653" y="1004"/>
                  <a:pt x="1757" y="1004"/>
                </a:cubicBezTo>
                <a:cubicBezTo>
                  <a:pt x="1761" y="1004"/>
                  <a:pt x="1765" y="1004"/>
                  <a:pt x="1768" y="1003"/>
                </a:cubicBezTo>
                <a:cubicBezTo>
                  <a:pt x="1835" y="936"/>
                  <a:pt x="1802" y="869"/>
                  <a:pt x="1668" y="669"/>
                </a:cubicBezTo>
                <a:cubicBezTo>
                  <a:pt x="1535" y="402"/>
                  <a:pt x="1301" y="235"/>
                  <a:pt x="1068" y="102"/>
                </a:cubicBezTo>
                <a:cubicBezTo>
                  <a:pt x="896" y="37"/>
                  <a:pt x="723" y="1"/>
                  <a:pt x="55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9" name="Google Shape;1719;p42"/>
          <p:cNvSpPr/>
          <p:nvPr/>
        </p:nvSpPr>
        <p:spPr>
          <a:xfrm>
            <a:off x="3172194" y="1395597"/>
            <a:ext cx="25711" cy="22585"/>
          </a:xfrm>
          <a:custGeom>
            <a:avLst/>
            <a:gdLst/>
            <a:ahLst/>
            <a:cxnLst/>
            <a:rect l="l" t="t" r="r" b="b"/>
            <a:pathLst>
              <a:path w="1069" h="939" extrusionOk="0">
                <a:moveTo>
                  <a:pt x="527" y="1"/>
                </a:moveTo>
                <a:cubicBezTo>
                  <a:pt x="360" y="1"/>
                  <a:pt x="205" y="89"/>
                  <a:pt x="134" y="278"/>
                </a:cubicBezTo>
                <a:cubicBezTo>
                  <a:pt x="1" y="512"/>
                  <a:pt x="101" y="779"/>
                  <a:pt x="334" y="879"/>
                </a:cubicBezTo>
                <a:cubicBezTo>
                  <a:pt x="406" y="919"/>
                  <a:pt x="480" y="938"/>
                  <a:pt x="553" y="938"/>
                </a:cubicBezTo>
                <a:cubicBezTo>
                  <a:pt x="718" y="938"/>
                  <a:pt x="875" y="841"/>
                  <a:pt x="968" y="679"/>
                </a:cubicBezTo>
                <a:cubicBezTo>
                  <a:pt x="1068" y="445"/>
                  <a:pt x="968" y="178"/>
                  <a:pt x="735" y="45"/>
                </a:cubicBezTo>
                <a:cubicBezTo>
                  <a:pt x="666" y="16"/>
                  <a:pt x="596" y="1"/>
                  <a:pt x="527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0" name="Google Shape;1720;p42"/>
          <p:cNvSpPr/>
          <p:nvPr/>
        </p:nvSpPr>
        <p:spPr>
          <a:xfrm>
            <a:off x="3180228" y="1387035"/>
            <a:ext cx="44135" cy="24148"/>
          </a:xfrm>
          <a:custGeom>
            <a:avLst/>
            <a:gdLst/>
            <a:ahLst/>
            <a:cxnLst/>
            <a:rect l="l" t="t" r="r" b="b"/>
            <a:pathLst>
              <a:path w="1835" h="1004" extrusionOk="0">
                <a:moveTo>
                  <a:pt x="501" y="0"/>
                </a:moveTo>
                <a:cubicBezTo>
                  <a:pt x="412" y="0"/>
                  <a:pt x="323" y="12"/>
                  <a:pt x="234" y="34"/>
                </a:cubicBezTo>
                <a:cubicBezTo>
                  <a:pt x="67" y="67"/>
                  <a:pt x="0" y="201"/>
                  <a:pt x="0" y="201"/>
                </a:cubicBezTo>
                <a:cubicBezTo>
                  <a:pt x="34" y="301"/>
                  <a:pt x="434" y="201"/>
                  <a:pt x="934" y="401"/>
                </a:cubicBezTo>
                <a:cubicBezTo>
                  <a:pt x="1415" y="625"/>
                  <a:pt x="1649" y="1003"/>
                  <a:pt x="1726" y="1003"/>
                </a:cubicBezTo>
                <a:cubicBezTo>
                  <a:pt x="1729" y="1003"/>
                  <a:pt x="1732" y="1002"/>
                  <a:pt x="1735" y="1001"/>
                </a:cubicBezTo>
                <a:cubicBezTo>
                  <a:pt x="1835" y="968"/>
                  <a:pt x="1768" y="834"/>
                  <a:pt x="1668" y="668"/>
                </a:cubicBezTo>
                <a:cubicBezTo>
                  <a:pt x="1501" y="434"/>
                  <a:pt x="1301" y="234"/>
                  <a:pt x="1034" y="134"/>
                </a:cubicBezTo>
                <a:cubicBezTo>
                  <a:pt x="856" y="45"/>
                  <a:pt x="679" y="0"/>
                  <a:pt x="50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1" name="Google Shape;1721;p42"/>
          <p:cNvSpPr/>
          <p:nvPr/>
        </p:nvSpPr>
        <p:spPr>
          <a:xfrm>
            <a:off x="3072716" y="1363777"/>
            <a:ext cx="76244" cy="95486"/>
          </a:xfrm>
          <a:custGeom>
            <a:avLst/>
            <a:gdLst/>
            <a:ahLst/>
            <a:cxnLst/>
            <a:rect l="l" t="t" r="r" b="b"/>
            <a:pathLst>
              <a:path w="3170" h="3970" extrusionOk="0">
                <a:moveTo>
                  <a:pt x="3169" y="0"/>
                </a:moveTo>
                <a:lnTo>
                  <a:pt x="3169" y="0"/>
                </a:lnTo>
                <a:cubicBezTo>
                  <a:pt x="2402" y="567"/>
                  <a:pt x="1702" y="1234"/>
                  <a:pt x="1068" y="1935"/>
                </a:cubicBezTo>
                <a:lnTo>
                  <a:pt x="301" y="2702"/>
                </a:lnTo>
                <a:cubicBezTo>
                  <a:pt x="134" y="2835"/>
                  <a:pt x="34" y="3002"/>
                  <a:pt x="0" y="3169"/>
                </a:cubicBezTo>
                <a:cubicBezTo>
                  <a:pt x="0" y="3269"/>
                  <a:pt x="34" y="3403"/>
                  <a:pt x="134" y="3469"/>
                </a:cubicBezTo>
                <a:cubicBezTo>
                  <a:pt x="167" y="3503"/>
                  <a:pt x="267" y="3569"/>
                  <a:pt x="334" y="3603"/>
                </a:cubicBezTo>
                <a:cubicBezTo>
                  <a:pt x="567" y="3769"/>
                  <a:pt x="834" y="3903"/>
                  <a:pt x="1135" y="3970"/>
                </a:cubicBezTo>
                <a:cubicBezTo>
                  <a:pt x="901" y="3769"/>
                  <a:pt x="668" y="3603"/>
                  <a:pt x="401" y="3469"/>
                </a:cubicBezTo>
                <a:cubicBezTo>
                  <a:pt x="301" y="3369"/>
                  <a:pt x="201" y="3336"/>
                  <a:pt x="201" y="3202"/>
                </a:cubicBezTo>
                <a:cubicBezTo>
                  <a:pt x="201" y="3102"/>
                  <a:pt x="334" y="3002"/>
                  <a:pt x="467" y="2869"/>
                </a:cubicBezTo>
                <a:lnTo>
                  <a:pt x="1235" y="2102"/>
                </a:lnTo>
                <a:cubicBezTo>
                  <a:pt x="1935" y="1468"/>
                  <a:pt x="2602" y="767"/>
                  <a:pt x="3169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2" name="Google Shape;1722;p42"/>
          <p:cNvSpPr/>
          <p:nvPr/>
        </p:nvSpPr>
        <p:spPr>
          <a:xfrm>
            <a:off x="3079932" y="1482376"/>
            <a:ext cx="50581" cy="24028"/>
          </a:xfrm>
          <a:custGeom>
            <a:avLst/>
            <a:gdLst/>
            <a:ahLst/>
            <a:cxnLst/>
            <a:rect l="l" t="t" r="r" b="b"/>
            <a:pathLst>
              <a:path w="2103" h="999" extrusionOk="0">
                <a:moveTo>
                  <a:pt x="2056" y="1"/>
                </a:moveTo>
                <a:cubicBezTo>
                  <a:pt x="1975" y="1"/>
                  <a:pt x="1735" y="516"/>
                  <a:pt x="1168" y="673"/>
                </a:cubicBezTo>
                <a:cubicBezTo>
                  <a:pt x="1027" y="710"/>
                  <a:pt x="890" y="724"/>
                  <a:pt x="764" y="724"/>
                </a:cubicBezTo>
                <a:cubicBezTo>
                  <a:pt x="381" y="724"/>
                  <a:pt x="88" y="597"/>
                  <a:pt x="17" y="597"/>
                </a:cubicBezTo>
                <a:cubicBezTo>
                  <a:pt x="6" y="597"/>
                  <a:pt x="1" y="600"/>
                  <a:pt x="1" y="606"/>
                </a:cubicBezTo>
                <a:cubicBezTo>
                  <a:pt x="1" y="706"/>
                  <a:pt x="67" y="773"/>
                  <a:pt x="334" y="873"/>
                </a:cubicBezTo>
                <a:cubicBezTo>
                  <a:pt x="516" y="954"/>
                  <a:pt x="710" y="998"/>
                  <a:pt x="901" y="998"/>
                </a:cubicBezTo>
                <a:cubicBezTo>
                  <a:pt x="1026" y="998"/>
                  <a:pt x="1150" y="979"/>
                  <a:pt x="1268" y="940"/>
                </a:cubicBezTo>
                <a:cubicBezTo>
                  <a:pt x="1602" y="873"/>
                  <a:pt x="1869" y="640"/>
                  <a:pt x="2035" y="373"/>
                </a:cubicBezTo>
                <a:cubicBezTo>
                  <a:pt x="2102" y="173"/>
                  <a:pt x="2102" y="39"/>
                  <a:pt x="2069" y="6"/>
                </a:cubicBezTo>
                <a:cubicBezTo>
                  <a:pt x="2065" y="2"/>
                  <a:pt x="2061" y="1"/>
                  <a:pt x="205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3" name="Google Shape;1723;p42"/>
          <p:cNvSpPr/>
          <p:nvPr/>
        </p:nvSpPr>
        <p:spPr>
          <a:xfrm>
            <a:off x="3197064" y="1342900"/>
            <a:ext cx="51375" cy="32326"/>
          </a:xfrm>
          <a:custGeom>
            <a:avLst/>
            <a:gdLst/>
            <a:ahLst/>
            <a:cxnLst/>
            <a:rect l="l" t="t" r="r" b="b"/>
            <a:pathLst>
              <a:path w="2136" h="1344" extrusionOk="0">
                <a:moveTo>
                  <a:pt x="401" y="1"/>
                </a:moveTo>
                <a:cubicBezTo>
                  <a:pt x="168" y="1"/>
                  <a:pt x="1" y="34"/>
                  <a:pt x="1" y="134"/>
                </a:cubicBezTo>
                <a:cubicBezTo>
                  <a:pt x="1" y="301"/>
                  <a:pt x="501" y="401"/>
                  <a:pt x="1035" y="735"/>
                </a:cubicBezTo>
                <a:cubicBezTo>
                  <a:pt x="1522" y="1039"/>
                  <a:pt x="1898" y="1344"/>
                  <a:pt x="2036" y="1344"/>
                </a:cubicBezTo>
                <a:cubicBezTo>
                  <a:pt x="2049" y="1344"/>
                  <a:pt x="2060" y="1341"/>
                  <a:pt x="2069" y="1335"/>
                </a:cubicBezTo>
                <a:cubicBezTo>
                  <a:pt x="2136" y="1302"/>
                  <a:pt x="2136" y="1135"/>
                  <a:pt x="2002" y="901"/>
                </a:cubicBezTo>
                <a:cubicBezTo>
                  <a:pt x="1635" y="368"/>
                  <a:pt x="1035" y="34"/>
                  <a:pt x="40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4" name="Google Shape;1724;p42"/>
          <p:cNvSpPr/>
          <p:nvPr/>
        </p:nvSpPr>
        <p:spPr>
          <a:xfrm>
            <a:off x="3085560" y="1303287"/>
            <a:ext cx="43341" cy="21839"/>
          </a:xfrm>
          <a:custGeom>
            <a:avLst/>
            <a:gdLst/>
            <a:ahLst/>
            <a:cxnLst/>
            <a:rect l="l" t="t" r="r" b="b"/>
            <a:pathLst>
              <a:path w="1802" h="908" extrusionOk="0">
                <a:moveTo>
                  <a:pt x="481" y="1"/>
                </a:moveTo>
                <a:cubicBezTo>
                  <a:pt x="419" y="1"/>
                  <a:pt x="359" y="5"/>
                  <a:pt x="300" y="13"/>
                </a:cubicBezTo>
                <a:cubicBezTo>
                  <a:pt x="67" y="13"/>
                  <a:pt x="0" y="113"/>
                  <a:pt x="0" y="180"/>
                </a:cubicBezTo>
                <a:cubicBezTo>
                  <a:pt x="33" y="347"/>
                  <a:pt x="434" y="347"/>
                  <a:pt x="834" y="547"/>
                </a:cubicBezTo>
                <a:cubicBezTo>
                  <a:pt x="1189" y="738"/>
                  <a:pt x="1432" y="907"/>
                  <a:pt x="1582" y="907"/>
                </a:cubicBezTo>
                <a:cubicBezTo>
                  <a:pt x="1615" y="907"/>
                  <a:pt x="1644" y="899"/>
                  <a:pt x="1668" y="881"/>
                </a:cubicBezTo>
                <a:cubicBezTo>
                  <a:pt x="1801" y="814"/>
                  <a:pt x="1701" y="714"/>
                  <a:pt x="1635" y="547"/>
                </a:cubicBezTo>
                <a:cubicBezTo>
                  <a:pt x="1501" y="347"/>
                  <a:pt x="1301" y="180"/>
                  <a:pt x="1034" y="113"/>
                </a:cubicBezTo>
                <a:cubicBezTo>
                  <a:pt x="859" y="38"/>
                  <a:pt x="665" y="1"/>
                  <a:pt x="48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5" name="Google Shape;1725;p42"/>
          <p:cNvSpPr/>
          <p:nvPr/>
        </p:nvSpPr>
        <p:spPr>
          <a:xfrm>
            <a:off x="3249208" y="1487331"/>
            <a:ext cx="95510" cy="86755"/>
          </a:xfrm>
          <a:custGeom>
            <a:avLst/>
            <a:gdLst/>
            <a:ahLst/>
            <a:cxnLst/>
            <a:rect l="l" t="t" r="r" b="b"/>
            <a:pathLst>
              <a:path w="3971" h="3607" extrusionOk="0">
                <a:moveTo>
                  <a:pt x="1502" y="0"/>
                </a:moveTo>
                <a:cubicBezTo>
                  <a:pt x="1502" y="0"/>
                  <a:pt x="1" y="2969"/>
                  <a:pt x="1" y="3036"/>
                </a:cubicBezTo>
                <a:cubicBezTo>
                  <a:pt x="1" y="3094"/>
                  <a:pt x="636" y="3606"/>
                  <a:pt x="1371" y="3606"/>
                </a:cubicBezTo>
                <a:cubicBezTo>
                  <a:pt x="1896" y="3606"/>
                  <a:pt x="2472" y="3344"/>
                  <a:pt x="2903" y="2469"/>
                </a:cubicBezTo>
                <a:cubicBezTo>
                  <a:pt x="3970" y="334"/>
                  <a:pt x="1602" y="0"/>
                  <a:pt x="1502" y="0"/>
                </a:cubicBez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6" name="Google Shape;1726;p42"/>
          <p:cNvSpPr/>
          <p:nvPr/>
        </p:nvSpPr>
        <p:spPr>
          <a:xfrm>
            <a:off x="3273284" y="1510252"/>
            <a:ext cx="37737" cy="45290"/>
          </a:xfrm>
          <a:custGeom>
            <a:avLst/>
            <a:gdLst/>
            <a:ahLst/>
            <a:cxnLst/>
            <a:rect l="l" t="t" r="r" b="b"/>
            <a:pathLst>
              <a:path w="1569" h="1883" extrusionOk="0">
                <a:moveTo>
                  <a:pt x="1182" y="1"/>
                </a:moveTo>
                <a:cubicBezTo>
                  <a:pt x="1157" y="1"/>
                  <a:pt x="1131" y="5"/>
                  <a:pt x="1101" y="14"/>
                </a:cubicBezTo>
                <a:cubicBezTo>
                  <a:pt x="1068" y="14"/>
                  <a:pt x="1001" y="48"/>
                  <a:pt x="935" y="81"/>
                </a:cubicBezTo>
                <a:cubicBezTo>
                  <a:pt x="868" y="181"/>
                  <a:pt x="868" y="215"/>
                  <a:pt x="901" y="215"/>
                </a:cubicBezTo>
                <a:cubicBezTo>
                  <a:pt x="935" y="215"/>
                  <a:pt x="935" y="215"/>
                  <a:pt x="1001" y="115"/>
                </a:cubicBezTo>
                <a:cubicBezTo>
                  <a:pt x="1018" y="81"/>
                  <a:pt x="1060" y="65"/>
                  <a:pt x="1106" y="65"/>
                </a:cubicBezTo>
                <a:cubicBezTo>
                  <a:pt x="1152" y="65"/>
                  <a:pt x="1202" y="81"/>
                  <a:pt x="1235" y="115"/>
                </a:cubicBezTo>
                <a:cubicBezTo>
                  <a:pt x="1335" y="248"/>
                  <a:pt x="1402" y="381"/>
                  <a:pt x="1368" y="548"/>
                </a:cubicBezTo>
                <a:cubicBezTo>
                  <a:pt x="1335" y="748"/>
                  <a:pt x="1268" y="948"/>
                  <a:pt x="1202" y="1115"/>
                </a:cubicBezTo>
                <a:cubicBezTo>
                  <a:pt x="1068" y="1482"/>
                  <a:pt x="735" y="1716"/>
                  <a:pt x="368" y="1749"/>
                </a:cubicBezTo>
                <a:cubicBezTo>
                  <a:pt x="268" y="1749"/>
                  <a:pt x="134" y="1716"/>
                  <a:pt x="67" y="1616"/>
                </a:cubicBezTo>
                <a:lnTo>
                  <a:pt x="1" y="1549"/>
                </a:lnTo>
                <a:lnTo>
                  <a:pt x="1" y="1549"/>
                </a:lnTo>
                <a:cubicBezTo>
                  <a:pt x="1" y="1582"/>
                  <a:pt x="1" y="1649"/>
                  <a:pt x="34" y="1682"/>
                </a:cubicBezTo>
                <a:cubicBezTo>
                  <a:pt x="134" y="1749"/>
                  <a:pt x="234" y="1849"/>
                  <a:pt x="368" y="1882"/>
                </a:cubicBezTo>
                <a:cubicBezTo>
                  <a:pt x="801" y="1882"/>
                  <a:pt x="1202" y="1616"/>
                  <a:pt x="1368" y="1215"/>
                </a:cubicBezTo>
                <a:cubicBezTo>
                  <a:pt x="1468" y="1015"/>
                  <a:pt x="1535" y="782"/>
                  <a:pt x="1535" y="548"/>
                </a:cubicBezTo>
                <a:cubicBezTo>
                  <a:pt x="1568" y="348"/>
                  <a:pt x="1502" y="148"/>
                  <a:pt x="1335" y="48"/>
                </a:cubicBezTo>
                <a:cubicBezTo>
                  <a:pt x="1288" y="24"/>
                  <a:pt x="1241" y="1"/>
                  <a:pt x="1182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7" name="Google Shape;1727;p42"/>
          <p:cNvSpPr/>
          <p:nvPr/>
        </p:nvSpPr>
        <p:spPr>
          <a:xfrm>
            <a:off x="3152953" y="1204818"/>
            <a:ext cx="218246" cy="321621"/>
          </a:xfrm>
          <a:custGeom>
            <a:avLst/>
            <a:gdLst/>
            <a:ahLst/>
            <a:cxnLst/>
            <a:rect l="l" t="t" r="r" b="b"/>
            <a:pathLst>
              <a:path w="9074" h="13372" extrusionOk="0">
                <a:moveTo>
                  <a:pt x="2041" y="0"/>
                </a:moveTo>
                <a:cubicBezTo>
                  <a:pt x="1504" y="0"/>
                  <a:pt x="981" y="75"/>
                  <a:pt x="500" y="238"/>
                </a:cubicBezTo>
                <a:cubicBezTo>
                  <a:pt x="300" y="305"/>
                  <a:pt x="33" y="738"/>
                  <a:pt x="0" y="772"/>
                </a:cubicBezTo>
                <a:cubicBezTo>
                  <a:pt x="100" y="905"/>
                  <a:pt x="200" y="1072"/>
                  <a:pt x="300" y="1239"/>
                </a:cubicBezTo>
                <a:cubicBezTo>
                  <a:pt x="601" y="2073"/>
                  <a:pt x="1268" y="2706"/>
                  <a:pt x="2135" y="2940"/>
                </a:cubicBezTo>
                <a:cubicBezTo>
                  <a:pt x="2835" y="3140"/>
                  <a:pt x="3636" y="3073"/>
                  <a:pt x="4303" y="3307"/>
                </a:cubicBezTo>
                <a:cubicBezTo>
                  <a:pt x="5337" y="3774"/>
                  <a:pt x="6038" y="4741"/>
                  <a:pt x="6171" y="5875"/>
                </a:cubicBezTo>
                <a:cubicBezTo>
                  <a:pt x="6271" y="6976"/>
                  <a:pt x="6038" y="8077"/>
                  <a:pt x="5504" y="9078"/>
                </a:cubicBezTo>
                <a:cubicBezTo>
                  <a:pt x="5004" y="10078"/>
                  <a:pt x="4370" y="10946"/>
                  <a:pt x="3803" y="11913"/>
                </a:cubicBezTo>
                <a:cubicBezTo>
                  <a:pt x="3636" y="12113"/>
                  <a:pt x="3536" y="12380"/>
                  <a:pt x="3503" y="12613"/>
                </a:cubicBezTo>
                <a:cubicBezTo>
                  <a:pt x="3403" y="12847"/>
                  <a:pt x="3503" y="13147"/>
                  <a:pt x="3703" y="13281"/>
                </a:cubicBezTo>
                <a:cubicBezTo>
                  <a:pt x="3825" y="13342"/>
                  <a:pt x="3956" y="13371"/>
                  <a:pt x="4087" y="13371"/>
                </a:cubicBezTo>
                <a:cubicBezTo>
                  <a:pt x="4312" y="13371"/>
                  <a:pt x="4534" y="13283"/>
                  <a:pt x="4703" y="13114"/>
                </a:cubicBezTo>
                <a:cubicBezTo>
                  <a:pt x="5004" y="12880"/>
                  <a:pt x="5170" y="12547"/>
                  <a:pt x="5471" y="12280"/>
                </a:cubicBezTo>
                <a:cubicBezTo>
                  <a:pt x="5667" y="12137"/>
                  <a:pt x="5893" y="12070"/>
                  <a:pt x="6121" y="12070"/>
                </a:cubicBezTo>
                <a:cubicBezTo>
                  <a:pt x="6319" y="12070"/>
                  <a:pt x="6519" y="12120"/>
                  <a:pt x="6705" y="12213"/>
                </a:cubicBezTo>
                <a:cubicBezTo>
                  <a:pt x="7872" y="10745"/>
                  <a:pt x="9073" y="8611"/>
                  <a:pt x="9040" y="6642"/>
                </a:cubicBezTo>
                <a:cubicBezTo>
                  <a:pt x="8940" y="4641"/>
                  <a:pt x="8006" y="2773"/>
                  <a:pt x="6405" y="1539"/>
                </a:cubicBezTo>
                <a:cubicBezTo>
                  <a:pt x="5265" y="622"/>
                  <a:pt x="3592" y="0"/>
                  <a:pt x="204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8" name="Google Shape;1728;p42"/>
          <p:cNvSpPr/>
          <p:nvPr/>
        </p:nvSpPr>
        <p:spPr>
          <a:xfrm>
            <a:off x="3104801" y="1147431"/>
            <a:ext cx="293673" cy="345528"/>
          </a:xfrm>
          <a:custGeom>
            <a:avLst/>
            <a:gdLst/>
            <a:ahLst/>
            <a:cxnLst/>
            <a:rect l="l" t="t" r="r" b="b"/>
            <a:pathLst>
              <a:path w="12210" h="14366" extrusionOk="0">
                <a:moveTo>
                  <a:pt x="1511" y="1183"/>
                </a:moveTo>
                <a:cubicBezTo>
                  <a:pt x="1521" y="1197"/>
                  <a:pt x="1535" y="1213"/>
                  <a:pt x="1535" y="1256"/>
                </a:cubicBezTo>
                <a:cubicBezTo>
                  <a:pt x="1528" y="1231"/>
                  <a:pt x="1520" y="1207"/>
                  <a:pt x="1511" y="1183"/>
                </a:cubicBezTo>
                <a:close/>
                <a:moveTo>
                  <a:pt x="2488" y="1"/>
                </a:moveTo>
                <a:cubicBezTo>
                  <a:pt x="2274" y="1"/>
                  <a:pt x="2060" y="42"/>
                  <a:pt x="1869" y="122"/>
                </a:cubicBezTo>
                <a:cubicBezTo>
                  <a:pt x="1502" y="322"/>
                  <a:pt x="1335" y="756"/>
                  <a:pt x="1502" y="1156"/>
                </a:cubicBezTo>
                <a:cubicBezTo>
                  <a:pt x="1502" y="1158"/>
                  <a:pt x="1502" y="1159"/>
                  <a:pt x="1502" y="1161"/>
                </a:cubicBezTo>
                <a:lnTo>
                  <a:pt x="1502" y="1161"/>
                </a:lnTo>
                <a:cubicBezTo>
                  <a:pt x="1392" y="904"/>
                  <a:pt x="1145" y="733"/>
                  <a:pt x="873" y="733"/>
                </a:cubicBezTo>
                <a:cubicBezTo>
                  <a:pt x="817" y="733"/>
                  <a:pt x="759" y="740"/>
                  <a:pt x="701" y="756"/>
                </a:cubicBezTo>
                <a:cubicBezTo>
                  <a:pt x="668" y="756"/>
                  <a:pt x="601" y="789"/>
                  <a:pt x="568" y="789"/>
                </a:cubicBezTo>
                <a:cubicBezTo>
                  <a:pt x="201" y="989"/>
                  <a:pt x="1" y="1356"/>
                  <a:pt x="34" y="1790"/>
                </a:cubicBezTo>
                <a:cubicBezTo>
                  <a:pt x="67" y="2190"/>
                  <a:pt x="234" y="2557"/>
                  <a:pt x="501" y="2857"/>
                </a:cubicBezTo>
                <a:cubicBezTo>
                  <a:pt x="1268" y="3958"/>
                  <a:pt x="2402" y="4725"/>
                  <a:pt x="3703" y="5092"/>
                </a:cubicBezTo>
                <a:lnTo>
                  <a:pt x="6572" y="4859"/>
                </a:lnTo>
                <a:lnTo>
                  <a:pt x="8940" y="6627"/>
                </a:lnTo>
                <a:lnTo>
                  <a:pt x="10708" y="9429"/>
                </a:lnTo>
                <a:lnTo>
                  <a:pt x="7539" y="13532"/>
                </a:lnTo>
                <a:lnTo>
                  <a:pt x="8707" y="14366"/>
                </a:lnTo>
                <a:cubicBezTo>
                  <a:pt x="9274" y="13365"/>
                  <a:pt x="10241" y="12664"/>
                  <a:pt x="10942" y="11764"/>
                </a:cubicBezTo>
                <a:cubicBezTo>
                  <a:pt x="11676" y="10830"/>
                  <a:pt x="12209" y="9596"/>
                  <a:pt x="11676" y="8528"/>
                </a:cubicBezTo>
                <a:cubicBezTo>
                  <a:pt x="11509" y="8161"/>
                  <a:pt x="11209" y="7861"/>
                  <a:pt x="11042" y="7527"/>
                </a:cubicBezTo>
                <a:cubicBezTo>
                  <a:pt x="10942" y="7160"/>
                  <a:pt x="10875" y="6760"/>
                  <a:pt x="10842" y="6360"/>
                </a:cubicBezTo>
                <a:cubicBezTo>
                  <a:pt x="10642" y="5159"/>
                  <a:pt x="9908" y="4058"/>
                  <a:pt x="8840" y="3458"/>
                </a:cubicBezTo>
                <a:cubicBezTo>
                  <a:pt x="8073" y="3024"/>
                  <a:pt x="7239" y="2857"/>
                  <a:pt x="6505" y="2457"/>
                </a:cubicBezTo>
                <a:cubicBezTo>
                  <a:pt x="5271" y="1823"/>
                  <a:pt x="4437" y="656"/>
                  <a:pt x="3170" y="155"/>
                </a:cubicBezTo>
                <a:cubicBezTo>
                  <a:pt x="2960" y="51"/>
                  <a:pt x="2724" y="1"/>
                  <a:pt x="2488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9" name="Google Shape;1729;p42"/>
          <p:cNvSpPr/>
          <p:nvPr/>
        </p:nvSpPr>
        <p:spPr>
          <a:xfrm>
            <a:off x="2336995" y="868045"/>
            <a:ext cx="550402" cy="534263"/>
          </a:xfrm>
          <a:custGeom>
            <a:avLst/>
            <a:gdLst/>
            <a:ahLst/>
            <a:cxnLst/>
            <a:rect l="l" t="t" r="r" b="b"/>
            <a:pathLst>
              <a:path w="22884" h="22213" extrusionOk="0">
                <a:moveTo>
                  <a:pt x="12420" y="0"/>
                </a:moveTo>
                <a:cubicBezTo>
                  <a:pt x="10398" y="0"/>
                  <a:pt x="8328" y="613"/>
                  <a:pt x="6472" y="1964"/>
                </a:cubicBezTo>
                <a:cubicBezTo>
                  <a:pt x="1" y="6668"/>
                  <a:pt x="1268" y="16708"/>
                  <a:pt x="8740" y="19644"/>
                </a:cubicBezTo>
                <a:cubicBezTo>
                  <a:pt x="8807" y="20878"/>
                  <a:pt x="8907" y="22212"/>
                  <a:pt x="8907" y="22212"/>
                </a:cubicBezTo>
                <a:lnTo>
                  <a:pt x="17780" y="21612"/>
                </a:lnTo>
                <a:cubicBezTo>
                  <a:pt x="17780" y="21612"/>
                  <a:pt x="17747" y="20144"/>
                  <a:pt x="17714" y="18910"/>
                </a:cubicBezTo>
                <a:cubicBezTo>
                  <a:pt x="20983" y="16975"/>
                  <a:pt x="22884" y="13373"/>
                  <a:pt x="22617" y="9570"/>
                </a:cubicBezTo>
                <a:cubicBezTo>
                  <a:pt x="22259" y="3848"/>
                  <a:pt x="17488" y="0"/>
                  <a:pt x="12420" y="0"/>
                </a:cubicBez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0" name="Google Shape;1730;p42"/>
          <p:cNvSpPr/>
          <p:nvPr/>
        </p:nvSpPr>
        <p:spPr>
          <a:xfrm>
            <a:off x="2511106" y="1116909"/>
            <a:ext cx="270391" cy="281382"/>
          </a:xfrm>
          <a:custGeom>
            <a:avLst/>
            <a:gdLst/>
            <a:ahLst/>
            <a:cxnLst/>
            <a:rect l="l" t="t" r="r" b="b"/>
            <a:pathLst>
              <a:path w="11242" h="11699" extrusionOk="0">
                <a:moveTo>
                  <a:pt x="7539" y="490"/>
                </a:moveTo>
                <a:cubicBezTo>
                  <a:pt x="7739" y="490"/>
                  <a:pt x="7873" y="591"/>
                  <a:pt x="7973" y="757"/>
                </a:cubicBezTo>
                <a:cubicBezTo>
                  <a:pt x="8039" y="891"/>
                  <a:pt x="8073" y="1091"/>
                  <a:pt x="8039" y="1291"/>
                </a:cubicBezTo>
                <a:cubicBezTo>
                  <a:pt x="7939" y="1658"/>
                  <a:pt x="7706" y="1992"/>
                  <a:pt x="7406" y="2258"/>
                </a:cubicBezTo>
                <a:cubicBezTo>
                  <a:pt x="7292" y="2365"/>
                  <a:pt x="7170" y="2462"/>
                  <a:pt x="7039" y="2549"/>
                </a:cubicBezTo>
                <a:lnTo>
                  <a:pt x="7039" y="2549"/>
                </a:lnTo>
                <a:cubicBezTo>
                  <a:pt x="6989" y="2456"/>
                  <a:pt x="6945" y="2359"/>
                  <a:pt x="6905" y="2258"/>
                </a:cubicBezTo>
                <a:cubicBezTo>
                  <a:pt x="6805" y="1891"/>
                  <a:pt x="6739" y="1525"/>
                  <a:pt x="6805" y="1158"/>
                </a:cubicBezTo>
                <a:cubicBezTo>
                  <a:pt x="6839" y="991"/>
                  <a:pt x="6939" y="824"/>
                  <a:pt x="7039" y="691"/>
                </a:cubicBezTo>
                <a:cubicBezTo>
                  <a:pt x="7172" y="557"/>
                  <a:pt x="7372" y="490"/>
                  <a:pt x="7539" y="490"/>
                </a:cubicBezTo>
                <a:close/>
                <a:moveTo>
                  <a:pt x="3736" y="182"/>
                </a:moveTo>
                <a:cubicBezTo>
                  <a:pt x="3828" y="182"/>
                  <a:pt x="3920" y="207"/>
                  <a:pt x="4003" y="257"/>
                </a:cubicBezTo>
                <a:cubicBezTo>
                  <a:pt x="4337" y="457"/>
                  <a:pt x="4537" y="791"/>
                  <a:pt x="4570" y="1158"/>
                </a:cubicBezTo>
                <a:cubicBezTo>
                  <a:pt x="4637" y="1525"/>
                  <a:pt x="4604" y="1925"/>
                  <a:pt x="4504" y="2292"/>
                </a:cubicBezTo>
                <a:cubicBezTo>
                  <a:pt x="4463" y="2462"/>
                  <a:pt x="4405" y="2627"/>
                  <a:pt x="4330" y="2784"/>
                </a:cubicBezTo>
                <a:lnTo>
                  <a:pt x="4330" y="2784"/>
                </a:lnTo>
                <a:cubicBezTo>
                  <a:pt x="3888" y="2569"/>
                  <a:pt x="3504" y="2225"/>
                  <a:pt x="3236" y="1791"/>
                </a:cubicBezTo>
                <a:cubicBezTo>
                  <a:pt x="3036" y="1458"/>
                  <a:pt x="3003" y="1024"/>
                  <a:pt x="3136" y="657"/>
                </a:cubicBezTo>
                <a:cubicBezTo>
                  <a:pt x="3169" y="490"/>
                  <a:pt x="3303" y="324"/>
                  <a:pt x="3470" y="257"/>
                </a:cubicBezTo>
                <a:cubicBezTo>
                  <a:pt x="3553" y="207"/>
                  <a:pt x="3645" y="182"/>
                  <a:pt x="3736" y="182"/>
                </a:cubicBezTo>
                <a:close/>
                <a:moveTo>
                  <a:pt x="10373" y="2062"/>
                </a:moveTo>
                <a:cubicBezTo>
                  <a:pt x="10200" y="2062"/>
                  <a:pt x="10033" y="2104"/>
                  <a:pt x="9874" y="2192"/>
                </a:cubicBezTo>
                <a:cubicBezTo>
                  <a:pt x="9607" y="2358"/>
                  <a:pt x="9374" y="2592"/>
                  <a:pt x="9207" y="2859"/>
                </a:cubicBezTo>
                <a:cubicBezTo>
                  <a:pt x="9012" y="3184"/>
                  <a:pt x="8845" y="3523"/>
                  <a:pt x="8697" y="3877"/>
                </a:cubicBezTo>
                <a:lnTo>
                  <a:pt x="8697" y="3877"/>
                </a:lnTo>
                <a:cubicBezTo>
                  <a:pt x="8594" y="3849"/>
                  <a:pt x="8492" y="3816"/>
                  <a:pt x="8393" y="3777"/>
                </a:cubicBezTo>
                <a:lnTo>
                  <a:pt x="8393" y="3777"/>
                </a:lnTo>
                <a:cubicBezTo>
                  <a:pt x="8491" y="3818"/>
                  <a:pt x="8592" y="3853"/>
                  <a:pt x="8695" y="3882"/>
                </a:cubicBezTo>
                <a:lnTo>
                  <a:pt x="8695" y="3882"/>
                </a:lnTo>
                <a:cubicBezTo>
                  <a:pt x="8695" y="3880"/>
                  <a:pt x="8696" y="3878"/>
                  <a:pt x="8697" y="3877"/>
                </a:cubicBezTo>
                <a:lnTo>
                  <a:pt x="8697" y="3877"/>
                </a:lnTo>
                <a:cubicBezTo>
                  <a:pt x="8740" y="3888"/>
                  <a:pt x="8783" y="3898"/>
                  <a:pt x="8826" y="3908"/>
                </a:cubicBezTo>
                <a:lnTo>
                  <a:pt x="8826" y="3908"/>
                </a:lnTo>
                <a:cubicBezTo>
                  <a:pt x="8971" y="3605"/>
                  <a:pt x="9133" y="3315"/>
                  <a:pt x="9307" y="3026"/>
                </a:cubicBezTo>
                <a:cubicBezTo>
                  <a:pt x="9474" y="2792"/>
                  <a:pt x="9674" y="2559"/>
                  <a:pt x="9941" y="2425"/>
                </a:cubicBezTo>
                <a:cubicBezTo>
                  <a:pt x="10077" y="2328"/>
                  <a:pt x="10247" y="2276"/>
                  <a:pt x="10424" y="2276"/>
                </a:cubicBezTo>
                <a:cubicBezTo>
                  <a:pt x="10552" y="2276"/>
                  <a:pt x="10683" y="2303"/>
                  <a:pt x="10808" y="2358"/>
                </a:cubicBezTo>
                <a:cubicBezTo>
                  <a:pt x="11075" y="2525"/>
                  <a:pt x="11208" y="2859"/>
                  <a:pt x="11075" y="3159"/>
                </a:cubicBezTo>
                <a:cubicBezTo>
                  <a:pt x="11043" y="3255"/>
                  <a:pt x="10994" y="3345"/>
                  <a:pt x="10933" y="3426"/>
                </a:cubicBezTo>
                <a:lnTo>
                  <a:pt x="10933" y="3426"/>
                </a:lnTo>
                <a:cubicBezTo>
                  <a:pt x="11028" y="3324"/>
                  <a:pt x="11109" y="3211"/>
                  <a:pt x="11175" y="3092"/>
                </a:cubicBezTo>
                <a:cubicBezTo>
                  <a:pt x="11242" y="2892"/>
                  <a:pt x="11242" y="2692"/>
                  <a:pt x="11175" y="2525"/>
                </a:cubicBezTo>
                <a:cubicBezTo>
                  <a:pt x="11108" y="2358"/>
                  <a:pt x="11008" y="2225"/>
                  <a:pt x="10841" y="2158"/>
                </a:cubicBezTo>
                <a:cubicBezTo>
                  <a:pt x="10684" y="2095"/>
                  <a:pt x="10526" y="2062"/>
                  <a:pt x="10373" y="2062"/>
                </a:cubicBezTo>
                <a:close/>
                <a:moveTo>
                  <a:pt x="744" y="2958"/>
                </a:moveTo>
                <a:cubicBezTo>
                  <a:pt x="843" y="2958"/>
                  <a:pt x="943" y="2980"/>
                  <a:pt x="1034" y="3026"/>
                </a:cubicBezTo>
                <a:cubicBezTo>
                  <a:pt x="1301" y="3159"/>
                  <a:pt x="1535" y="3393"/>
                  <a:pt x="1668" y="3659"/>
                </a:cubicBezTo>
                <a:cubicBezTo>
                  <a:pt x="1815" y="3904"/>
                  <a:pt x="1946" y="4157"/>
                  <a:pt x="2072" y="4409"/>
                </a:cubicBezTo>
                <a:lnTo>
                  <a:pt x="2072" y="4409"/>
                </a:lnTo>
                <a:cubicBezTo>
                  <a:pt x="1911" y="4432"/>
                  <a:pt x="1746" y="4443"/>
                  <a:pt x="1582" y="4443"/>
                </a:cubicBezTo>
                <a:cubicBezTo>
                  <a:pt x="1466" y="4443"/>
                  <a:pt x="1350" y="4438"/>
                  <a:pt x="1235" y="4427"/>
                </a:cubicBezTo>
                <a:cubicBezTo>
                  <a:pt x="934" y="4393"/>
                  <a:pt x="601" y="4260"/>
                  <a:pt x="367" y="4026"/>
                </a:cubicBezTo>
                <a:cubicBezTo>
                  <a:pt x="134" y="3826"/>
                  <a:pt x="67" y="3459"/>
                  <a:pt x="234" y="3192"/>
                </a:cubicBezTo>
                <a:cubicBezTo>
                  <a:pt x="365" y="3039"/>
                  <a:pt x="554" y="2958"/>
                  <a:pt x="744" y="2958"/>
                </a:cubicBezTo>
                <a:close/>
                <a:moveTo>
                  <a:pt x="10933" y="3426"/>
                </a:moveTo>
                <a:lnTo>
                  <a:pt x="10933" y="3426"/>
                </a:lnTo>
                <a:cubicBezTo>
                  <a:pt x="10787" y="3582"/>
                  <a:pt x="10610" y="3712"/>
                  <a:pt x="10408" y="3793"/>
                </a:cubicBezTo>
                <a:cubicBezTo>
                  <a:pt x="10083" y="3914"/>
                  <a:pt x="9749" y="3971"/>
                  <a:pt x="9421" y="3971"/>
                </a:cubicBezTo>
                <a:cubicBezTo>
                  <a:pt x="9219" y="3971"/>
                  <a:pt x="9020" y="3950"/>
                  <a:pt x="8826" y="3908"/>
                </a:cubicBezTo>
                <a:lnTo>
                  <a:pt x="8826" y="3908"/>
                </a:lnTo>
                <a:cubicBezTo>
                  <a:pt x="8824" y="3910"/>
                  <a:pt x="8823" y="3913"/>
                  <a:pt x="8822" y="3915"/>
                </a:cubicBezTo>
                <a:lnTo>
                  <a:pt x="8822" y="3915"/>
                </a:lnTo>
                <a:cubicBezTo>
                  <a:pt x="8779" y="3905"/>
                  <a:pt x="8737" y="3894"/>
                  <a:pt x="8695" y="3882"/>
                </a:cubicBezTo>
                <a:lnTo>
                  <a:pt x="8695" y="3882"/>
                </a:lnTo>
                <a:cubicBezTo>
                  <a:pt x="8616" y="4071"/>
                  <a:pt x="8542" y="4263"/>
                  <a:pt x="8473" y="4460"/>
                </a:cubicBezTo>
                <a:cubicBezTo>
                  <a:pt x="8106" y="5394"/>
                  <a:pt x="7873" y="6361"/>
                  <a:pt x="7706" y="7329"/>
                </a:cubicBezTo>
                <a:cubicBezTo>
                  <a:pt x="7572" y="8196"/>
                  <a:pt x="7506" y="8963"/>
                  <a:pt x="7439" y="9597"/>
                </a:cubicBezTo>
                <a:cubicBezTo>
                  <a:pt x="7406" y="10197"/>
                  <a:pt x="7372" y="10664"/>
                  <a:pt x="7372" y="10998"/>
                </a:cubicBezTo>
                <a:lnTo>
                  <a:pt x="7372" y="11098"/>
                </a:lnTo>
                <a:cubicBezTo>
                  <a:pt x="7439" y="10764"/>
                  <a:pt x="7439" y="10264"/>
                  <a:pt x="7506" y="9664"/>
                </a:cubicBezTo>
                <a:cubicBezTo>
                  <a:pt x="7572" y="9097"/>
                  <a:pt x="7639" y="8329"/>
                  <a:pt x="7806" y="7462"/>
                </a:cubicBezTo>
                <a:cubicBezTo>
                  <a:pt x="7973" y="6461"/>
                  <a:pt x="8206" y="5494"/>
                  <a:pt x="8540" y="4593"/>
                </a:cubicBezTo>
                <a:cubicBezTo>
                  <a:pt x="8623" y="4357"/>
                  <a:pt x="8718" y="4133"/>
                  <a:pt x="8822" y="3915"/>
                </a:cubicBezTo>
                <a:lnTo>
                  <a:pt x="8822" y="3915"/>
                </a:lnTo>
                <a:cubicBezTo>
                  <a:pt x="9025" y="3963"/>
                  <a:pt x="9235" y="3988"/>
                  <a:pt x="9447" y="3988"/>
                </a:cubicBezTo>
                <a:cubicBezTo>
                  <a:pt x="9754" y="3988"/>
                  <a:pt x="10068" y="3936"/>
                  <a:pt x="10374" y="3826"/>
                </a:cubicBezTo>
                <a:lnTo>
                  <a:pt x="10441" y="3826"/>
                </a:lnTo>
                <a:cubicBezTo>
                  <a:pt x="10622" y="3736"/>
                  <a:pt x="10804" y="3599"/>
                  <a:pt x="10933" y="3426"/>
                </a:cubicBezTo>
                <a:close/>
                <a:moveTo>
                  <a:pt x="3782" y="0"/>
                </a:moveTo>
                <a:cubicBezTo>
                  <a:pt x="3450" y="0"/>
                  <a:pt x="3148" y="215"/>
                  <a:pt x="3036" y="524"/>
                </a:cubicBezTo>
                <a:cubicBezTo>
                  <a:pt x="2969" y="957"/>
                  <a:pt x="3003" y="1358"/>
                  <a:pt x="3203" y="1758"/>
                </a:cubicBezTo>
                <a:cubicBezTo>
                  <a:pt x="3468" y="2207"/>
                  <a:pt x="3859" y="2569"/>
                  <a:pt x="4320" y="2805"/>
                </a:cubicBezTo>
                <a:lnTo>
                  <a:pt x="4320" y="2805"/>
                </a:lnTo>
                <a:cubicBezTo>
                  <a:pt x="4089" y="3285"/>
                  <a:pt x="3709" y="3694"/>
                  <a:pt x="3236" y="3993"/>
                </a:cubicBezTo>
                <a:cubicBezTo>
                  <a:pt x="2929" y="4191"/>
                  <a:pt x="2574" y="4321"/>
                  <a:pt x="2202" y="4389"/>
                </a:cubicBezTo>
                <a:lnTo>
                  <a:pt x="2202" y="4389"/>
                </a:lnTo>
                <a:cubicBezTo>
                  <a:pt x="2074" y="4129"/>
                  <a:pt x="1938" y="3865"/>
                  <a:pt x="1802" y="3593"/>
                </a:cubicBezTo>
                <a:cubicBezTo>
                  <a:pt x="1635" y="3292"/>
                  <a:pt x="1401" y="3059"/>
                  <a:pt x="1135" y="2926"/>
                </a:cubicBezTo>
                <a:cubicBezTo>
                  <a:pt x="1009" y="2850"/>
                  <a:pt x="884" y="2813"/>
                  <a:pt x="759" y="2813"/>
                </a:cubicBezTo>
                <a:cubicBezTo>
                  <a:pt x="718" y="2813"/>
                  <a:pt x="676" y="2817"/>
                  <a:pt x="634" y="2825"/>
                </a:cubicBezTo>
                <a:cubicBezTo>
                  <a:pt x="434" y="2825"/>
                  <a:pt x="267" y="2926"/>
                  <a:pt x="167" y="3092"/>
                </a:cubicBezTo>
                <a:cubicBezTo>
                  <a:pt x="0" y="3393"/>
                  <a:pt x="67" y="3759"/>
                  <a:pt x="301" y="4026"/>
                </a:cubicBezTo>
                <a:cubicBezTo>
                  <a:pt x="567" y="4260"/>
                  <a:pt x="901" y="4427"/>
                  <a:pt x="1268" y="4460"/>
                </a:cubicBezTo>
                <a:cubicBezTo>
                  <a:pt x="1426" y="4484"/>
                  <a:pt x="1582" y="4496"/>
                  <a:pt x="1738" y="4496"/>
                </a:cubicBezTo>
                <a:cubicBezTo>
                  <a:pt x="1861" y="4496"/>
                  <a:pt x="1984" y="4488"/>
                  <a:pt x="2105" y="4474"/>
                </a:cubicBezTo>
                <a:lnTo>
                  <a:pt x="2105" y="4474"/>
                </a:lnTo>
                <a:cubicBezTo>
                  <a:pt x="2226" y="4716"/>
                  <a:pt x="2344" y="4959"/>
                  <a:pt x="2469" y="5194"/>
                </a:cubicBezTo>
                <a:cubicBezTo>
                  <a:pt x="3403" y="7162"/>
                  <a:pt x="4137" y="8830"/>
                  <a:pt x="4570" y="9964"/>
                </a:cubicBezTo>
                <a:lnTo>
                  <a:pt x="5137" y="11265"/>
                </a:lnTo>
                <a:cubicBezTo>
                  <a:pt x="5004" y="10798"/>
                  <a:pt x="4837" y="10331"/>
                  <a:pt x="4637" y="9931"/>
                </a:cubicBezTo>
                <a:cubicBezTo>
                  <a:pt x="4170" y="8763"/>
                  <a:pt x="3503" y="7129"/>
                  <a:pt x="2536" y="5127"/>
                </a:cubicBezTo>
                <a:cubicBezTo>
                  <a:pt x="2446" y="4904"/>
                  <a:pt x="2344" y="4681"/>
                  <a:pt x="2234" y="4455"/>
                </a:cubicBezTo>
                <a:lnTo>
                  <a:pt x="2234" y="4455"/>
                </a:lnTo>
                <a:cubicBezTo>
                  <a:pt x="3174" y="4302"/>
                  <a:pt x="3998" y="3717"/>
                  <a:pt x="4438" y="2862"/>
                </a:cubicBezTo>
                <a:lnTo>
                  <a:pt x="4438" y="2862"/>
                </a:lnTo>
                <a:cubicBezTo>
                  <a:pt x="4699" y="2980"/>
                  <a:pt x="4979" y="3059"/>
                  <a:pt x="5271" y="3092"/>
                </a:cubicBezTo>
                <a:cubicBezTo>
                  <a:pt x="5347" y="3098"/>
                  <a:pt x="5424" y="3101"/>
                  <a:pt x="5501" y="3101"/>
                </a:cubicBezTo>
                <a:cubicBezTo>
                  <a:pt x="6037" y="3101"/>
                  <a:pt x="6578" y="2953"/>
                  <a:pt x="7052" y="2675"/>
                </a:cubicBezTo>
                <a:lnTo>
                  <a:pt x="7052" y="2675"/>
                </a:lnTo>
                <a:cubicBezTo>
                  <a:pt x="7377" y="3186"/>
                  <a:pt x="7852" y="3565"/>
                  <a:pt x="8393" y="3777"/>
                </a:cubicBezTo>
                <a:lnTo>
                  <a:pt x="8393" y="3777"/>
                </a:lnTo>
                <a:cubicBezTo>
                  <a:pt x="7860" y="3555"/>
                  <a:pt x="7399" y="3166"/>
                  <a:pt x="7095" y="2649"/>
                </a:cubicBezTo>
                <a:lnTo>
                  <a:pt x="7095" y="2649"/>
                </a:lnTo>
                <a:cubicBezTo>
                  <a:pt x="7277" y="2538"/>
                  <a:pt x="7449" y="2407"/>
                  <a:pt x="7606" y="2258"/>
                </a:cubicBezTo>
                <a:cubicBezTo>
                  <a:pt x="7906" y="1958"/>
                  <a:pt x="8106" y="1591"/>
                  <a:pt x="8206" y="1191"/>
                </a:cubicBezTo>
                <a:cubicBezTo>
                  <a:pt x="8240" y="991"/>
                  <a:pt x="8206" y="757"/>
                  <a:pt x="8073" y="591"/>
                </a:cubicBezTo>
                <a:cubicBezTo>
                  <a:pt x="7973" y="390"/>
                  <a:pt x="7773" y="257"/>
                  <a:pt x="7539" y="257"/>
                </a:cubicBezTo>
                <a:cubicBezTo>
                  <a:pt x="7105" y="257"/>
                  <a:pt x="6739" y="557"/>
                  <a:pt x="6672" y="991"/>
                </a:cubicBezTo>
                <a:cubicBezTo>
                  <a:pt x="6572" y="1391"/>
                  <a:pt x="6638" y="1791"/>
                  <a:pt x="6805" y="2158"/>
                </a:cubicBezTo>
                <a:lnTo>
                  <a:pt x="6805" y="2192"/>
                </a:lnTo>
                <a:cubicBezTo>
                  <a:pt x="6859" y="2328"/>
                  <a:pt x="6922" y="2457"/>
                  <a:pt x="6993" y="2579"/>
                </a:cubicBezTo>
                <a:lnTo>
                  <a:pt x="6993" y="2579"/>
                </a:lnTo>
                <a:cubicBezTo>
                  <a:pt x="6541" y="2869"/>
                  <a:pt x="6000" y="3035"/>
                  <a:pt x="5434" y="3035"/>
                </a:cubicBezTo>
                <a:cubicBezTo>
                  <a:pt x="5358" y="3035"/>
                  <a:pt x="5281" y="3032"/>
                  <a:pt x="5204" y="3026"/>
                </a:cubicBezTo>
                <a:cubicBezTo>
                  <a:pt x="4943" y="3004"/>
                  <a:pt x="4689" y="2939"/>
                  <a:pt x="4450" y="2838"/>
                </a:cubicBezTo>
                <a:lnTo>
                  <a:pt x="4450" y="2838"/>
                </a:lnTo>
                <a:cubicBezTo>
                  <a:pt x="4542" y="2657"/>
                  <a:pt x="4616" y="2463"/>
                  <a:pt x="4670" y="2258"/>
                </a:cubicBezTo>
                <a:cubicBezTo>
                  <a:pt x="4770" y="1858"/>
                  <a:pt x="4804" y="1458"/>
                  <a:pt x="4770" y="1058"/>
                </a:cubicBezTo>
                <a:cubicBezTo>
                  <a:pt x="4704" y="857"/>
                  <a:pt x="4637" y="691"/>
                  <a:pt x="4537" y="490"/>
                </a:cubicBezTo>
                <a:cubicBezTo>
                  <a:pt x="4437" y="324"/>
                  <a:pt x="4270" y="157"/>
                  <a:pt x="4103" y="57"/>
                </a:cubicBezTo>
                <a:cubicBezTo>
                  <a:pt x="4037" y="57"/>
                  <a:pt x="4003" y="23"/>
                  <a:pt x="3970" y="23"/>
                </a:cubicBezTo>
                <a:cubicBezTo>
                  <a:pt x="3907" y="8"/>
                  <a:pt x="3844" y="0"/>
                  <a:pt x="3782" y="0"/>
                </a:cubicBezTo>
                <a:close/>
                <a:moveTo>
                  <a:pt x="7372" y="11098"/>
                </a:moveTo>
                <a:cubicBezTo>
                  <a:pt x="7372" y="11265"/>
                  <a:pt x="7339" y="11365"/>
                  <a:pt x="7339" y="11465"/>
                </a:cubicBezTo>
                <a:cubicBezTo>
                  <a:pt x="7339" y="11487"/>
                  <a:pt x="7343" y="11495"/>
                  <a:pt x="7348" y="11495"/>
                </a:cubicBezTo>
                <a:cubicBezTo>
                  <a:pt x="7358" y="11495"/>
                  <a:pt x="7372" y="11465"/>
                  <a:pt x="7372" y="11465"/>
                </a:cubicBezTo>
                <a:lnTo>
                  <a:pt x="7372" y="11098"/>
                </a:lnTo>
                <a:close/>
                <a:moveTo>
                  <a:pt x="5137" y="11265"/>
                </a:moveTo>
                <a:lnTo>
                  <a:pt x="5237" y="11598"/>
                </a:lnTo>
                <a:cubicBezTo>
                  <a:pt x="5204" y="11465"/>
                  <a:pt x="5171" y="11365"/>
                  <a:pt x="5137" y="11265"/>
                </a:cubicBezTo>
                <a:close/>
                <a:moveTo>
                  <a:pt x="5237" y="11598"/>
                </a:moveTo>
                <a:cubicBezTo>
                  <a:pt x="5237" y="11615"/>
                  <a:pt x="5254" y="11632"/>
                  <a:pt x="5271" y="11648"/>
                </a:cubicBezTo>
                <a:lnTo>
                  <a:pt x="5237" y="11598"/>
                </a:lnTo>
                <a:close/>
                <a:moveTo>
                  <a:pt x="5271" y="11648"/>
                </a:moveTo>
                <a:lnTo>
                  <a:pt x="5304" y="11698"/>
                </a:lnTo>
                <a:cubicBezTo>
                  <a:pt x="5304" y="11682"/>
                  <a:pt x="5288" y="11665"/>
                  <a:pt x="5271" y="11648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1" name="Google Shape;1731;p42"/>
          <p:cNvSpPr/>
          <p:nvPr/>
        </p:nvSpPr>
        <p:spPr>
          <a:xfrm>
            <a:off x="2552812" y="1402212"/>
            <a:ext cx="212642" cy="40215"/>
          </a:xfrm>
          <a:custGeom>
            <a:avLst/>
            <a:gdLst/>
            <a:ahLst/>
            <a:cxnLst/>
            <a:rect l="l" t="t" r="r" b="b"/>
            <a:pathLst>
              <a:path w="8841" h="1672" extrusionOk="0">
                <a:moveTo>
                  <a:pt x="8237" y="0"/>
                </a:moveTo>
                <a:cubicBezTo>
                  <a:pt x="8216" y="0"/>
                  <a:pt x="8195" y="1"/>
                  <a:pt x="8173" y="3"/>
                </a:cubicBezTo>
                <a:lnTo>
                  <a:pt x="568" y="504"/>
                </a:lnTo>
                <a:cubicBezTo>
                  <a:pt x="234" y="504"/>
                  <a:pt x="1" y="804"/>
                  <a:pt x="1" y="1104"/>
                </a:cubicBezTo>
                <a:cubicBezTo>
                  <a:pt x="34" y="1438"/>
                  <a:pt x="301" y="1671"/>
                  <a:pt x="635" y="1671"/>
                </a:cubicBezTo>
                <a:lnTo>
                  <a:pt x="8274" y="1171"/>
                </a:lnTo>
                <a:cubicBezTo>
                  <a:pt x="8574" y="1137"/>
                  <a:pt x="8841" y="837"/>
                  <a:pt x="8807" y="537"/>
                </a:cubicBezTo>
                <a:cubicBezTo>
                  <a:pt x="8807" y="225"/>
                  <a:pt x="8544" y="0"/>
                  <a:pt x="8237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2" name="Google Shape;1732;p42"/>
          <p:cNvSpPr/>
          <p:nvPr/>
        </p:nvSpPr>
        <p:spPr>
          <a:xfrm>
            <a:off x="2550671" y="1442402"/>
            <a:ext cx="217188" cy="96424"/>
          </a:xfrm>
          <a:custGeom>
            <a:avLst/>
            <a:gdLst/>
            <a:ahLst/>
            <a:cxnLst/>
            <a:rect l="l" t="t" r="r" b="b"/>
            <a:pathLst>
              <a:path w="9030" h="4009" extrusionOk="0">
                <a:moveTo>
                  <a:pt x="8396" y="0"/>
                </a:moveTo>
                <a:lnTo>
                  <a:pt x="757" y="500"/>
                </a:lnTo>
                <a:cubicBezTo>
                  <a:pt x="1" y="533"/>
                  <a:pt x="55" y="1669"/>
                  <a:pt x="824" y="1669"/>
                </a:cubicBezTo>
                <a:cubicBezTo>
                  <a:pt x="835" y="1669"/>
                  <a:pt x="846" y="1668"/>
                  <a:pt x="857" y="1668"/>
                </a:cubicBezTo>
                <a:lnTo>
                  <a:pt x="1691" y="1601"/>
                </a:lnTo>
                <a:lnTo>
                  <a:pt x="2925" y="3669"/>
                </a:lnTo>
                <a:cubicBezTo>
                  <a:pt x="3045" y="3879"/>
                  <a:pt x="3273" y="4008"/>
                  <a:pt x="3511" y="4008"/>
                </a:cubicBezTo>
                <a:cubicBezTo>
                  <a:pt x="3538" y="4008"/>
                  <a:pt x="3565" y="4006"/>
                  <a:pt x="3592" y="4003"/>
                </a:cubicBezTo>
                <a:lnTo>
                  <a:pt x="6294" y="3836"/>
                </a:lnTo>
                <a:cubicBezTo>
                  <a:pt x="6595" y="3803"/>
                  <a:pt x="6828" y="3603"/>
                  <a:pt x="6928" y="3369"/>
                </a:cubicBezTo>
                <a:lnTo>
                  <a:pt x="7896" y="1201"/>
                </a:lnTo>
                <a:lnTo>
                  <a:pt x="8496" y="1168"/>
                </a:lnTo>
                <a:cubicBezTo>
                  <a:pt x="8796" y="1134"/>
                  <a:pt x="9030" y="834"/>
                  <a:pt x="8963" y="534"/>
                </a:cubicBezTo>
                <a:cubicBezTo>
                  <a:pt x="8963" y="234"/>
                  <a:pt x="8696" y="0"/>
                  <a:pt x="8396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3" name="Google Shape;1733;p42"/>
          <p:cNvSpPr/>
          <p:nvPr/>
        </p:nvSpPr>
        <p:spPr>
          <a:xfrm>
            <a:off x="2419637" y="918818"/>
            <a:ext cx="150059" cy="284653"/>
          </a:xfrm>
          <a:custGeom>
            <a:avLst/>
            <a:gdLst/>
            <a:ahLst/>
            <a:cxnLst/>
            <a:rect l="l" t="t" r="r" b="b"/>
            <a:pathLst>
              <a:path w="6239" h="11835" extrusionOk="0">
                <a:moveTo>
                  <a:pt x="5949" y="0"/>
                </a:moveTo>
                <a:cubicBezTo>
                  <a:pt x="5855" y="0"/>
                  <a:pt x="5739" y="8"/>
                  <a:pt x="5605" y="20"/>
                </a:cubicBezTo>
                <a:cubicBezTo>
                  <a:pt x="5071" y="120"/>
                  <a:pt x="4571" y="320"/>
                  <a:pt x="4104" y="587"/>
                </a:cubicBezTo>
                <a:cubicBezTo>
                  <a:pt x="3370" y="954"/>
                  <a:pt x="2703" y="1488"/>
                  <a:pt x="2136" y="2088"/>
                </a:cubicBezTo>
                <a:lnTo>
                  <a:pt x="501" y="4590"/>
                </a:lnTo>
                <a:cubicBezTo>
                  <a:pt x="167" y="5558"/>
                  <a:pt x="1" y="6558"/>
                  <a:pt x="1" y="7592"/>
                </a:cubicBezTo>
                <a:cubicBezTo>
                  <a:pt x="1" y="8393"/>
                  <a:pt x="167" y="9227"/>
                  <a:pt x="401" y="9994"/>
                </a:cubicBezTo>
                <a:cubicBezTo>
                  <a:pt x="568" y="10528"/>
                  <a:pt x="835" y="11028"/>
                  <a:pt x="1168" y="11462"/>
                </a:cubicBezTo>
                <a:cubicBezTo>
                  <a:pt x="1403" y="11726"/>
                  <a:pt x="1534" y="11835"/>
                  <a:pt x="1630" y="11835"/>
                </a:cubicBezTo>
                <a:cubicBezTo>
                  <a:pt x="1644" y="11835"/>
                  <a:pt x="1656" y="11833"/>
                  <a:pt x="1669" y="11829"/>
                </a:cubicBezTo>
                <a:cubicBezTo>
                  <a:pt x="1802" y="11695"/>
                  <a:pt x="1468" y="10995"/>
                  <a:pt x="1235" y="9761"/>
                </a:cubicBezTo>
                <a:cubicBezTo>
                  <a:pt x="601" y="6525"/>
                  <a:pt x="1902" y="3256"/>
                  <a:pt x="4537" y="1321"/>
                </a:cubicBezTo>
                <a:cubicBezTo>
                  <a:pt x="5505" y="587"/>
                  <a:pt x="6238" y="254"/>
                  <a:pt x="6205" y="87"/>
                </a:cubicBezTo>
                <a:cubicBezTo>
                  <a:pt x="6205" y="23"/>
                  <a:pt x="6111" y="0"/>
                  <a:pt x="5949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4" name="Google Shape;1734;p42"/>
          <p:cNvSpPr/>
          <p:nvPr/>
        </p:nvSpPr>
        <p:spPr>
          <a:xfrm>
            <a:off x="2596947" y="897436"/>
            <a:ext cx="63401" cy="30305"/>
          </a:xfrm>
          <a:custGeom>
            <a:avLst/>
            <a:gdLst/>
            <a:ahLst/>
            <a:cxnLst/>
            <a:rect l="l" t="t" r="r" b="b"/>
            <a:pathLst>
              <a:path w="2636" h="1260" extrusionOk="0">
                <a:moveTo>
                  <a:pt x="1420" y="0"/>
                </a:moveTo>
                <a:cubicBezTo>
                  <a:pt x="1046" y="0"/>
                  <a:pt x="674" y="101"/>
                  <a:pt x="334" y="309"/>
                </a:cubicBezTo>
                <a:cubicBezTo>
                  <a:pt x="134" y="476"/>
                  <a:pt x="1" y="642"/>
                  <a:pt x="67" y="809"/>
                </a:cubicBezTo>
                <a:cubicBezTo>
                  <a:pt x="123" y="1116"/>
                  <a:pt x="551" y="1259"/>
                  <a:pt x="1041" y="1259"/>
                </a:cubicBezTo>
                <a:cubicBezTo>
                  <a:pt x="1137" y="1259"/>
                  <a:pt x="1236" y="1254"/>
                  <a:pt x="1335" y="1243"/>
                </a:cubicBezTo>
                <a:lnTo>
                  <a:pt x="2602" y="642"/>
                </a:lnTo>
                <a:cubicBezTo>
                  <a:pt x="2636" y="476"/>
                  <a:pt x="2502" y="309"/>
                  <a:pt x="2269" y="175"/>
                </a:cubicBezTo>
                <a:cubicBezTo>
                  <a:pt x="1994" y="60"/>
                  <a:pt x="1706" y="0"/>
                  <a:pt x="142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5" name="Google Shape;1735;p42"/>
          <p:cNvSpPr/>
          <p:nvPr/>
        </p:nvSpPr>
        <p:spPr>
          <a:xfrm>
            <a:off x="2628238" y="1519031"/>
            <a:ext cx="86683" cy="16572"/>
          </a:xfrm>
          <a:custGeom>
            <a:avLst/>
            <a:gdLst/>
            <a:ahLst/>
            <a:cxnLst/>
            <a:rect l="l" t="t" r="r" b="b"/>
            <a:pathLst>
              <a:path w="3604" h="689" extrusionOk="0">
                <a:moveTo>
                  <a:pt x="2080" y="1"/>
                </a:moveTo>
                <a:cubicBezTo>
                  <a:pt x="1518" y="1"/>
                  <a:pt x="967" y="134"/>
                  <a:pt x="468" y="383"/>
                </a:cubicBezTo>
                <a:cubicBezTo>
                  <a:pt x="267" y="450"/>
                  <a:pt x="134" y="550"/>
                  <a:pt x="1" y="684"/>
                </a:cubicBezTo>
                <a:cubicBezTo>
                  <a:pt x="1" y="687"/>
                  <a:pt x="3" y="689"/>
                  <a:pt x="7" y="689"/>
                </a:cubicBezTo>
                <a:cubicBezTo>
                  <a:pt x="44" y="689"/>
                  <a:pt x="233" y="573"/>
                  <a:pt x="501" y="483"/>
                </a:cubicBezTo>
                <a:cubicBezTo>
                  <a:pt x="901" y="317"/>
                  <a:pt x="1335" y="183"/>
                  <a:pt x="1768" y="150"/>
                </a:cubicBezTo>
                <a:cubicBezTo>
                  <a:pt x="1915" y="138"/>
                  <a:pt x="2070" y="130"/>
                  <a:pt x="2228" y="130"/>
                </a:cubicBezTo>
                <a:cubicBezTo>
                  <a:pt x="2502" y="130"/>
                  <a:pt x="2782" y="153"/>
                  <a:pt x="3036" y="217"/>
                </a:cubicBezTo>
                <a:lnTo>
                  <a:pt x="3603" y="350"/>
                </a:lnTo>
                <a:cubicBezTo>
                  <a:pt x="3436" y="250"/>
                  <a:pt x="3270" y="183"/>
                  <a:pt x="3103" y="150"/>
                </a:cubicBezTo>
                <a:cubicBezTo>
                  <a:pt x="2764" y="49"/>
                  <a:pt x="2420" y="1"/>
                  <a:pt x="2080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6" name="Google Shape;1736;p42"/>
          <p:cNvSpPr/>
          <p:nvPr/>
        </p:nvSpPr>
        <p:spPr>
          <a:xfrm>
            <a:off x="2592137" y="1471770"/>
            <a:ext cx="148448" cy="9164"/>
          </a:xfrm>
          <a:custGeom>
            <a:avLst/>
            <a:gdLst/>
            <a:ahLst/>
            <a:cxnLst/>
            <a:rect l="l" t="t" r="r" b="b"/>
            <a:pathLst>
              <a:path w="6172" h="381" extrusionOk="0">
                <a:moveTo>
                  <a:pt x="5397" y="1"/>
                </a:moveTo>
                <a:cubicBezTo>
                  <a:pt x="4623" y="1"/>
                  <a:pt x="3853" y="38"/>
                  <a:pt x="3103" y="113"/>
                </a:cubicBezTo>
                <a:cubicBezTo>
                  <a:pt x="2069" y="147"/>
                  <a:pt x="1035" y="247"/>
                  <a:pt x="0" y="380"/>
                </a:cubicBezTo>
                <a:cubicBezTo>
                  <a:pt x="1035" y="380"/>
                  <a:pt x="2069" y="347"/>
                  <a:pt x="3103" y="247"/>
                </a:cubicBezTo>
                <a:cubicBezTo>
                  <a:pt x="4103" y="213"/>
                  <a:pt x="5137" y="147"/>
                  <a:pt x="6172" y="13"/>
                </a:cubicBezTo>
                <a:cubicBezTo>
                  <a:pt x="5913" y="5"/>
                  <a:pt x="5655" y="1"/>
                  <a:pt x="5397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7" name="Google Shape;1737;p42"/>
          <p:cNvSpPr/>
          <p:nvPr/>
        </p:nvSpPr>
        <p:spPr>
          <a:xfrm>
            <a:off x="2605774" y="1492935"/>
            <a:ext cx="125190" cy="11064"/>
          </a:xfrm>
          <a:custGeom>
            <a:avLst/>
            <a:gdLst/>
            <a:ahLst/>
            <a:cxnLst/>
            <a:rect l="l" t="t" r="r" b="b"/>
            <a:pathLst>
              <a:path w="5205" h="460" extrusionOk="0">
                <a:moveTo>
                  <a:pt x="5204" y="1"/>
                </a:moveTo>
                <a:cubicBezTo>
                  <a:pt x="4937" y="1"/>
                  <a:pt x="4671" y="34"/>
                  <a:pt x="4437" y="67"/>
                </a:cubicBezTo>
                <a:lnTo>
                  <a:pt x="2602" y="234"/>
                </a:lnTo>
                <a:lnTo>
                  <a:pt x="768" y="334"/>
                </a:lnTo>
                <a:cubicBezTo>
                  <a:pt x="501" y="368"/>
                  <a:pt x="267" y="368"/>
                  <a:pt x="1" y="434"/>
                </a:cubicBezTo>
                <a:cubicBezTo>
                  <a:pt x="134" y="451"/>
                  <a:pt x="267" y="459"/>
                  <a:pt x="397" y="459"/>
                </a:cubicBezTo>
                <a:cubicBezTo>
                  <a:pt x="526" y="459"/>
                  <a:pt x="651" y="451"/>
                  <a:pt x="768" y="434"/>
                </a:cubicBezTo>
                <a:cubicBezTo>
                  <a:pt x="1268" y="434"/>
                  <a:pt x="1835" y="434"/>
                  <a:pt x="2602" y="334"/>
                </a:cubicBezTo>
                <a:cubicBezTo>
                  <a:pt x="3370" y="267"/>
                  <a:pt x="3970" y="167"/>
                  <a:pt x="4437" y="134"/>
                </a:cubicBezTo>
                <a:lnTo>
                  <a:pt x="5204" y="1"/>
                </a:ln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8" name="Google Shape;1738;p42"/>
          <p:cNvSpPr/>
          <p:nvPr/>
        </p:nvSpPr>
        <p:spPr>
          <a:xfrm>
            <a:off x="1408739" y="2628494"/>
            <a:ext cx="379514" cy="157780"/>
          </a:xfrm>
          <a:custGeom>
            <a:avLst/>
            <a:gdLst/>
            <a:ahLst/>
            <a:cxnLst/>
            <a:rect l="l" t="t" r="r" b="b"/>
            <a:pathLst>
              <a:path w="15779" h="6560" extrusionOk="0">
                <a:moveTo>
                  <a:pt x="9753" y="1"/>
                </a:moveTo>
                <a:cubicBezTo>
                  <a:pt x="7155" y="1"/>
                  <a:pt x="3829" y="890"/>
                  <a:pt x="1" y="3891"/>
                </a:cubicBezTo>
                <a:lnTo>
                  <a:pt x="1669" y="6559"/>
                </a:lnTo>
                <a:cubicBezTo>
                  <a:pt x="1669" y="6559"/>
                  <a:pt x="7126" y="1563"/>
                  <a:pt x="13190" y="1563"/>
                </a:cubicBezTo>
                <a:cubicBezTo>
                  <a:pt x="14045" y="1563"/>
                  <a:pt x="14913" y="1663"/>
                  <a:pt x="15779" y="1889"/>
                </a:cubicBezTo>
                <a:cubicBezTo>
                  <a:pt x="15779" y="1889"/>
                  <a:pt x="13538" y="1"/>
                  <a:pt x="9753" y="1"/>
                </a:cubicBez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9" name="Google Shape;1739;p42"/>
          <p:cNvSpPr/>
          <p:nvPr/>
        </p:nvSpPr>
        <p:spPr>
          <a:xfrm>
            <a:off x="1788229" y="2522064"/>
            <a:ext cx="357843" cy="151887"/>
          </a:xfrm>
          <a:custGeom>
            <a:avLst/>
            <a:gdLst/>
            <a:ahLst/>
            <a:cxnLst/>
            <a:rect l="l" t="t" r="r" b="b"/>
            <a:pathLst>
              <a:path w="14878" h="6315" extrusionOk="0">
                <a:moveTo>
                  <a:pt x="7848" y="1"/>
                </a:moveTo>
                <a:cubicBezTo>
                  <a:pt x="4303" y="1"/>
                  <a:pt x="502" y="1230"/>
                  <a:pt x="1" y="6314"/>
                </a:cubicBezTo>
                <a:cubicBezTo>
                  <a:pt x="1" y="6314"/>
                  <a:pt x="4183" y="1783"/>
                  <a:pt x="10506" y="1783"/>
                </a:cubicBezTo>
                <a:cubicBezTo>
                  <a:pt x="11235" y="1783"/>
                  <a:pt x="11993" y="1843"/>
                  <a:pt x="12776" y="1978"/>
                </a:cubicBezTo>
                <a:lnTo>
                  <a:pt x="14878" y="2312"/>
                </a:lnTo>
                <a:lnTo>
                  <a:pt x="14211" y="1077"/>
                </a:lnTo>
                <a:cubicBezTo>
                  <a:pt x="14211" y="1061"/>
                  <a:pt x="11140" y="1"/>
                  <a:pt x="7848" y="1"/>
                </a:cubicBez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40" name="Google Shape;1740;p42"/>
          <p:cNvSpPr/>
          <p:nvPr/>
        </p:nvSpPr>
        <p:spPr>
          <a:xfrm>
            <a:off x="1110280" y="2206072"/>
            <a:ext cx="677973" cy="546505"/>
          </a:xfrm>
          <a:custGeom>
            <a:avLst/>
            <a:gdLst/>
            <a:ahLst/>
            <a:cxnLst/>
            <a:rect l="l" t="t" r="r" b="b"/>
            <a:pathLst>
              <a:path w="28188" h="22722" extrusionOk="0">
                <a:moveTo>
                  <a:pt x="11300" y="1"/>
                </a:moveTo>
                <a:cubicBezTo>
                  <a:pt x="7824" y="1"/>
                  <a:pt x="3450" y="463"/>
                  <a:pt x="1" y="2340"/>
                </a:cubicBezTo>
                <a:lnTo>
                  <a:pt x="10842" y="22721"/>
                </a:lnTo>
                <a:cubicBezTo>
                  <a:pt x="10842" y="22721"/>
                  <a:pt x="16023" y="17735"/>
                  <a:pt x="22248" y="17735"/>
                </a:cubicBezTo>
                <a:cubicBezTo>
                  <a:pt x="24169" y="17735"/>
                  <a:pt x="26190" y="18210"/>
                  <a:pt x="28188" y="19452"/>
                </a:cubicBezTo>
                <a:lnTo>
                  <a:pt x="17213" y="439"/>
                </a:lnTo>
                <a:cubicBezTo>
                  <a:pt x="17213" y="439"/>
                  <a:pt x="14682" y="1"/>
                  <a:pt x="11300" y="1"/>
                </a:cubicBez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41" name="Google Shape;1741;p42"/>
          <p:cNvSpPr/>
          <p:nvPr/>
        </p:nvSpPr>
        <p:spPr>
          <a:xfrm>
            <a:off x="1107081" y="2204075"/>
            <a:ext cx="682783" cy="550715"/>
          </a:xfrm>
          <a:custGeom>
            <a:avLst/>
            <a:gdLst/>
            <a:ahLst/>
            <a:cxnLst/>
            <a:rect l="l" t="t" r="r" b="b"/>
            <a:pathLst>
              <a:path w="28388" h="22897" extrusionOk="0">
                <a:moveTo>
                  <a:pt x="11377" y="1"/>
                </a:moveTo>
                <a:cubicBezTo>
                  <a:pt x="9909" y="1"/>
                  <a:pt x="8457" y="97"/>
                  <a:pt x="7005" y="255"/>
                </a:cubicBezTo>
                <a:cubicBezTo>
                  <a:pt x="4604" y="555"/>
                  <a:pt x="2235" y="1256"/>
                  <a:pt x="67" y="2356"/>
                </a:cubicBezTo>
                <a:cubicBezTo>
                  <a:pt x="34" y="2390"/>
                  <a:pt x="0" y="2423"/>
                  <a:pt x="34" y="2457"/>
                </a:cubicBezTo>
                <a:lnTo>
                  <a:pt x="10875" y="22871"/>
                </a:lnTo>
                <a:cubicBezTo>
                  <a:pt x="10891" y="22888"/>
                  <a:pt x="10917" y="22896"/>
                  <a:pt x="10942" y="22896"/>
                </a:cubicBezTo>
                <a:cubicBezTo>
                  <a:pt x="10967" y="22896"/>
                  <a:pt x="10992" y="22888"/>
                  <a:pt x="11008" y="22871"/>
                </a:cubicBezTo>
                <a:lnTo>
                  <a:pt x="11075" y="22771"/>
                </a:lnTo>
                <a:cubicBezTo>
                  <a:pt x="13510" y="20570"/>
                  <a:pt x="16479" y="18968"/>
                  <a:pt x="19681" y="18201"/>
                </a:cubicBezTo>
                <a:cubicBezTo>
                  <a:pt x="20415" y="18034"/>
                  <a:pt x="21182" y="17934"/>
                  <a:pt x="21983" y="17901"/>
                </a:cubicBezTo>
                <a:cubicBezTo>
                  <a:pt x="22717" y="17901"/>
                  <a:pt x="23484" y="17934"/>
                  <a:pt x="24218" y="18068"/>
                </a:cubicBezTo>
                <a:cubicBezTo>
                  <a:pt x="25652" y="18335"/>
                  <a:pt x="26986" y="18835"/>
                  <a:pt x="28221" y="19602"/>
                </a:cubicBezTo>
                <a:lnTo>
                  <a:pt x="28321" y="19602"/>
                </a:lnTo>
                <a:cubicBezTo>
                  <a:pt x="28354" y="19569"/>
                  <a:pt x="28387" y="19535"/>
                  <a:pt x="28354" y="19469"/>
                </a:cubicBezTo>
                <a:lnTo>
                  <a:pt x="20382" y="5726"/>
                </a:lnTo>
                <a:lnTo>
                  <a:pt x="18147" y="1856"/>
                </a:lnTo>
                <a:lnTo>
                  <a:pt x="17546" y="855"/>
                </a:lnTo>
                <a:lnTo>
                  <a:pt x="17379" y="589"/>
                </a:lnTo>
                <a:cubicBezTo>
                  <a:pt x="17379" y="555"/>
                  <a:pt x="17379" y="555"/>
                  <a:pt x="17346" y="522"/>
                </a:cubicBezTo>
                <a:lnTo>
                  <a:pt x="17346" y="522"/>
                </a:lnTo>
                <a:cubicBezTo>
                  <a:pt x="17346" y="555"/>
                  <a:pt x="17346" y="589"/>
                  <a:pt x="17379" y="622"/>
                </a:cubicBezTo>
                <a:cubicBezTo>
                  <a:pt x="17379" y="689"/>
                  <a:pt x="17446" y="755"/>
                  <a:pt x="17513" y="889"/>
                </a:cubicBezTo>
                <a:lnTo>
                  <a:pt x="18080" y="1923"/>
                </a:lnTo>
                <a:lnTo>
                  <a:pt x="20282" y="5792"/>
                </a:lnTo>
                <a:lnTo>
                  <a:pt x="28013" y="19266"/>
                </a:lnTo>
                <a:lnTo>
                  <a:pt x="28013" y="19266"/>
                </a:lnTo>
                <a:cubicBezTo>
                  <a:pt x="26876" y="18585"/>
                  <a:pt x="25578" y="18084"/>
                  <a:pt x="24251" y="17868"/>
                </a:cubicBezTo>
                <a:cubicBezTo>
                  <a:pt x="23643" y="17757"/>
                  <a:pt x="23012" y="17692"/>
                  <a:pt x="22359" y="17692"/>
                </a:cubicBezTo>
                <a:cubicBezTo>
                  <a:pt x="22223" y="17692"/>
                  <a:pt x="22087" y="17695"/>
                  <a:pt x="21949" y="17701"/>
                </a:cubicBezTo>
                <a:cubicBezTo>
                  <a:pt x="21182" y="17734"/>
                  <a:pt x="20415" y="17834"/>
                  <a:pt x="19648" y="17968"/>
                </a:cubicBezTo>
                <a:cubicBezTo>
                  <a:pt x="18047" y="18335"/>
                  <a:pt x="16512" y="18902"/>
                  <a:pt x="15078" y="19702"/>
                </a:cubicBezTo>
                <a:cubicBezTo>
                  <a:pt x="13618" y="20499"/>
                  <a:pt x="12224" y="21460"/>
                  <a:pt x="10961" y="22587"/>
                </a:cubicBezTo>
                <a:lnTo>
                  <a:pt x="10961" y="22587"/>
                </a:lnTo>
                <a:lnTo>
                  <a:pt x="236" y="2422"/>
                </a:lnTo>
                <a:lnTo>
                  <a:pt x="236" y="2422"/>
                </a:lnTo>
                <a:cubicBezTo>
                  <a:pt x="2352" y="1374"/>
                  <a:pt x="4663" y="685"/>
                  <a:pt x="7039" y="388"/>
                </a:cubicBezTo>
                <a:cubicBezTo>
                  <a:pt x="8644" y="184"/>
                  <a:pt x="10249" y="82"/>
                  <a:pt x="11855" y="82"/>
                </a:cubicBezTo>
                <a:cubicBezTo>
                  <a:pt x="12084" y="82"/>
                  <a:pt x="12313" y="84"/>
                  <a:pt x="12543" y="88"/>
                </a:cubicBezTo>
                <a:cubicBezTo>
                  <a:pt x="14077" y="122"/>
                  <a:pt x="15245" y="222"/>
                  <a:pt x="16079" y="288"/>
                </a:cubicBezTo>
                <a:cubicBezTo>
                  <a:pt x="14911" y="122"/>
                  <a:pt x="13744" y="21"/>
                  <a:pt x="12543" y="21"/>
                </a:cubicBezTo>
                <a:cubicBezTo>
                  <a:pt x="12153" y="8"/>
                  <a:pt x="11764" y="1"/>
                  <a:pt x="11377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42" name="Google Shape;1742;p42"/>
          <p:cNvSpPr/>
          <p:nvPr/>
        </p:nvSpPr>
        <p:spPr>
          <a:xfrm>
            <a:off x="1527483" y="2081964"/>
            <a:ext cx="631432" cy="590376"/>
          </a:xfrm>
          <a:custGeom>
            <a:avLst/>
            <a:gdLst/>
            <a:ahLst/>
            <a:cxnLst/>
            <a:rect l="l" t="t" r="r" b="b"/>
            <a:pathLst>
              <a:path w="26253" h="24546" extrusionOk="0">
                <a:moveTo>
                  <a:pt x="10835" y="0"/>
                </a:moveTo>
                <a:cubicBezTo>
                  <a:pt x="7870" y="0"/>
                  <a:pt x="3989" y="1145"/>
                  <a:pt x="1" y="5532"/>
                </a:cubicBezTo>
                <a:lnTo>
                  <a:pt x="10942" y="24546"/>
                </a:lnTo>
                <a:cubicBezTo>
                  <a:pt x="10942" y="24546"/>
                  <a:pt x="12590" y="18947"/>
                  <a:pt x="21154" y="18947"/>
                </a:cubicBezTo>
                <a:cubicBezTo>
                  <a:pt x="22637" y="18947"/>
                  <a:pt x="24327" y="19115"/>
                  <a:pt x="26253" y="19509"/>
                </a:cubicBezTo>
                <a:lnTo>
                  <a:pt x="16212" y="1362"/>
                </a:lnTo>
                <a:cubicBezTo>
                  <a:pt x="16212" y="1362"/>
                  <a:pt x="14069" y="0"/>
                  <a:pt x="10835" y="0"/>
                </a:cubicBez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43" name="Google Shape;1743;p42"/>
          <p:cNvSpPr/>
          <p:nvPr/>
        </p:nvSpPr>
        <p:spPr>
          <a:xfrm>
            <a:off x="1524284" y="2078236"/>
            <a:ext cx="637037" cy="594104"/>
          </a:xfrm>
          <a:custGeom>
            <a:avLst/>
            <a:gdLst/>
            <a:ahLst/>
            <a:cxnLst/>
            <a:rect l="l" t="t" r="r" b="b"/>
            <a:pathLst>
              <a:path w="26486" h="24701" extrusionOk="0">
                <a:moveTo>
                  <a:pt x="10885" y="0"/>
                </a:moveTo>
                <a:cubicBezTo>
                  <a:pt x="9167" y="0"/>
                  <a:pt x="7486" y="369"/>
                  <a:pt x="5938" y="1084"/>
                </a:cubicBezTo>
                <a:cubicBezTo>
                  <a:pt x="3669" y="2151"/>
                  <a:pt x="1668" y="3652"/>
                  <a:pt x="0" y="5520"/>
                </a:cubicBezTo>
                <a:lnTo>
                  <a:pt x="0" y="5620"/>
                </a:lnTo>
                <a:cubicBezTo>
                  <a:pt x="3002" y="10857"/>
                  <a:pt x="6638" y="17162"/>
                  <a:pt x="10508" y="23867"/>
                </a:cubicBezTo>
                <a:lnTo>
                  <a:pt x="10975" y="24634"/>
                </a:lnTo>
                <a:cubicBezTo>
                  <a:pt x="10975" y="24658"/>
                  <a:pt x="10975" y="24665"/>
                  <a:pt x="10987" y="24667"/>
                </a:cubicBezTo>
                <a:lnTo>
                  <a:pt x="10987" y="24667"/>
                </a:lnTo>
                <a:cubicBezTo>
                  <a:pt x="10983" y="24678"/>
                  <a:pt x="10979" y="24689"/>
                  <a:pt x="10975" y="24701"/>
                </a:cubicBezTo>
                <a:lnTo>
                  <a:pt x="11049" y="24688"/>
                </a:lnTo>
                <a:lnTo>
                  <a:pt x="11049" y="24688"/>
                </a:lnTo>
                <a:cubicBezTo>
                  <a:pt x="11053" y="24689"/>
                  <a:pt x="11058" y="24689"/>
                  <a:pt x="11062" y="24689"/>
                </a:cubicBezTo>
                <a:cubicBezTo>
                  <a:pt x="11074" y="24689"/>
                  <a:pt x="11087" y="24686"/>
                  <a:pt x="11099" y="24680"/>
                </a:cubicBezTo>
                <a:lnTo>
                  <a:pt x="11099" y="24680"/>
                </a:lnTo>
                <a:lnTo>
                  <a:pt x="11175" y="24667"/>
                </a:lnTo>
                <a:lnTo>
                  <a:pt x="11145" y="24621"/>
                </a:lnTo>
                <a:lnTo>
                  <a:pt x="11145" y="24621"/>
                </a:lnTo>
                <a:cubicBezTo>
                  <a:pt x="11380" y="23892"/>
                  <a:pt x="11778" y="23196"/>
                  <a:pt x="12309" y="22633"/>
                </a:cubicBezTo>
                <a:cubicBezTo>
                  <a:pt x="12542" y="22332"/>
                  <a:pt x="12809" y="22065"/>
                  <a:pt x="13109" y="21799"/>
                </a:cubicBezTo>
                <a:cubicBezTo>
                  <a:pt x="13376" y="21532"/>
                  <a:pt x="13643" y="21298"/>
                  <a:pt x="13977" y="21098"/>
                </a:cubicBezTo>
                <a:lnTo>
                  <a:pt x="14477" y="20798"/>
                </a:lnTo>
                <a:cubicBezTo>
                  <a:pt x="14611" y="20664"/>
                  <a:pt x="14777" y="20598"/>
                  <a:pt x="14977" y="20498"/>
                </a:cubicBezTo>
                <a:cubicBezTo>
                  <a:pt x="15311" y="20331"/>
                  <a:pt x="15645" y="20164"/>
                  <a:pt x="15978" y="20031"/>
                </a:cubicBezTo>
                <a:lnTo>
                  <a:pt x="17012" y="19664"/>
                </a:lnTo>
                <a:lnTo>
                  <a:pt x="18113" y="19430"/>
                </a:lnTo>
                <a:cubicBezTo>
                  <a:pt x="18447" y="19330"/>
                  <a:pt x="18814" y="19297"/>
                  <a:pt x="19180" y="19263"/>
                </a:cubicBezTo>
                <a:cubicBezTo>
                  <a:pt x="19547" y="19263"/>
                  <a:pt x="19881" y="19163"/>
                  <a:pt x="20281" y="19163"/>
                </a:cubicBezTo>
                <a:lnTo>
                  <a:pt x="21315" y="19163"/>
                </a:lnTo>
                <a:cubicBezTo>
                  <a:pt x="21649" y="19163"/>
                  <a:pt x="21982" y="19163"/>
                  <a:pt x="22349" y="19197"/>
                </a:cubicBezTo>
                <a:lnTo>
                  <a:pt x="23383" y="19297"/>
                </a:lnTo>
                <a:lnTo>
                  <a:pt x="24384" y="19430"/>
                </a:lnTo>
                <a:lnTo>
                  <a:pt x="26315" y="19758"/>
                </a:lnTo>
                <a:lnTo>
                  <a:pt x="26315" y="19758"/>
                </a:lnTo>
                <a:cubicBezTo>
                  <a:pt x="26317" y="19760"/>
                  <a:pt x="26318" y="19762"/>
                  <a:pt x="26319" y="19764"/>
                </a:cubicBezTo>
                <a:lnTo>
                  <a:pt x="26321" y="19759"/>
                </a:lnTo>
                <a:lnTo>
                  <a:pt x="26321" y="19759"/>
                </a:lnTo>
                <a:lnTo>
                  <a:pt x="26352" y="19764"/>
                </a:lnTo>
                <a:lnTo>
                  <a:pt x="26386" y="19764"/>
                </a:lnTo>
                <a:cubicBezTo>
                  <a:pt x="26419" y="19697"/>
                  <a:pt x="26486" y="19664"/>
                  <a:pt x="26419" y="19630"/>
                </a:cubicBezTo>
                <a:lnTo>
                  <a:pt x="19147" y="6488"/>
                </a:lnTo>
                <a:lnTo>
                  <a:pt x="17046" y="2818"/>
                </a:lnTo>
                <a:lnTo>
                  <a:pt x="16512" y="1851"/>
                </a:lnTo>
                <a:cubicBezTo>
                  <a:pt x="16479" y="1784"/>
                  <a:pt x="16445" y="1684"/>
                  <a:pt x="16378" y="1618"/>
                </a:cubicBezTo>
                <a:cubicBezTo>
                  <a:pt x="16378" y="1584"/>
                  <a:pt x="16378" y="1584"/>
                  <a:pt x="16345" y="1517"/>
                </a:cubicBezTo>
                <a:lnTo>
                  <a:pt x="16345" y="1618"/>
                </a:lnTo>
                <a:cubicBezTo>
                  <a:pt x="16412" y="1684"/>
                  <a:pt x="16445" y="1784"/>
                  <a:pt x="16479" y="1851"/>
                </a:cubicBezTo>
                <a:lnTo>
                  <a:pt x="17012" y="2852"/>
                </a:lnTo>
                <a:cubicBezTo>
                  <a:pt x="17513" y="3752"/>
                  <a:pt x="18180" y="4987"/>
                  <a:pt x="19047" y="6588"/>
                </a:cubicBezTo>
                <a:cubicBezTo>
                  <a:pt x="20798" y="9759"/>
                  <a:pt x="23268" y="14238"/>
                  <a:pt x="26231" y="19604"/>
                </a:cubicBezTo>
                <a:lnTo>
                  <a:pt x="26231" y="19604"/>
                </a:lnTo>
                <a:lnTo>
                  <a:pt x="24418" y="19297"/>
                </a:lnTo>
                <a:cubicBezTo>
                  <a:pt x="24117" y="19197"/>
                  <a:pt x="23784" y="19163"/>
                  <a:pt x="23417" y="19163"/>
                </a:cubicBezTo>
                <a:lnTo>
                  <a:pt x="22383" y="19097"/>
                </a:lnTo>
                <a:cubicBezTo>
                  <a:pt x="22049" y="19063"/>
                  <a:pt x="21682" y="19030"/>
                  <a:pt x="21349" y="19030"/>
                </a:cubicBezTo>
                <a:lnTo>
                  <a:pt x="20248" y="19030"/>
                </a:lnTo>
                <a:cubicBezTo>
                  <a:pt x="19914" y="19063"/>
                  <a:pt x="19547" y="19063"/>
                  <a:pt x="19180" y="19130"/>
                </a:cubicBezTo>
                <a:cubicBezTo>
                  <a:pt x="18814" y="19163"/>
                  <a:pt x="18447" y="19230"/>
                  <a:pt x="18113" y="19297"/>
                </a:cubicBezTo>
                <a:lnTo>
                  <a:pt x="17012" y="19530"/>
                </a:lnTo>
                <a:lnTo>
                  <a:pt x="15945" y="19931"/>
                </a:lnTo>
                <a:cubicBezTo>
                  <a:pt x="15578" y="20064"/>
                  <a:pt x="15211" y="20231"/>
                  <a:pt x="14877" y="20431"/>
                </a:cubicBezTo>
                <a:cubicBezTo>
                  <a:pt x="14711" y="20498"/>
                  <a:pt x="14544" y="20598"/>
                  <a:pt x="14377" y="20698"/>
                </a:cubicBezTo>
                <a:lnTo>
                  <a:pt x="13877" y="21031"/>
                </a:lnTo>
                <a:cubicBezTo>
                  <a:pt x="13576" y="21265"/>
                  <a:pt x="13243" y="21498"/>
                  <a:pt x="12976" y="21765"/>
                </a:cubicBezTo>
                <a:cubicBezTo>
                  <a:pt x="12709" y="22032"/>
                  <a:pt x="12442" y="22332"/>
                  <a:pt x="12175" y="22633"/>
                </a:cubicBezTo>
                <a:cubicBezTo>
                  <a:pt x="11694" y="23174"/>
                  <a:pt x="11322" y="23823"/>
                  <a:pt x="11058" y="24483"/>
                </a:cubicBezTo>
                <a:lnTo>
                  <a:pt x="11058" y="24483"/>
                </a:lnTo>
                <a:lnTo>
                  <a:pt x="10708" y="23933"/>
                </a:lnTo>
                <a:lnTo>
                  <a:pt x="235" y="5714"/>
                </a:lnTo>
                <a:lnTo>
                  <a:pt x="235" y="5714"/>
                </a:lnTo>
                <a:cubicBezTo>
                  <a:pt x="1863" y="3864"/>
                  <a:pt x="3852" y="2344"/>
                  <a:pt x="6104" y="1284"/>
                </a:cubicBezTo>
                <a:cubicBezTo>
                  <a:pt x="7656" y="554"/>
                  <a:pt x="9348" y="183"/>
                  <a:pt x="11042" y="183"/>
                </a:cubicBezTo>
                <a:cubicBezTo>
                  <a:pt x="12444" y="183"/>
                  <a:pt x="13849" y="437"/>
                  <a:pt x="15178" y="950"/>
                </a:cubicBezTo>
                <a:cubicBezTo>
                  <a:pt x="15545" y="1084"/>
                  <a:pt x="15845" y="1251"/>
                  <a:pt x="16045" y="1317"/>
                </a:cubicBezTo>
                <a:lnTo>
                  <a:pt x="16278" y="1451"/>
                </a:lnTo>
                <a:lnTo>
                  <a:pt x="16178" y="1351"/>
                </a:lnTo>
                <a:lnTo>
                  <a:pt x="15978" y="1251"/>
                </a:lnTo>
                <a:cubicBezTo>
                  <a:pt x="15678" y="1084"/>
                  <a:pt x="15378" y="950"/>
                  <a:pt x="15111" y="817"/>
                </a:cubicBezTo>
                <a:cubicBezTo>
                  <a:pt x="13943" y="383"/>
                  <a:pt x="12743" y="116"/>
                  <a:pt x="11508" y="16"/>
                </a:cubicBezTo>
                <a:cubicBezTo>
                  <a:pt x="11300" y="6"/>
                  <a:pt x="11093" y="0"/>
                  <a:pt x="10885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44" name="Google Shape;1744;p42"/>
          <p:cNvSpPr/>
          <p:nvPr/>
        </p:nvSpPr>
        <p:spPr>
          <a:xfrm>
            <a:off x="1180078" y="2025659"/>
            <a:ext cx="608174" cy="644276"/>
          </a:xfrm>
          <a:custGeom>
            <a:avLst/>
            <a:gdLst/>
            <a:ahLst/>
            <a:cxnLst/>
            <a:rect l="l" t="t" r="r" b="b"/>
            <a:pathLst>
              <a:path w="25286" h="26787" extrusionOk="0">
                <a:moveTo>
                  <a:pt x="14378" y="7840"/>
                </a:moveTo>
                <a:lnTo>
                  <a:pt x="14378" y="7841"/>
                </a:lnTo>
                <a:lnTo>
                  <a:pt x="14378" y="7841"/>
                </a:lnTo>
                <a:cubicBezTo>
                  <a:pt x="14378" y="7841"/>
                  <a:pt x="14378" y="7840"/>
                  <a:pt x="14378" y="7840"/>
                </a:cubicBezTo>
                <a:close/>
                <a:moveTo>
                  <a:pt x="1" y="1"/>
                </a:moveTo>
                <a:lnTo>
                  <a:pt x="11709" y="22550"/>
                </a:lnTo>
                <a:cubicBezTo>
                  <a:pt x="11709" y="22550"/>
                  <a:pt x="11915" y="22542"/>
                  <a:pt x="12280" y="22542"/>
                </a:cubicBezTo>
                <a:cubicBezTo>
                  <a:pt x="14391" y="22542"/>
                  <a:pt x="21815" y="22833"/>
                  <a:pt x="25286" y="26787"/>
                </a:cubicBezTo>
                <a:lnTo>
                  <a:pt x="14378" y="7841"/>
                </a:lnTo>
                <a:lnTo>
                  <a:pt x="14378" y="7841"/>
                </a:lnTo>
                <a:cubicBezTo>
                  <a:pt x="14378" y="7841"/>
                  <a:pt x="14378" y="7841"/>
                  <a:pt x="14378" y="7841"/>
                </a:cubicBezTo>
                <a:cubicBezTo>
                  <a:pt x="14364" y="7841"/>
                  <a:pt x="7990" y="1"/>
                  <a:pt x="1" y="1"/>
                </a:cubicBez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45" name="Google Shape;1745;p42"/>
          <p:cNvSpPr/>
          <p:nvPr/>
        </p:nvSpPr>
        <p:spPr>
          <a:xfrm>
            <a:off x="1180078" y="2025659"/>
            <a:ext cx="610580" cy="646681"/>
          </a:xfrm>
          <a:custGeom>
            <a:avLst/>
            <a:gdLst/>
            <a:ahLst/>
            <a:cxnLst/>
            <a:rect l="l" t="t" r="r" b="b"/>
            <a:pathLst>
              <a:path w="25386" h="26887" extrusionOk="0">
                <a:moveTo>
                  <a:pt x="1" y="1"/>
                </a:moveTo>
                <a:lnTo>
                  <a:pt x="33" y="64"/>
                </a:lnTo>
                <a:lnTo>
                  <a:pt x="33" y="64"/>
                </a:lnTo>
                <a:cubicBezTo>
                  <a:pt x="30" y="43"/>
                  <a:pt x="22" y="22"/>
                  <a:pt x="1" y="1"/>
                </a:cubicBezTo>
                <a:close/>
                <a:moveTo>
                  <a:pt x="33" y="64"/>
                </a:moveTo>
                <a:cubicBezTo>
                  <a:pt x="34" y="76"/>
                  <a:pt x="34" y="89"/>
                  <a:pt x="34" y="101"/>
                </a:cubicBezTo>
                <a:lnTo>
                  <a:pt x="201" y="434"/>
                </a:lnTo>
                <a:lnTo>
                  <a:pt x="412" y="824"/>
                </a:lnTo>
                <a:lnTo>
                  <a:pt x="412" y="824"/>
                </a:lnTo>
                <a:cubicBezTo>
                  <a:pt x="313" y="635"/>
                  <a:pt x="230" y="474"/>
                  <a:pt x="168" y="334"/>
                </a:cubicBezTo>
                <a:lnTo>
                  <a:pt x="33" y="64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lnTo>
                  <a:pt x="1168" y="168"/>
                </a:lnTo>
                <a:lnTo>
                  <a:pt x="1469" y="201"/>
                </a:lnTo>
                <a:lnTo>
                  <a:pt x="1802" y="268"/>
                </a:lnTo>
                <a:lnTo>
                  <a:pt x="2603" y="368"/>
                </a:lnTo>
                <a:cubicBezTo>
                  <a:pt x="2870" y="434"/>
                  <a:pt x="3170" y="501"/>
                  <a:pt x="3470" y="601"/>
                </a:cubicBezTo>
                <a:cubicBezTo>
                  <a:pt x="3804" y="668"/>
                  <a:pt x="4137" y="768"/>
                  <a:pt x="4471" y="868"/>
                </a:cubicBezTo>
                <a:cubicBezTo>
                  <a:pt x="6139" y="1502"/>
                  <a:pt x="7706" y="2302"/>
                  <a:pt x="9174" y="3337"/>
                </a:cubicBezTo>
                <a:cubicBezTo>
                  <a:pt x="11075" y="4671"/>
                  <a:pt x="12810" y="6205"/>
                  <a:pt x="14311" y="7973"/>
                </a:cubicBezTo>
                <a:cubicBezTo>
                  <a:pt x="17289" y="13184"/>
                  <a:pt x="20895" y="19464"/>
                  <a:pt x="24794" y="26262"/>
                </a:cubicBezTo>
                <a:lnTo>
                  <a:pt x="24794" y="26262"/>
                </a:lnTo>
                <a:cubicBezTo>
                  <a:pt x="23939" y="25421"/>
                  <a:pt x="22925" y="24741"/>
                  <a:pt x="21816" y="24285"/>
                </a:cubicBezTo>
                <a:cubicBezTo>
                  <a:pt x="20716" y="23784"/>
                  <a:pt x="19582" y="23384"/>
                  <a:pt x="18447" y="23151"/>
                </a:cubicBezTo>
                <a:cubicBezTo>
                  <a:pt x="16462" y="22706"/>
                  <a:pt x="14477" y="22472"/>
                  <a:pt x="12469" y="22472"/>
                </a:cubicBezTo>
                <a:cubicBezTo>
                  <a:pt x="12243" y="22472"/>
                  <a:pt x="12017" y="22475"/>
                  <a:pt x="11791" y="22481"/>
                </a:cubicBezTo>
                <a:lnTo>
                  <a:pt x="11791" y="22481"/>
                </a:lnTo>
                <a:lnTo>
                  <a:pt x="3337" y="6339"/>
                </a:lnTo>
                <a:lnTo>
                  <a:pt x="868" y="1669"/>
                </a:lnTo>
                <a:lnTo>
                  <a:pt x="412" y="824"/>
                </a:lnTo>
                <a:lnTo>
                  <a:pt x="412" y="824"/>
                </a:lnTo>
                <a:cubicBezTo>
                  <a:pt x="525" y="1042"/>
                  <a:pt x="658" y="1298"/>
                  <a:pt x="801" y="1602"/>
                </a:cubicBezTo>
                <a:cubicBezTo>
                  <a:pt x="1335" y="2703"/>
                  <a:pt x="2169" y="4271"/>
                  <a:pt x="3170" y="6272"/>
                </a:cubicBezTo>
                <a:cubicBezTo>
                  <a:pt x="5271" y="10275"/>
                  <a:pt x="8173" y="15946"/>
                  <a:pt x="11609" y="22550"/>
                </a:cubicBezTo>
                <a:cubicBezTo>
                  <a:pt x="11609" y="22617"/>
                  <a:pt x="11643" y="22617"/>
                  <a:pt x="11676" y="22617"/>
                </a:cubicBezTo>
                <a:cubicBezTo>
                  <a:pt x="11926" y="22610"/>
                  <a:pt x="12176" y="22606"/>
                  <a:pt x="12425" y="22606"/>
                </a:cubicBezTo>
                <a:cubicBezTo>
                  <a:pt x="14410" y="22606"/>
                  <a:pt x="16392" y="22840"/>
                  <a:pt x="18347" y="23284"/>
                </a:cubicBezTo>
                <a:cubicBezTo>
                  <a:pt x="19515" y="23518"/>
                  <a:pt x="20649" y="23885"/>
                  <a:pt x="21716" y="24352"/>
                </a:cubicBezTo>
                <a:cubicBezTo>
                  <a:pt x="22817" y="24852"/>
                  <a:pt x="23851" y="25519"/>
                  <a:pt x="24719" y="26353"/>
                </a:cubicBezTo>
                <a:lnTo>
                  <a:pt x="25018" y="26652"/>
                </a:lnTo>
                <a:lnTo>
                  <a:pt x="25018" y="26652"/>
                </a:lnTo>
                <a:cubicBezTo>
                  <a:pt x="25062" y="26730"/>
                  <a:pt x="25107" y="26808"/>
                  <a:pt x="25152" y="26887"/>
                </a:cubicBezTo>
                <a:lnTo>
                  <a:pt x="25227" y="26842"/>
                </a:lnTo>
                <a:lnTo>
                  <a:pt x="25227" y="26842"/>
                </a:lnTo>
                <a:cubicBezTo>
                  <a:pt x="25235" y="26844"/>
                  <a:pt x="25244" y="26845"/>
                  <a:pt x="25252" y="26845"/>
                </a:cubicBezTo>
                <a:cubicBezTo>
                  <a:pt x="25277" y="26845"/>
                  <a:pt x="25302" y="26837"/>
                  <a:pt x="25319" y="26820"/>
                </a:cubicBezTo>
                <a:cubicBezTo>
                  <a:pt x="25352" y="26787"/>
                  <a:pt x="25386" y="26720"/>
                  <a:pt x="25352" y="26687"/>
                </a:cubicBezTo>
                <a:lnTo>
                  <a:pt x="14478" y="7806"/>
                </a:lnTo>
                <a:cubicBezTo>
                  <a:pt x="11109" y="3937"/>
                  <a:pt x="7339" y="1635"/>
                  <a:pt x="4537" y="701"/>
                </a:cubicBezTo>
                <a:cubicBezTo>
                  <a:pt x="4204" y="601"/>
                  <a:pt x="3870" y="501"/>
                  <a:pt x="3537" y="434"/>
                </a:cubicBezTo>
                <a:cubicBezTo>
                  <a:pt x="3270" y="334"/>
                  <a:pt x="2970" y="268"/>
                  <a:pt x="2669" y="201"/>
                </a:cubicBezTo>
                <a:lnTo>
                  <a:pt x="1869" y="101"/>
                </a:lnTo>
                <a:lnTo>
                  <a:pt x="1535" y="34"/>
                </a:lnTo>
                <a:lnTo>
                  <a:pt x="1202" y="34"/>
                </a:lnTo>
                <a:lnTo>
                  <a:pt x="301" y="1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46" name="Google Shape;1746;p42"/>
          <p:cNvSpPr/>
          <p:nvPr/>
        </p:nvSpPr>
        <p:spPr>
          <a:xfrm>
            <a:off x="2018501" y="3566082"/>
            <a:ext cx="86659" cy="85071"/>
          </a:xfrm>
          <a:custGeom>
            <a:avLst/>
            <a:gdLst/>
            <a:ahLst/>
            <a:cxnLst/>
            <a:rect l="l" t="t" r="r" b="b"/>
            <a:pathLst>
              <a:path w="3603" h="3537" extrusionOk="0">
                <a:moveTo>
                  <a:pt x="1768" y="1"/>
                </a:moveTo>
                <a:lnTo>
                  <a:pt x="1501" y="434"/>
                </a:lnTo>
                <a:cubicBezTo>
                  <a:pt x="1234" y="901"/>
                  <a:pt x="867" y="1302"/>
                  <a:pt x="434" y="1602"/>
                </a:cubicBezTo>
                <a:lnTo>
                  <a:pt x="0" y="1835"/>
                </a:lnTo>
                <a:lnTo>
                  <a:pt x="467" y="2035"/>
                </a:lnTo>
                <a:cubicBezTo>
                  <a:pt x="934" y="2302"/>
                  <a:pt x="1334" y="2669"/>
                  <a:pt x="1635" y="3136"/>
                </a:cubicBezTo>
                <a:lnTo>
                  <a:pt x="1868" y="3537"/>
                </a:lnTo>
                <a:lnTo>
                  <a:pt x="2102" y="3136"/>
                </a:lnTo>
                <a:cubicBezTo>
                  <a:pt x="2335" y="2669"/>
                  <a:pt x="2702" y="2269"/>
                  <a:pt x="3169" y="1969"/>
                </a:cubicBezTo>
                <a:lnTo>
                  <a:pt x="3603" y="1702"/>
                </a:lnTo>
                <a:lnTo>
                  <a:pt x="3169" y="1502"/>
                </a:lnTo>
                <a:cubicBezTo>
                  <a:pt x="2702" y="1235"/>
                  <a:pt x="2302" y="868"/>
                  <a:pt x="2002" y="434"/>
                </a:cubicBezTo>
                <a:lnTo>
                  <a:pt x="1768" y="1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47" name="Google Shape;1747;p42"/>
          <p:cNvSpPr/>
          <p:nvPr/>
        </p:nvSpPr>
        <p:spPr>
          <a:xfrm>
            <a:off x="1463288" y="1496952"/>
            <a:ext cx="85889" cy="85865"/>
          </a:xfrm>
          <a:custGeom>
            <a:avLst/>
            <a:gdLst/>
            <a:ahLst/>
            <a:cxnLst/>
            <a:rect l="l" t="t" r="r" b="b"/>
            <a:pathLst>
              <a:path w="3571" h="3570" extrusionOk="0">
                <a:moveTo>
                  <a:pt x="1736" y="0"/>
                </a:moveTo>
                <a:lnTo>
                  <a:pt x="1502" y="401"/>
                </a:lnTo>
                <a:cubicBezTo>
                  <a:pt x="1235" y="868"/>
                  <a:pt x="868" y="1301"/>
                  <a:pt x="401" y="1602"/>
                </a:cubicBezTo>
                <a:lnTo>
                  <a:pt x="1" y="1835"/>
                </a:lnTo>
                <a:lnTo>
                  <a:pt x="401" y="2069"/>
                </a:lnTo>
                <a:cubicBezTo>
                  <a:pt x="902" y="2302"/>
                  <a:pt x="1302" y="2669"/>
                  <a:pt x="1602" y="3136"/>
                </a:cubicBezTo>
                <a:lnTo>
                  <a:pt x="1869" y="3570"/>
                </a:lnTo>
                <a:lnTo>
                  <a:pt x="2069" y="3136"/>
                </a:lnTo>
                <a:cubicBezTo>
                  <a:pt x="2336" y="2669"/>
                  <a:pt x="2703" y="2269"/>
                  <a:pt x="3170" y="1968"/>
                </a:cubicBezTo>
                <a:lnTo>
                  <a:pt x="3570" y="1735"/>
                </a:lnTo>
                <a:lnTo>
                  <a:pt x="3170" y="1501"/>
                </a:lnTo>
                <a:cubicBezTo>
                  <a:pt x="2670" y="1268"/>
                  <a:pt x="2269" y="868"/>
                  <a:pt x="1969" y="434"/>
                </a:cubicBezTo>
                <a:lnTo>
                  <a:pt x="1736" y="0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48" name="Google Shape;1748;p42"/>
          <p:cNvSpPr/>
          <p:nvPr/>
        </p:nvSpPr>
        <p:spPr>
          <a:xfrm>
            <a:off x="4036280" y="1853977"/>
            <a:ext cx="86659" cy="86659"/>
          </a:xfrm>
          <a:custGeom>
            <a:avLst/>
            <a:gdLst/>
            <a:ahLst/>
            <a:cxnLst/>
            <a:rect l="l" t="t" r="r" b="b"/>
            <a:pathLst>
              <a:path w="3603" h="3603" extrusionOk="0">
                <a:moveTo>
                  <a:pt x="1735" y="0"/>
                </a:moveTo>
                <a:lnTo>
                  <a:pt x="1501" y="467"/>
                </a:lnTo>
                <a:cubicBezTo>
                  <a:pt x="1268" y="934"/>
                  <a:pt x="868" y="1335"/>
                  <a:pt x="434" y="1635"/>
                </a:cubicBezTo>
                <a:lnTo>
                  <a:pt x="0" y="1902"/>
                </a:lnTo>
                <a:lnTo>
                  <a:pt x="467" y="2102"/>
                </a:lnTo>
                <a:cubicBezTo>
                  <a:pt x="934" y="2369"/>
                  <a:pt x="1335" y="2736"/>
                  <a:pt x="1635" y="3169"/>
                </a:cubicBezTo>
                <a:lnTo>
                  <a:pt x="1902" y="3603"/>
                </a:lnTo>
                <a:lnTo>
                  <a:pt x="2102" y="3169"/>
                </a:lnTo>
                <a:cubicBezTo>
                  <a:pt x="2335" y="2702"/>
                  <a:pt x="2702" y="2269"/>
                  <a:pt x="3169" y="1968"/>
                </a:cubicBezTo>
                <a:lnTo>
                  <a:pt x="3603" y="1735"/>
                </a:lnTo>
                <a:lnTo>
                  <a:pt x="3169" y="1501"/>
                </a:lnTo>
                <a:cubicBezTo>
                  <a:pt x="2669" y="1268"/>
                  <a:pt x="2269" y="901"/>
                  <a:pt x="1968" y="434"/>
                </a:cubicBezTo>
                <a:lnTo>
                  <a:pt x="1735" y="0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49" name="Google Shape;1749;p42"/>
          <p:cNvSpPr/>
          <p:nvPr/>
        </p:nvSpPr>
        <p:spPr>
          <a:xfrm>
            <a:off x="3733011" y="3696852"/>
            <a:ext cx="85865" cy="85071"/>
          </a:xfrm>
          <a:custGeom>
            <a:avLst/>
            <a:gdLst/>
            <a:ahLst/>
            <a:cxnLst/>
            <a:rect l="l" t="t" r="r" b="b"/>
            <a:pathLst>
              <a:path w="3570" h="3537" extrusionOk="0">
                <a:moveTo>
                  <a:pt x="1702" y="1"/>
                </a:moveTo>
                <a:lnTo>
                  <a:pt x="1535" y="368"/>
                </a:lnTo>
                <a:cubicBezTo>
                  <a:pt x="1268" y="868"/>
                  <a:pt x="901" y="1268"/>
                  <a:pt x="434" y="1569"/>
                </a:cubicBezTo>
                <a:lnTo>
                  <a:pt x="0" y="1836"/>
                </a:lnTo>
                <a:lnTo>
                  <a:pt x="434" y="2036"/>
                </a:lnTo>
                <a:cubicBezTo>
                  <a:pt x="901" y="2303"/>
                  <a:pt x="1301" y="2669"/>
                  <a:pt x="1601" y="3103"/>
                </a:cubicBezTo>
                <a:lnTo>
                  <a:pt x="1868" y="3537"/>
                </a:lnTo>
                <a:lnTo>
                  <a:pt x="2068" y="3103"/>
                </a:lnTo>
                <a:cubicBezTo>
                  <a:pt x="2302" y="2636"/>
                  <a:pt x="2702" y="2236"/>
                  <a:pt x="3136" y="1936"/>
                </a:cubicBezTo>
                <a:lnTo>
                  <a:pt x="3570" y="1702"/>
                </a:lnTo>
                <a:lnTo>
                  <a:pt x="3136" y="1502"/>
                </a:lnTo>
                <a:cubicBezTo>
                  <a:pt x="2636" y="1235"/>
                  <a:pt x="2235" y="868"/>
                  <a:pt x="1935" y="401"/>
                </a:cubicBezTo>
                <a:lnTo>
                  <a:pt x="1702" y="1"/>
                </a:ln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0" name="Google Shape;1750;p42"/>
          <p:cNvSpPr/>
          <p:nvPr/>
        </p:nvSpPr>
        <p:spPr>
          <a:xfrm>
            <a:off x="3830878" y="4082763"/>
            <a:ext cx="16884" cy="16884"/>
          </a:xfrm>
          <a:custGeom>
            <a:avLst/>
            <a:gdLst/>
            <a:ahLst/>
            <a:cxnLst/>
            <a:rect l="l" t="t" r="r" b="b"/>
            <a:pathLst>
              <a:path w="702" h="702" extrusionOk="0">
                <a:moveTo>
                  <a:pt x="34" y="1"/>
                </a:moveTo>
                <a:lnTo>
                  <a:pt x="68" y="134"/>
                </a:lnTo>
                <a:cubicBezTo>
                  <a:pt x="101" y="268"/>
                  <a:pt x="101" y="401"/>
                  <a:pt x="34" y="534"/>
                </a:cubicBezTo>
                <a:lnTo>
                  <a:pt x="1" y="668"/>
                </a:lnTo>
                <a:lnTo>
                  <a:pt x="1" y="668"/>
                </a:lnTo>
                <a:lnTo>
                  <a:pt x="134" y="634"/>
                </a:lnTo>
                <a:cubicBezTo>
                  <a:pt x="190" y="621"/>
                  <a:pt x="245" y="613"/>
                  <a:pt x="300" y="613"/>
                </a:cubicBezTo>
                <a:cubicBezTo>
                  <a:pt x="378" y="613"/>
                  <a:pt x="456" y="629"/>
                  <a:pt x="535" y="668"/>
                </a:cubicBezTo>
                <a:lnTo>
                  <a:pt x="668" y="701"/>
                </a:lnTo>
                <a:lnTo>
                  <a:pt x="635" y="568"/>
                </a:lnTo>
                <a:cubicBezTo>
                  <a:pt x="601" y="434"/>
                  <a:pt x="601" y="301"/>
                  <a:pt x="668" y="167"/>
                </a:cubicBezTo>
                <a:lnTo>
                  <a:pt x="701" y="34"/>
                </a:lnTo>
                <a:lnTo>
                  <a:pt x="701" y="34"/>
                </a:lnTo>
                <a:lnTo>
                  <a:pt x="568" y="67"/>
                </a:lnTo>
                <a:cubicBezTo>
                  <a:pt x="513" y="81"/>
                  <a:pt x="457" y="89"/>
                  <a:pt x="402" y="89"/>
                </a:cubicBezTo>
                <a:cubicBezTo>
                  <a:pt x="324" y="89"/>
                  <a:pt x="246" y="73"/>
                  <a:pt x="168" y="34"/>
                </a:cubicBezTo>
                <a:lnTo>
                  <a:pt x="34" y="1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1" name="Google Shape;1751;p42"/>
          <p:cNvSpPr/>
          <p:nvPr/>
        </p:nvSpPr>
        <p:spPr>
          <a:xfrm>
            <a:off x="4006600" y="1466454"/>
            <a:ext cx="16860" cy="16884"/>
          </a:xfrm>
          <a:custGeom>
            <a:avLst/>
            <a:gdLst/>
            <a:ahLst/>
            <a:cxnLst/>
            <a:rect l="l" t="t" r="r" b="b"/>
            <a:pathLst>
              <a:path w="701" h="702" extrusionOk="0">
                <a:moveTo>
                  <a:pt x="33" y="1"/>
                </a:moveTo>
                <a:lnTo>
                  <a:pt x="67" y="101"/>
                </a:lnTo>
                <a:cubicBezTo>
                  <a:pt x="100" y="268"/>
                  <a:pt x="100" y="401"/>
                  <a:pt x="33" y="535"/>
                </a:cubicBezTo>
                <a:lnTo>
                  <a:pt x="0" y="668"/>
                </a:lnTo>
                <a:lnTo>
                  <a:pt x="134" y="601"/>
                </a:lnTo>
                <a:cubicBezTo>
                  <a:pt x="267" y="601"/>
                  <a:pt x="400" y="601"/>
                  <a:pt x="534" y="668"/>
                </a:cubicBezTo>
                <a:lnTo>
                  <a:pt x="667" y="701"/>
                </a:lnTo>
                <a:lnTo>
                  <a:pt x="634" y="568"/>
                </a:lnTo>
                <a:cubicBezTo>
                  <a:pt x="601" y="434"/>
                  <a:pt x="601" y="301"/>
                  <a:pt x="667" y="168"/>
                </a:cubicBezTo>
                <a:lnTo>
                  <a:pt x="701" y="34"/>
                </a:lnTo>
                <a:lnTo>
                  <a:pt x="567" y="68"/>
                </a:lnTo>
                <a:cubicBezTo>
                  <a:pt x="512" y="81"/>
                  <a:pt x="457" y="89"/>
                  <a:pt x="401" y="89"/>
                </a:cubicBezTo>
                <a:cubicBezTo>
                  <a:pt x="323" y="89"/>
                  <a:pt x="245" y="73"/>
                  <a:pt x="167" y="34"/>
                </a:cubicBezTo>
                <a:lnTo>
                  <a:pt x="33" y="1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2" name="Google Shape;1752;p42"/>
          <p:cNvSpPr/>
          <p:nvPr/>
        </p:nvSpPr>
        <p:spPr>
          <a:xfrm>
            <a:off x="1616547" y="1227379"/>
            <a:ext cx="16860" cy="18472"/>
          </a:xfrm>
          <a:custGeom>
            <a:avLst/>
            <a:gdLst/>
            <a:ahLst/>
            <a:cxnLst/>
            <a:rect l="l" t="t" r="r" b="b"/>
            <a:pathLst>
              <a:path w="701" h="768" extrusionOk="0">
                <a:moveTo>
                  <a:pt x="34" y="0"/>
                </a:moveTo>
                <a:lnTo>
                  <a:pt x="67" y="134"/>
                </a:lnTo>
                <a:cubicBezTo>
                  <a:pt x="100" y="267"/>
                  <a:pt x="100" y="401"/>
                  <a:pt x="34" y="534"/>
                </a:cubicBezTo>
                <a:lnTo>
                  <a:pt x="0" y="668"/>
                </a:lnTo>
                <a:lnTo>
                  <a:pt x="134" y="668"/>
                </a:lnTo>
                <a:cubicBezTo>
                  <a:pt x="173" y="658"/>
                  <a:pt x="212" y="654"/>
                  <a:pt x="251" y="654"/>
                </a:cubicBezTo>
                <a:cubicBezTo>
                  <a:pt x="345" y="654"/>
                  <a:pt x="440" y="677"/>
                  <a:pt x="534" y="701"/>
                </a:cubicBezTo>
                <a:lnTo>
                  <a:pt x="667" y="768"/>
                </a:lnTo>
                <a:lnTo>
                  <a:pt x="634" y="634"/>
                </a:lnTo>
                <a:cubicBezTo>
                  <a:pt x="601" y="501"/>
                  <a:pt x="601" y="334"/>
                  <a:pt x="667" y="201"/>
                </a:cubicBezTo>
                <a:lnTo>
                  <a:pt x="701" y="100"/>
                </a:lnTo>
                <a:lnTo>
                  <a:pt x="567" y="100"/>
                </a:lnTo>
                <a:cubicBezTo>
                  <a:pt x="434" y="100"/>
                  <a:pt x="300" y="100"/>
                  <a:pt x="167" y="34"/>
                </a:cubicBezTo>
                <a:lnTo>
                  <a:pt x="34" y="0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3" name="Google Shape;1753;p42"/>
          <p:cNvSpPr/>
          <p:nvPr/>
        </p:nvSpPr>
        <p:spPr>
          <a:xfrm>
            <a:off x="1910989" y="3265218"/>
            <a:ext cx="17678" cy="18472"/>
          </a:xfrm>
          <a:custGeom>
            <a:avLst/>
            <a:gdLst/>
            <a:ahLst/>
            <a:cxnLst/>
            <a:rect l="l" t="t" r="r" b="b"/>
            <a:pathLst>
              <a:path w="735" h="768" extrusionOk="0">
                <a:moveTo>
                  <a:pt x="67" y="1"/>
                </a:moveTo>
                <a:lnTo>
                  <a:pt x="100" y="167"/>
                </a:lnTo>
                <a:cubicBezTo>
                  <a:pt x="134" y="301"/>
                  <a:pt x="100" y="468"/>
                  <a:pt x="67" y="601"/>
                </a:cubicBezTo>
                <a:lnTo>
                  <a:pt x="0" y="701"/>
                </a:lnTo>
                <a:lnTo>
                  <a:pt x="0" y="701"/>
                </a:lnTo>
                <a:lnTo>
                  <a:pt x="134" y="668"/>
                </a:lnTo>
                <a:cubicBezTo>
                  <a:pt x="173" y="658"/>
                  <a:pt x="215" y="654"/>
                  <a:pt x="258" y="654"/>
                </a:cubicBezTo>
                <a:cubicBezTo>
                  <a:pt x="362" y="654"/>
                  <a:pt x="473" y="678"/>
                  <a:pt x="567" y="701"/>
                </a:cubicBezTo>
                <a:lnTo>
                  <a:pt x="667" y="768"/>
                </a:lnTo>
                <a:lnTo>
                  <a:pt x="634" y="634"/>
                </a:lnTo>
                <a:cubicBezTo>
                  <a:pt x="601" y="501"/>
                  <a:pt x="634" y="334"/>
                  <a:pt x="667" y="201"/>
                </a:cubicBezTo>
                <a:lnTo>
                  <a:pt x="734" y="101"/>
                </a:lnTo>
                <a:lnTo>
                  <a:pt x="601" y="101"/>
                </a:lnTo>
                <a:cubicBezTo>
                  <a:pt x="467" y="101"/>
                  <a:pt x="300" y="101"/>
                  <a:pt x="167" y="34"/>
                </a:cubicBezTo>
                <a:lnTo>
                  <a:pt x="67" y="1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4" name="Google Shape;1754;p42"/>
          <p:cNvSpPr/>
          <p:nvPr/>
        </p:nvSpPr>
        <p:spPr>
          <a:xfrm>
            <a:off x="1630978" y="4055488"/>
            <a:ext cx="598554" cy="645888"/>
          </a:xfrm>
          <a:custGeom>
            <a:avLst/>
            <a:gdLst/>
            <a:ahLst/>
            <a:cxnLst/>
            <a:rect l="l" t="t" r="r" b="b"/>
            <a:pathLst>
              <a:path w="24886" h="26854" extrusionOk="0">
                <a:moveTo>
                  <a:pt x="1" y="634"/>
                </a:moveTo>
                <a:cubicBezTo>
                  <a:pt x="1" y="651"/>
                  <a:pt x="9" y="659"/>
                  <a:pt x="17" y="668"/>
                </a:cubicBezTo>
                <a:lnTo>
                  <a:pt x="1" y="634"/>
                </a:lnTo>
                <a:close/>
                <a:moveTo>
                  <a:pt x="17" y="668"/>
                </a:moveTo>
                <a:lnTo>
                  <a:pt x="34" y="701"/>
                </a:lnTo>
                <a:cubicBezTo>
                  <a:pt x="34" y="684"/>
                  <a:pt x="26" y="676"/>
                  <a:pt x="17" y="668"/>
                </a:cubicBezTo>
                <a:close/>
                <a:moveTo>
                  <a:pt x="34" y="701"/>
                </a:moveTo>
                <a:lnTo>
                  <a:pt x="67" y="834"/>
                </a:lnTo>
                <a:cubicBezTo>
                  <a:pt x="59" y="793"/>
                  <a:pt x="51" y="751"/>
                  <a:pt x="34" y="701"/>
                </a:cubicBezTo>
                <a:close/>
                <a:moveTo>
                  <a:pt x="67" y="834"/>
                </a:moveTo>
                <a:lnTo>
                  <a:pt x="67" y="834"/>
                </a:lnTo>
                <a:cubicBezTo>
                  <a:pt x="76" y="876"/>
                  <a:pt x="84" y="918"/>
                  <a:pt x="101" y="968"/>
                </a:cubicBezTo>
                <a:lnTo>
                  <a:pt x="67" y="834"/>
                </a:lnTo>
                <a:close/>
                <a:moveTo>
                  <a:pt x="24885" y="1"/>
                </a:moveTo>
                <a:lnTo>
                  <a:pt x="24518" y="334"/>
                </a:lnTo>
                <a:lnTo>
                  <a:pt x="23117" y="1602"/>
                </a:lnTo>
                <a:lnTo>
                  <a:pt x="18080" y="6405"/>
                </a:lnTo>
                <a:lnTo>
                  <a:pt x="18080" y="6438"/>
                </a:lnTo>
                <a:cubicBezTo>
                  <a:pt x="18345" y="11640"/>
                  <a:pt x="18610" y="18683"/>
                  <a:pt x="18941" y="26523"/>
                </a:cubicBezTo>
                <a:lnTo>
                  <a:pt x="18941" y="26523"/>
                </a:lnTo>
                <a:lnTo>
                  <a:pt x="17280" y="25385"/>
                </a:lnTo>
                <a:lnTo>
                  <a:pt x="5867" y="17799"/>
                </a:lnTo>
                <a:lnTo>
                  <a:pt x="5867" y="17799"/>
                </a:lnTo>
                <a:cubicBezTo>
                  <a:pt x="4167" y="12702"/>
                  <a:pt x="2702" y="8437"/>
                  <a:pt x="1668" y="5371"/>
                </a:cubicBezTo>
                <a:lnTo>
                  <a:pt x="434" y="1869"/>
                </a:lnTo>
                <a:cubicBezTo>
                  <a:pt x="267" y="1502"/>
                  <a:pt x="201" y="1168"/>
                  <a:pt x="101" y="968"/>
                </a:cubicBezTo>
                <a:lnTo>
                  <a:pt x="101" y="968"/>
                </a:lnTo>
                <a:lnTo>
                  <a:pt x="401" y="1869"/>
                </a:lnTo>
                <a:cubicBezTo>
                  <a:pt x="701" y="2702"/>
                  <a:pt x="1068" y="3937"/>
                  <a:pt x="1568" y="5438"/>
                </a:cubicBezTo>
                <a:cubicBezTo>
                  <a:pt x="2569" y="8473"/>
                  <a:pt x="4037" y="12776"/>
                  <a:pt x="5738" y="17847"/>
                </a:cubicBezTo>
                <a:lnTo>
                  <a:pt x="5738" y="17880"/>
                </a:lnTo>
                <a:lnTo>
                  <a:pt x="5771" y="17880"/>
                </a:lnTo>
                <a:lnTo>
                  <a:pt x="17213" y="25552"/>
                </a:lnTo>
                <a:lnTo>
                  <a:pt x="19014" y="26786"/>
                </a:lnTo>
                <a:lnTo>
                  <a:pt x="19181" y="26853"/>
                </a:lnTo>
                <a:lnTo>
                  <a:pt x="19181" y="26686"/>
                </a:lnTo>
                <a:cubicBezTo>
                  <a:pt x="18781" y="18797"/>
                  <a:pt x="18448" y="11705"/>
                  <a:pt x="18215" y="6504"/>
                </a:cubicBezTo>
                <a:lnTo>
                  <a:pt x="18215" y="6504"/>
                </a:lnTo>
                <a:lnTo>
                  <a:pt x="23217" y="1668"/>
                </a:lnTo>
                <a:lnTo>
                  <a:pt x="24551" y="334"/>
                </a:lnTo>
                <a:lnTo>
                  <a:pt x="24885" y="1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5" name="Google Shape;1755;p42"/>
          <p:cNvSpPr/>
          <p:nvPr/>
        </p:nvSpPr>
        <p:spPr>
          <a:xfrm>
            <a:off x="2045776" y="4640357"/>
            <a:ext cx="80237" cy="79467"/>
          </a:xfrm>
          <a:custGeom>
            <a:avLst/>
            <a:gdLst/>
            <a:ahLst/>
            <a:cxnLst/>
            <a:rect l="l" t="t" r="r" b="b"/>
            <a:pathLst>
              <a:path w="3336" h="3304" extrusionOk="0">
                <a:moveTo>
                  <a:pt x="2402" y="1"/>
                </a:moveTo>
                <a:lnTo>
                  <a:pt x="1468" y="668"/>
                </a:lnTo>
                <a:lnTo>
                  <a:pt x="367" y="301"/>
                </a:lnTo>
                <a:lnTo>
                  <a:pt x="367" y="301"/>
                </a:lnTo>
                <a:lnTo>
                  <a:pt x="701" y="1402"/>
                </a:lnTo>
                <a:lnTo>
                  <a:pt x="0" y="2336"/>
                </a:lnTo>
                <a:lnTo>
                  <a:pt x="1168" y="2336"/>
                </a:lnTo>
                <a:lnTo>
                  <a:pt x="1835" y="3303"/>
                </a:lnTo>
                <a:lnTo>
                  <a:pt x="2202" y="2203"/>
                </a:lnTo>
                <a:lnTo>
                  <a:pt x="3336" y="1869"/>
                </a:lnTo>
                <a:lnTo>
                  <a:pt x="2369" y="1168"/>
                </a:lnTo>
                <a:lnTo>
                  <a:pt x="2402" y="1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6" name="Google Shape;1756;p42"/>
          <p:cNvSpPr/>
          <p:nvPr/>
        </p:nvSpPr>
        <p:spPr>
          <a:xfrm>
            <a:off x="1736878" y="4447004"/>
            <a:ext cx="52168" cy="52986"/>
          </a:xfrm>
          <a:custGeom>
            <a:avLst/>
            <a:gdLst/>
            <a:ahLst/>
            <a:cxnLst/>
            <a:rect l="l" t="t" r="r" b="b"/>
            <a:pathLst>
              <a:path w="2169" h="2203" extrusionOk="0">
                <a:moveTo>
                  <a:pt x="1502" y="1"/>
                </a:moveTo>
                <a:lnTo>
                  <a:pt x="868" y="501"/>
                </a:lnTo>
                <a:lnTo>
                  <a:pt x="168" y="268"/>
                </a:lnTo>
                <a:lnTo>
                  <a:pt x="401" y="1002"/>
                </a:lnTo>
                <a:lnTo>
                  <a:pt x="1" y="1602"/>
                </a:lnTo>
                <a:lnTo>
                  <a:pt x="768" y="1569"/>
                </a:lnTo>
                <a:lnTo>
                  <a:pt x="1235" y="2202"/>
                </a:lnTo>
                <a:lnTo>
                  <a:pt x="1402" y="1435"/>
                </a:lnTo>
                <a:lnTo>
                  <a:pt x="2169" y="1202"/>
                </a:lnTo>
                <a:lnTo>
                  <a:pt x="1502" y="768"/>
                </a:lnTo>
                <a:lnTo>
                  <a:pt x="1502" y="1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7" name="Google Shape;1757;p42"/>
          <p:cNvSpPr/>
          <p:nvPr/>
        </p:nvSpPr>
        <p:spPr>
          <a:xfrm>
            <a:off x="1602092" y="4036223"/>
            <a:ext cx="64218" cy="64218"/>
          </a:xfrm>
          <a:custGeom>
            <a:avLst/>
            <a:gdLst/>
            <a:ahLst/>
            <a:cxnLst/>
            <a:rect l="l" t="t" r="r" b="b"/>
            <a:pathLst>
              <a:path w="2670" h="2670" extrusionOk="0">
                <a:moveTo>
                  <a:pt x="1135" y="1"/>
                </a:moveTo>
                <a:lnTo>
                  <a:pt x="935" y="935"/>
                </a:lnTo>
                <a:lnTo>
                  <a:pt x="1" y="1269"/>
                </a:lnTo>
                <a:lnTo>
                  <a:pt x="801" y="1769"/>
                </a:lnTo>
                <a:lnTo>
                  <a:pt x="835" y="2670"/>
                </a:lnTo>
                <a:lnTo>
                  <a:pt x="1602" y="2102"/>
                </a:lnTo>
                <a:lnTo>
                  <a:pt x="2469" y="2336"/>
                </a:lnTo>
                <a:lnTo>
                  <a:pt x="2469" y="2336"/>
                </a:lnTo>
                <a:lnTo>
                  <a:pt x="2136" y="1469"/>
                </a:lnTo>
                <a:lnTo>
                  <a:pt x="2669" y="735"/>
                </a:lnTo>
                <a:lnTo>
                  <a:pt x="1735" y="768"/>
                </a:lnTo>
                <a:lnTo>
                  <a:pt x="1135" y="1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8" name="Google Shape;1758;p42"/>
          <p:cNvSpPr/>
          <p:nvPr/>
        </p:nvSpPr>
        <p:spPr>
          <a:xfrm>
            <a:off x="2190976" y="4018593"/>
            <a:ext cx="63425" cy="64194"/>
          </a:xfrm>
          <a:custGeom>
            <a:avLst/>
            <a:gdLst/>
            <a:ahLst/>
            <a:cxnLst/>
            <a:rect l="l" t="t" r="r" b="b"/>
            <a:pathLst>
              <a:path w="2637" h="2669" extrusionOk="0">
                <a:moveTo>
                  <a:pt x="1135" y="0"/>
                </a:moveTo>
                <a:lnTo>
                  <a:pt x="935" y="901"/>
                </a:lnTo>
                <a:lnTo>
                  <a:pt x="1" y="1234"/>
                </a:lnTo>
                <a:lnTo>
                  <a:pt x="801" y="1735"/>
                </a:lnTo>
                <a:lnTo>
                  <a:pt x="835" y="2669"/>
                </a:lnTo>
                <a:lnTo>
                  <a:pt x="1535" y="2068"/>
                </a:lnTo>
                <a:lnTo>
                  <a:pt x="2469" y="2335"/>
                </a:lnTo>
                <a:lnTo>
                  <a:pt x="2136" y="1468"/>
                </a:lnTo>
                <a:lnTo>
                  <a:pt x="2636" y="701"/>
                </a:lnTo>
                <a:lnTo>
                  <a:pt x="1702" y="734"/>
                </a:lnTo>
                <a:lnTo>
                  <a:pt x="1135" y="0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9" name="Google Shape;1759;p42"/>
          <p:cNvSpPr/>
          <p:nvPr/>
        </p:nvSpPr>
        <p:spPr>
          <a:xfrm>
            <a:off x="2046569" y="4191068"/>
            <a:ext cx="40142" cy="40960"/>
          </a:xfrm>
          <a:custGeom>
            <a:avLst/>
            <a:gdLst/>
            <a:ahLst/>
            <a:cxnLst/>
            <a:rect l="l" t="t" r="r" b="b"/>
            <a:pathLst>
              <a:path w="1669" h="1703" extrusionOk="0">
                <a:moveTo>
                  <a:pt x="701" y="1"/>
                </a:moveTo>
                <a:lnTo>
                  <a:pt x="601" y="568"/>
                </a:lnTo>
                <a:lnTo>
                  <a:pt x="1" y="801"/>
                </a:lnTo>
                <a:lnTo>
                  <a:pt x="501" y="1068"/>
                </a:lnTo>
                <a:lnTo>
                  <a:pt x="534" y="1702"/>
                </a:lnTo>
                <a:lnTo>
                  <a:pt x="1001" y="1335"/>
                </a:lnTo>
                <a:lnTo>
                  <a:pt x="1535" y="1502"/>
                </a:lnTo>
                <a:lnTo>
                  <a:pt x="1335" y="902"/>
                </a:lnTo>
                <a:lnTo>
                  <a:pt x="1668" y="401"/>
                </a:lnTo>
                <a:lnTo>
                  <a:pt x="1101" y="468"/>
                </a:lnTo>
                <a:lnTo>
                  <a:pt x="701" y="1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0" name="Google Shape;1760;p42"/>
          <p:cNvSpPr/>
          <p:nvPr/>
        </p:nvSpPr>
        <p:spPr>
          <a:xfrm>
            <a:off x="1333336" y="3032564"/>
            <a:ext cx="399549" cy="399549"/>
          </a:xfrm>
          <a:custGeom>
            <a:avLst/>
            <a:gdLst/>
            <a:ahLst/>
            <a:cxnLst/>
            <a:rect l="l" t="t" r="r" b="b"/>
            <a:pathLst>
              <a:path w="16612" h="16612" extrusionOk="0">
                <a:moveTo>
                  <a:pt x="8306" y="0"/>
                </a:moveTo>
                <a:cubicBezTo>
                  <a:pt x="3736" y="0"/>
                  <a:pt x="0" y="3703"/>
                  <a:pt x="0" y="8306"/>
                </a:cubicBezTo>
                <a:cubicBezTo>
                  <a:pt x="0" y="12876"/>
                  <a:pt x="3736" y="16612"/>
                  <a:pt x="8306" y="16612"/>
                </a:cubicBezTo>
                <a:cubicBezTo>
                  <a:pt x="12876" y="16612"/>
                  <a:pt x="16612" y="12876"/>
                  <a:pt x="16612" y="8306"/>
                </a:cubicBezTo>
                <a:cubicBezTo>
                  <a:pt x="16612" y="3703"/>
                  <a:pt x="12876" y="0"/>
                  <a:pt x="8306" y="0"/>
                </a:cubicBez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1" name="Google Shape;1761;p42"/>
          <p:cNvSpPr/>
          <p:nvPr/>
        </p:nvSpPr>
        <p:spPr>
          <a:xfrm>
            <a:off x="1431203" y="3262019"/>
            <a:ext cx="76244" cy="65469"/>
          </a:xfrm>
          <a:custGeom>
            <a:avLst/>
            <a:gdLst/>
            <a:ahLst/>
            <a:cxnLst/>
            <a:rect l="l" t="t" r="r" b="b"/>
            <a:pathLst>
              <a:path w="3170" h="2722" extrusionOk="0">
                <a:moveTo>
                  <a:pt x="1769" y="0"/>
                </a:moveTo>
                <a:cubicBezTo>
                  <a:pt x="568" y="34"/>
                  <a:pt x="1" y="1501"/>
                  <a:pt x="868" y="2335"/>
                </a:cubicBezTo>
                <a:cubicBezTo>
                  <a:pt x="1145" y="2601"/>
                  <a:pt x="1479" y="2721"/>
                  <a:pt x="1806" y="2721"/>
                </a:cubicBezTo>
                <a:cubicBezTo>
                  <a:pt x="2505" y="2721"/>
                  <a:pt x="3170" y="2175"/>
                  <a:pt x="3170" y="1335"/>
                </a:cubicBezTo>
                <a:cubicBezTo>
                  <a:pt x="3136" y="601"/>
                  <a:pt x="2536" y="0"/>
                  <a:pt x="1769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2" name="Google Shape;1762;p42"/>
          <p:cNvSpPr/>
          <p:nvPr/>
        </p:nvSpPr>
        <p:spPr>
          <a:xfrm>
            <a:off x="1415954" y="3181782"/>
            <a:ext cx="44953" cy="38483"/>
          </a:xfrm>
          <a:custGeom>
            <a:avLst/>
            <a:gdLst/>
            <a:ahLst/>
            <a:cxnLst/>
            <a:rect l="l" t="t" r="r" b="b"/>
            <a:pathLst>
              <a:path w="1869" h="1600" extrusionOk="0">
                <a:moveTo>
                  <a:pt x="1068" y="1"/>
                </a:moveTo>
                <a:cubicBezTo>
                  <a:pt x="368" y="1"/>
                  <a:pt x="1" y="868"/>
                  <a:pt x="501" y="1368"/>
                </a:cubicBezTo>
                <a:cubicBezTo>
                  <a:pt x="661" y="1528"/>
                  <a:pt x="859" y="1600"/>
                  <a:pt x="1054" y="1600"/>
                </a:cubicBezTo>
                <a:cubicBezTo>
                  <a:pt x="1468" y="1600"/>
                  <a:pt x="1869" y="1277"/>
                  <a:pt x="1869" y="801"/>
                </a:cubicBezTo>
                <a:cubicBezTo>
                  <a:pt x="1869" y="367"/>
                  <a:pt x="1502" y="1"/>
                  <a:pt x="106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3" name="Google Shape;1763;p42"/>
          <p:cNvSpPr/>
          <p:nvPr/>
        </p:nvSpPr>
        <p:spPr>
          <a:xfrm>
            <a:off x="1167259" y="2967192"/>
            <a:ext cx="739738" cy="525556"/>
          </a:xfrm>
          <a:custGeom>
            <a:avLst/>
            <a:gdLst/>
            <a:ahLst/>
            <a:cxnLst/>
            <a:rect l="l" t="t" r="r" b="b"/>
            <a:pathLst>
              <a:path w="30756" h="21851" extrusionOk="0">
                <a:moveTo>
                  <a:pt x="28006" y="1"/>
                </a:moveTo>
                <a:cubicBezTo>
                  <a:pt x="25222" y="1"/>
                  <a:pt x="19181" y="3719"/>
                  <a:pt x="19181" y="3719"/>
                </a:cubicBezTo>
                <a:lnTo>
                  <a:pt x="20181" y="4353"/>
                </a:lnTo>
                <a:cubicBezTo>
                  <a:pt x="20181" y="4353"/>
                  <a:pt x="23699" y="2102"/>
                  <a:pt x="25759" y="2102"/>
                </a:cubicBezTo>
                <a:cubicBezTo>
                  <a:pt x="26156" y="2102"/>
                  <a:pt x="26499" y="2185"/>
                  <a:pt x="26753" y="2385"/>
                </a:cubicBezTo>
                <a:cubicBezTo>
                  <a:pt x="28354" y="3652"/>
                  <a:pt x="23851" y="8489"/>
                  <a:pt x="17479" y="13159"/>
                </a:cubicBezTo>
                <a:cubicBezTo>
                  <a:pt x="12031" y="17132"/>
                  <a:pt x="6800" y="20042"/>
                  <a:pt x="4764" y="20042"/>
                </a:cubicBezTo>
                <a:cubicBezTo>
                  <a:pt x="4406" y="20042"/>
                  <a:pt x="4147" y="19953"/>
                  <a:pt x="4003" y="19764"/>
                </a:cubicBezTo>
                <a:cubicBezTo>
                  <a:pt x="3036" y="18529"/>
                  <a:pt x="7539" y="14260"/>
                  <a:pt x="7539" y="14260"/>
                </a:cubicBezTo>
                <a:lnTo>
                  <a:pt x="7139" y="13059"/>
                </a:lnTo>
                <a:lnTo>
                  <a:pt x="7139" y="13059"/>
                </a:lnTo>
                <a:cubicBezTo>
                  <a:pt x="7172" y="13226"/>
                  <a:pt x="0" y="20064"/>
                  <a:pt x="1868" y="21532"/>
                </a:cubicBezTo>
                <a:cubicBezTo>
                  <a:pt x="2144" y="21748"/>
                  <a:pt x="2548" y="21851"/>
                  <a:pt x="3058" y="21851"/>
                </a:cubicBezTo>
                <a:cubicBezTo>
                  <a:pt x="5999" y="21851"/>
                  <a:pt x="12451" y="18441"/>
                  <a:pt x="18080" y="13893"/>
                </a:cubicBezTo>
                <a:cubicBezTo>
                  <a:pt x="24718" y="8556"/>
                  <a:pt x="30755" y="2051"/>
                  <a:pt x="29088" y="350"/>
                </a:cubicBezTo>
                <a:cubicBezTo>
                  <a:pt x="28848" y="105"/>
                  <a:pt x="28473" y="1"/>
                  <a:pt x="28006" y="1"/>
                </a:cubicBez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4" name="Google Shape;1764;p42"/>
          <p:cNvSpPr/>
          <p:nvPr/>
        </p:nvSpPr>
        <p:spPr>
          <a:xfrm>
            <a:off x="1167259" y="2967192"/>
            <a:ext cx="739738" cy="525556"/>
          </a:xfrm>
          <a:custGeom>
            <a:avLst/>
            <a:gdLst/>
            <a:ahLst/>
            <a:cxnLst/>
            <a:rect l="l" t="t" r="r" b="b"/>
            <a:pathLst>
              <a:path w="30756" h="21851" extrusionOk="0">
                <a:moveTo>
                  <a:pt x="28006" y="1"/>
                </a:moveTo>
                <a:cubicBezTo>
                  <a:pt x="25222" y="1"/>
                  <a:pt x="19181" y="3719"/>
                  <a:pt x="19181" y="3719"/>
                </a:cubicBezTo>
                <a:lnTo>
                  <a:pt x="20181" y="4353"/>
                </a:lnTo>
                <a:cubicBezTo>
                  <a:pt x="20181" y="4353"/>
                  <a:pt x="23699" y="2102"/>
                  <a:pt x="25759" y="2102"/>
                </a:cubicBezTo>
                <a:cubicBezTo>
                  <a:pt x="26156" y="2102"/>
                  <a:pt x="26499" y="2185"/>
                  <a:pt x="26753" y="2385"/>
                </a:cubicBezTo>
                <a:cubicBezTo>
                  <a:pt x="28354" y="3652"/>
                  <a:pt x="23851" y="8489"/>
                  <a:pt x="17479" y="13159"/>
                </a:cubicBezTo>
                <a:cubicBezTo>
                  <a:pt x="12031" y="17132"/>
                  <a:pt x="6800" y="20042"/>
                  <a:pt x="4764" y="20042"/>
                </a:cubicBezTo>
                <a:cubicBezTo>
                  <a:pt x="4406" y="20042"/>
                  <a:pt x="4147" y="19953"/>
                  <a:pt x="4003" y="19764"/>
                </a:cubicBezTo>
                <a:cubicBezTo>
                  <a:pt x="3036" y="18529"/>
                  <a:pt x="7539" y="14260"/>
                  <a:pt x="7539" y="14260"/>
                </a:cubicBezTo>
                <a:lnTo>
                  <a:pt x="7139" y="13059"/>
                </a:lnTo>
                <a:lnTo>
                  <a:pt x="7139" y="13059"/>
                </a:lnTo>
                <a:cubicBezTo>
                  <a:pt x="7172" y="13226"/>
                  <a:pt x="0" y="20064"/>
                  <a:pt x="1868" y="21532"/>
                </a:cubicBezTo>
                <a:cubicBezTo>
                  <a:pt x="2144" y="21748"/>
                  <a:pt x="2548" y="21851"/>
                  <a:pt x="3058" y="21851"/>
                </a:cubicBezTo>
                <a:cubicBezTo>
                  <a:pt x="5999" y="21851"/>
                  <a:pt x="12451" y="18441"/>
                  <a:pt x="18080" y="13893"/>
                </a:cubicBezTo>
                <a:cubicBezTo>
                  <a:pt x="24718" y="8556"/>
                  <a:pt x="30755" y="2051"/>
                  <a:pt x="29088" y="350"/>
                </a:cubicBezTo>
                <a:cubicBezTo>
                  <a:pt x="28848" y="105"/>
                  <a:pt x="28473" y="1"/>
                  <a:pt x="28006" y="1"/>
                </a:cubicBez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5" name="Google Shape;1765;p42"/>
          <p:cNvSpPr/>
          <p:nvPr/>
        </p:nvSpPr>
        <p:spPr>
          <a:xfrm>
            <a:off x="1343751" y="3091564"/>
            <a:ext cx="81055" cy="277342"/>
          </a:xfrm>
          <a:custGeom>
            <a:avLst/>
            <a:gdLst/>
            <a:ahLst/>
            <a:cxnLst/>
            <a:rect l="l" t="t" r="r" b="b"/>
            <a:pathLst>
              <a:path w="3370" h="11531" extrusionOk="0">
                <a:moveTo>
                  <a:pt x="3266" y="1"/>
                </a:moveTo>
                <a:cubicBezTo>
                  <a:pt x="3103" y="1"/>
                  <a:pt x="2490" y="415"/>
                  <a:pt x="1769" y="1316"/>
                </a:cubicBezTo>
                <a:cubicBezTo>
                  <a:pt x="1335" y="1850"/>
                  <a:pt x="968" y="2484"/>
                  <a:pt x="701" y="3151"/>
                </a:cubicBezTo>
                <a:cubicBezTo>
                  <a:pt x="34" y="4819"/>
                  <a:pt x="1" y="6654"/>
                  <a:pt x="601" y="8355"/>
                </a:cubicBezTo>
                <a:cubicBezTo>
                  <a:pt x="868" y="9022"/>
                  <a:pt x="1202" y="9656"/>
                  <a:pt x="1602" y="10223"/>
                </a:cubicBezTo>
                <a:cubicBezTo>
                  <a:pt x="2315" y="11122"/>
                  <a:pt x="2941" y="11531"/>
                  <a:pt x="3053" y="11531"/>
                </a:cubicBezTo>
                <a:cubicBezTo>
                  <a:pt x="3062" y="11531"/>
                  <a:pt x="3067" y="11529"/>
                  <a:pt x="3070" y="11524"/>
                </a:cubicBezTo>
                <a:cubicBezTo>
                  <a:pt x="3136" y="11424"/>
                  <a:pt x="2569" y="10923"/>
                  <a:pt x="2002" y="9923"/>
                </a:cubicBezTo>
                <a:cubicBezTo>
                  <a:pt x="368" y="7354"/>
                  <a:pt x="434" y="4052"/>
                  <a:pt x="2169" y="1517"/>
                </a:cubicBezTo>
                <a:cubicBezTo>
                  <a:pt x="2803" y="549"/>
                  <a:pt x="3370" y="82"/>
                  <a:pt x="3303" y="16"/>
                </a:cubicBezTo>
                <a:cubicBezTo>
                  <a:pt x="3296" y="6"/>
                  <a:pt x="3284" y="1"/>
                  <a:pt x="326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6" name="Google Shape;1766;p42"/>
          <p:cNvSpPr/>
          <p:nvPr/>
        </p:nvSpPr>
        <p:spPr>
          <a:xfrm>
            <a:off x="3571743" y="1193682"/>
            <a:ext cx="331386" cy="330568"/>
          </a:xfrm>
          <a:custGeom>
            <a:avLst/>
            <a:gdLst/>
            <a:ahLst/>
            <a:cxnLst/>
            <a:rect l="l" t="t" r="r" b="b"/>
            <a:pathLst>
              <a:path w="13778" h="13744" extrusionOk="0">
                <a:moveTo>
                  <a:pt x="6872" y="0"/>
                </a:moveTo>
                <a:cubicBezTo>
                  <a:pt x="3103" y="0"/>
                  <a:pt x="1" y="3069"/>
                  <a:pt x="1" y="6872"/>
                </a:cubicBezTo>
                <a:cubicBezTo>
                  <a:pt x="1" y="10675"/>
                  <a:pt x="3103" y="13744"/>
                  <a:pt x="6872" y="13744"/>
                </a:cubicBezTo>
                <a:cubicBezTo>
                  <a:pt x="10675" y="13744"/>
                  <a:pt x="13777" y="10675"/>
                  <a:pt x="13777" y="6872"/>
                </a:cubicBezTo>
                <a:cubicBezTo>
                  <a:pt x="13777" y="3069"/>
                  <a:pt x="10675" y="0"/>
                  <a:pt x="6872" y="0"/>
                </a:cubicBezTo>
                <a:close/>
              </a:path>
            </a:pathLst>
          </a:custGeom>
          <a:solidFill>
            <a:srgbClr val="ACD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7" name="Google Shape;1767;p42"/>
          <p:cNvSpPr/>
          <p:nvPr/>
        </p:nvSpPr>
        <p:spPr>
          <a:xfrm>
            <a:off x="3790783" y="1269830"/>
            <a:ext cx="61789" cy="53034"/>
          </a:xfrm>
          <a:custGeom>
            <a:avLst/>
            <a:gdLst/>
            <a:ahLst/>
            <a:cxnLst/>
            <a:rect l="l" t="t" r="r" b="b"/>
            <a:pathLst>
              <a:path w="2569" h="2205" extrusionOk="0">
                <a:moveTo>
                  <a:pt x="1102" y="1"/>
                </a:moveTo>
                <a:cubicBezTo>
                  <a:pt x="537" y="1"/>
                  <a:pt x="0" y="424"/>
                  <a:pt x="0" y="1071"/>
                </a:cubicBezTo>
                <a:cubicBezTo>
                  <a:pt x="0" y="1671"/>
                  <a:pt x="467" y="2172"/>
                  <a:pt x="1067" y="2205"/>
                </a:cubicBezTo>
                <a:cubicBezTo>
                  <a:pt x="2068" y="2205"/>
                  <a:pt x="2569" y="1037"/>
                  <a:pt x="1901" y="337"/>
                </a:cubicBezTo>
                <a:cubicBezTo>
                  <a:pt x="1669" y="105"/>
                  <a:pt x="1382" y="1"/>
                  <a:pt x="1102" y="1"/>
                </a:cubicBez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8" name="Google Shape;1768;p42"/>
          <p:cNvSpPr/>
          <p:nvPr/>
        </p:nvSpPr>
        <p:spPr>
          <a:xfrm>
            <a:off x="3844515" y="1343910"/>
            <a:ext cx="36944" cy="31123"/>
          </a:xfrm>
          <a:custGeom>
            <a:avLst/>
            <a:gdLst/>
            <a:ahLst/>
            <a:cxnLst/>
            <a:rect l="l" t="t" r="r" b="b"/>
            <a:pathLst>
              <a:path w="1536" h="1294" extrusionOk="0">
                <a:moveTo>
                  <a:pt x="676" y="1"/>
                </a:moveTo>
                <a:cubicBezTo>
                  <a:pt x="345" y="1"/>
                  <a:pt x="23" y="246"/>
                  <a:pt x="1" y="626"/>
                </a:cubicBezTo>
                <a:cubicBezTo>
                  <a:pt x="34" y="960"/>
                  <a:pt x="301" y="1260"/>
                  <a:pt x="635" y="1293"/>
                </a:cubicBezTo>
                <a:cubicBezTo>
                  <a:pt x="1202" y="1293"/>
                  <a:pt x="1535" y="626"/>
                  <a:pt x="1135" y="192"/>
                </a:cubicBezTo>
                <a:cubicBezTo>
                  <a:pt x="1003" y="60"/>
                  <a:pt x="838" y="1"/>
                  <a:pt x="676" y="1"/>
                </a:cubicBez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9" name="Google Shape;1769;p42"/>
          <p:cNvSpPr/>
          <p:nvPr/>
        </p:nvSpPr>
        <p:spPr>
          <a:xfrm>
            <a:off x="3817240" y="1407094"/>
            <a:ext cx="12868" cy="11665"/>
          </a:xfrm>
          <a:custGeom>
            <a:avLst/>
            <a:gdLst/>
            <a:ahLst/>
            <a:cxnLst/>
            <a:rect l="l" t="t" r="r" b="b"/>
            <a:pathLst>
              <a:path w="535" h="485" extrusionOk="0">
                <a:moveTo>
                  <a:pt x="268" y="0"/>
                </a:moveTo>
                <a:cubicBezTo>
                  <a:pt x="134" y="0"/>
                  <a:pt x="1" y="100"/>
                  <a:pt x="34" y="234"/>
                </a:cubicBezTo>
                <a:cubicBezTo>
                  <a:pt x="18" y="401"/>
                  <a:pt x="134" y="484"/>
                  <a:pt x="259" y="484"/>
                </a:cubicBezTo>
                <a:cubicBezTo>
                  <a:pt x="384" y="484"/>
                  <a:pt x="518" y="401"/>
                  <a:pt x="535" y="234"/>
                </a:cubicBezTo>
                <a:cubicBezTo>
                  <a:pt x="501" y="100"/>
                  <a:pt x="401" y="0"/>
                  <a:pt x="268" y="0"/>
                </a:cubicBez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70" name="Google Shape;1770;p42"/>
          <p:cNvSpPr txBox="1">
            <a:spLocks noGrp="1"/>
          </p:cNvSpPr>
          <p:nvPr>
            <p:ph type="title"/>
          </p:nvPr>
        </p:nvSpPr>
        <p:spPr>
          <a:xfrm>
            <a:off x="6437175" y="1265983"/>
            <a:ext cx="1920600" cy="114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I.</a:t>
            </a:r>
            <a:endParaRPr dirty="0"/>
          </a:p>
        </p:txBody>
      </p:sp>
      <p:sp>
        <p:nvSpPr>
          <p:cNvPr id="1771" name="Google Shape;1771;p42"/>
          <p:cNvSpPr txBox="1">
            <a:spLocks noGrp="1"/>
          </p:cNvSpPr>
          <p:nvPr>
            <p:ph type="title" idx="2"/>
          </p:nvPr>
        </p:nvSpPr>
        <p:spPr>
          <a:xfrm>
            <a:off x="5457508" y="2163166"/>
            <a:ext cx="2966216" cy="146332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" sz="3600" dirty="0"/>
              <a:t>KHÁI NIỆM TỐC ĐỘ</a:t>
            </a:r>
            <a:endParaRPr sz="3600" dirty="0"/>
          </a:p>
        </p:txBody>
      </p:sp>
    </p:spTree>
  </p:cSld>
  <p:clrMapOvr>
    <a:masterClrMapping/>
  </p:clrMapOvr>
  <p:transition spd="slow">
    <p:push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750"/>
                                        <p:tgtEl>
                                          <p:spTgt spid="1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0" dur="750"/>
                                        <p:tgtEl>
                                          <p:spTgt spid="16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3" dur="750"/>
                                        <p:tgtEl>
                                          <p:spTgt spid="16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6" dur="750"/>
                                        <p:tgtEl>
                                          <p:spTgt spid="16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9" dur="750"/>
                                        <p:tgtEl>
                                          <p:spTgt spid="16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2" dur="750"/>
                                        <p:tgtEl>
                                          <p:spTgt spid="16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5" dur="750"/>
                                        <p:tgtEl>
                                          <p:spTgt spid="16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8" dur="750"/>
                                        <p:tgtEl>
                                          <p:spTgt spid="16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1" dur="750"/>
                                        <p:tgtEl>
                                          <p:spTgt spid="16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4" dur="750"/>
                                        <p:tgtEl>
                                          <p:spTgt spid="16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7" dur="750"/>
                                        <p:tgtEl>
                                          <p:spTgt spid="16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0" dur="750"/>
                                        <p:tgtEl>
                                          <p:spTgt spid="16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3" dur="750"/>
                                        <p:tgtEl>
                                          <p:spTgt spid="16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6" dur="750"/>
                                        <p:tgtEl>
                                          <p:spTgt spid="16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9" dur="750"/>
                                        <p:tgtEl>
                                          <p:spTgt spid="16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2" dur="750"/>
                                        <p:tgtEl>
                                          <p:spTgt spid="16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5" dur="750"/>
                                        <p:tgtEl>
                                          <p:spTgt spid="16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8" dur="750"/>
                                        <p:tgtEl>
                                          <p:spTgt spid="16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1" dur="750"/>
                                        <p:tgtEl>
                                          <p:spTgt spid="16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4" dur="750"/>
                                        <p:tgtEl>
                                          <p:spTgt spid="16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7" dur="750"/>
                                        <p:tgtEl>
                                          <p:spTgt spid="16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0" dur="750"/>
                                        <p:tgtEl>
                                          <p:spTgt spid="16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3" dur="750"/>
                                        <p:tgtEl>
                                          <p:spTgt spid="16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6" dur="750"/>
                                        <p:tgtEl>
                                          <p:spTgt spid="16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9" dur="750"/>
                                        <p:tgtEl>
                                          <p:spTgt spid="16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82" dur="750"/>
                                        <p:tgtEl>
                                          <p:spTgt spid="16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85" dur="750"/>
                                        <p:tgtEl>
                                          <p:spTgt spid="16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88" dur="750"/>
                                        <p:tgtEl>
                                          <p:spTgt spid="16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91" dur="750"/>
                                        <p:tgtEl>
                                          <p:spTgt spid="16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94" dur="750"/>
                                        <p:tgtEl>
                                          <p:spTgt spid="16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97" dur="750"/>
                                        <p:tgtEl>
                                          <p:spTgt spid="16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00" dur="750"/>
                                        <p:tgtEl>
                                          <p:spTgt spid="16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03" dur="750"/>
                                        <p:tgtEl>
                                          <p:spTgt spid="16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06" dur="750"/>
                                        <p:tgtEl>
                                          <p:spTgt spid="16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09" dur="750"/>
                                        <p:tgtEl>
                                          <p:spTgt spid="16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12" dur="750"/>
                                        <p:tgtEl>
                                          <p:spTgt spid="16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15" dur="750"/>
                                        <p:tgtEl>
                                          <p:spTgt spid="16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18" dur="750"/>
                                        <p:tgtEl>
                                          <p:spTgt spid="16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21" dur="750"/>
                                        <p:tgtEl>
                                          <p:spTgt spid="16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24" dur="750"/>
                                        <p:tgtEl>
                                          <p:spTgt spid="16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27" dur="750"/>
                                        <p:tgtEl>
                                          <p:spTgt spid="1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30" dur="750"/>
                                        <p:tgtEl>
                                          <p:spTgt spid="16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33" dur="750"/>
                                        <p:tgtEl>
                                          <p:spTgt spid="16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36" dur="750"/>
                                        <p:tgtEl>
                                          <p:spTgt spid="16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39" dur="750"/>
                                        <p:tgtEl>
                                          <p:spTgt spid="16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42" dur="750"/>
                                        <p:tgtEl>
                                          <p:spTgt spid="16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45" dur="750"/>
                                        <p:tgtEl>
                                          <p:spTgt spid="16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48" dur="750"/>
                                        <p:tgtEl>
                                          <p:spTgt spid="16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51" dur="750"/>
                                        <p:tgtEl>
                                          <p:spTgt spid="16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54" dur="750"/>
                                        <p:tgtEl>
                                          <p:spTgt spid="16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57" dur="750"/>
                                        <p:tgtEl>
                                          <p:spTgt spid="16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60" dur="750"/>
                                        <p:tgtEl>
                                          <p:spTgt spid="16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63" dur="750"/>
                                        <p:tgtEl>
                                          <p:spTgt spid="16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66" dur="750"/>
                                        <p:tgtEl>
                                          <p:spTgt spid="16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69" dur="750"/>
                                        <p:tgtEl>
                                          <p:spTgt spid="16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72" dur="750"/>
                                        <p:tgtEl>
                                          <p:spTgt spid="16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75" dur="750"/>
                                        <p:tgtEl>
                                          <p:spTgt spid="16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6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78" dur="750"/>
                                        <p:tgtEl>
                                          <p:spTgt spid="17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81" dur="750"/>
                                        <p:tgtEl>
                                          <p:spTgt spid="17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2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84" dur="750"/>
                                        <p:tgtEl>
                                          <p:spTgt spid="17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87" dur="750"/>
                                        <p:tgtEl>
                                          <p:spTgt spid="17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8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90" dur="750"/>
                                        <p:tgtEl>
                                          <p:spTgt spid="17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93" dur="750"/>
                                        <p:tgtEl>
                                          <p:spTgt spid="17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96" dur="750"/>
                                        <p:tgtEl>
                                          <p:spTgt spid="17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99" dur="750"/>
                                        <p:tgtEl>
                                          <p:spTgt spid="17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0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02" dur="750"/>
                                        <p:tgtEl>
                                          <p:spTgt spid="17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05" dur="750"/>
                                        <p:tgtEl>
                                          <p:spTgt spid="17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6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08" dur="750"/>
                                        <p:tgtEl>
                                          <p:spTgt spid="17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11" dur="750"/>
                                        <p:tgtEl>
                                          <p:spTgt spid="17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14" dur="750"/>
                                        <p:tgtEl>
                                          <p:spTgt spid="17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17" dur="750"/>
                                        <p:tgtEl>
                                          <p:spTgt spid="17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8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20" dur="750"/>
                                        <p:tgtEl>
                                          <p:spTgt spid="17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23" dur="750"/>
                                        <p:tgtEl>
                                          <p:spTgt spid="17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4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26" dur="750"/>
                                        <p:tgtEl>
                                          <p:spTgt spid="17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29" dur="750"/>
                                        <p:tgtEl>
                                          <p:spTgt spid="17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0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32" dur="750"/>
                                        <p:tgtEl>
                                          <p:spTgt spid="17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35" dur="750"/>
                                        <p:tgtEl>
                                          <p:spTgt spid="17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6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38" dur="750"/>
                                        <p:tgtEl>
                                          <p:spTgt spid="17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41" dur="750"/>
                                        <p:tgtEl>
                                          <p:spTgt spid="17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2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44" dur="750"/>
                                        <p:tgtEl>
                                          <p:spTgt spid="17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47" dur="750"/>
                                        <p:tgtEl>
                                          <p:spTgt spid="17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8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50" dur="750"/>
                                        <p:tgtEl>
                                          <p:spTgt spid="17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53" dur="750"/>
                                        <p:tgtEl>
                                          <p:spTgt spid="1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4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56" dur="750"/>
                                        <p:tgtEl>
                                          <p:spTgt spid="17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59" dur="750"/>
                                        <p:tgtEl>
                                          <p:spTgt spid="17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0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62" dur="750"/>
                                        <p:tgtEl>
                                          <p:spTgt spid="17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65" dur="750"/>
                                        <p:tgtEl>
                                          <p:spTgt spid="17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6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68" dur="750"/>
                                        <p:tgtEl>
                                          <p:spTgt spid="17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71" dur="750"/>
                                        <p:tgtEl>
                                          <p:spTgt spid="17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2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74" dur="750"/>
                                        <p:tgtEl>
                                          <p:spTgt spid="17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77" dur="750"/>
                                        <p:tgtEl>
                                          <p:spTgt spid="17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8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80" dur="750"/>
                                        <p:tgtEl>
                                          <p:spTgt spid="17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83" dur="750"/>
                                        <p:tgtEl>
                                          <p:spTgt spid="17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4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86" dur="750"/>
                                        <p:tgtEl>
                                          <p:spTgt spid="17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89" dur="750"/>
                                        <p:tgtEl>
                                          <p:spTgt spid="17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0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92" dur="750"/>
                                        <p:tgtEl>
                                          <p:spTgt spid="17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95" dur="750"/>
                                        <p:tgtEl>
                                          <p:spTgt spid="17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6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98" dur="750"/>
                                        <p:tgtEl>
                                          <p:spTgt spid="17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01" dur="750"/>
                                        <p:tgtEl>
                                          <p:spTgt spid="17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2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04" dur="750"/>
                                        <p:tgtEl>
                                          <p:spTgt spid="17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07" dur="750"/>
                                        <p:tgtEl>
                                          <p:spTgt spid="17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8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10" dur="750"/>
                                        <p:tgtEl>
                                          <p:spTgt spid="17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13" dur="750"/>
                                        <p:tgtEl>
                                          <p:spTgt spid="17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4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16" dur="750"/>
                                        <p:tgtEl>
                                          <p:spTgt spid="17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19" dur="750"/>
                                        <p:tgtEl>
                                          <p:spTgt spid="17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0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22" dur="750"/>
                                        <p:tgtEl>
                                          <p:spTgt spid="17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25" dur="750"/>
                                        <p:tgtEl>
                                          <p:spTgt spid="17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6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28" dur="750"/>
                                        <p:tgtEl>
                                          <p:spTgt spid="17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31" dur="750"/>
                                        <p:tgtEl>
                                          <p:spTgt spid="17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2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34" dur="750"/>
                                        <p:tgtEl>
                                          <p:spTgt spid="17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37" dur="750"/>
                                        <p:tgtEl>
                                          <p:spTgt spid="17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8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40" dur="750"/>
                                        <p:tgtEl>
                                          <p:spTgt spid="17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43" dur="750"/>
                                        <p:tgtEl>
                                          <p:spTgt spid="1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4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46" dur="750"/>
                                        <p:tgtEl>
                                          <p:spTgt spid="17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49" dur="750"/>
                                        <p:tgtEl>
                                          <p:spTgt spid="17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0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52" dur="750"/>
                                        <p:tgtEl>
                                          <p:spTgt spid="17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55" dur="750"/>
                                        <p:tgtEl>
                                          <p:spTgt spid="17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6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58" dur="750"/>
                                        <p:tgtEl>
                                          <p:spTgt spid="17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61" dur="750"/>
                                        <p:tgtEl>
                                          <p:spTgt spid="17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2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64" dur="750"/>
                                        <p:tgtEl>
                                          <p:spTgt spid="17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67" dur="750"/>
                                        <p:tgtEl>
                                          <p:spTgt spid="17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8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70" dur="750"/>
                                        <p:tgtEl>
                                          <p:spTgt spid="17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73" dur="750"/>
                                        <p:tgtEl>
                                          <p:spTgt spid="17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4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76" dur="750"/>
                                        <p:tgtEl>
                                          <p:spTgt spid="17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79" dur="750"/>
                                        <p:tgtEl>
                                          <p:spTgt spid="17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0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82" dur="750"/>
                                        <p:tgtEl>
                                          <p:spTgt spid="17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85" dur="750"/>
                                        <p:tgtEl>
                                          <p:spTgt spid="17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6" fill="hold">
                            <p:stCondLst>
                              <p:cond delay="1250"/>
                            </p:stCondLst>
                            <p:childTnLst>
                              <p:par>
                                <p:cTn id="38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9" dur="500"/>
                                        <p:tgtEl>
                                          <p:spTgt spid="17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0" fill="hold">
                            <p:stCondLst>
                              <p:cond delay="1750"/>
                            </p:stCondLst>
                            <p:childTnLst>
                              <p:par>
                                <p:cTn id="39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3" dur="500"/>
                                        <p:tgtEl>
                                          <p:spTgt spid="17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43" grpId="0" animBg="1"/>
      <p:bldP spid="1644" grpId="0" animBg="1"/>
      <p:bldP spid="1645" grpId="0" animBg="1"/>
      <p:bldP spid="1646" grpId="0" animBg="1"/>
      <p:bldP spid="1647" grpId="0" animBg="1"/>
      <p:bldP spid="1648" grpId="0" animBg="1"/>
      <p:bldP spid="1649" grpId="0" animBg="1"/>
      <p:bldP spid="1650" grpId="0" animBg="1"/>
      <p:bldP spid="1651" grpId="0" animBg="1"/>
      <p:bldP spid="1652" grpId="0" animBg="1"/>
      <p:bldP spid="1653" grpId="0" animBg="1"/>
      <p:bldP spid="1654" grpId="0" animBg="1"/>
      <p:bldP spid="1655" grpId="0" animBg="1"/>
      <p:bldP spid="1656" grpId="0" animBg="1"/>
      <p:bldP spid="1657" grpId="0" animBg="1"/>
      <p:bldP spid="1658" grpId="0" animBg="1"/>
      <p:bldP spid="1659" grpId="0" animBg="1"/>
      <p:bldP spid="1660" grpId="0" animBg="1"/>
      <p:bldP spid="1661" grpId="0" animBg="1"/>
      <p:bldP spid="1662" grpId="0" animBg="1"/>
      <p:bldP spid="1663" grpId="0" animBg="1"/>
      <p:bldP spid="1664" grpId="0" animBg="1"/>
      <p:bldP spid="1665" grpId="0" animBg="1"/>
      <p:bldP spid="1666" grpId="0" animBg="1"/>
      <p:bldP spid="1667" grpId="0" animBg="1"/>
      <p:bldP spid="1668" grpId="0" animBg="1"/>
      <p:bldP spid="1669" grpId="0" animBg="1"/>
      <p:bldP spid="1670" grpId="0" animBg="1"/>
      <p:bldP spid="1671" grpId="0" animBg="1"/>
      <p:bldP spid="1672" grpId="0" animBg="1"/>
      <p:bldP spid="1673" grpId="0" animBg="1"/>
      <p:bldP spid="1674" grpId="0" animBg="1"/>
      <p:bldP spid="1675" grpId="0" animBg="1"/>
      <p:bldP spid="1676" grpId="0" animBg="1"/>
      <p:bldP spid="1677" grpId="0" animBg="1"/>
      <p:bldP spid="1678" grpId="0" animBg="1"/>
      <p:bldP spid="1679" grpId="0" animBg="1"/>
      <p:bldP spid="1680" grpId="0" animBg="1"/>
      <p:bldP spid="1681" grpId="0" animBg="1"/>
      <p:bldP spid="1682" grpId="0" animBg="1"/>
      <p:bldP spid="1683" grpId="0" animBg="1"/>
      <p:bldP spid="1684" grpId="0" animBg="1"/>
      <p:bldP spid="1685" grpId="0" animBg="1"/>
      <p:bldP spid="1686" grpId="0" animBg="1"/>
      <p:bldP spid="1687" grpId="0" animBg="1"/>
      <p:bldP spid="1688" grpId="0" animBg="1"/>
      <p:bldP spid="1689" grpId="0" animBg="1"/>
      <p:bldP spid="1690" grpId="0" animBg="1"/>
      <p:bldP spid="1691" grpId="0" animBg="1"/>
      <p:bldP spid="1692" grpId="0" animBg="1"/>
      <p:bldP spid="1693" grpId="0" animBg="1"/>
      <p:bldP spid="1694" grpId="0" animBg="1"/>
      <p:bldP spid="1695" grpId="0" animBg="1"/>
      <p:bldP spid="1696" grpId="0" animBg="1"/>
      <p:bldP spid="1697" grpId="0" animBg="1"/>
      <p:bldP spid="1698" grpId="0" animBg="1"/>
      <p:bldP spid="1699" grpId="0" animBg="1"/>
      <p:bldP spid="1700" grpId="0" animBg="1"/>
      <p:bldP spid="1701" grpId="0" animBg="1"/>
      <p:bldP spid="1702" grpId="0" animBg="1"/>
      <p:bldP spid="1703" grpId="0" animBg="1"/>
      <p:bldP spid="1704" grpId="0" animBg="1"/>
      <p:bldP spid="1705" grpId="0" animBg="1"/>
      <p:bldP spid="1706" grpId="0" animBg="1"/>
      <p:bldP spid="1707" grpId="0" animBg="1"/>
      <p:bldP spid="1708" grpId="0" animBg="1"/>
      <p:bldP spid="1709" grpId="0" animBg="1"/>
      <p:bldP spid="1710" grpId="0" animBg="1"/>
      <p:bldP spid="1711" grpId="0" animBg="1"/>
      <p:bldP spid="1712" grpId="0" animBg="1"/>
      <p:bldP spid="1713" grpId="0" animBg="1"/>
      <p:bldP spid="1714" grpId="0" animBg="1"/>
      <p:bldP spid="1715" grpId="0" animBg="1"/>
      <p:bldP spid="1716" grpId="0" animBg="1"/>
      <p:bldP spid="1717" grpId="0" animBg="1"/>
      <p:bldP spid="1718" grpId="0" animBg="1"/>
      <p:bldP spid="1719" grpId="0" animBg="1"/>
      <p:bldP spid="1720" grpId="0" animBg="1"/>
      <p:bldP spid="1721" grpId="0" animBg="1"/>
      <p:bldP spid="1722" grpId="0" animBg="1"/>
      <p:bldP spid="1723" grpId="0" animBg="1"/>
      <p:bldP spid="1724" grpId="0" animBg="1"/>
      <p:bldP spid="1725" grpId="0" animBg="1"/>
      <p:bldP spid="1726" grpId="0" animBg="1"/>
      <p:bldP spid="1727" grpId="0" animBg="1"/>
      <p:bldP spid="1728" grpId="0" animBg="1"/>
      <p:bldP spid="1729" grpId="0" animBg="1"/>
      <p:bldP spid="1730" grpId="0" animBg="1"/>
      <p:bldP spid="1731" grpId="0" animBg="1"/>
      <p:bldP spid="1732" grpId="0" animBg="1"/>
      <p:bldP spid="1733" grpId="0" animBg="1"/>
      <p:bldP spid="1734" grpId="0" animBg="1"/>
      <p:bldP spid="1735" grpId="0" animBg="1"/>
      <p:bldP spid="1736" grpId="0" animBg="1"/>
      <p:bldP spid="1737" grpId="0" animBg="1"/>
      <p:bldP spid="1738" grpId="0" animBg="1"/>
      <p:bldP spid="1739" grpId="0" animBg="1"/>
      <p:bldP spid="1740" grpId="0" animBg="1"/>
      <p:bldP spid="1741" grpId="0" animBg="1"/>
      <p:bldP spid="1742" grpId="0" animBg="1"/>
      <p:bldP spid="1743" grpId="0" animBg="1"/>
      <p:bldP spid="1744" grpId="0" animBg="1"/>
      <p:bldP spid="1745" grpId="0" animBg="1"/>
      <p:bldP spid="1746" grpId="0" animBg="1"/>
      <p:bldP spid="1747" grpId="0" animBg="1"/>
      <p:bldP spid="1748" grpId="0" animBg="1"/>
      <p:bldP spid="1749" grpId="0" animBg="1"/>
      <p:bldP spid="1750" grpId="0" animBg="1"/>
      <p:bldP spid="1751" grpId="0" animBg="1"/>
      <p:bldP spid="1752" grpId="0" animBg="1"/>
      <p:bldP spid="1753" grpId="0" animBg="1"/>
      <p:bldP spid="1754" grpId="0" animBg="1"/>
      <p:bldP spid="1755" grpId="0" animBg="1"/>
      <p:bldP spid="1756" grpId="0" animBg="1"/>
      <p:bldP spid="1757" grpId="0" animBg="1"/>
      <p:bldP spid="1758" grpId="0" animBg="1"/>
      <p:bldP spid="1759" grpId="0" animBg="1"/>
      <p:bldP spid="1760" grpId="0" animBg="1"/>
      <p:bldP spid="1761" grpId="0" animBg="1"/>
      <p:bldP spid="1762" grpId="0" animBg="1"/>
      <p:bldP spid="1763" grpId="0" animBg="1"/>
      <p:bldP spid="1764" grpId="0" animBg="1"/>
      <p:bldP spid="1765" grpId="0" animBg="1"/>
      <p:bldP spid="1766" grpId="0" animBg="1"/>
      <p:bldP spid="1767" grpId="0" animBg="1"/>
      <p:bldP spid="1768" grpId="0" animBg="1"/>
      <p:bldP spid="1769" grpId="0" animBg="1"/>
      <p:bldP spid="1770" grpId="0"/>
      <p:bldP spid="1771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1924;p44">
            <a:extLst>
              <a:ext uri="{FF2B5EF4-FFF2-40B4-BE49-F238E27FC236}">
                <a16:creationId xmlns:a16="http://schemas.microsoft.com/office/drawing/2014/main" id="{2AF709B9-DD12-4667-86FE-1EA229229B93}"/>
              </a:ext>
            </a:extLst>
          </p:cNvPr>
          <p:cNvSpPr txBox="1">
            <a:spLocks/>
          </p:cNvSpPr>
          <p:nvPr/>
        </p:nvSpPr>
        <p:spPr>
          <a:xfrm>
            <a:off x="607973" y="485968"/>
            <a:ext cx="3656364" cy="16008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13970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400"/>
              <a:buFont typeface="Montserrat"/>
              <a:buNone/>
              <a:tabLst/>
              <a:defRPr/>
            </a:pP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Ưu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,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nhược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điểm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của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phương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pháp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đo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tốc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độ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bằng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đồng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hồ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bấm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giây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.</a:t>
            </a:r>
            <a:endParaRPr kumimoji="0" lang="vi-VN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3 Arima Madurai Black" panose="00000A00000000000000" pitchFamily="2" charset="-93"/>
              <a:cs typeface="#9Slide03 Arima Madurai Black" panose="00000A00000000000000" pitchFamily="2" charset="-93"/>
              <a:sym typeface="Montserrat"/>
            </a:endParaRPr>
          </a:p>
        </p:txBody>
      </p:sp>
      <p:grpSp>
        <p:nvGrpSpPr>
          <p:cNvPr id="143" name="Group 142">
            <a:extLst>
              <a:ext uri="{FF2B5EF4-FFF2-40B4-BE49-F238E27FC236}">
                <a16:creationId xmlns:a16="http://schemas.microsoft.com/office/drawing/2014/main" id="{A579C0D7-A0A7-40D4-8CE0-C87DCEFDE17A}"/>
              </a:ext>
            </a:extLst>
          </p:cNvPr>
          <p:cNvGrpSpPr/>
          <p:nvPr/>
        </p:nvGrpSpPr>
        <p:grpSpPr>
          <a:xfrm>
            <a:off x="5457711" y="828350"/>
            <a:ext cx="3403655" cy="3160200"/>
            <a:chOff x="5678175" y="1345212"/>
            <a:chExt cx="3465825" cy="3217876"/>
          </a:xfrm>
        </p:grpSpPr>
        <p:sp>
          <p:nvSpPr>
            <p:cNvPr id="144" name="Google Shape;1785;p44">
              <a:extLst>
                <a:ext uri="{FF2B5EF4-FFF2-40B4-BE49-F238E27FC236}">
                  <a16:creationId xmlns:a16="http://schemas.microsoft.com/office/drawing/2014/main" id="{3A5CE113-F7E3-4E28-9B78-A86104EADCF0}"/>
                </a:ext>
              </a:extLst>
            </p:cNvPr>
            <p:cNvSpPr/>
            <p:nvPr/>
          </p:nvSpPr>
          <p:spPr>
            <a:xfrm>
              <a:off x="5678175" y="4558420"/>
              <a:ext cx="3465825" cy="3783"/>
            </a:xfrm>
            <a:custGeom>
              <a:avLst/>
              <a:gdLst/>
              <a:ahLst/>
              <a:cxnLst/>
              <a:rect l="l" t="t" r="r" b="b"/>
              <a:pathLst>
                <a:path w="184132" h="201" extrusionOk="0">
                  <a:moveTo>
                    <a:pt x="92066" y="1"/>
                  </a:moveTo>
                  <a:cubicBezTo>
                    <a:pt x="41230" y="1"/>
                    <a:pt x="0" y="34"/>
                    <a:pt x="0" y="101"/>
                  </a:cubicBezTo>
                  <a:cubicBezTo>
                    <a:pt x="0" y="167"/>
                    <a:pt x="41230" y="201"/>
                    <a:pt x="92066" y="201"/>
                  </a:cubicBezTo>
                  <a:cubicBezTo>
                    <a:pt x="142902" y="201"/>
                    <a:pt x="184132" y="167"/>
                    <a:pt x="184132" y="101"/>
                  </a:cubicBezTo>
                  <a:cubicBezTo>
                    <a:pt x="184132" y="34"/>
                    <a:pt x="142936" y="1"/>
                    <a:pt x="9206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786;p44">
              <a:extLst>
                <a:ext uri="{FF2B5EF4-FFF2-40B4-BE49-F238E27FC236}">
                  <a16:creationId xmlns:a16="http://schemas.microsoft.com/office/drawing/2014/main" id="{B91EF1C9-3047-48AF-A5BE-C4F57B7F7583}"/>
                </a:ext>
              </a:extLst>
            </p:cNvPr>
            <p:cNvSpPr/>
            <p:nvPr/>
          </p:nvSpPr>
          <p:spPr>
            <a:xfrm>
              <a:off x="5870936" y="3776722"/>
              <a:ext cx="365420" cy="783600"/>
            </a:xfrm>
            <a:custGeom>
              <a:avLst/>
              <a:gdLst/>
              <a:ahLst/>
              <a:cxnLst/>
              <a:rect l="l" t="t" r="r" b="b"/>
              <a:pathLst>
                <a:path w="19414" h="41631" extrusionOk="0">
                  <a:moveTo>
                    <a:pt x="200" y="1"/>
                  </a:moveTo>
                  <a:lnTo>
                    <a:pt x="200" y="1"/>
                  </a:lnTo>
                  <a:cubicBezTo>
                    <a:pt x="0" y="3537"/>
                    <a:pt x="767" y="7039"/>
                    <a:pt x="2435" y="10175"/>
                  </a:cubicBezTo>
                  <a:cubicBezTo>
                    <a:pt x="3069" y="11442"/>
                    <a:pt x="3869" y="12643"/>
                    <a:pt x="4103" y="14044"/>
                  </a:cubicBezTo>
                  <a:cubicBezTo>
                    <a:pt x="4437" y="16313"/>
                    <a:pt x="3169" y="18614"/>
                    <a:pt x="3736" y="20849"/>
                  </a:cubicBezTo>
                  <a:cubicBezTo>
                    <a:pt x="4370" y="23418"/>
                    <a:pt x="7239" y="25119"/>
                    <a:pt x="7372" y="27721"/>
                  </a:cubicBezTo>
                  <a:cubicBezTo>
                    <a:pt x="7472" y="29956"/>
                    <a:pt x="5537" y="31890"/>
                    <a:pt x="5704" y="34092"/>
                  </a:cubicBezTo>
                  <a:cubicBezTo>
                    <a:pt x="5804" y="35059"/>
                    <a:pt x="6138" y="35960"/>
                    <a:pt x="6705" y="36727"/>
                  </a:cubicBezTo>
                  <a:cubicBezTo>
                    <a:pt x="8378" y="39516"/>
                    <a:pt x="10826" y="41466"/>
                    <a:pt x="14555" y="41466"/>
                  </a:cubicBezTo>
                  <a:cubicBezTo>
                    <a:pt x="14618" y="41466"/>
                    <a:pt x="14681" y="41465"/>
                    <a:pt x="14744" y="41464"/>
                  </a:cubicBezTo>
                  <a:lnTo>
                    <a:pt x="19414" y="41631"/>
                  </a:lnTo>
                  <a:lnTo>
                    <a:pt x="16212" y="30823"/>
                  </a:lnTo>
                  <a:cubicBezTo>
                    <a:pt x="16645" y="29289"/>
                    <a:pt x="15611" y="27721"/>
                    <a:pt x="14477" y="26653"/>
                  </a:cubicBezTo>
                  <a:cubicBezTo>
                    <a:pt x="13343" y="25553"/>
                    <a:pt x="12009" y="24519"/>
                    <a:pt x="11408" y="23051"/>
                  </a:cubicBezTo>
                  <a:cubicBezTo>
                    <a:pt x="10474" y="20682"/>
                    <a:pt x="11742" y="17580"/>
                    <a:pt x="10107" y="15612"/>
                  </a:cubicBezTo>
                  <a:cubicBezTo>
                    <a:pt x="9173" y="14445"/>
                    <a:pt x="7472" y="14044"/>
                    <a:pt x="6605" y="12777"/>
                  </a:cubicBezTo>
                  <a:cubicBezTo>
                    <a:pt x="6204" y="12110"/>
                    <a:pt x="5971" y="11342"/>
                    <a:pt x="5838" y="10575"/>
                  </a:cubicBezTo>
                  <a:cubicBezTo>
                    <a:pt x="4937" y="6606"/>
                    <a:pt x="3002" y="2936"/>
                    <a:pt x="200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787;p44">
              <a:extLst>
                <a:ext uri="{FF2B5EF4-FFF2-40B4-BE49-F238E27FC236}">
                  <a16:creationId xmlns:a16="http://schemas.microsoft.com/office/drawing/2014/main" id="{1BF60EA6-CD14-4E6D-A98A-853902918C9C}"/>
                </a:ext>
              </a:extLst>
            </p:cNvPr>
            <p:cNvSpPr/>
            <p:nvPr/>
          </p:nvSpPr>
          <p:spPr>
            <a:xfrm>
              <a:off x="5870936" y="3776722"/>
              <a:ext cx="365420" cy="783600"/>
            </a:xfrm>
            <a:custGeom>
              <a:avLst/>
              <a:gdLst/>
              <a:ahLst/>
              <a:cxnLst/>
              <a:rect l="l" t="t" r="r" b="b"/>
              <a:pathLst>
                <a:path w="19414" h="41631" extrusionOk="0">
                  <a:moveTo>
                    <a:pt x="200" y="1"/>
                  </a:moveTo>
                  <a:lnTo>
                    <a:pt x="200" y="1"/>
                  </a:lnTo>
                  <a:cubicBezTo>
                    <a:pt x="0" y="3537"/>
                    <a:pt x="767" y="7039"/>
                    <a:pt x="2435" y="10175"/>
                  </a:cubicBezTo>
                  <a:cubicBezTo>
                    <a:pt x="3069" y="11442"/>
                    <a:pt x="3869" y="12643"/>
                    <a:pt x="4103" y="14044"/>
                  </a:cubicBezTo>
                  <a:cubicBezTo>
                    <a:pt x="4437" y="16313"/>
                    <a:pt x="3169" y="18614"/>
                    <a:pt x="3736" y="20849"/>
                  </a:cubicBezTo>
                  <a:cubicBezTo>
                    <a:pt x="4370" y="23418"/>
                    <a:pt x="7239" y="25119"/>
                    <a:pt x="7372" y="27721"/>
                  </a:cubicBezTo>
                  <a:cubicBezTo>
                    <a:pt x="7472" y="29956"/>
                    <a:pt x="5537" y="31890"/>
                    <a:pt x="5704" y="34092"/>
                  </a:cubicBezTo>
                  <a:cubicBezTo>
                    <a:pt x="5804" y="35059"/>
                    <a:pt x="6138" y="35960"/>
                    <a:pt x="6705" y="36727"/>
                  </a:cubicBezTo>
                  <a:cubicBezTo>
                    <a:pt x="8378" y="39516"/>
                    <a:pt x="10826" y="41466"/>
                    <a:pt x="14555" y="41466"/>
                  </a:cubicBezTo>
                  <a:cubicBezTo>
                    <a:pt x="14618" y="41466"/>
                    <a:pt x="14681" y="41465"/>
                    <a:pt x="14744" y="41464"/>
                  </a:cubicBezTo>
                  <a:lnTo>
                    <a:pt x="19414" y="41631"/>
                  </a:lnTo>
                  <a:lnTo>
                    <a:pt x="16212" y="30823"/>
                  </a:lnTo>
                  <a:cubicBezTo>
                    <a:pt x="16645" y="29289"/>
                    <a:pt x="15611" y="27721"/>
                    <a:pt x="14477" y="26653"/>
                  </a:cubicBezTo>
                  <a:cubicBezTo>
                    <a:pt x="13343" y="25553"/>
                    <a:pt x="12009" y="24519"/>
                    <a:pt x="11408" y="23051"/>
                  </a:cubicBezTo>
                  <a:cubicBezTo>
                    <a:pt x="10474" y="20682"/>
                    <a:pt x="11742" y="17580"/>
                    <a:pt x="10107" y="15612"/>
                  </a:cubicBezTo>
                  <a:cubicBezTo>
                    <a:pt x="9173" y="14445"/>
                    <a:pt x="7472" y="14044"/>
                    <a:pt x="6605" y="12777"/>
                  </a:cubicBezTo>
                  <a:cubicBezTo>
                    <a:pt x="6204" y="12110"/>
                    <a:pt x="5971" y="11342"/>
                    <a:pt x="5838" y="10575"/>
                  </a:cubicBezTo>
                  <a:cubicBezTo>
                    <a:pt x="4937" y="6606"/>
                    <a:pt x="3002" y="2936"/>
                    <a:pt x="200" y="1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788;p44">
              <a:extLst>
                <a:ext uri="{FF2B5EF4-FFF2-40B4-BE49-F238E27FC236}">
                  <a16:creationId xmlns:a16="http://schemas.microsoft.com/office/drawing/2014/main" id="{FD8F2D09-27CA-4F5F-A9D0-25C63647688A}"/>
                </a:ext>
              </a:extLst>
            </p:cNvPr>
            <p:cNvSpPr/>
            <p:nvPr/>
          </p:nvSpPr>
          <p:spPr>
            <a:xfrm>
              <a:off x="6209346" y="3474733"/>
              <a:ext cx="352244" cy="1088355"/>
            </a:xfrm>
            <a:custGeom>
              <a:avLst/>
              <a:gdLst/>
              <a:ahLst/>
              <a:cxnLst/>
              <a:rect l="l" t="t" r="r" b="b"/>
              <a:pathLst>
                <a:path w="18714" h="57822" extrusionOk="0">
                  <a:moveTo>
                    <a:pt x="18047" y="0"/>
                  </a:moveTo>
                  <a:lnTo>
                    <a:pt x="17880" y="67"/>
                  </a:lnTo>
                  <a:cubicBezTo>
                    <a:pt x="16879" y="601"/>
                    <a:pt x="16045" y="1301"/>
                    <a:pt x="15378" y="2202"/>
                  </a:cubicBezTo>
                  <a:cubicBezTo>
                    <a:pt x="14711" y="3069"/>
                    <a:pt x="14211" y="4036"/>
                    <a:pt x="13844" y="5037"/>
                  </a:cubicBezTo>
                  <a:cubicBezTo>
                    <a:pt x="13043" y="7039"/>
                    <a:pt x="12776" y="9140"/>
                    <a:pt x="12376" y="11175"/>
                  </a:cubicBezTo>
                  <a:cubicBezTo>
                    <a:pt x="11976" y="13176"/>
                    <a:pt x="11475" y="15144"/>
                    <a:pt x="10475" y="16812"/>
                  </a:cubicBezTo>
                  <a:cubicBezTo>
                    <a:pt x="9941" y="17646"/>
                    <a:pt x="9341" y="18413"/>
                    <a:pt x="8807" y="19214"/>
                  </a:cubicBezTo>
                  <a:cubicBezTo>
                    <a:pt x="8206" y="20014"/>
                    <a:pt x="7806" y="20915"/>
                    <a:pt x="7639" y="21882"/>
                  </a:cubicBezTo>
                  <a:cubicBezTo>
                    <a:pt x="7339" y="23851"/>
                    <a:pt x="8440" y="25585"/>
                    <a:pt x="8206" y="27320"/>
                  </a:cubicBezTo>
                  <a:cubicBezTo>
                    <a:pt x="8106" y="28187"/>
                    <a:pt x="7839" y="29021"/>
                    <a:pt x="7372" y="29755"/>
                  </a:cubicBezTo>
                  <a:cubicBezTo>
                    <a:pt x="6972" y="30489"/>
                    <a:pt x="6472" y="31189"/>
                    <a:pt x="5971" y="31890"/>
                  </a:cubicBezTo>
                  <a:cubicBezTo>
                    <a:pt x="5504" y="32557"/>
                    <a:pt x="5071" y="33291"/>
                    <a:pt x="4737" y="34058"/>
                  </a:cubicBezTo>
                  <a:cubicBezTo>
                    <a:pt x="4404" y="34792"/>
                    <a:pt x="4204" y="35559"/>
                    <a:pt x="4170" y="36393"/>
                  </a:cubicBezTo>
                  <a:cubicBezTo>
                    <a:pt x="4037" y="37961"/>
                    <a:pt x="4270" y="39462"/>
                    <a:pt x="4170" y="40863"/>
                  </a:cubicBezTo>
                  <a:cubicBezTo>
                    <a:pt x="4037" y="42197"/>
                    <a:pt x="3636" y="43498"/>
                    <a:pt x="3003" y="44699"/>
                  </a:cubicBezTo>
                  <a:cubicBezTo>
                    <a:pt x="2436" y="45833"/>
                    <a:pt x="1802" y="46900"/>
                    <a:pt x="1301" y="47901"/>
                  </a:cubicBezTo>
                  <a:cubicBezTo>
                    <a:pt x="1035" y="48401"/>
                    <a:pt x="768" y="48902"/>
                    <a:pt x="568" y="49369"/>
                  </a:cubicBezTo>
                  <a:cubicBezTo>
                    <a:pt x="401" y="49869"/>
                    <a:pt x="234" y="50336"/>
                    <a:pt x="167" y="50870"/>
                  </a:cubicBezTo>
                  <a:cubicBezTo>
                    <a:pt x="34" y="51737"/>
                    <a:pt x="1" y="52638"/>
                    <a:pt x="134" y="53538"/>
                  </a:cubicBezTo>
                  <a:cubicBezTo>
                    <a:pt x="234" y="54773"/>
                    <a:pt x="701" y="55940"/>
                    <a:pt x="1468" y="56908"/>
                  </a:cubicBezTo>
                  <a:cubicBezTo>
                    <a:pt x="1568" y="57074"/>
                    <a:pt x="1702" y="57208"/>
                    <a:pt x="1835" y="57341"/>
                  </a:cubicBezTo>
                  <a:cubicBezTo>
                    <a:pt x="1935" y="57441"/>
                    <a:pt x="2035" y="57508"/>
                    <a:pt x="2135" y="57608"/>
                  </a:cubicBezTo>
                  <a:cubicBezTo>
                    <a:pt x="2336" y="57741"/>
                    <a:pt x="2402" y="57775"/>
                    <a:pt x="2402" y="57775"/>
                  </a:cubicBezTo>
                  <a:cubicBezTo>
                    <a:pt x="2069" y="57508"/>
                    <a:pt x="1768" y="57208"/>
                    <a:pt x="1502" y="56908"/>
                  </a:cubicBezTo>
                  <a:cubicBezTo>
                    <a:pt x="801" y="55907"/>
                    <a:pt x="367" y="54739"/>
                    <a:pt x="267" y="53505"/>
                  </a:cubicBezTo>
                  <a:cubicBezTo>
                    <a:pt x="134" y="52638"/>
                    <a:pt x="167" y="51771"/>
                    <a:pt x="301" y="50870"/>
                  </a:cubicBezTo>
                  <a:cubicBezTo>
                    <a:pt x="401" y="50403"/>
                    <a:pt x="534" y="49903"/>
                    <a:pt x="734" y="49436"/>
                  </a:cubicBezTo>
                  <a:cubicBezTo>
                    <a:pt x="935" y="48935"/>
                    <a:pt x="1168" y="48468"/>
                    <a:pt x="1435" y="47968"/>
                  </a:cubicBezTo>
                  <a:cubicBezTo>
                    <a:pt x="1969" y="46967"/>
                    <a:pt x="2602" y="45933"/>
                    <a:pt x="3169" y="44799"/>
                  </a:cubicBezTo>
                  <a:cubicBezTo>
                    <a:pt x="3837" y="43565"/>
                    <a:pt x="4237" y="42264"/>
                    <a:pt x="4370" y="40896"/>
                  </a:cubicBezTo>
                  <a:cubicBezTo>
                    <a:pt x="4504" y="39462"/>
                    <a:pt x="4270" y="37961"/>
                    <a:pt x="4404" y="36426"/>
                  </a:cubicBezTo>
                  <a:cubicBezTo>
                    <a:pt x="4470" y="35626"/>
                    <a:pt x="4637" y="34858"/>
                    <a:pt x="4971" y="34158"/>
                  </a:cubicBezTo>
                  <a:cubicBezTo>
                    <a:pt x="5304" y="33391"/>
                    <a:pt x="5738" y="32690"/>
                    <a:pt x="6205" y="32023"/>
                  </a:cubicBezTo>
                  <a:cubicBezTo>
                    <a:pt x="6705" y="31356"/>
                    <a:pt x="7206" y="30655"/>
                    <a:pt x="7639" y="29888"/>
                  </a:cubicBezTo>
                  <a:cubicBezTo>
                    <a:pt x="8106" y="29121"/>
                    <a:pt x="8407" y="28254"/>
                    <a:pt x="8507" y="27353"/>
                  </a:cubicBezTo>
                  <a:cubicBezTo>
                    <a:pt x="8740" y="25518"/>
                    <a:pt x="7673" y="23750"/>
                    <a:pt x="7940" y="21916"/>
                  </a:cubicBezTo>
                  <a:cubicBezTo>
                    <a:pt x="8140" y="21015"/>
                    <a:pt x="8507" y="20148"/>
                    <a:pt x="9074" y="19381"/>
                  </a:cubicBezTo>
                  <a:cubicBezTo>
                    <a:pt x="9607" y="18580"/>
                    <a:pt x="10208" y="17813"/>
                    <a:pt x="10742" y="16979"/>
                  </a:cubicBezTo>
                  <a:cubicBezTo>
                    <a:pt x="11809" y="15244"/>
                    <a:pt x="12309" y="13243"/>
                    <a:pt x="12710" y="11242"/>
                  </a:cubicBezTo>
                  <a:cubicBezTo>
                    <a:pt x="13077" y="9207"/>
                    <a:pt x="13377" y="7139"/>
                    <a:pt x="14144" y="5171"/>
                  </a:cubicBezTo>
                  <a:cubicBezTo>
                    <a:pt x="14511" y="4170"/>
                    <a:pt x="15011" y="3236"/>
                    <a:pt x="15645" y="2402"/>
                  </a:cubicBezTo>
                  <a:cubicBezTo>
                    <a:pt x="16234" y="1596"/>
                    <a:pt x="16996" y="934"/>
                    <a:pt x="17851" y="469"/>
                  </a:cubicBezTo>
                  <a:lnTo>
                    <a:pt x="17851" y="469"/>
                  </a:lnTo>
                  <a:cubicBezTo>
                    <a:pt x="17984" y="1557"/>
                    <a:pt x="18181" y="2613"/>
                    <a:pt x="18280" y="3669"/>
                  </a:cubicBezTo>
                  <a:cubicBezTo>
                    <a:pt x="18414" y="4704"/>
                    <a:pt x="18447" y="5771"/>
                    <a:pt x="18414" y="6838"/>
                  </a:cubicBezTo>
                  <a:cubicBezTo>
                    <a:pt x="18380" y="7372"/>
                    <a:pt x="18314" y="7872"/>
                    <a:pt x="18247" y="8406"/>
                  </a:cubicBezTo>
                  <a:cubicBezTo>
                    <a:pt x="18113" y="8907"/>
                    <a:pt x="17947" y="9374"/>
                    <a:pt x="17747" y="9841"/>
                  </a:cubicBezTo>
                  <a:cubicBezTo>
                    <a:pt x="17313" y="10808"/>
                    <a:pt x="16913" y="11775"/>
                    <a:pt x="16612" y="12776"/>
                  </a:cubicBezTo>
                  <a:cubicBezTo>
                    <a:pt x="16312" y="13777"/>
                    <a:pt x="16145" y="14777"/>
                    <a:pt x="16079" y="15811"/>
                  </a:cubicBezTo>
                  <a:cubicBezTo>
                    <a:pt x="15979" y="16812"/>
                    <a:pt x="15845" y="17813"/>
                    <a:pt x="15745" y="18780"/>
                  </a:cubicBezTo>
                  <a:cubicBezTo>
                    <a:pt x="15512" y="20748"/>
                    <a:pt x="15378" y="22716"/>
                    <a:pt x="14578" y="24418"/>
                  </a:cubicBezTo>
                  <a:cubicBezTo>
                    <a:pt x="14177" y="25252"/>
                    <a:pt x="13677" y="26052"/>
                    <a:pt x="13277" y="26886"/>
                  </a:cubicBezTo>
                  <a:cubicBezTo>
                    <a:pt x="12910" y="27753"/>
                    <a:pt x="12676" y="28654"/>
                    <a:pt x="12643" y="29588"/>
                  </a:cubicBezTo>
                  <a:cubicBezTo>
                    <a:pt x="12543" y="31389"/>
                    <a:pt x="12776" y="33157"/>
                    <a:pt x="12309" y="34758"/>
                  </a:cubicBezTo>
                  <a:cubicBezTo>
                    <a:pt x="11809" y="36326"/>
                    <a:pt x="10808" y="37660"/>
                    <a:pt x="10275" y="39162"/>
                  </a:cubicBezTo>
                  <a:cubicBezTo>
                    <a:pt x="9774" y="40663"/>
                    <a:pt x="9941" y="42264"/>
                    <a:pt x="10174" y="43665"/>
                  </a:cubicBezTo>
                  <a:cubicBezTo>
                    <a:pt x="10408" y="45066"/>
                    <a:pt x="10641" y="46433"/>
                    <a:pt x="10341" y="47668"/>
                  </a:cubicBezTo>
                  <a:cubicBezTo>
                    <a:pt x="10041" y="48902"/>
                    <a:pt x="9174" y="49836"/>
                    <a:pt x="8607" y="50837"/>
                  </a:cubicBezTo>
                  <a:cubicBezTo>
                    <a:pt x="8306" y="51304"/>
                    <a:pt x="8106" y="51837"/>
                    <a:pt x="8040" y="52404"/>
                  </a:cubicBezTo>
                  <a:cubicBezTo>
                    <a:pt x="7973" y="52905"/>
                    <a:pt x="7940" y="53405"/>
                    <a:pt x="7940" y="53905"/>
                  </a:cubicBezTo>
                  <a:cubicBezTo>
                    <a:pt x="7940" y="54372"/>
                    <a:pt x="7873" y="54839"/>
                    <a:pt x="7739" y="55273"/>
                  </a:cubicBezTo>
                  <a:cubicBezTo>
                    <a:pt x="7573" y="55673"/>
                    <a:pt x="7339" y="56007"/>
                    <a:pt x="7006" y="56274"/>
                  </a:cubicBezTo>
                  <a:cubicBezTo>
                    <a:pt x="6472" y="56707"/>
                    <a:pt x="5838" y="57041"/>
                    <a:pt x="5171" y="57308"/>
                  </a:cubicBezTo>
                  <a:cubicBezTo>
                    <a:pt x="4704" y="57475"/>
                    <a:pt x="4204" y="57608"/>
                    <a:pt x="3670" y="57708"/>
                  </a:cubicBezTo>
                  <a:cubicBezTo>
                    <a:pt x="3370" y="57775"/>
                    <a:pt x="3069" y="57808"/>
                    <a:pt x="2736" y="57808"/>
                  </a:cubicBezTo>
                  <a:cubicBezTo>
                    <a:pt x="2469" y="57775"/>
                    <a:pt x="2369" y="57775"/>
                    <a:pt x="2369" y="57775"/>
                  </a:cubicBezTo>
                  <a:lnTo>
                    <a:pt x="2369" y="57775"/>
                  </a:lnTo>
                  <a:cubicBezTo>
                    <a:pt x="2564" y="57805"/>
                    <a:pt x="2759" y="57821"/>
                    <a:pt x="2951" y="57821"/>
                  </a:cubicBezTo>
                  <a:cubicBezTo>
                    <a:pt x="3186" y="57821"/>
                    <a:pt x="3416" y="57797"/>
                    <a:pt x="3636" y="57741"/>
                  </a:cubicBezTo>
                  <a:cubicBezTo>
                    <a:pt x="4170" y="57675"/>
                    <a:pt x="4671" y="57541"/>
                    <a:pt x="5171" y="57375"/>
                  </a:cubicBezTo>
                  <a:cubicBezTo>
                    <a:pt x="5838" y="57141"/>
                    <a:pt x="6472" y="56774"/>
                    <a:pt x="7039" y="56340"/>
                  </a:cubicBezTo>
                  <a:cubicBezTo>
                    <a:pt x="7372" y="56074"/>
                    <a:pt x="7639" y="55707"/>
                    <a:pt x="7806" y="55306"/>
                  </a:cubicBezTo>
                  <a:cubicBezTo>
                    <a:pt x="7940" y="54873"/>
                    <a:pt x="8006" y="54406"/>
                    <a:pt x="8040" y="53905"/>
                  </a:cubicBezTo>
                  <a:cubicBezTo>
                    <a:pt x="8040" y="53405"/>
                    <a:pt x="8073" y="52905"/>
                    <a:pt x="8140" y="52404"/>
                  </a:cubicBezTo>
                  <a:cubicBezTo>
                    <a:pt x="8240" y="51871"/>
                    <a:pt x="8407" y="51370"/>
                    <a:pt x="8707" y="50903"/>
                  </a:cubicBezTo>
                  <a:cubicBezTo>
                    <a:pt x="9240" y="49936"/>
                    <a:pt x="10174" y="49035"/>
                    <a:pt x="10475" y="47701"/>
                  </a:cubicBezTo>
                  <a:cubicBezTo>
                    <a:pt x="10775" y="46400"/>
                    <a:pt x="10541" y="45032"/>
                    <a:pt x="10341" y="43631"/>
                  </a:cubicBezTo>
                  <a:cubicBezTo>
                    <a:pt x="10141" y="42230"/>
                    <a:pt x="9941" y="40696"/>
                    <a:pt x="10441" y="39228"/>
                  </a:cubicBezTo>
                  <a:cubicBezTo>
                    <a:pt x="10975" y="37761"/>
                    <a:pt x="11976" y="36460"/>
                    <a:pt x="12476" y="34792"/>
                  </a:cubicBezTo>
                  <a:cubicBezTo>
                    <a:pt x="13010" y="33157"/>
                    <a:pt x="12776" y="31356"/>
                    <a:pt x="12876" y="29588"/>
                  </a:cubicBezTo>
                  <a:cubicBezTo>
                    <a:pt x="12910" y="28687"/>
                    <a:pt x="13110" y="27820"/>
                    <a:pt x="13477" y="26986"/>
                  </a:cubicBezTo>
                  <a:cubicBezTo>
                    <a:pt x="13844" y="26152"/>
                    <a:pt x="14377" y="25385"/>
                    <a:pt x="14778" y="24518"/>
                  </a:cubicBezTo>
                  <a:cubicBezTo>
                    <a:pt x="15612" y="22750"/>
                    <a:pt x="15745" y="20782"/>
                    <a:pt x="15979" y="18814"/>
                  </a:cubicBezTo>
                  <a:cubicBezTo>
                    <a:pt x="16112" y="17846"/>
                    <a:pt x="16212" y="16846"/>
                    <a:pt x="16312" y="15845"/>
                  </a:cubicBezTo>
                  <a:cubicBezTo>
                    <a:pt x="16379" y="14811"/>
                    <a:pt x="16579" y="13810"/>
                    <a:pt x="16846" y="12843"/>
                  </a:cubicBezTo>
                  <a:cubicBezTo>
                    <a:pt x="17146" y="11875"/>
                    <a:pt x="17546" y="10908"/>
                    <a:pt x="17947" y="9941"/>
                  </a:cubicBezTo>
                  <a:cubicBezTo>
                    <a:pt x="18180" y="9474"/>
                    <a:pt x="18347" y="8973"/>
                    <a:pt x="18514" y="8440"/>
                  </a:cubicBezTo>
                  <a:cubicBezTo>
                    <a:pt x="18580" y="7906"/>
                    <a:pt x="18614" y="7372"/>
                    <a:pt x="18647" y="6838"/>
                  </a:cubicBezTo>
                  <a:cubicBezTo>
                    <a:pt x="18714" y="5771"/>
                    <a:pt x="18647" y="4670"/>
                    <a:pt x="18514" y="3603"/>
                  </a:cubicBezTo>
                  <a:cubicBezTo>
                    <a:pt x="18414" y="2535"/>
                    <a:pt x="18214" y="1468"/>
                    <a:pt x="18080" y="400"/>
                  </a:cubicBezTo>
                  <a:lnTo>
                    <a:pt x="18080" y="200"/>
                  </a:lnTo>
                  <a:lnTo>
                    <a:pt x="18047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789;p44">
              <a:extLst>
                <a:ext uri="{FF2B5EF4-FFF2-40B4-BE49-F238E27FC236}">
                  <a16:creationId xmlns:a16="http://schemas.microsoft.com/office/drawing/2014/main" id="{5B5C1FC2-275B-4FC0-BFB6-C1A9A9024C9F}"/>
                </a:ext>
              </a:extLst>
            </p:cNvPr>
            <p:cNvSpPr/>
            <p:nvPr/>
          </p:nvSpPr>
          <p:spPr>
            <a:xfrm>
              <a:off x="6253918" y="3526834"/>
              <a:ext cx="277538" cy="1035369"/>
            </a:xfrm>
            <a:custGeom>
              <a:avLst/>
              <a:gdLst/>
              <a:ahLst/>
              <a:cxnLst/>
              <a:rect l="l" t="t" r="r" b="b"/>
              <a:pathLst>
                <a:path w="14745" h="55007" extrusionOk="0">
                  <a:moveTo>
                    <a:pt x="14745" y="1"/>
                  </a:moveTo>
                  <a:cubicBezTo>
                    <a:pt x="14711" y="68"/>
                    <a:pt x="14711" y="101"/>
                    <a:pt x="14711" y="168"/>
                  </a:cubicBezTo>
                  <a:lnTo>
                    <a:pt x="14611" y="568"/>
                  </a:lnTo>
                  <a:cubicBezTo>
                    <a:pt x="14511" y="935"/>
                    <a:pt x="14378" y="1502"/>
                    <a:pt x="14211" y="2202"/>
                  </a:cubicBezTo>
                  <a:cubicBezTo>
                    <a:pt x="14044" y="2870"/>
                    <a:pt x="13611" y="3670"/>
                    <a:pt x="13244" y="4637"/>
                  </a:cubicBezTo>
                  <a:cubicBezTo>
                    <a:pt x="12810" y="5705"/>
                    <a:pt x="12443" y="6806"/>
                    <a:pt x="12143" y="7940"/>
                  </a:cubicBezTo>
                  <a:cubicBezTo>
                    <a:pt x="11776" y="9174"/>
                    <a:pt x="11476" y="10575"/>
                    <a:pt x="11142" y="12043"/>
                  </a:cubicBezTo>
                  <a:cubicBezTo>
                    <a:pt x="10842" y="13644"/>
                    <a:pt x="10342" y="15178"/>
                    <a:pt x="9641" y="16613"/>
                  </a:cubicBezTo>
                  <a:cubicBezTo>
                    <a:pt x="9207" y="17380"/>
                    <a:pt x="8841" y="18147"/>
                    <a:pt x="8474" y="18981"/>
                  </a:cubicBezTo>
                  <a:cubicBezTo>
                    <a:pt x="8140" y="19848"/>
                    <a:pt x="7940" y="20716"/>
                    <a:pt x="7806" y="21650"/>
                  </a:cubicBezTo>
                  <a:cubicBezTo>
                    <a:pt x="7573" y="23551"/>
                    <a:pt x="7239" y="25419"/>
                    <a:pt x="6806" y="27287"/>
                  </a:cubicBezTo>
                  <a:cubicBezTo>
                    <a:pt x="5872" y="31123"/>
                    <a:pt x="4971" y="34759"/>
                    <a:pt x="4171" y="38095"/>
                  </a:cubicBezTo>
                  <a:cubicBezTo>
                    <a:pt x="3370" y="41397"/>
                    <a:pt x="2603" y="44366"/>
                    <a:pt x="1969" y="46901"/>
                  </a:cubicBezTo>
                  <a:cubicBezTo>
                    <a:pt x="1335" y="49403"/>
                    <a:pt x="835" y="51404"/>
                    <a:pt x="501" y="52839"/>
                  </a:cubicBezTo>
                  <a:cubicBezTo>
                    <a:pt x="334" y="53506"/>
                    <a:pt x="201" y="54039"/>
                    <a:pt x="101" y="54440"/>
                  </a:cubicBezTo>
                  <a:cubicBezTo>
                    <a:pt x="68" y="54607"/>
                    <a:pt x="34" y="54740"/>
                    <a:pt x="1" y="54873"/>
                  </a:cubicBezTo>
                  <a:cubicBezTo>
                    <a:pt x="1" y="54907"/>
                    <a:pt x="1" y="54973"/>
                    <a:pt x="1" y="55007"/>
                  </a:cubicBezTo>
                  <a:cubicBezTo>
                    <a:pt x="34" y="54973"/>
                    <a:pt x="68" y="54907"/>
                    <a:pt x="68" y="54873"/>
                  </a:cubicBezTo>
                  <a:cubicBezTo>
                    <a:pt x="101" y="54773"/>
                    <a:pt x="134" y="54640"/>
                    <a:pt x="201" y="54440"/>
                  </a:cubicBezTo>
                  <a:cubicBezTo>
                    <a:pt x="301" y="54073"/>
                    <a:pt x="435" y="53539"/>
                    <a:pt x="601" y="52839"/>
                  </a:cubicBezTo>
                  <a:cubicBezTo>
                    <a:pt x="968" y="51438"/>
                    <a:pt x="1502" y="49403"/>
                    <a:pt x="2169" y="46934"/>
                  </a:cubicBezTo>
                  <a:cubicBezTo>
                    <a:pt x="2803" y="44466"/>
                    <a:pt x="3570" y="41464"/>
                    <a:pt x="4437" y="38161"/>
                  </a:cubicBezTo>
                  <a:cubicBezTo>
                    <a:pt x="5305" y="34859"/>
                    <a:pt x="6172" y="31190"/>
                    <a:pt x="7106" y="27354"/>
                  </a:cubicBezTo>
                  <a:cubicBezTo>
                    <a:pt x="7540" y="25486"/>
                    <a:pt x="7873" y="23584"/>
                    <a:pt x="8107" y="21683"/>
                  </a:cubicBezTo>
                  <a:cubicBezTo>
                    <a:pt x="8207" y="20782"/>
                    <a:pt x="8440" y="19915"/>
                    <a:pt x="8774" y="19081"/>
                  </a:cubicBezTo>
                  <a:cubicBezTo>
                    <a:pt x="9074" y="18247"/>
                    <a:pt x="9508" y="17513"/>
                    <a:pt x="9908" y="16746"/>
                  </a:cubicBezTo>
                  <a:cubicBezTo>
                    <a:pt x="10742" y="15212"/>
                    <a:pt x="11042" y="13577"/>
                    <a:pt x="11376" y="12109"/>
                  </a:cubicBezTo>
                  <a:cubicBezTo>
                    <a:pt x="11709" y="10642"/>
                    <a:pt x="12009" y="9241"/>
                    <a:pt x="12343" y="8007"/>
                  </a:cubicBezTo>
                  <a:cubicBezTo>
                    <a:pt x="12677" y="6739"/>
                    <a:pt x="13044" y="5638"/>
                    <a:pt x="13410" y="4671"/>
                  </a:cubicBezTo>
                  <a:cubicBezTo>
                    <a:pt x="13744" y="3870"/>
                    <a:pt x="14078" y="3070"/>
                    <a:pt x="14344" y="2202"/>
                  </a:cubicBezTo>
                  <a:cubicBezTo>
                    <a:pt x="14511" y="1502"/>
                    <a:pt x="14578" y="968"/>
                    <a:pt x="14645" y="568"/>
                  </a:cubicBezTo>
                  <a:cubicBezTo>
                    <a:pt x="14678" y="401"/>
                    <a:pt x="14711" y="268"/>
                    <a:pt x="14745" y="168"/>
                  </a:cubicBezTo>
                  <a:cubicBezTo>
                    <a:pt x="14745" y="68"/>
                    <a:pt x="14745" y="1"/>
                    <a:pt x="14745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1790;p44">
              <a:extLst>
                <a:ext uri="{FF2B5EF4-FFF2-40B4-BE49-F238E27FC236}">
                  <a16:creationId xmlns:a16="http://schemas.microsoft.com/office/drawing/2014/main" id="{5B300209-4107-473A-8D67-EAA233536A30}"/>
                </a:ext>
              </a:extLst>
            </p:cNvPr>
            <p:cNvSpPr/>
            <p:nvPr/>
          </p:nvSpPr>
          <p:spPr>
            <a:xfrm>
              <a:off x="5947525" y="3196574"/>
              <a:ext cx="395574" cy="1366269"/>
            </a:xfrm>
            <a:custGeom>
              <a:avLst/>
              <a:gdLst/>
              <a:ahLst/>
              <a:cxnLst/>
              <a:rect l="l" t="t" r="r" b="b"/>
              <a:pathLst>
                <a:path w="21016" h="72587" extrusionOk="0">
                  <a:moveTo>
                    <a:pt x="1368" y="1"/>
                  </a:moveTo>
                  <a:cubicBezTo>
                    <a:pt x="868" y="3237"/>
                    <a:pt x="1" y="5471"/>
                    <a:pt x="267" y="9875"/>
                  </a:cubicBezTo>
                  <a:cubicBezTo>
                    <a:pt x="368" y="11442"/>
                    <a:pt x="2202" y="14445"/>
                    <a:pt x="2469" y="17947"/>
                  </a:cubicBezTo>
                  <a:cubicBezTo>
                    <a:pt x="2602" y="20015"/>
                    <a:pt x="2703" y="22083"/>
                    <a:pt x="2836" y="24152"/>
                  </a:cubicBezTo>
                  <a:cubicBezTo>
                    <a:pt x="2969" y="26220"/>
                    <a:pt x="3103" y="28221"/>
                    <a:pt x="3837" y="30089"/>
                  </a:cubicBezTo>
                  <a:cubicBezTo>
                    <a:pt x="4370" y="31557"/>
                    <a:pt x="5271" y="32858"/>
                    <a:pt x="5671" y="34359"/>
                  </a:cubicBezTo>
                  <a:cubicBezTo>
                    <a:pt x="6439" y="37161"/>
                    <a:pt x="5438" y="40196"/>
                    <a:pt x="6072" y="43032"/>
                  </a:cubicBezTo>
                  <a:cubicBezTo>
                    <a:pt x="6572" y="45467"/>
                    <a:pt x="8240" y="47535"/>
                    <a:pt x="8607" y="49970"/>
                  </a:cubicBezTo>
                  <a:cubicBezTo>
                    <a:pt x="9074" y="53406"/>
                    <a:pt x="6839" y="56975"/>
                    <a:pt x="8006" y="60244"/>
                  </a:cubicBezTo>
                  <a:cubicBezTo>
                    <a:pt x="8573" y="61879"/>
                    <a:pt x="9908" y="63146"/>
                    <a:pt x="10275" y="64814"/>
                  </a:cubicBezTo>
                  <a:cubicBezTo>
                    <a:pt x="10575" y="66148"/>
                    <a:pt x="10241" y="67516"/>
                    <a:pt x="10508" y="68817"/>
                  </a:cubicBezTo>
                  <a:cubicBezTo>
                    <a:pt x="10922" y="70821"/>
                    <a:pt x="14582" y="72431"/>
                    <a:pt x="16801" y="72431"/>
                  </a:cubicBezTo>
                  <a:cubicBezTo>
                    <a:pt x="16908" y="72431"/>
                    <a:pt x="17012" y="72427"/>
                    <a:pt x="17113" y="72419"/>
                  </a:cubicBezTo>
                  <a:lnTo>
                    <a:pt x="17113" y="72586"/>
                  </a:lnTo>
                  <a:cubicBezTo>
                    <a:pt x="20148" y="70752"/>
                    <a:pt x="21016" y="65248"/>
                    <a:pt x="19748" y="61945"/>
                  </a:cubicBezTo>
                  <a:cubicBezTo>
                    <a:pt x="18480" y="58643"/>
                    <a:pt x="16246" y="55607"/>
                    <a:pt x="15912" y="52072"/>
                  </a:cubicBezTo>
                  <a:cubicBezTo>
                    <a:pt x="15645" y="49370"/>
                    <a:pt x="16546" y="46568"/>
                    <a:pt x="15912" y="43932"/>
                  </a:cubicBezTo>
                  <a:cubicBezTo>
                    <a:pt x="15078" y="40330"/>
                    <a:pt x="11542" y="37561"/>
                    <a:pt x="11609" y="33892"/>
                  </a:cubicBezTo>
                  <a:cubicBezTo>
                    <a:pt x="11609" y="31824"/>
                    <a:pt x="12810" y="29889"/>
                    <a:pt x="12710" y="27821"/>
                  </a:cubicBezTo>
                  <a:cubicBezTo>
                    <a:pt x="12576" y="25286"/>
                    <a:pt x="10642" y="23284"/>
                    <a:pt x="9441" y="21049"/>
                  </a:cubicBezTo>
                  <a:cubicBezTo>
                    <a:pt x="7606" y="17647"/>
                    <a:pt x="7473" y="13611"/>
                    <a:pt x="6839" y="9808"/>
                  </a:cubicBezTo>
                  <a:cubicBezTo>
                    <a:pt x="6205" y="5972"/>
                    <a:pt x="4771" y="1869"/>
                    <a:pt x="1368" y="1"/>
                  </a:cubicBez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791;p44">
              <a:extLst>
                <a:ext uri="{FF2B5EF4-FFF2-40B4-BE49-F238E27FC236}">
                  <a16:creationId xmlns:a16="http://schemas.microsoft.com/office/drawing/2014/main" id="{8B82E5A0-9862-40E7-8FBB-71D4E2F9E189}"/>
                </a:ext>
              </a:extLst>
            </p:cNvPr>
            <p:cNvSpPr/>
            <p:nvPr/>
          </p:nvSpPr>
          <p:spPr>
            <a:xfrm>
              <a:off x="5988972" y="3256863"/>
              <a:ext cx="279420" cy="1302837"/>
            </a:xfrm>
            <a:custGeom>
              <a:avLst/>
              <a:gdLst/>
              <a:ahLst/>
              <a:cxnLst/>
              <a:rect l="l" t="t" r="r" b="b"/>
              <a:pathLst>
                <a:path w="14845" h="69217" extrusionOk="0">
                  <a:moveTo>
                    <a:pt x="0" y="0"/>
                  </a:moveTo>
                  <a:cubicBezTo>
                    <a:pt x="0" y="67"/>
                    <a:pt x="0" y="134"/>
                    <a:pt x="0" y="167"/>
                  </a:cubicBezTo>
                  <a:cubicBezTo>
                    <a:pt x="0" y="334"/>
                    <a:pt x="34" y="501"/>
                    <a:pt x="67" y="701"/>
                  </a:cubicBezTo>
                  <a:cubicBezTo>
                    <a:pt x="134" y="1201"/>
                    <a:pt x="234" y="1868"/>
                    <a:pt x="367" y="2769"/>
                  </a:cubicBezTo>
                  <a:cubicBezTo>
                    <a:pt x="534" y="3669"/>
                    <a:pt x="1001" y="4670"/>
                    <a:pt x="1368" y="5871"/>
                  </a:cubicBezTo>
                  <a:cubicBezTo>
                    <a:pt x="1735" y="7105"/>
                    <a:pt x="2168" y="8506"/>
                    <a:pt x="2502" y="10041"/>
                  </a:cubicBezTo>
                  <a:cubicBezTo>
                    <a:pt x="2836" y="11608"/>
                    <a:pt x="3136" y="13343"/>
                    <a:pt x="3436" y="15211"/>
                  </a:cubicBezTo>
                  <a:cubicBezTo>
                    <a:pt x="3736" y="17079"/>
                    <a:pt x="4070" y="19114"/>
                    <a:pt x="5004" y="21049"/>
                  </a:cubicBezTo>
                  <a:cubicBezTo>
                    <a:pt x="5437" y="22016"/>
                    <a:pt x="5904" y="23017"/>
                    <a:pt x="6271" y="24051"/>
                  </a:cubicBezTo>
                  <a:cubicBezTo>
                    <a:pt x="6605" y="25118"/>
                    <a:pt x="6838" y="26219"/>
                    <a:pt x="6905" y="27353"/>
                  </a:cubicBezTo>
                  <a:cubicBezTo>
                    <a:pt x="7072" y="29721"/>
                    <a:pt x="7372" y="32090"/>
                    <a:pt x="7806" y="34425"/>
                  </a:cubicBezTo>
                  <a:cubicBezTo>
                    <a:pt x="8740" y="39228"/>
                    <a:pt x="9607" y="43832"/>
                    <a:pt x="10441" y="48001"/>
                  </a:cubicBezTo>
                  <a:cubicBezTo>
                    <a:pt x="11242" y="52171"/>
                    <a:pt x="12042" y="55907"/>
                    <a:pt x="12709" y="59042"/>
                  </a:cubicBezTo>
                  <a:cubicBezTo>
                    <a:pt x="13343" y="62211"/>
                    <a:pt x="13877" y="64713"/>
                    <a:pt x="14244" y="66481"/>
                  </a:cubicBezTo>
                  <a:lnTo>
                    <a:pt x="14677" y="68516"/>
                  </a:lnTo>
                  <a:cubicBezTo>
                    <a:pt x="14711" y="68716"/>
                    <a:pt x="14777" y="68916"/>
                    <a:pt x="14811" y="69050"/>
                  </a:cubicBezTo>
                  <a:cubicBezTo>
                    <a:pt x="14811" y="69083"/>
                    <a:pt x="14811" y="69150"/>
                    <a:pt x="14844" y="69216"/>
                  </a:cubicBezTo>
                  <a:cubicBezTo>
                    <a:pt x="14844" y="69150"/>
                    <a:pt x="14844" y="69083"/>
                    <a:pt x="14844" y="69016"/>
                  </a:cubicBezTo>
                  <a:cubicBezTo>
                    <a:pt x="14811" y="68883"/>
                    <a:pt x="14777" y="68716"/>
                    <a:pt x="14744" y="68516"/>
                  </a:cubicBezTo>
                  <a:cubicBezTo>
                    <a:pt x="14677" y="68016"/>
                    <a:pt x="14544" y="67348"/>
                    <a:pt x="14377" y="66481"/>
                  </a:cubicBezTo>
                  <a:cubicBezTo>
                    <a:pt x="14010" y="64680"/>
                    <a:pt x="13543" y="62145"/>
                    <a:pt x="12909" y="59009"/>
                  </a:cubicBezTo>
                  <a:cubicBezTo>
                    <a:pt x="12276" y="55874"/>
                    <a:pt x="11542" y="52104"/>
                    <a:pt x="10708" y="47935"/>
                  </a:cubicBezTo>
                  <a:cubicBezTo>
                    <a:pt x="9874" y="43798"/>
                    <a:pt x="9040" y="39195"/>
                    <a:pt x="8106" y="34391"/>
                  </a:cubicBezTo>
                  <a:cubicBezTo>
                    <a:pt x="7672" y="32023"/>
                    <a:pt x="7372" y="29655"/>
                    <a:pt x="7205" y="27286"/>
                  </a:cubicBezTo>
                  <a:cubicBezTo>
                    <a:pt x="7105" y="26152"/>
                    <a:pt x="6905" y="25018"/>
                    <a:pt x="6538" y="23917"/>
                  </a:cubicBezTo>
                  <a:cubicBezTo>
                    <a:pt x="6171" y="22883"/>
                    <a:pt x="5671" y="21883"/>
                    <a:pt x="5237" y="20915"/>
                  </a:cubicBezTo>
                  <a:cubicBezTo>
                    <a:pt x="4337" y="19014"/>
                    <a:pt x="4003" y="17012"/>
                    <a:pt x="3669" y="15144"/>
                  </a:cubicBezTo>
                  <a:cubicBezTo>
                    <a:pt x="3369" y="13310"/>
                    <a:pt x="3069" y="11542"/>
                    <a:pt x="2702" y="9974"/>
                  </a:cubicBezTo>
                  <a:cubicBezTo>
                    <a:pt x="2335" y="8406"/>
                    <a:pt x="1935" y="7005"/>
                    <a:pt x="1535" y="5804"/>
                  </a:cubicBezTo>
                  <a:cubicBezTo>
                    <a:pt x="1101" y="4603"/>
                    <a:pt x="667" y="3603"/>
                    <a:pt x="467" y="2735"/>
                  </a:cubicBezTo>
                  <a:cubicBezTo>
                    <a:pt x="300" y="1868"/>
                    <a:pt x="200" y="1168"/>
                    <a:pt x="134" y="701"/>
                  </a:cubicBezTo>
                  <a:cubicBezTo>
                    <a:pt x="67" y="467"/>
                    <a:pt x="34" y="300"/>
                    <a:pt x="34" y="167"/>
                  </a:cubicBezTo>
                  <a:cubicBezTo>
                    <a:pt x="0" y="100"/>
                    <a:pt x="0" y="67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792;p44">
              <a:extLst>
                <a:ext uri="{FF2B5EF4-FFF2-40B4-BE49-F238E27FC236}">
                  <a16:creationId xmlns:a16="http://schemas.microsoft.com/office/drawing/2014/main" id="{DF108B07-5542-4503-816A-21E582FA7321}"/>
                </a:ext>
              </a:extLst>
            </p:cNvPr>
            <p:cNvSpPr/>
            <p:nvPr/>
          </p:nvSpPr>
          <p:spPr>
            <a:xfrm>
              <a:off x="8639180" y="1518925"/>
              <a:ext cx="118017" cy="156415"/>
            </a:xfrm>
            <a:custGeom>
              <a:avLst/>
              <a:gdLst/>
              <a:ahLst/>
              <a:cxnLst/>
              <a:rect l="l" t="t" r="r" b="b"/>
              <a:pathLst>
                <a:path w="6270" h="8310" extrusionOk="0">
                  <a:moveTo>
                    <a:pt x="2336" y="0"/>
                  </a:moveTo>
                  <a:lnTo>
                    <a:pt x="2336" y="2202"/>
                  </a:lnTo>
                  <a:cubicBezTo>
                    <a:pt x="935" y="2602"/>
                    <a:pt x="1" y="3870"/>
                    <a:pt x="34" y="5338"/>
                  </a:cubicBezTo>
                  <a:cubicBezTo>
                    <a:pt x="34" y="7739"/>
                    <a:pt x="2202" y="8306"/>
                    <a:pt x="3136" y="8306"/>
                  </a:cubicBezTo>
                  <a:cubicBezTo>
                    <a:pt x="3180" y="8308"/>
                    <a:pt x="3231" y="8310"/>
                    <a:pt x="3286" y="8310"/>
                  </a:cubicBezTo>
                  <a:cubicBezTo>
                    <a:pt x="4150" y="8310"/>
                    <a:pt x="6270" y="7996"/>
                    <a:pt x="6238" y="5238"/>
                  </a:cubicBezTo>
                  <a:lnTo>
                    <a:pt x="4571" y="5238"/>
                  </a:lnTo>
                  <a:cubicBezTo>
                    <a:pt x="4604" y="6005"/>
                    <a:pt x="3970" y="6639"/>
                    <a:pt x="3170" y="6639"/>
                  </a:cubicBezTo>
                  <a:lnTo>
                    <a:pt x="3136" y="6639"/>
                  </a:lnTo>
                  <a:cubicBezTo>
                    <a:pt x="3110" y="6640"/>
                    <a:pt x="3084" y="6641"/>
                    <a:pt x="3059" y="6641"/>
                  </a:cubicBezTo>
                  <a:cubicBezTo>
                    <a:pt x="2521" y="6641"/>
                    <a:pt x="2026" y="6312"/>
                    <a:pt x="1835" y="5771"/>
                  </a:cubicBezTo>
                  <a:cubicBezTo>
                    <a:pt x="1669" y="5338"/>
                    <a:pt x="1702" y="4837"/>
                    <a:pt x="1969" y="4437"/>
                  </a:cubicBezTo>
                  <a:cubicBezTo>
                    <a:pt x="2187" y="4055"/>
                    <a:pt x="2652" y="3717"/>
                    <a:pt x="3417" y="3717"/>
                  </a:cubicBezTo>
                  <a:cubicBezTo>
                    <a:pt x="3586" y="3717"/>
                    <a:pt x="3771" y="3734"/>
                    <a:pt x="3970" y="3770"/>
                  </a:cubicBezTo>
                  <a:lnTo>
                    <a:pt x="3970" y="0"/>
                  </a:lnTo>
                  <a:close/>
                </a:path>
              </a:pathLst>
            </a:custGeom>
            <a:solidFill>
              <a:srgbClr val="F5AA79"/>
            </a:solidFill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1793;p44">
              <a:extLst>
                <a:ext uri="{FF2B5EF4-FFF2-40B4-BE49-F238E27FC236}">
                  <a16:creationId xmlns:a16="http://schemas.microsoft.com/office/drawing/2014/main" id="{734F7409-1331-4640-B1CC-9072922DFB3D}"/>
                </a:ext>
              </a:extLst>
            </p:cNvPr>
            <p:cNvSpPr/>
            <p:nvPr/>
          </p:nvSpPr>
          <p:spPr>
            <a:xfrm>
              <a:off x="8683131" y="1475595"/>
              <a:ext cx="30794" cy="28911"/>
            </a:xfrm>
            <a:custGeom>
              <a:avLst/>
              <a:gdLst/>
              <a:ahLst/>
              <a:cxnLst/>
              <a:rect l="l" t="t" r="r" b="b"/>
              <a:pathLst>
                <a:path w="1636" h="1536" extrusionOk="0">
                  <a:moveTo>
                    <a:pt x="1" y="1"/>
                  </a:moveTo>
                  <a:lnTo>
                    <a:pt x="1" y="1535"/>
                  </a:lnTo>
                  <a:lnTo>
                    <a:pt x="1635" y="1535"/>
                  </a:lnTo>
                  <a:lnTo>
                    <a:pt x="1635" y="1"/>
                  </a:lnTo>
                  <a:close/>
                </a:path>
              </a:pathLst>
            </a:custGeom>
            <a:solidFill>
              <a:srgbClr val="F5AA79"/>
            </a:solidFill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1794;p44">
              <a:extLst>
                <a:ext uri="{FF2B5EF4-FFF2-40B4-BE49-F238E27FC236}">
                  <a16:creationId xmlns:a16="http://schemas.microsoft.com/office/drawing/2014/main" id="{03A4FFEE-66BF-453E-8D8C-42082B30E6B3}"/>
                </a:ext>
              </a:extLst>
            </p:cNvPr>
            <p:cNvSpPr/>
            <p:nvPr/>
          </p:nvSpPr>
          <p:spPr>
            <a:xfrm>
              <a:off x="8468404" y="1345212"/>
              <a:ext cx="459608" cy="460831"/>
            </a:xfrm>
            <a:custGeom>
              <a:avLst/>
              <a:gdLst/>
              <a:ahLst/>
              <a:cxnLst/>
              <a:rect l="l" t="t" r="r" b="b"/>
              <a:pathLst>
                <a:path w="24418" h="24483" extrusionOk="0">
                  <a:moveTo>
                    <a:pt x="12468" y="1"/>
                  </a:moveTo>
                  <a:cubicBezTo>
                    <a:pt x="12240" y="1"/>
                    <a:pt x="12011" y="9"/>
                    <a:pt x="11776" y="23"/>
                  </a:cubicBezTo>
                  <a:cubicBezTo>
                    <a:pt x="11697" y="13"/>
                    <a:pt x="11616" y="9"/>
                    <a:pt x="11534" y="9"/>
                  </a:cubicBezTo>
                  <a:cubicBezTo>
                    <a:pt x="11336" y="9"/>
                    <a:pt x="11130" y="33"/>
                    <a:pt x="10942" y="56"/>
                  </a:cubicBezTo>
                  <a:lnTo>
                    <a:pt x="10074" y="190"/>
                  </a:lnTo>
                  <a:cubicBezTo>
                    <a:pt x="8907" y="423"/>
                    <a:pt x="7773" y="790"/>
                    <a:pt x="6705" y="1357"/>
                  </a:cubicBezTo>
                  <a:cubicBezTo>
                    <a:pt x="5571" y="1924"/>
                    <a:pt x="4570" y="2691"/>
                    <a:pt x="3670" y="3559"/>
                  </a:cubicBezTo>
                  <a:cubicBezTo>
                    <a:pt x="2736" y="4493"/>
                    <a:pt x="1969" y="5560"/>
                    <a:pt x="1368" y="6761"/>
                  </a:cubicBezTo>
                  <a:cubicBezTo>
                    <a:pt x="734" y="7962"/>
                    <a:pt x="301" y="9263"/>
                    <a:pt x="134" y="10630"/>
                  </a:cubicBezTo>
                  <a:cubicBezTo>
                    <a:pt x="67" y="10964"/>
                    <a:pt x="34" y="11331"/>
                    <a:pt x="34" y="11665"/>
                  </a:cubicBezTo>
                  <a:cubicBezTo>
                    <a:pt x="1" y="12031"/>
                    <a:pt x="1" y="12365"/>
                    <a:pt x="1" y="12732"/>
                  </a:cubicBezTo>
                  <a:cubicBezTo>
                    <a:pt x="100" y="14947"/>
                    <a:pt x="789" y="17096"/>
                    <a:pt x="2002" y="18953"/>
                  </a:cubicBezTo>
                  <a:lnTo>
                    <a:pt x="2002" y="18953"/>
                  </a:lnTo>
                  <a:cubicBezTo>
                    <a:pt x="1445" y="20360"/>
                    <a:pt x="858" y="21765"/>
                    <a:pt x="334" y="23106"/>
                  </a:cubicBezTo>
                  <a:lnTo>
                    <a:pt x="234" y="23373"/>
                  </a:lnTo>
                  <a:lnTo>
                    <a:pt x="234" y="23373"/>
                  </a:lnTo>
                  <a:lnTo>
                    <a:pt x="501" y="23306"/>
                  </a:lnTo>
                  <a:lnTo>
                    <a:pt x="4996" y="22050"/>
                  </a:lnTo>
                  <a:lnTo>
                    <a:pt x="4996" y="22050"/>
                  </a:lnTo>
                  <a:cubicBezTo>
                    <a:pt x="6485" y="23193"/>
                    <a:pt x="8264" y="23978"/>
                    <a:pt x="10141" y="24307"/>
                  </a:cubicBezTo>
                  <a:cubicBezTo>
                    <a:pt x="10860" y="24417"/>
                    <a:pt x="11601" y="24482"/>
                    <a:pt x="12327" y="24482"/>
                  </a:cubicBezTo>
                  <a:cubicBezTo>
                    <a:pt x="12478" y="24482"/>
                    <a:pt x="12628" y="24479"/>
                    <a:pt x="12776" y="24474"/>
                  </a:cubicBezTo>
                  <a:cubicBezTo>
                    <a:pt x="13210" y="24440"/>
                    <a:pt x="13644" y="24407"/>
                    <a:pt x="14077" y="24340"/>
                  </a:cubicBezTo>
                  <a:lnTo>
                    <a:pt x="14678" y="24240"/>
                  </a:lnTo>
                  <a:cubicBezTo>
                    <a:pt x="14878" y="24207"/>
                    <a:pt x="15111" y="24140"/>
                    <a:pt x="15278" y="24107"/>
                  </a:cubicBezTo>
                  <a:cubicBezTo>
                    <a:pt x="18080" y="23373"/>
                    <a:pt x="20549" y="21705"/>
                    <a:pt x="22216" y="19337"/>
                  </a:cubicBezTo>
                  <a:cubicBezTo>
                    <a:pt x="22850" y="18469"/>
                    <a:pt x="23351" y="17535"/>
                    <a:pt x="23717" y="16535"/>
                  </a:cubicBezTo>
                  <a:cubicBezTo>
                    <a:pt x="23784" y="16301"/>
                    <a:pt x="23851" y="16101"/>
                    <a:pt x="23918" y="15901"/>
                  </a:cubicBezTo>
                  <a:cubicBezTo>
                    <a:pt x="24018" y="15667"/>
                    <a:pt x="24051" y="15467"/>
                    <a:pt x="24084" y="15300"/>
                  </a:cubicBezTo>
                  <a:cubicBezTo>
                    <a:pt x="24118" y="15100"/>
                    <a:pt x="24184" y="14900"/>
                    <a:pt x="24218" y="14733"/>
                  </a:cubicBezTo>
                  <a:cubicBezTo>
                    <a:pt x="24251" y="14567"/>
                    <a:pt x="24285" y="14400"/>
                    <a:pt x="24318" y="14233"/>
                  </a:cubicBezTo>
                  <a:cubicBezTo>
                    <a:pt x="24351" y="13899"/>
                    <a:pt x="24385" y="13633"/>
                    <a:pt x="24418" y="13399"/>
                  </a:cubicBezTo>
                  <a:cubicBezTo>
                    <a:pt x="24418" y="13166"/>
                    <a:pt x="24418" y="12932"/>
                    <a:pt x="24418" y="12765"/>
                  </a:cubicBezTo>
                  <a:lnTo>
                    <a:pt x="24418" y="12398"/>
                  </a:lnTo>
                  <a:cubicBezTo>
                    <a:pt x="24418" y="12498"/>
                    <a:pt x="24418" y="12632"/>
                    <a:pt x="24385" y="12765"/>
                  </a:cubicBezTo>
                  <a:cubicBezTo>
                    <a:pt x="24351" y="12932"/>
                    <a:pt x="24351" y="13132"/>
                    <a:pt x="24351" y="13366"/>
                  </a:cubicBezTo>
                  <a:cubicBezTo>
                    <a:pt x="24318" y="13633"/>
                    <a:pt x="24251" y="13899"/>
                    <a:pt x="24218" y="14200"/>
                  </a:cubicBezTo>
                  <a:cubicBezTo>
                    <a:pt x="23384" y="18936"/>
                    <a:pt x="19881" y="22739"/>
                    <a:pt x="15245" y="23907"/>
                  </a:cubicBezTo>
                  <a:cubicBezTo>
                    <a:pt x="15045" y="23940"/>
                    <a:pt x="14844" y="24007"/>
                    <a:pt x="14644" y="24040"/>
                  </a:cubicBezTo>
                  <a:lnTo>
                    <a:pt x="14044" y="24140"/>
                  </a:lnTo>
                  <a:cubicBezTo>
                    <a:pt x="13610" y="24207"/>
                    <a:pt x="13210" y="24240"/>
                    <a:pt x="12776" y="24240"/>
                  </a:cubicBezTo>
                  <a:cubicBezTo>
                    <a:pt x="12581" y="24248"/>
                    <a:pt x="12387" y="24252"/>
                    <a:pt x="12192" y="24252"/>
                  </a:cubicBezTo>
                  <a:cubicBezTo>
                    <a:pt x="11519" y="24252"/>
                    <a:pt x="10847" y="24203"/>
                    <a:pt x="10174" y="24073"/>
                  </a:cubicBezTo>
                  <a:cubicBezTo>
                    <a:pt x="8340" y="23740"/>
                    <a:pt x="6572" y="22973"/>
                    <a:pt x="5104" y="21838"/>
                  </a:cubicBezTo>
                  <a:lnTo>
                    <a:pt x="5037" y="21772"/>
                  </a:lnTo>
                  <a:lnTo>
                    <a:pt x="4971" y="21772"/>
                  </a:lnTo>
                  <a:lnTo>
                    <a:pt x="698" y="22966"/>
                  </a:lnTo>
                  <a:lnTo>
                    <a:pt x="2302" y="18970"/>
                  </a:lnTo>
                  <a:lnTo>
                    <a:pt x="2336" y="18903"/>
                  </a:lnTo>
                  <a:lnTo>
                    <a:pt x="2302" y="18836"/>
                  </a:lnTo>
                  <a:cubicBezTo>
                    <a:pt x="1468" y="17602"/>
                    <a:pt x="901" y="16201"/>
                    <a:pt x="568" y="14767"/>
                  </a:cubicBezTo>
                  <a:cubicBezTo>
                    <a:pt x="434" y="14066"/>
                    <a:pt x="334" y="13399"/>
                    <a:pt x="301" y="12699"/>
                  </a:cubicBezTo>
                  <a:cubicBezTo>
                    <a:pt x="301" y="12365"/>
                    <a:pt x="301" y="12031"/>
                    <a:pt x="301" y="11698"/>
                  </a:cubicBezTo>
                  <a:cubicBezTo>
                    <a:pt x="301" y="11331"/>
                    <a:pt x="334" y="10997"/>
                    <a:pt x="401" y="10664"/>
                  </a:cubicBezTo>
                  <a:cubicBezTo>
                    <a:pt x="568" y="9329"/>
                    <a:pt x="935" y="8062"/>
                    <a:pt x="1568" y="6861"/>
                  </a:cubicBezTo>
                  <a:cubicBezTo>
                    <a:pt x="2135" y="5727"/>
                    <a:pt x="2903" y="4659"/>
                    <a:pt x="3803" y="3759"/>
                  </a:cubicBezTo>
                  <a:cubicBezTo>
                    <a:pt x="4671" y="2892"/>
                    <a:pt x="5705" y="2158"/>
                    <a:pt x="6805" y="1591"/>
                  </a:cubicBezTo>
                  <a:cubicBezTo>
                    <a:pt x="7839" y="1024"/>
                    <a:pt x="8974" y="657"/>
                    <a:pt x="10141" y="423"/>
                  </a:cubicBezTo>
                  <a:lnTo>
                    <a:pt x="10975" y="290"/>
                  </a:lnTo>
                  <a:cubicBezTo>
                    <a:pt x="11242" y="256"/>
                    <a:pt x="11509" y="256"/>
                    <a:pt x="11809" y="256"/>
                  </a:cubicBezTo>
                  <a:cubicBezTo>
                    <a:pt x="12030" y="243"/>
                    <a:pt x="12251" y="234"/>
                    <a:pt x="12472" y="234"/>
                  </a:cubicBezTo>
                  <a:cubicBezTo>
                    <a:pt x="12785" y="234"/>
                    <a:pt x="13097" y="251"/>
                    <a:pt x="13410" y="290"/>
                  </a:cubicBezTo>
                  <a:cubicBezTo>
                    <a:pt x="17113" y="590"/>
                    <a:pt x="20415" y="2591"/>
                    <a:pt x="22450" y="5694"/>
                  </a:cubicBezTo>
                  <a:cubicBezTo>
                    <a:pt x="23117" y="6728"/>
                    <a:pt x="23651" y="7862"/>
                    <a:pt x="23984" y="9096"/>
                  </a:cubicBezTo>
                  <a:lnTo>
                    <a:pt x="24151" y="9796"/>
                  </a:lnTo>
                  <a:cubicBezTo>
                    <a:pt x="24184" y="9997"/>
                    <a:pt x="24218" y="10197"/>
                    <a:pt x="24251" y="10397"/>
                  </a:cubicBezTo>
                  <a:cubicBezTo>
                    <a:pt x="24285" y="10630"/>
                    <a:pt x="24318" y="10797"/>
                    <a:pt x="24351" y="10964"/>
                  </a:cubicBezTo>
                  <a:cubicBezTo>
                    <a:pt x="24385" y="11097"/>
                    <a:pt x="24385" y="11264"/>
                    <a:pt x="24385" y="11398"/>
                  </a:cubicBezTo>
                  <a:cubicBezTo>
                    <a:pt x="24385" y="11598"/>
                    <a:pt x="24385" y="11798"/>
                    <a:pt x="24418" y="11998"/>
                  </a:cubicBezTo>
                  <a:lnTo>
                    <a:pt x="24418" y="11398"/>
                  </a:lnTo>
                  <a:cubicBezTo>
                    <a:pt x="24418" y="11264"/>
                    <a:pt x="24418" y="11097"/>
                    <a:pt x="24418" y="10964"/>
                  </a:cubicBezTo>
                  <a:cubicBezTo>
                    <a:pt x="24385" y="10797"/>
                    <a:pt x="24385" y="10597"/>
                    <a:pt x="24351" y="10397"/>
                  </a:cubicBezTo>
                  <a:cubicBezTo>
                    <a:pt x="24318" y="10230"/>
                    <a:pt x="24285" y="9997"/>
                    <a:pt x="24251" y="9763"/>
                  </a:cubicBezTo>
                  <a:lnTo>
                    <a:pt x="24084" y="9063"/>
                  </a:lnTo>
                  <a:cubicBezTo>
                    <a:pt x="23751" y="7828"/>
                    <a:pt x="23250" y="6694"/>
                    <a:pt x="22583" y="5627"/>
                  </a:cubicBezTo>
                  <a:cubicBezTo>
                    <a:pt x="20549" y="2458"/>
                    <a:pt x="17179" y="390"/>
                    <a:pt x="13443" y="56"/>
                  </a:cubicBezTo>
                  <a:cubicBezTo>
                    <a:pt x="13111" y="17"/>
                    <a:pt x="12791" y="1"/>
                    <a:pt x="12468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1795;p44">
              <a:extLst>
                <a:ext uri="{FF2B5EF4-FFF2-40B4-BE49-F238E27FC236}">
                  <a16:creationId xmlns:a16="http://schemas.microsoft.com/office/drawing/2014/main" id="{D6CE797B-B9BE-49C4-BE75-21E30F53CD76}"/>
                </a:ext>
              </a:extLst>
            </p:cNvPr>
            <p:cNvSpPr/>
            <p:nvPr/>
          </p:nvSpPr>
          <p:spPr>
            <a:xfrm>
              <a:off x="6582295" y="1651209"/>
              <a:ext cx="1702796" cy="2273721"/>
            </a:xfrm>
            <a:custGeom>
              <a:avLst/>
              <a:gdLst/>
              <a:ahLst/>
              <a:cxnLst/>
              <a:rect l="l" t="t" r="r" b="b"/>
              <a:pathLst>
                <a:path w="90466" h="120798" extrusionOk="0">
                  <a:moveTo>
                    <a:pt x="37843" y="1"/>
                  </a:moveTo>
                  <a:cubicBezTo>
                    <a:pt x="34245" y="1"/>
                    <a:pt x="30638" y="245"/>
                    <a:pt x="24552" y="1112"/>
                  </a:cubicBezTo>
                  <a:cubicBezTo>
                    <a:pt x="11142" y="3013"/>
                    <a:pt x="1" y="18591"/>
                    <a:pt x="268" y="45143"/>
                  </a:cubicBezTo>
                  <a:lnTo>
                    <a:pt x="24351" y="45143"/>
                  </a:lnTo>
                  <a:cubicBezTo>
                    <a:pt x="24351" y="45143"/>
                    <a:pt x="24351" y="24929"/>
                    <a:pt x="45366" y="24562"/>
                  </a:cubicBezTo>
                  <a:cubicBezTo>
                    <a:pt x="45492" y="24560"/>
                    <a:pt x="45617" y="24559"/>
                    <a:pt x="45741" y="24559"/>
                  </a:cubicBezTo>
                  <a:cubicBezTo>
                    <a:pt x="56404" y="24559"/>
                    <a:pt x="61971" y="31596"/>
                    <a:pt x="64247" y="37004"/>
                  </a:cubicBezTo>
                  <a:cubicBezTo>
                    <a:pt x="66915" y="43375"/>
                    <a:pt x="66115" y="50614"/>
                    <a:pt x="62512" y="56518"/>
                  </a:cubicBezTo>
                  <a:cubicBezTo>
                    <a:pt x="59101" y="62165"/>
                    <a:pt x="52364" y="67835"/>
                    <a:pt x="40730" y="67835"/>
                  </a:cubicBezTo>
                  <a:cubicBezTo>
                    <a:pt x="38481" y="67835"/>
                    <a:pt x="36050" y="67623"/>
                    <a:pt x="33425" y="67159"/>
                  </a:cubicBezTo>
                  <a:lnTo>
                    <a:pt x="33258" y="120797"/>
                  </a:lnTo>
                  <a:lnTo>
                    <a:pt x="57075" y="120797"/>
                  </a:lnTo>
                  <a:lnTo>
                    <a:pt x="57075" y="89008"/>
                  </a:lnTo>
                  <a:cubicBezTo>
                    <a:pt x="57075" y="89008"/>
                    <a:pt x="90465" y="80368"/>
                    <a:pt x="90465" y="43542"/>
                  </a:cubicBezTo>
                  <a:cubicBezTo>
                    <a:pt x="90465" y="8350"/>
                    <a:pt x="62012" y="745"/>
                    <a:pt x="46701" y="244"/>
                  </a:cubicBezTo>
                  <a:cubicBezTo>
                    <a:pt x="43106" y="132"/>
                    <a:pt x="40477" y="1"/>
                    <a:pt x="37843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1796;p44">
              <a:extLst>
                <a:ext uri="{FF2B5EF4-FFF2-40B4-BE49-F238E27FC236}">
                  <a16:creationId xmlns:a16="http://schemas.microsoft.com/office/drawing/2014/main" id="{DFED65A9-AE5C-4317-80CA-05E8E4542139}"/>
                </a:ext>
              </a:extLst>
            </p:cNvPr>
            <p:cNvSpPr/>
            <p:nvPr/>
          </p:nvSpPr>
          <p:spPr>
            <a:xfrm>
              <a:off x="7207033" y="4135874"/>
              <a:ext cx="455203" cy="424447"/>
            </a:xfrm>
            <a:custGeom>
              <a:avLst/>
              <a:gdLst/>
              <a:ahLst/>
              <a:cxnLst/>
              <a:rect l="l" t="t" r="r" b="b"/>
              <a:pathLst>
                <a:path w="24184" h="22550" extrusionOk="0">
                  <a:moveTo>
                    <a:pt x="0" y="0"/>
                  </a:moveTo>
                  <a:lnTo>
                    <a:pt x="0" y="22550"/>
                  </a:lnTo>
                  <a:lnTo>
                    <a:pt x="24184" y="22550"/>
                  </a:lnTo>
                  <a:lnTo>
                    <a:pt x="24184" y="0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1797;p44">
              <a:extLst>
                <a:ext uri="{FF2B5EF4-FFF2-40B4-BE49-F238E27FC236}">
                  <a16:creationId xmlns:a16="http://schemas.microsoft.com/office/drawing/2014/main" id="{69A3C7B3-4A9B-45CC-8480-48EF95B27372}"/>
                </a:ext>
              </a:extLst>
            </p:cNvPr>
            <p:cNvSpPr/>
            <p:nvPr/>
          </p:nvSpPr>
          <p:spPr>
            <a:xfrm>
              <a:off x="7207033" y="4135874"/>
              <a:ext cx="455203" cy="424447"/>
            </a:xfrm>
            <a:custGeom>
              <a:avLst/>
              <a:gdLst/>
              <a:ahLst/>
              <a:cxnLst/>
              <a:rect l="l" t="t" r="r" b="b"/>
              <a:pathLst>
                <a:path w="24184" h="22550" extrusionOk="0">
                  <a:moveTo>
                    <a:pt x="0" y="0"/>
                  </a:moveTo>
                  <a:lnTo>
                    <a:pt x="0" y="22550"/>
                  </a:lnTo>
                  <a:lnTo>
                    <a:pt x="24184" y="22550"/>
                  </a:lnTo>
                  <a:lnTo>
                    <a:pt x="241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798;p44">
              <a:extLst>
                <a:ext uri="{FF2B5EF4-FFF2-40B4-BE49-F238E27FC236}">
                  <a16:creationId xmlns:a16="http://schemas.microsoft.com/office/drawing/2014/main" id="{DDF30224-A4EE-4F02-92A0-00465182C1D4}"/>
                </a:ext>
              </a:extLst>
            </p:cNvPr>
            <p:cNvSpPr/>
            <p:nvPr/>
          </p:nvSpPr>
          <p:spPr>
            <a:xfrm>
              <a:off x="6582295" y="1651209"/>
              <a:ext cx="1702796" cy="2273721"/>
            </a:xfrm>
            <a:custGeom>
              <a:avLst/>
              <a:gdLst/>
              <a:ahLst/>
              <a:cxnLst/>
              <a:rect l="l" t="t" r="r" b="b"/>
              <a:pathLst>
                <a:path w="90466" h="120798" extrusionOk="0">
                  <a:moveTo>
                    <a:pt x="37843" y="1"/>
                  </a:moveTo>
                  <a:cubicBezTo>
                    <a:pt x="34245" y="1"/>
                    <a:pt x="30638" y="245"/>
                    <a:pt x="24552" y="1112"/>
                  </a:cubicBezTo>
                  <a:cubicBezTo>
                    <a:pt x="11142" y="3013"/>
                    <a:pt x="1" y="18591"/>
                    <a:pt x="268" y="45143"/>
                  </a:cubicBezTo>
                  <a:lnTo>
                    <a:pt x="24351" y="45143"/>
                  </a:lnTo>
                  <a:cubicBezTo>
                    <a:pt x="24351" y="45143"/>
                    <a:pt x="24351" y="24929"/>
                    <a:pt x="45366" y="24562"/>
                  </a:cubicBezTo>
                  <a:cubicBezTo>
                    <a:pt x="45492" y="24560"/>
                    <a:pt x="45617" y="24559"/>
                    <a:pt x="45741" y="24559"/>
                  </a:cubicBezTo>
                  <a:cubicBezTo>
                    <a:pt x="56404" y="24559"/>
                    <a:pt x="61971" y="31596"/>
                    <a:pt x="64247" y="37004"/>
                  </a:cubicBezTo>
                  <a:cubicBezTo>
                    <a:pt x="66915" y="43375"/>
                    <a:pt x="66115" y="50614"/>
                    <a:pt x="62512" y="56518"/>
                  </a:cubicBezTo>
                  <a:cubicBezTo>
                    <a:pt x="59101" y="62165"/>
                    <a:pt x="52364" y="67835"/>
                    <a:pt x="40730" y="67835"/>
                  </a:cubicBezTo>
                  <a:cubicBezTo>
                    <a:pt x="38481" y="67835"/>
                    <a:pt x="36050" y="67623"/>
                    <a:pt x="33425" y="67159"/>
                  </a:cubicBezTo>
                  <a:lnTo>
                    <a:pt x="33258" y="120797"/>
                  </a:lnTo>
                  <a:lnTo>
                    <a:pt x="57075" y="120797"/>
                  </a:lnTo>
                  <a:lnTo>
                    <a:pt x="57075" y="89008"/>
                  </a:lnTo>
                  <a:cubicBezTo>
                    <a:pt x="57075" y="89008"/>
                    <a:pt x="90465" y="80368"/>
                    <a:pt x="90465" y="43542"/>
                  </a:cubicBezTo>
                  <a:cubicBezTo>
                    <a:pt x="90465" y="8350"/>
                    <a:pt x="62012" y="745"/>
                    <a:pt x="46701" y="244"/>
                  </a:cubicBezTo>
                  <a:cubicBezTo>
                    <a:pt x="43106" y="132"/>
                    <a:pt x="40477" y="1"/>
                    <a:pt x="3784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1799;p44">
              <a:extLst>
                <a:ext uri="{FF2B5EF4-FFF2-40B4-BE49-F238E27FC236}">
                  <a16:creationId xmlns:a16="http://schemas.microsoft.com/office/drawing/2014/main" id="{BFEC66C9-CCA3-4380-A543-C107DA3B921A}"/>
                </a:ext>
              </a:extLst>
            </p:cNvPr>
            <p:cNvSpPr/>
            <p:nvPr/>
          </p:nvSpPr>
          <p:spPr>
            <a:xfrm>
              <a:off x="6391435" y="1654541"/>
              <a:ext cx="1705921" cy="2270389"/>
            </a:xfrm>
            <a:custGeom>
              <a:avLst/>
              <a:gdLst/>
              <a:ahLst/>
              <a:cxnLst/>
              <a:rect l="l" t="t" r="r" b="b"/>
              <a:pathLst>
                <a:path w="90632" h="120621" extrusionOk="0">
                  <a:moveTo>
                    <a:pt x="45533" y="1"/>
                  </a:moveTo>
                  <a:cubicBezTo>
                    <a:pt x="35192" y="1"/>
                    <a:pt x="0" y="2502"/>
                    <a:pt x="434" y="44966"/>
                  </a:cubicBezTo>
                  <a:lnTo>
                    <a:pt x="24518" y="44966"/>
                  </a:lnTo>
                  <a:cubicBezTo>
                    <a:pt x="24518" y="44966"/>
                    <a:pt x="24518" y="24752"/>
                    <a:pt x="45533" y="24385"/>
                  </a:cubicBezTo>
                  <a:cubicBezTo>
                    <a:pt x="45658" y="24383"/>
                    <a:pt x="45783" y="24382"/>
                    <a:pt x="45907" y="24382"/>
                  </a:cubicBezTo>
                  <a:cubicBezTo>
                    <a:pt x="56570" y="24382"/>
                    <a:pt x="62138" y="31419"/>
                    <a:pt x="64413" y="36827"/>
                  </a:cubicBezTo>
                  <a:cubicBezTo>
                    <a:pt x="67081" y="43198"/>
                    <a:pt x="66281" y="50437"/>
                    <a:pt x="62678" y="56341"/>
                  </a:cubicBezTo>
                  <a:cubicBezTo>
                    <a:pt x="59310" y="61917"/>
                    <a:pt x="52606" y="67060"/>
                    <a:pt x="41186" y="67060"/>
                  </a:cubicBezTo>
                  <a:cubicBezTo>
                    <a:pt x="38808" y="67060"/>
                    <a:pt x="36224" y="66837"/>
                    <a:pt x="33424" y="66348"/>
                  </a:cubicBezTo>
                  <a:lnTo>
                    <a:pt x="33424" y="120620"/>
                  </a:lnTo>
                  <a:lnTo>
                    <a:pt x="57241" y="120620"/>
                  </a:lnTo>
                  <a:lnTo>
                    <a:pt x="57241" y="88831"/>
                  </a:lnTo>
                  <a:cubicBezTo>
                    <a:pt x="57241" y="88831"/>
                    <a:pt x="90631" y="80191"/>
                    <a:pt x="90631" y="43365"/>
                  </a:cubicBezTo>
                  <a:cubicBezTo>
                    <a:pt x="90631" y="8173"/>
                    <a:pt x="59042" y="1"/>
                    <a:pt x="45533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1800;p44">
              <a:extLst>
                <a:ext uri="{FF2B5EF4-FFF2-40B4-BE49-F238E27FC236}">
                  <a16:creationId xmlns:a16="http://schemas.microsoft.com/office/drawing/2014/main" id="{B31D6B5A-638E-4448-A93F-EA9360479FA7}"/>
                </a:ext>
              </a:extLst>
            </p:cNvPr>
            <p:cNvSpPr/>
            <p:nvPr/>
          </p:nvSpPr>
          <p:spPr>
            <a:xfrm>
              <a:off x="6391435" y="1654541"/>
              <a:ext cx="1705921" cy="2270389"/>
            </a:xfrm>
            <a:custGeom>
              <a:avLst/>
              <a:gdLst/>
              <a:ahLst/>
              <a:cxnLst/>
              <a:rect l="l" t="t" r="r" b="b"/>
              <a:pathLst>
                <a:path w="90632" h="120621" extrusionOk="0">
                  <a:moveTo>
                    <a:pt x="45533" y="1"/>
                  </a:moveTo>
                  <a:cubicBezTo>
                    <a:pt x="35192" y="1"/>
                    <a:pt x="0" y="2502"/>
                    <a:pt x="434" y="44966"/>
                  </a:cubicBezTo>
                  <a:lnTo>
                    <a:pt x="24518" y="44966"/>
                  </a:lnTo>
                  <a:cubicBezTo>
                    <a:pt x="24518" y="44966"/>
                    <a:pt x="24518" y="24752"/>
                    <a:pt x="45533" y="24385"/>
                  </a:cubicBezTo>
                  <a:cubicBezTo>
                    <a:pt x="45658" y="24383"/>
                    <a:pt x="45783" y="24382"/>
                    <a:pt x="45907" y="24382"/>
                  </a:cubicBezTo>
                  <a:cubicBezTo>
                    <a:pt x="56570" y="24382"/>
                    <a:pt x="62138" y="31419"/>
                    <a:pt x="64413" y="36827"/>
                  </a:cubicBezTo>
                  <a:cubicBezTo>
                    <a:pt x="67081" y="43198"/>
                    <a:pt x="66281" y="50437"/>
                    <a:pt x="62678" y="56341"/>
                  </a:cubicBezTo>
                  <a:cubicBezTo>
                    <a:pt x="59310" y="61917"/>
                    <a:pt x="52606" y="67060"/>
                    <a:pt x="41186" y="67060"/>
                  </a:cubicBezTo>
                  <a:cubicBezTo>
                    <a:pt x="38808" y="67060"/>
                    <a:pt x="36224" y="66837"/>
                    <a:pt x="33424" y="66348"/>
                  </a:cubicBezTo>
                  <a:lnTo>
                    <a:pt x="33424" y="120620"/>
                  </a:lnTo>
                  <a:lnTo>
                    <a:pt x="57241" y="120620"/>
                  </a:lnTo>
                  <a:lnTo>
                    <a:pt x="57241" y="88831"/>
                  </a:lnTo>
                  <a:cubicBezTo>
                    <a:pt x="57241" y="88831"/>
                    <a:pt x="90631" y="80191"/>
                    <a:pt x="90631" y="43365"/>
                  </a:cubicBezTo>
                  <a:cubicBezTo>
                    <a:pt x="90631" y="8173"/>
                    <a:pt x="59042" y="1"/>
                    <a:pt x="45533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1801;p44">
              <a:extLst>
                <a:ext uri="{FF2B5EF4-FFF2-40B4-BE49-F238E27FC236}">
                  <a16:creationId xmlns:a16="http://schemas.microsoft.com/office/drawing/2014/main" id="{1F6143F9-5500-41EF-B6DD-49535EBA2DE5}"/>
                </a:ext>
              </a:extLst>
            </p:cNvPr>
            <p:cNvSpPr/>
            <p:nvPr/>
          </p:nvSpPr>
          <p:spPr>
            <a:xfrm>
              <a:off x="7019297" y="4135874"/>
              <a:ext cx="455222" cy="424447"/>
            </a:xfrm>
            <a:custGeom>
              <a:avLst/>
              <a:gdLst/>
              <a:ahLst/>
              <a:cxnLst/>
              <a:rect l="l" t="t" r="r" b="b"/>
              <a:pathLst>
                <a:path w="24185" h="22550" extrusionOk="0">
                  <a:moveTo>
                    <a:pt x="0" y="0"/>
                  </a:moveTo>
                  <a:lnTo>
                    <a:pt x="0" y="22550"/>
                  </a:lnTo>
                  <a:lnTo>
                    <a:pt x="24184" y="22550"/>
                  </a:lnTo>
                  <a:lnTo>
                    <a:pt x="24184" y="0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1802;p44">
              <a:extLst>
                <a:ext uri="{FF2B5EF4-FFF2-40B4-BE49-F238E27FC236}">
                  <a16:creationId xmlns:a16="http://schemas.microsoft.com/office/drawing/2014/main" id="{FCB860E4-B6FD-4F3E-8D3D-E8DCFB182A95}"/>
                </a:ext>
              </a:extLst>
            </p:cNvPr>
            <p:cNvSpPr/>
            <p:nvPr/>
          </p:nvSpPr>
          <p:spPr>
            <a:xfrm>
              <a:off x="7019297" y="4135874"/>
              <a:ext cx="455222" cy="424447"/>
            </a:xfrm>
            <a:custGeom>
              <a:avLst/>
              <a:gdLst/>
              <a:ahLst/>
              <a:cxnLst/>
              <a:rect l="l" t="t" r="r" b="b"/>
              <a:pathLst>
                <a:path w="24185" h="22550" extrusionOk="0">
                  <a:moveTo>
                    <a:pt x="0" y="0"/>
                  </a:moveTo>
                  <a:lnTo>
                    <a:pt x="0" y="22550"/>
                  </a:lnTo>
                  <a:lnTo>
                    <a:pt x="24184" y="22550"/>
                  </a:lnTo>
                  <a:lnTo>
                    <a:pt x="24184" y="0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1803;p44">
              <a:extLst>
                <a:ext uri="{FF2B5EF4-FFF2-40B4-BE49-F238E27FC236}">
                  <a16:creationId xmlns:a16="http://schemas.microsoft.com/office/drawing/2014/main" id="{C366BA49-C632-4540-BF7D-60AF7694A002}"/>
                </a:ext>
              </a:extLst>
            </p:cNvPr>
            <p:cNvSpPr/>
            <p:nvPr/>
          </p:nvSpPr>
          <p:spPr>
            <a:xfrm>
              <a:off x="6850403" y="2110573"/>
              <a:ext cx="449557" cy="384694"/>
            </a:xfrm>
            <a:custGeom>
              <a:avLst/>
              <a:gdLst/>
              <a:ahLst/>
              <a:cxnLst/>
              <a:rect l="l" t="t" r="r" b="b"/>
              <a:pathLst>
                <a:path w="23884" h="20438" extrusionOk="0">
                  <a:moveTo>
                    <a:pt x="21057" y="0"/>
                  </a:moveTo>
                  <a:cubicBezTo>
                    <a:pt x="20265" y="0"/>
                    <a:pt x="19472" y="52"/>
                    <a:pt x="18680" y="157"/>
                  </a:cubicBezTo>
                  <a:cubicBezTo>
                    <a:pt x="16812" y="390"/>
                    <a:pt x="14978" y="790"/>
                    <a:pt x="13176" y="1424"/>
                  </a:cubicBezTo>
                  <a:cubicBezTo>
                    <a:pt x="12142" y="1791"/>
                    <a:pt x="11108" y="2225"/>
                    <a:pt x="10141" y="2759"/>
                  </a:cubicBezTo>
                  <a:cubicBezTo>
                    <a:pt x="9073" y="3292"/>
                    <a:pt x="8039" y="3926"/>
                    <a:pt x="7139" y="4693"/>
                  </a:cubicBezTo>
                  <a:cubicBezTo>
                    <a:pt x="6205" y="5461"/>
                    <a:pt x="5371" y="6328"/>
                    <a:pt x="4670" y="7295"/>
                  </a:cubicBezTo>
                  <a:cubicBezTo>
                    <a:pt x="4003" y="8196"/>
                    <a:pt x="3369" y="9130"/>
                    <a:pt x="2836" y="10097"/>
                  </a:cubicBezTo>
                  <a:cubicBezTo>
                    <a:pt x="1935" y="11732"/>
                    <a:pt x="1201" y="13500"/>
                    <a:pt x="701" y="15301"/>
                  </a:cubicBezTo>
                  <a:cubicBezTo>
                    <a:pt x="367" y="16535"/>
                    <a:pt x="134" y="17803"/>
                    <a:pt x="34" y="19070"/>
                  </a:cubicBezTo>
                  <a:cubicBezTo>
                    <a:pt x="0" y="19504"/>
                    <a:pt x="0" y="19871"/>
                    <a:pt x="0" y="20104"/>
                  </a:cubicBezTo>
                  <a:cubicBezTo>
                    <a:pt x="0" y="20204"/>
                    <a:pt x="0" y="20338"/>
                    <a:pt x="0" y="20438"/>
                  </a:cubicBezTo>
                  <a:cubicBezTo>
                    <a:pt x="34" y="20338"/>
                    <a:pt x="34" y="20204"/>
                    <a:pt x="34" y="20104"/>
                  </a:cubicBezTo>
                  <a:cubicBezTo>
                    <a:pt x="67" y="19871"/>
                    <a:pt x="67" y="19504"/>
                    <a:pt x="100" y="19070"/>
                  </a:cubicBezTo>
                  <a:cubicBezTo>
                    <a:pt x="234" y="17803"/>
                    <a:pt x="501" y="16568"/>
                    <a:pt x="834" y="15368"/>
                  </a:cubicBezTo>
                  <a:cubicBezTo>
                    <a:pt x="1368" y="13566"/>
                    <a:pt x="2102" y="11832"/>
                    <a:pt x="3002" y="10197"/>
                  </a:cubicBezTo>
                  <a:cubicBezTo>
                    <a:pt x="3536" y="9230"/>
                    <a:pt x="4170" y="8296"/>
                    <a:pt x="4804" y="7429"/>
                  </a:cubicBezTo>
                  <a:cubicBezTo>
                    <a:pt x="5537" y="6495"/>
                    <a:pt x="6338" y="5627"/>
                    <a:pt x="7239" y="4860"/>
                  </a:cubicBezTo>
                  <a:cubicBezTo>
                    <a:pt x="8173" y="4126"/>
                    <a:pt x="9173" y="3459"/>
                    <a:pt x="10241" y="2925"/>
                  </a:cubicBezTo>
                  <a:cubicBezTo>
                    <a:pt x="11208" y="2425"/>
                    <a:pt x="12209" y="1991"/>
                    <a:pt x="13276" y="1624"/>
                  </a:cubicBezTo>
                  <a:cubicBezTo>
                    <a:pt x="15011" y="1024"/>
                    <a:pt x="16846" y="590"/>
                    <a:pt x="18714" y="357"/>
                  </a:cubicBezTo>
                  <a:cubicBezTo>
                    <a:pt x="19629" y="233"/>
                    <a:pt x="20563" y="164"/>
                    <a:pt x="21501" y="164"/>
                  </a:cubicBezTo>
                  <a:cubicBezTo>
                    <a:pt x="21828" y="164"/>
                    <a:pt x="22155" y="173"/>
                    <a:pt x="22483" y="190"/>
                  </a:cubicBezTo>
                  <a:cubicBezTo>
                    <a:pt x="22950" y="190"/>
                    <a:pt x="23283" y="290"/>
                    <a:pt x="23517" y="290"/>
                  </a:cubicBezTo>
                  <a:lnTo>
                    <a:pt x="23884" y="290"/>
                  </a:lnTo>
                  <a:cubicBezTo>
                    <a:pt x="23750" y="257"/>
                    <a:pt x="23650" y="223"/>
                    <a:pt x="23517" y="190"/>
                  </a:cubicBezTo>
                  <a:cubicBezTo>
                    <a:pt x="23183" y="123"/>
                    <a:pt x="22850" y="90"/>
                    <a:pt x="22483" y="57"/>
                  </a:cubicBezTo>
                  <a:cubicBezTo>
                    <a:pt x="22008" y="19"/>
                    <a:pt x="21532" y="0"/>
                    <a:pt x="2105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804;p44">
              <a:extLst>
                <a:ext uri="{FF2B5EF4-FFF2-40B4-BE49-F238E27FC236}">
                  <a16:creationId xmlns:a16="http://schemas.microsoft.com/office/drawing/2014/main" id="{B5485570-AA47-4A1A-A7C1-E187D5A7899D}"/>
                </a:ext>
              </a:extLst>
            </p:cNvPr>
            <p:cNvSpPr/>
            <p:nvPr/>
          </p:nvSpPr>
          <p:spPr>
            <a:xfrm>
              <a:off x="7225855" y="1655802"/>
              <a:ext cx="756608" cy="379255"/>
            </a:xfrm>
            <a:custGeom>
              <a:avLst/>
              <a:gdLst/>
              <a:ahLst/>
              <a:cxnLst/>
              <a:rect l="l" t="t" r="r" b="b"/>
              <a:pathLst>
                <a:path w="40197" h="20149" extrusionOk="0">
                  <a:moveTo>
                    <a:pt x="1" y="0"/>
                  </a:moveTo>
                  <a:lnTo>
                    <a:pt x="1402" y="34"/>
                  </a:lnTo>
                  <a:lnTo>
                    <a:pt x="2369" y="67"/>
                  </a:lnTo>
                  <a:cubicBezTo>
                    <a:pt x="2736" y="67"/>
                    <a:pt x="3136" y="134"/>
                    <a:pt x="3570" y="167"/>
                  </a:cubicBezTo>
                  <a:cubicBezTo>
                    <a:pt x="4404" y="234"/>
                    <a:pt x="5371" y="267"/>
                    <a:pt x="6439" y="467"/>
                  </a:cubicBezTo>
                  <a:lnTo>
                    <a:pt x="8107" y="701"/>
                  </a:lnTo>
                  <a:cubicBezTo>
                    <a:pt x="8707" y="768"/>
                    <a:pt x="9274" y="901"/>
                    <a:pt x="9874" y="1034"/>
                  </a:cubicBezTo>
                  <a:cubicBezTo>
                    <a:pt x="10508" y="1168"/>
                    <a:pt x="11142" y="1301"/>
                    <a:pt x="11776" y="1468"/>
                  </a:cubicBezTo>
                  <a:lnTo>
                    <a:pt x="13777" y="1968"/>
                  </a:lnTo>
                  <a:cubicBezTo>
                    <a:pt x="14478" y="2135"/>
                    <a:pt x="15145" y="2369"/>
                    <a:pt x="15845" y="2602"/>
                  </a:cubicBezTo>
                  <a:cubicBezTo>
                    <a:pt x="16546" y="2836"/>
                    <a:pt x="17280" y="3069"/>
                    <a:pt x="18014" y="3336"/>
                  </a:cubicBezTo>
                  <a:lnTo>
                    <a:pt x="20182" y="4170"/>
                  </a:lnTo>
                  <a:lnTo>
                    <a:pt x="22383" y="5171"/>
                  </a:lnTo>
                  <a:cubicBezTo>
                    <a:pt x="25152" y="6505"/>
                    <a:pt x="27787" y="8073"/>
                    <a:pt x="30256" y="9841"/>
                  </a:cubicBezTo>
                  <a:cubicBezTo>
                    <a:pt x="30856" y="10241"/>
                    <a:pt x="31356" y="10675"/>
                    <a:pt x="31890" y="11075"/>
                  </a:cubicBezTo>
                  <a:lnTo>
                    <a:pt x="32657" y="11709"/>
                  </a:lnTo>
                  <a:lnTo>
                    <a:pt x="33391" y="12342"/>
                  </a:lnTo>
                  <a:cubicBezTo>
                    <a:pt x="33858" y="12743"/>
                    <a:pt x="34292" y="13176"/>
                    <a:pt x="34726" y="13543"/>
                  </a:cubicBezTo>
                  <a:cubicBezTo>
                    <a:pt x="35159" y="13944"/>
                    <a:pt x="35526" y="14377"/>
                    <a:pt x="35893" y="14744"/>
                  </a:cubicBezTo>
                  <a:cubicBezTo>
                    <a:pt x="36260" y="15144"/>
                    <a:pt x="36627" y="15511"/>
                    <a:pt x="36960" y="15878"/>
                  </a:cubicBezTo>
                  <a:lnTo>
                    <a:pt x="37794" y="16912"/>
                  </a:lnTo>
                  <a:lnTo>
                    <a:pt x="38562" y="17846"/>
                  </a:lnTo>
                  <a:cubicBezTo>
                    <a:pt x="38762" y="18113"/>
                    <a:pt x="38962" y="18413"/>
                    <a:pt x="39129" y="18647"/>
                  </a:cubicBezTo>
                  <a:lnTo>
                    <a:pt x="39929" y="19781"/>
                  </a:lnTo>
                  <a:cubicBezTo>
                    <a:pt x="39976" y="19851"/>
                    <a:pt x="40038" y="19920"/>
                    <a:pt x="40083" y="19979"/>
                  </a:cubicBezTo>
                  <a:lnTo>
                    <a:pt x="40083" y="19979"/>
                  </a:lnTo>
                  <a:lnTo>
                    <a:pt x="39929" y="19748"/>
                  </a:lnTo>
                  <a:cubicBezTo>
                    <a:pt x="39729" y="19481"/>
                    <a:pt x="39496" y="19114"/>
                    <a:pt x="39162" y="18614"/>
                  </a:cubicBezTo>
                  <a:cubicBezTo>
                    <a:pt x="38995" y="18347"/>
                    <a:pt x="38828" y="18080"/>
                    <a:pt x="38595" y="17780"/>
                  </a:cubicBezTo>
                  <a:lnTo>
                    <a:pt x="37861" y="16846"/>
                  </a:lnTo>
                  <a:lnTo>
                    <a:pt x="37027" y="15778"/>
                  </a:lnTo>
                  <a:cubicBezTo>
                    <a:pt x="36727" y="15411"/>
                    <a:pt x="36360" y="15044"/>
                    <a:pt x="35993" y="14677"/>
                  </a:cubicBezTo>
                  <a:cubicBezTo>
                    <a:pt x="35626" y="14277"/>
                    <a:pt x="35259" y="13877"/>
                    <a:pt x="34826" y="13443"/>
                  </a:cubicBezTo>
                  <a:lnTo>
                    <a:pt x="33491" y="12209"/>
                  </a:lnTo>
                  <a:cubicBezTo>
                    <a:pt x="33258" y="11976"/>
                    <a:pt x="33024" y="11775"/>
                    <a:pt x="32791" y="11575"/>
                  </a:cubicBezTo>
                  <a:lnTo>
                    <a:pt x="31990" y="11008"/>
                  </a:lnTo>
                  <a:cubicBezTo>
                    <a:pt x="31457" y="10575"/>
                    <a:pt x="30956" y="10141"/>
                    <a:pt x="30356" y="9707"/>
                  </a:cubicBezTo>
                  <a:cubicBezTo>
                    <a:pt x="27887" y="7906"/>
                    <a:pt x="25219" y="6338"/>
                    <a:pt x="22450" y="5037"/>
                  </a:cubicBezTo>
                  <a:lnTo>
                    <a:pt x="20249" y="4037"/>
                  </a:lnTo>
                  <a:lnTo>
                    <a:pt x="18047" y="3203"/>
                  </a:lnTo>
                  <a:cubicBezTo>
                    <a:pt x="17346" y="2902"/>
                    <a:pt x="16613" y="2669"/>
                    <a:pt x="15912" y="2469"/>
                  </a:cubicBezTo>
                  <a:cubicBezTo>
                    <a:pt x="15178" y="2235"/>
                    <a:pt x="14511" y="2002"/>
                    <a:pt x="13811" y="1835"/>
                  </a:cubicBezTo>
                  <a:lnTo>
                    <a:pt x="11809" y="1301"/>
                  </a:lnTo>
                  <a:cubicBezTo>
                    <a:pt x="11142" y="1134"/>
                    <a:pt x="10508" y="1001"/>
                    <a:pt x="9908" y="901"/>
                  </a:cubicBezTo>
                  <a:cubicBezTo>
                    <a:pt x="9274" y="801"/>
                    <a:pt x="8674" y="634"/>
                    <a:pt x="8107" y="567"/>
                  </a:cubicBezTo>
                  <a:lnTo>
                    <a:pt x="6439" y="334"/>
                  </a:lnTo>
                  <a:cubicBezTo>
                    <a:pt x="5405" y="167"/>
                    <a:pt x="4404" y="134"/>
                    <a:pt x="3570" y="67"/>
                  </a:cubicBezTo>
                  <a:cubicBezTo>
                    <a:pt x="3136" y="34"/>
                    <a:pt x="2736" y="0"/>
                    <a:pt x="2369" y="0"/>
                  </a:cubicBezTo>
                  <a:close/>
                  <a:moveTo>
                    <a:pt x="40083" y="19979"/>
                  </a:moveTo>
                  <a:lnTo>
                    <a:pt x="40129" y="20048"/>
                  </a:lnTo>
                  <a:cubicBezTo>
                    <a:pt x="40119" y="20028"/>
                    <a:pt x="40103" y="20004"/>
                    <a:pt x="40083" y="19979"/>
                  </a:cubicBezTo>
                  <a:close/>
                  <a:moveTo>
                    <a:pt x="40129" y="20048"/>
                  </a:moveTo>
                  <a:lnTo>
                    <a:pt x="40129" y="20048"/>
                  </a:lnTo>
                  <a:cubicBezTo>
                    <a:pt x="40196" y="20115"/>
                    <a:pt x="40196" y="20148"/>
                    <a:pt x="40196" y="20148"/>
                  </a:cubicBezTo>
                  <a:lnTo>
                    <a:pt x="40196" y="20148"/>
                  </a:lnTo>
                  <a:cubicBezTo>
                    <a:pt x="40196" y="20115"/>
                    <a:pt x="40163" y="20081"/>
                    <a:pt x="40129" y="20048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805;p44">
              <a:extLst>
                <a:ext uri="{FF2B5EF4-FFF2-40B4-BE49-F238E27FC236}">
                  <a16:creationId xmlns:a16="http://schemas.microsoft.com/office/drawing/2014/main" id="{E7FAFA98-65CE-4AA7-989D-2E8C857054FB}"/>
                </a:ext>
              </a:extLst>
            </p:cNvPr>
            <p:cNvSpPr/>
            <p:nvPr/>
          </p:nvSpPr>
          <p:spPr>
            <a:xfrm>
              <a:off x="7470736" y="3008218"/>
              <a:ext cx="464633" cy="320227"/>
            </a:xfrm>
            <a:custGeom>
              <a:avLst/>
              <a:gdLst/>
              <a:ahLst/>
              <a:cxnLst/>
              <a:rect l="l" t="t" r="r" b="b"/>
              <a:pathLst>
                <a:path w="24685" h="17013" extrusionOk="0">
                  <a:moveTo>
                    <a:pt x="24684" y="1"/>
                  </a:moveTo>
                  <a:cubicBezTo>
                    <a:pt x="24618" y="67"/>
                    <a:pt x="24551" y="134"/>
                    <a:pt x="24451" y="201"/>
                  </a:cubicBezTo>
                  <a:lnTo>
                    <a:pt x="23884" y="868"/>
                  </a:lnTo>
                  <a:cubicBezTo>
                    <a:pt x="23617" y="1168"/>
                    <a:pt x="23317" y="1535"/>
                    <a:pt x="22950" y="1935"/>
                  </a:cubicBezTo>
                  <a:cubicBezTo>
                    <a:pt x="22583" y="2336"/>
                    <a:pt x="22149" y="2769"/>
                    <a:pt x="21682" y="3270"/>
                  </a:cubicBezTo>
                  <a:cubicBezTo>
                    <a:pt x="21182" y="3770"/>
                    <a:pt x="20648" y="4270"/>
                    <a:pt x="20081" y="4838"/>
                  </a:cubicBezTo>
                  <a:cubicBezTo>
                    <a:pt x="19481" y="5405"/>
                    <a:pt x="18847" y="5972"/>
                    <a:pt x="18146" y="6572"/>
                  </a:cubicBezTo>
                  <a:cubicBezTo>
                    <a:pt x="16679" y="7840"/>
                    <a:pt x="15111" y="9041"/>
                    <a:pt x="13476" y="10175"/>
                  </a:cubicBezTo>
                  <a:cubicBezTo>
                    <a:pt x="11775" y="11342"/>
                    <a:pt x="10041" y="12376"/>
                    <a:pt x="8473" y="13244"/>
                  </a:cubicBezTo>
                  <a:cubicBezTo>
                    <a:pt x="7639" y="13677"/>
                    <a:pt x="6872" y="14077"/>
                    <a:pt x="6171" y="14411"/>
                  </a:cubicBezTo>
                  <a:cubicBezTo>
                    <a:pt x="5437" y="14778"/>
                    <a:pt x="4737" y="15078"/>
                    <a:pt x="4136" y="15378"/>
                  </a:cubicBezTo>
                  <a:cubicBezTo>
                    <a:pt x="3503" y="15645"/>
                    <a:pt x="2902" y="15879"/>
                    <a:pt x="2402" y="16079"/>
                  </a:cubicBezTo>
                  <a:cubicBezTo>
                    <a:pt x="1901" y="16279"/>
                    <a:pt x="1468" y="16446"/>
                    <a:pt x="1101" y="16579"/>
                  </a:cubicBezTo>
                  <a:lnTo>
                    <a:pt x="267" y="16879"/>
                  </a:lnTo>
                  <a:cubicBezTo>
                    <a:pt x="167" y="16913"/>
                    <a:pt x="67" y="16980"/>
                    <a:pt x="0" y="17013"/>
                  </a:cubicBezTo>
                  <a:cubicBezTo>
                    <a:pt x="100" y="17013"/>
                    <a:pt x="200" y="16980"/>
                    <a:pt x="300" y="16946"/>
                  </a:cubicBezTo>
                  <a:lnTo>
                    <a:pt x="1134" y="16646"/>
                  </a:lnTo>
                  <a:cubicBezTo>
                    <a:pt x="1501" y="16546"/>
                    <a:pt x="1935" y="16379"/>
                    <a:pt x="2435" y="16179"/>
                  </a:cubicBezTo>
                  <a:cubicBezTo>
                    <a:pt x="2935" y="16012"/>
                    <a:pt x="3536" y="15779"/>
                    <a:pt x="4170" y="15512"/>
                  </a:cubicBezTo>
                  <a:cubicBezTo>
                    <a:pt x="4803" y="15245"/>
                    <a:pt x="5504" y="14911"/>
                    <a:pt x="6238" y="14578"/>
                  </a:cubicBezTo>
                  <a:cubicBezTo>
                    <a:pt x="6972" y="14278"/>
                    <a:pt x="7739" y="13844"/>
                    <a:pt x="8539" y="13444"/>
                  </a:cubicBezTo>
                  <a:cubicBezTo>
                    <a:pt x="12042" y="11576"/>
                    <a:pt x="15311" y="9307"/>
                    <a:pt x="18280" y="6706"/>
                  </a:cubicBezTo>
                  <a:cubicBezTo>
                    <a:pt x="18947" y="6105"/>
                    <a:pt x="19581" y="5538"/>
                    <a:pt x="20181" y="4971"/>
                  </a:cubicBezTo>
                  <a:cubicBezTo>
                    <a:pt x="20782" y="4404"/>
                    <a:pt x="21282" y="3870"/>
                    <a:pt x="21782" y="3370"/>
                  </a:cubicBezTo>
                  <a:cubicBezTo>
                    <a:pt x="22249" y="2869"/>
                    <a:pt x="22650" y="2402"/>
                    <a:pt x="23016" y="2002"/>
                  </a:cubicBezTo>
                  <a:cubicBezTo>
                    <a:pt x="23383" y="1602"/>
                    <a:pt x="23684" y="1235"/>
                    <a:pt x="23950" y="935"/>
                  </a:cubicBezTo>
                  <a:lnTo>
                    <a:pt x="24518" y="268"/>
                  </a:lnTo>
                  <a:cubicBezTo>
                    <a:pt x="24584" y="168"/>
                    <a:pt x="24651" y="101"/>
                    <a:pt x="2468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806;p44">
              <a:extLst>
                <a:ext uri="{FF2B5EF4-FFF2-40B4-BE49-F238E27FC236}">
                  <a16:creationId xmlns:a16="http://schemas.microsoft.com/office/drawing/2014/main" id="{6F42DE4F-B73E-48D1-BA55-9C1B14A8353A}"/>
                </a:ext>
              </a:extLst>
            </p:cNvPr>
            <p:cNvSpPr/>
            <p:nvPr/>
          </p:nvSpPr>
          <p:spPr>
            <a:xfrm>
              <a:off x="7458803" y="3326544"/>
              <a:ext cx="4404" cy="563226"/>
            </a:xfrm>
            <a:custGeom>
              <a:avLst/>
              <a:gdLst/>
              <a:ahLst/>
              <a:cxnLst/>
              <a:rect l="l" t="t" r="r" b="b"/>
              <a:pathLst>
                <a:path w="234" h="29923" extrusionOk="0">
                  <a:moveTo>
                    <a:pt x="100" y="1"/>
                  </a:moveTo>
                  <a:cubicBezTo>
                    <a:pt x="67" y="1"/>
                    <a:pt x="0" y="6672"/>
                    <a:pt x="0" y="14945"/>
                  </a:cubicBezTo>
                  <a:cubicBezTo>
                    <a:pt x="0" y="23217"/>
                    <a:pt x="67" y="29922"/>
                    <a:pt x="100" y="29922"/>
                  </a:cubicBezTo>
                  <a:cubicBezTo>
                    <a:pt x="167" y="29922"/>
                    <a:pt x="234" y="23217"/>
                    <a:pt x="234" y="14945"/>
                  </a:cubicBezTo>
                  <a:cubicBezTo>
                    <a:pt x="234" y="6672"/>
                    <a:pt x="167" y="1"/>
                    <a:pt x="10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807;p44">
              <a:extLst>
                <a:ext uri="{FF2B5EF4-FFF2-40B4-BE49-F238E27FC236}">
                  <a16:creationId xmlns:a16="http://schemas.microsoft.com/office/drawing/2014/main" id="{52030227-9614-4042-8588-87B6789CCA81}"/>
                </a:ext>
              </a:extLst>
            </p:cNvPr>
            <p:cNvSpPr/>
            <p:nvPr/>
          </p:nvSpPr>
          <p:spPr>
            <a:xfrm>
              <a:off x="7476383" y="4136495"/>
              <a:ext cx="3783" cy="394953"/>
            </a:xfrm>
            <a:custGeom>
              <a:avLst/>
              <a:gdLst/>
              <a:ahLst/>
              <a:cxnLst/>
              <a:rect l="l" t="t" r="r" b="b"/>
              <a:pathLst>
                <a:path w="201" h="20983" extrusionOk="0">
                  <a:moveTo>
                    <a:pt x="100" y="1"/>
                  </a:moveTo>
                  <a:cubicBezTo>
                    <a:pt x="34" y="1"/>
                    <a:pt x="0" y="4704"/>
                    <a:pt x="0" y="10508"/>
                  </a:cubicBezTo>
                  <a:cubicBezTo>
                    <a:pt x="0" y="16279"/>
                    <a:pt x="34" y="20982"/>
                    <a:pt x="100" y="20982"/>
                  </a:cubicBezTo>
                  <a:cubicBezTo>
                    <a:pt x="167" y="20982"/>
                    <a:pt x="200" y="16312"/>
                    <a:pt x="200" y="10508"/>
                  </a:cubicBezTo>
                  <a:cubicBezTo>
                    <a:pt x="200" y="4704"/>
                    <a:pt x="167" y="1"/>
                    <a:pt x="10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808;p44">
              <a:extLst>
                <a:ext uri="{FF2B5EF4-FFF2-40B4-BE49-F238E27FC236}">
                  <a16:creationId xmlns:a16="http://schemas.microsoft.com/office/drawing/2014/main" id="{D7D0AAAD-3B46-41ED-9722-A5D03BBCE39A}"/>
                </a:ext>
              </a:extLst>
            </p:cNvPr>
            <p:cNvSpPr/>
            <p:nvPr/>
          </p:nvSpPr>
          <p:spPr>
            <a:xfrm>
              <a:off x="7916509" y="2358390"/>
              <a:ext cx="228562" cy="120784"/>
            </a:xfrm>
            <a:custGeom>
              <a:avLst/>
              <a:gdLst/>
              <a:ahLst/>
              <a:cxnLst/>
              <a:rect l="l" t="t" r="r" b="b"/>
              <a:pathLst>
                <a:path w="12143" h="6417" extrusionOk="0">
                  <a:moveTo>
                    <a:pt x="12143" y="0"/>
                  </a:moveTo>
                  <a:lnTo>
                    <a:pt x="12143" y="0"/>
                  </a:lnTo>
                  <a:cubicBezTo>
                    <a:pt x="12142" y="0"/>
                    <a:pt x="2302" y="634"/>
                    <a:pt x="401" y="4370"/>
                  </a:cubicBezTo>
                  <a:cubicBezTo>
                    <a:pt x="1" y="5204"/>
                    <a:pt x="1568" y="5904"/>
                    <a:pt x="2436" y="6171"/>
                  </a:cubicBezTo>
                  <a:cubicBezTo>
                    <a:pt x="3089" y="6335"/>
                    <a:pt x="3743" y="6416"/>
                    <a:pt x="4397" y="6416"/>
                  </a:cubicBezTo>
                  <a:cubicBezTo>
                    <a:pt x="4677" y="6416"/>
                    <a:pt x="4957" y="6401"/>
                    <a:pt x="5238" y="6371"/>
                  </a:cubicBezTo>
                  <a:cubicBezTo>
                    <a:pt x="6505" y="6305"/>
                    <a:pt x="7773" y="6171"/>
                    <a:pt x="8874" y="5571"/>
                  </a:cubicBezTo>
                  <a:cubicBezTo>
                    <a:pt x="9808" y="4970"/>
                    <a:pt x="10575" y="4136"/>
                    <a:pt x="11042" y="3136"/>
                  </a:cubicBezTo>
                  <a:cubicBezTo>
                    <a:pt x="11509" y="2135"/>
                    <a:pt x="11876" y="1067"/>
                    <a:pt x="12143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809;p44">
              <a:extLst>
                <a:ext uri="{FF2B5EF4-FFF2-40B4-BE49-F238E27FC236}">
                  <a16:creationId xmlns:a16="http://schemas.microsoft.com/office/drawing/2014/main" id="{D763A105-2F79-4797-B1B5-4D89C58F560B}"/>
                </a:ext>
              </a:extLst>
            </p:cNvPr>
            <p:cNvSpPr/>
            <p:nvPr/>
          </p:nvSpPr>
          <p:spPr>
            <a:xfrm>
              <a:off x="7916509" y="2358390"/>
              <a:ext cx="228562" cy="120784"/>
            </a:xfrm>
            <a:custGeom>
              <a:avLst/>
              <a:gdLst/>
              <a:ahLst/>
              <a:cxnLst/>
              <a:rect l="l" t="t" r="r" b="b"/>
              <a:pathLst>
                <a:path w="12143" h="6417" extrusionOk="0">
                  <a:moveTo>
                    <a:pt x="12143" y="0"/>
                  </a:moveTo>
                  <a:lnTo>
                    <a:pt x="12143" y="0"/>
                  </a:lnTo>
                  <a:cubicBezTo>
                    <a:pt x="12142" y="0"/>
                    <a:pt x="2302" y="634"/>
                    <a:pt x="401" y="4370"/>
                  </a:cubicBezTo>
                  <a:cubicBezTo>
                    <a:pt x="1" y="5204"/>
                    <a:pt x="1568" y="5904"/>
                    <a:pt x="2436" y="6171"/>
                  </a:cubicBezTo>
                  <a:cubicBezTo>
                    <a:pt x="3089" y="6335"/>
                    <a:pt x="3743" y="6416"/>
                    <a:pt x="4397" y="6416"/>
                  </a:cubicBezTo>
                  <a:cubicBezTo>
                    <a:pt x="4677" y="6416"/>
                    <a:pt x="4957" y="6401"/>
                    <a:pt x="5238" y="6371"/>
                  </a:cubicBezTo>
                  <a:cubicBezTo>
                    <a:pt x="6505" y="6305"/>
                    <a:pt x="7773" y="6171"/>
                    <a:pt x="8874" y="5571"/>
                  </a:cubicBezTo>
                  <a:cubicBezTo>
                    <a:pt x="9808" y="4970"/>
                    <a:pt x="10575" y="4136"/>
                    <a:pt x="11042" y="3136"/>
                  </a:cubicBezTo>
                  <a:cubicBezTo>
                    <a:pt x="11509" y="2135"/>
                    <a:pt x="11876" y="1067"/>
                    <a:pt x="1214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810;p44">
              <a:extLst>
                <a:ext uri="{FF2B5EF4-FFF2-40B4-BE49-F238E27FC236}">
                  <a16:creationId xmlns:a16="http://schemas.microsoft.com/office/drawing/2014/main" id="{BD41EC92-8C2A-420C-8F5B-785CDC3F2309}"/>
                </a:ext>
              </a:extLst>
            </p:cNvPr>
            <p:cNvSpPr/>
            <p:nvPr/>
          </p:nvSpPr>
          <p:spPr>
            <a:xfrm>
              <a:off x="8436387" y="2336123"/>
              <a:ext cx="202812" cy="87619"/>
            </a:xfrm>
            <a:custGeom>
              <a:avLst/>
              <a:gdLst/>
              <a:ahLst/>
              <a:cxnLst/>
              <a:rect l="l" t="t" r="r" b="b"/>
              <a:pathLst>
                <a:path w="10775" h="4655" extrusionOk="0">
                  <a:moveTo>
                    <a:pt x="7230" y="1"/>
                  </a:moveTo>
                  <a:cubicBezTo>
                    <a:pt x="6943" y="1"/>
                    <a:pt x="6655" y="8"/>
                    <a:pt x="6372" y="16"/>
                  </a:cubicBezTo>
                  <a:cubicBezTo>
                    <a:pt x="5071" y="82"/>
                    <a:pt x="3803" y="316"/>
                    <a:pt x="2569" y="749"/>
                  </a:cubicBezTo>
                  <a:cubicBezTo>
                    <a:pt x="1568" y="1116"/>
                    <a:pt x="501" y="1583"/>
                    <a:pt x="0" y="2517"/>
                  </a:cubicBezTo>
                  <a:lnTo>
                    <a:pt x="634" y="2884"/>
                  </a:lnTo>
                  <a:cubicBezTo>
                    <a:pt x="2235" y="4052"/>
                    <a:pt x="4203" y="4652"/>
                    <a:pt x="6171" y="4652"/>
                  </a:cubicBezTo>
                  <a:cubicBezTo>
                    <a:pt x="6220" y="4654"/>
                    <a:pt x="6269" y="4655"/>
                    <a:pt x="6317" y="4655"/>
                  </a:cubicBezTo>
                  <a:cubicBezTo>
                    <a:pt x="7232" y="4655"/>
                    <a:pt x="8111" y="4357"/>
                    <a:pt x="8840" y="3818"/>
                  </a:cubicBezTo>
                  <a:cubicBezTo>
                    <a:pt x="9174" y="3518"/>
                    <a:pt x="9407" y="3151"/>
                    <a:pt x="9741" y="2851"/>
                  </a:cubicBezTo>
                  <a:cubicBezTo>
                    <a:pt x="9941" y="2651"/>
                    <a:pt x="10208" y="2517"/>
                    <a:pt x="10441" y="2317"/>
                  </a:cubicBezTo>
                  <a:cubicBezTo>
                    <a:pt x="10641" y="2117"/>
                    <a:pt x="10775" y="1817"/>
                    <a:pt x="10741" y="1517"/>
                  </a:cubicBezTo>
                  <a:cubicBezTo>
                    <a:pt x="10641" y="1150"/>
                    <a:pt x="10441" y="816"/>
                    <a:pt x="10174" y="616"/>
                  </a:cubicBezTo>
                  <a:cubicBezTo>
                    <a:pt x="9288" y="94"/>
                    <a:pt x="8258" y="1"/>
                    <a:pt x="7230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811;p44">
              <a:extLst>
                <a:ext uri="{FF2B5EF4-FFF2-40B4-BE49-F238E27FC236}">
                  <a16:creationId xmlns:a16="http://schemas.microsoft.com/office/drawing/2014/main" id="{2CD19EE1-50A0-41A4-9704-DE4F5F5C109D}"/>
                </a:ext>
              </a:extLst>
            </p:cNvPr>
            <p:cNvSpPr/>
            <p:nvPr/>
          </p:nvSpPr>
          <p:spPr>
            <a:xfrm>
              <a:off x="8436387" y="2336273"/>
              <a:ext cx="202812" cy="87468"/>
            </a:xfrm>
            <a:custGeom>
              <a:avLst/>
              <a:gdLst/>
              <a:ahLst/>
              <a:cxnLst/>
              <a:rect l="l" t="t" r="r" b="b"/>
              <a:pathLst>
                <a:path w="10775" h="4647" extrusionOk="0">
                  <a:moveTo>
                    <a:pt x="6867" y="1"/>
                  </a:moveTo>
                  <a:cubicBezTo>
                    <a:pt x="6704" y="1"/>
                    <a:pt x="6538" y="3"/>
                    <a:pt x="6372" y="8"/>
                  </a:cubicBezTo>
                  <a:cubicBezTo>
                    <a:pt x="5071" y="74"/>
                    <a:pt x="3803" y="308"/>
                    <a:pt x="2569" y="741"/>
                  </a:cubicBezTo>
                  <a:cubicBezTo>
                    <a:pt x="1568" y="1075"/>
                    <a:pt x="501" y="1575"/>
                    <a:pt x="0" y="2509"/>
                  </a:cubicBezTo>
                  <a:lnTo>
                    <a:pt x="634" y="2876"/>
                  </a:lnTo>
                  <a:cubicBezTo>
                    <a:pt x="2235" y="4044"/>
                    <a:pt x="4203" y="4644"/>
                    <a:pt x="6205" y="4644"/>
                  </a:cubicBezTo>
                  <a:cubicBezTo>
                    <a:pt x="6252" y="4646"/>
                    <a:pt x="6299" y="4647"/>
                    <a:pt x="6346" y="4647"/>
                  </a:cubicBezTo>
                  <a:cubicBezTo>
                    <a:pt x="7232" y="4647"/>
                    <a:pt x="8111" y="4349"/>
                    <a:pt x="8840" y="3810"/>
                  </a:cubicBezTo>
                  <a:cubicBezTo>
                    <a:pt x="9174" y="3510"/>
                    <a:pt x="9407" y="3110"/>
                    <a:pt x="9741" y="2843"/>
                  </a:cubicBezTo>
                  <a:cubicBezTo>
                    <a:pt x="9941" y="2643"/>
                    <a:pt x="10208" y="2509"/>
                    <a:pt x="10441" y="2309"/>
                  </a:cubicBezTo>
                  <a:cubicBezTo>
                    <a:pt x="10641" y="2109"/>
                    <a:pt x="10775" y="1809"/>
                    <a:pt x="10741" y="1509"/>
                  </a:cubicBezTo>
                  <a:cubicBezTo>
                    <a:pt x="10575" y="1142"/>
                    <a:pt x="10341" y="875"/>
                    <a:pt x="10007" y="675"/>
                  </a:cubicBezTo>
                  <a:cubicBezTo>
                    <a:pt x="9019" y="122"/>
                    <a:pt x="7979" y="1"/>
                    <a:pt x="68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812;p44">
              <a:extLst>
                <a:ext uri="{FF2B5EF4-FFF2-40B4-BE49-F238E27FC236}">
                  <a16:creationId xmlns:a16="http://schemas.microsoft.com/office/drawing/2014/main" id="{0F8DA79D-0D27-4A1C-B81A-7DACCC4ACD5D}"/>
                </a:ext>
              </a:extLst>
            </p:cNvPr>
            <p:cNvSpPr/>
            <p:nvPr/>
          </p:nvSpPr>
          <p:spPr>
            <a:xfrm>
              <a:off x="7864390" y="1987944"/>
              <a:ext cx="621613" cy="689412"/>
            </a:xfrm>
            <a:custGeom>
              <a:avLst/>
              <a:gdLst/>
              <a:ahLst/>
              <a:cxnLst/>
              <a:rect l="l" t="t" r="r" b="b"/>
              <a:pathLst>
                <a:path w="33025" h="36627" extrusionOk="0">
                  <a:moveTo>
                    <a:pt x="13310" y="0"/>
                  </a:moveTo>
                  <a:lnTo>
                    <a:pt x="10575" y="1268"/>
                  </a:lnTo>
                  <a:cubicBezTo>
                    <a:pt x="9975" y="1568"/>
                    <a:pt x="9374" y="1902"/>
                    <a:pt x="8841" y="2269"/>
                  </a:cubicBezTo>
                  <a:cubicBezTo>
                    <a:pt x="7006" y="3469"/>
                    <a:pt x="2636" y="6271"/>
                    <a:pt x="1836" y="9374"/>
                  </a:cubicBezTo>
                  <a:cubicBezTo>
                    <a:pt x="1" y="16579"/>
                    <a:pt x="3103" y="24585"/>
                    <a:pt x="3103" y="24585"/>
                  </a:cubicBezTo>
                  <a:lnTo>
                    <a:pt x="5105" y="23017"/>
                  </a:lnTo>
                  <a:cubicBezTo>
                    <a:pt x="5605" y="22616"/>
                    <a:pt x="6139" y="22283"/>
                    <a:pt x="6706" y="21949"/>
                  </a:cubicBezTo>
                  <a:lnTo>
                    <a:pt x="10742" y="32757"/>
                  </a:lnTo>
                  <a:cubicBezTo>
                    <a:pt x="10242" y="33057"/>
                    <a:pt x="9908" y="33558"/>
                    <a:pt x="9841" y="34125"/>
                  </a:cubicBezTo>
                  <a:cubicBezTo>
                    <a:pt x="9808" y="34992"/>
                    <a:pt x="10275" y="36059"/>
                    <a:pt x="11776" y="36360"/>
                  </a:cubicBezTo>
                  <a:lnTo>
                    <a:pt x="32558" y="36626"/>
                  </a:lnTo>
                  <a:cubicBezTo>
                    <a:pt x="32724" y="36626"/>
                    <a:pt x="32824" y="36526"/>
                    <a:pt x="32824" y="36360"/>
                  </a:cubicBezTo>
                  <a:cubicBezTo>
                    <a:pt x="32824" y="36326"/>
                    <a:pt x="32824" y="36326"/>
                    <a:pt x="32824" y="36293"/>
                  </a:cubicBezTo>
                  <a:lnTo>
                    <a:pt x="30389" y="28687"/>
                  </a:lnTo>
                  <a:cubicBezTo>
                    <a:pt x="30389" y="28687"/>
                    <a:pt x="30756" y="24885"/>
                    <a:pt x="31257" y="20315"/>
                  </a:cubicBezTo>
                  <a:cubicBezTo>
                    <a:pt x="31988" y="13396"/>
                    <a:pt x="33019" y="4687"/>
                    <a:pt x="33025" y="4670"/>
                  </a:cubicBezTo>
                  <a:lnTo>
                    <a:pt x="33025" y="4670"/>
                  </a:lnTo>
                  <a:cubicBezTo>
                    <a:pt x="33025" y="4670"/>
                    <a:pt x="33025" y="4670"/>
                    <a:pt x="33025" y="4670"/>
                  </a:cubicBezTo>
                  <a:cubicBezTo>
                    <a:pt x="33025" y="4670"/>
                    <a:pt x="33025" y="4670"/>
                    <a:pt x="33025" y="4670"/>
                  </a:cubicBezTo>
                  <a:cubicBezTo>
                    <a:pt x="33025" y="4670"/>
                    <a:pt x="33025" y="4670"/>
                    <a:pt x="33025" y="4670"/>
                  </a:cubicBezTo>
                  <a:lnTo>
                    <a:pt x="33025" y="4670"/>
                  </a:lnTo>
                  <a:cubicBezTo>
                    <a:pt x="31590" y="667"/>
                    <a:pt x="23218" y="0"/>
                    <a:pt x="23218" y="0"/>
                  </a:cubicBezTo>
                  <a:lnTo>
                    <a:pt x="13644" y="567"/>
                  </a:lnTo>
                  <a:lnTo>
                    <a:pt x="13310" y="0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813;p44">
              <a:extLst>
                <a:ext uri="{FF2B5EF4-FFF2-40B4-BE49-F238E27FC236}">
                  <a16:creationId xmlns:a16="http://schemas.microsoft.com/office/drawing/2014/main" id="{724274DD-23BD-4F96-9109-841550CE1E28}"/>
                </a:ext>
              </a:extLst>
            </p:cNvPr>
            <p:cNvSpPr/>
            <p:nvPr/>
          </p:nvSpPr>
          <p:spPr>
            <a:xfrm>
              <a:off x="8202197" y="2230302"/>
              <a:ext cx="64053" cy="211151"/>
            </a:xfrm>
            <a:custGeom>
              <a:avLst/>
              <a:gdLst/>
              <a:ahLst/>
              <a:cxnLst/>
              <a:rect l="l" t="t" r="r" b="b"/>
              <a:pathLst>
                <a:path w="3403" h="11218" extrusionOk="0">
                  <a:moveTo>
                    <a:pt x="2702" y="0"/>
                  </a:moveTo>
                  <a:cubicBezTo>
                    <a:pt x="1568" y="2902"/>
                    <a:pt x="1601" y="6238"/>
                    <a:pt x="367" y="9140"/>
                  </a:cubicBezTo>
                  <a:cubicBezTo>
                    <a:pt x="234" y="9440"/>
                    <a:pt x="100" y="9774"/>
                    <a:pt x="67" y="10107"/>
                  </a:cubicBezTo>
                  <a:cubicBezTo>
                    <a:pt x="0" y="10441"/>
                    <a:pt x="100" y="10775"/>
                    <a:pt x="334" y="11041"/>
                  </a:cubicBezTo>
                  <a:cubicBezTo>
                    <a:pt x="485" y="11178"/>
                    <a:pt x="671" y="11218"/>
                    <a:pt x="869" y="11218"/>
                  </a:cubicBezTo>
                  <a:cubicBezTo>
                    <a:pt x="1108" y="11218"/>
                    <a:pt x="1364" y="11160"/>
                    <a:pt x="1601" y="11141"/>
                  </a:cubicBezTo>
                  <a:cubicBezTo>
                    <a:pt x="2002" y="11041"/>
                    <a:pt x="2368" y="10941"/>
                    <a:pt x="2735" y="10775"/>
                  </a:cubicBezTo>
                  <a:cubicBezTo>
                    <a:pt x="3403" y="7205"/>
                    <a:pt x="3069" y="3569"/>
                    <a:pt x="270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814;p44">
              <a:extLst>
                <a:ext uri="{FF2B5EF4-FFF2-40B4-BE49-F238E27FC236}">
                  <a16:creationId xmlns:a16="http://schemas.microsoft.com/office/drawing/2014/main" id="{9165B117-5C98-4BBA-9B6F-06B66F0CA94C}"/>
                </a:ext>
              </a:extLst>
            </p:cNvPr>
            <p:cNvSpPr/>
            <p:nvPr/>
          </p:nvSpPr>
          <p:spPr>
            <a:xfrm>
              <a:off x="8104866" y="2537241"/>
              <a:ext cx="332161" cy="53418"/>
            </a:xfrm>
            <a:custGeom>
              <a:avLst/>
              <a:gdLst/>
              <a:ahLst/>
              <a:cxnLst/>
              <a:rect l="l" t="t" r="r" b="b"/>
              <a:pathLst>
                <a:path w="17647" h="2838" extrusionOk="0">
                  <a:moveTo>
                    <a:pt x="4617" y="1"/>
                  </a:moveTo>
                  <a:cubicBezTo>
                    <a:pt x="4043" y="1"/>
                    <a:pt x="3467" y="69"/>
                    <a:pt x="2903" y="205"/>
                  </a:cubicBezTo>
                  <a:cubicBezTo>
                    <a:pt x="1735" y="572"/>
                    <a:pt x="835" y="1506"/>
                    <a:pt x="1" y="2440"/>
                  </a:cubicBezTo>
                  <a:lnTo>
                    <a:pt x="268" y="2673"/>
                  </a:lnTo>
                  <a:cubicBezTo>
                    <a:pt x="611" y="2790"/>
                    <a:pt x="959" y="2838"/>
                    <a:pt x="1310" y="2838"/>
                  </a:cubicBezTo>
                  <a:cubicBezTo>
                    <a:pt x="2664" y="2838"/>
                    <a:pt x="4067" y="2132"/>
                    <a:pt x="5471" y="1973"/>
                  </a:cubicBezTo>
                  <a:cubicBezTo>
                    <a:pt x="5690" y="1948"/>
                    <a:pt x="5908" y="1937"/>
                    <a:pt x="6126" y="1937"/>
                  </a:cubicBezTo>
                  <a:cubicBezTo>
                    <a:pt x="7075" y="1937"/>
                    <a:pt x="8019" y="2144"/>
                    <a:pt x="8940" y="2306"/>
                  </a:cubicBezTo>
                  <a:cubicBezTo>
                    <a:pt x="10342" y="2524"/>
                    <a:pt x="11743" y="2636"/>
                    <a:pt x="13144" y="2636"/>
                  </a:cubicBezTo>
                  <a:cubicBezTo>
                    <a:pt x="14111" y="2636"/>
                    <a:pt x="15078" y="2582"/>
                    <a:pt x="16046" y="2473"/>
                  </a:cubicBezTo>
                  <a:cubicBezTo>
                    <a:pt x="16412" y="2440"/>
                    <a:pt x="16746" y="2340"/>
                    <a:pt x="17080" y="2206"/>
                  </a:cubicBezTo>
                  <a:cubicBezTo>
                    <a:pt x="17413" y="1973"/>
                    <a:pt x="17647" y="1573"/>
                    <a:pt x="17647" y="1172"/>
                  </a:cubicBezTo>
                  <a:cubicBezTo>
                    <a:pt x="13711" y="739"/>
                    <a:pt x="9774" y="539"/>
                    <a:pt x="5838" y="105"/>
                  </a:cubicBezTo>
                  <a:cubicBezTo>
                    <a:pt x="5435" y="35"/>
                    <a:pt x="5026" y="1"/>
                    <a:pt x="461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815;p44">
              <a:extLst>
                <a:ext uri="{FF2B5EF4-FFF2-40B4-BE49-F238E27FC236}">
                  <a16:creationId xmlns:a16="http://schemas.microsoft.com/office/drawing/2014/main" id="{B3F6579B-8156-4B55-B3E3-4F90073B5CEC}"/>
                </a:ext>
              </a:extLst>
            </p:cNvPr>
            <p:cNvSpPr/>
            <p:nvPr/>
          </p:nvSpPr>
          <p:spPr>
            <a:xfrm>
              <a:off x="8395580" y="2067676"/>
              <a:ext cx="242999" cy="323992"/>
            </a:xfrm>
            <a:custGeom>
              <a:avLst/>
              <a:gdLst/>
              <a:ahLst/>
              <a:cxnLst/>
              <a:rect l="l" t="t" r="r" b="b"/>
              <a:pathLst>
                <a:path w="12910" h="17213" extrusionOk="0">
                  <a:moveTo>
                    <a:pt x="4637" y="1"/>
                  </a:moveTo>
                  <a:lnTo>
                    <a:pt x="0" y="5838"/>
                  </a:lnTo>
                  <a:lnTo>
                    <a:pt x="1068" y="17213"/>
                  </a:lnTo>
                  <a:cubicBezTo>
                    <a:pt x="1068" y="17213"/>
                    <a:pt x="3503" y="14511"/>
                    <a:pt x="10374" y="14444"/>
                  </a:cubicBezTo>
                  <a:cubicBezTo>
                    <a:pt x="11375" y="14478"/>
                    <a:pt x="12309" y="14978"/>
                    <a:pt x="12909" y="15779"/>
                  </a:cubicBezTo>
                  <a:lnTo>
                    <a:pt x="12309" y="14411"/>
                  </a:lnTo>
                  <a:cubicBezTo>
                    <a:pt x="10608" y="10575"/>
                    <a:pt x="4637" y="1"/>
                    <a:pt x="4637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816;p44">
              <a:extLst>
                <a:ext uri="{FF2B5EF4-FFF2-40B4-BE49-F238E27FC236}">
                  <a16:creationId xmlns:a16="http://schemas.microsoft.com/office/drawing/2014/main" id="{1B0AA8C0-9BD1-4356-ACAD-C545199B23EB}"/>
                </a:ext>
              </a:extLst>
            </p:cNvPr>
            <p:cNvSpPr/>
            <p:nvPr/>
          </p:nvSpPr>
          <p:spPr>
            <a:xfrm>
              <a:off x="8077875" y="2205814"/>
              <a:ext cx="25768" cy="94828"/>
            </a:xfrm>
            <a:custGeom>
              <a:avLst/>
              <a:gdLst/>
              <a:ahLst/>
              <a:cxnLst/>
              <a:rect l="l" t="t" r="r" b="b"/>
              <a:pathLst>
                <a:path w="1369" h="5038" extrusionOk="0">
                  <a:moveTo>
                    <a:pt x="0" y="0"/>
                  </a:moveTo>
                  <a:cubicBezTo>
                    <a:pt x="134" y="868"/>
                    <a:pt x="334" y="1701"/>
                    <a:pt x="567" y="2535"/>
                  </a:cubicBezTo>
                  <a:cubicBezTo>
                    <a:pt x="768" y="3403"/>
                    <a:pt x="1034" y="4237"/>
                    <a:pt x="1368" y="5037"/>
                  </a:cubicBezTo>
                  <a:cubicBezTo>
                    <a:pt x="1235" y="4170"/>
                    <a:pt x="1068" y="3336"/>
                    <a:pt x="801" y="2502"/>
                  </a:cubicBezTo>
                  <a:cubicBezTo>
                    <a:pt x="601" y="1635"/>
                    <a:pt x="334" y="801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817;p44">
              <a:extLst>
                <a:ext uri="{FF2B5EF4-FFF2-40B4-BE49-F238E27FC236}">
                  <a16:creationId xmlns:a16="http://schemas.microsoft.com/office/drawing/2014/main" id="{A2181213-FA02-4CD3-919A-597040A42BDC}"/>
                </a:ext>
              </a:extLst>
            </p:cNvPr>
            <p:cNvSpPr/>
            <p:nvPr/>
          </p:nvSpPr>
          <p:spPr>
            <a:xfrm>
              <a:off x="8388032" y="2162485"/>
              <a:ext cx="74104" cy="247403"/>
            </a:xfrm>
            <a:custGeom>
              <a:avLst/>
              <a:gdLst/>
              <a:ahLst/>
              <a:cxnLst/>
              <a:rect l="l" t="t" r="r" b="b"/>
              <a:pathLst>
                <a:path w="3937" h="13144" extrusionOk="0">
                  <a:moveTo>
                    <a:pt x="34" y="1"/>
                  </a:moveTo>
                  <a:lnTo>
                    <a:pt x="34" y="1"/>
                  </a:lnTo>
                  <a:cubicBezTo>
                    <a:pt x="1" y="34"/>
                    <a:pt x="601" y="568"/>
                    <a:pt x="1368" y="1602"/>
                  </a:cubicBezTo>
                  <a:cubicBezTo>
                    <a:pt x="2403" y="2936"/>
                    <a:pt x="3103" y="4470"/>
                    <a:pt x="3503" y="6072"/>
                  </a:cubicBezTo>
                  <a:cubicBezTo>
                    <a:pt x="3670" y="6972"/>
                    <a:pt x="3737" y="7906"/>
                    <a:pt x="3637" y="8807"/>
                  </a:cubicBezTo>
                  <a:cubicBezTo>
                    <a:pt x="3537" y="9641"/>
                    <a:pt x="3403" y="10408"/>
                    <a:pt x="3303" y="11042"/>
                  </a:cubicBezTo>
                  <a:cubicBezTo>
                    <a:pt x="3236" y="11542"/>
                    <a:pt x="3170" y="12076"/>
                    <a:pt x="3170" y="12576"/>
                  </a:cubicBezTo>
                  <a:cubicBezTo>
                    <a:pt x="3170" y="12776"/>
                    <a:pt x="3170" y="12943"/>
                    <a:pt x="3203" y="13143"/>
                  </a:cubicBezTo>
                  <a:cubicBezTo>
                    <a:pt x="3236" y="12943"/>
                    <a:pt x="3236" y="12776"/>
                    <a:pt x="3236" y="12576"/>
                  </a:cubicBezTo>
                  <a:cubicBezTo>
                    <a:pt x="3270" y="12209"/>
                    <a:pt x="3337" y="11709"/>
                    <a:pt x="3470" y="11075"/>
                  </a:cubicBezTo>
                  <a:cubicBezTo>
                    <a:pt x="3570" y="10441"/>
                    <a:pt x="3737" y="9674"/>
                    <a:pt x="3837" y="8840"/>
                  </a:cubicBezTo>
                  <a:cubicBezTo>
                    <a:pt x="3937" y="7906"/>
                    <a:pt x="3904" y="6972"/>
                    <a:pt x="3703" y="6038"/>
                  </a:cubicBezTo>
                  <a:cubicBezTo>
                    <a:pt x="3337" y="4370"/>
                    <a:pt x="2569" y="2836"/>
                    <a:pt x="1502" y="1502"/>
                  </a:cubicBezTo>
                  <a:cubicBezTo>
                    <a:pt x="1168" y="1101"/>
                    <a:pt x="835" y="734"/>
                    <a:pt x="468" y="367"/>
                  </a:cubicBezTo>
                  <a:cubicBezTo>
                    <a:pt x="334" y="234"/>
                    <a:pt x="201" y="134"/>
                    <a:pt x="3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818;p44">
              <a:extLst>
                <a:ext uri="{FF2B5EF4-FFF2-40B4-BE49-F238E27FC236}">
                  <a16:creationId xmlns:a16="http://schemas.microsoft.com/office/drawing/2014/main" id="{BA1506AD-0A59-4E7E-A9A3-F3857661B6FC}"/>
                </a:ext>
              </a:extLst>
            </p:cNvPr>
            <p:cNvSpPr/>
            <p:nvPr/>
          </p:nvSpPr>
          <p:spPr>
            <a:xfrm>
              <a:off x="8103624" y="2591318"/>
              <a:ext cx="205316" cy="70660"/>
            </a:xfrm>
            <a:custGeom>
              <a:avLst/>
              <a:gdLst/>
              <a:ahLst/>
              <a:cxnLst/>
              <a:rect l="l" t="t" r="r" b="b"/>
              <a:pathLst>
                <a:path w="10908" h="3754" extrusionOk="0">
                  <a:moveTo>
                    <a:pt x="0" y="1"/>
                  </a:moveTo>
                  <a:lnTo>
                    <a:pt x="0" y="1"/>
                  </a:lnTo>
                  <a:cubicBezTo>
                    <a:pt x="100" y="134"/>
                    <a:pt x="200" y="267"/>
                    <a:pt x="300" y="367"/>
                  </a:cubicBezTo>
                  <a:cubicBezTo>
                    <a:pt x="434" y="534"/>
                    <a:pt x="567" y="634"/>
                    <a:pt x="701" y="768"/>
                  </a:cubicBezTo>
                  <a:cubicBezTo>
                    <a:pt x="834" y="935"/>
                    <a:pt x="1034" y="1101"/>
                    <a:pt x="1234" y="1268"/>
                  </a:cubicBezTo>
                  <a:cubicBezTo>
                    <a:pt x="1735" y="1668"/>
                    <a:pt x="2268" y="2035"/>
                    <a:pt x="2835" y="2336"/>
                  </a:cubicBezTo>
                  <a:cubicBezTo>
                    <a:pt x="4203" y="3103"/>
                    <a:pt x="5704" y="3570"/>
                    <a:pt x="7272" y="3703"/>
                  </a:cubicBezTo>
                  <a:cubicBezTo>
                    <a:pt x="7589" y="3737"/>
                    <a:pt x="7906" y="3753"/>
                    <a:pt x="8223" y="3753"/>
                  </a:cubicBezTo>
                  <a:cubicBezTo>
                    <a:pt x="8539" y="3753"/>
                    <a:pt x="8856" y="3737"/>
                    <a:pt x="9173" y="3703"/>
                  </a:cubicBezTo>
                  <a:cubicBezTo>
                    <a:pt x="9440" y="3703"/>
                    <a:pt x="9707" y="3670"/>
                    <a:pt x="9907" y="3636"/>
                  </a:cubicBezTo>
                  <a:cubicBezTo>
                    <a:pt x="10074" y="3603"/>
                    <a:pt x="10274" y="3570"/>
                    <a:pt x="10441" y="3536"/>
                  </a:cubicBezTo>
                  <a:cubicBezTo>
                    <a:pt x="10608" y="3503"/>
                    <a:pt x="10774" y="3436"/>
                    <a:pt x="10908" y="3403"/>
                  </a:cubicBezTo>
                  <a:cubicBezTo>
                    <a:pt x="10908" y="3399"/>
                    <a:pt x="10900" y="3398"/>
                    <a:pt x="10885" y="3398"/>
                  </a:cubicBezTo>
                  <a:cubicBezTo>
                    <a:pt x="10759" y="3398"/>
                    <a:pt x="10125" y="3510"/>
                    <a:pt x="9173" y="3570"/>
                  </a:cubicBezTo>
                  <a:cubicBezTo>
                    <a:pt x="9003" y="3579"/>
                    <a:pt x="8834" y="3583"/>
                    <a:pt x="8664" y="3583"/>
                  </a:cubicBezTo>
                  <a:cubicBezTo>
                    <a:pt x="8200" y="3583"/>
                    <a:pt x="7736" y="3552"/>
                    <a:pt x="7272" y="3503"/>
                  </a:cubicBezTo>
                  <a:cubicBezTo>
                    <a:pt x="6538" y="3436"/>
                    <a:pt x="5771" y="3270"/>
                    <a:pt x="5037" y="3036"/>
                  </a:cubicBezTo>
                  <a:cubicBezTo>
                    <a:pt x="4303" y="2803"/>
                    <a:pt x="3603" y="2502"/>
                    <a:pt x="2902" y="2169"/>
                  </a:cubicBezTo>
                  <a:cubicBezTo>
                    <a:pt x="2368" y="1869"/>
                    <a:pt x="1835" y="1535"/>
                    <a:pt x="1334" y="1135"/>
                  </a:cubicBezTo>
                  <a:cubicBezTo>
                    <a:pt x="467" y="501"/>
                    <a:pt x="33" y="1"/>
                    <a:pt x="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819;p44">
              <a:extLst>
                <a:ext uri="{FF2B5EF4-FFF2-40B4-BE49-F238E27FC236}">
                  <a16:creationId xmlns:a16="http://schemas.microsoft.com/office/drawing/2014/main" id="{F16818E3-3117-4A76-B308-F40D44232505}"/>
                </a:ext>
              </a:extLst>
            </p:cNvPr>
            <p:cNvSpPr/>
            <p:nvPr/>
          </p:nvSpPr>
          <p:spPr>
            <a:xfrm>
              <a:off x="8404370" y="2610781"/>
              <a:ext cx="29514" cy="69869"/>
            </a:xfrm>
            <a:custGeom>
              <a:avLst/>
              <a:gdLst/>
              <a:ahLst/>
              <a:cxnLst/>
              <a:rect l="l" t="t" r="r" b="b"/>
              <a:pathLst>
                <a:path w="1568" h="3712" extrusionOk="0">
                  <a:moveTo>
                    <a:pt x="1334" y="1"/>
                  </a:moveTo>
                  <a:cubicBezTo>
                    <a:pt x="1268" y="1"/>
                    <a:pt x="1501" y="935"/>
                    <a:pt x="1168" y="2035"/>
                  </a:cubicBezTo>
                  <a:cubicBezTo>
                    <a:pt x="1034" y="2502"/>
                    <a:pt x="801" y="2936"/>
                    <a:pt x="467" y="3303"/>
                  </a:cubicBezTo>
                  <a:cubicBezTo>
                    <a:pt x="200" y="3570"/>
                    <a:pt x="0" y="3703"/>
                    <a:pt x="0" y="3703"/>
                  </a:cubicBezTo>
                  <a:cubicBezTo>
                    <a:pt x="5" y="3708"/>
                    <a:pt x="15" y="3711"/>
                    <a:pt x="29" y="3711"/>
                  </a:cubicBezTo>
                  <a:cubicBezTo>
                    <a:pt x="107" y="3711"/>
                    <a:pt x="313" y="3629"/>
                    <a:pt x="567" y="3403"/>
                  </a:cubicBezTo>
                  <a:cubicBezTo>
                    <a:pt x="967" y="3069"/>
                    <a:pt x="1234" y="2602"/>
                    <a:pt x="1401" y="2102"/>
                  </a:cubicBezTo>
                  <a:cubicBezTo>
                    <a:pt x="1535" y="1602"/>
                    <a:pt x="1568" y="1101"/>
                    <a:pt x="1501" y="601"/>
                  </a:cubicBezTo>
                  <a:cubicBezTo>
                    <a:pt x="1501" y="368"/>
                    <a:pt x="1434" y="167"/>
                    <a:pt x="133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820;p44">
              <a:extLst>
                <a:ext uri="{FF2B5EF4-FFF2-40B4-BE49-F238E27FC236}">
                  <a16:creationId xmlns:a16="http://schemas.microsoft.com/office/drawing/2014/main" id="{CBC70E64-D44A-4660-A39D-169E9DC5B3D4}"/>
                </a:ext>
              </a:extLst>
            </p:cNvPr>
            <p:cNvSpPr/>
            <p:nvPr/>
          </p:nvSpPr>
          <p:spPr>
            <a:xfrm>
              <a:off x="8390554" y="2638412"/>
              <a:ext cx="21364" cy="43329"/>
            </a:xfrm>
            <a:custGeom>
              <a:avLst/>
              <a:gdLst/>
              <a:ahLst/>
              <a:cxnLst/>
              <a:rect l="l" t="t" r="r" b="b"/>
              <a:pathLst>
                <a:path w="1135" h="2302" extrusionOk="0">
                  <a:moveTo>
                    <a:pt x="934" y="0"/>
                  </a:moveTo>
                  <a:cubicBezTo>
                    <a:pt x="901" y="0"/>
                    <a:pt x="868" y="567"/>
                    <a:pt x="634" y="1201"/>
                  </a:cubicBezTo>
                  <a:cubicBezTo>
                    <a:pt x="401" y="1835"/>
                    <a:pt x="0" y="2235"/>
                    <a:pt x="67" y="2302"/>
                  </a:cubicBezTo>
                  <a:cubicBezTo>
                    <a:pt x="767" y="1768"/>
                    <a:pt x="1134" y="868"/>
                    <a:pt x="93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821;p44">
              <a:extLst>
                <a:ext uri="{FF2B5EF4-FFF2-40B4-BE49-F238E27FC236}">
                  <a16:creationId xmlns:a16="http://schemas.microsoft.com/office/drawing/2014/main" id="{7E872B6C-9B46-4465-A8A7-F7C02E16E1DC}"/>
                </a:ext>
              </a:extLst>
            </p:cNvPr>
            <p:cNvSpPr/>
            <p:nvPr/>
          </p:nvSpPr>
          <p:spPr>
            <a:xfrm>
              <a:off x="8310803" y="2379734"/>
              <a:ext cx="27650" cy="40826"/>
            </a:xfrm>
            <a:custGeom>
              <a:avLst/>
              <a:gdLst/>
              <a:ahLst/>
              <a:cxnLst/>
              <a:rect l="l" t="t" r="r" b="b"/>
              <a:pathLst>
                <a:path w="1469" h="2169" extrusionOk="0">
                  <a:moveTo>
                    <a:pt x="1469" y="0"/>
                  </a:moveTo>
                  <a:lnTo>
                    <a:pt x="1469" y="0"/>
                  </a:lnTo>
                  <a:cubicBezTo>
                    <a:pt x="1068" y="234"/>
                    <a:pt x="768" y="567"/>
                    <a:pt x="535" y="968"/>
                  </a:cubicBezTo>
                  <a:cubicBezTo>
                    <a:pt x="268" y="1301"/>
                    <a:pt x="68" y="1701"/>
                    <a:pt x="1" y="2168"/>
                  </a:cubicBezTo>
                  <a:cubicBezTo>
                    <a:pt x="268" y="1801"/>
                    <a:pt x="501" y="1468"/>
                    <a:pt x="735" y="1068"/>
                  </a:cubicBezTo>
                  <a:cubicBezTo>
                    <a:pt x="1002" y="734"/>
                    <a:pt x="1235" y="367"/>
                    <a:pt x="146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822;p44">
              <a:extLst>
                <a:ext uri="{FF2B5EF4-FFF2-40B4-BE49-F238E27FC236}">
                  <a16:creationId xmlns:a16="http://schemas.microsoft.com/office/drawing/2014/main" id="{DD0F5C86-7FD5-467B-8C3E-E56B0A0FDDE4}"/>
                </a:ext>
              </a:extLst>
            </p:cNvPr>
            <p:cNvSpPr/>
            <p:nvPr/>
          </p:nvSpPr>
          <p:spPr>
            <a:xfrm>
              <a:off x="7939115" y="2140199"/>
              <a:ext cx="130609" cy="49936"/>
            </a:xfrm>
            <a:custGeom>
              <a:avLst/>
              <a:gdLst/>
              <a:ahLst/>
              <a:cxnLst/>
              <a:rect l="l" t="t" r="r" b="b"/>
              <a:pathLst>
                <a:path w="6939" h="2653" extrusionOk="0">
                  <a:moveTo>
                    <a:pt x="551" y="0"/>
                  </a:moveTo>
                  <a:cubicBezTo>
                    <a:pt x="367" y="0"/>
                    <a:pt x="184" y="17"/>
                    <a:pt x="0" y="50"/>
                  </a:cubicBezTo>
                  <a:cubicBezTo>
                    <a:pt x="367" y="117"/>
                    <a:pt x="734" y="150"/>
                    <a:pt x="1101" y="184"/>
                  </a:cubicBezTo>
                  <a:cubicBezTo>
                    <a:pt x="2869" y="417"/>
                    <a:pt x="4537" y="1051"/>
                    <a:pt x="6038" y="2018"/>
                  </a:cubicBezTo>
                  <a:cubicBezTo>
                    <a:pt x="6305" y="2252"/>
                    <a:pt x="6639" y="2452"/>
                    <a:pt x="6939" y="2652"/>
                  </a:cubicBezTo>
                  <a:cubicBezTo>
                    <a:pt x="6705" y="2352"/>
                    <a:pt x="6438" y="2119"/>
                    <a:pt x="6138" y="1918"/>
                  </a:cubicBezTo>
                  <a:cubicBezTo>
                    <a:pt x="4670" y="851"/>
                    <a:pt x="2936" y="184"/>
                    <a:pt x="1101" y="50"/>
                  </a:cubicBezTo>
                  <a:cubicBezTo>
                    <a:pt x="918" y="17"/>
                    <a:pt x="734" y="0"/>
                    <a:pt x="55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823;p44">
              <a:extLst>
                <a:ext uri="{FF2B5EF4-FFF2-40B4-BE49-F238E27FC236}">
                  <a16:creationId xmlns:a16="http://schemas.microsoft.com/office/drawing/2014/main" id="{A61106D0-B9AD-4A18-AE2D-6C5714B51885}"/>
                </a:ext>
              </a:extLst>
            </p:cNvPr>
            <p:cNvSpPr/>
            <p:nvPr/>
          </p:nvSpPr>
          <p:spPr>
            <a:xfrm>
              <a:off x="8413781" y="2065173"/>
              <a:ext cx="69079" cy="82894"/>
            </a:xfrm>
            <a:custGeom>
              <a:avLst/>
              <a:gdLst/>
              <a:ahLst/>
              <a:cxnLst/>
              <a:rect l="l" t="t" r="r" b="b"/>
              <a:pathLst>
                <a:path w="3670" h="4404" extrusionOk="0">
                  <a:moveTo>
                    <a:pt x="3670" y="0"/>
                  </a:moveTo>
                  <a:lnTo>
                    <a:pt x="3670" y="0"/>
                  </a:lnTo>
                  <a:cubicBezTo>
                    <a:pt x="3403" y="100"/>
                    <a:pt x="3136" y="267"/>
                    <a:pt x="2936" y="434"/>
                  </a:cubicBezTo>
                  <a:cubicBezTo>
                    <a:pt x="2369" y="834"/>
                    <a:pt x="1835" y="1301"/>
                    <a:pt x="1401" y="1835"/>
                  </a:cubicBezTo>
                  <a:cubicBezTo>
                    <a:pt x="968" y="2369"/>
                    <a:pt x="568" y="2969"/>
                    <a:pt x="267" y="3569"/>
                  </a:cubicBezTo>
                  <a:cubicBezTo>
                    <a:pt x="134" y="3836"/>
                    <a:pt x="34" y="4103"/>
                    <a:pt x="0" y="4403"/>
                  </a:cubicBezTo>
                  <a:cubicBezTo>
                    <a:pt x="434" y="3536"/>
                    <a:pt x="968" y="2735"/>
                    <a:pt x="1568" y="1968"/>
                  </a:cubicBezTo>
                  <a:cubicBezTo>
                    <a:pt x="2202" y="1268"/>
                    <a:pt x="2903" y="601"/>
                    <a:pt x="367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1824;p44">
              <a:extLst>
                <a:ext uri="{FF2B5EF4-FFF2-40B4-BE49-F238E27FC236}">
                  <a16:creationId xmlns:a16="http://schemas.microsoft.com/office/drawing/2014/main" id="{848D36F8-383A-4158-9082-B77D2C24B486}"/>
                </a:ext>
              </a:extLst>
            </p:cNvPr>
            <p:cNvSpPr/>
            <p:nvPr/>
          </p:nvSpPr>
          <p:spPr>
            <a:xfrm>
              <a:off x="8093573" y="2000499"/>
              <a:ext cx="236091" cy="136915"/>
            </a:xfrm>
            <a:custGeom>
              <a:avLst/>
              <a:gdLst/>
              <a:ahLst/>
              <a:cxnLst/>
              <a:rect l="l" t="t" r="r" b="b"/>
              <a:pathLst>
                <a:path w="12543" h="7274" extrusionOk="0">
                  <a:moveTo>
                    <a:pt x="12076" y="0"/>
                  </a:moveTo>
                  <a:cubicBezTo>
                    <a:pt x="12076" y="1"/>
                    <a:pt x="12176" y="301"/>
                    <a:pt x="12276" y="834"/>
                  </a:cubicBezTo>
                  <a:cubicBezTo>
                    <a:pt x="12409" y="1568"/>
                    <a:pt x="12376" y="2302"/>
                    <a:pt x="12176" y="3036"/>
                  </a:cubicBezTo>
                  <a:cubicBezTo>
                    <a:pt x="11909" y="4103"/>
                    <a:pt x="11342" y="5071"/>
                    <a:pt x="10508" y="5805"/>
                  </a:cubicBezTo>
                  <a:cubicBezTo>
                    <a:pt x="9474" y="6672"/>
                    <a:pt x="8173" y="7105"/>
                    <a:pt x="6805" y="7105"/>
                  </a:cubicBezTo>
                  <a:cubicBezTo>
                    <a:pt x="5471" y="7072"/>
                    <a:pt x="4137" y="6638"/>
                    <a:pt x="3069" y="5838"/>
                  </a:cubicBezTo>
                  <a:cubicBezTo>
                    <a:pt x="2169" y="5171"/>
                    <a:pt x="1468" y="4337"/>
                    <a:pt x="934" y="3336"/>
                  </a:cubicBezTo>
                  <a:cubicBezTo>
                    <a:pt x="601" y="2702"/>
                    <a:pt x="334" y="1968"/>
                    <a:pt x="200" y="1268"/>
                  </a:cubicBezTo>
                  <a:cubicBezTo>
                    <a:pt x="67" y="734"/>
                    <a:pt x="34" y="434"/>
                    <a:pt x="34" y="434"/>
                  </a:cubicBezTo>
                  <a:cubicBezTo>
                    <a:pt x="0" y="534"/>
                    <a:pt x="0" y="601"/>
                    <a:pt x="34" y="668"/>
                  </a:cubicBezTo>
                  <a:cubicBezTo>
                    <a:pt x="34" y="868"/>
                    <a:pt x="67" y="1068"/>
                    <a:pt x="100" y="1268"/>
                  </a:cubicBezTo>
                  <a:cubicBezTo>
                    <a:pt x="234" y="2035"/>
                    <a:pt x="467" y="2736"/>
                    <a:pt x="801" y="3436"/>
                  </a:cubicBezTo>
                  <a:cubicBezTo>
                    <a:pt x="1301" y="4437"/>
                    <a:pt x="2035" y="5304"/>
                    <a:pt x="2936" y="6005"/>
                  </a:cubicBezTo>
                  <a:cubicBezTo>
                    <a:pt x="4032" y="6811"/>
                    <a:pt x="5346" y="7274"/>
                    <a:pt x="6698" y="7274"/>
                  </a:cubicBezTo>
                  <a:cubicBezTo>
                    <a:pt x="6745" y="7274"/>
                    <a:pt x="6792" y="7273"/>
                    <a:pt x="6839" y="7272"/>
                  </a:cubicBezTo>
                  <a:cubicBezTo>
                    <a:pt x="6885" y="7273"/>
                    <a:pt x="6932" y="7274"/>
                    <a:pt x="6979" y="7274"/>
                  </a:cubicBezTo>
                  <a:cubicBezTo>
                    <a:pt x="8331" y="7274"/>
                    <a:pt x="9643" y="6807"/>
                    <a:pt x="10675" y="5905"/>
                  </a:cubicBezTo>
                  <a:cubicBezTo>
                    <a:pt x="11509" y="5171"/>
                    <a:pt x="12109" y="4170"/>
                    <a:pt x="12376" y="3036"/>
                  </a:cubicBezTo>
                  <a:cubicBezTo>
                    <a:pt x="12543" y="2302"/>
                    <a:pt x="12543" y="1535"/>
                    <a:pt x="12376" y="801"/>
                  </a:cubicBezTo>
                  <a:cubicBezTo>
                    <a:pt x="12309" y="601"/>
                    <a:pt x="12242" y="401"/>
                    <a:pt x="12176" y="201"/>
                  </a:cubicBezTo>
                  <a:cubicBezTo>
                    <a:pt x="12142" y="134"/>
                    <a:pt x="12109" y="67"/>
                    <a:pt x="1207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825;p44">
              <a:extLst>
                <a:ext uri="{FF2B5EF4-FFF2-40B4-BE49-F238E27FC236}">
                  <a16:creationId xmlns:a16="http://schemas.microsoft.com/office/drawing/2014/main" id="{318E3111-8A50-4FE5-B0E2-811E0998E58B}"/>
                </a:ext>
              </a:extLst>
            </p:cNvPr>
            <p:cNvSpPr/>
            <p:nvPr/>
          </p:nvSpPr>
          <p:spPr>
            <a:xfrm>
              <a:off x="8310803" y="2382558"/>
              <a:ext cx="38323" cy="39264"/>
            </a:xfrm>
            <a:custGeom>
              <a:avLst/>
              <a:gdLst/>
              <a:ahLst/>
              <a:cxnLst/>
              <a:rect l="l" t="t" r="r" b="b"/>
              <a:pathLst>
                <a:path w="2036" h="2086" extrusionOk="0">
                  <a:moveTo>
                    <a:pt x="1602" y="0"/>
                  </a:moveTo>
                  <a:cubicBezTo>
                    <a:pt x="1535" y="0"/>
                    <a:pt x="1469" y="17"/>
                    <a:pt x="1402" y="50"/>
                  </a:cubicBezTo>
                  <a:cubicBezTo>
                    <a:pt x="1302" y="84"/>
                    <a:pt x="1202" y="184"/>
                    <a:pt x="1102" y="284"/>
                  </a:cubicBezTo>
                  <a:cubicBezTo>
                    <a:pt x="601" y="784"/>
                    <a:pt x="234" y="1418"/>
                    <a:pt x="1" y="2085"/>
                  </a:cubicBezTo>
                  <a:lnTo>
                    <a:pt x="2036" y="1885"/>
                  </a:lnTo>
                  <a:cubicBezTo>
                    <a:pt x="2036" y="1485"/>
                    <a:pt x="2002" y="1018"/>
                    <a:pt x="2002" y="584"/>
                  </a:cubicBezTo>
                  <a:cubicBezTo>
                    <a:pt x="2036" y="384"/>
                    <a:pt x="1936" y="184"/>
                    <a:pt x="1802" y="50"/>
                  </a:cubicBezTo>
                  <a:cubicBezTo>
                    <a:pt x="1735" y="17"/>
                    <a:pt x="1669" y="0"/>
                    <a:pt x="160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826;p44">
              <a:extLst>
                <a:ext uri="{FF2B5EF4-FFF2-40B4-BE49-F238E27FC236}">
                  <a16:creationId xmlns:a16="http://schemas.microsoft.com/office/drawing/2014/main" id="{1D75E486-79BC-414E-BF2E-B3AEF928A145}"/>
                </a:ext>
              </a:extLst>
            </p:cNvPr>
            <p:cNvSpPr/>
            <p:nvPr/>
          </p:nvSpPr>
          <p:spPr>
            <a:xfrm>
              <a:off x="8448320" y="2253529"/>
              <a:ext cx="30775" cy="121819"/>
            </a:xfrm>
            <a:custGeom>
              <a:avLst/>
              <a:gdLst/>
              <a:ahLst/>
              <a:cxnLst/>
              <a:rect l="l" t="t" r="r" b="b"/>
              <a:pathLst>
                <a:path w="1635" h="6472" extrusionOk="0">
                  <a:moveTo>
                    <a:pt x="0" y="0"/>
                  </a:moveTo>
                  <a:cubicBezTo>
                    <a:pt x="867" y="2869"/>
                    <a:pt x="601" y="4504"/>
                    <a:pt x="100" y="6472"/>
                  </a:cubicBezTo>
                  <a:lnTo>
                    <a:pt x="200" y="6205"/>
                  </a:lnTo>
                  <a:cubicBezTo>
                    <a:pt x="767" y="5037"/>
                    <a:pt x="1635" y="4337"/>
                    <a:pt x="1468" y="3169"/>
                  </a:cubicBezTo>
                  <a:cubicBezTo>
                    <a:pt x="1268" y="1968"/>
                    <a:pt x="767" y="9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827;p44">
              <a:extLst>
                <a:ext uri="{FF2B5EF4-FFF2-40B4-BE49-F238E27FC236}">
                  <a16:creationId xmlns:a16="http://schemas.microsoft.com/office/drawing/2014/main" id="{4894B7E1-B62A-4A75-8FF3-C6CDFC4537F0}"/>
                </a:ext>
              </a:extLst>
            </p:cNvPr>
            <p:cNvSpPr/>
            <p:nvPr/>
          </p:nvSpPr>
          <p:spPr>
            <a:xfrm>
              <a:off x="8199054" y="4121437"/>
              <a:ext cx="200309" cy="367942"/>
            </a:xfrm>
            <a:custGeom>
              <a:avLst/>
              <a:gdLst/>
              <a:ahLst/>
              <a:cxnLst/>
              <a:rect l="l" t="t" r="r" b="b"/>
              <a:pathLst>
                <a:path w="10642" h="19548" extrusionOk="0">
                  <a:moveTo>
                    <a:pt x="0" y="0"/>
                  </a:moveTo>
                  <a:lnTo>
                    <a:pt x="1268" y="19447"/>
                  </a:lnTo>
                  <a:lnTo>
                    <a:pt x="9407" y="19547"/>
                  </a:lnTo>
                  <a:lnTo>
                    <a:pt x="10641" y="8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28;p44">
              <a:extLst>
                <a:ext uri="{FF2B5EF4-FFF2-40B4-BE49-F238E27FC236}">
                  <a16:creationId xmlns:a16="http://schemas.microsoft.com/office/drawing/2014/main" id="{7F37B7A5-24D1-4F9F-B259-0007DC4870E0}"/>
                </a:ext>
              </a:extLst>
            </p:cNvPr>
            <p:cNvSpPr/>
            <p:nvPr/>
          </p:nvSpPr>
          <p:spPr>
            <a:xfrm>
              <a:off x="8211609" y="4439123"/>
              <a:ext cx="342833" cy="116172"/>
            </a:xfrm>
            <a:custGeom>
              <a:avLst/>
              <a:gdLst/>
              <a:ahLst/>
              <a:cxnLst/>
              <a:rect l="l" t="t" r="r" b="b"/>
              <a:pathLst>
                <a:path w="18214" h="6172" extrusionOk="0">
                  <a:moveTo>
                    <a:pt x="301" y="1"/>
                  </a:moveTo>
                  <a:lnTo>
                    <a:pt x="0" y="6072"/>
                  </a:lnTo>
                  <a:lnTo>
                    <a:pt x="18213" y="6172"/>
                  </a:lnTo>
                  <a:cubicBezTo>
                    <a:pt x="18147" y="4437"/>
                    <a:pt x="8974" y="735"/>
                    <a:pt x="8974" y="735"/>
                  </a:cubicBezTo>
                  <a:lnTo>
                    <a:pt x="8974" y="201"/>
                  </a:lnTo>
                  <a:cubicBezTo>
                    <a:pt x="7646" y="770"/>
                    <a:pt x="6237" y="1054"/>
                    <a:pt x="4833" y="1054"/>
                  </a:cubicBezTo>
                  <a:cubicBezTo>
                    <a:pt x="3274" y="1054"/>
                    <a:pt x="1723" y="703"/>
                    <a:pt x="301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29;p44">
              <a:extLst>
                <a:ext uri="{FF2B5EF4-FFF2-40B4-BE49-F238E27FC236}">
                  <a16:creationId xmlns:a16="http://schemas.microsoft.com/office/drawing/2014/main" id="{6DC21AF5-930E-453C-A3DF-CC53A979C7BE}"/>
                </a:ext>
              </a:extLst>
            </p:cNvPr>
            <p:cNvSpPr/>
            <p:nvPr/>
          </p:nvSpPr>
          <p:spPr>
            <a:xfrm>
              <a:off x="8241122" y="4475394"/>
              <a:ext cx="28271" cy="26144"/>
            </a:xfrm>
            <a:custGeom>
              <a:avLst/>
              <a:gdLst/>
              <a:ahLst/>
              <a:cxnLst/>
              <a:rect l="l" t="t" r="r" b="b"/>
              <a:pathLst>
                <a:path w="1502" h="1389" extrusionOk="0">
                  <a:moveTo>
                    <a:pt x="768" y="0"/>
                  </a:moveTo>
                  <a:cubicBezTo>
                    <a:pt x="690" y="0"/>
                    <a:pt x="611" y="14"/>
                    <a:pt x="534" y="42"/>
                  </a:cubicBezTo>
                  <a:lnTo>
                    <a:pt x="567" y="42"/>
                  </a:lnTo>
                  <a:cubicBezTo>
                    <a:pt x="200" y="142"/>
                    <a:pt x="0" y="476"/>
                    <a:pt x="34" y="876"/>
                  </a:cubicBezTo>
                  <a:cubicBezTo>
                    <a:pt x="121" y="1196"/>
                    <a:pt x="411" y="1389"/>
                    <a:pt x="727" y="1389"/>
                  </a:cubicBezTo>
                  <a:cubicBezTo>
                    <a:pt x="774" y="1389"/>
                    <a:pt x="821" y="1385"/>
                    <a:pt x="868" y="1376"/>
                  </a:cubicBezTo>
                  <a:cubicBezTo>
                    <a:pt x="1268" y="1276"/>
                    <a:pt x="1501" y="876"/>
                    <a:pt x="1435" y="476"/>
                  </a:cubicBezTo>
                  <a:cubicBezTo>
                    <a:pt x="1329" y="186"/>
                    <a:pt x="1058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830;p44">
              <a:extLst>
                <a:ext uri="{FF2B5EF4-FFF2-40B4-BE49-F238E27FC236}">
                  <a16:creationId xmlns:a16="http://schemas.microsoft.com/office/drawing/2014/main" id="{1A02441F-B788-4915-BE12-327B71F77633}"/>
                </a:ext>
              </a:extLst>
            </p:cNvPr>
            <p:cNvSpPr/>
            <p:nvPr/>
          </p:nvSpPr>
          <p:spPr>
            <a:xfrm>
              <a:off x="8211609" y="4525782"/>
              <a:ext cx="344715" cy="29514"/>
            </a:xfrm>
            <a:custGeom>
              <a:avLst/>
              <a:gdLst/>
              <a:ahLst/>
              <a:cxnLst/>
              <a:rect l="l" t="t" r="r" b="b"/>
              <a:pathLst>
                <a:path w="18314" h="1568" extrusionOk="0">
                  <a:moveTo>
                    <a:pt x="67" y="0"/>
                  </a:moveTo>
                  <a:lnTo>
                    <a:pt x="0" y="1468"/>
                  </a:lnTo>
                  <a:lnTo>
                    <a:pt x="18213" y="1568"/>
                  </a:lnTo>
                  <a:cubicBezTo>
                    <a:pt x="18314" y="1001"/>
                    <a:pt x="17513" y="634"/>
                    <a:pt x="17513" y="634"/>
                  </a:cubicBezTo>
                  <a:lnTo>
                    <a:pt x="67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831;p44">
              <a:extLst>
                <a:ext uri="{FF2B5EF4-FFF2-40B4-BE49-F238E27FC236}">
                  <a16:creationId xmlns:a16="http://schemas.microsoft.com/office/drawing/2014/main" id="{9DC8C8A1-48F3-4154-B292-EF80B821EF56}"/>
                </a:ext>
              </a:extLst>
            </p:cNvPr>
            <p:cNvSpPr/>
            <p:nvPr/>
          </p:nvSpPr>
          <p:spPr>
            <a:xfrm>
              <a:off x="8349107" y="4452656"/>
              <a:ext cx="32676" cy="21062"/>
            </a:xfrm>
            <a:custGeom>
              <a:avLst/>
              <a:gdLst/>
              <a:ahLst/>
              <a:cxnLst/>
              <a:rect l="l" t="t" r="r" b="b"/>
              <a:pathLst>
                <a:path w="1736" h="1119" extrusionOk="0">
                  <a:moveTo>
                    <a:pt x="1472" y="1"/>
                  </a:moveTo>
                  <a:cubicBezTo>
                    <a:pt x="1266" y="1"/>
                    <a:pt x="967" y="62"/>
                    <a:pt x="668" y="249"/>
                  </a:cubicBezTo>
                  <a:cubicBezTo>
                    <a:pt x="134" y="583"/>
                    <a:pt x="1" y="1083"/>
                    <a:pt x="67" y="1116"/>
                  </a:cubicBezTo>
                  <a:cubicBezTo>
                    <a:pt x="72" y="1118"/>
                    <a:pt x="76" y="1119"/>
                    <a:pt x="81" y="1119"/>
                  </a:cubicBezTo>
                  <a:cubicBezTo>
                    <a:pt x="188" y="1119"/>
                    <a:pt x="420" y="770"/>
                    <a:pt x="835" y="483"/>
                  </a:cubicBezTo>
                  <a:cubicBezTo>
                    <a:pt x="1268" y="216"/>
                    <a:pt x="1735" y="182"/>
                    <a:pt x="1735" y="82"/>
                  </a:cubicBezTo>
                  <a:cubicBezTo>
                    <a:pt x="1735" y="38"/>
                    <a:pt x="1632" y="1"/>
                    <a:pt x="147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832;p44">
              <a:extLst>
                <a:ext uri="{FF2B5EF4-FFF2-40B4-BE49-F238E27FC236}">
                  <a16:creationId xmlns:a16="http://schemas.microsoft.com/office/drawing/2014/main" id="{5C6EBB08-C186-4CCD-80EE-EFE36C658FEF}"/>
                </a:ext>
              </a:extLst>
            </p:cNvPr>
            <p:cNvSpPr/>
            <p:nvPr/>
          </p:nvSpPr>
          <p:spPr>
            <a:xfrm>
              <a:off x="8393057" y="4468768"/>
              <a:ext cx="24507" cy="26257"/>
            </a:xfrm>
            <a:custGeom>
              <a:avLst/>
              <a:gdLst/>
              <a:ahLst/>
              <a:cxnLst/>
              <a:rect l="l" t="t" r="r" b="b"/>
              <a:pathLst>
                <a:path w="1302" h="1395" extrusionOk="0">
                  <a:moveTo>
                    <a:pt x="1216" y="0"/>
                  </a:moveTo>
                  <a:cubicBezTo>
                    <a:pt x="1049" y="0"/>
                    <a:pt x="670" y="99"/>
                    <a:pt x="368" y="427"/>
                  </a:cubicBezTo>
                  <a:cubicBezTo>
                    <a:pt x="1" y="894"/>
                    <a:pt x="34" y="1395"/>
                    <a:pt x="134" y="1395"/>
                  </a:cubicBezTo>
                  <a:cubicBezTo>
                    <a:pt x="234" y="1395"/>
                    <a:pt x="301" y="994"/>
                    <a:pt x="634" y="627"/>
                  </a:cubicBezTo>
                  <a:cubicBezTo>
                    <a:pt x="935" y="260"/>
                    <a:pt x="1302" y="94"/>
                    <a:pt x="1302" y="27"/>
                  </a:cubicBezTo>
                  <a:cubicBezTo>
                    <a:pt x="1302" y="11"/>
                    <a:pt x="1270" y="0"/>
                    <a:pt x="121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833;p44">
              <a:extLst>
                <a:ext uri="{FF2B5EF4-FFF2-40B4-BE49-F238E27FC236}">
                  <a16:creationId xmlns:a16="http://schemas.microsoft.com/office/drawing/2014/main" id="{B4FED55A-67DC-47D8-9E02-CD70F7CFC9EF}"/>
                </a:ext>
              </a:extLst>
            </p:cNvPr>
            <p:cNvSpPr/>
            <p:nvPr/>
          </p:nvSpPr>
          <p:spPr>
            <a:xfrm>
              <a:off x="8433865" y="4483450"/>
              <a:ext cx="17599" cy="29156"/>
            </a:xfrm>
            <a:custGeom>
              <a:avLst/>
              <a:gdLst/>
              <a:ahLst/>
              <a:cxnLst/>
              <a:rect l="l" t="t" r="r" b="b"/>
              <a:pathLst>
                <a:path w="935" h="1549" extrusionOk="0">
                  <a:moveTo>
                    <a:pt x="868" y="0"/>
                  </a:moveTo>
                  <a:cubicBezTo>
                    <a:pt x="760" y="0"/>
                    <a:pt x="436" y="184"/>
                    <a:pt x="234" y="615"/>
                  </a:cubicBezTo>
                  <a:cubicBezTo>
                    <a:pt x="1" y="1115"/>
                    <a:pt x="101" y="1549"/>
                    <a:pt x="201" y="1549"/>
                  </a:cubicBezTo>
                  <a:cubicBezTo>
                    <a:pt x="301" y="1515"/>
                    <a:pt x="301" y="1148"/>
                    <a:pt x="501" y="748"/>
                  </a:cubicBezTo>
                  <a:cubicBezTo>
                    <a:pt x="701" y="348"/>
                    <a:pt x="935" y="81"/>
                    <a:pt x="902" y="14"/>
                  </a:cubicBezTo>
                  <a:cubicBezTo>
                    <a:pt x="897" y="5"/>
                    <a:pt x="885" y="0"/>
                    <a:pt x="868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834;p44">
              <a:extLst>
                <a:ext uri="{FF2B5EF4-FFF2-40B4-BE49-F238E27FC236}">
                  <a16:creationId xmlns:a16="http://schemas.microsoft.com/office/drawing/2014/main" id="{0CF1C4C6-1F36-4CE2-9FA1-C23645F8837A}"/>
                </a:ext>
              </a:extLst>
            </p:cNvPr>
            <p:cNvSpPr/>
            <p:nvPr/>
          </p:nvSpPr>
          <p:spPr>
            <a:xfrm>
              <a:off x="8018283" y="1484988"/>
              <a:ext cx="433821" cy="393880"/>
            </a:xfrm>
            <a:custGeom>
              <a:avLst/>
              <a:gdLst/>
              <a:ahLst/>
              <a:cxnLst/>
              <a:rect l="l" t="t" r="r" b="b"/>
              <a:pathLst>
                <a:path w="23048" h="20926" extrusionOk="0">
                  <a:moveTo>
                    <a:pt x="14997" y="1"/>
                  </a:moveTo>
                  <a:cubicBezTo>
                    <a:pt x="14678" y="1"/>
                    <a:pt x="14357" y="34"/>
                    <a:pt x="14041" y="102"/>
                  </a:cubicBezTo>
                  <a:cubicBezTo>
                    <a:pt x="12773" y="369"/>
                    <a:pt x="11606" y="769"/>
                    <a:pt x="10472" y="1370"/>
                  </a:cubicBezTo>
                  <a:cubicBezTo>
                    <a:pt x="9651" y="538"/>
                    <a:pt x="8625" y="159"/>
                    <a:pt x="7617" y="159"/>
                  </a:cubicBezTo>
                  <a:cubicBezTo>
                    <a:pt x="5756" y="159"/>
                    <a:pt x="3958" y="1451"/>
                    <a:pt x="3633" y="3571"/>
                  </a:cubicBezTo>
                  <a:cubicBezTo>
                    <a:pt x="3429" y="3523"/>
                    <a:pt x="3227" y="3500"/>
                    <a:pt x="3029" y="3500"/>
                  </a:cubicBezTo>
                  <a:cubicBezTo>
                    <a:pt x="1331" y="3500"/>
                    <a:pt x="0" y="5203"/>
                    <a:pt x="598" y="6907"/>
                  </a:cubicBezTo>
                  <a:lnTo>
                    <a:pt x="6235" y="8909"/>
                  </a:lnTo>
                  <a:lnTo>
                    <a:pt x="12406" y="19750"/>
                  </a:lnTo>
                  <a:cubicBezTo>
                    <a:pt x="13321" y="20534"/>
                    <a:pt x="14460" y="20926"/>
                    <a:pt x="15600" y="20926"/>
                  </a:cubicBezTo>
                  <a:cubicBezTo>
                    <a:pt x="16787" y="20926"/>
                    <a:pt x="17975" y="20500"/>
                    <a:pt x="18911" y="19650"/>
                  </a:cubicBezTo>
                  <a:cubicBezTo>
                    <a:pt x="20746" y="17982"/>
                    <a:pt x="21046" y="15213"/>
                    <a:pt x="19645" y="13178"/>
                  </a:cubicBezTo>
                  <a:cubicBezTo>
                    <a:pt x="19978" y="12878"/>
                    <a:pt x="20279" y="12511"/>
                    <a:pt x="20512" y="12111"/>
                  </a:cubicBezTo>
                  <a:cubicBezTo>
                    <a:pt x="21513" y="11544"/>
                    <a:pt x="22213" y="10576"/>
                    <a:pt x="22514" y="9442"/>
                  </a:cubicBezTo>
                  <a:cubicBezTo>
                    <a:pt x="23047" y="7074"/>
                    <a:pt x="21179" y="4439"/>
                    <a:pt x="18778" y="4138"/>
                  </a:cubicBezTo>
                  <a:cubicBezTo>
                    <a:pt x="19245" y="2971"/>
                    <a:pt x="18677" y="1570"/>
                    <a:pt x="17643" y="803"/>
                  </a:cubicBezTo>
                  <a:cubicBezTo>
                    <a:pt x="16849" y="282"/>
                    <a:pt x="15926" y="1"/>
                    <a:pt x="1499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835;p44">
              <a:extLst>
                <a:ext uri="{FF2B5EF4-FFF2-40B4-BE49-F238E27FC236}">
                  <a16:creationId xmlns:a16="http://schemas.microsoft.com/office/drawing/2014/main" id="{A938DD1A-1FD1-4999-8F87-A23BD658F269}"/>
                </a:ext>
              </a:extLst>
            </p:cNvPr>
            <p:cNvSpPr/>
            <p:nvPr/>
          </p:nvSpPr>
          <p:spPr>
            <a:xfrm>
              <a:off x="8037067" y="1560786"/>
              <a:ext cx="315766" cy="536140"/>
            </a:xfrm>
            <a:custGeom>
              <a:avLst/>
              <a:gdLst/>
              <a:ahLst/>
              <a:cxnLst/>
              <a:rect l="l" t="t" r="r" b="b"/>
              <a:pathLst>
                <a:path w="16776" h="28484" extrusionOk="0">
                  <a:moveTo>
                    <a:pt x="9797" y="0"/>
                  </a:moveTo>
                  <a:cubicBezTo>
                    <a:pt x="9493" y="0"/>
                    <a:pt x="9184" y="46"/>
                    <a:pt x="8873" y="145"/>
                  </a:cubicBezTo>
                  <a:lnTo>
                    <a:pt x="934" y="4048"/>
                  </a:lnTo>
                  <a:cubicBezTo>
                    <a:pt x="134" y="4281"/>
                    <a:pt x="0" y="5048"/>
                    <a:pt x="200" y="5849"/>
                  </a:cubicBezTo>
                  <a:lnTo>
                    <a:pt x="200" y="6283"/>
                  </a:lnTo>
                  <a:lnTo>
                    <a:pt x="3269" y="19058"/>
                  </a:lnTo>
                  <a:lnTo>
                    <a:pt x="4570" y="24762"/>
                  </a:lnTo>
                  <a:cubicBezTo>
                    <a:pt x="5113" y="26964"/>
                    <a:pt x="7074" y="28484"/>
                    <a:pt x="9269" y="28484"/>
                  </a:cubicBezTo>
                  <a:cubicBezTo>
                    <a:pt x="9502" y="28484"/>
                    <a:pt x="9737" y="28467"/>
                    <a:pt x="9974" y="28432"/>
                  </a:cubicBezTo>
                  <a:cubicBezTo>
                    <a:pt x="12609" y="28065"/>
                    <a:pt x="14444" y="25630"/>
                    <a:pt x="14077" y="22961"/>
                  </a:cubicBezTo>
                  <a:cubicBezTo>
                    <a:pt x="14077" y="22894"/>
                    <a:pt x="14044" y="22794"/>
                    <a:pt x="14044" y="22694"/>
                  </a:cubicBezTo>
                  <a:cubicBezTo>
                    <a:pt x="13679" y="20938"/>
                    <a:pt x="13446" y="19742"/>
                    <a:pt x="13443" y="19726"/>
                  </a:cubicBezTo>
                  <a:lnTo>
                    <a:pt x="13443" y="19726"/>
                  </a:lnTo>
                  <a:cubicBezTo>
                    <a:pt x="13443" y="19726"/>
                    <a:pt x="13444" y="19726"/>
                    <a:pt x="13445" y="19726"/>
                  </a:cubicBezTo>
                  <a:cubicBezTo>
                    <a:pt x="13525" y="19726"/>
                    <a:pt x="16776" y="18400"/>
                    <a:pt x="16545" y="13788"/>
                  </a:cubicBezTo>
                  <a:cubicBezTo>
                    <a:pt x="16412" y="11486"/>
                    <a:pt x="15545" y="7850"/>
                    <a:pt x="14711" y="4915"/>
                  </a:cubicBezTo>
                  <a:cubicBezTo>
                    <a:pt x="14064" y="2561"/>
                    <a:pt x="12067" y="0"/>
                    <a:pt x="9797" y="0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836;p44">
              <a:extLst>
                <a:ext uri="{FF2B5EF4-FFF2-40B4-BE49-F238E27FC236}">
                  <a16:creationId xmlns:a16="http://schemas.microsoft.com/office/drawing/2014/main" id="{54769144-D706-4EFE-8B08-4912A1F15B2C}"/>
                </a:ext>
              </a:extLst>
            </p:cNvPr>
            <p:cNvSpPr/>
            <p:nvPr/>
          </p:nvSpPr>
          <p:spPr>
            <a:xfrm>
              <a:off x="8291341" y="1702971"/>
              <a:ext cx="23886" cy="21552"/>
            </a:xfrm>
            <a:custGeom>
              <a:avLst/>
              <a:gdLst/>
              <a:ahLst/>
              <a:cxnLst/>
              <a:rect l="l" t="t" r="r" b="b"/>
              <a:pathLst>
                <a:path w="1269" h="1145" extrusionOk="0">
                  <a:moveTo>
                    <a:pt x="664" y="0"/>
                  </a:moveTo>
                  <a:cubicBezTo>
                    <a:pt x="609" y="0"/>
                    <a:pt x="554" y="10"/>
                    <a:pt x="501" y="29"/>
                  </a:cubicBezTo>
                  <a:cubicBezTo>
                    <a:pt x="168" y="96"/>
                    <a:pt x="1" y="396"/>
                    <a:pt x="68" y="730"/>
                  </a:cubicBezTo>
                  <a:cubicBezTo>
                    <a:pt x="153" y="986"/>
                    <a:pt x="384" y="1145"/>
                    <a:pt x="636" y="1145"/>
                  </a:cubicBezTo>
                  <a:cubicBezTo>
                    <a:pt x="679" y="1145"/>
                    <a:pt x="724" y="1140"/>
                    <a:pt x="768" y="1130"/>
                  </a:cubicBezTo>
                  <a:cubicBezTo>
                    <a:pt x="1068" y="1030"/>
                    <a:pt x="1268" y="730"/>
                    <a:pt x="1202" y="430"/>
                  </a:cubicBezTo>
                  <a:cubicBezTo>
                    <a:pt x="1202" y="430"/>
                    <a:pt x="1168" y="396"/>
                    <a:pt x="1168" y="396"/>
                  </a:cubicBezTo>
                  <a:cubicBezTo>
                    <a:pt x="1115" y="155"/>
                    <a:pt x="889" y="0"/>
                    <a:pt x="66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837;p44">
              <a:extLst>
                <a:ext uri="{FF2B5EF4-FFF2-40B4-BE49-F238E27FC236}">
                  <a16:creationId xmlns:a16="http://schemas.microsoft.com/office/drawing/2014/main" id="{CAFBE95F-A1E1-4153-8CC8-4365790CA0B9}"/>
                </a:ext>
              </a:extLst>
            </p:cNvPr>
            <p:cNvSpPr/>
            <p:nvPr/>
          </p:nvSpPr>
          <p:spPr>
            <a:xfrm>
              <a:off x="8262467" y="1686765"/>
              <a:ext cx="44591" cy="16903"/>
            </a:xfrm>
            <a:custGeom>
              <a:avLst/>
              <a:gdLst/>
              <a:ahLst/>
              <a:cxnLst/>
              <a:rect l="l" t="t" r="r" b="b"/>
              <a:pathLst>
                <a:path w="2369" h="898" extrusionOk="0">
                  <a:moveTo>
                    <a:pt x="1475" y="0"/>
                  </a:moveTo>
                  <a:cubicBezTo>
                    <a:pt x="1351" y="0"/>
                    <a:pt x="1226" y="19"/>
                    <a:pt x="1101" y="57"/>
                  </a:cubicBezTo>
                  <a:cubicBezTo>
                    <a:pt x="768" y="123"/>
                    <a:pt x="501" y="257"/>
                    <a:pt x="267" y="524"/>
                  </a:cubicBezTo>
                  <a:cubicBezTo>
                    <a:pt x="100" y="690"/>
                    <a:pt x="0" y="824"/>
                    <a:pt x="100" y="890"/>
                  </a:cubicBezTo>
                  <a:cubicBezTo>
                    <a:pt x="106" y="895"/>
                    <a:pt x="113" y="898"/>
                    <a:pt x="121" y="898"/>
                  </a:cubicBezTo>
                  <a:cubicBezTo>
                    <a:pt x="229" y="898"/>
                    <a:pt x="613" y="544"/>
                    <a:pt x="1168" y="390"/>
                  </a:cubicBezTo>
                  <a:cubicBezTo>
                    <a:pt x="1316" y="359"/>
                    <a:pt x="1457" y="348"/>
                    <a:pt x="1587" y="348"/>
                  </a:cubicBezTo>
                  <a:cubicBezTo>
                    <a:pt x="1909" y="348"/>
                    <a:pt x="2162" y="416"/>
                    <a:pt x="2288" y="416"/>
                  </a:cubicBezTo>
                  <a:cubicBezTo>
                    <a:pt x="2329" y="416"/>
                    <a:pt x="2356" y="409"/>
                    <a:pt x="2369" y="390"/>
                  </a:cubicBezTo>
                  <a:cubicBezTo>
                    <a:pt x="2369" y="357"/>
                    <a:pt x="2302" y="257"/>
                    <a:pt x="2069" y="157"/>
                  </a:cubicBezTo>
                  <a:cubicBezTo>
                    <a:pt x="1881" y="52"/>
                    <a:pt x="1680" y="0"/>
                    <a:pt x="147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838;p44">
              <a:extLst>
                <a:ext uri="{FF2B5EF4-FFF2-40B4-BE49-F238E27FC236}">
                  <a16:creationId xmlns:a16="http://schemas.microsoft.com/office/drawing/2014/main" id="{EC619B0C-5280-45BF-AD72-BCB4237F459C}"/>
                </a:ext>
              </a:extLst>
            </p:cNvPr>
            <p:cNvSpPr/>
            <p:nvPr/>
          </p:nvSpPr>
          <p:spPr>
            <a:xfrm>
              <a:off x="8177069" y="1728984"/>
              <a:ext cx="23886" cy="21495"/>
            </a:xfrm>
            <a:custGeom>
              <a:avLst/>
              <a:gdLst/>
              <a:ahLst/>
              <a:cxnLst/>
              <a:rect l="l" t="t" r="r" b="b"/>
              <a:pathLst>
                <a:path w="1269" h="1142" extrusionOk="0">
                  <a:moveTo>
                    <a:pt x="633" y="0"/>
                  </a:moveTo>
                  <a:cubicBezTo>
                    <a:pt x="590" y="0"/>
                    <a:pt x="545" y="5"/>
                    <a:pt x="501" y="15"/>
                  </a:cubicBezTo>
                  <a:cubicBezTo>
                    <a:pt x="201" y="115"/>
                    <a:pt x="1" y="415"/>
                    <a:pt x="68" y="716"/>
                  </a:cubicBezTo>
                  <a:cubicBezTo>
                    <a:pt x="150" y="963"/>
                    <a:pt x="368" y="1142"/>
                    <a:pt x="628" y="1142"/>
                  </a:cubicBezTo>
                  <a:cubicBezTo>
                    <a:pt x="684" y="1142"/>
                    <a:pt x="742" y="1134"/>
                    <a:pt x="801" y="1116"/>
                  </a:cubicBezTo>
                  <a:cubicBezTo>
                    <a:pt x="1102" y="1016"/>
                    <a:pt x="1268" y="716"/>
                    <a:pt x="1202" y="415"/>
                  </a:cubicBezTo>
                  <a:cubicBezTo>
                    <a:pt x="1116" y="159"/>
                    <a:pt x="886" y="0"/>
                    <a:pt x="633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839;p44">
              <a:extLst>
                <a:ext uri="{FF2B5EF4-FFF2-40B4-BE49-F238E27FC236}">
                  <a16:creationId xmlns:a16="http://schemas.microsoft.com/office/drawing/2014/main" id="{461C3697-F747-4CB2-86D0-0ACBBE44B2E8}"/>
                </a:ext>
              </a:extLst>
            </p:cNvPr>
            <p:cNvSpPr/>
            <p:nvPr/>
          </p:nvSpPr>
          <p:spPr>
            <a:xfrm>
              <a:off x="8149457" y="1714811"/>
              <a:ext cx="45212" cy="16489"/>
            </a:xfrm>
            <a:custGeom>
              <a:avLst/>
              <a:gdLst/>
              <a:ahLst/>
              <a:cxnLst/>
              <a:rect l="l" t="t" r="r" b="b"/>
              <a:pathLst>
                <a:path w="2402" h="876" extrusionOk="0">
                  <a:moveTo>
                    <a:pt x="1443" y="1"/>
                  </a:moveTo>
                  <a:cubicBezTo>
                    <a:pt x="1338" y="1"/>
                    <a:pt x="1234" y="12"/>
                    <a:pt x="1134" y="34"/>
                  </a:cubicBezTo>
                  <a:cubicBezTo>
                    <a:pt x="801" y="101"/>
                    <a:pt x="500" y="268"/>
                    <a:pt x="267" y="501"/>
                  </a:cubicBezTo>
                  <a:cubicBezTo>
                    <a:pt x="100" y="668"/>
                    <a:pt x="0" y="801"/>
                    <a:pt x="100" y="868"/>
                  </a:cubicBezTo>
                  <a:cubicBezTo>
                    <a:pt x="105" y="873"/>
                    <a:pt x="112" y="876"/>
                    <a:pt x="121" y="876"/>
                  </a:cubicBezTo>
                  <a:cubicBezTo>
                    <a:pt x="229" y="876"/>
                    <a:pt x="615" y="524"/>
                    <a:pt x="1201" y="401"/>
                  </a:cubicBezTo>
                  <a:cubicBezTo>
                    <a:pt x="1366" y="355"/>
                    <a:pt x="1523" y="340"/>
                    <a:pt x="1665" y="340"/>
                  </a:cubicBezTo>
                  <a:cubicBezTo>
                    <a:pt x="1975" y="340"/>
                    <a:pt x="2217" y="413"/>
                    <a:pt x="2321" y="413"/>
                  </a:cubicBezTo>
                  <a:cubicBezTo>
                    <a:pt x="2344" y="413"/>
                    <a:pt x="2360" y="410"/>
                    <a:pt x="2368" y="401"/>
                  </a:cubicBezTo>
                  <a:cubicBezTo>
                    <a:pt x="2402" y="334"/>
                    <a:pt x="2302" y="234"/>
                    <a:pt x="2068" y="134"/>
                  </a:cubicBezTo>
                  <a:cubicBezTo>
                    <a:pt x="1868" y="45"/>
                    <a:pt x="1653" y="1"/>
                    <a:pt x="1443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840;p44">
              <a:extLst>
                <a:ext uri="{FF2B5EF4-FFF2-40B4-BE49-F238E27FC236}">
                  <a16:creationId xmlns:a16="http://schemas.microsoft.com/office/drawing/2014/main" id="{AA06E46D-E110-4788-B1FA-46F4D7BFFBA5}"/>
                </a:ext>
              </a:extLst>
            </p:cNvPr>
            <p:cNvSpPr/>
            <p:nvPr/>
          </p:nvSpPr>
          <p:spPr>
            <a:xfrm>
              <a:off x="8226045" y="1699753"/>
              <a:ext cx="55282" cy="96070"/>
            </a:xfrm>
            <a:custGeom>
              <a:avLst/>
              <a:gdLst/>
              <a:ahLst/>
              <a:cxnLst/>
              <a:rect l="l" t="t" r="r" b="b"/>
              <a:pathLst>
                <a:path w="2937" h="5104" extrusionOk="0">
                  <a:moveTo>
                    <a:pt x="67" y="0"/>
                  </a:moveTo>
                  <a:cubicBezTo>
                    <a:pt x="1" y="34"/>
                    <a:pt x="768" y="1368"/>
                    <a:pt x="1769" y="2936"/>
                  </a:cubicBezTo>
                  <a:lnTo>
                    <a:pt x="2502" y="4037"/>
                  </a:lnTo>
                  <a:cubicBezTo>
                    <a:pt x="2603" y="4170"/>
                    <a:pt x="2669" y="4337"/>
                    <a:pt x="2703" y="4504"/>
                  </a:cubicBezTo>
                  <a:cubicBezTo>
                    <a:pt x="2703" y="4604"/>
                    <a:pt x="2569" y="4670"/>
                    <a:pt x="2402" y="4704"/>
                  </a:cubicBezTo>
                  <a:cubicBezTo>
                    <a:pt x="2069" y="4804"/>
                    <a:pt x="1735" y="4937"/>
                    <a:pt x="1435" y="5104"/>
                  </a:cubicBezTo>
                  <a:cubicBezTo>
                    <a:pt x="1769" y="5071"/>
                    <a:pt x="2136" y="5004"/>
                    <a:pt x="2469" y="4904"/>
                  </a:cubicBezTo>
                  <a:cubicBezTo>
                    <a:pt x="2536" y="4870"/>
                    <a:pt x="2636" y="4837"/>
                    <a:pt x="2703" y="4804"/>
                  </a:cubicBezTo>
                  <a:cubicBezTo>
                    <a:pt x="2836" y="4737"/>
                    <a:pt x="2903" y="4637"/>
                    <a:pt x="2936" y="4537"/>
                  </a:cubicBezTo>
                  <a:cubicBezTo>
                    <a:pt x="2936" y="4303"/>
                    <a:pt x="2869" y="4103"/>
                    <a:pt x="2703" y="3936"/>
                  </a:cubicBezTo>
                  <a:lnTo>
                    <a:pt x="2002" y="2802"/>
                  </a:lnTo>
                  <a:cubicBezTo>
                    <a:pt x="1435" y="1835"/>
                    <a:pt x="801" y="901"/>
                    <a:pt x="6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1841;p44">
              <a:extLst>
                <a:ext uri="{FF2B5EF4-FFF2-40B4-BE49-F238E27FC236}">
                  <a16:creationId xmlns:a16="http://schemas.microsoft.com/office/drawing/2014/main" id="{CAAF400F-C172-4E0E-B4CD-71C687DC2959}"/>
                </a:ext>
              </a:extLst>
            </p:cNvPr>
            <p:cNvSpPr/>
            <p:nvPr/>
          </p:nvSpPr>
          <p:spPr>
            <a:xfrm>
              <a:off x="8170801" y="1925773"/>
              <a:ext cx="123701" cy="35236"/>
            </a:xfrm>
            <a:custGeom>
              <a:avLst/>
              <a:gdLst/>
              <a:ahLst/>
              <a:cxnLst/>
              <a:rect l="l" t="t" r="r" b="b"/>
              <a:pathLst>
                <a:path w="6572" h="1872" extrusionOk="0">
                  <a:moveTo>
                    <a:pt x="0" y="1"/>
                  </a:moveTo>
                  <a:cubicBezTo>
                    <a:pt x="0" y="1"/>
                    <a:pt x="1414" y="1872"/>
                    <a:pt x="4277" y="1872"/>
                  </a:cubicBezTo>
                  <a:cubicBezTo>
                    <a:pt x="4959" y="1872"/>
                    <a:pt x="5724" y="1765"/>
                    <a:pt x="6572" y="1502"/>
                  </a:cubicBezTo>
                  <a:lnTo>
                    <a:pt x="6338" y="334"/>
                  </a:lnTo>
                  <a:cubicBezTo>
                    <a:pt x="5491" y="536"/>
                    <a:pt x="4627" y="635"/>
                    <a:pt x="3764" y="635"/>
                  </a:cubicBezTo>
                  <a:cubicBezTo>
                    <a:pt x="2488" y="635"/>
                    <a:pt x="1214" y="419"/>
                    <a:pt x="0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1842;p44">
              <a:extLst>
                <a:ext uri="{FF2B5EF4-FFF2-40B4-BE49-F238E27FC236}">
                  <a16:creationId xmlns:a16="http://schemas.microsoft.com/office/drawing/2014/main" id="{581BA1DB-08FA-4794-B0D3-99F1BA3E80A0}"/>
                </a:ext>
              </a:extLst>
            </p:cNvPr>
            <p:cNvSpPr/>
            <p:nvPr/>
          </p:nvSpPr>
          <p:spPr>
            <a:xfrm>
              <a:off x="8141909" y="1699433"/>
              <a:ext cx="54642" cy="19218"/>
            </a:xfrm>
            <a:custGeom>
              <a:avLst/>
              <a:gdLst/>
              <a:ahLst/>
              <a:cxnLst/>
              <a:rect l="l" t="t" r="r" b="b"/>
              <a:pathLst>
                <a:path w="2903" h="1021" extrusionOk="0">
                  <a:moveTo>
                    <a:pt x="1886" y="1"/>
                  </a:moveTo>
                  <a:cubicBezTo>
                    <a:pt x="1702" y="1"/>
                    <a:pt x="1519" y="17"/>
                    <a:pt x="1335" y="51"/>
                  </a:cubicBezTo>
                  <a:cubicBezTo>
                    <a:pt x="935" y="151"/>
                    <a:pt x="601" y="318"/>
                    <a:pt x="301" y="551"/>
                  </a:cubicBezTo>
                  <a:cubicBezTo>
                    <a:pt x="68" y="751"/>
                    <a:pt x="1" y="918"/>
                    <a:pt x="34" y="985"/>
                  </a:cubicBezTo>
                  <a:cubicBezTo>
                    <a:pt x="59" y="1010"/>
                    <a:pt x="100" y="1021"/>
                    <a:pt x="155" y="1021"/>
                  </a:cubicBezTo>
                  <a:cubicBezTo>
                    <a:pt x="388" y="1021"/>
                    <a:pt x="873" y="820"/>
                    <a:pt x="1469" y="684"/>
                  </a:cubicBezTo>
                  <a:cubicBezTo>
                    <a:pt x="2202" y="484"/>
                    <a:pt x="2836" y="484"/>
                    <a:pt x="2870" y="318"/>
                  </a:cubicBezTo>
                  <a:cubicBezTo>
                    <a:pt x="2903" y="251"/>
                    <a:pt x="2736" y="117"/>
                    <a:pt x="2436" y="51"/>
                  </a:cubicBezTo>
                  <a:cubicBezTo>
                    <a:pt x="2252" y="17"/>
                    <a:pt x="2069" y="1"/>
                    <a:pt x="188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1843;p44">
              <a:extLst>
                <a:ext uri="{FF2B5EF4-FFF2-40B4-BE49-F238E27FC236}">
                  <a16:creationId xmlns:a16="http://schemas.microsoft.com/office/drawing/2014/main" id="{BF7C75DC-C8AD-444F-BA3F-1490A114C001}"/>
                </a:ext>
              </a:extLst>
            </p:cNvPr>
            <p:cNvSpPr/>
            <p:nvPr/>
          </p:nvSpPr>
          <p:spPr>
            <a:xfrm>
              <a:off x="8254298" y="1648894"/>
              <a:ext cx="48995" cy="17731"/>
            </a:xfrm>
            <a:custGeom>
              <a:avLst/>
              <a:gdLst/>
              <a:ahLst/>
              <a:cxnLst/>
              <a:rect l="l" t="t" r="r" b="b"/>
              <a:pathLst>
                <a:path w="2603" h="942" extrusionOk="0">
                  <a:moveTo>
                    <a:pt x="1544" y="0"/>
                  </a:moveTo>
                  <a:cubicBezTo>
                    <a:pt x="1428" y="0"/>
                    <a:pt x="1313" y="11"/>
                    <a:pt x="1202" y="34"/>
                  </a:cubicBezTo>
                  <a:cubicBezTo>
                    <a:pt x="835" y="100"/>
                    <a:pt x="501" y="267"/>
                    <a:pt x="234" y="501"/>
                  </a:cubicBezTo>
                  <a:cubicBezTo>
                    <a:pt x="67" y="668"/>
                    <a:pt x="1" y="834"/>
                    <a:pt x="67" y="901"/>
                  </a:cubicBezTo>
                  <a:cubicBezTo>
                    <a:pt x="96" y="929"/>
                    <a:pt x="141" y="941"/>
                    <a:pt x="200" y="941"/>
                  </a:cubicBezTo>
                  <a:cubicBezTo>
                    <a:pt x="418" y="941"/>
                    <a:pt x="829" y="780"/>
                    <a:pt x="1302" y="701"/>
                  </a:cubicBezTo>
                  <a:cubicBezTo>
                    <a:pt x="1935" y="567"/>
                    <a:pt x="2469" y="601"/>
                    <a:pt x="2569" y="434"/>
                  </a:cubicBezTo>
                  <a:cubicBezTo>
                    <a:pt x="2603" y="367"/>
                    <a:pt x="2503" y="234"/>
                    <a:pt x="2236" y="134"/>
                  </a:cubicBezTo>
                  <a:cubicBezTo>
                    <a:pt x="2013" y="45"/>
                    <a:pt x="1776" y="0"/>
                    <a:pt x="154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1844;p44">
              <a:extLst>
                <a:ext uri="{FF2B5EF4-FFF2-40B4-BE49-F238E27FC236}">
                  <a16:creationId xmlns:a16="http://schemas.microsoft.com/office/drawing/2014/main" id="{4B1FEAA1-D6E9-4A40-B6B4-A18AFC461231}"/>
                </a:ext>
              </a:extLst>
            </p:cNvPr>
            <p:cNvSpPr/>
            <p:nvPr/>
          </p:nvSpPr>
          <p:spPr>
            <a:xfrm>
              <a:off x="8087286" y="1541098"/>
              <a:ext cx="293236" cy="133094"/>
            </a:xfrm>
            <a:custGeom>
              <a:avLst/>
              <a:gdLst/>
              <a:ahLst/>
              <a:cxnLst/>
              <a:rect l="l" t="t" r="r" b="b"/>
              <a:pathLst>
                <a:path w="15579" h="7071" extrusionOk="0">
                  <a:moveTo>
                    <a:pt x="8014" y="1"/>
                  </a:moveTo>
                  <a:cubicBezTo>
                    <a:pt x="7890" y="1"/>
                    <a:pt x="7765" y="8"/>
                    <a:pt x="7640" y="23"/>
                  </a:cubicBezTo>
                  <a:cubicBezTo>
                    <a:pt x="6770" y="88"/>
                    <a:pt x="5962" y="525"/>
                    <a:pt x="5067" y="525"/>
                  </a:cubicBezTo>
                  <a:cubicBezTo>
                    <a:pt x="5035" y="525"/>
                    <a:pt x="5003" y="525"/>
                    <a:pt x="4971" y="524"/>
                  </a:cubicBezTo>
                  <a:cubicBezTo>
                    <a:pt x="4304" y="490"/>
                    <a:pt x="3670" y="190"/>
                    <a:pt x="3003" y="190"/>
                  </a:cubicBezTo>
                  <a:cubicBezTo>
                    <a:pt x="1842" y="190"/>
                    <a:pt x="920" y="1120"/>
                    <a:pt x="237" y="2103"/>
                  </a:cubicBezTo>
                  <a:lnTo>
                    <a:pt x="237" y="2103"/>
                  </a:lnTo>
                  <a:cubicBezTo>
                    <a:pt x="236" y="2099"/>
                    <a:pt x="235" y="2095"/>
                    <a:pt x="234" y="2091"/>
                  </a:cubicBezTo>
                  <a:lnTo>
                    <a:pt x="1" y="2458"/>
                  </a:lnTo>
                  <a:cubicBezTo>
                    <a:pt x="76" y="2340"/>
                    <a:pt x="155" y="2221"/>
                    <a:pt x="237" y="2103"/>
                  </a:cubicBezTo>
                  <a:lnTo>
                    <a:pt x="237" y="2103"/>
                  </a:lnTo>
                  <a:cubicBezTo>
                    <a:pt x="555" y="3614"/>
                    <a:pt x="1871" y="4593"/>
                    <a:pt x="3291" y="4593"/>
                  </a:cubicBezTo>
                  <a:cubicBezTo>
                    <a:pt x="3682" y="4593"/>
                    <a:pt x="4082" y="4518"/>
                    <a:pt x="4471" y="4360"/>
                  </a:cubicBezTo>
                  <a:cubicBezTo>
                    <a:pt x="5004" y="4146"/>
                    <a:pt x="5559" y="3783"/>
                    <a:pt x="6102" y="3783"/>
                  </a:cubicBezTo>
                  <a:cubicBezTo>
                    <a:pt x="6237" y="3783"/>
                    <a:pt x="6372" y="3806"/>
                    <a:pt x="6505" y="3859"/>
                  </a:cubicBezTo>
                  <a:cubicBezTo>
                    <a:pt x="7173" y="4093"/>
                    <a:pt x="7439" y="5027"/>
                    <a:pt x="8073" y="5394"/>
                  </a:cubicBezTo>
                  <a:cubicBezTo>
                    <a:pt x="8289" y="5517"/>
                    <a:pt x="8516" y="5564"/>
                    <a:pt x="8752" y="5564"/>
                  </a:cubicBezTo>
                  <a:cubicBezTo>
                    <a:pt x="9502" y="5564"/>
                    <a:pt x="10331" y="5090"/>
                    <a:pt x="11096" y="5090"/>
                  </a:cubicBezTo>
                  <a:cubicBezTo>
                    <a:pt x="11134" y="5090"/>
                    <a:pt x="11171" y="5091"/>
                    <a:pt x="11209" y="5094"/>
                  </a:cubicBezTo>
                  <a:cubicBezTo>
                    <a:pt x="12043" y="5160"/>
                    <a:pt x="12676" y="5827"/>
                    <a:pt x="13310" y="6361"/>
                  </a:cubicBezTo>
                  <a:cubicBezTo>
                    <a:pt x="13798" y="6751"/>
                    <a:pt x="14393" y="7070"/>
                    <a:pt x="14964" y="7070"/>
                  </a:cubicBezTo>
                  <a:cubicBezTo>
                    <a:pt x="15174" y="7070"/>
                    <a:pt x="15381" y="7027"/>
                    <a:pt x="15579" y="6928"/>
                  </a:cubicBezTo>
                  <a:cubicBezTo>
                    <a:pt x="15412" y="6228"/>
                    <a:pt x="15178" y="5527"/>
                    <a:pt x="14845" y="4893"/>
                  </a:cubicBezTo>
                  <a:cubicBezTo>
                    <a:pt x="14511" y="4260"/>
                    <a:pt x="13977" y="3759"/>
                    <a:pt x="13310" y="3459"/>
                  </a:cubicBezTo>
                  <a:cubicBezTo>
                    <a:pt x="12943" y="3326"/>
                    <a:pt x="12576" y="3259"/>
                    <a:pt x="12209" y="3092"/>
                  </a:cubicBezTo>
                  <a:cubicBezTo>
                    <a:pt x="11442" y="2692"/>
                    <a:pt x="11109" y="1825"/>
                    <a:pt x="10575" y="1191"/>
                  </a:cubicBezTo>
                  <a:cubicBezTo>
                    <a:pt x="9925" y="452"/>
                    <a:pt x="8986" y="1"/>
                    <a:pt x="801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1845;p44">
              <a:extLst>
                <a:ext uri="{FF2B5EF4-FFF2-40B4-BE49-F238E27FC236}">
                  <a16:creationId xmlns:a16="http://schemas.microsoft.com/office/drawing/2014/main" id="{84AC9800-9D61-42EC-B4E1-EE785B3DCDB6}"/>
                </a:ext>
              </a:extLst>
            </p:cNvPr>
            <p:cNvSpPr/>
            <p:nvPr/>
          </p:nvSpPr>
          <p:spPr>
            <a:xfrm>
              <a:off x="7965485" y="1565172"/>
              <a:ext cx="213485" cy="353788"/>
            </a:xfrm>
            <a:custGeom>
              <a:avLst/>
              <a:gdLst/>
              <a:ahLst/>
              <a:cxnLst/>
              <a:rect l="l" t="t" r="r" b="b"/>
              <a:pathLst>
                <a:path w="11342" h="18796" extrusionOk="0">
                  <a:moveTo>
                    <a:pt x="6264" y="1"/>
                  </a:moveTo>
                  <a:cubicBezTo>
                    <a:pt x="6023" y="1"/>
                    <a:pt x="5780" y="26"/>
                    <a:pt x="5538" y="79"/>
                  </a:cubicBezTo>
                  <a:cubicBezTo>
                    <a:pt x="4304" y="446"/>
                    <a:pt x="3470" y="1580"/>
                    <a:pt x="3436" y="2847"/>
                  </a:cubicBezTo>
                  <a:cubicBezTo>
                    <a:pt x="1969" y="3214"/>
                    <a:pt x="801" y="4348"/>
                    <a:pt x="401" y="5849"/>
                  </a:cubicBezTo>
                  <a:cubicBezTo>
                    <a:pt x="0" y="7384"/>
                    <a:pt x="401" y="9018"/>
                    <a:pt x="1435" y="10219"/>
                  </a:cubicBezTo>
                  <a:cubicBezTo>
                    <a:pt x="1702" y="10519"/>
                    <a:pt x="1935" y="10853"/>
                    <a:pt x="2135" y="11220"/>
                  </a:cubicBezTo>
                  <a:cubicBezTo>
                    <a:pt x="1835" y="11553"/>
                    <a:pt x="1602" y="11920"/>
                    <a:pt x="1368" y="12321"/>
                  </a:cubicBezTo>
                  <a:cubicBezTo>
                    <a:pt x="434" y="14456"/>
                    <a:pt x="3036" y="15256"/>
                    <a:pt x="3036" y="15256"/>
                  </a:cubicBezTo>
                  <a:cubicBezTo>
                    <a:pt x="3036" y="16657"/>
                    <a:pt x="4337" y="16657"/>
                    <a:pt x="5171" y="16657"/>
                  </a:cubicBezTo>
                  <a:cubicBezTo>
                    <a:pt x="5987" y="16657"/>
                    <a:pt x="6451" y="18795"/>
                    <a:pt x="7095" y="18795"/>
                  </a:cubicBezTo>
                  <a:cubicBezTo>
                    <a:pt x="7110" y="18795"/>
                    <a:pt x="7124" y="18794"/>
                    <a:pt x="7139" y="18792"/>
                  </a:cubicBezTo>
                  <a:lnTo>
                    <a:pt x="6472" y="11887"/>
                  </a:lnTo>
                  <a:lnTo>
                    <a:pt x="6472" y="11887"/>
                  </a:lnTo>
                  <a:cubicBezTo>
                    <a:pt x="6572" y="11920"/>
                    <a:pt x="6672" y="11954"/>
                    <a:pt x="6772" y="11954"/>
                  </a:cubicBezTo>
                  <a:cubicBezTo>
                    <a:pt x="6781" y="11954"/>
                    <a:pt x="6789" y="11954"/>
                    <a:pt x="6798" y="11954"/>
                  </a:cubicBezTo>
                  <a:cubicBezTo>
                    <a:pt x="8335" y="11954"/>
                    <a:pt x="7937" y="8981"/>
                    <a:pt x="7439" y="8218"/>
                  </a:cubicBezTo>
                  <a:cubicBezTo>
                    <a:pt x="7906" y="7617"/>
                    <a:pt x="8306" y="6984"/>
                    <a:pt x="8607" y="6283"/>
                  </a:cubicBezTo>
                  <a:cubicBezTo>
                    <a:pt x="8907" y="5249"/>
                    <a:pt x="8907" y="4148"/>
                    <a:pt x="8673" y="3114"/>
                  </a:cubicBezTo>
                  <a:cubicBezTo>
                    <a:pt x="9207" y="3047"/>
                    <a:pt x="11342" y="1780"/>
                    <a:pt x="11108" y="1780"/>
                  </a:cubicBezTo>
                  <a:cubicBezTo>
                    <a:pt x="10508" y="1713"/>
                    <a:pt x="9274" y="1613"/>
                    <a:pt x="8873" y="1179"/>
                  </a:cubicBezTo>
                  <a:cubicBezTo>
                    <a:pt x="8203" y="428"/>
                    <a:pt x="7252" y="1"/>
                    <a:pt x="626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1846;p44">
              <a:extLst>
                <a:ext uri="{FF2B5EF4-FFF2-40B4-BE49-F238E27FC236}">
                  <a16:creationId xmlns:a16="http://schemas.microsoft.com/office/drawing/2014/main" id="{F5FA2775-8A8C-4255-AE4A-C00677FDE550}"/>
                </a:ext>
              </a:extLst>
            </p:cNvPr>
            <p:cNvSpPr/>
            <p:nvPr/>
          </p:nvSpPr>
          <p:spPr>
            <a:xfrm>
              <a:off x="8038950" y="1776925"/>
              <a:ext cx="64994" cy="74951"/>
            </a:xfrm>
            <a:custGeom>
              <a:avLst/>
              <a:gdLst/>
              <a:ahLst/>
              <a:cxnLst/>
              <a:rect l="l" t="t" r="r" b="b"/>
              <a:pathLst>
                <a:path w="3453" h="3982" extrusionOk="0">
                  <a:moveTo>
                    <a:pt x="1472" y="1"/>
                  </a:moveTo>
                  <a:cubicBezTo>
                    <a:pt x="1371" y="1"/>
                    <a:pt x="1269" y="12"/>
                    <a:pt x="1168" y="37"/>
                  </a:cubicBezTo>
                  <a:cubicBezTo>
                    <a:pt x="968" y="70"/>
                    <a:pt x="767" y="170"/>
                    <a:pt x="634" y="303"/>
                  </a:cubicBezTo>
                  <a:cubicBezTo>
                    <a:pt x="200" y="670"/>
                    <a:pt x="0" y="1271"/>
                    <a:pt x="234" y="2272"/>
                  </a:cubicBezTo>
                  <a:cubicBezTo>
                    <a:pt x="576" y="3639"/>
                    <a:pt x="1417" y="3982"/>
                    <a:pt x="2151" y="3982"/>
                  </a:cubicBezTo>
                  <a:cubicBezTo>
                    <a:pt x="2850" y="3982"/>
                    <a:pt x="3452" y="3672"/>
                    <a:pt x="3436" y="3639"/>
                  </a:cubicBezTo>
                  <a:cubicBezTo>
                    <a:pt x="3436" y="3572"/>
                    <a:pt x="3069" y="2138"/>
                    <a:pt x="2769" y="1004"/>
                  </a:cubicBezTo>
                  <a:cubicBezTo>
                    <a:pt x="2626" y="405"/>
                    <a:pt x="2069" y="1"/>
                    <a:pt x="1472" y="1"/>
                  </a:cubicBez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1847;p44">
              <a:extLst>
                <a:ext uri="{FF2B5EF4-FFF2-40B4-BE49-F238E27FC236}">
                  <a16:creationId xmlns:a16="http://schemas.microsoft.com/office/drawing/2014/main" id="{C1633346-6A72-486B-8441-3BCFFCA22D5C}"/>
                </a:ext>
              </a:extLst>
            </p:cNvPr>
            <p:cNvSpPr/>
            <p:nvPr/>
          </p:nvSpPr>
          <p:spPr>
            <a:xfrm>
              <a:off x="8055269" y="1792209"/>
              <a:ext cx="28893" cy="44440"/>
            </a:xfrm>
            <a:custGeom>
              <a:avLst/>
              <a:gdLst/>
              <a:ahLst/>
              <a:cxnLst/>
              <a:rect l="l" t="t" r="r" b="b"/>
              <a:pathLst>
                <a:path w="1535" h="2361" extrusionOk="0">
                  <a:moveTo>
                    <a:pt x="580" y="0"/>
                  </a:moveTo>
                  <a:cubicBezTo>
                    <a:pt x="534" y="0"/>
                    <a:pt x="484" y="8"/>
                    <a:pt x="434" y="25"/>
                  </a:cubicBezTo>
                  <a:cubicBezTo>
                    <a:pt x="234" y="125"/>
                    <a:pt x="67" y="325"/>
                    <a:pt x="34" y="559"/>
                  </a:cubicBezTo>
                  <a:cubicBezTo>
                    <a:pt x="1" y="826"/>
                    <a:pt x="1" y="1093"/>
                    <a:pt x="67" y="1359"/>
                  </a:cubicBezTo>
                  <a:cubicBezTo>
                    <a:pt x="167" y="1860"/>
                    <a:pt x="568" y="2260"/>
                    <a:pt x="1035" y="2360"/>
                  </a:cubicBezTo>
                  <a:cubicBezTo>
                    <a:pt x="1201" y="2360"/>
                    <a:pt x="1368" y="2293"/>
                    <a:pt x="1468" y="2160"/>
                  </a:cubicBezTo>
                  <a:cubicBezTo>
                    <a:pt x="1535" y="2093"/>
                    <a:pt x="1535" y="2027"/>
                    <a:pt x="1502" y="2027"/>
                  </a:cubicBezTo>
                  <a:cubicBezTo>
                    <a:pt x="1468" y="2060"/>
                    <a:pt x="1435" y="2093"/>
                    <a:pt x="1402" y="2127"/>
                  </a:cubicBezTo>
                  <a:cubicBezTo>
                    <a:pt x="1301" y="2193"/>
                    <a:pt x="1168" y="2227"/>
                    <a:pt x="1068" y="2227"/>
                  </a:cubicBezTo>
                  <a:cubicBezTo>
                    <a:pt x="634" y="2060"/>
                    <a:pt x="334" y="1726"/>
                    <a:pt x="267" y="1293"/>
                  </a:cubicBezTo>
                  <a:cubicBezTo>
                    <a:pt x="201" y="1093"/>
                    <a:pt x="167" y="826"/>
                    <a:pt x="234" y="592"/>
                  </a:cubicBezTo>
                  <a:cubicBezTo>
                    <a:pt x="234" y="425"/>
                    <a:pt x="334" y="259"/>
                    <a:pt x="468" y="159"/>
                  </a:cubicBezTo>
                  <a:cubicBezTo>
                    <a:pt x="515" y="135"/>
                    <a:pt x="558" y="124"/>
                    <a:pt x="598" y="124"/>
                  </a:cubicBezTo>
                  <a:cubicBezTo>
                    <a:pt x="672" y="124"/>
                    <a:pt x="737" y="161"/>
                    <a:pt x="801" y="225"/>
                  </a:cubicBezTo>
                  <a:cubicBezTo>
                    <a:pt x="834" y="292"/>
                    <a:pt x="834" y="325"/>
                    <a:pt x="868" y="359"/>
                  </a:cubicBezTo>
                  <a:cubicBezTo>
                    <a:pt x="868" y="359"/>
                    <a:pt x="901" y="292"/>
                    <a:pt x="868" y="159"/>
                  </a:cubicBezTo>
                  <a:cubicBezTo>
                    <a:pt x="834" y="125"/>
                    <a:pt x="768" y="59"/>
                    <a:pt x="701" y="25"/>
                  </a:cubicBezTo>
                  <a:cubicBezTo>
                    <a:pt x="668" y="8"/>
                    <a:pt x="626" y="0"/>
                    <a:pt x="580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1848;p44">
              <a:extLst>
                <a:ext uri="{FF2B5EF4-FFF2-40B4-BE49-F238E27FC236}">
                  <a16:creationId xmlns:a16="http://schemas.microsoft.com/office/drawing/2014/main" id="{F97A6063-EED8-4D30-9E6E-6DDEC13DF9FE}"/>
                </a:ext>
              </a:extLst>
            </p:cNvPr>
            <p:cNvSpPr/>
            <p:nvPr/>
          </p:nvSpPr>
          <p:spPr>
            <a:xfrm>
              <a:off x="8118682" y="1573548"/>
              <a:ext cx="276917" cy="151954"/>
            </a:xfrm>
            <a:custGeom>
              <a:avLst/>
              <a:gdLst/>
              <a:ahLst/>
              <a:cxnLst/>
              <a:rect l="l" t="t" r="r" b="b"/>
              <a:pathLst>
                <a:path w="14712" h="8073" extrusionOk="0">
                  <a:moveTo>
                    <a:pt x="6539" y="1"/>
                  </a:moveTo>
                  <a:cubicBezTo>
                    <a:pt x="6205" y="1"/>
                    <a:pt x="5905" y="34"/>
                    <a:pt x="5605" y="101"/>
                  </a:cubicBezTo>
                  <a:cubicBezTo>
                    <a:pt x="5038" y="234"/>
                    <a:pt x="4504" y="401"/>
                    <a:pt x="3970" y="634"/>
                  </a:cubicBezTo>
                  <a:cubicBezTo>
                    <a:pt x="3503" y="801"/>
                    <a:pt x="3036" y="968"/>
                    <a:pt x="2569" y="1035"/>
                  </a:cubicBezTo>
                  <a:cubicBezTo>
                    <a:pt x="2373" y="1072"/>
                    <a:pt x="2177" y="1091"/>
                    <a:pt x="1983" y="1091"/>
                  </a:cubicBezTo>
                  <a:cubicBezTo>
                    <a:pt x="1484" y="1091"/>
                    <a:pt x="1000" y="965"/>
                    <a:pt x="568" y="701"/>
                  </a:cubicBezTo>
                  <a:cubicBezTo>
                    <a:pt x="334" y="568"/>
                    <a:pt x="167" y="367"/>
                    <a:pt x="1" y="167"/>
                  </a:cubicBezTo>
                  <a:lnTo>
                    <a:pt x="1" y="167"/>
                  </a:lnTo>
                  <a:cubicBezTo>
                    <a:pt x="1" y="167"/>
                    <a:pt x="34" y="234"/>
                    <a:pt x="101" y="367"/>
                  </a:cubicBezTo>
                  <a:cubicBezTo>
                    <a:pt x="201" y="534"/>
                    <a:pt x="368" y="668"/>
                    <a:pt x="534" y="768"/>
                  </a:cubicBezTo>
                  <a:cubicBezTo>
                    <a:pt x="1008" y="1084"/>
                    <a:pt x="1565" y="1233"/>
                    <a:pt x="2139" y="1233"/>
                  </a:cubicBezTo>
                  <a:cubicBezTo>
                    <a:pt x="2293" y="1233"/>
                    <a:pt x="2448" y="1222"/>
                    <a:pt x="2602" y="1201"/>
                  </a:cubicBezTo>
                  <a:cubicBezTo>
                    <a:pt x="3536" y="1068"/>
                    <a:pt x="4504" y="568"/>
                    <a:pt x="5638" y="301"/>
                  </a:cubicBezTo>
                  <a:cubicBezTo>
                    <a:pt x="5865" y="238"/>
                    <a:pt x="6096" y="208"/>
                    <a:pt x="6327" y="208"/>
                  </a:cubicBezTo>
                  <a:cubicBezTo>
                    <a:pt x="6707" y="208"/>
                    <a:pt x="7086" y="289"/>
                    <a:pt x="7439" y="434"/>
                  </a:cubicBezTo>
                  <a:cubicBezTo>
                    <a:pt x="7739" y="534"/>
                    <a:pt x="8006" y="734"/>
                    <a:pt x="8240" y="968"/>
                  </a:cubicBezTo>
                  <a:cubicBezTo>
                    <a:pt x="8440" y="1201"/>
                    <a:pt x="8573" y="1502"/>
                    <a:pt x="8573" y="1835"/>
                  </a:cubicBezTo>
                  <a:lnTo>
                    <a:pt x="8573" y="2035"/>
                  </a:lnTo>
                  <a:lnTo>
                    <a:pt x="8740" y="1935"/>
                  </a:lnTo>
                  <a:cubicBezTo>
                    <a:pt x="8840" y="1869"/>
                    <a:pt x="8940" y="1802"/>
                    <a:pt x="9074" y="1735"/>
                  </a:cubicBezTo>
                  <a:cubicBezTo>
                    <a:pt x="9174" y="1702"/>
                    <a:pt x="9307" y="1635"/>
                    <a:pt x="9407" y="1602"/>
                  </a:cubicBezTo>
                  <a:cubicBezTo>
                    <a:pt x="9828" y="1454"/>
                    <a:pt x="10262" y="1383"/>
                    <a:pt x="10691" y="1383"/>
                  </a:cubicBezTo>
                  <a:cubicBezTo>
                    <a:pt x="11624" y="1383"/>
                    <a:pt x="12535" y="1719"/>
                    <a:pt x="13243" y="2336"/>
                  </a:cubicBezTo>
                  <a:cubicBezTo>
                    <a:pt x="13677" y="2736"/>
                    <a:pt x="14011" y="3270"/>
                    <a:pt x="14211" y="3837"/>
                  </a:cubicBezTo>
                  <a:cubicBezTo>
                    <a:pt x="14344" y="4337"/>
                    <a:pt x="14411" y="4871"/>
                    <a:pt x="14344" y="5371"/>
                  </a:cubicBezTo>
                  <a:cubicBezTo>
                    <a:pt x="14277" y="6138"/>
                    <a:pt x="13977" y="6872"/>
                    <a:pt x="13510" y="7473"/>
                  </a:cubicBezTo>
                  <a:cubicBezTo>
                    <a:pt x="13343" y="7673"/>
                    <a:pt x="13143" y="7873"/>
                    <a:pt x="12943" y="8073"/>
                  </a:cubicBezTo>
                  <a:cubicBezTo>
                    <a:pt x="12977" y="8040"/>
                    <a:pt x="13043" y="7973"/>
                    <a:pt x="13077" y="7940"/>
                  </a:cubicBezTo>
                  <a:cubicBezTo>
                    <a:pt x="13243" y="7806"/>
                    <a:pt x="13410" y="7673"/>
                    <a:pt x="13544" y="7539"/>
                  </a:cubicBezTo>
                  <a:cubicBezTo>
                    <a:pt x="14411" y="6472"/>
                    <a:pt x="14711" y="5071"/>
                    <a:pt x="14344" y="3770"/>
                  </a:cubicBezTo>
                  <a:cubicBezTo>
                    <a:pt x="14144" y="3169"/>
                    <a:pt x="13810" y="2602"/>
                    <a:pt x="13343" y="2202"/>
                  </a:cubicBezTo>
                  <a:cubicBezTo>
                    <a:pt x="12586" y="1536"/>
                    <a:pt x="11623" y="1171"/>
                    <a:pt x="10639" y="1171"/>
                  </a:cubicBezTo>
                  <a:cubicBezTo>
                    <a:pt x="10193" y="1171"/>
                    <a:pt x="9744" y="1246"/>
                    <a:pt x="9307" y="1402"/>
                  </a:cubicBezTo>
                  <a:cubicBezTo>
                    <a:pt x="9174" y="1435"/>
                    <a:pt x="9040" y="1502"/>
                    <a:pt x="8907" y="1568"/>
                  </a:cubicBezTo>
                  <a:lnTo>
                    <a:pt x="8730" y="1675"/>
                  </a:lnTo>
                  <a:lnTo>
                    <a:pt x="8730" y="1675"/>
                  </a:lnTo>
                  <a:cubicBezTo>
                    <a:pt x="8690" y="1363"/>
                    <a:pt x="8539" y="1062"/>
                    <a:pt x="8340" y="834"/>
                  </a:cubicBezTo>
                  <a:cubicBezTo>
                    <a:pt x="8106" y="568"/>
                    <a:pt x="7840" y="367"/>
                    <a:pt x="7506" y="234"/>
                  </a:cubicBezTo>
                  <a:cubicBezTo>
                    <a:pt x="7206" y="101"/>
                    <a:pt x="6872" y="34"/>
                    <a:pt x="6539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1849;p44">
              <a:extLst>
                <a:ext uri="{FF2B5EF4-FFF2-40B4-BE49-F238E27FC236}">
                  <a16:creationId xmlns:a16="http://schemas.microsoft.com/office/drawing/2014/main" id="{76258571-44E9-4401-BF55-9A7DA984A48C}"/>
                </a:ext>
              </a:extLst>
            </p:cNvPr>
            <p:cNvSpPr/>
            <p:nvPr/>
          </p:nvSpPr>
          <p:spPr>
            <a:xfrm>
              <a:off x="8125590" y="1518134"/>
              <a:ext cx="226058" cy="43499"/>
            </a:xfrm>
            <a:custGeom>
              <a:avLst/>
              <a:gdLst/>
              <a:ahLst/>
              <a:cxnLst/>
              <a:rect l="l" t="t" r="r" b="b"/>
              <a:pathLst>
                <a:path w="12010" h="2311" extrusionOk="0">
                  <a:moveTo>
                    <a:pt x="6158" y="1"/>
                  </a:moveTo>
                  <a:cubicBezTo>
                    <a:pt x="5750" y="1"/>
                    <a:pt x="5365" y="70"/>
                    <a:pt x="5004" y="209"/>
                  </a:cubicBezTo>
                  <a:cubicBezTo>
                    <a:pt x="4570" y="343"/>
                    <a:pt x="4204" y="543"/>
                    <a:pt x="3837" y="776"/>
                  </a:cubicBezTo>
                  <a:cubicBezTo>
                    <a:pt x="3236" y="1177"/>
                    <a:pt x="2602" y="1510"/>
                    <a:pt x="1935" y="1810"/>
                  </a:cubicBezTo>
                  <a:cubicBezTo>
                    <a:pt x="1558" y="1956"/>
                    <a:pt x="1129" y="2050"/>
                    <a:pt x="717" y="2050"/>
                  </a:cubicBezTo>
                  <a:cubicBezTo>
                    <a:pt x="655" y="2050"/>
                    <a:pt x="595" y="2048"/>
                    <a:pt x="534" y="2044"/>
                  </a:cubicBezTo>
                  <a:cubicBezTo>
                    <a:pt x="201" y="2011"/>
                    <a:pt x="1" y="1944"/>
                    <a:pt x="1" y="1944"/>
                  </a:cubicBezTo>
                  <a:lnTo>
                    <a:pt x="1" y="1944"/>
                  </a:lnTo>
                  <a:cubicBezTo>
                    <a:pt x="1" y="1977"/>
                    <a:pt x="34" y="1977"/>
                    <a:pt x="134" y="2010"/>
                  </a:cubicBezTo>
                  <a:cubicBezTo>
                    <a:pt x="267" y="2077"/>
                    <a:pt x="367" y="2111"/>
                    <a:pt x="501" y="2144"/>
                  </a:cubicBezTo>
                  <a:cubicBezTo>
                    <a:pt x="609" y="2151"/>
                    <a:pt x="716" y="2155"/>
                    <a:pt x="824" y="2155"/>
                  </a:cubicBezTo>
                  <a:cubicBezTo>
                    <a:pt x="1215" y="2155"/>
                    <a:pt x="1602" y="2101"/>
                    <a:pt x="1969" y="1944"/>
                  </a:cubicBezTo>
                  <a:cubicBezTo>
                    <a:pt x="2669" y="1677"/>
                    <a:pt x="3303" y="1343"/>
                    <a:pt x="3937" y="943"/>
                  </a:cubicBezTo>
                  <a:cubicBezTo>
                    <a:pt x="4593" y="474"/>
                    <a:pt x="5397" y="239"/>
                    <a:pt x="6209" y="239"/>
                  </a:cubicBezTo>
                  <a:cubicBezTo>
                    <a:pt x="6263" y="239"/>
                    <a:pt x="6318" y="240"/>
                    <a:pt x="6372" y="243"/>
                  </a:cubicBezTo>
                  <a:cubicBezTo>
                    <a:pt x="7506" y="376"/>
                    <a:pt x="8473" y="1076"/>
                    <a:pt x="8907" y="2144"/>
                  </a:cubicBezTo>
                  <a:lnTo>
                    <a:pt x="8974" y="2311"/>
                  </a:lnTo>
                  <a:lnTo>
                    <a:pt x="9074" y="2144"/>
                  </a:lnTo>
                  <a:cubicBezTo>
                    <a:pt x="9341" y="1777"/>
                    <a:pt x="9707" y="1510"/>
                    <a:pt x="10141" y="1377"/>
                  </a:cubicBezTo>
                  <a:cubicBezTo>
                    <a:pt x="10391" y="1302"/>
                    <a:pt x="10641" y="1264"/>
                    <a:pt x="10892" y="1264"/>
                  </a:cubicBezTo>
                  <a:cubicBezTo>
                    <a:pt x="10975" y="1264"/>
                    <a:pt x="11058" y="1268"/>
                    <a:pt x="11142" y="1277"/>
                  </a:cubicBezTo>
                  <a:cubicBezTo>
                    <a:pt x="11442" y="1343"/>
                    <a:pt x="11742" y="1443"/>
                    <a:pt x="12009" y="1577"/>
                  </a:cubicBezTo>
                  <a:cubicBezTo>
                    <a:pt x="11976" y="1543"/>
                    <a:pt x="11909" y="1477"/>
                    <a:pt x="11842" y="1443"/>
                  </a:cubicBezTo>
                  <a:cubicBezTo>
                    <a:pt x="11642" y="1343"/>
                    <a:pt x="11409" y="1243"/>
                    <a:pt x="11175" y="1210"/>
                  </a:cubicBezTo>
                  <a:cubicBezTo>
                    <a:pt x="11010" y="1180"/>
                    <a:pt x="10845" y="1163"/>
                    <a:pt x="10680" y="1163"/>
                  </a:cubicBezTo>
                  <a:cubicBezTo>
                    <a:pt x="10478" y="1163"/>
                    <a:pt x="10276" y="1188"/>
                    <a:pt x="10074" y="1243"/>
                  </a:cubicBezTo>
                  <a:cubicBezTo>
                    <a:pt x="9663" y="1361"/>
                    <a:pt x="9303" y="1608"/>
                    <a:pt x="9017" y="1940"/>
                  </a:cubicBezTo>
                  <a:lnTo>
                    <a:pt x="9017" y="1940"/>
                  </a:lnTo>
                  <a:cubicBezTo>
                    <a:pt x="8555" y="879"/>
                    <a:pt x="7557" y="137"/>
                    <a:pt x="6405" y="9"/>
                  </a:cubicBezTo>
                  <a:cubicBezTo>
                    <a:pt x="6322" y="4"/>
                    <a:pt x="6239" y="1"/>
                    <a:pt x="6158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1850;p44">
              <a:extLst>
                <a:ext uri="{FF2B5EF4-FFF2-40B4-BE49-F238E27FC236}">
                  <a16:creationId xmlns:a16="http://schemas.microsoft.com/office/drawing/2014/main" id="{5389A1A6-01F2-47BF-BE22-2C9B84D61BE3}"/>
                </a:ext>
              </a:extLst>
            </p:cNvPr>
            <p:cNvSpPr/>
            <p:nvPr/>
          </p:nvSpPr>
          <p:spPr>
            <a:xfrm>
              <a:off x="8219777" y="1815116"/>
              <a:ext cx="33918" cy="28893"/>
            </a:xfrm>
            <a:custGeom>
              <a:avLst/>
              <a:gdLst/>
              <a:ahLst/>
              <a:cxnLst/>
              <a:rect l="l" t="t" r="r" b="b"/>
              <a:pathLst>
                <a:path w="1802" h="1535" extrusionOk="0">
                  <a:moveTo>
                    <a:pt x="953" y="1"/>
                  </a:moveTo>
                  <a:cubicBezTo>
                    <a:pt x="913" y="1"/>
                    <a:pt x="873" y="3"/>
                    <a:pt x="834" y="9"/>
                  </a:cubicBezTo>
                  <a:cubicBezTo>
                    <a:pt x="534" y="76"/>
                    <a:pt x="267" y="243"/>
                    <a:pt x="100" y="509"/>
                  </a:cubicBezTo>
                  <a:cubicBezTo>
                    <a:pt x="100" y="543"/>
                    <a:pt x="100" y="543"/>
                    <a:pt x="100" y="543"/>
                  </a:cubicBezTo>
                  <a:cubicBezTo>
                    <a:pt x="33" y="643"/>
                    <a:pt x="0" y="776"/>
                    <a:pt x="0" y="876"/>
                  </a:cubicBezTo>
                  <a:cubicBezTo>
                    <a:pt x="33" y="1110"/>
                    <a:pt x="200" y="1343"/>
                    <a:pt x="434" y="1443"/>
                  </a:cubicBezTo>
                  <a:cubicBezTo>
                    <a:pt x="568" y="1505"/>
                    <a:pt x="712" y="1534"/>
                    <a:pt x="855" y="1534"/>
                  </a:cubicBezTo>
                  <a:cubicBezTo>
                    <a:pt x="1101" y="1534"/>
                    <a:pt x="1344" y="1446"/>
                    <a:pt x="1535" y="1277"/>
                  </a:cubicBezTo>
                  <a:cubicBezTo>
                    <a:pt x="1801" y="976"/>
                    <a:pt x="1801" y="509"/>
                    <a:pt x="1535" y="209"/>
                  </a:cubicBezTo>
                  <a:cubicBezTo>
                    <a:pt x="1368" y="70"/>
                    <a:pt x="1155" y="1"/>
                    <a:pt x="953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1851;p44">
              <a:extLst>
                <a:ext uri="{FF2B5EF4-FFF2-40B4-BE49-F238E27FC236}">
                  <a16:creationId xmlns:a16="http://schemas.microsoft.com/office/drawing/2014/main" id="{C0EF6B3F-4C15-45BA-B40E-1C8E8C0D5976}"/>
                </a:ext>
              </a:extLst>
            </p:cNvPr>
            <p:cNvSpPr/>
            <p:nvPr/>
          </p:nvSpPr>
          <p:spPr>
            <a:xfrm>
              <a:off x="8216634" y="1822344"/>
              <a:ext cx="36440" cy="21213"/>
            </a:xfrm>
            <a:custGeom>
              <a:avLst/>
              <a:gdLst/>
              <a:ahLst/>
              <a:cxnLst/>
              <a:rect l="l" t="t" r="r" b="b"/>
              <a:pathLst>
                <a:path w="1936" h="1127" extrusionOk="0">
                  <a:moveTo>
                    <a:pt x="689" y="0"/>
                  </a:moveTo>
                  <a:cubicBezTo>
                    <a:pt x="571" y="0"/>
                    <a:pt x="452" y="19"/>
                    <a:pt x="334" y="59"/>
                  </a:cubicBezTo>
                  <a:cubicBezTo>
                    <a:pt x="100" y="125"/>
                    <a:pt x="0" y="225"/>
                    <a:pt x="34" y="259"/>
                  </a:cubicBezTo>
                  <a:cubicBezTo>
                    <a:pt x="34" y="265"/>
                    <a:pt x="39" y="268"/>
                    <a:pt x="49" y="268"/>
                  </a:cubicBezTo>
                  <a:cubicBezTo>
                    <a:pt x="90" y="268"/>
                    <a:pt x="207" y="225"/>
                    <a:pt x="367" y="225"/>
                  </a:cubicBezTo>
                  <a:cubicBezTo>
                    <a:pt x="449" y="210"/>
                    <a:pt x="531" y="203"/>
                    <a:pt x="612" y="203"/>
                  </a:cubicBezTo>
                  <a:cubicBezTo>
                    <a:pt x="1059" y="203"/>
                    <a:pt x="1481" y="431"/>
                    <a:pt x="1735" y="826"/>
                  </a:cubicBezTo>
                  <a:cubicBezTo>
                    <a:pt x="1835" y="993"/>
                    <a:pt x="1868" y="1126"/>
                    <a:pt x="1902" y="1126"/>
                  </a:cubicBezTo>
                  <a:cubicBezTo>
                    <a:pt x="1935" y="1126"/>
                    <a:pt x="1935" y="959"/>
                    <a:pt x="1868" y="759"/>
                  </a:cubicBezTo>
                  <a:cubicBezTo>
                    <a:pt x="1735" y="459"/>
                    <a:pt x="1501" y="225"/>
                    <a:pt x="1235" y="125"/>
                  </a:cubicBezTo>
                  <a:cubicBezTo>
                    <a:pt x="1053" y="45"/>
                    <a:pt x="871" y="0"/>
                    <a:pt x="68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1852;p44">
              <a:extLst>
                <a:ext uri="{FF2B5EF4-FFF2-40B4-BE49-F238E27FC236}">
                  <a16:creationId xmlns:a16="http://schemas.microsoft.com/office/drawing/2014/main" id="{46B1089B-932D-4DDB-8C86-8D81C50F44B5}"/>
                </a:ext>
              </a:extLst>
            </p:cNvPr>
            <p:cNvSpPr/>
            <p:nvPr/>
          </p:nvSpPr>
          <p:spPr>
            <a:xfrm>
              <a:off x="8061556" y="1841655"/>
              <a:ext cx="32036" cy="30191"/>
            </a:xfrm>
            <a:custGeom>
              <a:avLst/>
              <a:gdLst/>
              <a:ahLst/>
              <a:cxnLst/>
              <a:rect l="l" t="t" r="r" b="b"/>
              <a:pathLst>
                <a:path w="1702" h="1604" extrusionOk="0">
                  <a:moveTo>
                    <a:pt x="634" y="0"/>
                  </a:moveTo>
                  <a:cubicBezTo>
                    <a:pt x="634" y="0"/>
                    <a:pt x="400" y="0"/>
                    <a:pt x="200" y="267"/>
                  </a:cubicBezTo>
                  <a:cubicBezTo>
                    <a:pt x="67" y="434"/>
                    <a:pt x="0" y="634"/>
                    <a:pt x="33" y="834"/>
                  </a:cubicBezTo>
                  <a:cubicBezTo>
                    <a:pt x="33" y="1101"/>
                    <a:pt x="200" y="1334"/>
                    <a:pt x="400" y="1468"/>
                  </a:cubicBezTo>
                  <a:cubicBezTo>
                    <a:pt x="549" y="1559"/>
                    <a:pt x="714" y="1604"/>
                    <a:pt x="874" y="1604"/>
                  </a:cubicBezTo>
                  <a:cubicBezTo>
                    <a:pt x="1180" y="1604"/>
                    <a:pt x="1470" y="1441"/>
                    <a:pt x="1601" y="1134"/>
                  </a:cubicBezTo>
                  <a:cubicBezTo>
                    <a:pt x="1701" y="967"/>
                    <a:pt x="1701" y="767"/>
                    <a:pt x="1635" y="600"/>
                  </a:cubicBezTo>
                  <a:lnTo>
                    <a:pt x="1635" y="600"/>
                  </a:lnTo>
                  <a:cubicBezTo>
                    <a:pt x="1601" y="767"/>
                    <a:pt x="1535" y="934"/>
                    <a:pt x="1468" y="1067"/>
                  </a:cubicBezTo>
                  <a:cubicBezTo>
                    <a:pt x="1368" y="1201"/>
                    <a:pt x="1234" y="1301"/>
                    <a:pt x="1101" y="1368"/>
                  </a:cubicBezTo>
                  <a:cubicBezTo>
                    <a:pt x="1030" y="1391"/>
                    <a:pt x="959" y="1402"/>
                    <a:pt x="890" y="1402"/>
                  </a:cubicBezTo>
                  <a:cubicBezTo>
                    <a:pt x="763" y="1402"/>
                    <a:pt x="642" y="1366"/>
                    <a:pt x="534" y="1301"/>
                  </a:cubicBezTo>
                  <a:cubicBezTo>
                    <a:pt x="367" y="1168"/>
                    <a:pt x="234" y="1001"/>
                    <a:pt x="234" y="834"/>
                  </a:cubicBezTo>
                  <a:cubicBezTo>
                    <a:pt x="200" y="667"/>
                    <a:pt x="234" y="500"/>
                    <a:pt x="334" y="367"/>
                  </a:cubicBezTo>
                  <a:cubicBezTo>
                    <a:pt x="400" y="234"/>
                    <a:pt x="500" y="100"/>
                    <a:pt x="634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1853;p44">
              <a:extLst>
                <a:ext uri="{FF2B5EF4-FFF2-40B4-BE49-F238E27FC236}">
                  <a16:creationId xmlns:a16="http://schemas.microsoft.com/office/drawing/2014/main" id="{25A9214C-BEE7-4FB0-8A85-714F85043EB8}"/>
                </a:ext>
              </a:extLst>
            </p:cNvPr>
            <p:cNvSpPr/>
            <p:nvPr/>
          </p:nvSpPr>
          <p:spPr>
            <a:xfrm>
              <a:off x="8047740" y="1835369"/>
              <a:ext cx="18220" cy="20102"/>
            </a:xfrm>
            <a:custGeom>
              <a:avLst/>
              <a:gdLst/>
              <a:ahLst/>
              <a:cxnLst/>
              <a:rect l="l" t="t" r="r" b="b"/>
              <a:pathLst>
                <a:path w="968" h="1068" extrusionOk="0">
                  <a:moveTo>
                    <a:pt x="480" y="0"/>
                  </a:moveTo>
                  <a:cubicBezTo>
                    <a:pt x="426" y="0"/>
                    <a:pt x="351" y="17"/>
                    <a:pt x="267" y="67"/>
                  </a:cubicBezTo>
                  <a:cubicBezTo>
                    <a:pt x="167" y="134"/>
                    <a:pt x="100" y="234"/>
                    <a:pt x="67" y="334"/>
                  </a:cubicBezTo>
                  <a:cubicBezTo>
                    <a:pt x="0" y="467"/>
                    <a:pt x="0" y="601"/>
                    <a:pt x="67" y="734"/>
                  </a:cubicBezTo>
                  <a:cubicBezTo>
                    <a:pt x="145" y="941"/>
                    <a:pt x="362" y="1068"/>
                    <a:pt x="581" y="1068"/>
                  </a:cubicBezTo>
                  <a:cubicBezTo>
                    <a:pt x="644" y="1068"/>
                    <a:pt x="707" y="1057"/>
                    <a:pt x="767" y="1035"/>
                  </a:cubicBezTo>
                  <a:cubicBezTo>
                    <a:pt x="968" y="934"/>
                    <a:pt x="968" y="801"/>
                    <a:pt x="968" y="801"/>
                  </a:cubicBezTo>
                  <a:cubicBezTo>
                    <a:pt x="961" y="795"/>
                    <a:pt x="954" y="792"/>
                    <a:pt x="945" y="792"/>
                  </a:cubicBezTo>
                  <a:cubicBezTo>
                    <a:pt x="906" y="792"/>
                    <a:pt x="842" y="841"/>
                    <a:pt x="734" y="868"/>
                  </a:cubicBezTo>
                  <a:cubicBezTo>
                    <a:pt x="634" y="868"/>
                    <a:pt x="501" y="868"/>
                    <a:pt x="434" y="768"/>
                  </a:cubicBezTo>
                  <a:cubicBezTo>
                    <a:pt x="234" y="634"/>
                    <a:pt x="234" y="367"/>
                    <a:pt x="367" y="201"/>
                  </a:cubicBezTo>
                  <a:cubicBezTo>
                    <a:pt x="467" y="101"/>
                    <a:pt x="567" y="67"/>
                    <a:pt x="567" y="34"/>
                  </a:cubicBezTo>
                  <a:cubicBezTo>
                    <a:pt x="567" y="17"/>
                    <a:pt x="534" y="0"/>
                    <a:pt x="480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1854;p44">
              <a:extLst>
                <a:ext uri="{FF2B5EF4-FFF2-40B4-BE49-F238E27FC236}">
                  <a16:creationId xmlns:a16="http://schemas.microsoft.com/office/drawing/2014/main" id="{8288E544-A89A-4AB0-90C6-331EC27ACEEA}"/>
                </a:ext>
              </a:extLst>
            </p:cNvPr>
            <p:cNvSpPr/>
            <p:nvPr/>
          </p:nvSpPr>
          <p:spPr>
            <a:xfrm>
              <a:off x="8151339" y="2339548"/>
              <a:ext cx="470920" cy="219809"/>
            </a:xfrm>
            <a:custGeom>
              <a:avLst/>
              <a:gdLst/>
              <a:ahLst/>
              <a:cxnLst/>
              <a:rect l="l" t="t" r="r" b="b"/>
              <a:pathLst>
                <a:path w="25019" h="11678" extrusionOk="0">
                  <a:moveTo>
                    <a:pt x="23350" y="0"/>
                  </a:moveTo>
                  <a:cubicBezTo>
                    <a:pt x="20148" y="0"/>
                    <a:pt x="18180" y="467"/>
                    <a:pt x="16112" y="1435"/>
                  </a:cubicBezTo>
                  <a:lnTo>
                    <a:pt x="16645" y="3670"/>
                  </a:lnTo>
                  <a:lnTo>
                    <a:pt x="0" y="5104"/>
                  </a:lnTo>
                  <a:lnTo>
                    <a:pt x="34" y="11042"/>
                  </a:lnTo>
                  <a:cubicBezTo>
                    <a:pt x="34" y="11042"/>
                    <a:pt x="10374" y="11642"/>
                    <a:pt x="16479" y="11675"/>
                  </a:cubicBezTo>
                  <a:cubicBezTo>
                    <a:pt x="16596" y="11677"/>
                    <a:pt x="16711" y="11678"/>
                    <a:pt x="16825" y="11678"/>
                  </a:cubicBezTo>
                  <a:cubicBezTo>
                    <a:pt x="21288" y="11678"/>
                    <a:pt x="23340" y="10399"/>
                    <a:pt x="24251" y="7439"/>
                  </a:cubicBezTo>
                  <a:cubicBezTo>
                    <a:pt x="25018" y="4904"/>
                    <a:pt x="23350" y="0"/>
                    <a:pt x="23350" y="0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1855;p44">
              <a:extLst>
                <a:ext uri="{FF2B5EF4-FFF2-40B4-BE49-F238E27FC236}">
                  <a16:creationId xmlns:a16="http://schemas.microsoft.com/office/drawing/2014/main" id="{44F56EC7-0AB0-4799-98B6-49ED389F37E2}"/>
                </a:ext>
              </a:extLst>
            </p:cNvPr>
            <p:cNvSpPr/>
            <p:nvPr/>
          </p:nvSpPr>
          <p:spPr>
            <a:xfrm>
              <a:off x="8462757" y="2407102"/>
              <a:ext cx="67817" cy="46096"/>
            </a:xfrm>
            <a:custGeom>
              <a:avLst/>
              <a:gdLst/>
              <a:ahLst/>
              <a:cxnLst/>
              <a:rect l="l" t="t" r="r" b="b"/>
              <a:pathLst>
                <a:path w="3603" h="2449" extrusionOk="0">
                  <a:moveTo>
                    <a:pt x="187" y="1"/>
                  </a:moveTo>
                  <a:cubicBezTo>
                    <a:pt x="125" y="1"/>
                    <a:pt x="63" y="5"/>
                    <a:pt x="0" y="14"/>
                  </a:cubicBezTo>
                  <a:cubicBezTo>
                    <a:pt x="1468" y="347"/>
                    <a:pt x="2736" y="1215"/>
                    <a:pt x="3570" y="2449"/>
                  </a:cubicBezTo>
                  <a:cubicBezTo>
                    <a:pt x="3603" y="2449"/>
                    <a:pt x="3503" y="2215"/>
                    <a:pt x="3269" y="1849"/>
                  </a:cubicBezTo>
                  <a:cubicBezTo>
                    <a:pt x="2969" y="1415"/>
                    <a:pt x="2602" y="1015"/>
                    <a:pt x="2135" y="714"/>
                  </a:cubicBezTo>
                  <a:cubicBezTo>
                    <a:pt x="1702" y="414"/>
                    <a:pt x="1201" y="214"/>
                    <a:pt x="667" y="81"/>
                  </a:cubicBezTo>
                  <a:cubicBezTo>
                    <a:pt x="521" y="32"/>
                    <a:pt x="357" y="1"/>
                    <a:pt x="187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1856;p44">
              <a:extLst>
                <a:ext uri="{FF2B5EF4-FFF2-40B4-BE49-F238E27FC236}">
                  <a16:creationId xmlns:a16="http://schemas.microsoft.com/office/drawing/2014/main" id="{CE8B9887-BE02-4C64-A254-71D1745C4E3F}"/>
                </a:ext>
              </a:extLst>
            </p:cNvPr>
            <p:cNvSpPr/>
            <p:nvPr/>
          </p:nvSpPr>
          <p:spPr>
            <a:xfrm>
              <a:off x="7976779" y="2096569"/>
              <a:ext cx="293876" cy="490477"/>
            </a:xfrm>
            <a:custGeom>
              <a:avLst/>
              <a:gdLst/>
              <a:ahLst/>
              <a:cxnLst/>
              <a:rect l="l" t="t" r="r" b="b"/>
              <a:pathLst>
                <a:path w="15613" h="26058" extrusionOk="0">
                  <a:moveTo>
                    <a:pt x="9908" y="0"/>
                  </a:moveTo>
                  <a:lnTo>
                    <a:pt x="5572" y="14310"/>
                  </a:lnTo>
                  <a:lnTo>
                    <a:pt x="5538" y="14310"/>
                  </a:lnTo>
                  <a:cubicBezTo>
                    <a:pt x="5538" y="14310"/>
                    <a:pt x="2336" y="15078"/>
                    <a:pt x="1" y="16645"/>
                  </a:cubicBezTo>
                  <a:lnTo>
                    <a:pt x="2503" y="23417"/>
                  </a:lnTo>
                  <a:cubicBezTo>
                    <a:pt x="3106" y="25034"/>
                    <a:pt x="4600" y="26057"/>
                    <a:pt x="6151" y="26057"/>
                  </a:cubicBezTo>
                  <a:cubicBezTo>
                    <a:pt x="6743" y="26057"/>
                    <a:pt x="7344" y="25908"/>
                    <a:pt x="7907" y="25585"/>
                  </a:cubicBezTo>
                  <a:cubicBezTo>
                    <a:pt x="11042" y="23784"/>
                    <a:pt x="12176" y="18547"/>
                    <a:pt x="12176" y="18547"/>
                  </a:cubicBezTo>
                  <a:lnTo>
                    <a:pt x="15612" y="3603"/>
                  </a:lnTo>
                  <a:lnTo>
                    <a:pt x="9908" y="0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1857;p44">
              <a:extLst>
                <a:ext uri="{FF2B5EF4-FFF2-40B4-BE49-F238E27FC236}">
                  <a16:creationId xmlns:a16="http://schemas.microsoft.com/office/drawing/2014/main" id="{66E3BBEB-1EF5-48E0-819C-109FCFD87DCA}"/>
                </a:ext>
              </a:extLst>
            </p:cNvPr>
            <p:cNvSpPr/>
            <p:nvPr/>
          </p:nvSpPr>
          <p:spPr>
            <a:xfrm>
              <a:off x="8141288" y="1892740"/>
              <a:ext cx="188376" cy="271646"/>
            </a:xfrm>
            <a:custGeom>
              <a:avLst/>
              <a:gdLst/>
              <a:ahLst/>
              <a:cxnLst/>
              <a:rect l="l" t="t" r="r" b="b"/>
              <a:pathLst>
                <a:path w="10008" h="14432" extrusionOk="0">
                  <a:moveTo>
                    <a:pt x="578" y="0"/>
                  </a:moveTo>
                  <a:cubicBezTo>
                    <a:pt x="446" y="0"/>
                    <a:pt x="312" y="42"/>
                    <a:pt x="201" y="121"/>
                  </a:cubicBezTo>
                  <a:cubicBezTo>
                    <a:pt x="0" y="288"/>
                    <a:pt x="34" y="655"/>
                    <a:pt x="101" y="922"/>
                  </a:cubicBezTo>
                  <a:lnTo>
                    <a:pt x="1368" y="5926"/>
                  </a:lnTo>
                  <a:lnTo>
                    <a:pt x="1135" y="10862"/>
                  </a:lnTo>
                  <a:lnTo>
                    <a:pt x="6839" y="14432"/>
                  </a:lnTo>
                  <a:cubicBezTo>
                    <a:pt x="6839" y="14432"/>
                    <a:pt x="8306" y="12997"/>
                    <a:pt x="8373" y="12764"/>
                  </a:cubicBezTo>
                  <a:cubicBezTo>
                    <a:pt x="8440" y="12530"/>
                    <a:pt x="8707" y="9962"/>
                    <a:pt x="8707" y="9962"/>
                  </a:cubicBezTo>
                  <a:cubicBezTo>
                    <a:pt x="8707" y="9962"/>
                    <a:pt x="9340" y="9595"/>
                    <a:pt x="9674" y="9428"/>
                  </a:cubicBezTo>
                  <a:cubicBezTo>
                    <a:pt x="10008" y="9228"/>
                    <a:pt x="9774" y="8427"/>
                    <a:pt x="9674" y="7927"/>
                  </a:cubicBezTo>
                  <a:cubicBezTo>
                    <a:pt x="9574" y="7393"/>
                    <a:pt x="8907" y="7193"/>
                    <a:pt x="8907" y="7193"/>
                  </a:cubicBezTo>
                  <a:cubicBezTo>
                    <a:pt x="8907" y="6759"/>
                    <a:pt x="8840" y="6292"/>
                    <a:pt x="8740" y="5859"/>
                  </a:cubicBezTo>
                  <a:cubicBezTo>
                    <a:pt x="8607" y="5659"/>
                    <a:pt x="7039" y="5625"/>
                    <a:pt x="7039" y="5625"/>
                  </a:cubicBezTo>
                  <a:cubicBezTo>
                    <a:pt x="7039" y="5292"/>
                    <a:pt x="7039" y="4992"/>
                    <a:pt x="7039" y="4691"/>
                  </a:cubicBezTo>
                  <a:cubicBezTo>
                    <a:pt x="7006" y="4594"/>
                    <a:pt x="6465" y="3288"/>
                    <a:pt x="6005" y="3288"/>
                  </a:cubicBezTo>
                  <a:cubicBezTo>
                    <a:pt x="5994" y="3288"/>
                    <a:pt x="5983" y="3289"/>
                    <a:pt x="5971" y="3290"/>
                  </a:cubicBezTo>
                  <a:cubicBezTo>
                    <a:pt x="5538" y="3390"/>
                    <a:pt x="3003" y="4891"/>
                    <a:pt x="3003" y="4891"/>
                  </a:cubicBezTo>
                  <a:cubicBezTo>
                    <a:pt x="3003" y="4891"/>
                    <a:pt x="1335" y="522"/>
                    <a:pt x="968" y="155"/>
                  </a:cubicBezTo>
                  <a:cubicBezTo>
                    <a:pt x="863" y="50"/>
                    <a:pt x="722" y="0"/>
                    <a:pt x="578" y="0"/>
                  </a:cubicBez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1858;p44">
              <a:extLst>
                <a:ext uri="{FF2B5EF4-FFF2-40B4-BE49-F238E27FC236}">
                  <a16:creationId xmlns:a16="http://schemas.microsoft.com/office/drawing/2014/main" id="{29E619C3-E774-4FF2-9D54-81CE3230B3E2}"/>
                </a:ext>
              </a:extLst>
            </p:cNvPr>
            <p:cNvSpPr/>
            <p:nvPr/>
          </p:nvSpPr>
          <p:spPr>
            <a:xfrm>
              <a:off x="8062798" y="1892024"/>
              <a:ext cx="266244" cy="695529"/>
            </a:xfrm>
            <a:custGeom>
              <a:avLst/>
              <a:gdLst/>
              <a:ahLst/>
              <a:cxnLst/>
              <a:rect l="l" t="t" r="r" b="b"/>
              <a:pathLst>
                <a:path w="14145" h="36952" extrusionOk="0">
                  <a:moveTo>
                    <a:pt x="1" y="36552"/>
                  </a:moveTo>
                  <a:cubicBezTo>
                    <a:pt x="28" y="36573"/>
                    <a:pt x="57" y="36592"/>
                    <a:pt x="87" y="36610"/>
                  </a:cubicBezTo>
                  <a:lnTo>
                    <a:pt x="87" y="36610"/>
                  </a:lnTo>
                  <a:lnTo>
                    <a:pt x="1" y="36552"/>
                  </a:lnTo>
                  <a:close/>
                  <a:moveTo>
                    <a:pt x="87" y="36610"/>
                  </a:moveTo>
                  <a:lnTo>
                    <a:pt x="101" y="36619"/>
                  </a:lnTo>
                  <a:cubicBezTo>
                    <a:pt x="107" y="36622"/>
                    <a:pt x="113" y="36625"/>
                    <a:pt x="119" y="36628"/>
                  </a:cubicBezTo>
                  <a:lnTo>
                    <a:pt x="119" y="36628"/>
                  </a:lnTo>
                  <a:cubicBezTo>
                    <a:pt x="108" y="36622"/>
                    <a:pt x="98" y="36616"/>
                    <a:pt x="87" y="36610"/>
                  </a:cubicBezTo>
                  <a:close/>
                  <a:moveTo>
                    <a:pt x="119" y="36628"/>
                  </a:moveTo>
                  <a:lnTo>
                    <a:pt x="119" y="36628"/>
                  </a:lnTo>
                  <a:cubicBezTo>
                    <a:pt x="168" y="36655"/>
                    <a:pt x="220" y="36678"/>
                    <a:pt x="274" y="36698"/>
                  </a:cubicBezTo>
                  <a:lnTo>
                    <a:pt x="274" y="36698"/>
                  </a:lnTo>
                  <a:cubicBezTo>
                    <a:pt x="224" y="36676"/>
                    <a:pt x="174" y="36655"/>
                    <a:pt x="119" y="36628"/>
                  </a:cubicBezTo>
                  <a:close/>
                  <a:moveTo>
                    <a:pt x="4680" y="1"/>
                  </a:moveTo>
                  <a:cubicBezTo>
                    <a:pt x="4608" y="1"/>
                    <a:pt x="4537" y="9"/>
                    <a:pt x="4471" y="26"/>
                  </a:cubicBezTo>
                  <a:cubicBezTo>
                    <a:pt x="4337" y="93"/>
                    <a:pt x="4204" y="193"/>
                    <a:pt x="4137" y="326"/>
                  </a:cubicBezTo>
                  <a:cubicBezTo>
                    <a:pt x="4070" y="426"/>
                    <a:pt x="4037" y="593"/>
                    <a:pt x="4037" y="726"/>
                  </a:cubicBezTo>
                  <a:cubicBezTo>
                    <a:pt x="4070" y="860"/>
                    <a:pt x="4104" y="993"/>
                    <a:pt x="4137" y="1093"/>
                  </a:cubicBezTo>
                  <a:cubicBezTo>
                    <a:pt x="4204" y="1360"/>
                    <a:pt x="4271" y="1594"/>
                    <a:pt x="4337" y="1827"/>
                  </a:cubicBezTo>
                  <a:lnTo>
                    <a:pt x="4704" y="3228"/>
                  </a:lnTo>
                  <a:cubicBezTo>
                    <a:pt x="4937" y="4160"/>
                    <a:pt x="5170" y="5092"/>
                    <a:pt x="5436" y="5991"/>
                  </a:cubicBezTo>
                  <a:lnTo>
                    <a:pt x="5436" y="5991"/>
                  </a:lnTo>
                  <a:cubicBezTo>
                    <a:pt x="5337" y="7683"/>
                    <a:pt x="5271" y="9341"/>
                    <a:pt x="5205" y="10867"/>
                  </a:cubicBezTo>
                  <a:cubicBezTo>
                    <a:pt x="3670" y="16004"/>
                    <a:pt x="2369" y="20274"/>
                    <a:pt x="1469" y="23276"/>
                  </a:cubicBezTo>
                  <a:cubicBezTo>
                    <a:pt x="1035" y="24744"/>
                    <a:pt x="701" y="25911"/>
                    <a:pt x="468" y="26712"/>
                  </a:cubicBezTo>
                  <a:lnTo>
                    <a:pt x="201" y="27646"/>
                  </a:lnTo>
                  <a:cubicBezTo>
                    <a:pt x="134" y="27846"/>
                    <a:pt x="101" y="27946"/>
                    <a:pt x="101" y="27946"/>
                  </a:cubicBezTo>
                  <a:cubicBezTo>
                    <a:pt x="134" y="27846"/>
                    <a:pt x="201" y="27746"/>
                    <a:pt x="234" y="27646"/>
                  </a:cubicBezTo>
                  <a:cubicBezTo>
                    <a:pt x="301" y="27412"/>
                    <a:pt x="368" y="27112"/>
                    <a:pt x="501" y="26745"/>
                  </a:cubicBezTo>
                  <a:lnTo>
                    <a:pt x="1569" y="23309"/>
                  </a:lnTo>
                  <a:lnTo>
                    <a:pt x="5371" y="10934"/>
                  </a:lnTo>
                  <a:cubicBezTo>
                    <a:pt x="5438" y="9366"/>
                    <a:pt x="5538" y="7731"/>
                    <a:pt x="5605" y="6030"/>
                  </a:cubicBezTo>
                  <a:lnTo>
                    <a:pt x="5605" y="5997"/>
                  </a:lnTo>
                  <a:cubicBezTo>
                    <a:pt x="5371" y="5096"/>
                    <a:pt x="5138" y="4162"/>
                    <a:pt x="4904" y="3228"/>
                  </a:cubicBezTo>
                  <a:cubicBezTo>
                    <a:pt x="4771" y="2761"/>
                    <a:pt x="4637" y="2294"/>
                    <a:pt x="4537" y="1827"/>
                  </a:cubicBezTo>
                  <a:cubicBezTo>
                    <a:pt x="4471" y="1594"/>
                    <a:pt x="4404" y="1327"/>
                    <a:pt x="4337" y="1093"/>
                  </a:cubicBezTo>
                  <a:cubicBezTo>
                    <a:pt x="4304" y="993"/>
                    <a:pt x="4271" y="860"/>
                    <a:pt x="4237" y="760"/>
                  </a:cubicBezTo>
                  <a:cubicBezTo>
                    <a:pt x="4237" y="660"/>
                    <a:pt x="4271" y="560"/>
                    <a:pt x="4304" y="460"/>
                  </a:cubicBezTo>
                  <a:cubicBezTo>
                    <a:pt x="4404" y="310"/>
                    <a:pt x="4542" y="234"/>
                    <a:pt x="4689" y="234"/>
                  </a:cubicBezTo>
                  <a:cubicBezTo>
                    <a:pt x="4738" y="234"/>
                    <a:pt x="4788" y="243"/>
                    <a:pt x="4838" y="259"/>
                  </a:cubicBezTo>
                  <a:cubicBezTo>
                    <a:pt x="5071" y="293"/>
                    <a:pt x="5238" y="460"/>
                    <a:pt x="5305" y="660"/>
                  </a:cubicBezTo>
                  <a:cubicBezTo>
                    <a:pt x="5505" y="1160"/>
                    <a:pt x="5705" y="1627"/>
                    <a:pt x="5872" y="2094"/>
                  </a:cubicBezTo>
                  <a:cubicBezTo>
                    <a:pt x="6272" y="3061"/>
                    <a:pt x="6672" y="4029"/>
                    <a:pt x="7039" y="5030"/>
                  </a:cubicBezTo>
                  <a:lnTo>
                    <a:pt x="7106" y="5130"/>
                  </a:lnTo>
                  <a:lnTo>
                    <a:pt x="7206" y="5063"/>
                  </a:lnTo>
                  <a:cubicBezTo>
                    <a:pt x="7940" y="4629"/>
                    <a:pt x="8707" y="4196"/>
                    <a:pt x="9474" y="3795"/>
                  </a:cubicBezTo>
                  <a:cubicBezTo>
                    <a:pt x="9674" y="3695"/>
                    <a:pt x="9875" y="3595"/>
                    <a:pt x="10075" y="3528"/>
                  </a:cubicBezTo>
                  <a:cubicBezTo>
                    <a:pt x="10103" y="3500"/>
                    <a:pt x="10137" y="3490"/>
                    <a:pt x="10170" y="3490"/>
                  </a:cubicBezTo>
                  <a:cubicBezTo>
                    <a:pt x="10214" y="3490"/>
                    <a:pt x="10256" y="3509"/>
                    <a:pt x="10275" y="3528"/>
                  </a:cubicBezTo>
                  <a:cubicBezTo>
                    <a:pt x="10375" y="3595"/>
                    <a:pt x="10442" y="3662"/>
                    <a:pt x="10508" y="3762"/>
                  </a:cubicBezTo>
                  <a:cubicBezTo>
                    <a:pt x="10642" y="3929"/>
                    <a:pt x="10742" y="4096"/>
                    <a:pt x="10842" y="4296"/>
                  </a:cubicBezTo>
                  <a:cubicBezTo>
                    <a:pt x="10909" y="4396"/>
                    <a:pt x="10942" y="4496"/>
                    <a:pt x="10975" y="4596"/>
                  </a:cubicBezTo>
                  <a:cubicBezTo>
                    <a:pt x="11042" y="4696"/>
                    <a:pt x="11075" y="4763"/>
                    <a:pt x="11075" y="4863"/>
                  </a:cubicBezTo>
                  <a:lnTo>
                    <a:pt x="11075" y="5830"/>
                  </a:lnTo>
                  <a:lnTo>
                    <a:pt x="11209" y="5830"/>
                  </a:lnTo>
                  <a:cubicBezTo>
                    <a:pt x="11709" y="5830"/>
                    <a:pt x="12210" y="5863"/>
                    <a:pt x="12710" y="5997"/>
                  </a:cubicBezTo>
                  <a:lnTo>
                    <a:pt x="12777" y="6030"/>
                  </a:lnTo>
                  <a:lnTo>
                    <a:pt x="12810" y="6030"/>
                  </a:lnTo>
                  <a:cubicBezTo>
                    <a:pt x="12843" y="6097"/>
                    <a:pt x="12843" y="6130"/>
                    <a:pt x="12877" y="6197"/>
                  </a:cubicBezTo>
                  <a:cubicBezTo>
                    <a:pt x="12877" y="6330"/>
                    <a:pt x="12910" y="6431"/>
                    <a:pt x="12910" y="6564"/>
                  </a:cubicBezTo>
                  <a:cubicBezTo>
                    <a:pt x="12943" y="6797"/>
                    <a:pt x="12977" y="7064"/>
                    <a:pt x="12977" y="7298"/>
                  </a:cubicBezTo>
                  <a:lnTo>
                    <a:pt x="12977" y="7365"/>
                  </a:lnTo>
                  <a:lnTo>
                    <a:pt x="13043" y="7398"/>
                  </a:lnTo>
                  <a:cubicBezTo>
                    <a:pt x="13310" y="7498"/>
                    <a:pt x="13577" y="7665"/>
                    <a:pt x="13711" y="7932"/>
                  </a:cubicBezTo>
                  <a:cubicBezTo>
                    <a:pt x="13777" y="8232"/>
                    <a:pt x="13844" y="8532"/>
                    <a:pt x="13911" y="8832"/>
                  </a:cubicBezTo>
                  <a:cubicBezTo>
                    <a:pt x="13911" y="8966"/>
                    <a:pt x="13911" y="9132"/>
                    <a:pt x="13911" y="9266"/>
                  </a:cubicBezTo>
                  <a:cubicBezTo>
                    <a:pt x="13877" y="9299"/>
                    <a:pt x="13844" y="9366"/>
                    <a:pt x="13811" y="9399"/>
                  </a:cubicBezTo>
                  <a:cubicBezTo>
                    <a:pt x="13777" y="9433"/>
                    <a:pt x="13677" y="9466"/>
                    <a:pt x="13644" y="9499"/>
                  </a:cubicBezTo>
                  <a:lnTo>
                    <a:pt x="12843" y="9966"/>
                  </a:lnTo>
                  <a:lnTo>
                    <a:pt x="12777" y="9966"/>
                  </a:lnTo>
                  <a:lnTo>
                    <a:pt x="12777" y="10033"/>
                  </a:lnTo>
                  <a:cubicBezTo>
                    <a:pt x="12710" y="10900"/>
                    <a:pt x="12610" y="11768"/>
                    <a:pt x="12510" y="12602"/>
                  </a:cubicBezTo>
                  <a:cubicBezTo>
                    <a:pt x="12476" y="12702"/>
                    <a:pt x="12443" y="12802"/>
                    <a:pt x="12376" y="12868"/>
                  </a:cubicBezTo>
                  <a:cubicBezTo>
                    <a:pt x="12343" y="12935"/>
                    <a:pt x="12276" y="13035"/>
                    <a:pt x="12210" y="13102"/>
                  </a:cubicBezTo>
                  <a:cubicBezTo>
                    <a:pt x="12076" y="13269"/>
                    <a:pt x="11909" y="13402"/>
                    <a:pt x="11776" y="13569"/>
                  </a:cubicBezTo>
                  <a:cubicBezTo>
                    <a:pt x="11509" y="13869"/>
                    <a:pt x="11209" y="14136"/>
                    <a:pt x="10909" y="14436"/>
                  </a:cubicBezTo>
                  <a:lnTo>
                    <a:pt x="10909" y="14470"/>
                  </a:lnTo>
                  <a:cubicBezTo>
                    <a:pt x="10008" y="18339"/>
                    <a:pt x="9174" y="21942"/>
                    <a:pt x="8407" y="25144"/>
                  </a:cubicBezTo>
                  <a:cubicBezTo>
                    <a:pt x="8040" y="26745"/>
                    <a:pt x="7673" y="28280"/>
                    <a:pt x="7373" y="29681"/>
                  </a:cubicBezTo>
                  <a:cubicBezTo>
                    <a:pt x="7239" y="30348"/>
                    <a:pt x="7039" y="31015"/>
                    <a:pt x="6839" y="31682"/>
                  </a:cubicBezTo>
                  <a:cubicBezTo>
                    <a:pt x="6606" y="32249"/>
                    <a:pt x="6372" y="32849"/>
                    <a:pt x="6038" y="33383"/>
                  </a:cubicBezTo>
                  <a:cubicBezTo>
                    <a:pt x="5538" y="34317"/>
                    <a:pt x="4871" y="35184"/>
                    <a:pt x="4070" y="35885"/>
                  </a:cubicBezTo>
                  <a:cubicBezTo>
                    <a:pt x="3470" y="36419"/>
                    <a:pt x="2736" y="36752"/>
                    <a:pt x="1936" y="36886"/>
                  </a:cubicBezTo>
                  <a:cubicBezTo>
                    <a:pt x="1777" y="36907"/>
                    <a:pt x="1619" y="36918"/>
                    <a:pt x="1461" y="36918"/>
                  </a:cubicBezTo>
                  <a:cubicBezTo>
                    <a:pt x="1122" y="36918"/>
                    <a:pt x="787" y="36866"/>
                    <a:pt x="468" y="36752"/>
                  </a:cubicBezTo>
                  <a:cubicBezTo>
                    <a:pt x="402" y="36739"/>
                    <a:pt x="337" y="36721"/>
                    <a:pt x="274" y="36698"/>
                  </a:cubicBezTo>
                  <a:lnTo>
                    <a:pt x="274" y="36698"/>
                  </a:lnTo>
                  <a:cubicBezTo>
                    <a:pt x="336" y="36724"/>
                    <a:pt x="397" y="36750"/>
                    <a:pt x="468" y="36786"/>
                  </a:cubicBezTo>
                  <a:cubicBezTo>
                    <a:pt x="787" y="36900"/>
                    <a:pt x="1137" y="36951"/>
                    <a:pt x="1487" y="36951"/>
                  </a:cubicBezTo>
                  <a:cubicBezTo>
                    <a:pt x="1649" y="36951"/>
                    <a:pt x="1810" y="36940"/>
                    <a:pt x="1969" y="36919"/>
                  </a:cubicBezTo>
                  <a:cubicBezTo>
                    <a:pt x="2769" y="36819"/>
                    <a:pt x="3537" y="36485"/>
                    <a:pt x="4170" y="35952"/>
                  </a:cubicBezTo>
                  <a:cubicBezTo>
                    <a:pt x="4971" y="35218"/>
                    <a:pt x="5672" y="34351"/>
                    <a:pt x="6205" y="33417"/>
                  </a:cubicBezTo>
                  <a:cubicBezTo>
                    <a:pt x="6505" y="32849"/>
                    <a:pt x="6772" y="32282"/>
                    <a:pt x="6972" y="31682"/>
                  </a:cubicBezTo>
                  <a:cubicBezTo>
                    <a:pt x="7206" y="31015"/>
                    <a:pt x="7406" y="30348"/>
                    <a:pt x="7540" y="29647"/>
                  </a:cubicBezTo>
                  <a:cubicBezTo>
                    <a:pt x="7873" y="28246"/>
                    <a:pt x="8240" y="26745"/>
                    <a:pt x="8607" y="25144"/>
                  </a:cubicBezTo>
                  <a:cubicBezTo>
                    <a:pt x="9374" y="21943"/>
                    <a:pt x="10241" y="18342"/>
                    <a:pt x="11141" y="14474"/>
                  </a:cubicBezTo>
                  <a:lnTo>
                    <a:pt x="11141" y="14474"/>
                  </a:lnTo>
                  <a:cubicBezTo>
                    <a:pt x="11430" y="14215"/>
                    <a:pt x="11719" y="13925"/>
                    <a:pt x="11976" y="13636"/>
                  </a:cubicBezTo>
                  <a:lnTo>
                    <a:pt x="12410" y="13169"/>
                  </a:lnTo>
                  <a:cubicBezTo>
                    <a:pt x="12476" y="13102"/>
                    <a:pt x="12543" y="13002"/>
                    <a:pt x="12610" y="12935"/>
                  </a:cubicBezTo>
                  <a:cubicBezTo>
                    <a:pt x="12643" y="12868"/>
                    <a:pt x="12677" y="12802"/>
                    <a:pt x="12677" y="12735"/>
                  </a:cubicBezTo>
                  <a:lnTo>
                    <a:pt x="12710" y="12568"/>
                  </a:lnTo>
                  <a:cubicBezTo>
                    <a:pt x="12807" y="11756"/>
                    <a:pt x="12905" y="10913"/>
                    <a:pt x="13002" y="10068"/>
                  </a:cubicBezTo>
                  <a:lnTo>
                    <a:pt x="13002" y="10068"/>
                  </a:lnTo>
                  <a:lnTo>
                    <a:pt x="13744" y="9666"/>
                  </a:lnTo>
                  <a:cubicBezTo>
                    <a:pt x="13811" y="9633"/>
                    <a:pt x="13877" y="9599"/>
                    <a:pt x="13944" y="9533"/>
                  </a:cubicBezTo>
                  <a:cubicBezTo>
                    <a:pt x="14044" y="9466"/>
                    <a:pt x="14078" y="9399"/>
                    <a:pt x="14111" y="9299"/>
                  </a:cubicBezTo>
                  <a:cubicBezTo>
                    <a:pt x="14144" y="9099"/>
                    <a:pt x="14144" y="8932"/>
                    <a:pt x="14111" y="8766"/>
                  </a:cubicBezTo>
                  <a:cubicBezTo>
                    <a:pt x="14078" y="8465"/>
                    <a:pt x="14011" y="8132"/>
                    <a:pt x="13911" y="7798"/>
                  </a:cubicBezTo>
                  <a:cubicBezTo>
                    <a:pt x="13755" y="7518"/>
                    <a:pt x="13483" y="7296"/>
                    <a:pt x="13176" y="7186"/>
                  </a:cubicBezTo>
                  <a:lnTo>
                    <a:pt x="13176" y="7186"/>
                  </a:lnTo>
                  <a:cubicBezTo>
                    <a:pt x="13171" y="6951"/>
                    <a:pt x="13144" y="6738"/>
                    <a:pt x="13144" y="6497"/>
                  </a:cubicBezTo>
                  <a:cubicBezTo>
                    <a:pt x="13110" y="6364"/>
                    <a:pt x="13110" y="6230"/>
                    <a:pt x="13077" y="6097"/>
                  </a:cubicBezTo>
                  <a:cubicBezTo>
                    <a:pt x="13043" y="6030"/>
                    <a:pt x="13043" y="5964"/>
                    <a:pt x="13010" y="5897"/>
                  </a:cubicBezTo>
                  <a:cubicBezTo>
                    <a:pt x="12977" y="5863"/>
                    <a:pt x="12943" y="5797"/>
                    <a:pt x="12910" y="5797"/>
                  </a:cubicBezTo>
                  <a:lnTo>
                    <a:pt x="12777" y="5730"/>
                  </a:lnTo>
                  <a:cubicBezTo>
                    <a:pt x="12308" y="5636"/>
                    <a:pt x="11809" y="5572"/>
                    <a:pt x="11309" y="5564"/>
                  </a:cubicBezTo>
                  <a:lnTo>
                    <a:pt x="11309" y="5564"/>
                  </a:lnTo>
                  <a:lnTo>
                    <a:pt x="11309" y="4829"/>
                  </a:lnTo>
                  <a:cubicBezTo>
                    <a:pt x="11276" y="4729"/>
                    <a:pt x="11242" y="4596"/>
                    <a:pt x="11175" y="4496"/>
                  </a:cubicBezTo>
                  <a:cubicBezTo>
                    <a:pt x="11142" y="4396"/>
                    <a:pt x="11075" y="4296"/>
                    <a:pt x="11042" y="4162"/>
                  </a:cubicBezTo>
                  <a:cubicBezTo>
                    <a:pt x="10942" y="3962"/>
                    <a:pt x="10809" y="3762"/>
                    <a:pt x="10675" y="3595"/>
                  </a:cubicBezTo>
                  <a:cubicBezTo>
                    <a:pt x="10608" y="3495"/>
                    <a:pt x="10508" y="3395"/>
                    <a:pt x="10408" y="3328"/>
                  </a:cubicBezTo>
                  <a:cubicBezTo>
                    <a:pt x="10342" y="3295"/>
                    <a:pt x="10275" y="3262"/>
                    <a:pt x="10208" y="3262"/>
                  </a:cubicBezTo>
                  <a:cubicBezTo>
                    <a:pt x="10141" y="3262"/>
                    <a:pt x="10075" y="3262"/>
                    <a:pt x="10008" y="3295"/>
                  </a:cubicBezTo>
                  <a:cubicBezTo>
                    <a:pt x="9774" y="3362"/>
                    <a:pt x="9574" y="3462"/>
                    <a:pt x="9374" y="3562"/>
                  </a:cubicBezTo>
                  <a:cubicBezTo>
                    <a:pt x="8637" y="3978"/>
                    <a:pt x="7900" y="4395"/>
                    <a:pt x="7192" y="4812"/>
                  </a:cubicBezTo>
                  <a:lnTo>
                    <a:pt x="7192" y="4812"/>
                  </a:lnTo>
                  <a:cubicBezTo>
                    <a:pt x="6810" y="3853"/>
                    <a:pt x="6456" y="2923"/>
                    <a:pt x="6072" y="1994"/>
                  </a:cubicBezTo>
                  <a:lnTo>
                    <a:pt x="5505" y="560"/>
                  </a:lnTo>
                  <a:cubicBezTo>
                    <a:pt x="5471" y="426"/>
                    <a:pt x="5371" y="293"/>
                    <a:pt x="5271" y="226"/>
                  </a:cubicBezTo>
                  <a:cubicBezTo>
                    <a:pt x="5121" y="76"/>
                    <a:pt x="4896" y="1"/>
                    <a:pt x="4680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1859;p44">
              <a:extLst>
                <a:ext uri="{FF2B5EF4-FFF2-40B4-BE49-F238E27FC236}">
                  <a16:creationId xmlns:a16="http://schemas.microsoft.com/office/drawing/2014/main" id="{0A8521DA-D689-4B00-AF55-C7E93EC516BF}"/>
                </a:ext>
              </a:extLst>
            </p:cNvPr>
            <p:cNvSpPr/>
            <p:nvPr/>
          </p:nvSpPr>
          <p:spPr>
            <a:xfrm>
              <a:off x="8232332" y="1996320"/>
              <a:ext cx="41447" cy="16846"/>
            </a:xfrm>
            <a:custGeom>
              <a:avLst/>
              <a:gdLst/>
              <a:ahLst/>
              <a:cxnLst/>
              <a:rect l="l" t="t" r="r" b="b"/>
              <a:pathLst>
                <a:path w="2202" h="895" extrusionOk="0">
                  <a:moveTo>
                    <a:pt x="1462" y="0"/>
                  </a:moveTo>
                  <a:cubicBezTo>
                    <a:pt x="1286" y="0"/>
                    <a:pt x="1110" y="17"/>
                    <a:pt x="934" y="56"/>
                  </a:cubicBezTo>
                  <a:cubicBezTo>
                    <a:pt x="634" y="122"/>
                    <a:pt x="367" y="289"/>
                    <a:pt x="167" y="556"/>
                  </a:cubicBezTo>
                  <a:cubicBezTo>
                    <a:pt x="34" y="756"/>
                    <a:pt x="0" y="890"/>
                    <a:pt x="34" y="890"/>
                  </a:cubicBezTo>
                  <a:cubicBezTo>
                    <a:pt x="37" y="893"/>
                    <a:pt x="41" y="895"/>
                    <a:pt x="45" y="895"/>
                  </a:cubicBezTo>
                  <a:cubicBezTo>
                    <a:pt x="82" y="895"/>
                    <a:pt x="151" y="775"/>
                    <a:pt x="300" y="656"/>
                  </a:cubicBezTo>
                  <a:cubicBezTo>
                    <a:pt x="501" y="456"/>
                    <a:pt x="734" y="356"/>
                    <a:pt x="1001" y="289"/>
                  </a:cubicBezTo>
                  <a:cubicBezTo>
                    <a:pt x="1268" y="222"/>
                    <a:pt x="1535" y="189"/>
                    <a:pt x="1835" y="156"/>
                  </a:cubicBezTo>
                  <a:cubicBezTo>
                    <a:pt x="2068" y="156"/>
                    <a:pt x="2202" y="156"/>
                    <a:pt x="2202" y="122"/>
                  </a:cubicBezTo>
                  <a:cubicBezTo>
                    <a:pt x="2202" y="89"/>
                    <a:pt x="2068" y="56"/>
                    <a:pt x="1835" y="22"/>
                  </a:cubicBezTo>
                  <a:cubicBezTo>
                    <a:pt x="1711" y="8"/>
                    <a:pt x="1586" y="0"/>
                    <a:pt x="1462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1860;p44">
              <a:extLst>
                <a:ext uri="{FF2B5EF4-FFF2-40B4-BE49-F238E27FC236}">
                  <a16:creationId xmlns:a16="http://schemas.microsoft.com/office/drawing/2014/main" id="{C227BF32-0A6C-43C5-8E74-11796FBC727B}"/>
                </a:ext>
              </a:extLst>
            </p:cNvPr>
            <p:cNvSpPr/>
            <p:nvPr/>
          </p:nvSpPr>
          <p:spPr>
            <a:xfrm>
              <a:off x="8249912" y="1989826"/>
              <a:ext cx="5666" cy="9562"/>
            </a:xfrm>
            <a:custGeom>
              <a:avLst/>
              <a:gdLst/>
              <a:ahLst/>
              <a:cxnLst/>
              <a:rect l="l" t="t" r="r" b="b"/>
              <a:pathLst>
                <a:path w="301" h="508" extrusionOk="0">
                  <a:moveTo>
                    <a:pt x="234" y="0"/>
                  </a:moveTo>
                  <a:cubicBezTo>
                    <a:pt x="200" y="0"/>
                    <a:pt x="100" y="100"/>
                    <a:pt x="67" y="234"/>
                  </a:cubicBezTo>
                  <a:cubicBezTo>
                    <a:pt x="0" y="367"/>
                    <a:pt x="0" y="501"/>
                    <a:pt x="67" y="501"/>
                  </a:cubicBezTo>
                  <a:cubicBezTo>
                    <a:pt x="71" y="505"/>
                    <a:pt x="77" y="507"/>
                    <a:pt x="83" y="507"/>
                  </a:cubicBezTo>
                  <a:cubicBezTo>
                    <a:pt x="126" y="507"/>
                    <a:pt x="205" y="416"/>
                    <a:pt x="234" y="301"/>
                  </a:cubicBezTo>
                  <a:cubicBezTo>
                    <a:pt x="300" y="167"/>
                    <a:pt x="300" y="34"/>
                    <a:pt x="234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1861;p44">
              <a:extLst>
                <a:ext uri="{FF2B5EF4-FFF2-40B4-BE49-F238E27FC236}">
                  <a16:creationId xmlns:a16="http://schemas.microsoft.com/office/drawing/2014/main" id="{E183C9B4-F266-48CC-8126-A1E14B6CB1DA}"/>
                </a:ext>
              </a:extLst>
            </p:cNvPr>
            <p:cNvSpPr/>
            <p:nvPr/>
          </p:nvSpPr>
          <p:spPr>
            <a:xfrm>
              <a:off x="8269525" y="2026210"/>
              <a:ext cx="40675" cy="17072"/>
            </a:xfrm>
            <a:custGeom>
              <a:avLst/>
              <a:gdLst/>
              <a:ahLst/>
              <a:cxnLst/>
              <a:rect l="l" t="t" r="r" b="b"/>
              <a:pathLst>
                <a:path w="2161" h="907" extrusionOk="0">
                  <a:moveTo>
                    <a:pt x="1352" y="1"/>
                  </a:moveTo>
                  <a:cubicBezTo>
                    <a:pt x="1200" y="1"/>
                    <a:pt x="1047" y="12"/>
                    <a:pt x="893" y="35"/>
                  </a:cubicBezTo>
                  <a:cubicBezTo>
                    <a:pt x="726" y="69"/>
                    <a:pt x="559" y="102"/>
                    <a:pt x="393" y="202"/>
                  </a:cubicBezTo>
                  <a:cubicBezTo>
                    <a:pt x="259" y="269"/>
                    <a:pt x="159" y="369"/>
                    <a:pt x="92" y="536"/>
                  </a:cubicBezTo>
                  <a:cubicBezTo>
                    <a:pt x="1" y="749"/>
                    <a:pt x="77" y="907"/>
                    <a:pt x="116" y="907"/>
                  </a:cubicBezTo>
                  <a:cubicBezTo>
                    <a:pt x="120" y="907"/>
                    <a:pt x="123" y="906"/>
                    <a:pt x="126" y="903"/>
                  </a:cubicBezTo>
                  <a:cubicBezTo>
                    <a:pt x="159" y="903"/>
                    <a:pt x="126" y="769"/>
                    <a:pt x="226" y="602"/>
                  </a:cubicBezTo>
                  <a:cubicBezTo>
                    <a:pt x="376" y="393"/>
                    <a:pt x="606" y="264"/>
                    <a:pt x="845" y="264"/>
                  </a:cubicBezTo>
                  <a:cubicBezTo>
                    <a:pt x="872" y="264"/>
                    <a:pt x="899" y="266"/>
                    <a:pt x="926" y="269"/>
                  </a:cubicBezTo>
                  <a:cubicBezTo>
                    <a:pt x="1327" y="269"/>
                    <a:pt x="1760" y="202"/>
                    <a:pt x="2161" y="102"/>
                  </a:cubicBezTo>
                  <a:cubicBezTo>
                    <a:pt x="1902" y="38"/>
                    <a:pt x="1630" y="1"/>
                    <a:pt x="1352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1862;p44">
              <a:extLst>
                <a:ext uri="{FF2B5EF4-FFF2-40B4-BE49-F238E27FC236}">
                  <a16:creationId xmlns:a16="http://schemas.microsoft.com/office/drawing/2014/main" id="{77255B7C-8866-4B7E-95C6-E9C744E5BD78}"/>
                </a:ext>
              </a:extLst>
            </p:cNvPr>
            <p:cNvSpPr/>
            <p:nvPr/>
          </p:nvSpPr>
          <p:spPr>
            <a:xfrm>
              <a:off x="8302013" y="2056383"/>
              <a:ext cx="5044" cy="25749"/>
            </a:xfrm>
            <a:custGeom>
              <a:avLst/>
              <a:gdLst/>
              <a:ahLst/>
              <a:cxnLst/>
              <a:rect l="l" t="t" r="r" b="b"/>
              <a:pathLst>
                <a:path w="268" h="1368" extrusionOk="0">
                  <a:moveTo>
                    <a:pt x="168" y="0"/>
                  </a:moveTo>
                  <a:cubicBezTo>
                    <a:pt x="101" y="0"/>
                    <a:pt x="34" y="300"/>
                    <a:pt x="34" y="667"/>
                  </a:cubicBezTo>
                  <a:cubicBezTo>
                    <a:pt x="1" y="1034"/>
                    <a:pt x="34" y="1368"/>
                    <a:pt x="101" y="1368"/>
                  </a:cubicBezTo>
                  <a:cubicBezTo>
                    <a:pt x="168" y="1368"/>
                    <a:pt x="234" y="1068"/>
                    <a:pt x="234" y="667"/>
                  </a:cubicBezTo>
                  <a:cubicBezTo>
                    <a:pt x="268" y="300"/>
                    <a:pt x="234" y="0"/>
                    <a:pt x="168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1863;p44">
              <a:extLst>
                <a:ext uri="{FF2B5EF4-FFF2-40B4-BE49-F238E27FC236}">
                  <a16:creationId xmlns:a16="http://schemas.microsoft.com/office/drawing/2014/main" id="{F219E2E8-C8AE-4B47-BE5F-ABD13C793235}"/>
                </a:ext>
              </a:extLst>
            </p:cNvPr>
            <p:cNvSpPr/>
            <p:nvPr/>
          </p:nvSpPr>
          <p:spPr>
            <a:xfrm>
              <a:off x="8337813" y="2222435"/>
              <a:ext cx="57145" cy="44929"/>
            </a:xfrm>
            <a:custGeom>
              <a:avLst/>
              <a:gdLst/>
              <a:ahLst/>
              <a:cxnLst/>
              <a:rect l="l" t="t" r="r" b="b"/>
              <a:pathLst>
                <a:path w="3036" h="2387" extrusionOk="0">
                  <a:moveTo>
                    <a:pt x="2043" y="0"/>
                  </a:moveTo>
                  <a:cubicBezTo>
                    <a:pt x="1902" y="0"/>
                    <a:pt x="1762" y="115"/>
                    <a:pt x="1735" y="251"/>
                  </a:cubicBezTo>
                  <a:lnTo>
                    <a:pt x="1435" y="1452"/>
                  </a:lnTo>
                  <a:lnTo>
                    <a:pt x="934" y="985"/>
                  </a:lnTo>
                  <a:cubicBezTo>
                    <a:pt x="901" y="919"/>
                    <a:pt x="834" y="885"/>
                    <a:pt x="801" y="885"/>
                  </a:cubicBezTo>
                  <a:cubicBezTo>
                    <a:pt x="775" y="881"/>
                    <a:pt x="750" y="879"/>
                    <a:pt x="725" y="879"/>
                  </a:cubicBezTo>
                  <a:cubicBezTo>
                    <a:pt x="559" y="879"/>
                    <a:pt x="425" y="973"/>
                    <a:pt x="367" y="1119"/>
                  </a:cubicBezTo>
                  <a:lnTo>
                    <a:pt x="0" y="2386"/>
                  </a:lnTo>
                  <a:lnTo>
                    <a:pt x="3036" y="1619"/>
                  </a:lnTo>
                  <a:lnTo>
                    <a:pt x="2369" y="185"/>
                  </a:lnTo>
                  <a:cubicBezTo>
                    <a:pt x="2335" y="85"/>
                    <a:pt x="2235" y="18"/>
                    <a:pt x="2135" y="18"/>
                  </a:cubicBezTo>
                  <a:cubicBezTo>
                    <a:pt x="2105" y="6"/>
                    <a:pt x="2074" y="0"/>
                    <a:pt x="20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1864;p44">
              <a:extLst>
                <a:ext uri="{FF2B5EF4-FFF2-40B4-BE49-F238E27FC236}">
                  <a16:creationId xmlns:a16="http://schemas.microsoft.com/office/drawing/2014/main" id="{461AB662-95B0-4E46-BAB9-B990CED0F3F9}"/>
                </a:ext>
              </a:extLst>
            </p:cNvPr>
            <p:cNvSpPr/>
            <p:nvPr/>
          </p:nvSpPr>
          <p:spPr>
            <a:xfrm>
              <a:off x="8339696" y="2262941"/>
              <a:ext cx="55903" cy="14456"/>
            </a:xfrm>
            <a:custGeom>
              <a:avLst/>
              <a:gdLst/>
              <a:ahLst/>
              <a:cxnLst/>
              <a:rect l="l" t="t" r="r" b="b"/>
              <a:pathLst>
                <a:path w="2970" h="768" extrusionOk="0">
                  <a:moveTo>
                    <a:pt x="2969" y="1"/>
                  </a:moveTo>
                  <a:cubicBezTo>
                    <a:pt x="1968" y="134"/>
                    <a:pt x="934" y="368"/>
                    <a:pt x="0" y="768"/>
                  </a:cubicBezTo>
                  <a:cubicBezTo>
                    <a:pt x="501" y="735"/>
                    <a:pt x="1001" y="635"/>
                    <a:pt x="1501" y="501"/>
                  </a:cubicBezTo>
                  <a:cubicBezTo>
                    <a:pt x="2035" y="401"/>
                    <a:pt x="2502" y="234"/>
                    <a:pt x="29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1865;p44">
              <a:extLst>
                <a:ext uri="{FF2B5EF4-FFF2-40B4-BE49-F238E27FC236}">
                  <a16:creationId xmlns:a16="http://schemas.microsoft.com/office/drawing/2014/main" id="{8C9345DB-29AB-480C-AC57-013CF5D2258F}"/>
                </a:ext>
              </a:extLst>
            </p:cNvPr>
            <p:cNvSpPr/>
            <p:nvPr/>
          </p:nvSpPr>
          <p:spPr>
            <a:xfrm>
              <a:off x="7907098" y="2129207"/>
              <a:ext cx="33918" cy="290092"/>
            </a:xfrm>
            <a:custGeom>
              <a:avLst/>
              <a:gdLst/>
              <a:ahLst/>
              <a:cxnLst/>
              <a:rect l="l" t="t" r="r" b="b"/>
              <a:pathLst>
                <a:path w="1802" h="15412" extrusionOk="0">
                  <a:moveTo>
                    <a:pt x="1168" y="1"/>
                  </a:moveTo>
                  <a:lnTo>
                    <a:pt x="1168" y="1"/>
                  </a:lnTo>
                  <a:cubicBezTo>
                    <a:pt x="1001" y="134"/>
                    <a:pt x="868" y="301"/>
                    <a:pt x="767" y="468"/>
                  </a:cubicBezTo>
                  <a:cubicBezTo>
                    <a:pt x="467" y="968"/>
                    <a:pt x="234" y="1502"/>
                    <a:pt x="167" y="2069"/>
                  </a:cubicBezTo>
                  <a:cubicBezTo>
                    <a:pt x="34" y="2903"/>
                    <a:pt x="0" y="3737"/>
                    <a:pt x="67" y="4571"/>
                  </a:cubicBezTo>
                  <a:cubicBezTo>
                    <a:pt x="100" y="5505"/>
                    <a:pt x="167" y="6572"/>
                    <a:pt x="300" y="7639"/>
                  </a:cubicBezTo>
                  <a:cubicBezTo>
                    <a:pt x="501" y="9507"/>
                    <a:pt x="801" y="11342"/>
                    <a:pt x="1201" y="13143"/>
                  </a:cubicBezTo>
                  <a:cubicBezTo>
                    <a:pt x="1368" y="13877"/>
                    <a:pt x="1501" y="14444"/>
                    <a:pt x="1601" y="14811"/>
                  </a:cubicBezTo>
                  <a:cubicBezTo>
                    <a:pt x="1668" y="14978"/>
                    <a:pt x="1701" y="15178"/>
                    <a:pt x="1735" y="15278"/>
                  </a:cubicBezTo>
                  <a:cubicBezTo>
                    <a:pt x="1768" y="15378"/>
                    <a:pt x="1802" y="15412"/>
                    <a:pt x="1802" y="15412"/>
                  </a:cubicBezTo>
                  <a:cubicBezTo>
                    <a:pt x="1802" y="15412"/>
                    <a:pt x="1768" y="15378"/>
                    <a:pt x="1768" y="15278"/>
                  </a:cubicBezTo>
                  <a:cubicBezTo>
                    <a:pt x="1735" y="15145"/>
                    <a:pt x="1701" y="14978"/>
                    <a:pt x="1635" y="14811"/>
                  </a:cubicBezTo>
                  <a:cubicBezTo>
                    <a:pt x="1568" y="14411"/>
                    <a:pt x="1435" y="13844"/>
                    <a:pt x="1268" y="13143"/>
                  </a:cubicBezTo>
                  <a:cubicBezTo>
                    <a:pt x="901" y="11342"/>
                    <a:pt x="601" y="9474"/>
                    <a:pt x="401" y="7639"/>
                  </a:cubicBezTo>
                  <a:cubicBezTo>
                    <a:pt x="267" y="6539"/>
                    <a:pt x="200" y="5505"/>
                    <a:pt x="167" y="4571"/>
                  </a:cubicBezTo>
                  <a:cubicBezTo>
                    <a:pt x="100" y="3737"/>
                    <a:pt x="100" y="2903"/>
                    <a:pt x="234" y="2069"/>
                  </a:cubicBezTo>
                  <a:cubicBezTo>
                    <a:pt x="300" y="1502"/>
                    <a:pt x="501" y="968"/>
                    <a:pt x="801" y="501"/>
                  </a:cubicBezTo>
                  <a:cubicBezTo>
                    <a:pt x="901" y="334"/>
                    <a:pt x="1034" y="167"/>
                    <a:pt x="11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1866;p44">
              <a:extLst>
                <a:ext uri="{FF2B5EF4-FFF2-40B4-BE49-F238E27FC236}">
                  <a16:creationId xmlns:a16="http://schemas.microsoft.com/office/drawing/2014/main" id="{27BD3820-05AF-4B15-8499-66DFA3FACC13}"/>
                </a:ext>
              </a:extLst>
            </p:cNvPr>
            <p:cNvSpPr/>
            <p:nvPr/>
          </p:nvSpPr>
          <p:spPr>
            <a:xfrm>
              <a:off x="7929064" y="2023104"/>
              <a:ext cx="163266" cy="106121"/>
            </a:xfrm>
            <a:custGeom>
              <a:avLst/>
              <a:gdLst/>
              <a:ahLst/>
              <a:cxnLst/>
              <a:rect l="l" t="t" r="r" b="b"/>
              <a:pathLst>
                <a:path w="8674" h="5638" extrusionOk="0">
                  <a:moveTo>
                    <a:pt x="8674" y="0"/>
                  </a:moveTo>
                  <a:lnTo>
                    <a:pt x="8407" y="100"/>
                  </a:lnTo>
                  <a:cubicBezTo>
                    <a:pt x="8140" y="200"/>
                    <a:pt x="7806" y="367"/>
                    <a:pt x="7373" y="601"/>
                  </a:cubicBezTo>
                  <a:cubicBezTo>
                    <a:pt x="6305" y="1168"/>
                    <a:pt x="5238" y="1835"/>
                    <a:pt x="4237" y="2535"/>
                  </a:cubicBezTo>
                  <a:cubicBezTo>
                    <a:pt x="3036" y="3369"/>
                    <a:pt x="1969" y="4137"/>
                    <a:pt x="1235" y="4704"/>
                  </a:cubicBezTo>
                  <a:lnTo>
                    <a:pt x="334" y="5371"/>
                  </a:lnTo>
                  <a:lnTo>
                    <a:pt x="67" y="5571"/>
                  </a:lnTo>
                  <a:cubicBezTo>
                    <a:pt x="67" y="5571"/>
                    <a:pt x="34" y="5604"/>
                    <a:pt x="1" y="5638"/>
                  </a:cubicBezTo>
                  <a:cubicBezTo>
                    <a:pt x="34" y="5604"/>
                    <a:pt x="67" y="5604"/>
                    <a:pt x="101" y="5571"/>
                  </a:cubicBezTo>
                  <a:lnTo>
                    <a:pt x="334" y="5404"/>
                  </a:lnTo>
                  <a:lnTo>
                    <a:pt x="1268" y="4737"/>
                  </a:lnTo>
                  <a:cubicBezTo>
                    <a:pt x="2036" y="4203"/>
                    <a:pt x="3070" y="3436"/>
                    <a:pt x="4270" y="2602"/>
                  </a:cubicBezTo>
                  <a:cubicBezTo>
                    <a:pt x="5305" y="1902"/>
                    <a:pt x="6339" y="1234"/>
                    <a:pt x="7406" y="667"/>
                  </a:cubicBezTo>
                  <a:cubicBezTo>
                    <a:pt x="7840" y="434"/>
                    <a:pt x="8173" y="267"/>
                    <a:pt x="8407" y="134"/>
                  </a:cubicBezTo>
                  <a:lnTo>
                    <a:pt x="867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1867;p44">
              <a:extLst>
                <a:ext uri="{FF2B5EF4-FFF2-40B4-BE49-F238E27FC236}">
                  <a16:creationId xmlns:a16="http://schemas.microsoft.com/office/drawing/2014/main" id="{F4A9B1B7-0E13-4B19-9C12-E459F8278154}"/>
                </a:ext>
              </a:extLst>
            </p:cNvPr>
            <p:cNvSpPr/>
            <p:nvPr/>
          </p:nvSpPr>
          <p:spPr>
            <a:xfrm>
              <a:off x="8324619" y="2009910"/>
              <a:ext cx="143804" cy="63432"/>
            </a:xfrm>
            <a:custGeom>
              <a:avLst/>
              <a:gdLst/>
              <a:ahLst/>
              <a:cxnLst/>
              <a:rect l="l" t="t" r="r" b="b"/>
              <a:pathLst>
                <a:path w="7640" h="3370" extrusionOk="0">
                  <a:moveTo>
                    <a:pt x="1" y="1"/>
                  </a:moveTo>
                  <a:lnTo>
                    <a:pt x="234" y="67"/>
                  </a:lnTo>
                  <a:cubicBezTo>
                    <a:pt x="434" y="134"/>
                    <a:pt x="735" y="201"/>
                    <a:pt x="1135" y="301"/>
                  </a:cubicBezTo>
                  <a:cubicBezTo>
                    <a:pt x="2102" y="568"/>
                    <a:pt x="3036" y="901"/>
                    <a:pt x="3970" y="1268"/>
                  </a:cubicBezTo>
                  <a:cubicBezTo>
                    <a:pt x="4904" y="1602"/>
                    <a:pt x="5805" y="2069"/>
                    <a:pt x="6672" y="2603"/>
                  </a:cubicBezTo>
                  <a:cubicBezTo>
                    <a:pt x="6906" y="2769"/>
                    <a:pt x="7173" y="2970"/>
                    <a:pt x="7406" y="3170"/>
                  </a:cubicBezTo>
                  <a:lnTo>
                    <a:pt x="7573" y="3336"/>
                  </a:lnTo>
                  <a:cubicBezTo>
                    <a:pt x="7606" y="3336"/>
                    <a:pt x="7606" y="3370"/>
                    <a:pt x="7640" y="3370"/>
                  </a:cubicBezTo>
                  <a:cubicBezTo>
                    <a:pt x="7373" y="3070"/>
                    <a:pt x="7039" y="2769"/>
                    <a:pt x="6706" y="2536"/>
                  </a:cubicBezTo>
                  <a:cubicBezTo>
                    <a:pt x="5838" y="2002"/>
                    <a:pt x="4938" y="1535"/>
                    <a:pt x="4004" y="1168"/>
                  </a:cubicBezTo>
                  <a:cubicBezTo>
                    <a:pt x="3070" y="801"/>
                    <a:pt x="2102" y="468"/>
                    <a:pt x="1135" y="234"/>
                  </a:cubicBezTo>
                  <a:cubicBezTo>
                    <a:pt x="768" y="134"/>
                    <a:pt x="468" y="67"/>
                    <a:pt x="234" y="3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1868;p44">
              <a:extLst>
                <a:ext uri="{FF2B5EF4-FFF2-40B4-BE49-F238E27FC236}">
                  <a16:creationId xmlns:a16="http://schemas.microsoft.com/office/drawing/2014/main" id="{7C2DFAF6-7387-4DEE-AAA0-C3A0E0488C58}"/>
                </a:ext>
              </a:extLst>
            </p:cNvPr>
            <p:cNvSpPr/>
            <p:nvPr/>
          </p:nvSpPr>
          <p:spPr>
            <a:xfrm>
              <a:off x="8066562" y="2605134"/>
              <a:ext cx="30172" cy="67196"/>
            </a:xfrm>
            <a:custGeom>
              <a:avLst/>
              <a:gdLst/>
              <a:ahLst/>
              <a:cxnLst/>
              <a:rect l="l" t="t" r="r" b="b"/>
              <a:pathLst>
                <a:path w="1603" h="3570" extrusionOk="0">
                  <a:moveTo>
                    <a:pt x="635" y="0"/>
                  </a:moveTo>
                  <a:cubicBezTo>
                    <a:pt x="601" y="0"/>
                    <a:pt x="568" y="34"/>
                    <a:pt x="501" y="134"/>
                  </a:cubicBezTo>
                  <a:cubicBezTo>
                    <a:pt x="401" y="267"/>
                    <a:pt x="335" y="401"/>
                    <a:pt x="268" y="534"/>
                  </a:cubicBezTo>
                  <a:cubicBezTo>
                    <a:pt x="34" y="1034"/>
                    <a:pt x="1" y="1568"/>
                    <a:pt x="101" y="2069"/>
                  </a:cubicBezTo>
                  <a:cubicBezTo>
                    <a:pt x="234" y="2602"/>
                    <a:pt x="568" y="3036"/>
                    <a:pt x="1002" y="3303"/>
                  </a:cubicBezTo>
                  <a:cubicBezTo>
                    <a:pt x="1135" y="3369"/>
                    <a:pt x="1269" y="3470"/>
                    <a:pt x="1435" y="3536"/>
                  </a:cubicBezTo>
                  <a:cubicBezTo>
                    <a:pt x="1469" y="3536"/>
                    <a:pt x="1535" y="3570"/>
                    <a:pt x="1602" y="3570"/>
                  </a:cubicBezTo>
                  <a:cubicBezTo>
                    <a:pt x="1602" y="3570"/>
                    <a:pt x="1369" y="3503"/>
                    <a:pt x="1035" y="3236"/>
                  </a:cubicBezTo>
                  <a:cubicBezTo>
                    <a:pt x="601" y="2969"/>
                    <a:pt x="301" y="2536"/>
                    <a:pt x="201" y="2035"/>
                  </a:cubicBezTo>
                  <a:cubicBezTo>
                    <a:pt x="68" y="1535"/>
                    <a:pt x="134" y="1034"/>
                    <a:pt x="301" y="567"/>
                  </a:cubicBezTo>
                  <a:cubicBezTo>
                    <a:pt x="401" y="367"/>
                    <a:pt x="501" y="167"/>
                    <a:pt x="6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1869;p44">
              <a:extLst>
                <a:ext uri="{FF2B5EF4-FFF2-40B4-BE49-F238E27FC236}">
                  <a16:creationId xmlns:a16="http://schemas.microsoft.com/office/drawing/2014/main" id="{AF20D5D5-7F84-4C7B-A770-8ED569F77D65}"/>
                </a:ext>
              </a:extLst>
            </p:cNvPr>
            <p:cNvSpPr/>
            <p:nvPr/>
          </p:nvSpPr>
          <p:spPr>
            <a:xfrm>
              <a:off x="8071588" y="2587554"/>
              <a:ext cx="5684" cy="20102"/>
            </a:xfrm>
            <a:custGeom>
              <a:avLst/>
              <a:gdLst/>
              <a:ahLst/>
              <a:cxnLst/>
              <a:rect l="l" t="t" r="r" b="b"/>
              <a:pathLst>
                <a:path w="302" h="1068" extrusionOk="0">
                  <a:moveTo>
                    <a:pt x="1" y="0"/>
                  </a:moveTo>
                  <a:cubicBezTo>
                    <a:pt x="1" y="201"/>
                    <a:pt x="34" y="367"/>
                    <a:pt x="101" y="534"/>
                  </a:cubicBezTo>
                  <a:cubicBezTo>
                    <a:pt x="134" y="734"/>
                    <a:pt x="201" y="901"/>
                    <a:pt x="301" y="1068"/>
                  </a:cubicBezTo>
                  <a:cubicBezTo>
                    <a:pt x="301" y="868"/>
                    <a:pt x="268" y="701"/>
                    <a:pt x="201" y="534"/>
                  </a:cubicBezTo>
                  <a:cubicBezTo>
                    <a:pt x="134" y="334"/>
                    <a:pt x="101" y="167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1870;p44">
              <a:extLst>
                <a:ext uri="{FF2B5EF4-FFF2-40B4-BE49-F238E27FC236}">
                  <a16:creationId xmlns:a16="http://schemas.microsoft.com/office/drawing/2014/main" id="{BE5FA673-A1B2-4381-9C01-1C7D075F8FE7}"/>
                </a:ext>
              </a:extLst>
            </p:cNvPr>
            <p:cNvSpPr/>
            <p:nvPr/>
          </p:nvSpPr>
          <p:spPr>
            <a:xfrm>
              <a:off x="7979301" y="2672311"/>
              <a:ext cx="437642" cy="1675165"/>
            </a:xfrm>
            <a:custGeom>
              <a:avLst/>
              <a:gdLst/>
              <a:ahLst/>
              <a:cxnLst/>
              <a:rect l="l" t="t" r="r" b="b"/>
              <a:pathLst>
                <a:path w="23251" h="88998" extrusionOk="0">
                  <a:moveTo>
                    <a:pt x="5671" y="1"/>
                  </a:moveTo>
                  <a:lnTo>
                    <a:pt x="2569" y="5838"/>
                  </a:lnTo>
                  <a:cubicBezTo>
                    <a:pt x="1301" y="8173"/>
                    <a:pt x="501" y="10742"/>
                    <a:pt x="200" y="13410"/>
                  </a:cubicBezTo>
                  <a:cubicBezTo>
                    <a:pt x="0" y="15445"/>
                    <a:pt x="1501" y="22016"/>
                    <a:pt x="2035" y="23684"/>
                  </a:cubicBezTo>
                  <a:lnTo>
                    <a:pt x="6772" y="38728"/>
                  </a:lnTo>
                  <a:lnTo>
                    <a:pt x="10541" y="88998"/>
                  </a:lnTo>
                  <a:lnTo>
                    <a:pt x="23250" y="88931"/>
                  </a:lnTo>
                  <a:lnTo>
                    <a:pt x="23017" y="44966"/>
                  </a:lnTo>
                  <a:lnTo>
                    <a:pt x="22917" y="234"/>
                  </a:lnTo>
                  <a:lnTo>
                    <a:pt x="5671" y="1"/>
                  </a:ln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1871;p44">
              <a:extLst>
                <a:ext uri="{FF2B5EF4-FFF2-40B4-BE49-F238E27FC236}">
                  <a16:creationId xmlns:a16="http://schemas.microsoft.com/office/drawing/2014/main" id="{811A0B31-CDD3-47D5-A3D5-5A5D1576D643}"/>
                </a:ext>
              </a:extLst>
            </p:cNvPr>
            <p:cNvSpPr/>
            <p:nvPr/>
          </p:nvSpPr>
          <p:spPr>
            <a:xfrm>
              <a:off x="8234214" y="2676716"/>
              <a:ext cx="541241" cy="1594793"/>
            </a:xfrm>
            <a:custGeom>
              <a:avLst/>
              <a:gdLst/>
              <a:ahLst/>
              <a:cxnLst/>
              <a:rect l="l" t="t" r="r" b="b"/>
              <a:pathLst>
                <a:path w="28755" h="84728" extrusionOk="0">
                  <a:moveTo>
                    <a:pt x="9274" y="0"/>
                  </a:moveTo>
                  <a:lnTo>
                    <a:pt x="3636" y="100"/>
                  </a:lnTo>
                  <a:lnTo>
                    <a:pt x="1601" y="25552"/>
                  </a:lnTo>
                  <a:lnTo>
                    <a:pt x="13577" y="44932"/>
                  </a:lnTo>
                  <a:lnTo>
                    <a:pt x="0" y="73286"/>
                  </a:lnTo>
                  <a:lnTo>
                    <a:pt x="9107" y="84727"/>
                  </a:lnTo>
                  <a:lnTo>
                    <a:pt x="25352" y="53038"/>
                  </a:lnTo>
                  <a:cubicBezTo>
                    <a:pt x="28120" y="48568"/>
                    <a:pt x="28754" y="43098"/>
                    <a:pt x="27053" y="38127"/>
                  </a:cubicBezTo>
                  <a:lnTo>
                    <a:pt x="13110" y="33"/>
                  </a:lnTo>
                  <a:lnTo>
                    <a:pt x="9274" y="0"/>
                  </a:ln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1872;p44">
              <a:extLst>
                <a:ext uri="{FF2B5EF4-FFF2-40B4-BE49-F238E27FC236}">
                  <a16:creationId xmlns:a16="http://schemas.microsoft.com/office/drawing/2014/main" id="{CCBE5F7B-16AC-405D-AE04-2255A891675C}"/>
                </a:ext>
              </a:extLst>
            </p:cNvPr>
            <p:cNvSpPr/>
            <p:nvPr/>
          </p:nvSpPr>
          <p:spPr>
            <a:xfrm>
              <a:off x="8388672" y="2917813"/>
              <a:ext cx="28893" cy="1413344"/>
            </a:xfrm>
            <a:custGeom>
              <a:avLst/>
              <a:gdLst/>
              <a:ahLst/>
              <a:cxnLst/>
              <a:rect l="l" t="t" r="r" b="b"/>
              <a:pathLst>
                <a:path w="1535" h="75088" extrusionOk="0">
                  <a:moveTo>
                    <a:pt x="0" y="0"/>
                  </a:moveTo>
                  <a:lnTo>
                    <a:pt x="0" y="200"/>
                  </a:lnTo>
                  <a:cubicBezTo>
                    <a:pt x="0" y="334"/>
                    <a:pt x="34" y="534"/>
                    <a:pt x="34" y="768"/>
                  </a:cubicBezTo>
                  <a:cubicBezTo>
                    <a:pt x="67" y="1268"/>
                    <a:pt x="100" y="2035"/>
                    <a:pt x="134" y="2969"/>
                  </a:cubicBezTo>
                  <a:cubicBezTo>
                    <a:pt x="166" y="3592"/>
                    <a:pt x="202" y="4302"/>
                    <a:pt x="242" y="5093"/>
                  </a:cubicBezTo>
                  <a:lnTo>
                    <a:pt x="242" y="5093"/>
                  </a:lnTo>
                  <a:cubicBezTo>
                    <a:pt x="213" y="4302"/>
                    <a:pt x="188" y="3592"/>
                    <a:pt x="167" y="2969"/>
                  </a:cubicBezTo>
                  <a:cubicBezTo>
                    <a:pt x="134" y="2035"/>
                    <a:pt x="100" y="1268"/>
                    <a:pt x="67" y="768"/>
                  </a:cubicBezTo>
                  <a:lnTo>
                    <a:pt x="67" y="200"/>
                  </a:lnTo>
                  <a:cubicBezTo>
                    <a:pt x="100" y="34"/>
                    <a:pt x="0" y="0"/>
                    <a:pt x="0" y="0"/>
                  </a:cubicBezTo>
                  <a:close/>
                  <a:moveTo>
                    <a:pt x="242" y="5093"/>
                  </a:moveTo>
                  <a:lnTo>
                    <a:pt x="242" y="5093"/>
                  </a:lnTo>
                  <a:cubicBezTo>
                    <a:pt x="302" y="6757"/>
                    <a:pt x="377" y="8779"/>
                    <a:pt x="467" y="11108"/>
                  </a:cubicBezTo>
                  <a:cubicBezTo>
                    <a:pt x="634" y="14544"/>
                    <a:pt x="801" y="18614"/>
                    <a:pt x="1001" y="23150"/>
                  </a:cubicBezTo>
                  <a:cubicBezTo>
                    <a:pt x="1101" y="25418"/>
                    <a:pt x="1201" y="27820"/>
                    <a:pt x="1301" y="30289"/>
                  </a:cubicBezTo>
                  <a:cubicBezTo>
                    <a:pt x="1368" y="31490"/>
                    <a:pt x="1334" y="32757"/>
                    <a:pt x="1334" y="34025"/>
                  </a:cubicBezTo>
                  <a:lnTo>
                    <a:pt x="1334" y="37894"/>
                  </a:lnTo>
                  <a:cubicBezTo>
                    <a:pt x="1401" y="48368"/>
                    <a:pt x="1435" y="57875"/>
                    <a:pt x="1468" y="64747"/>
                  </a:cubicBezTo>
                  <a:cubicBezTo>
                    <a:pt x="1468" y="68182"/>
                    <a:pt x="1501" y="70951"/>
                    <a:pt x="1501" y="72886"/>
                  </a:cubicBezTo>
                  <a:cubicBezTo>
                    <a:pt x="1535" y="73853"/>
                    <a:pt x="1535" y="74587"/>
                    <a:pt x="1535" y="75087"/>
                  </a:cubicBezTo>
                  <a:lnTo>
                    <a:pt x="1535" y="64747"/>
                  </a:lnTo>
                  <a:cubicBezTo>
                    <a:pt x="1535" y="57875"/>
                    <a:pt x="1501" y="48368"/>
                    <a:pt x="1501" y="37894"/>
                  </a:cubicBezTo>
                  <a:cubicBezTo>
                    <a:pt x="1501" y="36593"/>
                    <a:pt x="1501" y="35259"/>
                    <a:pt x="1501" y="34025"/>
                  </a:cubicBezTo>
                  <a:cubicBezTo>
                    <a:pt x="1468" y="32757"/>
                    <a:pt x="1501" y="31523"/>
                    <a:pt x="1435" y="30255"/>
                  </a:cubicBezTo>
                  <a:cubicBezTo>
                    <a:pt x="1334" y="27787"/>
                    <a:pt x="1234" y="25418"/>
                    <a:pt x="1134" y="23150"/>
                  </a:cubicBezTo>
                  <a:cubicBezTo>
                    <a:pt x="901" y="18614"/>
                    <a:pt x="767" y="14511"/>
                    <a:pt x="567" y="11108"/>
                  </a:cubicBezTo>
                  <a:cubicBezTo>
                    <a:pt x="432" y="8779"/>
                    <a:pt x="327" y="6757"/>
                    <a:pt x="242" y="5093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1873;p44">
              <a:extLst>
                <a:ext uri="{FF2B5EF4-FFF2-40B4-BE49-F238E27FC236}">
                  <a16:creationId xmlns:a16="http://schemas.microsoft.com/office/drawing/2014/main" id="{828B886A-46B0-495A-B550-29B3A802924D}"/>
                </a:ext>
              </a:extLst>
            </p:cNvPr>
            <p:cNvSpPr/>
            <p:nvPr/>
          </p:nvSpPr>
          <p:spPr>
            <a:xfrm>
              <a:off x="8382385" y="2691774"/>
              <a:ext cx="11331" cy="200930"/>
            </a:xfrm>
            <a:custGeom>
              <a:avLst/>
              <a:gdLst/>
              <a:ahLst/>
              <a:cxnLst/>
              <a:rect l="l" t="t" r="r" b="b"/>
              <a:pathLst>
                <a:path w="602" h="10675" extrusionOk="0">
                  <a:moveTo>
                    <a:pt x="1" y="1"/>
                  </a:moveTo>
                  <a:cubicBezTo>
                    <a:pt x="1" y="534"/>
                    <a:pt x="34" y="1068"/>
                    <a:pt x="101" y="1568"/>
                  </a:cubicBezTo>
                  <a:cubicBezTo>
                    <a:pt x="167" y="2536"/>
                    <a:pt x="267" y="3870"/>
                    <a:pt x="334" y="5338"/>
                  </a:cubicBezTo>
                  <a:cubicBezTo>
                    <a:pt x="401" y="6806"/>
                    <a:pt x="434" y="8140"/>
                    <a:pt x="434" y="9107"/>
                  </a:cubicBezTo>
                  <a:cubicBezTo>
                    <a:pt x="434" y="9641"/>
                    <a:pt x="434" y="10175"/>
                    <a:pt x="501" y="10675"/>
                  </a:cubicBezTo>
                  <a:cubicBezTo>
                    <a:pt x="534" y="10542"/>
                    <a:pt x="534" y="10408"/>
                    <a:pt x="534" y="10275"/>
                  </a:cubicBezTo>
                  <a:cubicBezTo>
                    <a:pt x="568" y="10008"/>
                    <a:pt x="601" y="9608"/>
                    <a:pt x="601" y="9107"/>
                  </a:cubicBezTo>
                  <a:cubicBezTo>
                    <a:pt x="601" y="8140"/>
                    <a:pt x="601" y="6806"/>
                    <a:pt x="534" y="5338"/>
                  </a:cubicBezTo>
                  <a:cubicBezTo>
                    <a:pt x="468" y="3837"/>
                    <a:pt x="368" y="2502"/>
                    <a:pt x="234" y="1535"/>
                  </a:cubicBezTo>
                  <a:cubicBezTo>
                    <a:pt x="201" y="1068"/>
                    <a:pt x="134" y="668"/>
                    <a:pt x="101" y="401"/>
                  </a:cubicBezTo>
                  <a:cubicBezTo>
                    <a:pt x="101" y="268"/>
                    <a:pt x="67" y="134"/>
                    <a:pt x="1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1874;p44">
              <a:extLst>
                <a:ext uri="{FF2B5EF4-FFF2-40B4-BE49-F238E27FC236}">
                  <a16:creationId xmlns:a16="http://schemas.microsoft.com/office/drawing/2014/main" id="{478C3B46-F759-48FE-AA1F-4E536B2C4B72}"/>
                </a:ext>
              </a:extLst>
            </p:cNvPr>
            <p:cNvSpPr/>
            <p:nvPr/>
          </p:nvSpPr>
          <p:spPr>
            <a:xfrm>
              <a:off x="8320854" y="2705815"/>
              <a:ext cx="29533" cy="28046"/>
            </a:xfrm>
            <a:custGeom>
              <a:avLst/>
              <a:gdLst/>
              <a:ahLst/>
              <a:cxnLst/>
              <a:rect l="l" t="t" r="r" b="b"/>
              <a:pathLst>
                <a:path w="1569" h="1490" extrusionOk="0">
                  <a:moveTo>
                    <a:pt x="829" y="0"/>
                  </a:moveTo>
                  <a:cubicBezTo>
                    <a:pt x="767" y="0"/>
                    <a:pt x="704" y="8"/>
                    <a:pt x="634" y="22"/>
                  </a:cubicBezTo>
                  <a:cubicBezTo>
                    <a:pt x="568" y="22"/>
                    <a:pt x="534" y="55"/>
                    <a:pt x="468" y="122"/>
                  </a:cubicBezTo>
                  <a:cubicBezTo>
                    <a:pt x="521" y="113"/>
                    <a:pt x="575" y="109"/>
                    <a:pt x="628" y="109"/>
                  </a:cubicBezTo>
                  <a:cubicBezTo>
                    <a:pt x="773" y="109"/>
                    <a:pt x="913" y="140"/>
                    <a:pt x="1035" y="189"/>
                  </a:cubicBezTo>
                  <a:cubicBezTo>
                    <a:pt x="1201" y="289"/>
                    <a:pt x="1302" y="456"/>
                    <a:pt x="1302" y="656"/>
                  </a:cubicBezTo>
                  <a:cubicBezTo>
                    <a:pt x="1302" y="889"/>
                    <a:pt x="1168" y="1089"/>
                    <a:pt x="968" y="1189"/>
                  </a:cubicBezTo>
                  <a:cubicBezTo>
                    <a:pt x="893" y="1227"/>
                    <a:pt x="813" y="1246"/>
                    <a:pt x="734" y="1246"/>
                  </a:cubicBezTo>
                  <a:cubicBezTo>
                    <a:pt x="602" y="1246"/>
                    <a:pt x="472" y="1194"/>
                    <a:pt x="368" y="1089"/>
                  </a:cubicBezTo>
                  <a:cubicBezTo>
                    <a:pt x="201" y="956"/>
                    <a:pt x="167" y="756"/>
                    <a:pt x="201" y="589"/>
                  </a:cubicBezTo>
                  <a:cubicBezTo>
                    <a:pt x="267" y="255"/>
                    <a:pt x="501" y="122"/>
                    <a:pt x="468" y="122"/>
                  </a:cubicBezTo>
                  <a:cubicBezTo>
                    <a:pt x="468" y="108"/>
                    <a:pt x="456" y="100"/>
                    <a:pt x="438" y="100"/>
                  </a:cubicBezTo>
                  <a:cubicBezTo>
                    <a:pt x="412" y="100"/>
                    <a:pt x="373" y="116"/>
                    <a:pt x="334" y="155"/>
                  </a:cubicBezTo>
                  <a:cubicBezTo>
                    <a:pt x="201" y="255"/>
                    <a:pt x="101" y="389"/>
                    <a:pt x="67" y="556"/>
                  </a:cubicBezTo>
                  <a:cubicBezTo>
                    <a:pt x="1" y="789"/>
                    <a:pt x="34" y="1056"/>
                    <a:pt x="234" y="1256"/>
                  </a:cubicBezTo>
                  <a:cubicBezTo>
                    <a:pt x="401" y="1423"/>
                    <a:pt x="634" y="1490"/>
                    <a:pt x="868" y="1490"/>
                  </a:cubicBezTo>
                  <a:cubicBezTo>
                    <a:pt x="1268" y="1423"/>
                    <a:pt x="1568" y="1056"/>
                    <a:pt x="1502" y="656"/>
                  </a:cubicBezTo>
                  <a:cubicBezTo>
                    <a:pt x="1502" y="389"/>
                    <a:pt x="1335" y="155"/>
                    <a:pt x="1101" y="55"/>
                  </a:cubicBezTo>
                  <a:cubicBezTo>
                    <a:pt x="1004" y="16"/>
                    <a:pt x="917" y="0"/>
                    <a:pt x="829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1875;p44">
              <a:extLst>
                <a:ext uri="{FF2B5EF4-FFF2-40B4-BE49-F238E27FC236}">
                  <a16:creationId xmlns:a16="http://schemas.microsoft.com/office/drawing/2014/main" id="{ADC3962C-B3ED-4DCB-B13D-F4F524DF76FA}"/>
                </a:ext>
              </a:extLst>
            </p:cNvPr>
            <p:cNvSpPr/>
            <p:nvPr/>
          </p:nvSpPr>
          <p:spPr>
            <a:xfrm>
              <a:off x="8079136" y="2693656"/>
              <a:ext cx="128727" cy="104446"/>
            </a:xfrm>
            <a:custGeom>
              <a:avLst/>
              <a:gdLst/>
              <a:ahLst/>
              <a:cxnLst/>
              <a:rect l="l" t="t" r="r" b="b"/>
              <a:pathLst>
                <a:path w="6839" h="5549" extrusionOk="0">
                  <a:moveTo>
                    <a:pt x="6638" y="1"/>
                  </a:moveTo>
                  <a:cubicBezTo>
                    <a:pt x="6705" y="501"/>
                    <a:pt x="6738" y="1035"/>
                    <a:pt x="6672" y="1535"/>
                  </a:cubicBezTo>
                  <a:cubicBezTo>
                    <a:pt x="6672" y="1669"/>
                    <a:pt x="6638" y="1769"/>
                    <a:pt x="6638" y="1902"/>
                  </a:cubicBezTo>
                  <a:cubicBezTo>
                    <a:pt x="6174" y="3963"/>
                    <a:pt x="4370" y="5367"/>
                    <a:pt x="2349" y="5367"/>
                  </a:cubicBezTo>
                  <a:cubicBezTo>
                    <a:pt x="2048" y="5367"/>
                    <a:pt x="1742" y="5336"/>
                    <a:pt x="1434" y="5271"/>
                  </a:cubicBezTo>
                  <a:cubicBezTo>
                    <a:pt x="934" y="5171"/>
                    <a:pt x="434" y="5004"/>
                    <a:pt x="0" y="4804"/>
                  </a:cubicBezTo>
                  <a:lnTo>
                    <a:pt x="0" y="4804"/>
                  </a:lnTo>
                  <a:cubicBezTo>
                    <a:pt x="100" y="4871"/>
                    <a:pt x="200" y="4971"/>
                    <a:pt x="334" y="5038"/>
                  </a:cubicBezTo>
                  <a:cubicBezTo>
                    <a:pt x="667" y="5204"/>
                    <a:pt x="1001" y="5338"/>
                    <a:pt x="1401" y="5438"/>
                  </a:cubicBezTo>
                  <a:cubicBezTo>
                    <a:pt x="1714" y="5516"/>
                    <a:pt x="2038" y="5549"/>
                    <a:pt x="2367" y="5549"/>
                  </a:cubicBezTo>
                  <a:cubicBezTo>
                    <a:pt x="2599" y="5549"/>
                    <a:pt x="2834" y="5532"/>
                    <a:pt x="3069" y="5505"/>
                  </a:cubicBezTo>
                  <a:cubicBezTo>
                    <a:pt x="4470" y="5305"/>
                    <a:pt x="5671" y="4437"/>
                    <a:pt x="6305" y="3170"/>
                  </a:cubicBezTo>
                  <a:cubicBezTo>
                    <a:pt x="6571" y="2669"/>
                    <a:pt x="6738" y="2102"/>
                    <a:pt x="6805" y="1535"/>
                  </a:cubicBezTo>
                  <a:cubicBezTo>
                    <a:pt x="6838" y="1168"/>
                    <a:pt x="6838" y="801"/>
                    <a:pt x="6772" y="401"/>
                  </a:cubicBezTo>
                  <a:cubicBezTo>
                    <a:pt x="6738" y="268"/>
                    <a:pt x="6705" y="134"/>
                    <a:pt x="6638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1876;p44">
              <a:extLst>
                <a:ext uri="{FF2B5EF4-FFF2-40B4-BE49-F238E27FC236}">
                  <a16:creationId xmlns:a16="http://schemas.microsoft.com/office/drawing/2014/main" id="{857BD890-BD75-4347-A189-F64B1DA2AF93}"/>
                </a:ext>
              </a:extLst>
            </p:cNvPr>
            <p:cNvSpPr/>
            <p:nvPr/>
          </p:nvSpPr>
          <p:spPr>
            <a:xfrm>
              <a:off x="8448320" y="2693035"/>
              <a:ext cx="64053" cy="69323"/>
            </a:xfrm>
            <a:custGeom>
              <a:avLst/>
              <a:gdLst/>
              <a:ahLst/>
              <a:cxnLst/>
              <a:rect l="l" t="t" r="r" b="b"/>
              <a:pathLst>
                <a:path w="3403" h="3683" extrusionOk="0">
                  <a:moveTo>
                    <a:pt x="67" y="0"/>
                  </a:moveTo>
                  <a:cubicBezTo>
                    <a:pt x="0" y="267"/>
                    <a:pt x="0" y="534"/>
                    <a:pt x="67" y="801"/>
                  </a:cubicBezTo>
                  <a:cubicBezTo>
                    <a:pt x="200" y="1435"/>
                    <a:pt x="500" y="2035"/>
                    <a:pt x="967" y="2536"/>
                  </a:cubicBezTo>
                  <a:cubicBezTo>
                    <a:pt x="1401" y="3036"/>
                    <a:pt x="1968" y="3403"/>
                    <a:pt x="2602" y="3603"/>
                  </a:cubicBezTo>
                  <a:cubicBezTo>
                    <a:pt x="2773" y="3652"/>
                    <a:pt x="2980" y="3683"/>
                    <a:pt x="3183" y="3683"/>
                  </a:cubicBezTo>
                  <a:cubicBezTo>
                    <a:pt x="3257" y="3683"/>
                    <a:pt x="3331" y="3679"/>
                    <a:pt x="3403" y="3670"/>
                  </a:cubicBezTo>
                  <a:cubicBezTo>
                    <a:pt x="3403" y="3636"/>
                    <a:pt x="3102" y="3603"/>
                    <a:pt x="2669" y="3436"/>
                  </a:cubicBezTo>
                  <a:cubicBezTo>
                    <a:pt x="1468" y="2969"/>
                    <a:pt x="567" y="2002"/>
                    <a:pt x="234" y="768"/>
                  </a:cubicBezTo>
                  <a:cubicBezTo>
                    <a:pt x="100" y="301"/>
                    <a:pt x="100" y="0"/>
                    <a:pt x="67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1877;p44">
              <a:extLst>
                <a:ext uri="{FF2B5EF4-FFF2-40B4-BE49-F238E27FC236}">
                  <a16:creationId xmlns:a16="http://schemas.microsoft.com/office/drawing/2014/main" id="{07FE85C6-3D46-4C11-805B-FA2BC55A7987}"/>
                </a:ext>
              </a:extLst>
            </p:cNvPr>
            <p:cNvSpPr/>
            <p:nvPr/>
          </p:nvSpPr>
          <p:spPr>
            <a:xfrm>
              <a:off x="8507329" y="3511776"/>
              <a:ext cx="98592" cy="44045"/>
            </a:xfrm>
            <a:custGeom>
              <a:avLst/>
              <a:gdLst/>
              <a:ahLst/>
              <a:cxnLst/>
              <a:rect l="l" t="t" r="r" b="b"/>
              <a:pathLst>
                <a:path w="5238" h="2340" extrusionOk="0">
                  <a:moveTo>
                    <a:pt x="1" y="0"/>
                  </a:moveTo>
                  <a:lnTo>
                    <a:pt x="1" y="0"/>
                  </a:lnTo>
                  <a:cubicBezTo>
                    <a:pt x="101" y="300"/>
                    <a:pt x="268" y="567"/>
                    <a:pt x="468" y="801"/>
                  </a:cubicBezTo>
                  <a:cubicBezTo>
                    <a:pt x="901" y="1468"/>
                    <a:pt x="1535" y="1935"/>
                    <a:pt x="2269" y="2235"/>
                  </a:cubicBezTo>
                  <a:cubicBezTo>
                    <a:pt x="2484" y="2307"/>
                    <a:pt x="2717" y="2340"/>
                    <a:pt x="2949" y="2340"/>
                  </a:cubicBezTo>
                  <a:cubicBezTo>
                    <a:pt x="3151" y="2340"/>
                    <a:pt x="3351" y="2315"/>
                    <a:pt x="3537" y="2269"/>
                  </a:cubicBezTo>
                  <a:cubicBezTo>
                    <a:pt x="3870" y="2168"/>
                    <a:pt x="4204" y="2035"/>
                    <a:pt x="4504" y="1835"/>
                  </a:cubicBezTo>
                  <a:cubicBezTo>
                    <a:pt x="4771" y="1701"/>
                    <a:pt x="5004" y="1501"/>
                    <a:pt x="5238" y="1268"/>
                  </a:cubicBezTo>
                  <a:lnTo>
                    <a:pt x="5238" y="1268"/>
                  </a:lnTo>
                  <a:cubicBezTo>
                    <a:pt x="4938" y="1401"/>
                    <a:pt x="4671" y="1535"/>
                    <a:pt x="4404" y="1701"/>
                  </a:cubicBezTo>
                  <a:cubicBezTo>
                    <a:pt x="3964" y="1979"/>
                    <a:pt x="3477" y="2112"/>
                    <a:pt x="2986" y="2112"/>
                  </a:cubicBezTo>
                  <a:cubicBezTo>
                    <a:pt x="2768" y="2112"/>
                    <a:pt x="2550" y="2086"/>
                    <a:pt x="2336" y="2035"/>
                  </a:cubicBezTo>
                  <a:cubicBezTo>
                    <a:pt x="1635" y="1768"/>
                    <a:pt x="1035" y="1301"/>
                    <a:pt x="601" y="701"/>
                  </a:cubicBezTo>
                  <a:cubicBezTo>
                    <a:pt x="401" y="467"/>
                    <a:pt x="201" y="234"/>
                    <a:pt x="1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1878;p44">
              <a:extLst>
                <a:ext uri="{FF2B5EF4-FFF2-40B4-BE49-F238E27FC236}">
                  <a16:creationId xmlns:a16="http://schemas.microsoft.com/office/drawing/2014/main" id="{4B941A0F-BB35-413D-8433-CA0986304FB7}"/>
                </a:ext>
              </a:extLst>
            </p:cNvPr>
            <p:cNvSpPr/>
            <p:nvPr/>
          </p:nvSpPr>
          <p:spPr>
            <a:xfrm>
              <a:off x="8499800" y="3516162"/>
              <a:ext cx="45852" cy="65314"/>
            </a:xfrm>
            <a:custGeom>
              <a:avLst/>
              <a:gdLst/>
              <a:ahLst/>
              <a:cxnLst/>
              <a:rect l="l" t="t" r="r" b="b"/>
              <a:pathLst>
                <a:path w="2436" h="3470" extrusionOk="0">
                  <a:moveTo>
                    <a:pt x="0" y="1"/>
                  </a:moveTo>
                  <a:lnTo>
                    <a:pt x="0" y="1"/>
                  </a:lnTo>
                  <a:cubicBezTo>
                    <a:pt x="301" y="635"/>
                    <a:pt x="701" y="1235"/>
                    <a:pt x="1135" y="1802"/>
                  </a:cubicBezTo>
                  <a:cubicBezTo>
                    <a:pt x="1501" y="2369"/>
                    <a:pt x="1935" y="2936"/>
                    <a:pt x="2435" y="3470"/>
                  </a:cubicBezTo>
                  <a:cubicBezTo>
                    <a:pt x="2135" y="2803"/>
                    <a:pt x="1735" y="2202"/>
                    <a:pt x="1301" y="1669"/>
                  </a:cubicBezTo>
                  <a:cubicBezTo>
                    <a:pt x="934" y="1068"/>
                    <a:pt x="467" y="501"/>
                    <a:pt x="0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1879;p44">
              <a:extLst>
                <a:ext uri="{FF2B5EF4-FFF2-40B4-BE49-F238E27FC236}">
                  <a16:creationId xmlns:a16="http://schemas.microsoft.com/office/drawing/2014/main" id="{44DB6D35-52B9-438D-9C7C-49C3E06560FD}"/>
                </a:ext>
              </a:extLst>
            </p:cNvPr>
            <p:cNvSpPr/>
            <p:nvPr/>
          </p:nvSpPr>
          <p:spPr>
            <a:xfrm>
              <a:off x="8133759" y="2923460"/>
              <a:ext cx="10691" cy="22060"/>
            </a:xfrm>
            <a:custGeom>
              <a:avLst/>
              <a:gdLst/>
              <a:ahLst/>
              <a:cxnLst/>
              <a:rect l="l" t="t" r="r" b="b"/>
              <a:pathLst>
                <a:path w="568" h="1172" extrusionOk="0">
                  <a:moveTo>
                    <a:pt x="67" y="1"/>
                  </a:moveTo>
                  <a:lnTo>
                    <a:pt x="67" y="1"/>
                  </a:lnTo>
                  <a:cubicBezTo>
                    <a:pt x="0" y="34"/>
                    <a:pt x="67" y="301"/>
                    <a:pt x="200" y="634"/>
                  </a:cubicBezTo>
                  <a:cubicBezTo>
                    <a:pt x="325" y="947"/>
                    <a:pt x="450" y="1171"/>
                    <a:pt x="520" y="1171"/>
                  </a:cubicBezTo>
                  <a:cubicBezTo>
                    <a:pt x="525" y="1171"/>
                    <a:pt x="530" y="1170"/>
                    <a:pt x="534" y="1168"/>
                  </a:cubicBezTo>
                  <a:cubicBezTo>
                    <a:pt x="567" y="1168"/>
                    <a:pt x="501" y="868"/>
                    <a:pt x="400" y="568"/>
                  </a:cubicBezTo>
                  <a:cubicBezTo>
                    <a:pt x="267" y="234"/>
                    <a:pt x="100" y="1"/>
                    <a:pt x="6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1880;p44">
              <a:extLst>
                <a:ext uri="{FF2B5EF4-FFF2-40B4-BE49-F238E27FC236}">
                  <a16:creationId xmlns:a16="http://schemas.microsoft.com/office/drawing/2014/main" id="{61476444-DCBE-43CE-91DF-5BF9A1661A4F}"/>
                </a:ext>
              </a:extLst>
            </p:cNvPr>
            <p:cNvSpPr/>
            <p:nvPr/>
          </p:nvSpPr>
          <p:spPr>
            <a:xfrm>
              <a:off x="8293223" y="2949830"/>
              <a:ext cx="4423" cy="17599"/>
            </a:xfrm>
            <a:custGeom>
              <a:avLst/>
              <a:gdLst/>
              <a:ahLst/>
              <a:cxnLst/>
              <a:rect l="l" t="t" r="r" b="b"/>
              <a:pathLst>
                <a:path w="235" h="935" extrusionOk="0">
                  <a:moveTo>
                    <a:pt x="134" y="1"/>
                  </a:moveTo>
                  <a:cubicBezTo>
                    <a:pt x="68" y="1"/>
                    <a:pt x="1" y="201"/>
                    <a:pt x="1" y="468"/>
                  </a:cubicBezTo>
                  <a:cubicBezTo>
                    <a:pt x="1" y="734"/>
                    <a:pt x="68" y="935"/>
                    <a:pt x="134" y="935"/>
                  </a:cubicBezTo>
                  <a:cubicBezTo>
                    <a:pt x="168" y="935"/>
                    <a:pt x="234" y="734"/>
                    <a:pt x="234" y="468"/>
                  </a:cubicBezTo>
                  <a:cubicBezTo>
                    <a:pt x="234" y="201"/>
                    <a:pt x="201" y="1"/>
                    <a:pt x="13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1881;p44">
              <a:extLst>
                <a:ext uri="{FF2B5EF4-FFF2-40B4-BE49-F238E27FC236}">
                  <a16:creationId xmlns:a16="http://schemas.microsoft.com/office/drawing/2014/main" id="{D7FF014C-8E88-48DE-993E-AA408D1C15E8}"/>
                </a:ext>
              </a:extLst>
            </p:cNvPr>
            <p:cNvSpPr/>
            <p:nvPr/>
          </p:nvSpPr>
          <p:spPr>
            <a:xfrm>
              <a:off x="8229810" y="3028320"/>
              <a:ext cx="5044" cy="21364"/>
            </a:xfrm>
            <a:custGeom>
              <a:avLst/>
              <a:gdLst/>
              <a:ahLst/>
              <a:cxnLst/>
              <a:rect l="l" t="t" r="r" b="b"/>
              <a:pathLst>
                <a:path w="268" h="1135" extrusionOk="0">
                  <a:moveTo>
                    <a:pt x="101" y="0"/>
                  </a:moveTo>
                  <a:cubicBezTo>
                    <a:pt x="34" y="0"/>
                    <a:pt x="1" y="267"/>
                    <a:pt x="34" y="567"/>
                  </a:cubicBezTo>
                  <a:cubicBezTo>
                    <a:pt x="34" y="901"/>
                    <a:pt x="101" y="1134"/>
                    <a:pt x="168" y="1134"/>
                  </a:cubicBezTo>
                  <a:cubicBezTo>
                    <a:pt x="234" y="1134"/>
                    <a:pt x="268" y="867"/>
                    <a:pt x="234" y="567"/>
                  </a:cubicBezTo>
                  <a:cubicBezTo>
                    <a:pt x="234" y="234"/>
                    <a:pt x="168" y="0"/>
                    <a:pt x="101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1882;p44">
              <a:extLst>
                <a:ext uri="{FF2B5EF4-FFF2-40B4-BE49-F238E27FC236}">
                  <a16:creationId xmlns:a16="http://schemas.microsoft.com/office/drawing/2014/main" id="{260225FE-8E91-4C12-A06E-E692E7699311}"/>
                </a:ext>
              </a:extLst>
            </p:cNvPr>
            <p:cNvSpPr/>
            <p:nvPr/>
          </p:nvSpPr>
          <p:spPr>
            <a:xfrm>
              <a:off x="8102984" y="3098039"/>
              <a:ext cx="16978" cy="12630"/>
            </a:xfrm>
            <a:custGeom>
              <a:avLst/>
              <a:gdLst/>
              <a:ahLst/>
              <a:cxnLst/>
              <a:rect l="l" t="t" r="r" b="b"/>
              <a:pathLst>
                <a:path w="902" h="671" extrusionOk="0">
                  <a:moveTo>
                    <a:pt x="66" y="1"/>
                  </a:moveTo>
                  <a:cubicBezTo>
                    <a:pt x="25" y="1"/>
                    <a:pt x="1" y="12"/>
                    <a:pt x="1" y="32"/>
                  </a:cubicBezTo>
                  <a:cubicBezTo>
                    <a:pt x="1" y="99"/>
                    <a:pt x="167" y="199"/>
                    <a:pt x="401" y="366"/>
                  </a:cubicBezTo>
                  <a:cubicBezTo>
                    <a:pt x="614" y="518"/>
                    <a:pt x="772" y="670"/>
                    <a:pt x="823" y="670"/>
                  </a:cubicBezTo>
                  <a:cubicBezTo>
                    <a:pt x="828" y="670"/>
                    <a:pt x="832" y="669"/>
                    <a:pt x="835" y="666"/>
                  </a:cubicBezTo>
                  <a:cubicBezTo>
                    <a:pt x="901" y="666"/>
                    <a:pt x="768" y="366"/>
                    <a:pt x="501" y="199"/>
                  </a:cubicBezTo>
                  <a:cubicBezTo>
                    <a:pt x="338" y="59"/>
                    <a:pt x="159" y="1"/>
                    <a:pt x="66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1883;p44">
              <a:extLst>
                <a:ext uri="{FF2B5EF4-FFF2-40B4-BE49-F238E27FC236}">
                  <a16:creationId xmlns:a16="http://schemas.microsoft.com/office/drawing/2014/main" id="{D2FFADDB-3364-4BD0-94B3-CF7796192E37}"/>
                </a:ext>
              </a:extLst>
            </p:cNvPr>
            <p:cNvSpPr/>
            <p:nvPr/>
          </p:nvSpPr>
          <p:spPr>
            <a:xfrm>
              <a:off x="8318972" y="3173874"/>
              <a:ext cx="10691" cy="13420"/>
            </a:xfrm>
            <a:custGeom>
              <a:avLst/>
              <a:gdLst/>
              <a:ahLst/>
              <a:cxnLst/>
              <a:rect l="l" t="t" r="r" b="b"/>
              <a:pathLst>
                <a:path w="568" h="713" extrusionOk="0">
                  <a:moveTo>
                    <a:pt x="512" y="1"/>
                  </a:moveTo>
                  <a:cubicBezTo>
                    <a:pt x="440" y="1"/>
                    <a:pt x="320" y="127"/>
                    <a:pt x="201" y="306"/>
                  </a:cubicBezTo>
                  <a:cubicBezTo>
                    <a:pt x="67" y="506"/>
                    <a:pt x="1" y="673"/>
                    <a:pt x="67" y="707"/>
                  </a:cubicBezTo>
                  <a:cubicBezTo>
                    <a:pt x="72" y="711"/>
                    <a:pt x="77" y="713"/>
                    <a:pt x="85" y="713"/>
                  </a:cubicBezTo>
                  <a:cubicBezTo>
                    <a:pt x="135" y="713"/>
                    <a:pt x="251" y="614"/>
                    <a:pt x="367" y="440"/>
                  </a:cubicBezTo>
                  <a:cubicBezTo>
                    <a:pt x="534" y="240"/>
                    <a:pt x="568" y="39"/>
                    <a:pt x="534" y="6"/>
                  </a:cubicBezTo>
                  <a:cubicBezTo>
                    <a:pt x="527" y="3"/>
                    <a:pt x="520" y="1"/>
                    <a:pt x="512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1884;p44">
              <a:extLst>
                <a:ext uri="{FF2B5EF4-FFF2-40B4-BE49-F238E27FC236}">
                  <a16:creationId xmlns:a16="http://schemas.microsoft.com/office/drawing/2014/main" id="{2F70CE32-90C6-4A17-9F44-7CD41FDA3E99}"/>
                </a:ext>
              </a:extLst>
            </p:cNvPr>
            <p:cNvSpPr/>
            <p:nvPr/>
          </p:nvSpPr>
          <p:spPr>
            <a:xfrm>
              <a:off x="8194028" y="3180255"/>
              <a:ext cx="4404" cy="28911"/>
            </a:xfrm>
            <a:custGeom>
              <a:avLst/>
              <a:gdLst/>
              <a:ahLst/>
              <a:cxnLst/>
              <a:rect l="l" t="t" r="r" b="b"/>
              <a:pathLst>
                <a:path w="234" h="1536" extrusionOk="0">
                  <a:moveTo>
                    <a:pt x="101" y="1"/>
                  </a:moveTo>
                  <a:cubicBezTo>
                    <a:pt x="34" y="1"/>
                    <a:pt x="0" y="334"/>
                    <a:pt x="0" y="768"/>
                  </a:cubicBezTo>
                  <a:cubicBezTo>
                    <a:pt x="0" y="1168"/>
                    <a:pt x="34" y="1535"/>
                    <a:pt x="101" y="1535"/>
                  </a:cubicBezTo>
                  <a:cubicBezTo>
                    <a:pt x="201" y="1268"/>
                    <a:pt x="234" y="1035"/>
                    <a:pt x="201" y="768"/>
                  </a:cubicBezTo>
                  <a:cubicBezTo>
                    <a:pt x="201" y="334"/>
                    <a:pt x="167" y="1"/>
                    <a:pt x="10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1885;p44">
              <a:extLst>
                <a:ext uri="{FF2B5EF4-FFF2-40B4-BE49-F238E27FC236}">
                  <a16:creationId xmlns:a16="http://schemas.microsoft.com/office/drawing/2014/main" id="{9740350E-7050-4241-9897-F6C9BBBAC75F}"/>
                </a:ext>
              </a:extLst>
            </p:cNvPr>
            <p:cNvSpPr/>
            <p:nvPr/>
          </p:nvSpPr>
          <p:spPr>
            <a:xfrm>
              <a:off x="8138144" y="3285341"/>
              <a:ext cx="17599" cy="11877"/>
            </a:xfrm>
            <a:custGeom>
              <a:avLst/>
              <a:gdLst/>
              <a:ahLst/>
              <a:cxnLst/>
              <a:rect l="l" t="t" r="r" b="b"/>
              <a:pathLst>
                <a:path w="935" h="631" extrusionOk="0">
                  <a:moveTo>
                    <a:pt x="114" y="1"/>
                  </a:moveTo>
                  <a:cubicBezTo>
                    <a:pt x="91" y="1"/>
                    <a:pt x="75" y="7"/>
                    <a:pt x="67" y="22"/>
                  </a:cubicBezTo>
                  <a:cubicBezTo>
                    <a:pt x="1" y="55"/>
                    <a:pt x="201" y="222"/>
                    <a:pt x="434" y="389"/>
                  </a:cubicBezTo>
                  <a:cubicBezTo>
                    <a:pt x="630" y="556"/>
                    <a:pt x="802" y="630"/>
                    <a:pt x="872" y="630"/>
                  </a:cubicBezTo>
                  <a:cubicBezTo>
                    <a:pt x="886" y="630"/>
                    <a:pt x="896" y="627"/>
                    <a:pt x="901" y="622"/>
                  </a:cubicBezTo>
                  <a:cubicBezTo>
                    <a:pt x="935" y="589"/>
                    <a:pt x="801" y="389"/>
                    <a:pt x="568" y="222"/>
                  </a:cubicBezTo>
                  <a:cubicBezTo>
                    <a:pt x="384" y="91"/>
                    <a:pt x="201" y="1"/>
                    <a:pt x="11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1886;p44">
              <a:extLst>
                <a:ext uri="{FF2B5EF4-FFF2-40B4-BE49-F238E27FC236}">
                  <a16:creationId xmlns:a16="http://schemas.microsoft.com/office/drawing/2014/main" id="{126EA4D6-9989-4189-B302-D86E1C534345}"/>
                </a:ext>
              </a:extLst>
            </p:cNvPr>
            <p:cNvSpPr/>
            <p:nvPr/>
          </p:nvSpPr>
          <p:spPr>
            <a:xfrm>
              <a:off x="8267493" y="3327127"/>
              <a:ext cx="13835" cy="7002"/>
            </a:xfrm>
            <a:custGeom>
              <a:avLst/>
              <a:gdLst/>
              <a:ahLst/>
              <a:cxnLst/>
              <a:rect l="l" t="t" r="r" b="b"/>
              <a:pathLst>
                <a:path w="735" h="372" extrusionOk="0">
                  <a:moveTo>
                    <a:pt x="643" y="0"/>
                  </a:moveTo>
                  <a:cubicBezTo>
                    <a:pt x="568" y="0"/>
                    <a:pt x="458" y="29"/>
                    <a:pt x="334" y="70"/>
                  </a:cubicBezTo>
                  <a:cubicBezTo>
                    <a:pt x="134" y="170"/>
                    <a:pt x="0" y="270"/>
                    <a:pt x="34" y="337"/>
                  </a:cubicBezTo>
                  <a:cubicBezTo>
                    <a:pt x="34" y="360"/>
                    <a:pt x="59" y="371"/>
                    <a:pt x="99" y="371"/>
                  </a:cubicBezTo>
                  <a:cubicBezTo>
                    <a:pt x="171" y="371"/>
                    <a:pt x="293" y="335"/>
                    <a:pt x="401" y="270"/>
                  </a:cubicBezTo>
                  <a:cubicBezTo>
                    <a:pt x="601" y="203"/>
                    <a:pt x="734" y="70"/>
                    <a:pt x="734" y="37"/>
                  </a:cubicBezTo>
                  <a:cubicBezTo>
                    <a:pt x="721" y="11"/>
                    <a:pt x="689" y="0"/>
                    <a:pt x="643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1887;p44">
              <a:extLst>
                <a:ext uri="{FF2B5EF4-FFF2-40B4-BE49-F238E27FC236}">
                  <a16:creationId xmlns:a16="http://schemas.microsoft.com/office/drawing/2014/main" id="{D731E393-DC2F-4956-93BB-EDEDD374A3C6}"/>
                </a:ext>
              </a:extLst>
            </p:cNvPr>
            <p:cNvSpPr/>
            <p:nvPr/>
          </p:nvSpPr>
          <p:spPr>
            <a:xfrm>
              <a:off x="8180213" y="3442039"/>
              <a:ext cx="15717" cy="29570"/>
            </a:xfrm>
            <a:custGeom>
              <a:avLst/>
              <a:gdLst/>
              <a:ahLst/>
              <a:cxnLst/>
              <a:rect l="l" t="t" r="r" b="b"/>
              <a:pathLst>
                <a:path w="835" h="1571" extrusionOk="0">
                  <a:moveTo>
                    <a:pt x="77" y="0"/>
                  </a:moveTo>
                  <a:cubicBezTo>
                    <a:pt x="74" y="0"/>
                    <a:pt x="70" y="1"/>
                    <a:pt x="67" y="3"/>
                  </a:cubicBezTo>
                  <a:cubicBezTo>
                    <a:pt x="1" y="36"/>
                    <a:pt x="134" y="403"/>
                    <a:pt x="368" y="836"/>
                  </a:cubicBezTo>
                  <a:cubicBezTo>
                    <a:pt x="568" y="1270"/>
                    <a:pt x="801" y="1570"/>
                    <a:pt x="835" y="1570"/>
                  </a:cubicBezTo>
                  <a:cubicBezTo>
                    <a:pt x="801" y="1270"/>
                    <a:pt x="701" y="970"/>
                    <a:pt x="534" y="736"/>
                  </a:cubicBezTo>
                  <a:cubicBezTo>
                    <a:pt x="343" y="323"/>
                    <a:pt x="153" y="0"/>
                    <a:pt x="7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1888;p44">
              <a:extLst>
                <a:ext uri="{FF2B5EF4-FFF2-40B4-BE49-F238E27FC236}">
                  <a16:creationId xmlns:a16="http://schemas.microsoft.com/office/drawing/2014/main" id="{3EC7E150-92A2-48D9-A66B-95EC3070E125}"/>
                </a:ext>
              </a:extLst>
            </p:cNvPr>
            <p:cNvSpPr/>
            <p:nvPr/>
          </p:nvSpPr>
          <p:spPr>
            <a:xfrm>
              <a:off x="8333409" y="3436373"/>
              <a:ext cx="14456" cy="21476"/>
            </a:xfrm>
            <a:custGeom>
              <a:avLst/>
              <a:gdLst/>
              <a:ahLst/>
              <a:cxnLst/>
              <a:rect l="l" t="t" r="r" b="b"/>
              <a:pathLst>
                <a:path w="768" h="1141" extrusionOk="0">
                  <a:moveTo>
                    <a:pt x="687" y="0"/>
                  </a:moveTo>
                  <a:cubicBezTo>
                    <a:pt x="609" y="0"/>
                    <a:pt x="424" y="223"/>
                    <a:pt x="268" y="504"/>
                  </a:cubicBezTo>
                  <a:cubicBezTo>
                    <a:pt x="101" y="837"/>
                    <a:pt x="1" y="1104"/>
                    <a:pt x="67" y="1137"/>
                  </a:cubicBezTo>
                  <a:cubicBezTo>
                    <a:pt x="70" y="1140"/>
                    <a:pt x="72" y="1141"/>
                    <a:pt x="76" y="1141"/>
                  </a:cubicBezTo>
                  <a:cubicBezTo>
                    <a:pt x="126" y="1141"/>
                    <a:pt x="312" y="918"/>
                    <a:pt x="468" y="637"/>
                  </a:cubicBezTo>
                  <a:cubicBezTo>
                    <a:pt x="635" y="304"/>
                    <a:pt x="768" y="37"/>
                    <a:pt x="701" y="3"/>
                  </a:cubicBezTo>
                  <a:cubicBezTo>
                    <a:pt x="697" y="1"/>
                    <a:pt x="692" y="0"/>
                    <a:pt x="68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1889;p44">
              <a:extLst>
                <a:ext uri="{FF2B5EF4-FFF2-40B4-BE49-F238E27FC236}">
                  <a16:creationId xmlns:a16="http://schemas.microsoft.com/office/drawing/2014/main" id="{52D4F3F2-6E0D-45FD-BF38-963D851F227D}"/>
                </a:ext>
              </a:extLst>
            </p:cNvPr>
            <p:cNvSpPr/>
            <p:nvPr/>
          </p:nvSpPr>
          <p:spPr>
            <a:xfrm>
              <a:off x="8268114" y="3551906"/>
              <a:ext cx="8809" cy="27688"/>
            </a:xfrm>
            <a:custGeom>
              <a:avLst/>
              <a:gdLst/>
              <a:ahLst/>
              <a:cxnLst/>
              <a:rect l="l" t="t" r="r" b="b"/>
              <a:pathLst>
                <a:path w="468" h="1471" extrusionOk="0">
                  <a:moveTo>
                    <a:pt x="79" y="1"/>
                  </a:moveTo>
                  <a:cubicBezTo>
                    <a:pt x="74" y="1"/>
                    <a:pt x="71" y="1"/>
                    <a:pt x="67" y="3"/>
                  </a:cubicBezTo>
                  <a:cubicBezTo>
                    <a:pt x="1" y="36"/>
                    <a:pt x="101" y="337"/>
                    <a:pt x="167" y="737"/>
                  </a:cubicBezTo>
                  <a:cubicBezTo>
                    <a:pt x="234" y="1137"/>
                    <a:pt x="234" y="1471"/>
                    <a:pt x="301" y="1471"/>
                  </a:cubicBezTo>
                  <a:cubicBezTo>
                    <a:pt x="368" y="1471"/>
                    <a:pt x="468" y="1137"/>
                    <a:pt x="401" y="704"/>
                  </a:cubicBezTo>
                  <a:cubicBezTo>
                    <a:pt x="338" y="292"/>
                    <a:pt x="154" y="1"/>
                    <a:pt x="79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" name="Google Shape;1890;p44">
              <a:extLst>
                <a:ext uri="{FF2B5EF4-FFF2-40B4-BE49-F238E27FC236}">
                  <a16:creationId xmlns:a16="http://schemas.microsoft.com/office/drawing/2014/main" id="{CF8A8BC7-B94D-487A-987E-B8EB5193086E}"/>
                </a:ext>
              </a:extLst>
            </p:cNvPr>
            <p:cNvSpPr/>
            <p:nvPr/>
          </p:nvSpPr>
          <p:spPr>
            <a:xfrm>
              <a:off x="8193407" y="3632861"/>
              <a:ext cx="16338" cy="16507"/>
            </a:xfrm>
            <a:custGeom>
              <a:avLst/>
              <a:gdLst/>
              <a:ahLst/>
              <a:cxnLst/>
              <a:rect l="l" t="t" r="r" b="b"/>
              <a:pathLst>
                <a:path w="868" h="877" extrusionOk="0">
                  <a:moveTo>
                    <a:pt x="54" y="1"/>
                  </a:moveTo>
                  <a:cubicBezTo>
                    <a:pt x="46" y="1"/>
                    <a:pt x="39" y="2"/>
                    <a:pt x="33" y="5"/>
                  </a:cubicBezTo>
                  <a:cubicBezTo>
                    <a:pt x="0" y="39"/>
                    <a:pt x="134" y="272"/>
                    <a:pt x="334" y="506"/>
                  </a:cubicBezTo>
                  <a:cubicBezTo>
                    <a:pt x="547" y="719"/>
                    <a:pt x="733" y="877"/>
                    <a:pt x="789" y="877"/>
                  </a:cubicBezTo>
                  <a:cubicBezTo>
                    <a:pt x="794" y="877"/>
                    <a:pt x="798" y="875"/>
                    <a:pt x="801" y="872"/>
                  </a:cubicBezTo>
                  <a:cubicBezTo>
                    <a:pt x="867" y="806"/>
                    <a:pt x="734" y="606"/>
                    <a:pt x="500" y="372"/>
                  </a:cubicBezTo>
                  <a:cubicBezTo>
                    <a:pt x="318" y="159"/>
                    <a:pt x="135" y="1"/>
                    <a:pt x="5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" name="Google Shape;1891;p44">
              <a:extLst>
                <a:ext uri="{FF2B5EF4-FFF2-40B4-BE49-F238E27FC236}">
                  <a16:creationId xmlns:a16="http://schemas.microsoft.com/office/drawing/2014/main" id="{B4493601-CC7B-4864-9490-A76C7D1663A7}"/>
                </a:ext>
              </a:extLst>
            </p:cNvPr>
            <p:cNvSpPr/>
            <p:nvPr/>
          </p:nvSpPr>
          <p:spPr>
            <a:xfrm>
              <a:off x="8366066" y="3659231"/>
              <a:ext cx="17599" cy="16507"/>
            </a:xfrm>
            <a:custGeom>
              <a:avLst/>
              <a:gdLst/>
              <a:ahLst/>
              <a:cxnLst/>
              <a:rect l="l" t="t" r="r" b="b"/>
              <a:pathLst>
                <a:path w="935" h="877" extrusionOk="0">
                  <a:moveTo>
                    <a:pt x="851" y="0"/>
                  </a:moveTo>
                  <a:cubicBezTo>
                    <a:pt x="787" y="0"/>
                    <a:pt x="577" y="129"/>
                    <a:pt x="367" y="339"/>
                  </a:cubicBezTo>
                  <a:cubicBezTo>
                    <a:pt x="134" y="606"/>
                    <a:pt x="0" y="806"/>
                    <a:pt x="34" y="872"/>
                  </a:cubicBezTo>
                  <a:cubicBezTo>
                    <a:pt x="37" y="875"/>
                    <a:pt x="41" y="877"/>
                    <a:pt x="47" y="877"/>
                  </a:cubicBezTo>
                  <a:cubicBezTo>
                    <a:pt x="107" y="877"/>
                    <a:pt x="321" y="719"/>
                    <a:pt x="534" y="506"/>
                  </a:cubicBezTo>
                  <a:cubicBezTo>
                    <a:pt x="768" y="272"/>
                    <a:pt x="934" y="39"/>
                    <a:pt x="868" y="5"/>
                  </a:cubicBezTo>
                  <a:cubicBezTo>
                    <a:pt x="864" y="2"/>
                    <a:pt x="859" y="0"/>
                    <a:pt x="851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1892;p44">
              <a:extLst>
                <a:ext uri="{FF2B5EF4-FFF2-40B4-BE49-F238E27FC236}">
                  <a16:creationId xmlns:a16="http://schemas.microsoft.com/office/drawing/2014/main" id="{316E2794-F239-4063-B67F-4A767F88C40A}"/>
                </a:ext>
              </a:extLst>
            </p:cNvPr>
            <p:cNvSpPr/>
            <p:nvPr/>
          </p:nvSpPr>
          <p:spPr>
            <a:xfrm>
              <a:off x="8275022" y="3753457"/>
              <a:ext cx="6306" cy="25806"/>
            </a:xfrm>
            <a:custGeom>
              <a:avLst/>
              <a:gdLst/>
              <a:ahLst/>
              <a:cxnLst/>
              <a:rect l="l" t="t" r="r" b="b"/>
              <a:pathLst>
                <a:path w="335" h="1371" extrusionOk="0">
                  <a:moveTo>
                    <a:pt x="257" y="0"/>
                  </a:moveTo>
                  <a:cubicBezTo>
                    <a:pt x="191" y="0"/>
                    <a:pt x="97" y="290"/>
                    <a:pt x="34" y="670"/>
                  </a:cubicBezTo>
                  <a:cubicBezTo>
                    <a:pt x="1" y="1037"/>
                    <a:pt x="1" y="1370"/>
                    <a:pt x="34" y="1370"/>
                  </a:cubicBezTo>
                  <a:cubicBezTo>
                    <a:pt x="101" y="1370"/>
                    <a:pt x="201" y="1070"/>
                    <a:pt x="267" y="703"/>
                  </a:cubicBezTo>
                  <a:cubicBezTo>
                    <a:pt x="301" y="303"/>
                    <a:pt x="334" y="3"/>
                    <a:pt x="267" y="3"/>
                  </a:cubicBezTo>
                  <a:cubicBezTo>
                    <a:pt x="264" y="1"/>
                    <a:pt x="261" y="0"/>
                    <a:pt x="25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1893;p44">
              <a:extLst>
                <a:ext uri="{FF2B5EF4-FFF2-40B4-BE49-F238E27FC236}">
                  <a16:creationId xmlns:a16="http://schemas.microsoft.com/office/drawing/2014/main" id="{FE83D1F8-7435-48F5-A2E4-2FCC4AA07B54}"/>
                </a:ext>
              </a:extLst>
            </p:cNvPr>
            <p:cNvSpPr/>
            <p:nvPr/>
          </p:nvSpPr>
          <p:spPr>
            <a:xfrm>
              <a:off x="8201557" y="3809322"/>
              <a:ext cx="13835" cy="20799"/>
            </a:xfrm>
            <a:custGeom>
              <a:avLst/>
              <a:gdLst/>
              <a:ahLst/>
              <a:cxnLst/>
              <a:rect l="l" t="t" r="r" b="b"/>
              <a:pathLst>
                <a:path w="735" h="1105" extrusionOk="0">
                  <a:moveTo>
                    <a:pt x="76" y="0"/>
                  </a:moveTo>
                  <a:cubicBezTo>
                    <a:pt x="72" y="0"/>
                    <a:pt x="70" y="1"/>
                    <a:pt x="67" y="4"/>
                  </a:cubicBezTo>
                  <a:cubicBezTo>
                    <a:pt x="1" y="37"/>
                    <a:pt x="101" y="304"/>
                    <a:pt x="268" y="604"/>
                  </a:cubicBezTo>
                  <a:cubicBezTo>
                    <a:pt x="468" y="904"/>
                    <a:pt x="635" y="1104"/>
                    <a:pt x="701" y="1104"/>
                  </a:cubicBezTo>
                  <a:cubicBezTo>
                    <a:pt x="735" y="1071"/>
                    <a:pt x="668" y="804"/>
                    <a:pt x="468" y="504"/>
                  </a:cubicBezTo>
                  <a:cubicBezTo>
                    <a:pt x="312" y="223"/>
                    <a:pt x="126" y="0"/>
                    <a:pt x="76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1894;p44">
              <a:extLst>
                <a:ext uri="{FF2B5EF4-FFF2-40B4-BE49-F238E27FC236}">
                  <a16:creationId xmlns:a16="http://schemas.microsoft.com/office/drawing/2014/main" id="{3C0BE3FB-EDD5-4A6E-BF65-E7965912FAA6}"/>
                </a:ext>
              </a:extLst>
            </p:cNvPr>
            <p:cNvSpPr/>
            <p:nvPr/>
          </p:nvSpPr>
          <p:spPr>
            <a:xfrm>
              <a:off x="8340957" y="3893402"/>
              <a:ext cx="21985" cy="14889"/>
            </a:xfrm>
            <a:custGeom>
              <a:avLst/>
              <a:gdLst/>
              <a:ahLst/>
              <a:cxnLst/>
              <a:rect l="l" t="t" r="r" b="b"/>
              <a:pathLst>
                <a:path w="1168" h="791" extrusionOk="0">
                  <a:moveTo>
                    <a:pt x="1110" y="0"/>
                  </a:moveTo>
                  <a:cubicBezTo>
                    <a:pt x="1026" y="0"/>
                    <a:pt x="767" y="102"/>
                    <a:pt x="534" y="307"/>
                  </a:cubicBezTo>
                  <a:cubicBezTo>
                    <a:pt x="234" y="507"/>
                    <a:pt x="0" y="740"/>
                    <a:pt x="33" y="774"/>
                  </a:cubicBezTo>
                  <a:cubicBezTo>
                    <a:pt x="39" y="785"/>
                    <a:pt x="52" y="791"/>
                    <a:pt x="71" y="791"/>
                  </a:cubicBezTo>
                  <a:cubicBezTo>
                    <a:pt x="161" y="791"/>
                    <a:pt x="386" y="666"/>
                    <a:pt x="634" y="473"/>
                  </a:cubicBezTo>
                  <a:cubicBezTo>
                    <a:pt x="934" y="273"/>
                    <a:pt x="1168" y="40"/>
                    <a:pt x="1134" y="6"/>
                  </a:cubicBezTo>
                  <a:cubicBezTo>
                    <a:pt x="1130" y="2"/>
                    <a:pt x="1122" y="0"/>
                    <a:pt x="111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1895;p44">
              <a:extLst>
                <a:ext uri="{FF2B5EF4-FFF2-40B4-BE49-F238E27FC236}">
                  <a16:creationId xmlns:a16="http://schemas.microsoft.com/office/drawing/2014/main" id="{70126B27-B8F0-4AF2-9A2D-90BA6801B42F}"/>
                </a:ext>
              </a:extLst>
            </p:cNvPr>
            <p:cNvSpPr/>
            <p:nvPr/>
          </p:nvSpPr>
          <p:spPr>
            <a:xfrm>
              <a:off x="8237979" y="3946877"/>
              <a:ext cx="6927" cy="29533"/>
            </a:xfrm>
            <a:custGeom>
              <a:avLst/>
              <a:gdLst/>
              <a:ahLst/>
              <a:cxnLst/>
              <a:rect l="l" t="t" r="r" b="b"/>
              <a:pathLst>
                <a:path w="368" h="1569" extrusionOk="0">
                  <a:moveTo>
                    <a:pt x="201" y="1"/>
                  </a:moveTo>
                  <a:cubicBezTo>
                    <a:pt x="134" y="34"/>
                    <a:pt x="167" y="368"/>
                    <a:pt x="134" y="768"/>
                  </a:cubicBezTo>
                  <a:cubicBezTo>
                    <a:pt x="67" y="1202"/>
                    <a:pt x="0" y="1535"/>
                    <a:pt x="67" y="1569"/>
                  </a:cubicBezTo>
                  <a:cubicBezTo>
                    <a:pt x="134" y="1569"/>
                    <a:pt x="301" y="1235"/>
                    <a:pt x="334" y="801"/>
                  </a:cubicBezTo>
                  <a:cubicBezTo>
                    <a:pt x="367" y="368"/>
                    <a:pt x="267" y="1"/>
                    <a:pt x="20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1896;p44">
              <a:extLst>
                <a:ext uri="{FF2B5EF4-FFF2-40B4-BE49-F238E27FC236}">
                  <a16:creationId xmlns:a16="http://schemas.microsoft.com/office/drawing/2014/main" id="{9D323181-9FDD-4B06-8AA6-08E3EC340AAC}"/>
                </a:ext>
              </a:extLst>
            </p:cNvPr>
            <p:cNvSpPr/>
            <p:nvPr/>
          </p:nvSpPr>
          <p:spPr>
            <a:xfrm>
              <a:off x="8275643" y="4079914"/>
              <a:ext cx="13835" cy="15246"/>
            </a:xfrm>
            <a:custGeom>
              <a:avLst/>
              <a:gdLst/>
              <a:ahLst/>
              <a:cxnLst/>
              <a:rect l="l" t="t" r="r" b="b"/>
              <a:pathLst>
                <a:path w="735" h="810" extrusionOk="0">
                  <a:moveTo>
                    <a:pt x="79" y="0"/>
                  </a:moveTo>
                  <a:cubicBezTo>
                    <a:pt x="74" y="0"/>
                    <a:pt x="71" y="2"/>
                    <a:pt x="68" y="4"/>
                  </a:cubicBezTo>
                  <a:cubicBezTo>
                    <a:pt x="1" y="71"/>
                    <a:pt x="101" y="271"/>
                    <a:pt x="268" y="471"/>
                  </a:cubicBezTo>
                  <a:cubicBezTo>
                    <a:pt x="420" y="654"/>
                    <a:pt x="600" y="809"/>
                    <a:pt x="656" y="809"/>
                  </a:cubicBezTo>
                  <a:cubicBezTo>
                    <a:pt x="661" y="809"/>
                    <a:pt x="665" y="808"/>
                    <a:pt x="668" y="805"/>
                  </a:cubicBezTo>
                  <a:cubicBezTo>
                    <a:pt x="735" y="738"/>
                    <a:pt x="635" y="538"/>
                    <a:pt x="435" y="338"/>
                  </a:cubicBezTo>
                  <a:cubicBezTo>
                    <a:pt x="282" y="155"/>
                    <a:pt x="130" y="0"/>
                    <a:pt x="79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1897;p44">
              <a:extLst>
                <a:ext uri="{FF2B5EF4-FFF2-40B4-BE49-F238E27FC236}">
                  <a16:creationId xmlns:a16="http://schemas.microsoft.com/office/drawing/2014/main" id="{2B25FB24-795B-4B01-AC7B-ADC4F92434B9}"/>
                </a:ext>
              </a:extLst>
            </p:cNvPr>
            <p:cNvSpPr/>
            <p:nvPr/>
          </p:nvSpPr>
          <p:spPr>
            <a:xfrm>
              <a:off x="8217895" y="4150894"/>
              <a:ext cx="17599" cy="23359"/>
            </a:xfrm>
            <a:custGeom>
              <a:avLst/>
              <a:gdLst/>
              <a:ahLst/>
              <a:cxnLst/>
              <a:rect l="l" t="t" r="r" b="b"/>
              <a:pathLst>
                <a:path w="935" h="1241" extrusionOk="0">
                  <a:moveTo>
                    <a:pt x="46" y="0"/>
                  </a:moveTo>
                  <a:cubicBezTo>
                    <a:pt x="42" y="0"/>
                    <a:pt x="37" y="1"/>
                    <a:pt x="33" y="3"/>
                  </a:cubicBezTo>
                  <a:cubicBezTo>
                    <a:pt x="0" y="36"/>
                    <a:pt x="133" y="336"/>
                    <a:pt x="367" y="703"/>
                  </a:cubicBezTo>
                  <a:cubicBezTo>
                    <a:pt x="586" y="1016"/>
                    <a:pt x="804" y="1240"/>
                    <a:pt x="886" y="1240"/>
                  </a:cubicBezTo>
                  <a:cubicBezTo>
                    <a:pt x="892" y="1240"/>
                    <a:pt x="896" y="1239"/>
                    <a:pt x="901" y="1237"/>
                  </a:cubicBezTo>
                  <a:cubicBezTo>
                    <a:pt x="934" y="1204"/>
                    <a:pt x="801" y="904"/>
                    <a:pt x="567" y="570"/>
                  </a:cubicBezTo>
                  <a:cubicBezTo>
                    <a:pt x="347" y="255"/>
                    <a:pt x="127" y="0"/>
                    <a:pt x="46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1898;p44">
              <a:extLst>
                <a:ext uri="{FF2B5EF4-FFF2-40B4-BE49-F238E27FC236}">
                  <a16:creationId xmlns:a16="http://schemas.microsoft.com/office/drawing/2014/main" id="{263CF122-E50F-4565-B5D2-B4CD041341DD}"/>
                </a:ext>
              </a:extLst>
            </p:cNvPr>
            <p:cNvSpPr/>
            <p:nvPr/>
          </p:nvSpPr>
          <p:spPr>
            <a:xfrm>
              <a:off x="8381124" y="4062936"/>
              <a:ext cx="6306" cy="11519"/>
            </a:xfrm>
            <a:custGeom>
              <a:avLst/>
              <a:gdLst/>
              <a:ahLst/>
              <a:cxnLst/>
              <a:rect l="l" t="t" r="r" b="b"/>
              <a:pathLst>
                <a:path w="335" h="612" extrusionOk="0">
                  <a:moveTo>
                    <a:pt x="278" y="1"/>
                  </a:moveTo>
                  <a:cubicBezTo>
                    <a:pt x="208" y="1"/>
                    <a:pt x="98" y="123"/>
                    <a:pt x="68" y="273"/>
                  </a:cubicBezTo>
                  <a:cubicBezTo>
                    <a:pt x="1" y="439"/>
                    <a:pt x="1" y="606"/>
                    <a:pt x="68" y="606"/>
                  </a:cubicBezTo>
                  <a:cubicBezTo>
                    <a:pt x="75" y="610"/>
                    <a:pt x="82" y="611"/>
                    <a:pt x="90" y="611"/>
                  </a:cubicBezTo>
                  <a:cubicBezTo>
                    <a:pt x="155" y="611"/>
                    <a:pt x="241" y="489"/>
                    <a:pt x="301" y="339"/>
                  </a:cubicBezTo>
                  <a:cubicBezTo>
                    <a:pt x="334" y="173"/>
                    <a:pt x="334" y="6"/>
                    <a:pt x="301" y="6"/>
                  </a:cubicBezTo>
                  <a:cubicBezTo>
                    <a:pt x="294" y="2"/>
                    <a:pt x="286" y="1"/>
                    <a:pt x="27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1899;p44">
              <a:extLst>
                <a:ext uri="{FF2B5EF4-FFF2-40B4-BE49-F238E27FC236}">
                  <a16:creationId xmlns:a16="http://schemas.microsoft.com/office/drawing/2014/main" id="{BDB29931-B37B-4103-A9F6-2F3B2058BCF3}"/>
                </a:ext>
              </a:extLst>
            </p:cNvPr>
            <p:cNvSpPr/>
            <p:nvPr/>
          </p:nvSpPr>
          <p:spPr>
            <a:xfrm>
              <a:off x="8316469" y="4238174"/>
              <a:ext cx="8752" cy="25843"/>
            </a:xfrm>
            <a:custGeom>
              <a:avLst/>
              <a:gdLst/>
              <a:ahLst/>
              <a:cxnLst/>
              <a:rect l="l" t="t" r="r" b="b"/>
              <a:pathLst>
                <a:path w="465" h="1373" extrusionOk="0">
                  <a:moveTo>
                    <a:pt x="342" y="0"/>
                  </a:moveTo>
                  <a:cubicBezTo>
                    <a:pt x="339" y="0"/>
                    <a:pt x="337" y="1"/>
                    <a:pt x="334" y="3"/>
                  </a:cubicBezTo>
                  <a:cubicBezTo>
                    <a:pt x="300" y="3"/>
                    <a:pt x="267" y="303"/>
                    <a:pt x="167" y="670"/>
                  </a:cubicBezTo>
                  <a:cubicBezTo>
                    <a:pt x="100" y="1037"/>
                    <a:pt x="0" y="1337"/>
                    <a:pt x="33" y="1370"/>
                  </a:cubicBezTo>
                  <a:cubicBezTo>
                    <a:pt x="37" y="1372"/>
                    <a:pt x="41" y="1373"/>
                    <a:pt x="46" y="1373"/>
                  </a:cubicBezTo>
                  <a:cubicBezTo>
                    <a:pt x="122" y="1373"/>
                    <a:pt x="306" y="1114"/>
                    <a:pt x="400" y="736"/>
                  </a:cubicBezTo>
                  <a:cubicBezTo>
                    <a:pt x="464" y="353"/>
                    <a:pt x="406" y="0"/>
                    <a:pt x="342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1900;p44">
              <a:extLst>
                <a:ext uri="{FF2B5EF4-FFF2-40B4-BE49-F238E27FC236}">
                  <a16:creationId xmlns:a16="http://schemas.microsoft.com/office/drawing/2014/main" id="{DD004316-25FD-425E-AE50-1C67D21174C4}"/>
                </a:ext>
              </a:extLst>
            </p:cNvPr>
            <p:cNvSpPr/>
            <p:nvPr/>
          </p:nvSpPr>
          <p:spPr>
            <a:xfrm>
              <a:off x="8350989" y="3035134"/>
              <a:ext cx="10070" cy="15886"/>
            </a:xfrm>
            <a:custGeom>
              <a:avLst/>
              <a:gdLst/>
              <a:ahLst/>
              <a:cxnLst/>
              <a:rect l="l" t="t" r="r" b="b"/>
              <a:pathLst>
                <a:path w="535" h="844" extrusionOk="0">
                  <a:moveTo>
                    <a:pt x="78" y="1"/>
                  </a:moveTo>
                  <a:cubicBezTo>
                    <a:pt x="74" y="1"/>
                    <a:pt x="70" y="2"/>
                    <a:pt x="67" y="5"/>
                  </a:cubicBezTo>
                  <a:cubicBezTo>
                    <a:pt x="1" y="38"/>
                    <a:pt x="67" y="239"/>
                    <a:pt x="168" y="472"/>
                  </a:cubicBezTo>
                  <a:cubicBezTo>
                    <a:pt x="259" y="686"/>
                    <a:pt x="378" y="843"/>
                    <a:pt x="449" y="843"/>
                  </a:cubicBezTo>
                  <a:cubicBezTo>
                    <a:pt x="456" y="843"/>
                    <a:pt x="462" y="842"/>
                    <a:pt x="468" y="839"/>
                  </a:cubicBezTo>
                  <a:cubicBezTo>
                    <a:pt x="534" y="806"/>
                    <a:pt x="468" y="606"/>
                    <a:pt x="368" y="372"/>
                  </a:cubicBezTo>
                  <a:cubicBezTo>
                    <a:pt x="246" y="159"/>
                    <a:pt x="124" y="1"/>
                    <a:pt x="7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1901;p44">
              <a:extLst>
                <a:ext uri="{FF2B5EF4-FFF2-40B4-BE49-F238E27FC236}">
                  <a16:creationId xmlns:a16="http://schemas.microsoft.com/office/drawing/2014/main" id="{38717D98-5A94-465B-A356-149F76DC6D3C}"/>
                </a:ext>
              </a:extLst>
            </p:cNvPr>
            <p:cNvSpPr/>
            <p:nvPr/>
          </p:nvSpPr>
          <p:spPr>
            <a:xfrm>
              <a:off x="8227928" y="2806440"/>
              <a:ext cx="23886" cy="23528"/>
            </a:xfrm>
            <a:custGeom>
              <a:avLst/>
              <a:gdLst/>
              <a:ahLst/>
              <a:cxnLst/>
              <a:rect l="l" t="t" r="r" b="b"/>
              <a:pathLst>
                <a:path w="1269" h="1250" extrusionOk="0">
                  <a:moveTo>
                    <a:pt x="1195" y="0"/>
                  </a:moveTo>
                  <a:cubicBezTo>
                    <a:pt x="1075" y="0"/>
                    <a:pt x="763" y="190"/>
                    <a:pt x="501" y="480"/>
                  </a:cubicBezTo>
                  <a:cubicBezTo>
                    <a:pt x="168" y="814"/>
                    <a:pt x="1" y="1214"/>
                    <a:pt x="67" y="1247"/>
                  </a:cubicBezTo>
                  <a:cubicBezTo>
                    <a:pt x="71" y="1249"/>
                    <a:pt x="74" y="1250"/>
                    <a:pt x="78" y="1250"/>
                  </a:cubicBezTo>
                  <a:cubicBezTo>
                    <a:pt x="153" y="1250"/>
                    <a:pt x="348" y="933"/>
                    <a:pt x="635" y="647"/>
                  </a:cubicBezTo>
                  <a:cubicBezTo>
                    <a:pt x="968" y="313"/>
                    <a:pt x="1268" y="80"/>
                    <a:pt x="1235" y="13"/>
                  </a:cubicBezTo>
                  <a:cubicBezTo>
                    <a:pt x="1226" y="4"/>
                    <a:pt x="1213" y="0"/>
                    <a:pt x="1195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1902;p44">
              <a:extLst>
                <a:ext uri="{FF2B5EF4-FFF2-40B4-BE49-F238E27FC236}">
                  <a16:creationId xmlns:a16="http://schemas.microsoft.com/office/drawing/2014/main" id="{CAE0250E-E197-44B8-A25A-640F8B0910B7}"/>
                </a:ext>
              </a:extLst>
            </p:cNvPr>
            <p:cNvSpPr/>
            <p:nvPr/>
          </p:nvSpPr>
          <p:spPr>
            <a:xfrm>
              <a:off x="8336552" y="2783835"/>
              <a:ext cx="11952" cy="20347"/>
            </a:xfrm>
            <a:custGeom>
              <a:avLst/>
              <a:gdLst/>
              <a:ahLst/>
              <a:cxnLst/>
              <a:rect l="l" t="t" r="r" b="b"/>
              <a:pathLst>
                <a:path w="635" h="1081" extrusionOk="0">
                  <a:moveTo>
                    <a:pt x="90" y="0"/>
                  </a:moveTo>
                  <a:cubicBezTo>
                    <a:pt x="79" y="0"/>
                    <a:pt x="72" y="5"/>
                    <a:pt x="67" y="13"/>
                  </a:cubicBezTo>
                  <a:cubicBezTo>
                    <a:pt x="1" y="47"/>
                    <a:pt x="134" y="280"/>
                    <a:pt x="301" y="547"/>
                  </a:cubicBezTo>
                  <a:cubicBezTo>
                    <a:pt x="434" y="847"/>
                    <a:pt x="534" y="1081"/>
                    <a:pt x="601" y="1081"/>
                  </a:cubicBezTo>
                  <a:cubicBezTo>
                    <a:pt x="634" y="1047"/>
                    <a:pt x="601" y="780"/>
                    <a:pt x="468" y="447"/>
                  </a:cubicBezTo>
                  <a:cubicBezTo>
                    <a:pt x="352" y="186"/>
                    <a:pt x="160" y="0"/>
                    <a:pt x="9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1903;p44">
              <a:extLst>
                <a:ext uri="{FF2B5EF4-FFF2-40B4-BE49-F238E27FC236}">
                  <a16:creationId xmlns:a16="http://schemas.microsoft.com/office/drawing/2014/main" id="{BFB029FE-69A5-4F6D-9320-714946279160}"/>
                </a:ext>
              </a:extLst>
            </p:cNvPr>
            <p:cNvSpPr/>
            <p:nvPr/>
          </p:nvSpPr>
          <p:spPr>
            <a:xfrm>
              <a:off x="8044596" y="2861873"/>
              <a:ext cx="10691" cy="21476"/>
            </a:xfrm>
            <a:custGeom>
              <a:avLst/>
              <a:gdLst/>
              <a:ahLst/>
              <a:cxnLst/>
              <a:rect l="l" t="t" r="r" b="b"/>
              <a:pathLst>
                <a:path w="568" h="1141" extrusionOk="0">
                  <a:moveTo>
                    <a:pt x="487" y="0"/>
                  </a:moveTo>
                  <a:cubicBezTo>
                    <a:pt x="417" y="0"/>
                    <a:pt x="292" y="225"/>
                    <a:pt x="167" y="537"/>
                  </a:cubicBezTo>
                  <a:cubicBezTo>
                    <a:pt x="34" y="837"/>
                    <a:pt x="0" y="1138"/>
                    <a:pt x="34" y="1138"/>
                  </a:cubicBezTo>
                  <a:cubicBezTo>
                    <a:pt x="40" y="1140"/>
                    <a:pt x="47" y="1141"/>
                    <a:pt x="53" y="1141"/>
                  </a:cubicBezTo>
                  <a:cubicBezTo>
                    <a:pt x="147" y="1141"/>
                    <a:pt x="242" y="916"/>
                    <a:pt x="367" y="604"/>
                  </a:cubicBezTo>
                  <a:cubicBezTo>
                    <a:pt x="501" y="304"/>
                    <a:pt x="568" y="37"/>
                    <a:pt x="501" y="4"/>
                  </a:cubicBezTo>
                  <a:cubicBezTo>
                    <a:pt x="497" y="1"/>
                    <a:pt x="492" y="0"/>
                    <a:pt x="48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1904;p44">
              <a:extLst>
                <a:ext uri="{FF2B5EF4-FFF2-40B4-BE49-F238E27FC236}">
                  <a16:creationId xmlns:a16="http://schemas.microsoft.com/office/drawing/2014/main" id="{236B1009-9B12-4A2D-85F3-C0924ACDF452}"/>
                </a:ext>
              </a:extLst>
            </p:cNvPr>
            <p:cNvSpPr/>
            <p:nvPr/>
          </p:nvSpPr>
          <p:spPr>
            <a:xfrm>
              <a:off x="8037689" y="2987400"/>
              <a:ext cx="18220" cy="14889"/>
            </a:xfrm>
            <a:custGeom>
              <a:avLst/>
              <a:gdLst/>
              <a:ahLst/>
              <a:cxnLst/>
              <a:rect l="l" t="t" r="r" b="b"/>
              <a:pathLst>
                <a:path w="968" h="791" extrusionOk="0">
                  <a:moveTo>
                    <a:pt x="18" y="1"/>
                  </a:moveTo>
                  <a:cubicBezTo>
                    <a:pt x="10" y="1"/>
                    <a:pt x="4" y="3"/>
                    <a:pt x="1" y="6"/>
                  </a:cubicBezTo>
                  <a:cubicBezTo>
                    <a:pt x="1" y="73"/>
                    <a:pt x="134" y="273"/>
                    <a:pt x="401" y="473"/>
                  </a:cubicBezTo>
                  <a:cubicBezTo>
                    <a:pt x="621" y="666"/>
                    <a:pt x="819" y="790"/>
                    <a:pt x="900" y="790"/>
                  </a:cubicBezTo>
                  <a:cubicBezTo>
                    <a:pt x="917" y="790"/>
                    <a:pt x="929" y="785"/>
                    <a:pt x="935" y="773"/>
                  </a:cubicBezTo>
                  <a:cubicBezTo>
                    <a:pt x="968" y="740"/>
                    <a:pt x="801" y="540"/>
                    <a:pt x="534" y="306"/>
                  </a:cubicBezTo>
                  <a:cubicBezTo>
                    <a:pt x="325" y="127"/>
                    <a:pt x="89" y="1"/>
                    <a:pt x="1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1905;p44">
              <a:extLst>
                <a:ext uri="{FF2B5EF4-FFF2-40B4-BE49-F238E27FC236}">
                  <a16:creationId xmlns:a16="http://schemas.microsoft.com/office/drawing/2014/main" id="{CD826EE4-63A8-490F-BE27-C6C02AA0CA38}"/>
                </a:ext>
              </a:extLst>
            </p:cNvPr>
            <p:cNvSpPr/>
            <p:nvPr/>
          </p:nvSpPr>
          <p:spPr>
            <a:xfrm>
              <a:off x="8246769" y="2698060"/>
              <a:ext cx="7548" cy="14456"/>
            </a:xfrm>
            <a:custGeom>
              <a:avLst/>
              <a:gdLst/>
              <a:ahLst/>
              <a:cxnLst/>
              <a:rect l="l" t="t" r="r" b="b"/>
              <a:pathLst>
                <a:path w="401" h="768" extrusionOk="0">
                  <a:moveTo>
                    <a:pt x="67" y="0"/>
                  </a:moveTo>
                  <a:cubicBezTo>
                    <a:pt x="0" y="0"/>
                    <a:pt x="34" y="200"/>
                    <a:pt x="101" y="434"/>
                  </a:cubicBezTo>
                  <a:cubicBezTo>
                    <a:pt x="201" y="634"/>
                    <a:pt x="301" y="767"/>
                    <a:pt x="367" y="767"/>
                  </a:cubicBezTo>
                  <a:cubicBezTo>
                    <a:pt x="401" y="767"/>
                    <a:pt x="401" y="567"/>
                    <a:pt x="301" y="367"/>
                  </a:cubicBezTo>
                  <a:cubicBezTo>
                    <a:pt x="234" y="134"/>
                    <a:pt x="101" y="0"/>
                    <a:pt x="6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1906;p44">
              <a:extLst>
                <a:ext uri="{FF2B5EF4-FFF2-40B4-BE49-F238E27FC236}">
                  <a16:creationId xmlns:a16="http://schemas.microsoft.com/office/drawing/2014/main" id="{31CD1D9E-4465-4FEE-99C8-DC529BE9546B}"/>
                </a:ext>
              </a:extLst>
            </p:cNvPr>
            <p:cNvSpPr/>
            <p:nvPr/>
          </p:nvSpPr>
          <p:spPr>
            <a:xfrm>
              <a:off x="8442034" y="2750161"/>
              <a:ext cx="6306" cy="20178"/>
            </a:xfrm>
            <a:custGeom>
              <a:avLst/>
              <a:gdLst/>
              <a:ahLst/>
              <a:cxnLst/>
              <a:rect l="l" t="t" r="r" b="b"/>
              <a:pathLst>
                <a:path w="335" h="1072" extrusionOk="0">
                  <a:moveTo>
                    <a:pt x="301" y="1"/>
                  </a:moveTo>
                  <a:cubicBezTo>
                    <a:pt x="234" y="1"/>
                    <a:pt x="134" y="234"/>
                    <a:pt x="67" y="535"/>
                  </a:cubicBezTo>
                  <a:cubicBezTo>
                    <a:pt x="34" y="835"/>
                    <a:pt x="1" y="1068"/>
                    <a:pt x="67" y="1068"/>
                  </a:cubicBezTo>
                  <a:cubicBezTo>
                    <a:pt x="72" y="1070"/>
                    <a:pt x="76" y="1072"/>
                    <a:pt x="80" y="1072"/>
                  </a:cubicBezTo>
                  <a:cubicBezTo>
                    <a:pt x="147" y="1072"/>
                    <a:pt x="238" y="849"/>
                    <a:pt x="301" y="568"/>
                  </a:cubicBezTo>
                  <a:cubicBezTo>
                    <a:pt x="334" y="268"/>
                    <a:pt x="334" y="34"/>
                    <a:pt x="30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1907;p44">
              <a:extLst>
                <a:ext uri="{FF2B5EF4-FFF2-40B4-BE49-F238E27FC236}">
                  <a16:creationId xmlns:a16="http://schemas.microsoft.com/office/drawing/2014/main" id="{BC6FB155-7427-4CAE-9A2B-ED79F9D359FE}"/>
                </a:ext>
              </a:extLst>
            </p:cNvPr>
            <p:cNvSpPr/>
            <p:nvPr/>
          </p:nvSpPr>
          <p:spPr>
            <a:xfrm>
              <a:off x="8487245" y="2835502"/>
              <a:ext cx="11952" cy="24620"/>
            </a:xfrm>
            <a:custGeom>
              <a:avLst/>
              <a:gdLst/>
              <a:ahLst/>
              <a:cxnLst/>
              <a:rect l="l" t="t" r="r" b="b"/>
              <a:pathLst>
                <a:path w="635" h="1308" extrusionOk="0">
                  <a:moveTo>
                    <a:pt x="561" y="1"/>
                  </a:moveTo>
                  <a:cubicBezTo>
                    <a:pt x="517" y="1"/>
                    <a:pt x="359" y="287"/>
                    <a:pt x="200" y="604"/>
                  </a:cubicBezTo>
                  <a:cubicBezTo>
                    <a:pt x="67" y="971"/>
                    <a:pt x="0" y="1304"/>
                    <a:pt x="34" y="1304"/>
                  </a:cubicBezTo>
                  <a:cubicBezTo>
                    <a:pt x="37" y="1306"/>
                    <a:pt x="41" y="1307"/>
                    <a:pt x="46" y="1307"/>
                  </a:cubicBezTo>
                  <a:cubicBezTo>
                    <a:pt x="116" y="1307"/>
                    <a:pt x="243" y="1050"/>
                    <a:pt x="401" y="704"/>
                  </a:cubicBezTo>
                  <a:cubicBezTo>
                    <a:pt x="567" y="337"/>
                    <a:pt x="634" y="37"/>
                    <a:pt x="567" y="3"/>
                  </a:cubicBezTo>
                  <a:cubicBezTo>
                    <a:pt x="566" y="2"/>
                    <a:pt x="564" y="1"/>
                    <a:pt x="56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1908;p44">
              <a:extLst>
                <a:ext uri="{FF2B5EF4-FFF2-40B4-BE49-F238E27FC236}">
                  <a16:creationId xmlns:a16="http://schemas.microsoft.com/office/drawing/2014/main" id="{C982A197-09A6-4B5B-9092-619226D0F066}"/>
                </a:ext>
              </a:extLst>
            </p:cNvPr>
            <p:cNvSpPr/>
            <p:nvPr/>
          </p:nvSpPr>
          <p:spPr>
            <a:xfrm>
              <a:off x="8442034" y="2906463"/>
              <a:ext cx="15096" cy="26427"/>
            </a:xfrm>
            <a:custGeom>
              <a:avLst/>
              <a:gdLst/>
              <a:ahLst/>
              <a:cxnLst/>
              <a:rect l="l" t="t" r="r" b="b"/>
              <a:pathLst>
                <a:path w="802" h="1404" extrusionOk="0">
                  <a:moveTo>
                    <a:pt x="74" y="0"/>
                  </a:moveTo>
                  <a:cubicBezTo>
                    <a:pt x="71" y="0"/>
                    <a:pt x="69" y="1"/>
                    <a:pt x="67" y="3"/>
                  </a:cubicBezTo>
                  <a:cubicBezTo>
                    <a:pt x="1" y="36"/>
                    <a:pt x="101" y="370"/>
                    <a:pt x="301" y="737"/>
                  </a:cubicBezTo>
                  <a:cubicBezTo>
                    <a:pt x="501" y="1137"/>
                    <a:pt x="701" y="1404"/>
                    <a:pt x="768" y="1404"/>
                  </a:cubicBezTo>
                  <a:cubicBezTo>
                    <a:pt x="801" y="1371"/>
                    <a:pt x="701" y="1037"/>
                    <a:pt x="501" y="637"/>
                  </a:cubicBezTo>
                  <a:cubicBezTo>
                    <a:pt x="311" y="288"/>
                    <a:pt x="121" y="0"/>
                    <a:pt x="74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1909;p44">
              <a:extLst>
                <a:ext uri="{FF2B5EF4-FFF2-40B4-BE49-F238E27FC236}">
                  <a16:creationId xmlns:a16="http://schemas.microsoft.com/office/drawing/2014/main" id="{302921A6-564D-446B-8E70-4B42C493A417}"/>
                </a:ext>
              </a:extLst>
            </p:cNvPr>
            <p:cNvSpPr/>
            <p:nvPr/>
          </p:nvSpPr>
          <p:spPr>
            <a:xfrm>
              <a:off x="8523027" y="2986176"/>
              <a:ext cx="9430" cy="18917"/>
            </a:xfrm>
            <a:custGeom>
              <a:avLst/>
              <a:gdLst/>
              <a:ahLst/>
              <a:cxnLst/>
              <a:rect l="l" t="t" r="r" b="b"/>
              <a:pathLst>
                <a:path w="501" h="1005" extrusionOk="0">
                  <a:moveTo>
                    <a:pt x="425" y="1"/>
                  </a:moveTo>
                  <a:cubicBezTo>
                    <a:pt x="377" y="1"/>
                    <a:pt x="229" y="193"/>
                    <a:pt x="167" y="471"/>
                  </a:cubicBezTo>
                  <a:cubicBezTo>
                    <a:pt x="67" y="738"/>
                    <a:pt x="1" y="972"/>
                    <a:pt x="67" y="1005"/>
                  </a:cubicBezTo>
                  <a:cubicBezTo>
                    <a:pt x="134" y="1005"/>
                    <a:pt x="267" y="805"/>
                    <a:pt x="368" y="538"/>
                  </a:cubicBezTo>
                  <a:cubicBezTo>
                    <a:pt x="434" y="271"/>
                    <a:pt x="501" y="4"/>
                    <a:pt x="434" y="4"/>
                  </a:cubicBezTo>
                  <a:cubicBezTo>
                    <a:pt x="432" y="2"/>
                    <a:pt x="429" y="1"/>
                    <a:pt x="425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1910;p44">
              <a:extLst>
                <a:ext uri="{FF2B5EF4-FFF2-40B4-BE49-F238E27FC236}">
                  <a16:creationId xmlns:a16="http://schemas.microsoft.com/office/drawing/2014/main" id="{3F45B3F6-CA10-4CB8-B80F-1705B9B28297}"/>
                </a:ext>
              </a:extLst>
            </p:cNvPr>
            <p:cNvSpPr/>
            <p:nvPr/>
          </p:nvSpPr>
          <p:spPr>
            <a:xfrm>
              <a:off x="8455228" y="3064008"/>
              <a:ext cx="9430" cy="12141"/>
            </a:xfrm>
            <a:custGeom>
              <a:avLst/>
              <a:gdLst/>
              <a:ahLst/>
              <a:cxnLst/>
              <a:rect l="l" t="t" r="r" b="b"/>
              <a:pathLst>
                <a:path w="501" h="645" extrusionOk="0">
                  <a:moveTo>
                    <a:pt x="80" y="0"/>
                  </a:moveTo>
                  <a:cubicBezTo>
                    <a:pt x="75" y="0"/>
                    <a:pt x="70" y="2"/>
                    <a:pt x="67" y="6"/>
                  </a:cubicBezTo>
                  <a:cubicBezTo>
                    <a:pt x="0" y="39"/>
                    <a:pt x="33" y="206"/>
                    <a:pt x="167" y="372"/>
                  </a:cubicBezTo>
                  <a:cubicBezTo>
                    <a:pt x="256" y="522"/>
                    <a:pt x="373" y="644"/>
                    <a:pt x="420" y="644"/>
                  </a:cubicBezTo>
                  <a:cubicBezTo>
                    <a:pt x="426" y="644"/>
                    <a:pt x="430" y="643"/>
                    <a:pt x="434" y="639"/>
                  </a:cubicBezTo>
                  <a:cubicBezTo>
                    <a:pt x="500" y="606"/>
                    <a:pt x="434" y="439"/>
                    <a:pt x="334" y="272"/>
                  </a:cubicBezTo>
                  <a:cubicBezTo>
                    <a:pt x="244" y="123"/>
                    <a:pt x="128" y="0"/>
                    <a:pt x="8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1911;p44">
              <a:extLst>
                <a:ext uri="{FF2B5EF4-FFF2-40B4-BE49-F238E27FC236}">
                  <a16:creationId xmlns:a16="http://schemas.microsoft.com/office/drawing/2014/main" id="{DC526C08-D145-4AB8-867A-EF6C716207B2}"/>
                </a:ext>
              </a:extLst>
            </p:cNvPr>
            <p:cNvSpPr/>
            <p:nvPr/>
          </p:nvSpPr>
          <p:spPr>
            <a:xfrm>
              <a:off x="8456470" y="3201544"/>
              <a:ext cx="20742" cy="20874"/>
            </a:xfrm>
            <a:custGeom>
              <a:avLst/>
              <a:gdLst/>
              <a:ahLst/>
              <a:cxnLst/>
              <a:rect l="l" t="t" r="r" b="b"/>
              <a:pathLst>
                <a:path w="1102" h="1109" extrusionOk="0">
                  <a:moveTo>
                    <a:pt x="78" y="0"/>
                  </a:moveTo>
                  <a:cubicBezTo>
                    <a:pt x="74" y="0"/>
                    <a:pt x="70" y="1"/>
                    <a:pt x="67" y="4"/>
                  </a:cubicBezTo>
                  <a:cubicBezTo>
                    <a:pt x="1" y="70"/>
                    <a:pt x="201" y="337"/>
                    <a:pt x="468" y="638"/>
                  </a:cubicBezTo>
                  <a:cubicBezTo>
                    <a:pt x="746" y="916"/>
                    <a:pt x="967" y="1108"/>
                    <a:pt x="1051" y="1108"/>
                  </a:cubicBezTo>
                  <a:cubicBezTo>
                    <a:pt x="1058" y="1108"/>
                    <a:pt x="1063" y="1107"/>
                    <a:pt x="1068" y="1105"/>
                  </a:cubicBezTo>
                  <a:cubicBezTo>
                    <a:pt x="1102" y="1038"/>
                    <a:pt x="901" y="771"/>
                    <a:pt x="635" y="471"/>
                  </a:cubicBezTo>
                  <a:cubicBezTo>
                    <a:pt x="387" y="192"/>
                    <a:pt x="140" y="0"/>
                    <a:pt x="78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1912;p44">
              <a:extLst>
                <a:ext uri="{FF2B5EF4-FFF2-40B4-BE49-F238E27FC236}">
                  <a16:creationId xmlns:a16="http://schemas.microsoft.com/office/drawing/2014/main" id="{99FC0DFC-3C6D-445B-ABB3-4C610D011431}"/>
                </a:ext>
              </a:extLst>
            </p:cNvPr>
            <p:cNvSpPr/>
            <p:nvPr/>
          </p:nvSpPr>
          <p:spPr>
            <a:xfrm>
              <a:off x="8539346" y="3117878"/>
              <a:ext cx="17599" cy="20404"/>
            </a:xfrm>
            <a:custGeom>
              <a:avLst/>
              <a:gdLst/>
              <a:ahLst/>
              <a:cxnLst/>
              <a:rect l="l" t="t" r="r" b="b"/>
              <a:pathLst>
                <a:path w="935" h="1084" extrusionOk="0">
                  <a:moveTo>
                    <a:pt x="63" y="1"/>
                  </a:moveTo>
                  <a:cubicBezTo>
                    <a:pt x="52" y="1"/>
                    <a:pt x="42" y="4"/>
                    <a:pt x="34" y="12"/>
                  </a:cubicBezTo>
                  <a:cubicBezTo>
                    <a:pt x="1" y="46"/>
                    <a:pt x="134" y="312"/>
                    <a:pt x="368" y="613"/>
                  </a:cubicBezTo>
                  <a:cubicBezTo>
                    <a:pt x="584" y="891"/>
                    <a:pt x="801" y="1083"/>
                    <a:pt x="884" y="1083"/>
                  </a:cubicBezTo>
                  <a:cubicBezTo>
                    <a:pt x="891" y="1083"/>
                    <a:pt x="897" y="1082"/>
                    <a:pt x="902" y="1080"/>
                  </a:cubicBezTo>
                  <a:cubicBezTo>
                    <a:pt x="935" y="1046"/>
                    <a:pt x="768" y="779"/>
                    <a:pt x="535" y="479"/>
                  </a:cubicBezTo>
                  <a:cubicBezTo>
                    <a:pt x="328" y="214"/>
                    <a:pt x="148" y="1"/>
                    <a:pt x="63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1913;p44">
              <a:extLst>
                <a:ext uri="{FF2B5EF4-FFF2-40B4-BE49-F238E27FC236}">
                  <a16:creationId xmlns:a16="http://schemas.microsoft.com/office/drawing/2014/main" id="{E56B631D-C6BA-4DC6-9682-B4A5F2B1B6EF}"/>
                </a:ext>
              </a:extLst>
            </p:cNvPr>
            <p:cNvSpPr/>
            <p:nvPr/>
          </p:nvSpPr>
          <p:spPr>
            <a:xfrm>
              <a:off x="8598994" y="3229231"/>
              <a:ext cx="13835" cy="24563"/>
            </a:xfrm>
            <a:custGeom>
              <a:avLst/>
              <a:gdLst/>
              <a:ahLst/>
              <a:cxnLst/>
              <a:rect l="l" t="t" r="r" b="b"/>
              <a:pathLst>
                <a:path w="735" h="1305" extrusionOk="0">
                  <a:moveTo>
                    <a:pt x="668" y="0"/>
                  </a:moveTo>
                  <a:cubicBezTo>
                    <a:pt x="601" y="0"/>
                    <a:pt x="434" y="267"/>
                    <a:pt x="268" y="634"/>
                  </a:cubicBezTo>
                  <a:cubicBezTo>
                    <a:pt x="68" y="968"/>
                    <a:pt x="1" y="1301"/>
                    <a:pt x="34" y="1301"/>
                  </a:cubicBezTo>
                  <a:cubicBezTo>
                    <a:pt x="38" y="1303"/>
                    <a:pt x="42" y="1304"/>
                    <a:pt x="47" y="1304"/>
                  </a:cubicBezTo>
                  <a:cubicBezTo>
                    <a:pt x="123" y="1304"/>
                    <a:pt x="311" y="1047"/>
                    <a:pt x="468" y="701"/>
                  </a:cubicBezTo>
                  <a:cubicBezTo>
                    <a:pt x="635" y="367"/>
                    <a:pt x="735" y="34"/>
                    <a:pt x="668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1914;p44">
              <a:extLst>
                <a:ext uri="{FF2B5EF4-FFF2-40B4-BE49-F238E27FC236}">
                  <a16:creationId xmlns:a16="http://schemas.microsoft.com/office/drawing/2014/main" id="{DC97A352-A6E1-4661-BA57-2EB0C13645CE}"/>
                </a:ext>
              </a:extLst>
            </p:cNvPr>
            <p:cNvSpPr/>
            <p:nvPr/>
          </p:nvSpPr>
          <p:spPr>
            <a:xfrm>
              <a:off x="8487245" y="3331833"/>
              <a:ext cx="20742" cy="17392"/>
            </a:xfrm>
            <a:custGeom>
              <a:avLst/>
              <a:gdLst/>
              <a:ahLst/>
              <a:cxnLst/>
              <a:rect l="l" t="t" r="r" b="b"/>
              <a:pathLst>
                <a:path w="1102" h="924" extrusionOk="0">
                  <a:moveTo>
                    <a:pt x="84" y="0"/>
                  </a:moveTo>
                  <a:cubicBezTo>
                    <a:pt x="58" y="0"/>
                    <a:pt x="40" y="7"/>
                    <a:pt x="34" y="20"/>
                  </a:cubicBezTo>
                  <a:cubicBezTo>
                    <a:pt x="0" y="87"/>
                    <a:pt x="267" y="254"/>
                    <a:pt x="534" y="487"/>
                  </a:cubicBezTo>
                  <a:cubicBezTo>
                    <a:pt x="784" y="705"/>
                    <a:pt x="975" y="924"/>
                    <a:pt x="1026" y="924"/>
                  </a:cubicBezTo>
                  <a:cubicBezTo>
                    <a:pt x="1029" y="924"/>
                    <a:pt x="1032" y="923"/>
                    <a:pt x="1034" y="921"/>
                  </a:cubicBezTo>
                  <a:cubicBezTo>
                    <a:pt x="1101" y="887"/>
                    <a:pt x="968" y="587"/>
                    <a:pt x="667" y="320"/>
                  </a:cubicBezTo>
                  <a:cubicBezTo>
                    <a:pt x="427" y="107"/>
                    <a:pt x="187" y="0"/>
                    <a:pt x="84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1915;p44">
              <a:extLst>
                <a:ext uri="{FF2B5EF4-FFF2-40B4-BE49-F238E27FC236}">
                  <a16:creationId xmlns:a16="http://schemas.microsoft.com/office/drawing/2014/main" id="{8D10FAEA-6DA3-41F7-A37F-72F52E1F862B}"/>
                </a:ext>
              </a:extLst>
            </p:cNvPr>
            <p:cNvSpPr/>
            <p:nvPr/>
          </p:nvSpPr>
          <p:spPr>
            <a:xfrm>
              <a:off x="8495395" y="3445841"/>
              <a:ext cx="16978" cy="3783"/>
            </a:xfrm>
            <a:custGeom>
              <a:avLst/>
              <a:gdLst/>
              <a:ahLst/>
              <a:cxnLst/>
              <a:rect l="l" t="t" r="r" b="b"/>
              <a:pathLst>
                <a:path w="902" h="201" extrusionOk="0">
                  <a:moveTo>
                    <a:pt x="468" y="1"/>
                  </a:moveTo>
                  <a:cubicBezTo>
                    <a:pt x="201" y="1"/>
                    <a:pt x="1" y="34"/>
                    <a:pt x="1" y="101"/>
                  </a:cubicBezTo>
                  <a:cubicBezTo>
                    <a:pt x="1" y="167"/>
                    <a:pt x="201" y="201"/>
                    <a:pt x="468" y="201"/>
                  </a:cubicBezTo>
                  <a:cubicBezTo>
                    <a:pt x="701" y="201"/>
                    <a:pt x="902" y="167"/>
                    <a:pt x="902" y="101"/>
                  </a:cubicBezTo>
                  <a:cubicBezTo>
                    <a:pt x="902" y="34"/>
                    <a:pt x="701" y="1"/>
                    <a:pt x="46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1916;p44">
              <a:extLst>
                <a:ext uri="{FF2B5EF4-FFF2-40B4-BE49-F238E27FC236}">
                  <a16:creationId xmlns:a16="http://schemas.microsoft.com/office/drawing/2014/main" id="{4A90D042-FEF1-4654-B418-AEB3C9FE8490}"/>
                </a:ext>
              </a:extLst>
            </p:cNvPr>
            <p:cNvSpPr/>
            <p:nvPr/>
          </p:nvSpPr>
          <p:spPr>
            <a:xfrm>
              <a:off x="8607163" y="3396865"/>
              <a:ext cx="9430" cy="23321"/>
            </a:xfrm>
            <a:custGeom>
              <a:avLst/>
              <a:gdLst/>
              <a:ahLst/>
              <a:cxnLst/>
              <a:rect l="l" t="t" r="r" b="b"/>
              <a:pathLst>
                <a:path w="501" h="1239" extrusionOk="0">
                  <a:moveTo>
                    <a:pt x="367" y="1"/>
                  </a:moveTo>
                  <a:cubicBezTo>
                    <a:pt x="301" y="34"/>
                    <a:pt x="267" y="301"/>
                    <a:pt x="201" y="635"/>
                  </a:cubicBezTo>
                  <a:cubicBezTo>
                    <a:pt x="101" y="968"/>
                    <a:pt x="0" y="1202"/>
                    <a:pt x="67" y="1235"/>
                  </a:cubicBezTo>
                  <a:cubicBezTo>
                    <a:pt x="69" y="1237"/>
                    <a:pt x="72" y="1238"/>
                    <a:pt x="76" y="1238"/>
                  </a:cubicBezTo>
                  <a:cubicBezTo>
                    <a:pt x="126" y="1238"/>
                    <a:pt x="307" y="1012"/>
                    <a:pt x="401" y="668"/>
                  </a:cubicBezTo>
                  <a:cubicBezTo>
                    <a:pt x="501" y="301"/>
                    <a:pt x="434" y="1"/>
                    <a:pt x="36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1917;p44">
              <a:extLst>
                <a:ext uri="{FF2B5EF4-FFF2-40B4-BE49-F238E27FC236}">
                  <a16:creationId xmlns:a16="http://schemas.microsoft.com/office/drawing/2014/main" id="{918D94F1-85F6-4536-96D4-D8FD1BBCFCB8}"/>
                </a:ext>
              </a:extLst>
            </p:cNvPr>
            <p:cNvSpPr/>
            <p:nvPr/>
          </p:nvSpPr>
          <p:spPr>
            <a:xfrm>
              <a:off x="8693182" y="3427583"/>
              <a:ext cx="10691" cy="25862"/>
            </a:xfrm>
            <a:custGeom>
              <a:avLst/>
              <a:gdLst/>
              <a:ahLst/>
              <a:cxnLst/>
              <a:rect l="l" t="t" r="r" b="b"/>
              <a:pathLst>
                <a:path w="568" h="1374" extrusionOk="0">
                  <a:moveTo>
                    <a:pt x="45" y="1"/>
                  </a:moveTo>
                  <a:cubicBezTo>
                    <a:pt x="41" y="1"/>
                    <a:pt x="37" y="2"/>
                    <a:pt x="34" y="3"/>
                  </a:cubicBezTo>
                  <a:cubicBezTo>
                    <a:pt x="0" y="3"/>
                    <a:pt x="34" y="337"/>
                    <a:pt x="167" y="704"/>
                  </a:cubicBezTo>
                  <a:cubicBezTo>
                    <a:pt x="294" y="1084"/>
                    <a:pt x="451" y="1374"/>
                    <a:pt x="523" y="1374"/>
                  </a:cubicBezTo>
                  <a:cubicBezTo>
                    <a:pt x="527" y="1374"/>
                    <a:pt x="531" y="1373"/>
                    <a:pt x="534" y="1371"/>
                  </a:cubicBezTo>
                  <a:cubicBezTo>
                    <a:pt x="567" y="1338"/>
                    <a:pt x="534" y="1037"/>
                    <a:pt x="401" y="637"/>
                  </a:cubicBezTo>
                  <a:cubicBezTo>
                    <a:pt x="274" y="289"/>
                    <a:pt x="117" y="1"/>
                    <a:pt x="45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1918;p44">
              <a:extLst>
                <a:ext uri="{FF2B5EF4-FFF2-40B4-BE49-F238E27FC236}">
                  <a16:creationId xmlns:a16="http://schemas.microsoft.com/office/drawing/2014/main" id="{FBA5CD91-14C7-4D65-AD3D-6685630892B0}"/>
                </a:ext>
              </a:extLst>
            </p:cNvPr>
            <p:cNvSpPr/>
            <p:nvPr/>
          </p:nvSpPr>
          <p:spPr>
            <a:xfrm>
              <a:off x="8686896" y="3560696"/>
              <a:ext cx="16357" cy="27744"/>
            </a:xfrm>
            <a:custGeom>
              <a:avLst/>
              <a:gdLst/>
              <a:ahLst/>
              <a:cxnLst/>
              <a:rect l="l" t="t" r="r" b="b"/>
              <a:pathLst>
                <a:path w="869" h="1474" extrusionOk="0">
                  <a:moveTo>
                    <a:pt x="823" y="1"/>
                  </a:moveTo>
                  <a:cubicBezTo>
                    <a:pt x="744" y="1"/>
                    <a:pt x="524" y="290"/>
                    <a:pt x="334" y="670"/>
                  </a:cubicBezTo>
                  <a:cubicBezTo>
                    <a:pt x="134" y="1104"/>
                    <a:pt x="1" y="1437"/>
                    <a:pt x="68" y="1471"/>
                  </a:cubicBezTo>
                  <a:cubicBezTo>
                    <a:pt x="69" y="1472"/>
                    <a:pt x="71" y="1473"/>
                    <a:pt x="73" y="1473"/>
                  </a:cubicBezTo>
                  <a:cubicBezTo>
                    <a:pt x="122" y="1473"/>
                    <a:pt x="344" y="1152"/>
                    <a:pt x="535" y="770"/>
                  </a:cubicBezTo>
                  <a:cubicBezTo>
                    <a:pt x="735" y="370"/>
                    <a:pt x="868" y="36"/>
                    <a:pt x="835" y="3"/>
                  </a:cubicBezTo>
                  <a:cubicBezTo>
                    <a:pt x="831" y="1"/>
                    <a:pt x="828" y="1"/>
                    <a:pt x="823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1919;p44">
              <a:extLst>
                <a:ext uri="{FF2B5EF4-FFF2-40B4-BE49-F238E27FC236}">
                  <a16:creationId xmlns:a16="http://schemas.microsoft.com/office/drawing/2014/main" id="{5318902A-60B5-46BA-A969-72515965EAB3}"/>
                </a:ext>
              </a:extLst>
            </p:cNvPr>
            <p:cNvSpPr/>
            <p:nvPr/>
          </p:nvSpPr>
          <p:spPr>
            <a:xfrm>
              <a:off x="8589583" y="3641689"/>
              <a:ext cx="12573" cy="25862"/>
            </a:xfrm>
            <a:custGeom>
              <a:avLst/>
              <a:gdLst/>
              <a:ahLst/>
              <a:cxnLst/>
              <a:rect l="l" t="t" r="r" b="b"/>
              <a:pathLst>
                <a:path w="668" h="1374" extrusionOk="0">
                  <a:moveTo>
                    <a:pt x="74" y="1"/>
                  </a:moveTo>
                  <a:cubicBezTo>
                    <a:pt x="71" y="1"/>
                    <a:pt x="69" y="1"/>
                    <a:pt x="67" y="3"/>
                  </a:cubicBezTo>
                  <a:cubicBezTo>
                    <a:pt x="0" y="37"/>
                    <a:pt x="67" y="337"/>
                    <a:pt x="234" y="737"/>
                  </a:cubicBezTo>
                  <a:cubicBezTo>
                    <a:pt x="392" y="1085"/>
                    <a:pt x="551" y="1373"/>
                    <a:pt x="623" y="1373"/>
                  </a:cubicBezTo>
                  <a:cubicBezTo>
                    <a:pt x="627" y="1373"/>
                    <a:pt x="631" y="1373"/>
                    <a:pt x="634" y="1371"/>
                  </a:cubicBezTo>
                  <a:cubicBezTo>
                    <a:pt x="668" y="1371"/>
                    <a:pt x="601" y="1037"/>
                    <a:pt x="434" y="637"/>
                  </a:cubicBezTo>
                  <a:cubicBezTo>
                    <a:pt x="308" y="289"/>
                    <a:pt x="121" y="1"/>
                    <a:pt x="7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1920;p44">
              <a:extLst>
                <a:ext uri="{FF2B5EF4-FFF2-40B4-BE49-F238E27FC236}">
                  <a16:creationId xmlns:a16="http://schemas.microsoft.com/office/drawing/2014/main" id="{F3003E3F-031A-4916-BFE7-9A5B4C69AF1D}"/>
                </a:ext>
              </a:extLst>
            </p:cNvPr>
            <p:cNvSpPr/>
            <p:nvPr/>
          </p:nvSpPr>
          <p:spPr>
            <a:xfrm>
              <a:off x="8491010" y="3696368"/>
              <a:ext cx="14456" cy="3783"/>
            </a:xfrm>
            <a:custGeom>
              <a:avLst/>
              <a:gdLst/>
              <a:ahLst/>
              <a:cxnLst/>
              <a:rect l="l" t="t" r="r" b="b"/>
              <a:pathLst>
                <a:path w="768" h="201" extrusionOk="0">
                  <a:moveTo>
                    <a:pt x="367" y="0"/>
                  </a:moveTo>
                  <a:cubicBezTo>
                    <a:pt x="167" y="0"/>
                    <a:pt x="0" y="34"/>
                    <a:pt x="0" y="100"/>
                  </a:cubicBezTo>
                  <a:cubicBezTo>
                    <a:pt x="0" y="167"/>
                    <a:pt x="167" y="200"/>
                    <a:pt x="367" y="200"/>
                  </a:cubicBezTo>
                  <a:cubicBezTo>
                    <a:pt x="601" y="200"/>
                    <a:pt x="768" y="167"/>
                    <a:pt x="768" y="100"/>
                  </a:cubicBezTo>
                  <a:cubicBezTo>
                    <a:pt x="768" y="34"/>
                    <a:pt x="601" y="0"/>
                    <a:pt x="36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1921;p44">
              <a:extLst>
                <a:ext uri="{FF2B5EF4-FFF2-40B4-BE49-F238E27FC236}">
                  <a16:creationId xmlns:a16="http://schemas.microsoft.com/office/drawing/2014/main" id="{B0C1A487-9671-44E5-A8EA-6F1643AB5103}"/>
                </a:ext>
              </a:extLst>
            </p:cNvPr>
            <p:cNvSpPr/>
            <p:nvPr/>
          </p:nvSpPr>
          <p:spPr>
            <a:xfrm>
              <a:off x="8553802" y="3803035"/>
              <a:ext cx="7548" cy="21439"/>
            </a:xfrm>
            <a:custGeom>
              <a:avLst/>
              <a:gdLst/>
              <a:ahLst/>
              <a:cxnLst/>
              <a:rect l="l" t="t" r="r" b="b"/>
              <a:pathLst>
                <a:path w="401" h="1139" extrusionOk="0">
                  <a:moveTo>
                    <a:pt x="47" y="1"/>
                  </a:moveTo>
                  <a:cubicBezTo>
                    <a:pt x="42" y="1"/>
                    <a:pt x="38" y="2"/>
                    <a:pt x="33" y="4"/>
                  </a:cubicBezTo>
                  <a:cubicBezTo>
                    <a:pt x="0" y="4"/>
                    <a:pt x="0" y="271"/>
                    <a:pt x="100" y="604"/>
                  </a:cubicBezTo>
                  <a:cubicBezTo>
                    <a:pt x="167" y="905"/>
                    <a:pt x="300" y="1138"/>
                    <a:pt x="334" y="1138"/>
                  </a:cubicBezTo>
                  <a:cubicBezTo>
                    <a:pt x="400" y="1105"/>
                    <a:pt x="400" y="838"/>
                    <a:pt x="300" y="538"/>
                  </a:cubicBezTo>
                  <a:cubicBezTo>
                    <a:pt x="207" y="225"/>
                    <a:pt x="113" y="1"/>
                    <a:pt x="4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1922;p44">
              <a:extLst>
                <a:ext uri="{FF2B5EF4-FFF2-40B4-BE49-F238E27FC236}">
                  <a16:creationId xmlns:a16="http://schemas.microsoft.com/office/drawing/2014/main" id="{CC978724-00C6-4132-A43C-608B58003821}"/>
                </a:ext>
              </a:extLst>
            </p:cNvPr>
            <p:cNvSpPr/>
            <p:nvPr/>
          </p:nvSpPr>
          <p:spPr>
            <a:xfrm>
              <a:off x="8489749" y="3767837"/>
              <a:ext cx="10691" cy="14644"/>
            </a:xfrm>
            <a:custGeom>
              <a:avLst/>
              <a:gdLst/>
              <a:ahLst/>
              <a:cxnLst/>
              <a:rect l="l" t="t" r="r" b="b"/>
              <a:pathLst>
                <a:path w="568" h="778" extrusionOk="0">
                  <a:moveTo>
                    <a:pt x="512" y="1"/>
                  </a:moveTo>
                  <a:cubicBezTo>
                    <a:pt x="440" y="1"/>
                    <a:pt x="321" y="127"/>
                    <a:pt x="201" y="306"/>
                  </a:cubicBezTo>
                  <a:cubicBezTo>
                    <a:pt x="67" y="540"/>
                    <a:pt x="1" y="740"/>
                    <a:pt x="67" y="773"/>
                  </a:cubicBezTo>
                  <a:cubicBezTo>
                    <a:pt x="70" y="776"/>
                    <a:pt x="74" y="777"/>
                    <a:pt x="78" y="777"/>
                  </a:cubicBezTo>
                  <a:cubicBezTo>
                    <a:pt x="124" y="777"/>
                    <a:pt x="246" y="622"/>
                    <a:pt x="368" y="440"/>
                  </a:cubicBezTo>
                  <a:cubicBezTo>
                    <a:pt x="534" y="206"/>
                    <a:pt x="568" y="6"/>
                    <a:pt x="534" y="6"/>
                  </a:cubicBezTo>
                  <a:cubicBezTo>
                    <a:pt x="528" y="3"/>
                    <a:pt x="520" y="1"/>
                    <a:pt x="512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1923;p44">
              <a:extLst>
                <a:ext uri="{FF2B5EF4-FFF2-40B4-BE49-F238E27FC236}">
                  <a16:creationId xmlns:a16="http://schemas.microsoft.com/office/drawing/2014/main" id="{9D4FD2AA-CAE2-4949-9558-F679BDEC31A2}"/>
                </a:ext>
              </a:extLst>
            </p:cNvPr>
            <p:cNvSpPr/>
            <p:nvPr/>
          </p:nvSpPr>
          <p:spPr>
            <a:xfrm>
              <a:off x="8485363" y="3896602"/>
              <a:ext cx="5666" cy="24563"/>
            </a:xfrm>
            <a:custGeom>
              <a:avLst/>
              <a:gdLst/>
              <a:ahLst/>
              <a:cxnLst/>
              <a:rect l="l" t="t" r="r" b="b"/>
              <a:pathLst>
                <a:path w="301" h="1305" extrusionOk="0">
                  <a:moveTo>
                    <a:pt x="77" y="1"/>
                  </a:moveTo>
                  <a:cubicBezTo>
                    <a:pt x="74" y="1"/>
                    <a:pt x="70" y="1"/>
                    <a:pt x="67" y="3"/>
                  </a:cubicBezTo>
                  <a:cubicBezTo>
                    <a:pt x="0" y="3"/>
                    <a:pt x="0" y="303"/>
                    <a:pt x="34" y="670"/>
                  </a:cubicBezTo>
                  <a:cubicBezTo>
                    <a:pt x="67" y="1037"/>
                    <a:pt x="167" y="1304"/>
                    <a:pt x="234" y="1304"/>
                  </a:cubicBezTo>
                  <a:cubicBezTo>
                    <a:pt x="267" y="1304"/>
                    <a:pt x="300" y="1004"/>
                    <a:pt x="234" y="637"/>
                  </a:cubicBezTo>
                  <a:cubicBezTo>
                    <a:pt x="202" y="289"/>
                    <a:pt x="140" y="1"/>
                    <a:pt x="7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65959885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Rectangle: Rounded Corners 65">
            <a:extLst>
              <a:ext uri="{FF2B5EF4-FFF2-40B4-BE49-F238E27FC236}">
                <a16:creationId xmlns:a16="http://schemas.microsoft.com/office/drawing/2014/main" id="{F2E41B50-C6E0-4046-AEED-F1A0D02507DB}"/>
              </a:ext>
            </a:extLst>
          </p:cNvPr>
          <p:cNvSpPr/>
          <p:nvPr/>
        </p:nvSpPr>
        <p:spPr>
          <a:xfrm>
            <a:off x="378609" y="1526650"/>
            <a:ext cx="8567428" cy="3148717"/>
          </a:xfrm>
          <a:prstGeom prst="roundRect">
            <a:avLst/>
          </a:prstGeom>
          <a:noFill/>
          <a:ln w="19050">
            <a:solidFill>
              <a:srgbClr val="16433D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DF2E9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50BF37BB-07BB-42C4-89C4-7DB13C58B06F}"/>
              </a:ext>
            </a:extLst>
          </p:cNvPr>
          <p:cNvSpPr txBox="1"/>
          <p:nvPr/>
        </p:nvSpPr>
        <p:spPr>
          <a:xfrm>
            <a:off x="930615" y="2239512"/>
            <a:ext cx="7943861" cy="4985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lnSpc>
                <a:spcPct val="120000"/>
              </a:lnSpc>
              <a:defRPr/>
            </a:pPr>
            <a:r>
              <a:rPr lang="en-US" sz="2200" noProof="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Ưu</a:t>
            </a:r>
            <a:r>
              <a:rPr lang="en-US" sz="2200" noProof="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noProof="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điểm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: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Nhỏ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gọn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,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dễ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sử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dụng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.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Dễ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xem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.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Độ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chính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xác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khá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cao</a:t>
            </a:r>
            <a:endParaRPr lang="en-US" sz="2200" dirty="0">
              <a:solidFill>
                <a:srgbClr val="16433D"/>
              </a:solidFill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AA5EA9D6-6C89-4009-B488-231C3F14229F}"/>
              </a:ext>
            </a:extLst>
          </p:cNvPr>
          <p:cNvSpPr txBox="1"/>
          <p:nvPr/>
        </p:nvSpPr>
        <p:spPr>
          <a:xfrm>
            <a:off x="2290446" y="1241800"/>
            <a:ext cx="5006027" cy="557845"/>
          </a:xfrm>
          <a:prstGeom prst="rect">
            <a:avLst/>
          </a:prstGeom>
          <a:solidFill>
            <a:srgbClr val="EFCCAE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ĐO TỐC ĐỘ BẰNG ĐỒNG HỒ BẤM GIÂY</a:t>
            </a:r>
            <a:endParaRPr kumimoji="0" lang="en-US" sz="2200" b="0" i="0" u="none" strike="noStrike" kern="0" cap="none" spc="0" normalizeH="0" baseline="0" noProof="0" dirty="0">
              <a:ln>
                <a:noFill/>
              </a:ln>
              <a:solidFill>
                <a:srgbClr val="16433D"/>
              </a:solidFill>
              <a:effectLst/>
              <a:uLnTx/>
              <a:uFillTx/>
              <a:latin typeface="#9Slide03 Arima Madurai Black" panose="00000A00000000000000" pitchFamily="2" charset="-93"/>
              <a:cs typeface="#9Slide03 Arima Madurai Black" panose="00000A00000000000000" pitchFamily="2" charset="-93"/>
              <a:sym typeface="Arial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7144D51C-E8A3-4EA2-9063-2B0AAE145A79}"/>
              </a:ext>
            </a:extLst>
          </p:cNvPr>
          <p:cNvGrpSpPr/>
          <p:nvPr/>
        </p:nvGrpSpPr>
        <p:grpSpPr>
          <a:xfrm>
            <a:off x="148170" y="226028"/>
            <a:ext cx="6532877" cy="815474"/>
            <a:chOff x="387103" y="12796"/>
            <a:chExt cx="6532877" cy="815474"/>
          </a:xfrm>
        </p:grpSpPr>
        <p:sp>
          <p:nvSpPr>
            <p:cNvPr id="18" name="Google Shape;1770;p42">
              <a:extLst>
                <a:ext uri="{FF2B5EF4-FFF2-40B4-BE49-F238E27FC236}">
                  <a16:creationId xmlns:a16="http://schemas.microsoft.com/office/drawing/2014/main" id="{5E715253-371D-4053-9B13-80EFA5989C8C}"/>
                </a:ext>
              </a:extLst>
            </p:cNvPr>
            <p:cNvSpPr txBox="1">
              <a:spLocks/>
            </p:cNvSpPr>
            <p:nvPr/>
          </p:nvSpPr>
          <p:spPr>
            <a:xfrm>
              <a:off x="387103" y="12796"/>
              <a:ext cx="620322" cy="76327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b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lt2"/>
                </a:buClr>
                <a:buSzPts val="3500"/>
                <a:buFont typeface="Merriweather"/>
                <a:buNone/>
                <a:defRPr sz="8000" b="1" i="0" u="none" strike="noStrike" cap="none">
                  <a:solidFill>
                    <a:schemeClr val="lt2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1pPr>
              <a:lvl2pPr marR="0" lvl="1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2pPr>
              <a:lvl3pPr marR="0" lvl="2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3pPr>
              <a:lvl4pPr marR="0" lvl="3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4pPr>
              <a:lvl5pPr marR="0" lvl="4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5pPr>
              <a:lvl6pPr marR="0" lvl="5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6pPr>
              <a:lvl7pPr marR="0" lvl="6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7pPr>
              <a:lvl8pPr marR="0" lvl="7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8pPr>
              <a:lvl9pPr marR="0" lvl="8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1A77B"/>
                </a:buClr>
                <a:buSzPts val="3500"/>
                <a:buFont typeface="Merriweather"/>
                <a:buNone/>
                <a:tabLst/>
                <a:defRPr/>
              </a:pPr>
              <a:r>
                <a:rPr kumimoji="0" lang="en" sz="2000" b="1" i="0" u="none" strike="noStrike" kern="0" cap="none" spc="0" normalizeH="0" baseline="0" noProof="0" dirty="0">
                  <a:ln>
                    <a:noFill/>
                  </a:ln>
                  <a:solidFill>
                    <a:srgbClr val="E1A77B"/>
                  </a:solidFill>
                  <a:effectLst/>
                  <a:uLnTx/>
                  <a:uFillTx/>
                  <a:latin typeface="Merriweather"/>
                  <a:sym typeface="Merriweather"/>
                </a:rPr>
                <a:t>III.</a:t>
              </a:r>
            </a:p>
          </p:txBody>
        </p:sp>
        <p:sp>
          <p:nvSpPr>
            <p:cNvPr id="19" name="Google Shape;1771;p42">
              <a:extLst>
                <a:ext uri="{FF2B5EF4-FFF2-40B4-BE49-F238E27FC236}">
                  <a16:creationId xmlns:a16="http://schemas.microsoft.com/office/drawing/2014/main" id="{0EA736B7-99D6-4934-A5CF-0FC9BA6BA68B}"/>
                </a:ext>
              </a:extLst>
            </p:cNvPr>
            <p:cNvSpPr txBox="1">
              <a:spLocks/>
            </p:cNvSpPr>
            <p:nvPr/>
          </p:nvSpPr>
          <p:spPr>
            <a:xfrm>
              <a:off x="875513" y="189025"/>
              <a:ext cx="6044467" cy="63924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1pPr>
              <a:lvl2pPr marR="0" lvl="1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2pPr>
              <a:lvl3pPr marR="0" lvl="2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3pPr>
              <a:lvl4pPr marR="0" lvl="3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4pPr>
              <a:lvl5pPr marR="0" lvl="4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5pPr>
              <a:lvl6pPr marR="0" lvl="5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6pPr>
              <a:lvl7pPr marR="0" lvl="6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7pPr>
              <a:lvl8pPr marR="0" lvl="7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8pPr>
              <a:lvl9pPr marR="0" lvl="8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16433D"/>
                </a:buClr>
                <a:buSzPts val="990"/>
                <a:buFont typeface="Merriweather"/>
                <a:buNone/>
                <a:tabLst/>
                <a:defRPr/>
              </a:pPr>
              <a:r>
                <a:rPr lang="en-US" sz="2000" dirty="0">
                  <a:solidFill>
                    <a:srgbClr val="16433D"/>
                  </a:solidFill>
                </a:rPr>
                <a:t>ĐO TỐC ĐỌ BẰNG DỤNG CỤ THỰC HÀNH</a:t>
              </a:r>
              <a:endPara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endParaRPr>
            </a:p>
          </p:txBody>
        </p:sp>
      </p:grpSp>
      <p:sp>
        <p:nvSpPr>
          <p:cNvPr id="23" name="TextBox 22">
            <a:extLst>
              <a:ext uri="{FF2B5EF4-FFF2-40B4-BE49-F238E27FC236}">
                <a16:creationId xmlns:a16="http://schemas.microsoft.com/office/drawing/2014/main" id="{6B385C50-B39F-452A-885E-18DB6A71236D}"/>
              </a:ext>
            </a:extLst>
          </p:cNvPr>
          <p:cNvSpPr txBox="1"/>
          <p:nvPr/>
        </p:nvSpPr>
        <p:spPr>
          <a:xfrm>
            <a:off x="911658" y="2938408"/>
            <a:ext cx="8034379" cy="13111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lnSpc>
                <a:spcPct val="120000"/>
              </a:lnSpc>
              <a:defRPr/>
            </a:pP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Nhược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điểm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: </a:t>
            </a:r>
            <a:r>
              <a:rPr lang="vi-VN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Sau một thời gian sử dụng thì phải thay pin và chỉnh lại đồng hồ đo. việc sửa chữa hơi phức tạp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.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Để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độ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chính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xác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cao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hơn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cần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đo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nhiều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lần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và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lấy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giá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trị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trung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bình</a:t>
            </a:r>
            <a:endParaRPr lang="en-US" sz="2200" dirty="0">
              <a:solidFill>
                <a:srgbClr val="16433D"/>
              </a:solidFill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</p:txBody>
      </p:sp>
      <p:pic>
        <p:nvPicPr>
          <p:cNvPr id="3074" name="Picture 2" descr="Ngôi sao">
            <a:extLst>
              <a:ext uri="{FF2B5EF4-FFF2-40B4-BE49-F238E27FC236}">
                <a16:creationId xmlns:a16="http://schemas.microsoft.com/office/drawing/2014/main" id="{8E73F15F-D04E-467A-A944-D430F5CA346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8331" y="2205092"/>
            <a:ext cx="487468" cy="4874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71D1C6ED-8BAE-4F10-B3A9-1FCC02E2F41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43147" y="2952761"/>
            <a:ext cx="487468" cy="4874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505911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0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0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" grpId="0"/>
      <p:bldP spid="23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1924;p44">
            <a:extLst>
              <a:ext uri="{FF2B5EF4-FFF2-40B4-BE49-F238E27FC236}">
                <a16:creationId xmlns:a16="http://schemas.microsoft.com/office/drawing/2014/main" id="{2AF709B9-DD12-4667-86FE-1EA229229B93}"/>
              </a:ext>
            </a:extLst>
          </p:cNvPr>
          <p:cNvSpPr txBox="1">
            <a:spLocks/>
          </p:cNvSpPr>
          <p:nvPr/>
        </p:nvSpPr>
        <p:spPr>
          <a:xfrm>
            <a:off x="411352" y="389855"/>
            <a:ext cx="3964027" cy="16008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13970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400"/>
              <a:buFont typeface="Montserrat"/>
              <a:buNone/>
              <a:tabLst/>
              <a:defRPr/>
            </a:pP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Ưu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điểm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của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phương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pháp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đo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tốc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bằng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đồng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hồ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đo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thời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gian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hiện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số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so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với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đo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bằng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đồng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hồ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bấm</a:t>
            </a:r>
            <a:r>
              <a:rPr lang="en-US" sz="2400" dirty="0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giấy</a:t>
            </a:r>
            <a:endParaRPr kumimoji="0" lang="vi-VN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3 Arima Madurai Black" panose="00000A00000000000000" pitchFamily="2" charset="-93"/>
              <a:cs typeface="#9Slide03 Arima Madurai Black" panose="00000A00000000000000" pitchFamily="2" charset="-93"/>
              <a:sym typeface="Montserrat"/>
            </a:endParaRPr>
          </a:p>
        </p:txBody>
      </p:sp>
      <p:grpSp>
        <p:nvGrpSpPr>
          <p:cNvPr id="143" name="Group 142">
            <a:extLst>
              <a:ext uri="{FF2B5EF4-FFF2-40B4-BE49-F238E27FC236}">
                <a16:creationId xmlns:a16="http://schemas.microsoft.com/office/drawing/2014/main" id="{A579C0D7-A0A7-40D4-8CE0-C87DCEFDE17A}"/>
              </a:ext>
            </a:extLst>
          </p:cNvPr>
          <p:cNvGrpSpPr/>
          <p:nvPr/>
        </p:nvGrpSpPr>
        <p:grpSpPr>
          <a:xfrm>
            <a:off x="5457711" y="828350"/>
            <a:ext cx="3403655" cy="3160200"/>
            <a:chOff x="5678175" y="1345212"/>
            <a:chExt cx="3465825" cy="3217876"/>
          </a:xfrm>
        </p:grpSpPr>
        <p:sp>
          <p:nvSpPr>
            <p:cNvPr id="144" name="Google Shape;1785;p44">
              <a:extLst>
                <a:ext uri="{FF2B5EF4-FFF2-40B4-BE49-F238E27FC236}">
                  <a16:creationId xmlns:a16="http://schemas.microsoft.com/office/drawing/2014/main" id="{3A5CE113-F7E3-4E28-9B78-A86104EADCF0}"/>
                </a:ext>
              </a:extLst>
            </p:cNvPr>
            <p:cNvSpPr/>
            <p:nvPr/>
          </p:nvSpPr>
          <p:spPr>
            <a:xfrm>
              <a:off x="5678175" y="4558420"/>
              <a:ext cx="3465825" cy="3783"/>
            </a:xfrm>
            <a:custGeom>
              <a:avLst/>
              <a:gdLst/>
              <a:ahLst/>
              <a:cxnLst/>
              <a:rect l="l" t="t" r="r" b="b"/>
              <a:pathLst>
                <a:path w="184132" h="201" extrusionOk="0">
                  <a:moveTo>
                    <a:pt x="92066" y="1"/>
                  </a:moveTo>
                  <a:cubicBezTo>
                    <a:pt x="41230" y="1"/>
                    <a:pt x="0" y="34"/>
                    <a:pt x="0" y="101"/>
                  </a:cubicBezTo>
                  <a:cubicBezTo>
                    <a:pt x="0" y="167"/>
                    <a:pt x="41230" y="201"/>
                    <a:pt x="92066" y="201"/>
                  </a:cubicBezTo>
                  <a:cubicBezTo>
                    <a:pt x="142902" y="201"/>
                    <a:pt x="184132" y="167"/>
                    <a:pt x="184132" y="101"/>
                  </a:cubicBezTo>
                  <a:cubicBezTo>
                    <a:pt x="184132" y="34"/>
                    <a:pt x="142936" y="1"/>
                    <a:pt x="9206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786;p44">
              <a:extLst>
                <a:ext uri="{FF2B5EF4-FFF2-40B4-BE49-F238E27FC236}">
                  <a16:creationId xmlns:a16="http://schemas.microsoft.com/office/drawing/2014/main" id="{B91EF1C9-3047-48AF-A5BE-C4F57B7F7583}"/>
                </a:ext>
              </a:extLst>
            </p:cNvPr>
            <p:cNvSpPr/>
            <p:nvPr/>
          </p:nvSpPr>
          <p:spPr>
            <a:xfrm>
              <a:off x="5870936" y="3776722"/>
              <a:ext cx="365420" cy="783600"/>
            </a:xfrm>
            <a:custGeom>
              <a:avLst/>
              <a:gdLst/>
              <a:ahLst/>
              <a:cxnLst/>
              <a:rect l="l" t="t" r="r" b="b"/>
              <a:pathLst>
                <a:path w="19414" h="41631" extrusionOk="0">
                  <a:moveTo>
                    <a:pt x="200" y="1"/>
                  </a:moveTo>
                  <a:lnTo>
                    <a:pt x="200" y="1"/>
                  </a:lnTo>
                  <a:cubicBezTo>
                    <a:pt x="0" y="3537"/>
                    <a:pt x="767" y="7039"/>
                    <a:pt x="2435" y="10175"/>
                  </a:cubicBezTo>
                  <a:cubicBezTo>
                    <a:pt x="3069" y="11442"/>
                    <a:pt x="3869" y="12643"/>
                    <a:pt x="4103" y="14044"/>
                  </a:cubicBezTo>
                  <a:cubicBezTo>
                    <a:pt x="4437" y="16313"/>
                    <a:pt x="3169" y="18614"/>
                    <a:pt x="3736" y="20849"/>
                  </a:cubicBezTo>
                  <a:cubicBezTo>
                    <a:pt x="4370" y="23418"/>
                    <a:pt x="7239" y="25119"/>
                    <a:pt x="7372" y="27721"/>
                  </a:cubicBezTo>
                  <a:cubicBezTo>
                    <a:pt x="7472" y="29956"/>
                    <a:pt x="5537" y="31890"/>
                    <a:pt x="5704" y="34092"/>
                  </a:cubicBezTo>
                  <a:cubicBezTo>
                    <a:pt x="5804" y="35059"/>
                    <a:pt x="6138" y="35960"/>
                    <a:pt x="6705" y="36727"/>
                  </a:cubicBezTo>
                  <a:cubicBezTo>
                    <a:pt x="8378" y="39516"/>
                    <a:pt x="10826" y="41466"/>
                    <a:pt x="14555" y="41466"/>
                  </a:cubicBezTo>
                  <a:cubicBezTo>
                    <a:pt x="14618" y="41466"/>
                    <a:pt x="14681" y="41465"/>
                    <a:pt x="14744" y="41464"/>
                  </a:cubicBezTo>
                  <a:lnTo>
                    <a:pt x="19414" y="41631"/>
                  </a:lnTo>
                  <a:lnTo>
                    <a:pt x="16212" y="30823"/>
                  </a:lnTo>
                  <a:cubicBezTo>
                    <a:pt x="16645" y="29289"/>
                    <a:pt x="15611" y="27721"/>
                    <a:pt x="14477" y="26653"/>
                  </a:cubicBezTo>
                  <a:cubicBezTo>
                    <a:pt x="13343" y="25553"/>
                    <a:pt x="12009" y="24519"/>
                    <a:pt x="11408" y="23051"/>
                  </a:cubicBezTo>
                  <a:cubicBezTo>
                    <a:pt x="10474" y="20682"/>
                    <a:pt x="11742" y="17580"/>
                    <a:pt x="10107" y="15612"/>
                  </a:cubicBezTo>
                  <a:cubicBezTo>
                    <a:pt x="9173" y="14445"/>
                    <a:pt x="7472" y="14044"/>
                    <a:pt x="6605" y="12777"/>
                  </a:cubicBezTo>
                  <a:cubicBezTo>
                    <a:pt x="6204" y="12110"/>
                    <a:pt x="5971" y="11342"/>
                    <a:pt x="5838" y="10575"/>
                  </a:cubicBezTo>
                  <a:cubicBezTo>
                    <a:pt x="4937" y="6606"/>
                    <a:pt x="3002" y="2936"/>
                    <a:pt x="200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787;p44">
              <a:extLst>
                <a:ext uri="{FF2B5EF4-FFF2-40B4-BE49-F238E27FC236}">
                  <a16:creationId xmlns:a16="http://schemas.microsoft.com/office/drawing/2014/main" id="{1BF60EA6-CD14-4E6D-A98A-853902918C9C}"/>
                </a:ext>
              </a:extLst>
            </p:cNvPr>
            <p:cNvSpPr/>
            <p:nvPr/>
          </p:nvSpPr>
          <p:spPr>
            <a:xfrm>
              <a:off x="5870936" y="3776722"/>
              <a:ext cx="365420" cy="783600"/>
            </a:xfrm>
            <a:custGeom>
              <a:avLst/>
              <a:gdLst/>
              <a:ahLst/>
              <a:cxnLst/>
              <a:rect l="l" t="t" r="r" b="b"/>
              <a:pathLst>
                <a:path w="19414" h="41631" extrusionOk="0">
                  <a:moveTo>
                    <a:pt x="200" y="1"/>
                  </a:moveTo>
                  <a:lnTo>
                    <a:pt x="200" y="1"/>
                  </a:lnTo>
                  <a:cubicBezTo>
                    <a:pt x="0" y="3537"/>
                    <a:pt x="767" y="7039"/>
                    <a:pt x="2435" y="10175"/>
                  </a:cubicBezTo>
                  <a:cubicBezTo>
                    <a:pt x="3069" y="11442"/>
                    <a:pt x="3869" y="12643"/>
                    <a:pt x="4103" y="14044"/>
                  </a:cubicBezTo>
                  <a:cubicBezTo>
                    <a:pt x="4437" y="16313"/>
                    <a:pt x="3169" y="18614"/>
                    <a:pt x="3736" y="20849"/>
                  </a:cubicBezTo>
                  <a:cubicBezTo>
                    <a:pt x="4370" y="23418"/>
                    <a:pt x="7239" y="25119"/>
                    <a:pt x="7372" y="27721"/>
                  </a:cubicBezTo>
                  <a:cubicBezTo>
                    <a:pt x="7472" y="29956"/>
                    <a:pt x="5537" y="31890"/>
                    <a:pt x="5704" y="34092"/>
                  </a:cubicBezTo>
                  <a:cubicBezTo>
                    <a:pt x="5804" y="35059"/>
                    <a:pt x="6138" y="35960"/>
                    <a:pt x="6705" y="36727"/>
                  </a:cubicBezTo>
                  <a:cubicBezTo>
                    <a:pt x="8378" y="39516"/>
                    <a:pt x="10826" y="41466"/>
                    <a:pt x="14555" y="41466"/>
                  </a:cubicBezTo>
                  <a:cubicBezTo>
                    <a:pt x="14618" y="41466"/>
                    <a:pt x="14681" y="41465"/>
                    <a:pt x="14744" y="41464"/>
                  </a:cubicBezTo>
                  <a:lnTo>
                    <a:pt x="19414" y="41631"/>
                  </a:lnTo>
                  <a:lnTo>
                    <a:pt x="16212" y="30823"/>
                  </a:lnTo>
                  <a:cubicBezTo>
                    <a:pt x="16645" y="29289"/>
                    <a:pt x="15611" y="27721"/>
                    <a:pt x="14477" y="26653"/>
                  </a:cubicBezTo>
                  <a:cubicBezTo>
                    <a:pt x="13343" y="25553"/>
                    <a:pt x="12009" y="24519"/>
                    <a:pt x="11408" y="23051"/>
                  </a:cubicBezTo>
                  <a:cubicBezTo>
                    <a:pt x="10474" y="20682"/>
                    <a:pt x="11742" y="17580"/>
                    <a:pt x="10107" y="15612"/>
                  </a:cubicBezTo>
                  <a:cubicBezTo>
                    <a:pt x="9173" y="14445"/>
                    <a:pt x="7472" y="14044"/>
                    <a:pt x="6605" y="12777"/>
                  </a:cubicBezTo>
                  <a:cubicBezTo>
                    <a:pt x="6204" y="12110"/>
                    <a:pt x="5971" y="11342"/>
                    <a:pt x="5838" y="10575"/>
                  </a:cubicBezTo>
                  <a:cubicBezTo>
                    <a:pt x="4937" y="6606"/>
                    <a:pt x="3002" y="2936"/>
                    <a:pt x="200" y="1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788;p44">
              <a:extLst>
                <a:ext uri="{FF2B5EF4-FFF2-40B4-BE49-F238E27FC236}">
                  <a16:creationId xmlns:a16="http://schemas.microsoft.com/office/drawing/2014/main" id="{FD8F2D09-27CA-4F5F-A9D0-25C63647688A}"/>
                </a:ext>
              </a:extLst>
            </p:cNvPr>
            <p:cNvSpPr/>
            <p:nvPr/>
          </p:nvSpPr>
          <p:spPr>
            <a:xfrm>
              <a:off x="6209346" y="3474733"/>
              <a:ext cx="352244" cy="1088355"/>
            </a:xfrm>
            <a:custGeom>
              <a:avLst/>
              <a:gdLst/>
              <a:ahLst/>
              <a:cxnLst/>
              <a:rect l="l" t="t" r="r" b="b"/>
              <a:pathLst>
                <a:path w="18714" h="57822" extrusionOk="0">
                  <a:moveTo>
                    <a:pt x="18047" y="0"/>
                  </a:moveTo>
                  <a:lnTo>
                    <a:pt x="17880" y="67"/>
                  </a:lnTo>
                  <a:cubicBezTo>
                    <a:pt x="16879" y="601"/>
                    <a:pt x="16045" y="1301"/>
                    <a:pt x="15378" y="2202"/>
                  </a:cubicBezTo>
                  <a:cubicBezTo>
                    <a:pt x="14711" y="3069"/>
                    <a:pt x="14211" y="4036"/>
                    <a:pt x="13844" y="5037"/>
                  </a:cubicBezTo>
                  <a:cubicBezTo>
                    <a:pt x="13043" y="7039"/>
                    <a:pt x="12776" y="9140"/>
                    <a:pt x="12376" y="11175"/>
                  </a:cubicBezTo>
                  <a:cubicBezTo>
                    <a:pt x="11976" y="13176"/>
                    <a:pt x="11475" y="15144"/>
                    <a:pt x="10475" y="16812"/>
                  </a:cubicBezTo>
                  <a:cubicBezTo>
                    <a:pt x="9941" y="17646"/>
                    <a:pt x="9341" y="18413"/>
                    <a:pt x="8807" y="19214"/>
                  </a:cubicBezTo>
                  <a:cubicBezTo>
                    <a:pt x="8206" y="20014"/>
                    <a:pt x="7806" y="20915"/>
                    <a:pt x="7639" y="21882"/>
                  </a:cubicBezTo>
                  <a:cubicBezTo>
                    <a:pt x="7339" y="23851"/>
                    <a:pt x="8440" y="25585"/>
                    <a:pt x="8206" y="27320"/>
                  </a:cubicBezTo>
                  <a:cubicBezTo>
                    <a:pt x="8106" y="28187"/>
                    <a:pt x="7839" y="29021"/>
                    <a:pt x="7372" y="29755"/>
                  </a:cubicBezTo>
                  <a:cubicBezTo>
                    <a:pt x="6972" y="30489"/>
                    <a:pt x="6472" y="31189"/>
                    <a:pt x="5971" y="31890"/>
                  </a:cubicBezTo>
                  <a:cubicBezTo>
                    <a:pt x="5504" y="32557"/>
                    <a:pt x="5071" y="33291"/>
                    <a:pt x="4737" y="34058"/>
                  </a:cubicBezTo>
                  <a:cubicBezTo>
                    <a:pt x="4404" y="34792"/>
                    <a:pt x="4204" y="35559"/>
                    <a:pt x="4170" y="36393"/>
                  </a:cubicBezTo>
                  <a:cubicBezTo>
                    <a:pt x="4037" y="37961"/>
                    <a:pt x="4270" y="39462"/>
                    <a:pt x="4170" y="40863"/>
                  </a:cubicBezTo>
                  <a:cubicBezTo>
                    <a:pt x="4037" y="42197"/>
                    <a:pt x="3636" y="43498"/>
                    <a:pt x="3003" y="44699"/>
                  </a:cubicBezTo>
                  <a:cubicBezTo>
                    <a:pt x="2436" y="45833"/>
                    <a:pt x="1802" y="46900"/>
                    <a:pt x="1301" y="47901"/>
                  </a:cubicBezTo>
                  <a:cubicBezTo>
                    <a:pt x="1035" y="48401"/>
                    <a:pt x="768" y="48902"/>
                    <a:pt x="568" y="49369"/>
                  </a:cubicBezTo>
                  <a:cubicBezTo>
                    <a:pt x="401" y="49869"/>
                    <a:pt x="234" y="50336"/>
                    <a:pt x="167" y="50870"/>
                  </a:cubicBezTo>
                  <a:cubicBezTo>
                    <a:pt x="34" y="51737"/>
                    <a:pt x="1" y="52638"/>
                    <a:pt x="134" y="53538"/>
                  </a:cubicBezTo>
                  <a:cubicBezTo>
                    <a:pt x="234" y="54773"/>
                    <a:pt x="701" y="55940"/>
                    <a:pt x="1468" y="56908"/>
                  </a:cubicBezTo>
                  <a:cubicBezTo>
                    <a:pt x="1568" y="57074"/>
                    <a:pt x="1702" y="57208"/>
                    <a:pt x="1835" y="57341"/>
                  </a:cubicBezTo>
                  <a:cubicBezTo>
                    <a:pt x="1935" y="57441"/>
                    <a:pt x="2035" y="57508"/>
                    <a:pt x="2135" y="57608"/>
                  </a:cubicBezTo>
                  <a:cubicBezTo>
                    <a:pt x="2336" y="57741"/>
                    <a:pt x="2402" y="57775"/>
                    <a:pt x="2402" y="57775"/>
                  </a:cubicBezTo>
                  <a:cubicBezTo>
                    <a:pt x="2069" y="57508"/>
                    <a:pt x="1768" y="57208"/>
                    <a:pt x="1502" y="56908"/>
                  </a:cubicBezTo>
                  <a:cubicBezTo>
                    <a:pt x="801" y="55907"/>
                    <a:pt x="367" y="54739"/>
                    <a:pt x="267" y="53505"/>
                  </a:cubicBezTo>
                  <a:cubicBezTo>
                    <a:pt x="134" y="52638"/>
                    <a:pt x="167" y="51771"/>
                    <a:pt x="301" y="50870"/>
                  </a:cubicBezTo>
                  <a:cubicBezTo>
                    <a:pt x="401" y="50403"/>
                    <a:pt x="534" y="49903"/>
                    <a:pt x="734" y="49436"/>
                  </a:cubicBezTo>
                  <a:cubicBezTo>
                    <a:pt x="935" y="48935"/>
                    <a:pt x="1168" y="48468"/>
                    <a:pt x="1435" y="47968"/>
                  </a:cubicBezTo>
                  <a:cubicBezTo>
                    <a:pt x="1969" y="46967"/>
                    <a:pt x="2602" y="45933"/>
                    <a:pt x="3169" y="44799"/>
                  </a:cubicBezTo>
                  <a:cubicBezTo>
                    <a:pt x="3837" y="43565"/>
                    <a:pt x="4237" y="42264"/>
                    <a:pt x="4370" y="40896"/>
                  </a:cubicBezTo>
                  <a:cubicBezTo>
                    <a:pt x="4504" y="39462"/>
                    <a:pt x="4270" y="37961"/>
                    <a:pt x="4404" y="36426"/>
                  </a:cubicBezTo>
                  <a:cubicBezTo>
                    <a:pt x="4470" y="35626"/>
                    <a:pt x="4637" y="34858"/>
                    <a:pt x="4971" y="34158"/>
                  </a:cubicBezTo>
                  <a:cubicBezTo>
                    <a:pt x="5304" y="33391"/>
                    <a:pt x="5738" y="32690"/>
                    <a:pt x="6205" y="32023"/>
                  </a:cubicBezTo>
                  <a:cubicBezTo>
                    <a:pt x="6705" y="31356"/>
                    <a:pt x="7206" y="30655"/>
                    <a:pt x="7639" y="29888"/>
                  </a:cubicBezTo>
                  <a:cubicBezTo>
                    <a:pt x="8106" y="29121"/>
                    <a:pt x="8407" y="28254"/>
                    <a:pt x="8507" y="27353"/>
                  </a:cubicBezTo>
                  <a:cubicBezTo>
                    <a:pt x="8740" y="25518"/>
                    <a:pt x="7673" y="23750"/>
                    <a:pt x="7940" y="21916"/>
                  </a:cubicBezTo>
                  <a:cubicBezTo>
                    <a:pt x="8140" y="21015"/>
                    <a:pt x="8507" y="20148"/>
                    <a:pt x="9074" y="19381"/>
                  </a:cubicBezTo>
                  <a:cubicBezTo>
                    <a:pt x="9607" y="18580"/>
                    <a:pt x="10208" y="17813"/>
                    <a:pt x="10742" y="16979"/>
                  </a:cubicBezTo>
                  <a:cubicBezTo>
                    <a:pt x="11809" y="15244"/>
                    <a:pt x="12309" y="13243"/>
                    <a:pt x="12710" y="11242"/>
                  </a:cubicBezTo>
                  <a:cubicBezTo>
                    <a:pt x="13077" y="9207"/>
                    <a:pt x="13377" y="7139"/>
                    <a:pt x="14144" y="5171"/>
                  </a:cubicBezTo>
                  <a:cubicBezTo>
                    <a:pt x="14511" y="4170"/>
                    <a:pt x="15011" y="3236"/>
                    <a:pt x="15645" y="2402"/>
                  </a:cubicBezTo>
                  <a:cubicBezTo>
                    <a:pt x="16234" y="1596"/>
                    <a:pt x="16996" y="934"/>
                    <a:pt x="17851" y="469"/>
                  </a:cubicBezTo>
                  <a:lnTo>
                    <a:pt x="17851" y="469"/>
                  </a:lnTo>
                  <a:cubicBezTo>
                    <a:pt x="17984" y="1557"/>
                    <a:pt x="18181" y="2613"/>
                    <a:pt x="18280" y="3669"/>
                  </a:cubicBezTo>
                  <a:cubicBezTo>
                    <a:pt x="18414" y="4704"/>
                    <a:pt x="18447" y="5771"/>
                    <a:pt x="18414" y="6838"/>
                  </a:cubicBezTo>
                  <a:cubicBezTo>
                    <a:pt x="18380" y="7372"/>
                    <a:pt x="18314" y="7872"/>
                    <a:pt x="18247" y="8406"/>
                  </a:cubicBezTo>
                  <a:cubicBezTo>
                    <a:pt x="18113" y="8907"/>
                    <a:pt x="17947" y="9374"/>
                    <a:pt x="17747" y="9841"/>
                  </a:cubicBezTo>
                  <a:cubicBezTo>
                    <a:pt x="17313" y="10808"/>
                    <a:pt x="16913" y="11775"/>
                    <a:pt x="16612" y="12776"/>
                  </a:cubicBezTo>
                  <a:cubicBezTo>
                    <a:pt x="16312" y="13777"/>
                    <a:pt x="16145" y="14777"/>
                    <a:pt x="16079" y="15811"/>
                  </a:cubicBezTo>
                  <a:cubicBezTo>
                    <a:pt x="15979" y="16812"/>
                    <a:pt x="15845" y="17813"/>
                    <a:pt x="15745" y="18780"/>
                  </a:cubicBezTo>
                  <a:cubicBezTo>
                    <a:pt x="15512" y="20748"/>
                    <a:pt x="15378" y="22716"/>
                    <a:pt x="14578" y="24418"/>
                  </a:cubicBezTo>
                  <a:cubicBezTo>
                    <a:pt x="14177" y="25252"/>
                    <a:pt x="13677" y="26052"/>
                    <a:pt x="13277" y="26886"/>
                  </a:cubicBezTo>
                  <a:cubicBezTo>
                    <a:pt x="12910" y="27753"/>
                    <a:pt x="12676" y="28654"/>
                    <a:pt x="12643" y="29588"/>
                  </a:cubicBezTo>
                  <a:cubicBezTo>
                    <a:pt x="12543" y="31389"/>
                    <a:pt x="12776" y="33157"/>
                    <a:pt x="12309" y="34758"/>
                  </a:cubicBezTo>
                  <a:cubicBezTo>
                    <a:pt x="11809" y="36326"/>
                    <a:pt x="10808" y="37660"/>
                    <a:pt x="10275" y="39162"/>
                  </a:cubicBezTo>
                  <a:cubicBezTo>
                    <a:pt x="9774" y="40663"/>
                    <a:pt x="9941" y="42264"/>
                    <a:pt x="10174" y="43665"/>
                  </a:cubicBezTo>
                  <a:cubicBezTo>
                    <a:pt x="10408" y="45066"/>
                    <a:pt x="10641" y="46433"/>
                    <a:pt x="10341" y="47668"/>
                  </a:cubicBezTo>
                  <a:cubicBezTo>
                    <a:pt x="10041" y="48902"/>
                    <a:pt x="9174" y="49836"/>
                    <a:pt x="8607" y="50837"/>
                  </a:cubicBezTo>
                  <a:cubicBezTo>
                    <a:pt x="8306" y="51304"/>
                    <a:pt x="8106" y="51837"/>
                    <a:pt x="8040" y="52404"/>
                  </a:cubicBezTo>
                  <a:cubicBezTo>
                    <a:pt x="7973" y="52905"/>
                    <a:pt x="7940" y="53405"/>
                    <a:pt x="7940" y="53905"/>
                  </a:cubicBezTo>
                  <a:cubicBezTo>
                    <a:pt x="7940" y="54372"/>
                    <a:pt x="7873" y="54839"/>
                    <a:pt x="7739" y="55273"/>
                  </a:cubicBezTo>
                  <a:cubicBezTo>
                    <a:pt x="7573" y="55673"/>
                    <a:pt x="7339" y="56007"/>
                    <a:pt x="7006" y="56274"/>
                  </a:cubicBezTo>
                  <a:cubicBezTo>
                    <a:pt x="6472" y="56707"/>
                    <a:pt x="5838" y="57041"/>
                    <a:pt x="5171" y="57308"/>
                  </a:cubicBezTo>
                  <a:cubicBezTo>
                    <a:pt x="4704" y="57475"/>
                    <a:pt x="4204" y="57608"/>
                    <a:pt x="3670" y="57708"/>
                  </a:cubicBezTo>
                  <a:cubicBezTo>
                    <a:pt x="3370" y="57775"/>
                    <a:pt x="3069" y="57808"/>
                    <a:pt x="2736" y="57808"/>
                  </a:cubicBezTo>
                  <a:cubicBezTo>
                    <a:pt x="2469" y="57775"/>
                    <a:pt x="2369" y="57775"/>
                    <a:pt x="2369" y="57775"/>
                  </a:cubicBezTo>
                  <a:lnTo>
                    <a:pt x="2369" y="57775"/>
                  </a:lnTo>
                  <a:cubicBezTo>
                    <a:pt x="2564" y="57805"/>
                    <a:pt x="2759" y="57821"/>
                    <a:pt x="2951" y="57821"/>
                  </a:cubicBezTo>
                  <a:cubicBezTo>
                    <a:pt x="3186" y="57821"/>
                    <a:pt x="3416" y="57797"/>
                    <a:pt x="3636" y="57741"/>
                  </a:cubicBezTo>
                  <a:cubicBezTo>
                    <a:pt x="4170" y="57675"/>
                    <a:pt x="4671" y="57541"/>
                    <a:pt x="5171" y="57375"/>
                  </a:cubicBezTo>
                  <a:cubicBezTo>
                    <a:pt x="5838" y="57141"/>
                    <a:pt x="6472" y="56774"/>
                    <a:pt x="7039" y="56340"/>
                  </a:cubicBezTo>
                  <a:cubicBezTo>
                    <a:pt x="7372" y="56074"/>
                    <a:pt x="7639" y="55707"/>
                    <a:pt x="7806" y="55306"/>
                  </a:cubicBezTo>
                  <a:cubicBezTo>
                    <a:pt x="7940" y="54873"/>
                    <a:pt x="8006" y="54406"/>
                    <a:pt x="8040" y="53905"/>
                  </a:cubicBezTo>
                  <a:cubicBezTo>
                    <a:pt x="8040" y="53405"/>
                    <a:pt x="8073" y="52905"/>
                    <a:pt x="8140" y="52404"/>
                  </a:cubicBezTo>
                  <a:cubicBezTo>
                    <a:pt x="8240" y="51871"/>
                    <a:pt x="8407" y="51370"/>
                    <a:pt x="8707" y="50903"/>
                  </a:cubicBezTo>
                  <a:cubicBezTo>
                    <a:pt x="9240" y="49936"/>
                    <a:pt x="10174" y="49035"/>
                    <a:pt x="10475" y="47701"/>
                  </a:cubicBezTo>
                  <a:cubicBezTo>
                    <a:pt x="10775" y="46400"/>
                    <a:pt x="10541" y="45032"/>
                    <a:pt x="10341" y="43631"/>
                  </a:cubicBezTo>
                  <a:cubicBezTo>
                    <a:pt x="10141" y="42230"/>
                    <a:pt x="9941" y="40696"/>
                    <a:pt x="10441" y="39228"/>
                  </a:cubicBezTo>
                  <a:cubicBezTo>
                    <a:pt x="10975" y="37761"/>
                    <a:pt x="11976" y="36460"/>
                    <a:pt x="12476" y="34792"/>
                  </a:cubicBezTo>
                  <a:cubicBezTo>
                    <a:pt x="13010" y="33157"/>
                    <a:pt x="12776" y="31356"/>
                    <a:pt x="12876" y="29588"/>
                  </a:cubicBezTo>
                  <a:cubicBezTo>
                    <a:pt x="12910" y="28687"/>
                    <a:pt x="13110" y="27820"/>
                    <a:pt x="13477" y="26986"/>
                  </a:cubicBezTo>
                  <a:cubicBezTo>
                    <a:pt x="13844" y="26152"/>
                    <a:pt x="14377" y="25385"/>
                    <a:pt x="14778" y="24518"/>
                  </a:cubicBezTo>
                  <a:cubicBezTo>
                    <a:pt x="15612" y="22750"/>
                    <a:pt x="15745" y="20782"/>
                    <a:pt x="15979" y="18814"/>
                  </a:cubicBezTo>
                  <a:cubicBezTo>
                    <a:pt x="16112" y="17846"/>
                    <a:pt x="16212" y="16846"/>
                    <a:pt x="16312" y="15845"/>
                  </a:cubicBezTo>
                  <a:cubicBezTo>
                    <a:pt x="16379" y="14811"/>
                    <a:pt x="16579" y="13810"/>
                    <a:pt x="16846" y="12843"/>
                  </a:cubicBezTo>
                  <a:cubicBezTo>
                    <a:pt x="17146" y="11875"/>
                    <a:pt x="17546" y="10908"/>
                    <a:pt x="17947" y="9941"/>
                  </a:cubicBezTo>
                  <a:cubicBezTo>
                    <a:pt x="18180" y="9474"/>
                    <a:pt x="18347" y="8973"/>
                    <a:pt x="18514" y="8440"/>
                  </a:cubicBezTo>
                  <a:cubicBezTo>
                    <a:pt x="18580" y="7906"/>
                    <a:pt x="18614" y="7372"/>
                    <a:pt x="18647" y="6838"/>
                  </a:cubicBezTo>
                  <a:cubicBezTo>
                    <a:pt x="18714" y="5771"/>
                    <a:pt x="18647" y="4670"/>
                    <a:pt x="18514" y="3603"/>
                  </a:cubicBezTo>
                  <a:cubicBezTo>
                    <a:pt x="18414" y="2535"/>
                    <a:pt x="18214" y="1468"/>
                    <a:pt x="18080" y="400"/>
                  </a:cubicBezTo>
                  <a:lnTo>
                    <a:pt x="18080" y="200"/>
                  </a:lnTo>
                  <a:lnTo>
                    <a:pt x="18047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789;p44">
              <a:extLst>
                <a:ext uri="{FF2B5EF4-FFF2-40B4-BE49-F238E27FC236}">
                  <a16:creationId xmlns:a16="http://schemas.microsoft.com/office/drawing/2014/main" id="{5B5C1FC2-275B-4FC0-BFB6-C1A9A9024C9F}"/>
                </a:ext>
              </a:extLst>
            </p:cNvPr>
            <p:cNvSpPr/>
            <p:nvPr/>
          </p:nvSpPr>
          <p:spPr>
            <a:xfrm>
              <a:off x="6253918" y="3526834"/>
              <a:ext cx="277538" cy="1035369"/>
            </a:xfrm>
            <a:custGeom>
              <a:avLst/>
              <a:gdLst/>
              <a:ahLst/>
              <a:cxnLst/>
              <a:rect l="l" t="t" r="r" b="b"/>
              <a:pathLst>
                <a:path w="14745" h="55007" extrusionOk="0">
                  <a:moveTo>
                    <a:pt x="14745" y="1"/>
                  </a:moveTo>
                  <a:cubicBezTo>
                    <a:pt x="14711" y="68"/>
                    <a:pt x="14711" y="101"/>
                    <a:pt x="14711" y="168"/>
                  </a:cubicBezTo>
                  <a:lnTo>
                    <a:pt x="14611" y="568"/>
                  </a:lnTo>
                  <a:cubicBezTo>
                    <a:pt x="14511" y="935"/>
                    <a:pt x="14378" y="1502"/>
                    <a:pt x="14211" y="2202"/>
                  </a:cubicBezTo>
                  <a:cubicBezTo>
                    <a:pt x="14044" y="2870"/>
                    <a:pt x="13611" y="3670"/>
                    <a:pt x="13244" y="4637"/>
                  </a:cubicBezTo>
                  <a:cubicBezTo>
                    <a:pt x="12810" y="5705"/>
                    <a:pt x="12443" y="6806"/>
                    <a:pt x="12143" y="7940"/>
                  </a:cubicBezTo>
                  <a:cubicBezTo>
                    <a:pt x="11776" y="9174"/>
                    <a:pt x="11476" y="10575"/>
                    <a:pt x="11142" y="12043"/>
                  </a:cubicBezTo>
                  <a:cubicBezTo>
                    <a:pt x="10842" y="13644"/>
                    <a:pt x="10342" y="15178"/>
                    <a:pt x="9641" y="16613"/>
                  </a:cubicBezTo>
                  <a:cubicBezTo>
                    <a:pt x="9207" y="17380"/>
                    <a:pt x="8841" y="18147"/>
                    <a:pt x="8474" y="18981"/>
                  </a:cubicBezTo>
                  <a:cubicBezTo>
                    <a:pt x="8140" y="19848"/>
                    <a:pt x="7940" y="20716"/>
                    <a:pt x="7806" y="21650"/>
                  </a:cubicBezTo>
                  <a:cubicBezTo>
                    <a:pt x="7573" y="23551"/>
                    <a:pt x="7239" y="25419"/>
                    <a:pt x="6806" y="27287"/>
                  </a:cubicBezTo>
                  <a:cubicBezTo>
                    <a:pt x="5872" y="31123"/>
                    <a:pt x="4971" y="34759"/>
                    <a:pt x="4171" y="38095"/>
                  </a:cubicBezTo>
                  <a:cubicBezTo>
                    <a:pt x="3370" y="41397"/>
                    <a:pt x="2603" y="44366"/>
                    <a:pt x="1969" y="46901"/>
                  </a:cubicBezTo>
                  <a:cubicBezTo>
                    <a:pt x="1335" y="49403"/>
                    <a:pt x="835" y="51404"/>
                    <a:pt x="501" y="52839"/>
                  </a:cubicBezTo>
                  <a:cubicBezTo>
                    <a:pt x="334" y="53506"/>
                    <a:pt x="201" y="54039"/>
                    <a:pt x="101" y="54440"/>
                  </a:cubicBezTo>
                  <a:cubicBezTo>
                    <a:pt x="68" y="54607"/>
                    <a:pt x="34" y="54740"/>
                    <a:pt x="1" y="54873"/>
                  </a:cubicBezTo>
                  <a:cubicBezTo>
                    <a:pt x="1" y="54907"/>
                    <a:pt x="1" y="54973"/>
                    <a:pt x="1" y="55007"/>
                  </a:cubicBezTo>
                  <a:cubicBezTo>
                    <a:pt x="34" y="54973"/>
                    <a:pt x="68" y="54907"/>
                    <a:pt x="68" y="54873"/>
                  </a:cubicBezTo>
                  <a:cubicBezTo>
                    <a:pt x="101" y="54773"/>
                    <a:pt x="134" y="54640"/>
                    <a:pt x="201" y="54440"/>
                  </a:cubicBezTo>
                  <a:cubicBezTo>
                    <a:pt x="301" y="54073"/>
                    <a:pt x="435" y="53539"/>
                    <a:pt x="601" y="52839"/>
                  </a:cubicBezTo>
                  <a:cubicBezTo>
                    <a:pt x="968" y="51438"/>
                    <a:pt x="1502" y="49403"/>
                    <a:pt x="2169" y="46934"/>
                  </a:cubicBezTo>
                  <a:cubicBezTo>
                    <a:pt x="2803" y="44466"/>
                    <a:pt x="3570" y="41464"/>
                    <a:pt x="4437" y="38161"/>
                  </a:cubicBezTo>
                  <a:cubicBezTo>
                    <a:pt x="5305" y="34859"/>
                    <a:pt x="6172" y="31190"/>
                    <a:pt x="7106" y="27354"/>
                  </a:cubicBezTo>
                  <a:cubicBezTo>
                    <a:pt x="7540" y="25486"/>
                    <a:pt x="7873" y="23584"/>
                    <a:pt x="8107" y="21683"/>
                  </a:cubicBezTo>
                  <a:cubicBezTo>
                    <a:pt x="8207" y="20782"/>
                    <a:pt x="8440" y="19915"/>
                    <a:pt x="8774" y="19081"/>
                  </a:cubicBezTo>
                  <a:cubicBezTo>
                    <a:pt x="9074" y="18247"/>
                    <a:pt x="9508" y="17513"/>
                    <a:pt x="9908" y="16746"/>
                  </a:cubicBezTo>
                  <a:cubicBezTo>
                    <a:pt x="10742" y="15212"/>
                    <a:pt x="11042" y="13577"/>
                    <a:pt x="11376" y="12109"/>
                  </a:cubicBezTo>
                  <a:cubicBezTo>
                    <a:pt x="11709" y="10642"/>
                    <a:pt x="12009" y="9241"/>
                    <a:pt x="12343" y="8007"/>
                  </a:cubicBezTo>
                  <a:cubicBezTo>
                    <a:pt x="12677" y="6739"/>
                    <a:pt x="13044" y="5638"/>
                    <a:pt x="13410" y="4671"/>
                  </a:cubicBezTo>
                  <a:cubicBezTo>
                    <a:pt x="13744" y="3870"/>
                    <a:pt x="14078" y="3070"/>
                    <a:pt x="14344" y="2202"/>
                  </a:cubicBezTo>
                  <a:cubicBezTo>
                    <a:pt x="14511" y="1502"/>
                    <a:pt x="14578" y="968"/>
                    <a:pt x="14645" y="568"/>
                  </a:cubicBezTo>
                  <a:cubicBezTo>
                    <a:pt x="14678" y="401"/>
                    <a:pt x="14711" y="268"/>
                    <a:pt x="14745" y="168"/>
                  </a:cubicBezTo>
                  <a:cubicBezTo>
                    <a:pt x="14745" y="68"/>
                    <a:pt x="14745" y="1"/>
                    <a:pt x="14745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1790;p44">
              <a:extLst>
                <a:ext uri="{FF2B5EF4-FFF2-40B4-BE49-F238E27FC236}">
                  <a16:creationId xmlns:a16="http://schemas.microsoft.com/office/drawing/2014/main" id="{5B300209-4107-473A-8D67-EAA233536A30}"/>
                </a:ext>
              </a:extLst>
            </p:cNvPr>
            <p:cNvSpPr/>
            <p:nvPr/>
          </p:nvSpPr>
          <p:spPr>
            <a:xfrm>
              <a:off x="5947525" y="3196574"/>
              <a:ext cx="395574" cy="1366269"/>
            </a:xfrm>
            <a:custGeom>
              <a:avLst/>
              <a:gdLst/>
              <a:ahLst/>
              <a:cxnLst/>
              <a:rect l="l" t="t" r="r" b="b"/>
              <a:pathLst>
                <a:path w="21016" h="72587" extrusionOk="0">
                  <a:moveTo>
                    <a:pt x="1368" y="1"/>
                  </a:moveTo>
                  <a:cubicBezTo>
                    <a:pt x="868" y="3237"/>
                    <a:pt x="1" y="5471"/>
                    <a:pt x="267" y="9875"/>
                  </a:cubicBezTo>
                  <a:cubicBezTo>
                    <a:pt x="368" y="11442"/>
                    <a:pt x="2202" y="14445"/>
                    <a:pt x="2469" y="17947"/>
                  </a:cubicBezTo>
                  <a:cubicBezTo>
                    <a:pt x="2602" y="20015"/>
                    <a:pt x="2703" y="22083"/>
                    <a:pt x="2836" y="24152"/>
                  </a:cubicBezTo>
                  <a:cubicBezTo>
                    <a:pt x="2969" y="26220"/>
                    <a:pt x="3103" y="28221"/>
                    <a:pt x="3837" y="30089"/>
                  </a:cubicBezTo>
                  <a:cubicBezTo>
                    <a:pt x="4370" y="31557"/>
                    <a:pt x="5271" y="32858"/>
                    <a:pt x="5671" y="34359"/>
                  </a:cubicBezTo>
                  <a:cubicBezTo>
                    <a:pt x="6439" y="37161"/>
                    <a:pt x="5438" y="40196"/>
                    <a:pt x="6072" y="43032"/>
                  </a:cubicBezTo>
                  <a:cubicBezTo>
                    <a:pt x="6572" y="45467"/>
                    <a:pt x="8240" y="47535"/>
                    <a:pt x="8607" y="49970"/>
                  </a:cubicBezTo>
                  <a:cubicBezTo>
                    <a:pt x="9074" y="53406"/>
                    <a:pt x="6839" y="56975"/>
                    <a:pt x="8006" y="60244"/>
                  </a:cubicBezTo>
                  <a:cubicBezTo>
                    <a:pt x="8573" y="61879"/>
                    <a:pt x="9908" y="63146"/>
                    <a:pt x="10275" y="64814"/>
                  </a:cubicBezTo>
                  <a:cubicBezTo>
                    <a:pt x="10575" y="66148"/>
                    <a:pt x="10241" y="67516"/>
                    <a:pt x="10508" y="68817"/>
                  </a:cubicBezTo>
                  <a:cubicBezTo>
                    <a:pt x="10922" y="70821"/>
                    <a:pt x="14582" y="72431"/>
                    <a:pt x="16801" y="72431"/>
                  </a:cubicBezTo>
                  <a:cubicBezTo>
                    <a:pt x="16908" y="72431"/>
                    <a:pt x="17012" y="72427"/>
                    <a:pt x="17113" y="72419"/>
                  </a:cubicBezTo>
                  <a:lnTo>
                    <a:pt x="17113" y="72586"/>
                  </a:lnTo>
                  <a:cubicBezTo>
                    <a:pt x="20148" y="70752"/>
                    <a:pt x="21016" y="65248"/>
                    <a:pt x="19748" y="61945"/>
                  </a:cubicBezTo>
                  <a:cubicBezTo>
                    <a:pt x="18480" y="58643"/>
                    <a:pt x="16246" y="55607"/>
                    <a:pt x="15912" y="52072"/>
                  </a:cubicBezTo>
                  <a:cubicBezTo>
                    <a:pt x="15645" y="49370"/>
                    <a:pt x="16546" y="46568"/>
                    <a:pt x="15912" y="43932"/>
                  </a:cubicBezTo>
                  <a:cubicBezTo>
                    <a:pt x="15078" y="40330"/>
                    <a:pt x="11542" y="37561"/>
                    <a:pt x="11609" y="33892"/>
                  </a:cubicBezTo>
                  <a:cubicBezTo>
                    <a:pt x="11609" y="31824"/>
                    <a:pt x="12810" y="29889"/>
                    <a:pt x="12710" y="27821"/>
                  </a:cubicBezTo>
                  <a:cubicBezTo>
                    <a:pt x="12576" y="25286"/>
                    <a:pt x="10642" y="23284"/>
                    <a:pt x="9441" y="21049"/>
                  </a:cubicBezTo>
                  <a:cubicBezTo>
                    <a:pt x="7606" y="17647"/>
                    <a:pt x="7473" y="13611"/>
                    <a:pt x="6839" y="9808"/>
                  </a:cubicBezTo>
                  <a:cubicBezTo>
                    <a:pt x="6205" y="5972"/>
                    <a:pt x="4771" y="1869"/>
                    <a:pt x="1368" y="1"/>
                  </a:cubicBez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791;p44">
              <a:extLst>
                <a:ext uri="{FF2B5EF4-FFF2-40B4-BE49-F238E27FC236}">
                  <a16:creationId xmlns:a16="http://schemas.microsoft.com/office/drawing/2014/main" id="{8B82E5A0-9862-40E7-8FBB-71D4E2F9E189}"/>
                </a:ext>
              </a:extLst>
            </p:cNvPr>
            <p:cNvSpPr/>
            <p:nvPr/>
          </p:nvSpPr>
          <p:spPr>
            <a:xfrm>
              <a:off x="5988972" y="3256863"/>
              <a:ext cx="279420" cy="1302837"/>
            </a:xfrm>
            <a:custGeom>
              <a:avLst/>
              <a:gdLst/>
              <a:ahLst/>
              <a:cxnLst/>
              <a:rect l="l" t="t" r="r" b="b"/>
              <a:pathLst>
                <a:path w="14845" h="69217" extrusionOk="0">
                  <a:moveTo>
                    <a:pt x="0" y="0"/>
                  </a:moveTo>
                  <a:cubicBezTo>
                    <a:pt x="0" y="67"/>
                    <a:pt x="0" y="134"/>
                    <a:pt x="0" y="167"/>
                  </a:cubicBezTo>
                  <a:cubicBezTo>
                    <a:pt x="0" y="334"/>
                    <a:pt x="34" y="501"/>
                    <a:pt x="67" y="701"/>
                  </a:cubicBezTo>
                  <a:cubicBezTo>
                    <a:pt x="134" y="1201"/>
                    <a:pt x="234" y="1868"/>
                    <a:pt x="367" y="2769"/>
                  </a:cubicBezTo>
                  <a:cubicBezTo>
                    <a:pt x="534" y="3669"/>
                    <a:pt x="1001" y="4670"/>
                    <a:pt x="1368" y="5871"/>
                  </a:cubicBezTo>
                  <a:cubicBezTo>
                    <a:pt x="1735" y="7105"/>
                    <a:pt x="2168" y="8506"/>
                    <a:pt x="2502" y="10041"/>
                  </a:cubicBezTo>
                  <a:cubicBezTo>
                    <a:pt x="2836" y="11608"/>
                    <a:pt x="3136" y="13343"/>
                    <a:pt x="3436" y="15211"/>
                  </a:cubicBezTo>
                  <a:cubicBezTo>
                    <a:pt x="3736" y="17079"/>
                    <a:pt x="4070" y="19114"/>
                    <a:pt x="5004" y="21049"/>
                  </a:cubicBezTo>
                  <a:cubicBezTo>
                    <a:pt x="5437" y="22016"/>
                    <a:pt x="5904" y="23017"/>
                    <a:pt x="6271" y="24051"/>
                  </a:cubicBezTo>
                  <a:cubicBezTo>
                    <a:pt x="6605" y="25118"/>
                    <a:pt x="6838" y="26219"/>
                    <a:pt x="6905" y="27353"/>
                  </a:cubicBezTo>
                  <a:cubicBezTo>
                    <a:pt x="7072" y="29721"/>
                    <a:pt x="7372" y="32090"/>
                    <a:pt x="7806" y="34425"/>
                  </a:cubicBezTo>
                  <a:cubicBezTo>
                    <a:pt x="8740" y="39228"/>
                    <a:pt x="9607" y="43832"/>
                    <a:pt x="10441" y="48001"/>
                  </a:cubicBezTo>
                  <a:cubicBezTo>
                    <a:pt x="11242" y="52171"/>
                    <a:pt x="12042" y="55907"/>
                    <a:pt x="12709" y="59042"/>
                  </a:cubicBezTo>
                  <a:cubicBezTo>
                    <a:pt x="13343" y="62211"/>
                    <a:pt x="13877" y="64713"/>
                    <a:pt x="14244" y="66481"/>
                  </a:cubicBezTo>
                  <a:lnTo>
                    <a:pt x="14677" y="68516"/>
                  </a:lnTo>
                  <a:cubicBezTo>
                    <a:pt x="14711" y="68716"/>
                    <a:pt x="14777" y="68916"/>
                    <a:pt x="14811" y="69050"/>
                  </a:cubicBezTo>
                  <a:cubicBezTo>
                    <a:pt x="14811" y="69083"/>
                    <a:pt x="14811" y="69150"/>
                    <a:pt x="14844" y="69216"/>
                  </a:cubicBezTo>
                  <a:cubicBezTo>
                    <a:pt x="14844" y="69150"/>
                    <a:pt x="14844" y="69083"/>
                    <a:pt x="14844" y="69016"/>
                  </a:cubicBezTo>
                  <a:cubicBezTo>
                    <a:pt x="14811" y="68883"/>
                    <a:pt x="14777" y="68716"/>
                    <a:pt x="14744" y="68516"/>
                  </a:cubicBezTo>
                  <a:cubicBezTo>
                    <a:pt x="14677" y="68016"/>
                    <a:pt x="14544" y="67348"/>
                    <a:pt x="14377" y="66481"/>
                  </a:cubicBezTo>
                  <a:cubicBezTo>
                    <a:pt x="14010" y="64680"/>
                    <a:pt x="13543" y="62145"/>
                    <a:pt x="12909" y="59009"/>
                  </a:cubicBezTo>
                  <a:cubicBezTo>
                    <a:pt x="12276" y="55874"/>
                    <a:pt x="11542" y="52104"/>
                    <a:pt x="10708" y="47935"/>
                  </a:cubicBezTo>
                  <a:cubicBezTo>
                    <a:pt x="9874" y="43798"/>
                    <a:pt x="9040" y="39195"/>
                    <a:pt x="8106" y="34391"/>
                  </a:cubicBezTo>
                  <a:cubicBezTo>
                    <a:pt x="7672" y="32023"/>
                    <a:pt x="7372" y="29655"/>
                    <a:pt x="7205" y="27286"/>
                  </a:cubicBezTo>
                  <a:cubicBezTo>
                    <a:pt x="7105" y="26152"/>
                    <a:pt x="6905" y="25018"/>
                    <a:pt x="6538" y="23917"/>
                  </a:cubicBezTo>
                  <a:cubicBezTo>
                    <a:pt x="6171" y="22883"/>
                    <a:pt x="5671" y="21883"/>
                    <a:pt x="5237" y="20915"/>
                  </a:cubicBezTo>
                  <a:cubicBezTo>
                    <a:pt x="4337" y="19014"/>
                    <a:pt x="4003" y="17012"/>
                    <a:pt x="3669" y="15144"/>
                  </a:cubicBezTo>
                  <a:cubicBezTo>
                    <a:pt x="3369" y="13310"/>
                    <a:pt x="3069" y="11542"/>
                    <a:pt x="2702" y="9974"/>
                  </a:cubicBezTo>
                  <a:cubicBezTo>
                    <a:pt x="2335" y="8406"/>
                    <a:pt x="1935" y="7005"/>
                    <a:pt x="1535" y="5804"/>
                  </a:cubicBezTo>
                  <a:cubicBezTo>
                    <a:pt x="1101" y="4603"/>
                    <a:pt x="667" y="3603"/>
                    <a:pt x="467" y="2735"/>
                  </a:cubicBezTo>
                  <a:cubicBezTo>
                    <a:pt x="300" y="1868"/>
                    <a:pt x="200" y="1168"/>
                    <a:pt x="134" y="701"/>
                  </a:cubicBezTo>
                  <a:cubicBezTo>
                    <a:pt x="67" y="467"/>
                    <a:pt x="34" y="300"/>
                    <a:pt x="34" y="167"/>
                  </a:cubicBezTo>
                  <a:cubicBezTo>
                    <a:pt x="0" y="100"/>
                    <a:pt x="0" y="67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792;p44">
              <a:extLst>
                <a:ext uri="{FF2B5EF4-FFF2-40B4-BE49-F238E27FC236}">
                  <a16:creationId xmlns:a16="http://schemas.microsoft.com/office/drawing/2014/main" id="{DF108B07-5542-4503-816A-21E582FA7321}"/>
                </a:ext>
              </a:extLst>
            </p:cNvPr>
            <p:cNvSpPr/>
            <p:nvPr/>
          </p:nvSpPr>
          <p:spPr>
            <a:xfrm>
              <a:off x="8639180" y="1518925"/>
              <a:ext cx="118017" cy="156415"/>
            </a:xfrm>
            <a:custGeom>
              <a:avLst/>
              <a:gdLst/>
              <a:ahLst/>
              <a:cxnLst/>
              <a:rect l="l" t="t" r="r" b="b"/>
              <a:pathLst>
                <a:path w="6270" h="8310" extrusionOk="0">
                  <a:moveTo>
                    <a:pt x="2336" y="0"/>
                  </a:moveTo>
                  <a:lnTo>
                    <a:pt x="2336" y="2202"/>
                  </a:lnTo>
                  <a:cubicBezTo>
                    <a:pt x="935" y="2602"/>
                    <a:pt x="1" y="3870"/>
                    <a:pt x="34" y="5338"/>
                  </a:cubicBezTo>
                  <a:cubicBezTo>
                    <a:pt x="34" y="7739"/>
                    <a:pt x="2202" y="8306"/>
                    <a:pt x="3136" y="8306"/>
                  </a:cubicBezTo>
                  <a:cubicBezTo>
                    <a:pt x="3180" y="8308"/>
                    <a:pt x="3231" y="8310"/>
                    <a:pt x="3286" y="8310"/>
                  </a:cubicBezTo>
                  <a:cubicBezTo>
                    <a:pt x="4150" y="8310"/>
                    <a:pt x="6270" y="7996"/>
                    <a:pt x="6238" y="5238"/>
                  </a:cubicBezTo>
                  <a:lnTo>
                    <a:pt x="4571" y="5238"/>
                  </a:lnTo>
                  <a:cubicBezTo>
                    <a:pt x="4604" y="6005"/>
                    <a:pt x="3970" y="6639"/>
                    <a:pt x="3170" y="6639"/>
                  </a:cubicBezTo>
                  <a:lnTo>
                    <a:pt x="3136" y="6639"/>
                  </a:lnTo>
                  <a:cubicBezTo>
                    <a:pt x="3110" y="6640"/>
                    <a:pt x="3084" y="6641"/>
                    <a:pt x="3059" y="6641"/>
                  </a:cubicBezTo>
                  <a:cubicBezTo>
                    <a:pt x="2521" y="6641"/>
                    <a:pt x="2026" y="6312"/>
                    <a:pt x="1835" y="5771"/>
                  </a:cubicBezTo>
                  <a:cubicBezTo>
                    <a:pt x="1669" y="5338"/>
                    <a:pt x="1702" y="4837"/>
                    <a:pt x="1969" y="4437"/>
                  </a:cubicBezTo>
                  <a:cubicBezTo>
                    <a:pt x="2187" y="4055"/>
                    <a:pt x="2652" y="3717"/>
                    <a:pt x="3417" y="3717"/>
                  </a:cubicBezTo>
                  <a:cubicBezTo>
                    <a:pt x="3586" y="3717"/>
                    <a:pt x="3771" y="3734"/>
                    <a:pt x="3970" y="3770"/>
                  </a:cubicBezTo>
                  <a:lnTo>
                    <a:pt x="3970" y="0"/>
                  </a:lnTo>
                  <a:close/>
                </a:path>
              </a:pathLst>
            </a:custGeom>
            <a:solidFill>
              <a:srgbClr val="F5AA79"/>
            </a:solidFill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1793;p44">
              <a:extLst>
                <a:ext uri="{FF2B5EF4-FFF2-40B4-BE49-F238E27FC236}">
                  <a16:creationId xmlns:a16="http://schemas.microsoft.com/office/drawing/2014/main" id="{734F7409-1331-4640-B1CC-9072922DFB3D}"/>
                </a:ext>
              </a:extLst>
            </p:cNvPr>
            <p:cNvSpPr/>
            <p:nvPr/>
          </p:nvSpPr>
          <p:spPr>
            <a:xfrm>
              <a:off x="8683131" y="1475595"/>
              <a:ext cx="30794" cy="28911"/>
            </a:xfrm>
            <a:custGeom>
              <a:avLst/>
              <a:gdLst/>
              <a:ahLst/>
              <a:cxnLst/>
              <a:rect l="l" t="t" r="r" b="b"/>
              <a:pathLst>
                <a:path w="1636" h="1536" extrusionOk="0">
                  <a:moveTo>
                    <a:pt x="1" y="1"/>
                  </a:moveTo>
                  <a:lnTo>
                    <a:pt x="1" y="1535"/>
                  </a:lnTo>
                  <a:lnTo>
                    <a:pt x="1635" y="1535"/>
                  </a:lnTo>
                  <a:lnTo>
                    <a:pt x="1635" y="1"/>
                  </a:lnTo>
                  <a:close/>
                </a:path>
              </a:pathLst>
            </a:custGeom>
            <a:solidFill>
              <a:srgbClr val="F5AA79"/>
            </a:solidFill>
            <a:ln w="10850" cap="flat" cmpd="sng">
              <a:solidFill>
                <a:srgbClr val="F5AA78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1794;p44">
              <a:extLst>
                <a:ext uri="{FF2B5EF4-FFF2-40B4-BE49-F238E27FC236}">
                  <a16:creationId xmlns:a16="http://schemas.microsoft.com/office/drawing/2014/main" id="{03A4FFEE-66BF-453E-8D8C-42082B30E6B3}"/>
                </a:ext>
              </a:extLst>
            </p:cNvPr>
            <p:cNvSpPr/>
            <p:nvPr/>
          </p:nvSpPr>
          <p:spPr>
            <a:xfrm>
              <a:off x="8468404" y="1345212"/>
              <a:ext cx="459608" cy="460831"/>
            </a:xfrm>
            <a:custGeom>
              <a:avLst/>
              <a:gdLst/>
              <a:ahLst/>
              <a:cxnLst/>
              <a:rect l="l" t="t" r="r" b="b"/>
              <a:pathLst>
                <a:path w="24418" h="24483" extrusionOk="0">
                  <a:moveTo>
                    <a:pt x="12468" y="1"/>
                  </a:moveTo>
                  <a:cubicBezTo>
                    <a:pt x="12240" y="1"/>
                    <a:pt x="12011" y="9"/>
                    <a:pt x="11776" y="23"/>
                  </a:cubicBezTo>
                  <a:cubicBezTo>
                    <a:pt x="11697" y="13"/>
                    <a:pt x="11616" y="9"/>
                    <a:pt x="11534" y="9"/>
                  </a:cubicBezTo>
                  <a:cubicBezTo>
                    <a:pt x="11336" y="9"/>
                    <a:pt x="11130" y="33"/>
                    <a:pt x="10942" y="56"/>
                  </a:cubicBezTo>
                  <a:lnTo>
                    <a:pt x="10074" y="190"/>
                  </a:lnTo>
                  <a:cubicBezTo>
                    <a:pt x="8907" y="423"/>
                    <a:pt x="7773" y="790"/>
                    <a:pt x="6705" y="1357"/>
                  </a:cubicBezTo>
                  <a:cubicBezTo>
                    <a:pt x="5571" y="1924"/>
                    <a:pt x="4570" y="2691"/>
                    <a:pt x="3670" y="3559"/>
                  </a:cubicBezTo>
                  <a:cubicBezTo>
                    <a:pt x="2736" y="4493"/>
                    <a:pt x="1969" y="5560"/>
                    <a:pt x="1368" y="6761"/>
                  </a:cubicBezTo>
                  <a:cubicBezTo>
                    <a:pt x="734" y="7962"/>
                    <a:pt x="301" y="9263"/>
                    <a:pt x="134" y="10630"/>
                  </a:cubicBezTo>
                  <a:cubicBezTo>
                    <a:pt x="67" y="10964"/>
                    <a:pt x="34" y="11331"/>
                    <a:pt x="34" y="11665"/>
                  </a:cubicBezTo>
                  <a:cubicBezTo>
                    <a:pt x="1" y="12031"/>
                    <a:pt x="1" y="12365"/>
                    <a:pt x="1" y="12732"/>
                  </a:cubicBezTo>
                  <a:cubicBezTo>
                    <a:pt x="100" y="14947"/>
                    <a:pt x="789" y="17096"/>
                    <a:pt x="2002" y="18953"/>
                  </a:cubicBezTo>
                  <a:lnTo>
                    <a:pt x="2002" y="18953"/>
                  </a:lnTo>
                  <a:cubicBezTo>
                    <a:pt x="1445" y="20360"/>
                    <a:pt x="858" y="21765"/>
                    <a:pt x="334" y="23106"/>
                  </a:cubicBezTo>
                  <a:lnTo>
                    <a:pt x="234" y="23373"/>
                  </a:lnTo>
                  <a:lnTo>
                    <a:pt x="234" y="23373"/>
                  </a:lnTo>
                  <a:lnTo>
                    <a:pt x="501" y="23306"/>
                  </a:lnTo>
                  <a:lnTo>
                    <a:pt x="4996" y="22050"/>
                  </a:lnTo>
                  <a:lnTo>
                    <a:pt x="4996" y="22050"/>
                  </a:lnTo>
                  <a:cubicBezTo>
                    <a:pt x="6485" y="23193"/>
                    <a:pt x="8264" y="23978"/>
                    <a:pt x="10141" y="24307"/>
                  </a:cubicBezTo>
                  <a:cubicBezTo>
                    <a:pt x="10860" y="24417"/>
                    <a:pt x="11601" y="24482"/>
                    <a:pt x="12327" y="24482"/>
                  </a:cubicBezTo>
                  <a:cubicBezTo>
                    <a:pt x="12478" y="24482"/>
                    <a:pt x="12628" y="24479"/>
                    <a:pt x="12776" y="24474"/>
                  </a:cubicBezTo>
                  <a:cubicBezTo>
                    <a:pt x="13210" y="24440"/>
                    <a:pt x="13644" y="24407"/>
                    <a:pt x="14077" y="24340"/>
                  </a:cubicBezTo>
                  <a:lnTo>
                    <a:pt x="14678" y="24240"/>
                  </a:lnTo>
                  <a:cubicBezTo>
                    <a:pt x="14878" y="24207"/>
                    <a:pt x="15111" y="24140"/>
                    <a:pt x="15278" y="24107"/>
                  </a:cubicBezTo>
                  <a:cubicBezTo>
                    <a:pt x="18080" y="23373"/>
                    <a:pt x="20549" y="21705"/>
                    <a:pt x="22216" y="19337"/>
                  </a:cubicBezTo>
                  <a:cubicBezTo>
                    <a:pt x="22850" y="18469"/>
                    <a:pt x="23351" y="17535"/>
                    <a:pt x="23717" y="16535"/>
                  </a:cubicBezTo>
                  <a:cubicBezTo>
                    <a:pt x="23784" y="16301"/>
                    <a:pt x="23851" y="16101"/>
                    <a:pt x="23918" y="15901"/>
                  </a:cubicBezTo>
                  <a:cubicBezTo>
                    <a:pt x="24018" y="15667"/>
                    <a:pt x="24051" y="15467"/>
                    <a:pt x="24084" y="15300"/>
                  </a:cubicBezTo>
                  <a:cubicBezTo>
                    <a:pt x="24118" y="15100"/>
                    <a:pt x="24184" y="14900"/>
                    <a:pt x="24218" y="14733"/>
                  </a:cubicBezTo>
                  <a:cubicBezTo>
                    <a:pt x="24251" y="14567"/>
                    <a:pt x="24285" y="14400"/>
                    <a:pt x="24318" y="14233"/>
                  </a:cubicBezTo>
                  <a:cubicBezTo>
                    <a:pt x="24351" y="13899"/>
                    <a:pt x="24385" y="13633"/>
                    <a:pt x="24418" y="13399"/>
                  </a:cubicBezTo>
                  <a:cubicBezTo>
                    <a:pt x="24418" y="13166"/>
                    <a:pt x="24418" y="12932"/>
                    <a:pt x="24418" y="12765"/>
                  </a:cubicBezTo>
                  <a:lnTo>
                    <a:pt x="24418" y="12398"/>
                  </a:lnTo>
                  <a:cubicBezTo>
                    <a:pt x="24418" y="12498"/>
                    <a:pt x="24418" y="12632"/>
                    <a:pt x="24385" y="12765"/>
                  </a:cubicBezTo>
                  <a:cubicBezTo>
                    <a:pt x="24351" y="12932"/>
                    <a:pt x="24351" y="13132"/>
                    <a:pt x="24351" y="13366"/>
                  </a:cubicBezTo>
                  <a:cubicBezTo>
                    <a:pt x="24318" y="13633"/>
                    <a:pt x="24251" y="13899"/>
                    <a:pt x="24218" y="14200"/>
                  </a:cubicBezTo>
                  <a:cubicBezTo>
                    <a:pt x="23384" y="18936"/>
                    <a:pt x="19881" y="22739"/>
                    <a:pt x="15245" y="23907"/>
                  </a:cubicBezTo>
                  <a:cubicBezTo>
                    <a:pt x="15045" y="23940"/>
                    <a:pt x="14844" y="24007"/>
                    <a:pt x="14644" y="24040"/>
                  </a:cubicBezTo>
                  <a:lnTo>
                    <a:pt x="14044" y="24140"/>
                  </a:lnTo>
                  <a:cubicBezTo>
                    <a:pt x="13610" y="24207"/>
                    <a:pt x="13210" y="24240"/>
                    <a:pt x="12776" y="24240"/>
                  </a:cubicBezTo>
                  <a:cubicBezTo>
                    <a:pt x="12581" y="24248"/>
                    <a:pt x="12387" y="24252"/>
                    <a:pt x="12192" y="24252"/>
                  </a:cubicBezTo>
                  <a:cubicBezTo>
                    <a:pt x="11519" y="24252"/>
                    <a:pt x="10847" y="24203"/>
                    <a:pt x="10174" y="24073"/>
                  </a:cubicBezTo>
                  <a:cubicBezTo>
                    <a:pt x="8340" y="23740"/>
                    <a:pt x="6572" y="22973"/>
                    <a:pt x="5104" y="21838"/>
                  </a:cubicBezTo>
                  <a:lnTo>
                    <a:pt x="5037" y="21772"/>
                  </a:lnTo>
                  <a:lnTo>
                    <a:pt x="4971" y="21772"/>
                  </a:lnTo>
                  <a:lnTo>
                    <a:pt x="698" y="22966"/>
                  </a:lnTo>
                  <a:lnTo>
                    <a:pt x="2302" y="18970"/>
                  </a:lnTo>
                  <a:lnTo>
                    <a:pt x="2336" y="18903"/>
                  </a:lnTo>
                  <a:lnTo>
                    <a:pt x="2302" y="18836"/>
                  </a:lnTo>
                  <a:cubicBezTo>
                    <a:pt x="1468" y="17602"/>
                    <a:pt x="901" y="16201"/>
                    <a:pt x="568" y="14767"/>
                  </a:cubicBezTo>
                  <a:cubicBezTo>
                    <a:pt x="434" y="14066"/>
                    <a:pt x="334" y="13399"/>
                    <a:pt x="301" y="12699"/>
                  </a:cubicBezTo>
                  <a:cubicBezTo>
                    <a:pt x="301" y="12365"/>
                    <a:pt x="301" y="12031"/>
                    <a:pt x="301" y="11698"/>
                  </a:cubicBezTo>
                  <a:cubicBezTo>
                    <a:pt x="301" y="11331"/>
                    <a:pt x="334" y="10997"/>
                    <a:pt x="401" y="10664"/>
                  </a:cubicBezTo>
                  <a:cubicBezTo>
                    <a:pt x="568" y="9329"/>
                    <a:pt x="935" y="8062"/>
                    <a:pt x="1568" y="6861"/>
                  </a:cubicBezTo>
                  <a:cubicBezTo>
                    <a:pt x="2135" y="5727"/>
                    <a:pt x="2903" y="4659"/>
                    <a:pt x="3803" y="3759"/>
                  </a:cubicBezTo>
                  <a:cubicBezTo>
                    <a:pt x="4671" y="2892"/>
                    <a:pt x="5705" y="2158"/>
                    <a:pt x="6805" y="1591"/>
                  </a:cubicBezTo>
                  <a:cubicBezTo>
                    <a:pt x="7839" y="1024"/>
                    <a:pt x="8974" y="657"/>
                    <a:pt x="10141" y="423"/>
                  </a:cubicBezTo>
                  <a:lnTo>
                    <a:pt x="10975" y="290"/>
                  </a:lnTo>
                  <a:cubicBezTo>
                    <a:pt x="11242" y="256"/>
                    <a:pt x="11509" y="256"/>
                    <a:pt x="11809" y="256"/>
                  </a:cubicBezTo>
                  <a:cubicBezTo>
                    <a:pt x="12030" y="243"/>
                    <a:pt x="12251" y="234"/>
                    <a:pt x="12472" y="234"/>
                  </a:cubicBezTo>
                  <a:cubicBezTo>
                    <a:pt x="12785" y="234"/>
                    <a:pt x="13097" y="251"/>
                    <a:pt x="13410" y="290"/>
                  </a:cubicBezTo>
                  <a:cubicBezTo>
                    <a:pt x="17113" y="590"/>
                    <a:pt x="20415" y="2591"/>
                    <a:pt x="22450" y="5694"/>
                  </a:cubicBezTo>
                  <a:cubicBezTo>
                    <a:pt x="23117" y="6728"/>
                    <a:pt x="23651" y="7862"/>
                    <a:pt x="23984" y="9096"/>
                  </a:cubicBezTo>
                  <a:lnTo>
                    <a:pt x="24151" y="9796"/>
                  </a:lnTo>
                  <a:cubicBezTo>
                    <a:pt x="24184" y="9997"/>
                    <a:pt x="24218" y="10197"/>
                    <a:pt x="24251" y="10397"/>
                  </a:cubicBezTo>
                  <a:cubicBezTo>
                    <a:pt x="24285" y="10630"/>
                    <a:pt x="24318" y="10797"/>
                    <a:pt x="24351" y="10964"/>
                  </a:cubicBezTo>
                  <a:cubicBezTo>
                    <a:pt x="24385" y="11097"/>
                    <a:pt x="24385" y="11264"/>
                    <a:pt x="24385" y="11398"/>
                  </a:cubicBezTo>
                  <a:cubicBezTo>
                    <a:pt x="24385" y="11598"/>
                    <a:pt x="24385" y="11798"/>
                    <a:pt x="24418" y="11998"/>
                  </a:cubicBezTo>
                  <a:lnTo>
                    <a:pt x="24418" y="11398"/>
                  </a:lnTo>
                  <a:cubicBezTo>
                    <a:pt x="24418" y="11264"/>
                    <a:pt x="24418" y="11097"/>
                    <a:pt x="24418" y="10964"/>
                  </a:cubicBezTo>
                  <a:cubicBezTo>
                    <a:pt x="24385" y="10797"/>
                    <a:pt x="24385" y="10597"/>
                    <a:pt x="24351" y="10397"/>
                  </a:cubicBezTo>
                  <a:cubicBezTo>
                    <a:pt x="24318" y="10230"/>
                    <a:pt x="24285" y="9997"/>
                    <a:pt x="24251" y="9763"/>
                  </a:cubicBezTo>
                  <a:lnTo>
                    <a:pt x="24084" y="9063"/>
                  </a:lnTo>
                  <a:cubicBezTo>
                    <a:pt x="23751" y="7828"/>
                    <a:pt x="23250" y="6694"/>
                    <a:pt x="22583" y="5627"/>
                  </a:cubicBezTo>
                  <a:cubicBezTo>
                    <a:pt x="20549" y="2458"/>
                    <a:pt x="17179" y="390"/>
                    <a:pt x="13443" y="56"/>
                  </a:cubicBezTo>
                  <a:cubicBezTo>
                    <a:pt x="13111" y="17"/>
                    <a:pt x="12791" y="1"/>
                    <a:pt x="12468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1795;p44">
              <a:extLst>
                <a:ext uri="{FF2B5EF4-FFF2-40B4-BE49-F238E27FC236}">
                  <a16:creationId xmlns:a16="http://schemas.microsoft.com/office/drawing/2014/main" id="{D6CE797B-B9BE-49C4-BE75-21E30F53CD76}"/>
                </a:ext>
              </a:extLst>
            </p:cNvPr>
            <p:cNvSpPr/>
            <p:nvPr/>
          </p:nvSpPr>
          <p:spPr>
            <a:xfrm>
              <a:off x="6582295" y="1651209"/>
              <a:ext cx="1702796" cy="2273721"/>
            </a:xfrm>
            <a:custGeom>
              <a:avLst/>
              <a:gdLst/>
              <a:ahLst/>
              <a:cxnLst/>
              <a:rect l="l" t="t" r="r" b="b"/>
              <a:pathLst>
                <a:path w="90466" h="120798" extrusionOk="0">
                  <a:moveTo>
                    <a:pt x="37843" y="1"/>
                  </a:moveTo>
                  <a:cubicBezTo>
                    <a:pt x="34245" y="1"/>
                    <a:pt x="30638" y="245"/>
                    <a:pt x="24552" y="1112"/>
                  </a:cubicBezTo>
                  <a:cubicBezTo>
                    <a:pt x="11142" y="3013"/>
                    <a:pt x="1" y="18591"/>
                    <a:pt x="268" y="45143"/>
                  </a:cubicBezTo>
                  <a:lnTo>
                    <a:pt x="24351" y="45143"/>
                  </a:lnTo>
                  <a:cubicBezTo>
                    <a:pt x="24351" y="45143"/>
                    <a:pt x="24351" y="24929"/>
                    <a:pt x="45366" y="24562"/>
                  </a:cubicBezTo>
                  <a:cubicBezTo>
                    <a:pt x="45492" y="24560"/>
                    <a:pt x="45617" y="24559"/>
                    <a:pt x="45741" y="24559"/>
                  </a:cubicBezTo>
                  <a:cubicBezTo>
                    <a:pt x="56404" y="24559"/>
                    <a:pt x="61971" y="31596"/>
                    <a:pt x="64247" y="37004"/>
                  </a:cubicBezTo>
                  <a:cubicBezTo>
                    <a:pt x="66915" y="43375"/>
                    <a:pt x="66115" y="50614"/>
                    <a:pt x="62512" y="56518"/>
                  </a:cubicBezTo>
                  <a:cubicBezTo>
                    <a:pt x="59101" y="62165"/>
                    <a:pt x="52364" y="67835"/>
                    <a:pt x="40730" y="67835"/>
                  </a:cubicBezTo>
                  <a:cubicBezTo>
                    <a:pt x="38481" y="67835"/>
                    <a:pt x="36050" y="67623"/>
                    <a:pt x="33425" y="67159"/>
                  </a:cubicBezTo>
                  <a:lnTo>
                    <a:pt x="33258" y="120797"/>
                  </a:lnTo>
                  <a:lnTo>
                    <a:pt x="57075" y="120797"/>
                  </a:lnTo>
                  <a:lnTo>
                    <a:pt x="57075" y="89008"/>
                  </a:lnTo>
                  <a:cubicBezTo>
                    <a:pt x="57075" y="89008"/>
                    <a:pt x="90465" y="80368"/>
                    <a:pt x="90465" y="43542"/>
                  </a:cubicBezTo>
                  <a:cubicBezTo>
                    <a:pt x="90465" y="8350"/>
                    <a:pt x="62012" y="745"/>
                    <a:pt x="46701" y="244"/>
                  </a:cubicBezTo>
                  <a:cubicBezTo>
                    <a:pt x="43106" y="132"/>
                    <a:pt x="40477" y="1"/>
                    <a:pt x="37843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1796;p44">
              <a:extLst>
                <a:ext uri="{FF2B5EF4-FFF2-40B4-BE49-F238E27FC236}">
                  <a16:creationId xmlns:a16="http://schemas.microsoft.com/office/drawing/2014/main" id="{DFED65A9-AE5C-4317-80CA-05E8E4542139}"/>
                </a:ext>
              </a:extLst>
            </p:cNvPr>
            <p:cNvSpPr/>
            <p:nvPr/>
          </p:nvSpPr>
          <p:spPr>
            <a:xfrm>
              <a:off x="7207033" y="4135874"/>
              <a:ext cx="455203" cy="424447"/>
            </a:xfrm>
            <a:custGeom>
              <a:avLst/>
              <a:gdLst/>
              <a:ahLst/>
              <a:cxnLst/>
              <a:rect l="l" t="t" r="r" b="b"/>
              <a:pathLst>
                <a:path w="24184" h="22550" extrusionOk="0">
                  <a:moveTo>
                    <a:pt x="0" y="0"/>
                  </a:moveTo>
                  <a:lnTo>
                    <a:pt x="0" y="22550"/>
                  </a:lnTo>
                  <a:lnTo>
                    <a:pt x="24184" y="22550"/>
                  </a:lnTo>
                  <a:lnTo>
                    <a:pt x="24184" y="0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1797;p44">
              <a:extLst>
                <a:ext uri="{FF2B5EF4-FFF2-40B4-BE49-F238E27FC236}">
                  <a16:creationId xmlns:a16="http://schemas.microsoft.com/office/drawing/2014/main" id="{69A3C7B3-4A9B-45CC-8480-48EF95B27372}"/>
                </a:ext>
              </a:extLst>
            </p:cNvPr>
            <p:cNvSpPr/>
            <p:nvPr/>
          </p:nvSpPr>
          <p:spPr>
            <a:xfrm>
              <a:off x="7207033" y="4135874"/>
              <a:ext cx="455203" cy="424447"/>
            </a:xfrm>
            <a:custGeom>
              <a:avLst/>
              <a:gdLst/>
              <a:ahLst/>
              <a:cxnLst/>
              <a:rect l="l" t="t" r="r" b="b"/>
              <a:pathLst>
                <a:path w="24184" h="22550" extrusionOk="0">
                  <a:moveTo>
                    <a:pt x="0" y="0"/>
                  </a:moveTo>
                  <a:lnTo>
                    <a:pt x="0" y="22550"/>
                  </a:lnTo>
                  <a:lnTo>
                    <a:pt x="24184" y="22550"/>
                  </a:lnTo>
                  <a:lnTo>
                    <a:pt x="241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798;p44">
              <a:extLst>
                <a:ext uri="{FF2B5EF4-FFF2-40B4-BE49-F238E27FC236}">
                  <a16:creationId xmlns:a16="http://schemas.microsoft.com/office/drawing/2014/main" id="{DDF30224-A4EE-4F02-92A0-00465182C1D4}"/>
                </a:ext>
              </a:extLst>
            </p:cNvPr>
            <p:cNvSpPr/>
            <p:nvPr/>
          </p:nvSpPr>
          <p:spPr>
            <a:xfrm>
              <a:off x="6582295" y="1651209"/>
              <a:ext cx="1702796" cy="2273721"/>
            </a:xfrm>
            <a:custGeom>
              <a:avLst/>
              <a:gdLst/>
              <a:ahLst/>
              <a:cxnLst/>
              <a:rect l="l" t="t" r="r" b="b"/>
              <a:pathLst>
                <a:path w="90466" h="120798" extrusionOk="0">
                  <a:moveTo>
                    <a:pt x="37843" y="1"/>
                  </a:moveTo>
                  <a:cubicBezTo>
                    <a:pt x="34245" y="1"/>
                    <a:pt x="30638" y="245"/>
                    <a:pt x="24552" y="1112"/>
                  </a:cubicBezTo>
                  <a:cubicBezTo>
                    <a:pt x="11142" y="3013"/>
                    <a:pt x="1" y="18591"/>
                    <a:pt x="268" y="45143"/>
                  </a:cubicBezTo>
                  <a:lnTo>
                    <a:pt x="24351" y="45143"/>
                  </a:lnTo>
                  <a:cubicBezTo>
                    <a:pt x="24351" y="45143"/>
                    <a:pt x="24351" y="24929"/>
                    <a:pt x="45366" y="24562"/>
                  </a:cubicBezTo>
                  <a:cubicBezTo>
                    <a:pt x="45492" y="24560"/>
                    <a:pt x="45617" y="24559"/>
                    <a:pt x="45741" y="24559"/>
                  </a:cubicBezTo>
                  <a:cubicBezTo>
                    <a:pt x="56404" y="24559"/>
                    <a:pt x="61971" y="31596"/>
                    <a:pt x="64247" y="37004"/>
                  </a:cubicBezTo>
                  <a:cubicBezTo>
                    <a:pt x="66915" y="43375"/>
                    <a:pt x="66115" y="50614"/>
                    <a:pt x="62512" y="56518"/>
                  </a:cubicBezTo>
                  <a:cubicBezTo>
                    <a:pt x="59101" y="62165"/>
                    <a:pt x="52364" y="67835"/>
                    <a:pt x="40730" y="67835"/>
                  </a:cubicBezTo>
                  <a:cubicBezTo>
                    <a:pt x="38481" y="67835"/>
                    <a:pt x="36050" y="67623"/>
                    <a:pt x="33425" y="67159"/>
                  </a:cubicBezTo>
                  <a:lnTo>
                    <a:pt x="33258" y="120797"/>
                  </a:lnTo>
                  <a:lnTo>
                    <a:pt x="57075" y="120797"/>
                  </a:lnTo>
                  <a:lnTo>
                    <a:pt x="57075" y="89008"/>
                  </a:lnTo>
                  <a:cubicBezTo>
                    <a:pt x="57075" y="89008"/>
                    <a:pt x="90465" y="80368"/>
                    <a:pt x="90465" y="43542"/>
                  </a:cubicBezTo>
                  <a:cubicBezTo>
                    <a:pt x="90465" y="8350"/>
                    <a:pt x="62012" y="745"/>
                    <a:pt x="46701" y="244"/>
                  </a:cubicBezTo>
                  <a:cubicBezTo>
                    <a:pt x="43106" y="132"/>
                    <a:pt x="40477" y="1"/>
                    <a:pt x="3784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1799;p44">
              <a:extLst>
                <a:ext uri="{FF2B5EF4-FFF2-40B4-BE49-F238E27FC236}">
                  <a16:creationId xmlns:a16="http://schemas.microsoft.com/office/drawing/2014/main" id="{BFEC66C9-CCA3-4380-A543-C107DA3B921A}"/>
                </a:ext>
              </a:extLst>
            </p:cNvPr>
            <p:cNvSpPr/>
            <p:nvPr/>
          </p:nvSpPr>
          <p:spPr>
            <a:xfrm>
              <a:off x="6391435" y="1654541"/>
              <a:ext cx="1705921" cy="2270389"/>
            </a:xfrm>
            <a:custGeom>
              <a:avLst/>
              <a:gdLst/>
              <a:ahLst/>
              <a:cxnLst/>
              <a:rect l="l" t="t" r="r" b="b"/>
              <a:pathLst>
                <a:path w="90632" h="120621" extrusionOk="0">
                  <a:moveTo>
                    <a:pt x="45533" y="1"/>
                  </a:moveTo>
                  <a:cubicBezTo>
                    <a:pt x="35192" y="1"/>
                    <a:pt x="0" y="2502"/>
                    <a:pt x="434" y="44966"/>
                  </a:cubicBezTo>
                  <a:lnTo>
                    <a:pt x="24518" y="44966"/>
                  </a:lnTo>
                  <a:cubicBezTo>
                    <a:pt x="24518" y="44966"/>
                    <a:pt x="24518" y="24752"/>
                    <a:pt x="45533" y="24385"/>
                  </a:cubicBezTo>
                  <a:cubicBezTo>
                    <a:pt x="45658" y="24383"/>
                    <a:pt x="45783" y="24382"/>
                    <a:pt x="45907" y="24382"/>
                  </a:cubicBezTo>
                  <a:cubicBezTo>
                    <a:pt x="56570" y="24382"/>
                    <a:pt x="62138" y="31419"/>
                    <a:pt x="64413" y="36827"/>
                  </a:cubicBezTo>
                  <a:cubicBezTo>
                    <a:pt x="67081" y="43198"/>
                    <a:pt x="66281" y="50437"/>
                    <a:pt x="62678" y="56341"/>
                  </a:cubicBezTo>
                  <a:cubicBezTo>
                    <a:pt x="59310" y="61917"/>
                    <a:pt x="52606" y="67060"/>
                    <a:pt x="41186" y="67060"/>
                  </a:cubicBezTo>
                  <a:cubicBezTo>
                    <a:pt x="38808" y="67060"/>
                    <a:pt x="36224" y="66837"/>
                    <a:pt x="33424" y="66348"/>
                  </a:cubicBezTo>
                  <a:lnTo>
                    <a:pt x="33424" y="120620"/>
                  </a:lnTo>
                  <a:lnTo>
                    <a:pt x="57241" y="120620"/>
                  </a:lnTo>
                  <a:lnTo>
                    <a:pt x="57241" y="88831"/>
                  </a:lnTo>
                  <a:cubicBezTo>
                    <a:pt x="57241" y="88831"/>
                    <a:pt x="90631" y="80191"/>
                    <a:pt x="90631" y="43365"/>
                  </a:cubicBezTo>
                  <a:cubicBezTo>
                    <a:pt x="90631" y="8173"/>
                    <a:pt x="59042" y="1"/>
                    <a:pt x="45533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1800;p44">
              <a:extLst>
                <a:ext uri="{FF2B5EF4-FFF2-40B4-BE49-F238E27FC236}">
                  <a16:creationId xmlns:a16="http://schemas.microsoft.com/office/drawing/2014/main" id="{B31D6B5A-638E-4448-A93F-EA9360479FA7}"/>
                </a:ext>
              </a:extLst>
            </p:cNvPr>
            <p:cNvSpPr/>
            <p:nvPr/>
          </p:nvSpPr>
          <p:spPr>
            <a:xfrm>
              <a:off x="6391435" y="1654541"/>
              <a:ext cx="1705921" cy="2270389"/>
            </a:xfrm>
            <a:custGeom>
              <a:avLst/>
              <a:gdLst/>
              <a:ahLst/>
              <a:cxnLst/>
              <a:rect l="l" t="t" r="r" b="b"/>
              <a:pathLst>
                <a:path w="90632" h="120621" extrusionOk="0">
                  <a:moveTo>
                    <a:pt x="45533" y="1"/>
                  </a:moveTo>
                  <a:cubicBezTo>
                    <a:pt x="35192" y="1"/>
                    <a:pt x="0" y="2502"/>
                    <a:pt x="434" y="44966"/>
                  </a:cubicBezTo>
                  <a:lnTo>
                    <a:pt x="24518" y="44966"/>
                  </a:lnTo>
                  <a:cubicBezTo>
                    <a:pt x="24518" y="44966"/>
                    <a:pt x="24518" y="24752"/>
                    <a:pt x="45533" y="24385"/>
                  </a:cubicBezTo>
                  <a:cubicBezTo>
                    <a:pt x="45658" y="24383"/>
                    <a:pt x="45783" y="24382"/>
                    <a:pt x="45907" y="24382"/>
                  </a:cubicBezTo>
                  <a:cubicBezTo>
                    <a:pt x="56570" y="24382"/>
                    <a:pt x="62138" y="31419"/>
                    <a:pt x="64413" y="36827"/>
                  </a:cubicBezTo>
                  <a:cubicBezTo>
                    <a:pt x="67081" y="43198"/>
                    <a:pt x="66281" y="50437"/>
                    <a:pt x="62678" y="56341"/>
                  </a:cubicBezTo>
                  <a:cubicBezTo>
                    <a:pt x="59310" y="61917"/>
                    <a:pt x="52606" y="67060"/>
                    <a:pt x="41186" y="67060"/>
                  </a:cubicBezTo>
                  <a:cubicBezTo>
                    <a:pt x="38808" y="67060"/>
                    <a:pt x="36224" y="66837"/>
                    <a:pt x="33424" y="66348"/>
                  </a:cubicBezTo>
                  <a:lnTo>
                    <a:pt x="33424" y="120620"/>
                  </a:lnTo>
                  <a:lnTo>
                    <a:pt x="57241" y="120620"/>
                  </a:lnTo>
                  <a:lnTo>
                    <a:pt x="57241" y="88831"/>
                  </a:lnTo>
                  <a:cubicBezTo>
                    <a:pt x="57241" y="88831"/>
                    <a:pt x="90631" y="80191"/>
                    <a:pt x="90631" y="43365"/>
                  </a:cubicBezTo>
                  <a:cubicBezTo>
                    <a:pt x="90631" y="8173"/>
                    <a:pt x="59042" y="1"/>
                    <a:pt x="45533" y="1"/>
                  </a:cubicBez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1801;p44">
              <a:extLst>
                <a:ext uri="{FF2B5EF4-FFF2-40B4-BE49-F238E27FC236}">
                  <a16:creationId xmlns:a16="http://schemas.microsoft.com/office/drawing/2014/main" id="{1F6143F9-5500-41EF-B6DD-49535EBA2DE5}"/>
                </a:ext>
              </a:extLst>
            </p:cNvPr>
            <p:cNvSpPr/>
            <p:nvPr/>
          </p:nvSpPr>
          <p:spPr>
            <a:xfrm>
              <a:off x="7019297" y="4135874"/>
              <a:ext cx="455222" cy="424447"/>
            </a:xfrm>
            <a:custGeom>
              <a:avLst/>
              <a:gdLst/>
              <a:ahLst/>
              <a:cxnLst/>
              <a:rect l="l" t="t" r="r" b="b"/>
              <a:pathLst>
                <a:path w="24185" h="22550" extrusionOk="0">
                  <a:moveTo>
                    <a:pt x="0" y="0"/>
                  </a:moveTo>
                  <a:lnTo>
                    <a:pt x="0" y="22550"/>
                  </a:lnTo>
                  <a:lnTo>
                    <a:pt x="24184" y="22550"/>
                  </a:lnTo>
                  <a:lnTo>
                    <a:pt x="24184" y="0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1802;p44">
              <a:extLst>
                <a:ext uri="{FF2B5EF4-FFF2-40B4-BE49-F238E27FC236}">
                  <a16:creationId xmlns:a16="http://schemas.microsoft.com/office/drawing/2014/main" id="{FCB860E4-B6FD-4F3E-8D3D-E8DCFB182A95}"/>
                </a:ext>
              </a:extLst>
            </p:cNvPr>
            <p:cNvSpPr/>
            <p:nvPr/>
          </p:nvSpPr>
          <p:spPr>
            <a:xfrm>
              <a:off x="7019297" y="4135874"/>
              <a:ext cx="455222" cy="424447"/>
            </a:xfrm>
            <a:custGeom>
              <a:avLst/>
              <a:gdLst/>
              <a:ahLst/>
              <a:cxnLst/>
              <a:rect l="l" t="t" r="r" b="b"/>
              <a:pathLst>
                <a:path w="24185" h="22550" extrusionOk="0">
                  <a:moveTo>
                    <a:pt x="0" y="0"/>
                  </a:moveTo>
                  <a:lnTo>
                    <a:pt x="0" y="22550"/>
                  </a:lnTo>
                  <a:lnTo>
                    <a:pt x="24184" y="22550"/>
                  </a:lnTo>
                  <a:lnTo>
                    <a:pt x="24184" y="0"/>
                  </a:lnTo>
                  <a:close/>
                </a:path>
              </a:pathLst>
            </a:custGeom>
            <a:solidFill>
              <a:srgbClr val="ACD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1803;p44">
              <a:extLst>
                <a:ext uri="{FF2B5EF4-FFF2-40B4-BE49-F238E27FC236}">
                  <a16:creationId xmlns:a16="http://schemas.microsoft.com/office/drawing/2014/main" id="{C366BA49-C632-4540-BF7D-60AF7694A002}"/>
                </a:ext>
              </a:extLst>
            </p:cNvPr>
            <p:cNvSpPr/>
            <p:nvPr/>
          </p:nvSpPr>
          <p:spPr>
            <a:xfrm>
              <a:off x="6850403" y="2110573"/>
              <a:ext cx="449557" cy="384694"/>
            </a:xfrm>
            <a:custGeom>
              <a:avLst/>
              <a:gdLst/>
              <a:ahLst/>
              <a:cxnLst/>
              <a:rect l="l" t="t" r="r" b="b"/>
              <a:pathLst>
                <a:path w="23884" h="20438" extrusionOk="0">
                  <a:moveTo>
                    <a:pt x="21057" y="0"/>
                  </a:moveTo>
                  <a:cubicBezTo>
                    <a:pt x="20265" y="0"/>
                    <a:pt x="19472" y="52"/>
                    <a:pt x="18680" y="157"/>
                  </a:cubicBezTo>
                  <a:cubicBezTo>
                    <a:pt x="16812" y="390"/>
                    <a:pt x="14978" y="790"/>
                    <a:pt x="13176" y="1424"/>
                  </a:cubicBezTo>
                  <a:cubicBezTo>
                    <a:pt x="12142" y="1791"/>
                    <a:pt x="11108" y="2225"/>
                    <a:pt x="10141" y="2759"/>
                  </a:cubicBezTo>
                  <a:cubicBezTo>
                    <a:pt x="9073" y="3292"/>
                    <a:pt x="8039" y="3926"/>
                    <a:pt x="7139" y="4693"/>
                  </a:cubicBezTo>
                  <a:cubicBezTo>
                    <a:pt x="6205" y="5461"/>
                    <a:pt x="5371" y="6328"/>
                    <a:pt x="4670" y="7295"/>
                  </a:cubicBezTo>
                  <a:cubicBezTo>
                    <a:pt x="4003" y="8196"/>
                    <a:pt x="3369" y="9130"/>
                    <a:pt x="2836" y="10097"/>
                  </a:cubicBezTo>
                  <a:cubicBezTo>
                    <a:pt x="1935" y="11732"/>
                    <a:pt x="1201" y="13500"/>
                    <a:pt x="701" y="15301"/>
                  </a:cubicBezTo>
                  <a:cubicBezTo>
                    <a:pt x="367" y="16535"/>
                    <a:pt x="134" y="17803"/>
                    <a:pt x="34" y="19070"/>
                  </a:cubicBezTo>
                  <a:cubicBezTo>
                    <a:pt x="0" y="19504"/>
                    <a:pt x="0" y="19871"/>
                    <a:pt x="0" y="20104"/>
                  </a:cubicBezTo>
                  <a:cubicBezTo>
                    <a:pt x="0" y="20204"/>
                    <a:pt x="0" y="20338"/>
                    <a:pt x="0" y="20438"/>
                  </a:cubicBezTo>
                  <a:cubicBezTo>
                    <a:pt x="34" y="20338"/>
                    <a:pt x="34" y="20204"/>
                    <a:pt x="34" y="20104"/>
                  </a:cubicBezTo>
                  <a:cubicBezTo>
                    <a:pt x="67" y="19871"/>
                    <a:pt x="67" y="19504"/>
                    <a:pt x="100" y="19070"/>
                  </a:cubicBezTo>
                  <a:cubicBezTo>
                    <a:pt x="234" y="17803"/>
                    <a:pt x="501" y="16568"/>
                    <a:pt x="834" y="15368"/>
                  </a:cubicBezTo>
                  <a:cubicBezTo>
                    <a:pt x="1368" y="13566"/>
                    <a:pt x="2102" y="11832"/>
                    <a:pt x="3002" y="10197"/>
                  </a:cubicBezTo>
                  <a:cubicBezTo>
                    <a:pt x="3536" y="9230"/>
                    <a:pt x="4170" y="8296"/>
                    <a:pt x="4804" y="7429"/>
                  </a:cubicBezTo>
                  <a:cubicBezTo>
                    <a:pt x="5537" y="6495"/>
                    <a:pt x="6338" y="5627"/>
                    <a:pt x="7239" y="4860"/>
                  </a:cubicBezTo>
                  <a:cubicBezTo>
                    <a:pt x="8173" y="4126"/>
                    <a:pt x="9173" y="3459"/>
                    <a:pt x="10241" y="2925"/>
                  </a:cubicBezTo>
                  <a:cubicBezTo>
                    <a:pt x="11208" y="2425"/>
                    <a:pt x="12209" y="1991"/>
                    <a:pt x="13276" y="1624"/>
                  </a:cubicBezTo>
                  <a:cubicBezTo>
                    <a:pt x="15011" y="1024"/>
                    <a:pt x="16846" y="590"/>
                    <a:pt x="18714" y="357"/>
                  </a:cubicBezTo>
                  <a:cubicBezTo>
                    <a:pt x="19629" y="233"/>
                    <a:pt x="20563" y="164"/>
                    <a:pt x="21501" y="164"/>
                  </a:cubicBezTo>
                  <a:cubicBezTo>
                    <a:pt x="21828" y="164"/>
                    <a:pt x="22155" y="173"/>
                    <a:pt x="22483" y="190"/>
                  </a:cubicBezTo>
                  <a:cubicBezTo>
                    <a:pt x="22950" y="190"/>
                    <a:pt x="23283" y="290"/>
                    <a:pt x="23517" y="290"/>
                  </a:cubicBezTo>
                  <a:lnTo>
                    <a:pt x="23884" y="290"/>
                  </a:lnTo>
                  <a:cubicBezTo>
                    <a:pt x="23750" y="257"/>
                    <a:pt x="23650" y="223"/>
                    <a:pt x="23517" y="190"/>
                  </a:cubicBezTo>
                  <a:cubicBezTo>
                    <a:pt x="23183" y="123"/>
                    <a:pt x="22850" y="90"/>
                    <a:pt x="22483" y="57"/>
                  </a:cubicBezTo>
                  <a:cubicBezTo>
                    <a:pt x="22008" y="19"/>
                    <a:pt x="21532" y="0"/>
                    <a:pt x="2105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804;p44">
              <a:extLst>
                <a:ext uri="{FF2B5EF4-FFF2-40B4-BE49-F238E27FC236}">
                  <a16:creationId xmlns:a16="http://schemas.microsoft.com/office/drawing/2014/main" id="{B5485570-AA47-4A1A-A7C1-E187D5A7899D}"/>
                </a:ext>
              </a:extLst>
            </p:cNvPr>
            <p:cNvSpPr/>
            <p:nvPr/>
          </p:nvSpPr>
          <p:spPr>
            <a:xfrm>
              <a:off x="7225855" y="1655802"/>
              <a:ext cx="756608" cy="379255"/>
            </a:xfrm>
            <a:custGeom>
              <a:avLst/>
              <a:gdLst/>
              <a:ahLst/>
              <a:cxnLst/>
              <a:rect l="l" t="t" r="r" b="b"/>
              <a:pathLst>
                <a:path w="40197" h="20149" extrusionOk="0">
                  <a:moveTo>
                    <a:pt x="1" y="0"/>
                  </a:moveTo>
                  <a:lnTo>
                    <a:pt x="1402" y="34"/>
                  </a:lnTo>
                  <a:lnTo>
                    <a:pt x="2369" y="67"/>
                  </a:lnTo>
                  <a:cubicBezTo>
                    <a:pt x="2736" y="67"/>
                    <a:pt x="3136" y="134"/>
                    <a:pt x="3570" y="167"/>
                  </a:cubicBezTo>
                  <a:cubicBezTo>
                    <a:pt x="4404" y="234"/>
                    <a:pt x="5371" y="267"/>
                    <a:pt x="6439" y="467"/>
                  </a:cubicBezTo>
                  <a:lnTo>
                    <a:pt x="8107" y="701"/>
                  </a:lnTo>
                  <a:cubicBezTo>
                    <a:pt x="8707" y="768"/>
                    <a:pt x="9274" y="901"/>
                    <a:pt x="9874" y="1034"/>
                  </a:cubicBezTo>
                  <a:cubicBezTo>
                    <a:pt x="10508" y="1168"/>
                    <a:pt x="11142" y="1301"/>
                    <a:pt x="11776" y="1468"/>
                  </a:cubicBezTo>
                  <a:lnTo>
                    <a:pt x="13777" y="1968"/>
                  </a:lnTo>
                  <a:cubicBezTo>
                    <a:pt x="14478" y="2135"/>
                    <a:pt x="15145" y="2369"/>
                    <a:pt x="15845" y="2602"/>
                  </a:cubicBezTo>
                  <a:cubicBezTo>
                    <a:pt x="16546" y="2836"/>
                    <a:pt x="17280" y="3069"/>
                    <a:pt x="18014" y="3336"/>
                  </a:cubicBezTo>
                  <a:lnTo>
                    <a:pt x="20182" y="4170"/>
                  </a:lnTo>
                  <a:lnTo>
                    <a:pt x="22383" y="5171"/>
                  </a:lnTo>
                  <a:cubicBezTo>
                    <a:pt x="25152" y="6505"/>
                    <a:pt x="27787" y="8073"/>
                    <a:pt x="30256" y="9841"/>
                  </a:cubicBezTo>
                  <a:cubicBezTo>
                    <a:pt x="30856" y="10241"/>
                    <a:pt x="31356" y="10675"/>
                    <a:pt x="31890" y="11075"/>
                  </a:cubicBezTo>
                  <a:lnTo>
                    <a:pt x="32657" y="11709"/>
                  </a:lnTo>
                  <a:lnTo>
                    <a:pt x="33391" y="12342"/>
                  </a:lnTo>
                  <a:cubicBezTo>
                    <a:pt x="33858" y="12743"/>
                    <a:pt x="34292" y="13176"/>
                    <a:pt x="34726" y="13543"/>
                  </a:cubicBezTo>
                  <a:cubicBezTo>
                    <a:pt x="35159" y="13944"/>
                    <a:pt x="35526" y="14377"/>
                    <a:pt x="35893" y="14744"/>
                  </a:cubicBezTo>
                  <a:cubicBezTo>
                    <a:pt x="36260" y="15144"/>
                    <a:pt x="36627" y="15511"/>
                    <a:pt x="36960" y="15878"/>
                  </a:cubicBezTo>
                  <a:lnTo>
                    <a:pt x="37794" y="16912"/>
                  </a:lnTo>
                  <a:lnTo>
                    <a:pt x="38562" y="17846"/>
                  </a:lnTo>
                  <a:cubicBezTo>
                    <a:pt x="38762" y="18113"/>
                    <a:pt x="38962" y="18413"/>
                    <a:pt x="39129" y="18647"/>
                  </a:cubicBezTo>
                  <a:lnTo>
                    <a:pt x="39929" y="19781"/>
                  </a:lnTo>
                  <a:cubicBezTo>
                    <a:pt x="39976" y="19851"/>
                    <a:pt x="40038" y="19920"/>
                    <a:pt x="40083" y="19979"/>
                  </a:cubicBezTo>
                  <a:lnTo>
                    <a:pt x="40083" y="19979"/>
                  </a:lnTo>
                  <a:lnTo>
                    <a:pt x="39929" y="19748"/>
                  </a:lnTo>
                  <a:cubicBezTo>
                    <a:pt x="39729" y="19481"/>
                    <a:pt x="39496" y="19114"/>
                    <a:pt x="39162" y="18614"/>
                  </a:cubicBezTo>
                  <a:cubicBezTo>
                    <a:pt x="38995" y="18347"/>
                    <a:pt x="38828" y="18080"/>
                    <a:pt x="38595" y="17780"/>
                  </a:cubicBezTo>
                  <a:lnTo>
                    <a:pt x="37861" y="16846"/>
                  </a:lnTo>
                  <a:lnTo>
                    <a:pt x="37027" y="15778"/>
                  </a:lnTo>
                  <a:cubicBezTo>
                    <a:pt x="36727" y="15411"/>
                    <a:pt x="36360" y="15044"/>
                    <a:pt x="35993" y="14677"/>
                  </a:cubicBezTo>
                  <a:cubicBezTo>
                    <a:pt x="35626" y="14277"/>
                    <a:pt x="35259" y="13877"/>
                    <a:pt x="34826" y="13443"/>
                  </a:cubicBezTo>
                  <a:lnTo>
                    <a:pt x="33491" y="12209"/>
                  </a:lnTo>
                  <a:cubicBezTo>
                    <a:pt x="33258" y="11976"/>
                    <a:pt x="33024" y="11775"/>
                    <a:pt x="32791" y="11575"/>
                  </a:cubicBezTo>
                  <a:lnTo>
                    <a:pt x="31990" y="11008"/>
                  </a:lnTo>
                  <a:cubicBezTo>
                    <a:pt x="31457" y="10575"/>
                    <a:pt x="30956" y="10141"/>
                    <a:pt x="30356" y="9707"/>
                  </a:cubicBezTo>
                  <a:cubicBezTo>
                    <a:pt x="27887" y="7906"/>
                    <a:pt x="25219" y="6338"/>
                    <a:pt x="22450" y="5037"/>
                  </a:cubicBezTo>
                  <a:lnTo>
                    <a:pt x="20249" y="4037"/>
                  </a:lnTo>
                  <a:lnTo>
                    <a:pt x="18047" y="3203"/>
                  </a:lnTo>
                  <a:cubicBezTo>
                    <a:pt x="17346" y="2902"/>
                    <a:pt x="16613" y="2669"/>
                    <a:pt x="15912" y="2469"/>
                  </a:cubicBezTo>
                  <a:cubicBezTo>
                    <a:pt x="15178" y="2235"/>
                    <a:pt x="14511" y="2002"/>
                    <a:pt x="13811" y="1835"/>
                  </a:cubicBezTo>
                  <a:lnTo>
                    <a:pt x="11809" y="1301"/>
                  </a:lnTo>
                  <a:cubicBezTo>
                    <a:pt x="11142" y="1134"/>
                    <a:pt x="10508" y="1001"/>
                    <a:pt x="9908" y="901"/>
                  </a:cubicBezTo>
                  <a:cubicBezTo>
                    <a:pt x="9274" y="801"/>
                    <a:pt x="8674" y="634"/>
                    <a:pt x="8107" y="567"/>
                  </a:cubicBezTo>
                  <a:lnTo>
                    <a:pt x="6439" y="334"/>
                  </a:lnTo>
                  <a:cubicBezTo>
                    <a:pt x="5405" y="167"/>
                    <a:pt x="4404" y="134"/>
                    <a:pt x="3570" y="67"/>
                  </a:cubicBezTo>
                  <a:cubicBezTo>
                    <a:pt x="3136" y="34"/>
                    <a:pt x="2736" y="0"/>
                    <a:pt x="2369" y="0"/>
                  </a:cubicBezTo>
                  <a:close/>
                  <a:moveTo>
                    <a:pt x="40083" y="19979"/>
                  </a:moveTo>
                  <a:lnTo>
                    <a:pt x="40129" y="20048"/>
                  </a:lnTo>
                  <a:cubicBezTo>
                    <a:pt x="40119" y="20028"/>
                    <a:pt x="40103" y="20004"/>
                    <a:pt x="40083" y="19979"/>
                  </a:cubicBezTo>
                  <a:close/>
                  <a:moveTo>
                    <a:pt x="40129" y="20048"/>
                  </a:moveTo>
                  <a:lnTo>
                    <a:pt x="40129" y="20048"/>
                  </a:lnTo>
                  <a:cubicBezTo>
                    <a:pt x="40196" y="20115"/>
                    <a:pt x="40196" y="20148"/>
                    <a:pt x="40196" y="20148"/>
                  </a:cubicBezTo>
                  <a:lnTo>
                    <a:pt x="40196" y="20148"/>
                  </a:lnTo>
                  <a:cubicBezTo>
                    <a:pt x="40196" y="20115"/>
                    <a:pt x="40163" y="20081"/>
                    <a:pt x="40129" y="20048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805;p44">
              <a:extLst>
                <a:ext uri="{FF2B5EF4-FFF2-40B4-BE49-F238E27FC236}">
                  <a16:creationId xmlns:a16="http://schemas.microsoft.com/office/drawing/2014/main" id="{E7FAFA98-65CE-4AA7-989D-2E8C857054FB}"/>
                </a:ext>
              </a:extLst>
            </p:cNvPr>
            <p:cNvSpPr/>
            <p:nvPr/>
          </p:nvSpPr>
          <p:spPr>
            <a:xfrm>
              <a:off x="7470736" y="3008218"/>
              <a:ext cx="464633" cy="320227"/>
            </a:xfrm>
            <a:custGeom>
              <a:avLst/>
              <a:gdLst/>
              <a:ahLst/>
              <a:cxnLst/>
              <a:rect l="l" t="t" r="r" b="b"/>
              <a:pathLst>
                <a:path w="24685" h="17013" extrusionOk="0">
                  <a:moveTo>
                    <a:pt x="24684" y="1"/>
                  </a:moveTo>
                  <a:cubicBezTo>
                    <a:pt x="24618" y="67"/>
                    <a:pt x="24551" y="134"/>
                    <a:pt x="24451" y="201"/>
                  </a:cubicBezTo>
                  <a:lnTo>
                    <a:pt x="23884" y="868"/>
                  </a:lnTo>
                  <a:cubicBezTo>
                    <a:pt x="23617" y="1168"/>
                    <a:pt x="23317" y="1535"/>
                    <a:pt x="22950" y="1935"/>
                  </a:cubicBezTo>
                  <a:cubicBezTo>
                    <a:pt x="22583" y="2336"/>
                    <a:pt x="22149" y="2769"/>
                    <a:pt x="21682" y="3270"/>
                  </a:cubicBezTo>
                  <a:cubicBezTo>
                    <a:pt x="21182" y="3770"/>
                    <a:pt x="20648" y="4270"/>
                    <a:pt x="20081" y="4838"/>
                  </a:cubicBezTo>
                  <a:cubicBezTo>
                    <a:pt x="19481" y="5405"/>
                    <a:pt x="18847" y="5972"/>
                    <a:pt x="18146" y="6572"/>
                  </a:cubicBezTo>
                  <a:cubicBezTo>
                    <a:pt x="16679" y="7840"/>
                    <a:pt x="15111" y="9041"/>
                    <a:pt x="13476" y="10175"/>
                  </a:cubicBezTo>
                  <a:cubicBezTo>
                    <a:pt x="11775" y="11342"/>
                    <a:pt x="10041" y="12376"/>
                    <a:pt x="8473" y="13244"/>
                  </a:cubicBezTo>
                  <a:cubicBezTo>
                    <a:pt x="7639" y="13677"/>
                    <a:pt x="6872" y="14077"/>
                    <a:pt x="6171" y="14411"/>
                  </a:cubicBezTo>
                  <a:cubicBezTo>
                    <a:pt x="5437" y="14778"/>
                    <a:pt x="4737" y="15078"/>
                    <a:pt x="4136" y="15378"/>
                  </a:cubicBezTo>
                  <a:cubicBezTo>
                    <a:pt x="3503" y="15645"/>
                    <a:pt x="2902" y="15879"/>
                    <a:pt x="2402" y="16079"/>
                  </a:cubicBezTo>
                  <a:cubicBezTo>
                    <a:pt x="1901" y="16279"/>
                    <a:pt x="1468" y="16446"/>
                    <a:pt x="1101" y="16579"/>
                  </a:cubicBezTo>
                  <a:lnTo>
                    <a:pt x="267" y="16879"/>
                  </a:lnTo>
                  <a:cubicBezTo>
                    <a:pt x="167" y="16913"/>
                    <a:pt x="67" y="16980"/>
                    <a:pt x="0" y="17013"/>
                  </a:cubicBezTo>
                  <a:cubicBezTo>
                    <a:pt x="100" y="17013"/>
                    <a:pt x="200" y="16980"/>
                    <a:pt x="300" y="16946"/>
                  </a:cubicBezTo>
                  <a:lnTo>
                    <a:pt x="1134" y="16646"/>
                  </a:lnTo>
                  <a:cubicBezTo>
                    <a:pt x="1501" y="16546"/>
                    <a:pt x="1935" y="16379"/>
                    <a:pt x="2435" y="16179"/>
                  </a:cubicBezTo>
                  <a:cubicBezTo>
                    <a:pt x="2935" y="16012"/>
                    <a:pt x="3536" y="15779"/>
                    <a:pt x="4170" y="15512"/>
                  </a:cubicBezTo>
                  <a:cubicBezTo>
                    <a:pt x="4803" y="15245"/>
                    <a:pt x="5504" y="14911"/>
                    <a:pt x="6238" y="14578"/>
                  </a:cubicBezTo>
                  <a:cubicBezTo>
                    <a:pt x="6972" y="14278"/>
                    <a:pt x="7739" y="13844"/>
                    <a:pt x="8539" y="13444"/>
                  </a:cubicBezTo>
                  <a:cubicBezTo>
                    <a:pt x="12042" y="11576"/>
                    <a:pt x="15311" y="9307"/>
                    <a:pt x="18280" y="6706"/>
                  </a:cubicBezTo>
                  <a:cubicBezTo>
                    <a:pt x="18947" y="6105"/>
                    <a:pt x="19581" y="5538"/>
                    <a:pt x="20181" y="4971"/>
                  </a:cubicBezTo>
                  <a:cubicBezTo>
                    <a:pt x="20782" y="4404"/>
                    <a:pt x="21282" y="3870"/>
                    <a:pt x="21782" y="3370"/>
                  </a:cubicBezTo>
                  <a:cubicBezTo>
                    <a:pt x="22249" y="2869"/>
                    <a:pt x="22650" y="2402"/>
                    <a:pt x="23016" y="2002"/>
                  </a:cubicBezTo>
                  <a:cubicBezTo>
                    <a:pt x="23383" y="1602"/>
                    <a:pt x="23684" y="1235"/>
                    <a:pt x="23950" y="935"/>
                  </a:cubicBezTo>
                  <a:lnTo>
                    <a:pt x="24518" y="268"/>
                  </a:lnTo>
                  <a:cubicBezTo>
                    <a:pt x="24584" y="168"/>
                    <a:pt x="24651" y="101"/>
                    <a:pt x="2468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806;p44">
              <a:extLst>
                <a:ext uri="{FF2B5EF4-FFF2-40B4-BE49-F238E27FC236}">
                  <a16:creationId xmlns:a16="http://schemas.microsoft.com/office/drawing/2014/main" id="{6F42DE4F-B73E-48D1-BA55-9C1B14A8353A}"/>
                </a:ext>
              </a:extLst>
            </p:cNvPr>
            <p:cNvSpPr/>
            <p:nvPr/>
          </p:nvSpPr>
          <p:spPr>
            <a:xfrm>
              <a:off x="7458803" y="3326544"/>
              <a:ext cx="4404" cy="563226"/>
            </a:xfrm>
            <a:custGeom>
              <a:avLst/>
              <a:gdLst/>
              <a:ahLst/>
              <a:cxnLst/>
              <a:rect l="l" t="t" r="r" b="b"/>
              <a:pathLst>
                <a:path w="234" h="29923" extrusionOk="0">
                  <a:moveTo>
                    <a:pt x="100" y="1"/>
                  </a:moveTo>
                  <a:cubicBezTo>
                    <a:pt x="67" y="1"/>
                    <a:pt x="0" y="6672"/>
                    <a:pt x="0" y="14945"/>
                  </a:cubicBezTo>
                  <a:cubicBezTo>
                    <a:pt x="0" y="23217"/>
                    <a:pt x="67" y="29922"/>
                    <a:pt x="100" y="29922"/>
                  </a:cubicBezTo>
                  <a:cubicBezTo>
                    <a:pt x="167" y="29922"/>
                    <a:pt x="234" y="23217"/>
                    <a:pt x="234" y="14945"/>
                  </a:cubicBezTo>
                  <a:cubicBezTo>
                    <a:pt x="234" y="6672"/>
                    <a:pt x="167" y="1"/>
                    <a:pt x="10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807;p44">
              <a:extLst>
                <a:ext uri="{FF2B5EF4-FFF2-40B4-BE49-F238E27FC236}">
                  <a16:creationId xmlns:a16="http://schemas.microsoft.com/office/drawing/2014/main" id="{52030227-9614-4042-8588-87B6789CCA81}"/>
                </a:ext>
              </a:extLst>
            </p:cNvPr>
            <p:cNvSpPr/>
            <p:nvPr/>
          </p:nvSpPr>
          <p:spPr>
            <a:xfrm>
              <a:off x="7476383" y="4136495"/>
              <a:ext cx="3783" cy="394953"/>
            </a:xfrm>
            <a:custGeom>
              <a:avLst/>
              <a:gdLst/>
              <a:ahLst/>
              <a:cxnLst/>
              <a:rect l="l" t="t" r="r" b="b"/>
              <a:pathLst>
                <a:path w="201" h="20983" extrusionOk="0">
                  <a:moveTo>
                    <a:pt x="100" y="1"/>
                  </a:moveTo>
                  <a:cubicBezTo>
                    <a:pt x="34" y="1"/>
                    <a:pt x="0" y="4704"/>
                    <a:pt x="0" y="10508"/>
                  </a:cubicBezTo>
                  <a:cubicBezTo>
                    <a:pt x="0" y="16279"/>
                    <a:pt x="34" y="20982"/>
                    <a:pt x="100" y="20982"/>
                  </a:cubicBezTo>
                  <a:cubicBezTo>
                    <a:pt x="167" y="20982"/>
                    <a:pt x="200" y="16312"/>
                    <a:pt x="200" y="10508"/>
                  </a:cubicBezTo>
                  <a:cubicBezTo>
                    <a:pt x="200" y="4704"/>
                    <a:pt x="167" y="1"/>
                    <a:pt x="10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808;p44">
              <a:extLst>
                <a:ext uri="{FF2B5EF4-FFF2-40B4-BE49-F238E27FC236}">
                  <a16:creationId xmlns:a16="http://schemas.microsoft.com/office/drawing/2014/main" id="{D7D0AAAD-3B46-41ED-9722-A5D03BBCE39A}"/>
                </a:ext>
              </a:extLst>
            </p:cNvPr>
            <p:cNvSpPr/>
            <p:nvPr/>
          </p:nvSpPr>
          <p:spPr>
            <a:xfrm>
              <a:off x="7916509" y="2358390"/>
              <a:ext cx="228562" cy="120784"/>
            </a:xfrm>
            <a:custGeom>
              <a:avLst/>
              <a:gdLst/>
              <a:ahLst/>
              <a:cxnLst/>
              <a:rect l="l" t="t" r="r" b="b"/>
              <a:pathLst>
                <a:path w="12143" h="6417" extrusionOk="0">
                  <a:moveTo>
                    <a:pt x="12143" y="0"/>
                  </a:moveTo>
                  <a:lnTo>
                    <a:pt x="12143" y="0"/>
                  </a:lnTo>
                  <a:cubicBezTo>
                    <a:pt x="12142" y="0"/>
                    <a:pt x="2302" y="634"/>
                    <a:pt x="401" y="4370"/>
                  </a:cubicBezTo>
                  <a:cubicBezTo>
                    <a:pt x="1" y="5204"/>
                    <a:pt x="1568" y="5904"/>
                    <a:pt x="2436" y="6171"/>
                  </a:cubicBezTo>
                  <a:cubicBezTo>
                    <a:pt x="3089" y="6335"/>
                    <a:pt x="3743" y="6416"/>
                    <a:pt x="4397" y="6416"/>
                  </a:cubicBezTo>
                  <a:cubicBezTo>
                    <a:pt x="4677" y="6416"/>
                    <a:pt x="4957" y="6401"/>
                    <a:pt x="5238" y="6371"/>
                  </a:cubicBezTo>
                  <a:cubicBezTo>
                    <a:pt x="6505" y="6305"/>
                    <a:pt x="7773" y="6171"/>
                    <a:pt x="8874" y="5571"/>
                  </a:cubicBezTo>
                  <a:cubicBezTo>
                    <a:pt x="9808" y="4970"/>
                    <a:pt x="10575" y="4136"/>
                    <a:pt x="11042" y="3136"/>
                  </a:cubicBezTo>
                  <a:cubicBezTo>
                    <a:pt x="11509" y="2135"/>
                    <a:pt x="11876" y="1067"/>
                    <a:pt x="12143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809;p44">
              <a:extLst>
                <a:ext uri="{FF2B5EF4-FFF2-40B4-BE49-F238E27FC236}">
                  <a16:creationId xmlns:a16="http://schemas.microsoft.com/office/drawing/2014/main" id="{D763A105-2F79-4797-B1B5-4D89C58F560B}"/>
                </a:ext>
              </a:extLst>
            </p:cNvPr>
            <p:cNvSpPr/>
            <p:nvPr/>
          </p:nvSpPr>
          <p:spPr>
            <a:xfrm>
              <a:off x="7916509" y="2358390"/>
              <a:ext cx="228562" cy="120784"/>
            </a:xfrm>
            <a:custGeom>
              <a:avLst/>
              <a:gdLst/>
              <a:ahLst/>
              <a:cxnLst/>
              <a:rect l="l" t="t" r="r" b="b"/>
              <a:pathLst>
                <a:path w="12143" h="6417" extrusionOk="0">
                  <a:moveTo>
                    <a:pt x="12143" y="0"/>
                  </a:moveTo>
                  <a:lnTo>
                    <a:pt x="12143" y="0"/>
                  </a:lnTo>
                  <a:cubicBezTo>
                    <a:pt x="12142" y="0"/>
                    <a:pt x="2302" y="634"/>
                    <a:pt x="401" y="4370"/>
                  </a:cubicBezTo>
                  <a:cubicBezTo>
                    <a:pt x="1" y="5204"/>
                    <a:pt x="1568" y="5904"/>
                    <a:pt x="2436" y="6171"/>
                  </a:cubicBezTo>
                  <a:cubicBezTo>
                    <a:pt x="3089" y="6335"/>
                    <a:pt x="3743" y="6416"/>
                    <a:pt x="4397" y="6416"/>
                  </a:cubicBezTo>
                  <a:cubicBezTo>
                    <a:pt x="4677" y="6416"/>
                    <a:pt x="4957" y="6401"/>
                    <a:pt x="5238" y="6371"/>
                  </a:cubicBezTo>
                  <a:cubicBezTo>
                    <a:pt x="6505" y="6305"/>
                    <a:pt x="7773" y="6171"/>
                    <a:pt x="8874" y="5571"/>
                  </a:cubicBezTo>
                  <a:cubicBezTo>
                    <a:pt x="9808" y="4970"/>
                    <a:pt x="10575" y="4136"/>
                    <a:pt x="11042" y="3136"/>
                  </a:cubicBezTo>
                  <a:cubicBezTo>
                    <a:pt x="11509" y="2135"/>
                    <a:pt x="11876" y="1067"/>
                    <a:pt x="1214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810;p44">
              <a:extLst>
                <a:ext uri="{FF2B5EF4-FFF2-40B4-BE49-F238E27FC236}">
                  <a16:creationId xmlns:a16="http://schemas.microsoft.com/office/drawing/2014/main" id="{BD41EC92-8C2A-420C-8F5B-785CDC3F2309}"/>
                </a:ext>
              </a:extLst>
            </p:cNvPr>
            <p:cNvSpPr/>
            <p:nvPr/>
          </p:nvSpPr>
          <p:spPr>
            <a:xfrm>
              <a:off x="8436387" y="2336123"/>
              <a:ext cx="202812" cy="87619"/>
            </a:xfrm>
            <a:custGeom>
              <a:avLst/>
              <a:gdLst/>
              <a:ahLst/>
              <a:cxnLst/>
              <a:rect l="l" t="t" r="r" b="b"/>
              <a:pathLst>
                <a:path w="10775" h="4655" extrusionOk="0">
                  <a:moveTo>
                    <a:pt x="7230" y="1"/>
                  </a:moveTo>
                  <a:cubicBezTo>
                    <a:pt x="6943" y="1"/>
                    <a:pt x="6655" y="8"/>
                    <a:pt x="6372" y="16"/>
                  </a:cubicBezTo>
                  <a:cubicBezTo>
                    <a:pt x="5071" y="82"/>
                    <a:pt x="3803" y="316"/>
                    <a:pt x="2569" y="749"/>
                  </a:cubicBezTo>
                  <a:cubicBezTo>
                    <a:pt x="1568" y="1116"/>
                    <a:pt x="501" y="1583"/>
                    <a:pt x="0" y="2517"/>
                  </a:cubicBezTo>
                  <a:lnTo>
                    <a:pt x="634" y="2884"/>
                  </a:lnTo>
                  <a:cubicBezTo>
                    <a:pt x="2235" y="4052"/>
                    <a:pt x="4203" y="4652"/>
                    <a:pt x="6171" y="4652"/>
                  </a:cubicBezTo>
                  <a:cubicBezTo>
                    <a:pt x="6220" y="4654"/>
                    <a:pt x="6269" y="4655"/>
                    <a:pt x="6317" y="4655"/>
                  </a:cubicBezTo>
                  <a:cubicBezTo>
                    <a:pt x="7232" y="4655"/>
                    <a:pt x="8111" y="4357"/>
                    <a:pt x="8840" y="3818"/>
                  </a:cubicBezTo>
                  <a:cubicBezTo>
                    <a:pt x="9174" y="3518"/>
                    <a:pt x="9407" y="3151"/>
                    <a:pt x="9741" y="2851"/>
                  </a:cubicBezTo>
                  <a:cubicBezTo>
                    <a:pt x="9941" y="2651"/>
                    <a:pt x="10208" y="2517"/>
                    <a:pt x="10441" y="2317"/>
                  </a:cubicBezTo>
                  <a:cubicBezTo>
                    <a:pt x="10641" y="2117"/>
                    <a:pt x="10775" y="1817"/>
                    <a:pt x="10741" y="1517"/>
                  </a:cubicBezTo>
                  <a:cubicBezTo>
                    <a:pt x="10641" y="1150"/>
                    <a:pt x="10441" y="816"/>
                    <a:pt x="10174" y="616"/>
                  </a:cubicBezTo>
                  <a:cubicBezTo>
                    <a:pt x="9288" y="94"/>
                    <a:pt x="8258" y="1"/>
                    <a:pt x="7230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811;p44">
              <a:extLst>
                <a:ext uri="{FF2B5EF4-FFF2-40B4-BE49-F238E27FC236}">
                  <a16:creationId xmlns:a16="http://schemas.microsoft.com/office/drawing/2014/main" id="{2CD19EE1-50A0-41A4-9704-DE4F5F5C109D}"/>
                </a:ext>
              </a:extLst>
            </p:cNvPr>
            <p:cNvSpPr/>
            <p:nvPr/>
          </p:nvSpPr>
          <p:spPr>
            <a:xfrm>
              <a:off x="8436387" y="2336273"/>
              <a:ext cx="202812" cy="87468"/>
            </a:xfrm>
            <a:custGeom>
              <a:avLst/>
              <a:gdLst/>
              <a:ahLst/>
              <a:cxnLst/>
              <a:rect l="l" t="t" r="r" b="b"/>
              <a:pathLst>
                <a:path w="10775" h="4647" extrusionOk="0">
                  <a:moveTo>
                    <a:pt x="6867" y="1"/>
                  </a:moveTo>
                  <a:cubicBezTo>
                    <a:pt x="6704" y="1"/>
                    <a:pt x="6538" y="3"/>
                    <a:pt x="6372" y="8"/>
                  </a:cubicBezTo>
                  <a:cubicBezTo>
                    <a:pt x="5071" y="74"/>
                    <a:pt x="3803" y="308"/>
                    <a:pt x="2569" y="741"/>
                  </a:cubicBezTo>
                  <a:cubicBezTo>
                    <a:pt x="1568" y="1075"/>
                    <a:pt x="501" y="1575"/>
                    <a:pt x="0" y="2509"/>
                  </a:cubicBezTo>
                  <a:lnTo>
                    <a:pt x="634" y="2876"/>
                  </a:lnTo>
                  <a:cubicBezTo>
                    <a:pt x="2235" y="4044"/>
                    <a:pt x="4203" y="4644"/>
                    <a:pt x="6205" y="4644"/>
                  </a:cubicBezTo>
                  <a:cubicBezTo>
                    <a:pt x="6252" y="4646"/>
                    <a:pt x="6299" y="4647"/>
                    <a:pt x="6346" y="4647"/>
                  </a:cubicBezTo>
                  <a:cubicBezTo>
                    <a:pt x="7232" y="4647"/>
                    <a:pt x="8111" y="4349"/>
                    <a:pt x="8840" y="3810"/>
                  </a:cubicBezTo>
                  <a:cubicBezTo>
                    <a:pt x="9174" y="3510"/>
                    <a:pt x="9407" y="3110"/>
                    <a:pt x="9741" y="2843"/>
                  </a:cubicBezTo>
                  <a:cubicBezTo>
                    <a:pt x="9941" y="2643"/>
                    <a:pt x="10208" y="2509"/>
                    <a:pt x="10441" y="2309"/>
                  </a:cubicBezTo>
                  <a:cubicBezTo>
                    <a:pt x="10641" y="2109"/>
                    <a:pt x="10775" y="1809"/>
                    <a:pt x="10741" y="1509"/>
                  </a:cubicBezTo>
                  <a:cubicBezTo>
                    <a:pt x="10575" y="1142"/>
                    <a:pt x="10341" y="875"/>
                    <a:pt x="10007" y="675"/>
                  </a:cubicBezTo>
                  <a:cubicBezTo>
                    <a:pt x="9019" y="122"/>
                    <a:pt x="7979" y="1"/>
                    <a:pt x="68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812;p44">
              <a:extLst>
                <a:ext uri="{FF2B5EF4-FFF2-40B4-BE49-F238E27FC236}">
                  <a16:creationId xmlns:a16="http://schemas.microsoft.com/office/drawing/2014/main" id="{0F8DA79D-0D27-4A1C-B81A-7DACCC4ACD5D}"/>
                </a:ext>
              </a:extLst>
            </p:cNvPr>
            <p:cNvSpPr/>
            <p:nvPr/>
          </p:nvSpPr>
          <p:spPr>
            <a:xfrm>
              <a:off x="7864390" y="1987944"/>
              <a:ext cx="621613" cy="689412"/>
            </a:xfrm>
            <a:custGeom>
              <a:avLst/>
              <a:gdLst/>
              <a:ahLst/>
              <a:cxnLst/>
              <a:rect l="l" t="t" r="r" b="b"/>
              <a:pathLst>
                <a:path w="33025" h="36627" extrusionOk="0">
                  <a:moveTo>
                    <a:pt x="13310" y="0"/>
                  </a:moveTo>
                  <a:lnTo>
                    <a:pt x="10575" y="1268"/>
                  </a:lnTo>
                  <a:cubicBezTo>
                    <a:pt x="9975" y="1568"/>
                    <a:pt x="9374" y="1902"/>
                    <a:pt x="8841" y="2269"/>
                  </a:cubicBezTo>
                  <a:cubicBezTo>
                    <a:pt x="7006" y="3469"/>
                    <a:pt x="2636" y="6271"/>
                    <a:pt x="1836" y="9374"/>
                  </a:cubicBezTo>
                  <a:cubicBezTo>
                    <a:pt x="1" y="16579"/>
                    <a:pt x="3103" y="24585"/>
                    <a:pt x="3103" y="24585"/>
                  </a:cubicBezTo>
                  <a:lnTo>
                    <a:pt x="5105" y="23017"/>
                  </a:lnTo>
                  <a:cubicBezTo>
                    <a:pt x="5605" y="22616"/>
                    <a:pt x="6139" y="22283"/>
                    <a:pt x="6706" y="21949"/>
                  </a:cubicBezTo>
                  <a:lnTo>
                    <a:pt x="10742" y="32757"/>
                  </a:lnTo>
                  <a:cubicBezTo>
                    <a:pt x="10242" y="33057"/>
                    <a:pt x="9908" y="33558"/>
                    <a:pt x="9841" y="34125"/>
                  </a:cubicBezTo>
                  <a:cubicBezTo>
                    <a:pt x="9808" y="34992"/>
                    <a:pt x="10275" y="36059"/>
                    <a:pt x="11776" y="36360"/>
                  </a:cubicBezTo>
                  <a:lnTo>
                    <a:pt x="32558" y="36626"/>
                  </a:lnTo>
                  <a:cubicBezTo>
                    <a:pt x="32724" y="36626"/>
                    <a:pt x="32824" y="36526"/>
                    <a:pt x="32824" y="36360"/>
                  </a:cubicBezTo>
                  <a:cubicBezTo>
                    <a:pt x="32824" y="36326"/>
                    <a:pt x="32824" y="36326"/>
                    <a:pt x="32824" y="36293"/>
                  </a:cubicBezTo>
                  <a:lnTo>
                    <a:pt x="30389" y="28687"/>
                  </a:lnTo>
                  <a:cubicBezTo>
                    <a:pt x="30389" y="28687"/>
                    <a:pt x="30756" y="24885"/>
                    <a:pt x="31257" y="20315"/>
                  </a:cubicBezTo>
                  <a:cubicBezTo>
                    <a:pt x="31988" y="13396"/>
                    <a:pt x="33019" y="4687"/>
                    <a:pt x="33025" y="4670"/>
                  </a:cubicBezTo>
                  <a:lnTo>
                    <a:pt x="33025" y="4670"/>
                  </a:lnTo>
                  <a:cubicBezTo>
                    <a:pt x="33025" y="4670"/>
                    <a:pt x="33025" y="4670"/>
                    <a:pt x="33025" y="4670"/>
                  </a:cubicBezTo>
                  <a:cubicBezTo>
                    <a:pt x="33025" y="4670"/>
                    <a:pt x="33025" y="4670"/>
                    <a:pt x="33025" y="4670"/>
                  </a:cubicBezTo>
                  <a:cubicBezTo>
                    <a:pt x="33025" y="4670"/>
                    <a:pt x="33025" y="4670"/>
                    <a:pt x="33025" y="4670"/>
                  </a:cubicBezTo>
                  <a:lnTo>
                    <a:pt x="33025" y="4670"/>
                  </a:lnTo>
                  <a:cubicBezTo>
                    <a:pt x="31590" y="667"/>
                    <a:pt x="23218" y="0"/>
                    <a:pt x="23218" y="0"/>
                  </a:cubicBezTo>
                  <a:lnTo>
                    <a:pt x="13644" y="567"/>
                  </a:lnTo>
                  <a:lnTo>
                    <a:pt x="13310" y="0"/>
                  </a:ln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813;p44">
              <a:extLst>
                <a:ext uri="{FF2B5EF4-FFF2-40B4-BE49-F238E27FC236}">
                  <a16:creationId xmlns:a16="http://schemas.microsoft.com/office/drawing/2014/main" id="{724274DD-23BD-4F96-9109-841550CE1E28}"/>
                </a:ext>
              </a:extLst>
            </p:cNvPr>
            <p:cNvSpPr/>
            <p:nvPr/>
          </p:nvSpPr>
          <p:spPr>
            <a:xfrm>
              <a:off x="8202197" y="2230302"/>
              <a:ext cx="64053" cy="211151"/>
            </a:xfrm>
            <a:custGeom>
              <a:avLst/>
              <a:gdLst/>
              <a:ahLst/>
              <a:cxnLst/>
              <a:rect l="l" t="t" r="r" b="b"/>
              <a:pathLst>
                <a:path w="3403" h="11218" extrusionOk="0">
                  <a:moveTo>
                    <a:pt x="2702" y="0"/>
                  </a:moveTo>
                  <a:cubicBezTo>
                    <a:pt x="1568" y="2902"/>
                    <a:pt x="1601" y="6238"/>
                    <a:pt x="367" y="9140"/>
                  </a:cubicBezTo>
                  <a:cubicBezTo>
                    <a:pt x="234" y="9440"/>
                    <a:pt x="100" y="9774"/>
                    <a:pt x="67" y="10107"/>
                  </a:cubicBezTo>
                  <a:cubicBezTo>
                    <a:pt x="0" y="10441"/>
                    <a:pt x="100" y="10775"/>
                    <a:pt x="334" y="11041"/>
                  </a:cubicBezTo>
                  <a:cubicBezTo>
                    <a:pt x="485" y="11178"/>
                    <a:pt x="671" y="11218"/>
                    <a:pt x="869" y="11218"/>
                  </a:cubicBezTo>
                  <a:cubicBezTo>
                    <a:pt x="1108" y="11218"/>
                    <a:pt x="1364" y="11160"/>
                    <a:pt x="1601" y="11141"/>
                  </a:cubicBezTo>
                  <a:cubicBezTo>
                    <a:pt x="2002" y="11041"/>
                    <a:pt x="2368" y="10941"/>
                    <a:pt x="2735" y="10775"/>
                  </a:cubicBezTo>
                  <a:cubicBezTo>
                    <a:pt x="3403" y="7205"/>
                    <a:pt x="3069" y="3569"/>
                    <a:pt x="270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814;p44">
              <a:extLst>
                <a:ext uri="{FF2B5EF4-FFF2-40B4-BE49-F238E27FC236}">
                  <a16:creationId xmlns:a16="http://schemas.microsoft.com/office/drawing/2014/main" id="{9165B117-5C98-4BBA-9B6F-06B66F0CA94C}"/>
                </a:ext>
              </a:extLst>
            </p:cNvPr>
            <p:cNvSpPr/>
            <p:nvPr/>
          </p:nvSpPr>
          <p:spPr>
            <a:xfrm>
              <a:off x="8104866" y="2537241"/>
              <a:ext cx="332161" cy="53418"/>
            </a:xfrm>
            <a:custGeom>
              <a:avLst/>
              <a:gdLst/>
              <a:ahLst/>
              <a:cxnLst/>
              <a:rect l="l" t="t" r="r" b="b"/>
              <a:pathLst>
                <a:path w="17647" h="2838" extrusionOk="0">
                  <a:moveTo>
                    <a:pt x="4617" y="1"/>
                  </a:moveTo>
                  <a:cubicBezTo>
                    <a:pt x="4043" y="1"/>
                    <a:pt x="3467" y="69"/>
                    <a:pt x="2903" y="205"/>
                  </a:cubicBezTo>
                  <a:cubicBezTo>
                    <a:pt x="1735" y="572"/>
                    <a:pt x="835" y="1506"/>
                    <a:pt x="1" y="2440"/>
                  </a:cubicBezTo>
                  <a:lnTo>
                    <a:pt x="268" y="2673"/>
                  </a:lnTo>
                  <a:cubicBezTo>
                    <a:pt x="611" y="2790"/>
                    <a:pt x="959" y="2838"/>
                    <a:pt x="1310" y="2838"/>
                  </a:cubicBezTo>
                  <a:cubicBezTo>
                    <a:pt x="2664" y="2838"/>
                    <a:pt x="4067" y="2132"/>
                    <a:pt x="5471" y="1973"/>
                  </a:cubicBezTo>
                  <a:cubicBezTo>
                    <a:pt x="5690" y="1948"/>
                    <a:pt x="5908" y="1937"/>
                    <a:pt x="6126" y="1937"/>
                  </a:cubicBezTo>
                  <a:cubicBezTo>
                    <a:pt x="7075" y="1937"/>
                    <a:pt x="8019" y="2144"/>
                    <a:pt x="8940" y="2306"/>
                  </a:cubicBezTo>
                  <a:cubicBezTo>
                    <a:pt x="10342" y="2524"/>
                    <a:pt x="11743" y="2636"/>
                    <a:pt x="13144" y="2636"/>
                  </a:cubicBezTo>
                  <a:cubicBezTo>
                    <a:pt x="14111" y="2636"/>
                    <a:pt x="15078" y="2582"/>
                    <a:pt x="16046" y="2473"/>
                  </a:cubicBezTo>
                  <a:cubicBezTo>
                    <a:pt x="16412" y="2440"/>
                    <a:pt x="16746" y="2340"/>
                    <a:pt x="17080" y="2206"/>
                  </a:cubicBezTo>
                  <a:cubicBezTo>
                    <a:pt x="17413" y="1973"/>
                    <a:pt x="17647" y="1573"/>
                    <a:pt x="17647" y="1172"/>
                  </a:cubicBezTo>
                  <a:cubicBezTo>
                    <a:pt x="13711" y="739"/>
                    <a:pt x="9774" y="539"/>
                    <a:pt x="5838" y="105"/>
                  </a:cubicBezTo>
                  <a:cubicBezTo>
                    <a:pt x="5435" y="35"/>
                    <a:pt x="5026" y="1"/>
                    <a:pt x="461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815;p44">
              <a:extLst>
                <a:ext uri="{FF2B5EF4-FFF2-40B4-BE49-F238E27FC236}">
                  <a16:creationId xmlns:a16="http://schemas.microsoft.com/office/drawing/2014/main" id="{B3F6579B-8156-4B55-B3E3-4F90073B5CEC}"/>
                </a:ext>
              </a:extLst>
            </p:cNvPr>
            <p:cNvSpPr/>
            <p:nvPr/>
          </p:nvSpPr>
          <p:spPr>
            <a:xfrm>
              <a:off x="8395580" y="2067676"/>
              <a:ext cx="242999" cy="323992"/>
            </a:xfrm>
            <a:custGeom>
              <a:avLst/>
              <a:gdLst/>
              <a:ahLst/>
              <a:cxnLst/>
              <a:rect l="l" t="t" r="r" b="b"/>
              <a:pathLst>
                <a:path w="12910" h="17213" extrusionOk="0">
                  <a:moveTo>
                    <a:pt x="4637" y="1"/>
                  </a:moveTo>
                  <a:lnTo>
                    <a:pt x="0" y="5838"/>
                  </a:lnTo>
                  <a:lnTo>
                    <a:pt x="1068" y="17213"/>
                  </a:lnTo>
                  <a:cubicBezTo>
                    <a:pt x="1068" y="17213"/>
                    <a:pt x="3503" y="14511"/>
                    <a:pt x="10374" y="14444"/>
                  </a:cubicBezTo>
                  <a:cubicBezTo>
                    <a:pt x="11375" y="14478"/>
                    <a:pt x="12309" y="14978"/>
                    <a:pt x="12909" y="15779"/>
                  </a:cubicBezTo>
                  <a:lnTo>
                    <a:pt x="12309" y="14411"/>
                  </a:lnTo>
                  <a:cubicBezTo>
                    <a:pt x="10608" y="10575"/>
                    <a:pt x="4637" y="1"/>
                    <a:pt x="4637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816;p44">
              <a:extLst>
                <a:ext uri="{FF2B5EF4-FFF2-40B4-BE49-F238E27FC236}">
                  <a16:creationId xmlns:a16="http://schemas.microsoft.com/office/drawing/2014/main" id="{1B0AA8C0-9BD1-4356-ACAD-C545199B23EB}"/>
                </a:ext>
              </a:extLst>
            </p:cNvPr>
            <p:cNvSpPr/>
            <p:nvPr/>
          </p:nvSpPr>
          <p:spPr>
            <a:xfrm>
              <a:off x="8077875" y="2205814"/>
              <a:ext cx="25768" cy="94828"/>
            </a:xfrm>
            <a:custGeom>
              <a:avLst/>
              <a:gdLst/>
              <a:ahLst/>
              <a:cxnLst/>
              <a:rect l="l" t="t" r="r" b="b"/>
              <a:pathLst>
                <a:path w="1369" h="5038" extrusionOk="0">
                  <a:moveTo>
                    <a:pt x="0" y="0"/>
                  </a:moveTo>
                  <a:cubicBezTo>
                    <a:pt x="134" y="868"/>
                    <a:pt x="334" y="1701"/>
                    <a:pt x="567" y="2535"/>
                  </a:cubicBezTo>
                  <a:cubicBezTo>
                    <a:pt x="768" y="3403"/>
                    <a:pt x="1034" y="4237"/>
                    <a:pt x="1368" y="5037"/>
                  </a:cubicBezTo>
                  <a:cubicBezTo>
                    <a:pt x="1235" y="4170"/>
                    <a:pt x="1068" y="3336"/>
                    <a:pt x="801" y="2502"/>
                  </a:cubicBezTo>
                  <a:cubicBezTo>
                    <a:pt x="601" y="1635"/>
                    <a:pt x="334" y="801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817;p44">
              <a:extLst>
                <a:ext uri="{FF2B5EF4-FFF2-40B4-BE49-F238E27FC236}">
                  <a16:creationId xmlns:a16="http://schemas.microsoft.com/office/drawing/2014/main" id="{A2181213-FA02-4CD3-919A-597040A42BDC}"/>
                </a:ext>
              </a:extLst>
            </p:cNvPr>
            <p:cNvSpPr/>
            <p:nvPr/>
          </p:nvSpPr>
          <p:spPr>
            <a:xfrm>
              <a:off x="8388032" y="2162485"/>
              <a:ext cx="74104" cy="247403"/>
            </a:xfrm>
            <a:custGeom>
              <a:avLst/>
              <a:gdLst/>
              <a:ahLst/>
              <a:cxnLst/>
              <a:rect l="l" t="t" r="r" b="b"/>
              <a:pathLst>
                <a:path w="3937" h="13144" extrusionOk="0">
                  <a:moveTo>
                    <a:pt x="34" y="1"/>
                  </a:moveTo>
                  <a:lnTo>
                    <a:pt x="34" y="1"/>
                  </a:lnTo>
                  <a:cubicBezTo>
                    <a:pt x="1" y="34"/>
                    <a:pt x="601" y="568"/>
                    <a:pt x="1368" y="1602"/>
                  </a:cubicBezTo>
                  <a:cubicBezTo>
                    <a:pt x="2403" y="2936"/>
                    <a:pt x="3103" y="4470"/>
                    <a:pt x="3503" y="6072"/>
                  </a:cubicBezTo>
                  <a:cubicBezTo>
                    <a:pt x="3670" y="6972"/>
                    <a:pt x="3737" y="7906"/>
                    <a:pt x="3637" y="8807"/>
                  </a:cubicBezTo>
                  <a:cubicBezTo>
                    <a:pt x="3537" y="9641"/>
                    <a:pt x="3403" y="10408"/>
                    <a:pt x="3303" y="11042"/>
                  </a:cubicBezTo>
                  <a:cubicBezTo>
                    <a:pt x="3236" y="11542"/>
                    <a:pt x="3170" y="12076"/>
                    <a:pt x="3170" y="12576"/>
                  </a:cubicBezTo>
                  <a:cubicBezTo>
                    <a:pt x="3170" y="12776"/>
                    <a:pt x="3170" y="12943"/>
                    <a:pt x="3203" y="13143"/>
                  </a:cubicBezTo>
                  <a:cubicBezTo>
                    <a:pt x="3236" y="12943"/>
                    <a:pt x="3236" y="12776"/>
                    <a:pt x="3236" y="12576"/>
                  </a:cubicBezTo>
                  <a:cubicBezTo>
                    <a:pt x="3270" y="12209"/>
                    <a:pt x="3337" y="11709"/>
                    <a:pt x="3470" y="11075"/>
                  </a:cubicBezTo>
                  <a:cubicBezTo>
                    <a:pt x="3570" y="10441"/>
                    <a:pt x="3737" y="9674"/>
                    <a:pt x="3837" y="8840"/>
                  </a:cubicBezTo>
                  <a:cubicBezTo>
                    <a:pt x="3937" y="7906"/>
                    <a:pt x="3904" y="6972"/>
                    <a:pt x="3703" y="6038"/>
                  </a:cubicBezTo>
                  <a:cubicBezTo>
                    <a:pt x="3337" y="4370"/>
                    <a:pt x="2569" y="2836"/>
                    <a:pt x="1502" y="1502"/>
                  </a:cubicBezTo>
                  <a:cubicBezTo>
                    <a:pt x="1168" y="1101"/>
                    <a:pt x="835" y="734"/>
                    <a:pt x="468" y="367"/>
                  </a:cubicBezTo>
                  <a:cubicBezTo>
                    <a:pt x="334" y="234"/>
                    <a:pt x="201" y="134"/>
                    <a:pt x="3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818;p44">
              <a:extLst>
                <a:ext uri="{FF2B5EF4-FFF2-40B4-BE49-F238E27FC236}">
                  <a16:creationId xmlns:a16="http://schemas.microsoft.com/office/drawing/2014/main" id="{BA1506AD-0A59-4E7E-A9A3-F3857661B6FC}"/>
                </a:ext>
              </a:extLst>
            </p:cNvPr>
            <p:cNvSpPr/>
            <p:nvPr/>
          </p:nvSpPr>
          <p:spPr>
            <a:xfrm>
              <a:off x="8103624" y="2591318"/>
              <a:ext cx="205316" cy="70660"/>
            </a:xfrm>
            <a:custGeom>
              <a:avLst/>
              <a:gdLst/>
              <a:ahLst/>
              <a:cxnLst/>
              <a:rect l="l" t="t" r="r" b="b"/>
              <a:pathLst>
                <a:path w="10908" h="3754" extrusionOk="0">
                  <a:moveTo>
                    <a:pt x="0" y="1"/>
                  </a:moveTo>
                  <a:lnTo>
                    <a:pt x="0" y="1"/>
                  </a:lnTo>
                  <a:cubicBezTo>
                    <a:pt x="100" y="134"/>
                    <a:pt x="200" y="267"/>
                    <a:pt x="300" y="367"/>
                  </a:cubicBezTo>
                  <a:cubicBezTo>
                    <a:pt x="434" y="534"/>
                    <a:pt x="567" y="634"/>
                    <a:pt x="701" y="768"/>
                  </a:cubicBezTo>
                  <a:cubicBezTo>
                    <a:pt x="834" y="935"/>
                    <a:pt x="1034" y="1101"/>
                    <a:pt x="1234" y="1268"/>
                  </a:cubicBezTo>
                  <a:cubicBezTo>
                    <a:pt x="1735" y="1668"/>
                    <a:pt x="2268" y="2035"/>
                    <a:pt x="2835" y="2336"/>
                  </a:cubicBezTo>
                  <a:cubicBezTo>
                    <a:pt x="4203" y="3103"/>
                    <a:pt x="5704" y="3570"/>
                    <a:pt x="7272" y="3703"/>
                  </a:cubicBezTo>
                  <a:cubicBezTo>
                    <a:pt x="7589" y="3737"/>
                    <a:pt x="7906" y="3753"/>
                    <a:pt x="8223" y="3753"/>
                  </a:cubicBezTo>
                  <a:cubicBezTo>
                    <a:pt x="8539" y="3753"/>
                    <a:pt x="8856" y="3737"/>
                    <a:pt x="9173" y="3703"/>
                  </a:cubicBezTo>
                  <a:cubicBezTo>
                    <a:pt x="9440" y="3703"/>
                    <a:pt x="9707" y="3670"/>
                    <a:pt x="9907" y="3636"/>
                  </a:cubicBezTo>
                  <a:cubicBezTo>
                    <a:pt x="10074" y="3603"/>
                    <a:pt x="10274" y="3570"/>
                    <a:pt x="10441" y="3536"/>
                  </a:cubicBezTo>
                  <a:cubicBezTo>
                    <a:pt x="10608" y="3503"/>
                    <a:pt x="10774" y="3436"/>
                    <a:pt x="10908" y="3403"/>
                  </a:cubicBezTo>
                  <a:cubicBezTo>
                    <a:pt x="10908" y="3399"/>
                    <a:pt x="10900" y="3398"/>
                    <a:pt x="10885" y="3398"/>
                  </a:cubicBezTo>
                  <a:cubicBezTo>
                    <a:pt x="10759" y="3398"/>
                    <a:pt x="10125" y="3510"/>
                    <a:pt x="9173" y="3570"/>
                  </a:cubicBezTo>
                  <a:cubicBezTo>
                    <a:pt x="9003" y="3579"/>
                    <a:pt x="8834" y="3583"/>
                    <a:pt x="8664" y="3583"/>
                  </a:cubicBezTo>
                  <a:cubicBezTo>
                    <a:pt x="8200" y="3583"/>
                    <a:pt x="7736" y="3552"/>
                    <a:pt x="7272" y="3503"/>
                  </a:cubicBezTo>
                  <a:cubicBezTo>
                    <a:pt x="6538" y="3436"/>
                    <a:pt x="5771" y="3270"/>
                    <a:pt x="5037" y="3036"/>
                  </a:cubicBezTo>
                  <a:cubicBezTo>
                    <a:pt x="4303" y="2803"/>
                    <a:pt x="3603" y="2502"/>
                    <a:pt x="2902" y="2169"/>
                  </a:cubicBezTo>
                  <a:cubicBezTo>
                    <a:pt x="2368" y="1869"/>
                    <a:pt x="1835" y="1535"/>
                    <a:pt x="1334" y="1135"/>
                  </a:cubicBezTo>
                  <a:cubicBezTo>
                    <a:pt x="467" y="501"/>
                    <a:pt x="33" y="1"/>
                    <a:pt x="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819;p44">
              <a:extLst>
                <a:ext uri="{FF2B5EF4-FFF2-40B4-BE49-F238E27FC236}">
                  <a16:creationId xmlns:a16="http://schemas.microsoft.com/office/drawing/2014/main" id="{F16818E3-3117-4A76-B308-F40D44232505}"/>
                </a:ext>
              </a:extLst>
            </p:cNvPr>
            <p:cNvSpPr/>
            <p:nvPr/>
          </p:nvSpPr>
          <p:spPr>
            <a:xfrm>
              <a:off x="8404370" y="2610781"/>
              <a:ext cx="29514" cy="69869"/>
            </a:xfrm>
            <a:custGeom>
              <a:avLst/>
              <a:gdLst/>
              <a:ahLst/>
              <a:cxnLst/>
              <a:rect l="l" t="t" r="r" b="b"/>
              <a:pathLst>
                <a:path w="1568" h="3712" extrusionOk="0">
                  <a:moveTo>
                    <a:pt x="1334" y="1"/>
                  </a:moveTo>
                  <a:cubicBezTo>
                    <a:pt x="1268" y="1"/>
                    <a:pt x="1501" y="935"/>
                    <a:pt x="1168" y="2035"/>
                  </a:cubicBezTo>
                  <a:cubicBezTo>
                    <a:pt x="1034" y="2502"/>
                    <a:pt x="801" y="2936"/>
                    <a:pt x="467" y="3303"/>
                  </a:cubicBezTo>
                  <a:cubicBezTo>
                    <a:pt x="200" y="3570"/>
                    <a:pt x="0" y="3703"/>
                    <a:pt x="0" y="3703"/>
                  </a:cubicBezTo>
                  <a:cubicBezTo>
                    <a:pt x="5" y="3708"/>
                    <a:pt x="15" y="3711"/>
                    <a:pt x="29" y="3711"/>
                  </a:cubicBezTo>
                  <a:cubicBezTo>
                    <a:pt x="107" y="3711"/>
                    <a:pt x="313" y="3629"/>
                    <a:pt x="567" y="3403"/>
                  </a:cubicBezTo>
                  <a:cubicBezTo>
                    <a:pt x="967" y="3069"/>
                    <a:pt x="1234" y="2602"/>
                    <a:pt x="1401" y="2102"/>
                  </a:cubicBezTo>
                  <a:cubicBezTo>
                    <a:pt x="1535" y="1602"/>
                    <a:pt x="1568" y="1101"/>
                    <a:pt x="1501" y="601"/>
                  </a:cubicBezTo>
                  <a:cubicBezTo>
                    <a:pt x="1501" y="368"/>
                    <a:pt x="1434" y="167"/>
                    <a:pt x="133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820;p44">
              <a:extLst>
                <a:ext uri="{FF2B5EF4-FFF2-40B4-BE49-F238E27FC236}">
                  <a16:creationId xmlns:a16="http://schemas.microsoft.com/office/drawing/2014/main" id="{CBC70E64-D44A-4660-A39D-169E9DC5B3D4}"/>
                </a:ext>
              </a:extLst>
            </p:cNvPr>
            <p:cNvSpPr/>
            <p:nvPr/>
          </p:nvSpPr>
          <p:spPr>
            <a:xfrm>
              <a:off x="8390554" y="2638412"/>
              <a:ext cx="21364" cy="43329"/>
            </a:xfrm>
            <a:custGeom>
              <a:avLst/>
              <a:gdLst/>
              <a:ahLst/>
              <a:cxnLst/>
              <a:rect l="l" t="t" r="r" b="b"/>
              <a:pathLst>
                <a:path w="1135" h="2302" extrusionOk="0">
                  <a:moveTo>
                    <a:pt x="934" y="0"/>
                  </a:moveTo>
                  <a:cubicBezTo>
                    <a:pt x="901" y="0"/>
                    <a:pt x="868" y="567"/>
                    <a:pt x="634" y="1201"/>
                  </a:cubicBezTo>
                  <a:cubicBezTo>
                    <a:pt x="401" y="1835"/>
                    <a:pt x="0" y="2235"/>
                    <a:pt x="67" y="2302"/>
                  </a:cubicBezTo>
                  <a:cubicBezTo>
                    <a:pt x="767" y="1768"/>
                    <a:pt x="1134" y="868"/>
                    <a:pt x="93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821;p44">
              <a:extLst>
                <a:ext uri="{FF2B5EF4-FFF2-40B4-BE49-F238E27FC236}">
                  <a16:creationId xmlns:a16="http://schemas.microsoft.com/office/drawing/2014/main" id="{7E872B6C-9B46-4465-A8A7-F7C02E16E1DC}"/>
                </a:ext>
              </a:extLst>
            </p:cNvPr>
            <p:cNvSpPr/>
            <p:nvPr/>
          </p:nvSpPr>
          <p:spPr>
            <a:xfrm>
              <a:off x="8310803" y="2379734"/>
              <a:ext cx="27650" cy="40826"/>
            </a:xfrm>
            <a:custGeom>
              <a:avLst/>
              <a:gdLst/>
              <a:ahLst/>
              <a:cxnLst/>
              <a:rect l="l" t="t" r="r" b="b"/>
              <a:pathLst>
                <a:path w="1469" h="2169" extrusionOk="0">
                  <a:moveTo>
                    <a:pt x="1469" y="0"/>
                  </a:moveTo>
                  <a:lnTo>
                    <a:pt x="1469" y="0"/>
                  </a:lnTo>
                  <a:cubicBezTo>
                    <a:pt x="1068" y="234"/>
                    <a:pt x="768" y="567"/>
                    <a:pt x="535" y="968"/>
                  </a:cubicBezTo>
                  <a:cubicBezTo>
                    <a:pt x="268" y="1301"/>
                    <a:pt x="68" y="1701"/>
                    <a:pt x="1" y="2168"/>
                  </a:cubicBezTo>
                  <a:cubicBezTo>
                    <a:pt x="268" y="1801"/>
                    <a:pt x="501" y="1468"/>
                    <a:pt x="735" y="1068"/>
                  </a:cubicBezTo>
                  <a:cubicBezTo>
                    <a:pt x="1002" y="734"/>
                    <a:pt x="1235" y="367"/>
                    <a:pt x="146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822;p44">
              <a:extLst>
                <a:ext uri="{FF2B5EF4-FFF2-40B4-BE49-F238E27FC236}">
                  <a16:creationId xmlns:a16="http://schemas.microsoft.com/office/drawing/2014/main" id="{DD0F5C86-7FD5-467B-8C3E-E56B0A0FDDE4}"/>
                </a:ext>
              </a:extLst>
            </p:cNvPr>
            <p:cNvSpPr/>
            <p:nvPr/>
          </p:nvSpPr>
          <p:spPr>
            <a:xfrm>
              <a:off x="7939115" y="2140199"/>
              <a:ext cx="130609" cy="49936"/>
            </a:xfrm>
            <a:custGeom>
              <a:avLst/>
              <a:gdLst/>
              <a:ahLst/>
              <a:cxnLst/>
              <a:rect l="l" t="t" r="r" b="b"/>
              <a:pathLst>
                <a:path w="6939" h="2653" extrusionOk="0">
                  <a:moveTo>
                    <a:pt x="551" y="0"/>
                  </a:moveTo>
                  <a:cubicBezTo>
                    <a:pt x="367" y="0"/>
                    <a:pt x="184" y="17"/>
                    <a:pt x="0" y="50"/>
                  </a:cubicBezTo>
                  <a:cubicBezTo>
                    <a:pt x="367" y="117"/>
                    <a:pt x="734" y="150"/>
                    <a:pt x="1101" y="184"/>
                  </a:cubicBezTo>
                  <a:cubicBezTo>
                    <a:pt x="2869" y="417"/>
                    <a:pt x="4537" y="1051"/>
                    <a:pt x="6038" y="2018"/>
                  </a:cubicBezTo>
                  <a:cubicBezTo>
                    <a:pt x="6305" y="2252"/>
                    <a:pt x="6639" y="2452"/>
                    <a:pt x="6939" y="2652"/>
                  </a:cubicBezTo>
                  <a:cubicBezTo>
                    <a:pt x="6705" y="2352"/>
                    <a:pt x="6438" y="2119"/>
                    <a:pt x="6138" y="1918"/>
                  </a:cubicBezTo>
                  <a:cubicBezTo>
                    <a:pt x="4670" y="851"/>
                    <a:pt x="2936" y="184"/>
                    <a:pt x="1101" y="50"/>
                  </a:cubicBezTo>
                  <a:cubicBezTo>
                    <a:pt x="918" y="17"/>
                    <a:pt x="734" y="0"/>
                    <a:pt x="55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823;p44">
              <a:extLst>
                <a:ext uri="{FF2B5EF4-FFF2-40B4-BE49-F238E27FC236}">
                  <a16:creationId xmlns:a16="http://schemas.microsoft.com/office/drawing/2014/main" id="{A61106D0-B9AD-4A18-AE2D-6C5714B51885}"/>
                </a:ext>
              </a:extLst>
            </p:cNvPr>
            <p:cNvSpPr/>
            <p:nvPr/>
          </p:nvSpPr>
          <p:spPr>
            <a:xfrm>
              <a:off x="8413781" y="2065173"/>
              <a:ext cx="69079" cy="82894"/>
            </a:xfrm>
            <a:custGeom>
              <a:avLst/>
              <a:gdLst/>
              <a:ahLst/>
              <a:cxnLst/>
              <a:rect l="l" t="t" r="r" b="b"/>
              <a:pathLst>
                <a:path w="3670" h="4404" extrusionOk="0">
                  <a:moveTo>
                    <a:pt x="3670" y="0"/>
                  </a:moveTo>
                  <a:lnTo>
                    <a:pt x="3670" y="0"/>
                  </a:lnTo>
                  <a:cubicBezTo>
                    <a:pt x="3403" y="100"/>
                    <a:pt x="3136" y="267"/>
                    <a:pt x="2936" y="434"/>
                  </a:cubicBezTo>
                  <a:cubicBezTo>
                    <a:pt x="2369" y="834"/>
                    <a:pt x="1835" y="1301"/>
                    <a:pt x="1401" y="1835"/>
                  </a:cubicBezTo>
                  <a:cubicBezTo>
                    <a:pt x="968" y="2369"/>
                    <a:pt x="568" y="2969"/>
                    <a:pt x="267" y="3569"/>
                  </a:cubicBezTo>
                  <a:cubicBezTo>
                    <a:pt x="134" y="3836"/>
                    <a:pt x="34" y="4103"/>
                    <a:pt x="0" y="4403"/>
                  </a:cubicBezTo>
                  <a:cubicBezTo>
                    <a:pt x="434" y="3536"/>
                    <a:pt x="968" y="2735"/>
                    <a:pt x="1568" y="1968"/>
                  </a:cubicBezTo>
                  <a:cubicBezTo>
                    <a:pt x="2202" y="1268"/>
                    <a:pt x="2903" y="601"/>
                    <a:pt x="367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1824;p44">
              <a:extLst>
                <a:ext uri="{FF2B5EF4-FFF2-40B4-BE49-F238E27FC236}">
                  <a16:creationId xmlns:a16="http://schemas.microsoft.com/office/drawing/2014/main" id="{848D36F8-383A-4158-9082-B77D2C24B486}"/>
                </a:ext>
              </a:extLst>
            </p:cNvPr>
            <p:cNvSpPr/>
            <p:nvPr/>
          </p:nvSpPr>
          <p:spPr>
            <a:xfrm>
              <a:off x="8093573" y="2000499"/>
              <a:ext cx="236091" cy="136915"/>
            </a:xfrm>
            <a:custGeom>
              <a:avLst/>
              <a:gdLst/>
              <a:ahLst/>
              <a:cxnLst/>
              <a:rect l="l" t="t" r="r" b="b"/>
              <a:pathLst>
                <a:path w="12543" h="7274" extrusionOk="0">
                  <a:moveTo>
                    <a:pt x="12076" y="0"/>
                  </a:moveTo>
                  <a:cubicBezTo>
                    <a:pt x="12076" y="1"/>
                    <a:pt x="12176" y="301"/>
                    <a:pt x="12276" y="834"/>
                  </a:cubicBezTo>
                  <a:cubicBezTo>
                    <a:pt x="12409" y="1568"/>
                    <a:pt x="12376" y="2302"/>
                    <a:pt x="12176" y="3036"/>
                  </a:cubicBezTo>
                  <a:cubicBezTo>
                    <a:pt x="11909" y="4103"/>
                    <a:pt x="11342" y="5071"/>
                    <a:pt x="10508" y="5805"/>
                  </a:cubicBezTo>
                  <a:cubicBezTo>
                    <a:pt x="9474" y="6672"/>
                    <a:pt x="8173" y="7105"/>
                    <a:pt x="6805" y="7105"/>
                  </a:cubicBezTo>
                  <a:cubicBezTo>
                    <a:pt x="5471" y="7072"/>
                    <a:pt x="4137" y="6638"/>
                    <a:pt x="3069" y="5838"/>
                  </a:cubicBezTo>
                  <a:cubicBezTo>
                    <a:pt x="2169" y="5171"/>
                    <a:pt x="1468" y="4337"/>
                    <a:pt x="934" y="3336"/>
                  </a:cubicBezTo>
                  <a:cubicBezTo>
                    <a:pt x="601" y="2702"/>
                    <a:pt x="334" y="1968"/>
                    <a:pt x="200" y="1268"/>
                  </a:cubicBezTo>
                  <a:cubicBezTo>
                    <a:pt x="67" y="734"/>
                    <a:pt x="34" y="434"/>
                    <a:pt x="34" y="434"/>
                  </a:cubicBezTo>
                  <a:cubicBezTo>
                    <a:pt x="0" y="534"/>
                    <a:pt x="0" y="601"/>
                    <a:pt x="34" y="668"/>
                  </a:cubicBezTo>
                  <a:cubicBezTo>
                    <a:pt x="34" y="868"/>
                    <a:pt x="67" y="1068"/>
                    <a:pt x="100" y="1268"/>
                  </a:cubicBezTo>
                  <a:cubicBezTo>
                    <a:pt x="234" y="2035"/>
                    <a:pt x="467" y="2736"/>
                    <a:pt x="801" y="3436"/>
                  </a:cubicBezTo>
                  <a:cubicBezTo>
                    <a:pt x="1301" y="4437"/>
                    <a:pt x="2035" y="5304"/>
                    <a:pt x="2936" y="6005"/>
                  </a:cubicBezTo>
                  <a:cubicBezTo>
                    <a:pt x="4032" y="6811"/>
                    <a:pt x="5346" y="7274"/>
                    <a:pt x="6698" y="7274"/>
                  </a:cubicBezTo>
                  <a:cubicBezTo>
                    <a:pt x="6745" y="7274"/>
                    <a:pt x="6792" y="7273"/>
                    <a:pt x="6839" y="7272"/>
                  </a:cubicBezTo>
                  <a:cubicBezTo>
                    <a:pt x="6885" y="7273"/>
                    <a:pt x="6932" y="7274"/>
                    <a:pt x="6979" y="7274"/>
                  </a:cubicBezTo>
                  <a:cubicBezTo>
                    <a:pt x="8331" y="7274"/>
                    <a:pt x="9643" y="6807"/>
                    <a:pt x="10675" y="5905"/>
                  </a:cubicBezTo>
                  <a:cubicBezTo>
                    <a:pt x="11509" y="5171"/>
                    <a:pt x="12109" y="4170"/>
                    <a:pt x="12376" y="3036"/>
                  </a:cubicBezTo>
                  <a:cubicBezTo>
                    <a:pt x="12543" y="2302"/>
                    <a:pt x="12543" y="1535"/>
                    <a:pt x="12376" y="801"/>
                  </a:cubicBezTo>
                  <a:cubicBezTo>
                    <a:pt x="12309" y="601"/>
                    <a:pt x="12242" y="401"/>
                    <a:pt x="12176" y="201"/>
                  </a:cubicBezTo>
                  <a:cubicBezTo>
                    <a:pt x="12142" y="134"/>
                    <a:pt x="12109" y="67"/>
                    <a:pt x="1207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825;p44">
              <a:extLst>
                <a:ext uri="{FF2B5EF4-FFF2-40B4-BE49-F238E27FC236}">
                  <a16:creationId xmlns:a16="http://schemas.microsoft.com/office/drawing/2014/main" id="{318E3111-8A50-4FE5-B0E2-811E0998E58B}"/>
                </a:ext>
              </a:extLst>
            </p:cNvPr>
            <p:cNvSpPr/>
            <p:nvPr/>
          </p:nvSpPr>
          <p:spPr>
            <a:xfrm>
              <a:off x="8310803" y="2382558"/>
              <a:ext cx="38323" cy="39264"/>
            </a:xfrm>
            <a:custGeom>
              <a:avLst/>
              <a:gdLst/>
              <a:ahLst/>
              <a:cxnLst/>
              <a:rect l="l" t="t" r="r" b="b"/>
              <a:pathLst>
                <a:path w="2036" h="2086" extrusionOk="0">
                  <a:moveTo>
                    <a:pt x="1602" y="0"/>
                  </a:moveTo>
                  <a:cubicBezTo>
                    <a:pt x="1535" y="0"/>
                    <a:pt x="1469" y="17"/>
                    <a:pt x="1402" y="50"/>
                  </a:cubicBezTo>
                  <a:cubicBezTo>
                    <a:pt x="1302" y="84"/>
                    <a:pt x="1202" y="184"/>
                    <a:pt x="1102" y="284"/>
                  </a:cubicBezTo>
                  <a:cubicBezTo>
                    <a:pt x="601" y="784"/>
                    <a:pt x="234" y="1418"/>
                    <a:pt x="1" y="2085"/>
                  </a:cubicBezTo>
                  <a:lnTo>
                    <a:pt x="2036" y="1885"/>
                  </a:lnTo>
                  <a:cubicBezTo>
                    <a:pt x="2036" y="1485"/>
                    <a:pt x="2002" y="1018"/>
                    <a:pt x="2002" y="584"/>
                  </a:cubicBezTo>
                  <a:cubicBezTo>
                    <a:pt x="2036" y="384"/>
                    <a:pt x="1936" y="184"/>
                    <a:pt x="1802" y="50"/>
                  </a:cubicBezTo>
                  <a:cubicBezTo>
                    <a:pt x="1735" y="17"/>
                    <a:pt x="1669" y="0"/>
                    <a:pt x="160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826;p44">
              <a:extLst>
                <a:ext uri="{FF2B5EF4-FFF2-40B4-BE49-F238E27FC236}">
                  <a16:creationId xmlns:a16="http://schemas.microsoft.com/office/drawing/2014/main" id="{1D75E486-79BC-414E-BF2E-B3AEF928A145}"/>
                </a:ext>
              </a:extLst>
            </p:cNvPr>
            <p:cNvSpPr/>
            <p:nvPr/>
          </p:nvSpPr>
          <p:spPr>
            <a:xfrm>
              <a:off x="8448320" y="2253529"/>
              <a:ext cx="30775" cy="121819"/>
            </a:xfrm>
            <a:custGeom>
              <a:avLst/>
              <a:gdLst/>
              <a:ahLst/>
              <a:cxnLst/>
              <a:rect l="l" t="t" r="r" b="b"/>
              <a:pathLst>
                <a:path w="1635" h="6472" extrusionOk="0">
                  <a:moveTo>
                    <a:pt x="0" y="0"/>
                  </a:moveTo>
                  <a:cubicBezTo>
                    <a:pt x="867" y="2869"/>
                    <a:pt x="601" y="4504"/>
                    <a:pt x="100" y="6472"/>
                  </a:cubicBezTo>
                  <a:lnTo>
                    <a:pt x="200" y="6205"/>
                  </a:lnTo>
                  <a:cubicBezTo>
                    <a:pt x="767" y="5037"/>
                    <a:pt x="1635" y="4337"/>
                    <a:pt x="1468" y="3169"/>
                  </a:cubicBezTo>
                  <a:cubicBezTo>
                    <a:pt x="1268" y="1968"/>
                    <a:pt x="767" y="9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827;p44">
              <a:extLst>
                <a:ext uri="{FF2B5EF4-FFF2-40B4-BE49-F238E27FC236}">
                  <a16:creationId xmlns:a16="http://schemas.microsoft.com/office/drawing/2014/main" id="{4894B7E1-B62A-4A75-8FF3-C6CDFC4537F0}"/>
                </a:ext>
              </a:extLst>
            </p:cNvPr>
            <p:cNvSpPr/>
            <p:nvPr/>
          </p:nvSpPr>
          <p:spPr>
            <a:xfrm>
              <a:off x="8199054" y="4121437"/>
              <a:ext cx="200309" cy="367942"/>
            </a:xfrm>
            <a:custGeom>
              <a:avLst/>
              <a:gdLst/>
              <a:ahLst/>
              <a:cxnLst/>
              <a:rect l="l" t="t" r="r" b="b"/>
              <a:pathLst>
                <a:path w="10642" h="19548" extrusionOk="0">
                  <a:moveTo>
                    <a:pt x="0" y="0"/>
                  </a:moveTo>
                  <a:lnTo>
                    <a:pt x="1268" y="19447"/>
                  </a:lnTo>
                  <a:lnTo>
                    <a:pt x="9407" y="19547"/>
                  </a:lnTo>
                  <a:lnTo>
                    <a:pt x="10641" y="8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28;p44">
              <a:extLst>
                <a:ext uri="{FF2B5EF4-FFF2-40B4-BE49-F238E27FC236}">
                  <a16:creationId xmlns:a16="http://schemas.microsoft.com/office/drawing/2014/main" id="{7F37B7A5-24D1-4F9F-B259-0007DC4870E0}"/>
                </a:ext>
              </a:extLst>
            </p:cNvPr>
            <p:cNvSpPr/>
            <p:nvPr/>
          </p:nvSpPr>
          <p:spPr>
            <a:xfrm>
              <a:off x="8211609" y="4439123"/>
              <a:ext cx="342833" cy="116172"/>
            </a:xfrm>
            <a:custGeom>
              <a:avLst/>
              <a:gdLst/>
              <a:ahLst/>
              <a:cxnLst/>
              <a:rect l="l" t="t" r="r" b="b"/>
              <a:pathLst>
                <a:path w="18214" h="6172" extrusionOk="0">
                  <a:moveTo>
                    <a:pt x="301" y="1"/>
                  </a:moveTo>
                  <a:lnTo>
                    <a:pt x="0" y="6072"/>
                  </a:lnTo>
                  <a:lnTo>
                    <a:pt x="18213" y="6172"/>
                  </a:lnTo>
                  <a:cubicBezTo>
                    <a:pt x="18147" y="4437"/>
                    <a:pt x="8974" y="735"/>
                    <a:pt x="8974" y="735"/>
                  </a:cubicBezTo>
                  <a:lnTo>
                    <a:pt x="8974" y="201"/>
                  </a:lnTo>
                  <a:cubicBezTo>
                    <a:pt x="7646" y="770"/>
                    <a:pt x="6237" y="1054"/>
                    <a:pt x="4833" y="1054"/>
                  </a:cubicBezTo>
                  <a:cubicBezTo>
                    <a:pt x="3274" y="1054"/>
                    <a:pt x="1723" y="703"/>
                    <a:pt x="301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29;p44">
              <a:extLst>
                <a:ext uri="{FF2B5EF4-FFF2-40B4-BE49-F238E27FC236}">
                  <a16:creationId xmlns:a16="http://schemas.microsoft.com/office/drawing/2014/main" id="{6DC21AF5-930E-453C-A3DF-CC53A979C7BE}"/>
                </a:ext>
              </a:extLst>
            </p:cNvPr>
            <p:cNvSpPr/>
            <p:nvPr/>
          </p:nvSpPr>
          <p:spPr>
            <a:xfrm>
              <a:off x="8241122" y="4475394"/>
              <a:ext cx="28271" cy="26144"/>
            </a:xfrm>
            <a:custGeom>
              <a:avLst/>
              <a:gdLst/>
              <a:ahLst/>
              <a:cxnLst/>
              <a:rect l="l" t="t" r="r" b="b"/>
              <a:pathLst>
                <a:path w="1502" h="1389" extrusionOk="0">
                  <a:moveTo>
                    <a:pt x="768" y="0"/>
                  </a:moveTo>
                  <a:cubicBezTo>
                    <a:pt x="690" y="0"/>
                    <a:pt x="611" y="14"/>
                    <a:pt x="534" y="42"/>
                  </a:cubicBezTo>
                  <a:lnTo>
                    <a:pt x="567" y="42"/>
                  </a:lnTo>
                  <a:cubicBezTo>
                    <a:pt x="200" y="142"/>
                    <a:pt x="0" y="476"/>
                    <a:pt x="34" y="876"/>
                  </a:cubicBezTo>
                  <a:cubicBezTo>
                    <a:pt x="121" y="1196"/>
                    <a:pt x="411" y="1389"/>
                    <a:pt x="727" y="1389"/>
                  </a:cubicBezTo>
                  <a:cubicBezTo>
                    <a:pt x="774" y="1389"/>
                    <a:pt x="821" y="1385"/>
                    <a:pt x="868" y="1376"/>
                  </a:cubicBezTo>
                  <a:cubicBezTo>
                    <a:pt x="1268" y="1276"/>
                    <a:pt x="1501" y="876"/>
                    <a:pt x="1435" y="476"/>
                  </a:cubicBezTo>
                  <a:cubicBezTo>
                    <a:pt x="1329" y="186"/>
                    <a:pt x="1058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830;p44">
              <a:extLst>
                <a:ext uri="{FF2B5EF4-FFF2-40B4-BE49-F238E27FC236}">
                  <a16:creationId xmlns:a16="http://schemas.microsoft.com/office/drawing/2014/main" id="{1A02441F-B788-4915-BE12-327B71F77633}"/>
                </a:ext>
              </a:extLst>
            </p:cNvPr>
            <p:cNvSpPr/>
            <p:nvPr/>
          </p:nvSpPr>
          <p:spPr>
            <a:xfrm>
              <a:off x="8211609" y="4525782"/>
              <a:ext cx="344715" cy="29514"/>
            </a:xfrm>
            <a:custGeom>
              <a:avLst/>
              <a:gdLst/>
              <a:ahLst/>
              <a:cxnLst/>
              <a:rect l="l" t="t" r="r" b="b"/>
              <a:pathLst>
                <a:path w="18314" h="1568" extrusionOk="0">
                  <a:moveTo>
                    <a:pt x="67" y="0"/>
                  </a:moveTo>
                  <a:lnTo>
                    <a:pt x="0" y="1468"/>
                  </a:lnTo>
                  <a:lnTo>
                    <a:pt x="18213" y="1568"/>
                  </a:lnTo>
                  <a:cubicBezTo>
                    <a:pt x="18314" y="1001"/>
                    <a:pt x="17513" y="634"/>
                    <a:pt x="17513" y="634"/>
                  </a:cubicBezTo>
                  <a:lnTo>
                    <a:pt x="67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831;p44">
              <a:extLst>
                <a:ext uri="{FF2B5EF4-FFF2-40B4-BE49-F238E27FC236}">
                  <a16:creationId xmlns:a16="http://schemas.microsoft.com/office/drawing/2014/main" id="{9DC8C8A1-48F3-4154-B292-EF80B821EF56}"/>
                </a:ext>
              </a:extLst>
            </p:cNvPr>
            <p:cNvSpPr/>
            <p:nvPr/>
          </p:nvSpPr>
          <p:spPr>
            <a:xfrm>
              <a:off x="8349107" y="4452656"/>
              <a:ext cx="32676" cy="21062"/>
            </a:xfrm>
            <a:custGeom>
              <a:avLst/>
              <a:gdLst/>
              <a:ahLst/>
              <a:cxnLst/>
              <a:rect l="l" t="t" r="r" b="b"/>
              <a:pathLst>
                <a:path w="1736" h="1119" extrusionOk="0">
                  <a:moveTo>
                    <a:pt x="1472" y="1"/>
                  </a:moveTo>
                  <a:cubicBezTo>
                    <a:pt x="1266" y="1"/>
                    <a:pt x="967" y="62"/>
                    <a:pt x="668" y="249"/>
                  </a:cubicBezTo>
                  <a:cubicBezTo>
                    <a:pt x="134" y="583"/>
                    <a:pt x="1" y="1083"/>
                    <a:pt x="67" y="1116"/>
                  </a:cubicBezTo>
                  <a:cubicBezTo>
                    <a:pt x="72" y="1118"/>
                    <a:pt x="76" y="1119"/>
                    <a:pt x="81" y="1119"/>
                  </a:cubicBezTo>
                  <a:cubicBezTo>
                    <a:pt x="188" y="1119"/>
                    <a:pt x="420" y="770"/>
                    <a:pt x="835" y="483"/>
                  </a:cubicBezTo>
                  <a:cubicBezTo>
                    <a:pt x="1268" y="216"/>
                    <a:pt x="1735" y="182"/>
                    <a:pt x="1735" y="82"/>
                  </a:cubicBezTo>
                  <a:cubicBezTo>
                    <a:pt x="1735" y="38"/>
                    <a:pt x="1632" y="1"/>
                    <a:pt x="147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832;p44">
              <a:extLst>
                <a:ext uri="{FF2B5EF4-FFF2-40B4-BE49-F238E27FC236}">
                  <a16:creationId xmlns:a16="http://schemas.microsoft.com/office/drawing/2014/main" id="{5C6EBB08-C186-4CCD-80EE-EFE36C658FEF}"/>
                </a:ext>
              </a:extLst>
            </p:cNvPr>
            <p:cNvSpPr/>
            <p:nvPr/>
          </p:nvSpPr>
          <p:spPr>
            <a:xfrm>
              <a:off x="8393057" y="4468768"/>
              <a:ext cx="24507" cy="26257"/>
            </a:xfrm>
            <a:custGeom>
              <a:avLst/>
              <a:gdLst/>
              <a:ahLst/>
              <a:cxnLst/>
              <a:rect l="l" t="t" r="r" b="b"/>
              <a:pathLst>
                <a:path w="1302" h="1395" extrusionOk="0">
                  <a:moveTo>
                    <a:pt x="1216" y="0"/>
                  </a:moveTo>
                  <a:cubicBezTo>
                    <a:pt x="1049" y="0"/>
                    <a:pt x="670" y="99"/>
                    <a:pt x="368" y="427"/>
                  </a:cubicBezTo>
                  <a:cubicBezTo>
                    <a:pt x="1" y="894"/>
                    <a:pt x="34" y="1395"/>
                    <a:pt x="134" y="1395"/>
                  </a:cubicBezTo>
                  <a:cubicBezTo>
                    <a:pt x="234" y="1395"/>
                    <a:pt x="301" y="994"/>
                    <a:pt x="634" y="627"/>
                  </a:cubicBezTo>
                  <a:cubicBezTo>
                    <a:pt x="935" y="260"/>
                    <a:pt x="1302" y="94"/>
                    <a:pt x="1302" y="27"/>
                  </a:cubicBezTo>
                  <a:cubicBezTo>
                    <a:pt x="1302" y="11"/>
                    <a:pt x="1270" y="0"/>
                    <a:pt x="121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833;p44">
              <a:extLst>
                <a:ext uri="{FF2B5EF4-FFF2-40B4-BE49-F238E27FC236}">
                  <a16:creationId xmlns:a16="http://schemas.microsoft.com/office/drawing/2014/main" id="{B4FED55A-67DC-47D8-9E02-CD70F7CFC9EF}"/>
                </a:ext>
              </a:extLst>
            </p:cNvPr>
            <p:cNvSpPr/>
            <p:nvPr/>
          </p:nvSpPr>
          <p:spPr>
            <a:xfrm>
              <a:off x="8433865" y="4483450"/>
              <a:ext cx="17599" cy="29156"/>
            </a:xfrm>
            <a:custGeom>
              <a:avLst/>
              <a:gdLst/>
              <a:ahLst/>
              <a:cxnLst/>
              <a:rect l="l" t="t" r="r" b="b"/>
              <a:pathLst>
                <a:path w="935" h="1549" extrusionOk="0">
                  <a:moveTo>
                    <a:pt x="868" y="0"/>
                  </a:moveTo>
                  <a:cubicBezTo>
                    <a:pt x="760" y="0"/>
                    <a:pt x="436" y="184"/>
                    <a:pt x="234" y="615"/>
                  </a:cubicBezTo>
                  <a:cubicBezTo>
                    <a:pt x="1" y="1115"/>
                    <a:pt x="101" y="1549"/>
                    <a:pt x="201" y="1549"/>
                  </a:cubicBezTo>
                  <a:cubicBezTo>
                    <a:pt x="301" y="1515"/>
                    <a:pt x="301" y="1148"/>
                    <a:pt x="501" y="748"/>
                  </a:cubicBezTo>
                  <a:cubicBezTo>
                    <a:pt x="701" y="348"/>
                    <a:pt x="935" y="81"/>
                    <a:pt x="902" y="14"/>
                  </a:cubicBezTo>
                  <a:cubicBezTo>
                    <a:pt x="897" y="5"/>
                    <a:pt x="885" y="0"/>
                    <a:pt x="868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834;p44">
              <a:extLst>
                <a:ext uri="{FF2B5EF4-FFF2-40B4-BE49-F238E27FC236}">
                  <a16:creationId xmlns:a16="http://schemas.microsoft.com/office/drawing/2014/main" id="{0CF1C4C6-1F36-4CE2-9FA1-C23645F8837A}"/>
                </a:ext>
              </a:extLst>
            </p:cNvPr>
            <p:cNvSpPr/>
            <p:nvPr/>
          </p:nvSpPr>
          <p:spPr>
            <a:xfrm>
              <a:off x="8018283" y="1484988"/>
              <a:ext cx="433821" cy="393880"/>
            </a:xfrm>
            <a:custGeom>
              <a:avLst/>
              <a:gdLst/>
              <a:ahLst/>
              <a:cxnLst/>
              <a:rect l="l" t="t" r="r" b="b"/>
              <a:pathLst>
                <a:path w="23048" h="20926" extrusionOk="0">
                  <a:moveTo>
                    <a:pt x="14997" y="1"/>
                  </a:moveTo>
                  <a:cubicBezTo>
                    <a:pt x="14678" y="1"/>
                    <a:pt x="14357" y="34"/>
                    <a:pt x="14041" y="102"/>
                  </a:cubicBezTo>
                  <a:cubicBezTo>
                    <a:pt x="12773" y="369"/>
                    <a:pt x="11606" y="769"/>
                    <a:pt x="10472" y="1370"/>
                  </a:cubicBezTo>
                  <a:cubicBezTo>
                    <a:pt x="9651" y="538"/>
                    <a:pt x="8625" y="159"/>
                    <a:pt x="7617" y="159"/>
                  </a:cubicBezTo>
                  <a:cubicBezTo>
                    <a:pt x="5756" y="159"/>
                    <a:pt x="3958" y="1451"/>
                    <a:pt x="3633" y="3571"/>
                  </a:cubicBezTo>
                  <a:cubicBezTo>
                    <a:pt x="3429" y="3523"/>
                    <a:pt x="3227" y="3500"/>
                    <a:pt x="3029" y="3500"/>
                  </a:cubicBezTo>
                  <a:cubicBezTo>
                    <a:pt x="1331" y="3500"/>
                    <a:pt x="0" y="5203"/>
                    <a:pt x="598" y="6907"/>
                  </a:cubicBezTo>
                  <a:lnTo>
                    <a:pt x="6235" y="8909"/>
                  </a:lnTo>
                  <a:lnTo>
                    <a:pt x="12406" y="19750"/>
                  </a:lnTo>
                  <a:cubicBezTo>
                    <a:pt x="13321" y="20534"/>
                    <a:pt x="14460" y="20926"/>
                    <a:pt x="15600" y="20926"/>
                  </a:cubicBezTo>
                  <a:cubicBezTo>
                    <a:pt x="16787" y="20926"/>
                    <a:pt x="17975" y="20500"/>
                    <a:pt x="18911" y="19650"/>
                  </a:cubicBezTo>
                  <a:cubicBezTo>
                    <a:pt x="20746" y="17982"/>
                    <a:pt x="21046" y="15213"/>
                    <a:pt x="19645" y="13178"/>
                  </a:cubicBezTo>
                  <a:cubicBezTo>
                    <a:pt x="19978" y="12878"/>
                    <a:pt x="20279" y="12511"/>
                    <a:pt x="20512" y="12111"/>
                  </a:cubicBezTo>
                  <a:cubicBezTo>
                    <a:pt x="21513" y="11544"/>
                    <a:pt x="22213" y="10576"/>
                    <a:pt x="22514" y="9442"/>
                  </a:cubicBezTo>
                  <a:cubicBezTo>
                    <a:pt x="23047" y="7074"/>
                    <a:pt x="21179" y="4439"/>
                    <a:pt x="18778" y="4138"/>
                  </a:cubicBezTo>
                  <a:cubicBezTo>
                    <a:pt x="19245" y="2971"/>
                    <a:pt x="18677" y="1570"/>
                    <a:pt x="17643" y="803"/>
                  </a:cubicBezTo>
                  <a:cubicBezTo>
                    <a:pt x="16849" y="282"/>
                    <a:pt x="15926" y="1"/>
                    <a:pt x="1499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835;p44">
              <a:extLst>
                <a:ext uri="{FF2B5EF4-FFF2-40B4-BE49-F238E27FC236}">
                  <a16:creationId xmlns:a16="http://schemas.microsoft.com/office/drawing/2014/main" id="{A938DD1A-1FD1-4999-8F87-A23BD658F269}"/>
                </a:ext>
              </a:extLst>
            </p:cNvPr>
            <p:cNvSpPr/>
            <p:nvPr/>
          </p:nvSpPr>
          <p:spPr>
            <a:xfrm>
              <a:off x="8037067" y="1560786"/>
              <a:ext cx="315766" cy="536140"/>
            </a:xfrm>
            <a:custGeom>
              <a:avLst/>
              <a:gdLst/>
              <a:ahLst/>
              <a:cxnLst/>
              <a:rect l="l" t="t" r="r" b="b"/>
              <a:pathLst>
                <a:path w="16776" h="28484" extrusionOk="0">
                  <a:moveTo>
                    <a:pt x="9797" y="0"/>
                  </a:moveTo>
                  <a:cubicBezTo>
                    <a:pt x="9493" y="0"/>
                    <a:pt x="9184" y="46"/>
                    <a:pt x="8873" y="145"/>
                  </a:cubicBezTo>
                  <a:lnTo>
                    <a:pt x="934" y="4048"/>
                  </a:lnTo>
                  <a:cubicBezTo>
                    <a:pt x="134" y="4281"/>
                    <a:pt x="0" y="5048"/>
                    <a:pt x="200" y="5849"/>
                  </a:cubicBezTo>
                  <a:lnTo>
                    <a:pt x="200" y="6283"/>
                  </a:lnTo>
                  <a:lnTo>
                    <a:pt x="3269" y="19058"/>
                  </a:lnTo>
                  <a:lnTo>
                    <a:pt x="4570" y="24762"/>
                  </a:lnTo>
                  <a:cubicBezTo>
                    <a:pt x="5113" y="26964"/>
                    <a:pt x="7074" y="28484"/>
                    <a:pt x="9269" y="28484"/>
                  </a:cubicBezTo>
                  <a:cubicBezTo>
                    <a:pt x="9502" y="28484"/>
                    <a:pt x="9737" y="28467"/>
                    <a:pt x="9974" y="28432"/>
                  </a:cubicBezTo>
                  <a:cubicBezTo>
                    <a:pt x="12609" y="28065"/>
                    <a:pt x="14444" y="25630"/>
                    <a:pt x="14077" y="22961"/>
                  </a:cubicBezTo>
                  <a:cubicBezTo>
                    <a:pt x="14077" y="22894"/>
                    <a:pt x="14044" y="22794"/>
                    <a:pt x="14044" y="22694"/>
                  </a:cubicBezTo>
                  <a:cubicBezTo>
                    <a:pt x="13679" y="20938"/>
                    <a:pt x="13446" y="19742"/>
                    <a:pt x="13443" y="19726"/>
                  </a:cubicBezTo>
                  <a:lnTo>
                    <a:pt x="13443" y="19726"/>
                  </a:lnTo>
                  <a:cubicBezTo>
                    <a:pt x="13443" y="19726"/>
                    <a:pt x="13444" y="19726"/>
                    <a:pt x="13445" y="19726"/>
                  </a:cubicBezTo>
                  <a:cubicBezTo>
                    <a:pt x="13525" y="19726"/>
                    <a:pt x="16776" y="18400"/>
                    <a:pt x="16545" y="13788"/>
                  </a:cubicBezTo>
                  <a:cubicBezTo>
                    <a:pt x="16412" y="11486"/>
                    <a:pt x="15545" y="7850"/>
                    <a:pt x="14711" y="4915"/>
                  </a:cubicBezTo>
                  <a:cubicBezTo>
                    <a:pt x="14064" y="2561"/>
                    <a:pt x="12067" y="0"/>
                    <a:pt x="9797" y="0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836;p44">
              <a:extLst>
                <a:ext uri="{FF2B5EF4-FFF2-40B4-BE49-F238E27FC236}">
                  <a16:creationId xmlns:a16="http://schemas.microsoft.com/office/drawing/2014/main" id="{54769144-D706-4EFE-8B08-4912A1F15B2C}"/>
                </a:ext>
              </a:extLst>
            </p:cNvPr>
            <p:cNvSpPr/>
            <p:nvPr/>
          </p:nvSpPr>
          <p:spPr>
            <a:xfrm>
              <a:off x="8291341" y="1702971"/>
              <a:ext cx="23886" cy="21552"/>
            </a:xfrm>
            <a:custGeom>
              <a:avLst/>
              <a:gdLst/>
              <a:ahLst/>
              <a:cxnLst/>
              <a:rect l="l" t="t" r="r" b="b"/>
              <a:pathLst>
                <a:path w="1269" h="1145" extrusionOk="0">
                  <a:moveTo>
                    <a:pt x="664" y="0"/>
                  </a:moveTo>
                  <a:cubicBezTo>
                    <a:pt x="609" y="0"/>
                    <a:pt x="554" y="10"/>
                    <a:pt x="501" y="29"/>
                  </a:cubicBezTo>
                  <a:cubicBezTo>
                    <a:pt x="168" y="96"/>
                    <a:pt x="1" y="396"/>
                    <a:pt x="68" y="730"/>
                  </a:cubicBezTo>
                  <a:cubicBezTo>
                    <a:pt x="153" y="986"/>
                    <a:pt x="384" y="1145"/>
                    <a:pt x="636" y="1145"/>
                  </a:cubicBezTo>
                  <a:cubicBezTo>
                    <a:pt x="679" y="1145"/>
                    <a:pt x="724" y="1140"/>
                    <a:pt x="768" y="1130"/>
                  </a:cubicBezTo>
                  <a:cubicBezTo>
                    <a:pt x="1068" y="1030"/>
                    <a:pt x="1268" y="730"/>
                    <a:pt x="1202" y="430"/>
                  </a:cubicBezTo>
                  <a:cubicBezTo>
                    <a:pt x="1202" y="430"/>
                    <a:pt x="1168" y="396"/>
                    <a:pt x="1168" y="396"/>
                  </a:cubicBezTo>
                  <a:cubicBezTo>
                    <a:pt x="1115" y="155"/>
                    <a:pt x="889" y="0"/>
                    <a:pt x="66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837;p44">
              <a:extLst>
                <a:ext uri="{FF2B5EF4-FFF2-40B4-BE49-F238E27FC236}">
                  <a16:creationId xmlns:a16="http://schemas.microsoft.com/office/drawing/2014/main" id="{CAFBE95F-A1E1-4153-8CC8-4365790CA0B9}"/>
                </a:ext>
              </a:extLst>
            </p:cNvPr>
            <p:cNvSpPr/>
            <p:nvPr/>
          </p:nvSpPr>
          <p:spPr>
            <a:xfrm>
              <a:off x="8262467" y="1686765"/>
              <a:ext cx="44591" cy="16903"/>
            </a:xfrm>
            <a:custGeom>
              <a:avLst/>
              <a:gdLst/>
              <a:ahLst/>
              <a:cxnLst/>
              <a:rect l="l" t="t" r="r" b="b"/>
              <a:pathLst>
                <a:path w="2369" h="898" extrusionOk="0">
                  <a:moveTo>
                    <a:pt x="1475" y="0"/>
                  </a:moveTo>
                  <a:cubicBezTo>
                    <a:pt x="1351" y="0"/>
                    <a:pt x="1226" y="19"/>
                    <a:pt x="1101" y="57"/>
                  </a:cubicBezTo>
                  <a:cubicBezTo>
                    <a:pt x="768" y="123"/>
                    <a:pt x="501" y="257"/>
                    <a:pt x="267" y="524"/>
                  </a:cubicBezTo>
                  <a:cubicBezTo>
                    <a:pt x="100" y="690"/>
                    <a:pt x="0" y="824"/>
                    <a:pt x="100" y="890"/>
                  </a:cubicBezTo>
                  <a:cubicBezTo>
                    <a:pt x="106" y="895"/>
                    <a:pt x="113" y="898"/>
                    <a:pt x="121" y="898"/>
                  </a:cubicBezTo>
                  <a:cubicBezTo>
                    <a:pt x="229" y="898"/>
                    <a:pt x="613" y="544"/>
                    <a:pt x="1168" y="390"/>
                  </a:cubicBezTo>
                  <a:cubicBezTo>
                    <a:pt x="1316" y="359"/>
                    <a:pt x="1457" y="348"/>
                    <a:pt x="1587" y="348"/>
                  </a:cubicBezTo>
                  <a:cubicBezTo>
                    <a:pt x="1909" y="348"/>
                    <a:pt x="2162" y="416"/>
                    <a:pt x="2288" y="416"/>
                  </a:cubicBezTo>
                  <a:cubicBezTo>
                    <a:pt x="2329" y="416"/>
                    <a:pt x="2356" y="409"/>
                    <a:pt x="2369" y="390"/>
                  </a:cubicBezTo>
                  <a:cubicBezTo>
                    <a:pt x="2369" y="357"/>
                    <a:pt x="2302" y="257"/>
                    <a:pt x="2069" y="157"/>
                  </a:cubicBezTo>
                  <a:cubicBezTo>
                    <a:pt x="1881" y="52"/>
                    <a:pt x="1680" y="0"/>
                    <a:pt x="147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838;p44">
              <a:extLst>
                <a:ext uri="{FF2B5EF4-FFF2-40B4-BE49-F238E27FC236}">
                  <a16:creationId xmlns:a16="http://schemas.microsoft.com/office/drawing/2014/main" id="{EC619B0C-5280-45BF-AD72-BCB4237F459C}"/>
                </a:ext>
              </a:extLst>
            </p:cNvPr>
            <p:cNvSpPr/>
            <p:nvPr/>
          </p:nvSpPr>
          <p:spPr>
            <a:xfrm>
              <a:off x="8177069" y="1728984"/>
              <a:ext cx="23886" cy="21495"/>
            </a:xfrm>
            <a:custGeom>
              <a:avLst/>
              <a:gdLst/>
              <a:ahLst/>
              <a:cxnLst/>
              <a:rect l="l" t="t" r="r" b="b"/>
              <a:pathLst>
                <a:path w="1269" h="1142" extrusionOk="0">
                  <a:moveTo>
                    <a:pt x="633" y="0"/>
                  </a:moveTo>
                  <a:cubicBezTo>
                    <a:pt x="590" y="0"/>
                    <a:pt x="545" y="5"/>
                    <a:pt x="501" y="15"/>
                  </a:cubicBezTo>
                  <a:cubicBezTo>
                    <a:pt x="201" y="115"/>
                    <a:pt x="1" y="415"/>
                    <a:pt x="68" y="716"/>
                  </a:cubicBezTo>
                  <a:cubicBezTo>
                    <a:pt x="150" y="963"/>
                    <a:pt x="368" y="1142"/>
                    <a:pt x="628" y="1142"/>
                  </a:cubicBezTo>
                  <a:cubicBezTo>
                    <a:pt x="684" y="1142"/>
                    <a:pt x="742" y="1134"/>
                    <a:pt x="801" y="1116"/>
                  </a:cubicBezTo>
                  <a:cubicBezTo>
                    <a:pt x="1102" y="1016"/>
                    <a:pt x="1268" y="716"/>
                    <a:pt x="1202" y="415"/>
                  </a:cubicBezTo>
                  <a:cubicBezTo>
                    <a:pt x="1116" y="159"/>
                    <a:pt x="886" y="0"/>
                    <a:pt x="633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839;p44">
              <a:extLst>
                <a:ext uri="{FF2B5EF4-FFF2-40B4-BE49-F238E27FC236}">
                  <a16:creationId xmlns:a16="http://schemas.microsoft.com/office/drawing/2014/main" id="{461C3697-F747-4CB2-86D0-0ACBBE44B2E8}"/>
                </a:ext>
              </a:extLst>
            </p:cNvPr>
            <p:cNvSpPr/>
            <p:nvPr/>
          </p:nvSpPr>
          <p:spPr>
            <a:xfrm>
              <a:off x="8149457" y="1714811"/>
              <a:ext cx="45212" cy="16489"/>
            </a:xfrm>
            <a:custGeom>
              <a:avLst/>
              <a:gdLst/>
              <a:ahLst/>
              <a:cxnLst/>
              <a:rect l="l" t="t" r="r" b="b"/>
              <a:pathLst>
                <a:path w="2402" h="876" extrusionOk="0">
                  <a:moveTo>
                    <a:pt x="1443" y="1"/>
                  </a:moveTo>
                  <a:cubicBezTo>
                    <a:pt x="1338" y="1"/>
                    <a:pt x="1234" y="12"/>
                    <a:pt x="1134" y="34"/>
                  </a:cubicBezTo>
                  <a:cubicBezTo>
                    <a:pt x="801" y="101"/>
                    <a:pt x="500" y="268"/>
                    <a:pt x="267" y="501"/>
                  </a:cubicBezTo>
                  <a:cubicBezTo>
                    <a:pt x="100" y="668"/>
                    <a:pt x="0" y="801"/>
                    <a:pt x="100" y="868"/>
                  </a:cubicBezTo>
                  <a:cubicBezTo>
                    <a:pt x="105" y="873"/>
                    <a:pt x="112" y="876"/>
                    <a:pt x="121" y="876"/>
                  </a:cubicBezTo>
                  <a:cubicBezTo>
                    <a:pt x="229" y="876"/>
                    <a:pt x="615" y="524"/>
                    <a:pt x="1201" y="401"/>
                  </a:cubicBezTo>
                  <a:cubicBezTo>
                    <a:pt x="1366" y="355"/>
                    <a:pt x="1523" y="340"/>
                    <a:pt x="1665" y="340"/>
                  </a:cubicBezTo>
                  <a:cubicBezTo>
                    <a:pt x="1975" y="340"/>
                    <a:pt x="2217" y="413"/>
                    <a:pt x="2321" y="413"/>
                  </a:cubicBezTo>
                  <a:cubicBezTo>
                    <a:pt x="2344" y="413"/>
                    <a:pt x="2360" y="410"/>
                    <a:pt x="2368" y="401"/>
                  </a:cubicBezTo>
                  <a:cubicBezTo>
                    <a:pt x="2402" y="334"/>
                    <a:pt x="2302" y="234"/>
                    <a:pt x="2068" y="134"/>
                  </a:cubicBezTo>
                  <a:cubicBezTo>
                    <a:pt x="1868" y="45"/>
                    <a:pt x="1653" y="1"/>
                    <a:pt x="1443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840;p44">
              <a:extLst>
                <a:ext uri="{FF2B5EF4-FFF2-40B4-BE49-F238E27FC236}">
                  <a16:creationId xmlns:a16="http://schemas.microsoft.com/office/drawing/2014/main" id="{AA06E46D-E110-4788-B1FA-46F4D7BFFBA5}"/>
                </a:ext>
              </a:extLst>
            </p:cNvPr>
            <p:cNvSpPr/>
            <p:nvPr/>
          </p:nvSpPr>
          <p:spPr>
            <a:xfrm>
              <a:off x="8226045" y="1699753"/>
              <a:ext cx="55282" cy="96070"/>
            </a:xfrm>
            <a:custGeom>
              <a:avLst/>
              <a:gdLst/>
              <a:ahLst/>
              <a:cxnLst/>
              <a:rect l="l" t="t" r="r" b="b"/>
              <a:pathLst>
                <a:path w="2937" h="5104" extrusionOk="0">
                  <a:moveTo>
                    <a:pt x="67" y="0"/>
                  </a:moveTo>
                  <a:cubicBezTo>
                    <a:pt x="1" y="34"/>
                    <a:pt x="768" y="1368"/>
                    <a:pt x="1769" y="2936"/>
                  </a:cubicBezTo>
                  <a:lnTo>
                    <a:pt x="2502" y="4037"/>
                  </a:lnTo>
                  <a:cubicBezTo>
                    <a:pt x="2603" y="4170"/>
                    <a:pt x="2669" y="4337"/>
                    <a:pt x="2703" y="4504"/>
                  </a:cubicBezTo>
                  <a:cubicBezTo>
                    <a:pt x="2703" y="4604"/>
                    <a:pt x="2569" y="4670"/>
                    <a:pt x="2402" y="4704"/>
                  </a:cubicBezTo>
                  <a:cubicBezTo>
                    <a:pt x="2069" y="4804"/>
                    <a:pt x="1735" y="4937"/>
                    <a:pt x="1435" y="5104"/>
                  </a:cubicBezTo>
                  <a:cubicBezTo>
                    <a:pt x="1769" y="5071"/>
                    <a:pt x="2136" y="5004"/>
                    <a:pt x="2469" y="4904"/>
                  </a:cubicBezTo>
                  <a:cubicBezTo>
                    <a:pt x="2536" y="4870"/>
                    <a:pt x="2636" y="4837"/>
                    <a:pt x="2703" y="4804"/>
                  </a:cubicBezTo>
                  <a:cubicBezTo>
                    <a:pt x="2836" y="4737"/>
                    <a:pt x="2903" y="4637"/>
                    <a:pt x="2936" y="4537"/>
                  </a:cubicBezTo>
                  <a:cubicBezTo>
                    <a:pt x="2936" y="4303"/>
                    <a:pt x="2869" y="4103"/>
                    <a:pt x="2703" y="3936"/>
                  </a:cubicBezTo>
                  <a:lnTo>
                    <a:pt x="2002" y="2802"/>
                  </a:lnTo>
                  <a:cubicBezTo>
                    <a:pt x="1435" y="1835"/>
                    <a:pt x="801" y="901"/>
                    <a:pt x="6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1841;p44">
              <a:extLst>
                <a:ext uri="{FF2B5EF4-FFF2-40B4-BE49-F238E27FC236}">
                  <a16:creationId xmlns:a16="http://schemas.microsoft.com/office/drawing/2014/main" id="{CAAF400F-C172-4E0E-B4CD-71C687DC2959}"/>
                </a:ext>
              </a:extLst>
            </p:cNvPr>
            <p:cNvSpPr/>
            <p:nvPr/>
          </p:nvSpPr>
          <p:spPr>
            <a:xfrm>
              <a:off x="8170801" y="1925773"/>
              <a:ext cx="123701" cy="35236"/>
            </a:xfrm>
            <a:custGeom>
              <a:avLst/>
              <a:gdLst/>
              <a:ahLst/>
              <a:cxnLst/>
              <a:rect l="l" t="t" r="r" b="b"/>
              <a:pathLst>
                <a:path w="6572" h="1872" extrusionOk="0">
                  <a:moveTo>
                    <a:pt x="0" y="1"/>
                  </a:moveTo>
                  <a:cubicBezTo>
                    <a:pt x="0" y="1"/>
                    <a:pt x="1414" y="1872"/>
                    <a:pt x="4277" y="1872"/>
                  </a:cubicBezTo>
                  <a:cubicBezTo>
                    <a:pt x="4959" y="1872"/>
                    <a:pt x="5724" y="1765"/>
                    <a:pt x="6572" y="1502"/>
                  </a:cubicBezTo>
                  <a:lnTo>
                    <a:pt x="6338" y="334"/>
                  </a:lnTo>
                  <a:cubicBezTo>
                    <a:pt x="5491" y="536"/>
                    <a:pt x="4627" y="635"/>
                    <a:pt x="3764" y="635"/>
                  </a:cubicBezTo>
                  <a:cubicBezTo>
                    <a:pt x="2488" y="635"/>
                    <a:pt x="1214" y="419"/>
                    <a:pt x="0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1842;p44">
              <a:extLst>
                <a:ext uri="{FF2B5EF4-FFF2-40B4-BE49-F238E27FC236}">
                  <a16:creationId xmlns:a16="http://schemas.microsoft.com/office/drawing/2014/main" id="{581BA1DB-08FA-4794-B0D3-99F1BA3E80A0}"/>
                </a:ext>
              </a:extLst>
            </p:cNvPr>
            <p:cNvSpPr/>
            <p:nvPr/>
          </p:nvSpPr>
          <p:spPr>
            <a:xfrm>
              <a:off x="8141909" y="1699433"/>
              <a:ext cx="54642" cy="19218"/>
            </a:xfrm>
            <a:custGeom>
              <a:avLst/>
              <a:gdLst/>
              <a:ahLst/>
              <a:cxnLst/>
              <a:rect l="l" t="t" r="r" b="b"/>
              <a:pathLst>
                <a:path w="2903" h="1021" extrusionOk="0">
                  <a:moveTo>
                    <a:pt x="1886" y="1"/>
                  </a:moveTo>
                  <a:cubicBezTo>
                    <a:pt x="1702" y="1"/>
                    <a:pt x="1519" y="17"/>
                    <a:pt x="1335" y="51"/>
                  </a:cubicBezTo>
                  <a:cubicBezTo>
                    <a:pt x="935" y="151"/>
                    <a:pt x="601" y="318"/>
                    <a:pt x="301" y="551"/>
                  </a:cubicBezTo>
                  <a:cubicBezTo>
                    <a:pt x="68" y="751"/>
                    <a:pt x="1" y="918"/>
                    <a:pt x="34" y="985"/>
                  </a:cubicBezTo>
                  <a:cubicBezTo>
                    <a:pt x="59" y="1010"/>
                    <a:pt x="100" y="1021"/>
                    <a:pt x="155" y="1021"/>
                  </a:cubicBezTo>
                  <a:cubicBezTo>
                    <a:pt x="388" y="1021"/>
                    <a:pt x="873" y="820"/>
                    <a:pt x="1469" y="684"/>
                  </a:cubicBezTo>
                  <a:cubicBezTo>
                    <a:pt x="2202" y="484"/>
                    <a:pt x="2836" y="484"/>
                    <a:pt x="2870" y="318"/>
                  </a:cubicBezTo>
                  <a:cubicBezTo>
                    <a:pt x="2903" y="251"/>
                    <a:pt x="2736" y="117"/>
                    <a:pt x="2436" y="51"/>
                  </a:cubicBezTo>
                  <a:cubicBezTo>
                    <a:pt x="2252" y="17"/>
                    <a:pt x="2069" y="1"/>
                    <a:pt x="188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1843;p44">
              <a:extLst>
                <a:ext uri="{FF2B5EF4-FFF2-40B4-BE49-F238E27FC236}">
                  <a16:creationId xmlns:a16="http://schemas.microsoft.com/office/drawing/2014/main" id="{BF7C75DC-C8AD-444F-BA3F-1490A114C001}"/>
                </a:ext>
              </a:extLst>
            </p:cNvPr>
            <p:cNvSpPr/>
            <p:nvPr/>
          </p:nvSpPr>
          <p:spPr>
            <a:xfrm>
              <a:off x="8254298" y="1648894"/>
              <a:ext cx="48995" cy="17731"/>
            </a:xfrm>
            <a:custGeom>
              <a:avLst/>
              <a:gdLst/>
              <a:ahLst/>
              <a:cxnLst/>
              <a:rect l="l" t="t" r="r" b="b"/>
              <a:pathLst>
                <a:path w="2603" h="942" extrusionOk="0">
                  <a:moveTo>
                    <a:pt x="1544" y="0"/>
                  </a:moveTo>
                  <a:cubicBezTo>
                    <a:pt x="1428" y="0"/>
                    <a:pt x="1313" y="11"/>
                    <a:pt x="1202" y="34"/>
                  </a:cubicBezTo>
                  <a:cubicBezTo>
                    <a:pt x="835" y="100"/>
                    <a:pt x="501" y="267"/>
                    <a:pt x="234" y="501"/>
                  </a:cubicBezTo>
                  <a:cubicBezTo>
                    <a:pt x="67" y="668"/>
                    <a:pt x="1" y="834"/>
                    <a:pt x="67" y="901"/>
                  </a:cubicBezTo>
                  <a:cubicBezTo>
                    <a:pt x="96" y="929"/>
                    <a:pt x="141" y="941"/>
                    <a:pt x="200" y="941"/>
                  </a:cubicBezTo>
                  <a:cubicBezTo>
                    <a:pt x="418" y="941"/>
                    <a:pt x="829" y="780"/>
                    <a:pt x="1302" y="701"/>
                  </a:cubicBezTo>
                  <a:cubicBezTo>
                    <a:pt x="1935" y="567"/>
                    <a:pt x="2469" y="601"/>
                    <a:pt x="2569" y="434"/>
                  </a:cubicBezTo>
                  <a:cubicBezTo>
                    <a:pt x="2603" y="367"/>
                    <a:pt x="2503" y="234"/>
                    <a:pt x="2236" y="134"/>
                  </a:cubicBezTo>
                  <a:cubicBezTo>
                    <a:pt x="2013" y="45"/>
                    <a:pt x="1776" y="0"/>
                    <a:pt x="154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1844;p44">
              <a:extLst>
                <a:ext uri="{FF2B5EF4-FFF2-40B4-BE49-F238E27FC236}">
                  <a16:creationId xmlns:a16="http://schemas.microsoft.com/office/drawing/2014/main" id="{4B1FEAA1-D6E9-4A40-B6B4-A18AFC461231}"/>
                </a:ext>
              </a:extLst>
            </p:cNvPr>
            <p:cNvSpPr/>
            <p:nvPr/>
          </p:nvSpPr>
          <p:spPr>
            <a:xfrm>
              <a:off x="8087286" y="1541098"/>
              <a:ext cx="293236" cy="133094"/>
            </a:xfrm>
            <a:custGeom>
              <a:avLst/>
              <a:gdLst/>
              <a:ahLst/>
              <a:cxnLst/>
              <a:rect l="l" t="t" r="r" b="b"/>
              <a:pathLst>
                <a:path w="15579" h="7071" extrusionOk="0">
                  <a:moveTo>
                    <a:pt x="8014" y="1"/>
                  </a:moveTo>
                  <a:cubicBezTo>
                    <a:pt x="7890" y="1"/>
                    <a:pt x="7765" y="8"/>
                    <a:pt x="7640" y="23"/>
                  </a:cubicBezTo>
                  <a:cubicBezTo>
                    <a:pt x="6770" y="88"/>
                    <a:pt x="5962" y="525"/>
                    <a:pt x="5067" y="525"/>
                  </a:cubicBezTo>
                  <a:cubicBezTo>
                    <a:pt x="5035" y="525"/>
                    <a:pt x="5003" y="525"/>
                    <a:pt x="4971" y="524"/>
                  </a:cubicBezTo>
                  <a:cubicBezTo>
                    <a:pt x="4304" y="490"/>
                    <a:pt x="3670" y="190"/>
                    <a:pt x="3003" y="190"/>
                  </a:cubicBezTo>
                  <a:cubicBezTo>
                    <a:pt x="1842" y="190"/>
                    <a:pt x="920" y="1120"/>
                    <a:pt x="237" y="2103"/>
                  </a:cubicBezTo>
                  <a:lnTo>
                    <a:pt x="237" y="2103"/>
                  </a:lnTo>
                  <a:cubicBezTo>
                    <a:pt x="236" y="2099"/>
                    <a:pt x="235" y="2095"/>
                    <a:pt x="234" y="2091"/>
                  </a:cubicBezTo>
                  <a:lnTo>
                    <a:pt x="1" y="2458"/>
                  </a:lnTo>
                  <a:cubicBezTo>
                    <a:pt x="76" y="2340"/>
                    <a:pt x="155" y="2221"/>
                    <a:pt x="237" y="2103"/>
                  </a:cubicBezTo>
                  <a:lnTo>
                    <a:pt x="237" y="2103"/>
                  </a:lnTo>
                  <a:cubicBezTo>
                    <a:pt x="555" y="3614"/>
                    <a:pt x="1871" y="4593"/>
                    <a:pt x="3291" y="4593"/>
                  </a:cubicBezTo>
                  <a:cubicBezTo>
                    <a:pt x="3682" y="4593"/>
                    <a:pt x="4082" y="4518"/>
                    <a:pt x="4471" y="4360"/>
                  </a:cubicBezTo>
                  <a:cubicBezTo>
                    <a:pt x="5004" y="4146"/>
                    <a:pt x="5559" y="3783"/>
                    <a:pt x="6102" y="3783"/>
                  </a:cubicBezTo>
                  <a:cubicBezTo>
                    <a:pt x="6237" y="3783"/>
                    <a:pt x="6372" y="3806"/>
                    <a:pt x="6505" y="3859"/>
                  </a:cubicBezTo>
                  <a:cubicBezTo>
                    <a:pt x="7173" y="4093"/>
                    <a:pt x="7439" y="5027"/>
                    <a:pt x="8073" y="5394"/>
                  </a:cubicBezTo>
                  <a:cubicBezTo>
                    <a:pt x="8289" y="5517"/>
                    <a:pt x="8516" y="5564"/>
                    <a:pt x="8752" y="5564"/>
                  </a:cubicBezTo>
                  <a:cubicBezTo>
                    <a:pt x="9502" y="5564"/>
                    <a:pt x="10331" y="5090"/>
                    <a:pt x="11096" y="5090"/>
                  </a:cubicBezTo>
                  <a:cubicBezTo>
                    <a:pt x="11134" y="5090"/>
                    <a:pt x="11171" y="5091"/>
                    <a:pt x="11209" y="5094"/>
                  </a:cubicBezTo>
                  <a:cubicBezTo>
                    <a:pt x="12043" y="5160"/>
                    <a:pt x="12676" y="5827"/>
                    <a:pt x="13310" y="6361"/>
                  </a:cubicBezTo>
                  <a:cubicBezTo>
                    <a:pt x="13798" y="6751"/>
                    <a:pt x="14393" y="7070"/>
                    <a:pt x="14964" y="7070"/>
                  </a:cubicBezTo>
                  <a:cubicBezTo>
                    <a:pt x="15174" y="7070"/>
                    <a:pt x="15381" y="7027"/>
                    <a:pt x="15579" y="6928"/>
                  </a:cubicBezTo>
                  <a:cubicBezTo>
                    <a:pt x="15412" y="6228"/>
                    <a:pt x="15178" y="5527"/>
                    <a:pt x="14845" y="4893"/>
                  </a:cubicBezTo>
                  <a:cubicBezTo>
                    <a:pt x="14511" y="4260"/>
                    <a:pt x="13977" y="3759"/>
                    <a:pt x="13310" y="3459"/>
                  </a:cubicBezTo>
                  <a:cubicBezTo>
                    <a:pt x="12943" y="3326"/>
                    <a:pt x="12576" y="3259"/>
                    <a:pt x="12209" y="3092"/>
                  </a:cubicBezTo>
                  <a:cubicBezTo>
                    <a:pt x="11442" y="2692"/>
                    <a:pt x="11109" y="1825"/>
                    <a:pt x="10575" y="1191"/>
                  </a:cubicBezTo>
                  <a:cubicBezTo>
                    <a:pt x="9925" y="452"/>
                    <a:pt x="8986" y="1"/>
                    <a:pt x="801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1845;p44">
              <a:extLst>
                <a:ext uri="{FF2B5EF4-FFF2-40B4-BE49-F238E27FC236}">
                  <a16:creationId xmlns:a16="http://schemas.microsoft.com/office/drawing/2014/main" id="{84AC9800-9D61-42EC-B4E1-EE785B3DCDB6}"/>
                </a:ext>
              </a:extLst>
            </p:cNvPr>
            <p:cNvSpPr/>
            <p:nvPr/>
          </p:nvSpPr>
          <p:spPr>
            <a:xfrm>
              <a:off x="7965485" y="1565172"/>
              <a:ext cx="213485" cy="353788"/>
            </a:xfrm>
            <a:custGeom>
              <a:avLst/>
              <a:gdLst/>
              <a:ahLst/>
              <a:cxnLst/>
              <a:rect l="l" t="t" r="r" b="b"/>
              <a:pathLst>
                <a:path w="11342" h="18796" extrusionOk="0">
                  <a:moveTo>
                    <a:pt x="6264" y="1"/>
                  </a:moveTo>
                  <a:cubicBezTo>
                    <a:pt x="6023" y="1"/>
                    <a:pt x="5780" y="26"/>
                    <a:pt x="5538" y="79"/>
                  </a:cubicBezTo>
                  <a:cubicBezTo>
                    <a:pt x="4304" y="446"/>
                    <a:pt x="3470" y="1580"/>
                    <a:pt x="3436" y="2847"/>
                  </a:cubicBezTo>
                  <a:cubicBezTo>
                    <a:pt x="1969" y="3214"/>
                    <a:pt x="801" y="4348"/>
                    <a:pt x="401" y="5849"/>
                  </a:cubicBezTo>
                  <a:cubicBezTo>
                    <a:pt x="0" y="7384"/>
                    <a:pt x="401" y="9018"/>
                    <a:pt x="1435" y="10219"/>
                  </a:cubicBezTo>
                  <a:cubicBezTo>
                    <a:pt x="1702" y="10519"/>
                    <a:pt x="1935" y="10853"/>
                    <a:pt x="2135" y="11220"/>
                  </a:cubicBezTo>
                  <a:cubicBezTo>
                    <a:pt x="1835" y="11553"/>
                    <a:pt x="1602" y="11920"/>
                    <a:pt x="1368" y="12321"/>
                  </a:cubicBezTo>
                  <a:cubicBezTo>
                    <a:pt x="434" y="14456"/>
                    <a:pt x="3036" y="15256"/>
                    <a:pt x="3036" y="15256"/>
                  </a:cubicBezTo>
                  <a:cubicBezTo>
                    <a:pt x="3036" y="16657"/>
                    <a:pt x="4337" y="16657"/>
                    <a:pt x="5171" y="16657"/>
                  </a:cubicBezTo>
                  <a:cubicBezTo>
                    <a:pt x="5987" y="16657"/>
                    <a:pt x="6451" y="18795"/>
                    <a:pt x="7095" y="18795"/>
                  </a:cubicBezTo>
                  <a:cubicBezTo>
                    <a:pt x="7110" y="18795"/>
                    <a:pt x="7124" y="18794"/>
                    <a:pt x="7139" y="18792"/>
                  </a:cubicBezTo>
                  <a:lnTo>
                    <a:pt x="6472" y="11887"/>
                  </a:lnTo>
                  <a:lnTo>
                    <a:pt x="6472" y="11887"/>
                  </a:lnTo>
                  <a:cubicBezTo>
                    <a:pt x="6572" y="11920"/>
                    <a:pt x="6672" y="11954"/>
                    <a:pt x="6772" y="11954"/>
                  </a:cubicBezTo>
                  <a:cubicBezTo>
                    <a:pt x="6781" y="11954"/>
                    <a:pt x="6789" y="11954"/>
                    <a:pt x="6798" y="11954"/>
                  </a:cubicBezTo>
                  <a:cubicBezTo>
                    <a:pt x="8335" y="11954"/>
                    <a:pt x="7937" y="8981"/>
                    <a:pt x="7439" y="8218"/>
                  </a:cubicBezTo>
                  <a:cubicBezTo>
                    <a:pt x="7906" y="7617"/>
                    <a:pt x="8306" y="6984"/>
                    <a:pt x="8607" y="6283"/>
                  </a:cubicBezTo>
                  <a:cubicBezTo>
                    <a:pt x="8907" y="5249"/>
                    <a:pt x="8907" y="4148"/>
                    <a:pt x="8673" y="3114"/>
                  </a:cubicBezTo>
                  <a:cubicBezTo>
                    <a:pt x="9207" y="3047"/>
                    <a:pt x="11342" y="1780"/>
                    <a:pt x="11108" y="1780"/>
                  </a:cubicBezTo>
                  <a:cubicBezTo>
                    <a:pt x="10508" y="1713"/>
                    <a:pt x="9274" y="1613"/>
                    <a:pt x="8873" y="1179"/>
                  </a:cubicBezTo>
                  <a:cubicBezTo>
                    <a:pt x="8203" y="428"/>
                    <a:pt x="7252" y="1"/>
                    <a:pt x="626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1846;p44">
              <a:extLst>
                <a:ext uri="{FF2B5EF4-FFF2-40B4-BE49-F238E27FC236}">
                  <a16:creationId xmlns:a16="http://schemas.microsoft.com/office/drawing/2014/main" id="{F5FA2775-8A8C-4255-AE4A-C00677FDE550}"/>
                </a:ext>
              </a:extLst>
            </p:cNvPr>
            <p:cNvSpPr/>
            <p:nvPr/>
          </p:nvSpPr>
          <p:spPr>
            <a:xfrm>
              <a:off x="8038950" y="1776925"/>
              <a:ext cx="64994" cy="74951"/>
            </a:xfrm>
            <a:custGeom>
              <a:avLst/>
              <a:gdLst/>
              <a:ahLst/>
              <a:cxnLst/>
              <a:rect l="l" t="t" r="r" b="b"/>
              <a:pathLst>
                <a:path w="3453" h="3982" extrusionOk="0">
                  <a:moveTo>
                    <a:pt x="1472" y="1"/>
                  </a:moveTo>
                  <a:cubicBezTo>
                    <a:pt x="1371" y="1"/>
                    <a:pt x="1269" y="12"/>
                    <a:pt x="1168" y="37"/>
                  </a:cubicBezTo>
                  <a:cubicBezTo>
                    <a:pt x="968" y="70"/>
                    <a:pt x="767" y="170"/>
                    <a:pt x="634" y="303"/>
                  </a:cubicBezTo>
                  <a:cubicBezTo>
                    <a:pt x="200" y="670"/>
                    <a:pt x="0" y="1271"/>
                    <a:pt x="234" y="2272"/>
                  </a:cubicBezTo>
                  <a:cubicBezTo>
                    <a:pt x="576" y="3639"/>
                    <a:pt x="1417" y="3982"/>
                    <a:pt x="2151" y="3982"/>
                  </a:cubicBezTo>
                  <a:cubicBezTo>
                    <a:pt x="2850" y="3982"/>
                    <a:pt x="3452" y="3672"/>
                    <a:pt x="3436" y="3639"/>
                  </a:cubicBezTo>
                  <a:cubicBezTo>
                    <a:pt x="3436" y="3572"/>
                    <a:pt x="3069" y="2138"/>
                    <a:pt x="2769" y="1004"/>
                  </a:cubicBezTo>
                  <a:cubicBezTo>
                    <a:pt x="2626" y="405"/>
                    <a:pt x="2069" y="1"/>
                    <a:pt x="1472" y="1"/>
                  </a:cubicBez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1847;p44">
              <a:extLst>
                <a:ext uri="{FF2B5EF4-FFF2-40B4-BE49-F238E27FC236}">
                  <a16:creationId xmlns:a16="http://schemas.microsoft.com/office/drawing/2014/main" id="{C1633346-6A72-486B-8441-3BCFFCA22D5C}"/>
                </a:ext>
              </a:extLst>
            </p:cNvPr>
            <p:cNvSpPr/>
            <p:nvPr/>
          </p:nvSpPr>
          <p:spPr>
            <a:xfrm>
              <a:off x="8055269" y="1792209"/>
              <a:ext cx="28893" cy="44440"/>
            </a:xfrm>
            <a:custGeom>
              <a:avLst/>
              <a:gdLst/>
              <a:ahLst/>
              <a:cxnLst/>
              <a:rect l="l" t="t" r="r" b="b"/>
              <a:pathLst>
                <a:path w="1535" h="2361" extrusionOk="0">
                  <a:moveTo>
                    <a:pt x="580" y="0"/>
                  </a:moveTo>
                  <a:cubicBezTo>
                    <a:pt x="534" y="0"/>
                    <a:pt x="484" y="8"/>
                    <a:pt x="434" y="25"/>
                  </a:cubicBezTo>
                  <a:cubicBezTo>
                    <a:pt x="234" y="125"/>
                    <a:pt x="67" y="325"/>
                    <a:pt x="34" y="559"/>
                  </a:cubicBezTo>
                  <a:cubicBezTo>
                    <a:pt x="1" y="826"/>
                    <a:pt x="1" y="1093"/>
                    <a:pt x="67" y="1359"/>
                  </a:cubicBezTo>
                  <a:cubicBezTo>
                    <a:pt x="167" y="1860"/>
                    <a:pt x="568" y="2260"/>
                    <a:pt x="1035" y="2360"/>
                  </a:cubicBezTo>
                  <a:cubicBezTo>
                    <a:pt x="1201" y="2360"/>
                    <a:pt x="1368" y="2293"/>
                    <a:pt x="1468" y="2160"/>
                  </a:cubicBezTo>
                  <a:cubicBezTo>
                    <a:pt x="1535" y="2093"/>
                    <a:pt x="1535" y="2027"/>
                    <a:pt x="1502" y="2027"/>
                  </a:cubicBezTo>
                  <a:cubicBezTo>
                    <a:pt x="1468" y="2060"/>
                    <a:pt x="1435" y="2093"/>
                    <a:pt x="1402" y="2127"/>
                  </a:cubicBezTo>
                  <a:cubicBezTo>
                    <a:pt x="1301" y="2193"/>
                    <a:pt x="1168" y="2227"/>
                    <a:pt x="1068" y="2227"/>
                  </a:cubicBezTo>
                  <a:cubicBezTo>
                    <a:pt x="634" y="2060"/>
                    <a:pt x="334" y="1726"/>
                    <a:pt x="267" y="1293"/>
                  </a:cubicBezTo>
                  <a:cubicBezTo>
                    <a:pt x="201" y="1093"/>
                    <a:pt x="167" y="826"/>
                    <a:pt x="234" y="592"/>
                  </a:cubicBezTo>
                  <a:cubicBezTo>
                    <a:pt x="234" y="425"/>
                    <a:pt x="334" y="259"/>
                    <a:pt x="468" y="159"/>
                  </a:cubicBezTo>
                  <a:cubicBezTo>
                    <a:pt x="515" y="135"/>
                    <a:pt x="558" y="124"/>
                    <a:pt x="598" y="124"/>
                  </a:cubicBezTo>
                  <a:cubicBezTo>
                    <a:pt x="672" y="124"/>
                    <a:pt x="737" y="161"/>
                    <a:pt x="801" y="225"/>
                  </a:cubicBezTo>
                  <a:cubicBezTo>
                    <a:pt x="834" y="292"/>
                    <a:pt x="834" y="325"/>
                    <a:pt x="868" y="359"/>
                  </a:cubicBezTo>
                  <a:cubicBezTo>
                    <a:pt x="868" y="359"/>
                    <a:pt x="901" y="292"/>
                    <a:pt x="868" y="159"/>
                  </a:cubicBezTo>
                  <a:cubicBezTo>
                    <a:pt x="834" y="125"/>
                    <a:pt x="768" y="59"/>
                    <a:pt x="701" y="25"/>
                  </a:cubicBezTo>
                  <a:cubicBezTo>
                    <a:pt x="668" y="8"/>
                    <a:pt x="626" y="0"/>
                    <a:pt x="580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1848;p44">
              <a:extLst>
                <a:ext uri="{FF2B5EF4-FFF2-40B4-BE49-F238E27FC236}">
                  <a16:creationId xmlns:a16="http://schemas.microsoft.com/office/drawing/2014/main" id="{F97A6063-EED8-4D30-9E6E-6DDEC13DF9FE}"/>
                </a:ext>
              </a:extLst>
            </p:cNvPr>
            <p:cNvSpPr/>
            <p:nvPr/>
          </p:nvSpPr>
          <p:spPr>
            <a:xfrm>
              <a:off x="8118682" y="1573548"/>
              <a:ext cx="276917" cy="151954"/>
            </a:xfrm>
            <a:custGeom>
              <a:avLst/>
              <a:gdLst/>
              <a:ahLst/>
              <a:cxnLst/>
              <a:rect l="l" t="t" r="r" b="b"/>
              <a:pathLst>
                <a:path w="14712" h="8073" extrusionOk="0">
                  <a:moveTo>
                    <a:pt x="6539" y="1"/>
                  </a:moveTo>
                  <a:cubicBezTo>
                    <a:pt x="6205" y="1"/>
                    <a:pt x="5905" y="34"/>
                    <a:pt x="5605" y="101"/>
                  </a:cubicBezTo>
                  <a:cubicBezTo>
                    <a:pt x="5038" y="234"/>
                    <a:pt x="4504" y="401"/>
                    <a:pt x="3970" y="634"/>
                  </a:cubicBezTo>
                  <a:cubicBezTo>
                    <a:pt x="3503" y="801"/>
                    <a:pt x="3036" y="968"/>
                    <a:pt x="2569" y="1035"/>
                  </a:cubicBezTo>
                  <a:cubicBezTo>
                    <a:pt x="2373" y="1072"/>
                    <a:pt x="2177" y="1091"/>
                    <a:pt x="1983" y="1091"/>
                  </a:cubicBezTo>
                  <a:cubicBezTo>
                    <a:pt x="1484" y="1091"/>
                    <a:pt x="1000" y="965"/>
                    <a:pt x="568" y="701"/>
                  </a:cubicBezTo>
                  <a:cubicBezTo>
                    <a:pt x="334" y="568"/>
                    <a:pt x="167" y="367"/>
                    <a:pt x="1" y="167"/>
                  </a:cubicBezTo>
                  <a:lnTo>
                    <a:pt x="1" y="167"/>
                  </a:lnTo>
                  <a:cubicBezTo>
                    <a:pt x="1" y="167"/>
                    <a:pt x="34" y="234"/>
                    <a:pt x="101" y="367"/>
                  </a:cubicBezTo>
                  <a:cubicBezTo>
                    <a:pt x="201" y="534"/>
                    <a:pt x="368" y="668"/>
                    <a:pt x="534" y="768"/>
                  </a:cubicBezTo>
                  <a:cubicBezTo>
                    <a:pt x="1008" y="1084"/>
                    <a:pt x="1565" y="1233"/>
                    <a:pt x="2139" y="1233"/>
                  </a:cubicBezTo>
                  <a:cubicBezTo>
                    <a:pt x="2293" y="1233"/>
                    <a:pt x="2448" y="1222"/>
                    <a:pt x="2602" y="1201"/>
                  </a:cubicBezTo>
                  <a:cubicBezTo>
                    <a:pt x="3536" y="1068"/>
                    <a:pt x="4504" y="568"/>
                    <a:pt x="5638" y="301"/>
                  </a:cubicBezTo>
                  <a:cubicBezTo>
                    <a:pt x="5865" y="238"/>
                    <a:pt x="6096" y="208"/>
                    <a:pt x="6327" y="208"/>
                  </a:cubicBezTo>
                  <a:cubicBezTo>
                    <a:pt x="6707" y="208"/>
                    <a:pt x="7086" y="289"/>
                    <a:pt x="7439" y="434"/>
                  </a:cubicBezTo>
                  <a:cubicBezTo>
                    <a:pt x="7739" y="534"/>
                    <a:pt x="8006" y="734"/>
                    <a:pt x="8240" y="968"/>
                  </a:cubicBezTo>
                  <a:cubicBezTo>
                    <a:pt x="8440" y="1201"/>
                    <a:pt x="8573" y="1502"/>
                    <a:pt x="8573" y="1835"/>
                  </a:cubicBezTo>
                  <a:lnTo>
                    <a:pt x="8573" y="2035"/>
                  </a:lnTo>
                  <a:lnTo>
                    <a:pt x="8740" y="1935"/>
                  </a:lnTo>
                  <a:cubicBezTo>
                    <a:pt x="8840" y="1869"/>
                    <a:pt x="8940" y="1802"/>
                    <a:pt x="9074" y="1735"/>
                  </a:cubicBezTo>
                  <a:cubicBezTo>
                    <a:pt x="9174" y="1702"/>
                    <a:pt x="9307" y="1635"/>
                    <a:pt x="9407" y="1602"/>
                  </a:cubicBezTo>
                  <a:cubicBezTo>
                    <a:pt x="9828" y="1454"/>
                    <a:pt x="10262" y="1383"/>
                    <a:pt x="10691" y="1383"/>
                  </a:cubicBezTo>
                  <a:cubicBezTo>
                    <a:pt x="11624" y="1383"/>
                    <a:pt x="12535" y="1719"/>
                    <a:pt x="13243" y="2336"/>
                  </a:cubicBezTo>
                  <a:cubicBezTo>
                    <a:pt x="13677" y="2736"/>
                    <a:pt x="14011" y="3270"/>
                    <a:pt x="14211" y="3837"/>
                  </a:cubicBezTo>
                  <a:cubicBezTo>
                    <a:pt x="14344" y="4337"/>
                    <a:pt x="14411" y="4871"/>
                    <a:pt x="14344" y="5371"/>
                  </a:cubicBezTo>
                  <a:cubicBezTo>
                    <a:pt x="14277" y="6138"/>
                    <a:pt x="13977" y="6872"/>
                    <a:pt x="13510" y="7473"/>
                  </a:cubicBezTo>
                  <a:cubicBezTo>
                    <a:pt x="13343" y="7673"/>
                    <a:pt x="13143" y="7873"/>
                    <a:pt x="12943" y="8073"/>
                  </a:cubicBezTo>
                  <a:cubicBezTo>
                    <a:pt x="12977" y="8040"/>
                    <a:pt x="13043" y="7973"/>
                    <a:pt x="13077" y="7940"/>
                  </a:cubicBezTo>
                  <a:cubicBezTo>
                    <a:pt x="13243" y="7806"/>
                    <a:pt x="13410" y="7673"/>
                    <a:pt x="13544" y="7539"/>
                  </a:cubicBezTo>
                  <a:cubicBezTo>
                    <a:pt x="14411" y="6472"/>
                    <a:pt x="14711" y="5071"/>
                    <a:pt x="14344" y="3770"/>
                  </a:cubicBezTo>
                  <a:cubicBezTo>
                    <a:pt x="14144" y="3169"/>
                    <a:pt x="13810" y="2602"/>
                    <a:pt x="13343" y="2202"/>
                  </a:cubicBezTo>
                  <a:cubicBezTo>
                    <a:pt x="12586" y="1536"/>
                    <a:pt x="11623" y="1171"/>
                    <a:pt x="10639" y="1171"/>
                  </a:cubicBezTo>
                  <a:cubicBezTo>
                    <a:pt x="10193" y="1171"/>
                    <a:pt x="9744" y="1246"/>
                    <a:pt x="9307" y="1402"/>
                  </a:cubicBezTo>
                  <a:cubicBezTo>
                    <a:pt x="9174" y="1435"/>
                    <a:pt x="9040" y="1502"/>
                    <a:pt x="8907" y="1568"/>
                  </a:cubicBezTo>
                  <a:lnTo>
                    <a:pt x="8730" y="1675"/>
                  </a:lnTo>
                  <a:lnTo>
                    <a:pt x="8730" y="1675"/>
                  </a:lnTo>
                  <a:cubicBezTo>
                    <a:pt x="8690" y="1363"/>
                    <a:pt x="8539" y="1062"/>
                    <a:pt x="8340" y="834"/>
                  </a:cubicBezTo>
                  <a:cubicBezTo>
                    <a:pt x="8106" y="568"/>
                    <a:pt x="7840" y="367"/>
                    <a:pt x="7506" y="234"/>
                  </a:cubicBezTo>
                  <a:cubicBezTo>
                    <a:pt x="7206" y="101"/>
                    <a:pt x="6872" y="34"/>
                    <a:pt x="6539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1849;p44">
              <a:extLst>
                <a:ext uri="{FF2B5EF4-FFF2-40B4-BE49-F238E27FC236}">
                  <a16:creationId xmlns:a16="http://schemas.microsoft.com/office/drawing/2014/main" id="{76258571-44E9-4401-BF55-9A7DA984A48C}"/>
                </a:ext>
              </a:extLst>
            </p:cNvPr>
            <p:cNvSpPr/>
            <p:nvPr/>
          </p:nvSpPr>
          <p:spPr>
            <a:xfrm>
              <a:off x="8125590" y="1518134"/>
              <a:ext cx="226058" cy="43499"/>
            </a:xfrm>
            <a:custGeom>
              <a:avLst/>
              <a:gdLst/>
              <a:ahLst/>
              <a:cxnLst/>
              <a:rect l="l" t="t" r="r" b="b"/>
              <a:pathLst>
                <a:path w="12010" h="2311" extrusionOk="0">
                  <a:moveTo>
                    <a:pt x="6158" y="1"/>
                  </a:moveTo>
                  <a:cubicBezTo>
                    <a:pt x="5750" y="1"/>
                    <a:pt x="5365" y="70"/>
                    <a:pt x="5004" y="209"/>
                  </a:cubicBezTo>
                  <a:cubicBezTo>
                    <a:pt x="4570" y="343"/>
                    <a:pt x="4204" y="543"/>
                    <a:pt x="3837" y="776"/>
                  </a:cubicBezTo>
                  <a:cubicBezTo>
                    <a:pt x="3236" y="1177"/>
                    <a:pt x="2602" y="1510"/>
                    <a:pt x="1935" y="1810"/>
                  </a:cubicBezTo>
                  <a:cubicBezTo>
                    <a:pt x="1558" y="1956"/>
                    <a:pt x="1129" y="2050"/>
                    <a:pt x="717" y="2050"/>
                  </a:cubicBezTo>
                  <a:cubicBezTo>
                    <a:pt x="655" y="2050"/>
                    <a:pt x="595" y="2048"/>
                    <a:pt x="534" y="2044"/>
                  </a:cubicBezTo>
                  <a:cubicBezTo>
                    <a:pt x="201" y="2011"/>
                    <a:pt x="1" y="1944"/>
                    <a:pt x="1" y="1944"/>
                  </a:cubicBezTo>
                  <a:lnTo>
                    <a:pt x="1" y="1944"/>
                  </a:lnTo>
                  <a:cubicBezTo>
                    <a:pt x="1" y="1977"/>
                    <a:pt x="34" y="1977"/>
                    <a:pt x="134" y="2010"/>
                  </a:cubicBezTo>
                  <a:cubicBezTo>
                    <a:pt x="267" y="2077"/>
                    <a:pt x="367" y="2111"/>
                    <a:pt x="501" y="2144"/>
                  </a:cubicBezTo>
                  <a:cubicBezTo>
                    <a:pt x="609" y="2151"/>
                    <a:pt x="716" y="2155"/>
                    <a:pt x="824" y="2155"/>
                  </a:cubicBezTo>
                  <a:cubicBezTo>
                    <a:pt x="1215" y="2155"/>
                    <a:pt x="1602" y="2101"/>
                    <a:pt x="1969" y="1944"/>
                  </a:cubicBezTo>
                  <a:cubicBezTo>
                    <a:pt x="2669" y="1677"/>
                    <a:pt x="3303" y="1343"/>
                    <a:pt x="3937" y="943"/>
                  </a:cubicBezTo>
                  <a:cubicBezTo>
                    <a:pt x="4593" y="474"/>
                    <a:pt x="5397" y="239"/>
                    <a:pt x="6209" y="239"/>
                  </a:cubicBezTo>
                  <a:cubicBezTo>
                    <a:pt x="6263" y="239"/>
                    <a:pt x="6318" y="240"/>
                    <a:pt x="6372" y="243"/>
                  </a:cubicBezTo>
                  <a:cubicBezTo>
                    <a:pt x="7506" y="376"/>
                    <a:pt x="8473" y="1076"/>
                    <a:pt x="8907" y="2144"/>
                  </a:cubicBezTo>
                  <a:lnTo>
                    <a:pt x="8974" y="2311"/>
                  </a:lnTo>
                  <a:lnTo>
                    <a:pt x="9074" y="2144"/>
                  </a:lnTo>
                  <a:cubicBezTo>
                    <a:pt x="9341" y="1777"/>
                    <a:pt x="9707" y="1510"/>
                    <a:pt x="10141" y="1377"/>
                  </a:cubicBezTo>
                  <a:cubicBezTo>
                    <a:pt x="10391" y="1302"/>
                    <a:pt x="10641" y="1264"/>
                    <a:pt x="10892" y="1264"/>
                  </a:cubicBezTo>
                  <a:cubicBezTo>
                    <a:pt x="10975" y="1264"/>
                    <a:pt x="11058" y="1268"/>
                    <a:pt x="11142" y="1277"/>
                  </a:cubicBezTo>
                  <a:cubicBezTo>
                    <a:pt x="11442" y="1343"/>
                    <a:pt x="11742" y="1443"/>
                    <a:pt x="12009" y="1577"/>
                  </a:cubicBezTo>
                  <a:cubicBezTo>
                    <a:pt x="11976" y="1543"/>
                    <a:pt x="11909" y="1477"/>
                    <a:pt x="11842" y="1443"/>
                  </a:cubicBezTo>
                  <a:cubicBezTo>
                    <a:pt x="11642" y="1343"/>
                    <a:pt x="11409" y="1243"/>
                    <a:pt x="11175" y="1210"/>
                  </a:cubicBezTo>
                  <a:cubicBezTo>
                    <a:pt x="11010" y="1180"/>
                    <a:pt x="10845" y="1163"/>
                    <a:pt x="10680" y="1163"/>
                  </a:cubicBezTo>
                  <a:cubicBezTo>
                    <a:pt x="10478" y="1163"/>
                    <a:pt x="10276" y="1188"/>
                    <a:pt x="10074" y="1243"/>
                  </a:cubicBezTo>
                  <a:cubicBezTo>
                    <a:pt x="9663" y="1361"/>
                    <a:pt x="9303" y="1608"/>
                    <a:pt x="9017" y="1940"/>
                  </a:cubicBezTo>
                  <a:lnTo>
                    <a:pt x="9017" y="1940"/>
                  </a:lnTo>
                  <a:cubicBezTo>
                    <a:pt x="8555" y="879"/>
                    <a:pt x="7557" y="137"/>
                    <a:pt x="6405" y="9"/>
                  </a:cubicBezTo>
                  <a:cubicBezTo>
                    <a:pt x="6322" y="4"/>
                    <a:pt x="6239" y="1"/>
                    <a:pt x="6158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1850;p44">
              <a:extLst>
                <a:ext uri="{FF2B5EF4-FFF2-40B4-BE49-F238E27FC236}">
                  <a16:creationId xmlns:a16="http://schemas.microsoft.com/office/drawing/2014/main" id="{5389A1A6-01F2-47BF-BE22-2C9B84D61BE3}"/>
                </a:ext>
              </a:extLst>
            </p:cNvPr>
            <p:cNvSpPr/>
            <p:nvPr/>
          </p:nvSpPr>
          <p:spPr>
            <a:xfrm>
              <a:off x="8219777" y="1815116"/>
              <a:ext cx="33918" cy="28893"/>
            </a:xfrm>
            <a:custGeom>
              <a:avLst/>
              <a:gdLst/>
              <a:ahLst/>
              <a:cxnLst/>
              <a:rect l="l" t="t" r="r" b="b"/>
              <a:pathLst>
                <a:path w="1802" h="1535" extrusionOk="0">
                  <a:moveTo>
                    <a:pt x="953" y="1"/>
                  </a:moveTo>
                  <a:cubicBezTo>
                    <a:pt x="913" y="1"/>
                    <a:pt x="873" y="3"/>
                    <a:pt x="834" y="9"/>
                  </a:cubicBezTo>
                  <a:cubicBezTo>
                    <a:pt x="534" y="76"/>
                    <a:pt x="267" y="243"/>
                    <a:pt x="100" y="509"/>
                  </a:cubicBezTo>
                  <a:cubicBezTo>
                    <a:pt x="100" y="543"/>
                    <a:pt x="100" y="543"/>
                    <a:pt x="100" y="543"/>
                  </a:cubicBezTo>
                  <a:cubicBezTo>
                    <a:pt x="33" y="643"/>
                    <a:pt x="0" y="776"/>
                    <a:pt x="0" y="876"/>
                  </a:cubicBezTo>
                  <a:cubicBezTo>
                    <a:pt x="33" y="1110"/>
                    <a:pt x="200" y="1343"/>
                    <a:pt x="434" y="1443"/>
                  </a:cubicBezTo>
                  <a:cubicBezTo>
                    <a:pt x="568" y="1505"/>
                    <a:pt x="712" y="1534"/>
                    <a:pt x="855" y="1534"/>
                  </a:cubicBezTo>
                  <a:cubicBezTo>
                    <a:pt x="1101" y="1534"/>
                    <a:pt x="1344" y="1446"/>
                    <a:pt x="1535" y="1277"/>
                  </a:cubicBezTo>
                  <a:cubicBezTo>
                    <a:pt x="1801" y="976"/>
                    <a:pt x="1801" y="509"/>
                    <a:pt x="1535" y="209"/>
                  </a:cubicBezTo>
                  <a:cubicBezTo>
                    <a:pt x="1368" y="70"/>
                    <a:pt x="1155" y="1"/>
                    <a:pt x="953" y="1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1851;p44">
              <a:extLst>
                <a:ext uri="{FF2B5EF4-FFF2-40B4-BE49-F238E27FC236}">
                  <a16:creationId xmlns:a16="http://schemas.microsoft.com/office/drawing/2014/main" id="{C0EF6B3F-4C15-45BA-B40E-1C8E8C0D5976}"/>
                </a:ext>
              </a:extLst>
            </p:cNvPr>
            <p:cNvSpPr/>
            <p:nvPr/>
          </p:nvSpPr>
          <p:spPr>
            <a:xfrm>
              <a:off x="8216634" y="1822344"/>
              <a:ext cx="36440" cy="21213"/>
            </a:xfrm>
            <a:custGeom>
              <a:avLst/>
              <a:gdLst/>
              <a:ahLst/>
              <a:cxnLst/>
              <a:rect l="l" t="t" r="r" b="b"/>
              <a:pathLst>
                <a:path w="1936" h="1127" extrusionOk="0">
                  <a:moveTo>
                    <a:pt x="689" y="0"/>
                  </a:moveTo>
                  <a:cubicBezTo>
                    <a:pt x="571" y="0"/>
                    <a:pt x="452" y="19"/>
                    <a:pt x="334" y="59"/>
                  </a:cubicBezTo>
                  <a:cubicBezTo>
                    <a:pt x="100" y="125"/>
                    <a:pt x="0" y="225"/>
                    <a:pt x="34" y="259"/>
                  </a:cubicBezTo>
                  <a:cubicBezTo>
                    <a:pt x="34" y="265"/>
                    <a:pt x="39" y="268"/>
                    <a:pt x="49" y="268"/>
                  </a:cubicBezTo>
                  <a:cubicBezTo>
                    <a:pt x="90" y="268"/>
                    <a:pt x="207" y="225"/>
                    <a:pt x="367" y="225"/>
                  </a:cubicBezTo>
                  <a:cubicBezTo>
                    <a:pt x="449" y="210"/>
                    <a:pt x="531" y="203"/>
                    <a:pt x="612" y="203"/>
                  </a:cubicBezTo>
                  <a:cubicBezTo>
                    <a:pt x="1059" y="203"/>
                    <a:pt x="1481" y="431"/>
                    <a:pt x="1735" y="826"/>
                  </a:cubicBezTo>
                  <a:cubicBezTo>
                    <a:pt x="1835" y="993"/>
                    <a:pt x="1868" y="1126"/>
                    <a:pt x="1902" y="1126"/>
                  </a:cubicBezTo>
                  <a:cubicBezTo>
                    <a:pt x="1935" y="1126"/>
                    <a:pt x="1935" y="959"/>
                    <a:pt x="1868" y="759"/>
                  </a:cubicBezTo>
                  <a:cubicBezTo>
                    <a:pt x="1735" y="459"/>
                    <a:pt x="1501" y="225"/>
                    <a:pt x="1235" y="125"/>
                  </a:cubicBezTo>
                  <a:cubicBezTo>
                    <a:pt x="1053" y="45"/>
                    <a:pt x="871" y="0"/>
                    <a:pt x="68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1852;p44">
              <a:extLst>
                <a:ext uri="{FF2B5EF4-FFF2-40B4-BE49-F238E27FC236}">
                  <a16:creationId xmlns:a16="http://schemas.microsoft.com/office/drawing/2014/main" id="{46B1089B-932D-4DDB-8C86-8D81C50F44B5}"/>
                </a:ext>
              </a:extLst>
            </p:cNvPr>
            <p:cNvSpPr/>
            <p:nvPr/>
          </p:nvSpPr>
          <p:spPr>
            <a:xfrm>
              <a:off x="8061556" y="1841655"/>
              <a:ext cx="32036" cy="30191"/>
            </a:xfrm>
            <a:custGeom>
              <a:avLst/>
              <a:gdLst/>
              <a:ahLst/>
              <a:cxnLst/>
              <a:rect l="l" t="t" r="r" b="b"/>
              <a:pathLst>
                <a:path w="1702" h="1604" extrusionOk="0">
                  <a:moveTo>
                    <a:pt x="634" y="0"/>
                  </a:moveTo>
                  <a:cubicBezTo>
                    <a:pt x="634" y="0"/>
                    <a:pt x="400" y="0"/>
                    <a:pt x="200" y="267"/>
                  </a:cubicBezTo>
                  <a:cubicBezTo>
                    <a:pt x="67" y="434"/>
                    <a:pt x="0" y="634"/>
                    <a:pt x="33" y="834"/>
                  </a:cubicBezTo>
                  <a:cubicBezTo>
                    <a:pt x="33" y="1101"/>
                    <a:pt x="200" y="1334"/>
                    <a:pt x="400" y="1468"/>
                  </a:cubicBezTo>
                  <a:cubicBezTo>
                    <a:pt x="549" y="1559"/>
                    <a:pt x="714" y="1604"/>
                    <a:pt x="874" y="1604"/>
                  </a:cubicBezTo>
                  <a:cubicBezTo>
                    <a:pt x="1180" y="1604"/>
                    <a:pt x="1470" y="1441"/>
                    <a:pt x="1601" y="1134"/>
                  </a:cubicBezTo>
                  <a:cubicBezTo>
                    <a:pt x="1701" y="967"/>
                    <a:pt x="1701" y="767"/>
                    <a:pt x="1635" y="600"/>
                  </a:cubicBezTo>
                  <a:lnTo>
                    <a:pt x="1635" y="600"/>
                  </a:lnTo>
                  <a:cubicBezTo>
                    <a:pt x="1601" y="767"/>
                    <a:pt x="1535" y="934"/>
                    <a:pt x="1468" y="1067"/>
                  </a:cubicBezTo>
                  <a:cubicBezTo>
                    <a:pt x="1368" y="1201"/>
                    <a:pt x="1234" y="1301"/>
                    <a:pt x="1101" y="1368"/>
                  </a:cubicBezTo>
                  <a:cubicBezTo>
                    <a:pt x="1030" y="1391"/>
                    <a:pt x="959" y="1402"/>
                    <a:pt x="890" y="1402"/>
                  </a:cubicBezTo>
                  <a:cubicBezTo>
                    <a:pt x="763" y="1402"/>
                    <a:pt x="642" y="1366"/>
                    <a:pt x="534" y="1301"/>
                  </a:cubicBezTo>
                  <a:cubicBezTo>
                    <a:pt x="367" y="1168"/>
                    <a:pt x="234" y="1001"/>
                    <a:pt x="234" y="834"/>
                  </a:cubicBezTo>
                  <a:cubicBezTo>
                    <a:pt x="200" y="667"/>
                    <a:pt x="234" y="500"/>
                    <a:pt x="334" y="367"/>
                  </a:cubicBezTo>
                  <a:cubicBezTo>
                    <a:pt x="400" y="234"/>
                    <a:pt x="500" y="100"/>
                    <a:pt x="634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1853;p44">
              <a:extLst>
                <a:ext uri="{FF2B5EF4-FFF2-40B4-BE49-F238E27FC236}">
                  <a16:creationId xmlns:a16="http://schemas.microsoft.com/office/drawing/2014/main" id="{25A9214C-BEE7-4FB0-8A85-714F85043EB8}"/>
                </a:ext>
              </a:extLst>
            </p:cNvPr>
            <p:cNvSpPr/>
            <p:nvPr/>
          </p:nvSpPr>
          <p:spPr>
            <a:xfrm>
              <a:off x="8047740" y="1835369"/>
              <a:ext cx="18220" cy="20102"/>
            </a:xfrm>
            <a:custGeom>
              <a:avLst/>
              <a:gdLst/>
              <a:ahLst/>
              <a:cxnLst/>
              <a:rect l="l" t="t" r="r" b="b"/>
              <a:pathLst>
                <a:path w="968" h="1068" extrusionOk="0">
                  <a:moveTo>
                    <a:pt x="480" y="0"/>
                  </a:moveTo>
                  <a:cubicBezTo>
                    <a:pt x="426" y="0"/>
                    <a:pt x="351" y="17"/>
                    <a:pt x="267" y="67"/>
                  </a:cubicBezTo>
                  <a:cubicBezTo>
                    <a:pt x="167" y="134"/>
                    <a:pt x="100" y="234"/>
                    <a:pt x="67" y="334"/>
                  </a:cubicBezTo>
                  <a:cubicBezTo>
                    <a:pt x="0" y="467"/>
                    <a:pt x="0" y="601"/>
                    <a:pt x="67" y="734"/>
                  </a:cubicBezTo>
                  <a:cubicBezTo>
                    <a:pt x="145" y="941"/>
                    <a:pt x="362" y="1068"/>
                    <a:pt x="581" y="1068"/>
                  </a:cubicBezTo>
                  <a:cubicBezTo>
                    <a:pt x="644" y="1068"/>
                    <a:pt x="707" y="1057"/>
                    <a:pt x="767" y="1035"/>
                  </a:cubicBezTo>
                  <a:cubicBezTo>
                    <a:pt x="968" y="934"/>
                    <a:pt x="968" y="801"/>
                    <a:pt x="968" y="801"/>
                  </a:cubicBezTo>
                  <a:cubicBezTo>
                    <a:pt x="961" y="795"/>
                    <a:pt x="954" y="792"/>
                    <a:pt x="945" y="792"/>
                  </a:cubicBezTo>
                  <a:cubicBezTo>
                    <a:pt x="906" y="792"/>
                    <a:pt x="842" y="841"/>
                    <a:pt x="734" y="868"/>
                  </a:cubicBezTo>
                  <a:cubicBezTo>
                    <a:pt x="634" y="868"/>
                    <a:pt x="501" y="868"/>
                    <a:pt x="434" y="768"/>
                  </a:cubicBezTo>
                  <a:cubicBezTo>
                    <a:pt x="234" y="634"/>
                    <a:pt x="234" y="367"/>
                    <a:pt x="367" y="201"/>
                  </a:cubicBezTo>
                  <a:cubicBezTo>
                    <a:pt x="467" y="101"/>
                    <a:pt x="567" y="67"/>
                    <a:pt x="567" y="34"/>
                  </a:cubicBezTo>
                  <a:cubicBezTo>
                    <a:pt x="567" y="17"/>
                    <a:pt x="534" y="0"/>
                    <a:pt x="480" y="0"/>
                  </a:cubicBezTo>
                  <a:close/>
                </a:path>
              </a:pathLst>
            </a:custGeom>
            <a:solidFill>
              <a:srgbClr val="B7D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1854;p44">
              <a:extLst>
                <a:ext uri="{FF2B5EF4-FFF2-40B4-BE49-F238E27FC236}">
                  <a16:creationId xmlns:a16="http://schemas.microsoft.com/office/drawing/2014/main" id="{8288E544-A89A-4AB0-90C6-331EC27ACEEA}"/>
                </a:ext>
              </a:extLst>
            </p:cNvPr>
            <p:cNvSpPr/>
            <p:nvPr/>
          </p:nvSpPr>
          <p:spPr>
            <a:xfrm>
              <a:off x="8151339" y="2339548"/>
              <a:ext cx="470920" cy="219809"/>
            </a:xfrm>
            <a:custGeom>
              <a:avLst/>
              <a:gdLst/>
              <a:ahLst/>
              <a:cxnLst/>
              <a:rect l="l" t="t" r="r" b="b"/>
              <a:pathLst>
                <a:path w="25019" h="11678" extrusionOk="0">
                  <a:moveTo>
                    <a:pt x="23350" y="0"/>
                  </a:moveTo>
                  <a:cubicBezTo>
                    <a:pt x="20148" y="0"/>
                    <a:pt x="18180" y="467"/>
                    <a:pt x="16112" y="1435"/>
                  </a:cubicBezTo>
                  <a:lnTo>
                    <a:pt x="16645" y="3670"/>
                  </a:lnTo>
                  <a:lnTo>
                    <a:pt x="0" y="5104"/>
                  </a:lnTo>
                  <a:lnTo>
                    <a:pt x="34" y="11042"/>
                  </a:lnTo>
                  <a:cubicBezTo>
                    <a:pt x="34" y="11042"/>
                    <a:pt x="10374" y="11642"/>
                    <a:pt x="16479" y="11675"/>
                  </a:cubicBezTo>
                  <a:cubicBezTo>
                    <a:pt x="16596" y="11677"/>
                    <a:pt x="16711" y="11678"/>
                    <a:pt x="16825" y="11678"/>
                  </a:cubicBezTo>
                  <a:cubicBezTo>
                    <a:pt x="21288" y="11678"/>
                    <a:pt x="23340" y="10399"/>
                    <a:pt x="24251" y="7439"/>
                  </a:cubicBezTo>
                  <a:cubicBezTo>
                    <a:pt x="25018" y="4904"/>
                    <a:pt x="23350" y="0"/>
                    <a:pt x="23350" y="0"/>
                  </a:cubicBez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1855;p44">
              <a:extLst>
                <a:ext uri="{FF2B5EF4-FFF2-40B4-BE49-F238E27FC236}">
                  <a16:creationId xmlns:a16="http://schemas.microsoft.com/office/drawing/2014/main" id="{44F56EC7-0AB0-4799-98B6-49ED389F37E2}"/>
                </a:ext>
              </a:extLst>
            </p:cNvPr>
            <p:cNvSpPr/>
            <p:nvPr/>
          </p:nvSpPr>
          <p:spPr>
            <a:xfrm>
              <a:off x="8462757" y="2407102"/>
              <a:ext cx="67817" cy="46096"/>
            </a:xfrm>
            <a:custGeom>
              <a:avLst/>
              <a:gdLst/>
              <a:ahLst/>
              <a:cxnLst/>
              <a:rect l="l" t="t" r="r" b="b"/>
              <a:pathLst>
                <a:path w="3603" h="2449" extrusionOk="0">
                  <a:moveTo>
                    <a:pt x="187" y="1"/>
                  </a:moveTo>
                  <a:cubicBezTo>
                    <a:pt x="125" y="1"/>
                    <a:pt x="63" y="5"/>
                    <a:pt x="0" y="14"/>
                  </a:cubicBezTo>
                  <a:cubicBezTo>
                    <a:pt x="1468" y="347"/>
                    <a:pt x="2736" y="1215"/>
                    <a:pt x="3570" y="2449"/>
                  </a:cubicBezTo>
                  <a:cubicBezTo>
                    <a:pt x="3603" y="2449"/>
                    <a:pt x="3503" y="2215"/>
                    <a:pt x="3269" y="1849"/>
                  </a:cubicBezTo>
                  <a:cubicBezTo>
                    <a:pt x="2969" y="1415"/>
                    <a:pt x="2602" y="1015"/>
                    <a:pt x="2135" y="714"/>
                  </a:cubicBezTo>
                  <a:cubicBezTo>
                    <a:pt x="1702" y="414"/>
                    <a:pt x="1201" y="214"/>
                    <a:pt x="667" y="81"/>
                  </a:cubicBezTo>
                  <a:cubicBezTo>
                    <a:pt x="521" y="32"/>
                    <a:pt x="357" y="1"/>
                    <a:pt x="187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1856;p44">
              <a:extLst>
                <a:ext uri="{FF2B5EF4-FFF2-40B4-BE49-F238E27FC236}">
                  <a16:creationId xmlns:a16="http://schemas.microsoft.com/office/drawing/2014/main" id="{CE8B9887-BE02-4C64-A254-71D1745C4E3F}"/>
                </a:ext>
              </a:extLst>
            </p:cNvPr>
            <p:cNvSpPr/>
            <p:nvPr/>
          </p:nvSpPr>
          <p:spPr>
            <a:xfrm>
              <a:off x="7976779" y="2096569"/>
              <a:ext cx="293876" cy="490477"/>
            </a:xfrm>
            <a:custGeom>
              <a:avLst/>
              <a:gdLst/>
              <a:ahLst/>
              <a:cxnLst/>
              <a:rect l="l" t="t" r="r" b="b"/>
              <a:pathLst>
                <a:path w="15613" h="26058" extrusionOk="0">
                  <a:moveTo>
                    <a:pt x="9908" y="0"/>
                  </a:moveTo>
                  <a:lnTo>
                    <a:pt x="5572" y="14310"/>
                  </a:lnTo>
                  <a:lnTo>
                    <a:pt x="5538" y="14310"/>
                  </a:lnTo>
                  <a:cubicBezTo>
                    <a:pt x="5538" y="14310"/>
                    <a:pt x="2336" y="15078"/>
                    <a:pt x="1" y="16645"/>
                  </a:cubicBezTo>
                  <a:lnTo>
                    <a:pt x="2503" y="23417"/>
                  </a:lnTo>
                  <a:cubicBezTo>
                    <a:pt x="3106" y="25034"/>
                    <a:pt x="4600" y="26057"/>
                    <a:pt x="6151" y="26057"/>
                  </a:cubicBezTo>
                  <a:cubicBezTo>
                    <a:pt x="6743" y="26057"/>
                    <a:pt x="7344" y="25908"/>
                    <a:pt x="7907" y="25585"/>
                  </a:cubicBezTo>
                  <a:cubicBezTo>
                    <a:pt x="11042" y="23784"/>
                    <a:pt x="12176" y="18547"/>
                    <a:pt x="12176" y="18547"/>
                  </a:cubicBezTo>
                  <a:lnTo>
                    <a:pt x="15612" y="3603"/>
                  </a:lnTo>
                  <a:lnTo>
                    <a:pt x="9908" y="0"/>
                  </a:lnTo>
                  <a:close/>
                </a:path>
              </a:pathLst>
            </a:custGeom>
            <a:solidFill>
              <a:srgbClr val="FBC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1857;p44">
              <a:extLst>
                <a:ext uri="{FF2B5EF4-FFF2-40B4-BE49-F238E27FC236}">
                  <a16:creationId xmlns:a16="http://schemas.microsoft.com/office/drawing/2014/main" id="{66E3BBEB-1EF5-48E0-819C-109FCFD87DCA}"/>
                </a:ext>
              </a:extLst>
            </p:cNvPr>
            <p:cNvSpPr/>
            <p:nvPr/>
          </p:nvSpPr>
          <p:spPr>
            <a:xfrm>
              <a:off x="8141288" y="1892740"/>
              <a:ext cx="188376" cy="271646"/>
            </a:xfrm>
            <a:custGeom>
              <a:avLst/>
              <a:gdLst/>
              <a:ahLst/>
              <a:cxnLst/>
              <a:rect l="l" t="t" r="r" b="b"/>
              <a:pathLst>
                <a:path w="10008" h="14432" extrusionOk="0">
                  <a:moveTo>
                    <a:pt x="578" y="0"/>
                  </a:moveTo>
                  <a:cubicBezTo>
                    <a:pt x="446" y="0"/>
                    <a:pt x="312" y="42"/>
                    <a:pt x="201" y="121"/>
                  </a:cubicBezTo>
                  <a:cubicBezTo>
                    <a:pt x="0" y="288"/>
                    <a:pt x="34" y="655"/>
                    <a:pt x="101" y="922"/>
                  </a:cubicBezTo>
                  <a:lnTo>
                    <a:pt x="1368" y="5926"/>
                  </a:lnTo>
                  <a:lnTo>
                    <a:pt x="1135" y="10862"/>
                  </a:lnTo>
                  <a:lnTo>
                    <a:pt x="6839" y="14432"/>
                  </a:lnTo>
                  <a:cubicBezTo>
                    <a:pt x="6839" y="14432"/>
                    <a:pt x="8306" y="12997"/>
                    <a:pt x="8373" y="12764"/>
                  </a:cubicBezTo>
                  <a:cubicBezTo>
                    <a:pt x="8440" y="12530"/>
                    <a:pt x="8707" y="9962"/>
                    <a:pt x="8707" y="9962"/>
                  </a:cubicBezTo>
                  <a:cubicBezTo>
                    <a:pt x="8707" y="9962"/>
                    <a:pt x="9340" y="9595"/>
                    <a:pt x="9674" y="9428"/>
                  </a:cubicBezTo>
                  <a:cubicBezTo>
                    <a:pt x="10008" y="9228"/>
                    <a:pt x="9774" y="8427"/>
                    <a:pt x="9674" y="7927"/>
                  </a:cubicBezTo>
                  <a:cubicBezTo>
                    <a:pt x="9574" y="7393"/>
                    <a:pt x="8907" y="7193"/>
                    <a:pt x="8907" y="7193"/>
                  </a:cubicBezTo>
                  <a:cubicBezTo>
                    <a:pt x="8907" y="6759"/>
                    <a:pt x="8840" y="6292"/>
                    <a:pt x="8740" y="5859"/>
                  </a:cubicBezTo>
                  <a:cubicBezTo>
                    <a:pt x="8607" y="5659"/>
                    <a:pt x="7039" y="5625"/>
                    <a:pt x="7039" y="5625"/>
                  </a:cubicBezTo>
                  <a:cubicBezTo>
                    <a:pt x="7039" y="5292"/>
                    <a:pt x="7039" y="4992"/>
                    <a:pt x="7039" y="4691"/>
                  </a:cubicBezTo>
                  <a:cubicBezTo>
                    <a:pt x="7006" y="4594"/>
                    <a:pt x="6465" y="3288"/>
                    <a:pt x="6005" y="3288"/>
                  </a:cubicBezTo>
                  <a:cubicBezTo>
                    <a:pt x="5994" y="3288"/>
                    <a:pt x="5983" y="3289"/>
                    <a:pt x="5971" y="3290"/>
                  </a:cubicBezTo>
                  <a:cubicBezTo>
                    <a:pt x="5538" y="3390"/>
                    <a:pt x="3003" y="4891"/>
                    <a:pt x="3003" y="4891"/>
                  </a:cubicBezTo>
                  <a:cubicBezTo>
                    <a:pt x="3003" y="4891"/>
                    <a:pt x="1335" y="522"/>
                    <a:pt x="968" y="155"/>
                  </a:cubicBezTo>
                  <a:cubicBezTo>
                    <a:pt x="863" y="50"/>
                    <a:pt x="722" y="0"/>
                    <a:pt x="578" y="0"/>
                  </a:cubicBez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1858;p44">
              <a:extLst>
                <a:ext uri="{FF2B5EF4-FFF2-40B4-BE49-F238E27FC236}">
                  <a16:creationId xmlns:a16="http://schemas.microsoft.com/office/drawing/2014/main" id="{29E619C3-E774-4FF2-9D54-81CE3230B3E2}"/>
                </a:ext>
              </a:extLst>
            </p:cNvPr>
            <p:cNvSpPr/>
            <p:nvPr/>
          </p:nvSpPr>
          <p:spPr>
            <a:xfrm>
              <a:off x="8062798" y="1892024"/>
              <a:ext cx="266244" cy="695529"/>
            </a:xfrm>
            <a:custGeom>
              <a:avLst/>
              <a:gdLst/>
              <a:ahLst/>
              <a:cxnLst/>
              <a:rect l="l" t="t" r="r" b="b"/>
              <a:pathLst>
                <a:path w="14145" h="36952" extrusionOk="0">
                  <a:moveTo>
                    <a:pt x="1" y="36552"/>
                  </a:moveTo>
                  <a:cubicBezTo>
                    <a:pt x="28" y="36573"/>
                    <a:pt x="57" y="36592"/>
                    <a:pt x="87" y="36610"/>
                  </a:cubicBezTo>
                  <a:lnTo>
                    <a:pt x="87" y="36610"/>
                  </a:lnTo>
                  <a:lnTo>
                    <a:pt x="1" y="36552"/>
                  </a:lnTo>
                  <a:close/>
                  <a:moveTo>
                    <a:pt x="87" y="36610"/>
                  </a:moveTo>
                  <a:lnTo>
                    <a:pt x="101" y="36619"/>
                  </a:lnTo>
                  <a:cubicBezTo>
                    <a:pt x="107" y="36622"/>
                    <a:pt x="113" y="36625"/>
                    <a:pt x="119" y="36628"/>
                  </a:cubicBezTo>
                  <a:lnTo>
                    <a:pt x="119" y="36628"/>
                  </a:lnTo>
                  <a:cubicBezTo>
                    <a:pt x="108" y="36622"/>
                    <a:pt x="98" y="36616"/>
                    <a:pt x="87" y="36610"/>
                  </a:cubicBezTo>
                  <a:close/>
                  <a:moveTo>
                    <a:pt x="119" y="36628"/>
                  </a:moveTo>
                  <a:lnTo>
                    <a:pt x="119" y="36628"/>
                  </a:lnTo>
                  <a:cubicBezTo>
                    <a:pt x="168" y="36655"/>
                    <a:pt x="220" y="36678"/>
                    <a:pt x="274" y="36698"/>
                  </a:cubicBezTo>
                  <a:lnTo>
                    <a:pt x="274" y="36698"/>
                  </a:lnTo>
                  <a:cubicBezTo>
                    <a:pt x="224" y="36676"/>
                    <a:pt x="174" y="36655"/>
                    <a:pt x="119" y="36628"/>
                  </a:cubicBezTo>
                  <a:close/>
                  <a:moveTo>
                    <a:pt x="4680" y="1"/>
                  </a:moveTo>
                  <a:cubicBezTo>
                    <a:pt x="4608" y="1"/>
                    <a:pt x="4537" y="9"/>
                    <a:pt x="4471" y="26"/>
                  </a:cubicBezTo>
                  <a:cubicBezTo>
                    <a:pt x="4337" y="93"/>
                    <a:pt x="4204" y="193"/>
                    <a:pt x="4137" y="326"/>
                  </a:cubicBezTo>
                  <a:cubicBezTo>
                    <a:pt x="4070" y="426"/>
                    <a:pt x="4037" y="593"/>
                    <a:pt x="4037" y="726"/>
                  </a:cubicBezTo>
                  <a:cubicBezTo>
                    <a:pt x="4070" y="860"/>
                    <a:pt x="4104" y="993"/>
                    <a:pt x="4137" y="1093"/>
                  </a:cubicBezTo>
                  <a:cubicBezTo>
                    <a:pt x="4204" y="1360"/>
                    <a:pt x="4271" y="1594"/>
                    <a:pt x="4337" y="1827"/>
                  </a:cubicBezTo>
                  <a:lnTo>
                    <a:pt x="4704" y="3228"/>
                  </a:lnTo>
                  <a:cubicBezTo>
                    <a:pt x="4937" y="4160"/>
                    <a:pt x="5170" y="5092"/>
                    <a:pt x="5436" y="5991"/>
                  </a:cubicBezTo>
                  <a:lnTo>
                    <a:pt x="5436" y="5991"/>
                  </a:lnTo>
                  <a:cubicBezTo>
                    <a:pt x="5337" y="7683"/>
                    <a:pt x="5271" y="9341"/>
                    <a:pt x="5205" y="10867"/>
                  </a:cubicBezTo>
                  <a:cubicBezTo>
                    <a:pt x="3670" y="16004"/>
                    <a:pt x="2369" y="20274"/>
                    <a:pt x="1469" y="23276"/>
                  </a:cubicBezTo>
                  <a:cubicBezTo>
                    <a:pt x="1035" y="24744"/>
                    <a:pt x="701" y="25911"/>
                    <a:pt x="468" y="26712"/>
                  </a:cubicBezTo>
                  <a:lnTo>
                    <a:pt x="201" y="27646"/>
                  </a:lnTo>
                  <a:cubicBezTo>
                    <a:pt x="134" y="27846"/>
                    <a:pt x="101" y="27946"/>
                    <a:pt x="101" y="27946"/>
                  </a:cubicBezTo>
                  <a:cubicBezTo>
                    <a:pt x="134" y="27846"/>
                    <a:pt x="201" y="27746"/>
                    <a:pt x="234" y="27646"/>
                  </a:cubicBezTo>
                  <a:cubicBezTo>
                    <a:pt x="301" y="27412"/>
                    <a:pt x="368" y="27112"/>
                    <a:pt x="501" y="26745"/>
                  </a:cubicBezTo>
                  <a:lnTo>
                    <a:pt x="1569" y="23309"/>
                  </a:lnTo>
                  <a:lnTo>
                    <a:pt x="5371" y="10934"/>
                  </a:lnTo>
                  <a:cubicBezTo>
                    <a:pt x="5438" y="9366"/>
                    <a:pt x="5538" y="7731"/>
                    <a:pt x="5605" y="6030"/>
                  </a:cubicBezTo>
                  <a:lnTo>
                    <a:pt x="5605" y="5997"/>
                  </a:lnTo>
                  <a:cubicBezTo>
                    <a:pt x="5371" y="5096"/>
                    <a:pt x="5138" y="4162"/>
                    <a:pt x="4904" y="3228"/>
                  </a:cubicBezTo>
                  <a:cubicBezTo>
                    <a:pt x="4771" y="2761"/>
                    <a:pt x="4637" y="2294"/>
                    <a:pt x="4537" y="1827"/>
                  </a:cubicBezTo>
                  <a:cubicBezTo>
                    <a:pt x="4471" y="1594"/>
                    <a:pt x="4404" y="1327"/>
                    <a:pt x="4337" y="1093"/>
                  </a:cubicBezTo>
                  <a:cubicBezTo>
                    <a:pt x="4304" y="993"/>
                    <a:pt x="4271" y="860"/>
                    <a:pt x="4237" y="760"/>
                  </a:cubicBezTo>
                  <a:cubicBezTo>
                    <a:pt x="4237" y="660"/>
                    <a:pt x="4271" y="560"/>
                    <a:pt x="4304" y="460"/>
                  </a:cubicBezTo>
                  <a:cubicBezTo>
                    <a:pt x="4404" y="310"/>
                    <a:pt x="4542" y="234"/>
                    <a:pt x="4689" y="234"/>
                  </a:cubicBezTo>
                  <a:cubicBezTo>
                    <a:pt x="4738" y="234"/>
                    <a:pt x="4788" y="243"/>
                    <a:pt x="4838" y="259"/>
                  </a:cubicBezTo>
                  <a:cubicBezTo>
                    <a:pt x="5071" y="293"/>
                    <a:pt x="5238" y="460"/>
                    <a:pt x="5305" y="660"/>
                  </a:cubicBezTo>
                  <a:cubicBezTo>
                    <a:pt x="5505" y="1160"/>
                    <a:pt x="5705" y="1627"/>
                    <a:pt x="5872" y="2094"/>
                  </a:cubicBezTo>
                  <a:cubicBezTo>
                    <a:pt x="6272" y="3061"/>
                    <a:pt x="6672" y="4029"/>
                    <a:pt x="7039" y="5030"/>
                  </a:cubicBezTo>
                  <a:lnTo>
                    <a:pt x="7106" y="5130"/>
                  </a:lnTo>
                  <a:lnTo>
                    <a:pt x="7206" y="5063"/>
                  </a:lnTo>
                  <a:cubicBezTo>
                    <a:pt x="7940" y="4629"/>
                    <a:pt x="8707" y="4196"/>
                    <a:pt x="9474" y="3795"/>
                  </a:cubicBezTo>
                  <a:cubicBezTo>
                    <a:pt x="9674" y="3695"/>
                    <a:pt x="9875" y="3595"/>
                    <a:pt x="10075" y="3528"/>
                  </a:cubicBezTo>
                  <a:cubicBezTo>
                    <a:pt x="10103" y="3500"/>
                    <a:pt x="10137" y="3490"/>
                    <a:pt x="10170" y="3490"/>
                  </a:cubicBezTo>
                  <a:cubicBezTo>
                    <a:pt x="10214" y="3490"/>
                    <a:pt x="10256" y="3509"/>
                    <a:pt x="10275" y="3528"/>
                  </a:cubicBezTo>
                  <a:cubicBezTo>
                    <a:pt x="10375" y="3595"/>
                    <a:pt x="10442" y="3662"/>
                    <a:pt x="10508" y="3762"/>
                  </a:cubicBezTo>
                  <a:cubicBezTo>
                    <a:pt x="10642" y="3929"/>
                    <a:pt x="10742" y="4096"/>
                    <a:pt x="10842" y="4296"/>
                  </a:cubicBezTo>
                  <a:cubicBezTo>
                    <a:pt x="10909" y="4396"/>
                    <a:pt x="10942" y="4496"/>
                    <a:pt x="10975" y="4596"/>
                  </a:cubicBezTo>
                  <a:cubicBezTo>
                    <a:pt x="11042" y="4696"/>
                    <a:pt x="11075" y="4763"/>
                    <a:pt x="11075" y="4863"/>
                  </a:cubicBezTo>
                  <a:lnTo>
                    <a:pt x="11075" y="5830"/>
                  </a:lnTo>
                  <a:lnTo>
                    <a:pt x="11209" y="5830"/>
                  </a:lnTo>
                  <a:cubicBezTo>
                    <a:pt x="11709" y="5830"/>
                    <a:pt x="12210" y="5863"/>
                    <a:pt x="12710" y="5997"/>
                  </a:cubicBezTo>
                  <a:lnTo>
                    <a:pt x="12777" y="6030"/>
                  </a:lnTo>
                  <a:lnTo>
                    <a:pt x="12810" y="6030"/>
                  </a:lnTo>
                  <a:cubicBezTo>
                    <a:pt x="12843" y="6097"/>
                    <a:pt x="12843" y="6130"/>
                    <a:pt x="12877" y="6197"/>
                  </a:cubicBezTo>
                  <a:cubicBezTo>
                    <a:pt x="12877" y="6330"/>
                    <a:pt x="12910" y="6431"/>
                    <a:pt x="12910" y="6564"/>
                  </a:cubicBezTo>
                  <a:cubicBezTo>
                    <a:pt x="12943" y="6797"/>
                    <a:pt x="12977" y="7064"/>
                    <a:pt x="12977" y="7298"/>
                  </a:cubicBezTo>
                  <a:lnTo>
                    <a:pt x="12977" y="7365"/>
                  </a:lnTo>
                  <a:lnTo>
                    <a:pt x="13043" y="7398"/>
                  </a:lnTo>
                  <a:cubicBezTo>
                    <a:pt x="13310" y="7498"/>
                    <a:pt x="13577" y="7665"/>
                    <a:pt x="13711" y="7932"/>
                  </a:cubicBezTo>
                  <a:cubicBezTo>
                    <a:pt x="13777" y="8232"/>
                    <a:pt x="13844" y="8532"/>
                    <a:pt x="13911" y="8832"/>
                  </a:cubicBezTo>
                  <a:cubicBezTo>
                    <a:pt x="13911" y="8966"/>
                    <a:pt x="13911" y="9132"/>
                    <a:pt x="13911" y="9266"/>
                  </a:cubicBezTo>
                  <a:cubicBezTo>
                    <a:pt x="13877" y="9299"/>
                    <a:pt x="13844" y="9366"/>
                    <a:pt x="13811" y="9399"/>
                  </a:cubicBezTo>
                  <a:cubicBezTo>
                    <a:pt x="13777" y="9433"/>
                    <a:pt x="13677" y="9466"/>
                    <a:pt x="13644" y="9499"/>
                  </a:cubicBezTo>
                  <a:lnTo>
                    <a:pt x="12843" y="9966"/>
                  </a:lnTo>
                  <a:lnTo>
                    <a:pt x="12777" y="9966"/>
                  </a:lnTo>
                  <a:lnTo>
                    <a:pt x="12777" y="10033"/>
                  </a:lnTo>
                  <a:cubicBezTo>
                    <a:pt x="12710" y="10900"/>
                    <a:pt x="12610" y="11768"/>
                    <a:pt x="12510" y="12602"/>
                  </a:cubicBezTo>
                  <a:cubicBezTo>
                    <a:pt x="12476" y="12702"/>
                    <a:pt x="12443" y="12802"/>
                    <a:pt x="12376" y="12868"/>
                  </a:cubicBezTo>
                  <a:cubicBezTo>
                    <a:pt x="12343" y="12935"/>
                    <a:pt x="12276" y="13035"/>
                    <a:pt x="12210" y="13102"/>
                  </a:cubicBezTo>
                  <a:cubicBezTo>
                    <a:pt x="12076" y="13269"/>
                    <a:pt x="11909" y="13402"/>
                    <a:pt x="11776" y="13569"/>
                  </a:cubicBezTo>
                  <a:cubicBezTo>
                    <a:pt x="11509" y="13869"/>
                    <a:pt x="11209" y="14136"/>
                    <a:pt x="10909" y="14436"/>
                  </a:cubicBezTo>
                  <a:lnTo>
                    <a:pt x="10909" y="14470"/>
                  </a:lnTo>
                  <a:cubicBezTo>
                    <a:pt x="10008" y="18339"/>
                    <a:pt x="9174" y="21942"/>
                    <a:pt x="8407" y="25144"/>
                  </a:cubicBezTo>
                  <a:cubicBezTo>
                    <a:pt x="8040" y="26745"/>
                    <a:pt x="7673" y="28280"/>
                    <a:pt x="7373" y="29681"/>
                  </a:cubicBezTo>
                  <a:cubicBezTo>
                    <a:pt x="7239" y="30348"/>
                    <a:pt x="7039" y="31015"/>
                    <a:pt x="6839" y="31682"/>
                  </a:cubicBezTo>
                  <a:cubicBezTo>
                    <a:pt x="6606" y="32249"/>
                    <a:pt x="6372" y="32849"/>
                    <a:pt x="6038" y="33383"/>
                  </a:cubicBezTo>
                  <a:cubicBezTo>
                    <a:pt x="5538" y="34317"/>
                    <a:pt x="4871" y="35184"/>
                    <a:pt x="4070" y="35885"/>
                  </a:cubicBezTo>
                  <a:cubicBezTo>
                    <a:pt x="3470" y="36419"/>
                    <a:pt x="2736" y="36752"/>
                    <a:pt x="1936" y="36886"/>
                  </a:cubicBezTo>
                  <a:cubicBezTo>
                    <a:pt x="1777" y="36907"/>
                    <a:pt x="1619" y="36918"/>
                    <a:pt x="1461" y="36918"/>
                  </a:cubicBezTo>
                  <a:cubicBezTo>
                    <a:pt x="1122" y="36918"/>
                    <a:pt x="787" y="36866"/>
                    <a:pt x="468" y="36752"/>
                  </a:cubicBezTo>
                  <a:cubicBezTo>
                    <a:pt x="402" y="36739"/>
                    <a:pt x="337" y="36721"/>
                    <a:pt x="274" y="36698"/>
                  </a:cubicBezTo>
                  <a:lnTo>
                    <a:pt x="274" y="36698"/>
                  </a:lnTo>
                  <a:cubicBezTo>
                    <a:pt x="336" y="36724"/>
                    <a:pt x="397" y="36750"/>
                    <a:pt x="468" y="36786"/>
                  </a:cubicBezTo>
                  <a:cubicBezTo>
                    <a:pt x="787" y="36900"/>
                    <a:pt x="1137" y="36951"/>
                    <a:pt x="1487" y="36951"/>
                  </a:cubicBezTo>
                  <a:cubicBezTo>
                    <a:pt x="1649" y="36951"/>
                    <a:pt x="1810" y="36940"/>
                    <a:pt x="1969" y="36919"/>
                  </a:cubicBezTo>
                  <a:cubicBezTo>
                    <a:pt x="2769" y="36819"/>
                    <a:pt x="3537" y="36485"/>
                    <a:pt x="4170" y="35952"/>
                  </a:cubicBezTo>
                  <a:cubicBezTo>
                    <a:pt x="4971" y="35218"/>
                    <a:pt x="5672" y="34351"/>
                    <a:pt x="6205" y="33417"/>
                  </a:cubicBezTo>
                  <a:cubicBezTo>
                    <a:pt x="6505" y="32849"/>
                    <a:pt x="6772" y="32282"/>
                    <a:pt x="6972" y="31682"/>
                  </a:cubicBezTo>
                  <a:cubicBezTo>
                    <a:pt x="7206" y="31015"/>
                    <a:pt x="7406" y="30348"/>
                    <a:pt x="7540" y="29647"/>
                  </a:cubicBezTo>
                  <a:cubicBezTo>
                    <a:pt x="7873" y="28246"/>
                    <a:pt x="8240" y="26745"/>
                    <a:pt x="8607" y="25144"/>
                  </a:cubicBezTo>
                  <a:cubicBezTo>
                    <a:pt x="9374" y="21943"/>
                    <a:pt x="10241" y="18342"/>
                    <a:pt x="11141" y="14474"/>
                  </a:cubicBezTo>
                  <a:lnTo>
                    <a:pt x="11141" y="14474"/>
                  </a:lnTo>
                  <a:cubicBezTo>
                    <a:pt x="11430" y="14215"/>
                    <a:pt x="11719" y="13925"/>
                    <a:pt x="11976" y="13636"/>
                  </a:cubicBezTo>
                  <a:lnTo>
                    <a:pt x="12410" y="13169"/>
                  </a:lnTo>
                  <a:cubicBezTo>
                    <a:pt x="12476" y="13102"/>
                    <a:pt x="12543" y="13002"/>
                    <a:pt x="12610" y="12935"/>
                  </a:cubicBezTo>
                  <a:cubicBezTo>
                    <a:pt x="12643" y="12868"/>
                    <a:pt x="12677" y="12802"/>
                    <a:pt x="12677" y="12735"/>
                  </a:cubicBezTo>
                  <a:lnTo>
                    <a:pt x="12710" y="12568"/>
                  </a:lnTo>
                  <a:cubicBezTo>
                    <a:pt x="12807" y="11756"/>
                    <a:pt x="12905" y="10913"/>
                    <a:pt x="13002" y="10068"/>
                  </a:cubicBezTo>
                  <a:lnTo>
                    <a:pt x="13002" y="10068"/>
                  </a:lnTo>
                  <a:lnTo>
                    <a:pt x="13744" y="9666"/>
                  </a:lnTo>
                  <a:cubicBezTo>
                    <a:pt x="13811" y="9633"/>
                    <a:pt x="13877" y="9599"/>
                    <a:pt x="13944" y="9533"/>
                  </a:cubicBezTo>
                  <a:cubicBezTo>
                    <a:pt x="14044" y="9466"/>
                    <a:pt x="14078" y="9399"/>
                    <a:pt x="14111" y="9299"/>
                  </a:cubicBezTo>
                  <a:cubicBezTo>
                    <a:pt x="14144" y="9099"/>
                    <a:pt x="14144" y="8932"/>
                    <a:pt x="14111" y="8766"/>
                  </a:cubicBezTo>
                  <a:cubicBezTo>
                    <a:pt x="14078" y="8465"/>
                    <a:pt x="14011" y="8132"/>
                    <a:pt x="13911" y="7798"/>
                  </a:cubicBezTo>
                  <a:cubicBezTo>
                    <a:pt x="13755" y="7518"/>
                    <a:pt x="13483" y="7296"/>
                    <a:pt x="13176" y="7186"/>
                  </a:cubicBezTo>
                  <a:lnTo>
                    <a:pt x="13176" y="7186"/>
                  </a:lnTo>
                  <a:cubicBezTo>
                    <a:pt x="13171" y="6951"/>
                    <a:pt x="13144" y="6738"/>
                    <a:pt x="13144" y="6497"/>
                  </a:cubicBezTo>
                  <a:cubicBezTo>
                    <a:pt x="13110" y="6364"/>
                    <a:pt x="13110" y="6230"/>
                    <a:pt x="13077" y="6097"/>
                  </a:cubicBezTo>
                  <a:cubicBezTo>
                    <a:pt x="13043" y="6030"/>
                    <a:pt x="13043" y="5964"/>
                    <a:pt x="13010" y="5897"/>
                  </a:cubicBezTo>
                  <a:cubicBezTo>
                    <a:pt x="12977" y="5863"/>
                    <a:pt x="12943" y="5797"/>
                    <a:pt x="12910" y="5797"/>
                  </a:cubicBezTo>
                  <a:lnTo>
                    <a:pt x="12777" y="5730"/>
                  </a:lnTo>
                  <a:cubicBezTo>
                    <a:pt x="12308" y="5636"/>
                    <a:pt x="11809" y="5572"/>
                    <a:pt x="11309" y="5564"/>
                  </a:cubicBezTo>
                  <a:lnTo>
                    <a:pt x="11309" y="5564"/>
                  </a:lnTo>
                  <a:lnTo>
                    <a:pt x="11309" y="4829"/>
                  </a:lnTo>
                  <a:cubicBezTo>
                    <a:pt x="11276" y="4729"/>
                    <a:pt x="11242" y="4596"/>
                    <a:pt x="11175" y="4496"/>
                  </a:cubicBezTo>
                  <a:cubicBezTo>
                    <a:pt x="11142" y="4396"/>
                    <a:pt x="11075" y="4296"/>
                    <a:pt x="11042" y="4162"/>
                  </a:cubicBezTo>
                  <a:cubicBezTo>
                    <a:pt x="10942" y="3962"/>
                    <a:pt x="10809" y="3762"/>
                    <a:pt x="10675" y="3595"/>
                  </a:cubicBezTo>
                  <a:cubicBezTo>
                    <a:pt x="10608" y="3495"/>
                    <a:pt x="10508" y="3395"/>
                    <a:pt x="10408" y="3328"/>
                  </a:cubicBezTo>
                  <a:cubicBezTo>
                    <a:pt x="10342" y="3295"/>
                    <a:pt x="10275" y="3262"/>
                    <a:pt x="10208" y="3262"/>
                  </a:cubicBezTo>
                  <a:cubicBezTo>
                    <a:pt x="10141" y="3262"/>
                    <a:pt x="10075" y="3262"/>
                    <a:pt x="10008" y="3295"/>
                  </a:cubicBezTo>
                  <a:cubicBezTo>
                    <a:pt x="9774" y="3362"/>
                    <a:pt x="9574" y="3462"/>
                    <a:pt x="9374" y="3562"/>
                  </a:cubicBezTo>
                  <a:cubicBezTo>
                    <a:pt x="8637" y="3978"/>
                    <a:pt x="7900" y="4395"/>
                    <a:pt x="7192" y="4812"/>
                  </a:cubicBezTo>
                  <a:lnTo>
                    <a:pt x="7192" y="4812"/>
                  </a:lnTo>
                  <a:cubicBezTo>
                    <a:pt x="6810" y="3853"/>
                    <a:pt x="6456" y="2923"/>
                    <a:pt x="6072" y="1994"/>
                  </a:cubicBezTo>
                  <a:lnTo>
                    <a:pt x="5505" y="560"/>
                  </a:lnTo>
                  <a:cubicBezTo>
                    <a:pt x="5471" y="426"/>
                    <a:pt x="5371" y="293"/>
                    <a:pt x="5271" y="226"/>
                  </a:cubicBezTo>
                  <a:cubicBezTo>
                    <a:pt x="5121" y="76"/>
                    <a:pt x="4896" y="1"/>
                    <a:pt x="4680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1859;p44">
              <a:extLst>
                <a:ext uri="{FF2B5EF4-FFF2-40B4-BE49-F238E27FC236}">
                  <a16:creationId xmlns:a16="http://schemas.microsoft.com/office/drawing/2014/main" id="{0A8521DA-D689-4B00-AF55-C7E93EC516BF}"/>
                </a:ext>
              </a:extLst>
            </p:cNvPr>
            <p:cNvSpPr/>
            <p:nvPr/>
          </p:nvSpPr>
          <p:spPr>
            <a:xfrm>
              <a:off x="8232332" y="1996320"/>
              <a:ext cx="41447" cy="16846"/>
            </a:xfrm>
            <a:custGeom>
              <a:avLst/>
              <a:gdLst/>
              <a:ahLst/>
              <a:cxnLst/>
              <a:rect l="l" t="t" r="r" b="b"/>
              <a:pathLst>
                <a:path w="2202" h="895" extrusionOk="0">
                  <a:moveTo>
                    <a:pt x="1462" y="0"/>
                  </a:moveTo>
                  <a:cubicBezTo>
                    <a:pt x="1286" y="0"/>
                    <a:pt x="1110" y="17"/>
                    <a:pt x="934" y="56"/>
                  </a:cubicBezTo>
                  <a:cubicBezTo>
                    <a:pt x="634" y="122"/>
                    <a:pt x="367" y="289"/>
                    <a:pt x="167" y="556"/>
                  </a:cubicBezTo>
                  <a:cubicBezTo>
                    <a:pt x="34" y="756"/>
                    <a:pt x="0" y="890"/>
                    <a:pt x="34" y="890"/>
                  </a:cubicBezTo>
                  <a:cubicBezTo>
                    <a:pt x="37" y="893"/>
                    <a:pt x="41" y="895"/>
                    <a:pt x="45" y="895"/>
                  </a:cubicBezTo>
                  <a:cubicBezTo>
                    <a:pt x="82" y="895"/>
                    <a:pt x="151" y="775"/>
                    <a:pt x="300" y="656"/>
                  </a:cubicBezTo>
                  <a:cubicBezTo>
                    <a:pt x="501" y="456"/>
                    <a:pt x="734" y="356"/>
                    <a:pt x="1001" y="289"/>
                  </a:cubicBezTo>
                  <a:cubicBezTo>
                    <a:pt x="1268" y="222"/>
                    <a:pt x="1535" y="189"/>
                    <a:pt x="1835" y="156"/>
                  </a:cubicBezTo>
                  <a:cubicBezTo>
                    <a:pt x="2068" y="156"/>
                    <a:pt x="2202" y="156"/>
                    <a:pt x="2202" y="122"/>
                  </a:cubicBezTo>
                  <a:cubicBezTo>
                    <a:pt x="2202" y="89"/>
                    <a:pt x="2068" y="56"/>
                    <a:pt x="1835" y="22"/>
                  </a:cubicBezTo>
                  <a:cubicBezTo>
                    <a:pt x="1711" y="8"/>
                    <a:pt x="1586" y="0"/>
                    <a:pt x="1462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1860;p44">
              <a:extLst>
                <a:ext uri="{FF2B5EF4-FFF2-40B4-BE49-F238E27FC236}">
                  <a16:creationId xmlns:a16="http://schemas.microsoft.com/office/drawing/2014/main" id="{C227BF32-0A6C-43C5-8E74-11796FBC727B}"/>
                </a:ext>
              </a:extLst>
            </p:cNvPr>
            <p:cNvSpPr/>
            <p:nvPr/>
          </p:nvSpPr>
          <p:spPr>
            <a:xfrm>
              <a:off x="8249912" y="1989826"/>
              <a:ext cx="5666" cy="9562"/>
            </a:xfrm>
            <a:custGeom>
              <a:avLst/>
              <a:gdLst/>
              <a:ahLst/>
              <a:cxnLst/>
              <a:rect l="l" t="t" r="r" b="b"/>
              <a:pathLst>
                <a:path w="301" h="508" extrusionOk="0">
                  <a:moveTo>
                    <a:pt x="234" y="0"/>
                  </a:moveTo>
                  <a:cubicBezTo>
                    <a:pt x="200" y="0"/>
                    <a:pt x="100" y="100"/>
                    <a:pt x="67" y="234"/>
                  </a:cubicBezTo>
                  <a:cubicBezTo>
                    <a:pt x="0" y="367"/>
                    <a:pt x="0" y="501"/>
                    <a:pt x="67" y="501"/>
                  </a:cubicBezTo>
                  <a:cubicBezTo>
                    <a:pt x="71" y="505"/>
                    <a:pt x="77" y="507"/>
                    <a:pt x="83" y="507"/>
                  </a:cubicBezTo>
                  <a:cubicBezTo>
                    <a:pt x="126" y="507"/>
                    <a:pt x="205" y="416"/>
                    <a:pt x="234" y="301"/>
                  </a:cubicBezTo>
                  <a:cubicBezTo>
                    <a:pt x="300" y="167"/>
                    <a:pt x="300" y="34"/>
                    <a:pt x="234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1861;p44">
              <a:extLst>
                <a:ext uri="{FF2B5EF4-FFF2-40B4-BE49-F238E27FC236}">
                  <a16:creationId xmlns:a16="http://schemas.microsoft.com/office/drawing/2014/main" id="{E183C9B4-F266-48CC-8126-A1E14B6CB1DA}"/>
                </a:ext>
              </a:extLst>
            </p:cNvPr>
            <p:cNvSpPr/>
            <p:nvPr/>
          </p:nvSpPr>
          <p:spPr>
            <a:xfrm>
              <a:off x="8269525" y="2026210"/>
              <a:ext cx="40675" cy="17072"/>
            </a:xfrm>
            <a:custGeom>
              <a:avLst/>
              <a:gdLst/>
              <a:ahLst/>
              <a:cxnLst/>
              <a:rect l="l" t="t" r="r" b="b"/>
              <a:pathLst>
                <a:path w="2161" h="907" extrusionOk="0">
                  <a:moveTo>
                    <a:pt x="1352" y="1"/>
                  </a:moveTo>
                  <a:cubicBezTo>
                    <a:pt x="1200" y="1"/>
                    <a:pt x="1047" y="12"/>
                    <a:pt x="893" y="35"/>
                  </a:cubicBezTo>
                  <a:cubicBezTo>
                    <a:pt x="726" y="69"/>
                    <a:pt x="559" y="102"/>
                    <a:pt x="393" y="202"/>
                  </a:cubicBezTo>
                  <a:cubicBezTo>
                    <a:pt x="259" y="269"/>
                    <a:pt x="159" y="369"/>
                    <a:pt x="92" y="536"/>
                  </a:cubicBezTo>
                  <a:cubicBezTo>
                    <a:pt x="1" y="749"/>
                    <a:pt x="77" y="907"/>
                    <a:pt x="116" y="907"/>
                  </a:cubicBezTo>
                  <a:cubicBezTo>
                    <a:pt x="120" y="907"/>
                    <a:pt x="123" y="906"/>
                    <a:pt x="126" y="903"/>
                  </a:cubicBezTo>
                  <a:cubicBezTo>
                    <a:pt x="159" y="903"/>
                    <a:pt x="126" y="769"/>
                    <a:pt x="226" y="602"/>
                  </a:cubicBezTo>
                  <a:cubicBezTo>
                    <a:pt x="376" y="393"/>
                    <a:pt x="606" y="264"/>
                    <a:pt x="845" y="264"/>
                  </a:cubicBezTo>
                  <a:cubicBezTo>
                    <a:pt x="872" y="264"/>
                    <a:pt x="899" y="266"/>
                    <a:pt x="926" y="269"/>
                  </a:cubicBezTo>
                  <a:cubicBezTo>
                    <a:pt x="1327" y="269"/>
                    <a:pt x="1760" y="202"/>
                    <a:pt x="2161" y="102"/>
                  </a:cubicBezTo>
                  <a:cubicBezTo>
                    <a:pt x="1902" y="38"/>
                    <a:pt x="1630" y="1"/>
                    <a:pt x="1352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1862;p44">
              <a:extLst>
                <a:ext uri="{FF2B5EF4-FFF2-40B4-BE49-F238E27FC236}">
                  <a16:creationId xmlns:a16="http://schemas.microsoft.com/office/drawing/2014/main" id="{77255B7C-8866-4B7E-95C6-E9C744E5BD78}"/>
                </a:ext>
              </a:extLst>
            </p:cNvPr>
            <p:cNvSpPr/>
            <p:nvPr/>
          </p:nvSpPr>
          <p:spPr>
            <a:xfrm>
              <a:off x="8302013" y="2056383"/>
              <a:ext cx="5044" cy="25749"/>
            </a:xfrm>
            <a:custGeom>
              <a:avLst/>
              <a:gdLst/>
              <a:ahLst/>
              <a:cxnLst/>
              <a:rect l="l" t="t" r="r" b="b"/>
              <a:pathLst>
                <a:path w="268" h="1368" extrusionOk="0">
                  <a:moveTo>
                    <a:pt x="168" y="0"/>
                  </a:moveTo>
                  <a:cubicBezTo>
                    <a:pt x="101" y="0"/>
                    <a:pt x="34" y="300"/>
                    <a:pt x="34" y="667"/>
                  </a:cubicBezTo>
                  <a:cubicBezTo>
                    <a:pt x="1" y="1034"/>
                    <a:pt x="34" y="1368"/>
                    <a:pt x="101" y="1368"/>
                  </a:cubicBezTo>
                  <a:cubicBezTo>
                    <a:pt x="168" y="1368"/>
                    <a:pt x="234" y="1068"/>
                    <a:pt x="234" y="667"/>
                  </a:cubicBezTo>
                  <a:cubicBezTo>
                    <a:pt x="268" y="300"/>
                    <a:pt x="234" y="0"/>
                    <a:pt x="168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1863;p44">
              <a:extLst>
                <a:ext uri="{FF2B5EF4-FFF2-40B4-BE49-F238E27FC236}">
                  <a16:creationId xmlns:a16="http://schemas.microsoft.com/office/drawing/2014/main" id="{F219E2E8-C8AE-4B47-BE5F-ABD13C793235}"/>
                </a:ext>
              </a:extLst>
            </p:cNvPr>
            <p:cNvSpPr/>
            <p:nvPr/>
          </p:nvSpPr>
          <p:spPr>
            <a:xfrm>
              <a:off x="8337813" y="2222435"/>
              <a:ext cx="57145" cy="44929"/>
            </a:xfrm>
            <a:custGeom>
              <a:avLst/>
              <a:gdLst/>
              <a:ahLst/>
              <a:cxnLst/>
              <a:rect l="l" t="t" r="r" b="b"/>
              <a:pathLst>
                <a:path w="3036" h="2387" extrusionOk="0">
                  <a:moveTo>
                    <a:pt x="2043" y="0"/>
                  </a:moveTo>
                  <a:cubicBezTo>
                    <a:pt x="1902" y="0"/>
                    <a:pt x="1762" y="115"/>
                    <a:pt x="1735" y="251"/>
                  </a:cubicBezTo>
                  <a:lnTo>
                    <a:pt x="1435" y="1452"/>
                  </a:lnTo>
                  <a:lnTo>
                    <a:pt x="934" y="985"/>
                  </a:lnTo>
                  <a:cubicBezTo>
                    <a:pt x="901" y="919"/>
                    <a:pt x="834" y="885"/>
                    <a:pt x="801" y="885"/>
                  </a:cubicBezTo>
                  <a:cubicBezTo>
                    <a:pt x="775" y="881"/>
                    <a:pt x="750" y="879"/>
                    <a:pt x="725" y="879"/>
                  </a:cubicBezTo>
                  <a:cubicBezTo>
                    <a:pt x="559" y="879"/>
                    <a:pt x="425" y="973"/>
                    <a:pt x="367" y="1119"/>
                  </a:cubicBezTo>
                  <a:lnTo>
                    <a:pt x="0" y="2386"/>
                  </a:lnTo>
                  <a:lnTo>
                    <a:pt x="3036" y="1619"/>
                  </a:lnTo>
                  <a:lnTo>
                    <a:pt x="2369" y="185"/>
                  </a:lnTo>
                  <a:cubicBezTo>
                    <a:pt x="2335" y="85"/>
                    <a:pt x="2235" y="18"/>
                    <a:pt x="2135" y="18"/>
                  </a:cubicBezTo>
                  <a:cubicBezTo>
                    <a:pt x="2105" y="6"/>
                    <a:pt x="2074" y="0"/>
                    <a:pt x="20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1864;p44">
              <a:extLst>
                <a:ext uri="{FF2B5EF4-FFF2-40B4-BE49-F238E27FC236}">
                  <a16:creationId xmlns:a16="http://schemas.microsoft.com/office/drawing/2014/main" id="{461AB662-95B0-4E46-BAB9-B990CED0F3F9}"/>
                </a:ext>
              </a:extLst>
            </p:cNvPr>
            <p:cNvSpPr/>
            <p:nvPr/>
          </p:nvSpPr>
          <p:spPr>
            <a:xfrm>
              <a:off x="8339696" y="2262941"/>
              <a:ext cx="55903" cy="14456"/>
            </a:xfrm>
            <a:custGeom>
              <a:avLst/>
              <a:gdLst/>
              <a:ahLst/>
              <a:cxnLst/>
              <a:rect l="l" t="t" r="r" b="b"/>
              <a:pathLst>
                <a:path w="2970" h="768" extrusionOk="0">
                  <a:moveTo>
                    <a:pt x="2969" y="1"/>
                  </a:moveTo>
                  <a:cubicBezTo>
                    <a:pt x="1968" y="134"/>
                    <a:pt x="934" y="368"/>
                    <a:pt x="0" y="768"/>
                  </a:cubicBezTo>
                  <a:cubicBezTo>
                    <a:pt x="501" y="735"/>
                    <a:pt x="1001" y="635"/>
                    <a:pt x="1501" y="501"/>
                  </a:cubicBezTo>
                  <a:cubicBezTo>
                    <a:pt x="2035" y="401"/>
                    <a:pt x="2502" y="234"/>
                    <a:pt x="29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1865;p44">
              <a:extLst>
                <a:ext uri="{FF2B5EF4-FFF2-40B4-BE49-F238E27FC236}">
                  <a16:creationId xmlns:a16="http://schemas.microsoft.com/office/drawing/2014/main" id="{8C9345DB-29AB-480C-AC57-013CF5D2258F}"/>
                </a:ext>
              </a:extLst>
            </p:cNvPr>
            <p:cNvSpPr/>
            <p:nvPr/>
          </p:nvSpPr>
          <p:spPr>
            <a:xfrm>
              <a:off x="7907098" y="2129207"/>
              <a:ext cx="33918" cy="290092"/>
            </a:xfrm>
            <a:custGeom>
              <a:avLst/>
              <a:gdLst/>
              <a:ahLst/>
              <a:cxnLst/>
              <a:rect l="l" t="t" r="r" b="b"/>
              <a:pathLst>
                <a:path w="1802" h="15412" extrusionOk="0">
                  <a:moveTo>
                    <a:pt x="1168" y="1"/>
                  </a:moveTo>
                  <a:lnTo>
                    <a:pt x="1168" y="1"/>
                  </a:lnTo>
                  <a:cubicBezTo>
                    <a:pt x="1001" y="134"/>
                    <a:pt x="868" y="301"/>
                    <a:pt x="767" y="468"/>
                  </a:cubicBezTo>
                  <a:cubicBezTo>
                    <a:pt x="467" y="968"/>
                    <a:pt x="234" y="1502"/>
                    <a:pt x="167" y="2069"/>
                  </a:cubicBezTo>
                  <a:cubicBezTo>
                    <a:pt x="34" y="2903"/>
                    <a:pt x="0" y="3737"/>
                    <a:pt x="67" y="4571"/>
                  </a:cubicBezTo>
                  <a:cubicBezTo>
                    <a:pt x="100" y="5505"/>
                    <a:pt x="167" y="6572"/>
                    <a:pt x="300" y="7639"/>
                  </a:cubicBezTo>
                  <a:cubicBezTo>
                    <a:pt x="501" y="9507"/>
                    <a:pt x="801" y="11342"/>
                    <a:pt x="1201" y="13143"/>
                  </a:cubicBezTo>
                  <a:cubicBezTo>
                    <a:pt x="1368" y="13877"/>
                    <a:pt x="1501" y="14444"/>
                    <a:pt x="1601" y="14811"/>
                  </a:cubicBezTo>
                  <a:cubicBezTo>
                    <a:pt x="1668" y="14978"/>
                    <a:pt x="1701" y="15178"/>
                    <a:pt x="1735" y="15278"/>
                  </a:cubicBezTo>
                  <a:cubicBezTo>
                    <a:pt x="1768" y="15378"/>
                    <a:pt x="1802" y="15412"/>
                    <a:pt x="1802" y="15412"/>
                  </a:cubicBezTo>
                  <a:cubicBezTo>
                    <a:pt x="1802" y="15412"/>
                    <a:pt x="1768" y="15378"/>
                    <a:pt x="1768" y="15278"/>
                  </a:cubicBezTo>
                  <a:cubicBezTo>
                    <a:pt x="1735" y="15145"/>
                    <a:pt x="1701" y="14978"/>
                    <a:pt x="1635" y="14811"/>
                  </a:cubicBezTo>
                  <a:cubicBezTo>
                    <a:pt x="1568" y="14411"/>
                    <a:pt x="1435" y="13844"/>
                    <a:pt x="1268" y="13143"/>
                  </a:cubicBezTo>
                  <a:cubicBezTo>
                    <a:pt x="901" y="11342"/>
                    <a:pt x="601" y="9474"/>
                    <a:pt x="401" y="7639"/>
                  </a:cubicBezTo>
                  <a:cubicBezTo>
                    <a:pt x="267" y="6539"/>
                    <a:pt x="200" y="5505"/>
                    <a:pt x="167" y="4571"/>
                  </a:cubicBezTo>
                  <a:cubicBezTo>
                    <a:pt x="100" y="3737"/>
                    <a:pt x="100" y="2903"/>
                    <a:pt x="234" y="2069"/>
                  </a:cubicBezTo>
                  <a:cubicBezTo>
                    <a:pt x="300" y="1502"/>
                    <a:pt x="501" y="968"/>
                    <a:pt x="801" y="501"/>
                  </a:cubicBezTo>
                  <a:cubicBezTo>
                    <a:pt x="901" y="334"/>
                    <a:pt x="1034" y="167"/>
                    <a:pt x="11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1866;p44">
              <a:extLst>
                <a:ext uri="{FF2B5EF4-FFF2-40B4-BE49-F238E27FC236}">
                  <a16:creationId xmlns:a16="http://schemas.microsoft.com/office/drawing/2014/main" id="{27BD3820-05AF-4B15-8499-66DFA3FACC13}"/>
                </a:ext>
              </a:extLst>
            </p:cNvPr>
            <p:cNvSpPr/>
            <p:nvPr/>
          </p:nvSpPr>
          <p:spPr>
            <a:xfrm>
              <a:off x="7929064" y="2023104"/>
              <a:ext cx="163266" cy="106121"/>
            </a:xfrm>
            <a:custGeom>
              <a:avLst/>
              <a:gdLst/>
              <a:ahLst/>
              <a:cxnLst/>
              <a:rect l="l" t="t" r="r" b="b"/>
              <a:pathLst>
                <a:path w="8674" h="5638" extrusionOk="0">
                  <a:moveTo>
                    <a:pt x="8674" y="0"/>
                  </a:moveTo>
                  <a:lnTo>
                    <a:pt x="8407" y="100"/>
                  </a:lnTo>
                  <a:cubicBezTo>
                    <a:pt x="8140" y="200"/>
                    <a:pt x="7806" y="367"/>
                    <a:pt x="7373" y="601"/>
                  </a:cubicBezTo>
                  <a:cubicBezTo>
                    <a:pt x="6305" y="1168"/>
                    <a:pt x="5238" y="1835"/>
                    <a:pt x="4237" y="2535"/>
                  </a:cubicBezTo>
                  <a:cubicBezTo>
                    <a:pt x="3036" y="3369"/>
                    <a:pt x="1969" y="4137"/>
                    <a:pt x="1235" y="4704"/>
                  </a:cubicBezTo>
                  <a:lnTo>
                    <a:pt x="334" y="5371"/>
                  </a:lnTo>
                  <a:lnTo>
                    <a:pt x="67" y="5571"/>
                  </a:lnTo>
                  <a:cubicBezTo>
                    <a:pt x="67" y="5571"/>
                    <a:pt x="34" y="5604"/>
                    <a:pt x="1" y="5638"/>
                  </a:cubicBezTo>
                  <a:cubicBezTo>
                    <a:pt x="34" y="5604"/>
                    <a:pt x="67" y="5604"/>
                    <a:pt x="101" y="5571"/>
                  </a:cubicBezTo>
                  <a:lnTo>
                    <a:pt x="334" y="5404"/>
                  </a:lnTo>
                  <a:lnTo>
                    <a:pt x="1268" y="4737"/>
                  </a:lnTo>
                  <a:cubicBezTo>
                    <a:pt x="2036" y="4203"/>
                    <a:pt x="3070" y="3436"/>
                    <a:pt x="4270" y="2602"/>
                  </a:cubicBezTo>
                  <a:cubicBezTo>
                    <a:pt x="5305" y="1902"/>
                    <a:pt x="6339" y="1234"/>
                    <a:pt x="7406" y="667"/>
                  </a:cubicBezTo>
                  <a:cubicBezTo>
                    <a:pt x="7840" y="434"/>
                    <a:pt x="8173" y="267"/>
                    <a:pt x="8407" y="134"/>
                  </a:cubicBezTo>
                  <a:lnTo>
                    <a:pt x="867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1867;p44">
              <a:extLst>
                <a:ext uri="{FF2B5EF4-FFF2-40B4-BE49-F238E27FC236}">
                  <a16:creationId xmlns:a16="http://schemas.microsoft.com/office/drawing/2014/main" id="{F4A9B1B7-0E13-4B19-9C12-E459F8278154}"/>
                </a:ext>
              </a:extLst>
            </p:cNvPr>
            <p:cNvSpPr/>
            <p:nvPr/>
          </p:nvSpPr>
          <p:spPr>
            <a:xfrm>
              <a:off x="8324619" y="2009910"/>
              <a:ext cx="143804" cy="63432"/>
            </a:xfrm>
            <a:custGeom>
              <a:avLst/>
              <a:gdLst/>
              <a:ahLst/>
              <a:cxnLst/>
              <a:rect l="l" t="t" r="r" b="b"/>
              <a:pathLst>
                <a:path w="7640" h="3370" extrusionOk="0">
                  <a:moveTo>
                    <a:pt x="1" y="1"/>
                  </a:moveTo>
                  <a:lnTo>
                    <a:pt x="234" y="67"/>
                  </a:lnTo>
                  <a:cubicBezTo>
                    <a:pt x="434" y="134"/>
                    <a:pt x="735" y="201"/>
                    <a:pt x="1135" y="301"/>
                  </a:cubicBezTo>
                  <a:cubicBezTo>
                    <a:pt x="2102" y="568"/>
                    <a:pt x="3036" y="901"/>
                    <a:pt x="3970" y="1268"/>
                  </a:cubicBezTo>
                  <a:cubicBezTo>
                    <a:pt x="4904" y="1602"/>
                    <a:pt x="5805" y="2069"/>
                    <a:pt x="6672" y="2603"/>
                  </a:cubicBezTo>
                  <a:cubicBezTo>
                    <a:pt x="6906" y="2769"/>
                    <a:pt x="7173" y="2970"/>
                    <a:pt x="7406" y="3170"/>
                  </a:cubicBezTo>
                  <a:lnTo>
                    <a:pt x="7573" y="3336"/>
                  </a:lnTo>
                  <a:cubicBezTo>
                    <a:pt x="7606" y="3336"/>
                    <a:pt x="7606" y="3370"/>
                    <a:pt x="7640" y="3370"/>
                  </a:cubicBezTo>
                  <a:cubicBezTo>
                    <a:pt x="7373" y="3070"/>
                    <a:pt x="7039" y="2769"/>
                    <a:pt x="6706" y="2536"/>
                  </a:cubicBezTo>
                  <a:cubicBezTo>
                    <a:pt x="5838" y="2002"/>
                    <a:pt x="4938" y="1535"/>
                    <a:pt x="4004" y="1168"/>
                  </a:cubicBezTo>
                  <a:cubicBezTo>
                    <a:pt x="3070" y="801"/>
                    <a:pt x="2102" y="468"/>
                    <a:pt x="1135" y="234"/>
                  </a:cubicBezTo>
                  <a:cubicBezTo>
                    <a:pt x="768" y="134"/>
                    <a:pt x="468" y="67"/>
                    <a:pt x="234" y="3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1868;p44">
              <a:extLst>
                <a:ext uri="{FF2B5EF4-FFF2-40B4-BE49-F238E27FC236}">
                  <a16:creationId xmlns:a16="http://schemas.microsoft.com/office/drawing/2014/main" id="{7C2DFAF6-7387-4DEE-AAA0-C3A0E0488C58}"/>
                </a:ext>
              </a:extLst>
            </p:cNvPr>
            <p:cNvSpPr/>
            <p:nvPr/>
          </p:nvSpPr>
          <p:spPr>
            <a:xfrm>
              <a:off x="8066562" y="2605134"/>
              <a:ext cx="30172" cy="67196"/>
            </a:xfrm>
            <a:custGeom>
              <a:avLst/>
              <a:gdLst/>
              <a:ahLst/>
              <a:cxnLst/>
              <a:rect l="l" t="t" r="r" b="b"/>
              <a:pathLst>
                <a:path w="1603" h="3570" extrusionOk="0">
                  <a:moveTo>
                    <a:pt x="635" y="0"/>
                  </a:moveTo>
                  <a:cubicBezTo>
                    <a:pt x="601" y="0"/>
                    <a:pt x="568" y="34"/>
                    <a:pt x="501" y="134"/>
                  </a:cubicBezTo>
                  <a:cubicBezTo>
                    <a:pt x="401" y="267"/>
                    <a:pt x="335" y="401"/>
                    <a:pt x="268" y="534"/>
                  </a:cubicBezTo>
                  <a:cubicBezTo>
                    <a:pt x="34" y="1034"/>
                    <a:pt x="1" y="1568"/>
                    <a:pt x="101" y="2069"/>
                  </a:cubicBezTo>
                  <a:cubicBezTo>
                    <a:pt x="234" y="2602"/>
                    <a:pt x="568" y="3036"/>
                    <a:pt x="1002" y="3303"/>
                  </a:cubicBezTo>
                  <a:cubicBezTo>
                    <a:pt x="1135" y="3369"/>
                    <a:pt x="1269" y="3470"/>
                    <a:pt x="1435" y="3536"/>
                  </a:cubicBezTo>
                  <a:cubicBezTo>
                    <a:pt x="1469" y="3536"/>
                    <a:pt x="1535" y="3570"/>
                    <a:pt x="1602" y="3570"/>
                  </a:cubicBezTo>
                  <a:cubicBezTo>
                    <a:pt x="1602" y="3570"/>
                    <a:pt x="1369" y="3503"/>
                    <a:pt x="1035" y="3236"/>
                  </a:cubicBezTo>
                  <a:cubicBezTo>
                    <a:pt x="601" y="2969"/>
                    <a:pt x="301" y="2536"/>
                    <a:pt x="201" y="2035"/>
                  </a:cubicBezTo>
                  <a:cubicBezTo>
                    <a:pt x="68" y="1535"/>
                    <a:pt x="134" y="1034"/>
                    <a:pt x="301" y="567"/>
                  </a:cubicBezTo>
                  <a:cubicBezTo>
                    <a:pt x="401" y="367"/>
                    <a:pt x="501" y="167"/>
                    <a:pt x="6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1869;p44">
              <a:extLst>
                <a:ext uri="{FF2B5EF4-FFF2-40B4-BE49-F238E27FC236}">
                  <a16:creationId xmlns:a16="http://schemas.microsoft.com/office/drawing/2014/main" id="{AF20D5D5-7F84-4C7B-A770-8ED569F77D65}"/>
                </a:ext>
              </a:extLst>
            </p:cNvPr>
            <p:cNvSpPr/>
            <p:nvPr/>
          </p:nvSpPr>
          <p:spPr>
            <a:xfrm>
              <a:off x="8071588" y="2587554"/>
              <a:ext cx="5684" cy="20102"/>
            </a:xfrm>
            <a:custGeom>
              <a:avLst/>
              <a:gdLst/>
              <a:ahLst/>
              <a:cxnLst/>
              <a:rect l="l" t="t" r="r" b="b"/>
              <a:pathLst>
                <a:path w="302" h="1068" extrusionOk="0">
                  <a:moveTo>
                    <a:pt x="1" y="0"/>
                  </a:moveTo>
                  <a:cubicBezTo>
                    <a:pt x="1" y="201"/>
                    <a:pt x="34" y="367"/>
                    <a:pt x="101" y="534"/>
                  </a:cubicBezTo>
                  <a:cubicBezTo>
                    <a:pt x="134" y="734"/>
                    <a:pt x="201" y="901"/>
                    <a:pt x="301" y="1068"/>
                  </a:cubicBezTo>
                  <a:cubicBezTo>
                    <a:pt x="301" y="868"/>
                    <a:pt x="268" y="701"/>
                    <a:pt x="201" y="534"/>
                  </a:cubicBezTo>
                  <a:cubicBezTo>
                    <a:pt x="134" y="334"/>
                    <a:pt x="101" y="167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1870;p44">
              <a:extLst>
                <a:ext uri="{FF2B5EF4-FFF2-40B4-BE49-F238E27FC236}">
                  <a16:creationId xmlns:a16="http://schemas.microsoft.com/office/drawing/2014/main" id="{BE5FA673-A1B2-4381-9C01-1C7D075F8FE7}"/>
                </a:ext>
              </a:extLst>
            </p:cNvPr>
            <p:cNvSpPr/>
            <p:nvPr/>
          </p:nvSpPr>
          <p:spPr>
            <a:xfrm>
              <a:off x="7979301" y="2672311"/>
              <a:ext cx="437642" cy="1675165"/>
            </a:xfrm>
            <a:custGeom>
              <a:avLst/>
              <a:gdLst/>
              <a:ahLst/>
              <a:cxnLst/>
              <a:rect l="l" t="t" r="r" b="b"/>
              <a:pathLst>
                <a:path w="23251" h="88998" extrusionOk="0">
                  <a:moveTo>
                    <a:pt x="5671" y="1"/>
                  </a:moveTo>
                  <a:lnTo>
                    <a:pt x="2569" y="5838"/>
                  </a:lnTo>
                  <a:cubicBezTo>
                    <a:pt x="1301" y="8173"/>
                    <a:pt x="501" y="10742"/>
                    <a:pt x="200" y="13410"/>
                  </a:cubicBezTo>
                  <a:cubicBezTo>
                    <a:pt x="0" y="15445"/>
                    <a:pt x="1501" y="22016"/>
                    <a:pt x="2035" y="23684"/>
                  </a:cubicBezTo>
                  <a:lnTo>
                    <a:pt x="6772" y="38728"/>
                  </a:lnTo>
                  <a:lnTo>
                    <a:pt x="10541" y="88998"/>
                  </a:lnTo>
                  <a:lnTo>
                    <a:pt x="23250" y="88931"/>
                  </a:lnTo>
                  <a:lnTo>
                    <a:pt x="23017" y="44966"/>
                  </a:lnTo>
                  <a:lnTo>
                    <a:pt x="22917" y="234"/>
                  </a:lnTo>
                  <a:lnTo>
                    <a:pt x="5671" y="1"/>
                  </a:ln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1871;p44">
              <a:extLst>
                <a:ext uri="{FF2B5EF4-FFF2-40B4-BE49-F238E27FC236}">
                  <a16:creationId xmlns:a16="http://schemas.microsoft.com/office/drawing/2014/main" id="{811A0B31-CDD3-47D5-A3D5-5A5D1576D643}"/>
                </a:ext>
              </a:extLst>
            </p:cNvPr>
            <p:cNvSpPr/>
            <p:nvPr/>
          </p:nvSpPr>
          <p:spPr>
            <a:xfrm>
              <a:off x="8234214" y="2676716"/>
              <a:ext cx="541241" cy="1594793"/>
            </a:xfrm>
            <a:custGeom>
              <a:avLst/>
              <a:gdLst/>
              <a:ahLst/>
              <a:cxnLst/>
              <a:rect l="l" t="t" r="r" b="b"/>
              <a:pathLst>
                <a:path w="28755" h="84728" extrusionOk="0">
                  <a:moveTo>
                    <a:pt x="9274" y="0"/>
                  </a:moveTo>
                  <a:lnTo>
                    <a:pt x="3636" y="100"/>
                  </a:lnTo>
                  <a:lnTo>
                    <a:pt x="1601" y="25552"/>
                  </a:lnTo>
                  <a:lnTo>
                    <a:pt x="13577" y="44932"/>
                  </a:lnTo>
                  <a:lnTo>
                    <a:pt x="0" y="73286"/>
                  </a:lnTo>
                  <a:lnTo>
                    <a:pt x="9107" y="84727"/>
                  </a:lnTo>
                  <a:lnTo>
                    <a:pt x="25352" y="53038"/>
                  </a:lnTo>
                  <a:cubicBezTo>
                    <a:pt x="28120" y="48568"/>
                    <a:pt x="28754" y="43098"/>
                    <a:pt x="27053" y="38127"/>
                  </a:cubicBezTo>
                  <a:lnTo>
                    <a:pt x="13110" y="33"/>
                  </a:lnTo>
                  <a:lnTo>
                    <a:pt x="9274" y="0"/>
                  </a:lnTo>
                  <a:close/>
                </a:path>
              </a:pathLst>
            </a:custGeom>
            <a:solidFill>
              <a:srgbClr val="F5A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1872;p44">
              <a:extLst>
                <a:ext uri="{FF2B5EF4-FFF2-40B4-BE49-F238E27FC236}">
                  <a16:creationId xmlns:a16="http://schemas.microsoft.com/office/drawing/2014/main" id="{CCBE5F7B-16AC-405D-AE04-2255A891675C}"/>
                </a:ext>
              </a:extLst>
            </p:cNvPr>
            <p:cNvSpPr/>
            <p:nvPr/>
          </p:nvSpPr>
          <p:spPr>
            <a:xfrm>
              <a:off x="8388672" y="2917813"/>
              <a:ext cx="28893" cy="1413344"/>
            </a:xfrm>
            <a:custGeom>
              <a:avLst/>
              <a:gdLst/>
              <a:ahLst/>
              <a:cxnLst/>
              <a:rect l="l" t="t" r="r" b="b"/>
              <a:pathLst>
                <a:path w="1535" h="75088" extrusionOk="0">
                  <a:moveTo>
                    <a:pt x="0" y="0"/>
                  </a:moveTo>
                  <a:lnTo>
                    <a:pt x="0" y="200"/>
                  </a:lnTo>
                  <a:cubicBezTo>
                    <a:pt x="0" y="334"/>
                    <a:pt x="34" y="534"/>
                    <a:pt x="34" y="768"/>
                  </a:cubicBezTo>
                  <a:cubicBezTo>
                    <a:pt x="67" y="1268"/>
                    <a:pt x="100" y="2035"/>
                    <a:pt x="134" y="2969"/>
                  </a:cubicBezTo>
                  <a:cubicBezTo>
                    <a:pt x="166" y="3592"/>
                    <a:pt x="202" y="4302"/>
                    <a:pt x="242" y="5093"/>
                  </a:cubicBezTo>
                  <a:lnTo>
                    <a:pt x="242" y="5093"/>
                  </a:lnTo>
                  <a:cubicBezTo>
                    <a:pt x="213" y="4302"/>
                    <a:pt x="188" y="3592"/>
                    <a:pt x="167" y="2969"/>
                  </a:cubicBezTo>
                  <a:cubicBezTo>
                    <a:pt x="134" y="2035"/>
                    <a:pt x="100" y="1268"/>
                    <a:pt x="67" y="768"/>
                  </a:cubicBezTo>
                  <a:lnTo>
                    <a:pt x="67" y="200"/>
                  </a:lnTo>
                  <a:cubicBezTo>
                    <a:pt x="100" y="34"/>
                    <a:pt x="0" y="0"/>
                    <a:pt x="0" y="0"/>
                  </a:cubicBezTo>
                  <a:close/>
                  <a:moveTo>
                    <a:pt x="242" y="5093"/>
                  </a:moveTo>
                  <a:lnTo>
                    <a:pt x="242" y="5093"/>
                  </a:lnTo>
                  <a:cubicBezTo>
                    <a:pt x="302" y="6757"/>
                    <a:pt x="377" y="8779"/>
                    <a:pt x="467" y="11108"/>
                  </a:cubicBezTo>
                  <a:cubicBezTo>
                    <a:pt x="634" y="14544"/>
                    <a:pt x="801" y="18614"/>
                    <a:pt x="1001" y="23150"/>
                  </a:cubicBezTo>
                  <a:cubicBezTo>
                    <a:pt x="1101" y="25418"/>
                    <a:pt x="1201" y="27820"/>
                    <a:pt x="1301" y="30289"/>
                  </a:cubicBezTo>
                  <a:cubicBezTo>
                    <a:pt x="1368" y="31490"/>
                    <a:pt x="1334" y="32757"/>
                    <a:pt x="1334" y="34025"/>
                  </a:cubicBezTo>
                  <a:lnTo>
                    <a:pt x="1334" y="37894"/>
                  </a:lnTo>
                  <a:cubicBezTo>
                    <a:pt x="1401" y="48368"/>
                    <a:pt x="1435" y="57875"/>
                    <a:pt x="1468" y="64747"/>
                  </a:cubicBezTo>
                  <a:cubicBezTo>
                    <a:pt x="1468" y="68182"/>
                    <a:pt x="1501" y="70951"/>
                    <a:pt x="1501" y="72886"/>
                  </a:cubicBezTo>
                  <a:cubicBezTo>
                    <a:pt x="1535" y="73853"/>
                    <a:pt x="1535" y="74587"/>
                    <a:pt x="1535" y="75087"/>
                  </a:cubicBezTo>
                  <a:lnTo>
                    <a:pt x="1535" y="64747"/>
                  </a:lnTo>
                  <a:cubicBezTo>
                    <a:pt x="1535" y="57875"/>
                    <a:pt x="1501" y="48368"/>
                    <a:pt x="1501" y="37894"/>
                  </a:cubicBezTo>
                  <a:cubicBezTo>
                    <a:pt x="1501" y="36593"/>
                    <a:pt x="1501" y="35259"/>
                    <a:pt x="1501" y="34025"/>
                  </a:cubicBezTo>
                  <a:cubicBezTo>
                    <a:pt x="1468" y="32757"/>
                    <a:pt x="1501" y="31523"/>
                    <a:pt x="1435" y="30255"/>
                  </a:cubicBezTo>
                  <a:cubicBezTo>
                    <a:pt x="1334" y="27787"/>
                    <a:pt x="1234" y="25418"/>
                    <a:pt x="1134" y="23150"/>
                  </a:cubicBezTo>
                  <a:cubicBezTo>
                    <a:pt x="901" y="18614"/>
                    <a:pt x="767" y="14511"/>
                    <a:pt x="567" y="11108"/>
                  </a:cubicBezTo>
                  <a:cubicBezTo>
                    <a:pt x="432" y="8779"/>
                    <a:pt x="327" y="6757"/>
                    <a:pt x="242" y="5093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1873;p44">
              <a:extLst>
                <a:ext uri="{FF2B5EF4-FFF2-40B4-BE49-F238E27FC236}">
                  <a16:creationId xmlns:a16="http://schemas.microsoft.com/office/drawing/2014/main" id="{828B886A-46B0-495A-B550-29B3A802924D}"/>
                </a:ext>
              </a:extLst>
            </p:cNvPr>
            <p:cNvSpPr/>
            <p:nvPr/>
          </p:nvSpPr>
          <p:spPr>
            <a:xfrm>
              <a:off x="8382385" y="2691774"/>
              <a:ext cx="11331" cy="200930"/>
            </a:xfrm>
            <a:custGeom>
              <a:avLst/>
              <a:gdLst/>
              <a:ahLst/>
              <a:cxnLst/>
              <a:rect l="l" t="t" r="r" b="b"/>
              <a:pathLst>
                <a:path w="602" h="10675" extrusionOk="0">
                  <a:moveTo>
                    <a:pt x="1" y="1"/>
                  </a:moveTo>
                  <a:cubicBezTo>
                    <a:pt x="1" y="534"/>
                    <a:pt x="34" y="1068"/>
                    <a:pt x="101" y="1568"/>
                  </a:cubicBezTo>
                  <a:cubicBezTo>
                    <a:pt x="167" y="2536"/>
                    <a:pt x="267" y="3870"/>
                    <a:pt x="334" y="5338"/>
                  </a:cubicBezTo>
                  <a:cubicBezTo>
                    <a:pt x="401" y="6806"/>
                    <a:pt x="434" y="8140"/>
                    <a:pt x="434" y="9107"/>
                  </a:cubicBezTo>
                  <a:cubicBezTo>
                    <a:pt x="434" y="9641"/>
                    <a:pt x="434" y="10175"/>
                    <a:pt x="501" y="10675"/>
                  </a:cubicBezTo>
                  <a:cubicBezTo>
                    <a:pt x="534" y="10542"/>
                    <a:pt x="534" y="10408"/>
                    <a:pt x="534" y="10275"/>
                  </a:cubicBezTo>
                  <a:cubicBezTo>
                    <a:pt x="568" y="10008"/>
                    <a:pt x="601" y="9608"/>
                    <a:pt x="601" y="9107"/>
                  </a:cubicBezTo>
                  <a:cubicBezTo>
                    <a:pt x="601" y="8140"/>
                    <a:pt x="601" y="6806"/>
                    <a:pt x="534" y="5338"/>
                  </a:cubicBezTo>
                  <a:cubicBezTo>
                    <a:pt x="468" y="3837"/>
                    <a:pt x="368" y="2502"/>
                    <a:pt x="234" y="1535"/>
                  </a:cubicBezTo>
                  <a:cubicBezTo>
                    <a:pt x="201" y="1068"/>
                    <a:pt x="134" y="668"/>
                    <a:pt x="101" y="401"/>
                  </a:cubicBezTo>
                  <a:cubicBezTo>
                    <a:pt x="101" y="268"/>
                    <a:pt x="67" y="134"/>
                    <a:pt x="1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1874;p44">
              <a:extLst>
                <a:ext uri="{FF2B5EF4-FFF2-40B4-BE49-F238E27FC236}">
                  <a16:creationId xmlns:a16="http://schemas.microsoft.com/office/drawing/2014/main" id="{478C3B46-F759-48FE-AA1F-4E536B2C4B72}"/>
                </a:ext>
              </a:extLst>
            </p:cNvPr>
            <p:cNvSpPr/>
            <p:nvPr/>
          </p:nvSpPr>
          <p:spPr>
            <a:xfrm>
              <a:off x="8320854" y="2705815"/>
              <a:ext cx="29533" cy="28046"/>
            </a:xfrm>
            <a:custGeom>
              <a:avLst/>
              <a:gdLst/>
              <a:ahLst/>
              <a:cxnLst/>
              <a:rect l="l" t="t" r="r" b="b"/>
              <a:pathLst>
                <a:path w="1569" h="1490" extrusionOk="0">
                  <a:moveTo>
                    <a:pt x="829" y="0"/>
                  </a:moveTo>
                  <a:cubicBezTo>
                    <a:pt x="767" y="0"/>
                    <a:pt x="704" y="8"/>
                    <a:pt x="634" y="22"/>
                  </a:cubicBezTo>
                  <a:cubicBezTo>
                    <a:pt x="568" y="22"/>
                    <a:pt x="534" y="55"/>
                    <a:pt x="468" y="122"/>
                  </a:cubicBezTo>
                  <a:cubicBezTo>
                    <a:pt x="521" y="113"/>
                    <a:pt x="575" y="109"/>
                    <a:pt x="628" y="109"/>
                  </a:cubicBezTo>
                  <a:cubicBezTo>
                    <a:pt x="773" y="109"/>
                    <a:pt x="913" y="140"/>
                    <a:pt x="1035" y="189"/>
                  </a:cubicBezTo>
                  <a:cubicBezTo>
                    <a:pt x="1201" y="289"/>
                    <a:pt x="1302" y="456"/>
                    <a:pt x="1302" y="656"/>
                  </a:cubicBezTo>
                  <a:cubicBezTo>
                    <a:pt x="1302" y="889"/>
                    <a:pt x="1168" y="1089"/>
                    <a:pt x="968" y="1189"/>
                  </a:cubicBezTo>
                  <a:cubicBezTo>
                    <a:pt x="893" y="1227"/>
                    <a:pt x="813" y="1246"/>
                    <a:pt x="734" y="1246"/>
                  </a:cubicBezTo>
                  <a:cubicBezTo>
                    <a:pt x="602" y="1246"/>
                    <a:pt x="472" y="1194"/>
                    <a:pt x="368" y="1089"/>
                  </a:cubicBezTo>
                  <a:cubicBezTo>
                    <a:pt x="201" y="956"/>
                    <a:pt x="167" y="756"/>
                    <a:pt x="201" y="589"/>
                  </a:cubicBezTo>
                  <a:cubicBezTo>
                    <a:pt x="267" y="255"/>
                    <a:pt x="501" y="122"/>
                    <a:pt x="468" y="122"/>
                  </a:cubicBezTo>
                  <a:cubicBezTo>
                    <a:pt x="468" y="108"/>
                    <a:pt x="456" y="100"/>
                    <a:pt x="438" y="100"/>
                  </a:cubicBezTo>
                  <a:cubicBezTo>
                    <a:pt x="412" y="100"/>
                    <a:pt x="373" y="116"/>
                    <a:pt x="334" y="155"/>
                  </a:cubicBezTo>
                  <a:cubicBezTo>
                    <a:pt x="201" y="255"/>
                    <a:pt x="101" y="389"/>
                    <a:pt x="67" y="556"/>
                  </a:cubicBezTo>
                  <a:cubicBezTo>
                    <a:pt x="1" y="789"/>
                    <a:pt x="34" y="1056"/>
                    <a:pt x="234" y="1256"/>
                  </a:cubicBezTo>
                  <a:cubicBezTo>
                    <a:pt x="401" y="1423"/>
                    <a:pt x="634" y="1490"/>
                    <a:pt x="868" y="1490"/>
                  </a:cubicBezTo>
                  <a:cubicBezTo>
                    <a:pt x="1268" y="1423"/>
                    <a:pt x="1568" y="1056"/>
                    <a:pt x="1502" y="656"/>
                  </a:cubicBezTo>
                  <a:cubicBezTo>
                    <a:pt x="1502" y="389"/>
                    <a:pt x="1335" y="155"/>
                    <a:pt x="1101" y="55"/>
                  </a:cubicBezTo>
                  <a:cubicBezTo>
                    <a:pt x="1004" y="16"/>
                    <a:pt x="917" y="0"/>
                    <a:pt x="829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1875;p44">
              <a:extLst>
                <a:ext uri="{FF2B5EF4-FFF2-40B4-BE49-F238E27FC236}">
                  <a16:creationId xmlns:a16="http://schemas.microsoft.com/office/drawing/2014/main" id="{ADC3962C-B3ED-4DCB-B13D-F4F524DF76FA}"/>
                </a:ext>
              </a:extLst>
            </p:cNvPr>
            <p:cNvSpPr/>
            <p:nvPr/>
          </p:nvSpPr>
          <p:spPr>
            <a:xfrm>
              <a:off x="8079136" y="2693656"/>
              <a:ext cx="128727" cy="104446"/>
            </a:xfrm>
            <a:custGeom>
              <a:avLst/>
              <a:gdLst/>
              <a:ahLst/>
              <a:cxnLst/>
              <a:rect l="l" t="t" r="r" b="b"/>
              <a:pathLst>
                <a:path w="6839" h="5549" extrusionOk="0">
                  <a:moveTo>
                    <a:pt x="6638" y="1"/>
                  </a:moveTo>
                  <a:cubicBezTo>
                    <a:pt x="6705" y="501"/>
                    <a:pt x="6738" y="1035"/>
                    <a:pt x="6672" y="1535"/>
                  </a:cubicBezTo>
                  <a:cubicBezTo>
                    <a:pt x="6672" y="1669"/>
                    <a:pt x="6638" y="1769"/>
                    <a:pt x="6638" y="1902"/>
                  </a:cubicBezTo>
                  <a:cubicBezTo>
                    <a:pt x="6174" y="3963"/>
                    <a:pt x="4370" y="5367"/>
                    <a:pt x="2349" y="5367"/>
                  </a:cubicBezTo>
                  <a:cubicBezTo>
                    <a:pt x="2048" y="5367"/>
                    <a:pt x="1742" y="5336"/>
                    <a:pt x="1434" y="5271"/>
                  </a:cubicBezTo>
                  <a:cubicBezTo>
                    <a:pt x="934" y="5171"/>
                    <a:pt x="434" y="5004"/>
                    <a:pt x="0" y="4804"/>
                  </a:cubicBezTo>
                  <a:lnTo>
                    <a:pt x="0" y="4804"/>
                  </a:lnTo>
                  <a:cubicBezTo>
                    <a:pt x="100" y="4871"/>
                    <a:pt x="200" y="4971"/>
                    <a:pt x="334" y="5038"/>
                  </a:cubicBezTo>
                  <a:cubicBezTo>
                    <a:pt x="667" y="5204"/>
                    <a:pt x="1001" y="5338"/>
                    <a:pt x="1401" y="5438"/>
                  </a:cubicBezTo>
                  <a:cubicBezTo>
                    <a:pt x="1714" y="5516"/>
                    <a:pt x="2038" y="5549"/>
                    <a:pt x="2367" y="5549"/>
                  </a:cubicBezTo>
                  <a:cubicBezTo>
                    <a:pt x="2599" y="5549"/>
                    <a:pt x="2834" y="5532"/>
                    <a:pt x="3069" y="5505"/>
                  </a:cubicBezTo>
                  <a:cubicBezTo>
                    <a:pt x="4470" y="5305"/>
                    <a:pt x="5671" y="4437"/>
                    <a:pt x="6305" y="3170"/>
                  </a:cubicBezTo>
                  <a:cubicBezTo>
                    <a:pt x="6571" y="2669"/>
                    <a:pt x="6738" y="2102"/>
                    <a:pt x="6805" y="1535"/>
                  </a:cubicBezTo>
                  <a:cubicBezTo>
                    <a:pt x="6838" y="1168"/>
                    <a:pt x="6838" y="801"/>
                    <a:pt x="6772" y="401"/>
                  </a:cubicBezTo>
                  <a:cubicBezTo>
                    <a:pt x="6738" y="268"/>
                    <a:pt x="6705" y="134"/>
                    <a:pt x="6638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1876;p44">
              <a:extLst>
                <a:ext uri="{FF2B5EF4-FFF2-40B4-BE49-F238E27FC236}">
                  <a16:creationId xmlns:a16="http://schemas.microsoft.com/office/drawing/2014/main" id="{857BD890-BD75-4347-A189-F64B1DA2AF93}"/>
                </a:ext>
              </a:extLst>
            </p:cNvPr>
            <p:cNvSpPr/>
            <p:nvPr/>
          </p:nvSpPr>
          <p:spPr>
            <a:xfrm>
              <a:off x="8448320" y="2693035"/>
              <a:ext cx="64053" cy="69323"/>
            </a:xfrm>
            <a:custGeom>
              <a:avLst/>
              <a:gdLst/>
              <a:ahLst/>
              <a:cxnLst/>
              <a:rect l="l" t="t" r="r" b="b"/>
              <a:pathLst>
                <a:path w="3403" h="3683" extrusionOk="0">
                  <a:moveTo>
                    <a:pt x="67" y="0"/>
                  </a:moveTo>
                  <a:cubicBezTo>
                    <a:pt x="0" y="267"/>
                    <a:pt x="0" y="534"/>
                    <a:pt x="67" y="801"/>
                  </a:cubicBezTo>
                  <a:cubicBezTo>
                    <a:pt x="200" y="1435"/>
                    <a:pt x="500" y="2035"/>
                    <a:pt x="967" y="2536"/>
                  </a:cubicBezTo>
                  <a:cubicBezTo>
                    <a:pt x="1401" y="3036"/>
                    <a:pt x="1968" y="3403"/>
                    <a:pt x="2602" y="3603"/>
                  </a:cubicBezTo>
                  <a:cubicBezTo>
                    <a:pt x="2773" y="3652"/>
                    <a:pt x="2980" y="3683"/>
                    <a:pt x="3183" y="3683"/>
                  </a:cubicBezTo>
                  <a:cubicBezTo>
                    <a:pt x="3257" y="3683"/>
                    <a:pt x="3331" y="3679"/>
                    <a:pt x="3403" y="3670"/>
                  </a:cubicBezTo>
                  <a:cubicBezTo>
                    <a:pt x="3403" y="3636"/>
                    <a:pt x="3102" y="3603"/>
                    <a:pt x="2669" y="3436"/>
                  </a:cubicBezTo>
                  <a:cubicBezTo>
                    <a:pt x="1468" y="2969"/>
                    <a:pt x="567" y="2002"/>
                    <a:pt x="234" y="768"/>
                  </a:cubicBezTo>
                  <a:cubicBezTo>
                    <a:pt x="100" y="301"/>
                    <a:pt x="100" y="0"/>
                    <a:pt x="67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1877;p44">
              <a:extLst>
                <a:ext uri="{FF2B5EF4-FFF2-40B4-BE49-F238E27FC236}">
                  <a16:creationId xmlns:a16="http://schemas.microsoft.com/office/drawing/2014/main" id="{07FE85C6-3D46-4C11-805B-FA2BC55A7987}"/>
                </a:ext>
              </a:extLst>
            </p:cNvPr>
            <p:cNvSpPr/>
            <p:nvPr/>
          </p:nvSpPr>
          <p:spPr>
            <a:xfrm>
              <a:off x="8507329" y="3511776"/>
              <a:ext cx="98592" cy="44045"/>
            </a:xfrm>
            <a:custGeom>
              <a:avLst/>
              <a:gdLst/>
              <a:ahLst/>
              <a:cxnLst/>
              <a:rect l="l" t="t" r="r" b="b"/>
              <a:pathLst>
                <a:path w="5238" h="2340" extrusionOk="0">
                  <a:moveTo>
                    <a:pt x="1" y="0"/>
                  </a:moveTo>
                  <a:lnTo>
                    <a:pt x="1" y="0"/>
                  </a:lnTo>
                  <a:cubicBezTo>
                    <a:pt x="101" y="300"/>
                    <a:pt x="268" y="567"/>
                    <a:pt x="468" y="801"/>
                  </a:cubicBezTo>
                  <a:cubicBezTo>
                    <a:pt x="901" y="1468"/>
                    <a:pt x="1535" y="1935"/>
                    <a:pt x="2269" y="2235"/>
                  </a:cubicBezTo>
                  <a:cubicBezTo>
                    <a:pt x="2484" y="2307"/>
                    <a:pt x="2717" y="2340"/>
                    <a:pt x="2949" y="2340"/>
                  </a:cubicBezTo>
                  <a:cubicBezTo>
                    <a:pt x="3151" y="2340"/>
                    <a:pt x="3351" y="2315"/>
                    <a:pt x="3537" y="2269"/>
                  </a:cubicBezTo>
                  <a:cubicBezTo>
                    <a:pt x="3870" y="2168"/>
                    <a:pt x="4204" y="2035"/>
                    <a:pt x="4504" y="1835"/>
                  </a:cubicBezTo>
                  <a:cubicBezTo>
                    <a:pt x="4771" y="1701"/>
                    <a:pt x="5004" y="1501"/>
                    <a:pt x="5238" y="1268"/>
                  </a:cubicBezTo>
                  <a:lnTo>
                    <a:pt x="5238" y="1268"/>
                  </a:lnTo>
                  <a:cubicBezTo>
                    <a:pt x="4938" y="1401"/>
                    <a:pt x="4671" y="1535"/>
                    <a:pt x="4404" y="1701"/>
                  </a:cubicBezTo>
                  <a:cubicBezTo>
                    <a:pt x="3964" y="1979"/>
                    <a:pt x="3477" y="2112"/>
                    <a:pt x="2986" y="2112"/>
                  </a:cubicBezTo>
                  <a:cubicBezTo>
                    <a:pt x="2768" y="2112"/>
                    <a:pt x="2550" y="2086"/>
                    <a:pt x="2336" y="2035"/>
                  </a:cubicBezTo>
                  <a:cubicBezTo>
                    <a:pt x="1635" y="1768"/>
                    <a:pt x="1035" y="1301"/>
                    <a:pt x="601" y="701"/>
                  </a:cubicBezTo>
                  <a:cubicBezTo>
                    <a:pt x="401" y="467"/>
                    <a:pt x="201" y="234"/>
                    <a:pt x="1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1878;p44">
              <a:extLst>
                <a:ext uri="{FF2B5EF4-FFF2-40B4-BE49-F238E27FC236}">
                  <a16:creationId xmlns:a16="http://schemas.microsoft.com/office/drawing/2014/main" id="{4B941A0F-BB35-413D-8433-CA0986304FB7}"/>
                </a:ext>
              </a:extLst>
            </p:cNvPr>
            <p:cNvSpPr/>
            <p:nvPr/>
          </p:nvSpPr>
          <p:spPr>
            <a:xfrm>
              <a:off x="8499800" y="3516162"/>
              <a:ext cx="45852" cy="65314"/>
            </a:xfrm>
            <a:custGeom>
              <a:avLst/>
              <a:gdLst/>
              <a:ahLst/>
              <a:cxnLst/>
              <a:rect l="l" t="t" r="r" b="b"/>
              <a:pathLst>
                <a:path w="2436" h="3470" extrusionOk="0">
                  <a:moveTo>
                    <a:pt x="0" y="1"/>
                  </a:moveTo>
                  <a:lnTo>
                    <a:pt x="0" y="1"/>
                  </a:lnTo>
                  <a:cubicBezTo>
                    <a:pt x="301" y="635"/>
                    <a:pt x="701" y="1235"/>
                    <a:pt x="1135" y="1802"/>
                  </a:cubicBezTo>
                  <a:cubicBezTo>
                    <a:pt x="1501" y="2369"/>
                    <a:pt x="1935" y="2936"/>
                    <a:pt x="2435" y="3470"/>
                  </a:cubicBezTo>
                  <a:cubicBezTo>
                    <a:pt x="2135" y="2803"/>
                    <a:pt x="1735" y="2202"/>
                    <a:pt x="1301" y="1669"/>
                  </a:cubicBezTo>
                  <a:cubicBezTo>
                    <a:pt x="934" y="1068"/>
                    <a:pt x="467" y="501"/>
                    <a:pt x="0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1879;p44">
              <a:extLst>
                <a:ext uri="{FF2B5EF4-FFF2-40B4-BE49-F238E27FC236}">
                  <a16:creationId xmlns:a16="http://schemas.microsoft.com/office/drawing/2014/main" id="{44DB6D35-52B9-438D-9C7C-49C3E06560FD}"/>
                </a:ext>
              </a:extLst>
            </p:cNvPr>
            <p:cNvSpPr/>
            <p:nvPr/>
          </p:nvSpPr>
          <p:spPr>
            <a:xfrm>
              <a:off x="8133759" y="2923460"/>
              <a:ext cx="10691" cy="22060"/>
            </a:xfrm>
            <a:custGeom>
              <a:avLst/>
              <a:gdLst/>
              <a:ahLst/>
              <a:cxnLst/>
              <a:rect l="l" t="t" r="r" b="b"/>
              <a:pathLst>
                <a:path w="568" h="1172" extrusionOk="0">
                  <a:moveTo>
                    <a:pt x="67" y="1"/>
                  </a:moveTo>
                  <a:lnTo>
                    <a:pt x="67" y="1"/>
                  </a:lnTo>
                  <a:cubicBezTo>
                    <a:pt x="0" y="34"/>
                    <a:pt x="67" y="301"/>
                    <a:pt x="200" y="634"/>
                  </a:cubicBezTo>
                  <a:cubicBezTo>
                    <a:pt x="325" y="947"/>
                    <a:pt x="450" y="1171"/>
                    <a:pt x="520" y="1171"/>
                  </a:cubicBezTo>
                  <a:cubicBezTo>
                    <a:pt x="525" y="1171"/>
                    <a:pt x="530" y="1170"/>
                    <a:pt x="534" y="1168"/>
                  </a:cubicBezTo>
                  <a:cubicBezTo>
                    <a:pt x="567" y="1168"/>
                    <a:pt x="501" y="868"/>
                    <a:pt x="400" y="568"/>
                  </a:cubicBezTo>
                  <a:cubicBezTo>
                    <a:pt x="267" y="234"/>
                    <a:pt x="100" y="1"/>
                    <a:pt x="6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1880;p44">
              <a:extLst>
                <a:ext uri="{FF2B5EF4-FFF2-40B4-BE49-F238E27FC236}">
                  <a16:creationId xmlns:a16="http://schemas.microsoft.com/office/drawing/2014/main" id="{61476444-DCBE-43CE-91DF-5BF9A1661A4F}"/>
                </a:ext>
              </a:extLst>
            </p:cNvPr>
            <p:cNvSpPr/>
            <p:nvPr/>
          </p:nvSpPr>
          <p:spPr>
            <a:xfrm>
              <a:off x="8293223" y="2949830"/>
              <a:ext cx="4423" cy="17599"/>
            </a:xfrm>
            <a:custGeom>
              <a:avLst/>
              <a:gdLst/>
              <a:ahLst/>
              <a:cxnLst/>
              <a:rect l="l" t="t" r="r" b="b"/>
              <a:pathLst>
                <a:path w="235" h="935" extrusionOk="0">
                  <a:moveTo>
                    <a:pt x="134" y="1"/>
                  </a:moveTo>
                  <a:cubicBezTo>
                    <a:pt x="68" y="1"/>
                    <a:pt x="1" y="201"/>
                    <a:pt x="1" y="468"/>
                  </a:cubicBezTo>
                  <a:cubicBezTo>
                    <a:pt x="1" y="734"/>
                    <a:pt x="68" y="935"/>
                    <a:pt x="134" y="935"/>
                  </a:cubicBezTo>
                  <a:cubicBezTo>
                    <a:pt x="168" y="935"/>
                    <a:pt x="234" y="734"/>
                    <a:pt x="234" y="468"/>
                  </a:cubicBezTo>
                  <a:cubicBezTo>
                    <a:pt x="234" y="201"/>
                    <a:pt x="201" y="1"/>
                    <a:pt x="13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1881;p44">
              <a:extLst>
                <a:ext uri="{FF2B5EF4-FFF2-40B4-BE49-F238E27FC236}">
                  <a16:creationId xmlns:a16="http://schemas.microsoft.com/office/drawing/2014/main" id="{D7FF014C-8E88-48DE-993E-AA408D1C15E8}"/>
                </a:ext>
              </a:extLst>
            </p:cNvPr>
            <p:cNvSpPr/>
            <p:nvPr/>
          </p:nvSpPr>
          <p:spPr>
            <a:xfrm>
              <a:off x="8229810" y="3028320"/>
              <a:ext cx="5044" cy="21364"/>
            </a:xfrm>
            <a:custGeom>
              <a:avLst/>
              <a:gdLst/>
              <a:ahLst/>
              <a:cxnLst/>
              <a:rect l="l" t="t" r="r" b="b"/>
              <a:pathLst>
                <a:path w="268" h="1135" extrusionOk="0">
                  <a:moveTo>
                    <a:pt x="101" y="0"/>
                  </a:moveTo>
                  <a:cubicBezTo>
                    <a:pt x="34" y="0"/>
                    <a:pt x="1" y="267"/>
                    <a:pt x="34" y="567"/>
                  </a:cubicBezTo>
                  <a:cubicBezTo>
                    <a:pt x="34" y="901"/>
                    <a:pt x="101" y="1134"/>
                    <a:pt x="168" y="1134"/>
                  </a:cubicBezTo>
                  <a:cubicBezTo>
                    <a:pt x="234" y="1134"/>
                    <a:pt x="268" y="867"/>
                    <a:pt x="234" y="567"/>
                  </a:cubicBezTo>
                  <a:cubicBezTo>
                    <a:pt x="234" y="234"/>
                    <a:pt x="168" y="0"/>
                    <a:pt x="101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1882;p44">
              <a:extLst>
                <a:ext uri="{FF2B5EF4-FFF2-40B4-BE49-F238E27FC236}">
                  <a16:creationId xmlns:a16="http://schemas.microsoft.com/office/drawing/2014/main" id="{260225FE-8E91-4C12-A06E-E692E7699311}"/>
                </a:ext>
              </a:extLst>
            </p:cNvPr>
            <p:cNvSpPr/>
            <p:nvPr/>
          </p:nvSpPr>
          <p:spPr>
            <a:xfrm>
              <a:off x="8102984" y="3098039"/>
              <a:ext cx="16978" cy="12630"/>
            </a:xfrm>
            <a:custGeom>
              <a:avLst/>
              <a:gdLst/>
              <a:ahLst/>
              <a:cxnLst/>
              <a:rect l="l" t="t" r="r" b="b"/>
              <a:pathLst>
                <a:path w="902" h="671" extrusionOk="0">
                  <a:moveTo>
                    <a:pt x="66" y="1"/>
                  </a:moveTo>
                  <a:cubicBezTo>
                    <a:pt x="25" y="1"/>
                    <a:pt x="1" y="12"/>
                    <a:pt x="1" y="32"/>
                  </a:cubicBezTo>
                  <a:cubicBezTo>
                    <a:pt x="1" y="99"/>
                    <a:pt x="167" y="199"/>
                    <a:pt x="401" y="366"/>
                  </a:cubicBezTo>
                  <a:cubicBezTo>
                    <a:pt x="614" y="518"/>
                    <a:pt x="772" y="670"/>
                    <a:pt x="823" y="670"/>
                  </a:cubicBezTo>
                  <a:cubicBezTo>
                    <a:pt x="828" y="670"/>
                    <a:pt x="832" y="669"/>
                    <a:pt x="835" y="666"/>
                  </a:cubicBezTo>
                  <a:cubicBezTo>
                    <a:pt x="901" y="666"/>
                    <a:pt x="768" y="366"/>
                    <a:pt x="501" y="199"/>
                  </a:cubicBezTo>
                  <a:cubicBezTo>
                    <a:pt x="338" y="59"/>
                    <a:pt x="159" y="1"/>
                    <a:pt x="66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1883;p44">
              <a:extLst>
                <a:ext uri="{FF2B5EF4-FFF2-40B4-BE49-F238E27FC236}">
                  <a16:creationId xmlns:a16="http://schemas.microsoft.com/office/drawing/2014/main" id="{D2FFADDB-3364-4BD0-94B3-CF7796192E37}"/>
                </a:ext>
              </a:extLst>
            </p:cNvPr>
            <p:cNvSpPr/>
            <p:nvPr/>
          </p:nvSpPr>
          <p:spPr>
            <a:xfrm>
              <a:off x="8318972" y="3173874"/>
              <a:ext cx="10691" cy="13420"/>
            </a:xfrm>
            <a:custGeom>
              <a:avLst/>
              <a:gdLst/>
              <a:ahLst/>
              <a:cxnLst/>
              <a:rect l="l" t="t" r="r" b="b"/>
              <a:pathLst>
                <a:path w="568" h="713" extrusionOk="0">
                  <a:moveTo>
                    <a:pt x="512" y="1"/>
                  </a:moveTo>
                  <a:cubicBezTo>
                    <a:pt x="440" y="1"/>
                    <a:pt x="320" y="127"/>
                    <a:pt x="201" y="306"/>
                  </a:cubicBezTo>
                  <a:cubicBezTo>
                    <a:pt x="67" y="506"/>
                    <a:pt x="1" y="673"/>
                    <a:pt x="67" y="707"/>
                  </a:cubicBezTo>
                  <a:cubicBezTo>
                    <a:pt x="72" y="711"/>
                    <a:pt x="77" y="713"/>
                    <a:pt x="85" y="713"/>
                  </a:cubicBezTo>
                  <a:cubicBezTo>
                    <a:pt x="135" y="713"/>
                    <a:pt x="251" y="614"/>
                    <a:pt x="367" y="440"/>
                  </a:cubicBezTo>
                  <a:cubicBezTo>
                    <a:pt x="534" y="240"/>
                    <a:pt x="568" y="39"/>
                    <a:pt x="534" y="6"/>
                  </a:cubicBezTo>
                  <a:cubicBezTo>
                    <a:pt x="527" y="3"/>
                    <a:pt x="520" y="1"/>
                    <a:pt x="512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1884;p44">
              <a:extLst>
                <a:ext uri="{FF2B5EF4-FFF2-40B4-BE49-F238E27FC236}">
                  <a16:creationId xmlns:a16="http://schemas.microsoft.com/office/drawing/2014/main" id="{2F70CE32-90C6-4A17-9F44-7CD41FDA3E99}"/>
                </a:ext>
              </a:extLst>
            </p:cNvPr>
            <p:cNvSpPr/>
            <p:nvPr/>
          </p:nvSpPr>
          <p:spPr>
            <a:xfrm>
              <a:off x="8194028" y="3180255"/>
              <a:ext cx="4404" cy="28911"/>
            </a:xfrm>
            <a:custGeom>
              <a:avLst/>
              <a:gdLst/>
              <a:ahLst/>
              <a:cxnLst/>
              <a:rect l="l" t="t" r="r" b="b"/>
              <a:pathLst>
                <a:path w="234" h="1536" extrusionOk="0">
                  <a:moveTo>
                    <a:pt x="101" y="1"/>
                  </a:moveTo>
                  <a:cubicBezTo>
                    <a:pt x="34" y="1"/>
                    <a:pt x="0" y="334"/>
                    <a:pt x="0" y="768"/>
                  </a:cubicBezTo>
                  <a:cubicBezTo>
                    <a:pt x="0" y="1168"/>
                    <a:pt x="34" y="1535"/>
                    <a:pt x="101" y="1535"/>
                  </a:cubicBezTo>
                  <a:cubicBezTo>
                    <a:pt x="201" y="1268"/>
                    <a:pt x="234" y="1035"/>
                    <a:pt x="201" y="768"/>
                  </a:cubicBezTo>
                  <a:cubicBezTo>
                    <a:pt x="201" y="334"/>
                    <a:pt x="167" y="1"/>
                    <a:pt x="10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1885;p44">
              <a:extLst>
                <a:ext uri="{FF2B5EF4-FFF2-40B4-BE49-F238E27FC236}">
                  <a16:creationId xmlns:a16="http://schemas.microsoft.com/office/drawing/2014/main" id="{9740350E-7050-4241-9897-F6C9BBBAC75F}"/>
                </a:ext>
              </a:extLst>
            </p:cNvPr>
            <p:cNvSpPr/>
            <p:nvPr/>
          </p:nvSpPr>
          <p:spPr>
            <a:xfrm>
              <a:off x="8138144" y="3285341"/>
              <a:ext cx="17599" cy="11877"/>
            </a:xfrm>
            <a:custGeom>
              <a:avLst/>
              <a:gdLst/>
              <a:ahLst/>
              <a:cxnLst/>
              <a:rect l="l" t="t" r="r" b="b"/>
              <a:pathLst>
                <a:path w="935" h="631" extrusionOk="0">
                  <a:moveTo>
                    <a:pt x="114" y="1"/>
                  </a:moveTo>
                  <a:cubicBezTo>
                    <a:pt x="91" y="1"/>
                    <a:pt x="75" y="7"/>
                    <a:pt x="67" y="22"/>
                  </a:cubicBezTo>
                  <a:cubicBezTo>
                    <a:pt x="1" y="55"/>
                    <a:pt x="201" y="222"/>
                    <a:pt x="434" y="389"/>
                  </a:cubicBezTo>
                  <a:cubicBezTo>
                    <a:pt x="630" y="556"/>
                    <a:pt x="802" y="630"/>
                    <a:pt x="872" y="630"/>
                  </a:cubicBezTo>
                  <a:cubicBezTo>
                    <a:pt x="886" y="630"/>
                    <a:pt x="896" y="627"/>
                    <a:pt x="901" y="622"/>
                  </a:cubicBezTo>
                  <a:cubicBezTo>
                    <a:pt x="935" y="589"/>
                    <a:pt x="801" y="389"/>
                    <a:pt x="568" y="222"/>
                  </a:cubicBezTo>
                  <a:cubicBezTo>
                    <a:pt x="384" y="91"/>
                    <a:pt x="201" y="1"/>
                    <a:pt x="11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1886;p44">
              <a:extLst>
                <a:ext uri="{FF2B5EF4-FFF2-40B4-BE49-F238E27FC236}">
                  <a16:creationId xmlns:a16="http://schemas.microsoft.com/office/drawing/2014/main" id="{126EA4D6-9989-4189-B302-D86E1C534345}"/>
                </a:ext>
              </a:extLst>
            </p:cNvPr>
            <p:cNvSpPr/>
            <p:nvPr/>
          </p:nvSpPr>
          <p:spPr>
            <a:xfrm>
              <a:off x="8267493" y="3327127"/>
              <a:ext cx="13835" cy="7002"/>
            </a:xfrm>
            <a:custGeom>
              <a:avLst/>
              <a:gdLst/>
              <a:ahLst/>
              <a:cxnLst/>
              <a:rect l="l" t="t" r="r" b="b"/>
              <a:pathLst>
                <a:path w="735" h="372" extrusionOk="0">
                  <a:moveTo>
                    <a:pt x="643" y="0"/>
                  </a:moveTo>
                  <a:cubicBezTo>
                    <a:pt x="568" y="0"/>
                    <a:pt x="458" y="29"/>
                    <a:pt x="334" y="70"/>
                  </a:cubicBezTo>
                  <a:cubicBezTo>
                    <a:pt x="134" y="170"/>
                    <a:pt x="0" y="270"/>
                    <a:pt x="34" y="337"/>
                  </a:cubicBezTo>
                  <a:cubicBezTo>
                    <a:pt x="34" y="360"/>
                    <a:pt x="59" y="371"/>
                    <a:pt x="99" y="371"/>
                  </a:cubicBezTo>
                  <a:cubicBezTo>
                    <a:pt x="171" y="371"/>
                    <a:pt x="293" y="335"/>
                    <a:pt x="401" y="270"/>
                  </a:cubicBezTo>
                  <a:cubicBezTo>
                    <a:pt x="601" y="203"/>
                    <a:pt x="734" y="70"/>
                    <a:pt x="734" y="37"/>
                  </a:cubicBezTo>
                  <a:cubicBezTo>
                    <a:pt x="721" y="11"/>
                    <a:pt x="689" y="0"/>
                    <a:pt x="643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1887;p44">
              <a:extLst>
                <a:ext uri="{FF2B5EF4-FFF2-40B4-BE49-F238E27FC236}">
                  <a16:creationId xmlns:a16="http://schemas.microsoft.com/office/drawing/2014/main" id="{D731E393-DC2F-4956-93BB-EDEDD374A3C6}"/>
                </a:ext>
              </a:extLst>
            </p:cNvPr>
            <p:cNvSpPr/>
            <p:nvPr/>
          </p:nvSpPr>
          <p:spPr>
            <a:xfrm>
              <a:off x="8180213" y="3442039"/>
              <a:ext cx="15717" cy="29570"/>
            </a:xfrm>
            <a:custGeom>
              <a:avLst/>
              <a:gdLst/>
              <a:ahLst/>
              <a:cxnLst/>
              <a:rect l="l" t="t" r="r" b="b"/>
              <a:pathLst>
                <a:path w="835" h="1571" extrusionOk="0">
                  <a:moveTo>
                    <a:pt x="77" y="0"/>
                  </a:moveTo>
                  <a:cubicBezTo>
                    <a:pt x="74" y="0"/>
                    <a:pt x="70" y="1"/>
                    <a:pt x="67" y="3"/>
                  </a:cubicBezTo>
                  <a:cubicBezTo>
                    <a:pt x="1" y="36"/>
                    <a:pt x="134" y="403"/>
                    <a:pt x="368" y="836"/>
                  </a:cubicBezTo>
                  <a:cubicBezTo>
                    <a:pt x="568" y="1270"/>
                    <a:pt x="801" y="1570"/>
                    <a:pt x="835" y="1570"/>
                  </a:cubicBezTo>
                  <a:cubicBezTo>
                    <a:pt x="801" y="1270"/>
                    <a:pt x="701" y="970"/>
                    <a:pt x="534" y="736"/>
                  </a:cubicBezTo>
                  <a:cubicBezTo>
                    <a:pt x="343" y="323"/>
                    <a:pt x="153" y="0"/>
                    <a:pt x="7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1888;p44">
              <a:extLst>
                <a:ext uri="{FF2B5EF4-FFF2-40B4-BE49-F238E27FC236}">
                  <a16:creationId xmlns:a16="http://schemas.microsoft.com/office/drawing/2014/main" id="{3EC7E150-92A2-48D9-A66B-95EC3070E125}"/>
                </a:ext>
              </a:extLst>
            </p:cNvPr>
            <p:cNvSpPr/>
            <p:nvPr/>
          </p:nvSpPr>
          <p:spPr>
            <a:xfrm>
              <a:off x="8333409" y="3436373"/>
              <a:ext cx="14456" cy="21476"/>
            </a:xfrm>
            <a:custGeom>
              <a:avLst/>
              <a:gdLst/>
              <a:ahLst/>
              <a:cxnLst/>
              <a:rect l="l" t="t" r="r" b="b"/>
              <a:pathLst>
                <a:path w="768" h="1141" extrusionOk="0">
                  <a:moveTo>
                    <a:pt x="687" y="0"/>
                  </a:moveTo>
                  <a:cubicBezTo>
                    <a:pt x="609" y="0"/>
                    <a:pt x="424" y="223"/>
                    <a:pt x="268" y="504"/>
                  </a:cubicBezTo>
                  <a:cubicBezTo>
                    <a:pt x="101" y="837"/>
                    <a:pt x="1" y="1104"/>
                    <a:pt x="67" y="1137"/>
                  </a:cubicBezTo>
                  <a:cubicBezTo>
                    <a:pt x="70" y="1140"/>
                    <a:pt x="72" y="1141"/>
                    <a:pt x="76" y="1141"/>
                  </a:cubicBezTo>
                  <a:cubicBezTo>
                    <a:pt x="126" y="1141"/>
                    <a:pt x="312" y="918"/>
                    <a:pt x="468" y="637"/>
                  </a:cubicBezTo>
                  <a:cubicBezTo>
                    <a:pt x="635" y="304"/>
                    <a:pt x="768" y="37"/>
                    <a:pt x="701" y="3"/>
                  </a:cubicBezTo>
                  <a:cubicBezTo>
                    <a:pt x="697" y="1"/>
                    <a:pt x="692" y="0"/>
                    <a:pt x="68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1889;p44">
              <a:extLst>
                <a:ext uri="{FF2B5EF4-FFF2-40B4-BE49-F238E27FC236}">
                  <a16:creationId xmlns:a16="http://schemas.microsoft.com/office/drawing/2014/main" id="{52D4F3F2-6E0D-45FD-BF38-963D851F227D}"/>
                </a:ext>
              </a:extLst>
            </p:cNvPr>
            <p:cNvSpPr/>
            <p:nvPr/>
          </p:nvSpPr>
          <p:spPr>
            <a:xfrm>
              <a:off x="8268114" y="3551906"/>
              <a:ext cx="8809" cy="27688"/>
            </a:xfrm>
            <a:custGeom>
              <a:avLst/>
              <a:gdLst/>
              <a:ahLst/>
              <a:cxnLst/>
              <a:rect l="l" t="t" r="r" b="b"/>
              <a:pathLst>
                <a:path w="468" h="1471" extrusionOk="0">
                  <a:moveTo>
                    <a:pt x="79" y="1"/>
                  </a:moveTo>
                  <a:cubicBezTo>
                    <a:pt x="74" y="1"/>
                    <a:pt x="71" y="1"/>
                    <a:pt x="67" y="3"/>
                  </a:cubicBezTo>
                  <a:cubicBezTo>
                    <a:pt x="1" y="36"/>
                    <a:pt x="101" y="337"/>
                    <a:pt x="167" y="737"/>
                  </a:cubicBezTo>
                  <a:cubicBezTo>
                    <a:pt x="234" y="1137"/>
                    <a:pt x="234" y="1471"/>
                    <a:pt x="301" y="1471"/>
                  </a:cubicBezTo>
                  <a:cubicBezTo>
                    <a:pt x="368" y="1471"/>
                    <a:pt x="468" y="1137"/>
                    <a:pt x="401" y="704"/>
                  </a:cubicBezTo>
                  <a:cubicBezTo>
                    <a:pt x="338" y="292"/>
                    <a:pt x="154" y="1"/>
                    <a:pt x="79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" name="Google Shape;1890;p44">
              <a:extLst>
                <a:ext uri="{FF2B5EF4-FFF2-40B4-BE49-F238E27FC236}">
                  <a16:creationId xmlns:a16="http://schemas.microsoft.com/office/drawing/2014/main" id="{CF8A8BC7-B94D-487A-987E-B8EB5193086E}"/>
                </a:ext>
              </a:extLst>
            </p:cNvPr>
            <p:cNvSpPr/>
            <p:nvPr/>
          </p:nvSpPr>
          <p:spPr>
            <a:xfrm>
              <a:off x="8193407" y="3632861"/>
              <a:ext cx="16338" cy="16507"/>
            </a:xfrm>
            <a:custGeom>
              <a:avLst/>
              <a:gdLst/>
              <a:ahLst/>
              <a:cxnLst/>
              <a:rect l="l" t="t" r="r" b="b"/>
              <a:pathLst>
                <a:path w="868" h="877" extrusionOk="0">
                  <a:moveTo>
                    <a:pt x="54" y="1"/>
                  </a:moveTo>
                  <a:cubicBezTo>
                    <a:pt x="46" y="1"/>
                    <a:pt x="39" y="2"/>
                    <a:pt x="33" y="5"/>
                  </a:cubicBezTo>
                  <a:cubicBezTo>
                    <a:pt x="0" y="39"/>
                    <a:pt x="134" y="272"/>
                    <a:pt x="334" y="506"/>
                  </a:cubicBezTo>
                  <a:cubicBezTo>
                    <a:pt x="547" y="719"/>
                    <a:pt x="733" y="877"/>
                    <a:pt x="789" y="877"/>
                  </a:cubicBezTo>
                  <a:cubicBezTo>
                    <a:pt x="794" y="877"/>
                    <a:pt x="798" y="875"/>
                    <a:pt x="801" y="872"/>
                  </a:cubicBezTo>
                  <a:cubicBezTo>
                    <a:pt x="867" y="806"/>
                    <a:pt x="734" y="606"/>
                    <a:pt x="500" y="372"/>
                  </a:cubicBezTo>
                  <a:cubicBezTo>
                    <a:pt x="318" y="159"/>
                    <a:pt x="135" y="1"/>
                    <a:pt x="5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" name="Google Shape;1891;p44">
              <a:extLst>
                <a:ext uri="{FF2B5EF4-FFF2-40B4-BE49-F238E27FC236}">
                  <a16:creationId xmlns:a16="http://schemas.microsoft.com/office/drawing/2014/main" id="{B4493601-CC7B-4864-9490-A76C7D1663A7}"/>
                </a:ext>
              </a:extLst>
            </p:cNvPr>
            <p:cNvSpPr/>
            <p:nvPr/>
          </p:nvSpPr>
          <p:spPr>
            <a:xfrm>
              <a:off x="8366066" y="3659231"/>
              <a:ext cx="17599" cy="16507"/>
            </a:xfrm>
            <a:custGeom>
              <a:avLst/>
              <a:gdLst/>
              <a:ahLst/>
              <a:cxnLst/>
              <a:rect l="l" t="t" r="r" b="b"/>
              <a:pathLst>
                <a:path w="935" h="877" extrusionOk="0">
                  <a:moveTo>
                    <a:pt x="851" y="0"/>
                  </a:moveTo>
                  <a:cubicBezTo>
                    <a:pt x="787" y="0"/>
                    <a:pt x="577" y="129"/>
                    <a:pt x="367" y="339"/>
                  </a:cubicBezTo>
                  <a:cubicBezTo>
                    <a:pt x="134" y="606"/>
                    <a:pt x="0" y="806"/>
                    <a:pt x="34" y="872"/>
                  </a:cubicBezTo>
                  <a:cubicBezTo>
                    <a:pt x="37" y="875"/>
                    <a:pt x="41" y="877"/>
                    <a:pt x="47" y="877"/>
                  </a:cubicBezTo>
                  <a:cubicBezTo>
                    <a:pt x="107" y="877"/>
                    <a:pt x="321" y="719"/>
                    <a:pt x="534" y="506"/>
                  </a:cubicBezTo>
                  <a:cubicBezTo>
                    <a:pt x="768" y="272"/>
                    <a:pt x="934" y="39"/>
                    <a:pt x="868" y="5"/>
                  </a:cubicBezTo>
                  <a:cubicBezTo>
                    <a:pt x="864" y="2"/>
                    <a:pt x="859" y="0"/>
                    <a:pt x="851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1892;p44">
              <a:extLst>
                <a:ext uri="{FF2B5EF4-FFF2-40B4-BE49-F238E27FC236}">
                  <a16:creationId xmlns:a16="http://schemas.microsoft.com/office/drawing/2014/main" id="{316E2794-F239-4063-B67F-4A767F88C40A}"/>
                </a:ext>
              </a:extLst>
            </p:cNvPr>
            <p:cNvSpPr/>
            <p:nvPr/>
          </p:nvSpPr>
          <p:spPr>
            <a:xfrm>
              <a:off x="8275022" y="3753457"/>
              <a:ext cx="6306" cy="25806"/>
            </a:xfrm>
            <a:custGeom>
              <a:avLst/>
              <a:gdLst/>
              <a:ahLst/>
              <a:cxnLst/>
              <a:rect l="l" t="t" r="r" b="b"/>
              <a:pathLst>
                <a:path w="335" h="1371" extrusionOk="0">
                  <a:moveTo>
                    <a:pt x="257" y="0"/>
                  </a:moveTo>
                  <a:cubicBezTo>
                    <a:pt x="191" y="0"/>
                    <a:pt x="97" y="290"/>
                    <a:pt x="34" y="670"/>
                  </a:cubicBezTo>
                  <a:cubicBezTo>
                    <a:pt x="1" y="1037"/>
                    <a:pt x="1" y="1370"/>
                    <a:pt x="34" y="1370"/>
                  </a:cubicBezTo>
                  <a:cubicBezTo>
                    <a:pt x="101" y="1370"/>
                    <a:pt x="201" y="1070"/>
                    <a:pt x="267" y="703"/>
                  </a:cubicBezTo>
                  <a:cubicBezTo>
                    <a:pt x="301" y="303"/>
                    <a:pt x="334" y="3"/>
                    <a:pt x="267" y="3"/>
                  </a:cubicBezTo>
                  <a:cubicBezTo>
                    <a:pt x="264" y="1"/>
                    <a:pt x="261" y="0"/>
                    <a:pt x="25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1893;p44">
              <a:extLst>
                <a:ext uri="{FF2B5EF4-FFF2-40B4-BE49-F238E27FC236}">
                  <a16:creationId xmlns:a16="http://schemas.microsoft.com/office/drawing/2014/main" id="{FE83D1F8-7435-48F5-A2E4-2FCC4AA07B54}"/>
                </a:ext>
              </a:extLst>
            </p:cNvPr>
            <p:cNvSpPr/>
            <p:nvPr/>
          </p:nvSpPr>
          <p:spPr>
            <a:xfrm>
              <a:off x="8201557" y="3809322"/>
              <a:ext cx="13835" cy="20799"/>
            </a:xfrm>
            <a:custGeom>
              <a:avLst/>
              <a:gdLst/>
              <a:ahLst/>
              <a:cxnLst/>
              <a:rect l="l" t="t" r="r" b="b"/>
              <a:pathLst>
                <a:path w="735" h="1105" extrusionOk="0">
                  <a:moveTo>
                    <a:pt x="76" y="0"/>
                  </a:moveTo>
                  <a:cubicBezTo>
                    <a:pt x="72" y="0"/>
                    <a:pt x="70" y="1"/>
                    <a:pt x="67" y="4"/>
                  </a:cubicBezTo>
                  <a:cubicBezTo>
                    <a:pt x="1" y="37"/>
                    <a:pt x="101" y="304"/>
                    <a:pt x="268" y="604"/>
                  </a:cubicBezTo>
                  <a:cubicBezTo>
                    <a:pt x="468" y="904"/>
                    <a:pt x="635" y="1104"/>
                    <a:pt x="701" y="1104"/>
                  </a:cubicBezTo>
                  <a:cubicBezTo>
                    <a:pt x="735" y="1071"/>
                    <a:pt x="668" y="804"/>
                    <a:pt x="468" y="504"/>
                  </a:cubicBezTo>
                  <a:cubicBezTo>
                    <a:pt x="312" y="223"/>
                    <a:pt x="126" y="0"/>
                    <a:pt x="76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1894;p44">
              <a:extLst>
                <a:ext uri="{FF2B5EF4-FFF2-40B4-BE49-F238E27FC236}">
                  <a16:creationId xmlns:a16="http://schemas.microsoft.com/office/drawing/2014/main" id="{3C0BE3FB-EDD5-4A6E-BF65-E7965912FAA6}"/>
                </a:ext>
              </a:extLst>
            </p:cNvPr>
            <p:cNvSpPr/>
            <p:nvPr/>
          </p:nvSpPr>
          <p:spPr>
            <a:xfrm>
              <a:off x="8340957" y="3893402"/>
              <a:ext cx="21985" cy="14889"/>
            </a:xfrm>
            <a:custGeom>
              <a:avLst/>
              <a:gdLst/>
              <a:ahLst/>
              <a:cxnLst/>
              <a:rect l="l" t="t" r="r" b="b"/>
              <a:pathLst>
                <a:path w="1168" h="791" extrusionOk="0">
                  <a:moveTo>
                    <a:pt x="1110" y="0"/>
                  </a:moveTo>
                  <a:cubicBezTo>
                    <a:pt x="1026" y="0"/>
                    <a:pt x="767" y="102"/>
                    <a:pt x="534" y="307"/>
                  </a:cubicBezTo>
                  <a:cubicBezTo>
                    <a:pt x="234" y="507"/>
                    <a:pt x="0" y="740"/>
                    <a:pt x="33" y="774"/>
                  </a:cubicBezTo>
                  <a:cubicBezTo>
                    <a:pt x="39" y="785"/>
                    <a:pt x="52" y="791"/>
                    <a:pt x="71" y="791"/>
                  </a:cubicBezTo>
                  <a:cubicBezTo>
                    <a:pt x="161" y="791"/>
                    <a:pt x="386" y="666"/>
                    <a:pt x="634" y="473"/>
                  </a:cubicBezTo>
                  <a:cubicBezTo>
                    <a:pt x="934" y="273"/>
                    <a:pt x="1168" y="40"/>
                    <a:pt x="1134" y="6"/>
                  </a:cubicBezTo>
                  <a:cubicBezTo>
                    <a:pt x="1130" y="2"/>
                    <a:pt x="1122" y="0"/>
                    <a:pt x="111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1895;p44">
              <a:extLst>
                <a:ext uri="{FF2B5EF4-FFF2-40B4-BE49-F238E27FC236}">
                  <a16:creationId xmlns:a16="http://schemas.microsoft.com/office/drawing/2014/main" id="{70126B27-B8F0-4AF2-9A2D-90BA6801B42F}"/>
                </a:ext>
              </a:extLst>
            </p:cNvPr>
            <p:cNvSpPr/>
            <p:nvPr/>
          </p:nvSpPr>
          <p:spPr>
            <a:xfrm>
              <a:off x="8237979" y="3946877"/>
              <a:ext cx="6927" cy="29533"/>
            </a:xfrm>
            <a:custGeom>
              <a:avLst/>
              <a:gdLst/>
              <a:ahLst/>
              <a:cxnLst/>
              <a:rect l="l" t="t" r="r" b="b"/>
              <a:pathLst>
                <a:path w="368" h="1569" extrusionOk="0">
                  <a:moveTo>
                    <a:pt x="201" y="1"/>
                  </a:moveTo>
                  <a:cubicBezTo>
                    <a:pt x="134" y="34"/>
                    <a:pt x="167" y="368"/>
                    <a:pt x="134" y="768"/>
                  </a:cubicBezTo>
                  <a:cubicBezTo>
                    <a:pt x="67" y="1202"/>
                    <a:pt x="0" y="1535"/>
                    <a:pt x="67" y="1569"/>
                  </a:cubicBezTo>
                  <a:cubicBezTo>
                    <a:pt x="134" y="1569"/>
                    <a:pt x="301" y="1235"/>
                    <a:pt x="334" y="801"/>
                  </a:cubicBezTo>
                  <a:cubicBezTo>
                    <a:pt x="367" y="368"/>
                    <a:pt x="267" y="1"/>
                    <a:pt x="20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1896;p44">
              <a:extLst>
                <a:ext uri="{FF2B5EF4-FFF2-40B4-BE49-F238E27FC236}">
                  <a16:creationId xmlns:a16="http://schemas.microsoft.com/office/drawing/2014/main" id="{9D323181-9FDD-4B06-8AA6-08E3EC340AAC}"/>
                </a:ext>
              </a:extLst>
            </p:cNvPr>
            <p:cNvSpPr/>
            <p:nvPr/>
          </p:nvSpPr>
          <p:spPr>
            <a:xfrm>
              <a:off x="8275643" y="4079914"/>
              <a:ext cx="13835" cy="15246"/>
            </a:xfrm>
            <a:custGeom>
              <a:avLst/>
              <a:gdLst/>
              <a:ahLst/>
              <a:cxnLst/>
              <a:rect l="l" t="t" r="r" b="b"/>
              <a:pathLst>
                <a:path w="735" h="810" extrusionOk="0">
                  <a:moveTo>
                    <a:pt x="79" y="0"/>
                  </a:moveTo>
                  <a:cubicBezTo>
                    <a:pt x="74" y="0"/>
                    <a:pt x="71" y="2"/>
                    <a:pt x="68" y="4"/>
                  </a:cubicBezTo>
                  <a:cubicBezTo>
                    <a:pt x="1" y="71"/>
                    <a:pt x="101" y="271"/>
                    <a:pt x="268" y="471"/>
                  </a:cubicBezTo>
                  <a:cubicBezTo>
                    <a:pt x="420" y="654"/>
                    <a:pt x="600" y="809"/>
                    <a:pt x="656" y="809"/>
                  </a:cubicBezTo>
                  <a:cubicBezTo>
                    <a:pt x="661" y="809"/>
                    <a:pt x="665" y="808"/>
                    <a:pt x="668" y="805"/>
                  </a:cubicBezTo>
                  <a:cubicBezTo>
                    <a:pt x="735" y="738"/>
                    <a:pt x="635" y="538"/>
                    <a:pt x="435" y="338"/>
                  </a:cubicBezTo>
                  <a:cubicBezTo>
                    <a:pt x="282" y="155"/>
                    <a:pt x="130" y="0"/>
                    <a:pt x="79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1897;p44">
              <a:extLst>
                <a:ext uri="{FF2B5EF4-FFF2-40B4-BE49-F238E27FC236}">
                  <a16:creationId xmlns:a16="http://schemas.microsoft.com/office/drawing/2014/main" id="{2B25FB24-795B-4B01-AC7B-ADC4F92434B9}"/>
                </a:ext>
              </a:extLst>
            </p:cNvPr>
            <p:cNvSpPr/>
            <p:nvPr/>
          </p:nvSpPr>
          <p:spPr>
            <a:xfrm>
              <a:off x="8217895" y="4150894"/>
              <a:ext cx="17599" cy="23359"/>
            </a:xfrm>
            <a:custGeom>
              <a:avLst/>
              <a:gdLst/>
              <a:ahLst/>
              <a:cxnLst/>
              <a:rect l="l" t="t" r="r" b="b"/>
              <a:pathLst>
                <a:path w="935" h="1241" extrusionOk="0">
                  <a:moveTo>
                    <a:pt x="46" y="0"/>
                  </a:moveTo>
                  <a:cubicBezTo>
                    <a:pt x="42" y="0"/>
                    <a:pt x="37" y="1"/>
                    <a:pt x="33" y="3"/>
                  </a:cubicBezTo>
                  <a:cubicBezTo>
                    <a:pt x="0" y="36"/>
                    <a:pt x="133" y="336"/>
                    <a:pt x="367" y="703"/>
                  </a:cubicBezTo>
                  <a:cubicBezTo>
                    <a:pt x="586" y="1016"/>
                    <a:pt x="804" y="1240"/>
                    <a:pt x="886" y="1240"/>
                  </a:cubicBezTo>
                  <a:cubicBezTo>
                    <a:pt x="892" y="1240"/>
                    <a:pt x="896" y="1239"/>
                    <a:pt x="901" y="1237"/>
                  </a:cubicBezTo>
                  <a:cubicBezTo>
                    <a:pt x="934" y="1204"/>
                    <a:pt x="801" y="904"/>
                    <a:pt x="567" y="570"/>
                  </a:cubicBezTo>
                  <a:cubicBezTo>
                    <a:pt x="347" y="255"/>
                    <a:pt x="127" y="0"/>
                    <a:pt x="46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1898;p44">
              <a:extLst>
                <a:ext uri="{FF2B5EF4-FFF2-40B4-BE49-F238E27FC236}">
                  <a16:creationId xmlns:a16="http://schemas.microsoft.com/office/drawing/2014/main" id="{263CF122-E50F-4565-B5D2-B4CD041341DD}"/>
                </a:ext>
              </a:extLst>
            </p:cNvPr>
            <p:cNvSpPr/>
            <p:nvPr/>
          </p:nvSpPr>
          <p:spPr>
            <a:xfrm>
              <a:off x="8381124" y="4062936"/>
              <a:ext cx="6306" cy="11519"/>
            </a:xfrm>
            <a:custGeom>
              <a:avLst/>
              <a:gdLst/>
              <a:ahLst/>
              <a:cxnLst/>
              <a:rect l="l" t="t" r="r" b="b"/>
              <a:pathLst>
                <a:path w="335" h="612" extrusionOk="0">
                  <a:moveTo>
                    <a:pt x="278" y="1"/>
                  </a:moveTo>
                  <a:cubicBezTo>
                    <a:pt x="208" y="1"/>
                    <a:pt x="98" y="123"/>
                    <a:pt x="68" y="273"/>
                  </a:cubicBezTo>
                  <a:cubicBezTo>
                    <a:pt x="1" y="439"/>
                    <a:pt x="1" y="606"/>
                    <a:pt x="68" y="606"/>
                  </a:cubicBezTo>
                  <a:cubicBezTo>
                    <a:pt x="75" y="610"/>
                    <a:pt x="82" y="611"/>
                    <a:pt x="90" y="611"/>
                  </a:cubicBezTo>
                  <a:cubicBezTo>
                    <a:pt x="155" y="611"/>
                    <a:pt x="241" y="489"/>
                    <a:pt x="301" y="339"/>
                  </a:cubicBezTo>
                  <a:cubicBezTo>
                    <a:pt x="334" y="173"/>
                    <a:pt x="334" y="6"/>
                    <a:pt x="301" y="6"/>
                  </a:cubicBezTo>
                  <a:cubicBezTo>
                    <a:pt x="294" y="2"/>
                    <a:pt x="286" y="1"/>
                    <a:pt x="27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1899;p44">
              <a:extLst>
                <a:ext uri="{FF2B5EF4-FFF2-40B4-BE49-F238E27FC236}">
                  <a16:creationId xmlns:a16="http://schemas.microsoft.com/office/drawing/2014/main" id="{BDB29931-B37B-4103-A9F6-2F3B2058BCF3}"/>
                </a:ext>
              </a:extLst>
            </p:cNvPr>
            <p:cNvSpPr/>
            <p:nvPr/>
          </p:nvSpPr>
          <p:spPr>
            <a:xfrm>
              <a:off x="8316469" y="4238174"/>
              <a:ext cx="8752" cy="25843"/>
            </a:xfrm>
            <a:custGeom>
              <a:avLst/>
              <a:gdLst/>
              <a:ahLst/>
              <a:cxnLst/>
              <a:rect l="l" t="t" r="r" b="b"/>
              <a:pathLst>
                <a:path w="465" h="1373" extrusionOk="0">
                  <a:moveTo>
                    <a:pt x="342" y="0"/>
                  </a:moveTo>
                  <a:cubicBezTo>
                    <a:pt x="339" y="0"/>
                    <a:pt x="337" y="1"/>
                    <a:pt x="334" y="3"/>
                  </a:cubicBezTo>
                  <a:cubicBezTo>
                    <a:pt x="300" y="3"/>
                    <a:pt x="267" y="303"/>
                    <a:pt x="167" y="670"/>
                  </a:cubicBezTo>
                  <a:cubicBezTo>
                    <a:pt x="100" y="1037"/>
                    <a:pt x="0" y="1337"/>
                    <a:pt x="33" y="1370"/>
                  </a:cubicBezTo>
                  <a:cubicBezTo>
                    <a:pt x="37" y="1372"/>
                    <a:pt x="41" y="1373"/>
                    <a:pt x="46" y="1373"/>
                  </a:cubicBezTo>
                  <a:cubicBezTo>
                    <a:pt x="122" y="1373"/>
                    <a:pt x="306" y="1114"/>
                    <a:pt x="400" y="736"/>
                  </a:cubicBezTo>
                  <a:cubicBezTo>
                    <a:pt x="464" y="353"/>
                    <a:pt x="406" y="0"/>
                    <a:pt x="342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1900;p44">
              <a:extLst>
                <a:ext uri="{FF2B5EF4-FFF2-40B4-BE49-F238E27FC236}">
                  <a16:creationId xmlns:a16="http://schemas.microsoft.com/office/drawing/2014/main" id="{DD004316-25FD-425E-AE50-1C67D21174C4}"/>
                </a:ext>
              </a:extLst>
            </p:cNvPr>
            <p:cNvSpPr/>
            <p:nvPr/>
          </p:nvSpPr>
          <p:spPr>
            <a:xfrm>
              <a:off x="8350989" y="3035134"/>
              <a:ext cx="10070" cy="15886"/>
            </a:xfrm>
            <a:custGeom>
              <a:avLst/>
              <a:gdLst/>
              <a:ahLst/>
              <a:cxnLst/>
              <a:rect l="l" t="t" r="r" b="b"/>
              <a:pathLst>
                <a:path w="535" h="844" extrusionOk="0">
                  <a:moveTo>
                    <a:pt x="78" y="1"/>
                  </a:moveTo>
                  <a:cubicBezTo>
                    <a:pt x="74" y="1"/>
                    <a:pt x="70" y="2"/>
                    <a:pt x="67" y="5"/>
                  </a:cubicBezTo>
                  <a:cubicBezTo>
                    <a:pt x="1" y="38"/>
                    <a:pt x="67" y="239"/>
                    <a:pt x="168" y="472"/>
                  </a:cubicBezTo>
                  <a:cubicBezTo>
                    <a:pt x="259" y="686"/>
                    <a:pt x="378" y="843"/>
                    <a:pt x="449" y="843"/>
                  </a:cubicBezTo>
                  <a:cubicBezTo>
                    <a:pt x="456" y="843"/>
                    <a:pt x="462" y="842"/>
                    <a:pt x="468" y="839"/>
                  </a:cubicBezTo>
                  <a:cubicBezTo>
                    <a:pt x="534" y="806"/>
                    <a:pt x="468" y="606"/>
                    <a:pt x="368" y="372"/>
                  </a:cubicBezTo>
                  <a:cubicBezTo>
                    <a:pt x="246" y="159"/>
                    <a:pt x="124" y="1"/>
                    <a:pt x="7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1901;p44">
              <a:extLst>
                <a:ext uri="{FF2B5EF4-FFF2-40B4-BE49-F238E27FC236}">
                  <a16:creationId xmlns:a16="http://schemas.microsoft.com/office/drawing/2014/main" id="{38717D98-5A94-465B-A356-149F76DC6D3C}"/>
                </a:ext>
              </a:extLst>
            </p:cNvPr>
            <p:cNvSpPr/>
            <p:nvPr/>
          </p:nvSpPr>
          <p:spPr>
            <a:xfrm>
              <a:off x="8227928" y="2806440"/>
              <a:ext cx="23886" cy="23528"/>
            </a:xfrm>
            <a:custGeom>
              <a:avLst/>
              <a:gdLst/>
              <a:ahLst/>
              <a:cxnLst/>
              <a:rect l="l" t="t" r="r" b="b"/>
              <a:pathLst>
                <a:path w="1269" h="1250" extrusionOk="0">
                  <a:moveTo>
                    <a:pt x="1195" y="0"/>
                  </a:moveTo>
                  <a:cubicBezTo>
                    <a:pt x="1075" y="0"/>
                    <a:pt x="763" y="190"/>
                    <a:pt x="501" y="480"/>
                  </a:cubicBezTo>
                  <a:cubicBezTo>
                    <a:pt x="168" y="814"/>
                    <a:pt x="1" y="1214"/>
                    <a:pt x="67" y="1247"/>
                  </a:cubicBezTo>
                  <a:cubicBezTo>
                    <a:pt x="71" y="1249"/>
                    <a:pt x="74" y="1250"/>
                    <a:pt x="78" y="1250"/>
                  </a:cubicBezTo>
                  <a:cubicBezTo>
                    <a:pt x="153" y="1250"/>
                    <a:pt x="348" y="933"/>
                    <a:pt x="635" y="647"/>
                  </a:cubicBezTo>
                  <a:cubicBezTo>
                    <a:pt x="968" y="313"/>
                    <a:pt x="1268" y="80"/>
                    <a:pt x="1235" y="13"/>
                  </a:cubicBezTo>
                  <a:cubicBezTo>
                    <a:pt x="1226" y="4"/>
                    <a:pt x="1213" y="0"/>
                    <a:pt x="1195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1902;p44">
              <a:extLst>
                <a:ext uri="{FF2B5EF4-FFF2-40B4-BE49-F238E27FC236}">
                  <a16:creationId xmlns:a16="http://schemas.microsoft.com/office/drawing/2014/main" id="{CAE0250E-E197-44B8-A25A-640F8B0910B7}"/>
                </a:ext>
              </a:extLst>
            </p:cNvPr>
            <p:cNvSpPr/>
            <p:nvPr/>
          </p:nvSpPr>
          <p:spPr>
            <a:xfrm>
              <a:off x="8336552" y="2783835"/>
              <a:ext cx="11952" cy="20347"/>
            </a:xfrm>
            <a:custGeom>
              <a:avLst/>
              <a:gdLst/>
              <a:ahLst/>
              <a:cxnLst/>
              <a:rect l="l" t="t" r="r" b="b"/>
              <a:pathLst>
                <a:path w="635" h="1081" extrusionOk="0">
                  <a:moveTo>
                    <a:pt x="90" y="0"/>
                  </a:moveTo>
                  <a:cubicBezTo>
                    <a:pt x="79" y="0"/>
                    <a:pt x="72" y="5"/>
                    <a:pt x="67" y="13"/>
                  </a:cubicBezTo>
                  <a:cubicBezTo>
                    <a:pt x="1" y="47"/>
                    <a:pt x="134" y="280"/>
                    <a:pt x="301" y="547"/>
                  </a:cubicBezTo>
                  <a:cubicBezTo>
                    <a:pt x="434" y="847"/>
                    <a:pt x="534" y="1081"/>
                    <a:pt x="601" y="1081"/>
                  </a:cubicBezTo>
                  <a:cubicBezTo>
                    <a:pt x="634" y="1047"/>
                    <a:pt x="601" y="780"/>
                    <a:pt x="468" y="447"/>
                  </a:cubicBezTo>
                  <a:cubicBezTo>
                    <a:pt x="352" y="186"/>
                    <a:pt x="160" y="0"/>
                    <a:pt x="9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1903;p44">
              <a:extLst>
                <a:ext uri="{FF2B5EF4-FFF2-40B4-BE49-F238E27FC236}">
                  <a16:creationId xmlns:a16="http://schemas.microsoft.com/office/drawing/2014/main" id="{BFB029FE-69A5-4F6D-9320-714946279160}"/>
                </a:ext>
              </a:extLst>
            </p:cNvPr>
            <p:cNvSpPr/>
            <p:nvPr/>
          </p:nvSpPr>
          <p:spPr>
            <a:xfrm>
              <a:off x="8044596" y="2861873"/>
              <a:ext cx="10691" cy="21476"/>
            </a:xfrm>
            <a:custGeom>
              <a:avLst/>
              <a:gdLst/>
              <a:ahLst/>
              <a:cxnLst/>
              <a:rect l="l" t="t" r="r" b="b"/>
              <a:pathLst>
                <a:path w="568" h="1141" extrusionOk="0">
                  <a:moveTo>
                    <a:pt x="487" y="0"/>
                  </a:moveTo>
                  <a:cubicBezTo>
                    <a:pt x="417" y="0"/>
                    <a:pt x="292" y="225"/>
                    <a:pt x="167" y="537"/>
                  </a:cubicBezTo>
                  <a:cubicBezTo>
                    <a:pt x="34" y="837"/>
                    <a:pt x="0" y="1138"/>
                    <a:pt x="34" y="1138"/>
                  </a:cubicBezTo>
                  <a:cubicBezTo>
                    <a:pt x="40" y="1140"/>
                    <a:pt x="47" y="1141"/>
                    <a:pt x="53" y="1141"/>
                  </a:cubicBezTo>
                  <a:cubicBezTo>
                    <a:pt x="147" y="1141"/>
                    <a:pt x="242" y="916"/>
                    <a:pt x="367" y="604"/>
                  </a:cubicBezTo>
                  <a:cubicBezTo>
                    <a:pt x="501" y="304"/>
                    <a:pt x="568" y="37"/>
                    <a:pt x="501" y="4"/>
                  </a:cubicBezTo>
                  <a:cubicBezTo>
                    <a:pt x="497" y="1"/>
                    <a:pt x="492" y="0"/>
                    <a:pt x="48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1904;p44">
              <a:extLst>
                <a:ext uri="{FF2B5EF4-FFF2-40B4-BE49-F238E27FC236}">
                  <a16:creationId xmlns:a16="http://schemas.microsoft.com/office/drawing/2014/main" id="{236B1009-9B12-4A2D-85F3-C0924ACDF452}"/>
                </a:ext>
              </a:extLst>
            </p:cNvPr>
            <p:cNvSpPr/>
            <p:nvPr/>
          </p:nvSpPr>
          <p:spPr>
            <a:xfrm>
              <a:off x="8037689" y="2987400"/>
              <a:ext cx="18220" cy="14889"/>
            </a:xfrm>
            <a:custGeom>
              <a:avLst/>
              <a:gdLst/>
              <a:ahLst/>
              <a:cxnLst/>
              <a:rect l="l" t="t" r="r" b="b"/>
              <a:pathLst>
                <a:path w="968" h="791" extrusionOk="0">
                  <a:moveTo>
                    <a:pt x="18" y="1"/>
                  </a:moveTo>
                  <a:cubicBezTo>
                    <a:pt x="10" y="1"/>
                    <a:pt x="4" y="3"/>
                    <a:pt x="1" y="6"/>
                  </a:cubicBezTo>
                  <a:cubicBezTo>
                    <a:pt x="1" y="73"/>
                    <a:pt x="134" y="273"/>
                    <a:pt x="401" y="473"/>
                  </a:cubicBezTo>
                  <a:cubicBezTo>
                    <a:pt x="621" y="666"/>
                    <a:pt x="819" y="790"/>
                    <a:pt x="900" y="790"/>
                  </a:cubicBezTo>
                  <a:cubicBezTo>
                    <a:pt x="917" y="790"/>
                    <a:pt x="929" y="785"/>
                    <a:pt x="935" y="773"/>
                  </a:cubicBezTo>
                  <a:cubicBezTo>
                    <a:pt x="968" y="740"/>
                    <a:pt x="801" y="540"/>
                    <a:pt x="534" y="306"/>
                  </a:cubicBezTo>
                  <a:cubicBezTo>
                    <a:pt x="325" y="127"/>
                    <a:pt x="89" y="1"/>
                    <a:pt x="1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1905;p44">
              <a:extLst>
                <a:ext uri="{FF2B5EF4-FFF2-40B4-BE49-F238E27FC236}">
                  <a16:creationId xmlns:a16="http://schemas.microsoft.com/office/drawing/2014/main" id="{CD826EE4-63A8-490F-BE27-C6C02AA0CA38}"/>
                </a:ext>
              </a:extLst>
            </p:cNvPr>
            <p:cNvSpPr/>
            <p:nvPr/>
          </p:nvSpPr>
          <p:spPr>
            <a:xfrm>
              <a:off x="8246769" y="2698060"/>
              <a:ext cx="7548" cy="14456"/>
            </a:xfrm>
            <a:custGeom>
              <a:avLst/>
              <a:gdLst/>
              <a:ahLst/>
              <a:cxnLst/>
              <a:rect l="l" t="t" r="r" b="b"/>
              <a:pathLst>
                <a:path w="401" h="768" extrusionOk="0">
                  <a:moveTo>
                    <a:pt x="67" y="0"/>
                  </a:moveTo>
                  <a:cubicBezTo>
                    <a:pt x="0" y="0"/>
                    <a:pt x="34" y="200"/>
                    <a:pt x="101" y="434"/>
                  </a:cubicBezTo>
                  <a:cubicBezTo>
                    <a:pt x="201" y="634"/>
                    <a:pt x="301" y="767"/>
                    <a:pt x="367" y="767"/>
                  </a:cubicBezTo>
                  <a:cubicBezTo>
                    <a:pt x="401" y="767"/>
                    <a:pt x="401" y="567"/>
                    <a:pt x="301" y="367"/>
                  </a:cubicBezTo>
                  <a:cubicBezTo>
                    <a:pt x="234" y="134"/>
                    <a:pt x="101" y="0"/>
                    <a:pt x="6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1906;p44">
              <a:extLst>
                <a:ext uri="{FF2B5EF4-FFF2-40B4-BE49-F238E27FC236}">
                  <a16:creationId xmlns:a16="http://schemas.microsoft.com/office/drawing/2014/main" id="{31CD1D9E-4465-4FEE-99C8-DC529BE9546B}"/>
                </a:ext>
              </a:extLst>
            </p:cNvPr>
            <p:cNvSpPr/>
            <p:nvPr/>
          </p:nvSpPr>
          <p:spPr>
            <a:xfrm>
              <a:off x="8442034" y="2750161"/>
              <a:ext cx="6306" cy="20178"/>
            </a:xfrm>
            <a:custGeom>
              <a:avLst/>
              <a:gdLst/>
              <a:ahLst/>
              <a:cxnLst/>
              <a:rect l="l" t="t" r="r" b="b"/>
              <a:pathLst>
                <a:path w="335" h="1072" extrusionOk="0">
                  <a:moveTo>
                    <a:pt x="301" y="1"/>
                  </a:moveTo>
                  <a:cubicBezTo>
                    <a:pt x="234" y="1"/>
                    <a:pt x="134" y="234"/>
                    <a:pt x="67" y="535"/>
                  </a:cubicBezTo>
                  <a:cubicBezTo>
                    <a:pt x="34" y="835"/>
                    <a:pt x="1" y="1068"/>
                    <a:pt x="67" y="1068"/>
                  </a:cubicBezTo>
                  <a:cubicBezTo>
                    <a:pt x="72" y="1070"/>
                    <a:pt x="76" y="1072"/>
                    <a:pt x="80" y="1072"/>
                  </a:cubicBezTo>
                  <a:cubicBezTo>
                    <a:pt x="147" y="1072"/>
                    <a:pt x="238" y="849"/>
                    <a:pt x="301" y="568"/>
                  </a:cubicBezTo>
                  <a:cubicBezTo>
                    <a:pt x="334" y="268"/>
                    <a:pt x="334" y="34"/>
                    <a:pt x="30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1907;p44">
              <a:extLst>
                <a:ext uri="{FF2B5EF4-FFF2-40B4-BE49-F238E27FC236}">
                  <a16:creationId xmlns:a16="http://schemas.microsoft.com/office/drawing/2014/main" id="{BC6FB155-7427-4CAE-9A2B-ED79F9D359FE}"/>
                </a:ext>
              </a:extLst>
            </p:cNvPr>
            <p:cNvSpPr/>
            <p:nvPr/>
          </p:nvSpPr>
          <p:spPr>
            <a:xfrm>
              <a:off x="8487245" y="2835502"/>
              <a:ext cx="11952" cy="24620"/>
            </a:xfrm>
            <a:custGeom>
              <a:avLst/>
              <a:gdLst/>
              <a:ahLst/>
              <a:cxnLst/>
              <a:rect l="l" t="t" r="r" b="b"/>
              <a:pathLst>
                <a:path w="635" h="1308" extrusionOk="0">
                  <a:moveTo>
                    <a:pt x="561" y="1"/>
                  </a:moveTo>
                  <a:cubicBezTo>
                    <a:pt x="517" y="1"/>
                    <a:pt x="359" y="287"/>
                    <a:pt x="200" y="604"/>
                  </a:cubicBezTo>
                  <a:cubicBezTo>
                    <a:pt x="67" y="971"/>
                    <a:pt x="0" y="1304"/>
                    <a:pt x="34" y="1304"/>
                  </a:cubicBezTo>
                  <a:cubicBezTo>
                    <a:pt x="37" y="1306"/>
                    <a:pt x="41" y="1307"/>
                    <a:pt x="46" y="1307"/>
                  </a:cubicBezTo>
                  <a:cubicBezTo>
                    <a:pt x="116" y="1307"/>
                    <a:pt x="243" y="1050"/>
                    <a:pt x="401" y="704"/>
                  </a:cubicBezTo>
                  <a:cubicBezTo>
                    <a:pt x="567" y="337"/>
                    <a:pt x="634" y="37"/>
                    <a:pt x="567" y="3"/>
                  </a:cubicBezTo>
                  <a:cubicBezTo>
                    <a:pt x="566" y="2"/>
                    <a:pt x="564" y="1"/>
                    <a:pt x="56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1908;p44">
              <a:extLst>
                <a:ext uri="{FF2B5EF4-FFF2-40B4-BE49-F238E27FC236}">
                  <a16:creationId xmlns:a16="http://schemas.microsoft.com/office/drawing/2014/main" id="{C982A197-09A6-4B5B-9092-619226D0F066}"/>
                </a:ext>
              </a:extLst>
            </p:cNvPr>
            <p:cNvSpPr/>
            <p:nvPr/>
          </p:nvSpPr>
          <p:spPr>
            <a:xfrm>
              <a:off x="8442034" y="2906463"/>
              <a:ext cx="15096" cy="26427"/>
            </a:xfrm>
            <a:custGeom>
              <a:avLst/>
              <a:gdLst/>
              <a:ahLst/>
              <a:cxnLst/>
              <a:rect l="l" t="t" r="r" b="b"/>
              <a:pathLst>
                <a:path w="802" h="1404" extrusionOk="0">
                  <a:moveTo>
                    <a:pt x="74" y="0"/>
                  </a:moveTo>
                  <a:cubicBezTo>
                    <a:pt x="71" y="0"/>
                    <a:pt x="69" y="1"/>
                    <a:pt x="67" y="3"/>
                  </a:cubicBezTo>
                  <a:cubicBezTo>
                    <a:pt x="1" y="36"/>
                    <a:pt x="101" y="370"/>
                    <a:pt x="301" y="737"/>
                  </a:cubicBezTo>
                  <a:cubicBezTo>
                    <a:pt x="501" y="1137"/>
                    <a:pt x="701" y="1404"/>
                    <a:pt x="768" y="1404"/>
                  </a:cubicBezTo>
                  <a:cubicBezTo>
                    <a:pt x="801" y="1371"/>
                    <a:pt x="701" y="1037"/>
                    <a:pt x="501" y="637"/>
                  </a:cubicBezTo>
                  <a:cubicBezTo>
                    <a:pt x="311" y="288"/>
                    <a:pt x="121" y="0"/>
                    <a:pt x="74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1909;p44">
              <a:extLst>
                <a:ext uri="{FF2B5EF4-FFF2-40B4-BE49-F238E27FC236}">
                  <a16:creationId xmlns:a16="http://schemas.microsoft.com/office/drawing/2014/main" id="{302921A6-564D-446B-8E70-4B42C493A417}"/>
                </a:ext>
              </a:extLst>
            </p:cNvPr>
            <p:cNvSpPr/>
            <p:nvPr/>
          </p:nvSpPr>
          <p:spPr>
            <a:xfrm>
              <a:off x="8523027" y="2986176"/>
              <a:ext cx="9430" cy="18917"/>
            </a:xfrm>
            <a:custGeom>
              <a:avLst/>
              <a:gdLst/>
              <a:ahLst/>
              <a:cxnLst/>
              <a:rect l="l" t="t" r="r" b="b"/>
              <a:pathLst>
                <a:path w="501" h="1005" extrusionOk="0">
                  <a:moveTo>
                    <a:pt x="425" y="1"/>
                  </a:moveTo>
                  <a:cubicBezTo>
                    <a:pt x="377" y="1"/>
                    <a:pt x="229" y="193"/>
                    <a:pt x="167" y="471"/>
                  </a:cubicBezTo>
                  <a:cubicBezTo>
                    <a:pt x="67" y="738"/>
                    <a:pt x="1" y="972"/>
                    <a:pt x="67" y="1005"/>
                  </a:cubicBezTo>
                  <a:cubicBezTo>
                    <a:pt x="134" y="1005"/>
                    <a:pt x="267" y="805"/>
                    <a:pt x="368" y="538"/>
                  </a:cubicBezTo>
                  <a:cubicBezTo>
                    <a:pt x="434" y="271"/>
                    <a:pt x="501" y="4"/>
                    <a:pt x="434" y="4"/>
                  </a:cubicBezTo>
                  <a:cubicBezTo>
                    <a:pt x="432" y="2"/>
                    <a:pt x="429" y="1"/>
                    <a:pt x="425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1910;p44">
              <a:extLst>
                <a:ext uri="{FF2B5EF4-FFF2-40B4-BE49-F238E27FC236}">
                  <a16:creationId xmlns:a16="http://schemas.microsoft.com/office/drawing/2014/main" id="{3F45B3F6-CA10-4CB8-B80F-1705B9B28297}"/>
                </a:ext>
              </a:extLst>
            </p:cNvPr>
            <p:cNvSpPr/>
            <p:nvPr/>
          </p:nvSpPr>
          <p:spPr>
            <a:xfrm>
              <a:off x="8455228" y="3064008"/>
              <a:ext cx="9430" cy="12141"/>
            </a:xfrm>
            <a:custGeom>
              <a:avLst/>
              <a:gdLst/>
              <a:ahLst/>
              <a:cxnLst/>
              <a:rect l="l" t="t" r="r" b="b"/>
              <a:pathLst>
                <a:path w="501" h="645" extrusionOk="0">
                  <a:moveTo>
                    <a:pt x="80" y="0"/>
                  </a:moveTo>
                  <a:cubicBezTo>
                    <a:pt x="75" y="0"/>
                    <a:pt x="70" y="2"/>
                    <a:pt x="67" y="6"/>
                  </a:cubicBezTo>
                  <a:cubicBezTo>
                    <a:pt x="0" y="39"/>
                    <a:pt x="33" y="206"/>
                    <a:pt x="167" y="372"/>
                  </a:cubicBezTo>
                  <a:cubicBezTo>
                    <a:pt x="256" y="522"/>
                    <a:pt x="373" y="644"/>
                    <a:pt x="420" y="644"/>
                  </a:cubicBezTo>
                  <a:cubicBezTo>
                    <a:pt x="426" y="644"/>
                    <a:pt x="430" y="643"/>
                    <a:pt x="434" y="639"/>
                  </a:cubicBezTo>
                  <a:cubicBezTo>
                    <a:pt x="500" y="606"/>
                    <a:pt x="434" y="439"/>
                    <a:pt x="334" y="272"/>
                  </a:cubicBezTo>
                  <a:cubicBezTo>
                    <a:pt x="244" y="123"/>
                    <a:pt x="128" y="0"/>
                    <a:pt x="8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1911;p44">
              <a:extLst>
                <a:ext uri="{FF2B5EF4-FFF2-40B4-BE49-F238E27FC236}">
                  <a16:creationId xmlns:a16="http://schemas.microsoft.com/office/drawing/2014/main" id="{DC526C08-D145-4AB8-867A-EF6C716207B2}"/>
                </a:ext>
              </a:extLst>
            </p:cNvPr>
            <p:cNvSpPr/>
            <p:nvPr/>
          </p:nvSpPr>
          <p:spPr>
            <a:xfrm>
              <a:off x="8456470" y="3201544"/>
              <a:ext cx="20742" cy="20874"/>
            </a:xfrm>
            <a:custGeom>
              <a:avLst/>
              <a:gdLst/>
              <a:ahLst/>
              <a:cxnLst/>
              <a:rect l="l" t="t" r="r" b="b"/>
              <a:pathLst>
                <a:path w="1102" h="1109" extrusionOk="0">
                  <a:moveTo>
                    <a:pt x="78" y="0"/>
                  </a:moveTo>
                  <a:cubicBezTo>
                    <a:pt x="74" y="0"/>
                    <a:pt x="70" y="1"/>
                    <a:pt x="67" y="4"/>
                  </a:cubicBezTo>
                  <a:cubicBezTo>
                    <a:pt x="1" y="70"/>
                    <a:pt x="201" y="337"/>
                    <a:pt x="468" y="638"/>
                  </a:cubicBezTo>
                  <a:cubicBezTo>
                    <a:pt x="746" y="916"/>
                    <a:pt x="967" y="1108"/>
                    <a:pt x="1051" y="1108"/>
                  </a:cubicBezTo>
                  <a:cubicBezTo>
                    <a:pt x="1058" y="1108"/>
                    <a:pt x="1063" y="1107"/>
                    <a:pt x="1068" y="1105"/>
                  </a:cubicBezTo>
                  <a:cubicBezTo>
                    <a:pt x="1102" y="1038"/>
                    <a:pt x="901" y="771"/>
                    <a:pt x="635" y="471"/>
                  </a:cubicBezTo>
                  <a:cubicBezTo>
                    <a:pt x="387" y="192"/>
                    <a:pt x="140" y="0"/>
                    <a:pt x="78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1912;p44">
              <a:extLst>
                <a:ext uri="{FF2B5EF4-FFF2-40B4-BE49-F238E27FC236}">
                  <a16:creationId xmlns:a16="http://schemas.microsoft.com/office/drawing/2014/main" id="{99FC0DFC-3C6D-445B-ABB3-4C610D011431}"/>
                </a:ext>
              </a:extLst>
            </p:cNvPr>
            <p:cNvSpPr/>
            <p:nvPr/>
          </p:nvSpPr>
          <p:spPr>
            <a:xfrm>
              <a:off x="8539346" y="3117878"/>
              <a:ext cx="17599" cy="20404"/>
            </a:xfrm>
            <a:custGeom>
              <a:avLst/>
              <a:gdLst/>
              <a:ahLst/>
              <a:cxnLst/>
              <a:rect l="l" t="t" r="r" b="b"/>
              <a:pathLst>
                <a:path w="935" h="1084" extrusionOk="0">
                  <a:moveTo>
                    <a:pt x="63" y="1"/>
                  </a:moveTo>
                  <a:cubicBezTo>
                    <a:pt x="52" y="1"/>
                    <a:pt x="42" y="4"/>
                    <a:pt x="34" y="12"/>
                  </a:cubicBezTo>
                  <a:cubicBezTo>
                    <a:pt x="1" y="46"/>
                    <a:pt x="134" y="312"/>
                    <a:pt x="368" y="613"/>
                  </a:cubicBezTo>
                  <a:cubicBezTo>
                    <a:pt x="584" y="891"/>
                    <a:pt x="801" y="1083"/>
                    <a:pt x="884" y="1083"/>
                  </a:cubicBezTo>
                  <a:cubicBezTo>
                    <a:pt x="891" y="1083"/>
                    <a:pt x="897" y="1082"/>
                    <a:pt x="902" y="1080"/>
                  </a:cubicBezTo>
                  <a:cubicBezTo>
                    <a:pt x="935" y="1046"/>
                    <a:pt x="768" y="779"/>
                    <a:pt x="535" y="479"/>
                  </a:cubicBezTo>
                  <a:cubicBezTo>
                    <a:pt x="328" y="214"/>
                    <a:pt x="148" y="1"/>
                    <a:pt x="63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1913;p44">
              <a:extLst>
                <a:ext uri="{FF2B5EF4-FFF2-40B4-BE49-F238E27FC236}">
                  <a16:creationId xmlns:a16="http://schemas.microsoft.com/office/drawing/2014/main" id="{E56B631D-C6BA-4DC6-9682-B4A5F2B1B6EF}"/>
                </a:ext>
              </a:extLst>
            </p:cNvPr>
            <p:cNvSpPr/>
            <p:nvPr/>
          </p:nvSpPr>
          <p:spPr>
            <a:xfrm>
              <a:off x="8598994" y="3229231"/>
              <a:ext cx="13835" cy="24563"/>
            </a:xfrm>
            <a:custGeom>
              <a:avLst/>
              <a:gdLst/>
              <a:ahLst/>
              <a:cxnLst/>
              <a:rect l="l" t="t" r="r" b="b"/>
              <a:pathLst>
                <a:path w="735" h="1305" extrusionOk="0">
                  <a:moveTo>
                    <a:pt x="668" y="0"/>
                  </a:moveTo>
                  <a:cubicBezTo>
                    <a:pt x="601" y="0"/>
                    <a:pt x="434" y="267"/>
                    <a:pt x="268" y="634"/>
                  </a:cubicBezTo>
                  <a:cubicBezTo>
                    <a:pt x="68" y="968"/>
                    <a:pt x="1" y="1301"/>
                    <a:pt x="34" y="1301"/>
                  </a:cubicBezTo>
                  <a:cubicBezTo>
                    <a:pt x="38" y="1303"/>
                    <a:pt x="42" y="1304"/>
                    <a:pt x="47" y="1304"/>
                  </a:cubicBezTo>
                  <a:cubicBezTo>
                    <a:pt x="123" y="1304"/>
                    <a:pt x="311" y="1047"/>
                    <a:pt x="468" y="701"/>
                  </a:cubicBezTo>
                  <a:cubicBezTo>
                    <a:pt x="635" y="367"/>
                    <a:pt x="735" y="34"/>
                    <a:pt x="668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1914;p44">
              <a:extLst>
                <a:ext uri="{FF2B5EF4-FFF2-40B4-BE49-F238E27FC236}">
                  <a16:creationId xmlns:a16="http://schemas.microsoft.com/office/drawing/2014/main" id="{DC97A352-A6E1-4661-BA57-2EB0C13645CE}"/>
                </a:ext>
              </a:extLst>
            </p:cNvPr>
            <p:cNvSpPr/>
            <p:nvPr/>
          </p:nvSpPr>
          <p:spPr>
            <a:xfrm>
              <a:off x="8487245" y="3331833"/>
              <a:ext cx="20742" cy="17392"/>
            </a:xfrm>
            <a:custGeom>
              <a:avLst/>
              <a:gdLst/>
              <a:ahLst/>
              <a:cxnLst/>
              <a:rect l="l" t="t" r="r" b="b"/>
              <a:pathLst>
                <a:path w="1102" h="924" extrusionOk="0">
                  <a:moveTo>
                    <a:pt x="84" y="0"/>
                  </a:moveTo>
                  <a:cubicBezTo>
                    <a:pt x="58" y="0"/>
                    <a:pt x="40" y="7"/>
                    <a:pt x="34" y="20"/>
                  </a:cubicBezTo>
                  <a:cubicBezTo>
                    <a:pt x="0" y="87"/>
                    <a:pt x="267" y="254"/>
                    <a:pt x="534" y="487"/>
                  </a:cubicBezTo>
                  <a:cubicBezTo>
                    <a:pt x="784" y="705"/>
                    <a:pt x="975" y="924"/>
                    <a:pt x="1026" y="924"/>
                  </a:cubicBezTo>
                  <a:cubicBezTo>
                    <a:pt x="1029" y="924"/>
                    <a:pt x="1032" y="923"/>
                    <a:pt x="1034" y="921"/>
                  </a:cubicBezTo>
                  <a:cubicBezTo>
                    <a:pt x="1101" y="887"/>
                    <a:pt x="968" y="587"/>
                    <a:pt x="667" y="320"/>
                  </a:cubicBezTo>
                  <a:cubicBezTo>
                    <a:pt x="427" y="107"/>
                    <a:pt x="187" y="0"/>
                    <a:pt x="84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1915;p44">
              <a:extLst>
                <a:ext uri="{FF2B5EF4-FFF2-40B4-BE49-F238E27FC236}">
                  <a16:creationId xmlns:a16="http://schemas.microsoft.com/office/drawing/2014/main" id="{8D10FAEA-6DA3-41F7-A37F-72F52E1F862B}"/>
                </a:ext>
              </a:extLst>
            </p:cNvPr>
            <p:cNvSpPr/>
            <p:nvPr/>
          </p:nvSpPr>
          <p:spPr>
            <a:xfrm>
              <a:off x="8495395" y="3445841"/>
              <a:ext cx="16978" cy="3783"/>
            </a:xfrm>
            <a:custGeom>
              <a:avLst/>
              <a:gdLst/>
              <a:ahLst/>
              <a:cxnLst/>
              <a:rect l="l" t="t" r="r" b="b"/>
              <a:pathLst>
                <a:path w="902" h="201" extrusionOk="0">
                  <a:moveTo>
                    <a:pt x="468" y="1"/>
                  </a:moveTo>
                  <a:cubicBezTo>
                    <a:pt x="201" y="1"/>
                    <a:pt x="1" y="34"/>
                    <a:pt x="1" y="101"/>
                  </a:cubicBezTo>
                  <a:cubicBezTo>
                    <a:pt x="1" y="167"/>
                    <a:pt x="201" y="201"/>
                    <a:pt x="468" y="201"/>
                  </a:cubicBezTo>
                  <a:cubicBezTo>
                    <a:pt x="701" y="201"/>
                    <a:pt x="902" y="167"/>
                    <a:pt x="902" y="101"/>
                  </a:cubicBezTo>
                  <a:cubicBezTo>
                    <a:pt x="902" y="34"/>
                    <a:pt x="701" y="1"/>
                    <a:pt x="46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1916;p44">
              <a:extLst>
                <a:ext uri="{FF2B5EF4-FFF2-40B4-BE49-F238E27FC236}">
                  <a16:creationId xmlns:a16="http://schemas.microsoft.com/office/drawing/2014/main" id="{4A90D042-FEF1-4654-B418-AEB3C9FE8490}"/>
                </a:ext>
              </a:extLst>
            </p:cNvPr>
            <p:cNvSpPr/>
            <p:nvPr/>
          </p:nvSpPr>
          <p:spPr>
            <a:xfrm>
              <a:off x="8607163" y="3396865"/>
              <a:ext cx="9430" cy="23321"/>
            </a:xfrm>
            <a:custGeom>
              <a:avLst/>
              <a:gdLst/>
              <a:ahLst/>
              <a:cxnLst/>
              <a:rect l="l" t="t" r="r" b="b"/>
              <a:pathLst>
                <a:path w="501" h="1239" extrusionOk="0">
                  <a:moveTo>
                    <a:pt x="367" y="1"/>
                  </a:moveTo>
                  <a:cubicBezTo>
                    <a:pt x="301" y="34"/>
                    <a:pt x="267" y="301"/>
                    <a:pt x="201" y="635"/>
                  </a:cubicBezTo>
                  <a:cubicBezTo>
                    <a:pt x="101" y="968"/>
                    <a:pt x="0" y="1202"/>
                    <a:pt x="67" y="1235"/>
                  </a:cubicBezTo>
                  <a:cubicBezTo>
                    <a:pt x="69" y="1237"/>
                    <a:pt x="72" y="1238"/>
                    <a:pt x="76" y="1238"/>
                  </a:cubicBezTo>
                  <a:cubicBezTo>
                    <a:pt x="126" y="1238"/>
                    <a:pt x="307" y="1012"/>
                    <a:pt x="401" y="668"/>
                  </a:cubicBezTo>
                  <a:cubicBezTo>
                    <a:pt x="501" y="301"/>
                    <a:pt x="434" y="1"/>
                    <a:pt x="36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1917;p44">
              <a:extLst>
                <a:ext uri="{FF2B5EF4-FFF2-40B4-BE49-F238E27FC236}">
                  <a16:creationId xmlns:a16="http://schemas.microsoft.com/office/drawing/2014/main" id="{918D94F1-85F6-4536-96D4-D8FD1BBCFCB8}"/>
                </a:ext>
              </a:extLst>
            </p:cNvPr>
            <p:cNvSpPr/>
            <p:nvPr/>
          </p:nvSpPr>
          <p:spPr>
            <a:xfrm>
              <a:off x="8693182" y="3427583"/>
              <a:ext cx="10691" cy="25862"/>
            </a:xfrm>
            <a:custGeom>
              <a:avLst/>
              <a:gdLst/>
              <a:ahLst/>
              <a:cxnLst/>
              <a:rect l="l" t="t" r="r" b="b"/>
              <a:pathLst>
                <a:path w="568" h="1374" extrusionOk="0">
                  <a:moveTo>
                    <a:pt x="45" y="1"/>
                  </a:moveTo>
                  <a:cubicBezTo>
                    <a:pt x="41" y="1"/>
                    <a:pt x="37" y="2"/>
                    <a:pt x="34" y="3"/>
                  </a:cubicBezTo>
                  <a:cubicBezTo>
                    <a:pt x="0" y="3"/>
                    <a:pt x="34" y="337"/>
                    <a:pt x="167" y="704"/>
                  </a:cubicBezTo>
                  <a:cubicBezTo>
                    <a:pt x="294" y="1084"/>
                    <a:pt x="451" y="1374"/>
                    <a:pt x="523" y="1374"/>
                  </a:cubicBezTo>
                  <a:cubicBezTo>
                    <a:pt x="527" y="1374"/>
                    <a:pt x="531" y="1373"/>
                    <a:pt x="534" y="1371"/>
                  </a:cubicBezTo>
                  <a:cubicBezTo>
                    <a:pt x="567" y="1338"/>
                    <a:pt x="534" y="1037"/>
                    <a:pt x="401" y="637"/>
                  </a:cubicBezTo>
                  <a:cubicBezTo>
                    <a:pt x="274" y="289"/>
                    <a:pt x="117" y="1"/>
                    <a:pt x="45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1918;p44">
              <a:extLst>
                <a:ext uri="{FF2B5EF4-FFF2-40B4-BE49-F238E27FC236}">
                  <a16:creationId xmlns:a16="http://schemas.microsoft.com/office/drawing/2014/main" id="{FBA5CD91-14C7-4D65-AD3D-6685630892B0}"/>
                </a:ext>
              </a:extLst>
            </p:cNvPr>
            <p:cNvSpPr/>
            <p:nvPr/>
          </p:nvSpPr>
          <p:spPr>
            <a:xfrm>
              <a:off x="8686896" y="3560696"/>
              <a:ext cx="16357" cy="27744"/>
            </a:xfrm>
            <a:custGeom>
              <a:avLst/>
              <a:gdLst/>
              <a:ahLst/>
              <a:cxnLst/>
              <a:rect l="l" t="t" r="r" b="b"/>
              <a:pathLst>
                <a:path w="869" h="1474" extrusionOk="0">
                  <a:moveTo>
                    <a:pt x="823" y="1"/>
                  </a:moveTo>
                  <a:cubicBezTo>
                    <a:pt x="744" y="1"/>
                    <a:pt x="524" y="290"/>
                    <a:pt x="334" y="670"/>
                  </a:cubicBezTo>
                  <a:cubicBezTo>
                    <a:pt x="134" y="1104"/>
                    <a:pt x="1" y="1437"/>
                    <a:pt x="68" y="1471"/>
                  </a:cubicBezTo>
                  <a:cubicBezTo>
                    <a:pt x="69" y="1472"/>
                    <a:pt x="71" y="1473"/>
                    <a:pt x="73" y="1473"/>
                  </a:cubicBezTo>
                  <a:cubicBezTo>
                    <a:pt x="122" y="1473"/>
                    <a:pt x="344" y="1152"/>
                    <a:pt x="535" y="770"/>
                  </a:cubicBezTo>
                  <a:cubicBezTo>
                    <a:pt x="735" y="370"/>
                    <a:pt x="868" y="36"/>
                    <a:pt x="835" y="3"/>
                  </a:cubicBezTo>
                  <a:cubicBezTo>
                    <a:pt x="831" y="1"/>
                    <a:pt x="828" y="1"/>
                    <a:pt x="823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1919;p44">
              <a:extLst>
                <a:ext uri="{FF2B5EF4-FFF2-40B4-BE49-F238E27FC236}">
                  <a16:creationId xmlns:a16="http://schemas.microsoft.com/office/drawing/2014/main" id="{5318902A-60B5-46BA-A969-72515965EAB3}"/>
                </a:ext>
              </a:extLst>
            </p:cNvPr>
            <p:cNvSpPr/>
            <p:nvPr/>
          </p:nvSpPr>
          <p:spPr>
            <a:xfrm>
              <a:off x="8589583" y="3641689"/>
              <a:ext cx="12573" cy="25862"/>
            </a:xfrm>
            <a:custGeom>
              <a:avLst/>
              <a:gdLst/>
              <a:ahLst/>
              <a:cxnLst/>
              <a:rect l="l" t="t" r="r" b="b"/>
              <a:pathLst>
                <a:path w="668" h="1374" extrusionOk="0">
                  <a:moveTo>
                    <a:pt x="74" y="1"/>
                  </a:moveTo>
                  <a:cubicBezTo>
                    <a:pt x="71" y="1"/>
                    <a:pt x="69" y="1"/>
                    <a:pt x="67" y="3"/>
                  </a:cubicBezTo>
                  <a:cubicBezTo>
                    <a:pt x="0" y="37"/>
                    <a:pt x="67" y="337"/>
                    <a:pt x="234" y="737"/>
                  </a:cubicBezTo>
                  <a:cubicBezTo>
                    <a:pt x="392" y="1085"/>
                    <a:pt x="551" y="1373"/>
                    <a:pt x="623" y="1373"/>
                  </a:cubicBezTo>
                  <a:cubicBezTo>
                    <a:pt x="627" y="1373"/>
                    <a:pt x="631" y="1373"/>
                    <a:pt x="634" y="1371"/>
                  </a:cubicBezTo>
                  <a:cubicBezTo>
                    <a:pt x="668" y="1371"/>
                    <a:pt x="601" y="1037"/>
                    <a:pt x="434" y="637"/>
                  </a:cubicBezTo>
                  <a:cubicBezTo>
                    <a:pt x="308" y="289"/>
                    <a:pt x="121" y="1"/>
                    <a:pt x="7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1920;p44">
              <a:extLst>
                <a:ext uri="{FF2B5EF4-FFF2-40B4-BE49-F238E27FC236}">
                  <a16:creationId xmlns:a16="http://schemas.microsoft.com/office/drawing/2014/main" id="{F3003E3F-031A-4916-BFE7-9A5B4C69AF1D}"/>
                </a:ext>
              </a:extLst>
            </p:cNvPr>
            <p:cNvSpPr/>
            <p:nvPr/>
          </p:nvSpPr>
          <p:spPr>
            <a:xfrm>
              <a:off x="8491010" y="3696368"/>
              <a:ext cx="14456" cy="3783"/>
            </a:xfrm>
            <a:custGeom>
              <a:avLst/>
              <a:gdLst/>
              <a:ahLst/>
              <a:cxnLst/>
              <a:rect l="l" t="t" r="r" b="b"/>
              <a:pathLst>
                <a:path w="768" h="201" extrusionOk="0">
                  <a:moveTo>
                    <a:pt x="367" y="0"/>
                  </a:moveTo>
                  <a:cubicBezTo>
                    <a:pt x="167" y="0"/>
                    <a:pt x="0" y="34"/>
                    <a:pt x="0" y="100"/>
                  </a:cubicBezTo>
                  <a:cubicBezTo>
                    <a:pt x="0" y="167"/>
                    <a:pt x="167" y="200"/>
                    <a:pt x="367" y="200"/>
                  </a:cubicBezTo>
                  <a:cubicBezTo>
                    <a:pt x="601" y="200"/>
                    <a:pt x="768" y="167"/>
                    <a:pt x="768" y="100"/>
                  </a:cubicBezTo>
                  <a:cubicBezTo>
                    <a:pt x="768" y="34"/>
                    <a:pt x="601" y="0"/>
                    <a:pt x="36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1921;p44">
              <a:extLst>
                <a:ext uri="{FF2B5EF4-FFF2-40B4-BE49-F238E27FC236}">
                  <a16:creationId xmlns:a16="http://schemas.microsoft.com/office/drawing/2014/main" id="{B0C1A487-9671-44E5-A8EA-6F1643AB5103}"/>
                </a:ext>
              </a:extLst>
            </p:cNvPr>
            <p:cNvSpPr/>
            <p:nvPr/>
          </p:nvSpPr>
          <p:spPr>
            <a:xfrm>
              <a:off x="8553802" y="3803035"/>
              <a:ext cx="7548" cy="21439"/>
            </a:xfrm>
            <a:custGeom>
              <a:avLst/>
              <a:gdLst/>
              <a:ahLst/>
              <a:cxnLst/>
              <a:rect l="l" t="t" r="r" b="b"/>
              <a:pathLst>
                <a:path w="401" h="1139" extrusionOk="0">
                  <a:moveTo>
                    <a:pt x="47" y="1"/>
                  </a:moveTo>
                  <a:cubicBezTo>
                    <a:pt x="42" y="1"/>
                    <a:pt x="38" y="2"/>
                    <a:pt x="33" y="4"/>
                  </a:cubicBezTo>
                  <a:cubicBezTo>
                    <a:pt x="0" y="4"/>
                    <a:pt x="0" y="271"/>
                    <a:pt x="100" y="604"/>
                  </a:cubicBezTo>
                  <a:cubicBezTo>
                    <a:pt x="167" y="905"/>
                    <a:pt x="300" y="1138"/>
                    <a:pt x="334" y="1138"/>
                  </a:cubicBezTo>
                  <a:cubicBezTo>
                    <a:pt x="400" y="1105"/>
                    <a:pt x="400" y="838"/>
                    <a:pt x="300" y="538"/>
                  </a:cubicBezTo>
                  <a:cubicBezTo>
                    <a:pt x="207" y="225"/>
                    <a:pt x="113" y="1"/>
                    <a:pt x="4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1922;p44">
              <a:extLst>
                <a:ext uri="{FF2B5EF4-FFF2-40B4-BE49-F238E27FC236}">
                  <a16:creationId xmlns:a16="http://schemas.microsoft.com/office/drawing/2014/main" id="{CC978724-00C6-4132-A43C-608B58003821}"/>
                </a:ext>
              </a:extLst>
            </p:cNvPr>
            <p:cNvSpPr/>
            <p:nvPr/>
          </p:nvSpPr>
          <p:spPr>
            <a:xfrm>
              <a:off x="8489749" y="3767837"/>
              <a:ext cx="10691" cy="14644"/>
            </a:xfrm>
            <a:custGeom>
              <a:avLst/>
              <a:gdLst/>
              <a:ahLst/>
              <a:cxnLst/>
              <a:rect l="l" t="t" r="r" b="b"/>
              <a:pathLst>
                <a:path w="568" h="778" extrusionOk="0">
                  <a:moveTo>
                    <a:pt x="512" y="1"/>
                  </a:moveTo>
                  <a:cubicBezTo>
                    <a:pt x="440" y="1"/>
                    <a:pt x="321" y="127"/>
                    <a:pt x="201" y="306"/>
                  </a:cubicBezTo>
                  <a:cubicBezTo>
                    <a:pt x="67" y="540"/>
                    <a:pt x="1" y="740"/>
                    <a:pt x="67" y="773"/>
                  </a:cubicBezTo>
                  <a:cubicBezTo>
                    <a:pt x="70" y="776"/>
                    <a:pt x="74" y="777"/>
                    <a:pt x="78" y="777"/>
                  </a:cubicBezTo>
                  <a:cubicBezTo>
                    <a:pt x="124" y="777"/>
                    <a:pt x="246" y="622"/>
                    <a:pt x="368" y="440"/>
                  </a:cubicBezTo>
                  <a:cubicBezTo>
                    <a:pt x="534" y="206"/>
                    <a:pt x="568" y="6"/>
                    <a:pt x="534" y="6"/>
                  </a:cubicBezTo>
                  <a:cubicBezTo>
                    <a:pt x="528" y="3"/>
                    <a:pt x="520" y="1"/>
                    <a:pt x="512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1923;p44">
              <a:extLst>
                <a:ext uri="{FF2B5EF4-FFF2-40B4-BE49-F238E27FC236}">
                  <a16:creationId xmlns:a16="http://schemas.microsoft.com/office/drawing/2014/main" id="{9D4FD2AA-CAE2-4949-9558-F679BDEC31A2}"/>
                </a:ext>
              </a:extLst>
            </p:cNvPr>
            <p:cNvSpPr/>
            <p:nvPr/>
          </p:nvSpPr>
          <p:spPr>
            <a:xfrm>
              <a:off x="8485363" y="3896602"/>
              <a:ext cx="5666" cy="24563"/>
            </a:xfrm>
            <a:custGeom>
              <a:avLst/>
              <a:gdLst/>
              <a:ahLst/>
              <a:cxnLst/>
              <a:rect l="l" t="t" r="r" b="b"/>
              <a:pathLst>
                <a:path w="301" h="1305" extrusionOk="0">
                  <a:moveTo>
                    <a:pt x="77" y="1"/>
                  </a:moveTo>
                  <a:cubicBezTo>
                    <a:pt x="74" y="1"/>
                    <a:pt x="70" y="1"/>
                    <a:pt x="67" y="3"/>
                  </a:cubicBezTo>
                  <a:cubicBezTo>
                    <a:pt x="0" y="3"/>
                    <a:pt x="0" y="303"/>
                    <a:pt x="34" y="670"/>
                  </a:cubicBezTo>
                  <a:cubicBezTo>
                    <a:pt x="67" y="1037"/>
                    <a:pt x="167" y="1304"/>
                    <a:pt x="234" y="1304"/>
                  </a:cubicBezTo>
                  <a:cubicBezTo>
                    <a:pt x="267" y="1304"/>
                    <a:pt x="300" y="1004"/>
                    <a:pt x="234" y="637"/>
                  </a:cubicBezTo>
                  <a:cubicBezTo>
                    <a:pt x="202" y="289"/>
                    <a:pt x="140" y="1"/>
                    <a:pt x="7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32201266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Rectangle: Rounded Corners 65">
            <a:extLst>
              <a:ext uri="{FF2B5EF4-FFF2-40B4-BE49-F238E27FC236}">
                <a16:creationId xmlns:a16="http://schemas.microsoft.com/office/drawing/2014/main" id="{F2E41B50-C6E0-4046-AEED-F1A0D02507DB}"/>
              </a:ext>
            </a:extLst>
          </p:cNvPr>
          <p:cNvSpPr/>
          <p:nvPr/>
        </p:nvSpPr>
        <p:spPr>
          <a:xfrm>
            <a:off x="378609" y="1510748"/>
            <a:ext cx="8567428" cy="2834399"/>
          </a:xfrm>
          <a:prstGeom prst="roundRect">
            <a:avLst/>
          </a:prstGeom>
          <a:noFill/>
          <a:ln w="19050">
            <a:solidFill>
              <a:srgbClr val="16433D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DF2E9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50BF37BB-07BB-42C4-89C4-7DB13C58B06F}"/>
              </a:ext>
            </a:extLst>
          </p:cNvPr>
          <p:cNvSpPr txBox="1"/>
          <p:nvPr/>
        </p:nvSpPr>
        <p:spPr>
          <a:xfrm>
            <a:off x="1160636" y="2629905"/>
            <a:ext cx="6822727" cy="9048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 sz="2200" noProof="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Độ</a:t>
            </a:r>
            <a:r>
              <a:rPr lang="en-US" sz="2200" noProof="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noProof="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chính</a:t>
            </a:r>
            <a:r>
              <a:rPr lang="en-US" sz="2200" noProof="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noProof="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xác</a:t>
            </a:r>
            <a:r>
              <a:rPr lang="en-US" sz="2200" noProof="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noProof="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cao</a:t>
            </a:r>
            <a:r>
              <a:rPr lang="en-US" sz="2200" noProof="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, </a:t>
            </a:r>
            <a:r>
              <a:rPr lang="en-US" sz="2200" noProof="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không</a:t>
            </a:r>
            <a:r>
              <a:rPr lang="en-US" sz="2200" noProof="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noProof="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phụ</a:t>
            </a:r>
            <a:r>
              <a:rPr lang="en-US" sz="2200" noProof="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noProof="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thuộc</a:t>
            </a:r>
            <a:r>
              <a:rPr lang="en-US" sz="2200" noProof="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noProof="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vào</a:t>
            </a:r>
            <a:r>
              <a:rPr lang="en-US" sz="2200" noProof="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noProof="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sự</a:t>
            </a:r>
            <a:r>
              <a:rPr lang="en-US" sz="2200" noProof="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noProof="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bấm</a:t>
            </a:r>
            <a:r>
              <a:rPr lang="en-US" sz="2200" noProof="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noProof="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đồng</a:t>
            </a:r>
            <a:r>
              <a:rPr lang="en-US" sz="2200" noProof="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noProof="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hồ</a:t>
            </a:r>
            <a:r>
              <a:rPr lang="en-US" sz="2200" noProof="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noProof="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của</a:t>
            </a:r>
            <a:r>
              <a:rPr lang="en-US" sz="2200" noProof="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noProof="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người</a:t>
            </a:r>
            <a:r>
              <a:rPr lang="en-US" sz="2200" noProof="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noProof="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dùng</a:t>
            </a:r>
            <a:endParaRPr kumimoji="0" lang="en-US" sz="2200" b="0" i="0" u="none" strike="noStrike" kern="0" cap="none" spc="0" normalizeH="0" baseline="0" noProof="0" dirty="0">
              <a:ln>
                <a:noFill/>
              </a:ln>
              <a:solidFill>
                <a:srgbClr val="16433D"/>
              </a:solidFill>
              <a:effectLst/>
              <a:uLnTx/>
              <a:uFillTx/>
              <a:latin typeface="#9Slide03 Arima Madurai Black" panose="00000A00000000000000" pitchFamily="2" charset="-93"/>
              <a:cs typeface="#9Slide03 Arima Madurai Black" panose="00000A00000000000000" pitchFamily="2" charset="-93"/>
              <a:sym typeface="Arial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AA5EA9D6-6C89-4009-B488-231C3F14229F}"/>
              </a:ext>
            </a:extLst>
          </p:cNvPr>
          <p:cNvSpPr txBox="1"/>
          <p:nvPr/>
        </p:nvSpPr>
        <p:spPr>
          <a:xfrm>
            <a:off x="703933" y="1179627"/>
            <a:ext cx="7916779" cy="557845"/>
          </a:xfrm>
          <a:prstGeom prst="rect">
            <a:avLst/>
          </a:prstGeom>
          <a:solidFill>
            <a:srgbClr val="EFCCAE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ĐO TỐC ĐỘ BẰNG ĐỒNG HỒ HIỆN SỐ VÀ CỔNG QUANG ĐIỆN</a:t>
            </a:r>
            <a:endParaRPr kumimoji="0" lang="en-US" sz="2200" b="0" i="0" u="none" strike="noStrike" kern="0" cap="none" spc="0" normalizeH="0" baseline="0" noProof="0" dirty="0">
              <a:ln>
                <a:noFill/>
              </a:ln>
              <a:solidFill>
                <a:srgbClr val="16433D"/>
              </a:solidFill>
              <a:effectLst/>
              <a:uLnTx/>
              <a:uFillTx/>
              <a:latin typeface="#9Slide03 Arima Madurai Black" panose="00000A00000000000000" pitchFamily="2" charset="-93"/>
              <a:cs typeface="#9Slide03 Arima Madurai Black" panose="00000A00000000000000" pitchFamily="2" charset="-93"/>
              <a:sym typeface="Arial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7144D51C-E8A3-4EA2-9063-2B0AAE145A79}"/>
              </a:ext>
            </a:extLst>
          </p:cNvPr>
          <p:cNvGrpSpPr/>
          <p:nvPr/>
        </p:nvGrpSpPr>
        <p:grpSpPr>
          <a:xfrm>
            <a:off x="211781" y="198593"/>
            <a:ext cx="6532877" cy="815474"/>
            <a:chOff x="387103" y="12796"/>
            <a:chExt cx="6532877" cy="815474"/>
          </a:xfrm>
        </p:grpSpPr>
        <p:sp>
          <p:nvSpPr>
            <p:cNvPr id="18" name="Google Shape;1770;p42">
              <a:extLst>
                <a:ext uri="{FF2B5EF4-FFF2-40B4-BE49-F238E27FC236}">
                  <a16:creationId xmlns:a16="http://schemas.microsoft.com/office/drawing/2014/main" id="{5E715253-371D-4053-9B13-80EFA5989C8C}"/>
                </a:ext>
              </a:extLst>
            </p:cNvPr>
            <p:cNvSpPr txBox="1">
              <a:spLocks/>
            </p:cNvSpPr>
            <p:nvPr/>
          </p:nvSpPr>
          <p:spPr>
            <a:xfrm>
              <a:off x="387103" y="12796"/>
              <a:ext cx="620322" cy="76327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b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lt2"/>
                </a:buClr>
                <a:buSzPts val="3500"/>
                <a:buFont typeface="Merriweather"/>
                <a:buNone/>
                <a:defRPr sz="8000" b="1" i="0" u="none" strike="noStrike" cap="none">
                  <a:solidFill>
                    <a:schemeClr val="lt2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1pPr>
              <a:lvl2pPr marR="0" lvl="1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2pPr>
              <a:lvl3pPr marR="0" lvl="2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3pPr>
              <a:lvl4pPr marR="0" lvl="3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4pPr>
              <a:lvl5pPr marR="0" lvl="4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5pPr>
              <a:lvl6pPr marR="0" lvl="5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6pPr>
              <a:lvl7pPr marR="0" lvl="6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7pPr>
              <a:lvl8pPr marR="0" lvl="7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8pPr>
              <a:lvl9pPr marR="0" lvl="8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1A77B"/>
                </a:buClr>
                <a:buSzPts val="3500"/>
                <a:buFont typeface="Merriweather"/>
                <a:buNone/>
                <a:tabLst/>
                <a:defRPr/>
              </a:pPr>
              <a:r>
                <a:rPr kumimoji="0" lang="en" sz="2000" b="1" i="0" u="none" strike="noStrike" kern="0" cap="none" spc="0" normalizeH="0" baseline="0" noProof="0" dirty="0">
                  <a:ln>
                    <a:noFill/>
                  </a:ln>
                  <a:solidFill>
                    <a:srgbClr val="E1A77B"/>
                  </a:solidFill>
                  <a:effectLst/>
                  <a:uLnTx/>
                  <a:uFillTx/>
                  <a:latin typeface="Merriweather"/>
                  <a:sym typeface="Merriweather"/>
                </a:rPr>
                <a:t>III.</a:t>
              </a:r>
            </a:p>
          </p:txBody>
        </p:sp>
        <p:sp>
          <p:nvSpPr>
            <p:cNvPr id="19" name="Google Shape;1771;p42">
              <a:extLst>
                <a:ext uri="{FF2B5EF4-FFF2-40B4-BE49-F238E27FC236}">
                  <a16:creationId xmlns:a16="http://schemas.microsoft.com/office/drawing/2014/main" id="{0EA736B7-99D6-4934-A5CF-0FC9BA6BA68B}"/>
                </a:ext>
              </a:extLst>
            </p:cNvPr>
            <p:cNvSpPr txBox="1">
              <a:spLocks/>
            </p:cNvSpPr>
            <p:nvPr/>
          </p:nvSpPr>
          <p:spPr>
            <a:xfrm>
              <a:off x="875513" y="189025"/>
              <a:ext cx="6044467" cy="63924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1pPr>
              <a:lvl2pPr marR="0" lvl="1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2pPr>
              <a:lvl3pPr marR="0" lvl="2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3pPr>
              <a:lvl4pPr marR="0" lvl="3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4pPr>
              <a:lvl5pPr marR="0" lvl="4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5pPr>
              <a:lvl6pPr marR="0" lvl="5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6pPr>
              <a:lvl7pPr marR="0" lvl="6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7pPr>
              <a:lvl8pPr marR="0" lvl="7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8pPr>
              <a:lvl9pPr marR="0" lvl="8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16433D"/>
                </a:buClr>
                <a:buSzPts val="990"/>
                <a:buFont typeface="Merriweather"/>
                <a:buNone/>
                <a:tabLst/>
                <a:defRPr/>
              </a:pPr>
              <a:r>
                <a:rPr lang="en-US" sz="2000" dirty="0">
                  <a:solidFill>
                    <a:srgbClr val="16433D"/>
                  </a:solidFill>
                </a:rPr>
                <a:t>ĐO TỐC ĐỌ BẰNG DỤNG CỤ THỰC HÀNH</a:t>
              </a:r>
              <a:endPara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375563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6" name="Google Shape;2656;p49"/>
          <p:cNvSpPr txBox="1">
            <a:spLocks noGrp="1"/>
          </p:cNvSpPr>
          <p:nvPr>
            <p:ph type="title"/>
          </p:nvPr>
        </p:nvSpPr>
        <p:spPr>
          <a:xfrm>
            <a:off x="6699913" y="1094868"/>
            <a:ext cx="1920600" cy="114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5400" dirty="0"/>
              <a:t>IV</a:t>
            </a:r>
            <a:r>
              <a:rPr lang="en" sz="5400" dirty="0"/>
              <a:t>.</a:t>
            </a:r>
            <a:endParaRPr sz="5400" dirty="0"/>
          </a:p>
        </p:txBody>
      </p:sp>
      <p:sp>
        <p:nvSpPr>
          <p:cNvPr id="2657" name="Google Shape;2657;p49"/>
          <p:cNvSpPr txBox="1">
            <a:spLocks noGrp="1"/>
          </p:cNvSpPr>
          <p:nvPr>
            <p:ph type="title" idx="2"/>
          </p:nvPr>
        </p:nvSpPr>
        <p:spPr>
          <a:xfrm>
            <a:off x="4835796" y="2237268"/>
            <a:ext cx="3920818" cy="1319084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/>
              <a:t>CÁCH ĐO TỐC ĐỘ BẰNG THIẾT BỊ “BẮN TỐC ĐỘ”</a:t>
            </a:r>
            <a:endParaRPr sz="2800" dirty="0"/>
          </a:p>
        </p:txBody>
      </p:sp>
      <p:sp>
        <p:nvSpPr>
          <p:cNvPr id="275" name="Google Shape;3739;p72">
            <a:extLst>
              <a:ext uri="{FF2B5EF4-FFF2-40B4-BE49-F238E27FC236}">
                <a16:creationId xmlns:a16="http://schemas.microsoft.com/office/drawing/2014/main" id="{0B807D30-15A8-4971-9A0E-ED1D403A6599}"/>
              </a:ext>
            </a:extLst>
          </p:cNvPr>
          <p:cNvSpPr/>
          <p:nvPr/>
        </p:nvSpPr>
        <p:spPr>
          <a:xfrm>
            <a:off x="368882" y="4008132"/>
            <a:ext cx="4318921" cy="3237"/>
          </a:xfrm>
          <a:custGeom>
            <a:avLst/>
            <a:gdLst/>
            <a:ahLst/>
            <a:cxnLst/>
            <a:rect l="l" t="t" r="r" b="b"/>
            <a:pathLst>
              <a:path w="232741" h="184" extrusionOk="0">
                <a:moveTo>
                  <a:pt x="116386" y="1"/>
                </a:moveTo>
                <a:cubicBezTo>
                  <a:pt x="52099" y="1"/>
                  <a:pt x="1" y="31"/>
                  <a:pt x="1" y="92"/>
                </a:cubicBezTo>
                <a:cubicBezTo>
                  <a:pt x="1" y="153"/>
                  <a:pt x="52130" y="183"/>
                  <a:pt x="116386" y="183"/>
                </a:cubicBezTo>
                <a:cubicBezTo>
                  <a:pt x="180643" y="183"/>
                  <a:pt x="232741" y="153"/>
                  <a:pt x="232741" y="92"/>
                </a:cubicBezTo>
                <a:cubicBezTo>
                  <a:pt x="232741" y="31"/>
                  <a:pt x="180643" y="1"/>
                  <a:pt x="11638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76" name="Google Shape;3740;p72">
            <a:extLst>
              <a:ext uri="{FF2B5EF4-FFF2-40B4-BE49-F238E27FC236}">
                <a16:creationId xmlns:a16="http://schemas.microsoft.com/office/drawing/2014/main" id="{3AC47847-B2FA-45F7-809E-671E4E6A2F35}"/>
              </a:ext>
            </a:extLst>
          </p:cNvPr>
          <p:cNvSpPr/>
          <p:nvPr/>
        </p:nvSpPr>
        <p:spPr>
          <a:xfrm>
            <a:off x="3121426" y="3217841"/>
            <a:ext cx="728761" cy="788708"/>
          </a:xfrm>
          <a:custGeom>
            <a:avLst/>
            <a:gdLst/>
            <a:ahLst/>
            <a:cxnLst/>
            <a:rect l="l" t="t" r="r" b="b"/>
            <a:pathLst>
              <a:path w="39272" h="44834" extrusionOk="0">
                <a:moveTo>
                  <a:pt x="5199" y="0"/>
                </a:moveTo>
                <a:cubicBezTo>
                  <a:pt x="5199" y="0"/>
                  <a:pt x="1399" y="14894"/>
                  <a:pt x="700" y="20517"/>
                </a:cubicBezTo>
                <a:cubicBezTo>
                  <a:pt x="1" y="26171"/>
                  <a:pt x="3952" y="44834"/>
                  <a:pt x="3952" y="44834"/>
                </a:cubicBezTo>
                <a:lnTo>
                  <a:pt x="21126" y="44834"/>
                </a:lnTo>
                <a:lnTo>
                  <a:pt x="20700" y="17690"/>
                </a:lnTo>
                <a:lnTo>
                  <a:pt x="23010" y="44834"/>
                </a:lnTo>
                <a:lnTo>
                  <a:pt x="35807" y="44834"/>
                </a:lnTo>
                <a:cubicBezTo>
                  <a:pt x="35807" y="44834"/>
                  <a:pt x="38452" y="25654"/>
                  <a:pt x="38877" y="20122"/>
                </a:cubicBezTo>
                <a:cubicBezTo>
                  <a:pt x="39271" y="14632"/>
                  <a:pt x="36185" y="486"/>
                  <a:pt x="35809" y="486"/>
                </a:cubicBezTo>
                <a:cubicBezTo>
                  <a:pt x="35809" y="486"/>
                  <a:pt x="35808" y="486"/>
                  <a:pt x="35807" y="487"/>
                </a:cubicBezTo>
                <a:lnTo>
                  <a:pt x="5199" y="0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77" name="Google Shape;3741;p72">
            <a:extLst>
              <a:ext uri="{FF2B5EF4-FFF2-40B4-BE49-F238E27FC236}">
                <a16:creationId xmlns:a16="http://schemas.microsoft.com/office/drawing/2014/main" id="{055D6E0E-7771-47C6-A2B8-40543F68340F}"/>
              </a:ext>
            </a:extLst>
          </p:cNvPr>
          <p:cNvSpPr/>
          <p:nvPr/>
        </p:nvSpPr>
        <p:spPr>
          <a:xfrm>
            <a:off x="3508372" y="3284144"/>
            <a:ext cx="22008" cy="236363"/>
          </a:xfrm>
          <a:custGeom>
            <a:avLst/>
            <a:gdLst/>
            <a:ahLst/>
            <a:cxnLst/>
            <a:rect l="l" t="t" r="r" b="b"/>
            <a:pathLst>
              <a:path w="1186" h="13436" extrusionOk="0">
                <a:moveTo>
                  <a:pt x="1155" y="0"/>
                </a:moveTo>
                <a:cubicBezTo>
                  <a:pt x="1095" y="152"/>
                  <a:pt x="1095" y="335"/>
                  <a:pt x="1095" y="517"/>
                </a:cubicBezTo>
                <a:cubicBezTo>
                  <a:pt x="1095" y="912"/>
                  <a:pt x="1064" y="1398"/>
                  <a:pt x="1034" y="1976"/>
                </a:cubicBezTo>
                <a:cubicBezTo>
                  <a:pt x="973" y="3192"/>
                  <a:pt x="851" y="4864"/>
                  <a:pt x="699" y="6718"/>
                </a:cubicBezTo>
                <a:cubicBezTo>
                  <a:pt x="548" y="8572"/>
                  <a:pt x="365" y="10244"/>
                  <a:pt x="213" y="11459"/>
                </a:cubicBezTo>
                <a:cubicBezTo>
                  <a:pt x="152" y="12037"/>
                  <a:pt x="92" y="12523"/>
                  <a:pt x="61" y="12888"/>
                </a:cubicBezTo>
                <a:cubicBezTo>
                  <a:pt x="31" y="13070"/>
                  <a:pt x="0" y="13253"/>
                  <a:pt x="31" y="13435"/>
                </a:cubicBezTo>
                <a:cubicBezTo>
                  <a:pt x="61" y="13253"/>
                  <a:pt x="122" y="13070"/>
                  <a:pt x="122" y="12918"/>
                </a:cubicBezTo>
                <a:cubicBezTo>
                  <a:pt x="183" y="12584"/>
                  <a:pt x="274" y="12098"/>
                  <a:pt x="365" y="11490"/>
                </a:cubicBezTo>
                <a:cubicBezTo>
                  <a:pt x="517" y="10274"/>
                  <a:pt x="760" y="8602"/>
                  <a:pt x="912" y="6748"/>
                </a:cubicBezTo>
                <a:cubicBezTo>
                  <a:pt x="1064" y="4894"/>
                  <a:pt x="1155" y="3192"/>
                  <a:pt x="1155" y="1976"/>
                </a:cubicBezTo>
                <a:lnTo>
                  <a:pt x="1155" y="517"/>
                </a:lnTo>
                <a:cubicBezTo>
                  <a:pt x="1186" y="335"/>
                  <a:pt x="1155" y="152"/>
                  <a:pt x="1155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78" name="Google Shape;3742;p72">
            <a:extLst>
              <a:ext uri="{FF2B5EF4-FFF2-40B4-BE49-F238E27FC236}">
                <a16:creationId xmlns:a16="http://schemas.microsoft.com/office/drawing/2014/main" id="{79BC5F15-6388-41BD-BEE3-5D7F165D3C57}"/>
              </a:ext>
            </a:extLst>
          </p:cNvPr>
          <p:cNvSpPr/>
          <p:nvPr/>
        </p:nvSpPr>
        <p:spPr>
          <a:xfrm>
            <a:off x="3550681" y="3304058"/>
            <a:ext cx="45130" cy="40514"/>
          </a:xfrm>
          <a:custGeom>
            <a:avLst/>
            <a:gdLst/>
            <a:ahLst/>
            <a:cxnLst/>
            <a:rect l="l" t="t" r="r" b="b"/>
            <a:pathLst>
              <a:path w="2432" h="2303" extrusionOk="0">
                <a:moveTo>
                  <a:pt x="1307" y="1"/>
                </a:moveTo>
                <a:cubicBezTo>
                  <a:pt x="1254" y="1"/>
                  <a:pt x="1201" y="8"/>
                  <a:pt x="1155" y="23"/>
                </a:cubicBezTo>
                <a:cubicBezTo>
                  <a:pt x="1246" y="23"/>
                  <a:pt x="1337" y="54"/>
                  <a:pt x="1429" y="54"/>
                </a:cubicBezTo>
                <a:cubicBezTo>
                  <a:pt x="1641" y="114"/>
                  <a:pt x="1854" y="266"/>
                  <a:pt x="2006" y="449"/>
                </a:cubicBezTo>
                <a:cubicBezTo>
                  <a:pt x="2219" y="722"/>
                  <a:pt x="2280" y="1118"/>
                  <a:pt x="2128" y="1422"/>
                </a:cubicBezTo>
                <a:cubicBezTo>
                  <a:pt x="1963" y="1855"/>
                  <a:pt x="1579" y="2068"/>
                  <a:pt x="1194" y="2068"/>
                </a:cubicBezTo>
                <a:cubicBezTo>
                  <a:pt x="796" y="2068"/>
                  <a:pt x="398" y="1839"/>
                  <a:pt x="243" y="1391"/>
                </a:cubicBezTo>
                <a:cubicBezTo>
                  <a:pt x="122" y="1057"/>
                  <a:pt x="182" y="692"/>
                  <a:pt x="426" y="418"/>
                </a:cubicBezTo>
                <a:cubicBezTo>
                  <a:pt x="578" y="236"/>
                  <a:pt x="790" y="114"/>
                  <a:pt x="1034" y="84"/>
                </a:cubicBezTo>
                <a:lnTo>
                  <a:pt x="1307" y="84"/>
                </a:lnTo>
                <a:cubicBezTo>
                  <a:pt x="1216" y="23"/>
                  <a:pt x="1125" y="23"/>
                  <a:pt x="1034" y="23"/>
                </a:cubicBezTo>
                <a:cubicBezTo>
                  <a:pt x="760" y="23"/>
                  <a:pt x="517" y="145"/>
                  <a:pt x="334" y="358"/>
                </a:cubicBezTo>
                <a:cubicBezTo>
                  <a:pt x="182" y="479"/>
                  <a:pt x="91" y="662"/>
                  <a:pt x="61" y="844"/>
                </a:cubicBezTo>
                <a:cubicBezTo>
                  <a:pt x="0" y="1026"/>
                  <a:pt x="0" y="1270"/>
                  <a:pt x="61" y="1482"/>
                </a:cubicBezTo>
                <a:cubicBezTo>
                  <a:pt x="243" y="1938"/>
                  <a:pt x="669" y="2303"/>
                  <a:pt x="1186" y="2303"/>
                </a:cubicBezTo>
                <a:cubicBezTo>
                  <a:pt x="1702" y="2303"/>
                  <a:pt x="2128" y="1999"/>
                  <a:pt x="2310" y="1513"/>
                </a:cubicBezTo>
                <a:cubicBezTo>
                  <a:pt x="2401" y="1300"/>
                  <a:pt x="2432" y="1087"/>
                  <a:pt x="2371" y="874"/>
                </a:cubicBezTo>
                <a:cubicBezTo>
                  <a:pt x="2310" y="692"/>
                  <a:pt x="2249" y="540"/>
                  <a:pt x="2128" y="388"/>
                </a:cubicBezTo>
                <a:cubicBezTo>
                  <a:pt x="1945" y="175"/>
                  <a:pt x="1702" y="54"/>
                  <a:pt x="1459" y="23"/>
                </a:cubicBezTo>
                <a:cubicBezTo>
                  <a:pt x="1413" y="8"/>
                  <a:pt x="1360" y="1"/>
                  <a:pt x="1307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79" name="Google Shape;3743;p72">
            <a:extLst>
              <a:ext uri="{FF2B5EF4-FFF2-40B4-BE49-F238E27FC236}">
                <a16:creationId xmlns:a16="http://schemas.microsoft.com/office/drawing/2014/main" id="{A08B9F42-9492-428E-9B06-99FAF89B87F9}"/>
              </a:ext>
            </a:extLst>
          </p:cNvPr>
          <p:cNvSpPr/>
          <p:nvPr/>
        </p:nvSpPr>
        <p:spPr>
          <a:xfrm>
            <a:off x="3682657" y="3284144"/>
            <a:ext cx="138211" cy="67869"/>
          </a:xfrm>
          <a:custGeom>
            <a:avLst/>
            <a:gdLst/>
            <a:ahLst/>
            <a:cxnLst/>
            <a:rect l="l" t="t" r="r" b="b"/>
            <a:pathLst>
              <a:path w="7448" h="3858" extrusionOk="0">
                <a:moveTo>
                  <a:pt x="1" y="0"/>
                </a:moveTo>
                <a:cubicBezTo>
                  <a:pt x="1" y="91"/>
                  <a:pt x="61" y="213"/>
                  <a:pt x="122" y="335"/>
                </a:cubicBezTo>
                <a:cubicBezTo>
                  <a:pt x="244" y="608"/>
                  <a:pt x="396" y="912"/>
                  <a:pt x="578" y="1155"/>
                </a:cubicBezTo>
                <a:cubicBezTo>
                  <a:pt x="1689" y="2849"/>
                  <a:pt x="3585" y="3858"/>
                  <a:pt x="5596" y="3858"/>
                </a:cubicBezTo>
                <a:cubicBezTo>
                  <a:pt x="5787" y="3858"/>
                  <a:pt x="5979" y="3849"/>
                  <a:pt x="6171" y="3830"/>
                </a:cubicBezTo>
                <a:cubicBezTo>
                  <a:pt x="6475" y="3800"/>
                  <a:pt x="6809" y="3739"/>
                  <a:pt x="7113" y="3648"/>
                </a:cubicBezTo>
                <a:cubicBezTo>
                  <a:pt x="7235" y="3617"/>
                  <a:pt x="7356" y="3587"/>
                  <a:pt x="7448" y="3526"/>
                </a:cubicBezTo>
                <a:cubicBezTo>
                  <a:pt x="7448" y="3523"/>
                  <a:pt x="7444" y="3522"/>
                  <a:pt x="7436" y="3522"/>
                </a:cubicBezTo>
                <a:cubicBezTo>
                  <a:pt x="7357" y="3522"/>
                  <a:pt x="6887" y="3650"/>
                  <a:pt x="6141" y="3678"/>
                </a:cubicBezTo>
                <a:cubicBezTo>
                  <a:pt x="6021" y="3685"/>
                  <a:pt x="5902" y="3688"/>
                  <a:pt x="5784" y="3688"/>
                </a:cubicBezTo>
                <a:cubicBezTo>
                  <a:pt x="3784" y="3688"/>
                  <a:pt x="1876" y="2730"/>
                  <a:pt x="700" y="1095"/>
                </a:cubicBezTo>
                <a:cubicBezTo>
                  <a:pt x="213" y="456"/>
                  <a:pt x="31" y="0"/>
                  <a:pt x="1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80" name="Google Shape;3744;p72">
            <a:extLst>
              <a:ext uri="{FF2B5EF4-FFF2-40B4-BE49-F238E27FC236}">
                <a16:creationId xmlns:a16="http://schemas.microsoft.com/office/drawing/2014/main" id="{8981EF6B-9505-4286-97F7-97EBDB9520E3}"/>
              </a:ext>
            </a:extLst>
          </p:cNvPr>
          <p:cNvSpPr/>
          <p:nvPr/>
        </p:nvSpPr>
        <p:spPr>
          <a:xfrm>
            <a:off x="3066164" y="2148422"/>
            <a:ext cx="257215" cy="459813"/>
          </a:xfrm>
          <a:custGeom>
            <a:avLst/>
            <a:gdLst/>
            <a:ahLst/>
            <a:cxnLst/>
            <a:rect l="l" t="t" r="r" b="b"/>
            <a:pathLst>
              <a:path w="13861" h="26138" extrusionOk="0">
                <a:moveTo>
                  <a:pt x="11459" y="0"/>
                </a:moveTo>
                <a:cubicBezTo>
                  <a:pt x="10487" y="3526"/>
                  <a:pt x="9028" y="6353"/>
                  <a:pt x="7599" y="7781"/>
                </a:cubicBezTo>
                <a:cubicBezTo>
                  <a:pt x="6170" y="9180"/>
                  <a:pt x="4620" y="10851"/>
                  <a:pt x="4681" y="12857"/>
                </a:cubicBezTo>
                <a:cubicBezTo>
                  <a:pt x="4711" y="13648"/>
                  <a:pt x="4955" y="14499"/>
                  <a:pt x="4620" y="15198"/>
                </a:cubicBezTo>
                <a:cubicBezTo>
                  <a:pt x="4164" y="16140"/>
                  <a:pt x="2979" y="16353"/>
                  <a:pt x="2067" y="16839"/>
                </a:cubicBezTo>
                <a:cubicBezTo>
                  <a:pt x="760" y="17660"/>
                  <a:pt x="0" y="19119"/>
                  <a:pt x="61" y="20669"/>
                </a:cubicBezTo>
                <a:cubicBezTo>
                  <a:pt x="183" y="22189"/>
                  <a:pt x="851" y="23648"/>
                  <a:pt x="1976" y="24712"/>
                </a:cubicBezTo>
                <a:cubicBezTo>
                  <a:pt x="2769" y="25504"/>
                  <a:pt x="3912" y="26137"/>
                  <a:pt x="5014" y="26137"/>
                </a:cubicBezTo>
                <a:cubicBezTo>
                  <a:pt x="5433" y="26137"/>
                  <a:pt x="5846" y="26046"/>
                  <a:pt x="6231" y="25836"/>
                </a:cubicBezTo>
                <a:cubicBezTo>
                  <a:pt x="7052" y="25380"/>
                  <a:pt x="7538" y="24469"/>
                  <a:pt x="7964" y="23617"/>
                </a:cubicBezTo>
                <a:cubicBezTo>
                  <a:pt x="10122" y="19180"/>
                  <a:pt x="12098" y="14651"/>
                  <a:pt x="13861" y="10061"/>
                </a:cubicBezTo>
                <a:lnTo>
                  <a:pt x="11459" y="0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81" name="Google Shape;3745;p72">
            <a:extLst>
              <a:ext uri="{FF2B5EF4-FFF2-40B4-BE49-F238E27FC236}">
                <a16:creationId xmlns:a16="http://schemas.microsoft.com/office/drawing/2014/main" id="{45532246-4BE3-42B9-A8DE-9AC30F918B12}"/>
              </a:ext>
            </a:extLst>
          </p:cNvPr>
          <p:cNvSpPr/>
          <p:nvPr/>
        </p:nvSpPr>
        <p:spPr>
          <a:xfrm>
            <a:off x="3382594" y="1829642"/>
            <a:ext cx="505969" cy="831737"/>
          </a:xfrm>
          <a:custGeom>
            <a:avLst/>
            <a:gdLst/>
            <a:ahLst/>
            <a:cxnLst/>
            <a:rect l="l" t="t" r="r" b="b"/>
            <a:pathLst>
              <a:path w="27266" h="47280" extrusionOk="0">
                <a:moveTo>
                  <a:pt x="9981" y="1"/>
                </a:moveTo>
                <a:cubicBezTo>
                  <a:pt x="7607" y="1"/>
                  <a:pt x="5192" y="931"/>
                  <a:pt x="3313" y="3014"/>
                </a:cubicBezTo>
                <a:lnTo>
                  <a:pt x="942" y="33927"/>
                </a:lnTo>
                <a:cubicBezTo>
                  <a:pt x="0" y="35994"/>
                  <a:pt x="426" y="38547"/>
                  <a:pt x="1611" y="40492"/>
                </a:cubicBezTo>
                <a:cubicBezTo>
                  <a:pt x="2797" y="42438"/>
                  <a:pt x="4711" y="43897"/>
                  <a:pt x="6718" y="44991"/>
                </a:cubicBezTo>
                <a:cubicBezTo>
                  <a:pt x="9326" y="46372"/>
                  <a:pt x="12257" y="47279"/>
                  <a:pt x="15203" y="47279"/>
                </a:cubicBezTo>
                <a:cubicBezTo>
                  <a:pt x="15758" y="47279"/>
                  <a:pt x="16315" y="47247"/>
                  <a:pt x="16870" y="47179"/>
                </a:cubicBezTo>
                <a:cubicBezTo>
                  <a:pt x="20365" y="46784"/>
                  <a:pt x="23739" y="44869"/>
                  <a:pt x="25502" y="41830"/>
                </a:cubicBezTo>
                <a:cubicBezTo>
                  <a:pt x="27265" y="38760"/>
                  <a:pt x="27113" y="34595"/>
                  <a:pt x="24803" y="31951"/>
                </a:cubicBezTo>
                <a:cubicBezTo>
                  <a:pt x="23952" y="31009"/>
                  <a:pt x="22888" y="30279"/>
                  <a:pt x="21976" y="29398"/>
                </a:cubicBezTo>
                <a:cubicBezTo>
                  <a:pt x="21064" y="28547"/>
                  <a:pt x="20274" y="27422"/>
                  <a:pt x="20213" y="26146"/>
                </a:cubicBezTo>
                <a:cubicBezTo>
                  <a:pt x="20153" y="24231"/>
                  <a:pt x="21794" y="22468"/>
                  <a:pt x="21551" y="20553"/>
                </a:cubicBezTo>
                <a:cubicBezTo>
                  <a:pt x="21338" y="18881"/>
                  <a:pt x="19818" y="17726"/>
                  <a:pt x="19149" y="16206"/>
                </a:cubicBezTo>
                <a:cubicBezTo>
                  <a:pt x="18207" y="14018"/>
                  <a:pt x="19119" y="11556"/>
                  <a:pt x="19149" y="9185"/>
                </a:cubicBezTo>
                <a:cubicBezTo>
                  <a:pt x="19210" y="3634"/>
                  <a:pt x="14674" y="1"/>
                  <a:pt x="998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82" name="Google Shape;3746;p72">
            <a:extLst>
              <a:ext uri="{FF2B5EF4-FFF2-40B4-BE49-F238E27FC236}">
                <a16:creationId xmlns:a16="http://schemas.microsoft.com/office/drawing/2014/main" id="{8DA44A0A-BDFF-409A-B06A-9D18289B63D7}"/>
              </a:ext>
            </a:extLst>
          </p:cNvPr>
          <p:cNvSpPr/>
          <p:nvPr/>
        </p:nvSpPr>
        <p:spPr>
          <a:xfrm>
            <a:off x="3208290" y="2398119"/>
            <a:ext cx="593965" cy="883844"/>
          </a:xfrm>
          <a:custGeom>
            <a:avLst/>
            <a:gdLst/>
            <a:ahLst/>
            <a:cxnLst/>
            <a:rect l="l" t="t" r="r" b="b"/>
            <a:pathLst>
              <a:path w="32008" h="50242" extrusionOk="0">
                <a:moveTo>
                  <a:pt x="6506" y="1"/>
                </a:moveTo>
                <a:lnTo>
                  <a:pt x="1" y="2280"/>
                </a:lnTo>
                <a:lnTo>
                  <a:pt x="1004" y="29211"/>
                </a:lnTo>
                <a:lnTo>
                  <a:pt x="1764" y="46050"/>
                </a:lnTo>
                <a:cubicBezTo>
                  <a:pt x="7574" y="48605"/>
                  <a:pt x="13237" y="50242"/>
                  <a:pt x="18643" y="50242"/>
                </a:cubicBezTo>
                <a:cubicBezTo>
                  <a:pt x="23079" y="50242"/>
                  <a:pt x="27341" y="49139"/>
                  <a:pt x="31369" y="46536"/>
                </a:cubicBezTo>
                <a:cubicBezTo>
                  <a:pt x="31187" y="43284"/>
                  <a:pt x="27205" y="36840"/>
                  <a:pt x="27205" y="36840"/>
                </a:cubicBezTo>
                <a:lnTo>
                  <a:pt x="32008" y="19576"/>
                </a:lnTo>
                <a:cubicBezTo>
                  <a:pt x="32008" y="19576"/>
                  <a:pt x="29546" y="4955"/>
                  <a:pt x="28786" y="3709"/>
                </a:cubicBezTo>
                <a:cubicBezTo>
                  <a:pt x="28026" y="2463"/>
                  <a:pt x="20123" y="122"/>
                  <a:pt x="20123" y="122"/>
                </a:cubicBezTo>
                <a:lnTo>
                  <a:pt x="6506" y="1"/>
                </a:ln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83" name="Google Shape;3747;p72">
            <a:extLst>
              <a:ext uri="{FF2B5EF4-FFF2-40B4-BE49-F238E27FC236}">
                <a16:creationId xmlns:a16="http://schemas.microsoft.com/office/drawing/2014/main" id="{B78D0AC3-46E4-4886-B1B2-011289071626}"/>
              </a:ext>
            </a:extLst>
          </p:cNvPr>
          <p:cNvSpPr/>
          <p:nvPr/>
        </p:nvSpPr>
        <p:spPr>
          <a:xfrm>
            <a:off x="3218459" y="3062242"/>
            <a:ext cx="526270" cy="44929"/>
          </a:xfrm>
          <a:custGeom>
            <a:avLst/>
            <a:gdLst/>
            <a:ahLst/>
            <a:cxnLst/>
            <a:rect l="l" t="t" r="r" b="b"/>
            <a:pathLst>
              <a:path w="28360" h="2554" extrusionOk="0">
                <a:moveTo>
                  <a:pt x="0" y="0"/>
                </a:moveTo>
                <a:cubicBezTo>
                  <a:pt x="91" y="31"/>
                  <a:pt x="182" y="31"/>
                  <a:pt x="274" y="61"/>
                </a:cubicBezTo>
                <a:lnTo>
                  <a:pt x="1094" y="152"/>
                </a:lnTo>
                <a:lnTo>
                  <a:pt x="4134" y="456"/>
                </a:lnTo>
                <a:lnTo>
                  <a:pt x="14164" y="1398"/>
                </a:lnTo>
                <a:lnTo>
                  <a:pt x="24195" y="2249"/>
                </a:lnTo>
                <a:lnTo>
                  <a:pt x="27235" y="2493"/>
                </a:lnTo>
                <a:lnTo>
                  <a:pt x="28055" y="2553"/>
                </a:lnTo>
                <a:lnTo>
                  <a:pt x="28359" y="2553"/>
                </a:lnTo>
                <a:cubicBezTo>
                  <a:pt x="28238" y="2523"/>
                  <a:pt x="28146" y="2523"/>
                  <a:pt x="28055" y="2523"/>
                </a:cubicBezTo>
                <a:lnTo>
                  <a:pt x="27235" y="2432"/>
                </a:lnTo>
                <a:lnTo>
                  <a:pt x="24195" y="2097"/>
                </a:lnTo>
                <a:lnTo>
                  <a:pt x="14164" y="1186"/>
                </a:lnTo>
                <a:lnTo>
                  <a:pt x="4134" y="304"/>
                </a:lnTo>
                <a:lnTo>
                  <a:pt x="1094" y="61"/>
                </a:lnTo>
                <a:lnTo>
                  <a:pt x="274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84" name="Google Shape;3748;p72">
            <a:extLst>
              <a:ext uri="{FF2B5EF4-FFF2-40B4-BE49-F238E27FC236}">
                <a16:creationId xmlns:a16="http://schemas.microsoft.com/office/drawing/2014/main" id="{1438FA4F-0C1A-410B-8C57-AD43A3F761D9}"/>
              </a:ext>
            </a:extLst>
          </p:cNvPr>
          <p:cNvSpPr/>
          <p:nvPr/>
        </p:nvSpPr>
        <p:spPr>
          <a:xfrm>
            <a:off x="3285579" y="2771345"/>
            <a:ext cx="287110" cy="3765"/>
          </a:xfrm>
          <a:custGeom>
            <a:avLst/>
            <a:gdLst/>
            <a:ahLst/>
            <a:cxnLst/>
            <a:rect l="l" t="t" r="r" b="b"/>
            <a:pathLst>
              <a:path w="15472" h="214" extrusionOk="0">
                <a:moveTo>
                  <a:pt x="7751" y="1"/>
                </a:moveTo>
                <a:cubicBezTo>
                  <a:pt x="3465" y="1"/>
                  <a:pt x="0" y="62"/>
                  <a:pt x="0" y="92"/>
                </a:cubicBezTo>
                <a:cubicBezTo>
                  <a:pt x="0" y="153"/>
                  <a:pt x="3465" y="214"/>
                  <a:pt x="7751" y="214"/>
                </a:cubicBezTo>
                <a:cubicBezTo>
                  <a:pt x="12006" y="214"/>
                  <a:pt x="15472" y="153"/>
                  <a:pt x="15472" y="92"/>
                </a:cubicBezTo>
                <a:cubicBezTo>
                  <a:pt x="15472" y="62"/>
                  <a:pt x="12006" y="1"/>
                  <a:pt x="7751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85" name="Google Shape;3749;p72">
            <a:extLst>
              <a:ext uri="{FF2B5EF4-FFF2-40B4-BE49-F238E27FC236}">
                <a16:creationId xmlns:a16="http://schemas.microsoft.com/office/drawing/2014/main" id="{AD6954EE-8DBF-4220-BD82-1F1133EA8680}"/>
              </a:ext>
            </a:extLst>
          </p:cNvPr>
          <p:cNvSpPr/>
          <p:nvPr/>
        </p:nvSpPr>
        <p:spPr>
          <a:xfrm>
            <a:off x="3476213" y="2569234"/>
            <a:ext cx="289950" cy="21409"/>
          </a:xfrm>
          <a:custGeom>
            <a:avLst/>
            <a:gdLst/>
            <a:ahLst/>
            <a:cxnLst/>
            <a:rect l="l" t="t" r="r" b="b"/>
            <a:pathLst>
              <a:path w="15625" h="1217" extrusionOk="0">
                <a:moveTo>
                  <a:pt x="14986" y="0"/>
                </a:moveTo>
                <a:cubicBezTo>
                  <a:pt x="14591" y="0"/>
                  <a:pt x="14044" y="31"/>
                  <a:pt x="13314" y="31"/>
                </a:cubicBezTo>
                <a:cubicBezTo>
                  <a:pt x="11916" y="92"/>
                  <a:pt x="9940" y="183"/>
                  <a:pt x="7782" y="335"/>
                </a:cubicBezTo>
                <a:cubicBezTo>
                  <a:pt x="5624" y="517"/>
                  <a:pt x="3679" y="699"/>
                  <a:pt x="2281" y="882"/>
                </a:cubicBezTo>
                <a:cubicBezTo>
                  <a:pt x="1581" y="973"/>
                  <a:pt x="1004" y="1034"/>
                  <a:pt x="609" y="1095"/>
                </a:cubicBezTo>
                <a:cubicBezTo>
                  <a:pt x="396" y="1125"/>
                  <a:pt x="214" y="1155"/>
                  <a:pt x="1" y="1216"/>
                </a:cubicBezTo>
                <a:cubicBezTo>
                  <a:pt x="214" y="1216"/>
                  <a:pt x="426" y="1216"/>
                  <a:pt x="609" y="1186"/>
                </a:cubicBezTo>
                <a:lnTo>
                  <a:pt x="2281" y="1034"/>
                </a:lnTo>
                <a:cubicBezTo>
                  <a:pt x="3709" y="882"/>
                  <a:pt x="5654" y="699"/>
                  <a:pt x="7813" y="548"/>
                </a:cubicBezTo>
                <a:cubicBezTo>
                  <a:pt x="9971" y="365"/>
                  <a:pt x="11916" y="274"/>
                  <a:pt x="13314" y="183"/>
                </a:cubicBezTo>
                <a:lnTo>
                  <a:pt x="14986" y="92"/>
                </a:lnTo>
                <a:cubicBezTo>
                  <a:pt x="15199" y="92"/>
                  <a:pt x="15411" y="61"/>
                  <a:pt x="15624" y="31"/>
                </a:cubicBezTo>
                <a:cubicBezTo>
                  <a:pt x="15411" y="0"/>
                  <a:pt x="15199" y="0"/>
                  <a:pt x="14986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86" name="Google Shape;3750;p72">
            <a:extLst>
              <a:ext uri="{FF2B5EF4-FFF2-40B4-BE49-F238E27FC236}">
                <a16:creationId xmlns:a16="http://schemas.microsoft.com/office/drawing/2014/main" id="{87E664B9-091F-4C21-B2FC-EFB805B99E10}"/>
              </a:ext>
            </a:extLst>
          </p:cNvPr>
          <p:cNvSpPr/>
          <p:nvPr/>
        </p:nvSpPr>
        <p:spPr>
          <a:xfrm>
            <a:off x="3742447" y="2463367"/>
            <a:ext cx="373975" cy="616819"/>
          </a:xfrm>
          <a:custGeom>
            <a:avLst/>
            <a:gdLst/>
            <a:ahLst/>
            <a:cxnLst/>
            <a:rect l="l" t="t" r="r" b="b"/>
            <a:pathLst>
              <a:path w="20153" h="35063" extrusionOk="0">
                <a:moveTo>
                  <a:pt x="1" y="0"/>
                </a:moveTo>
                <a:lnTo>
                  <a:pt x="1460" y="30031"/>
                </a:lnTo>
                <a:lnTo>
                  <a:pt x="3922" y="32736"/>
                </a:lnTo>
                <a:cubicBezTo>
                  <a:pt x="5276" y="34238"/>
                  <a:pt x="7189" y="35062"/>
                  <a:pt x="9176" y="35062"/>
                </a:cubicBezTo>
                <a:cubicBezTo>
                  <a:pt x="9641" y="35062"/>
                  <a:pt x="10111" y="35017"/>
                  <a:pt x="10578" y="34925"/>
                </a:cubicBezTo>
                <a:cubicBezTo>
                  <a:pt x="13496" y="34317"/>
                  <a:pt x="15746" y="31946"/>
                  <a:pt x="16171" y="28967"/>
                </a:cubicBezTo>
                <a:lnTo>
                  <a:pt x="20153" y="12310"/>
                </a:lnTo>
                <a:lnTo>
                  <a:pt x="13223" y="10882"/>
                </a:lnTo>
                <a:lnTo>
                  <a:pt x="7903" y="21459"/>
                </a:lnTo>
                <a:lnTo>
                  <a:pt x="1" y="0"/>
                </a:ln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87" name="Google Shape;3751;p72">
            <a:extLst>
              <a:ext uri="{FF2B5EF4-FFF2-40B4-BE49-F238E27FC236}">
                <a16:creationId xmlns:a16="http://schemas.microsoft.com/office/drawing/2014/main" id="{D1A6F860-06D3-4101-9C34-738923995743}"/>
              </a:ext>
            </a:extLst>
          </p:cNvPr>
          <p:cNvSpPr/>
          <p:nvPr/>
        </p:nvSpPr>
        <p:spPr>
          <a:xfrm>
            <a:off x="3882328" y="2838194"/>
            <a:ext cx="11876" cy="241165"/>
          </a:xfrm>
          <a:custGeom>
            <a:avLst/>
            <a:gdLst/>
            <a:ahLst/>
            <a:cxnLst/>
            <a:rect l="l" t="t" r="r" b="b"/>
            <a:pathLst>
              <a:path w="640" h="13709" extrusionOk="0">
                <a:moveTo>
                  <a:pt x="609" y="0"/>
                </a:moveTo>
                <a:cubicBezTo>
                  <a:pt x="548" y="152"/>
                  <a:pt x="517" y="335"/>
                  <a:pt x="517" y="517"/>
                </a:cubicBezTo>
                <a:cubicBezTo>
                  <a:pt x="487" y="851"/>
                  <a:pt x="426" y="1368"/>
                  <a:pt x="365" y="1976"/>
                </a:cubicBezTo>
                <a:cubicBezTo>
                  <a:pt x="244" y="3222"/>
                  <a:pt x="122" y="4924"/>
                  <a:pt x="62" y="6839"/>
                </a:cubicBezTo>
                <a:cubicBezTo>
                  <a:pt x="1" y="8724"/>
                  <a:pt x="31" y="10456"/>
                  <a:pt x="62" y="11703"/>
                </a:cubicBezTo>
                <a:cubicBezTo>
                  <a:pt x="92" y="12311"/>
                  <a:pt x="122" y="12827"/>
                  <a:pt x="153" y="13162"/>
                </a:cubicBezTo>
                <a:cubicBezTo>
                  <a:pt x="153" y="13344"/>
                  <a:pt x="153" y="13526"/>
                  <a:pt x="214" y="13709"/>
                </a:cubicBezTo>
                <a:cubicBezTo>
                  <a:pt x="214" y="13526"/>
                  <a:pt x="244" y="13344"/>
                  <a:pt x="244" y="13162"/>
                </a:cubicBezTo>
                <a:lnTo>
                  <a:pt x="244" y="11703"/>
                </a:lnTo>
                <a:cubicBezTo>
                  <a:pt x="214" y="10456"/>
                  <a:pt x="214" y="8754"/>
                  <a:pt x="274" y="6839"/>
                </a:cubicBezTo>
                <a:cubicBezTo>
                  <a:pt x="335" y="4955"/>
                  <a:pt x="426" y="3222"/>
                  <a:pt x="517" y="2006"/>
                </a:cubicBezTo>
                <a:cubicBezTo>
                  <a:pt x="548" y="1399"/>
                  <a:pt x="578" y="912"/>
                  <a:pt x="609" y="517"/>
                </a:cubicBezTo>
                <a:cubicBezTo>
                  <a:pt x="639" y="335"/>
                  <a:pt x="639" y="183"/>
                  <a:pt x="609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88" name="Google Shape;3752;p72">
            <a:extLst>
              <a:ext uri="{FF2B5EF4-FFF2-40B4-BE49-F238E27FC236}">
                <a16:creationId xmlns:a16="http://schemas.microsoft.com/office/drawing/2014/main" id="{3F20E507-087C-4F2B-B667-5916D410346C}"/>
              </a:ext>
            </a:extLst>
          </p:cNvPr>
          <p:cNvSpPr/>
          <p:nvPr/>
        </p:nvSpPr>
        <p:spPr>
          <a:xfrm>
            <a:off x="3915619" y="2791611"/>
            <a:ext cx="160757" cy="57349"/>
          </a:xfrm>
          <a:custGeom>
            <a:avLst/>
            <a:gdLst/>
            <a:ahLst/>
            <a:cxnLst/>
            <a:rect l="l" t="t" r="r" b="b"/>
            <a:pathLst>
              <a:path w="8663" h="3260" extrusionOk="0">
                <a:moveTo>
                  <a:pt x="13" y="0"/>
                </a:moveTo>
                <a:cubicBezTo>
                  <a:pt x="6" y="0"/>
                  <a:pt x="1" y="1"/>
                  <a:pt x="0" y="4"/>
                </a:cubicBezTo>
                <a:cubicBezTo>
                  <a:pt x="0" y="34"/>
                  <a:pt x="1915" y="825"/>
                  <a:pt x="4286" y="1706"/>
                </a:cubicBezTo>
                <a:cubicBezTo>
                  <a:pt x="6561" y="2581"/>
                  <a:pt x="8443" y="3260"/>
                  <a:pt x="8619" y="3260"/>
                </a:cubicBezTo>
                <a:cubicBezTo>
                  <a:pt x="8627" y="3260"/>
                  <a:pt x="8631" y="3259"/>
                  <a:pt x="8632" y="3256"/>
                </a:cubicBezTo>
                <a:cubicBezTo>
                  <a:pt x="8663" y="3226"/>
                  <a:pt x="6748" y="2436"/>
                  <a:pt x="4347" y="1524"/>
                </a:cubicBezTo>
                <a:cubicBezTo>
                  <a:pt x="2072" y="678"/>
                  <a:pt x="189" y="0"/>
                  <a:pt x="13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89" name="Google Shape;3753;p72">
            <a:extLst>
              <a:ext uri="{FF2B5EF4-FFF2-40B4-BE49-F238E27FC236}">
                <a16:creationId xmlns:a16="http://schemas.microsoft.com/office/drawing/2014/main" id="{DAF854AA-C677-4CFB-AFBA-9F218AF930DD}"/>
              </a:ext>
            </a:extLst>
          </p:cNvPr>
          <p:cNvSpPr/>
          <p:nvPr/>
        </p:nvSpPr>
        <p:spPr>
          <a:xfrm>
            <a:off x="4017143" y="2636610"/>
            <a:ext cx="130306" cy="43328"/>
          </a:xfrm>
          <a:custGeom>
            <a:avLst/>
            <a:gdLst/>
            <a:ahLst/>
            <a:cxnLst/>
            <a:rect l="l" t="t" r="r" b="b"/>
            <a:pathLst>
              <a:path w="7022" h="2463" extrusionOk="0">
                <a:moveTo>
                  <a:pt x="7022" y="0"/>
                </a:moveTo>
                <a:lnTo>
                  <a:pt x="882" y="578"/>
                </a:lnTo>
                <a:lnTo>
                  <a:pt x="0" y="1550"/>
                </a:lnTo>
                <a:lnTo>
                  <a:pt x="3678" y="2462"/>
                </a:lnTo>
                <a:lnTo>
                  <a:pt x="7022" y="0"/>
                </a:ln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90" name="Google Shape;3754;p72">
            <a:extLst>
              <a:ext uri="{FF2B5EF4-FFF2-40B4-BE49-F238E27FC236}">
                <a16:creationId xmlns:a16="http://schemas.microsoft.com/office/drawing/2014/main" id="{DDEB6C9F-6B20-4ECA-AC99-0B386F28D70E}"/>
              </a:ext>
            </a:extLst>
          </p:cNvPr>
          <p:cNvSpPr/>
          <p:nvPr/>
        </p:nvSpPr>
        <p:spPr>
          <a:xfrm>
            <a:off x="3816897" y="2111514"/>
            <a:ext cx="553920" cy="560402"/>
          </a:xfrm>
          <a:custGeom>
            <a:avLst/>
            <a:gdLst/>
            <a:ahLst/>
            <a:cxnLst/>
            <a:rect l="l" t="t" r="r" b="b"/>
            <a:pathLst>
              <a:path w="29850" h="31856" extrusionOk="0">
                <a:moveTo>
                  <a:pt x="29849" y="1"/>
                </a:moveTo>
                <a:lnTo>
                  <a:pt x="2919" y="11673"/>
                </a:lnTo>
                <a:lnTo>
                  <a:pt x="3040" y="19454"/>
                </a:lnTo>
                <a:lnTo>
                  <a:pt x="1" y="22645"/>
                </a:lnTo>
                <a:lnTo>
                  <a:pt x="10275" y="31855"/>
                </a:lnTo>
                <a:lnTo>
                  <a:pt x="13284" y="28481"/>
                </a:lnTo>
                <a:lnTo>
                  <a:pt x="21278" y="27357"/>
                </a:lnTo>
                <a:lnTo>
                  <a:pt x="29849" y="1"/>
                </a:ln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91" name="Google Shape;3755;p72">
            <a:extLst>
              <a:ext uri="{FF2B5EF4-FFF2-40B4-BE49-F238E27FC236}">
                <a16:creationId xmlns:a16="http://schemas.microsoft.com/office/drawing/2014/main" id="{EF1024B5-2CFC-4BAC-A8C4-406D52CEC70D}"/>
              </a:ext>
            </a:extLst>
          </p:cNvPr>
          <p:cNvSpPr/>
          <p:nvPr/>
        </p:nvSpPr>
        <p:spPr>
          <a:xfrm>
            <a:off x="3814076" y="2111514"/>
            <a:ext cx="556740" cy="563076"/>
          </a:xfrm>
          <a:custGeom>
            <a:avLst/>
            <a:gdLst/>
            <a:ahLst/>
            <a:cxnLst/>
            <a:rect l="l" t="t" r="r" b="b"/>
            <a:pathLst>
              <a:path w="30002" h="32008" extrusionOk="0">
                <a:moveTo>
                  <a:pt x="30001" y="1"/>
                </a:moveTo>
                <a:lnTo>
                  <a:pt x="30001" y="1"/>
                </a:lnTo>
                <a:lnTo>
                  <a:pt x="30001" y="1"/>
                </a:lnTo>
                <a:lnTo>
                  <a:pt x="30001" y="1"/>
                </a:lnTo>
                <a:close/>
                <a:moveTo>
                  <a:pt x="30001" y="1"/>
                </a:moveTo>
                <a:lnTo>
                  <a:pt x="3010" y="11581"/>
                </a:lnTo>
                <a:lnTo>
                  <a:pt x="2949" y="11612"/>
                </a:lnTo>
                <a:lnTo>
                  <a:pt x="2949" y="11673"/>
                </a:lnTo>
                <a:cubicBezTo>
                  <a:pt x="3010" y="14147"/>
                  <a:pt x="3040" y="16741"/>
                  <a:pt x="3070" y="19426"/>
                </a:cubicBezTo>
                <a:lnTo>
                  <a:pt x="3070" y="19426"/>
                </a:lnTo>
                <a:lnTo>
                  <a:pt x="62" y="22585"/>
                </a:lnTo>
                <a:lnTo>
                  <a:pt x="1" y="22676"/>
                </a:lnTo>
                <a:lnTo>
                  <a:pt x="62" y="22737"/>
                </a:lnTo>
                <a:lnTo>
                  <a:pt x="5107" y="27235"/>
                </a:lnTo>
                <a:lnTo>
                  <a:pt x="10366" y="31947"/>
                </a:lnTo>
                <a:lnTo>
                  <a:pt x="10427" y="32007"/>
                </a:lnTo>
                <a:lnTo>
                  <a:pt x="10518" y="31916"/>
                </a:lnTo>
                <a:lnTo>
                  <a:pt x="13539" y="28592"/>
                </a:lnTo>
                <a:lnTo>
                  <a:pt x="13539" y="28592"/>
                </a:lnTo>
                <a:lnTo>
                  <a:pt x="21460" y="27448"/>
                </a:lnTo>
                <a:lnTo>
                  <a:pt x="21521" y="27448"/>
                </a:lnTo>
                <a:lnTo>
                  <a:pt x="21521" y="27387"/>
                </a:lnTo>
                <a:lnTo>
                  <a:pt x="30001" y="1"/>
                </a:lnTo>
                <a:lnTo>
                  <a:pt x="30001" y="1"/>
                </a:lnTo>
                <a:cubicBezTo>
                  <a:pt x="29759" y="760"/>
                  <a:pt x="26422" y="11223"/>
                  <a:pt x="21386" y="27302"/>
                </a:cubicBezTo>
                <a:lnTo>
                  <a:pt x="21386" y="27302"/>
                </a:lnTo>
                <a:lnTo>
                  <a:pt x="13436" y="28390"/>
                </a:lnTo>
                <a:lnTo>
                  <a:pt x="13405" y="28390"/>
                </a:lnTo>
                <a:lnTo>
                  <a:pt x="13375" y="28421"/>
                </a:lnTo>
                <a:lnTo>
                  <a:pt x="10433" y="31719"/>
                </a:lnTo>
                <a:lnTo>
                  <a:pt x="5259" y="27083"/>
                </a:lnTo>
                <a:lnTo>
                  <a:pt x="292" y="22654"/>
                </a:lnTo>
                <a:lnTo>
                  <a:pt x="3253" y="19545"/>
                </a:lnTo>
                <a:lnTo>
                  <a:pt x="3284" y="19515"/>
                </a:lnTo>
                <a:lnTo>
                  <a:pt x="3284" y="19454"/>
                </a:lnTo>
                <a:cubicBezTo>
                  <a:pt x="3253" y="16791"/>
                  <a:pt x="3193" y="14189"/>
                  <a:pt x="3162" y="11707"/>
                </a:cubicBezTo>
                <a:lnTo>
                  <a:pt x="3162" y="11707"/>
                </a:lnTo>
                <a:lnTo>
                  <a:pt x="30001" y="1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92" name="Google Shape;3756;p72">
            <a:extLst>
              <a:ext uri="{FF2B5EF4-FFF2-40B4-BE49-F238E27FC236}">
                <a16:creationId xmlns:a16="http://schemas.microsoft.com/office/drawing/2014/main" id="{32C710EF-C2F6-4E01-9318-7BCC83FBDA7C}"/>
              </a:ext>
            </a:extLst>
          </p:cNvPr>
          <p:cNvSpPr/>
          <p:nvPr/>
        </p:nvSpPr>
        <p:spPr>
          <a:xfrm>
            <a:off x="4028462" y="2323583"/>
            <a:ext cx="168069" cy="149020"/>
          </a:xfrm>
          <a:custGeom>
            <a:avLst/>
            <a:gdLst/>
            <a:ahLst/>
            <a:cxnLst/>
            <a:rect l="l" t="t" r="r" b="b"/>
            <a:pathLst>
              <a:path w="9057" h="8471" extrusionOk="0">
                <a:moveTo>
                  <a:pt x="4397" y="0"/>
                </a:moveTo>
                <a:cubicBezTo>
                  <a:pt x="2141" y="0"/>
                  <a:pt x="1" y="1837"/>
                  <a:pt x="150" y="4481"/>
                </a:cubicBezTo>
                <a:cubicBezTo>
                  <a:pt x="289" y="6923"/>
                  <a:pt x="2309" y="8470"/>
                  <a:pt x="4396" y="8470"/>
                </a:cubicBezTo>
                <a:cubicBezTo>
                  <a:pt x="5504" y="8470"/>
                  <a:pt x="6631" y="8034"/>
                  <a:pt x="7506" y="7065"/>
                </a:cubicBezTo>
                <a:cubicBezTo>
                  <a:pt x="9056" y="5302"/>
                  <a:pt x="8904" y="2657"/>
                  <a:pt x="7172" y="1077"/>
                </a:cubicBezTo>
                <a:cubicBezTo>
                  <a:pt x="6337" y="333"/>
                  <a:pt x="5356" y="0"/>
                  <a:pt x="4397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93" name="Google Shape;3757;p72">
            <a:extLst>
              <a:ext uri="{FF2B5EF4-FFF2-40B4-BE49-F238E27FC236}">
                <a16:creationId xmlns:a16="http://schemas.microsoft.com/office/drawing/2014/main" id="{4AB1CD7B-D2B1-477A-826A-4EF3508E84B2}"/>
              </a:ext>
            </a:extLst>
          </p:cNvPr>
          <p:cNvSpPr/>
          <p:nvPr/>
        </p:nvSpPr>
        <p:spPr>
          <a:xfrm>
            <a:off x="4108516" y="2111514"/>
            <a:ext cx="262857" cy="286622"/>
          </a:xfrm>
          <a:custGeom>
            <a:avLst/>
            <a:gdLst/>
            <a:ahLst/>
            <a:cxnLst/>
            <a:rect l="l" t="t" r="r" b="b"/>
            <a:pathLst>
              <a:path w="14165" h="16293" extrusionOk="0">
                <a:moveTo>
                  <a:pt x="14134" y="1"/>
                </a:moveTo>
                <a:cubicBezTo>
                  <a:pt x="14047" y="1"/>
                  <a:pt x="10866" y="3606"/>
                  <a:pt x="6991" y="8086"/>
                </a:cubicBezTo>
                <a:cubicBezTo>
                  <a:pt x="3131" y="12585"/>
                  <a:pt x="0" y="16262"/>
                  <a:pt x="31" y="16293"/>
                </a:cubicBezTo>
                <a:cubicBezTo>
                  <a:pt x="31" y="16293"/>
                  <a:pt x="31" y="16293"/>
                  <a:pt x="32" y="16293"/>
                </a:cubicBezTo>
                <a:cubicBezTo>
                  <a:pt x="118" y="16293"/>
                  <a:pt x="3269" y="12687"/>
                  <a:pt x="7143" y="8208"/>
                </a:cubicBezTo>
                <a:cubicBezTo>
                  <a:pt x="11034" y="3709"/>
                  <a:pt x="14165" y="31"/>
                  <a:pt x="14134" y="1"/>
                </a:cubicBezTo>
                <a:cubicBezTo>
                  <a:pt x="14134" y="1"/>
                  <a:pt x="14134" y="1"/>
                  <a:pt x="1413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94" name="Google Shape;3758;p72">
            <a:extLst>
              <a:ext uri="{FF2B5EF4-FFF2-40B4-BE49-F238E27FC236}">
                <a16:creationId xmlns:a16="http://schemas.microsoft.com/office/drawing/2014/main" id="{A22087FA-14CA-49D7-BC82-B68DC14B6DCE}"/>
              </a:ext>
            </a:extLst>
          </p:cNvPr>
          <p:cNvSpPr/>
          <p:nvPr/>
        </p:nvSpPr>
        <p:spPr>
          <a:xfrm>
            <a:off x="2775676" y="2573509"/>
            <a:ext cx="1170969" cy="1204647"/>
          </a:xfrm>
          <a:custGeom>
            <a:avLst/>
            <a:gdLst/>
            <a:ahLst/>
            <a:cxnLst/>
            <a:rect l="l" t="t" r="r" b="b"/>
            <a:pathLst>
              <a:path w="63102" h="68478" extrusionOk="0">
                <a:moveTo>
                  <a:pt x="53071" y="1"/>
                </a:moveTo>
                <a:lnTo>
                  <a:pt x="2462" y="57296"/>
                </a:lnTo>
                <a:cubicBezTo>
                  <a:pt x="0" y="60062"/>
                  <a:pt x="244" y="64318"/>
                  <a:pt x="3010" y="66780"/>
                </a:cubicBezTo>
                <a:cubicBezTo>
                  <a:pt x="4288" y="67918"/>
                  <a:pt x="5885" y="68478"/>
                  <a:pt x="7479" y="68478"/>
                </a:cubicBezTo>
                <a:cubicBezTo>
                  <a:pt x="9333" y="68478"/>
                  <a:pt x="11183" y="67720"/>
                  <a:pt x="12523" y="66233"/>
                </a:cubicBezTo>
                <a:lnTo>
                  <a:pt x="63102" y="8998"/>
                </a:lnTo>
                <a:lnTo>
                  <a:pt x="53071" y="1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95" name="Google Shape;3759;p72">
            <a:extLst>
              <a:ext uri="{FF2B5EF4-FFF2-40B4-BE49-F238E27FC236}">
                <a16:creationId xmlns:a16="http://schemas.microsoft.com/office/drawing/2014/main" id="{886F2315-5B99-4AB7-AF26-C9E3FCFDAA9E}"/>
              </a:ext>
            </a:extLst>
          </p:cNvPr>
          <p:cNvSpPr/>
          <p:nvPr/>
        </p:nvSpPr>
        <p:spPr>
          <a:xfrm>
            <a:off x="3745267" y="2489033"/>
            <a:ext cx="287110" cy="257737"/>
          </a:xfrm>
          <a:custGeom>
            <a:avLst/>
            <a:gdLst/>
            <a:ahLst/>
            <a:cxnLst/>
            <a:rect l="l" t="t" r="r" b="b"/>
            <a:pathLst>
              <a:path w="15472" h="14651" extrusionOk="0">
                <a:moveTo>
                  <a:pt x="3678" y="0"/>
                </a:moveTo>
                <a:lnTo>
                  <a:pt x="1" y="4103"/>
                </a:lnTo>
                <a:lnTo>
                  <a:pt x="11825" y="14651"/>
                </a:lnTo>
                <a:lnTo>
                  <a:pt x="15472" y="10547"/>
                </a:lnTo>
                <a:lnTo>
                  <a:pt x="3678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96" name="Google Shape;3760;p72">
            <a:extLst>
              <a:ext uri="{FF2B5EF4-FFF2-40B4-BE49-F238E27FC236}">
                <a16:creationId xmlns:a16="http://schemas.microsoft.com/office/drawing/2014/main" id="{B82A8DBD-BF11-4315-9E2F-E1C4555EC2EA}"/>
              </a:ext>
            </a:extLst>
          </p:cNvPr>
          <p:cNvSpPr/>
          <p:nvPr/>
        </p:nvSpPr>
        <p:spPr>
          <a:xfrm>
            <a:off x="4327931" y="2077298"/>
            <a:ext cx="76732" cy="72742"/>
          </a:xfrm>
          <a:custGeom>
            <a:avLst/>
            <a:gdLst/>
            <a:ahLst/>
            <a:cxnLst/>
            <a:rect l="l" t="t" r="r" b="b"/>
            <a:pathLst>
              <a:path w="4135" h="4135" extrusionOk="0">
                <a:moveTo>
                  <a:pt x="1885" y="0"/>
                </a:moveTo>
                <a:lnTo>
                  <a:pt x="0" y="2250"/>
                </a:lnTo>
                <a:lnTo>
                  <a:pt x="2250" y="4134"/>
                </a:lnTo>
                <a:lnTo>
                  <a:pt x="4134" y="1885"/>
                </a:lnTo>
                <a:lnTo>
                  <a:pt x="1885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97" name="Google Shape;3761;p72">
            <a:extLst>
              <a:ext uri="{FF2B5EF4-FFF2-40B4-BE49-F238E27FC236}">
                <a16:creationId xmlns:a16="http://schemas.microsoft.com/office/drawing/2014/main" id="{C35C1F8D-A648-4227-9063-DC6F4A801736}"/>
              </a:ext>
            </a:extLst>
          </p:cNvPr>
          <p:cNvSpPr/>
          <p:nvPr/>
        </p:nvSpPr>
        <p:spPr>
          <a:xfrm>
            <a:off x="4003040" y="1817943"/>
            <a:ext cx="709592" cy="560965"/>
          </a:xfrm>
          <a:custGeom>
            <a:avLst/>
            <a:gdLst/>
            <a:ahLst/>
            <a:cxnLst/>
            <a:rect l="l" t="t" r="r" b="b"/>
            <a:pathLst>
              <a:path w="38239" h="31888" extrusionOk="0">
                <a:moveTo>
                  <a:pt x="126" y="0"/>
                </a:moveTo>
                <a:cubicBezTo>
                  <a:pt x="124" y="0"/>
                  <a:pt x="123" y="1"/>
                  <a:pt x="122" y="2"/>
                </a:cubicBezTo>
                <a:cubicBezTo>
                  <a:pt x="0" y="123"/>
                  <a:pt x="8450" y="7357"/>
                  <a:pt x="18967" y="16142"/>
                </a:cubicBezTo>
                <a:cubicBezTo>
                  <a:pt x="29386" y="24900"/>
                  <a:pt x="37945" y="31887"/>
                  <a:pt x="38144" y="31887"/>
                </a:cubicBezTo>
                <a:cubicBezTo>
                  <a:pt x="38146" y="31887"/>
                  <a:pt x="38146" y="31887"/>
                  <a:pt x="38147" y="31887"/>
                </a:cubicBezTo>
                <a:cubicBezTo>
                  <a:pt x="38238" y="31765"/>
                  <a:pt x="29788" y="24531"/>
                  <a:pt x="19302" y="15716"/>
                </a:cubicBezTo>
                <a:cubicBezTo>
                  <a:pt x="8874" y="7006"/>
                  <a:pt x="359" y="0"/>
                  <a:pt x="126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98" name="Google Shape;3762;p72">
            <a:extLst>
              <a:ext uri="{FF2B5EF4-FFF2-40B4-BE49-F238E27FC236}">
                <a16:creationId xmlns:a16="http://schemas.microsoft.com/office/drawing/2014/main" id="{24D0CC8B-10B9-4DB2-8517-6946D26DDDFA}"/>
              </a:ext>
            </a:extLst>
          </p:cNvPr>
          <p:cNvSpPr/>
          <p:nvPr/>
        </p:nvSpPr>
        <p:spPr>
          <a:xfrm>
            <a:off x="4689807" y="2359839"/>
            <a:ext cx="34664" cy="30592"/>
          </a:xfrm>
          <a:custGeom>
            <a:avLst/>
            <a:gdLst/>
            <a:ahLst/>
            <a:cxnLst/>
            <a:rect l="l" t="t" r="r" b="b"/>
            <a:pathLst>
              <a:path w="1868" h="1739" extrusionOk="0">
                <a:moveTo>
                  <a:pt x="902" y="0"/>
                </a:moveTo>
                <a:cubicBezTo>
                  <a:pt x="438" y="0"/>
                  <a:pt x="0" y="388"/>
                  <a:pt x="44" y="931"/>
                </a:cubicBezTo>
                <a:cubicBezTo>
                  <a:pt x="82" y="1433"/>
                  <a:pt x="490" y="1739"/>
                  <a:pt x="906" y="1739"/>
                </a:cubicBezTo>
                <a:cubicBezTo>
                  <a:pt x="1145" y="1739"/>
                  <a:pt x="1386" y="1638"/>
                  <a:pt x="1564" y="1417"/>
                </a:cubicBezTo>
                <a:cubicBezTo>
                  <a:pt x="1868" y="1052"/>
                  <a:pt x="1807" y="505"/>
                  <a:pt x="1442" y="201"/>
                </a:cubicBezTo>
                <a:cubicBezTo>
                  <a:pt x="1277" y="62"/>
                  <a:pt x="1087" y="0"/>
                  <a:pt x="902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99" name="Google Shape;3763;p72">
            <a:extLst>
              <a:ext uri="{FF2B5EF4-FFF2-40B4-BE49-F238E27FC236}">
                <a16:creationId xmlns:a16="http://schemas.microsoft.com/office/drawing/2014/main" id="{C4B551F8-5ED9-4961-9E2B-02E140EDA97E}"/>
              </a:ext>
            </a:extLst>
          </p:cNvPr>
          <p:cNvSpPr/>
          <p:nvPr/>
        </p:nvSpPr>
        <p:spPr>
          <a:xfrm>
            <a:off x="3988138" y="1802674"/>
            <a:ext cx="35221" cy="30750"/>
          </a:xfrm>
          <a:custGeom>
            <a:avLst/>
            <a:gdLst/>
            <a:ahLst/>
            <a:cxnLst/>
            <a:rect l="l" t="t" r="r" b="b"/>
            <a:pathLst>
              <a:path w="1898" h="1748" extrusionOk="0">
                <a:moveTo>
                  <a:pt x="916" y="1"/>
                </a:moveTo>
                <a:cubicBezTo>
                  <a:pt x="439" y="1"/>
                  <a:pt x="0" y="395"/>
                  <a:pt x="44" y="961"/>
                </a:cubicBezTo>
                <a:cubicBezTo>
                  <a:pt x="83" y="1448"/>
                  <a:pt x="497" y="1748"/>
                  <a:pt x="925" y="1748"/>
                </a:cubicBezTo>
                <a:cubicBezTo>
                  <a:pt x="1164" y="1748"/>
                  <a:pt x="1408" y="1654"/>
                  <a:pt x="1594" y="1447"/>
                </a:cubicBezTo>
                <a:cubicBezTo>
                  <a:pt x="1898" y="1052"/>
                  <a:pt x="1837" y="505"/>
                  <a:pt x="1472" y="201"/>
                </a:cubicBezTo>
                <a:cubicBezTo>
                  <a:pt x="1299" y="63"/>
                  <a:pt x="1105" y="1"/>
                  <a:pt x="916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00" name="Google Shape;3764;p72">
            <a:extLst>
              <a:ext uri="{FF2B5EF4-FFF2-40B4-BE49-F238E27FC236}">
                <a16:creationId xmlns:a16="http://schemas.microsoft.com/office/drawing/2014/main" id="{2DF8049E-9238-4B4D-974E-826B8D8446E6}"/>
              </a:ext>
            </a:extLst>
          </p:cNvPr>
          <p:cNvSpPr/>
          <p:nvPr/>
        </p:nvSpPr>
        <p:spPr>
          <a:xfrm>
            <a:off x="3751465" y="2573509"/>
            <a:ext cx="195180" cy="185030"/>
          </a:xfrm>
          <a:custGeom>
            <a:avLst/>
            <a:gdLst/>
            <a:ahLst/>
            <a:cxnLst/>
            <a:rect l="l" t="t" r="r" b="b"/>
            <a:pathLst>
              <a:path w="10518" h="10518" extrusionOk="0">
                <a:moveTo>
                  <a:pt x="487" y="1"/>
                </a:moveTo>
                <a:lnTo>
                  <a:pt x="1" y="548"/>
                </a:lnTo>
                <a:lnTo>
                  <a:pt x="9180" y="10517"/>
                </a:lnTo>
                <a:lnTo>
                  <a:pt x="10518" y="8998"/>
                </a:lnTo>
                <a:lnTo>
                  <a:pt x="487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01" name="Google Shape;3765;p72">
            <a:extLst>
              <a:ext uri="{FF2B5EF4-FFF2-40B4-BE49-F238E27FC236}">
                <a16:creationId xmlns:a16="http://schemas.microsoft.com/office/drawing/2014/main" id="{7CFD48B9-C893-4EB4-9592-C57DBCC643AA}"/>
              </a:ext>
            </a:extLst>
          </p:cNvPr>
          <p:cNvSpPr/>
          <p:nvPr/>
        </p:nvSpPr>
        <p:spPr>
          <a:xfrm>
            <a:off x="3873309" y="2539820"/>
            <a:ext cx="27650" cy="152943"/>
          </a:xfrm>
          <a:custGeom>
            <a:avLst/>
            <a:gdLst/>
            <a:ahLst/>
            <a:cxnLst/>
            <a:rect l="l" t="t" r="r" b="b"/>
            <a:pathLst>
              <a:path w="1490" h="8694" extrusionOk="0">
                <a:moveTo>
                  <a:pt x="0" y="1"/>
                </a:moveTo>
                <a:lnTo>
                  <a:pt x="0" y="7174"/>
                </a:lnTo>
                <a:lnTo>
                  <a:pt x="1490" y="8694"/>
                </a:lnTo>
                <a:lnTo>
                  <a:pt x="1490" y="1308"/>
                </a:lnTo>
                <a:lnTo>
                  <a:pt x="0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02" name="Google Shape;3766;p72">
            <a:extLst>
              <a:ext uri="{FF2B5EF4-FFF2-40B4-BE49-F238E27FC236}">
                <a16:creationId xmlns:a16="http://schemas.microsoft.com/office/drawing/2014/main" id="{AE066844-BDEB-42F9-A2F6-0CE609B409F6}"/>
              </a:ext>
            </a:extLst>
          </p:cNvPr>
          <p:cNvSpPr/>
          <p:nvPr/>
        </p:nvSpPr>
        <p:spPr>
          <a:xfrm>
            <a:off x="4021652" y="2481011"/>
            <a:ext cx="158512" cy="172188"/>
          </a:xfrm>
          <a:custGeom>
            <a:avLst/>
            <a:gdLst/>
            <a:ahLst/>
            <a:cxnLst/>
            <a:rect l="l" t="t" r="r" b="b"/>
            <a:pathLst>
              <a:path w="8542" h="9788" extrusionOk="0">
                <a:moveTo>
                  <a:pt x="4074" y="0"/>
                </a:moveTo>
                <a:cubicBezTo>
                  <a:pt x="3283" y="1459"/>
                  <a:pt x="6505" y="2371"/>
                  <a:pt x="6505" y="2371"/>
                </a:cubicBezTo>
                <a:lnTo>
                  <a:pt x="5988" y="4529"/>
                </a:lnTo>
                <a:lnTo>
                  <a:pt x="5411" y="3161"/>
                </a:lnTo>
                <a:cubicBezTo>
                  <a:pt x="5411" y="3161"/>
                  <a:pt x="1951" y="1547"/>
                  <a:pt x="1350" y="1547"/>
                </a:cubicBezTo>
                <a:cubicBezTo>
                  <a:pt x="1333" y="1547"/>
                  <a:pt x="1319" y="1548"/>
                  <a:pt x="1308" y="1550"/>
                </a:cubicBezTo>
                <a:cubicBezTo>
                  <a:pt x="852" y="1611"/>
                  <a:pt x="608" y="2371"/>
                  <a:pt x="548" y="2645"/>
                </a:cubicBezTo>
                <a:cubicBezTo>
                  <a:pt x="487" y="2918"/>
                  <a:pt x="2736" y="4711"/>
                  <a:pt x="2736" y="4711"/>
                </a:cubicBezTo>
                <a:cubicBezTo>
                  <a:pt x="2736" y="4711"/>
                  <a:pt x="902" y="4042"/>
                  <a:pt x="567" y="4042"/>
                </a:cubicBezTo>
                <a:cubicBezTo>
                  <a:pt x="560" y="4042"/>
                  <a:pt x="553" y="4042"/>
                  <a:pt x="548" y="4043"/>
                </a:cubicBezTo>
                <a:cubicBezTo>
                  <a:pt x="274" y="4104"/>
                  <a:pt x="0" y="5015"/>
                  <a:pt x="61" y="5319"/>
                </a:cubicBezTo>
                <a:cubicBezTo>
                  <a:pt x="92" y="5593"/>
                  <a:pt x="1915" y="6140"/>
                  <a:pt x="1915" y="6140"/>
                </a:cubicBezTo>
                <a:lnTo>
                  <a:pt x="2159" y="7842"/>
                </a:lnTo>
                <a:lnTo>
                  <a:pt x="244" y="9787"/>
                </a:lnTo>
                <a:lnTo>
                  <a:pt x="244" y="9787"/>
                </a:lnTo>
                <a:lnTo>
                  <a:pt x="6779" y="8845"/>
                </a:lnTo>
                <a:lnTo>
                  <a:pt x="8542" y="4438"/>
                </a:lnTo>
                <a:lnTo>
                  <a:pt x="7751" y="1459"/>
                </a:lnTo>
                <a:lnTo>
                  <a:pt x="4074" y="0"/>
                </a:ln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03" name="Google Shape;3767;p72">
            <a:extLst>
              <a:ext uri="{FF2B5EF4-FFF2-40B4-BE49-F238E27FC236}">
                <a16:creationId xmlns:a16="http://schemas.microsoft.com/office/drawing/2014/main" id="{33E77030-9D2F-4E0C-95C8-747C41FA82A9}"/>
              </a:ext>
            </a:extLst>
          </p:cNvPr>
          <p:cNvSpPr/>
          <p:nvPr/>
        </p:nvSpPr>
        <p:spPr>
          <a:xfrm>
            <a:off x="4072980" y="2563217"/>
            <a:ext cx="18631" cy="40250"/>
          </a:xfrm>
          <a:custGeom>
            <a:avLst/>
            <a:gdLst/>
            <a:ahLst/>
            <a:cxnLst/>
            <a:rect l="l" t="t" r="r" b="b"/>
            <a:pathLst>
              <a:path w="1004" h="2288" extrusionOk="0">
                <a:moveTo>
                  <a:pt x="12" y="1"/>
                </a:moveTo>
                <a:cubicBezTo>
                  <a:pt x="4" y="1"/>
                  <a:pt x="0" y="3"/>
                  <a:pt x="0" y="8"/>
                </a:cubicBezTo>
                <a:cubicBezTo>
                  <a:pt x="274" y="312"/>
                  <a:pt x="487" y="677"/>
                  <a:pt x="669" y="1041"/>
                </a:cubicBezTo>
                <a:cubicBezTo>
                  <a:pt x="791" y="1437"/>
                  <a:pt x="852" y="1862"/>
                  <a:pt x="852" y="2288"/>
                </a:cubicBezTo>
                <a:cubicBezTo>
                  <a:pt x="852" y="2288"/>
                  <a:pt x="943" y="2166"/>
                  <a:pt x="973" y="1893"/>
                </a:cubicBezTo>
                <a:cubicBezTo>
                  <a:pt x="1004" y="1589"/>
                  <a:pt x="973" y="1254"/>
                  <a:pt x="852" y="981"/>
                </a:cubicBezTo>
                <a:cubicBezTo>
                  <a:pt x="730" y="677"/>
                  <a:pt x="548" y="403"/>
                  <a:pt x="335" y="221"/>
                </a:cubicBezTo>
                <a:cubicBezTo>
                  <a:pt x="182" y="68"/>
                  <a:pt x="51" y="1"/>
                  <a:pt x="12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04" name="Google Shape;3768;p72">
            <a:extLst>
              <a:ext uri="{FF2B5EF4-FFF2-40B4-BE49-F238E27FC236}">
                <a16:creationId xmlns:a16="http://schemas.microsoft.com/office/drawing/2014/main" id="{A8001513-2DD9-4C83-9DDB-88172FE70EF5}"/>
              </a:ext>
            </a:extLst>
          </p:cNvPr>
          <p:cNvSpPr/>
          <p:nvPr/>
        </p:nvSpPr>
        <p:spPr>
          <a:xfrm>
            <a:off x="4038000" y="2521648"/>
            <a:ext cx="82949" cy="70596"/>
          </a:xfrm>
          <a:custGeom>
            <a:avLst/>
            <a:gdLst/>
            <a:ahLst/>
            <a:cxnLst/>
            <a:rect l="l" t="t" r="r" b="b"/>
            <a:pathLst>
              <a:path w="4470" h="4013" extrusionOk="0">
                <a:moveTo>
                  <a:pt x="1" y="0"/>
                </a:moveTo>
                <a:cubicBezTo>
                  <a:pt x="275" y="152"/>
                  <a:pt x="578" y="274"/>
                  <a:pt x="913" y="365"/>
                </a:cubicBezTo>
                <a:cubicBezTo>
                  <a:pt x="1460" y="578"/>
                  <a:pt x="2250" y="882"/>
                  <a:pt x="3132" y="1186"/>
                </a:cubicBezTo>
                <a:cubicBezTo>
                  <a:pt x="3314" y="1246"/>
                  <a:pt x="3527" y="1368"/>
                  <a:pt x="3679" y="1520"/>
                </a:cubicBezTo>
                <a:cubicBezTo>
                  <a:pt x="3800" y="1672"/>
                  <a:pt x="3922" y="1824"/>
                  <a:pt x="3983" y="2006"/>
                </a:cubicBezTo>
                <a:cubicBezTo>
                  <a:pt x="4104" y="2341"/>
                  <a:pt x="4165" y="2705"/>
                  <a:pt x="4196" y="3040"/>
                </a:cubicBezTo>
                <a:cubicBezTo>
                  <a:pt x="4196" y="3374"/>
                  <a:pt x="4287" y="3708"/>
                  <a:pt x="4469" y="4012"/>
                </a:cubicBezTo>
                <a:cubicBezTo>
                  <a:pt x="4408" y="3678"/>
                  <a:pt x="4348" y="3344"/>
                  <a:pt x="4317" y="3040"/>
                </a:cubicBezTo>
                <a:cubicBezTo>
                  <a:pt x="4317" y="2675"/>
                  <a:pt x="4256" y="2310"/>
                  <a:pt x="4135" y="1976"/>
                </a:cubicBezTo>
                <a:cubicBezTo>
                  <a:pt x="4074" y="1763"/>
                  <a:pt x="3952" y="1550"/>
                  <a:pt x="3800" y="1398"/>
                </a:cubicBezTo>
                <a:cubicBezTo>
                  <a:pt x="3618" y="1216"/>
                  <a:pt x="3436" y="1094"/>
                  <a:pt x="3193" y="1003"/>
                </a:cubicBezTo>
                <a:cubicBezTo>
                  <a:pt x="2311" y="699"/>
                  <a:pt x="1521" y="426"/>
                  <a:pt x="943" y="243"/>
                </a:cubicBezTo>
                <a:cubicBezTo>
                  <a:pt x="639" y="122"/>
                  <a:pt x="305" y="31"/>
                  <a:pt x="1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05" name="Google Shape;3769;p72">
            <a:extLst>
              <a:ext uri="{FF2B5EF4-FFF2-40B4-BE49-F238E27FC236}">
                <a16:creationId xmlns:a16="http://schemas.microsoft.com/office/drawing/2014/main" id="{491DBE49-CC71-4334-9FF8-C4C5DB69D403}"/>
              </a:ext>
            </a:extLst>
          </p:cNvPr>
          <p:cNvSpPr/>
          <p:nvPr/>
        </p:nvSpPr>
        <p:spPr>
          <a:xfrm>
            <a:off x="4131638" y="2555336"/>
            <a:ext cx="6217" cy="25174"/>
          </a:xfrm>
          <a:custGeom>
            <a:avLst/>
            <a:gdLst/>
            <a:ahLst/>
            <a:cxnLst/>
            <a:rect l="l" t="t" r="r" b="b"/>
            <a:pathLst>
              <a:path w="335" h="1431" extrusionOk="0">
                <a:moveTo>
                  <a:pt x="31" y="0"/>
                </a:moveTo>
                <a:cubicBezTo>
                  <a:pt x="1" y="243"/>
                  <a:pt x="1" y="486"/>
                  <a:pt x="61" y="730"/>
                </a:cubicBezTo>
                <a:cubicBezTo>
                  <a:pt x="120" y="1108"/>
                  <a:pt x="234" y="1431"/>
                  <a:pt x="270" y="1431"/>
                </a:cubicBezTo>
                <a:cubicBezTo>
                  <a:pt x="271" y="1431"/>
                  <a:pt x="273" y="1430"/>
                  <a:pt x="274" y="1429"/>
                </a:cubicBezTo>
                <a:cubicBezTo>
                  <a:pt x="335" y="1186"/>
                  <a:pt x="305" y="912"/>
                  <a:pt x="244" y="699"/>
                </a:cubicBezTo>
                <a:cubicBezTo>
                  <a:pt x="183" y="304"/>
                  <a:pt x="92" y="0"/>
                  <a:pt x="31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06" name="Google Shape;3770;p72">
            <a:extLst>
              <a:ext uri="{FF2B5EF4-FFF2-40B4-BE49-F238E27FC236}">
                <a16:creationId xmlns:a16="http://schemas.microsoft.com/office/drawing/2014/main" id="{E0D2DBEA-9671-419F-BD1E-0E4D36AB4429}"/>
              </a:ext>
            </a:extLst>
          </p:cNvPr>
          <p:cNvSpPr/>
          <p:nvPr/>
        </p:nvSpPr>
        <p:spPr>
          <a:xfrm>
            <a:off x="3609896" y="2825897"/>
            <a:ext cx="223943" cy="217645"/>
          </a:xfrm>
          <a:custGeom>
            <a:avLst/>
            <a:gdLst/>
            <a:ahLst/>
            <a:cxnLst/>
            <a:rect l="l" t="t" r="r" b="b"/>
            <a:pathLst>
              <a:path w="12068" h="12372" extrusionOk="0">
                <a:moveTo>
                  <a:pt x="4712" y="0"/>
                </a:moveTo>
                <a:cubicBezTo>
                  <a:pt x="4712" y="0"/>
                  <a:pt x="4286" y="122"/>
                  <a:pt x="4013" y="1034"/>
                </a:cubicBezTo>
                <a:cubicBezTo>
                  <a:pt x="3618" y="2219"/>
                  <a:pt x="2493" y="3101"/>
                  <a:pt x="2037" y="3891"/>
                </a:cubicBezTo>
                <a:cubicBezTo>
                  <a:pt x="1794" y="4316"/>
                  <a:pt x="1399" y="5016"/>
                  <a:pt x="1125" y="5532"/>
                </a:cubicBezTo>
                <a:cubicBezTo>
                  <a:pt x="882" y="5958"/>
                  <a:pt x="487" y="6292"/>
                  <a:pt x="1" y="6414"/>
                </a:cubicBezTo>
                <a:lnTo>
                  <a:pt x="396" y="9484"/>
                </a:lnTo>
                <a:lnTo>
                  <a:pt x="730" y="12371"/>
                </a:lnTo>
                <a:cubicBezTo>
                  <a:pt x="730" y="12371"/>
                  <a:pt x="6657" y="10335"/>
                  <a:pt x="6779" y="10274"/>
                </a:cubicBezTo>
                <a:cubicBezTo>
                  <a:pt x="6931" y="10213"/>
                  <a:pt x="10973" y="8329"/>
                  <a:pt x="10609" y="7234"/>
                </a:cubicBezTo>
                <a:cubicBezTo>
                  <a:pt x="10609" y="7234"/>
                  <a:pt x="11764" y="6323"/>
                  <a:pt x="11429" y="5806"/>
                </a:cubicBezTo>
                <a:lnTo>
                  <a:pt x="11429" y="5806"/>
                </a:lnTo>
                <a:lnTo>
                  <a:pt x="9788" y="6505"/>
                </a:lnTo>
                <a:cubicBezTo>
                  <a:pt x="9788" y="6505"/>
                  <a:pt x="12068" y="5016"/>
                  <a:pt x="11703" y="3678"/>
                </a:cubicBezTo>
                <a:cubicBezTo>
                  <a:pt x="11703" y="3678"/>
                  <a:pt x="11946" y="3222"/>
                  <a:pt x="11703" y="2949"/>
                </a:cubicBezTo>
                <a:cubicBezTo>
                  <a:pt x="11670" y="2911"/>
                  <a:pt x="11619" y="2894"/>
                  <a:pt x="11554" y="2894"/>
                </a:cubicBezTo>
                <a:cubicBezTo>
                  <a:pt x="11141" y="2894"/>
                  <a:pt x="10154" y="3571"/>
                  <a:pt x="9393" y="4043"/>
                </a:cubicBezTo>
                <a:lnTo>
                  <a:pt x="7691" y="4712"/>
                </a:lnTo>
                <a:cubicBezTo>
                  <a:pt x="7248" y="4889"/>
                  <a:pt x="6785" y="4983"/>
                  <a:pt x="6325" y="4983"/>
                </a:cubicBezTo>
                <a:cubicBezTo>
                  <a:pt x="5995" y="4983"/>
                  <a:pt x="5667" y="4935"/>
                  <a:pt x="5350" y="4833"/>
                </a:cubicBezTo>
                <a:cubicBezTo>
                  <a:pt x="4986" y="4712"/>
                  <a:pt x="4773" y="4347"/>
                  <a:pt x="4834" y="3982"/>
                </a:cubicBezTo>
                <a:cubicBezTo>
                  <a:pt x="5168" y="2645"/>
                  <a:pt x="5107" y="1277"/>
                  <a:pt x="4712" y="0"/>
                </a:cubicBez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07" name="Google Shape;3771;p72">
            <a:extLst>
              <a:ext uri="{FF2B5EF4-FFF2-40B4-BE49-F238E27FC236}">
                <a16:creationId xmlns:a16="http://schemas.microsoft.com/office/drawing/2014/main" id="{B82ABF20-B8F6-4848-B76C-098086E92FAF}"/>
              </a:ext>
            </a:extLst>
          </p:cNvPr>
          <p:cNvSpPr/>
          <p:nvPr/>
        </p:nvSpPr>
        <p:spPr>
          <a:xfrm>
            <a:off x="3742447" y="2893801"/>
            <a:ext cx="84062" cy="51350"/>
          </a:xfrm>
          <a:custGeom>
            <a:avLst/>
            <a:gdLst/>
            <a:ahLst/>
            <a:cxnLst/>
            <a:rect l="l" t="t" r="r" b="b"/>
            <a:pathLst>
              <a:path w="4530" h="2919" extrusionOk="0">
                <a:moveTo>
                  <a:pt x="4530" y="1"/>
                </a:moveTo>
                <a:lnTo>
                  <a:pt x="4530" y="1"/>
                </a:lnTo>
                <a:cubicBezTo>
                  <a:pt x="4469" y="31"/>
                  <a:pt x="4408" y="61"/>
                  <a:pt x="4347" y="122"/>
                </a:cubicBezTo>
                <a:lnTo>
                  <a:pt x="3922" y="517"/>
                </a:lnTo>
                <a:cubicBezTo>
                  <a:pt x="3435" y="912"/>
                  <a:pt x="2919" y="1308"/>
                  <a:pt x="2402" y="1642"/>
                </a:cubicBezTo>
                <a:cubicBezTo>
                  <a:pt x="1855" y="1976"/>
                  <a:pt x="1308" y="2311"/>
                  <a:pt x="730" y="2584"/>
                </a:cubicBezTo>
                <a:lnTo>
                  <a:pt x="213" y="2827"/>
                </a:lnTo>
                <a:cubicBezTo>
                  <a:pt x="122" y="2858"/>
                  <a:pt x="61" y="2888"/>
                  <a:pt x="1" y="2918"/>
                </a:cubicBezTo>
                <a:cubicBezTo>
                  <a:pt x="61" y="2918"/>
                  <a:pt x="153" y="2888"/>
                  <a:pt x="213" y="2858"/>
                </a:cubicBezTo>
                <a:cubicBezTo>
                  <a:pt x="335" y="2827"/>
                  <a:pt x="517" y="2736"/>
                  <a:pt x="761" y="2645"/>
                </a:cubicBezTo>
                <a:cubicBezTo>
                  <a:pt x="1338" y="2371"/>
                  <a:pt x="1885" y="2067"/>
                  <a:pt x="2432" y="1733"/>
                </a:cubicBezTo>
                <a:cubicBezTo>
                  <a:pt x="2979" y="1368"/>
                  <a:pt x="3466" y="973"/>
                  <a:pt x="3952" y="548"/>
                </a:cubicBezTo>
                <a:cubicBezTo>
                  <a:pt x="4134" y="396"/>
                  <a:pt x="4286" y="244"/>
                  <a:pt x="4378" y="152"/>
                </a:cubicBezTo>
                <a:cubicBezTo>
                  <a:pt x="4438" y="92"/>
                  <a:pt x="4469" y="61"/>
                  <a:pt x="4530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08" name="Google Shape;3772;p72">
            <a:extLst>
              <a:ext uri="{FF2B5EF4-FFF2-40B4-BE49-F238E27FC236}">
                <a16:creationId xmlns:a16="http://schemas.microsoft.com/office/drawing/2014/main" id="{DA24AB68-47FE-416C-A487-C1FC566E7EE4}"/>
              </a:ext>
            </a:extLst>
          </p:cNvPr>
          <p:cNvSpPr/>
          <p:nvPr/>
        </p:nvSpPr>
        <p:spPr>
          <a:xfrm>
            <a:off x="3744711" y="2938695"/>
            <a:ext cx="49658" cy="27302"/>
          </a:xfrm>
          <a:custGeom>
            <a:avLst/>
            <a:gdLst/>
            <a:ahLst/>
            <a:cxnLst/>
            <a:rect l="l" t="t" r="r" b="b"/>
            <a:pathLst>
              <a:path w="2676" h="1552" extrusionOk="0">
                <a:moveTo>
                  <a:pt x="2673" y="0"/>
                </a:moveTo>
                <a:cubicBezTo>
                  <a:pt x="2633" y="0"/>
                  <a:pt x="2070" y="383"/>
                  <a:pt x="1338" y="822"/>
                </a:cubicBezTo>
                <a:cubicBezTo>
                  <a:pt x="973" y="1035"/>
                  <a:pt x="639" y="1218"/>
                  <a:pt x="395" y="1339"/>
                </a:cubicBezTo>
                <a:cubicBezTo>
                  <a:pt x="243" y="1400"/>
                  <a:pt x="122" y="1461"/>
                  <a:pt x="0" y="1552"/>
                </a:cubicBezTo>
                <a:cubicBezTo>
                  <a:pt x="122" y="1522"/>
                  <a:pt x="274" y="1491"/>
                  <a:pt x="426" y="1400"/>
                </a:cubicBezTo>
                <a:cubicBezTo>
                  <a:pt x="760" y="1278"/>
                  <a:pt x="1094" y="1096"/>
                  <a:pt x="1398" y="914"/>
                </a:cubicBezTo>
                <a:cubicBezTo>
                  <a:pt x="1733" y="731"/>
                  <a:pt x="2037" y="518"/>
                  <a:pt x="2310" y="275"/>
                </a:cubicBezTo>
                <a:cubicBezTo>
                  <a:pt x="2432" y="215"/>
                  <a:pt x="2553" y="93"/>
                  <a:pt x="2675" y="2"/>
                </a:cubicBezTo>
                <a:cubicBezTo>
                  <a:pt x="2675" y="1"/>
                  <a:pt x="2674" y="0"/>
                  <a:pt x="2673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09" name="Google Shape;3773;p72">
            <a:extLst>
              <a:ext uri="{FF2B5EF4-FFF2-40B4-BE49-F238E27FC236}">
                <a16:creationId xmlns:a16="http://schemas.microsoft.com/office/drawing/2014/main" id="{0E12B361-D4F6-4CB0-8133-724C82E1AAD0}"/>
              </a:ext>
            </a:extLst>
          </p:cNvPr>
          <p:cNvSpPr/>
          <p:nvPr/>
        </p:nvSpPr>
        <p:spPr>
          <a:xfrm>
            <a:off x="3743579" y="2953156"/>
            <a:ext cx="63186" cy="37981"/>
          </a:xfrm>
          <a:custGeom>
            <a:avLst/>
            <a:gdLst/>
            <a:ahLst/>
            <a:cxnLst/>
            <a:rect l="l" t="t" r="r" b="b"/>
            <a:pathLst>
              <a:path w="3405" h="2159" extrusionOk="0">
                <a:moveTo>
                  <a:pt x="3405" y="0"/>
                </a:moveTo>
                <a:lnTo>
                  <a:pt x="3405" y="0"/>
                </a:lnTo>
                <a:cubicBezTo>
                  <a:pt x="3253" y="122"/>
                  <a:pt x="3101" y="213"/>
                  <a:pt x="2949" y="365"/>
                </a:cubicBezTo>
                <a:cubicBezTo>
                  <a:pt x="2645" y="578"/>
                  <a:pt x="2219" y="882"/>
                  <a:pt x="1763" y="1155"/>
                </a:cubicBezTo>
                <a:cubicBezTo>
                  <a:pt x="1368" y="1429"/>
                  <a:pt x="943" y="1672"/>
                  <a:pt x="517" y="1885"/>
                </a:cubicBezTo>
                <a:cubicBezTo>
                  <a:pt x="335" y="1946"/>
                  <a:pt x="152" y="2037"/>
                  <a:pt x="0" y="2159"/>
                </a:cubicBezTo>
                <a:cubicBezTo>
                  <a:pt x="183" y="2098"/>
                  <a:pt x="365" y="2037"/>
                  <a:pt x="548" y="1946"/>
                </a:cubicBezTo>
                <a:cubicBezTo>
                  <a:pt x="973" y="1733"/>
                  <a:pt x="1399" y="1520"/>
                  <a:pt x="1824" y="1247"/>
                </a:cubicBezTo>
                <a:cubicBezTo>
                  <a:pt x="2219" y="1003"/>
                  <a:pt x="2614" y="730"/>
                  <a:pt x="2979" y="426"/>
                </a:cubicBezTo>
                <a:cubicBezTo>
                  <a:pt x="3131" y="304"/>
                  <a:pt x="3283" y="152"/>
                  <a:pt x="3405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10" name="Google Shape;3774;p72">
            <a:extLst>
              <a:ext uri="{FF2B5EF4-FFF2-40B4-BE49-F238E27FC236}">
                <a16:creationId xmlns:a16="http://schemas.microsoft.com/office/drawing/2014/main" id="{91A2F671-9837-45F6-BF2E-33923C9FFE21}"/>
              </a:ext>
            </a:extLst>
          </p:cNvPr>
          <p:cNvSpPr/>
          <p:nvPr/>
        </p:nvSpPr>
        <p:spPr>
          <a:xfrm>
            <a:off x="3065589" y="2438228"/>
            <a:ext cx="557872" cy="721349"/>
          </a:xfrm>
          <a:custGeom>
            <a:avLst/>
            <a:gdLst/>
            <a:ahLst/>
            <a:cxnLst/>
            <a:rect l="l" t="t" r="r" b="b"/>
            <a:pathLst>
              <a:path w="30063" h="41005" extrusionOk="0">
                <a:moveTo>
                  <a:pt x="7721" y="0"/>
                </a:moveTo>
                <a:cubicBezTo>
                  <a:pt x="7721" y="0"/>
                  <a:pt x="2828" y="3131"/>
                  <a:pt x="2372" y="7387"/>
                </a:cubicBezTo>
                <a:cubicBezTo>
                  <a:pt x="2098" y="9970"/>
                  <a:pt x="1186" y="20153"/>
                  <a:pt x="517" y="27904"/>
                </a:cubicBezTo>
                <a:cubicBezTo>
                  <a:pt x="1" y="33466"/>
                  <a:pt x="3071" y="38694"/>
                  <a:pt x="8147" y="41004"/>
                </a:cubicBezTo>
                <a:lnTo>
                  <a:pt x="30062" y="34408"/>
                </a:lnTo>
                <a:lnTo>
                  <a:pt x="29302" y="28268"/>
                </a:lnTo>
                <a:lnTo>
                  <a:pt x="10244" y="29028"/>
                </a:lnTo>
                <a:lnTo>
                  <a:pt x="12949" y="13739"/>
                </a:lnTo>
                <a:cubicBezTo>
                  <a:pt x="12949" y="13739"/>
                  <a:pt x="14439" y="426"/>
                  <a:pt x="7721" y="0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11" name="Google Shape;3775;p72">
            <a:extLst>
              <a:ext uri="{FF2B5EF4-FFF2-40B4-BE49-F238E27FC236}">
                <a16:creationId xmlns:a16="http://schemas.microsoft.com/office/drawing/2014/main" id="{4CDF68A9-30DD-499B-8C8B-7D9F6E0701DF}"/>
              </a:ext>
            </a:extLst>
          </p:cNvPr>
          <p:cNvSpPr/>
          <p:nvPr/>
        </p:nvSpPr>
        <p:spPr>
          <a:xfrm>
            <a:off x="3255684" y="2679921"/>
            <a:ext cx="50215" cy="268978"/>
          </a:xfrm>
          <a:custGeom>
            <a:avLst/>
            <a:gdLst/>
            <a:ahLst/>
            <a:cxnLst/>
            <a:rect l="l" t="t" r="r" b="b"/>
            <a:pathLst>
              <a:path w="2706" h="15290" extrusionOk="0">
                <a:moveTo>
                  <a:pt x="2705" y="0"/>
                </a:moveTo>
                <a:lnTo>
                  <a:pt x="2705" y="0"/>
                </a:lnTo>
                <a:cubicBezTo>
                  <a:pt x="2645" y="183"/>
                  <a:pt x="2584" y="395"/>
                  <a:pt x="2553" y="578"/>
                </a:cubicBezTo>
                <a:cubicBezTo>
                  <a:pt x="2432" y="973"/>
                  <a:pt x="2310" y="1520"/>
                  <a:pt x="2158" y="2219"/>
                </a:cubicBezTo>
                <a:cubicBezTo>
                  <a:pt x="1854" y="3587"/>
                  <a:pt x="1459" y="5471"/>
                  <a:pt x="1064" y="7599"/>
                </a:cubicBezTo>
                <a:cubicBezTo>
                  <a:pt x="669" y="9696"/>
                  <a:pt x="365" y="11642"/>
                  <a:pt x="213" y="13040"/>
                </a:cubicBezTo>
                <a:cubicBezTo>
                  <a:pt x="122" y="13739"/>
                  <a:pt x="61" y="14317"/>
                  <a:pt x="31" y="14681"/>
                </a:cubicBezTo>
                <a:cubicBezTo>
                  <a:pt x="0" y="14894"/>
                  <a:pt x="0" y="15107"/>
                  <a:pt x="0" y="15289"/>
                </a:cubicBezTo>
                <a:cubicBezTo>
                  <a:pt x="61" y="15107"/>
                  <a:pt x="91" y="14894"/>
                  <a:pt x="91" y="14681"/>
                </a:cubicBezTo>
                <a:cubicBezTo>
                  <a:pt x="152" y="14256"/>
                  <a:pt x="243" y="13709"/>
                  <a:pt x="334" y="13040"/>
                </a:cubicBezTo>
                <a:cubicBezTo>
                  <a:pt x="547" y="11672"/>
                  <a:pt x="851" y="9727"/>
                  <a:pt x="1246" y="7630"/>
                </a:cubicBezTo>
                <a:cubicBezTo>
                  <a:pt x="1641" y="5532"/>
                  <a:pt x="2006" y="3617"/>
                  <a:pt x="2310" y="2219"/>
                </a:cubicBezTo>
                <a:cubicBezTo>
                  <a:pt x="2432" y="1581"/>
                  <a:pt x="2523" y="1034"/>
                  <a:pt x="2614" y="608"/>
                </a:cubicBezTo>
                <a:cubicBezTo>
                  <a:pt x="2675" y="395"/>
                  <a:pt x="2705" y="213"/>
                  <a:pt x="2705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12" name="Google Shape;3776;p72">
            <a:extLst>
              <a:ext uri="{FF2B5EF4-FFF2-40B4-BE49-F238E27FC236}">
                <a16:creationId xmlns:a16="http://schemas.microsoft.com/office/drawing/2014/main" id="{D5892086-CB9A-417B-8EB9-46E8A7913FD2}"/>
              </a:ext>
            </a:extLst>
          </p:cNvPr>
          <p:cNvSpPr/>
          <p:nvPr/>
        </p:nvSpPr>
        <p:spPr>
          <a:xfrm>
            <a:off x="3229723" y="2935511"/>
            <a:ext cx="379634" cy="13792"/>
          </a:xfrm>
          <a:custGeom>
            <a:avLst/>
            <a:gdLst/>
            <a:ahLst/>
            <a:cxnLst/>
            <a:rect l="l" t="t" r="r" b="b"/>
            <a:pathLst>
              <a:path w="20458" h="784" extrusionOk="0">
                <a:moveTo>
                  <a:pt x="19697" y="0"/>
                </a:moveTo>
                <a:lnTo>
                  <a:pt x="17478" y="61"/>
                </a:lnTo>
                <a:lnTo>
                  <a:pt x="10244" y="274"/>
                </a:lnTo>
                <a:cubicBezTo>
                  <a:pt x="7417" y="365"/>
                  <a:pt x="4834" y="456"/>
                  <a:pt x="2980" y="547"/>
                </a:cubicBezTo>
                <a:cubicBezTo>
                  <a:pt x="2068" y="608"/>
                  <a:pt x="1308" y="639"/>
                  <a:pt x="791" y="669"/>
                </a:cubicBezTo>
                <a:lnTo>
                  <a:pt x="183" y="730"/>
                </a:lnTo>
                <a:cubicBezTo>
                  <a:pt x="123" y="730"/>
                  <a:pt x="62" y="730"/>
                  <a:pt x="1" y="760"/>
                </a:cubicBezTo>
                <a:cubicBezTo>
                  <a:pt x="31" y="775"/>
                  <a:pt x="62" y="783"/>
                  <a:pt x="96" y="783"/>
                </a:cubicBezTo>
                <a:cubicBezTo>
                  <a:pt x="130" y="783"/>
                  <a:pt x="168" y="775"/>
                  <a:pt x="214" y="760"/>
                </a:cubicBezTo>
                <a:lnTo>
                  <a:pt x="791" y="760"/>
                </a:lnTo>
                <a:lnTo>
                  <a:pt x="2980" y="699"/>
                </a:lnTo>
                <a:lnTo>
                  <a:pt x="10214" y="487"/>
                </a:lnTo>
                <a:cubicBezTo>
                  <a:pt x="13041" y="396"/>
                  <a:pt x="15624" y="304"/>
                  <a:pt x="17478" y="213"/>
                </a:cubicBezTo>
                <a:cubicBezTo>
                  <a:pt x="18390" y="183"/>
                  <a:pt x="19150" y="122"/>
                  <a:pt x="19667" y="92"/>
                </a:cubicBezTo>
                <a:lnTo>
                  <a:pt x="20275" y="31"/>
                </a:lnTo>
                <a:cubicBezTo>
                  <a:pt x="20336" y="31"/>
                  <a:pt x="20396" y="31"/>
                  <a:pt x="20457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13" name="Google Shape;3777;p72">
            <a:extLst>
              <a:ext uri="{FF2B5EF4-FFF2-40B4-BE49-F238E27FC236}">
                <a16:creationId xmlns:a16="http://schemas.microsoft.com/office/drawing/2014/main" id="{5853E798-9776-41D8-9E37-BBD093E31085}"/>
              </a:ext>
            </a:extLst>
          </p:cNvPr>
          <p:cNvSpPr/>
          <p:nvPr/>
        </p:nvSpPr>
        <p:spPr>
          <a:xfrm>
            <a:off x="3081956" y="2837314"/>
            <a:ext cx="188964" cy="9851"/>
          </a:xfrm>
          <a:custGeom>
            <a:avLst/>
            <a:gdLst/>
            <a:ahLst/>
            <a:cxnLst/>
            <a:rect l="l" t="t" r="r" b="b"/>
            <a:pathLst>
              <a:path w="10183" h="560" extrusionOk="0">
                <a:moveTo>
                  <a:pt x="2787" y="0"/>
                </a:moveTo>
                <a:cubicBezTo>
                  <a:pt x="2297" y="0"/>
                  <a:pt x="1850" y="7"/>
                  <a:pt x="1459" y="20"/>
                </a:cubicBezTo>
                <a:cubicBezTo>
                  <a:pt x="1003" y="50"/>
                  <a:pt x="639" y="50"/>
                  <a:pt x="365" y="81"/>
                </a:cubicBezTo>
                <a:cubicBezTo>
                  <a:pt x="243" y="81"/>
                  <a:pt x="122" y="111"/>
                  <a:pt x="0" y="142"/>
                </a:cubicBezTo>
                <a:cubicBezTo>
                  <a:pt x="122" y="172"/>
                  <a:pt x="243" y="172"/>
                  <a:pt x="395" y="172"/>
                </a:cubicBezTo>
                <a:lnTo>
                  <a:pt x="1490" y="172"/>
                </a:lnTo>
                <a:cubicBezTo>
                  <a:pt x="2402" y="172"/>
                  <a:pt x="3678" y="202"/>
                  <a:pt x="5107" y="233"/>
                </a:cubicBezTo>
                <a:cubicBezTo>
                  <a:pt x="6505" y="294"/>
                  <a:pt x="7782" y="385"/>
                  <a:pt x="8693" y="476"/>
                </a:cubicBezTo>
                <a:lnTo>
                  <a:pt x="9788" y="537"/>
                </a:lnTo>
                <a:cubicBezTo>
                  <a:pt x="9864" y="552"/>
                  <a:pt x="9932" y="559"/>
                  <a:pt x="9997" y="559"/>
                </a:cubicBezTo>
                <a:cubicBezTo>
                  <a:pt x="10061" y="559"/>
                  <a:pt x="10122" y="552"/>
                  <a:pt x="10183" y="537"/>
                </a:cubicBezTo>
                <a:cubicBezTo>
                  <a:pt x="10061" y="506"/>
                  <a:pt x="9909" y="476"/>
                  <a:pt x="9788" y="476"/>
                </a:cubicBezTo>
                <a:cubicBezTo>
                  <a:pt x="9514" y="446"/>
                  <a:pt x="9149" y="385"/>
                  <a:pt x="8693" y="324"/>
                </a:cubicBezTo>
                <a:cubicBezTo>
                  <a:pt x="7782" y="233"/>
                  <a:pt x="6505" y="111"/>
                  <a:pt x="5076" y="50"/>
                </a:cubicBezTo>
                <a:cubicBezTo>
                  <a:pt x="4257" y="15"/>
                  <a:pt x="3480" y="0"/>
                  <a:pt x="2787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14" name="Google Shape;3778;p72">
            <a:extLst>
              <a:ext uri="{FF2B5EF4-FFF2-40B4-BE49-F238E27FC236}">
                <a16:creationId xmlns:a16="http://schemas.microsoft.com/office/drawing/2014/main" id="{8BB448EC-A052-46E7-AAFC-79D4ADF81C79}"/>
              </a:ext>
            </a:extLst>
          </p:cNvPr>
          <p:cNvSpPr/>
          <p:nvPr/>
        </p:nvSpPr>
        <p:spPr>
          <a:xfrm>
            <a:off x="3099993" y="2652759"/>
            <a:ext cx="205906" cy="8884"/>
          </a:xfrm>
          <a:custGeom>
            <a:avLst/>
            <a:gdLst/>
            <a:ahLst/>
            <a:cxnLst/>
            <a:rect l="l" t="t" r="r" b="b"/>
            <a:pathLst>
              <a:path w="11096" h="505" extrusionOk="0">
                <a:moveTo>
                  <a:pt x="501" y="1"/>
                </a:moveTo>
                <a:cubicBezTo>
                  <a:pt x="180" y="1"/>
                  <a:pt x="1" y="8"/>
                  <a:pt x="1" y="24"/>
                </a:cubicBezTo>
                <a:cubicBezTo>
                  <a:pt x="1" y="85"/>
                  <a:pt x="2493" y="207"/>
                  <a:pt x="5563" y="359"/>
                </a:cubicBezTo>
                <a:cubicBezTo>
                  <a:pt x="7788" y="448"/>
                  <a:pt x="9720" y="504"/>
                  <a:pt x="10596" y="504"/>
                </a:cubicBezTo>
                <a:cubicBezTo>
                  <a:pt x="10916" y="504"/>
                  <a:pt x="11095" y="497"/>
                  <a:pt x="11095" y="480"/>
                </a:cubicBezTo>
                <a:cubicBezTo>
                  <a:pt x="11095" y="420"/>
                  <a:pt x="8633" y="298"/>
                  <a:pt x="5563" y="146"/>
                </a:cubicBezTo>
                <a:cubicBezTo>
                  <a:pt x="3316" y="57"/>
                  <a:pt x="1378" y="1"/>
                  <a:pt x="501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15" name="Google Shape;3779;p72">
            <a:extLst>
              <a:ext uri="{FF2B5EF4-FFF2-40B4-BE49-F238E27FC236}">
                <a16:creationId xmlns:a16="http://schemas.microsoft.com/office/drawing/2014/main" id="{9D93C9F7-0C83-4E3E-AD59-B01E90F539B4}"/>
              </a:ext>
            </a:extLst>
          </p:cNvPr>
          <p:cNvSpPr/>
          <p:nvPr/>
        </p:nvSpPr>
        <p:spPr>
          <a:xfrm>
            <a:off x="3112983" y="2948336"/>
            <a:ext cx="141588" cy="122474"/>
          </a:xfrm>
          <a:custGeom>
            <a:avLst/>
            <a:gdLst/>
            <a:ahLst/>
            <a:cxnLst/>
            <a:rect l="l" t="t" r="r" b="b"/>
            <a:pathLst>
              <a:path w="7630" h="6962" extrusionOk="0">
                <a:moveTo>
                  <a:pt x="7629" y="1"/>
                </a:moveTo>
                <a:lnTo>
                  <a:pt x="7629" y="1"/>
                </a:lnTo>
                <a:cubicBezTo>
                  <a:pt x="7508" y="62"/>
                  <a:pt x="7356" y="92"/>
                  <a:pt x="7265" y="183"/>
                </a:cubicBezTo>
                <a:cubicBezTo>
                  <a:pt x="6930" y="366"/>
                  <a:pt x="6596" y="548"/>
                  <a:pt x="6292" y="761"/>
                </a:cubicBezTo>
                <a:cubicBezTo>
                  <a:pt x="4225" y="2098"/>
                  <a:pt x="2401" y="3770"/>
                  <a:pt x="881" y="5685"/>
                </a:cubicBezTo>
                <a:cubicBezTo>
                  <a:pt x="608" y="6080"/>
                  <a:pt x="365" y="6384"/>
                  <a:pt x="213" y="6597"/>
                </a:cubicBezTo>
                <a:cubicBezTo>
                  <a:pt x="122" y="6718"/>
                  <a:pt x="61" y="6809"/>
                  <a:pt x="0" y="6961"/>
                </a:cubicBezTo>
                <a:cubicBezTo>
                  <a:pt x="30" y="6961"/>
                  <a:pt x="395" y="6506"/>
                  <a:pt x="1003" y="5776"/>
                </a:cubicBezTo>
                <a:cubicBezTo>
                  <a:pt x="2553" y="3922"/>
                  <a:pt x="4377" y="2281"/>
                  <a:pt x="6383" y="882"/>
                </a:cubicBezTo>
                <a:cubicBezTo>
                  <a:pt x="7143" y="335"/>
                  <a:pt x="7629" y="31"/>
                  <a:pt x="7629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16" name="Google Shape;3780;p72">
            <a:extLst>
              <a:ext uri="{FF2B5EF4-FFF2-40B4-BE49-F238E27FC236}">
                <a16:creationId xmlns:a16="http://schemas.microsoft.com/office/drawing/2014/main" id="{0E923F1C-35FE-4A6F-90C6-9AF033091113}"/>
              </a:ext>
            </a:extLst>
          </p:cNvPr>
          <p:cNvSpPr/>
          <p:nvPr/>
        </p:nvSpPr>
        <p:spPr>
          <a:xfrm>
            <a:off x="3376953" y="2944606"/>
            <a:ext cx="29338" cy="162565"/>
          </a:xfrm>
          <a:custGeom>
            <a:avLst/>
            <a:gdLst/>
            <a:ahLst/>
            <a:cxnLst/>
            <a:rect l="l" t="t" r="r" b="b"/>
            <a:pathLst>
              <a:path w="1581" h="9241" extrusionOk="0">
                <a:moveTo>
                  <a:pt x="61" y="0"/>
                </a:moveTo>
                <a:lnTo>
                  <a:pt x="61" y="0"/>
                </a:lnTo>
                <a:cubicBezTo>
                  <a:pt x="0" y="30"/>
                  <a:pt x="274" y="2097"/>
                  <a:pt x="699" y="4651"/>
                </a:cubicBezTo>
                <a:cubicBezTo>
                  <a:pt x="1094" y="7204"/>
                  <a:pt x="1459" y="9240"/>
                  <a:pt x="1520" y="9240"/>
                </a:cubicBezTo>
                <a:cubicBezTo>
                  <a:pt x="1581" y="9240"/>
                  <a:pt x="1277" y="7173"/>
                  <a:pt x="882" y="4620"/>
                </a:cubicBezTo>
                <a:cubicBezTo>
                  <a:pt x="487" y="2067"/>
                  <a:pt x="122" y="0"/>
                  <a:pt x="61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17" name="Google Shape;3781;p72">
            <a:extLst>
              <a:ext uri="{FF2B5EF4-FFF2-40B4-BE49-F238E27FC236}">
                <a16:creationId xmlns:a16="http://schemas.microsoft.com/office/drawing/2014/main" id="{2A7DCCA0-473A-45AB-9A4E-2A1402CD57AF}"/>
              </a:ext>
            </a:extLst>
          </p:cNvPr>
          <p:cNvSpPr/>
          <p:nvPr/>
        </p:nvSpPr>
        <p:spPr>
          <a:xfrm>
            <a:off x="3195319" y="3028554"/>
            <a:ext cx="474385" cy="184502"/>
          </a:xfrm>
          <a:custGeom>
            <a:avLst/>
            <a:gdLst/>
            <a:ahLst/>
            <a:cxnLst/>
            <a:rect l="l" t="t" r="r" b="b"/>
            <a:pathLst>
              <a:path w="25564" h="10488" extrusionOk="0">
                <a:moveTo>
                  <a:pt x="25564" y="0"/>
                </a:moveTo>
                <a:lnTo>
                  <a:pt x="1034" y="7447"/>
                </a:lnTo>
                <a:lnTo>
                  <a:pt x="1" y="8602"/>
                </a:lnTo>
                <a:cubicBezTo>
                  <a:pt x="882" y="10000"/>
                  <a:pt x="2493" y="10487"/>
                  <a:pt x="4165" y="10487"/>
                </a:cubicBezTo>
                <a:cubicBezTo>
                  <a:pt x="4209" y="10487"/>
                  <a:pt x="4253" y="10488"/>
                  <a:pt x="4296" y="10488"/>
                </a:cubicBezTo>
                <a:cubicBezTo>
                  <a:pt x="5892" y="10488"/>
                  <a:pt x="7459" y="9956"/>
                  <a:pt x="8968" y="9453"/>
                </a:cubicBezTo>
                <a:cubicBezTo>
                  <a:pt x="11855" y="8450"/>
                  <a:pt x="14743" y="7478"/>
                  <a:pt x="17448" y="6079"/>
                </a:cubicBezTo>
                <a:cubicBezTo>
                  <a:pt x="20153" y="4681"/>
                  <a:pt x="23740" y="2432"/>
                  <a:pt x="2556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18" name="Google Shape;3782;p72">
            <a:extLst>
              <a:ext uri="{FF2B5EF4-FFF2-40B4-BE49-F238E27FC236}">
                <a16:creationId xmlns:a16="http://schemas.microsoft.com/office/drawing/2014/main" id="{90D6CB4A-CABF-4E82-9E19-E5803649FBB0}"/>
              </a:ext>
            </a:extLst>
          </p:cNvPr>
          <p:cNvSpPr/>
          <p:nvPr/>
        </p:nvSpPr>
        <p:spPr>
          <a:xfrm>
            <a:off x="3191942" y="1986683"/>
            <a:ext cx="117910" cy="104741"/>
          </a:xfrm>
          <a:custGeom>
            <a:avLst/>
            <a:gdLst/>
            <a:ahLst/>
            <a:cxnLst/>
            <a:rect l="l" t="t" r="r" b="b"/>
            <a:pathLst>
              <a:path w="6354" h="5954" extrusionOk="0">
                <a:moveTo>
                  <a:pt x="3013" y="0"/>
                </a:moveTo>
                <a:cubicBezTo>
                  <a:pt x="2398" y="0"/>
                  <a:pt x="1785" y="199"/>
                  <a:pt x="1277" y="592"/>
                </a:cubicBezTo>
                <a:cubicBezTo>
                  <a:pt x="365" y="1382"/>
                  <a:pt x="0" y="2598"/>
                  <a:pt x="335" y="3753"/>
                </a:cubicBezTo>
                <a:cubicBezTo>
                  <a:pt x="778" y="5240"/>
                  <a:pt x="2029" y="5954"/>
                  <a:pt x="3279" y="5954"/>
                </a:cubicBezTo>
                <a:cubicBezTo>
                  <a:pt x="4687" y="5954"/>
                  <a:pt x="6096" y="5050"/>
                  <a:pt x="6353" y="3328"/>
                </a:cubicBezTo>
                <a:lnTo>
                  <a:pt x="6353" y="3328"/>
                </a:lnTo>
                <a:lnTo>
                  <a:pt x="5441" y="3540"/>
                </a:lnTo>
                <a:cubicBezTo>
                  <a:pt x="5897" y="2416"/>
                  <a:pt x="5502" y="1139"/>
                  <a:pt x="4529" y="440"/>
                </a:cubicBezTo>
                <a:cubicBezTo>
                  <a:pt x="4067" y="146"/>
                  <a:pt x="3540" y="0"/>
                  <a:pt x="3013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19" name="Google Shape;3783;p72">
            <a:extLst>
              <a:ext uri="{FF2B5EF4-FFF2-40B4-BE49-F238E27FC236}">
                <a16:creationId xmlns:a16="http://schemas.microsoft.com/office/drawing/2014/main" id="{A3C3CCE6-FC97-4751-9CE8-655187B1EC61}"/>
              </a:ext>
            </a:extLst>
          </p:cNvPr>
          <p:cNvSpPr/>
          <p:nvPr/>
        </p:nvSpPr>
        <p:spPr>
          <a:xfrm>
            <a:off x="3353256" y="1919483"/>
            <a:ext cx="340702" cy="620355"/>
          </a:xfrm>
          <a:custGeom>
            <a:avLst/>
            <a:gdLst/>
            <a:ahLst/>
            <a:cxnLst/>
            <a:rect l="l" t="t" r="r" b="b"/>
            <a:pathLst>
              <a:path w="18360" h="35264" extrusionOk="0">
                <a:moveTo>
                  <a:pt x="12351" y="1"/>
                </a:moveTo>
                <a:cubicBezTo>
                  <a:pt x="12277" y="1"/>
                  <a:pt x="12203" y="2"/>
                  <a:pt x="12128" y="5"/>
                </a:cubicBezTo>
                <a:lnTo>
                  <a:pt x="11885" y="5"/>
                </a:lnTo>
                <a:lnTo>
                  <a:pt x="426" y="947"/>
                </a:lnTo>
                <a:lnTo>
                  <a:pt x="426" y="2740"/>
                </a:lnTo>
                <a:lnTo>
                  <a:pt x="31" y="29580"/>
                </a:lnTo>
                <a:cubicBezTo>
                  <a:pt x="1" y="32710"/>
                  <a:pt x="2645" y="35233"/>
                  <a:pt x="5989" y="35264"/>
                </a:cubicBezTo>
                <a:cubicBezTo>
                  <a:pt x="6008" y="35264"/>
                  <a:pt x="6028" y="35264"/>
                  <a:pt x="6048" y="35264"/>
                </a:cubicBezTo>
                <a:cubicBezTo>
                  <a:pt x="9365" y="35264"/>
                  <a:pt x="12159" y="32722"/>
                  <a:pt x="12250" y="29580"/>
                </a:cubicBezTo>
                <a:cubicBezTo>
                  <a:pt x="12341" y="26297"/>
                  <a:pt x="12524" y="22801"/>
                  <a:pt x="12524" y="22801"/>
                </a:cubicBezTo>
                <a:cubicBezTo>
                  <a:pt x="12524" y="22801"/>
                  <a:pt x="16809" y="22224"/>
                  <a:pt x="17843" y="16692"/>
                </a:cubicBezTo>
                <a:cubicBezTo>
                  <a:pt x="18360" y="13926"/>
                  <a:pt x="18329" y="9397"/>
                  <a:pt x="18208" y="5658"/>
                </a:cubicBezTo>
                <a:cubicBezTo>
                  <a:pt x="18119" y="2510"/>
                  <a:pt x="15505" y="1"/>
                  <a:pt x="12351" y="1"/>
                </a:cubicBez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20" name="Google Shape;3784;p72">
            <a:extLst>
              <a:ext uri="{FF2B5EF4-FFF2-40B4-BE49-F238E27FC236}">
                <a16:creationId xmlns:a16="http://schemas.microsoft.com/office/drawing/2014/main" id="{3B537E8D-9235-46F9-AB27-FB0BA441493F}"/>
              </a:ext>
            </a:extLst>
          </p:cNvPr>
          <p:cNvSpPr/>
          <p:nvPr/>
        </p:nvSpPr>
        <p:spPr>
          <a:xfrm>
            <a:off x="3629640" y="2064967"/>
            <a:ext cx="26536" cy="24118"/>
          </a:xfrm>
          <a:custGeom>
            <a:avLst/>
            <a:gdLst/>
            <a:ahLst/>
            <a:cxnLst/>
            <a:rect l="l" t="t" r="r" b="b"/>
            <a:pathLst>
              <a:path w="1430" h="1371" extrusionOk="0">
                <a:moveTo>
                  <a:pt x="750" y="0"/>
                </a:moveTo>
                <a:cubicBezTo>
                  <a:pt x="733" y="0"/>
                  <a:pt x="716" y="1"/>
                  <a:pt x="700" y="2"/>
                </a:cubicBezTo>
                <a:cubicBezTo>
                  <a:pt x="304" y="2"/>
                  <a:pt x="0" y="306"/>
                  <a:pt x="0" y="701"/>
                </a:cubicBezTo>
                <a:cubicBezTo>
                  <a:pt x="0" y="1097"/>
                  <a:pt x="335" y="1370"/>
                  <a:pt x="700" y="1370"/>
                </a:cubicBezTo>
                <a:cubicBezTo>
                  <a:pt x="1095" y="1340"/>
                  <a:pt x="1399" y="1036"/>
                  <a:pt x="1429" y="671"/>
                </a:cubicBezTo>
                <a:lnTo>
                  <a:pt x="1429" y="641"/>
                </a:lnTo>
                <a:cubicBezTo>
                  <a:pt x="1400" y="293"/>
                  <a:pt x="1095" y="0"/>
                  <a:pt x="75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21" name="Google Shape;3785;p72">
            <a:extLst>
              <a:ext uri="{FF2B5EF4-FFF2-40B4-BE49-F238E27FC236}">
                <a16:creationId xmlns:a16="http://schemas.microsoft.com/office/drawing/2014/main" id="{483DF2D3-B6CC-45F3-BCF2-8A7AA04D7AC4}"/>
              </a:ext>
            </a:extLst>
          </p:cNvPr>
          <p:cNvSpPr/>
          <p:nvPr/>
        </p:nvSpPr>
        <p:spPr>
          <a:xfrm>
            <a:off x="3617801" y="2046742"/>
            <a:ext cx="54724" cy="14214"/>
          </a:xfrm>
          <a:custGeom>
            <a:avLst/>
            <a:gdLst/>
            <a:ahLst/>
            <a:cxnLst/>
            <a:rect l="l" t="t" r="r" b="b"/>
            <a:pathLst>
              <a:path w="2949" h="808" extrusionOk="0">
                <a:moveTo>
                  <a:pt x="1399" y="0"/>
                </a:moveTo>
                <a:cubicBezTo>
                  <a:pt x="1045" y="0"/>
                  <a:pt x="696" y="118"/>
                  <a:pt x="395" y="309"/>
                </a:cubicBezTo>
                <a:cubicBezTo>
                  <a:pt x="152" y="491"/>
                  <a:pt x="0" y="613"/>
                  <a:pt x="91" y="704"/>
                </a:cubicBezTo>
                <a:cubicBezTo>
                  <a:pt x="98" y="714"/>
                  <a:pt x="111" y="719"/>
                  <a:pt x="130" y="719"/>
                </a:cubicBezTo>
                <a:cubicBezTo>
                  <a:pt x="283" y="719"/>
                  <a:pt x="817" y="430"/>
                  <a:pt x="1520" y="430"/>
                </a:cubicBezTo>
                <a:cubicBezTo>
                  <a:pt x="2207" y="458"/>
                  <a:pt x="2695" y="808"/>
                  <a:pt x="2850" y="808"/>
                </a:cubicBezTo>
                <a:cubicBezTo>
                  <a:pt x="2866" y="808"/>
                  <a:pt x="2879" y="804"/>
                  <a:pt x="2888" y="795"/>
                </a:cubicBezTo>
                <a:cubicBezTo>
                  <a:pt x="2949" y="734"/>
                  <a:pt x="2857" y="582"/>
                  <a:pt x="2614" y="370"/>
                </a:cubicBezTo>
                <a:cubicBezTo>
                  <a:pt x="2310" y="157"/>
                  <a:pt x="1915" y="5"/>
                  <a:pt x="1520" y="5"/>
                </a:cubicBezTo>
                <a:cubicBezTo>
                  <a:pt x="1480" y="2"/>
                  <a:pt x="1439" y="0"/>
                  <a:pt x="1399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22" name="Google Shape;3786;p72">
            <a:extLst>
              <a:ext uri="{FF2B5EF4-FFF2-40B4-BE49-F238E27FC236}">
                <a16:creationId xmlns:a16="http://schemas.microsoft.com/office/drawing/2014/main" id="{DF4B9CE5-1570-4402-874E-B88D3CA48629}"/>
              </a:ext>
            </a:extLst>
          </p:cNvPr>
          <p:cNvSpPr/>
          <p:nvPr/>
        </p:nvSpPr>
        <p:spPr>
          <a:xfrm>
            <a:off x="3490316" y="2063894"/>
            <a:ext cx="26536" cy="23626"/>
          </a:xfrm>
          <a:custGeom>
            <a:avLst/>
            <a:gdLst/>
            <a:ahLst/>
            <a:cxnLst/>
            <a:rect l="l" t="t" r="r" b="b"/>
            <a:pathLst>
              <a:path w="1430" h="1343" extrusionOk="0">
                <a:moveTo>
                  <a:pt x="754" y="0"/>
                </a:moveTo>
                <a:cubicBezTo>
                  <a:pt x="736" y="0"/>
                  <a:pt x="718" y="1"/>
                  <a:pt x="700" y="3"/>
                </a:cubicBezTo>
                <a:cubicBezTo>
                  <a:pt x="305" y="3"/>
                  <a:pt x="1" y="307"/>
                  <a:pt x="1" y="702"/>
                </a:cubicBezTo>
                <a:cubicBezTo>
                  <a:pt x="1" y="1050"/>
                  <a:pt x="305" y="1342"/>
                  <a:pt x="649" y="1342"/>
                </a:cubicBezTo>
                <a:cubicBezTo>
                  <a:pt x="666" y="1342"/>
                  <a:pt x="683" y="1341"/>
                  <a:pt x="700" y="1340"/>
                </a:cubicBezTo>
                <a:cubicBezTo>
                  <a:pt x="1095" y="1340"/>
                  <a:pt x="1399" y="1036"/>
                  <a:pt x="1429" y="641"/>
                </a:cubicBezTo>
                <a:cubicBezTo>
                  <a:pt x="1400" y="293"/>
                  <a:pt x="1123" y="0"/>
                  <a:pt x="75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23" name="Google Shape;3787;p72">
            <a:extLst>
              <a:ext uri="{FF2B5EF4-FFF2-40B4-BE49-F238E27FC236}">
                <a16:creationId xmlns:a16="http://schemas.microsoft.com/office/drawing/2014/main" id="{9D22CBDD-FF77-41D0-8933-C4B0403B7625}"/>
              </a:ext>
            </a:extLst>
          </p:cNvPr>
          <p:cNvSpPr/>
          <p:nvPr/>
        </p:nvSpPr>
        <p:spPr>
          <a:xfrm>
            <a:off x="3477920" y="2045668"/>
            <a:ext cx="54167" cy="14109"/>
          </a:xfrm>
          <a:custGeom>
            <a:avLst/>
            <a:gdLst/>
            <a:ahLst/>
            <a:cxnLst/>
            <a:rect l="l" t="t" r="r" b="b"/>
            <a:pathLst>
              <a:path w="2919" h="802" extrusionOk="0">
                <a:moveTo>
                  <a:pt x="1399" y="1"/>
                </a:moveTo>
                <a:cubicBezTo>
                  <a:pt x="1045" y="1"/>
                  <a:pt x="695" y="118"/>
                  <a:pt x="395" y="309"/>
                </a:cubicBezTo>
                <a:cubicBezTo>
                  <a:pt x="122" y="491"/>
                  <a:pt x="0" y="583"/>
                  <a:pt x="91" y="704"/>
                </a:cubicBezTo>
                <a:cubicBezTo>
                  <a:pt x="98" y="714"/>
                  <a:pt x="111" y="719"/>
                  <a:pt x="130" y="719"/>
                </a:cubicBezTo>
                <a:cubicBezTo>
                  <a:pt x="283" y="719"/>
                  <a:pt x="814" y="431"/>
                  <a:pt x="1489" y="431"/>
                </a:cubicBezTo>
                <a:cubicBezTo>
                  <a:pt x="2223" y="459"/>
                  <a:pt x="2721" y="802"/>
                  <a:pt x="2862" y="802"/>
                </a:cubicBezTo>
                <a:cubicBezTo>
                  <a:pt x="2872" y="802"/>
                  <a:pt x="2881" y="800"/>
                  <a:pt x="2888" y="795"/>
                </a:cubicBezTo>
                <a:cubicBezTo>
                  <a:pt x="2918" y="735"/>
                  <a:pt x="2857" y="583"/>
                  <a:pt x="2614" y="370"/>
                </a:cubicBezTo>
                <a:cubicBezTo>
                  <a:pt x="2310" y="127"/>
                  <a:pt x="1915" y="5"/>
                  <a:pt x="1520" y="5"/>
                </a:cubicBezTo>
                <a:cubicBezTo>
                  <a:pt x="1479" y="2"/>
                  <a:pt x="1439" y="1"/>
                  <a:pt x="139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24" name="Google Shape;3788;p72">
            <a:extLst>
              <a:ext uri="{FF2B5EF4-FFF2-40B4-BE49-F238E27FC236}">
                <a16:creationId xmlns:a16="http://schemas.microsoft.com/office/drawing/2014/main" id="{357B9A2B-7596-4A1C-B327-9F2DEB7E6C7F}"/>
              </a:ext>
            </a:extLst>
          </p:cNvPr>
          <p:cNvSpPr/>
          <p:nvPr/>
        </p:nvSpPr>
        <p:spPr>
          <a:xfrm>
            <a:off x="3575492" y="2047885"/>
            <a:ext cx="41753" cy="113731"/>
          </a:xfrm>
          <a:custGeom>
            <a:avLst/>
            <a:gdLst/>
            <a:ahLst/>
            <a:cxnLst/>
            <a:rect l="l" t="t" r="r" b="b"/>
            <a:pathLst>
              <a:path w="2250" h="6465" extrusionOk="0">
                <a:moveTo>
                  <a:pt x="94" y="0"/>
                </a:moveTo>
                <a:cubicBezTo>
                  <a:pt x="93" y="0"/>
                  <a:pt x="92" y="0"/>
                  <a:pt x="92" y="1"/>
                </a:cubicBezTo>
                <a:cubicBezTo>
                  <a:pt x="0" y="31"/>
                  <a:pt x="517" y="1794"/>
                  <a:pt x="1277" y="3952"/>
                </a:cubicBezTo>
                <a:lnTo>
                  <a:pt x="1824" y="5472"/>
                </a:lnTo>
                <a:cubicBezTo>
                  <a:pt x="1915" y="5654"/>
                  <a:pt x="1946" y="5837"/>
                  <a:pt x="1915" y="6049"/>
                </a:cubicBezTo>
                <a:cubicBezTo>
                  <a:pt x="1885" y="6171"/>
                  <a:pt x="1703" y="6232"/>
                  <a:pt x="1520" y="6232"/>
                </a:cubicBezTo>
                <a:cubicBezTo>
                  <a:pt x="1095" y="6232"/>
                  <a:pt x="669" y="6293"/>
                  <a:pt x="244" y="6414"/>
                </a:cubicBezTo>
                <a:cubicBezTo>
                  <a:pt x="493" y="6450"/>
                  <a:pt x="742" y="6465"/>
                  <a:pt x="991" y="6465"/>
                </a:cubicBezTo>
                <a:cubicBezTo>
                  <a:pt x="1168" y="6465"/>
                  <a:pt x="1344" y="6457"/>
                  <a:pt x="1520" y="6445"/>
                </a:cubicBezTo>
                <a:cubicBezTo>
                  <a:pt x="1642" y="6445"/>
                  <a:pt x="1763" y="6414"/>
                  <a:pt x="1855" y="6384"/>
                </a:cubicBezTo>
                <a:cubicBezTo>
                  <a:pt x="2007" y="6353"/>
                  <a:pt x="2128" y="6262"/>
                  <a:pt x="2189" y="6110"/>
                </a:cubicBezTo>
                <a:cubicBezTo>
                  <a:pt x="2250" y="5867"/>
                  <a:pt x="2219" y="5593"/>
                  <a:pt x="2128" y="5350"/>
                </a:cubicBezTo>
                <a:cubicBezTo>
                  <a:pt x="1946" y="4864"/>
                  <a:pt x="1794" y="4378"/>
                  <a:pt x="1611" y="3831"/>
                </a:cubicBezTo>
                <a:cubicBezTo>
                  <a:pt x="858" y="1721"/>
                  <a:pt x="194" y="0"/>
                  <a:pt x="9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25" name="Google Shape;3789;p72">
            <a:extLst>
              <a:ext uri="{FF2B5EF4-FFF2-40B4-BE49-F238E27FC236}">
                <a16:creationId xmlns:a16="http://schemas.microsoft.com/office/drawing/2014/main" id="{E974FF9D-0AED-4210-B4E7-143A4AD45136}"/>
              </a:ext>
            </a:extLst>
          </p:cNvPr>
          <p:cNvSpPr/>
          <p:nvPr/>
        </p:nvSpPr>
        <p:spPr>
          <a:xfrm>
            <a:off x="3448025" y="2282084"/>
            <a:ext cx="137079" cy="62011"/>
          </a:xfrm>
          <a:custGeom>
            <a:avLst/>
            <a:gdLst/>
            <a:ahLst/>
            <a:cxnLst/>
            <a:rect l="l" t="t" r="r" b="b"/>
            <a:pathLst>
              <a:path w="7387" h="3525" extrusionOk="0">
                <a:moveTo>
                  <a:pt x="0" y="1"/>
                </a:moveTo>
                <a:lnTo>
                  <a:pt x="0" y="1"/>
                </a:lnTo>
                <a:cubicBezTo>
                  <a:pt x="0" y="1"/>
                  <a:pt x="1542" y="3525"/>
                  <a:pt x="6511" y="3525"/>
                </a:cubicBezTo>
                <a:cubicBezTo>
                  <a:pt x="6764" y="3525"/>
                  <a:pt x="7025" y="3516"/>
                  <a:pt x="7295" y="3496"/>
                </a:cubicBezTo>
                <a:lnTo>
                  <a:pt x="7386" y="2189"/>
                </a:lnTo>
                <a:cubicBezTo>
                  <a:pt x="4772" y="2159"/>
                  <a:pt x="2219" y="1399"/>
                  <a:pt x="0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26" name="Google Shape;3790;p72">
            <a:extLst>
              <a:ext uri="{FF2B5EF4-FFF2-40B4-BE49-F238E27FC236}">
                <a16:creationId xmlns:a16="http://schemas.microsoft.com/office/drawing/2014/main" id="{BB9435C1-B0FE-40EF-8522-3CB8D80D6A6C}"/>
              </a:ext>
            </a:extLst>
          </p:cNvPr>
          <p:cNvSpPr/>
          <p:nvPr/>
        </p:nvSpPr>
        <p:spPr>
          <a:xfrm>
            <a:off x="3529248" y="2183517"/>
            <a:ext cx="45705" cy="29466"/>
          </a:xfrm>
          <a:custGeom>
            <a:avLst/>
            <a:gdLst/>
            <a:ahLst/>
            <a:cxnLst/>
            <a:rect l="l" t="t" r="r" b="b"/>
            <a:pathLst>
              <a:path w="2463" h="1675" extrusionOk="0">
                <a:moveTo>
                  <a:pt x="1311" y="1"/>
                </a:moveTo>
                <a:cubicBezTo>
                  <a:pt x="1259" y="1"/>
                  <a:pt x="1207" y="4"/>
                  <a:pt x="1155" y="11"/>
                </a:cubicBezTo>
                <a:cubicBezTo>
                  <a:pt x="790" y="11"/>
                  <a:pt x="486" y="194"/>
                  <a:pt x="274" y="437"/>
                </a:cubicBezTo>
                <a:cubicBezTo>
                  <a:pt x="61" y="710"/>
                  <a:pt x="0" y="1075"/>
                  <a:pt x="182" y="1349"/>
                </a:cubicBezTo>
                <a:cubicBezTo>
                  <a:pt x="356" y="1566"/>
                  <a:pt x="607" y="1674"/>
                  <a:pt x="870" y="1674"/>
                </a:cubicBezTo>
                <a:cubicBezTo>
                  <a:pt x="975" y="1674"/>
                  <a:pt x="1081" y="1657"/>
                  <a:pt x="1185" y="1622"/>
                </a:cubicBezTo>
                <a:cubicBezTo>
                  <a:pt x="1550" y="1501"/>
                  <a:pt x="1885" y="1318"/>
                  <a:pt x="2158" y="1075"/>
                </a:cubicBezTo>
                <a:cubicBezTo>
                  <a:pt x="2249" y="1014"/>
                  <a:pt x="2341" y="953"/>
                  <a:pt x="2401" y="862"/>
                </a:cubicBezTo>
                <a:cubicBezTo>
                  <a:pt x="2462" y="771"/>
                  <a:pt x="2462" y="649"/>
                  <a:pt x="2401" y="558"/>
                </a:cubicBezTo>
                <a:lnTo>
                  <a:pt x="2371" y="558"/>
                </a:lnTo>
                <a:cubicBezTo>
                  <a:pt x="2128" y="208"/>
                  <a:pt x="1718" y="1"/>
                  <a:pt x="1311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27" name="Google Shape;3791;p72">
            <a:extLst>
              <a:ext uri="{FF2B5EF4-FFF2-40B4-BE49-F238E27FC236}">
                <a16:creationId xmlns:a16="http://schemas.microsoft.com/office/drawing/2014/main" id="{03F72265-8EE2-4870-A369-6B96745CBA17}"/>
              </a:ext>
            </a:extLst>
          </p:cNvPr>
          <p:cNvSpPr/>
          <p:nvPr/>
        </p:nvSpPr>
        <p:spPr>
          <a:xfrm>
            <a:off x="3534908" y="2169215"/>
            <a:ext cx="47375" cy="39634"/>
          </a:xfrm>
          <a:custGeom>
            <a:avLst/>
            <a:gdLst/>
            <a:ahLst/>
            <a:cxnLst/>
            <a:rect l="l" t="t" r="r" b="b"/>
            <a:pathLst>
              <a:path w="2553" h="2253" extrusionOk="0">
                <a:moveTo>
                  <a:pt x="169" y="1"/>
                </a:moveTo>
                <a:cubicBezTo>
                  <a:pt x="106" y="1"/>
                  <a:pt x="1" y="209"/>
                  <a:pt x="29" y="551"/>
                </a:cubicBezTo>
                <a:cubicBezTo>
                  <a:pt x="90" y="1007"/>
                  <a:pt x="303" y="1432"/>
                  <a:pt x="668" y="1736"/>
                </a:cubicBezTo>
                <a:cubicBezTo>
                  <a:pt x="1032" y="2070"/>
                  <a:pt x="1488" y="2253"/>
                  <a:pt x="1975" y="2253"/>
                </a:cubicBezTo>
                <a:cubicBezTo>
                  <a:pt x="2370" y="2253"/>
                  <a:pt x="2552" y="2131"/>
                  <a:pt x="2552" y="2101"/>
                </a:cubicBezTo>
                <a:cubicBezTo>
                  <a:pt x="2552" y="1979"/>
                  <a:pt x="1671" y="2040"/>
                  <a:pt x="972" y="1432"/>
                </a:cubicBezTo>
                <a:cubicBezTo>
                  <a:pt x="273" y="824"/>
                  <a:pt x="303" y="4"/>
                  <a:pt x="181" y="4"/>
                </a:cubicBezTo>
                <a:cubicBezTo>
                  <a:pt x="178" y="2"/>
                  <a:pt x="173" y="1"/>
                  <a:pt x="16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28" name="Google Shape;3792;p72">
            <a:extLst>
              <a:ext uri="{FF2B5EF4-FFF2-40B4-BE49-F238E27FC236}">
                <a16:creationId xmlns:a16="http://schemas.microsoft.com/office/drawing/2014/main" id="{F264121A-4F87-45DA-87F2-94F6CB51182F}"/>
              </a:ext>
            </a:extLst>
          </p:cNvPr>
          <p:cNvSpPr/>
          <p:nvPr/>
        </p:nvSpPr>
        <p:spPr>
          <a:xfrm>
            <a:off x="3470572" y="1995726"/>
            <a:ext cx="66582" cy="17328"/>
          </a:xfrm>
          <a:custGeom>
            <a:avLst/>
            <a:gdLst/>
            <a:ahLst/>
            <a:cxnLst/>
            <a:rect l="l" t="t" r="r" b="b"/>
            <a:pathLst>
              <a:path w="3588" h="985" extrusionOk="0">
                <a:moveTo>
                  <a:pt x="2019" y="1"/>
                </a:moveTo>
                <a:cubicBezTo>
                  <a:pt x="1469" y="1"/>
                  <a:pt x="920" y="150"/>
                  <a:pt x="426" y="443"/>
                </a:cubicBezTo>
                <a:cubicBezTo>
                  <a:pt x="153" y="625"/>
                  <a:pt x="1" y="808"/>
                  <a:pt x="62" y="899"/>
                </a:cubicBezTo>
                <a:cubicBezTo>
                  <a:pt x="97" y="961"/>
                  <a:pt x="186" y="984"/>
                  <a:pt x="315" y="984"/>
                </a:cubicBezTo>
                <a:cubicBezTo>
                  <a:pt x="628" y="984"/>
                  <a:pt x="1181" y="851"/>
                  <a:pt x="1825" y="808"/>
                </a:cubicBezTo>
                <a:cubicBezTo>
                  <a:pt x="2706" y="716"/>
                  <a:pt x="3466" y="838"/>
                  <a:pt x="3557" y="625"/>
                </a:cubicBezTo>
                <a:cubicBezTo>
                  <a:pt x="3588" y="534"/>
                  <a:pt x="3436" y="352"/>
                  <a:pt x="3101" y="200"/>
                </a:cubicBezTo>
                <a:cubicBezTo>
                  <a:pt x="2750" y="66"/>
                  <a:pt x="2384" y="1"/>
                  <a:pt x="201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29" name="Google Shape;3793;p72">
            <a:extLst>
              <a:ext uri="{FF2B5EF4-FFF2-40B4-BE49-F238E27FC236}">
                <a16:creationId xmlns:a16="http://schemas.microsoft.com/office/drawing/2014/main" id="{3A4B0A74-AC14-453B-A3DC-3A9DE00B1AA4}"/>
              </a:ext>
            </a:extLst>
          </p:cNvPr>
          <p:cNvSpPr/>
          <p:nvPr/>
        </p:nvSpPr>
        <p:spPr>
          <a:xfrm>
            <a:off x="3618358" y="2006738"/>
            <a:ext cx="50215" cy="15833"/>
          </a:xfrm>
          <a:custGeom>
            <a:avLst/>
            <a:gdLst/>
            <a:ahLst/>
            <a:cxnLst/>
            <a:rect l="l" t="t" r="r" b="b"/>
            <a:pathLst>
              <a:path w="2706" h="900" extrusionOk="0">
                <a:moveTo>
                  <a:pt x="1286" y="1"/>
                </a:moveTo>
                <a:cubicBezTo>
                  <a:pt x="956" y="1"/>
                  <a:pt x="627" y="92"/>
                  <a:pt x="335" y="273"/>
                </a:cubicBezTo>
                <a:cubicBezTo>
                  <a:pt x="92" y="425"/>
                  <a:pt x="1" y="607"/>
                  <a:pt x="61" y="668"/>
                </a:cubicBezTo>
                <a:cubicBezTo>
                  <a:pt x="107" y="774"/>
                  <a:pt x="267" y="797"/>
                  <a:pt x="494" y="797"/>
                </a:cubicBezTo>
                <a:cubicBezTo>
                  <a:pt x="665" y="797"/>
                  <a:pt x="875" y="784"/>
                  <a:pt x="1104" y="784"/>
                </a:cubicBezTo>
                <a:cubicBezTo>
                  <a:pt x="1180" y="784"/>
                  <a:pt x="1258" y="786"/>
                  <a:pt x="1338" y="790"/>
                </a:cubicBezTo>
                <a:cubicBezTo>
                  <a:pt x="1769" y="810"/>
                  <a:pt x="2145" y="900"/>
                  <a:pt x="2390" y="900"/>
                </a:cubicBezTo>
                <a:cubicBezTo>
                  <a:pt x="2508" y="900"/>
                  <a:pt x="2596" y="879"/>
                  <a:pt x="2645" y="820"/>
                </a:cubicBezTo>
                <a:cubicBezTo>
                  <a:pt x="2706" y="759"/>
                  <a:pt x="2645" y="577"/>
                  <a:pt x="2402" y="394"/>
                </a:cubicBezTo>
                <a:cubicBezTo>
                  <a:pt x="2072" y="130"/>
                  <a:pt x="1679" y="1"/>
                  <a:pt x="128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30" name="Google Shape;3794;p72">
            <a:extLst>
              <a:ext uri="{FF2B5EF4-FFF2-40B4-BE49-F238E27FC236}">
                <a16:creationId xmlns:a16="http://schemas.microsoft.com/office/drawing/2014/main" id="{146D0081-1938-45EF-9D13-929A1362345D}"/>
              </a:ext>
            </a:extLst>
          </p:cNvPr>
          <p:cNvSpPr/>
          <p:nvPr/>
        </p:nvSpPr>
        <p:spPr>
          <a:xfrm>
            <a:off x="3172197" y="1883930"/>
            <a:ext cx="351985" cy="795973"/>
          </a:xfrm>
          <a:custGeom>
            <a:avLst/>
            <a:gdLst/>
            <a:ahLst/>
            <a:cxnLst/>
            <a:rect l="l" t="t" r="r" b="b"/>
            <a:pathLst>
              <a:path w="18968" h="45247" extrusionOk="0">
                <a:moveTo>
                  <a:pt x="17174" y="1205"/>
                </a:moveTo>
                <a:lnTo>
                  <a:pt x="17231" y="1285"/>
                </a:lnTo>
                <a:lnTo>
                  <a:pt x="17231" y="1285"/>
                </a:lnTo>
                <a:cubicBezTo>
                  <a:pt x="17213" y="1258"/>
                  <a:pt x="17194" y="1232"/>
                  <a:pt x="17174" y="1205"/>
                </a:cubicBezTo>
                <a:close/>
                <a:moveTo>
                  <a:pt x="13839" y="1"/>
                </a:moveTo>
                <a:cubicBezTo>
                  <a:pt x="12413" y="1"/>
                  <a:pt x="10932" y="518"/>
                  <a:pt x="9849" y="1448"/>
                </a:cubicBezTo>
                <a:cubicBezTo>
                  <a:pt x="7691" y="3333"/>
                  <a:pt x="6809" y="6281"/>
                  <a:pt x="6414" y="9078"/>
                </a:cubicBezTo>
                <a:cubicBezTo>
                  <a:pt x="6049" y="11904"/>
                  <a:pt x="6049" y="14822"/>
                  <a:pt x="5168" y="17528"/>
                </a:cubicBezTo>
                <a:cubicBezTo>
                  <a:pt x="4165" y="20628"/>
                  <a:pt x="2037" y="23363"/>
                  <a:pt x="1520" y="26555"/>
                </a:cubicBezTo>
                <a:cubicBezTo>
                  <a:pt x="1308" y="27862"/>
                  <a:pt x="1" y="28804"/>
                  <a:pt x="943" y="29716"/>
                </a:cubicBezTo>
                <a:lnTo>
                  <a:pt x="5989" y="28531"/>
                </a:lnTo>
                <a:lnTo>
                  <a:pt x="5989" y="28531"/>
                </a:lnTo>
                <a:cubicBezTo>
                  <a:pt x="5533" y="31509"/>
                  <a:pt x="4560" y="35643"/>
                  <a:pt x="5198" y="38561"/>
                </a:cubicBezTo>
                <a:cubicBezTo>
                  <a:pt x="5837" y="41510"/>
                  <a:pt x="7812" y="44367"/>
                  <a:pt x="10730" y="45096"/>
                </a:cubicBezTo>
                <a:cubicBezTo>
                  <a:pt x="11122" y="45198"/>
                  <a:pt x="11525" y="45247"/>
                  <a:pt x="11929" y="45247"/>
                </a:cubicBezTo>
                <a:cubicBezTo>
                  <a:pt x="14537" y="45247"/>
                  <a:pt x="17192" y="43234"/>
                  <a:pt x="17113" y="40628"/>
                </a:cubicBezTo>
                <a:cubicBezTo>
                  <a:pt x="17083" y="39169"/>
                  <a:pt x="16232" y="37801"/>
                  <a:pt x="16262" y="36342"/>
                </a:cubicBezTo>
                <a:cubicBezTo>
                  <a:pt x="16323" y="33759"/>
                  <a:pt x="18967" y="31357"/>
                  <a:pt x="17995" y="28956"/>
                </a:cubicBezTo>
                <a:cubicBezTo>
                  <a:pt x="17296" y="27193"/>
                  <a:pt x="14864" y="26281"/>
                  <a:pt x="14864" y="24397"/>
                </a:cubicBezTo>
                <a:cubicBezTo>
                  <a:pt x="14864" y="23363"/>
                  <a:pt x="15654" y="22482"/>
                  <a:pt x="15867" y="21449"/>
                </a:cubicBezTo>
                <a:cubicBezTo>
                  <a:pt x="16445" y="18652"/>
                  <a:pt x="12615" y="16828"/>
                  <a:pt x="12068" y="14032"/>
                </a:cubicBezTo>
                <a:cubicBezTo>
                  <a:pt x="11581" y="11600"/>
                  <a:pt x="13679" y="9533"/>
                  <a:pt x="15381" y="7740"/>
                </a:cubicBezTo>
                <a:cubicBezTo>
                  <a:pt x="17035" y="6057"/>
                  <a:pt x="18496" y="3431"/>
                  <a:pt x="17354" y="1477"/>
                </a:cubicBezTo>
                <a:lnTo>
                  <a:pt x="17354" y="1477"/>
                </a:lnTo>
                <a:cubicBezTo>
                  <a:pt x="17396" y="1527"/>
                  <a:pt x="17438" y="1578"/>
                  <a:pt x="17478" y="1631"/>
                </a:cubicBezTo>
                <a:lnTo>
                  <a:pt x="17231" y="1285"/>
                </a:lnTo>
                <a:lnTo>
                  <a:pt x="17231" y="1285"/>
                </a:lnTo>
                <a:cubicBezTo>
                  <a:pt x="17275" y="1349"/>
                  <a:pt x="17316" y="1412"/>
                  <a:pt x="17354" y="1477"/>
                </a:cubicBezTo>
                <a:lnTo>
                  <a:pt x="17354" y="1477"/>
                </a:lnTo>
                <a:cubicBezTo>
                  <a:pt x="16487" y="464"/>
                  <a:pt x="15188" y="1"/>
                  <a:pt x="1383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31" name="Google Shape;3795;p72">
            <a:extLst>
              <a:ext uri="{FF2B5EF4-FFF2-40B4-BE49-F238E27FC236}">
                <a16:creationId xmlns:a16="http://schemas.microsoft.com/office/drawing/2014/main" id="{B6560A9F-DF30-41D4-B68E-9E1CE9377B6D}"/>
              </a:ext>
            </a:extLst>
          </p:cNvPr>
          <p:cNvSpPr/>
          <p:nvPr/>
        </p:nvSpPr>
        <p:spPr>
          <a:xfrm>
            <a:off x="3280495" y="1924373"/>
            <a:ext cx="219990" cy="145484"/>
          </a:xfrm>
          <a:custGeom>
            <a:avLst/>
            <a:gdLst/>
            <a:ahLst/>
            <a:cxnLst/>
            <a:rect l="l" t="t" r="r" b="b"/>
            <a:pathLst>
              <a:path w="11855" h="8270" extrusionOk="0">
                <a:moveTo>
                  <a:pt x="11855" y="0"/>
                </a:moveTo>
                <a:cubicBezTo>
                  <a:pt x="11733" y="152"/>
                  <a:pt x="11612" y="304"/>
                  <a:pt x="11521" y="487"/>
                </a:cubicBezTo>
                <a:cubicBezTo>
                  <a:pt x="11277" y="821"/>
                  <a:pt x="10973" y="1277"/>
                  <a:pt x="10578" y="1824"/>
                </a:cubicBezTo>
                <a:cubicBezTo>
                  <a:pt x="9606" y="3344"/>
                  <a:pt x="8390" y="4712"/>
                  <a:pt x="7052" y="5897"/>
                </a:cubicBezTo>
                <a:cubicBezTo>
                  <a:pt x="5685" y="7082"/>
                  <a:pt x="4013" y="7842"/>
                  <a:pt x="2219" y="8086"/>
                </a:cubicBezTo>
                <a:cubicBezTo>
                  <a:pt x="1932" y="8122"/>
                  <a:pt x="1639" y="8139"/>
                  <a:pt x="1346" y="8139"/>
                </a:cubicBezTo>
                <a:cubicBezTo>
                  <a:pt x="895" y="8139"/>
                  <a:pt x="442" y="8098"/>
                  <a:pt x="1" y="8025"/>
                </a:cubicBezTo>
                <a:lnTo>
                  <a:pt x="1" y="8025"/>
                </a:lnTo>
                <a:cubicBezTo>
                  <a:pt x="1" y="8025"/>
                  <a:pt x="31" y="8055"/>
                  <a:pt x="153" y="8086"/>
                </a:cubicBezTo>
                <a:cubicBezTo>
                  <a:pt x="274" y="8116"/>
                  <a:pt x="426" y="8146"/>
                  <a:pt x="578" y="8177"/>
                </a:cubicBezTo>
                <a:cubicBezTo>
                  <a:pt x="931" y="8236"/>
                  <a:pt x="1285" y="8269"/>
                  <a:pt x="1646" y="8269"/>
                </a:cubicBezTo>
                <a:cubicBezTo>
                  <a:pt x="1844" y="8269"/>
                  <a:pt x="2045" y="8259"/>
                  <a:pt x="2250" y="8238"/>
                </a:cubicBezTo>
                <a:cubicBezTo>
                  <a:pt x="4074" y="7994"/>
                  <a:pt x="5776" y="7265"/>
                  <a:pt x="7174" y="6049"/>
                </a:cubicBezTo>
                <a:cubicBezTo>
                  <a:pt x="8542" y="4864"/>
                  <a:pt x="9727" y="3465"/>
                  <a:pt x="10700" y="1915"/>
                </a:cubicBezTo>
                <a:cubicBezTo>
                  <a:pt x="11095" y="1338"/>
                  <a:pt x="11369" y="851"/>
                  <a:pt x="11581" y="517"/>
                </a:cubicBezTo>
                <a:cubicBezTo>
                  <a:pt x="11703" y="365"/>
                  <a:pt x="11794" y="183"/>
                  <a:pt x="11855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32" name="Google Shape;3796;p72">
            <a:extLst>
              <a:ext uri="{FF2B5EF4-FFF2-40B4-BE49-F238E27FC236}">
                <a16:creationId xmlns:a16="http://schemas.microsoft.com/office/drawing/2014/main" id="{4EE81E15-B06C-4DDF-9174-E88A8F4E2F40}"/>
              </a:ext>
            </a:extLst>
          </p:cNvPr>
          <p:cNvSpPr/>
          <p:nvPr/>
        </p:nvSpPr>
        <p:spPr>
          <a:xfrm>
            <a:off x="3283315" y="2078846"/>
            <a:ext cx="119598" cy="24558"/>
          </a:xfrm>
          <a:custGeom>
            <a:avLst/>
            <a:gdLst/>
            <a:ahLst/>
            <a:cxnLst/>
            <a:rect l="l" t="t" r="r" b="b"/>
            <a:pathLst>
              <a:path w="6445" h="1396" extrusionOk="0">
                <a:moveTo>
                  <a:pt x="6435" y="1"/>
                </a:moveTo>
                <a:cubicBezTo>
                  <a:pt x="6374" y="1"/>
                  <a:pt x="6073" y="202"/>
                  <a:pt x="5533" y="429"/>
                </a:cubicBezTo>
                <a:cubicBezTo>
                  <a:pt x="4482" y="943"/>
                  <a:pt x="3348" y="1195"/>
                  <a:pt x="2205" y="1195"/>
                </a:cubicBezTo>
                <a:cubicBezTo>
                  <a:pt x="1795" y="1195"/>
                  <a:pt x="1383" y="1162"/>
                  <a:pt x="973" y="1098"/>
                </a:cubicBezTo>
                <a:cubicBezTo>
                  <a:pt x="473" y="1019"/>
                  <a:pt x="110" y="940"/>
                  <a:pt x="21" y="940"/>
                </a:cubicBezTo>
                <a:cubicBezTo>
                  <a:pt x="8" y="940"/>
                  <a:pt x="1" y="942"/>
                  <a:pt x="1" y="946"/>
                </a:cubicBezTo>
                <a:cubicBezTo>
                  <a:pt x="304" y="1098"/>
                  <a:pt x="608" y="1189"/>
                  <a:pt x="943" y="1250"/>
                </a:cubicBezTo>
                <a:cubicBezTo>
                  <a:pt x="1413" y="1347"/>
                  <a:pt x="1885" y="1396"/>
                  <a:pt x="2354" y="1396"/>
                </a:cubicBezTo>
                <a:cubicBezTo>
                  <a:pt x="3493" y="1396"/>
                  <a:pt x="4612" y="1111"/>
                  <a:pt x="5624" y="551"/>
                </a:cubicBezTo>
                <a:cubicBezTo>
                  <a:pt x="5928" y="399"/>
                  <a:pt x="6201" y="216"/>
                  <a:pt x="6444" y="4"/>
                </a:cubicBezTo>
                <a:cubicBezTo>
                  <a:pt x="6442" y="2"/>
                  <a:pt x="6439" y="1"/>
                  <a:pt x="6435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33" name="Google Shape;3797;p72">
            <a:extLst>
              <a:ext uri="{FF2B5EF4-FFF2-40B4-BE49-F238E27FC236}">
                <a16:creationId xmlns:a16="http://schemas.microsoft.com/office/drawing/2014/main" id="{C506B4BF-29EC-41B6-8A10-C852BC0F8C87}"/>
              </a:ext>
            </a:extLst>
          </p:cNvPr>
          <p:cNvSpPr/>
          <p:nvPr/>
        </p:nvSpPr>
        <p:spPr>
          <a:xfrm>
            <a:off x="3682657" y="1982127"/>
            <a:ext cx="55299" cy="31014"/>
          </a:xfrm>
          <a:custGeom>
            <a:avLst/>
            <a:gdLst/>
            <a:ahLst/>
            <a:cxnLst/>
            <a:rect l="l" t="t" r="r" b="b"/>
            <a:pathLst>
              <a:path w="2980" h="1763" extrusionOk="0">
                <a:moveTo>
                  <a:pt x="1" y="0"/>
                </a:moveTo>
                <a:cubicBezTo>
                  <a:pt x="578" y="1094"/>
                  <a:pt x="1733" y="1763"/>
                  <a:pt x="2979" y="1763"/>
                </a:cubicBezTo>
                <a:cubicBezTo>
                  <a:pt x="2402" y="1611"/>
                  <a:pt x="1855" y="1398"/>
                  <a:pt x="1338" y="1125"/>
                </a:cubicBezTo>
                <a:cubicBezTo>
                  <a:pt x="852" y="790"/>
                  <a:pt x="396" y="426"/>
                  <a:pt x="1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34" name="Google Shape;3798;p72">
            <a:extLst>
              <a:ext uri="{FF2B5EF4-FFF2-40B4-BE49-F238E27FC236}">
                <a16:creationId xmlns:a16="http://schemas.microsoft.com/office/drawing/2014/main" id="{1C221DEC-A47D-453E-8C90-C6D88EEAD3D7}"/>
              </a:ext>
            </a:extLst>
          </p:cNvPr>
          <p:cNvSpPr/>
          <p:nvPr/>
        </p:nvSpPr>
        <p:spPr>
          <a:xfrm>
            <a:off x="3694496" y="2037154"/>
            <a:ext cx="36687" cy="10590"/>
          </a:xfrm>
          <a:custGeom>
            <a:avLst/>
            <a:gdLst/>
            <a:ahLst/>
            <a:cxnLst/>
            <a:rect l="l" t="t" r="r" b="b"/>
            <a:pathLst>
              <a:path w="1977" h="602" extrusionOk="0">
                <a:moveTo>
                  <a:pt x="10" y="0"/>
                </a:moveTo>
                <a:cubicBezTo>
                  <a:pt x="6" y="0"/>
                  <a:pt x="3" y="1"/>
                  <a:pt x="1" y="3"/>
                </a:cubicBezTo>
                <a:cubicBezTo>
                  <a:pt x="384" y="385"/>
                  <a:pt x="899" y="601"/>
                  <a:pt x="1425" y="601"/>
                </a:cubicBezTo>
                <a:cubicBezTo>
                  <a:pt x="1610" y="601"/>
                  <a:pt x="1795" y="575"/>
                  <a:pt x="1977" y="520"/>
                </a:cubicBezTo>
                <a:cubicBezTo>
                  <a:pt x="1977" y="428"/>
                  <a:pt x="1490" y="459"/>
                  <a:pt x="974" y="337"/>
                </a:cubicBezTo>
                <a:cubicBezTo>
                  <a:pt x="458" y="223"/>
                  <a:pt x="78" y="0"/>
                  <a:pt x="10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35" name="Google Shape;3799;p72">
            <a:extLst>
              <a:ext uri="{FF2B5EF4-FFF2-40B4-BE49-F238E27FC236}">
                <a16:creationId xmlns:a16="http://schemas.microsoft.com/office/drawing/2014/main" id="{860CB48D-37CB-4BA5-8FF9-AE7690686E65}"/>
              </a:ext>
            </a:extLst>
          </p:cNvPr>
          <p:cNvSpPr/>
          <p:nvPr/>
        </p:nvSpPr>
        <p:spPr>
          <a:xfrm>
            <a:off x="3283315" y="2023292"/>
            <a:ext cx="11858" cy="63647"/>
          </a:xfrm>
          <a:custGeom>
            <a:avLst/>
            <a:gdLst/>
            <a:ahLst/>
            <a:cxnLst/>
            <a:rect l="l" t="t" r="r" b="b"/>
            <a:pathLst>
              <a:path w="639" h="3618" extrusionOk="0">
                <a:moveTo>
                  <a:pt x="578" y="1"/>
                </a:moveTo>
                <a:cubicBezTo>
                  <a:pt x="274" y="548"/>
                  <a:pt x="122" y="1156"/>
                  <a:pt x="92" y="1763"/>
                </a:cubicBezTo>
                <a:cubicBezTo>
                  <a:pt x="1" y="2402"/>
                  <a:pt x="61" y="3010"/>
                  <a:pt x="274" y="3618"/>
                </a:cubicBezTo>
                <a:cubicBezTo>
                  <a:pt x="304" y="3618"/>
                  <a:pt x="213" y="2797"/>
                  <a:pt x="304" y="1794"/>
                </a:cubicBezTo>
                <a:cubicBezTo>
                  <a:pt x="396" y="791"/>
                  <a:pt x="639" y="1"/>
                  <a:pt x="578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36" name="Google Shape;3800;p72">
            <a:extLst>
              <a:ext uri="{FF2B5EF4-FFF2-40B4-BE49-F238E27FC236}">
                <a16:creationId xmlns:a16="http://schemas.microsoft.com/office/drawing/2014/main" id="{C02E9317-48AC-41EB-85E5-E6A5D06BCD8E}"/>
              </a:ext>
            </a:extLst>
          </p:cNvPr>
          <p:cNvSpPr/>
          <p:nvPr/>
        </p:nvSpPr>
        <p:spPr>
          <a:xfrm>
            <a:off x="2249443" y="3206600"/>
            <a:ext cx="721970" cy="800494"/>
          </a:xfrm>
          <a:custGeom>
            <a:avLst/>
            <a:gdLst/>
            <a:ahLst/>
            <a:cxnLst/>
            <a:rect l="l" t="t" r="r" b="b"/>
            <a:pathLst>
              <a:path w="38906" h="45504" extrusionOk="0">
                <a:moveTo>
                  <a:pt x="33769" y="1"/>
                </a:moveTo>
                <a:lnTo>
                  <a:pt x="3464" y="487"/>
                </a:lnTo>
                <a:cubicBezTo>
                  <a:pt x="3463" y="487"/>
                  <a:pt x="3463" y="487"/>
                  <a:pt x="3462" y="487"/>
                </a:cubicBezTo>
                <a:cubicBezTo>
                  <a:pt x="3056" y="487"/>
                  <a:pt x="0" y="14846"/>
                  <a:pt x="425" y="20427"/>
                </a:cubicBezTo>
                <a:cubicBezTo>
                  <a:pt x="820" y="26020"/>
                  <a:pt x="3464" y="45503"/>
                  <a:pt x="3464" y="45503"/>
                </a:cubicBezTo>
                <a:lnTo>
                  <a:pt x="34954" y="45503"/>
                </a:lnTo>
                <a:cubicBezTo>
                  <a:pt x="34954" y="45503"/>
                  <a:pt x="38906" y="26567"/>
                  <a:pt x="38207" y="20822"/>
                </a:cubicBezTo>
                <a:cubicBezTo>
                  <a:pt x="37507" y="15077"/>
                  <a:pt x="33769" y="1"/>
                  <a:pt x="33769" y="1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37" name="Google Shape;3801;p72">
            <a:extLst>
              <a:ext uri="{FF2B5EF4-FFF2-40B4-BE49-F238E27FC236}">
                <a16:creationId xmlns:a16="http://schemas.microsoft.com/office/drawing/2014/main" id="{16B1F4C2-3F77-48F3-9D5C-1C9DEEC8B567}"/>
              </a:ext>
            </a:extLst>
          </p:cNvPr>
          <p:cNvSpPr/>
          <p:nvPr/>
        </p:nvSpPr>
        <p:spPr>
          <a:xfrm>
            <a:off x="1973597" y="2156971"/>
            <a:ext cx="271337" cy="686183"/>
          </a:xfrm>
          <a:custGeom>
            <a:avLst/>
            <a:gdLst/>
            <a:ahLst/>
            <a:cxnLst/>
            <a:rect l="l" t="t" r="r" b="b"/>
            <a:pathLst>
              <a:path w="14622" h="39006" extrusionOk="0">
                <a:moveTo>
                  <a:pt x="7752" y="0"/>
                </a:moveTo>
                <a:cubicBezTo>
                  <a:pt x="7265" y="61"/>
                  <a:pt x="6931" y="669"/>
                  <a:pt x="6901" y="1399"/>
                </a:cubicBezTo>
                <a:cubicBezTo>
                  <a:pt x="6901" y="1642"/>
                  <a:pt x="6992" y="5624"/>
                  <a:pt x="6992" y="5624"/>
                </a:cubicBezTo>
                <a:cubicBezTo>
                  <a:pt x="6749" y="5228"/>
                  <a:pt x="6475" y="4894"/>
                  <a:pt x="6201" y="4560"/>
                </a:cubicBezTo>
                <a:cubicBezTo>
                  <a:pt x="5634" y="3851"/>
                  <a:pt x="4406" y="3459"/>
                  <a:pt x="3059" y="3459"/>
                </a:cubicBezTo>
                <a:cubicBezTo>
                  <a:pt x="2962" y="3459"/>
                  <a:pt x="2865" y="3461"/>
                  <a:pt x="2767" y="3466"/>
                </a:cubicBezTo>
                <a:cubicBezTo>
                  <a:pt x="1338" y="3526"/>
                  <a:pt x="973" y="3678"/>
                  <a:pt x="973" y="4225"/>
                </a:cubicBezTo>
                <a:cubicBezTo>
                  <a:pt x="973" y="4438"/>
                  <a:pt x="1095" y="4621"/>
                  <a:pt x="1247" y="4742"/>
                </a:cubicBezTo>
                <a:cubicBezTo>
                  <a:pt x="1520" y="4985"/>
                  <a:pt x="1855" y="5076"/>
                  <a:pt x="2189" y="5076"/>
                </a:cubicBezTo>
                <a:cubicBezTo>
                  <a:pt x="2246" y="5075"/>
                  <a:pt x="2302" y="5074"/>
                  <a:pt x="2357" y="5074"/>
                </a:cubicBezTo>
                <a:cubicBezTo>
                  <a:pt x="4499" y="5074"/>
                  <a:pt x="5077" y="6201"/>
                  <a:pt x="5077" y="6201"/>
                </a:cubicBezTo>
                <a:lnTo>
                  <a:pt x="5138" y="6657"/>
                </a:lnTo>
                <a:cubicBezTo>
                  <a:pt x="5138" y="6657"/>
                  <a:pt x="4196" y="6002"/>
                  <a:pt x="3254" y="6002"/>
                </a:cubicBezTo>
                <a:cubicBezTo>
                  <a:pt x="3048" y="6002"/>
                  <a:pt x="2842" y="6034"/>
                  <a:pt x="2645" y="6110"/>
                </a:cubicBezTo>
                <a:cubicBezTo>
                  <a:pt x="2463" y="6171"/>
                  <a:pt x="2341" y="6262"/>
                  <a:pt x="2189" y="6383"/>
                </a:cubicBezTo>
                <a:cubicBezTo>
                  <a:pt x="852" y="6414"/>
                  <a:pt x="1" y="7873"/>
                  <a:pt x="669" y="9028"/>
                </a:cubicBezTo>
                <a:cubicBezTo>
                  <a:pt x="821" y="9301"/>
                  <a:pt x="1095" y="9484"/>
                  <a:pt x="1399" y="9484"/>
                </a:cubicBezTo>
                <a:cubicBezTo>
                  <a:pt x="1551" y="9423"/>
                  <a:pt x="1703" y="9332"/>
                  <a:pt x="1794" y="9210"/>
                </a:cubicBezTo>
                <a:cubicBezTo>
                  <a:pt x="1855" y="9180"/>
                  <a:pt x="1946" y="9119"/>
                  <a:pt x="2007" y="9058"/>
                </a:cubicBezTo>
                <a:lnTo>
                  <a:pt x="2280" y="10305"/>
                </a:lnTo>
                <a:cubicBezTo>
                  <a:pt x="2280" y="10305"/>
                  <a:pt x="3040" y="12979"/>
                  <a:pt x="3192" y="14195"/>
                </a:cubicBezTo>
                <a:lnTo>
                  <a:pt x="4438" y="34317"/>
                </a:lnTo>
                <a:cubicBezTo>
                  <a:pt x="4585" y="36959"/>
                  <a:pt x="6802" y="39006"/>
                  <a:pt x="9445" y="39006"/>
                </a:cubicBezTo>
                <a:cubicBezTo>
                  <a:pt x="9539" y="39006"/>
                  <a:pt x="9633" y="39003"/>
                  <a:pt x="9727" y="38998"/>
                </a:cubicBezTo>
                <a:lnTo>
                  <a:pt x="9819" y="38998"/>
                </a:lnTo>
                <a:cubicBezTo>
                  <a:pt x="12554" y="38785"/>
                  <a:pt x="14621" y="36384"/>
                  <a:pt x="14408" y="33618"/>
                </a:cubicBezTo>
                <a:cubicBezTo>
                  <a:pt x="14378" y="33375"/>
                  <a:pt x="14347" y="33162"/>
                  <a:pt x="14287" y="32919"/>
                </a:cubicBezTo>
                <a:lnTo>
                  <a:pt x="9788" y="12645"/>
                </a:lnTo>
                <a:lnTo>
                  <a:pt x="9515" y="9301"/>
                </a:lnTo>
                <a:cubicBezTo>
                  <a:pt x="9515" y="9301"/>
                  <a:pt x="8511" y="1763"/>
                  <a:pt x="8481" y="1034"/>
                </a:cubicBezTo>
                <a:cubicBezTo>
                  <a:pt x="8481" y="183"/>
                  <a:pt x="8056" y="0"/>
                  <a:pt x="7752" y="0"/>
                </a:cubicBez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38" name="Google Shape;3802;p72">
            <a:extLst>
              <a:ext uri="{FF2B5EF4-FFF2-40B4-BE49-F238E27FC236}">
                <a16:creationId xmlns:a16="http://schemas.microsoft.com/office/drawing/2014/main" id="{A8773E0A-2A8F-49F0-8036-8D4390CE6116}"/>
              </a:ext>
            </a:extLst>
          </p:cNvPr>
          <p:cNvSpPr/>
          <p:nvPr/>
        </p:nvSpPr>
        <p:spPr>
          <a:xfrm>
            <a:off x="2062725" y="2284617"/>
            <a:ext cx="81798" cy="90334"/>
          </a:xfrm>
          <a:custGeom>
            <a:avLst/>
            <a:gdLst/>
            <a:ahLst/>
            <a:cxnLst/>
            <a:rect l="l" t="t" r="r" b="b"/>
            <a:pathLst>
              <a:path w="4408" h="5135" extrusionOk="0">
                <a:moveTo>
                  <a:pt x="297" y="1"/>
                </a:moveTo>
                <a:cubicBezTo>
                  <a:pt x="247" y="1"/>
                  <a:pt x="198" y="12"/>
                  <a:pt x="152" y="39"/>
                </a:cubicBezTo>
                <a:cubicBezTo>
                  <a:pt x="0" y="161"/>
                  <a:pt x="61" y="374"/>
                  <a:pt x="122" y="556"/>
                </a:cubicBezTo>
                <a:cubicBezTo>
                  <a:pt x="669" y="1711"/>
                  <a:pt x="2128" y="2258"/>
                  <a:pt x="2736" y="3413"/>
                </a:cubicBezTo>
                <a:cubicBezTo>
                  <a:pt x="2918" y="3778"/>
                  <a:pt x="3009" y="4204"/>
                  <a:pt x="3253" y="4568"/>
                </a:cubicBezTo>
                <a:cubicBezTo>
                  <a:pt x="3435" y="4907"/>
                  <a:pt x="3774" y="5135"/>
                  <a:pt x="4136" y="5135"/>
                </a:cubicBezTo>
                <a:cubicBezTo>
                  <a:pt x="4196" y="5135"/>
                  <a:pt x="4256" y="5128"/>
                  <a:pt x="4316" y="5115"/>
                </a:cubicBezTo>
                <a:lnTo>
                  <a:pt x="4408" y="2137"/>
                </a:lnTo>
                <a:lnTo>
                  <a:pt x="608" y="100"/>
                </a:lnTo>
                <a:cubicBezTo>
                  <a:pt x="523" y="58"/>
                  <a:pt x="409" y="1"/>
                  <a:pt x="297" y="1"/>
                </a:cubicBez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39" name="Google Shape;3803;p72">
            <a:extLst>
              <a:ext uri="{FF2B5EF4-FFF2-40B4-BE49-F238E27FC236}">
                <a16:creationId xmlns:a16="http://schemas.microsoft.com/office/drawing/2014/main" id="{89DFFC94-5D6E-4A73-87B4-6BAABF2EBC6A}"/>
              </a:ext>
            </a:extLst>
          </p:cNvPr>
          <p:cNvSpPr/>
          <p:nvPr/>
        </p:nvSpPr>
        <p:spPr>
          <a:xfrm>
            <a:off x="2061593" y="2283034"/>
            <a:ext cx="82930" cy="92832"/>
          </a:xfrm>
          <a:custGeom>
            <a:avLst/>
            <a:gdLst/>
            <a:ahLst/>
            <a:cxnLst/>
            <a:rect l="l" t="t" r="r" b="b"/>
            <a:pathLst>
              <a:path w="4469" h="5277" extrusionOk="0">
                <a:moveTo>
                  <a:pt x="355" y="0"/>
                </a:moveTo>
                <a:cubicBezTo>
                  <a:pt x="317" y="0"/>
                  <a:pt x="280" y="3"/>
                  <a:pt x="244" y="8"/>
                </a:cubicBezTo>
                <a:cubicBezTo>
                  <a:pt x="122" y="38"/>
                  <a:pt x="0" y="160"/>
                  <a:pt x="0" y="312"/>
                </a:cubicBezTo>
                <a:cubicBezTo>
                  <a:pt x="0" y="433"/>
                  <a:pt x="31" y="555"/>
                  <a:pt x="61" y="676"/>
                </a:cubicBezTo>
                <a:cubicBezTo>
                  <a:pt x="152" y="859"/>
                  <a:pt x="274" y="1041"/>
                  <a:pt x="396" y="1193"/>
                </a:cubicBezTo>
                <a:cubicBezTo>
                  <a:pt x="912" y="1862"/>
                  <a:pt x="1611" y="2287"/>
                  <a:pt x="2098" y="2774"/>
                </a:cubicBezTo>
                <a:cubicBezTo>
                  <a:pt x="2341" y="2987"/>
                  <a:pt x="2523" y="3260"/>
                  <a:pt x="2706" y="3534"/>
                </a:cubicBezTo>
                <a:cubicBezTo>
                  <a:pt x="2827" y="3807"/>
                  <a:pt x="2918" y="4081"/>
                  <a:pt x="3040" y="4324"/>
                </a:cubicBezTo>
                <a:cubicBezTo>
                  <a:pt x="3192" y="4749"/>
                  <a:pt x="3496" y="5084"/>
                  <a:pt x="3921" y="5236"/>
                </a:cubicBezTo>
                <a:cubicBezTo>
                  <a:pt x="4023" y="5266"/>
                  <a:pt x="4111" y="5276"/>
                  <a:pt x="4183" y="5276"/>
                </a:cubicBezTo>
                <a:cubicBezTo>
                  <a:pt x="4327" y="5276"/>
                  <a:pt x="4408" y="5236"/>
                  <a:pt x="4408" y="5236"/>
                </a:cubicBezTo>
                <a:cubicBezTo>
                  <a:pt x="4256" y="5236"/>
                  <a:pt x="4104" y="5205"/>
                  <a:pt x="3952" y="5145"/>
                </a:cubicBezTo>
                <a:cubicBezTo>
                  <a:pt x="3587" y="4962"/>
                  <a:pt x="3314" y="4658"/>
                  <a:pt x="3192" y="4263"/>
                </a:cubicBezTo>
                <a:cubicBezTo>
                  <a:pt x="3101" y="3959"/>
                  <a:pt x="2979" y="3716"/>
                  <a:pt x="2858" y="3442"/>
                </a:cubicBezTo>
                <a:cubicBezTo>
                  <a:pt x="2706" y="3139"/>
                  <a:pt x="2493" y="2865"/>
                  <a:pt x="2250" y="2622"/>
                </a:cubicBezTo>
                <a:cubicBezTo>
                  <a:pt x="1733" y="2105"/>
                  <a:pt x="1064" y="1680"/>
                  <a:pt x="578" y="1041"/>
                </a:cubicBezTo>
                <a:cubicBezTo>
                  <a:pt x="456" y="889"/>
                  <a:pt x="365" y="737"/>
                  <a:pt x="274" y="555"/>
                </a:cubicBezTo>
                <a:cubicBezTo>
                  <a:pt x="213" y="403"/>
                  <a:pt x="213" y="251"/>
                  <a:pt x="304" y="221"/>
                </a:cubicBezTo>
                <a:cubicBezTo>
                  <a:pt x="456" y="221"/>
                  <a:pt x="608" y="281"/>
                  <a:pt x="760" y="373"/>
                </a:cubicBezTo>
                <a:lnTo>
                  <a:pt x="1216" y="616"/>
                </a:lnTo>
                <a:lnTo>
                  <a:pt x="2888" y="1497"/>
                </a:lnTo>
                <a:cubicBezTo>
                  <a:pt x="3374" y="1740"/>
                  <a:pt x="3739" y="1923"/>
                  <a:pt x="4013" y="2044"/>
                </a:cubicBezTo>
                <a:cubicBezTo>
                  <a:pt x="4165" y="2135"/>
                  <a:pt x="4317" y="2196"/>
                  <a:pt x="4469" y="2227"/>
                </a:cubicBezTo>
                <a:cubicBezTo>
                  <a:pt x="4347" y="2135"/>
                  <a:pt x="4225" y="2044"/>
                  <a:pt x="4073" y="1983"/>
                </a:cubicBezTo>
                <a:cubicBezTo>
                  <a:pt x="3830" y="1801"/>
                  <a:pt x="3435" y="1588"/>
                  <a:pt x="2979" y="1345"/>
                </a:cubicBezTo>
                <a:lnTo>
                  <a:pt x="1338" y="433"/>
                </a:lnTo>
                <a:lnTo>
                  <a:pt x="882" y="160"/>
                </a:lnTo>
                <a:cubicBezTo>
                  <a:pt x="731" y="59"/>
                  <a:pt x="538" y="0"/>
                  <a:pt x="355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40" name="Google Shape;3804;p72">
            <a:extLst>
              <a:ext uri="{FF2B5EF4-FFF2-40B4-BE49-F238E27FC236}">
                <a16:creationId xmlns:a16="http://schemas.microsoft.com/office/drawing/2014/main" id="{D4A323D4-A2D0-4111-AEED-94AB163D808B}"/>
              </a:ext>
            </a:extLst>
          </p:cNvPr>
          <p:cNvSpPr/>
          <p:nvPr/>
        </p:nvSpPr>
        <p:spPr>
          <a:xfrm>
            <a:off x="1990521" y="2226476"/>
            <a:ext cx="80110" cy="47621"/>
          </a:xfrm>
          <a:custGeom>
            <a:avLst/>
            <a:gdLst/>
            <a:ahLst/>
            <a:cxnLst/>
            <a:rect l="l" t="t" r="r" b="b"/>
            <a:pathLst>
              <a:path w="4317" h="2707" extrusionOk="0">
                <a:moveTo>
                  <a:pt x="122" y="1"/>
                </a:moveTo>
                <a:cubicBezTo>
                  <a:pt x="61" y="62"/>
                  <a:pt x="31" y="153"/>
                  <a:pt x="31" y="244"/>
                </a:cubicBezTo>
                <a:cubicBezTo>
                  <a:pt x="1" y="457"/>
                  <a:pt x="92" y="670"/>
                  <a:pt x="274" y="822"/>
                </a:cubicBezTo>
                <a:cubicBezTo>
                  <a:pt x="517" y="1034"/>
                  <a:pt x="791" y="1156"/>
                  <a:pt x="1095" y="1217"/>
                </a:cubicBezTo>
                <a:cubicBezTo>
                  <a:pt x="1391" y="1285"/>
                  <a:pt x="1670" y="1319"/>
                  <a:pt x="1958" y="1319"/>
                </a:cubicBezTo>
                <a:cubicBezTo>
                  <a:pt x="2054" y="1319"/>
                  <a:pt x="2151" y="1315"/>
                  <a:pt x="2250" y="1308"/>
                </a:cubicBezTo>
                <a:cubicBezTo>
                  <a:pt x="2615" y="1308"/>
                  <a:pt x="2979" y="1369"/>
                  <a:pt x="3314" y="1460"/>
                </a:cubicBezTo>
                <a:cubicBezTo>
                  <a:pt x="3587" y="1551"/>
                  <a:pt x="3830" y="1733"/>
                  <a:pt x="4013" y="1946"/>
                </a:cubicBezTo>
                <a:cubicBezTo>
                  <a:pt x="4165" y="2189"/>
                  <a:pt x="4256" y="2432"/>
                  <a:pt x="4286" y="2706"/>
                </a:cubicBezTo>
                <a:cubicBezTo>
                  <a:pt x="4317" y="2645"/>
                  <a:pt x="4317" y="2554"/>
                  <a:pt x="4317" y="2463"/>
                </a:cubicBezTo>
                <a:cubicBezTo>
                  <a:pt x="4317" y="2250"/>
                  <a:pt x="4256" y="2068"/>
                  <a:pt x="4134" y="1885"/>
                </a:cubicBezTo>
                <a:cubicBezTo>
                  <a:pt x="3952" y="1612"/>
                  <a:pt x="3678" y="1399"/>
                  <a:pt x="3374" y="1308"/>
                </a:cubicBezTo>
                <a:cubicBezTo>
                  <a:pt x="3010" y="1186"/>
                  <a:pt x="2615" y="1125"/>
                  <a:pt x="2250" y="1125"/>
                </a:cubicBezTo>
                <a:cubicBezTo>
                  <a:pt x="2152" y="1134"/>
                  <a:pt x="2054" y="1137"/>
                  <a:pt x="1957" y="1137"/>
                </a:cubicBezTo>
                <a:cubicBezTo>
                  <a:pt x="1690" y="1137"/>
                  <a:pt x="1423" y="1109"/>
                  <a:pt x="1156" y="1065"/>
                </a:cubicBezTo>
                <a:cubicBezTo>
                  <a:pt x="852" y="1034"/>
                  <a:pt x="578" y="913"/>
                  <a:pt x="365" y="730"/>
                </a:cubicBezTo>
                <a:cubicBezTo>
                  <a:pt x="213" y="609"/>
                  <a:pt x="122" y="426"/>
                  <a:pt x="122" y="214"/>
                </a:cubicBezTo>
                <a:lnTo>
                  <a:pt x="122" y="1"/>
                </a:ln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41" name="Google Shape;3805;p72">
            <a:extLst>
              <a:ext uri="{FF2B5EF4-FFF2-40B4-BE49-F238E27FC236}">
                <a16:creationId xmlns:a16="http://schemas.microsoft.com/office/drawing/2014/main" id="{9C84F150-F767-48E5-9EF1-DA8841486ECE}"/>
              </a:ext>
            </a:extLst>
          </p:cNvPr>
          <p:cNvSpPr/>
          <p:nvPr/>
        </p:nvSpPr>
        <p:spPr>
          <a:xfrm>
            <a:off x="2099375" y="2176217"/>
            <a:ext cx="3971" cy="94661"/>
          </a:xfrm>
          <a:custGeom>
            <a:avLst/>
            <a:gdLst/>
            <a:ahLst/>
            <a:cxnLst/>
            <a:rect l="l" t="t" r="r" b="b"/>
            <a:pathLst>
              <a:path w="214" h="5381" extrusionOk="0">
                <a:moveTo>
                  <a:pt x="153" y="1"/>
                </a:moveTo>
                <a:cubicBezTo>
                  <a:pt x="92" y="274"/>
                  <a:pt x="62" y="548"/>
                  <a:pt x="62" y="821"/>
                </a:cubicBezTo>
                <a:cubicBezTo>
                  <a:pt x="31" y="1277"/>
                  <a:pt x="1" y="1976"/>
                  <a:pt x="31" y="2706"/>
                </a:cubicBezTo>
                <a:cubicBezTo>
                  <a:pt x="31" y="3435"/>
                  <a:pt x="62" y="4104"/>
                  <a:pt x="92" y="4621"/>
                </a:cubicBezTo>
                <a:cubicBezTo>
                  <a:pt x="92" y="4864"/>
                  <a:pt x="123" y="5137"/>
                  <a:pt x="183" y="5381"/>
                </a:cubicBezTo>
                <a:cubicBezTo>
                  <a:pt x="214" y="5137"/>
                  <a:pt x="214" y="4864"/>
                  <a:pt x="183" y="4590"/>
                </a:cubicBezTo>
                <a:cubicBezTo>
                  <a:pt x="183" y="4074"/>
                  <a:pt x="183" y="3405"/>
                  <a:pt x="183" y="2706"/>
                </a:cubicBezTo>
                <a:lnTo>
                  <a:pt x="183" y="791"/>
                </a:lnTo>
                <a:cubicBezTo>
                  <a:pt x="183" y="548"/>
                  <a:pt x="183" y="274"/>
                  <a:pt x="153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42" name="Google Shape;3806;p72">
            <a:extLst>
              <a:ext uri="{FF2B5EF4-FFF2-40B4-BE49-F238E27FC236}">
                <a16:creationId xmlns:a16="http://schemas.microsoft.com/office/drawing/2014/main" id="{E6C4EF87-F7D6-448C-B5F9-EA409A43825B}"/>
              </a:ext>
            </a:extLst>
          </p:cNvPr>
          <p:cNvSpPr/>
          <p:nvPr/>
        </p:nvSpPr>
        <p:spPr>
          <a:xfrm>
            <a:off x="2004067" y="2272461"/>
            <a:ext cx="49639" cy="47075"/>
          </a:xfrm>
          <a:custGeom>
            <a:avLst/>
            <a:gdLst/>
            <a:ahLst/>
            <a:cxnLst/>
            <a:rect l="l" t="t" r="r" b="b"/>
            <a:pathLst>
              <a:path w="2675" h="2676" extrusionOk="0">
                <a:moveTo>
                  <a:pt x="395" y="1"/>
                </a:moveTo>
                <a:cubicBezTo>
                  <a:pt x="395" y="1"/>
                  <a:pt x="304" y="62"/>
                  <a:pt x="243" y="214"/>
                </a:cubicBezTo>
                <a:cubicBezTo>
                  <a:pt x="152" y="396"/>
                  <a:pt x="61" y="639"/>
                  <a:pt x="61" y="852"/>
                </a:cubicBezTo>
                <a:cubicBezTo>
                  <a:pt x="0" y="1186"/>
                  <a:pt x="0" y="1551"/>
                  <a:pt x="61" y="1885"/>
                </a:cubicBezTo>
                <a:cubicBezTo>
                  <a:pt x="91" y="2098"/>
                  <a:pt x="182" y="2281"/>
                  <a:pt x="334" y="2432"/>
                </a:cubicBezTo>
                <a:cubicBezTo>
                  <a:pt x="517" y="2584"/>
                  <a:pt x="730" y="2676"/>
                  <a:pt x="973" y="2676"/>
                </a:cubicBezTo>
                <a:cubicBezTo>
                  <a:pt x="1216" y="2676"/>
                  <a:pt x="1429" y="2554"/>
                  <a:pt x="1581" y="2372"/>
                </a:cubicBezTo>
                <a:cubicBezTo>
                  <a:pt x="1672" y="2189"/>
                  <a:pt x="1702" y="1946"/>
                  <a:pt x="1672" y="1733"/>
                </a:cubicBezTo>
                <a:cubicBezTo>
                  <a:pt x="1611" y="1581"/>
                  <a:pt x="1611" y="1399"/>
                  <a:pt x="1611" y="1217"/>
                </a:cubicBezTo>
                <a:cubicBezTo>
                  <a:pt x="1611" y="1095"/>
                  <a:pt x="1702" y="974"/>
                  <a:pt x="1824" y="882"/>
                </a:cubicBezTo>
                <a:cubicBezTo>
                  <a:pt x="1906" y="855"/>
                  <a:pt x="2000" y="840"/>
                  <a:pt x="2096" y="840"/>
                </a:cubicBezTo>
                <a:cubicBezTo>
                  <a:pt x="2212" y="840"/>
                  <a:pt x="2331" y="863"/>
                  <a:pt x="2432" y="913"/>
                </a:cubicBezTo>
                <a:cubicBezTo>
                  <a:pt x="2493" y="943"/>
                  <a:pt x="2584" y="974"/>
                  <a:pt x="2675" y="1004"/>
                </a:cubicBezTo>
                <a:cubicBezTo>
                  <a:pt x="2675" y="1004"/>
                  <a:pt x="2614" y="943"/>
                  <a:pt x="2462" y="852"/>
                </a:cubicBezTo>
                <a:cubicBezTo>
                  <a:pt x="2333" y="778"/>
                  <a:pt x="2193" y="738"/>
                  <a:pt x="2049" y="738"/>
                </a:cubicBezTo>
                <a:cubicBezTo>
                  <a:pt x="1955" y="738"/>
                  <a:pt x="1859" y="755"/>
                  <a:pt x="1763" y="791"/>
                </a:cubicBezTo>
                <a:cubicBezTo>
                  <a:pt x="1611" y="882"/>
                  <a:pt x="1489" y="1034"/>
                  <a:pt x="1489" y="1217"/>
                </a:cubicBezTo>
                <a:cubicBezTo>
                  <a:pt x="1459" y="1399"/>
                  <a:pt x="1489" y="1581"/>
                  <a:pt x="1520" y="1764"/>
                </a:cubicBezTo>
                <a:cubicBezTo>
                  <a:pt x="1550" y="1946"/>
                  <a:pt x="1520" y="2129"/>
                  <a:pt x="1429" y="2281"/>
                </a:cubicBezTo>
                <a:cubicBezTo>
                  <a:pt x="1337" y="2432"/>
                  <a:pt x="1155" y="2524"/>
                  <a:pt x="973" y="2524"/>
                </a:cubicBezTo>
                <a:cubicBezTo>
                  <a:pt x="578" y="2493"/>
                  <a:pt x="274" y="2220"/>
                  <a:pt x="182" y="1855"/>
                </a:cubicBezTo>
                <a:cubicBezTo>
                  <a:pt x="122" y="1521"/>
                  <a:pt x="122" y="1186"/>
                  <a:pt x="152" y="882"/>
                </a:cubicBezTo>
                <a:cubicBezTo>
                  <a:pt x="182" y="639"/>
                  <a:pt x="213" y="426"/>
                  <a:pt x="304" y="214"/>
                </a:cubicBezTo>
                <a:cubicBezTo>
                  <a:pt x="365" y="92"/>
                  <a:pt x="395" y="1"/>
                  <a:pt x="395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43" name="Google Shape;3807;p72">
            <a:extLst>
              <a:ext uri="{FF2B5EF4-FFF2-40B4-BE49-F238E27FC236}">
                <a16:creationId xmlns:a16="http://schemas.microsoft.com/office/drawing/2014/main" id="{AAE6057A-FAD9-4F34-AF2C-421CCCF14C32}"/>
              </a:ext>
            </a:extLst>
          </p:cNvPr>
          <p:cNvSpPr/>
          <p:nvPr/>
        </p:nvSpPr>
        <p:spPr>
          <a:xfrm>
            <a:off x="1979238" y="2269787"/>
            <a:ext cx="34423" cy="54886"/>
          </a:xfrm>
          <a:custGeom>
            <a:avLst/>
            <a:gdLst/>
            <a:ahLst/>
            <a:cxnLst/>
            <a:rect l="l" t="t" r="r" b="b"/>
            <a:pathLst>
              <a:path w="1855" h="3120" extrusionOk="0">
                <a:moveTo>
                  <a:pt x="1612" y="1"/>
                </a:moveTo>
                <a:cubicBezTo>
                  <a:pt x="1399" y="1"/>
                  <a:pt x="1216" y="62"/>
                  <a:pt x="1034" y="153"/>
                </a:cubicBezTo>
                <a:cubicBezTo>
                  <a:pt x="730" y="274"/>
                  <a:pt x="517" y="487"/>
                  <a:pt x="335" y="730"/>
                </a:cubicBezTo>
                <a:cubicBezTo>
                  <a:pt x="92" y="1034"/>
                  <a:pt x="1" y="1399"/>
                  <a:pt x="1" y="1794"/>
                </a:cubicBezTo>
                <a:cubicBezTo>
                  <a:pt x="1" y="2189"/>
                  <a:pt x="122" y="2554"/>
                  <a:pt x="396" y="2828"/>
                </a:cubicBezTo>
                <a:cubicBezTo>
                  <a:pt x="566" y="3022"/>
                  <a:pt x="814" y="3119"/>
                  <a:pt x="1078" y="3119"/>
                </a:cubicBezTo>
                <a:cubicBezTo>
                  <a:pt x="1144" y="3119"/>
                  <a:pt x="1210" y="3113"/>
                  <a:pt x="1277" y="3101"/>
                </a:cubicBezTo>
                <a:cubicBezTo>
                  <a:pt x="1490" y="3040"/>
                  <a:pt x="1642" y="2888"/>
                  <a:pt x="1733" y="2676"/>
                </a:cubicBezTo>
                <a:cubicBezTo>
                  <a:pt x="1764" y="2615"/>
                  <a:pt x="1764" y="2524"/>
                  <a:pt x="1764" y="2463"/>
                </a:cubicBezTo>
                <a:cubicBezTo>
                  <a:pt x="1733" y="2463"/>
                  <a:pt x="1733" y="2524"/>
                  <a:pt x="1703" y="2645"/>
                </a:cubicBezTo>
                <a:cubicBezTo>
                  <a:pt x="1612" y="2828"/>
                  <a:pt x="1460" y="2949"/>
                  <a:pt x="1277" y="2980"/>
                </a:cubicBezTo>
                <a:cubicBezTo>
                  <a:pt x="1215" y="2992"/>
                  <a:pt x="1154" y="2998"/>
                  <a:pt x="1095" y="2998"/>
                </a:cubicBezTo>
                <a:cubicBezTo>
                  <a:pt x="865" y="2998"/>
                  <a:pt x="663" y="2906"/>
                  <a:pt x="517" y="2736"/>
                </a:cubicBezTo>
                <a:cubicBezTo>
                  <a:pt x="274" y="2463"/>
                  <a:pt x="153" y="2129"/>
                  <a:pt x="153" y="1794"/>
                </a:cubicBezTo>
                <a:cubicBezTo>
                  <a:pt x="153" y="1156"/>
                  <a:pt x="517" y="548"/>
                  <a:pt x="1095" y="244"/>
                </a:cubicBezTo>
                <a:cubicBezTo>
                  <a:pt x="1338" y="153"/>
                  <a:pt x="1581" y="62"/>
                  <a:pt x="1855" y="31"/>
                </a:cubicBezTo>
                <a:cubicBezTo>
                  <a:pt x="1764" y="1"/>
                  <a:pt x="1703" y="1"/>
                  <a:pt x="1612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44" name="Google Shape;3808;p72">
            <a:extLst>
              <a:ext uri="{FF2B5EF4-FFF2-40B4-BE49-F238E27FC236}">
                <a16:creationId xmlns:a16="http://schemas.microsoft.com/office/drawing/2014/main" id="{30C09DE8-D196-483A-83CE-A09B69B72E7F}"/>
              </a:ext>
            </a:extLst>
          </p:cNvPr>
          <p:cNvSpPr/>
          <p:nvPr/>
        </p:nvSpPr>
        <p:spPr>
          <a:xfrm>
            <a:off x="2063282" y="2329687"/>
            <a:ext cx="36111" cy="42255"/>
          </a:xfrm>
          <a:custGeom>
            <a:avLst/>
            <a:gdLst/>
            <a:ahLst/>
            <a:cxnLst/>
            <a:rect l="l" t="t" r="r" b="b"/>
            <a:pathLst>
              <a:path w="1946" h="2402" extrusionOk="0">
                <a:moveTo>
                  <a:pt x="1946" y="0"/>
                </a:moveTo>
                <a:lnTo>
                  <a:pt x="1946" y="0"/>
                </a:lnTo>
                <a:cubicBezTo>
                  <a:pt x="1520" y="487"/>
                  <a:pt x="1247" y="1064"/>
                  <a:pt x="1156" y="1672"/>
                </a:cubicBezTo>
                <a:cubicBezTo>
                  <a:pt x="1113" y="1799"/>
                  <a:pt x="1100" y="1926"/>
                  <a:pt x="1086" y="2053"/>
                </a:cubicBezTo>
                <a:lnTo>
                  <a:pt x="1086" y="2053"/>
                </a:lnTo>
                <a:cubicBezTo>
                  <a:pt x="890" y="1863"/>
                  <a:pt x="650" y="1724"/>
                  <a:pt x="365" y="1672"/>
                </a:cubicBezTo>
                <a:cubicBezTo>
                  <a:pt x="305" y="1657"/>
                  <a:pt x="244" y="1649"/>
                  <a:pt x="183" y="1649"/>
                </a:cubicBezTo>
                <a:cubicBezTo>
                  <a:pt x="122" y="1649"/>
                  <a:pt x="61" y="1657"/>
                  <a:pt x="1" y="1672"/>
                </a:cubicBezTo>
                <a:cubicBezTo>
                  <a:pt x="92" y="1702"/>
                  <a:pt x="213" y="1733"/>
                  <a:pt x="335" y="1763"/>
                </a:cubicBezTo>
                <a:cubicBezTo>
                  <a:pt x="609" y="1854"/>
                  <a:pt x="882" y="2037"/>
                  <a:pt x="1095" y="2280"/>
                </a:cubicBezTo>
                <a:lnTo>
                  <a:pt x="1186" y="2401"/>
                </a:lnTo>
                <a:lnTo>
                  <a:pt x="1216" y="2219"/>
                </a:lnTo>
                <a:cubicBezTo>
                  <a:pt x="1247" y="2067"/>
                  <a:pt x="1277" y="1885"/>
                  <a:pt x="1308" y="1702"/>
                </a:cubicBezTo>
                <a:cubicBezTo>
                  <a:pt x="1460" y="1125"/>
                  <a:pt x="1672" y="547"/>
                  <a:pt x="1946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45" name="Google Shape;3809;p72">
            <a:extLst>
              <a:ext uri="{FF2B5EF4-FFF2-40B4-BE49-F238E27FC236}">
                <a16:creationId xmlns:a16="http://schemas.microsoft.com/office/drawing/2014/main" id="{19BA82E5-9FCD-49D1-8A5B-66B921595843}"/>
              </a:ext>
            </a:extLst>
          </p:cNvPr>
          <p:cNvSpPr/>
          <p:nvPr/>
        </p:nvSpPr>
        <p:spPr>
          <a:xfrm>
            <a:off x="2039585" y="2239846"/>
            <a:ext cx="21470" cy="9728"/>
          </a:xfrm>
          <a:custGeom>
            <a:avLst/>
            <a:gdLst/>
            <a:ahLst/>
            <a:cxnLst/>
            <a:rect l="l" t="t" r="r" b="b"/>
            <a:pathLst>
              <a:path w="1157" h="553" extrusionOk="0">
                <a:moveTo>
                  <a:pt x="1126" y="1"/>
                </a:moveTo>
                <a:cubicBezTo>
                  <a:pt x="1095" y="1"/>
                  <a:pt x="882" y="183"/>
                  <a:pt x="579" y="305"/>
                </a:cubicBezTo>
                <a:cubicBezTo>
                  <a:pt x="305" y="457"/>
                  <a:pt x="31" y="457"/>
                  <a:pt x="1" y="487"/>
                </a:cubicBezTo>
                <a:cubicBezTo>
                  <a:pt x="1" y="520"/>
                  <a:pt x="88" y="552"/>
                  <a:pt x="224" y="552"/>
                </a:cubicBezTo>
                <a:cubicBezTo>
                  <a:pt x="343" y="552"/>
                  <a:pt x="500" y="527"/>
                  <a:pt x="670" y="457"/>
                </a:cubicBezTo>
                <a:cubicBezTo>
                  <a:pt x="1004" y="305"/>
                  <a:pt x="1156" y="1"/>
                  <a:pt x="1126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46" name="Google Shape;3810;p72">
            <a:extLst>
              <a:ext uri="{FF2B5EF4-FFF2-40B4-BE49-F238E27FC236}">
                <a16:creationId xmlns:a16="http://schemas.microsoft.com/office/drawing/2014/main" id="{D7B4E8E6-2FEE-4606-AF56-5DEE79EB6262}"/>
              </a:ext>
            </a:extLst>
          </p:cNvPr>
          <p:cNvSpPr/>
          <p:nvPr/>
        </p:nvSpPr>
        <p:spPr>
          <a:xfrm>
            <a:off x="2452473" y="2433408"/>
            <a:ext cx="629501" cy="855609"/>
          </a:xfrm>
          <a:custGeom>
            <a:avLst/>
            <a:gdLst/>
            <a:ahLst/>
            <a:cxnLst/>
            <a:rect l="l" t="t" r="r" b="b"/>
            <a:pathLst>
              <a:path w="33923" h="48637" extrusionOk="0">
                <a:moveTo>
                  <a:pt x="24621" y="1"/>
                </a:moveTo>
                <a:cubicBezTo>
                  <a:pt x="17934" y="1"/>
                  <a:pt x="20518" y="14773"/>
                  <a:pt x="20518" y="14773"/>
                </a:cubicBezTo>
                <a:lnTo>
                  <a:pt x="23314" y="31886"/>
                </a:lnTo>
                <a:lnTo>
                  <a:pt x="22341" y="32950"/>
                </a:lnTo>
                <a:lnTo>
                  <a:pt x="22341" y="33466"/>
                </a:lnTo>
                <a:lnTo>
                  <a:pt x="1" y="42859"/>
                </a:lnTo>
                <a:lnTo>
                  <a:pt x="6870" y="48634"/>
                </a:lnTo>
                <a:cubicBezTo>
                  <a:pt x="7010" y="48635"/>
                  <a:pt x="7149" y="48636"/>
                  <a:pt x="7288" y="48636"/>
                </a:cubicBezTo>
                <a:cubicBezTo>
                  <a:pt x="18447" y="48636"/>
                  <a:pt x="26832" y="43854"/>
                  <a:pt x="31035" y="40792"/>
                </a:cubicBezTo>
                <a:cubicBezTo>
                  <a:pt x="32919" y="39424"/>
                  <a:pt x="33922" y="37144"/>
                  <a:pt x="33649" y="34834"/>
                </a:cubicBezTo>
                <a:cubicBezTo>
                  <a:pt x="32858" y="28390"/>
                  <a:pt x="31217" y="15047"/>
                  <a:pt x="30913" y="11794"/>
                </a:cubicBezTo>
                <a:cubicBezTo>
                  <a:pt x="30214" y="4682"/>
                  <a:pt x="26263" y="1"/>
                  <a:pt x="24621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47" name="Google Shape;3811;p72">
            <a:extLst>
              <a:ext uri="{FF2B5EF4-FFF2-40B4-BE49-F238E27FC236}">
                <a16:creationId xmlns:a16="http://schemas.microsoft.com/office/drawing/2014/main" id="{5CC36840-F879-4306-B993-FE8620C295E6}"/>
              </a:ext>
            </a:extLst>
          </p:cNvPr>
          <p:cNvSpPr/>
          <p:nvPr/>
        </p:nvSpPr>
        <p:spPr>
          <a:xfrm>
            <a:off x="2651012" y="1904055"/>
            <a:ext cx="220009" cy="375249"/>
          </a:xfrm>
          <a:custGeom>
            <a:avLst/>
            <a:gdLst/>
            <a:ahLst/>
            <a:cxnLst/>
            <a:rect l="l" t="t" r="r" b="b"/>
            <a:pathLst>
              <a:path w="11856" h="21331" extrusionOk="0">
                <a:moveTo>
                  <a:pt x="8086" y="0"/>
                </a:moveTo>
                <a:lnTo>
                  <a:pt x="1" y="21186"/>
                </a:lnTo>
                <a:cubicBezTo>
                  <a:pt x="701" y="21279"/>
                  <a:pt x="1414" y="21331"/>
                  <a:pt x="2125" y="21331"/>
                </a:cubicBezTo>
                <a:cubicBezTo>
                  <a:pt x="4193" y="21331"/>
                  <a:pt x="6254" y="20896"/>
                  <a:pt x="7995" y="19788"/>
                </a:cubicBezTo>
                <a:cubicBezTo>
                  <a:pt x="10305" y="18329"/>
                  <a:pt x="11855" y="15472"/>
                  <a:pt x="11308" y="12797"/>
                </a:cubicBezTo>
                <a:cubicBezTo>
                  <a:pt x="11035" y="11490"/>
                  <a:pt x="10275" y="10244"/>
                  <a:pt x="10457" y="8906"/>
                </a:cubicBezTo>
                <a:cubicBezTo>
                  <a:pt x="10579" y="7934"/>
                  <a:pt x="11217" y="7022"/>
                  <a:pt x="11217" y="6049"/>
                </a:cubicBezTo>
                <a:cubicBezTo>
                  <a:pt x="11247" y="3739"/>
                  <a:pt x="8177" y="2341"/>
                  <a:pt x="8086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48" name="Google Shape;3812;p72">
            <a:extLst>
              <a:ext uri="{FF2B5EF4-FFF2-40B4-BE49-F238E27FC236}">
                <a16:creationId xmlns:a16="http://schemas.microsoft.com/office/drawing/2014/main" id="{466FE9E9-5235-4865-AE2A-F58632448B4C}"/>
              </a:ext>
            </a:extLst>
          </p:cNvPr>
          <p:cNvSpPr/>
          <p:nvPr/>
        </p:nvSpPr>
        <p:spPr>
          <a:xfrm>
            <a:off x="2385353" y="1894432"/>
            <a:ext cx="243687" cy="419211"/>
          </a:xfrm>
          <a:custGeom>
            <a:avLst/>
            <a:gdLst/>
            <a:ahLst/>
            <a:cxnLst/>
            <a:rect l="l" t="t" r="r" b="b"/>
            <a:pathLst>
              <a:path w="13132" h="23830" extrusionOk="0">
                <a:moveTo>
                  <a:pt x="3800" y="0"/>
                </a:moveTo>
                <a:lnTo>
                  <a:pt x="3800" y="0"/>
                </a:lnTo>
                <a:cubicBezTo>
                  <a:pt x="3891" y="1246"/>
                  <a:pt x="3071" y="2341"/>
                  <a:pt x="2219" y="3283"/>
                </a:cubicBezTo>
                <a:cubicBezTo>
                  <a:pt x="1399" y="4195"/>
                  <a:pt x="487" y="5167"/>
                  <a:pt x="305" y="6414"/>
                </a:cubicBezTo>
                <a:cubicBezTo>
                  <a:pt x="1" y="8602"/>
                  <a:pt x="2128" y="10608"/>
                  <a:pt x="1703" y="12766"/>
                </a:cubicBezTo>
                <a:cubicBezTo>
                  <a:pt x="1460" y="13952"/>
                  <a:pt x="517" y="14864"/>
                  <a:pt x="335" y="16049"/>
                </a:cubicBezTo>
                <a:cubicBezTo>
                  <a:pt x="153" y="17204"/>
                  <a:pt x="791" y="18268"/>
                  <a:pt x="1520" y="19149"/>
                </a:cubicBezTo>
                <a:cubicBezTo>
                  <a:pt x="2280" y="20000"/>
                  <a:pt x="3162" y="19879"/>
                  <a:pt x="3800" y="20791"/>
                </a:cubicBezTo>
                <a:cubicBezTo>
                  <a:pt x="4590" y="21855"/>
                  <a:pt x="5563" y="22736"/>
                  <a:pt x="6688" y="23374"/>
                </a:cubicBezTo>
                <a:cubicBezTo>
                  <a:pt x="7291" y="23703"/>
                  <a:pt x="7926" y="23830"/>
                  <a:pt x="8556" y="23830"/>
                </a:cubicBezTo>
                <a:cubicBezTo>
                  <a:pt x="10431" y="23830"/>
                  <a:pt x="12267" y="22705"/>
                  <a:pt x="13131" y="22432"/>
                </a:cubicBezTo>
                <a:lnTo>
                  <a:pt x="3800" y="0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49" name="Google Shape;3813;p72">
            <a:extLst>
              <a:ext uri="{FF2B5EF4-FFF2-40B4-BE49-F238E27FC236}">
                <a16:creationId xmlns:a16="http://schemas.microsoft.com/office/drawing/2014/main" id="{F33B3E03-1BB2-4447-89E0-CD6BB8BFA59A}"/>
              </a:ext>
            </a:extLst>
          </p:cNvPr>
          <p:cNvSpPr/>
          <p:nvPr/>
        </p:nvSpPr>
        <p:spPr>
          <a:xfrm>
            <a:off x="2450228" y="1790043"/>
            <a:ext cx="366069" cy="281591"/>
          </a:xfrm>
          <a:custGeom>
            <a:avLst/>
            <a:gdLst/>
            <a:ahLst/>
            <a:cxnLst/>
            <a:rect l="l" t="t" r="r" b="b"/>
            <a:pathLst>
              <a:path w="19727" h="16007" extrusionOk="0">
                <a:moveTo>
                  <a:pt x="7164" y="0"/>
                </a:moveTo>
                <a:cubicBezTo>
                  <a:pt x="4170" y="0"/>
                  <a:pt x="1252" y="1940"/>
                  <a:pt x="426" y="5265"/>
                </a:cubicBezTo>
                <a:cubicBezTo>
                  <a:pt x="0" y="6876"/>
                  <a:pt x="274" y="8761"/>
                  <a:pt x="1550" y="9825"/>
                </a:cubicBezTo>
                <a:cubicBezTo>
                  <a:pt x="2350" y="10508"/>
                  <a:pt x="3369" y="10735"/>
                  <a:pt x="4438" y="10735"/>
                </a:cubicBezTo>
                <a:cubicBezTo>
                  <a:pt x="5318" y="10735"/>
                  <a:pt x="6231" y="10581"/>
                  <a:pt x="7082" y="10402"/>
                </a:cubicBezTo>
                <a:cubicBezTo>
                  <a:pt x="8019" y="10203"/>
                  <a:pt x="9025" y="10011"/>
                  <a:pt x="9995" y="10011"/>
                </a:cubicBezTo>
                <a:cubicBezTo>
                  <a:pt x="10946" y="10011"/>
                  <a:pt x="11862" y="10195"/>
                  <a:pt x="12645" y="10737"/>
                </a:cubicBezTo>
                <a:cubicBezTo>
                  <a:pt x="13587" y="11405"/>
                  <a:pt x="14134" y="12500"/>
                  <a:pt x="14712" y="13503"/>
                </a:cubicBezTo>
                <a:cubicBezTo>
                  <a:pt x="15289" y="14506"/>
                  <a:pt x="16019" y="15509"/>
                  <a:pt x="17113" y="15904"/>
                </a:cubicBezTo>
                <a:cubicBezTo>
                  <a:pt x="17321" y="15973"/>
                  <a:pt x="17544" y="16007"/>
                  <a:pt x="17769" y="16007"/>
                </a:cubicBezTo>
                <a:cubicBezTo>
                  <a:pt x="18722" y="16007"/>
                  <a:pt x="19702" y="15410"/>
                  <a:pt x="19727" y="14475"/>
                </a:cubicBezTo>
                <a:lnTo>
                  <a:pt x="19362" y="7819"/>
                </a:lnTo>
                <a:cubicBezTo>
                  <a:pt x="19393" y="6694"/>
                  <a:pt x="18359" y="5843"/>
                  <a:pt x="17295" y="5417"/>
                </a:cubicBezTo>
                <a:cubicBezTo>
                  <a:pt x="16262" y="4992"/>
                  <a:pt x="15107" y="4840"/>
                  <a:pt x="14164" y="4232"/>
                </a:cubicBezTo>
                <a:cubicBezTo>
                  <a:pt x="13344" y="3655"/>
                  <a:pt x="12766" y="2803"/>
                  <a:pt x="12067" y="2074"/>
                </a:cubicBezTo>
                <a:cubicBezTo>
                  <a:pt x="10671" y="655"/>
                  <a:pt x="8905" y="0"/>
                  <a:pt x="716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50" name="Google Shape;3814;p72">
            <a:extLst>
              <a:ext uri="{FF2B5EF4-FFF2-40B4-BE49-F238E27FC236}">
                <a16:creationId xmlns:a16="http://schemas.microsoft.com/office/drawing/2014/main" id="{DD2F7176-DFB0-4A65-A894-7360E5958176}"/>
              </a:ext>
            </a:extLst>
          </p:cNvPr>
          <p:cNvSpPr/>
          <p:nvPr/>
        </p:nvSpPr>
        <p:spPr>
          <a:xfrm>
            <a:off x="2432172" y="1886586"/>
            <a:ext cx="326599" cy="600863"/>
          </a:xfrm>
          <a:custGeom>
            <a:avLst/>
            <a:gdLst/>
            <a:ahLst/>
            <a:cxnLst/>
            <a:rect l="l" t="t" r="r" b="b"/>
            <a:pathLst>
              <a:path w="17600" h="34156" extrusionOk="0">
                <a:moveTo>
                  <a:pt x="5544" y="1"/>
                </a:moveTo>
                <a:cubicBezTo>
                  <a:pt x="2538" y="1"/>
                  <a:pt x="569" y="3737"/>
                  <a:pt x="365" y="6829"/>
                </a:cubicBezTo>
                <a:cubicBezTo>
                  <a:pt x="122" y="10386"/>
                  <a:pt x="0" y="14762"/>
                  <a:pt x="396" y="17437"/>
                </a:cubicBezTo>
                <a:cubicBezTo>
                  <a:pt x="1247" y="22787"/>
                  <a:pt x="5350" y="23486"/>
                  <a:pt x="5350" y="23486"/>
                </a:cubicBezTo>
                <a:cubicBezTo>
                  <a:pt x="5350" y="23486"/>
                  <a:pt x="5350" y="23486"/>
                  <a:pt x="5350" y="23486"/>
                </a:cubicBezTo>
                <a:cubicBezTo>
                  <a:pt x="5350" y="23486"/>
                  <a:pt x="5380" y="25994"/>
                  <a:pt x="5380" y="28562"/>
                </a:cubicBezTo>
                <a:cubicBezTo>
                  <a:pt x="5411" y="31602"/>
                  <a:pt x="7873" y="34094"/>
                  <a:pt x="10912" y="34155"/>
                </a:cubicBezTo>
                <a:cubicBezTo>
                  <a:pt x="10950" y="34156"/>
                  <a:pt x="10988" y="34156"/>
                  <a:pt x="11025" y="34156"/>
                </a:cubicBezTo>
                <a:cubicBezTo>
                  <a:pt x="14045" y="34156"/>
                  <a:pt x="16537" y="31746"/>
                  <a:pt x="16657" y="28714"/>
                </a:cubicBezTo>
                <a:lnTo>
                  <a:pt x="17600" y="4458"/>
                </a:lnTo>
                <a:cubicBezTo>
                  <a:pt x="17600" y="3486"/>
                  <a:pt x="16870" y="2665"/>
                  <a:pt x="15897" y="2574"/>
                </a:cubicBezTo>
                <a:lnTo>
                  <a:pt x="5928" y="21"/>
                </a:lnTo>
                <a:cubicBezTo>
                  <a:pt x="5798" y="7"/>
                  <a:pt x="5670" y="1"/>
                  <a:pt x="5544" y="1"/>
                </a:cubicBez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51" name="Google Shape;3815;p72">
            <a:extLst>
              <a:ext uri="{FF2B5EF4-FFF2-40B4-BE49-F238E27FC236}">
                <a16:creationId xmlns:a16="http://schemas.microsoft.com/office/drawing/2014/main" id="{F37363A3-F2D1-4FFF-B3AA-872A44D7E4A6}"/>
              </a:ext>
            </a:extLst>
          </p:cNvPr>
          <p:cNvSpPr/>
          <p:nvPr/>
        </p:nvSpPr>
        <p:spPr>
          <a:xfrm>
            <a:off x="2470529" y="2049978"/>
            <a:ext cx="25404" cy="22570"/>
          </a:xfrm>
          <a:custGeom>
            <a:avLst/>
            <a:gdLst/>
            <a:ahLst/>
            <a:cxnLst/>
            <a:rect l="l" t="t" r="r" b="b"/>
            <a:pathLst>
              <a:path w="1369" h="1283" extrusionOk="0">
                <a:moveTo>
                  <a:pt x="644" y="1"/>
                </a:moveTo>
                <a:cubicBezTo>
                  <a:pt x="304" y="1"/>
                  <a:pt x="29" y="265"/>
                  <a:pt x="0" y="611"/>
                </a:cubicBezTo>
                <a:cubicBezTo>
                  <a:pt x="0" y="976"/>
                  <a:pt x="274" y="1280"/>
                  <a:pt x="669" y="1280"/>
                </a:cubicBezTo>
                <a:cubicBezTo>
                  <a:pt x="688" y="1282"/>
                  <a:pt x="707" y="1282"/>
                  <a:pt x="726" y="1282"/>
                </a:cubicBezTo>
                <a:cubicBezTo>
                  <a:pt x="1040" y="1282"/>
                  <a:pt x="1339" y="1047"/>
                  <a:pt x="1368" y="702"/>
                </a:cubicBezTo>
                <a:cubicBezTo>
                  <a:pt x="1368" y="307"/>
                  <a:pt x="1064" y="3"/>
                  <a:pt x="699" y="3"/>
                </a:cubicBezTo>
                <a:cubicBezTo>
                  <a:pt x="681" y="2"/>
                  <a:pt x="662" y="1"/>
                  <a:pt x="64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52" name="Google Shape;3816;p72">
            <a:extLst>
              <a:ext uri="{FF2B5EF4-FFF2-40B4-BE49-F238E27FC236}">
                <a16:creationId xmlns:a16="http://schemas.microsoft.com/office/drawing/2014/main" id="{E572BA6B-B1DE-4A49-8827-2E07F16AA6BB}"/>
              </a:ext>
            </a:extLst>
          </p:cNvPr>
          <p:cNvSpPr/>
          <p:nvPr/>
        </p:nvSpPr>
        <p:spPr>
          <a:xfrm>
            <a:off x="2455869" y="2033988"/>
            <a:ext cx="52460" cy="13088"/>
          </a:xfrm>
          <a:custGeom>
            <a:avLst/>
            <a:gdLst/>
            <a:ahLst/>
            <a:cxnLst/>
            <a:rect l="l" t="t" r="r" b="b"/>
            <a:pathLst>
              <a:path w="2827" h="744" extrusionOk="0">
                <a:moveTo>
                  <a:pt x="1368" y="0"/>
                </a:moveTo>
                <a:cubicBezTo>
                  <a:pt x="973" y="0"/>
                  <a:pt x="608" y="122"/>
                  <a:pt x="304" y="335"/>
                </a:cubicBezTo>
                <a:cubicBezTo>
                  <a:pt x="61" y="517"/>
                  <a:pt x="0" y="700"/>
                  <a:pt x="30" y="730"/>
                </a:cubicBezTo>
                <a:cubicBezTo>
                  <a:pt x="40" y="739"/>
                  <a:pt x="54" y="744"/>
                  <a:pt x="72" y="744"/>
                </a:cubicBezTo>
                <a:cubicBezTo>
                  <a:pt x="231" y="744"/>
                  <a:pt x="714" y="426"/>
                  <a:pt x="1368" y="426"/>
                </a:cubicBezTo>
                <a:cubicBezTo>
                  <a:pt x="2026" y="426"/>
                  <a:pt x="2502" y="723"/>
                  <a:pt x="2677" y="723"/>
                </a:cubicBezTo>
                <a:cubicBezTo>
                  <a:pt x="2704" y="723"/>
                  <a:pt x="2723" y="716"/>
                  <a:pt x="2736" y="700"/>
                </a:cubicBezTo>
                <a:cubicBezTo>
                  <a:pt x="2827" y="608"/>
                  <a:pt x="2675" y="517"/>
                  <a:pt x="2462" y="335"/>
                </a:cubicBezTo>
                <a:cubicBezTo>
                  <a:pt x="2128" y="92"/>
                  <a:pt x="1763" y="0"/>
                  <a:pt x="1368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53" name="Google Shape;3817;p72">
            <a:extLst>
              <a:ext uri="{FF2B5EF4-FFF2-40B4-BE49-F238E27FC236}">
                <a16:creationId xmlns:a16="http://schemas.microsoft.com/office/drawing/2014/main" id="{296C5BBB-1AFD-42EF-BE25-B2EAB3BEF48A}"/>
              </a:ext>
            </a:extLst>
          </p:cNvPr>
          <p:cNvSpPr/>
          <p:nvPr/>
        </p:nvSpPr>
        <p:spPr>
          <a:xfrm>
            <a:off x="2603637" y="2053198"/>
            <a:ext cx="25404" cy="22553"/>
          </a:xfrm>
          <a:custGeom>
            <a:avLst/>
            <a:gdLst/>
            <a:ahLst/>
            <a:cxnLst/>
            <a:rect l="l" t="t" r="r" b="b"/>
            <a:pathLst>
              <a:path w="1369" h="1282" extrusionOk="0">
                <a:moveTo>
                  <a:pt x="645" y="0"/>
                </a:moveTo>
                <a:cubicBezTo>
                  <a:pt x="305" y="0"/>
                  <a:pt x="30" y="264"/>
                  <a:pt x="1" y="611"/>
                </a:cubicBezTo>
                <a:cubicBezTo>
                  <a:pt x="1" y="975"/>
                  <a:pt x="274" y="1279"/>
                  <a:pt x="669" y="1279"/>
                </a:cubicBezTo>
                <a:cubicBezTo>
                  <a:pt x="690" y="1281"/>
                  <a:pt x="710" y="1282"/>
                  <a:pt x="731" y="1282"/>
                </a:cubicBezTo>
                <a:cubicBezTo>
                  <a:pt x="1068" y="1282"/>
                  <a:pt x="1340" y="1046"/>
                  <a:pt x="1368" y="702"/>
                </a:cubicBezTo>
                <a:cubicBezTo>
                  <a:pt x="1368" y="307"/>
                  <a:pt x="1065" y="3"/>
                  <a:pt x="700" y="3"/>
                </a:cubicBezTo>
                <a:cubicBezTo>
                  <a:pt x="681" y="1"/>
                  <a:pt x="663" y="0"/>
                  <a:pt x="645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54" name="Google Shape;3818;p72">
            <a:extLst>
              <a:ext uri="{FF2B5EF4-FFF2-40B4-BE49-F238E27FC236}">
                <a16:creationId xmlns:a16="http://schemas.microsoft.com/office/drawing/2014/main" id="{CDF94EF2-0054-423C-BBA8-6B026191A849}"/>
              </a:ext>
            </a:extLst>
          </p:cNvPr>
          <p:cNvSpPr/>
          <p:nvPr/>
        </p:nvSpPr>
        <p:spPr>
          <a:xfrm>
            <a:off x="2590665" y="2036662"/>
            <a:ext cx="52479" cy="13088"/>
          </a:xfrm>
          <a:custGeom>
            <a:avLst/>
            <a:gdLst/>
            <a:ahLst/>
            <a:cxnLst/>
            <a:rect l="l" t="t" r="r" b="b"/>
            <a:pathLst>
              <a:path w="2828" h="744" extrusionOk="0">
                <a:moveTo>
                  <a:pt x="1368" y="0"/>
                </a:moveTo>
                <a:cubicBezTo>
                  <a:pt x="973" y="0"/>
                  <a:pt x="609" y="122"/>
                  <a:pt x="305" y="335"/>
                </a:cubicBezTo>
                <a:cubicBezTo>
                  <a:pt x="61" y="548"/>
                  <a:pt x="1" y="669"/>
                  <a:pt x="31" y="730"/>
                </a:cubicBezTo>
                <a:cubicBezTo>
                  <a:pt x="40" y="739"/>
                  <a:pt x="54" y="744"/>
                  <a:pt x="73" y="744"/>
                </a:cubicBezTo>
                <a:cubicBezTo>
                  <a:pt x="231" y="744"/>
                  <a:pt x="714" y="426"/>
                  <a:pt x="1368" y="426"/>
                </a:cubicBezTo>
                <a:cubicBezTo>
                  <a:pt x="2050" y="426"/>
                  <a:pt x="2536" y="744"/>
                  <a:pt x="2694" y="744"/>
                </a:cubicBezTo>
                <a:cubicBezTo>
                  <a:pt x="2713" y="744"/>
                  <a:pt x="2727" y="739"/>
                  <a:pt x="2736" y="730"/>
                </a:cubicBezTo>
                <a:cubicBezTo>
                  <a:pt x="2827" y="608"/>
                  <a:pt x="2675" y="517"/>
                  <a:pt x="2463" y="335"/>
                </a:cubicBezTo>
                <a:cubicBezTo>
                  <a:pt x="2128" y="122"/>
                  <a:pt x="1764" y="0"/>
                  <a:pt x="1368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55" name="Google Shape;3819;p72">
            <a:extLst>
              <a:ext uri="{FF2B5EF4-FFF2-40B4-BE49-F238E27FC236}">
                <a16:creationId xmlns:a16="http://schemas.microsoft.com/office/drawing/2014/main" id="{447AC99E-FEA2-493E-90EB-031340FE16C1}"/>
              </a:ext>
            </a:extLst>
          </p:cNvPr>
          <p:cNvSpPr/>
          <p:nvPr/>
        </p:nvSpPr>
        <p:spPr>
          <a:xfrm>
            <a:off x="2506065" y="2037189"/>
            <a:ext cx="43441" cy="108928"/>
          </a:xfrm>
          <a:custGeom>
            <a:avLst/>
            <a:gdLst/>
            <a:ahLst/>
            <a:cxnLst/>
            <a:rect l="l" t="t" r="r" b="b"/>
            <a:pathLst>
              <a:path w="2341" h="6192" extrusionOk="0">
                <a:moveTo>
                  <a:pt x="2247" y="0"/>
                </a:moveTo>
                <a:cubicBezTo>
                  <a:pt x="2146" y="0"/>
                  <a:pt x="1452" y="1630"/>
                  <a:pt x="669" y="3648"/>
                </a:cubicBezTo>
                <a:lnTo>
                  <a:pt x="152" y="5107"/>
                </a:lnTo>
                <a:cubicBezTo>
                  <a:pt x="31" y="5320"/>
                  <a:pt x="0" y="5594"/>
                  <a:pt x="61" y="5837"/>
                </a:cubicBezTo>
                <a:cubicBezTo>
                  <a:pt x="122" y="5958"/>
                  <a:pt x="243" y="6050"/>
                  <a:pt x="365" y="6110"/>
                </a:cubicBezTo>
                <a:cubicBezTo>
                  <a:pt x="487" y="6141"/>
                  <a:pt x="578" y="6141"/>
                  <a:pt x="699" y="6141"/>
                </a:cubicBezTo>
                <a:cubicBezTo>
                  <a:pt x="931" y="6176"/>
                  <a:pt x="1162" y="6191"/>
                  <a:pt x="1394" y="6191"/>
                </a:cubicBezTo>
                <a:cubicBezTo>
                  <a:pt x="1557" y="6191"/>
                  <a:pt x="1721" y="6184"/>
                  <a:pt x="1885" y="6171"/>
                </a:cubicBezTo>
                <a:cubicBezTo>
                  <a:pt x="1490" y="6050"/>
                  <a:pt x="1094" y="5958"/>
                  <a:pt x="699" y="5958"/>
                </a:cubicBezTo>
                <a:cubicBezTo>
                  <a:pt x="517" y="5928"/>
                  <a:pt x="304" y="5898"/>
                  <a:pt x="304" y="5776"/>
                </a:cubicBezTo>
                <a:cubicBezTo>
                  <a:pt x="274" y="5563"/>
                  <a:pt x="335" y="5381"/>
                  <a:pt x="426" y="5198"/>
                </a:cubicBezTo>
                <a:lnTo>
                  <a:pt x="973" y="3770"/>
                </a:lnTo>
                <a:cubicBezTo>
                  <a:pt x="1763" y="1733"/>
                  <a:pt x="2341" y="31"/>
                  <a:pt x="2250" y="1"/>
                </a:cubicBezTo>
                <a:cubicBezTo>
                  <a:pt x="2249" y="1"/>
                  <a:pt x="2248" y="0"/>
                  <a:pt x="2247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56" name="Google Shape;3820;p72">
            <a:extLst>
              <a:ext uri="{FF2B5EF4-FFF2-40B4-BE49-F238E27FC236}">
                <a16:creationId xmlns:a16="http://schemas.microsoft.com/office/drawing/2014/main" id="{966E76FE-E4A2-4B53-8CFB-BB31361F295A}"/>
              </a:ext>
            </a:extLst>
          </p:cNvPr>
          <p:cNvSpPr/>
          <p:nvPr/>
        </p:nvSpPr>
        <p:spPr>
          <a:xfrm>
            <a:off x="2531451" y="2266058"/>
            <a:ext cx="133126" cy="56593"/>
          </a:xfrm>
          <a:custGeom>
            <a:avLst/>
            <a:gdLst/>
            <a:ahLst/>
            <a:cxnLst/>
            <a:rect l="l" t="t" r="r" b="b"/>
            <a:pathLst>
              <a:path w="7174" h="3217" extrusionOk="0">
                <a:moveTo>
                  <a:pt x="7173" y="0"/>
                </a:moveTo>
                <a:cubicBezTo>
                  <a:pt x="7173" y="0"/>
                  <a:pt x="7171" y="1"/>
                  <a:pt x="7170" y="2"/>
                </a:cubicBezTo>
                <a:lnTo>
                  <a:pt x="7170" y="2"/>
                </a:lnTo>
                <a:cubicBezTo>
                  <a:pt x="7171" y="1"/>
                  <a:pt x="7172" y="1"/>
                  <a:pt x="7173" y="0"/>
                </a:cubicBezTo>
                <a:close/>
                <a:moveTo>
                  <a:pt x="7170" y="2"/>
                </a:moveTo>
                <a:cubicBezTo>
                  <a:pt x="5030" y="1250"/>
                  <a:pt x="2629" y="1916"/>
                  <a:pt x="165" y="1916"/>
                </a:cubicBezTo>
                <a:cubicBezTo>
                  <a:pt x="110" y="1916"/>
                  <a:pt x="55" y="1916"/>
                  <a:pt x="0" y="1915"/>
                </a:cubicBezTo>
                <a:lnTo>
                  <a:pt x="0" y="1915"/>
                </a:lnTo>
                <a:lnTo>
                  <a:pt x="61" y="3161"/>
                </a:lnTo>
                <a:cubicBezTo>
                  <a:pt x="414" y="3199"/>
                  <a:pt x="751" y="3216"/>
                  <a:pt x="1074" y="3216"/>
                </a:cubicBezTo>
                <a:cubicBezTo>
                  <a:pt x="5388" y="3216"/>
                  <a:pt x="7067" y="94"/>
                  <a:pt x="7170" y="2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57" name="Google Shape;3821;p72">
            <a:extLst>
              <a:ext uri="{FF2B5EF4-FFF2-40B4-BE49-F238E27FC236}">
                <a16:creationId xmlns:a16="http://schemas.microsoft.com/office/drawing/2014/main" id="{74C75816-B44D-45AB-A429-D778B50092F4}"/>
              </a:ext>
            </a:extLst>
          </p:cNvPr>
          <p:cNvSpPr/>
          <p:nvPr/>
        </p:nvSpPr>
        <p:spPr>
          <a:xfrm>
            <a:off x="2544979" y="2168019"/>
            <a:ext cx="44017" cy="28938"/>
          </a:xfrm>
          <a:custGeom>
            <a:avLst/>
            <a:gdLst/>
            <a:ahLst/>
            <a:cxnLst/>
            <a:rect l="l" t="t" r="r" b="b"/>
            <a:pathLst>
              <a:path w="2372" h="1645" extrusionOk="0">
                <a:moveTo>
                  <a:pt x="1151" y="0"/>
                </a:moveTo>
                <a:cubicBezTo>
                  <a:pt x="749" y="0"/>
                  <a:pt x="361" y="201"/>
                  <a:pt x="92" y="497"/>
                </a:cubicBezTo>
                <a:lnTo>
                  <a:pt x="61" y="558"/>
                </a:lnTo>
                <a:cubicBezTo>
                  <a:pt x="1" y="619"/>
                  <a:pt x="1" y="740"/>
                  <a:pt x="61" y="831"/>
                </a:cubicBezTo>
                <a:cubicBezTo>
                  <a:pt x="122" y="923"/>
                  <a:pt x="183" y="983"/>
                  <a:pt x="274" y="1044"/>
                </a:cubicBezTo>
                <a:cubicBezTo>
                  <a:pt x="548" y="1287"/>
                  <a:pt x="882" y="1470"/>
                  <a:pt x="1216" y="1591"/>
                </a:cubicBezTo>
                <a:cubicBezTo>
                  <a:pt x="1323" y="1627"/>
                  <a:pt x="1429" y="1644"/>
                  <a:pt x="1533" y="1644"/>
                </a:cubicBezTo>
                <a:cubicBezTo>
                  <a:pt x="1784" y="1644"/>
                  <a:pt x="2017" y="1542"/>
                  <a:pt x="2189" y="1348"/>
                </a:cubicBezTo>
                <a:cubicBezTo>
                  <a:pt x="2371" y="1075"/>
                  <a:pt x="2341" y="710"/>
                  <a:pt x="2128" y="467"/>
                </a:cubicBezTo>
                <a:cubicBezTo>
                  <a:pt x="1915" y="223"/>
                  <a:pt x="1612" y="41"/>
                  <a:pt x="1308" y="11"/>
                </a:cubicBezTo>
                <a:cubicBezTo>
                  <a:pt x="1255" y="4"/>
                  <a:pt x="1203" y="0"/>
                  <a:pt x="1151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58" name="Google Shape;3822;p72">
            <a:extLst>
              <a:ext uri="{FF2B5EF4-FFF2-40B4-BE49-F238E27FC236}">
                <a16:creationId xmlns:a16="http://schemas.microsoft.com/office/drawing/2014/main" id="{B4351FB2-9F37-4E5B-B70A-697EFD3363D7}"/>
              </a:ext>
            </a:extLst>
          </p:cNvPr>
          <p:cNvSpPr/>
          <p:nvPr/>
        </p:nvSpPr>
        <p:spPr>
          <a:xfrm>
            <a:off x="2537649" y="2154825"/>
            <a:ext cx="46837" cy="37453"/>
          </a:xfrm>
          <a:custGeom>
            <a:avLst/>
            <a:gdLst/>
            <a:ahLst/>
            <a:cxnLst/>
            <a:rect l="l" t="t" r="r" b="b"/>
            <a:pathLst>
              <a:path w="2524" h="2129" extrusionOk="0">
                <a:moveTo>
                  <a:pt x="2371" y="1"/>
                </a:moveTo>
                <a:cubicBezTo>
                  <a:pt x="2250" y="1"/>
                  <a:pt x="2250" y="791"/>
                  <a:pt x="1551" y="1369"/>
                </a:cubicBezTo>
                <a:cubicBezTo>
                  <a:pt x="851" y="1916"/>
                  <a:pt x="0" y="1825"/>
                  <a:pt x="0" y="1946"/>
                </a:cubicBezTo>
                <a:cubicBezTo>
                  <a:pt x="0" y="2007"/>
                  <a:pt x="183" y="2098"/>
                  <a:pt x="548" y="2129"/>
                </a:cubicBezTo>
                <a:cubicBezTo>
                  <a:pt x="1034" y="2129"/>
                  <a:pt x="1490" y="1977"/>
                  <a:pt x="1855" y="1673"/>
                </a:cubicBezTo>
                <a:cubicBezTo>
                  <a:pt x="2189" y="1369"/>
                  <a:pt x="2432" y="973"/>
                  <a:pt x="2462" y="518"/>
                </a:cubicBezTo>
                <a:cubicBezTo>
                  <a:pt x="2523" y="183"/>
                  <a:pt x="2432" y="1"/>
                  <a:pt x="237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59" name="Google Shape;3823;p72">
            <a:extLst>
              <a:ext uri="{FF2B5EF4-FFF2-40B4-BE49-F238E27FC236}">
                <a16:creationId xmlns:a16="http://schemas.microsoft.com/office/drawing/2014/main" id="{9171E919-3651-402A-BCD1-8B1E39A1B4C8}"/>
              </a:ext>
            </a:extLst>
          </p:cNvPr>
          <p:cNvSpPr/>
          <p:nvPr/>
        </p:nvSpPr>
        <p:spPr>
          <a:xfrm>
            <a:off x="2585024" y="2016994"/>
            <a:ext cx="63186" cy="17398"/>
          </a:xfrm>
          <a:custGeom>
            <a:avLst/>
            <a:gdLst/>
            <a:ahLst/>
            <a:cxnLst/>
            <a:rect l="l" t="t" r="r" b="b"/>
            <a:pathLst>
              <a:path w="3405" h="989" extrusionOk="0">
                <a:moveTo>
                  <a:pt x="1435" y="1"/>
                </a:moveTo>
                <a:cubicBezTo>
                  <a:pt x="1094" y="1"/>
                  <a:pt x="754" y="59"/>
                  <a:pt x="426" y="176"/>
                </a:cubicBezTo>
                <a:cubicBezTo>
                  <a:pt x="122" y="298"/>
                  <a:pt x="1" y="450"/>
                  <a:pt x="1" y="541"/>
                </a:cubicBezTo>
                <a:cubicBezTo>
                  <a:pt x="61" y="754"/>
                  <a:pt x="791" y="662"/>
                  <a:pt x="1672" y="754"/>
                </a:cubicBezTo>
                <a:cubicBezTo>
                  <a:pt x="2314" y="845"/>
                  <a:pt x="2869" y="989"/>
                  <a:pt x="3156" y="989"/>
                </a:cubicBezTo>
                <a:cubicBezTo>
                  <a:pt x="3249" y="989"/>
                  <a:pt x="3314" y="973"/>
                  <a:pt x="3344" y="936"/>
                </a:cubicBezTo>
                <a:cubicBezTo>
                  <a:pt x="3405" y="845"/>
                  <a:pt x="3283" y="662"/>
                  <a:pt x="3010" y="450"/>
                </a:cubicBezTo>
                <a:cubicBezTo>
                  <a:pt x="2523" y="150"/>
                  <a:pt x="1980" y="1"/>
                  <a:pt x="1435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60" name="Google Shape;3824;p72">
            <a:extLst>
              <a:ext uri="{FF2B5EF4-FFF2-40B4-BE49-F238E27FC236}">
                <a16:creationId xmlns:a16="http://schemas.microsoft.com/office/drawing/2014/main" id="{6C99A94C-7EE9-4F3E-9ECB-BC133E27CAD0}"/>
              </a:ext>
            </a:extLst>
          </p:cNvPr>
          <p:cNvSpPr/>
          <p:nvPr/>
        </p:nvSpPr>
        <p:spPr>
          <a:xfrm>
            <a:off x="2460378" y="1995919"/>
            <a:ext cx="48526" cy="14372"/>
          </a:xfrm>
          <a:custGeom>
            <a:avLst/>
            <a:gdLst/>
            <a:ahLst/>
            <a:cxnLst/>
            <a:rect l="l" t="t" r="r" b="b"/>
            <a:pathLst>
              <a:path w="2615" h="817" extrusionOk="0">
                <a:moveTo>
                  <a:pt x="1413" y="1"/>
                </a:moveTo>
                <a:cubicBezTo>
                  <a:pt x="1368" y="1"/>
                  <a:pt x="1322" y="3"/>
                  <a:pt x="1277" y="6"/>
                </a:cubicBezTo>
                <a:cubicBezTo>
                  <a:pt x="942" y="6"/>
                  <a:pt x="578" y="128"/>
                  <a:pt x="304" y="341"/>
                </a:cubicBezTo>
                <a:cubicBezTo>
                  <a:pt x="61" y="493"/>
                  <a:pt x="0" y="675"/>
                  <a:pt x="61" y="736"/>
                </a:cubicBezTo>
                <a:cubicBezTo>
                  <a:pt x="102" y="797"/>
                  <a:pt x="186" y="817"/>
                  <a:pt x="303" y="817"/>
                </a:cubicBezTo>
                <a:cubicBezTo>
                  <a:pt x="537" y="817"/>
                  <a:pt x="902" y="736"/>
                  <a:pt x="1307" y="736"/>
                </a:cubicBezTo>
                <a:cubicBezTo>
                  <a:pt x="1655" y="736"/>
                  <a:pt x="1982" y="776"/>
                  <a:pt x="2216" y="776"/>
                </a:cubicBezTo>
                <a:cubicBezTo>
                  <a:pt x="2392" y="776"/>
                  <a:pt x="2514" y="753"/>
                  <a:pt x="2553" y="675"/>
                </a:cubicBezTo>
                <a:cubicBezTo>
                  <a:pt x="2614" y="614"/>
                  <a:pt x="2523" y="432"/>
                  <a:pt x="2310" y="280"/>
                </a:cubicBezTo>
                <a:cubicBezTo>
                  <a:pt x="2044" y="94"/>
                  <a:pt x="1732" y="1"/>
                  <a:pt x="1413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61" name="Google Shape;3825;p72">
            <a:extLst>
              <a:ext uri="{FF2B5EF4-FFF2-40B4-BE49-F238E27FC236}">
                <a16:creationId xmlns:a16="http://schemas.microsoft.com/office/drawing/2014/main" id="{34F9FA49-BA76-46F1-800F-AA8A3142B946}"/>
              </a:ext>
            </a:extLst>
          </p:cNvPr>
          <p:cNvSpPr/>
          <p:nvPr/>
        </p:nvSpPr>
        <p:spPr>
          <a:xfrm>
            <a:off x="2513395" y="1866620"/>
            <a:ext cx="278648" cy="381389"/>
          </a:xfrm>
          <a:custGeom>
            <a:avLst/>
            <a:gdLst/>
            <a:ahLst/>
            <a:cxnLst/>
            <a:rect l="l" t="t" r="r" b="b"/>
            <a:pathLst>
              <a:path w="15016" h="21680" extrusionOk="0">
                <a:moveTo>
                  <a:pt x="487" y="1"/>
                </a:moveTo>
                <a:lnTo>
                  <a:pt x="487" y="1"/>
                </a:lnTo>
                <a:cubicBezTo>
                  <a:pt x="0" y="821"/>
                  <a:pt x="487" y="1916"/>
                  <a:pt x="1247" y="2523"/>
                </a:cubicBezTo>
                <a:cubicBezTo>
                  <a:pt x="1976" y="3101"/>
                  <a:pt x="2949" y="3314"/>
                  <a:pt x="3861" y="3648"/>
                </a:cubicBezTo>
                <a:cubicBezTo>
                  <a:pt x="4773" y="3982"/>
                  <a:pt x="5684" y="4469"/>
                  <a:pt x="6049" y="5350"/>
                </a:cubicBezTo>
                <a:cubicBezTo>
                  <a:pt x="6475" y="6292"/>
                  <a:pt x="6140" y="7417"/>
                  <a:pt x="6505" y="8359"/>
                </a:cubicBezTo>
                <a:cubicBezTo>
                  <a:pt x="7113" y="10001"/>
                  <a:pt x="9423" y="10517"/>
                  <a:pt x="10031" y="12159"/>
                </a:cubicBezTo>
                <a:cubicBezTo>
                  <a:pt x="10487" y="13405"/>
                  <a:pt x="9757" y="14742"/>
                  <a:pt x="9605" y="16080"/>
                </a:cubicBezTo>
                <a:cubicBezTo>
                  <a:pt x="9423" y="17569"/>
                  <a:pt x="9970" y="19089"/>
                  <a:pt x="11095" y="20153"/>
                </a:cubicBezTo>
                <a:cubicBezTo>
                  <a:pt x="12023" y="21004"/>
                  <a:pt x="12251" y="21680"/>
                  <a:pt x="13208" y="21680"/>
                </a:cubicBezTo>
                <a:cubicBezTo>
                  <a:pt x="13380" y="21680"/>
                  <a:pt x="13574" y="21658"/>
                  <a:pt x="13800" y="21612"/>
                </a:cubicBezTo>
                <a:lnTo>
                  <a:pt x="14317" y="21642"/>
                </a:lnTo>
                <a:lnTo>
                  <a:pt x="14985" y="7204"/>
                </a:lnTo>
                <a:cubicBezTo>
                  <a:pt x="15016" y="6232"/>
                  <a:pt x="15016" y="5107"/>
                  <a:pt x="14499" y="4317"/>
                </a:cubicBezTo>
                <a:cubicBezTo>
                  <a:pt x="13982" y="3557"/>
                  <a:pt x="13071" y="3162"/>
                  <a:pt x="12189" y="2827"/>
                </a:cubicBezTo>
                <a:cubicBezTo>
                  <a:pt x="8420" y="1429"/>
                  <a:pt x="4499" y="457"/>
                  <a:pt x="487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62" name="Google Shape;3826;p72">
            <a:extLst>
              <a:ext uri="{FF2B5EF4-FFF2-40B4-BE49-F238E27FC236}">
                <a16:creationId xmlns:a16="http://schemas.microsoft.com/office/drawing/2014/main" id="{8E5CE9C2-82D2-4BB7-845C-8BA49DCA35AC}"/>
              </a:ext>
            </a:extLst>
          </p:cNvPr>
          <p:cNvSpPr/>
          <p:nvPr/>
        </p:nvSpPr>
        <p:spPr>
          <a:xfrm>
            <a:off x="2804996" y="1989305"/>
            <a:ext cx="185030" cy="186455"/>
          </a:xfrm>
          <a:custGeom>
            <a:avLst/>
            <a:gdLst/>
            <a:ahLst/>
            <a:cxnLst/>
            <a:rect l="l" t="t" r="r" b="b"/>
            <a:pathLst>
              <a:path w="9971" h="10599" extrusionOk="0">
                <a:moveTo>
                  <a:pt x="5557" y="1"/>
                </a:moveTo>
                <a:cubicBezTo>
                  <a:pt x="3601" y="1"/>
                  <a:pt x="1657" y="1343"/>
                  <a:pt x="1430" y="3726"/>
                </a:cubicBezTo>
                <a:lnTo>
                  <a:pt x="426" y="1416"/>
                </a:lnTo>
                <a:lnTo>
                  <a:pt x="426" y="1416"/>
                </a:lnTo>
                <a:cubicBezTo>
                  <a:pt x="214" y="3300"/>
                  <a:pt x="1" y="5246"/>
                  <a:pt x="548" y="7039"/>
                </a:cubicBezTo>
                <a:cubicBezTo>
                  <a:pt x="1095" y="8863"/>
                  <a:pt x="2585" y="10504"/>
                  <a:pt x="4469" y="10595"/>
                </a:cubicBezTo>
                <a:cubicBezTo>
                  <a:pt x="4522" y="10598"/>
                  <a:pt x="4574" y="10599"/>
                  <a:pt x="4626" y="10599"/>
                </a:cubicBezTo>
                <a:cubicBezTo>
                  <a:pt x="6564" y="10599"/>
                  <a:pt x="8199" y="8967"/>
                  <a:pt x="8998" y="7191"/>
                </a:cubicBezTo>
                <a:cubicBezTo>
                  <a:pt x="9697" y="5641"/>
                  <a:pt x="9971" y="3817"/>
                  <a:pt x="9211" y="2297"/>
                </a:cubicBezTo>
                <a:cubicBezTo>
                  <a:pt x="8438" y="726"/>
                  <a:pt x="6995" y="1"/>
                  <a:pt x="5557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63" name="Google Shape;3827;p72">
            <a:extLst>
              <a:ext uri="{FF2B5EF4-FFF2-40B4-BE49-F238E27FC236}">
                <a16:creationId xmlns:a16="http://schemas.microsoft.com/office/drawing/2014/main" id="{6F722895-8A1F-49AF-8EA6-D2F59A797B77}"/>
              </a:ext>
            </a:extLst>
          </p:cNvPr>
          <p:cNvSpPr/>
          <p:nvPr/>
        </p:nvSpPr>
        <p:spPr>
          <a:xfrm>
            <a:off x="2846173" y="2005647"/>
            <a:ext cx="19206" cy="178081"/>
          </a:xfrm>
          <a:custGeom>
            <a:avLst/>
            <a:gdLst/>
            <a:ahLst/>
            <a:cxnLst/>
            <a:rect l="l" t="t" r="r" b="b"/>
            <a:pathLst>
              <a:path w="1035" h="10123" extrusionOk="0">
                <a:moveTo>
                  <a:pt x="639" y="0"/>
                </a:moveTo>
                <a:cubicBezTo>
                  <a:pt x="639" y="1"/>
                  <a:pt x="730" y="122"/>
                  <a:pt x="761" y="365"/>
                </a:cubicBezTo>
                <a:cubicBezTo>
                  <a:pt x="822" y="730"/>
                  <a:pt x="791" y="1095"/>
                  <a:pt x="670" y="1429"/>
                </a:cubicBezTo>
                <a:cubicBezTo>
                  <a:pt x="457" y="1946"/>
                  <a:pt x="244" y="2493"/>
                  <a:pt x="92" y="3010"/>
                </a:cubicBezTo>
                <a:cubicBezTo>
                  <a:pt x="1" y="3709"/>
                  <a:pt x="31" y="4408"/>
                  <a:pt x="214" y="5107"/>
                </a:cubicBezTo>
                <a:cubicBezTo>
                  <a:pt x="366" y="5806"/>
                  <a:pt x="578" y="6475"/>
                  <a:pt x="700" y="7083"/>
                </a:cubicBezTo>
                <a:cubicBezTo>
                  <a:pt x="822" y="7599"/>
                  <a:pt x="852" y="8146"/>
                  <a:pt x="791" y="8694"/>
                </a:cubicBezTo>
                <a:cubicBezTo>
                  <a:pt x="730" y="9210"/>
                  <a:pt x="548" y="9697"/>
                  <a:pt x="274" y="10122"/>
                </a:cubicBezTo>
                <a:cubicBezTo>
                  <a:pt x="396" y="10031"/>
                  <a:pt x="487" y="9940"/>
                  <a:pt x="548" y="9818"/>
                </a:cubicBezTo>
                <a:cubicBezTo>
                  <a:pt x="761" y="9484"/>
                  <a:pt x="913" y="9119"/>
                  <a:pt x="943" y="8754"/>
                </a:cubicBezTo>
                <a:cubicBezTo>
                  <a:pt x="1034" y="8177"/>
                  <a:pt x="1004" y="7599"/>
                  <a:pt x="913" y="7052"/>
                </a:cubicBezTo>
                <a:cubicBezTo>
                  <a:pt x="791" y="6414"/>
                  <a:pt x="578" y="5776"/>
                  <a:pt x="426" y="5077"/>
                </a:cubicBezTo>
                <a:cubicBezTo>
                  <a:pt x="244" y="4408"/>
                  <a:pt x="214" y="3739"/>
                  <a:pt x="305" y="3070"/>
                </a:cubicBezTo>
                <a:cubicBezTo>
                  <a:pt x="457" y="2554"/>
                  <a:pt x="639" y="2007"/>
                  <a:pt x="822" y="1520"/>
                </a:cubicBezTo>
                <a:cubicBezTo>
                  <a:pt x="943" y="1125"/>
                  <a:pt x="943" y="730"/>
                  <a:pt x="852" y="365"/>
                </a:cubicBezTo>
                <a:cubicBezTo>
                  <a:pt x="822" y="213"/>
                  <a:pt x="761" y="92"/>
                  <a:pt x="639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64" name="Google Shape;3828;p72">
            <a:extLst>
              <a:ext uri="{FF2B5EF4-FFF2-40B4-BE49-F238E27FC236}">
                <a16:creationId xmlns:a16="http://schemas.microsoft.com/office/drawing/2014/main" id="{7A89E1D2-9C81-4230-9503-C786EAB10CC1}"/>
              </a:ext>
            </a:extLst>
          </p:cNvPr>
          <p:cNvSpPr/>
          <p:nvPr/>
        </p:nvSpPr>
        <p:spPr>
          <a:xfrm>
            <a:off x="2852947" y="2070842"/>
            <a:ext cx="129192" cy="29202"/>
          </a:xfrm>
          <a:custGeom>
            <a:avLst/>
            <a:gdLst/>
            <a:ahLst/>
            <a:cxnLst/>
            <a:rect l="l" t="t" r="r" b="b"/>
            <a:pathLst>
              <a:path w="6962" h="1660" extrusionOk="0">
                <a:moveTo>
                  <a:pt x="6" y="1"/>
                </a:moveTo>
                <a:cubicBezTo>
                  <a:pt x="4" y="1"/>
                  <a:pt x="2" y="1"/>
                  <a:pt x="1" y="3"/>
                </a:cubicBezTo>
                <a:cubicBezTo>
                  <a:pt x="183" y="307"/>
                  <a:pt x="487" y="580"/>
                  <a:pt x="821" y="793"/>
                </a:cubicBezTo>
                <a:cubicBezTo>
                  <a:pt x="1618" y="1371"/>
                  <a:pt x="2559" y="1660"/>
                  <a:pt x="3508" y="1660"/>
                </a:cubicBezTo>
                <a:cubicBezTo>
                  <a:pt x="4407" y="1660"/>
                  <a:pt x="5312" y="1401"/>
                  <a:pt x="6110" y="884"/>
                </a:cubicBezTo>
                <a:cubicBezTo>
                  <a:pt x="6444" y="702"/>
                  <a:pt x="6718" y="428"/>
                  <a:pt x="6961" y="124"/>
                </a:cubicBezTo>
                <a:cubicBezTo>
                  <a:pt x="6960" y="123"/>
                  <a:pt x="6958" y="122"/>
                  <a:pt x="6956" y="122"/>
                </a:cubicBezTo>
                <a:cubicBezTo>
                  <a:pt x="6904" y="122"/>
                  <a:pt x="6601" y="442"/>
                  <a:pt x="6019" y="763"/>
                </a:cubicBezTo>
                <a:cubicBezTo>
                  <a:pt x="5260" y="1215"/>
                  <a:pt x="4410" y="1436"/>
                  <a:pt x="3560" y="1436"/>
                </a:cubicBezTo>
                <a:cubicBezTo>
                  <a:pt x="2639" y="1436"/>
                  <a:pt x="1718" y="1177"/>
                  <a:pt x="912" y="671"/>
                </a:cubicBezTo>
                <a:cubicBezTo>
                  <a:pt x="333" y="295"/>
                  <a:pt x="57" y="1"/>
                  <a:pt x="6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65" name="Google Shape;3829;p72">
            <a:extLst>
              <a:ext uri="{FF2B5EF4-FFF2-40B4-BE49-F238E27FC236}">
                <a16:creationId xmlns:a16="http://schemas.microsoft.com/office/drawing/2014/main" id="{13443B88-B938-45EE-8551-A96DEC75554B}"/>
              </a:ext>
            </a:extLst>
          </p:cNvPr>
          <p:cNvSpPr/>
          <p:nvPr/>
        </p:nvSpPr>
        <p:spPr>
          <a:xfrm>
            <a:off x="2857456" y="2085320"/>
            <a:ext cx="98165" cy="56962"/>
          </a:xfrm>
          <a:custGeom>
            <a:avLst/>
            <a:gdLst/>
            <a:ahLst/>
            <a:cxnLst/>
            <a:rect l="l" t="t" r="r" b="b"/>
            <a:pathLst>
              <a:path w="5290" h="3238" extrusionOk="0">
                <a:moveTo>
                  <a:pt x="1" y="0"/>
                </a:moveTo>
                <a:cubicBezTo>
                  <a:pt x="92" y="304"/>
                  <a:pt x="244" y="608"/>
                  <a:pt x="457" y="851"/>
                </a:cubicBezTo>
                <a:cubicBezTo>
                  <a:pt x="913" y="1459"/>
                  <a:pt x="1490" y="2007"/>
                  <a:pt x="2159" y="2402"/>
                </a:cubicBezTo>
                <a:cubicBezTo>
                  <a:pt x="2828" y="2797"/>
                  <a:pt x="3587" y="3070"/>
                  <a:pt x="4347" y="3192"/>
                </a:cubicBezTo>
                <a:cubicBezTo>
                  <a:pt x="4499" y="3222"/>
                  <a:pt x="4659" y="3238"/>
                  <a:pt x="4818" y="3238"/>
                </a:cubicBezTo>
                <a:cubicBezTo>
                  <a:pt x="4978" y="3238"/>
                  <a:pt x="5138" y="3222"/>
                  <a:pt x="5290" y="3192"/>
                </a:cubicBezTo>
                <a:cubicBezTo>
                  <a:pt x="4986" y="3101"/>
                  <a:pt x="4682" y="3040"/>
                  <a:pt x="4378" y="3010"/>
                </a:cubicBezTo>
                <a:cubicBezTo>
                  <a:pt x="3648" y="2858"/>
                  <a:pt x="2919" y="2584"/>
                  <a:pt x="2280" y="2189"/>
                </a:cubicBezTo>
                <a:cubicBezTo>
                  <a:pt x="1642" y="1824"/>
                  <a:pt x="1065" y="1307"/>
                  <a:pt x="609" y="730"/>
                </a:cubicBezTo>
                <a:cubicBezTo>
                  <a:pt x="214" y="304"/>
                  <a:pt x="31" y="0"/>
                  <a:pt x="1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66" name="Google Shape;3830;p72">
            <a:extLst>
              <a:ext uri="{FF2B5EF4-FFF2-40B4-BE49-F238E27FC236}">
                <a16:creationId xmlns:a16="http://schemas.microsoft.com/office/drawing/2014/main" id="{2C660499-20E8-47E3-A7B8-BE42F4F39B58}"/>
              </a:ext>
            </a:extLst>
          </p:cNvPr>
          <p:cNvSpPr/>
          <p:nvPr/>
        </p:nvSpPr>
        <p:spPr>
          <a:xfrm>
            <a:off x="2520168" y="1834251"/>
            <a:ext cx="324910" cy="381019"/>
          </a:xfrm>
          <a:custGeom>
            <a:avLst/>
            <a:gdLst/>
            <a:ahLst/>
            <a:cxnLst/>
            <a:rect l="l" t="t" r="r" b="b"/>
            <a:pathLst>
              <a:path w="17509" h="21659" extrusionOk="0">
                <a:moveTo>
                  <a:pt x="3193" y="1"/>
                </a:moveTo>
                <a:cubicBezTo>
                  <a:pt x="2669" y="1"/>
                  <a:pt x="2145" y="126"/>
                  <a:pt x="1672" y="351"/>
                </a:cubicBezTo>
                <a:cubicBezTo>
                  <a:pt x="1186" y="594"/>
                  <a:pt x="790" y="959"/>
                  <a:pt x="486" y="1415"/>
                </a:cubicBezTo>
                <a:cubicBezTo>
                  <a:pt x="274" y="1689"/>
                  <a:pt x="152" y="1993"/>
                  <a:pt x="61" y="2297"/>
                </a:cubicBezTo>
                <a:cubicBezTo>
                  <a:pt x="31" y="2418"/>
                  <a:pt x="0" y="2540"/>
                  <a:pt x="0" y="2661"/>
                </a:cubicBezTo>
                <a:cubicBezTo>
                  <a:pt x="122" y="2236"/>
                  <a:pt x="304" y="1810"/>
                  <a:pt x="547" y="1445"/>
                </a:cubicBezTo>
                <a:cubicBezTo>
                  <a:pt x="851" y="1050"/>
                  <a:pt x="1277" y="716"/>
                  <a:pt x="1733" y="473"/>
                </a:cubicBezTo>
                <a:cubicBezTo>
                  <a:pt x="2163" y="279"/>
                  <a:pt x="2639" y="177"/>
                  <a:pt x="3118" y="177"/>
                </a:cubicBezTo>
                <a:cubicBezTo>
                  <a:pt x="3316" y="177"/>
                  <a:pt x="3513" y="194"/>
                  <a:pt x="3708" y="230"/>
                </a:cubicBezTo>
                <a:cubicBezTo>
                  <a:pt x="4529" y="351"/>
                  <a:pt x="5289" y="746"/>
                  <a:pt x="5897" y="1324"/>
                </a:cubicBezTo>
                <a:cubicBezTo>
                  <a:pt x="6566" y="1993"/>
                  <a:pt x="7022" y="2844"/>
                  <a:pt x="7265" y="3756"/>
                </a:cubicBezTo>
                <a:cubicBezTo>
                  <a:pt x="7356" y="4272"/>
                  <a:pt x="7447" y="4789"/>
                  <a:pt x="7508" y="5275"/>
                </a:cubicBezTo>
                <a:cubicBezTo>
                  <a:pt x="7538" y="5853"/>
                  <a:pt x="7781" y="6400"/>
                  <a:pt x="8177" y="6795"/>
                </a:cubicBezTo>
                <a:cubicBezTo>
                  <a:pt x="8602" y="7221"/>
                  <a:pt x="9119" y="7494"/>
                  <a:pt x="9696" y="7646"/>
                </a:cubicBezTo>
                <a:cubicBezTo>
                  <a:pt x="10243" y="7829"/>
                  <a:pt x="10821" y="7889"/>
                  <a:pt x="11399" y="8041"/>
                </a:cubicBezTo>
                <a:cubicBezTo>
                  <a:pt x="11946" y="8132"/>
                  <a:pt x="12493" y="8345"/>
                  <a:pt x="12949" y="8680"/>
                </a:cubicBezTo>
                <a:cubicBezTo>
                  <a:pt x="13405" y="8984"/>
                  <a:pt x="13739" y="9440"/>
                  <a:pt x="13982" y="9926"/>
                </a:cubicBezTo>
                <a:cubicBezTo>
                  <a:pt x="14408" y="10868"/>
                  <a:pt x="14438" y="11962"/>
                  <a:pt x="14043" y="12935"/>
                </a:cubicBezTo>
                <a:cubicBezTo>
                  <a:pt x="13861" y="13421"/>
                  <a:pt x="13678" y="13877"/>
                  <a:pt x="13587" y="14394"/>
                </a:cubicBezTo>
                <a:cubicBezTo>
                  <a:pt x="13496" y="14880"/>
                  <a:pt x="13617" y="15397"/>
                  <a:pt x="13921" y="15792"/>
                </a:cubicBezTo>
                <a:cubicBezTo>
                  <a:pt x="14499" y="16552"/>
                  <a:pt x="15350" y="16856"/>
                  <a:pt x="15988" y="17282"/>
                </a:cubicBezTo>
                <a:cubicBezTo>
                  <a:pt x="16566" y="17646"/>
                  <a:pt x="16991" y="18224"/>
                  <a:pt x="17204" y="18862"/>
                </a:cubicBezTo>
                <a:cubicBezTo>
                  <a:pt x="17356" y="19348"/>
                  <a:pt x="17386" y="19865"/>
                  <a:pt x="17326" y="20382"/>
                </a:cubicBezTo>
                <a:cubicBezTo>
                  <a:pt x="17234" y="20838"/>
                  <a:pt x="17083" y="21263"/>
                  <a:pt x="16839" y="21659"/>
                </a:cubicBezTo>
                <a:cubicBezTo>
                  <a:pt x="16870" y="21628"/>
                  <a:pt x="16870" y="21628"/>
                  <a:pt x="16900" y="21598"/>
                </a:cubicBezTo>
                <a:cubicBezTo>
                  <a:pt x="16961" y="21537"/>
                  <a:pt x="16991" y="21446"/>
                  <a:pt x="17052" y="21385"/>
                </a:cubicBezTo>
                <a:cubicBezTo>
                  <a:pt x="17204" y="21081"/>
                  <a:pt x="17326" y="20777"/>
                  <a:pt x="17386" y="20443"/>
                </a:cubicBezTo>
                <a:cubicBezTo>
                  <a:pt x="17508" y="19926"/>
                  <a:pt x="17478" y="19379"/>
                  <a:pt x="17326" y="18862"/>
                </a:cubicBezTo>
                <a:cubicBezTo>
                  <a:pt x="17113" y="18163"/>
                  <a:pt x="16657" y="17586"/>
                  <a:pt x="16079" y="17190"/>
                </a:cubicBezTo>
                <a:cubicBezTo>
                  <a:pt x="15441" y="16734"/>
                  <a:pt x="14590" y="16430"/>
                  <a:pt x="14073" y="15701"/>
                </a:cubicBezTo>
                <a:cubicBezTo>
                  <a:pt x="13800" y="15367"/>
                  <a:pt x="13709" y="14911"/>
                  <a:pt x="13800" y="14455"/>
                </a:cubicBezTo>
                <a:cubicBezTo>
                  <a:pt x="13891" y="13968"/>
                  <a:pt x="14043" y="13513"/>
                  <a:pt x="14256" y="13057"/>
                </a:cubicBezTo>
                <a:cubicBezTo>
                  <a:pt x="14681" y="12054"/>
                  <a:pt x="14651" y="10868"/>
                  <a:pt x="14195" y="9865"/>
                </a:cubicBezTo>
                <a:cubicBezTo>
                  <a:pt x="13952" y="9348"/>
                  <a:pt x="13557" y="8862"/>
                  <a:pt x="13101" y="8528"/>
                </a:cubicBezTo>
                <a:cubicBezTo>
                  <a:pt x="12614" y="8193"/>
                  <a:pt x="12037" y="7950"/>
                  <a:pt x="11459" y="7829"/>
                </a:cubicBezTo>
                <a:cubicBezTo>
                  <a:pt x="10882" y="7707"/>
                  <a:pt x="10304" y="7616"/>
                  <a:pt x="9757" y="7464"/>
                </a:cubicBezTo>
                <a:cubicBezTo>
                  <a:pt x="9240" y="7312"/>
                  <a:pt x="8724" y="7038"/>
                  <a:pt x="8329" y="6674"/>
                </a:cubicBezTo>
                <a:cubicBezTo>
                  <a:pt x="7964" y="6278"/>
                  <a:pt x="7751" y="5792"/>
                  <a:pt x="7721" y="5275"/>
                </a:cubicBezTo>
                <a:cubicBezTo>
                  <a:pt x="7660" y="4759"/>
                  <a:pt x="7599" y="4242"/>
                  <a:pt x="7477" y="3725"/>
                </a:cubicBezTo>
                <a:cubicBezTo>
                  <a:pt x="7234" y="2752"/>
                  <a:pt x="6718" y="1871"/>
                  <a:pt x="6018" y="1172"/>
                </a:cubicBezTo>
                <a:cubicBezTo>
                  <a:pt x="5411" y="564"/>
                  <a:pt x="4590" y="169"/>
                  <a:pt x="3739" y="47"/>
                </a:cubicBezTo>
                <a:cubicBezTo>
                  <a:pt x="3558" y="16"/>
                  <a:pt x="3376" y="1"/>
                  <a:pt x="3193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67" name="Google Shape;3831;p72">
            <a:extLst>
              <a:ext uri="{FF2B5EF4-FFF2-40B4-BE49-F238E27FC236}">
                <a16:creationId xmlns:a16="http://schemas.microsoft.com/office/drawing/2014/main" id="{3536B2CD-464D-4D86-B9F5-22F739ADCA5C}"/>
              </a:ext>
            </a:extLst>
          </p:cNvPr>
          <p:cNvSpPr/>
          <p:nvPr/>
        </p:nvSpPr>
        <p:spPr>
          <a:xfrm>
            <a:off x="2507197" y="1803553"/>
            <a:ext cx="320383" cy="149178"/>
          </a:xfrm>
          <a:custGeom>
            <a:avLst/>
            <a:gdLst/>
            <a:ahLst/>
            <a:cxnLst/>
            <a:rect l="l" t="t" r="r" b="b"/>
            <a:pathLst>
              <a:path w="17265" h="8480" extrusionOk="0">
                <a:moveTo>
                  <a:pt x="3527" y="1"/>
                </a:moveTo>
                <a:cubicBezTo>
                  <a:pt x="3129" y="1"/>
                  <a:pt x="2730" y="63"/>
                  <a:pt x="2340" y="181"/>
                </a:cubicBezTo>
                <a:cubicBezTo>
                  <a:pt x="1733" y="333"/>
                  <a:pt x="1185" y="698"/>
                  <a:pt x="760" y="1184"/>
                </a:cubicBezTo>
                <a:cubicBezTo>
                  <a:pt x="152" y="1883"/>
                  <a:pt x="0" y="2856"/>
                  <a:pt x="334" y="3738"/>
                </a:cubicBezTo>
                <a:cubicBezTo>
                  <a:pt x="426" y="3950"/>
                  <a:pt x="578" y="4163"/>
                  <a:pt x="760" y="4345"/>
                </a:cubicBezTo>
                <a:cubicBezTo>
                  <a:pt x="790" y="4406"/>
                  <a:pt x="882" y="4467"/>
                  <a:pt x="942" y="4497"/>
                </a:cubicBezTo>
                <a:cubicBezTo>
                  <a:pt x="730" y="4285"/>
                  <a:pt x="547" y="4011"/>
                  <a:pt x="426" y="3707"/>
                </a:cubicBezTo>
                <a:cubicBezTo>
                  <a:pt x="304" y="3342"/>
                  <a:pt x="243" y="2978"/>
                  <a:pt x="304" y="2613"/>
                </a:cubicBezTo>
                <a:cubicBezTo>
                  <a:pt x="334" y="2096"/>
                  <a:pt x="547" y="1640"/>
                  <a:pt x="882" y="1276"/>
                </a:cubicBezTo>
                <a:cubicBezTo>
                  <a:pt x="1277" y="820"/>
                  <a:pt x="1793" y="516"/>
                  <a:pt x="2371" y="333"/>
                </a:cubicBezTo>
                <a:cubicBezTo>
                  <a:pt x="2720" y="238"/>
                  <a:pt x="3078" y="192"/>
                  <a:pt x="3436" y="192"/>
                </a:cubicBezTo>
                <a:cubicBezTo>
                  <a:pt x="3762" y="192"/>
                  <a:pt x="4088" y="230"/>
                  <a:pt x="4407" y="303"/>
                </a:cubicBezTo>
                <a:cubicBezTo>
                  <a:pt x="5958" y="698"/>
                  <a:pt x="7356" y="1610"/>
                  <a:pt x="8328" y="2856"/>
                </a:cubicBezTo>
                <a:cubicBezTo>
                  <a:pt x="8845" y="3525"/>
                  <a:pt x="9240" y="4224"/>
                  <a:pt x="9544" y="5014"/>
                </a:cubicBezTo>
                <a:cubicBezTo>
                  <a:pt x="9848" y="5774"/>
                  <a:pt x="10122" y="6534"/>
                  <a:pt x="10760" y="7020"/>
                </a:cubicBezTo>
                <a:cubicBezTo>
                  <a:pt x="11094" y="7263"/>
                  <a:pt x="11459" y="7385"/>
                  <a:pt x="11824" y="7415"/>
                </a:cubicBezTo>
                <a:cubicBezTo>
                  <a:pt x="11915" y="7423"/>
                  <a:pt x="12004" y="7427"/>
                  <a:pt x="12093" y="7427"/>
                </a:cubicBezTo>
                <a:cubicBezTo>
                  <a:pt x="12358" y="7427"/>
                  <a:pt x="12614" y="7393"/>
                  <a:pt x="12888" y="7324"/>
                </a:cubicBezTo>
                <a:cubicBezTo>
                  <a:pt x="13526" y="7203"/>
                  <a:pt x="14104" y="6960"/>
                  <a:pt x="14651" y="6868"/>
                </a:cubicBezTo>
                <a:cubicBezTo>
                  <a:pt x="14894" y="6792"/>
                  <a:pt x="15137" y="6754"/>
                  <a:pt x="15380" y="6754"/>
                </a:cubicBezTo>
                <a:cubicBezTo>
                  <a:pt x="15623" y="6754"/>
                  <a:pt x="15867" y="6792"/>
                  <a:pt x="16110" y="6868"/>
                </a:cubicBezTo>
                <a:cubicBezTo>
                  <a:pt x="16474" y="6990"/>
                  <a:pt x="16778" y="7203"/>
                  <a:pt x="16961" y="7507"/>
                </a:cubicBezTo>
                <a:cubicBezTo>
                  <a:pt x="17113" y="7719"/>
                  <a:pt x="17174" y="7932"/>
                  <a:pt x="17174" y="8175"/>
                </a:cubicBezTo>
                <a:cubicBezTo>
                  <a:pt x="17204" y="8358"/>
                  <a:pt x="17174" y="8479"/>
                  <a:pt x="17174" y="8479"/>
                </a:cubicBezTo>
                <a:cubicBezTo>
                  <a:pt x="17204" y="8388"/>
                  <a:pt x="17234" y="8297"/>
                  <a:pt x="17234" y="8206"/>
                </a:cubicBezTo>
                <a:cubicBezTo>
                  <a:pt x="17265" y="7963"/>
                  <a:pt x="17204" y="7719"/>
                  <a:pt x="17052" y="7507"/>
                </a:cubicBezTo>
                <a:cubicBezTo>
                  <a:pt x="16870" y="7172"/>
                  <a:pt x="16535" y="6899"/>
                  <a:pt x="16171" y="6777"/>
                </a:cubicBezTo>
                <a:cubicBezTo>
                  <a:pt x="15903" y="6677"/>
                  <a:pt x="15617" y="6632"/>
                  <a:pt x="15327" y="6632"/>
                </a:cubicBezTo>
                <a:cubicBezTo>
                  <a:pt x="15091" y="6632"/>
                  <a:pt x="14853" y="6662"/>
                  <a:pt x="14620" y="6716"/>
                </a:cubicBezTo>
                <a:cubicBezTo>
                  <a:pt x="14073" y="6838"/>
                  <a:pt x="13496" y="7051"/>
                  <a:pt x="12857" y="7172"/>
                </a:cubicBezTo>
                <a:cubicBezTo>
                  <a:pt x="12650" y="7229"/>
                  <a:pt x="12440" y="7256"/>
                  <a:pt x="12232" y="7256"/>
                </a:cubicBezTo>
                <a:cubicBezTo>
                  <a:pt x="11767" y="7256"/>
                  <a:pt x="11311" y="7120"/>
                  <a:pt x="10912" y="6868"/>
                </a:cubicBezTo>
                <a:cubicBezTo>
                  <a:pt x="10335" y="6443"/>
                  <a:pt x="10061" y="5683"/>
                  <a:pt x="9757" y="4953"/>
                </a:cubicBezTo>
                <a:cubicBezTo>
                  <a:pt x="9483" y="4133"/>
                  <a:pt x="9058" y="3403"/>
                  <a:pt x="8541" y="2735"/>
                </a:cubicBezTo>
                <a:cubicBezTo>
                  <a:pt x="7508" y="1428"/>
                  <a:pt x="6079" y="516"/>
                  <a:pt x="4468" y="121"/>
                </a:cubicBezTo>
                <a:cubicBezTo>
                  <a:pt x="4159" y="40"/>
                  <a:pt x="3843" y="1"/>
                  <a:pt x="3527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68" name="Google Shape;3832;p72">
            <a:extLst>
              <a:ext uri="{FF2B5EF4-FFF2-40B4-BE49-F238E27FC236}">
                <a16:creationId xmlns:a16="http://schemas.microsoft.com/office/drawing/2014/main" id="{E3911389-12D6-46DB-8282-66CD61D0CD4A}"/>
              </a:ext>
            </a:extLst>
          </p:cNvPr>
          <p:cNvSpPr/>
          <p:nvPr/>
        </p:nvSpPr>
        <p:spPr>
          <a:xfrm>
            <a:off x="2019859" y="2392243"/>
            <a:ext cx="897981" cy="756110"/>
          </a:xfrm>
          <a:custGeom>
            <a:avLst/>
            <a:gdLst/>
            <a:ahLst/>
            <a:cxnLst/>
            <a:rect l="l" t="t" r="r" b="b"/>
            <a:pathLst>
              <a:path w="48391" h="42981" extrusionOk="0">
                <a:moveTo>
                  <a:pt x="27569" y="0"/>
                </a:moveTo>
                <a:cubicBezTo>
                  <a:pt x="27569" y="0"/>
                  <a:pt x="21703" y="335"/>
                  <a:pt x="18450" y="3222"/>
                </a:cubicBezTo>
                <a:cubicBezTo>
                  <a:pt x="17630" y="4013"/>
                  <a:pt x="17022" y="5016"/>
                  <a:pt x="16657" y="6140"/>
                </a:cubicBezTo>
                <a:lnTo>
                  <a:pt x="11611" y="17630"/>
                </a:lnTo>
                <a:lnTo>
                  <a:pt x="9028" y="3192"/>
                </a:lnTo>
                <a:lnTo>
                  <a:pt x="0" y="4499"/>
                </a:lnTo>
                <a:lnTo>
                  <a:pt x="1459" y="29332"/>
                </a:lnTo>
                <a:cubicBezTo>
                  <a:pt x="1976" y="34621"/>
                  <a:pt x="5867" y="38968"/>
                  <a:pt x="11064" y="40062"/>
                </a:cubicBezTo>
                <a:lnTo>
                  <a:pt x="16201" y="34287"/>
                </a:lnTo>
                <a:cubicBezTo>
                  <a:pt x="16804" y="38963"/>
                  <a:pt x="17318" y="42980"/>
                  <a:pt x="17385" y="42980"/>
                </a:cubicBezTo>
                <a:cubicBezTo>
                  <a:pt x="17386" y="42980"/>
                  <a:pt x="17386" y="42980"/>
                  <a:pt x="17386" y="42980"/>
                </a:cubicBezTo>
                <a:cubicBezTo>
                  <a:pt x="17508" y="42858"/>
                  <a:pt x="45533" y="41156"/>
                  <a:pt x="45533" y="41156"/>
                </a:cubicBezTo>
                <a:lnTo>
                  <a:pt x="42706" y="31551"/>
                </a:lnTo>
                <a:lnTo>
                  <a:pt x="48390" y="2402"/>
                </a:lnTo>
                <a:lnTo>
                  <a:pt x="38876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69" name="Google Shape;3833;p72">
            <a:extLst>
              <a:ext uri="{FF2B5EF4-FFF2-40B4-BE49-F238E27FC236}">
                <a16:creationId xmlns:a16="http://schemas.microsoft.com/office/drawing/2014/main" id="{D755305A-82B4-43FD-A0EF-422AAF7EA001}"/>
              </a:ext>
            </a:extLst>
          </p:cNvPr>
          <p:cNvSpPr/>
          <p:nvPr/>
        </p:nvSpPr>
        <p:spPr>
          <a:xfrm>
            <a:off x="1987144" y="1753487"/>
            <a:ext cx="264824" cy="246830"/>
          </a:xfrm>
          <a:custGeom>
            <a:avLst/>
            <a:gdLst/>
            <a:ahLst/>
            <a:cxnLst/>
            <a:rect l="l" t="t" r="r" b="b"/>
            <a:pathLst>
              <a:path w="14271" h="14031" extrusionOk="0">
                <a:moveTo>
                  <a:pt x="7756" y="1"/>
                </a:moveTo>
                <a:cubicBezTo>
                  <a:pt x="6614" y="1"/>
                  <a:pt x="5441" y="310"/>
                  <a:pt x="4347" y="991"/>
                </a:cubicBezTo>
                <a:cubicBezTo>
                  <a:pt x="0" y="3666"/>
                  <a:pt x="335" y="10109"/>
                  <a:pt x="4924" y="12328"/>
                </a:cubicBezTo>
                <a:lnTo>
                  <a:pt x="4924" y="13970"/>
                </a:lnTo>
                <a:lnTo>
                  <a:pt x="10608" y="14031"/>
                </a:lnTo>
                <a:cubicBezTo>
                  <a:pt x="10608" y="14031"/>
                  <a:pt x="10669" y="13119"/>
                  <a:pt x="10669" y="12298"/>
                </a:cubicBezTo>
                <a:cubicBezTo>
                  <a:pt x="12858" y="11204"/>
                  <a:pt x="14225" y="8985"/>
                  <a:pt x="14225" y="6553"/>
                </a:cubicBezTo>
                <a:cubicBezTo>
                  <a:pt x="14271" y="2732"/>
                  <a:pt x="11151" y="1"/>
                  <a:pt x="7756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70" name="Google Shape;3834;p72">
            <a:extLst>
              <a:ext uri="{FF2B5EF4-FFF2-40B4-BE49-F238E27FC236}">
                <a16:creationId xmlns:a16="http://schemas.microsoft.com/office/drawing/2014/main" id="{F1612E53-E189-4F41-A043-55ACD45093C7}"/>
              </a:ext>
            </a:extLst>
          </p:cNvPr>
          <p:cNvSpPr/>
          <p:nvPr/>
        </p:nvSpPr>
        <p:spPr>
          <a:xfrm>
            <a:off x="2063096" y="1867904"/>
            <a:ext cx="136708" cy="130267"/>
          </a:xfrm>
          <a:custGeom>
            <a:avLst/>
            <a:gdLst/>
            <a:ahLst/>
            <a:cxnLst/>
            <a:rect l="l" t="t" r="r" b="b"/>
            <a:pathLst>
              <a:path w="7367" h="7405" extrusionOk="0">
                <a:moveTo>
                  <a:pt x="4990" y="436"/>
                </a:moveTo>
                <a:cubicBezTo>
                  <a:pt x="5012" y="436"/>
                  <a:pt x="5034" y="439"/>
                  <a:pt x="5056" y="444"/>
                </a:cubicBezTo>
                <a:cubicBezTo>
                  <a:pt x="5178" y="444"/>
                  <a:pt x="5269" y="536"/>
                  <a:pt x="5330" y="627"/>
                </a:cubicBezTo>
                <a:cubicBezTo>
                  <a:pt x="5360" y="748"/>
                  <a:pt x="5360" y="870"/>
                  <a:pt x="5330" y="961"/>
                </a:cubicBezTo>
                <a:cubicBezTo>
                  <a:pt x="5269" y="1204"/>
                  <a:pt x="5087" y="1417"/>
                  <a:pt x="4904" y="1569"/>
                </a:cubicBezTo>
                <a:cubicBezTo>
                  <a:pt x="4821" y="1634"/>
                  <a:pt x="4735" y="1692"/>
                  <a:pt x="4646" y="1743"/>
                </a:cubicBezTo>
                <a:lnTo>
                  <a:pt x="4646" y="1743"/>
                </a:lnTo>
                <a:cubicBezTo>
                  <a:pt x="4615" y="1676"/>
                  <a:pt x="4590" y="1608"/>
                  <a:pt x="4570" y="1539"/>
                </a:cubicBezTo>
                <a:cubicBezTo>
                  <a:pt x="4479" y="1295"/>
                  <a:pt x="4479" y="1052"/>
                  <a:pt x="4540" y="809"/>
                </a:cubicBezTo>
                <a:cubicBezTo>
                  <a:pt x="4570" y="718"/>
                  <a:pt x="4631" y="596"/>
                  <a:pt x="4722" y="536"/>
                </a:cubicBezTo>
                <a:cubicBezTo>
                  <a:pt x="4796" y="486"/>
                  <a:pt x="4891" y="436"/>
                  <a:pt x="4990" y="436"/>
                </a:cubicBezTo>
                <a:close/>
                <a:moveTo>
                  <a:pt x="2622" y="90"/>
                </a:moveTo>
                <a:cubicBezTo>
                  <a:pt x="2690" y="90"/>
                  <a:pt x="2754" y="105"/>
                  <a:pt x="2807" y="140"/>
                </a:cubicBezTo>
                <a:cubicBezTo>
                  <a:pt x="3020" y="262"/>
                  <a:pt x="3141" y="505"/>
                  <a:pt x="3141" y="748"/>
                </a:cubicBezTo>
                <a:cubicBezTo>
                  <a:pt x="3141" y="991"/>
                  <a:pt x="3111" y="1235"/>
                  <a:pt x="3020" y="1447"/>
                </a:cubicBezTo>
                <a:cubicBezTo>
                  <a:pt x="2983" y="1556"/>
                  <a:pt x="2938" y="1660"/>
                  <a:pt x="2885" y="1757"/>
                </a:cubicBezTo>
                <a:lnTo>
                  <a:pt x="2885" y="1757"/>
                </a:lnTo>
                <a:cubicBezTo>
                  <a:pt x="2613" y="1597"/>
                  <a:pt x="2391" y="1363"/>
                  <a:pt x="2260" y="1083"/>
                </a:cubicBezTo>
                <a:cubicBezTo>
                  <a:pt x="2138" y="839"/>
                  <a:pt x="2138" y="596"/>
                  <a:pt x="2229" y="353"/>
                </a:cubicBezTo>
                <a:cubicBezTo>
                  <a:pt x="2260" y="232"/>
                  <a:pt x="2351" y="140"/>
                  <a:pt x="2473" y="110"/>
                </a:cubicBezTo>
                <a:cubicBezTo>
                  <a:pt x="2523" y="97"/>
                  <a:pt x="2573" y="90"/>
                  <a:pt x="2622" y="90"/>
                </a:cubicBezTo>
                <a:close/>
                <a:moveTo>
                  <a:pt x="554" y="1684"/>
                </a:moveTo>
                <a:cubicBezTo>
                  <a:pt x="635" y="1684"/>
                  <a:pt x="720" y="1713"/>
                  <a:pt x="801" y="1782"/>
                </a:cubicBezTo>
                <a:cubicBezTo>
                  <a:pt x="953" y="1873"/>
                  <a:pt x="1105" y="1995"/>
                  <a:pt x="1166" y="2177"/>
                </a:cubicBezTo>
                <a:cubicBezTo>
                  <a:pt x="1257" y="2360"/>
                  <a:pt x="1333" y="2535"/>
                  <a:pt x="1402" y="2706"/>
                </a:cubicBezTo>
                <a:lnTo>
                  <a:pt x="1402" y="2706"/>
                </a:lnTo>
                <a:cubicBezTo>
                  <a:pt x="1360" y="2709"/>
                  <a:pt x="1317" y="2711"/>
                  <a:pt x="1275" y="2711"/>
                </a:cubicBezTo>
                <a:cubicBezTo>
                  <a:pt x="1138" y="2711"/>
                  <a:pt x="999" y="2695"/>
                  <a:pt x="862" y="2663"/>
                </a:cubicBezTo>
                <a:cubicBezTo>
                  <a:pt x="649" y="2633"/>
                  <a:pt x="467" y="2511"/>
                  <a:pt x="315" y="2359"/>
                </a:cubicBezTo>
                <a:cubicBezTo>
                  <a:pt x="1" y="2118"/>
                  <a:pt x="243" y="1684"/>
                  <a:pt x="554" y="1684"/>
                </a:cubicBezTo>
                <a:close/>
                <a:moveTo>
                  <a:pt x="6770" y="1713"/>
                </a:moveTo>
                <a:cubicBezTo>
                  <a:pt x="6865" y="1713"/>
                  <a:pt x="6956" y="1736"/>
                  <a:pt x="7032" y="1782"/>
                </a:cubicBezTo>
                <a:cubicBezTo>
                  <a:pt x="7214" y="1903"/>
                  <a:pt x="7275" y="2116"/>
                  <a:pt x="7184" y="2298"/>
                </a:cubicBezTo>
                <a:cubicBezTo>
                  <a:pt x="7093" y="2481"/>
                  <a:pt x="6910" y="2602"/>
                  <a:pt x="6728" y="2694"/>
                </a:cubicBezTo>
                <a:cubicBezTo>
                  <a:pt x="6564" y="2740"/>
                  <a:pt x="6391" y="2765"/>
                  <a:pt x="6218" y="2765"/>
                </a:cubicBezTo>
                <a:cubicBezTo>
                  <a:pt x="6050" y="2765"/>
                  <a:pt x="5881" y="2742"/>
                  <a:pt x="5720" y="2694"/>
                </a:cubicBezTo>
                <a:lnTo>
                  <a:pt x="5720" y="2694"/>
                </a:lnTo>
                <a:cubicBezTo>
                  <a:pt x="5823" y="2509"/>
                  <a:pt x="5936" y="2323"/>
                  <a:pt x="6059" y="2146"/>
                </a:cubicBezTo>
                <a:cubicBezTo>
                  <a:pt x="6181" y="1995"/>
                  <a:pt x="6333" y="1873"/>
                  <a:pt x="6485" y="1782"/>
                </a:cubicBezTo>
                <a:cubicBezTo>
                  <a:pt x="6576" y="1736"/>
                  <a:pt x="6675" y="1713"/>
                  <a:pt x="6770" y="1713"/>
                </a:cubicBezTo>
                <a:close/>
                <a:moveTo>
                  <a:pt x="2615" y="1"/>
                </a:moveTo>
                <a:cubicBezTo>
                  <a:pt x="2566" y="1"/>
                  <a:pt x="2517" y="8"/>
                  <a:pt x="2473" y="19"/>
                </a:cubicBezTo>
                <a:cubicBezTo>
                  <a:pt x="2351" y="80"/>
                  <a:pt x="2229" y="171"/>
                  <a:pt x="2199" y="323"/>
                </a:cubicBezTo>
                <a:cubicBezTo>
                  <a:pt x="2078" y="566"/>
                  <a:pt x="2108" y="870"/>
                  <a:pt x="2229" y="1113"/>
                </a:cubicBezTo>
                <a:cubicBezTo>
                  <a:pt x="2372" y="1398"/>
                  <a:pt x="2588" y="1642"/>
                  <a:pt x="2853" y="1813"/>
                </a:cubicBezTo>
                <a:lnTo>
                  <a:pt x="2853" y="1813"/>
                </a:lnTo>
                <a:cubicBezTo>
                  <a:pt x="2549" y="2321"/>
                  <a:pt x="2023" y="2647"/>
                  <a:pt x="1449" y="2702"/>
                </a:cubicBezTo>
                <a:lnTo>
                  <a:pt x="1449" y="2702"/>
                </a:lnTo>
                <a:cubicBezTo>
                  <a:pt x="1377" y="2527"/>
                  <a:pt x="1306" y="2352"/>
                  <a:pt x="1226" y="2177"/>
                </a:cubicBezTo>
                <a:cubicBezTo>
                  <a:pt x="1135" y="1964"/>
                  <a:pt x="1014" y="1812"/>
                  <a:pt x="831" y="1721"/>
                </a:cubicBezTo>
                <a:cubicBezTo>
                  <a:pt x="765" y="1676"/>
                  <a:pt x="698" y="1648"/>
                  <a:pt x="619" y="1648"/>
                </a:cubicBezTo>
                <a:cubicBezTo>
                  <a:pt x="590" y="1648"/>
                  <a:pt x="560" y="1652"/>
                  <a:pt x="527" y="1660"/>
                </a:cubicBezTo>
                <a:cubicBezTo>
                  <a:pt x="436" y="1660"/>
                  <a:pt x="315" y="1721"/>
                  <a:pt x="254" y="1782"/>
                </a:cubicBezTo>
                <a:cubicBezTo>
                  <a:pt x="102" y="1964"/>
                  <a:pt x="132" y="2238"/>
                  <a:pt x="284" y="2420"/>
                </a:cubicBezTo>
                <a:cubicBezTo>
                  <a:pt x="436" y="2572"/>
                  <a:pt x="619" y="2694"/>
                  <a:pt x="862" y="2724"/>
                </a:cubicBezTo>
                <a:cubicBezTo>
                  <a:pt x="1018" y="2763"/>
                  <a:pt x="1173" y="2782"/>
                  <a:pt x="1327" y="2782"/>
                </a:cubicBezTo>
                <a:cubicBezTo>
                  <a:pt x="1361" y="2782"/>
                  <a:pt x="1396" y="2781"/>
                  <a:pt x="1430" y="2779"/>
                </a:cubicBezTo>
                <a:lnTo>
                  <a:pt x="1430" y="2779"/>
                </a:lnTo>
                <a:cubicBezTo>
                  <a:pt x="1487" y="2924"/>
                  <a:pt x="1539" y="3067"/>
                  <a:pt x="1591" y="3210"/>
                </a:cubicBezTo>
                <a:cubicBezTo>
                  <a:pt x="2108" y="4517"/>
                  <a:pt x="2473" y="5581"/>
                  <a:pt x="2716" y="6341"/>
                </a:cubicBezTo>
                <a:cubicBezTo>
                  <a:pt x="2837" y="6706"/>
                  <a:pt x="2929" y="6979"/>
                  <a:pt x="2989" y="7192"/>
                </a:cubicBezTo>
                <a:cubicBezTo>
                  <a:pt x="3020" y="7283"/>
                  <a:pt x="3050" y="7375"/>
                  <a:pt x="3081" y="7405"/>
                </a:cubicBezTo>
                <a:lnTo>
                  <a:pt x="3020" y="7192"/>
                </a:lnTo>
                <a:lnTo>
                  <a:pt x="2746" y="6311"/>
                </a:lnTo>
                <a:cubicBezTo>
                  <a:pt x="2503" y="5581"/>
                  <a:pt x="2138" y="4487"/>
                  <a:pt x="1652" y="3180"/>
                </a:cubicBezTo>
                <a:cubicBezTo>
                  <a:pt x="1591" y="3045"/>
                  <a:pt x="1534" y="2910"/>
                  <a:pt x="1479" y="2775"/>
                </a:cubicBezTo>
                <a:lnTo>
                  <a:pt x="1479" y="2775"/>
                </a:lnTo>
                <a:cubicBezTo>
                  <a:pt x="2080" y="2727"/>
                  <a:pt x="2626" y="2391"/>
                  <a:pt x="2951" y="1872"/>
                </a:cubicBezTo>
                <a:lnTo>
                  <a:pt x="2951" y="1872"/>
                </a:lnTo>
                <a:cubicBezTo>
                  <a:pt x="3112" y="1961"/>
                  <a:pt x="3289" y="2024"/>
                  <a:pt x="3476" y="2055"/>
                </a:cubicBezTo>
                <a:cubicBezTo>
                  <a:pt x="3555" y="2064"/>
                  <a:pt x="3634" y="2068"/>
                  <a:pt x="3712" y="2068"/>
                </a:cubicBezTo>
                <a:cubicBezTo>
                  <a:pt x="4033" y="2068"/>
                  <a:pt x="4347" y="1996"/>
                  <a:pt x="4631" y="1858"/>
                </a:cubicBezTo>
                <a:lnTo>
                  <a:pt x="4631" y="1858"/>
                </a:lnTo>
                <a:cubicBezTo>
                  <a:pt x="4801" y="2190"/>
                  <a:pt x="5065" y="2473"/>
                  <a:pt x="5421" y="2663"/>
                </a:cubicBezTo>
                <a:cubicBezTo>
                  <a:pt x="5489" y="2695"/>
                  <a:pt x="5560" y="2722"/>
                  <a:pt x="5633" y="2746"/>
                </a:cubicBezTo>
                <a:lnTo>
                  <a:pt x="5633" y="2746"/>
                </a:lnTo>
                <a:cubicBezTo>
                  <a:pt x="5580" y="2850"/>
                  <a:pt x="5529" y="2954"/>
                  <a:pt x="5482" y="3058"/>
                </a:cubicBezTo>
                <a:cubicBezTo>
                  <a:pt x="5239" y="3636"/>
                  <a:pt x="5026" y="4244"/>
                  <a:pt x="4874" y="4852"/>
                </a:cubicBezTo>
                <a:cubicBezTo>
                  <a:pt x="4752" y="5399"/>
                  <a:pt x="4661" y="5855"/>
                  <a:pt x="4600" y="6250"/>
                </a:cubicBezTo>
                <a:cubicBezTo>
                  <a:pt x="4540" y="6645"/>
                  <a:pt x="4509" y="6949"/>
                  <a:pt x="4479" y="7162"/>
                </a:cubicBezTo>
                <a:cubicBezTo>
                  <a:pt x="4509" y="6979"/>
                  <a:pt x="4540" y="6675"/>
                  <a:pt x="4631" y="6280"/>
                </a:cubicBezTo>
                <a:cubicBezTo>
                  <a:pt x="4692" y="5885"/>
                  <a:pt x="4783" y="5429"/>
                  <a:pt x="4904" y="4882"/>
                </a:cubicBezTo>
                <a:cubicBezTo>
                  <a:pt x="5056" y="4274"/>
                  <a:pt x="5269" y="3666"/>
                  <a:pt x="5512" y="3089"/>
                </a:cubicBezTo>
                <a:cubicBezTo>
                  <a:pt x="5565" y="2983"/>
                  <a:pt x="5622" y="2873"/>
                  <a:pt x="5683" y="2762"/>
                </a:cubicBezTo>
                <a:lnTo>
                  <a:pt x="5683" y="2762"/>
                </a:lnTo>
                <a:cubicBezTo>
                  <a:pt x="5853" y="2812"/>
                  <a:pt x="6035" y="2841"/>
                  <a:pt x="6219" y="2841"/>
                </a:cubicBezTo>
                <a:cubicBezTo>
                  <a:pt x="6398" y="2841"/>
                  <a:pt x="6581" y="2814"/>
                  <a:pt x="6758" y="2754"/>
                </a:cubicBezTo>
                <a:cubicBezTo>
                  <a:pt x="6971" y="2694"/>
                  <a:pt x="7154" y="2542"/>
                  <a:pt x="7275" y="2329"/>
                </a:cubicBezTo>
                <a:cubicBezTo>
                  <a:pt x="7366" y="2116"/>
                  <a:pt x="7306" y="1873"/>
                  <a:pt x="7093" y="1751"/>
                </a:cubicBezTo>
                <a:cubicBezTo>
                  <a:pt x="6995" y="1686"/>
                  <a:pt x="6880" y="1656"/>
                  <a:pt x="6766" y="1656"/>
                </a:cubicBezTo>
                <a:cubicBezTo>
                  <a:pt x="6667" y="1656"/>
                  <a:pt x="6570" y="1679"/>
                  <a:pt x="6485" y="1721"/>
                </a:cubicBezTo>
                <a:cubicBezTo>
                  <a:pt x="6303" y="1812"/>
                  <a:pt x="6151" y="1934"/>
                  <a:pt x="6029" y="2086"/>
                </a:cubicBezTo>
                <a:cubicBezTo>
                  <a:pt x="5897" y="2274"/>
                  <a:pt x="5777" y="2474"/>
                  <a:pt x="5669" y="2678"/>
                </a:cubicBezTo>
                <a:lnTo>
                  <a:pt x="5669" y="2678"/>
                </a:lnTo>
                <a:cubicBezTo>
                  <a:pt x="5583" y="2650"/>
                  <a:pt x="5500" y="2615"/>
                  <a:pt x="5421" y="2572"/>
                </a:cubicBezTo>
                <a:cubicBezTo>
                  <a:pt x="5118" y="2409"/>
                  <a:pt x="4851" y="2138"/>
                  <a:pt x="4688" y="1829"/>
                </a:cubicBezTo>
                <a:lnTo>
                  <a:pt x="4688" y="1829"/>
                </a:lnTo>
                <a:cubicBezTo>
                  <a:pt x="4796" y="1772"/>
                  <a:pt x="4899" y="1706"/>
                  <a:pt x="4996" y="1630"/>
                </a:cubicBezTo>
                <a:cubicBezTo>
                  <a:pt x="5208" y="1478"/>
                  <a:pt x="5360" y="1235"/>
                  <a:pt x="5451" y="991"/>
                </a:cubicBezTo>
                <a:cubicBezTo>
                  <a:pt x="5482" y="839"/>
                  <a:pt x="5451" y="718"/>
                  <a:pt x="5391" y="596"/>
                </a:cubicBezTo>
                <a:cubicBezTo>
                  <a:pt x="5330" y="444"/>
                  <a:pt x="5208" y="384"/>
                  <a:pt x="5087" y="353"/>
                </a:cubicBezTo>
                <a:cubicBezTo>
                  <a:pt x="4783" y="353"/>
                  <a:pt x="4540" y="536"/>
                  <a:pt x="4479" y="809"/>
                </a:cubicBezTo>
                <a:cubicBezTo>
                  <a:pt x="4418" y="1052"/>
                  <a:pt x="4418" y="1326"/>
                  <a:pt x="4509" y="1569"/>
                </a:cubicBezTo>
                <a:cubicBezTo>
                  <a:pt x="4532" y="1639"/>
                  <a:pt x="4559" y="1707"/>
                  <a:pt x="4590" y="1774"/>
                </a:cubicBezTo>
                <a:lnTo>
                  <a:pt x="4590" y="1774"/>
                </a:lnTo>
                <a:cubicBezTo>
                  <a:pt x="4324" y="1914"/>
                  <a:pt x="4036" y="1990"/>
                  <a:pt x="3742" y="1990"/>
                </a:cubicBezTo>
                <a:cubicBezTo>
                  <a:pt x="3644" y="1990"/>
                  <a:pt x="3545" y="1982"/>
                  <a:pt x="3445" y="1964"/>
                </a:cubicBezTo>
                <a:cubicBezTo>
                  <a:pt x="3285" y="1936"/>
                  <a:pt x="3130" y="1884"/>
                  <a:pt x="2987" y="1812"/>
                </a:cubicBezTo>
                <a:lnTo>
                  <a:pt x="2987" y="1812"/>
                </a:lnTo>
                <a:cubicBezTo>
                  <a:pt x="3048" y="1708"/>
                  <a:pt x="3099" y="1596"/>
                  <a:pt x="3141" y="1478"/>
                </a:cubicBezTo>
                <a:cubicBezTo>
                  <a:pt x="3233" y="1235"/>
                  <a:pt x="3263" y="991"/>
                  <a:pt x="3233" y="748"/>
                </a:cubicBezTo>
                <a:cubicBezTo>
                  <a:pt x="3233" y="596"/>
                  <a:pt x="3202" y="475"/>
                  <a:pt x="3141" y="353"/>
                </a:cubicBezTo>
                <a:cubicBezTo>
                  <a:pt x="3081" y="232"/>
                  <a:pt x="2989" y="140"/>
                  <a:pt x="2868" y="80"/>
                </a:cubicBezTo>
                <a:cubicBezTo>
                  <a:pt x="2791" y="22"/>
                  <a:pt x="2701" y="1"/>
                  <a:pt x="2615" y="1"/>
                </a:cubicBezTo>
                <a:close/>
                <a:moveTo>
                  <a:pt x="4479" y="7162"/>
                </a:moveTo>
                <a:lnTo>
                  <a:pt x="4448" y="7375"/>
                </a:lnTo>
                <a:lnTo>
                  <a:pt x="4448" y="7405"/>
                </a:lnTo>
                <a:cubicBezTo>
                  <a:pt x="4479" y="7344"/>
                  <a:pt x="4479" y="7253"/>
                  <a:pt x="4479" y="7162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71" name="Google Shape;3835;p72">
            <a:extLst>
              <a:ext uri="{FF2B5EF4-FFF2-40B4-BE49-F238E27FC236}">
                <a16:creationId xmlns:a16="http://schemas.microsoft.com/office/drawing/2014/main" id="{FCB5C5FD-A48A-4FF2-B89B-CA6765815934}"/>
              </a:ext>
            </a:extLst>
          </p:cNvPr>
          <p:cNvSpPr/>
          <p:nvPr/>
        </p:nvSpPr>
        <p:spPr>
          <a:xfrm>
            <a:off x="2078517" y="2004046"/>
            <a:ext cx="104363" cy="14443"/>
          </a:xfrm>
          <a:custGeom>
            <a:avLst/>
            <a:gdLst/>
            <a:ahLst/>
            <a:cxnLst/>
            <a:rect l="l" t="t" r="r" b="b"/>
            <a:pathLst>
              <a:path w="5624" h="821" extrusionOk="0">
                <a:moveTo>
                  <a:pt x="395" y="0"/>
                </a:moveTo>
                <a:cubicBezTo>
                  <a:pt x="183" y="0"/>
                  <a:pt x="0" y="183"/>
                  <a:pt x="0" y="395"/>
                </a:cubicBezTo>
                <a:cubicBezTo>
                  <a:pt x="0" y="608"/>
                  <a:pt x="152" y="760"/>
                  <a:pt x="365" y="760"/>
                </a:cubicBezTo>
                <a:lnTo>
                  <a:pt x="5259" y="821"/>
                </a:lnTo>
                <a:cubicBezTo>
                  <a:pt x="5441" y="821"/>
                  <a:pt x="5593" y="669"/>
                  <a:pt x="5623" y="487"/>
                </a:cubicBezTo>
                <a:cubicBezTo>
                  <a:pt x="5623" y="274"/>
                  <a:pt x="5441" y="122"/>
                  <a:pt x="5259" y="122"/>
                </a:cubicBezTo>
                <a:lnTo>
                  <a:pt x="395" y="0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72" name="Google Shape;3836;p72">
            <a:extLst>
              <a:ext uri="{FF2B5EF4-FFF2-40B4-BE49-F238E27FC236}">
                <a16:creationId xmlns:a16="http://schemas.microsoft.com/office/drawing/2014/main" id="{2CA31FF1-7BA1-444B-8A1B-872A870C47E8}"/>
              </a:ext>
            </a:extLst>
          </p:cNvPr>
          <p:cNvSpPr/>
          <p:nvPr/>
        </p:nvSpPr>
        <p:spPr>
          <a:xfrm>
            <a:off x="2073154" y="2022922"/>
            <a:ext cx="112547" cy="42097"/>
          </a:xfrm>
          <a:custGeom>
            <a:avLst/>
            <a:gdLst/>
            <a:ahLst/>
            <a:cxnLst/>
            <a:rect l="l" t="t" r="r" b="b"/>
            <a:pathLst>
              <a:path w="6065" h="2393" extrusionOk="0">
                <a:moveTo>
                  <a:pt x="525" y="1"/>
                </a:moveTo>
                <a:cubicBezTo>
                  <a:pt x="134" y="1"/>
                  <a:pt x="0" y="613"/>
                  <a:pt x="441" y="751"/>
                </a:cubicBezTo>
                <a:cubicBezTo>
                  <a:pt x="472" y="766"/>
                  <a:pt x="502" y="774"/>
                  <a:pt x="536" y="774"/>
                </a:cubicBezTo>
                <a:cubicBezTo>
                  <a:pt x="570" y="774"/>
                  <a:pt x="608" y="766"/>
                  <a:pt x="654" y="751"/>
                </a:cubicBezTo>
                <a:lnTo>
                  <a:pt x="1171" y="751"/>
                </a:lnTo>
                <a:lnTo>
                  <a:pt x="1870" y="2119"/>
                </a:lnTo>
                <a:cubicBezTo>
                  <a:pt x="1961" y="2271"/>
                  <a:pt x="2113" y="2362"/>
                  <a:pt x="2295" y="2362"/>
                </a:cubicBezTo>
                <a:lnTo>
                  <a:pt x="4028" y="2392"/>
                </a:lnTo>
                <a:cubicBezTo>
                  <a:pt x="4210" y="2392"/>
                  <a:pt x="4362" y="2271"/>
                  <a:pt x="4454" y="2119"/>
                </a:cubicBezTo>
                <a:lnTo>
                  <a:pt x="5153" y="781"/>
                </a:lnTo>
                <a:lnTo>
                  <a:pt x="5548" y="781"/>
                </a:lnTo>
                <a:cubicBezTo>
                  <a:pt x="5580" y="792"/>
                  <a:pt x="5613" y="797"/>
                  <a:pt x="5647" y="797"/>
                </a:cubicBezTo>
                <a:cubicBezTo>
                  <a:pt x="5801" y="797"/>
                  <a:pt x="5954" y="688"/>
                  <a:pt x="6004" y="538"/>
                </a:cubicBezTo>
                <a:cubicBezTo>
                  <a:pt x="6064" y="325"/>
                  <a:pt x="5943" y="113"/>
                  <a:pt x="5730" y="52"/>
                </a:cubicBezTo>
                <a:cubicBezTo>
                  <a:pt x="5700" y="37"/>
                  <a:pt x="5669" y="29"/>
                  <a:pt x="5639" y="29"/>
                </a:cubicBezTo>
                <a:cubicBezTo>
                  <a:pt x="5609" y="29"/>
                  <a:pt x="5578" y="37"/>
                  <a:pt x="5548" y="52"/>
                </a:cubicBezTo>
                <a:lnTo>
                  <a:pt x="5517" y="82"/>
                </a:lnTo>
                <a:lnTo>
                  <a:pt x="654" y="22"/>
                </a:lnTo>
                <a:cubicBezTo>
                  <a:pt x="609" y="7"/>
                  <a:pt x="566" y="1"/>
                  <a:pt x="525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73" name="Google Shape;3837;p72">
            <a:extLst>
              <a:ext uri="{FF2B5EF4-FFF2-40B4-BE49-F238E27FC236}">
                <a16:creationId xmlns:a16="http://schemas.microsoft.com/office/drawing/2014/main" id="{82F3F0A4-D58D-484E-87E0-68C0D58A0B46}"/>
              </a:ext>
            </a:extLst>
          </p:cNvPr>
          <p:cNvSpPr/>
          <p:nvPr/>
        </p:nvSpPr>
        <p:spPr>
          <a:xfrm>
            <a:off x="2024368" y="1774439"/>
            <a:ext cx="81242" cy="128666"/>
          </a:xfrm>
          <a:custGeom>
            <a:avLst/>
            <a:gdLst/>
            <a:ahLst/>
            <a:cxnLst/>
            <a:rect l="l" t="t" r="r" b="b"/>
            <a:pathLst>
              <a:path w="4378" h="7314" extrusionOk="0">
                <a:moveTo>
                  <a:pt x="4122" y="1"/>
                </a:moveTo>
                <a:cubicBezTo>
                  <a:pt x="4073" y="1"/>
                  <a:pt x="4017" y="4"/>
                  <a:pt x="3952" y="13"/>
                </a:cubicBezTo>
                <a:cubicBezTo>
                  <a:pt x="3587" y="43"/>
                  <a:pt x="3253" y="134"/>
                  <a:pt x="2949" y="286"/>
                </a:cubicBezTo>
                <a:cubicBezTo>
                  <a:pt x="2462" y="499"/>
                  <a:pt x="2006" y="772"/>
                  <a:pt x="1642" y="1137"/>
                </a:cubicBezTo>
                <a:lnTo>
                  <a:pt x="487" y="2687"/>
                </a:lnTo>
                <a:cubicBezTo>
                  <a:pt x="243" y="3265"/>
                  <a:pt x="61" y="3903"/>
                  <a:pt x="31" y="4542"/>
                </a:cubicBezTo>
                <a:cubicBezTo>
                  <a:pt x="0" y="5058"/>
                  <a:pt x="61" y="5575"/>
                  <a:pt x="183" y="6092"/>
                </a:cubicBezTo>
                <a:cubicBezTo>
                  <a:pt x="274" y="6426"/>
                  <a:pt x="395" y="6760"/>
                  <a:pt x="578" y="7034"/>
                </a:cubicBezTo>
                <a:cubicBezTo>
                  <a:pt x="684" y="7220"/>
                  <a:pt x="791" y="7313"/>
                  <a:pt x="836" y="7313"/>
                </a:cubicBezTo>
                <a:cubicBezTo>
                  <a:pt x="842" y="7313"/>
                  <a:pt x="848" y="7311"/>
                  <a:pt x="851" y="7308"/>
                </a:cubicBezTo>
                <a:cubicBezTo>
                  <a:pt x="973" y="7277"/>
                  <a:pt x="791" y="6791"/>
                  <a:pt x="699" y="6000"/>
                </a:cubicBezTo>
                <a:cubicBezTo>
                  <a:pt x="456" y="3903"/>
                  <a:pt x="1429" y="1867"/>
                  <a:pt x="3192" y="772"/>
                </a:cubicBezTo>
                <a:cubicBezTo>
                  <a:pt x="3861" y="347"/>
                  <a:pt x="4377" y="165"/>
                  <a:pt x="4347" y="73"/>
                </a:cubicBezTo>
                <a:cubicBezTo>
                  <a:pt x="4325" y="29"/>
                  <a:pt x="4254" y="1"/>
                  <a:pt x="412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74" name="Google Shape;3838;p72">
            <a:extLst>
              <a:ext uri="{FF2B5EF4-FFF2-40B4-BE49-F238E27FC236}">
                <a16:creationId xmlns:a16="http://schemas.microsoft.com/office/drawing/2014/main" id="{68DA6FC1-F794-4F3D-8872-C0BBEF0CF6A3}"/>
              </a:ext>
            </a:extLst>
          </p:cNvPr>
          <p:cNvSpPr/>
          <p:nvPr/>
        </p:nvSpPr>
        <p:spPr>
          <a:xfrm>
            <a:off x="2118563" y="1766628"/>
            <a:ext cx="30470" cy="13915"/>
          </a:xfrm>
          <a:custGeom>
            <a:avLst/>
            <a:gdLst/>
            <a:ahLst/>
            <a:cxnLst/>
            <a:rect l="l" t="t" r="r" b="b"/>
            <a:pathLst>
              <a:path w="1642" h="791" extrusionOk="0">
                <a:moveTo>
                  <a:pt x="821" y="1"/>
                </a:moveTo>
                <a:cubicBezTo>
                  <a:pt x="608" y="1"/>
                  <a:pt x="396" y="31"/>
                  <a:pt x="213" y="153"/>
                </a:cubicBezTo>
                <a:cubicBezTo>
                  <a:pt x="92" y="213"/>
                  <a:pt x="0" y="335"/>
                  <a:pt x="0" y="457"/>
                </a:cubicBezTo>
                <a:cubicBezTo>
                  <a:pt x="61" y="669"/>
                  <a:pt x="396" y="791"/>
                  <a:pt x="821" y="791"/>
                </a:cubicBezTo>
                <a:lnTo>
                  <a:pt x="1642" y="487"/>
                </a:lnTo>
                <a:cubicBezTo>
                  <a:pt x="1642" y="365"/>
                  <a:pt x="1581" y="244"/>
                  <a:pt x="1429" y="153"/>
                </a:cubicBezTo>
                <a:cubicBezTo>
                  <a:pt x="1247" y="61"/>
                  <a:pt x="1034" y="1"/>
                  <a:pt x="82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75" name="Google Shape;3839;p72">
            <a:extLst>
              <a:ext uri="{FF2B5EF4-FFF2-40B4-BE49-F238E27FC236}">
                <a16:creationId xmlns:a16="http://schemas.microsoft.com/office/drawing/2014/main" id="{91AA2EA2-100D-42F0-823C-62E6B398AA51}"/>
              </a:ext>
            </a:extLst>
          </p:cNvPr>
          <p:cNvSpPr/>
          <p:nvPr/>
        </p:nvSpPr>
        <p:spPr>
          <a:xfrm>
            <a:off x="2110657" y="2057367"/>
            <a:ext cx="42885" cy="6052"/>
          </a:xfrm>
          <a:custGeom>
            <a:avLst/>
            <a:gdLst/>
            <a:ahLst/>
            <a:cxnLst/>
            <a:rect l="l" t="t" r="r" b="b"/>
            <a:pathLst>
              <a:path w="2311" h="344" extrusionOk="0">
                <a:moveTo>
                  <a:pt x="1304" y="1"/>
                </a:moveTo>
                <a:cubicBezTo>
                  <a:pt x="1254" y="1"/>
                  <a:pt x="1204" y="3"/>
                  <a:pt x="1156" y="9"/>
                </a:cubicBezTo>
                <a:cubicBezTo>
                  <a:pt x="882" y="9"/>
                  <a:pt x="578" y="70"/>
                  <a:pt x="335" y="161"/>
                </a:cubicBezTo>
                <a:cubicBezTo>
                  <a:pt x="214" y="191"/>
                  <a:pt x="92" y="252"/>
                  <a:pt x="1" y="343"/>
                </a:cubicBezTo>
                <a:cubicBezTo>
                  <a:pt x="31" y="343"/>
                  <a:pt x="122" y="282"/>
                  <a:pt x="335" y="222"/>
                </a:cubicBezTo>
                <a:cubicBezTo>
                  <a:pt x="609" y="130"/>
                  <a:pt x="882" y="70"/>
                  <a:pt x="1156" y="70"/>
                </a:cubicBezTo>
                <a:cubicBezTo>
                  <a:pt x="1429" y="70"/>
                  <a:pt x="1733" y="100"/>
                  <a:pt x="1977" y="191"/>
                </a:cubicBezTo>
                <a:cubicBezTo>
                  <a:pt x="2189" y="252"/>
                  <a:pt x="2311" y="282"/>
                  <a:pt x="2311" y="282"/>
                </a:cubicBezTo>
                <a:cubicBezTo>
                  <a:pt x="2220" y="222"/>
                  <a:pt x="2098" y="161"/>
                  <a:pt x="2007" y="130"/>
                </a:cubicBezTo>
                <a:cubicBezTo>
                  <a:pt x="1782" y="55"/>
                  <a:pt x="1536" y="1"/>
                  <a:pt x="1304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76" name="Google Shape;3840;p72">
            <a:extLst>
              <a:ext uri="{FF2B5EF4-FFF2-40B4-BE49-F238E27FC236}">
                <a16:creationId xmlns:a16="http://schemas.microsoft.com/office/drawing/2014/main" id="{A645B671-E5F4-4958-BE12-164040A3BF8D}"/>
              </a:ext>
            </a:extLst>
          </p:cNvPr>
          <p:cNvSpPr/>
          <p:nvPr/>
        </p:nvSpPr>
        <p:spPr>
          <a:xfrm>
            <a:off x="2095998" y="2035729"/>
            <a:ext cx="72780" cy="1882"/>
          </a:xfrm>
          <a:custGeom>
            <a:avLst/>
            <a:gdLst/>
            <a:ahLst/>
            <a:cxnLst/>
            <a:rect l="l" t="t" r="r" b="b"/>
            <a:pathLst>
              <a:path w="3922" h="107" extrusionOk="0">
                <a:moveTo>
                  <a:pt x="563" y="0"/>
                </a:moveTo>
                <a:cubicBezTo>
                  <a:pt x="213" y="0"/>
                  <a:pt x="1" y="8"/>
                  <a:pt x="1" y="23"/>
                </a:cubicBezTo>
                <a:cubicBezTo>
                  <a:pt x="1" y="53"/>
                  <a:pt x="852" y="53"/>
                  <a:pt x="1946" y="84"/>
                </a:cubicBezTo>
                <a:cubicBezTo>
                  <a:pt x="2493" y="99"/>
                  <a:pt x="2987" y="107"/>
                  <a:pt x="3344" y="107"/>
                </a:cubicBezTo>
                <a:cubicBezTo>
                  <a:pt x="3701" y="107"/>
                  <a:pt x="3922" y="99"/>
                  <a:pt x="3922" y="84"/>
                </a:cubicBezTo>
                <a:cubicBezTo>
                  <a:pt x="3922" y="53"/>
                  <a:pt x="3040" y="53"/>
                  <a:pt x="1946" y="23"/>
                </a:cubicBezTo>
                <a:cubicBezTo>
                  <a:pt x="1399" y="8"/>
                  <a:pt x="912" y="0"/>
                  <a:pt x="563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77" name="Google Shape;3841;p72">
            <a:extLst>
              <a:ext uri="{FF2B5EF4-FFF2-40B4-BE49-F238E27FC236}">
                <a16:creationId xmlns:a16="http://schemas.microsoft.com/office/drawing/2014/main" id="{2851E498-206F-4090-B016-7A0055600012}"/>
              </a:ext>
            </a:extLst>
          </p:cNvPr>
          <p:cNvSpPr/>
          <p:nvPr/>
        </p:nvSpPr>
        <p:spPr>
          <a:xfrm>
            <a:off x="2102196" y="2047357"/>
            <a:ext cx="60940" cy="1091"/>
          </a:xfrm>
          <a:custGeom>
            <a:avLst/>
            <a:gdLst/>
            <a:ahLst/>
            <a:cxnLst/>
            <a:rect l="l" t="t" r="r" b="b"/>
            <a:pathLst>
              <a:path w="3284" h="62" extrusionOk="0">
                <a:moveTo>
                  <a:pt x="1" y="0"/>
                </a:moveTo>
                <a:cubicBezTo>
                  <a:pt x="153" y="31"/>
                  <a:pt x="305" y="61"/>
                  <a:pt x="457" y="61"/>
                </a:cubicBezTo>
                <a:lnTo>
                  <a:pt x="1642" y="61"/>
                </a:lnTo>
                <a:cubicBezTo>
                  <a:pt x="2098" y="61"/>
                  <a:pt x="2493" y="31"/>
                  <a:pt x="2797" y="31"/>
                </a:cubicBezTo>
                <a:cubicBezTo>
                  <a:pt x="2949" y="31"/>
                  <a:pt x="3101" y="31"/>
                  <a:pt x="3284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78" name="Google Shape;3842;p72">
            <a:extLst>
              <a:ext uri="{FF2B5EF4-FFF2-40B4-BE49-F238E27FC236}">
                <a16:creationId xmlns:a16="http://schemas.microsoft.com/office/drawing/2014/main" id="{B072B88D-B9AC-4056-8EBB-0C7EB7022A1B}"/>
              </a:ext>
            </a:extLst>
          </p:cNvPr>
          <p:cNvSpPr/>
          <p:nvPr/>
        </p:nvSpPr>
        <p:spPr>
          <a:xfrm>
            <a:off x="2319922" y="2631262"/>
            <a:ext cx="49658" cy="190378"/>
          </a:xfrm>
          <a:custGeom>
            <a:avLst/>
            <a:gdLst/>
            <a:ahLst/>
            <a:cxnLst/>
            <a:rect l="l" t="t" r="r" b="b"/>
            <a:pathLst>
              <a:path w="2676" h="10822" extrusionOk="0">
                <a:moveTo>
                  <a:pt x="2675" y="0"/>
                </a:moveTo>
                <a:lnTo>
                  <a:pt x="2675" y="0"/>
                </a:lnTo>
                <a:cubicBezTo>
                  <a:pt x="2615" y="122"/>
                  <a:pt x="2554" y="274"/>
                  <a:pt x="2523" y="426"/>
                </a:cubicBezTo>
                <a:cubicBezTo>
                  <a:pt x="2432" y="669"/>
                  <a:pt x="2280" y="1064"/>
                  <a:pt x="2098" y="1550"/>
                </a:cubicBezTo>
                <a:cubicBezTo>
                  <a:pt x="1733" y="2523"/>
                  <a:pt x="1065" y="3769"/>
                  <a:pt x="548" y="5289"/>
                </a:cubicBezTo>
                <a:cubicBezTo>
                  <a:pt x="92" y="6566"/>
                  <a:pt x="1" y="7964"/>
                  <a:pt x="305" y="9301"/>
                </a:cubicBezTo>
                <a:cubicBezTo>
                  <a:pt x="426" y="9727"/>
                  <a:pt x="578" y="10092"/>
                  <a:pt x="821" y="10456"/>
                </a:cubicBezTo>
                <a:cubicBezTo>
                  <a:pt x="882" y="10578"/>
                  <a:pt x="1004" y="10700"/>
                  <a:pt x="1095" y="10821"/>
                </a:cubicBezTo>
                <a:cubicBezTo>
                  <a:pt x="821" y="10335"/>
                  <a:pt x="578" y="9818"/>
                  <a:pt x="426" y="9301"/>
                </a:cubicBezTo>
                <a:cubicBezTo>
                  <a:pt x="153" y="7964"/>
                  <a:pt x="274" y="6627"/>
                  <a:pt x="730" y="5350"/>
                </a:cubicBezTo>
                <a:cubicBezTo>
                  <a:pt x="1216" y="3891"/>
                  <a:pt x="1885" y="2584"/>
                  <a:pt x="2220" y="1611"/>
                </a:cubicBezTo>
                <a:cubicBezTo>
                  <a:pt x="2372" y="1216"/>
                  <a:pt x="2493" y="821"/>
                  <a:pt x="2584" y="426"/>
                </a:cubicBezTo>
                <a:cubicBezTo>
                  <a:pt x="2645" y="274"/>
                  <a:pt x="2645" y="152"/>
                  <a:pt x="2675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79" name="Google Shape;3843;p72">
            <a:extLst>
              <a:ext uri="{FF2B5EF4-FFF2-40B4-BE49-F238E27FC236}">
                <a16:creationId xmlns:a16="http://schemas.microsoft.com/office/drawing/2014/main" id="{754176E6-81B5-40AE-9293-E33A22EED569}"/>
              </a:ext>
            </a:extLst>
          </p:cNvPr>
          <p:cNvSpPr/>
          <p:nvPr/>
        </p:nvSpPr>
        <p:spPr>
          <a:xfrm>
            <a:off x="2827004" y="2648907"/>
            <a:ext cx="58120" cy="344904"/>
          </a:xfrm>
          <a:custGeom>
            <a:avLst/>
            <a:gdLst/>
            <a:ahLst/>
            <a:cxnLst/>
            <a:rect l="l" t="t" r="r" b="b"/>
            <a:pathLst>
              <a:path w="3132" h="19606" extrusionOk="0">
                <a:moveTo>
                  <a:pt x="31" y="0"/>
                </a:moveTo>
                <a:cubicBezTo>
                  <a:pt x="0" y="61"/>
                  <a:pt x="0" y="122"/>
                  <a:pt x="31" y="183"/>
                </a:cubicBezTo>
                <a:cubicBezTo>
                  <a:pt x="31" y="335"/>
                  <a:pt x="61" y="517"/>
                  <a:pt x="92" y="760"/>
                </a:cubicBezTo>
                <a:cubicBezTo>
                  <a:pt x="183" y="1277"/>
                  <a:pt x="304" y="2006"/>
                  <a:pt x="426" y="2858"/>
                </a:cubicBezTo>
                <a:cubicBezTo>
                  <a:pt x="699" y="4681"/>
                  <a:pt x="1095" y="7113"/>
                  <a:pt x="1551" y="9788"/>
                </a:cubicBezTo>
                <a:cubicBezTo>
                  <a:pt x="1976" y="12493"/>
                  <a:pt x="2371" y="14925"/>
                  <a:pt x="2645" y="16748"/>
                </a:cubicBezTo>
                <a:cubicBezTo>
                  <a:pt x="2797" y="17599"/>
                  <a:pt x="2918" y="18298"/>
                  <a:pt x="2979" y="18846"/>
                </a:cubicBezTo>
                <a:cubicBezTo>
                  <a:pt x="3040" y="19058"/>
                  <a:pt x="3040" y="19271"/>
                  <a:pt x="3070" y="19423"/>
                </a:cubicBezTo>
                <a:cubicBezTo>
                  <a:pt x="3070" y="19484"/>
                  <a:pt x="3101" y="19545"/>
                  <a:pt x="3131" y="19605"/>
                </a:cubicBezTo>
                <a:cubicBezTo>
                  <a:pt x="3131" y="19545"/>
                  <a:pt x="3131" y="19484"/>
                  <a:pt x="3131" y="19393"/>
                </a:cubicBezTo>
                <a:cubicBezTo>
                  <a:pt x="3101" y="19241"/>
                  <a:pt x="3101" y="19058"/>
                  <a:pt x="3070" y="18815"/>
                </a:cubicBezTo>
                <a:cubicBezTo>
                  <a:pt x="3010" y="18329"/>
                  <a:pt x="2918" y="17599"/>
                  <a:pt x="2797" y="16718"/>
                </a:cubicBezTo>
                <a:cubicBezTo>
                  <a:pt x="2554" y="14925"/>
                  <a:pt x="2189" y="12493"/>
                  <a:pt x="1733" y="9757"/>
                </a:cubicBezTo>
                <a:cubicBezTo>
                  <a:pt x="1307" y="7052"/>
                  <a:pt x="882" y="4620"/>
                  <a:pt x="578" y="2858"/>
                </a:cubicBezTo>
                <a:cubicBezTo>
                  <a:pt x="396" y="1976"/>
                  <a:pt x="274" y="1277"/>
                  <a:pt x="183" y="760"/>
                </a:cubicBezTo>
                <a:cubicBezTo>
                  <a:pt x="152" y="517"/>
                  <a:pt x="92" y="335"/>
                  <a:pt x="61" y="183"/>
                </a:cubicBezTo>
                <a:cubicBezTo>
                  <a:pt x="61" y="122"/>
                  <a:pt x="31" y="61"/>
                  <a:pt x="3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80" name="Google Shape;3844;p72">
            <a:extLst>
              <a:ext uri="{FF2B5EF4-FFF2-40B4-BE49-F238E27FC236}">
                <a16:creationId xmlns:a16="http://schemas.microsoft.com/office/drawing/2014/main" id="{6FF1889E-9B40-49C7-A0F2-B61E9C851D8E}"/>
              </a:ext>
            </a:extLst>
          </p:cNvPr>
          <p:cNvSpPr/>
          <p:nvPr/>
        </p:nvSpPr>
        <p:spPr>
          <a:xfrm>
            <a:off x="2230813" y="2701312"/>
            <a:ext cx="8480" cy="126731"/>
          </a:xfrm>
          <a:custGeom>
            <a:avLst/>
            <a:gdLst/>
            <a:ahLst/>
            <a:cxnLst/>
            <a:rect l="l" t="t" r="r" b="b"/>
            <a:pathLst>
              <a:path w="457" h="7204" extrusionOk="0">
                <a:moveTo>
                  <a:pt x="213" y="0"/>
                </a:moveTo>
                <a:cubicBezTo>
                  <a:pt x="183" y="334"/>
                  <a:pt x="183" y="699"/>
                  <a:pt x="213" y="1064"/>
                </a:cubicBezTo>
                <a:cubicBezTo>
                  <a:pt x="213" y="1702"/>
                  <a:pt x="243" y="2614"/>
                  <a:pt x="213" y="3617"/>
                </a:cubicBezTo>
                <a:cubicBezTo>
                  <a:pt x="183" y="4590"/>
                  <a:pt x="122" y="5502"/>
                  <a:pt x="61" y="6140"/>
                </a:cubicBezTo>
                <a:cubicBezTo>
                  <a:pt x="0" y="6505"/>
                  <a:pt x="0" y="6839"/>
                  <a:pt x="0" y="7204"/>
                </a:cubicBezTo>
                <a:cubicBezTo>
                  <a:pt x="122" y="6870"/>
                  <a:pt x="183" y="6505"/>
                  <a:pt x="213" y="6170"/>
                </a:cubicBezTo>
                <a:cubicBezTo>
                  <a:pt x="334" y="5319"/>
                  <a:pt x="395" y="4468"/>
                  <a:pt x="426" y="3617"/>
                </a:cubicBezTo>
                <a:cubicBezTo>
                  <a:pt x="456" y="2766"/>
                  <a:pt x="426" y="1885"/>
                  <a:pt x="365" y="1034"/>
                </a:cubicBezTo>
                <a:cubicBezTo>
                  <a:pt x="334" y="699"/>
                  <a:pt x="304" y="334"/>
                  <a:pt x="213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81" name="Google Shape;3845;p72">
            <a:extLst>
              <a:ext uri="{FF2B5EF4-FFF2-40B4-BE49-F238E27FC236}">
                <a16:creationId xmlns:a16="http://schemas.microsoft.com/office/drawing/2014/main" id="{A812C95D-55FB-4E15-AE29-FE1AC1EF2E4C}"/>
              </a:ext>
            </a:extLst>
          </p:cNvPr>
          <p:cNvSpPr/>
          <p:nvPr/>
        </p:nvSpPr>
        <p:spPr>
          <a:xfrm>
            <a:off x="2883974" y="2992403"/>
            <a:ext cx="63761" cy="45791"/>
          </a:xfrm>
          <a:custGeom>
            <a:avLst/>
            <a:gdLst/>
            <a:ahLst/>
            <a:cxnLst/>
            <a:rect l="l" t="t" r="r" b="b"/>
            <a:pathLst>
              <a:path w="3436" h="2603" extrusionOk="0">
                <a:moveTo>
                  <a:pt x="434" y="1"/>
                </a:moveTo>
                <a:cubicBezTo>
                  <a:pt x="282" y="1"/>
                  <a:pt x="135" y="22"/>
                  <a:pt x="0" y="79"/>
                </a:cubicBezTo>
                <a:cubicBezTo>
                  <a:pt x="0" y="110"/>
                  <a:pt x="274" y="79"/>
                  <a:pt x="669" y="140"/>
                </a:cubicBezTo>
                <a:cubicBezTo>
                  <a:pt x="1186" y="231"/>
                  <a:pt x="1703" y="444"/>
                  <a:pt x="2128" y="748"/>
                </a:cubicBezTo>
                <a:cubicBezTo>
                  <a:pt x="2554" y="1083"/>
                  <a:pt x="2918" y="1508"/>
                  <a:pt x="3131" y="1994"/>
                </a:cubicBezTo>
                <a:cubicBezTo>
                  <a:pt x="3313" y="2359"/>
                  <a:pt x="3374" y="2602"/>
                  <a:pt x="3405" y="2602"/>
                </a:cubicBezTo>
                <a:cubicBezTo>
                  <a:pt x="3435" y="2359"/>
                  <a:pt x="3374" y="2116"/>
                  <a:pt x="3283" y="1903"/>
                </a:cubicBezTo>
                <a:cubicBezTo>
                  <a:pt x="2827" y="839"/>
                  <a:pt x="1824" y="110"/>
                  <a:pt x="699" y="19"/>
                </a:cubicBezTo>
                <a:cubicBezTo>
                  <a:pt x="610" y="8"/>
                  <a:pt x="521" y="1"/>
                  <a:pt x="43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82" name="Google Shape;3846;p72">
            <a:extLst>
              <a:ext uri="{FF2B5EF4-FFF2-40B4-BE49-F238E27FC236}">
                <a16:creationId xmlns:a16="http://schemas.microsoft.com/office/drawing/2014/main" id="{D8768001-6BF0-44F2-8B01-23D089E493AE}"/>
              </a:ext>
            </a:extLst>
          </p:cNvPr>
          <p:cNvSpPr/>
          <p:nvPr/>
        </p:nvSpPr>
        <p:spPr>
          <a:xfrm>
            <a:off x="2865918" y="3020532"/>
            <a:ext cx="42885" cy="37435"/>
          </a:xfrm>
          <a:custGeom>
            <a:avLst/>
            <a:gdLst/>
            <a:ahLst/>
            <a:cxnLst/>
            <a:rect l="l" t="t" r="r" b="b"/>
            <a:pathLst>
              <a:path w="2311" h="2128" extrusionOk="0">
                <a:moveTo>
                  <a:pt x="1" y="0"/>
                </a:moveTo>
                <a:cubicBezTo>
                  <a:pt x="457" y="274"/>
                  <a:pt x="913" y="547"/>
                  <a:pt x="1308" y="882"/>
                </a:cubicBezTo>
                <a:cubicBezTo>
                  <a:pt x="1672" y="1277"/>
                  <a:pt x="2007" y="1672"/>
                  <a:pt x="2311" y="2128"/>
                </a:cubicBezTo>
                <a:cubicBezTo>
                  <a:pt x="1976" y="1034"/>
                  <a:pt x="1095" y="243"/>
                  <a:pt x="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83" name="Google Shape;3847;p72">
            <a:extLst>
              <a:ext uri="{FF2B5EF4-FFF2-40B4-BE49-F238E27FC236}">
                <a16:creationId xmlns:a16="http://schemas.microsoft.com/office/drawing/2014/main" id="{360F7438-5705-4A60-90F1-C6E6EC637836}"/>
              </a:ext>
            </a:extLst>
          </p:cNvPr>
          <p:cNvSpPr/>
          <p:nvPr/>
        </p:nvSpPr>
        <p:spPr>
          <a:xfrm>
            <a:off x="2778497" y="3020972"/>
            <a:ext cx="88571" cy="36995"/>
          </a:xfrm>
          <a:custGeom>
            <a:avLst/>
            <a:gdLst/>
            <a:ahLst/>
            <a:cxnLst/>
            <a:rect l="l" t="t" r="r" b="b"/>
            <a:pathLst>
              <a:path w="4773" h="2103" extrusionOk="0">
                <a:moveTo>
                  <a:pt x="4759" y="1"/>
                </a:moveTo>
                <a:cubicBezTo>
                  <a:pt x="4627" y="1"/>
                  <a:pt x="3608" y="493"/>
                  <a:pt x="2371" y="1039"/>
                </a:cubicBezTo>
                <a:cubicBezTo>
                  <a:pt x="1064" y="1617"/>
                  <a:pt x="0" y="2042"/>
                  <a:pt x="0" y="2103"/>
                </a:cubicBezTo>
                <a:cubicBezTo>
                  <a:pt x="851" y="1890"/>
                  <a:pt x="1672" y="1586"/>
                  <a:pt x="2462" y="1221"/>
                </a:cubicBezTo>
                <a:cubicBezTo>
                  <a:pt x="3283" y="887"/>
                  <a:pt x="4043" y="492"/>
                  <a:pt x="4772" y="6"/>
                </a:cubicBezTo>
                <a:cubicBezTo>
                  <a:pt x="4771" y="2"/>
                  <a:pt x="4766" y="1"/>
                  <a:pt x="475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84" name="Google Shape;3848;p72">
            <a:extLst>
              <a:ext uri="{FF2B5EF4-FFF2-40B4-BE49-F238E27FC236}">
                <a16:creationId xmlns:a16="http://schemas.microsoft.com/office/drawing/2014/main" id="{91F9EF66-DCE9-4650-BA9D-AD6683DB53AB}"/>
              </a:ext>
            </a:extLst>
          </p:cNvPr>
          <p:cNvSpPr/>
          <p:nvPr/>
        </p:nvSpPr>
        <p:spPr>
          <a:xfrm>
            <a:off x="2093177" y="2776165"/>
            <a:ext cx="866954" cy="475909"/>
          </a:xfrm>
          <a:custGeom>
            <a:avLst/>
            <a:gdLst/>
            <a:ahLst/>
            <a:cxnLst/>
            <a:rect l="l" t="t" r="r" b="b"/>
            <a:pathLst>
              <a:path w="46719" h="27053" extrusionOk="0">
                <a:moveTo>
                  <a:pt x="1" y="0"/>
                </a:moveTo>
                <a:cubicBezTo>
                  <a:pt x="1" y="1"/>
                  <a:pt x="5372" y="25658"/>
                  <a:pt x="5441" y="25658"/>
                </a:cubicBezTo>
                <a:cubicBezTo>
                  <a:pt x="5441" y="25658"/>
                  <a:pt x="5441" y="25656"/>
                  <a:pt x="5441" y="25654"/>
                </a:cubicBezTo>
                <a:cubicBezTo>
                  <a:pt x="5441" y="25621"/>
                  <a:pt x="5708" y="25606"/>
                  <a:pt x="6194" y="25606"/>
                </a:cubicBezTo>
                <a:cubicBezTo>
                  <a:pt x="10643" y="25606"/>
                  <a:pt x="33465" y="26861"/>
                  <a:pt x="37904" y="27053"/>
                </a:cubicBezTo>
                <a:lnTo>
                  <a:pt x="38937" y="26809"/>
                </a:lnTo>
                <a:lnTo>
                  <a:pt x="46719" y="19636"/>
                </a:lnTo>
                <a:lnTo>
                  <a:pt x="37752" y="18907"/>
                </a:lnTo>
                <a:lnTo>
                  <a:pt x="34560" y="608"/>
                </a:lnTo>
                <a:lnTo>
                  <a:pt x="1" y="0"/>
                </a:ln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85" name="Google Shape;3849;p72">
            <a:extLst>
              <a:ext uri="{FF2B5EF4-FFF2-40B4-BE49-F238E27FC236}">
                <a16:creationId xmlns:a16="http://schemas.microsoft.com/office/drawing/2014/main" id="{D856BA4B-4F6C-4B14-9ABF-6F9140749BE6}"/>
              </a:ext>
            </a:extLst>
          </p:cNvPr>
          <p:cNvSpPr/>
          <p:nvPr/>
        </p:nvSpPr>
        <p:spPr>
          <a:xfrm>
            <a:off x="2733367" y="2787389"/>
            <a:ext cx="83505" cy="460411"/>
          </a:xfrm>
          <a:custGeom>
            <a:avLst/>
            <a:gdLst/>
            <a:ahLst/>
            <a:cxnLst/>
            <a:rect l="l" t="t" r="r" b="b"/>
            <a:pathLst>
              <a:path w="4500" h="26172" extrusionOk="0">
                <a:moveTo>
                  <a:pt x="61" y="1"/>
                </a:moveTo>
                <a:cubicBezTo>
                  <a:pt x="1" y="1"/>
                  <a:pt x="943" y="5867"/>
                  <a:pt x="2159" y="13101"/>
                </a:cubicBezTo>
                <a:cubicBezTo>
                  <a:pt x="3344" y="20335"/>
                  <a:pt x="4378" y="26171"/>
                  <a:pt x="4438" y="26171"/>
                </a:cubicBezTo>
                <a:cubicBezTo>
                  <a:pt x="4499" y="26141"/>
                  <a:pt x="3557" y="20275"/>
                  <a:pt x="2341" y="13071"/>
                </a:cubicBezTo>
                <a:cubicBezTo>
                  <a:pt x="1156" y="5837"/>
                  <a:pt x="122" y="1"/>
                  <a:pt x="61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86" name="Google Shape;3850;p72">
            <a:extLst>
              <a:ext uri="{FF2B5EF4-FFF2-40B4-BE49-F238E27FC236}">
                <a16:creationId xmlns:a16="http://schemas.microsoft.com/office/drawing/2014/main" id="{F698D2D1-D94E-4050-A9BA-0CA78B40EB71}"/>
              </a:ext>
            </a:extLst>
          </p:cNvPr>
          <p:cNvSpPr/>
          <p:nvPr/>
        </p:nvSpPr>
        <p:spPr>
          <a:xfrm>
            <a:off x="2717018" y="2787934"/>
            <a:ext cx="79553" cy="464140"/>
          </a:xfrm>
          <a:custGeom>
            <a:avLst/>
            <a:gdLst/>
            <a:ahLst/>
            <a:cxnLst/>
            <a:rect l="l" t="t" r="r" b="b"/>
            <a:pathLst>
              <a:path w="4287" h="26384" extrusionOk="0">
                <a:moveTo>
                  <a:pt x="1034" y="0"/>
                </a:moveTo>
                <a:lnTo>
                  <a:pt x="1034" y="0"/>
                </a:lnTo>
                <a:cubicBezTo>
                  <a:pt x="973" y="61"/>
                  <a:pt x="882" y="122"/>
                  <a:pt x="821" y="183"/>
                </a:cubicBezTo>
                <a:cubicBezTo>
                  <a:pt x="608" y="335"/>
                  <a:pt x="395" y="517"/>
                  <a:pt x="213" y="699"/>
                </a:cubicBezTo>
                <a:cubicBezTo>
                  <a:pt x="61" y="851"/>
                  <a:pt x="0" y="1064"/>
                  <a:pt x="31" y="1246"/>
                </a:cubicBezTo>
                <a:cubicBezTo>
                  <a:pt x="91" y="1459"/>
                  <a:pt x="91" y="1672"/>
                  <a:pt x="152" y="1915"/>
                </a:cubicBezTo>
                <a:cubicBezTo>
                  <a:pt x="213" y="2432"/>
                  <a:pt x="304" y="2949"/>
                  <a:pt x="395" y="3556"/>
                </a:cubicBezTo>
                <a:cubicBezTo>
                  <a:pt x="821" y="6019"/>
                  <a:pt x="1338" y="9332"/>
                  <a:pt x="1946" y="13040"/>
                </a:cubicBezTo>
                <a:cubicBezTo>
                  <a:pt x="2584" y="16718"/>
                  <a:pt x="3161" y="20061"/>
                  <a:pt x="3557" y="22493"/>
                </a:cubicBezTo>
                <a:cubicBezTo>
                  <a:pt x="3769" y="23709"/>
                  <a:pt x="3952" y="24681"/>
                  <a:pt x="4073" y="25380"/>
                </a:cubicBezTo>
                <a:lnTo>
                  <a:pt x="4225" y="26140"/>
                </a:lnTo>
                <a:cubicBezTo>
                  <a:pt x="4225" y="26232"/>
                  <a:pt x="4256" y="26292"/>
                  <a:pt x="4286" y="26384"/>
                </a:cubicBezTo>
                <a:cubicBezTo>
                  <a:pt x="4286" y="26292"/>
                  <a:pt x="4286" y="26201"/>
                  <a:pt x="4256" y="26110"/>
                </a:cubicBezTo>
                <a:cubicBezTo>
                  <a:pt x="4225" y="25928"/>
                  <a:pt x="4195" y="25654"/>
                  <a:pt x="4134" y="25350"/>
                </a:cubicBezTo>
                <a:cubicBezTo>
                  <a:pt x="4043" y="24651"/>
                  <a:pt x="3891" y="23648"/>
                  <a:pt x="3709" y="22463"/>
                </a:cubicBezTo>
                <a:cubicBezTo>
                  <a:pt x="3283" y="20031"/>
                  <a:pt x="2766" y="16687"/>
                  <a:pt x="2158" y="12979"/>
                </a:cubicBezTo>
                <a:cubicBezTo>
                  <a:pt x="1520" y="9301"/>
                  <a:pt x="942" y="5958"/>
                  <a:pt x="547" y="3526"/>
                </a:cubicBezTo>
                <a:cubicBezTo>
                  <a:pt x="426" y="2918"/>
                  <a:pt x="335" y="2371"/>
                  <a:pt x="243" y="1885"/>
                </a:cubicBezTo>
                <a:cubicBezTo>
                  <a:pt x="213" y="1672"/>
                  <a:pt x="183" y="1429"/>
                  <a:pt x="122" y="1216"/>
                </a:cubicBezTo>
                <a:cubicBezTo>
                  <a:pt x="61" y="1034"/>
                  <a:pt x="183" y="851"/>
                  <a:pt x="274" y="730"/>
                </a:cubicBezTo>
                <a:cubicBezTo>
                  <a:pt x="456" y="547"/>
                  <a:pt x="639" y="365"/>
                  <a:pt x="851" y="183"/>
                </a:cubicBezTo>
                <a:cubicBezTo>
                  <a:pt x="912" y="122"/>
                  <a:pt x="973" y="61"/>
                  <a:pt x="1034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87" name="Google Shape;3851;p72">
            <a:extLst>
              <a:ext uri="{FF2B5EF4-FFF2-40B4-BE49-F238E27FC236}">
                <a16:creationId xmlns:a16="http://schemas.microsoft.com/office/drawing/2014/main" id="{9650F01E-A94A-4375-9122-A360963509F7}"/>
              </a:ext>
            </a:extLst>
          </p:cNvPr>
          <p:cNvSpPr/>
          <p:nvPr/>
        </p:nvSpPr>
        <p:spPr>
          <a:xfrm>
            <a:off x="2098262" y="2794338"/>
            <a:ext cx="619332" cy="10186"/>
          </a:xfrm>
          <a:custGeom>
            <a:avLst/>
            <a:gdLst/>
            <a:ahLst/>
            <a:cxnLst/>
            <a:rect l="l" t="t" r="r" b="b"/>
            <a:pathLst>
              <a:path w="33375" h="579" extrusionOk="0">
                <a:moveTo>
                  <a:pt x="334" y="1"/>
                </a:moveTo>
                <a:cubicBezTo>
                  <a:pt x="122" y="31"/>
                  <a:pt x="0" y="31"/>
                  <a:pt x="0" y="31"/>
                </a:cubicBezTo>
                <a:lnTo>
                  <a:pt x="334" y="31"/>
                </a:lnTo>
                <a:lnTo>
                  <a:pt x="1307" y="62"/>
                </a:lnTo>
                <a:lnTo>
                  <a:pt x="4894" y="123"/>
                </a:lnTo>
                <a:lnTo>
                  <a:pt x="16687" y="305"/>
                </a:lnTo>
                <a:lnTo>
                  <a:pt x="28511" y="518"/>
                </a:lnTo>
                <a:lnTo>
                  <a:pt x="32068" y="578"/>
                </a:lnTo>
                <a:lnTo>
                  <a:pt x="33375" y="578"/>
                </a:lnTo>
                <a:cubicBezTo>
                  <a:pt x="33283" y="548"/>
                  <a:pt x="33162" y="548"/>
                  <a:pt x="33040" y="548"/>
                </a:cubicBezTo>
                <a:lnTo>
                  <a:pt x="32068" y="518"/>
                </a:lnTo>
                <a:lnTo>
                  <a:pt x="28511" y="396"/>
                </a:lnTo>
                <a:cubicBezTo>
                  <a:pt x="25472" y="305"/>
                  <a:pt x="21308" y="214"/>
                  <a:pt x="16687" y="123"/>
                </a:cubicBezTo>
                <a:cubicBezTo>
                  <a:pt x="12098" y="62"/>
                  <a:pt x="7933" y="1"/>
                  <a:pt x="4894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88" name="Google Shape;3852;p72">
            <a:extLst>
              <a:ext uri="{FF2B5EF4-FFF2-40B4-BE49-F238E27FC236}">
                <a16:creationId xmlns:a16="http://schemas.microsoft.com/office/drawing/2014/main" id="{04AB3B43-B981-4123-9612-4D75847F9BE9}"/>
              </a:ext>
            </a:extLst>
          </p:cNvPr>
          <p:cNvSpPr/>
          <p:nvPr/>
        </p:nvSpPr>
        <p:spPr>
          <a:xfrm>
            <a:off x="2793732" y="3122124"/>
            <a:ext cx="130306" cy="95189"/>
          </a:xfrm>
          <a:custGeom>
            <a:avLst/>
            <a:gdLst/>
            <a:ahLst/>
            <a:cxnLst/>
            <a:rect l="l" t="t" r="r" b="b"/>
            <a:pathLst>
              <a:path w="7022" h="5411" extrusionOk="0">
                <a:moveTo>
                  <a:pt x="0" y="0"/>
                </a:moveTo>
                <a:cubicBezTo>
                  <a:pt x="152" y="31"/>
                  <a:pt x="334" y="61"/>
                  <a:pt x="517" y="92"/>
                </a:cubicBezTo>
                <a:lnTo>
                  <a:pt x="1945" y="183"/>
                </a:lnTo>
                <a:cubicBezTo>
                  <a:pt x="3106" y="270"/>
                  <a:pt x="4710" y="385"/>
                  <a:pt x="6519" y="501"/>
                </a:cubicBezTo>
                <a:lnTo>
                  <a:pt x="6519" y="501"/>
                </a:lnTo>
                <a:cubicBezTo>
                  <a:pt x="6464" y="549"/>
                  <a:pt x="6408" y="597"/>
                  <a:pt x="6353" y="639"/>
                </a:cubicBezTo>
                <a:cubicBezTo>
                  <a:pt x="4833" y="1946"/>
                  <a:pt x="3465" y="3131"/>
                  <a:pt x="2462" y="3982"/>
                </a:cubicBezTo>
                <a:lnTo>
                  <a:pt x="1307" y="5016"/>
                </a:lnTo>
                <a:cubicBezTo>
                  <a:pt x="1155" y="5137"/>
                  <a:pt x="1003" y="5259"/>
                  <a:pt x="882" y="5411"/>
                </a:cubicBezTo>
                <a:cubicBezTo>
                  <a:pt x="1064" y="5289"/>
                  <a:pt x="1216" y="5198"/>
                  <a:pt x="1337" y="5046"/>
                </a:cubicBezTo>
                <a:lnTo>
                  <a:pt x="2553" y="4073"/>
                </a:lnTo>
                <a:cubicBezTo>
                  <a:pt x="3556" y="3253"/>
                  <a:pt x="4955" y="2067"/>
                  <a:pt x="6474" y="791"/>
                </a:cubicBezTo>
                <a:cubicBezTo>
                  <a:pt x="6596" y="669"/>
                  <a:pt x="6717" y="578"/>
                  <a:pt x="6839" y="487"/>
                </a:cubicBezTo>
                <a:lnTo>
                  <a:pt x="7021" y="335"/>
                </a:lnTo>
                <a:lnTo>
                  <a:pt x="6778" y="335"/>
                </a:lnTo>
                <a:cubicBezTo>
                  <a:pt x="4894" y="213"/>
                  <a:pt x="3192" y="122"/>
                  <a:pt x="1976" y="61"/>
                </a:cubicBezTo>
                <a:lnTo>
                  <a:pt x="517" y="0"/>
                </a:ln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89" name="Google Shape;3853;p72">
            <a:extLst>
              <a:ext uri="{FF2B5EF4-FFF2-40B4-BE49-F238E27FC236}">
                <a16:creationId xmlns:a16="http://schemas.microsoft.com/office/drawing/2014/main" id="{D17E5AC0-84F4-4A22-8566-C559CD37CAD5}"/>
              </a:ext>
            </a:extLst>
          </p:cNvPr>
          <p:cNvSpPr/>
          <p:nvPr/>
        </p:nvSpPr>
        <p:spPr>
          <a:xfrm>
            <a:off x="2342487" y="3144237"/>
            <a:ext cx="252149" cy="145730"/>
          </a:xfrm>
          <a:custGeom>
            <a:avLst/>
            <a:gdLst/>
            <a:ahLst/>
            <a:cxnLst/>
            <a:rect l="l" t="t" r="r" b="b"/>
            <a:pathLst>
              <a:path w="13588" h="8284" extrusionOk="0">
                <a:moveTo>
                  <a:pt x="1762" y="0"/>
                </a:moveTo>
                <a:cubicBezTo>
                  <a:pt x="1614" y="0"/>
                  <a:pt x="1520" y="20"/>
                  <a:pt x="1520" y="20"/>
                </a:cubicBezTo>
                <a:lnTo>
                  <a:pt x="1520" y="2391"/>
                </a:lnTo>
                <a:cubicBezTo>
                  <a:pt x="1411" y="1737"/>
                  <a:pt x="862" y="1278"/>
                  <a:pt x="224" y="1278"/>
                </a:cubicBezTo>
                <a:cubicBezTo>
                  <a:pt x="150" y="1278"/>
                  <a:pt x="76" y="1284"/>
                  <a:pt x="0" y="1297"/>
                </a:cubicBezTo>
                <a:lnTo>
                  <a:pt x="365" y="5522"/>
                </a:lnTo>
                <a:cubicBezTo>
                  <a:pt x="700" y="6525"/>
                  <a:pt x="1520" y="7285"/>
                  <a:pt x="2554" y="7528"/>
                </a:cubicBezTo>
                <a:lnTo>
                  <a:pt x="5472" y="8196"/>
                </a:lnTo>
                <a:cubicBezTo>
                  <a:pt x="5815" y="8260"/>
                  <a:pt x="6433" y="8284"/>
                  <a:pt x="7179" y="8284"/>
                </a:cubicBezTo>
                <a:cubicBezTo>
                  <a:pt x="9666" y="8284"/>
                  <a:pt x="13587" y="8014"/>
                  <a:pt x="13587" y="8014"/>
                </a:cubicBezTo>
                <a:lnTo>
                  <a:pt x="13587" y="5917"/>
                </a:lnTo>
                <a:cubicBezTo>
                  <a:pt x="13587" y="5917"/>
                  <a:pt x="10761" y="4215"/>
                  <a:pt x="10244" y="3971"/>
                </a:cubicBezTo>
                <a:cubicBezTo>
                  <a:pt x="9818" y="3698"/>
                  <a:pt x="9332" y="3576"/>
                  <a:pt x="8815" y="3576"/>
                </a:cubicBezTo>
                <a:cubicBezTo>
                  <a:pt x="8511" y="3637"/>
                  <a:pt x="8602" y="3607"/>
                  <a:pt x="8450" y="4063"/>
                </a:cubicBezTo>
                <a:cubicBezTo>
                  <a:pt x="8299" y="4519"/>
                  <a:pt x="9849" y="5917"/>
                  <a:pt x="9849" y="5917"/>
                </a:cubicBezTo>
                <a:lnTo>
                  <a:pt x="7143" y="5157"/>
                </a:lnTo>
                <a:cubicBezTo>
                  <a:pt x="6809" y="4245"/>
                  <a:pt x="6566" y="3333"/>
                  <a:pt x="6384" y="2421"/>
                </a:cubicBezTo>
                <a:cubicBezTo>
                  <a:pt x="6080" y="810"/>
                  <a:pt x="4378" y="658"/>
                  <a:pt x="4377" y="658"/>
                </a:cubicBezTo>
                <a:lnTo>
                  <a:pt x="4377" y="658"/>
                </a:lnTo>
                <a:lnTo>
                  <a:pt x="5198" y="5522"/>
                </a:lnTo>
                <a:lnTo>
                  <a:pt x="4347" y="5066"/>
                </a:lnTo>
                <a:cubicBezTo>
                  <a:pt x="3922" y="4002"/>
                  <a:pt x="3648" y="2908"/>
                  <a:pt x="3496" y="1783"/>
                </a:cubicBezTo>
                <a:cubicBezTo>
                  <a:pt x="3219" y="193"/>
                  <a:pt x="2226" y="0"/>
                  <a:pt x="1762" y="0"/>
                </a:cubicBez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90" name="Google Shape;3854;p72">
            <a:extLst>
              <a:ext uri="{FF2B5EF4-FFF2-40B4-BE49-F238E27FC236}">
                <a16:creationId xmlns:a16="http://schemas.microsoft.com/office/drawing/2014/main" id="{2645DCD1-0F98-464D-BDCB-141E02666928}"/>
              </a:ext>
            </a:extLst>
          </p:cNvPr>
          <p:cNvSpPr/>
          <p:nvPr/>
        </p:nvSpPr>
        <p:spPr>
          <a:xfrm>
            <a:off x="2388174" y="2966385"/>
            <a:ext cx="79627" cy="64650"/>
          </a:xfrm>
          <a:custGeom>
            <a:avLst/>
            <a:gdLst/>
            <a:ahLst/>
            <a:cxnLst/>
            <a:rect l="l" t="t" r="r" b="b"/>
            <a:pathLst>
              <a:path w="4291" h="3675" extrusionOk="0">
                <a:moveTo>
                  <a:pt x="2271" y="1"/>
                </a:moveTo>
                <a:cubicBezTo>
                  <a:pt x="2213" y="1"/>
                  <a:pt x="2156" y="3"/>
                  <a:pt x="2098" y="8"/>
                </a:cubicBezTo>
                <a:cubicBezTo>
                  <a:pt x="517" y="282"/>
                  <a:pt x="1" y="2288"/>
                  <a:pt x="1247" y="3261"/>
                </a:cubicBezTo>
                <a:cubicBezTo>
                  <a:pt x="1602" y="3547"/>
                  <a:pt x="2004" y="3674"/>
                  <a:pt x="2396" y="3674"/>
                </a:cubicBezTo>
                <a:cubicBezTo>
                  <a:pt x="3377" y="3674"/>
                  <a:pt x="4291" y="2871"/>
                  <a:pt x="4226" y="1741"/>
                </a:cubicBezTo>
                <a:cubicBezTo>
                  <a:pt x="4111" y="735"/>
                  <a:pt x="3262" y="1"/>
                  <a:pt x="2271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91" name="Google Shape;3855;p72">
            <a:extLst>
              <a:ext uri="{FF2B5EF4-FFF2-40B4-BE49-F238E27FC236}">
                <a16:creationId xmlns:a16="http://schemas.microsoft.com/office/drawing/2014/main" id="{C9C87EF7-4883-4CE3-AFB8-3FA04F863BA3}"/>
              </a:ext>
            </a:extLst>
          </p:cNvPr>
          <p:cNvSpPr/>
          <p:nvPr/>
        </p:nvSpPr>
        <p:spPr>
          <a:xfrm>
            <a:off x="2882842" y="2987266"/>
            <a:ext cx="105495" cy="77492"/>
          </a:xfrm>
          <a:custGeom>
            <a:avLst/>
            <a:gdLst/>
            <a:ahLst/>
            <a:cxnLst/>
            <a:rect l="l" t="t" r="r" b="b"/>
            <a:pathLst>
              <a:path w="5685" h="4405" extrusionOk="0">
                <a:moveTo>
                  <a:pt x="1" y="250"/>
                </a:moveTo>
                <a:lnTo>
                  <a:pt x="183" y="311"/>
                </a:lnTo>
                <a:lnTo>
                  <a:pt x="100" y="255"/>
                </a:lnTo>
                <a:lnTo>
                  <a:pt x="100" y="255"/>
                </a:lnTo>
                <a:cubicBezTo>
                  <a:pt x="67" y="253"/>
                  <a:pt x="34" y="251"/>
                  <a:pt x="1" y="250"/>
                </a:cubicBezTo>
                <a:close/>
                <a:moveTo>
                  <a:pt x="1662" y="0"/>
                </a:moveTo>
                <a:cubicBezTo>
                  <a:pt x="1131" y="0"/>
                  <a:pt x="602" y="84"/>
                  <a:pt x="92" y="250"/>
                </a:cubicBezTo>
                <a:lnTo>
                  <a:pt x="100" y="255"/>
                </a:lnTo>
                <a:lnTo>
                  <a:pt x="100" y="255"/>
                </a:lnTo>
                <a:cubicBezTo>
                  <a:pt x="1578" y="352"/>
                  <a:pt x="2870" y="1283"/>
                  <a:pt x="3435" y="2651"/>
                </a:cubicBezTo>
                <a:cubicBezTo>
                  <a:pt x="3557" y="3077"/>
                  <a:pt x="3739" y="3472"/>
                  <a:pt x="3922" y="3867"/>
                </a:cubicBezTo>
                <a:cubicBezTo>
                  <a:pt x="4101" y="4201"/>
                  <a:pt x="4455" y="4405"/>
                  <a:pt x="4835" y="4405"/>
                </a:cubicBezTo>
                <a:cubicBezTo>
                  <a:pt x="4905" y="4405"/>
                  <a:pt x="4976" y="4398"/>
                  <a:pt x="5046" y="4384"/>
                </a:cubicBezTo>
                <a:cubicBezTo>
                  <a:pt x="5289" y="4293"/>
                  <a:pt x="5502" y="4110"/>
                  <a:pt x="5593" y="3837"/>
                </a:cubicBezTo>
                <a:cubicBezTo>
                  <a:pt x="5685" y="3563"/>
                  <a:pt x="5685" y="3289"/>
                  <a:pt x="5654" y="3016"/>
                </a:cubicBezTo>
                <a:cubicBezTo>
                  <a:pt x="5441" y="1830"/>
                  <a:pt x="4651" y="827"/>
                  <a:pt x="3557" y="371"/>
                </a:cubicBezTo>
                <a:cubicBezTo>
                  <a:pt x="2942" y="122"/>
                  <a:pt x="2301" y="0"/>
                  <a:pt x="166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92" name="Google Shape;3856;p72">
            <a:extLst>
              <a:ext uri="{FF2B5EF4-FFF2-40B4-BE49-F238E27FC236}">
                <a16:creationId xmlns:a16="http://schemas.microsoft.com/office/drawing/2014/main" id="{CAB6F48D-4F4E-4206-931B-A1EE15FC8ACB}"/>
              </a:ext>
            </a:extLst>
          </p:cNvPr>
          <p:cNvSpPr/>
          <p:nvPr/>
        </p:nvSpPr>
        <p:spPr>
          <a:xfrm>
            <a:off x="2508886" y="2322052"/>
            <a:ext cx="263989" cy="107098"/>
          </a:xfrm>
          <a:custGeom>
            <a:avLst/>
            <a:gdLst/>
            <a:ahLst/>
            <a:cxnLst/>
            <a:rect l="l" t="t" r="r" b="b"/>
            <a:pathLst>
              <a:path w="14226" h="6088" extrusionOk="0">
                <a:moveTo>
                  <a:pt x="12106" y="0"/>
                </a:moveTo>
                <a:cubicBezTo>
                  <a:pt x="12000" y="0"/>
                  <a:pt x="11895" y="4"/>
                  <a:pt x="11794" y="9"/>
                </a:cubicBezTo>
                <a:lnTo>
                  <a:pt x="2584" y="404"/>
                </a:lnTo>
                <a:cubicBezTo>
                  <a:pt x="1854" y="434"/>
                  <a:pt x="1003" y="495"/>
                  <a:pt x="517" y="1042"/>
                </a:cubicBezTo>
                <a:cubicBezTo>
                  <a:pt x="0" y="1620"/>
                  <a:pt x="31" y="2440"/>
                  <a:pt x="152" y="3200"/>
                </a:cubicBezTo>
                <a:cubicBezTo>
                  <a:pt x="274" y="3930"/>
                  <a:pt x="487" y="4690"/>
                  <a:pt x="274" y="5419"/>
                </a:cubicBezTo>
                <a:lnTo>
                  <a:pt x="14225" y="6088"/>
                </a:lnTo>
                <a:cubicBezTo>
                  <a:pt x="13526" y="4842"/>
                  <a:pt x="13374" y="3383"/>
                  <a:pt x="13861" y="1620"/>
                </a:cubicBezTo>
                <a:cubicBezTo>
                  <a:pt x="13921" y="1194"/>
                  <a:pt x="13800" y="799"/>
                  <a:pt x="13526" y="465"/>
                </a:cubicBezTo>
                <a:cubicBezTo>
                  <a:pt x="13197" y="85"/>
                  <a:pt x="12636" y="0"/>
                  <a:pt x="12106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93" name="Google Shape;3857;p72">
            <a:extLst>
              <a:ext uri="{FF2B5EF4-FFF2-40B4-BE49-F238E27FC236}">
                <a16:creationId xmlns:a16="http://schemas.microsoft.com/office/drawing/2014/main" id="{CE50B533-9B55-491E-8C97-40D5186F19B5}"/>
              </a:ext>
            </a:extLst>
          </p:cNvPr>
          <p:cNvSpPr/>
          <p:nvPr/>
        </p:nvSpPr>
        <p:spPr>
          <a:xfrm>
            <a:off x="2519036" y="2401848"/>
            <a:ext cx="225632" cy="44489"/>
          </a:xfrm>
          <a:custGeom>
            <a:avLst/>
            <a:gdLst/>
            <a:ahLst/>
            <a:cxnLst/>
            <a:rect l="l" t="t" r="r" b="b"/>
            <a:pathLst>
              <a:path w="12159" h="2529" extrusionOk="0">
                <a:moveTo>
                  <a:pt x="0" y="427"/>
                </a:moveTo>
                <a:lnTo>
                  <a:pt x="0" y="427"/>
                </a:lnTo>
                <a:cubicBezTo>
                  <a:pt x="3" y="431"/>
                  <a:pt x="6" y="434"/>
                  <a:pt x="9" y="438"/>
                </a:cubicBezTo>
                <a:lnTo>
                  <a:pt x="9" y="438"/>
                </a:lnTo>
                <a:cubicBezTo>
                  <a:pt x="7" y="434"/>
                  <a:pt x="4" y="430"/>
                  <a:pt x="0" y="427"/>
                </a:cubicBezTo>
                <a:close/>
                <a:moveTo>
                  <a:pt x="12157" y="0"/>
                </a:moveTo>
                <a:cubicBezTo>
                  <a:pt x="12120" y="0"/>
                  <a:pt x="11517" y="444"/>
                  <a:pt x="10487" y="974"/>
                </a:cubicBezTo>
                <a:cubicBezTo>
                  <a:pt x="9089" y="1673"/>
                  <a:pt x="7599" y="2129"/>
                  <a:pt x="6019" y="2281"/>
                </a:cubicBezTo>
                <a:cubicBezTo>
                  <a:pt x="5662" y="2319"/>
                  <a:pt x="5306" y="2336"/>
                  <a:pt x="4949" y="2336"/>
                </a:cubicBezTo>
                <a:cubicBezTo>
                  <a:pt x="4455" y="2336"/>
                  <a:pt x="3960" y="2304"/>
                  <a:pt x="3465" y="2251"/>
                </a:cubicBezTo>
                <a:cubicBezTo>
                  <a:pt x="2766" y="2160"/>
                  <a:pt x="2098" y="1947"/>
                  <a:pt x="1490" y="1643"/>
                </a:cubicBezTo>
                <a:cubicBezTo>
                  <a:pt x="917" y="1341"/>
                  <a:pt x="403" y="920"/>
                  <a:pt x="9" y="438"/>
                </a:cubicBezTo>
                <a:lnTo>
                  <a:pt x="9" y="438"/>
                </a:lnTo>
                <a:cubicBezTo>
                  <a:pt x="31" y="471"/>
                  <a:pt x="34" y="522"/>
                  <a:pt x="61" y="549"/>
                </a:cubicBezTo>
                <a:cubicBezTo>
                  <a:pt x="122" y="670"/>
                  <a:pt x="213" y="761"/>
                  <a:pt x="304" y="853"/>
                </a:cubicBezTo>
                <a:cubicBezTo>
                  <a:pt x="608" y="1248"/>
                  <a:pt x="973" y="1552"/>
                  <a:pt x="1429" y="1765"/>
                </a:cubicBezTo>
                <a:cubicBezTo>
                  <a:pt x="2037" y="2099"/>
                  <a:pt x="2736" y="2312"/>
                  <a:pt x="3435" y="2433"/>
                </a:cubicBezTo>
                <a:cubicBezTo>
                  <a:pt x="3907" y="2498"/>
                  <a:pt x="4380" y="2529"/>
                  <a:pt x="4848" y="2529"/>
                </a:cubicBezTo>
                <a:cubicBezTo>
                  <a:pt x="5253" y="2529"/>
                  <a:pt x="5654" y="2506"/>
                  <a:pt x="6049" y="2464"/>
                </a:cubicBezTo>
                <a:cubicBezTo>
                  <a:pt x="7630" y="2312"/>
                  <a:pt x="9149" y="1856"/>
                  <a:pt x="10548" y="1096"/>
                </a:cubicBezTo>
                <a:cubicBezTo>
                  <a:pt x="10973" y="883"/>
                  <a:pt x="11368" y="609"/>
                  <a:pt x="11763" y="336"/>
                </a:cubicBezTo>
                <a:cubicBezTo>
                  <a:pt x="11915" y="245"/>
                  <a:pt x="12037" y="123"/>
                  <a:pt x="12159" y="2"/>
                </a:cubicBezTo>
                <a:cubicBezTo>
                  <a:pt x="12159" y="1"/>
                  <a:pt x="12158" y="0"/>
                  <a:pt x="12157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94" name="Google Shape;3858;p72">
            <a:extLst>
              <a:ext uri="{FF2B5EF4-FFF2-40B4-BE49-F238E27FC236}">
                <a16:creationId xmlns:a16="http://schemas.microsoft.com/office/drawing/2014/main" id="{AFF190D4-B852-42C4-9EB2-C8935A215175}"/>
              </a:ext>
            </a:extLst>
          </p:cNvPr>
          <p:cNvSpPr/>
          <p:nvPr/>
        </p:nvSpPr>
        <p:spPr>
          <a:xfrm>
            <a:off x="2610410" y="2328403"/>
            <a:ext cx="18074" cy="117337"/>
          </a:xfrm>
          <a:custGeom>
            <a:avLst/>
            <a:gdLst/>
            <a:ahLst/>
            <a:cxnLst/>
            <a:rect l="l" t="t" r="r" b="b"/>
            <a:pathLst>
              <a:path w="974" h="6670" extrusionOk="0">
                <a:moveTo>
                  <a:pt x="791" y="0"/>
                </a:moveTo>
                <a:cubicBezTo>
                  <a:pt x="714" y="0"/>
                  <a:pt x="653" y="29"/>
                  <a:pt x="608" y="73"/>
                </a:cubicBezTo>
                <a:cubicBezTo>
                  <a:pt x="365" y="225"/>
                  <a:pt x="183" y="438"/>
                  <a:pt x="122" y="711"/>
                </a:cubicBezTo>
                <a:cubicBezTo>
                  <a:pt x="0" y="1076"/>
                  <a:pt x="0" y="1471"/>
                  <a:pt x="61" y="1836"/>
                </a:cubicBezTo>
                <a:cubicBezTo>
                  <a:pt x="152" y="2262"/>
                  <a:pt x="213" y="2718"/>
                  <a:pt x="304" y="3204"/>
                </a:cubicBezTo>
                <a:cubicBezTo>
                  <a:pt x="456" y="4146"/>
                  <a:pt x="608" y="5028"/>
                  <a:pt x="730" y="5666"/>
                </a:cubicBezTo>
                <a:cubicBezTo>
                  <a:pt x="760" y="6000"/>
                  <a:pt x="852" y="6365"/>
                  <a:pt x="973" y="6669"/>
                </a:cubicBezTo>
                <a:cubicBezTo>
                  <a:pt x="973" y="6335"/>
                  <a:pt x="943" y="6000"/>
                  <a:pt x="882" y="5666"/>
                </a:cubicBezTo>
                <a:cubicBezTo>
                  <a:pt x="791" y="5028"/>
                  <a:pt x="639" y="4146"/>
                  <a:pt x="487" y="3174"/>
                </a:cubicBezTo>
                <a:cubicBezTo>
                  <a:pt x="396" y="2718"/>
                  <a:pt x="335" y="2262"/>
                  <a:pt x="244" y="1836"/>
                </a:cubicBezTo>
                <a:cubicBezTo>
                  <a:pt x="183" y="1471"/>
                  <a:pt x="183" y="1107"/>
                  <a:pt x="244" y="742"/>
                </a:cubicBezTo>
                <a:cubicBezTo>
                  <a:pt x="304" y="499"/>
                  <a:pt x="456" y="286"/>
                  <a:pt x="639" y="134"/>
                </a:cubicBezTo>
                <a:cubicBezTo>
                  <a:pt x="700" y="104"/>
                  <a:pt x="791" y="43"/>
                  <a:pt x="882" y="12"/>
                </a:cubicBezTo>
                <a:cubicBezTo>
                  <a:pt x="849" y="4"/>
                  <a:pt x="819" y="0"/>
                  <a:pt x="79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95" name="Google Shape;3859;p72">
            <a:extLst>
              <a:ext uri="{FF2B5EF4-FFF2-40B4-BE49-F238E27FC236}">
                <a16:creationId xmlns:a16="http://schemas.microsoft.com/office/drawing/2014/main" id="{CC257724-7B0A-4E1E-BECD-4886B0392850}"/>
              </a:ext>
            </a:extLst>
          </p:cNvPr>
          <p:cNvSpPr/>
          <p:nvPr/>
        </p:nvSpPr>
        <p:spPr>
          <a:xfrm>
            <a:off x="2695585" y="2323671"/>
            <a:ext cx="22008" cy="96930"/>
          </a:xfrm>
          <a:custGeom>
            <a:avLst/>
            <a:gdLst/>
            <a:ahLst/>
            <a:cxnLst/>
            <a:rect l="l" t="t" r="r" b="b"/>
            <a:pathLst>
              <a:path w="1186" h="5510" extrusionOk="0">
                <a:moveTo>
                  <a:pt x="65" y="0"/>
                </a:moveTo>
                <a:cubicBezTo>
                  <a:pt x="23" y="0"/>
                  <a:pt x="0" y="8"/>
                  <a:pt x="0" y="8"/>
                </a:cubicBezTo>
                <a:cubicBezTo>
                  <a:pt x="0" y="38"/>
                  <a:pt x="61" y="38"/>
                  <a:pt x="183" y="99"/>
                </a:cubicBezTo>
                <a:cubicBezTo>
                  <a:pt x="335" y="221"/>
                  <a:pt x="456" y="403"/>
                  <a:pt x="487" y="585"/>
                </a:cubicBezTo>
                <a:cubicBezTo>
                  <a:pt x="547" y="1102"/>
                  <a:pt x="608" y="1832"/>
                  <a:pt x="699" y="2622"/>
                </a:cubicBezTo>
                <a:cubicBezTo>
                  <a:pt x="821" y="3412"/>
                  <a:pt x="912" y="4142"/>
                  <a:pt x="1003" y="4658"/>
                </a:cubicBezTo>
                <a:cubicBezTo>
                  <a:pt x="1003" y="4932"/>
                  <a:pt x="1064" y="5236"/>
                  <a:pt x="1155" y="5509"/>
                </a:cubicBezTo>
                <a:cubicBezTo>
                  <a:pt x="1186" y="5205"/>
                  <a:pt x="1155" y="4932"/>
                  <a:pt x="1125" y="4658"/>
                </a:cubicBezTo>
                <a:cubicBezTo>
                  <a:pt x="1064" y="4111"/>
                  <a:pt x="1003" y="3412"/>
                  <a:pt x="912" y="2591"/>
                </a:cubicBezTo>
                <a:cubicBezTo>
                  <a:pt x="790" y="1801"/>
                  <a:pt x="730" y="1102"/>
                  <a:pt x="608" y="555"/>
                </a:cubicBezTo>
                <a:cubicBezTo>
                  <a:pt x="547" y="342"/>
                  <a:pt x="426" y="160"/>
                  <a:pt x="243" y="38"/>
                </a:cubicBezTo>
                <a:cubicBezTo>
                  <a:pt x="167" y="8"/>
                  <a:pt x="107" y="0"/>
                  <a:pt x="65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96" name="Google Shape;3860;p72">
            <a:extLst>
              <a:ext uri="{FF2B5EF4-FFF2-40B4-BE49-F238E27FC236}">
                <a16:creationId xmlns:a16="http://schemas.microsoft.com/office/drawing/2014/main" id="{69FDA33E-EBE0-4938-B4FF-D45085511B2F}"/>
              </a:ext>
            </a:extLst>
          </p:cNvPr>
          <p:cNvSpPr/>
          <p:nvPr/>
        </p:nvSpPr>
        <p:spPr>
          <a:xfrm>
            <a:off x="2531451" y="2329142"/>
            <a:ext cx="23140" cy="92533"/>
          </a:xfrm>
          <a:custGeom>
            <a:avLst/>
            <a:gdLst/>
            <a:ahLst/>
            <a:cxnLst/>
            <a:rect l="l" t="t" r="r" b="b"/>
            <a:pathLst>
              <a:path w="1247" h="5260" extrusionOk="0">
                <a:moveTo>
                  <a:pt x="1246" y="1"/>
                </a:moveTo>
                <a:cubicBezTo>
                  <a:pt x="942" y="31"/>
                  <a:pt x="699" y="183"/>
                  <a:pt x="517" y="426"/>
                </a:cubicBezTo>
                <a:cubicBezTo>
                  <a:pt x="304" y="669"/>
                  <a:pt x="182" y="973"/>
                  <a:pt x="91" y="1277"/>
                </a:cubicBezTo>
                <a:cubicBezTo>
                  <a:pt x="30" y="1642"/>
                  <a:pt x="0" y="2037"/>
                  <a:pt x="61" y="2402"/>
                </a:cubicBezTo>
                <a:cubicBezTo>
                  <a:pt x="122" y="3192"/>
                  <a:pt x="213" y="3922"/>
                  <a:pt x="274" y="4408"/>
                </a:cubicBezTo>
                <a:cubicBezTo>
                  <a:pt x="304" y="4712"/>
                  <a:pt x="365" y="4986"/>
                  <a:pt x="426" y="5259"/>
                </a:cubicBezTo>
                <a:cubicBezTo>
                  <a:pt x="456" y="4955"/>
                  <a:pt x="456" y="4682"/>
                  <a:pt x="426" y="4408"/>
                </a:cubicBezTo>
                <a:cubicBezTo>
                  <a:pt x="395" y="3891"/>
                  <a:pt x="334" y="3192"/>
                  <a:pt x="274" y="2402"/>
                </a:cubicBezTo>
                <a:cubicBezTo>
                  <a:pt x="243" y="2037"/>
                  <a:pt x="243" y="1673"/>
                  <a:pt x="304" y="1308"/>
                </a:cubicBezTo>
                <a:cubicBezTo>
                  <a:pt x="334" y="1034"/>
                  <a:pt x="456" y="761"/>
                  <a:pt x="638" y="518"/>
                </a:cubicBezTo>
                <a:cubicBezTo>
                  <a:pt x="790" y="305"/>
                  <a:pt x="1003" y="122"/>
                  <a:pt x="124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97" name="Google Shape;3861;p72">
            <a:extLst>
              <a:ext uri="{FF2B5EF4-FFF2-40B4-BE49-F238E27FC236}">
                <a16:creationId xmlns:a16="http://schemas.microsoft.com/office/drawing/2014/main" id="{D7F97D0E-CC73-4C5B-BA5A-3863B77BFDB9}"/>
              </a:ext>
            </a:extLst>
          </p:cNvPr>
          <p:cNvSpPr/>
          <p:nvPr/>
        </p:nvSpPr>
        <p:spPr>
          <a:xfrm>
            <a:off x="1234128" y="3283071"/>
            <a:ext cx="645850" cy="725624"/>
          </a:xfrm>
          <a:custGeom>
            <a:avLst/>
            <a:gdLst/>
            <a:ahLst/>
            <a:cxnLst/>
            <a:rect l="l" t="t" r="r" b="b"/>
            <a:pathLst>
              <a:path w="34804" h="41248" extrusionOk="0">
                <a:moveTo>
                  <a:pt x="1673" y="0"/>
                </a:moveTo>
                <a:lnTo>
                  <a:pt x="1" y="41156"/>
                </a:lnTo>
                <a:lnTo>
                  <a:pt x="15320" y="41156"/>
                </a:lnTo>
                <a:lnTo>
                  <a:pt x="16080" y="24499"/>
                </a:lnTo>
                <a:lnTo>
                  <a:pt x="18846" y="41156"/>
                </a:lnTo>
                <a:lnTo>
                  <a:pt x="34804" y="41247"/>
                </a:lnTo>
                <a:cubicBezTo>
                  <a:pt x="34804" y="41247"/>
                  <a:pt x="33679" y="3739"/>
                  <a:pt x="33679" y="1763"/>
                </a:cubicBezTo>
                <a:lnTo>
                  <a:pt x="1673" y="0"/>
                </a:lnTo>
                <a:close/>
              </a:path>
            </a:pathLst>
          </a:custGeom>
          <a:solidFill>
            <a:srgbClr val="F5AA79"/>
          </a:solidFill>
          <a:ln w="9875" cap="flat" cmpd="sng">
            <a:solidFill>
              <a:srgbClr val="F5AA78"/>
            </a:solidFill>
            <a:prstDash val="solid"/>
            <a:miter lim="3039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98" name="Google Shape;3862;p72">
            <a:extLst>
              <a:ext uri="{FF2B5EF4-FFF2-40B4-BE49-F238E27FC236}">
                <a16:creationId xmlns:a16="http://schemas.microsoft.com/office/drawing/2014/main" id="{1DBFE81B-FC70-41CD-A9C2-29FE7B361D33}"/>
              </a:ext>
            </a:extLst>
          </p:cNvPr>
          <p:cNvSpPr/>
          <p:nvPr/>
        </p:nvSpPr>
        <p:spPr>
          <a:xfrm>
            <a:off x="834787" y="2447323"/>
            <a:ext cx="464235" cy="696140"/>
          </a:xfrm>
          <a:custGeom>
            <a:avLst/>
            <a:gdLst/>
            <a:ahLst/>
            <a:cxnLst/>
            <a:rect l="l" t="t" r="r" b="b"/>
            <a:pathLst>
              <a:path w="25017" h="39572" extrusionOk="0">
                <a:moveTo>
                  <a:pt x="25016" y="0"/>
                </a:moveTo>
                <a:lnTo>
                  <a:pt x="25016" y="0"/>
                </a:lnTo>
                <a:cubicBezTo>
                  <a:pt x="20670" y="1490"/>
                  <a:pt x="16262" y="26171"/>
                  <a:pt x="16262" y="26171"/>
                </a:cubicBezTo>
                <a:lnTo>
                  <a:pt x="6050" y="16687"/>
                </a:lnTo>
                <a:lnTo>
                  <a:pt x="1" y="21611"/>
                </a:lnTo>
                <a:lnTo>
                  <a:pt x="8147" y="33770"/>
                </a:lnTo>
                <a:cubicBezTo>
                  <a:pt x="10650" y="37493"/>
                  <a:pt x="14798" y="39571"/>
                  <a:pt x="19060" y="39571"/>
                </a:cubicBezTo>
                <a:cubicBezTo>
                  <a:pt x="20957" y="39571"/>
                  <a:pt x="22876" y="39160"/>
                  <a:pt x="24682" y="38299"/>
                </a:cubicBezTo>
                <a:lnTo>
                  <a:pt x="25016" y="0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99" name="Google Shape;3863;p72">
            <a:extLst>
              <a:ext uri="{FF2B5EF4-FFF2-40B4-BE49-F238E27FC236}">
                <a16:creationId xmlns:a16="http://schemas.microsoft.com/office/drawing/2014/main" id="{99F8868B-5192-4542-AAEC-99EE846B9CE4}"/>
              </a:ext>
            </a:extLst>
          </p:cNvPr>
          <p:cNvSpPr/>
          <p:nvPr/>
        </p:nvSpPr>
        <p:spPr>
          <a:xfrm>
            <a:off x="676293" y="2033988"/>
            <a:ext cx="864133" cy="1374231"/>
          </a:xfrm>
          <a:custGeom>
            <a:avLst/>
            <a:gdLst/>
            <a:ahLst/>
            <a:cxnLst/>
            <a:rect l="l" t="t" r="r" b="b"/>
            <a:pathLst>
              <a:path w="46567" h="78118" extrusionOk="0">
                <a:moveTo>
                  <a:pt x="1" y="0"/>
                </a:moveTo>
                <a:lnTo>
                  <a:pt x="1733" y="23679"/>
                </a:lnTo>
                <a:lnTo>
                  <a:pt x="30153" y="78117"/>
                </a:lnTo>
                <a:lnTo>
                  <a:pt x="46567" y="68634"/>
                </a:lnTo>
                <a:lnTo>
                  <a:pt x="18572" y="15381"/>
                </a:lnTo>
                <a:lnTo>
                  <a:pt x="1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00" name="Google Shape;3864;p72">
            <a:extLst>
              <a:ext uri="{FF2B5EF4-FFF2-40B4-BE49-F238E27FC236}">
                <a16:creationId xmlns:a16="http://schemas.microsoft.com/office/drawing/2014/main" id="{8680C32C-E68B-4E7C-B691-4DD45498A9D6}"/>
              </a:ext>
            </a:extLst>
          </p:cNvPr>
          <p:cNvSpPr/>
          <p:nvPr/>
        </p:nvSpPr>
        <p:spPr>
          <a:xfrm>
            <a:off x="676293" y="2033988"/>
            <a:ext cx="349721" cy="432141"/>
          </a:xfrm>
          <a:custGeom>
            <a:avLst/>
            <a:gdLst/>
            <a:ahLst/>
            <a:cxnLst/>
            <a:rect l="l" t="t" r="r" b="b"/>
            <a:pathLst>
              <a:path w="18846" h="24565" extrusionOk="0">
                <a:moveTo>
                  <a:pt x="1" y="0"/>
                </a:moveTo>
                <a:lnTo>
                  <a:pt x="1733" y="23496"/>
                </a:lnTo>
                <a:cubicBezTo>
                  <a:pt x="2664" y="24230"/>
                  <a:pt x="3730" y="24565"/>
                  <a:pt x="4772" y="24565"/>
                </a:cubicBezTo>
                <a:cubicBezTo>
                  <a:pt x="7098" y="24565"/>
                  <a:pt x="9310" y="22898"/>
                  <a:pt x="9666" y="20274"/>
                </a:cubicBezTo>
                <a:cubicBezTo>
                  <a:pt x="10492" y="20941"/>
                  <a:pt x="11413" y="21235"/>
                  <a:pt x="12306" y="21235"/>
                </a:cubicBezTo>
                <a:cubicBezTo>
                  <a:pt x="14832" y="21235"/>
                  <a:pt x="17133" y="18885"/>
                  <a:pt x="16414" y="15988"/>
                </a:cubicBezTo>
                <a:lnTo>
                  <a:pt x="16414" y="15988"/>
                </a:lnTo>
                <a:lnTo>
                  <a:pt x="16566" y="16080"/>
                </a:lnTo>
                <a:cubicBezTo>
                  <a:pt x="16834" y="16234"/>
                  <a:pt x="17126" y="16308"/>
                  <a:pt x="17414" y="16308"/>
                </a:cubicBezTo>
                <a:cubicBezTo>
                  <a:pt x="17976" y="16308"/>
                  <a:pt x="18524" y="16025"/>
                  <a:pt x="18846" y="15502"/>
                </a:cubicBez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01" name="Google Shape;3865;p72">
            <a:extLst>
              <a:ext uri="{FF2B5EF4-FFF2-40B4-BE49-F238E27FC236}">
                <a16:creationId xmlns:a16="http://schemas.microsoft.com/office/drawing/2014/main" id="{EF9C95F9-3D5B-4A01-8605-D45E51926B15}"/>
              </a:ext>
            </a:extLst>
          </p:cNvPr>
          <p:cNvSpPr/>
          <p:nvPr/>
        </p:nvSpPr>
        <p:spPr>
          <a:xfrm>
            <a:off x="676293" y="2033988"/>
            <a:ext cx="141031" cy="176533"/>
          </a:xfrm>
          <a:custGeom>
            <a:avLst/>
            <a:gdLst/>
            <a:ahLst/>
            <a:cxnLst/>
            <a:rect l="l" t="t" r="r" b="b"/>
            <a:pathLst>
              <a:path w="7600" h="10035" extrusionOk="0">
                <a:moveTo>
                  <a:pt x="1" y="0"/>
                </a:moveTo>
                <a:lnTo>
                  <a:pt x="700" y="9514"/>
                </a:lnTo>
                <a:cubicBezTo>
                  <a:pt x="700" y="9514"/>
                  <a:pt x="1519" y="10034"/>
                  <a:pt x="2703" y="10034"/>
                </a:cubicBezTo>
                <a:cubicBezTo>
                  <a:pt x="4079" y="10034"/>
                  <a:pt x="5949" y="9332"/>
                  <a:pt x="7599" y="6292"/>
                </a:cubicBezTo>
                <a:lnTo>
                  <a:pt x="1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02" name="Google Shape;3866;p72">
            <a:extLst>
              <a:ext uri="{FF2B5EF4-FFF2-40B4-BE49-F238E27FC236}">
                <a16:creationId xmlns:a16="http://schemas.microsoft.com/office/drawing/2014/main" id="{729FCF1A-40FE-4DF0-8667-4B912FDC2425}"/>
              </a:ext>
            </a:extLst>
          </p:cNvPr>
          <p:cNvSpPr/>
          <p:nvPr/>
        </p:nvSpPr>
        <p:spPr>
          <a:xfrm>
            <a:off x="853399" y="2391716"/>
            <a:ext cx="499214" cy="938431"/>
          </a:xfrm>
          <a:custGeom>
            <a:avLst/>
            <a:gdLst/>
            <a:ahLst/>
            <a:cxnLst/>
            <a:rect l="l" t="t" r="r" b="b"/>
            <a:pathLst>
              <a:path w="26902" h="53345" extrusionOk="0">
                <a:moveTo>
                  <a:pt x="62" y="0"/>
                </a:moveTo>
                <a:lnTo>
                  <a:pt x="62" y="0"/>
                </a:lnTo>
                <a:cubicBezTo>
                  <a:pt x="1" y="30"/>
                  <a:pt x="5958" y="12006"/>
                  <a:pt x="13375" y="26718"/>
                </a:cubicBezTo>
                <a:cubicBezTo>
                  <a:pt x="20782" y="41441"/>
                  <a:pt x="26795" y="53344"/>
                  <a:pt x="26870" y="53344"/>
                </a:cubicBezTo>
                <a:cubicBezTo>
                  <a:pt x="26870" y="53344"/>
                  <a:pt x="26871" y="53344"/>
                  <a:pt x="26871" y="53344"/>
                </a:cubicBezTo>
                <a:cubicBezTo>
                  <a:pt x="26901" y="53314"/>
                  <a:pt x="20974" y="41368"/>
                  <a:pt x="13557" y="26627"/>
                </a:cubicBezTo>
                <a:cubicBezTo>
                  <a:pt x="6141" y="11915"/>
                  <a:pt x="122" y="0"/>
                  <a:pt x="6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03" name="Google Shape;3867;p72">
            <a:extLst>
              <a:ext uri="{FF2B5EF4-FFF2-40B4-BE49-F238E27FC236}">
                <a16:creationId xmlns:a16="http://schemas.microsoft.com/office/drawing/2014/main" id="{854ACEBD-5BE1-4CC2-A2E6-5245DD6C74DB}"/>
              </a:ext>
            </a:extLst>
          </p:cNvPr>
          <p:cNvSpPr/>
          <p:nvPr/>
        </p:nvSpPr>
        <p:spPr>
          <a:xfrm>
            <a:off x="980309" y="2320047"/>
            <a:ext cx="499214" cy="938449"/>
          </a:xfrm>
          <a:custGeom>
            <a:avLst/>
            <a:gdLst/>
            <a:ahLst/>
            <a:cxnLst/>
            <a:rect l="l" t="t" r="r" b="b"/>
            <a:pathLst>
              <a:path w="26902" h="53346" extrusionOk="0">
                <a:moveTo>
                  <a:pt x="32" y="1"/>
                </a:moveTo>
                <a:cubicBezTo>
                  <a:pt x="31" y="1"/>
                  <a:pt x="31" y="1"/>
                  <a:pt x="31" y="1"/>
                </a:cubicBezTo>
                <a:cubicBezTo>
                  <a:pt x="1" y="31"/>
                  <a:pt x="5958" y="11977"/>
                  <a:pt x="13345" y="26719"/>
                </a:cubicBezTo>
                <a:cubicBezTo>
                  <a:pt x="20761" y="41430"/>
                  <a:pt x="26810" y="53345"/>
                  <a:pt x="26840" y="53345"/>
                </a:cubicBezTo>
                <a:cubicBezTo>
                  <a:pt x="26901" y="53315"/>
                  <a:pt x="20943" y="41369"/>
                  <a:pt x="13527" y="26628"/>
                </a:cubicBezTo>
                <a:cubicBezTo>
                  <a:pt x="6120" y="11904"/>
                  <a:pt x="107" y="1"/>
                  <a:pt x="3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04" name="Google Shape;3868;p72">
            <a:extLst>
              <a:ext uri="{FF2B5EF4-FFF2-40B4-BE49-F238E27FC236}">
                <a16:creationId xmlns:a16="http://schemas.microsoft.com/office/drawing/2014/main" id="{DEB5370F-8C18-449C-A64A-98ECF6808D67}"/>
              </a:ext>
            </a:extLst>
          </p:cNvPr>
          <p:cNvSpPr/>
          <p:nvPr/>
        </p:nvSpPr>
        <p:spPr>
          <a:xfrm>
            <a:off x="775572" y="2591698"/>
            <a:ext cx="158512" cy="220847"/>
          </a:xfrm>
          <a:custGeom>
            <a:avLst/>
            <a:gdLst/>
            <a:ahLst/>
            <a:cxnLst/>
            <a:rect l="l" t="t" r="r" b="b"/>
            <a:pathLst>
              <a:path w="8542" h="12554" extrusionOk="0">
                <a:moveTo>
                  <a:pt x="4468" y="0"/>
                </a:moveTo>
                <a:lnTo>
                  <a:pt x="791" y="1489"/>
                </a:lnTo>
                <a:lnTo>
                  <a:pt x="0" y="4438"/>
                </a:lnTo>
                <a:lnTo>
                  <a:pt x="1277" y="9392"/>
                </a:lnTo>
                <a:lnTo>
                  <a:pt x="4256" y="12553"/>
                </a:lnTo>
                <a:lnTo>
                  <a:pt x="6262" y="10882"/>
                </a:lnTo>
                <a:lnTo>
                  <a:pt x="6383" y="7842"/>
                </a:lnTo>
                <a:lnTo>
                  <a:pt x="6626" y="6140"/>
                </a:lnTo>
                <a:cubicBezTo>
                  <a:pt x="6626" y="6140"/>
                  <a:pt x="8450" y="5562"/>
                  <a:pt x="8481" y="5289"/>
                </a:cubicBezTo>
                <a:cubicBezTo>
                  <a:pt x="8541" y="5015"/>
                  <a:pt x="8268" y="4073"/>
                  <a:pt x="7994" y="4043"/>
                </a:cubicBezTo>
                <a:cubicBezTo>
                  <a:pt x="7988" y="4042"/>
                  <a:pt x="7982" y="4042"/>
                  <a:pt x="7975" y="4042"/>
                </a:cubicBezTo>
                <a:cubicBezTo>
                  <a:pt x="7640" y="4042"/>
                  <a:pt x="5806" y="4711"/>
                  <a:pt x="5806" y="4711"/>
                </a:cubicBezTo>
                <a:cubicBezTo>
                  <a:pt x="5806" y="4711"/>
                  <a:pt x="8055" y="2918"/>
                  <a:pt x="7994" y="2644"/>
                </a:cubicBezTo>
                <a:cubicBezTo>
                  <a:pt x="7933" y="2340"/>
                  <a:pt x="7690" y="1611"/>
                  <a:pt x="7234" y="1520"/>
                </a:cubicBezTo>
                <a:cubicBezTo>
                  <a:pt x="7226" y="1519"/>
                  <a:pt x="7217" y="1518"/>
                  <a:pt x="7207" y="1518"/>
                </a:cubicBezTo>
                <a:cubicBezTo>
                  <a:pt x="6652" y="1518"/>
                  <a:pt x="3131" y="3161"/>
                  <a:pt x="3131" y="3161"/>
                </a:cubicBezTo>
                <a:lnTo>
                  <a:pt x="2553" y="4529"/>
                </a:lnTo>
                <a:lnTo>
                  <a:pt x="2037" y="2371"/>
                </a:lnTo>
                <a:cubicBezTo>
                  <a:pt x="2037" y="2371"/>
                  <a:pt x="5289" y="1489"/>
                  <a:pt x="4468" y="0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05" name="Google Shape;3869;p72">
            <a:extLst>
              <a:ext uri="{FF2B5EF4-FFF2-40B4-BE49-F238E27FC236}">
                <a16:creationId xmlns:a16="http://schemas.microsoft.com/office/drawing/2014/main" id="{52E5C42C-5F9A-4C59-A5BD-0C4F28CBCFBB}"/>
              </a:ext>
            </a:extLst>
          </p:cNvPr>
          <p:cNvSpPr/>
          <p:nvPr/>
        </p:nvSpPr>
        <p:spPr>
          <a:xfrm>
            <a:off x="863550" y="2674028"/>
            <a:ext cx="19206" cy="40655"/>
          </a:xfrm>
          <a:custGeom>
            <a:avLst/>
            <a:gdLst/>
            <a:ahLst/>
            <a:cxnLst/>
            <a:rect l="l" t="t" r="r" b="b"/>
            <a:pathLst>
              <a:path w="1035" h="2311" extrusionOk="0">
                <a:moveTo>
                  <a:pt x="1034" y="1"/>
                </a:moveTo>
                <a:cubicBezTo>
                  <a:pt x="1034" y="1"/>
                  <a:pt x="882" y="62"/>
                  <a:pt x="700" y="214"/>
                </a:cubicBezTo>
                <a:cubicBezTo>
                  <a:pt x="244" y="639"/>
                  <a:pt x="1" y="1278"/>
                  <a:pt x="62" y="1916"/>
                </a:cubicBezTo>
                <a:cubicBezTo>
                  <a:pt x="92" y="2037"/>
                  <a:pt x="123" y="2189"/>
                  <a:pt x="183" y="2311"/>
                </a:cubicBezTo>
                <a:lnTo>
                  <a:pt x="183" y="2281"/>
                </a:lnTo>
                <a:cubicBezTo>
                  <a:pt x="123" y="1430"/>
                  <a:pt x="426" y="609"/>
                  <a:pt x="1034" y="1"/>
                </a:cubicBezTo>
                <a:close/>
              </a:path>
            </a:pathLst>
          </a:custGeom>
          <a:solidFill>
            <a:srgbClr val="AA65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06" name="Google Shape;3870;p72">
            <a:extLst>
              <a:ext uri="{FF2B5EF4-FFF2-40B4-BE49-F238E27FC236}">
                <a16:creationId xmlns:a16="http://schemas.microsoft.com/office/drawing/2014/main" id="{479C6FEA-A708-4C55-80CD-961DB4FD8419}"/>
              </a:ext>
            </a:extLst>
          </p:cNvPr>
          <p:cNvSpPr/>
          <p:nvPr/>
        </p:nvSpPr>
        <p:spPr>
          <a:xfrm>
            <a:off x="834787" y="2632335"/>
            <a:ext cx="82930" cy="70596"/>
          </a:xfrm>
          <a:custGeom>
            <a:avLst/>
            <a:gdLst/>
            <a:ahLst/>
            <a:cxnLst/>
            <a:rect l="l" t="t" r="r" b="b"/>
            <a:pathLst>
              <a:path w="4469" h="4013" extrusionOk="0">
                <a:moveTo>
                  <a:pt x="4469" y="0"/>
                </a:moveTo>
                <a:lnTo>
                  <a:pt x="4469" y="0"/>
                </a:lnTo>
                <a:cubicBezTo>
                  <a:pt x="4165" y="61"/>
                  <a:pt x="3831" y="152"/>
                  <a:pt x="3527" y="274"/>
                </a:cubicBezTo>
                <a:cubicBezTo>
                  <a:pt x="2949" y="456"/>
                  <a:pt x="2159" y="699"/>
                  <a:pt x="1277" y="1034"/>
                </a:cubicBezTo>
                <a:cubicBezTo>
                  <a:pt x="1034" y="1094"/>
                  <a:pt x="852" y="1246"/>
                  <a:pt x="669" y="1398"/>
                </a:cubicBezTo>
                <a:cubicBezTo>
                  <a:pt x="517" y="1581"/>
                  <a:pt x="396" y="1763"/>
                  <a:pt x="335" y="1976"/>
                </a:cubicBezTo>
                <a:cubicBezTo>
                  <a:pt x="214" y="2341"/>
                  <a:pt x="153" y="2675"/>
                  <a:pt x="153" y="3040"/>
                </a:cubicBezTo>
                <a:cubicBezTo>
                  <a:pt x="122" y="3374"/>
                  <a:pt x="62" y="3708"/>
                  <a:pt x="1" y="4012"/>
                </a:cubicBezTo>
                <a:cubicBezTo>
                  <a:pt x="183" y="3708"/>
                  <a:pt x="274" y="3404"/>
                  <a:pt x="274" y="3040"/>
                </a:cubicBezTo>
                <a:cubicBezTo>
                  <a:pt x="305" y="2705"/>
                  <a:pt x="366" y="2371"/>
                  <a:pt x="487" y="2037"/>
                </a:cubicBezTo>
                <a:cubicBezTo>
                  <a:pt x="548" y="1854"/>
                  <a:pt x="669" y="1672"/>
                  <a:pt x="791" y="1520"/>
                </a:cubicBezTo>
                <a:cubicBezTo>
                  <a:pt x="943" y="1368"/>
                  <a:pt x="1125" y="1277"/>
                  <a:pt x="1338" y="1185"/>
                </a:cubicBezTo>
                <a:cubicBezTo>
                  <a:pt x="2220" y="882"/>
                  <a:pt x="3010" y="608"/>
                  <a:pt x="3557" y="395"/>
                </a:cubicBezTo>
                <a:cubicBezTo>
                  <a:pt x="3891" y="274"/>
                  <a:pt x="4195" y="152"/>
                  <a:pt x="4469" y="0"/>
                </a:cubicBezTo>
                <a:close/>
              </a:path>
            </a:pathLst>
          </a:custGeom>
          <a:solidFill>
            <a:srgbClr val="AA65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07" name="Google Shape;3871;p72">
            <a:extLst>
              <a:ext uri="{FF2B5EF4-FFF2-40B4-BE49-F238E27FC236}">
                <a16:creationId xmlns:a16="http://schemas.microsoft.com/office/drawing/2014/main" id="{38311DDF-6F4D-4EDF-9071-BAF1FC55299F}"/>
              </a:ext>
            </a:extLst>
          </p:cNvPr>
          <p:cNvSpPr/>
          <p:nvPr/>
        </p:nvSpPr>
        <p:spPr>
          <a:xfrm>
            <a:off x="817863" y="2666006"/>
            <a:ext cx="6235" cy="25156"/>
          </a:xfrm>
          <a:custGeom>
            <a:avLst/>
            <a:gdLst/>
            <a:ahLst/>
            <a:cxnLst/>
            <a:rect l="l" t="t" r="r" b="b"/>
            <a:pathLst>
              <a:path w="336" h="1430" extrusionOk="0">
                <a:moveTo>
                  <a:pt x="305" y="1"/>
                </a:moveTo>
                <a:cubicBezTo>
                  <a:pt x="244" y="1"/>
                  <a:pt x="153" y="305"/>
                  <a:pt x="92" y="700"/>
                </a:cubicBezTo>
                <a:cubicBezTo>
                  <a:pt x="31" y="1095"/>
                  <a:pt x="1" y="1430"/>
                  <a:pt x="62" y="1430"/>
                </a:cubicBezTo>
                <a:cubicBezTo>
                  <a:pt x="122" y="1430"/>
                  <a:pt x="214" y="1126"/>
                  <a:pt x="274" y="730"/>
                </a:cubicBezTo>
                <a:cubicBezTo>
                  <a:pt x="335" y="487"/>
                  <a:pt x="335" y="244"/>
                  <a:pt x="305" y="1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08" name="Google Shape;3872;p72">
            <a:extLst>
              <a:ext uri="{FF2B5EF4-FFF2-40B4-BE49-F238E27FC236}">
                <a16:creationId xmlns:a16="http://schemas.microsoft.com/office/drawing/2014/main" id="{BD0BF673-7D1F-44B8-A1CE-D0EAE9E1FE06}"/>
              </a:ext>
            </a:extLst>
          </p:cNvPr>
          <p:cNvSpPr/>
          <p:nvPr/>
        </p:nvSpPr>
        <p:spPr>
          <a:xfrm>
            <a:off x="1320993" y="2303475"/>
            <a:ext cx="422500" cy="1156287"/>
          </a:xfrm>
          <a:custGeom>
            <a:avLst/>
            <a:gdLst/>
            <a:ahLst/>
            <a:cxnLst/>
            <a:rect l="l" t="t" r="r" b="b"/>
            <a:pathLst>
              <a:path w="22768" h="65729" extrusionOk="0">
                <a:moveTo>
                  <a:pt x="19545" y="1"/>
                </a:moveTo>
                <a:lnTo>
                  <a:pt x="7478" y="2767"/>
                </a:lnTo>
                <a:lnTo>
                  <a:pt x="6414" y="3648"/>
                </a:lnTo>
                <a:lnTo>
                  <a:pt x="1" y="62798"/>
                </a:lnTo>
                <a:cubicBezTo>
                  <a:pt x="2009" y="64872"/>
                  <a:pt x="7107" y="65729"/>
                  <a:pt x="11635" y="65729"/>
                </a:cubicBezTo>
                <a:cubicBezTo>
                  <a:pt x="13345" y="65729"/>
                  <a:pt x="14974" y="65607"/>
                  <a:pt x="16323" y="65382"/>
                </a:cubicBezTo>
                <a:lnTo>
                  <a:pt x="22767" y="1095"/>
                </a:lnTo>
                <a:lnTo>
                  <a:pt x="19545" y="1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09" name="Google Shape;3873;p72">
            <a:extLst>
              <a:ext uri="{FF2B5EF4-FFF2-40B4-BE49-F238E27FC236}">
                <a16:creationId xmlns:a16="http://schemas.microsoft.com/office/drawing/2014/main" id="{71CC219E-B5A7-484F-B4F1-C86A5B7F5B20}"/>
              </a:ext>
            </a:extLst>
          </p:cNvPr>
          <p:cNvSpPr/>
          <p:nvPr/>
        </p:nvSpPr>
        <p:spPr>
          <a:xfrm>
            <a:off x="1615433" y="2310969"/>
            <a:ext cx="302345" cy="1249629"/>
          </a:xfrm>
          <a:custGeom>
            <a:avLst/>
            <a:gdLst/>
            <a:ahLst/>
            <a:cxnLst/>
            <a:rect l="l" t="t" r="r" b="b"/>
            <a:pathLst>
              <a:path w="16293" h="71035" extrusionOk="0">
                <a:moveTo>
                  <a:pt x="5593" y="0"/>
                </a:moveTo>
                <a:cubicBezTo>
                  <a:pt x="5593" y="0"/>
                  <a:pt x="2159" y="15077"/>
                  <a:pt x="2159" y="25016"/>
                </a:cubicBezTo>
                <a:cubicBezTo>
                  <a:pt x="2159" y="34986"/>
                  <a:pt x="0" y="71035"/>
                  <a:pt x="0" y="71035"/>
                </a:cubicBezTo>
                <a:lnTo>
                  <a:pt x="16293" y="70609"/>
                </a:lnTo>
                <a:lnTo>
                  <a:pt x="16293" y="30761"/>
                </a:lnTo>
                <a:lnTo>
                  <a:pt x="7143" y="760"/>
                </a:lnTo>
                <a:lnTo>
                  <a:pt x="5593" y="0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10" name="Google Shape;3874;p72">
            <a:extLst>
              <a:ext uri="{FF2B5EF4-FFF2-40B4-BE49-F238E27FC236}">
                <a16:creationId xmlns:a16="http://schemas.microsoft.com/office/drawing/2014/main" id="{CF5730B0-79AE-430C-AD45-785E4D40E68C}"/>
              </a:ext>
            </a:extLst>
          </p:cNvPr>
          <p:cNvSpPr/>
          <p:nvPr/>
        </p:nvSpPr>
        <p:spPr>
          <a:xfrm>
            <a:off x="1206497" y="2363903"/>
            <a:ext cx="234669" cy="1206863"/>
          </a:xfrm>
          <a:custGeom>
            <a:avLst/>
            <a:gdLst/>
            <a:ahLst/>
            <a:cxnLst/>
            <a:rect l="l" t="t" r="r" b="b"/>
            <a:pathLst>
              <a:path w="12646" h="68604" extrusionOk="0">
                <a:moveTo>
                  <a:pt x="12645" y="0"/>
                </a:moveTo>
                <a:lnTo>
                  <a:pt x="4985" y="4742"/>
                </a:lnTo>
                <a:lnTo>
                  <a:pt x="1763" y="16505"/>
                </a:lnTo>
                <a:lnTo>
                  <a:pt x="2159" y="37661"/>
                </a:lnTo>
                <a:lnTo>
                  <a:pt x="1" y="66810"/>
                </a:lnTo>
                <a:lnTo>
                  <a:pt x="6171" y="68603"/>
                </a:lnTo>
                <a:cubicBezTo>
                  <a:pt x="6596" y="65108"/>
                  <a:pt x="12645" y="1"/>
                  <a:pt x="12645" y="0"/>
                </a:cubicBez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11" name="Google Shape;3875;p72">
            <a:extLst>
              <a:ext uri="{FF2B5EF4-FFF2-40B4-BE49-F238E27FC236}">
                <a16:creationId xmlns:a16="http://schemas.microsoft.com/office/drawing/2014/main" id="{AB92BB1C-6A8A-4FFE-BE4C-83745800A28F}"/>
              </a:ext>
            </a:extLst>
          </p:cNvPr>
          <p:cNvSpPr/>
          <p:nvPr/>
        </p:nvSpPr>
        <p:spPr>
          <a:xfrm>
            <a:off x="1366679" y="1846090"/>
            <a:ext cx="345787" cy="605279"/>
          </a:xfrm>
          <a:custGeom>
            <a:avLst/>
            <a:gdLst/>
            <a:ahLst/>
            <a:cxnLst/>
            <a:rect l="l" t="t" r="r" b="b"/>
            <a:pathLst>
              <a:path w="18634" h="34407" extrusionOk="0">
                <a:moveTo>
                  <a:pt x="7550" y="1"/>
                </a:moveTo>
                <a:cubicBezTo>
                  <a:pt x="5283" y="1"/>
                  <a:pt x="3004" y="455"/>
                  <a:pt x="852" y="1380"/>
                </a:cubicBezTo>
                <a:cubicBezTo>
                  <a:pt x="852" y="1380"/>
                  <a:pt x="1" y="12596"/>
                  <a:pt x="62" y="17490"/>
                </a:cubicBezTo>
                <a:cubicBezTo>
                  <a:pt x="122" y="22384"/>
                  <a:pt x="5016" y="23144"/>
                  <a:pt x="5016" y="23144"/>
                </a:cubicBezTo>
                <a:lnTo>
                  <a:pt x="5016" y="28432"/>
                </a:lnTo>
                <a:cubicBezTo>
                  <a:pt x="4986" y="31502"/>
                  <a:pt x="7357" y="34086"/>
                  <a:pt x="10427" y="34360"/>
                </a:cubicBezTo>
                <a:lnTo>
                  <a:pt x="10518" y="34390"/>
                </a:lnTo>
                <a:cubicBezTo>
                  <a:pt x="10668" y="34401"/>
                  <a:pt x="10817" y="34407"/>
                  <a:pt x="10965" y="34407"/>
                </a:cubicBezTo>
                <a:cubicBezTo>
                  <a:pt x="14053" y="34407"/>
                  <a:pt x="16638" y="32021"/>
                  <a:pt x="16871" y="28888"/>
                </a:cubicBezTo>
                <a:lnTo>
                  <a:pt x="18633" y="4086"/>
                </a:lnTo>
                <a:lnTo>
                  <a:pt x="17904" y="3538"/>
                </a:lnTo>
                <a:cubicBezTo>
                  <a:pt x="14892" y="1204"/>
                  <a:pt x="11238" y="1"/>
                  <a:pt x="7550" y="1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12" name="Google Shape;3876;p72">
            <a:extLst>
              <a:ext uri="{FF2B5EF4-FFF2-40B4-BE49-F238E27FC236}">
                <a16:creationId xmlns:a16="http://schemas.microsoft.com/office/drawing/2014/main" id="{E86188C8-8D69-4F22-9A52-F8972B0429AF}"/>
              </a:ext>
            </a:extLst>
          </p:cNvPr>
          <p:cNvSpPr/>
          <p:nvPr/>
        </p:nvSpPr>
        <p:spPr>
          <a:xfrm>
            <a:off x="1459185" y="2220073"/>
            <a:ext cx="119042" cy="54640"/>
          </a:xfrm>
          <a:custGeom>
            <a:avLst/>
            <a:gdLst/>
            <a:ahLst/>
            <a:cxnLst/>
            <a:rect l="l" t="t" r="r" b="b"/>
            <a:pathLst>
              <a:path w="6415" h="3106" extrusionOk="0">
                <a:moveTo>
                  <a:pt x="6414" y="0"/>
                </a:moveTo>
                <a:lnTo>
                  <a:pt x="6414" y="0"/>
                </a:lnTo>
                <a:cubicBezTo>
                  <a:pt x="4583" y="1163"/>
                  <a:pt x="2474" y="1797"/>
                  <a:pt x="326" y="1797"/>
                </a:cubicBezTo>
                <a:cubicBezTo>
                  <a:pt x="227" y="1797"/>
                  <a:pt x="129" y="1796"/>
                  <a:pt x="31" y="1793"/>
                </a:cubicBezTo>
                <a:lnTo>
                  <a:pt x="1" y="3070"/>
                </a:lnTo>
                <a:cubicBezTo>
                  <a:pt x="282" y="3094"/>
                  <a:pt x="551" y="3106"/>
                  <a:pt x="810" y="3106"/>
                </a:cubicBezTo>
                <a:cubicBezTo>
                  <a:pt x="5064" y="3106"/>
                  <a:pt x="6414" y="0"/>
                  <a:pt x="6414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13" name="Google Shape;3877;p72">
            <a:extLst>
              <a:ext uri="{FF2B5EF4-FFF2-40B4-BE49-F238E27FC236}">
                <a16:creationId xmlns:a16="http://schemas.microsoft.com/office/drawing/2014/main" id="{52C26928-1900-414D-B544-CA38D63B492E}"/>
              </a:ext>
            </a:extLst>
          </p:cNvPr>
          <p:cNvSpPr/>
          <p:nvPr/>
        </p:nvSpPr>
        <p:spPr>
          <a:xfrm>
            <a:off x="1697788" y="2004134"/>
            <a:ext cx="65375" cy="89647"/>
          </a:xfrm>
          <a:custGeom>
            <a:avLst/>
            <a:gdLst/>
            <a:ahLst/>
            <a:cxnLst/>
            <a:rect l="l" t="t" r="r" b="b"/>
            <a:pathLst>
              <a:path w="3523" h="5096" extrusionOk="0">
                <a:moveTo>
                  <a:pt x="1278" y="1"/>
                </a:moveTo>
                <a:cubicBezTo>
                  <a:pt x="710" y="1"/>
                  <a:pt x="247" y="136"/>
                  <a:pt x="213" y="147"/>
                </a:cubicBezTo>
                <a:cubicBezTo>
                  <a:pt x="213" y="147"/>
                  <a:pt x="0" y="4859"/>
                  <a:pt x="0" y="4950"/>
                </a:cubicBezTo>
                <a:cubicBezTo>
                  <a:pt x="11" y="4981"/>
                  <a:pt x="410" y="5095"/>
                  <a:pt x="934" y="5095"/>
                </a:cubicBezTo>
                <a:cubicBezTo>
                  <a:pt x="1933" y="5095"/>
                  <a:pt x="3386" y="4681"/>
                  <a:pt x="3465" y="2488"/>
                </a:cubicBezTo>
                <a:cubicBezTo>
                  <a:pt x="3523" y="397"/>
                  <a:pt x="2249" y="1"/>
                  <a:pt x="1278" y="1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14" name="Google Shape;3878;p72">
            <a:extLst>
              <a:ext uri="{FF2B5EF4-FFF2-40B4-BE49-F238E27FC236}">
                <a16:creationId xmlns:a16="http://schemas.microsoft.com/office/drawing/2014/main" id="{B6A23F50-BC03-41A3-8542-046FB766C0A3}"/>
              </a:ext>
            </a:extLst>
          </p:cNvPr>
          <p:cNvSpPr/>
          <p:nvPr/>
        </p:nvSpPr>
        <p:spPr>
          <a:xfrm>
            <a:off x="1717532" y="2023292"/>
            <a:ext cx="28782" cy="51245"/>
          </a:xfrm>
          <a:custGeom>
            <a:avLst/>
            <a:gdLst/>
            <a:ahLst/>
            <a:cxnLst/>
            <a:rect l="l" t="t" r="r" b="b"/>
            <a:pathLst>
              <a:path w="1551" h="2913" extrusionOk="0">
                <a:moveTo>
                  <a:pt x="760" y="1"/>
                </a:moveTo>
                <a:cubicBezTo>
                  <a:pt x="638" y="1"/>
                  <a:pt x="547" y="31"/>
                  <a:pt x="426" y="92"/>
                </a:cubicBezTo>
                <a:cubicBezTo>
                  <a:pt x="365" y="122"/>
                  <a:pt x="334" y="213"/>
                  <a:pt x="304" y="304"/>
                </a:cubicBezTo>
                <a:cubicBezTo>
                  <a:pt x="274" y="426"/>
                  <a:pt x="334" y="487"/>
                  <a:pt x="334" y="487"/>
                </a:cubicBezTo>
                <a:cubicBezTo>
                  <a:pt x="365" y="487"/>
                  <a:pt x="334" y="396"/>
                  <a:pt x="395" y="304"/>
                </a:cubicBezTo>
                <a:cubicBezTo>
                  <a:pt x="440" y="215"/>
                  <a:pt x="533" y="159"/>
                  <a:pt x="628" y="159"/>
                </a:cubicBezTo>
                <a:cubicBezTo>
                  <a:pt x="662" y="159"/>
                  <a:pt x="697" y="167"/>
                  <a:pt x="730" y="183"/>
                </a:cubicBezTo>
                <a:cubicBezTo>
                  <a:pt x="942" y="244"/>
                  <a:pt x="1094" y="426"/>
                  <a:pt x="1155" y="639"/>
                </a:cubicBezTo>
                <a:cubicBezTo>
                  <a:pt x="1277" y="912"/>
                  <a:pt x="1307" y="1186"/>
                  <a:pt x="1307" y="1459"/>
                </a:cubicBezTo>
                <a:cubicBezTo>
                  <a:pt x="1246" y="2067"/>
                  <a:pt x="942" y="2615"/>
                  <a:pt x="578" y="2736"/>
                </a:cubicBezTo>
                <a:cubicBezTo>
                  <a:pt x="531" y="2759"/>
                  <a:pt x="480" y="2769"/>
                  <a:pt x="427" y="2769"/>
                </a:cubicBezTo>
                <a:cubicBezTo>
                  <a:pt x="340" y="2769"/>
                  <a:pt x="246" y="2743"/>
                  <a:pt x="152" y="2706"/>
                </a:cubicBezTo>
                <a:cubicBezTo>
                  <a:pt x="91" y="2675"/>
                  <a:pt x="61" y="2645"/>
                  <a:pt x="0" y="2615"/>
                </a:cubicBezTo>
                <a:lnTo>
                  <a:pt x="0" y="2615"/>
                </a:lnTo>
                <a:cubicBezTo>
                  <a:pt x="0" y="2645"/>
                  <a:pt x="0" y="2706"/>
                  <a:pt x="122" y="2797"/>
                </a:cubicBezTo>
                <a:cubicBezTo>
                  <a:pt x="231" y="2863"/>
                  <a:pt x="356" y="2913"/>
                  <a:pt x="486" y="2913"/>
                </a:cubicBezTo>
                <a:cubicBezTo>
                  <a:pt x="536" y="2913"/>
                  <a:pt x="587" y="2905"/>
                  <a:pt x="638" y="2888"/>
                </a:cubicBezTo>
                <a:cubicBezTo>
                  <a:pt x="1125" y="2767"/>
                  <a:pt x="1489" y="2159"/>
                  <a:pt x="1550" y="1459"/>
                </a:cubicBezTo>
                <a:cubicBezTo>
                  <a:pt x="1550" y="1156"/>
                  <a:pt x="1489" y="821"/>
                  <a:pt x="1368" y="548"/>
                </a:cubicBezTo>
                <a:cubicBezTo>
                  <a:pt x="1277" y="274"/>
                  <a:pt x="1033" y="61"/>
                  <a:pt x="760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15" name="Google Shape;3879;p72">
            <a:extLst>
              <a:ext uri="{FF2B5EF4-FFF2-40B4-BE49-F238E27FC236}">
                <a16:creationId xmlns:a16="http://schemas.microsoft.com/office/drawing/2014/main" id="{410D737A-9086-467C-9E95-3B113650D317}"/>
              </a:ext>
            </a:extLst>
          </p:cNvPr>
          <p:cNvSpPr/>
          <p:nvPr/>
        </p:nvSpPr>
        <p:spPr>
          <a:xfrm>
            <a:off x="1412366" y="1991697"/>
            <a:ext cx="25979" cy="23098"/>
          </a:xfrm>
          <a:custGeom>
            <a:avLst/>
            <a:gdLst/>
            <a:ahLst/>
            <a:cxnLst/>
            <a:rect l="l" t="t" r="r" b="b"/>
            <a:pathLst>
              <a:path w="1400" h="1313" extrusionOk="0">
                <a:moveTo>
                  <a:pt x="671" y="1"/>
                </a:moveTo>
                <a:cubicBezTo>
                  <a:pt x="305" y="1"/>
                  <a:pt x="30" y="265"/>
                  <a:pt x="1" y="611"/>
                </a:cubicBezTo>
                <a:cubicBezTo>
                  <a:pt x="1" y="1006"/>
                  <a:pt x="305" y="1310"/>
                  <a:pt x="670" y="1310"/>
                </a:cubicBezTo>
                <a:cubicBezTo>
                  <a:pt x="688" y="1312"/>
                  <a:pt x="707" y="1312"/>
                  <a:pt x="725" y="1312"/>
                </a:cubicBezTo>
                <a:cubicBezTo>
                  <a:pt x="1068" y="1312"/>
                  <a:pt x="1370" y="1048"/>
                  <a:pt x="1399" y="702"/>
                </a:cubicBezTo>
                <a:cubicBezTo>
                  <a:pt x="1399" y="307"/>
                  <a:pt x="1095" y="3"/>
                  <a:pt x="730" y="3"/>
                </a:cubicBezTo>
                <a:cubicBezTo>
                  <a:pt x="710" y="2"/>
                  <a:pt x="690" y="1"/>
                  <a:pt x="67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16" name="Google Shape;3880;p72">
            <a:extLst>
              <a:ext uri="{FF2B5EF4-FFF2-40B4-BE49-F238E27FC236}">
                <a16:creationId xmlns:a16="http://schemas.microsoft.com/office/drawing/2014/main" id="{FD5422A8-B458-4734-A17E-E3CE95FBB63E}"/>
              </a:ext>
            </a:extLst>
          </p:cNvPr>
          <p:cNvSpPr/>
          <p:nvPr/>
        </p:nvSpPr>
        <p:spPr>
          <a:xfrm>
            <a:off x="1398838" y="1978380"/>
            <a:ext cx="53611" cy="13088"/>
          </a:xfrm>
          <a:custGeom>
            <a:avLst/>
            <a:gdLst/>
            <a:ahLst/>
            <a:cxnLst/>
            <a:rect l="l" t="t" r="r" b="b"/>
            <a:pathLst>
              <a:path w="2889" h="744" extrusionOk="0">
                <a:moveTo>
                  <a:pt x="1399" y="0"/>
                </a:moveTo>
                <a:cubicBezTo>
                  <a:pt x="1004" y="0"/>
                  <a:pt x="639" y="122"/>
                  <a:pt x="304" y="335"/>
                </a:cubicBezTo>
                <a:cubicBezTo>
                  <a:pt x="92" y="517"/>
                  <a:pt x="0" y="699"/>
                  <a:pt x="61" y="730"/>
                </a:cubicBezTo>
                <a:cubicBezTo>
                  <a:pt x="71" y="739"/>
                  <a:pt x="85" y="743"/>
                  <a:pt x="103" y="743"/>
                </a:cubicBezTo>
                <a:cubicBezTo>
                  <a:pt x="262" y="743"/>
                  <a:pt x="748" y="426"/>
                  <a:pt x="1429" y="426"/>
                </a:cubicBezTo>
                <a:cubicBezTo>
                  <a:pt x="2083" y="426"/>
                  <a:pt x="2591" y="743"/>
                  <a:pt x="2754" y="743"/>
                </a:cubicBezTo>
                <a:cubicBezTo>
                  <a:pt x="2773" y="743"/>
                  <a:pt x="2787" y="739"/>
                  <a:pt x="2797" y="730"/>
                </a:cubicBezTo>
                <a:cubicBezTo>
                  <a:pt x="2888" y="608"/>
                  <a:pt x="2766" y="517"/>
                  <a:pt x="2523" y="335"/>
                </a:cubicBezTo>
                <a:cubicBezTo>
                  <a:pt x="2189" y="122"/>
                  <a:pt x="1794" y="0"/>
                  <a:pt x="1399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17" name="Google Shape;3881;p72">
            <a:extLst>
              <a:ext uri="{FF2B5EF4-FFF2-40B4-BE49-F238E27FC236}">
                <a16:creationId xmlns:a16="http://schemas.microsoft.com/office/drawing/2014/main" id="{3754B280-0BB1-40F3-9157-EB8CB2B16370}"/>
              </a:ext>
            </a:extLst>
          </p:cNvPr>
          <p:cNvSpPr/>
          <p:nvPr/>
        </p:nvSpPr>
        <p:spPr>
          <a:xfrm>
            <a:off x="1549445" y="1997045"/>
            <a:ext cx="25961" cy="23626"/>
          </a:xfrm>
          <a:custGeom>
            <a:avLst/>
            <a:gdLst/>
            <a:ahLst/>
            <a:cxnLst/>
            <a:rect l="l" t="t" r="r" b="b"/>
            <a:pathLst>
              <a:path w="1399" h="1343" extrusionOk="0">
                <a:moveTo>
                  <a:pt x="670" y="1"/>
                </a:moveTo>
                <a:cubicBezTo>
                  <a:pt x="304" y="1"/>
                  <a:pt x="29" y="266"/>
                  <a:pt x="0" y="641"/>
                </a:cubicBezTo>
                <a:cubicBezTo>
                  <a:pt x="0" y="1006"/>
                  <a:pt x="274" y="1310"/>
                  <a:pt x="669" y="1341"/>
                </a:cubicBezTo>
                <a:cubicBezTo>
                  <a:pt x="687" y="1342"/>
                  <a:pt x="706" y="1343"/>
                  <a:pt x="724" y="1343"/>
                </a:cubicBezTo>
                <a:cubicBezTo>
                  <a:pt x="1067" y="1343"/>
                  <a:pt x="1369" y="1077"/>
                  <a:pt x="1398" y="702"/>
                </a:cubicBezTo>
                <a:cubicBezTo>
                  <a:pt x="1398" y="337"/>
                  <a:pt x="1094" y="34"/>
                  <a:pt x="730" y="3"/>
                </a:cubicBezTo>
                <a:cubicBezTo>
                  <a:pt x="710" y="2"/>
                  <a:pt x="690" y="1"/>
                  <a:pt x="67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18" name="Google Shape;3882;p72">
            <a:extLst>
              <a:ext uri="{FF2B5EF4-FFF2-40B4-BE49-F238E27FC236}">
                <a16:creationId xmlns:a16="http://schemas.microsoft.com/office/drawing/2014/main" id="{E21B420D-697D-452A-919D-F481D339B6D3}"/>
              </a:ext>
            </a:extLst>
          </p:cNvPr>
          <p:cNvSpPr/>
          <p:nvPr/>
        </p:nvSpPr>
        <p:spPr>
          <a:xfrm>
            <a:off x="1535899" y="1980509"/>
            <a:ext cx="53611" cy="13634"/>
          </a:xfrm>
          <a:custGeom>
            <a:avLst/>
            <a:gdLst/>
            <a:ahLst/>
            <a:cxnLst/>
            <a:rect l="l" t="t" r="r" b="b"/>
            <a:pathLst>
              <a:path w="2889" h="775" extrusionOk="0">
                <a:moveTo>
                  <a:pt x="1399" y="1"/>
                </a:moveTo>
                <a:cubicBezTo>
                  <a:pt x="1004" y="1"/>
                  <a:pt x="639" y="122"/>
                  <a:pt x="305" y="366"/>
                </a:cubicBezTo>
                <a:cubicBezTo>
                  <a:pt x="92" y="548"/>
                  <a:pt x="1" y="700"/>
                  <a:pt x="61" y="761"/>
                </a:cubicBezTo>
                <a:cubicBezTo>
                  <a:pt x="68" y="770"/>
                  <a:pt x="79" y="774"/>
                  <a:pt x="96" y="774"/>
                </a:cubicBezTo>
                <a:cubicBezTo>
                  <a:pt x="238" y="774"/>
                  <a:pt x="748" y="457"/>
                  <a:pt x="1429" y="457"/>
                </a:cubicBezTo>
                <a:cubicBezTo>
                  <a:pt x="2078" y="457"/>
                  <a:pt x="2582" y="745"/>
                  <a:pt x="2750" y="745"/>
                </a:cubicBezTo>
                <a:cubicBezTo>
                  <a:pt x="2771" y="745"/>
                  <a:pt x="2787" y="740"/>
                  <a:pt x="2797" y="730"/>
                </a:cubicBezTo>
                <a:cubicBezTo>
                  <a:pt x="2888" y="639"/>
                  <a:pt x="2736" y="518"/>
                  <a:pt x="2523" y="366"/>
                </a:cubicBezTo>
                <a:cubicBezTo>
                  <a:pt x="2189" y="122"/>
                  <a:pt x="1794" y="1"/>
                  <a:pt x="139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19" name="Google Shape;3883;p72">
            <a:extLst>
              <a:ext uri="{FF2B5EF4-FFF2-40B4-BE49-F238E27FC236}">
                <a16:creationId xmlns:a16="http://schemas.microsoft.com/office/drawing/2014/main" id="{225B3A77-FAB6-4D6C-92E7-99030A0C31A5}"/>
              </a:ext>
            </a:extLst>
          </p:cNvPr>
          <p:cNvSpPr/>
          <p:nvPr/>
        </p:nvSpPr>
        <p:spPr>
          <a:xfrm>
            <a:off x="1450166" y="1981582"/>
            <a:ext cx="44017" cy="110793"/>
          </a:xfrm>
          <a:custGeom>
            <a:avLst/>
            <a:gdLst/>
            <a:ahLst/>
            <a:cxnLst/>
            <a:rect l="l" t="t" r="r" b="b"/>
            <a:pathLst>
              <a:path w="2372" h="6298" extrusionOk="0">
                <a:moveTo>
                  <a:pt x="2278" y="0"/>
                </a:moveTo>
                <a:cubicBezTo>
                  <a:pt x="2176" y="0"/>
                  <a:pt x="1483" y="1631"/>
                  <a:pt x="700" y="3709"/>
                </a:cubicBezTo>
                <a:cubicBezTo>
                  <a:pt x="517" y="4226"/>
                  <a:pt x="335" y="4712"/>
                  <a:pt x="152" y="5168"/>
                </a:cubicBezTo>
                <a:cubicBezTo>
                  <a:pt x="31" y="5411"/>
                  <a:pt x="0" y="5685"/>
                  <a:pt x="61" y="5928"/>
                </a:cubicBezTo>
                <a:cubicBezTo>
                  <a:pt x="122" y="6080"/>
                  <a:pt x="244" y="6171"/>
                  <a:pt x="365" y="6201"/>
                </a:cubicBezTo>
                <a:cubicBezTo>
                  <a:pt x="487" y="6232"/>
                  <a:pt x="578" y="6262"/>
                  <a:pt x="700" y="6262"/>
                </a:cubicBezTo>
                <a:cubicBezTo>
                  <a:pt x="879" y="6288"/>
                  <a:pt x="1054" y="6297"/>
                  <a:pt x="1227" y="6297"/>
                </a:cubicBezTo>
                <a:cubicBezTo>
                  <a:pt x="1465" y="6297"/>
                  <a:pt x="1700" y="6280"/>
                  <a:pt x="1946" y="6262"/>
                </a:cubicBezTo>
                <a:cubicBezTo>
                  <a:pt x="1551" y="6141"/>
                  <a:pt x="1125" y="6049"/>
                  <a:pt x="730" y="6019"/>
                </a:cubicBezTo>
                <a:cubicBezTo>
                  <a:pt x="517" y="6019"/>
                  <a:pt x="335" y="5989"/>
                  <a:pt x="304" y="5837"/>
                </a:cubicBezTo>
                <a:cubicBezTo>
                  <a:pt x="304" y="5654"/>
                  <a:pt x="335" y="5441"/>
                  <a:pt x="456" y="5289"/>
                </a:cubicBezTo>
                <a:cubicBezTo>
                  <a:pt x="639" y="4803"/>
                  <a:pt x="821" y="4317"/>
                  <a:pt x="1004" y="3800"/>
                </a:cubicBezTo>
                <a:cubicBezTo>
                  <a:pt x="1794" y="1733"/>
                  <a:pt x="2371" y="1"/>
                  <a:pt x="2280" y="1"/>
                </a:cubicBezTo>
                <a:cubicBezTo>
                  <a:pt x="2279" y="0"/>
                  <a:pt x="2278" y="0"/>
                  <a:pt x="2278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20" name="Google Shape;3884;p72">
            <a:extLst>
              <a:ext uri="{FF2B5EF4-FFF2-40B4-BE49-F238E27FC236}">
                <a16:creationId xmlns:a16="http://schemas.microsoft.com/office/drawing/2014/main" id="{EC486874-EB2C-4BC4-AF20-96AE485836D1}"/>
              </a:ext>
            </a:extLst>
          </p:cNvPr>
          <p:cNvSpPr/>
          <p:nvPr/>
        </p:nvSpPr>
        <p:spPr>
          <a:xfrm>
            <a:off x="1532521" y="1931973"/>
            <a:ext cx="64874" cy="17645"/>
          </a:xfrm>
          <a:custGeom>
            <a:avLst/>
            <a:gdLst/>
            <a:ahLst/>
            <a:cxnLst/>
            <a:rect l="l" t="t" r="r" b="b"/>
            <a:pathLst>
              <a:path w="3496" h="1003" extrusionOk="0">
                <a:moveTo>
                  <a:pt x="1495" y="1"/>
                </a:moveTo>
                <a:cubicBezTo>
                  <a:pt x="1155" y="1"/>
                  <a:pt x="814" y="59"/>
                  <a:pt x="487" y="176"/>
                </a:cubicBezTo>
                <a:cubicBezTo>
                  <a:pt x="152" y="298"/>
                  <a:pt x="0" y="480"/>
                  <a:pt x="31" y="571"/>
                </a:cubicBezTo>
                <a:cubicBezTo>
                  <a:pt x="122" y="754"/>
                  <a:pt x="851" y="663"/>
                  <a:pt x="1733" y="784"/>
                </a:cubicBezTo>
                <a:cubicBezTo>
                  <a:pt x="2385" y="852"/>
                  <a:pt x="2954" y="1002"/>
                  <a:pt x="3255" y="1002"/>
                </a:cubicBezTo>
                <a:cubicBezTo>
                  <a:pt x="3361" y="1002"/>
                  <a:pt x="3434" y="984"/>
                  <a:pt x="3465" y="936"/>
                </a:cubicBezTo>
                <a:cubicBezTo>
                  <a:pt x="3496" y="845"/>
                  <a:pt x="3374" y="663"/>
                  <a:pt x="3070" y="450"/>
                </a:cubicBezTo>
                <a:cubicBezTo>
                  <a:pt x="2584" y="151"/>
                  <a:pt x="2040" y="1"/>
                  <a:pt x="1495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21" name="Google Shape;3885;p72">
            <a:extLst>
              <a:ext uri="{FF2B5EF4-FFF2-40B4-BE49-F238E27FC236}">
                <a16:creationId xmlns:a16="http://schemas.microsoft.com/office/drawing/2014/main" id="{10CC589C-D3EC-439A-A2AA-79FDCF6927F2}"/>
              </a:ext>
            </a:extLst>
          </p:cNvPr>
          <p:cNvSpPr/>
          <p:nvPr/>
        </p:nvSpPr>
        <p:spPr>
          <a:xfrm>
            <a:off x="1403923" y="1939397"/>
            <a:ext cx="49083" cy="14759"/>
          </a:xfrm>
          <a:custGeom>
            <a:avLst/>
            <a:gdLst/>
            <a:ahLst/>
            <a:cxnLst/>
            <a:rect l="l" t="t" r="r" b="b"/>
            <a:pathLst>
              <a:path w="2645" h="839" extrusionOk="0">
                <a:moveTo>
                  <a:pt x="1352" y="0"/>
                </a:moveTo>
                <a:cubicBezTo>
                  <a:pt x="972" y="0"/>
                  <a:pt x="593" y="122"/>
                  <a:pt x="274" y="362"/>
                </a:cubicBezTo>
                <a:cubicBezTo>
                  <a:pt x="61" y="514"/>
                  <a:pt x="0" y="697"/>
                  <a:pt x="61" y="757"/>
                </a:cubicBezTo>
                <a:cubicBezTo>
                  <a:pt x="101" y="818"/>
                  <a:pt x="186" y="838"/>
                  <a:pt x="304" y="838"/>
                </a:cubicBezTo>
                <a:cubicBezTo>
                  <a:pt x="540" y="838"/>
                  <a:pt x="912" y="757"/>
                  <a:pt x="1337" y="757"/>
                </a:cubicBezTo>
                <a:cubicBezTo>
                  <a:pt x="1685" y="757"/>
                  <a:pt x="2002" y="797"/>
                  <a:pt x="2234" y="797"/>
                </a:cubicBezTo>
                <a:cubicBezTo>
                  <a:pt x="2407" y="797"/>
                  <a:pt x="2532" y="775"/>
                  <a:pt x="2584" y="697"/>
                </a:cubicBezTo>
                <a:cubicBezTo>
                  <a:pt x="2644" y="636"/>
                  <a:pt x="2553" y="453"/>
                  <a:pt x="2340" y="301"/>
                </a:cubicBezTo>
                <a:cubicBezTo>
                  <a:pt x="2038" y="100"/>
                  <a:pt x="1694" y="0"/>
                  <a:pt x="1352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22" name="Google Shape;3886;p72">
            <a:extLst>
              <a:ext uri="{FF2B5EF4-FFF2-40B4-BE49-F238E27FC236}">
                <a16:creationId xmlns:a16="http://schemas.microsoft.com/office/drawing/2014/main" id="{6A4695D8-ED0B-415F-AF8F-2723482552BD}"/>
              </a:ext>
            </a:extLst>
          </p:cNvPr>
          <p:cNvSpPr/>
          <p:nvPr/>
        </p:nvSpPr>
        <p:spPr>
          <a:xfrm>
            <a:off x="1336785" y="1743020"/>
            <a:ext cx="411218" cy="292586"/>
          </a:xfrm>
          <a:custGeom>
            <a:avLst/>
            <a:gdLst/>
            <a:ahLst/>
            <a:cxnLst/>
            <a:rect l="l" t="t" r="r" b="b"/>
            <a:pathLst>
              <a:path w="22160" h="16632" extrusionOk="0">
                <a:moveTo>
                  <a:pt x="12483" y="0"/>
                </a:moveTo>
                <a:cubicBezTo>
                  <a:pt x="11780" y="0"/>
                  <a:pt x="11065" y="119"/>
                  <a:pt x="10366" y="370"/>
                </a:cubicBezTo>
                <a:cubicBezTo>
                  <a:pt x="9636" y="644"/>
                  <a:pt x="8968" y="1039"/>
                  <a:pt x="8238" y="1343"/>
                </a:cubicBezTo>
                <a:cubicBezTo>
                  <a:pt x="7737" y="1573"/>
                  <a:pt x="7206" y="1687"/>
                  <a:pt x="6677" y="1687"/>
                </a:cubicBezTo>
                <a:cubicBezTo>
                  <a:pt x="6436" y="1687"/>
                  <a:pt x="6196" y="1664"/>
                  <a:pt x="5958" y="1616"/>
                </a:cubicBezTo>
                <a:cubicBezTo>
                  <a:pt x="5234" y="1413"/>
                  <a:pt x="4566" y="852"/>
                  <a:pt x="3821" y="852"/>
                </a:cubicBezTo>
                <a:cubicBezTo>
                  <a:pt x="3784" y="852"/>
                  <a:pt x="3747" y="853"/>
                  <a:pt x="3709" y="856"/>
                </a:cubicBezTo>
                <a:lnTo>
                  <a:pt x="3557" y="887"/>
                </a:lnTo>
                <a:cubicBezTo>
                  <a:pt x="2737" y="1039"/>
                  <a:pt x="2220" y="1859"/>
                  <a:pt x="2402" y="2650"/>
                </a:cubicBezTo>
                <a:cubicBezTo>
                  <a:pt x="2165" y="2412"/>
                  <a:pt x="1843" y="2289"/>
                  <a:pt x="1515" y="2289"/>
                </a:cubicBezTo>
                <a:cubicBezTo>
                  <a:pt x="1254" y="2289"/>
                  <a:pt x="990" y="2367"/>
                  <a:pt x="761" y="2528"/>
                </a:cubicBezTo>
                <a:cubicBezTo>
                  <a:pt x="274" y="2923"/>
                  <a:pt x="1" y="3531"/>
                  <a:pt x="92" y="4139"/>
                </a:cubicBezTo>
                <a:cubicBezTo>
                  <a:pt x="153" y="4777"/>
                  <a:pt x="396" y="5355"/>
                  <a:pt x="791" y="5841"/>
                </a:cubicBezTo>
                <a:cubicBezTo>
                  <a:pt x="426" y="6236"/>
                  <a:pt x="305" y="6814"/>
                  <a:pt x="518" y="7361"/>
                </a:cubicBezTo>
                <a:cubicBezTo>
                  <a:pt x="761" y="7847"/>
                  <a:pt x="1126" y="8273"/>
                  <a:pt x="1612" y="8546"/>
                </a:cubicBezTo>
                <a:cubicBezTo>
                  <a:pt x="2007" y="8820"/>
                  <a:pt x="2463" y="9002"/>
                  <a:pt x="2919" y="9094"/>
                </a:cubicBezTo>
                <a:lnTo>
                  <a:pt x="2980" y="9094"/>
                </a:lnTo>
                <a:lnTo>
                  <a:pt x="3132" y="9124"/>
                </a:lnTo>
                <a:cubicBezTo>
                  <a:pt x="3672" y="9250"/>
                  <a:pt x="4387" y="9333"/>
                  <a:pt x="5175" y="9333"/>
                </a:cubicBezTo>
                <a:cubicBezTo>
                  <a:pt x="6470" y="9333"/>
                  <a:pt x="7964" y="9109"/>
                  <a:pt x="9211" y="8486"/>
                </a:cubicBezTo>
                <a:cubicBezTo>
                  <a:pt x="11568" y="7279"/>
                  <a:pt x="13116" y="6901"/>
                  <a:pt x="14159" y="6901"/>
                </a:cubicBezTo>
                <a:cubicBezTo>
                  <a:pt x="15375" y="6901"/>
                  <a:pt x="15905" y="7415"/>
                  <a:pt x="16232" y="7726"/>
                </a:cubicBezTo>
                <a:cubicBezTo>
                  <a:pt x="16840" y="8273"/>
                  <a:pt x="15928" y="11951"/>
                  <a:pt x="18390" y="12893"/>
                </a:cubicBezTo>
                <a:cubicBezTo>
                  <a:pt x="18390" y="12893"/>
                  <a:pt x="17908" y="16632"/>
                  <a:pt x="19886" y="16632"/>
                </a:cubicBezTo>
                <a:cubicBezTo>
                  <a:pt x="19894" y="16632"/>
                  <a:pt x="19902" y="16632"/>
                  <a:pt x="19910" y="16632"/>
                </a:cubicBezTo>
                <a:cubicBezTo>
                  <a:pt x="21065" y="16601"/>
                  <a:pt x="21369" y="13470"/>
                  <a:pt x="21430" y="10765"/>
                </a:cubicBezTo>
                <a:lnTo>
                  <a:pt x="21430" y="10552"/>
                </a:lnTo>
                <a:cubicBezTo>
                  <a:pt x="21703" y="9853"/>
                  <a:pt x="21886" y="9124"/>
                  <a:pt x="21977" y="8364"/>
                </a:cubicBezTo>
                <a:cubicBezTo>
                  <a:pt x="22159" y="7239"/>
                  <a:pt x="21916" y="6115"/>
                  <a:pt x="21278" y="5172"/>
                </a:cubicBezTo>
                <a:cubicBezTo>
                  <a:pt x="20744" y="4444"/>
                  <a:pt x="19881" y="3949"/>
                  <a:pt x="19013" y="3949"/>
                </a:cubicBezTo>
                <a:cubicBezTo>
                  <a:pt x="18794" y="3949"/>
                  <a:pt x="18574" y="3980"/>
                  <a:pt x="18360" y="4048"/>
                </a:cubicBezTo>
                <a:cubicBezTo>
                  <a:pt x="17408" y="1549"/>
                  <a:pt x="15021" y="0"/>
                  <a:pt x="12483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23" name="Google Shape;3887;p72">
            <a:extLst>
              <a:ext uri="{FF2B5EF4-FFF2-40B4-BE49-F238E27FC236}">
                <a16:creationId xmlns:a16="http://schemas.microsoft.com/office/drawing/2014/main" id="{8AE55054-5659-4291-9FEA-D13D49E2888D}"/>
              </a:ext>
            </a:extLst>
          </p:cNvPr>
          <p:cNvSpPr/>
          <p:nvPr/>
        </p:nvSpPr>
        <p:spPr>
          <a:xfrm>
            <a:off x="1472156" y="2117408"/>
            <a:ext cx="46281" cy="37981"/>
          </a:xfrm>
          <a:custGeom>
            <a:avLst/>
            <a:gdLst/>
            <a:ahLst/>
            <a:cxnLst/>
            <a:rect l="l" t="t" r="r" b="b"/>
            <a:pathLst>
              <a:path w="2494" h="2159" extrusionOk="0">
                <a:moveTo>
                  <a:pt x="2007" y="0"/>
                </a:moveTo>
                <a:cubicBezTo>
                  <a:pt x="1855" y="0"/>
                  <a:pt x="1733" y="31"/>
                  <a:pt x="1612" y="91"/>
                </a:cubicBezTo>
                <a:lnTo>
                  <a:pt x="1" y="730"/>
                </a:lnTo>
                <a:lnTo>
                  <a:pt x="122" y="851"/>
                </a:lnTo>
                <a:cubicBezTo>
                  <a:pt x="214" y="1155"/>
                  <a:pt x="366" y="1429"/>
                  <a:pt x="548" y="1702"/>
                </a:cubicBezTo>
                <a:cubicBezTo>
                  <a:pt x="730" y="1976"/>
                  <a:pt x="1034" y="2128"/>
                  <a:pt x="1369" y="2158"/>
                </a:cubicBezTo>
                <a:cubicBezTo>
                  <a:pt x="1703" y="2158"/>
                  <a:pt x="2037" y="1976"/>
                  <a:pt x="2220" y="1702"/>
                </a:cubicBezTo>
                <a:cubicBezTo>
                  <a:pt x="2402" y="1398"/>
                  <a:pt x="2493" y="1064"/>
                  <a:pt x="2463" y="730"/>
                </a:cubicBezTo>
                <a:cubicBezTo>
                  <a:pt x="2463" y="395"/>
                  <a:pt x="2311" y="31"/>
                  <a:pt x="2007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24" name="Google Shape;3888;p72">
            <a:extLst>
              <a:ext uri="{FF2B5EF4-FFF2-40B4-BE49-F238E27FC236}">
                <a16:creationId xmlns:a16="http://schemas.microsoft.com/office/drawing/2014/main" id="{283EB786-69B6-4497-A6AD-6A00B81D62CD}"/>
              </a:ext>
            </a:extLst>
          </p:cNvPr>
          <p:cNvSpPr/>
          <p:nvPr/>
        </p:nvSpPr>
        <p:spPr>
          <a:xfrm>
            <a:off x="1466515" y="2114329"/>
            <a:ext cx="56988" cy="43768"/>
          </a:xfrm>
          <a:custGeom>
            <a:avLst/>
            <a:gdLst/>
            <a:ahLst/>
            <a:cxnLst/>
            <a:rect l="l" t="t" r="r" b="b"/>
            <a:pathLst>
              <a:path w="3071" h="2488" extrusionOk="0">
                <a:moveTo>
                  <a:pt x="2360" y="0"/>
                </a:moveTo>
                <a:cubicBezTo>
                  <a:pt x="2319" y="0"/>
                  <a:pt x="2281" y="8"/>
                  <a:pt x="2250" y="23"/>
                </a:cubicBezTo>
                <a:cubicBezTo>
                  <a:pt x="2129" y="54"/>
                  <a:pt x="2037" y="114"/>
                  <a:pt x="1946" y="145"/>
                </a:cubicBezTo>
                <a:lnTo>
                  <a:pt x="1703" y="266"/>
                </a:lnTo>
                <a:lnTo>
                  <a:pt x="791" y="692"/>
                </a:lnTo>
                <a:cubicBezTo>
                  <a:pt x="487" y="783"/>
                  <a:pt x="244" y="935"/>
                  <a:pt x="1" y="1117"/>
                </a:cubicBezTo>
                <a:cubicBezTo>
                  <a:pt x="305" y="1087"/>
                  <a:pt x="609" y="996"/>
                  <a:pt x="882" y="874"/>
                </a:cubicBezTo>
                <a:cubicBezTo>
                  <a:pt x="1126" y="753"/>
                  <a:pt x="1460" y="661"/>
                  <a:pt x="1794" y="509"/>
                </a:cubicBezTo>
                <a:lnTo>
                  <a:pt x="2068" y="388"/>
                </a:lnTo>
                <a:cubicBezTo>
                  <a:pt x="2129" y="358"/>
                  <a:pt x="2220" y="327"/>
                  <a:pt x="2311" y="297"/>
                </a:cubicBezTo>
                <a:cubicBezTo>
                  <a:pt x="2402" y="297"/>
                  <a:pt x="2372" y="297"/>
                  <a:pt x="2433" y="358"/>
                </a:cubicBezTo>
                <a:cubicBezTo>
                  <a:pt x="2493" y="418"/>
                  <a:pt x="2554" y="509"/>
                  <a:pt x="2585" y="601"/>
                </a:cubicBezTo>
                <a:cubicBezTo>
                  <a:pt x="2737" y="935"/>
                  <a:pt x="2737" y="1300"/>
                  <a:pt x="2585" y="1634"/>
                </a:cubicBezTo>
                <a:cubicBezTo>
                  <a:pt x="2433" y="1908"/>
                  <a:pt x="2220" y="2120"/>
                  <a:pt x="1916" y="2242"/>
                </a:cubicBezTo>
                <a:cubicBezTo>
                  <a:pt x="1711" y="2310"/>
                  <a:pt x="1506" y="2345"/>
                  <a:pt x="1288" y="2345"/>
                </a:cubicBezTo>
                <a:cubicBezTo>
                  <a:pt x="1215" y="2345"/>
                  <a:pt x="1141" y="2341"/>
                  <a:pt x="1065" y="2333"/>
                </a:cubicBezTo>
                <a:lnTo>
                  <a:pt x="1065" y="2333"/>
                </a:lnTo>
                <a:cubicBezTo>
                  <a:pt x="1065" y="2364"/>
                  <a:pt x="1126" y="2424"/>
                  <a:pt x="1278" y="2455"/>
                </a:cubicBezTo>
                <a:cubicBezTo>
                  <a:pt x="1370" y="2478"/>
                  <a:pt x="1459" y="2488"/>
                  <a:pt x="1546" y="2488"/>
                </a:cubicBezTo>
                <a:cubicBezTo>
                  <a:pt x="1688" y="2488"/>
                  <a:pt x="1826" y="2462"/>
                  <a:pt x="1977" y="2424"/>
                </a:cubicBezTo>
                <a:cubicBezTo>
                  <a:pt x="2311" y="2333"/>
                  <a:pt x="2615" y="2090"/>
                  <a:pt x="2797" y="1756"/>
                </a:cubicBezTo>
                <a:cubicBezTo>
                  <a:pt x="3071" y="1239"/>
                  <a:pt x="3010" y="631"/>
                  <a:pt x="2676" y="175"/>
                </a:cubicBezTo>
                <a:cubicBezTo>
                  <a:pt x="2615" y="114"/>
                  <a:pt x="2554" y="54"/>
                  <a:pt x="2493" y="23"/>
                </a:cubicBezTo>
                <a:cubicBezTo>
                  <a:pt x="2448" y="8"/>
                  <a:pt x="2402" y="0"/>
                  <a:pt x="236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25" name="Google Shape;3889;p72">
            <a:extLst>
              <a:ext uri="{FF2B5EF4-FFF2-40B4-BE49-F238E27FC236}">
                <a16:creationId xmlns:a16="http://schemas.microsoft.com/office/drawing/2014/main" id="{D3C8E0FD-6B26-4025-B73E-BC40FCE37616}"/>
              </a:ext>
            </a:extLst>
          </p:cNvPr>
          <p:cNvSpPr/>
          <p:nvPr/>
        </p:nvSpPr>
        <p:spPr>
          <a:xfrm>
            <a:off x="1397150" y="1820600"/>
            <a:ext cx="245933" cy="49785"/>
          </a:xfrm>
          <a:custGeom>
            <a:avLst/>
            <a:gdLst/>
            <a:ahLst/>
            <a:cxnLst/>
            <a:rect l="l" t="t" r="r" b="b"/>
            <a:pathLst>
              <a:path w="13253" h="2830" extrusionOk="0">
                <a:moveTo>
                  <a:pt x="10337" y="0"/>
                </a:moveTo>
                <a:cubicBezTo>
                  <a:pt x="10296" y="0"/>
                  <a:pt x="10254" y="1"/>
                  <a:pt x="10213" y="3"/>
                </a:cubicBezTo>
                <a:cubicBezTo>
                  <a:pt x="9210" y="63"/>
                  <a:pt x="8238" y="276"/>
                  <a:pt x="7295" y="641"/>
                </a:cubicBezTo>
                <a:cubicBezTo>
                  <a:pt x="6809" y="823"/>
                  <a:pt x="6323" y="975"/>
                  <a:pt x="5836" y="1066"/>
                </a:cubicBezTo>
                <a:cubicBezTo>
                  <a:pt x="5380" y="1188"/>
                  <a:pt x="4894" y="1249"/>
                  <a:pt x="4438" y="1249"/>
                </a:cubicBezTo>
                <a:cubicBezTo>
                  <a:pt x="4339" y="1253"/>
                  <a:pt x="4240" y="1255"/>
                  <a:pt x="4140" y="1255"/>
                </a:cubicBezTo>
                <a:cubicBezTo>
                  <a:pt x="3444" y="1255"/>
                  <a:pt x="2732" y="1161"/>
                  <a:pt x="2067" y="975"/>
                </a:cubicBezTo>
                <a:cubicBezTo>
                  <a:pt x="1520" y="823"/>
                  <a:pt x="1034" y="641"/>
                  <a:pt x="547" y="367"/>
                </a:cubicBezTo>
                <a:cubicBezTo>
                  <a:pt x="213" y="215"/>
                  <a:pt x="0" y="94"/>
                  <a:pt x="0" y="94"/>
                </a:cubicBezTo>
                <a:lnTo>
                  <a:pt x="0" y="94"/>
                </a:lnTo>
                <a:cubicBezTo>
                  <a:pt x="61" y="155"/>
                  <a:pt x="91" y="185"/>
                  <a:pt x="152" y="185"/>
                </a:cubicBezTo>
                <a:cubicBezTo>
                  <a:pt x="274" y="276"/>
                  <a:pt x="395" y="367"/>
                  <a:pt x="517" y="428"/>
                </a:cubicBezTo>
                <a:cubicBezTo>
                  <a:pt x="1670" y="1069"/>
                  <a:pt x="2943" y="1394"/>
                  <a:pt x="4231" y="1394"/>
                </a:cubicBezTo>
                <a:cubicBezTo>
                  <a:pt x="4776" y="1394"/>
                  <a:pt x="5324" y="1336"/>
                  <a:pt x="5867" y="1218"/>
                </a:cubicBezTo>
                <a:cubicBezTo>
                  <a:pt x="6383" y="1097"/>
                  <a:pt x="6870" y="945"/>
                  <a:pt x="7356" y="793"/>
                </a:cubicBezTo>
                <a:cubicBezTo>
                  <a:pt x="8268" y="428"/>
                  <a:pt x="9241" y="215"/>
                  <a:pt x="10213" y="155"/>
                </a:cubicBezTo>
                <a:cubicBezTo>
                  <a:pt x="10286" y="149"/>
                  <a:pt x="10359" y="146"/>
                  <a:pt x="10431" y="146"/>
                </a:cubicBezTo>
                <a:cubicBezTo>
                  <a:pt x="11147" y="146"/>
                  <a:pt x="11850" y="415"/>
                  <a:pt x="12402" y="884"/>
                </a:cubicBezTo>
                <a:cubicBezTo>
                  <a:pt x="12827" y="1218"/>
                  <a:pt x="13070" y="1705"/>
                  <a:pt x="13162" y="2252"/>
                </a:cubicBezTo>
                <a:cubicBezTo>
                  <a:pt x="13192" y="2434"/>
                  <a:pt x="13192" y="2647"/>
                  <a:pt x="13162" y="2829"/>
                </a:cubicBezTo>
                <a:cubicBezTo>
                  <a:pt x="13253" y="2647"/>
                  <a:pt x="13253" y="2434"/>
                  <a:pt x="13253" y="2252"/>
                </a:cubicBezTo>
                <a:cubicBezTo>
                  <a:pt x="13192" y="1674"/>
                  <a:pt x="12918" y="1158"/>
                  <a:pt x="12493" y="793"/>
                </a:cubicBezTo>
                <a:cubicBezTo>
                  <a:pt x="11887" y="273"/>
                  <a:pt x="11116" y="0"/>
                  <a:pt x="10337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26" name="Google Shape;3890;p72">
            <a:extLst>
              <a:ext uri="{FF2B5EF4-FFF2-40B4-BE49-F238E27FC236}">
                <a16:creationId xmlns:a16="http://schemas.microsoft.com/office/drawing/2014/main" id="{E0480755-CF1E-4B35-9979-9EB4C7C80F27}"/>
              </a:ext>
            </a:extLst>
          </p:cNvPr>
          <p:cNvSpPr/>
          <p:nvPr/>
        </p:nvSpPr>
        <p:spPr>
          <a:xfrm>
            <a:off x="1655478" y="1847797"/>
            <a:ext cx="57545" cy="168019"/>
          </a:xfrm>
          <a:custGeom>
            <a:avLst/>
            <a:gdLst/>
            <a:ahLst/>
            <a:cxnLst/>
            <a:rect l="l" t="t" r="r" b="b"/>
            <a:pathLst>
              <a:path w="3101" h="9551" extrusionOk="0">
                <a:moveTo>
                  <a:pt x="1075" y="1"/>
                </a:moveTo>
                <a:cubicBezTo>
                  <a:pt x="834" y="1"/>
                  <a:pt x="590" y="55"/>
                  <a:pt x="365" y="159"/>
                </a:cubicBezTo>
                <a:cubicBezTo>
                  <a:pt x="213" y="250"/>
                  <a:pt x="92" y="341"/>
                  <a:pt x="1" y="493"/>
                </a:cubicBezTo>
                <a:cubicBezTo>
                  <a:pt x="122" y="372"/>
                  <a:pt x="244" y="280"/>
                  <a:pt x="396" y="220"/>
                </a:cubicBezTo>
                <a:cubicBezTo>
                  <a:pt x="586" y="124"/>
                  <a:pt x="794" y="79"/>
                  <a:pt x="1005" y="79"/>
                </a:cubicBezTo>
                <a:cubicBezTo>
                  <a:pt x="1197" y="79"/>
                  <a:pt x="1393" y="117"/>
                  <a:pt x="1581" y="189"/>
                </a:cubicBezTo>
                <a:cubicBezTo>
                  <a:pt x="1855" y="280"/>
                  <a:pt x="2098" y="432"/>
                  <a:pt x="2280" y="645"/>
                </a:cubicBezTo>
                <a:cubicBezTo>
                  <a:pt x="2493" y="888"/>
                  <a:pt x="2675" y="1192"/>
                  <a:pt x="2767" y="1496"/>
                </a:cubicBezTo>
                <a:cubicBezTo>
                  <a:pt x="2949" y="2226"/>
                  <a:pt x="2949" y="3016"/>
                  <a:pt x="2767" y="3745"/>
                </a:cubicBezTo>
                <a:cubicBezTo>
                  <a:pt x="2554" y="4505"/>
                  <a:pt x="2402" y="5265"/>
                  <a:pt x="2341" y="6025"/>
                </a:cubicBezTo>
                <a:cubicBezTo>
                  <a:pt x="2280" y="6663"/>
                  <a:pt x="2311" y="7302"/>
                  <a:pt x="2463" y="7910"/>
                </a:cubicBezTo>
                <a:cubicBezTo>
                  <a:pt x="2523" y="8335"/>
                  <a:pt x="2675" y="8730"/>
                  <a:pt x="2827" y="9125"/>
                </a:cubicBezTo>
                <a:cubicBezTo>
                  <a:pt x="2888" y="9277"/>
                  <a:pt x="2949" y="9369"/>
                  <a:pt x="2979" y="9460"/>
                </a:cubicBezTo>
                <a:cubicBezTo>
                  <a:pt x="3010" y="9490"/>
                  <a:pt x="3010" y="9521"/>
                  <a:pt x="3040" y="9551"/>
                </a:cubicBezTo>
                <a:cubicBezTo>
                  <a:pt x="3070" y="9551"/>
                  <a:pt x="2979" y="9399"/>
                  <a:pt x="2888" y="9095"/>
                </a:cubicBezTo>
                <a:cubicBezTo>
                  <a:pt x="2736" y="8700"/>
                  <a:pt x="2615" y="8305"/>
                  <a:pt x="2554" y="7879"/>
                </a:cubicBezTo>
                <a:cubicBezTo>
                  <a:pt x="2432" y="7271"/>
                  <a:pt x="2402" y="6633"/>
                  <a:pt x="2432" y="6025"/>
                </a:cubicBezTo>
                <a:cubicBezTo>
                  <a:pt x="2554" y="5265"/>
                  <a:pt x="2706" y="4505"/>
                  <a:pt x="2888" y="3776"/>
                </a:cubicBezTo>
                <a:cubicBezTo>
                  <a:pt x="3101" y="3016"/>
                  <a:pt x="3101" y="2226"/>
                  <a:pt x="2888" y="1466"/>
                </a:cubicBezTo>
                <a:cubicBezTo>
                  <a:pt x="2797" y="1131"/>
                  <a:pt x="2615" y="827"/>
                  <a:pt x="2371" y="554"/>
                </a:cubicBezTo>
                <a:cubicBezTo>
                  <a:pt x="2159" y="341"/>
                  <a:pt x="1915" y="189"/>
                  <a:pt x="1611" y="98"/>
                </a:cubicBezTo>
                <a:cubicBezTo>
                  <a:pt x="1441" y="32"/>
                  <a:pt x="1259" y="1"/>
                  <a:pt x="1075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27" name="Google Shape;3891;p72">
            <a:extLst>
              <a:ext uri="{FF2B5EF4-FFF2-40B4-BE49-F238E27FC236}">
                <a16:creationId xmlns:a16="http://schemas.microsoft.com/office/drawing/2014/main" id="{D9876B57-CD86-4447-ACA3-2119612A77DF}"/>
              </a:ext>
            </a:extLst>
          </p:cNvPr>
          <p:cNvSpPr/>
          <p:nvPr/>
        </p:nvSpPr>
        <p:spPr>
          <a:xfrm>
            <a:off x="1387556" y="1766628"/>
            <a:ext cx="264564" cy="96807"/>
          </a:xfrm>
          <a:custGeom>
            <a:avLst/>
            <a:gdLst/>
            <a:ahLst/>
            <a:cxnLst/>
            <a:rect l="l" t="t" r="r" b="b"/>
            <a:pathLst>
              <a:path w="14257" h="5503" extrusionOk="0">
                <a:moveTo>
                  <a:pt x="1" y="1"/>
                </a:moveTo>
                <a:cubicBezTo>
                  <a:pt x="31" y="61"/>
                  <a:pt x="61" y="122"/>
                  <a:pt x="92" y="183"/>
                </a:cubicBezTo>
                <a:cubicBezTo>
                  <a:pt x="183" y="335"/>
                  <a:pt x="305" y="517"/>
                  <a:pt x="426" y="639"/>
                </a:cubicBezTo>
                <a:cubicBezTo>
                  <a:pt x="852" y="1186"/>
                  <a:pt x="1368" y="1642"/>
                  <a:pt x="1976" y="1976"/>
                </a:cubicBezTo>
                <a:cubicBezTo>
                  <a:pt x="2402" y="2220"/>
                  <a:pt x="2858" y="2402"/>
                  <a:pt x="3314" y="2523"/>
                </a:cubicBezTo>
                <a:cubicBezTo>
                  <a:pt x="3764" y="2656"/>
                  <a:pt x="4260" y="2742"/>
                  <a:pt x="4742" y="2742"/>
                </a:cubicBezTo>
                <a:cubicBezTo>
                  <a:pt x="4813" y="2742"/>
                  <a:pt x="4884" y="2740"/>
                  <a:pt x="4955" y="2736"/>
                </a:cubicBezTo>
                <a:cubicBezTo>
                  <a:pt x="5563" y="2736"/>
                  <a:pt x="6171" y="2615"/>
                  <a:pt x="6748" y="2371"/>
                </a:cubicBezTo>
                <a:cubicBezTo>
                  <a:pt x="7326" y="2128"/>
                  <a:pt x="7903" y="1824"/>
                  <a:pt x="8481" y="1490"/>
                </a:cubicBezTo>
                <a:cubicBezTo>
                  <a:pt x="9028" y="1156"/>
                  <a:pt x="9606" y="882"/>
                  <a:pt x="10214" y="700"/>
                </a:cubicBezTo>
                <a:cubicBezTo>
                  <a:pt x="10560" y="590"/>
                  <a:pt x="10917" y="536"/>
                  <a:pt x="11273" y="536"/>
                </a:cubicBezTo>
                <a:cubicBezTo>
                  <a:pt x="11510" y="536"/>
                  <a:pt x="11745" y="560"/>
                  <a:pt x="11976" y="609"/>
                </a:cubicBezTo>
                <a:cubicBezTo>
                  <a:pt x="12493" y="761"/>
                  <a:pt x="12949" y="1064"/>
                  <a:pt x="13283" y="1490"/>
                </a:cubicBezTo>
                <a:cubicBezTo>
                  <a:pt x="13587" y="1855"/>
                  <a:pt x="13800" y="2280"/>
                  <a:pt x="13922" y="2736"/>
                </a:cubicBezTo>
                <a:cubicBezTo>
                  <a:pt x="14104" y="3375"/>
                  <a:pt x="14195" y="4074"/>
                  <a:pt x="14165" y="4742"/>
                </a:cubicBezTo>
                <a:lnTo>
                  <a:pt x="14165" y="5320"/>
                </a:lnTo>
                <a:cubicBezTo>
                  <a:pt x="14195" y="5137"/>
                  <a:pt x="14195" y="4955"/>
                  <a:pt x="14226" y="4742"/>
                </a:cubicBezTo>
                <a:cubicBezTo>
                  <a:pt x="14256" y="4074"/>
                  <a:pt x="14195" y="3375"/>
                  <a:pt x="14043" y="2706"/>
                </a:cubicBezTo>
                <a:cubicBezTo>
                  <a:pt x="13891" y="2220"/>
                  <a:pt x="13679" y="1794"/>
                  <a:pt x="13375" y="1399"/>
                </a:cubicBezTo>
                <a:cubicBezTo>
                  <a:pt x="13010" y="973"/>
                  <a:pt x="12554" y="639"/>
                  <a:pt x="12007" y="487"/>
                </a:cubicBezTo>
                <a:cubicBezTo>
                  <a:pt x="11734" y="432"/>
                  <a:pt x="11454" y="402"/>
                  <a:pt x="11177" y="402"/>
                </a:cubicBezTo>
                <a:cubicBezTo>
                  <a:pt x="10837" y="402"/>
                  <a:pt x="10501" y="447"/>
                  <a:pt x="10183" y="548"/>
                </a:cubicBezTo>
                <a:cubicBezTo>
                  <a:pt x="9545" y="761"/>
                  <a:pt x="8967" y="1034"/>
                  <a:pt x="8390" y="1368"/>
                </a:cubicBezTo>
                <a:cubicBezTo>
                  <a:pt x="7843" y="1703"/>
                  <a:pt x="7265" y="1976"/>
                  <a:pt x="6688" y="2250"/>
                </a:cubicBezTo>
                <a:cubicBezTo>
                  <a:pt x="6140" y="2463"/>
                  <a:pt x="5533" y="2584"/>
                  <a:pt x="4955" y="2615"/>
                </a:cubicBezTo>
                <a:cubicBezTo>
                  <a:pt x="4408" y="2615"/>
                  <a:pt x="3861" y="2554"/>
                  <a:pt x="3344" y="2432"/>
                </a:cubicBezTo>
                <a:cubicBezTo>
                  <a:pt x="2888" y="2311"/>
                  <a:pt x="2463" y="2128"/>
                  <a:pt x="2037" y="1916"/>
                </a:cubicBezTo>
                <a:cubicBezTo>
                  <a:pt x="1429" y="1581"/>
                  <a:pt x="912" y="1125"/>
                  <a:pt x="456" y="609"/>
                </a:cubicBezTo>
                <a:cubicBezTo>
                  <a:pt x="335" y="487"/>
                  <a:pt x="213" y="335"/>
                  <a:pt x="122" y="183"/>
                </a:cubicBezTo>
                <a:cubicBezTo>
                  <a:pt x="92" y="122"/>
                  <a:pt x="31" y="61"/>
                  <a:pt x="1" y="1"/>
                </a:cubicBezTo>
                <a:close/>
                <a:moveTo>
                  <a:pt x="14165" y="5320"/>
                </a:moveTo>
                <a:cubicBezTo>
                  <a:pt x="14135" y="5381"/>
                  <a:pt x="14135" y="5441"/>
                  <a:pt x="14165" y="5502"/>
                </a:cubicBezTo>
                <a:cubicBezTo>
                  <a:pt x="14165" y="5441"/>
                  <a:pt x="14165" y="5381"/>
                  <a:pt x="14165" y="532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28" name="Google Shape;3892;p72">
            <a:extLst>
              <a:ext uri="{FF2B5EF4-FFF2-40B4-BE49-F238E27FC236}">
                <a16:creationId xmlns:a16="http://schemas.microsoft.com/office/drawing/2014/main" id="{1AAA9D07-87C9-44F7-9F57-43DDB82D3709}"/>
              </a:ext>
            </a:extLst>
          </p:cNvPr>
          <p:cNvSpPr/>
          <p:nvPr/>
        </p:nvSpPr>
        <p:spPr>
          <a:xfrm>
            <a:off x="1620499" y="2324339"/>
            <a:ext cx="516138" cy="853920"/>
          </a:xfrm>
          <a:custGeom>
            <a:avLst/>
            <a:gdLst/>
            <a:ahLst/>
            <a:cxnLst/>
            <a:rect l="l" t="t" r="r" b="b"/>
            <a:pathLst>
              <a:path w="27814" h="48541" extrusionOk="0">
                <a:moveTo>
                  <a:pt x="6870" y="0"/>
                </a:moveTo>
                <a:lnTo>
                  <a:pt x="9332" y="20061"/>
                </a:lnTo>
                <a:lnTo>
                  <a:pt x="14834" y="36232"/>
                </a:lnTo>
                <a:lnTo>
                  <a:pt x="1" y="38390"/>
                </a:lnTo>
                <a:lnTo>
                  <a:pt x="1" y="48329"/>
                </a:lnTo>
                <a:cubicBezTo>
                  <a:pt x="1" y="48478"/>
                  <a:pt x="619" y="48541"/>
                  <a:pt x="1668" y="48541"/>
                </a:cubicBezTo>
                <a:cubicBezTo>
                  <a:pt x="5127" y="48541"/>
                  <a:pt x="13268" y="47856"/>
                  <a:pt x="19333" y="47296"/>
                </a:cubicBezTo>
                <a:lnTo>
                  <a:pt x="19485" y="47296"/>
                </a:lnTo>
                <a:cubicBezTo>
                  <a:pt x="24318" y="46779"/>
                  <a:pt x="27813" y="42463"/>
                  <a:pt x="27327" y="37630"/>
                </a:cubicBezTo>
                <a:cubicBezTo>
                  <a:pt x="25989" y="25654"/>
                  <a:pt x="19880" y="7295"/>
                  <a:pt x="19302" y="5775"/>
                </a:cubicBezTo>
                <a:cubicBezTo>
                  <a:pt x="18542" y="3739"/>
                  <a:pt x="6871" y="0"/>
                  <a:pt x="6870" y="0"/>
                </a:cubicBez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29" name="Google Shape;3893;p72">
            <a:extLst>
              <a:ext uri="{FF2B5EF4-FFF2-40B4-BE49-F238E27FC236}">
                <a16:creationId xmlns:a16="http://schemas.microsoft.com/office/drawing/2014/main" id="{1D93EA05-483B-4FF0-8A9E-E558BAD2D98B}"/>
              </a:ext>
            </a:extLst>
          </p:cNvPr>
          <p:cNvSpPr/>
          <p:nvPr/>
        </p:nvSpPr>
        <p:spPr>
          <a:xfrm>
            <a:off x="1409546" y="2888453"/>
            <a:ext cx="210972" cy="257754"/>
          </a:xfrm>
          <a:custGeom>
            <a:avLst/>
            <a:gdLst/>
            <a:ahLst/>
            <a:cxnLst/>
            <a:rect l="l" t="t" r="r" b="b"/>
            <a:pathLst>
              <a:path w="11369" h="14652" extrusionOk="0">
                <a:moveTo>
                  <a:pt x="4682" y="1"/>
                </a:moveTo>
                <a:cubicBezTo>
                  <a:pt x="3861" y="517"/>
                  <a:pt x="3436" y="1460"/>
                  <a:pt x="3648" y="2402"/>
                </a:cubicBezTo>
                <a:cubicBezTo>
                  <a:pt x="4013" y="4134"/>
                  <a:pt x="4712" y="4347"/>
                  <a:pt x="4773" y="5016"/>
                </a:cubicBezTo>
                <a:cubicBezTo>
                  <a:pt x="4773" y="5016"/>
                  <a:pt x="4834" y="5198"/>
                  <a:pt x="4834" y="5198"/>
                </a:cubicBezTo>
                <a:cubicBezTo>
                  <a:pt x="5016" y="6140"/>
                  <a:pt x="4074" y="6992"/>
                  <a:pt x="4074" y="6992"/>
                </a:cubicBezTo>
                <a:cubicBezTo>
                  <a:pt x="3770" y="6748"/>
                  <a:pt x="3436" y="6596"/>
                  <a:pt x="3101" y="6475"/>
                </a:cubicBezTo>
                <a:cubicBezTo>
                  <a:pt x="3002" y="6464"/>
                  <a:pt x="2902" y="6459"/>
                  <a:pt x="2801" y="6459"/>
                </a:cubicBezTo>
                <a:cubicBezTo>
                  <a:pt x="1478" y="6459"/>
                  <a:pt x="62" y="7336"/>
                  <a:pt x="62" y="7873"/>
                </a:cubicBezTo>
                <a:cubicBezTo>
                  <a:pt x="62" y="7873"/>
                  <a:pt x="1" y="9362"/>
                  <a:pt x="62" y="9575"/>
                </a:cubicBezTo>
                <a:cubicBezTo>
                  <a:pt x="92" y="9788"/>
                  <a:pt x="822" y="10092"/>
                  <a:pt x="822" y="10092"/>
                </a:cubicBezTo>
                <a:cubicBezTo>
                  <a:pt x="822" y="10092"/>
                  <a:pt x="579" y="11095"/>
                  <a:pt x="822" y="11551"/>
                </a:cubicBezTo>
                <a:cubicBezTo>
                  <a:pt x="1065" y="11855"/>
                  <a:pt x="1399" y="12128"/>
                  <a:pt x="1764" y="12311"/>
                </a:cubicBezTo>
                <a:cubicBezTo>
                  <a:pt x="1764" y="12311"/>
                  <a:pt x="2402" y="14043"/>
                  <a:pt x="3284" y="14256"/>
                </a:cubicBezTo>
                <a:cubicBezTo>
                  <a:pt x="4804" y="14651"/>
                  <a:pt x="11369" y="14651"/>
                  <a:pt x="11369" y="14651"/>
                </a:cubicBezTo>
                <a:lnTo>
                  <a:pt x="11369" y="6840"/>
                </a:lnTo>
                <a:cubicBezTo>
                  <a:pt x="11369" y="6840"/>
                  <a:pt x="8512" y="5624"/>
                  <a:pt x="7721" y="4925"/>
                </a:cubicBezTo>
                <a:cubicBezTo>
                  <a:pt x="6931" y="4195"/>
                  <a:pt x="4682" y="1"/>
                  <a:pt x="4682" y="1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30" name="Google Shape;3894;p72">
            <a:extLst>
              <a:ext uri="{FF2B5EF4-FFF2-40B4-BE49-F238E27FC236}">
                <a16:creationId xmlns:a16="http://schemas.microsoft.com/office/drawing/2014/main" id="{665452E7-C302-4467-8EF1-E9128A28A267}"/>
              </a:ext>
            </a:extLst>
          </p:cNvPr>
          <p:cNvSpPr/>
          <p:nvPr/>
        </p:nvSpPr>
        <p:spPr>
          <a:xfrm>
            <a:off x="1442836" y="3105395"/>
            <a:ext cx="56988" cy="12473"/>
          </a:xfrm>
          <a:custGeom>
            <a:avLst/>
            <a:gdLst/>
            <a:ahLst/>
            <a:cxnLst/>
            <a:rect l="l" t="t" r="r" b="b"/>
            <a:pathLst>
              <a:path w="3071" h="709" extrusionOk="0">
                <a:moveTo>
                  <a:pt x="27" y="1"/>
                </a:moveTo>
                <a:cubicBezTo>
                  <a:pt x="12" y="1"/>
                  <a:pt x="3" y="3"/>
                  <a:pt x="0" y="9"/>
                </a:cubicBezTo>
                <a:cubicBezTo>
                  <a:pt x="783" y="464"/>
                  <a:pt x="1650" y="709"/>
                  <a:pt x="2531" y="709"/>
                </a:cubicBezTo>
                <a:cubicBezTo>
                  <a:pt x="2711" y="709"/>
                  <a:pt x="2890" y="698"/>
                  <a:pt x="3070" y="678"/>
                </a:cubicBezTo>
                <a:cubicBezTo>
                  <a:pt x="3070" y="617"/>
                  <a:pt x="2371" y="556"/>
                  <a:pt x="1520" y="404"/>
                </a:cubicBezTo>
                <a:cubicBezTo>
                  <a:pt x="779" y="240"/>
                  <a:pt x="162" y="1"/>
                  <a:pt x="27" y="1"/>
                </a:cubicBezTo>
                <a:close/>
              </a:path>
            </a:pathLst>
          </a:custGeom>
          <a:solidFill>
            <a:srgbClr val="AA65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31" name="Google Shape;3895;p72">
            <a:extLst>
              <a:ext uri="{FF2B5EF4-FFF2-40B4-BE49-F238E27FC236}">
                <a16:creationId xmlns:a16="http://schemas.microsoft.com/office/drawing/2014/main" id="{2D25A2EE-8EEC-47EB-880E-A1B716AD1507}"/>
              </a:ext>
            </a:extLst>
          </p:cNvPr>
          <p:cNvSpPr/>
          <p:nvPr/>
        </p:nvSpPr>
        <p:spPr>
          <a:xfrm>
            <a:off x="1427601" y="3067977"/>
            <a:ext cx="64893" cy="11065"/>
          </a:xfrm>
          <a:custGeom>
            <a:avLst/>
            <a:gdLst/>
            <a:ahLst/>
            <a:cxnLst/>
            <a:rect l="l" t="t" r="r" b="b"/>
            <a:pathLst>
              <a:path w="3497" h="629" extrusionOk="0">
                <a:moveTo>
                  <a:pt x="25" y="1"/>
                </a:moveTo>
                <a:cubicBezTo>
                  <a:pt x="12" y="1"/>
                  <a:pt x="3" y="3"/>
                  <a:pt x="1" y="8"/>
                </a:cubicBezTo>
                <a:cubicBezTo>
                  <a:pt x="517" y="312"/>
                  <a:pt x="1095" y="525"/>
                  <a:pt x="1703" y="556"/>
                </a:cubicBezTo>
                <a:cubicBezTo>
                  <a:pt x="1946" y="604"/>
                  <a:pt x="2189" y="629"/>
                  <a:pt x="2430" y="629"/>
                </a:cubicBezTo>
                <a:cubicBezTo>
                  <a:pt x="2792" y="629"/>
                  <a:pt x="3150" y="574"/>
                  <a:pt x="3496" y="464"/>
                </a:cubicBezTo>
                <a:cubicBezTo>
                  <a:pt x="3496" y="459"/>
                  <a:pt x="3474" y="458"/>
                  <a:pt x="3433" y="458"/>
                </a:cubicBezTo>
                <a:cubicBezTo>
                  <a:pt x="3351" y="458"/>
                  <a:pt x="3192" y="464"/>
                  <a:pt x="2979" y="464"/>
                </a:cubicBezTo>
                <a:cubicBezTo>
                  <a:pt x="2660" y="464"/>
                  <a:pt x="2220" y="449"/>
                  <a:pt x="1733" y="373"/>
                </a:cubicBezTo>
                <a:cubicBezTo>
                  <a:pt x="847" y="262"/>
                  <a:pt x="163" y="1"/>
                  <a:pt x="25" y="1"/>
                </a:cubicBezTo>
                <a:close/>
              </a:path>
            </a:pathLst>
          </a:custGeom>
          <a:solidFill>
            <a:srgbClr val="AA65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32" name="Google Shape;3896;p72">
            <a:extLst>
              <a:ext uri="{FF2B5EF4-FFF2-40B4-BE49-F238E27FC236}">
                <a16:creationId xmlns:a16="http://schemas.microsoft.com/office/drawing/2014/main" id="{BFF6208E-382C-46AC-B637-03AE4DDCB584}"/>
              </a:ext>
            </a:extLst>
          </p:cNvPr>
          <p:cNvSpPr/>
          <p:nvPr/>
        </p:nvSpPr>
        <p:spPr>
          <a:xfrm>
            <a:off x="1415187" y="2958504"/>
            <a:ext cx="87458" cy="65899"/>
          </a:xfrm>
          <a:custGeom>
            <a:avLst/>
            <a:gdLst/>
            <a:ahLst/>
            <a:cxnLst/>
            <a:rect l="l" t="t" r="r" b="b"/>
            <a:pathLst>
              <a:path w="4713" h="3746" extrusionOk="0">
                <a:moveTo>
                  <a:pt x="3952" y="0"/>
                </a:moveTo>
                <a:cubicBezTo>
                  <a:pt x="3922" y="0"/>
                  <a:pt x="4135" y="365"/>
                  <a:pt x="4348" y="973"/>
                </a:cubicBezTo>
                <a:cubicBezTo>
                  <a:pt x="4408" y="1155"/>
                  <a:pt x="4439" y="1307"/>
                  <a:pt x="4469" y="1490"/>
                </a:cubicBezTo>
                <a:cubicBezTo>
                  <a:pt x="4530" y="1703"/>
                  <a:pt x="4530" y="1885"/>
                  <a:pt x="4469" y="2098"/>
                </a:cubicBezTo>
                <a:cubicBezTo>
                  <a:pt x="4317" y="2523"/>
                  <a:pt x="4013" y="2888"/>
                  <a:pt x="3618" y="3131"/>
                </a:cubicBezTo>
                <a:cubicBezTo>
                  <a:pt x="3405" y="3253"/>
                  <a:pt x="3162" y="3313"/>
                  <a:pt x="2949" y="3374"/>
                </a:cubicBezTo>
                <a:cubicBezTo>
                  <a:pt x="2706" y="3435"/>
                  <a:pt x="2493" y="3465"/>
                  <a:pt x="2250" y="3465"/>
                </a:cubicBezTo>
                <a:cubicBezTo>
                  <a:pt x="1825" y="3496"/>
                  <a:pt x="1399" y="3496"/>
                  <a:pt x="1065" y="3526"/>
                </a:cubicBezTo>
                <a:cubicBezTo>
                  <a:pt x="700" y="3526"/>
                  <a:pt x="335" y="3587"/>
                  <a:pt x="1" y="3739"/>
                </a:cubicBezTo>
                <a:cubicBezTo>
                  <a:pt x="1" y="3743"/>
                  <a:pt x="9" y="3745"/>
                  <a:pt x="25" y="3745"/>
                </a:cubicBezTo>
                <a:cubicBezTo>
                  <a:pt x="120" y="3745"/>
                  <a:pt x="496" y="3678"/>
                  <a:pt x="1095" y="3678"/>
                </a:cubicBezTo>
                <a:cubicBezTo>
                  <a:pt x="1430" y="3648"/>
                  <a:pt x="1825" y="3648"/>
                  <a:pt x="2281" y="3648"/>
                </a:cubicBezTo>
                <a:cubicBezTo>
                  <a:pt x="2493" y="3648"/>
                  <a:pt x="2737" y="3617"/>
                  <a:pt x="2980" y="3587"/>
                </a:cubicBezTo>
                <a:cubicBezTo>
                  <a:pt x="3223" y="3526"/>
                  <a:pt x="3466" y="3405"/>
                  <a:pt x="3709" y="3283"/>
                </a:cubicBezTo>
                <a:cubicBezTo>
                  <a:pt x="4165" y="3040"/>
                  <a:pt x="4500" y="2645"/>
                  <a:pt x="4651" y="2158"/>
                </a:cubicBezTo>
                <a:cubicBezTo>
                  <a:pt x="4712" y="1915"/>
                  <a:pt x="4712" y="1703"/>
                  <a:pt x="4651" y="1490"/>
                </a:cubicBezTo>
                <a:cubicBezTo>
                  <a:pt x="4591" y="1307"/>
                  <a:pt x="4560" y="1125"/>
                  <a:pt x="4469" y="943"/>
                </a:cubicBezTo>
                <a:cubicBezTo>
                  <a:pt x="4378" y="608"/>
                  <a:pt x="4196" y="274"/>
                  <a:pt x="3952" y="0"/>
                </a:cubicBezTo>
                <a:close/>
              </a:path>
            </a:pathLst>
          </a:custGeom>
          <a:solidFill>
            <a:srgbClr val="AA65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33" name="Google Shape;3897;p72">
            <a:extLst>
              <a:ext uri="{FF2B5EF4-FFF2-40B4-BE49-F238E27FC236}">
                <a16:creationId xmlns:a16="http://schemas.microsoft.com/office/drawing/2014/main" id="{8F982F0A-CAC0-40E1-8ABB-A8FB66DB4406}"/>
              </a:ext>
            </a:extLst>
          </p:cNvPr>
          <p:cNvSpPr/>
          <p:nvPr/>
        </p:nvSpPr>
        <p:spPr>
          <a:xfrm>
            <a:off x="1620499" y="2961178"/>
            <a:ext cx="278667" cy="38843"/>
          </a:xfrm>
          <a:custGeom>
            <a:avLst/>
            <a:gdLst/>
            <a:ahLst/>
            <a:cxnLst/>
            <a:rect l="l" t="t" r="r" b="b"/>
            <a:pathLst>
              <a:path w="15017" h="2208" extrusionOk="0">
                <a:moveTo>
                  <a:pt x="15016" y="0"/>
                </a:moveTo>
                <a:cubicBezTo>
                  <a:pt x="14834" y="0"/>
                  <a:pt x="14621" y="0"/>
                  <a:pt x="14439" y="31"/>
                </a:cubicBezTo>
                <a:lnTo>
                  <a:pt x="12828" y="244"/>
                </a:lnTo>
                <a:cubicBezTo>
                  <a:pt x="11460" y="426"/>
                  <a:pt x="9576" y="699"/>
                  <a:pt x="7509" y="1003"/>
                </a:cubicBezTo>
                <a:lnTo>
                  <a:pt x="2189" y="1854"/>
                </a:lnTo>
                <a:lnTo>
                  <a:pt x="578" y="2098"/>
                </a:lnTo>
                <a:lnTo>
                  <a:pt x="1" y="2189"/>
                </a:lnTo>
                <a:cubicBezTo>
                  <a:pt x="1" y="2202"/>
                  <a:pt x="37" y="2208"/>
                  <a:pt x="106" y="2208"/>
                </a:cubicBezTo>
                <a:cubicBezTo>
                  <a:pt x="367" y="2208"/>
                  <a:pt x="1107" y="2120"/>
                  <a:pt x="2189" y="1976"/>
                </a:cubicBezTo>
                <a:cubicBezTo>
                  <a:pt x="3557" y="1794"/>
                  <a:pt x="5442" y="1520"/>
                  <a:pt x="7509" y="1216"/>
                </a:cubicBezTo>
                <a:cubicBezTo>
                  <a:pt x="9606" y="912"/>
                  <a:pt x="11491" y="608"/>
                  <a:pt x="12828" y="395"/>
                </a:cubicBezTo>
                <a:lnTo>
                  <a:pt x="14439" y="122"/>
                </a:lnTo>
                <a:cubicBezTo>
                  <a:pt x="14652" y="92"/>
                  <a:pt x="14834" y="31"/>
                  <a:pt x="15016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34" name="Google Shape;3898;p72">
            <a:extLst>
              <a:ext uri="{FF2B5EF4-FFF2-40B4-BE49-F238E27FC236}">
                <a16:creationId xmlns:a16="http://schemas.microsoft.com/office/drawing/2014/main" id="{B292121B-246E-47F5-803A-00D5D7223A0A}"/>
              </a:ext>
            </a:extLst>
          </p:cNvPr>
          <p:cNvSpPr/>
          <p:nvPr/>
        </p:nvSpPr>
        <p:spPr>
          <a:xfrm>
            <a:off x="1890129" y="2927806"/>
            <a:ext cx="126353" cy="34462"/>
          </a:xfrm>
          <a:custGeom>
            <a:avLst/>
            <a:gdLst/>
            <a:ahLst/>
            <a:cxnLst/>
            <a:rect l="l" t="t" r="r" b="b"/>
            <a:pathLst>
              <a:path w="6809" h="1959" extrusionOk="0">
                <a:moveTo>
                  <a:pt x="2117" y="1"/>
                </a:moveTo>
                <a:cubicBezTo>
                  <a:pt x="1824" y="1"/>
                  <a:pt x="1531" y="23"/>
                  <a:pt x="1246" y="74"/>
                </a:cubicBezTo>
                <a:cubicBezTo>
                  <a:pt x="821" y="165"/>
                  <a:pt x="426" y="438"/>
                  <a:pt x="182" y="834"/>
                </a:cubicBezTo>
                <a:cubicBezTo>
                  <a:pt x="31" y="1077"/>
                  <a:pt x="0" y="1411"/>
                  <a:pt x="91" y="1685"/>
                </a:cubicBezTo>
                <a:cubicBezTo>
                  <a:pt x="152" y="1897"/>
                  <a:pt x="243" y="1958"/>
                  <a:pt x="274" y="1958"/>
                </a:cubicBezTo>
                <a:cubicBezTo>
                  <a:pt x="274" y="1958"/>
                  <a:pt x="213" y="1867"/>
                  <a:pt x="152" y="1685"/>
                </a:cubicBezTo>
                <a:cubicBezTo>
                  <a:pt x="122" y="1411"/>
                  <a:pt x="152" y="1137"/>
                  <a:pt x="304" y="894"/>
                </a:cubicBezTo>
                <a:cubicBezTo>
                  <a:pt x="547" y="560"/>
                  <a:pt x="882" y="347"/>
                  <a:pt x="1307" y="256"/>
                </a:cubicBezTo>
                <a:cubicBezTo>
                  <a:pt x="1550" y="226"/>
                  <a:pt x="1801" y="210"/>
                  <a:pt x="2056" y="210"/>
                </a:cubicBezTo>
                <a:cubicBezTo>
                  <a:pt x="2310" y="210"/>
                  <a:pt x="2569" y="226"/>
                  <a:pt x="2827" y="256"/>
                </a:cubicBezTo>
                <a:cubicBezTo>
                  <a:pt x="3921" y="317"/>
                  <a:pt x="4924" y="378"/>
                  <a:pt x="5623" y="408"/>
                </a:cubicBezTo>
                <a:cubicBezTo>
                  <a:pt x="5821" y="423"/>
                  <a:pt x="6018" y="431"/>
                  <a:pt x="6216" y="431"/>
                </a:cubicBezTo>
                <a:cubicBezTo>
                  <a:pt x="6414" y="431"/>
                  <a:pt x="6611" y="423"/>
                  <a:pt x="6809" y="408"/>
                </a:cubicBezTo>
                <a:cubicBezTo>
                  <a:pt x="6414" y="317"/>
                  <a:pt x="6018" y="286"/>
                  <a:pt x="5623" y="256"/>
                </a:cubicBezTo>
                <a:cubicBezTo>
                  <a:pt x="4924" y="195"/>
                  <a:pt x="3921" y="134"/>
                  <a:pt x="2827" y="43"/>
                </a:cubicBezTo>
                <a:cubicBezTo>
                  <a:pt x="2595" y="16"/>
                  <a:pt x="2356" y="1"/>
                  <a:pt x="2117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35" name="Google Shape;3899;p72">
            <a:extLst>
              <a:ext uri="{FF2B5EF4-FFF2-40B4-BE49-F238E27FC236}">
                <a16:creationId xmlns:a16="http://schemas.microsoft.com/office/drawing/2014/main" id="{F5E3D1E7-51A7-4EED-BA75-EC312599F04E}"/>
              </a:ext>
            </a:extLst>
          </p:cNvPr>
          <p:cNvSpPr/>
          <p:nvPr/>
        </p:nvSpPr>
        <p:spPr>
          <a:xfrm>
            <a:off x="1894063" y="2961178"/>
            <a:ext cx="77307" cy="21937"/>
          </a:xfrm>
          <a:custGeom>
            <a:avLst/>
            <a:gdLst/>
            <a:ahLst/>
            <a:cxnLst/>
            <a:rect l="l" t="t" r="r" b="b"/>
            <a:pathLst>
              <a:path w="4166" h="1247" extrusionOk="0">
                <a:moveTo>
                  <a:pt x="1" y="0"/>
                </a:moveTo>
                <a:lnTo>
                  <a:pt x="1" y="0"/>
                </a:lnTo>
                <a:cubicBezTo>
                  <a:pt x="639" y="304"/>
                  <a:pt x="1338" y="547"/>
                  <a:pt x="2037" y="730"/>
                </a:cubicBezTo>
                <a:cubicBezTo>
                  <a:pt x="2737" y="943"/>
                  <a:pt x="3436" y="1125"/>
                  <a:pt x="4165" y="1247"/>
                </a:cubicBezTo>
                <a:cubicBezTo>
                  <a:pt x="3496" y="943"/>
                  <a:pt x="2797" y="699"/>
                  <a:pt x="2098" y="517"/>
                </a:cubicBezTo>
                <a:cubicBezTo>
                  <a:pt x="1429" y="274"/>
                  <a:pt x="700" y="122"/>
                  <a:pt x="1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36" name="Google Shape;3900;p72">
            <a:extLst>
              <a:ext uri="{FF2B5EF4-FFF2-40B4-BE49-F238E27FC236}">
                <a16:creationId xmlns:a16="http://schemas.microsoft.com/office/drawing/2014/main" id="{6896DF68-46AB-4AF9-A7A5-7C2CFAF0D9DA}"/>
              </a:ext>
            </a:extLst>
          </p:cNvPr>
          <p:cNvSpPr/>
          <p:nvPr/>
        </p:nvSpPr>
        <p:spPr>
          <a:xfrm>
            <a:off x="1799312" y="2640885"/>
            <a:ext cx="97590" cy="297846"/>
          </a:xfrm>
          <a:custGeom>
            <a:avLst/>
            <a:gdLst/>
            <a:ahLst/>
            <a:cxnLst/>
            <a:rect l="l" t="t" r="r" b="b"/>
            <a:pathLst>
              <a:path w="5259" h="16931" extrusionOk="0">
                <a:moveTo>
                  <a:pt x="61" y="0"/>
                </a:moveTo>
                <a:lnTo>
                  <a:pt x="61" y="0"/>
                </a:lnTo>
                <a:cubicBezTo>
                  <a:pt x="0" y="31"/>
                  <a:pt x="1125" y="3830"/>
                  <a:pt x="2523" y="8511"/>
                </a:cubicBezTo>
                <a:cubicBezTo>
                  <a:pt x="3946" y="13143"/>
                  <a:pt x="5128" y="16931"/>
                  <a:pt x="5197" y="16931"/>
                </a:cubicBezTo>
                <a:cubicBezTo>
                  <a:pt x="5198" y="16931"/>
                  <a:pt x="5198" y="16931"/>
                  <a:pt x="5198" y="16931"/>
                </a:cubicBezTo>
                <a:cubicBezTo>
                  <a:pt x="5259" y="16931"/>
                  <a:pt x="4134" y="13131"/>
                  <a:pt x="2706" y="8450"/>
                </a:cubicBezTo>
                <a:cubicBezTo>
                  <a:pt x="1307" y="3769"/>
                  <a:pt x="92" y="0"/>
                  <a:pt x="61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37" name="Google Shape;3901;p72">
            <a:extLst>
              <a:ext uri="{FF2B5EF4-FFF2-40B4-BE49-F238E27FC236}">
                <a16:creationId xmlns:a16="http://schemas.microsoft.com/office/drawing/2014/main" id="{437926C2-02BA-4149-97E1-EE266C35E8FA}"/>
              </a:ext>
            </a:extLst>
          </p:cNvPr>
          <p:cNvSpPr/>
          <p:nvPr/>
        </p:nvSpPr>
        <p:spPr>
          <a:xfrm>
            <a:off x="1810019" y="2430734"/>
            <a:ext cx="151757" cy="144938"/>
          </a:xfrm>
          <a:custGeom>
            <a:avLst/>
            <a:gdLst/>
            <a:ahLst/>
            <a:cxnLst/>
            <a:rect l="l" t="t" r="r" b="b"/>
            <a:pathLst>
              <a:path w="8178" h="8239" extrusionOk="0">
                <a:moveTo>
                  <a:pt x="8177" y="1"/>
                </a:moveTo>
                <a:cubicBezTo>
                  <a:pt x="8025" y="1"/>
                  <a:pt x="7843" y="31"/>
                  <a:pt x="7691" y="62"/>
                </a:cubicBezTo>
                <a:cubicBezTo>
                  <a:pt x="7266" y="153"/>
                  <a:pt x="6840" y="244"/>
                  <a:pt x="6414" y="396"/>
                </a:cubicBezTo>
                <a:cubicBezTo>
                  <a:pt x="3588" y="1399"/>
                  <a:pt x="1369" y="3618"/>
                  <a:pt x="396" y="6475"/>
                </a:cubicBezTo>
                <a:cubicBezTo>
                  <a:pt x="244" y="6870"/>
                  <a:pt x="123" y="7296"/>
                  <a:pt x="62" y="7752"/>
                </a:cubicBezTo>
                <a:cubicBezTo>
                  <a:pt x="1" y="7904"/>
                  <a:pt x="1" y="8056"/>
                  <a:pt x="1" y="8238"/>
                </a:cubicBezTo>
                <a:cubicBezTo>
                  <a:pt x="31" y="8238"/>
                  <a:pt x="153" y="7539"/>
                  <a:pt x="518" y="6506"/>
                </a:cubicBezTo>
                <a:cubicBezTo>
                  <a:pt x="1551" y="3770"/>
                  <a:pt x="3709" y="1582"/>
                  <a:pt x="6445" y="548"/>
                </a:cubicBezTo>
                <a:cubicBezTo>
                  <a:pt x="7478" y="123"/>
                  <a:pt x="8177" y="31"/>
                  <a:pt x="8177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38" name="Google Shape;3902;p72">
            <a:extLst>
              <a:ext uri="{FF2B5EF4-FFF2-40B4-BE49-F238E27FC236}">
                <a16:creationId xmlns:a16="http://schemas.microsoft.com/office/drawing/2014/main" id="{929B0D9A-51CE-4D75-B81E-61A4C09A07D2}"/>
              </a:ext>
            </a:extLst>
          </p:cNvPr>
          <p:cNvSpPr/>
          <p:nvPr/>
        </p:nvSpPr>
        <p:spPr>
          <a:xfrm>
            <a:off x="1241477" y="2572981"/>
            <a:ext cx="5660" cy="457719"/>
          </a:xfrm>
          <a:custGeom>
            <a:avLst/>
            <a:gdLst/>
            <a:ahLst/>
            <a:cxnLst/>
            <a:rect l="l" t="t" r="r" b="b"/>
            <a:pathLst>
              <a:path w="305" h="26019" extrusionOk="0">
                <a:moveTo>
                  <a:pt x="30" y="0"/>
                </a:moveTo>
                <a:cubicBezTo>
                  <a:pt x="0" y="91"/>
                  <a:pt x="0" y="183"/>
                  <a:pt x="30" y="274"/>
                </a:cubicBezTo>
                <a:lnTo>
                  <a:pt x="30" y="3830"/>
                </a:lnTo>
                <a:cubicBezTo>
                  <a:pt x="30" y="6201"/>
                  <a:pt x="30" y="9423"/>
                  <a:pt x="61" y="13009"/>
                </a:cubicBezTo>
                <a:cubicBezTo>
                  <a:pt x="122" y="16596"/>
                  <a:pt x="152" y="19818"/>
                  <a:pt x="182" y="22189"/>
                </a:cubicBezTo>
                <a:cubicBezTo>
                  <a:pt x="213" y="23374"/>
                  <a:pt x="243" y="24317"/>
                  <a:pt x="243" y="24985"/>
                </a:cubicBezTo>
                <a:cubicBezTo>
                  <a:pt x="274" y="25320"/>
                  <a:pt x="274" y="25563"/>
                  <a:pt x="274" y="25745"/>
                </a:cubicBezTo>
                <a:cubicBezTo>
                  <a:pt x="274" y="25836"/>
                  <a:pt x="274" y="25928"/>
                  <a:pt x="304" y="26019"/>
                </a:cubicBezTo>
                <a:cubicBezTo>
                  <a:pt x="304" y="25928"/>
                  <a:pt x="304" y="25836"/>
                  <a:pt x="304" y="25745"/>
                </a:cubicBezTo>
                <a:lnTo>
                  <a:pt x="304" y="22219"/>
                </a:lnTo>
                <a:cubicBezTo>
                  <a:pt x="274" y="19848"/>
                  <a:pt x="274" y="16596"/>
                  <a:pt x="243" y="13009"/>
                </a:cubicBezTo>
                <a:cubicBezTo>
                  <a:pt x="182" y="9423"/>
                  <a:pt x="152" y="6201"/>
                  <a:pt x="122" y="3830"/>
                </a:cubicBezTo>
                <a:cubicBezTo>
                  <a:pt x="91" y="2675"/>
                  <a:pt x="61" y="1733"/>
                  <a:pt x="61" y="1034"/>
                </a:cubicBezTo>
                <a:cubicBezTo>
                  <a:pt x="61" y="730"/>
                  <a:pt x="61" y="486"/>
                  <a:pt x="61" y="274"/>
                </a:cubicBezTo>
                <a:cubicBezTo>
                  <a:pt x="30" y="183"/>
                  <a:pt x="30" y="91"/>
                  <a:pt x="30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39" name="Google Shape;3903;p72">
            <a:extLst>
              <a:ext uri="{FF2B5EF4-FFF2-40B4-BE49-F238E27FC236}">
                <a16:creationId xmlns:a16="http://schemas.microsoft.com/office/drawing/2014/main" id="{2827E8E5-536D-4925-87A6-A774518B0BB5}"/>
              </a:ext>
            </a:extLst>
          </p:cNvPr>
          <p:cNvSpPr/>
          <p:nvPr/>
        </p:nvSpPr>
        <p:spPr>
          <a:xfrm>
            <a:off x="1498117" y="3494278"/>
            <a:ext cx="84619" cy="504250"/>
          </a:xfrm>
          <a:custGeom>
            <a:avLst/>
            <a:gdLst/>
            <a:ahLst/>
            <a:cxnLst/>
            <a:rect l="l" t="t" r="r" b="b"/>
            <a:pathLst>
              <a:path w="4560" h="28664" extrusionOk="0">
                <a:moveTo>
                  <a:pt x="0" y="1"/>
                </a:moveTo>
                <a:cubicBezTo>
                  <a:pt x="0" y="92"/>
                  <a:pt x="0" y="214"/>
                  <a:pt x="0" y="305"/>
                </a:cubicBezTo>
                <a:lnTo>
                  <a:pt x="91" y="1156"/>
                </a:lnTo>
                <a:cubicBezTo>
                  <a:pt x="152" y="1885"/>
                  <a:pt x="274" y="2919"/>
                  <a:pt x="426" y="4226"/>
                </a:cubicBezTo>
                <a:cubicBezTo>
                  <a:pt x="730" y="6840"/>
                  <a:pt x="1216" y="10426"/>
                  <a:pt x="1854" y="14408"/>
                </a:cubicBezTo>
                <a:cubicBezTo>
                  <a:pt x="2462" y="18360"/>
                  <a:pt x="3131" y="21916"/>
                  <a:pt x="3648" y="24500"/>
                </a:cubicBezTo>
                <a:cubicBezTo>
                  <a:pt x="3921" y="25776"/>
                  <a:pt x="4134" y="26810"/>
                  <a:pt x="4286" y="27539"/>
                </a:cubicBezTo>
                <a:cubicBezTo>
                  <a:pt x="4377" y="27873"/>
                  <a:pt x="4438" y="28147"/>
                  <a:pt x="4468" y="28360"/>
                </a:cubicBezTo>
                <a:cubicBezTo>
                  <a:pt x="4499" y="28451"/>
                  <a:pt x="4529" y="28542"/>
                  <a:pt x="4559" y="28664"/>
                </a:cubicBezTo>
                <a:cubicBezTo>
                  <a:pt x="4559" y="28542"/>
                  <a:pt x="4559" y="28451"/>
                  <a:pt x="4529" y="28360"/>
                </a:cubicBezTo>
                <a:cubicBezTo>
                  <a:pt x="4499" y="28147"/>
                  <a:pt x="4438" y="27873"/>
                  <a:pt x="4377" y="27539"/>
                </a:cubicBezTo>
                <a:cubicBezTo>
                  <a:pt x="4256" y="26779"/>
                  <a:pt x="4043" y="25746"/>
                  <a:pt x="3800" y="24469"/>
                </a:cubicBezTo>
                <a:cubicBezTo>
                  <a:pt x="3313" y="21886"/>
                  <a:pt x="2675" y="18329"/>
                  <a:pt x="2037" y="14378"/>
                </a:cubicBezTo>
                <a:cubicBezTo>
                  <a:pt x="1429" y="10426"/>
                  <a:pt x="912" y="6809"/>
                  <a:pt x="578" y="4226"/>
                </a:cubicBezTo>
                <a:cubicBezTo>
                  <a:pt x="395" y="2919"/>
                  <a:pt x="274" y="1885"/>
                  <a:pt x="152" y="1125"/>
                </a:cubicBezTo>
                <a:cubicBezTo>
                  <a:pt x="122" y="791"/>
                  <a:pt x="91" y="517"/>
                  <a:pt x="61" y="305"/>
                </a:cubicBezTo>
                <a:cubicBezTo>
                  <a:pt x="31" y="183"/>
                  <a:pt x="31" y="92"/>
                  <a:pt x="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40" name="Google Shape;3904;p72">
            <a:extLst>
              <a:ext uri="{FF2B5EF4-FFF2-40B4-BE49-F238E27FC236}">
                <a16:creationId xmlns:a16="http://schemas.microsoft.com/office/drawing/2014/main" id="{144D8502-16D9-4924-A03B-2DDDE184A7DC}"/>
              </a:ext>
            </a:extLst>
          </p:cNvPr>
          <p:cNvSpPr/>
          <p:nvPr/>
        </p:nvSpPr>
        <p:spPr>
          <a:xfrm>
            <a:off x="1624452" y="3156710"/>
            <a:ext cx="355381" cy="22271"/>
          </a:xfrm>
          <a:custGeom>
            <a:avLst/>
            <a:gdLst/>
            <a:ahLst/>
            <a:cxnLst/>
            <a:rect l="l" t="t" r="r" b="b"/>
            <a:pathLst>
              <a:path w="19151" h="1266" extrusionOk="0">
                <a:moveTo>
                  <a:pt x="19014" y="1"/>
                </a:moveTo>
                <a:cubicBezTo>
                  <a:pt x="18244" y="1"/>
                  <a:pt x="14285" y="227"/>
                  <a:pt x="9545" y="527"/>
                </a:cubicBezTo>
                <a:cubicBezTo>
                  <a:pt x="4256" y="892"/>
                  <a:pt x="1" y="1196"/>
                  <a:pt x="1" y="1256"/>
                </a:cubicBezTo>
                <a:cubicBezTo>
                  <a:pt x="1" y="1263"/>
                  <a:pt x="47" y="1266"/>
                  <a:pt x="136" y="1266"/>
                </a:cubicBezTo>
                <a:cubicBezTo>
                  <a:pt x="901" y="1266"/>
                  <a:pt x="4835" y="1039"/>
                  <a:pt x="9575" y="740"/>
                </a:cubicBezTo>
                <a:cubicBezTo>
                  <a:pt x="14864" y="375"/>
                  <a:pt x="19150" y="71"/>
                  <a:pt x="19150" y="10"/>
                </a:cubicBezTo>
                <a:cubicBezTo>
                  <a:pt x="19150" y="4"/>
                  <a:pt x="19104" y="1"/>
                  <a:pt x="19014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41" name="Google Shape;3905;p72">
            <a:extLst>
              <a:ext uri="{FF2B5EF4-FFF2-40B4-BE49-F238E27FC236}">
                <a16:creationId xmlns:a16="http://schemas.microsoft.com/office/drawing/2014/main" id="{DC693A7E-6B09-4F8B-8C3D-A416740253F5}"/>
              </a:ext>
            </a:extLst>
          </p:cNvPr>
          <p:cNvSpPr/>
          <p:nvPr/>
        </p:nvSpPr>
        <p:spPr>
          <a:xfrm>
            <a:off x="410060" y="2591698"/>
            <a:ext cx="165860" cy="1233585"/>
          </a:xfrm>
          <a:custGeom>
            <a:avLst/>
            <a:gdLst/>
            <a:ahLst/>
            <a:cxnLst/>
            <a:rect l="l" t="t" r="r" b="b"/>
            <a:pathLst>
              <a:path w="8938" h="70123" extrusionOk="0">
                <a:moveTo>
                  <a:pt x="1308" y="0"/>
                </a:moveTo>
                <a:lnTo>
                  <a:pt x="1308" y="0"/>
                </a:lnTo>
                <a:cubicBezTo>
                  <a:pt x="943" y="881"/>
                  <a:pt x="670" y="1824"/>
                  <a:pt x="518" y="2766"/>
                </a:cubicBezTo>
                <a:cubicBezTo>
                  <a:pt x="1" y="5350"/>
                  <a:pt x="31" y="8024"/>
                  <a:pt x="639" y="10578"/>
                </a:cubicBezTo>
                <a:cubicBezTo>
                  <a:pt x="1034" y="12341"/>
                  <a:pt x="1703" y="14043"/>
                  <a:pt x="2645" y="15623"/>
                </a:cubicBezTo>
                <a:cubicBezTo>
                  <a:pt x="3618" y="17325"/>
                  <a:pt x="4925" y="18967"/>
                  <a:pt x="5958" y="20882"/>
                </a:cubicBezTo>
                <a:cubicBezTo>
                  <a:pt x="7083" y="22857"/>
                  <a:pt x="7539" y="25168"/>
                  <a:pt x="7265" y="27417"/>
                </a:cubicBezTo>
                <a:cubicBezTo>
                  <a:pt x="7022" y="29788"/>
                  <a:pt x="6202" y="32098"/>
                  <a:pt x="5411" y="34499"/>
                </a:cubicBezTo>
                <a:cubicBezTo>
                  <a:pt x="4621" y="36900"/>
                  <a:pt x="3922" y="39332"/>
                  <a:pt x="3831" y="41733"/>
                </a:cubicBezTo>
                <a:cubicBezTo>
                  <a:pt x="3800" y="44043"/>
                  <a:pt x="4104" y="46323"/>
                  <a:pt x="4773" y="48542"/>
                </a:cubicBezTo>
                <a:cubicBezTo>
                  <a:pt x="5350" y="50669"/>
                  <a:pt x="6050" y="52615"/>
                  <a:pt x="6657" y="54469"/>
                </a:cubicBezTo>
                <a:cubicBezTo>
                  <a:pt x="7235" y="56171"/>
                  <a:pt x="7721" y="57904"/>
                  <a:pt x="8086" y="59697"/>
                </a:cubicBezTo>
                <a:cubicBezTo>
                  <a:pt x="8755" y="62919"/>
                  <a:pt x="8603" y="65654"/>
                  <a:pt x="8147" y="67448"/>
                </a:cubicBezTo>
                <a:cubicBezTo>
                  <a:pt x="7964" y="68116"/>
                  <a:pt x="7752" y="68785"/>
                  <a:pt x="7478" y="69454"/>
                </a:cubicBezTo>
                <a:cubicBezTo>
                  <a:pt x="7357" y="69667"/>
                  <a:pt x="7296" y="69819"/>
                  <a:pt x="7235" y="69940"/>
                </a:cubicBezTo>
                <a:cubicBezTo>
                  <a:pt x="7205" y="70001"/>
                  <a:pt x="7174" y="70062"/>
                  <a:pt x="7174" y="70123"/>
                </a:cubicBezTo>
                <a:cubicBezTo>
                  <a:pt x="7205" y="70062"/>
                  <a:pt x="7235" y="70001"/>
                  <a:pt x="7265" y="69971"/>
                </a:cubicBezTo>
                <a:lnTo>
                  <a:pt x="7509" y="69454"/>
                </a:lnTo>
                <a:cubicBezTo>
                  <a:pt x="7812" y="68816"/>
                  <a:pt x="8056" y="68147"/>
                  <a:pt x="8238" y="67448"/>
                </a:cubicBezTo>
                <a:cubicBezTo>
                  <a:pt x="8755" y="65654"/>
                  <a:pt x="8937" y="62919"/>
                  <a:pt x="8268" y="59667"/>
                </a:cubicBezTo>
                <a:cubicBezTo>
                  <a:pt x="7904" y="57873"/>
                  <a:pt x="7448" y="56141"/>
                  <a:pt x="6870" y="54408"/>
                </a:cubicBezTo>
                <a:cubicBezTo>
                  <a:pt x="6262" y="52584"/>
                  <a:pt x="5563" y="50609"/>
                  <a:pt x="5016" y="48481"/>
                </a:cubicBezTo>
                <a:cubicBezTo>
                  <a:pt x="4378" y="46292"/>
                  <a:pt x="4074" y="44043"/>
                  <a:pt x="4104" y="41764"/>
                </a:cubicBezTo>
                <a:cubicBezTo>
                  <a:pt x="4195" y="39393"/>
                  <a:pt x="4895" y="36991"/>
                  <a:pt x="5685" y="34590"/>
                </a:cubicBezTo>
                <a:cubicBezTo>
                  <a:pt x="6445" y="32219"/>
                  <a:pt x="7265" y="29848"/>
                  <a:pt x="7509" y="27447"/>
                </a:cubicBezTo>
                <a:cubicBezTo>
                  <a:pt x="7782" y="25137"/>
                  <a:pt x="7326" y="22797"/>
                  <a:pt x="6171" y="20760"/>
                </a:cubicBezTo>
                <a:cubicBezTo>
                  <a:pt x="5107" y="18815"/>
                  <a:pt x="3800" y="17204"/>
                  <a:pt x="2828" y="15532"/>
                </a:cubicBezTo>
                <a:cubicBezTo>
                  <a:pt x="1916" y="13982"/>
                  <a:pt x="1217" y="12310"/>
                  <a:pt x="791" y="10547"/>
                </a:cubicBezTo>
                <a:cubicBezTo>
                  <a:pt x="214" y="7994"/>
                  <a:pt x="122" y="5380"/>
                  <a:pt x="609" y="2796"/>
                </a:cubicBezTo>
                <a:cubicBezTo>
                  <a:pt x="730" y="2097"/>
                  <a:pt x="882" y="1398"/>
                  <a:pt x="1095" y="730"/>
                </a:cubicBezTo>
                <a:cubicBezTo>
                  <a:pt x="1156" y="486"/>
                  <a:pt x="1217" y="334"/>
                  <a:pt x="1277" y="182"/>
                </a:cubicBezTo>
                <a:cubicBezTo>
                  <a:pt x="1277" y="122"/>
                  <a:pt x="1308" y="61"/>
                  <a:pt x="1308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42" name="Google Shape;3906;p72">
            <a:extLst>
              <a:ext uri="{FF2B5EF4-FFF2-40B4-BE49-F238E27FC236}">
                <a16:creationId xmlns:a16="http://schemas.microsoft.com/office/drawing/2014/main" id="{57A4C22D-D719-46F9-974C-3828CC17FF3F}"/>
              </a:ext>
            </a:extLst>
          </p:cNvPr>
          <p:cNvSpPr/>
          <p:nvPr/>
        </p:nvSpPr>
        <p:spPr>
          <a:xfrm>
            <a:off x="446728" y="2717743"/>
            <a:ext cx="81242" cy="178222"/>
          </a:xfrm>
          <a:custGeom>
            <a:avLst/>
            <a:gdLst/>
            <a:ahLst/>
            <a:cxnLst/>
            <a:rect l="l" t="t" r="r" b="b"/>
            <a:pathLst>
              <a:path w="4378" h="10131" extrusionOk="0">
                <a:moveTo>
                  <a:pt x="3724" y="1"/>
                </a:moveTo>
                <a:cubicBezTo>
                  <a:pt x="3663" y="1"/>
                  <a:pt x="3602" y="24"/>
                  <a:pt x="3557" y="69"/>
                </a:cubicBezTo>
                <a:cubicBezTo>
                  <a:pt x="1" y="3777"/>
                  <a:pt x="2007" y="10130"/>
                  <a:pt x="2007" y="10130"/>
                </a:cubicBezTo>
                <a:cubicBezTo>
                  <a:pt x="4377" y="4416"/>
                  <a:pt x="4134" y="1224"/>
                  <a:pt x="3952" y="191"/>
                </a:cubicBezTo>
                <a:cubicBezTo>
                  <a:pt x="3952" y="130"/>
                  <a:pt x="3922" y="100"/>
                  <a:pt x="3891" y="69"/>
                </a:cubicBezTo>
                <a:cubicBezTo>
                  <a:pt x="3846" y="24"/>
                  <a:pt x="3785" y="1"/>
                  <a:pt x="3724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43" name="Google Shape;3907;p72">
            <a:extLst>
              <a:ext uri="{FF2B5EF4-FFF2-40B4-BE49-F238E27FC236}">
                <a16:creationId xmlns:a16="http://schemas.microsoft.com/office/drawing/2014/main" id="{132595A6-36A2-4D09-8E32-DAFEBDCB9F9F}"/>
              </a:ext>
            </a:extLst>
          </p:cNvPr>
          <p:cNvSpPr/>
          <p:nvPr/>
        </p:nvSpPr>
        <p:spPr>
          <a:xfrm>
            <a:off x="481707" y="2755847"/>
            <a:ext cx="23697" cy="139573"/>
          </a:xfrm>
          <a:custGeom>
            <a:avLst/>
            <a:gdLst/>
            <a:ahLst/>
            <a:cxnLst/>
            <a:rect l="l" t="t" r="r" b="b"/>
            <a:pathLst>
              <a:path w="1277" h="7934" extrusionOk="0">
                <a:moveTo>
                  <a:pt x="1277" y="0"/>
                </a:moveTo>
                <a:cubicBezTo>
                  <a:pt x="1155" y="365"/>
                  <a:pt x="1034" y="760"/>
                  <a:pt x="973" y="1155"/>
                </a:cubicBezTo>
                <a:cubicBezTo>
                  <a:pt x="851" y="1855"/>
                  <a:pt x="638" y="2827"/>
                  <a:pt x="456" y="3952"/>
                </a:cubicBezTo>
                <a:cubicBezTo>
                  <a:pt x="274" y="5046"/>
                  <a:pt x="152" y="6049"/>
                  <a:pt x="91" y="6748"/>
                </a:cubicBezTo>
                <a:cubicBezTo>
                  <a:pt x="30" y="7143"/>
                  <a:pt x="0" y="7539"/>
                  <a:pt x="61" y="7934"/>
                </a:cubicBezTo>
                <a:cubicBezTo>
                  <a:pt x="152" y="7569"/>
                  <a:pt x="213" y="7174"/>
                  <a:pt x="243" y="6779"/>
                </a:cubicBezTo>
                <a:cubicBezTo>
                  <a:pt x="395" y="5988"/>
                  <a:pt x="517" y="5046"/>
                  <a:pt x="699" y="3982"/>
                </a:cubicBezTo>
                <a:cubicBezTo>
                  <a:pt x="882" y="2949"/>
                  <a:pt x="1034" y="1976"/>
                  <a:pt x="1155" y="1186"/>
                </a:cubicBezTo>
                <a:cubicBezTo>
                  <a:pt x="1246" y="791"/>
                  <a:pt x="1277" y="396"/>
                  <a:pt x="1277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44" name="Google Shape;3908;p72">
            <a:extLst>
              <a:ext uri="{FF2B5EF4-FFF2-40B4-BE49-F238E27FC236}">
                <a16:creationId xmlns:a16="http://schemas.microsoft.com/office/drawing/2014/main" id="{7A680C59-6ADA-46A4-84B2-72E6F438B1DF}"/>
              </a:ext>
            </a:extLst>
          </p:cNvPr>
          <p:cNvSpPr/>
          <p:nvPr/>
        </p:nvSpPr>
        <p:spPr>
          <a:xfrm>
            <a:off x="526819" y="3015571"/>
            <a:ext cx="118466" cy="144006"/>
          </a:xfrm>
          <a:custGeom>
            <a:avLst/>
            <a:gdLst/>
            <a:ahLst/>
            <a:cxnLst/>
            <a:rect l="l" t="t" r="r" b="b"/>
            <a:pathLst>
              <a:path w="6384" h="8186" extrusionOk="0">
                <a:moveTo>
                  <a:pt x="6172" y="1"/>
                </a:moveTo>
                <a:cubicBezTo>
                  <a:pt x="6152" y="1"/>
                  <a:pt x="6131" y="3"/>
                  <a:pt x="6110" y="9"/>
                </a:cubicBezTo>
                <a:cubicBezTo>
                  <a:pt x="1217" y="1650"/>
                  <a:pt x="1" y="8185"/>
                  <a:pt x="1" y="8185"/>
                </a:cubicBezTo>
                <a:cubicBezTo>
                  <a:pt x="4773" y="4234"/>
                  <a:pt x="6049" y="1316"/>
                  <a:pt x="6384" y="282"/>
                </a:cubicBezTo>
                <a:cubicBezTo>
                  <a:pt x="6384" y="252"/>
                  <a:pt x="6384" y="191"/>
                  <a:pt x="6384" y="161"/>
                </a:cubicBezTo>
                <a:cubicBezTo>
                  <a:pt x="6359" y="60"/>
                  <a:pt x="6271" y="1"/>
                  <a:pt x="6172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45" name="Google Shape;3909;p72">
            <a:extLst>
              <a:ext uri="{FF2B5EF4-FFF2-40B4-BE49-F238E27FC236}">
                <a16:creationId xmlns:a16="http://schemas.microsoft.com/office/drawing/2014/main" id="{00F2ACA2-010D-40AF-8067-406AF5A6219A}"/>
              </a:ext>
            </a:extLst>
          </p:cNvPr>
          <p:cNvSpPr/>
          <p:nvPr/>
        </p:nvSpPr>
        <p:spPr>
          <a:xfrm>
            <a:off x="526262" y="3045653"/>
            <a:ext cx="89128" cy="112851"/>
          </a:xfrm>
          <a:custGeom>
            <a:avLst/>
            <a:gdLst/>
            <a:ahLst/>
            <a:cxnLst/>
            <a:rect l="l" t="t" r="r" b="b"/>
            <a:pathLst>
              <a:path w="4803" h="6415" extrusionOk="0">
                <a:moveTo>
                  <a:pt x="4803" y="1"/>
                </a:moveTo>
                <a:lnTo>
                  <a:pt x="4803" y="1"/>
                </a:lnTo>
                <a:cubicBezTo>
                  <a:pt x="4499" y="244"/>
                  <a:pt x="4225" y="548"/>
                  <a:pt x="3982" y="852"/>
                </a:cubicBezTo>
                <a:cubicBezTo>
                  <a:pt x="3526" y="1399"/>
                  <a:pt x="2888" y="2189"/>
                  <a:pt x="2219" y="3071"/>
                </a:cubicBezTo>
                <a:cubicBezTo>
                  <a:pt x="1550" y="3952"/>
                  <a:pt x="943" y="4803"/>
                  <a:pt x="578" y="5411"/>
                </a:cubicBezTo>
                <a:cubicBezTo>
                  <a:pt x="335" y="5715"/>
                  <a:pt x="152" y="6050"/>
                  <a:pt x="0" y="6414"/>
                </a:cubicBezTo>
                <a:cubicBezTo>
                  <a:pt x="274" y="6141"/>
                  <a:pt x="517" y="5837"/>
                  <a:pt x="730" y="5533"/>
                </a:cubicBezTo>
                <a:lnTo>
                  <a:pt x="2432" y="3253"/>
                </a:lnTo>
                <a:lnTo>
                  <a:pt x="4134" y="974"/>
                </a:lnTo>
                <a:cubicBezTo>
                  <a:pt x="4377" y="670"/>
                  <a:pt x="4620" y="335"/>
                  <a:pt x="4803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46" name="Google Shape;3910;p72">
            <a:extLst>
              <a:ext uri="{FF2B5EF4-FFF2-40B4-BE49-F238E27FC236}">
                <a16:creationId xmlns:a16="http://schemas.microsoft.com/office/drawing/2014/main" id="{A76D6004-C1A8-4EF4-9A99-EBC8AFF0E2DF}"/>
              </a:ext>
            </a:extLst>
          </p:cNvPr>
          <p:cNvSpPr/>
          <p:nvPr/>
        </p:nvSpPr>
        <p:spPr>
          <a:xfrm>
            <a:off x="488462" y="3278779"/>
            <a:ext cx="84637" cy="169532"/>
          </a:xfrm>
          <a:custGeom>
            <a:avLst/>
            <a:gdLst/>
            <a:ahLst/>
            <a:cxnLst/>
            <a:rect l="l" t="t" r="r" b="b"/>
            <a:pathLst>
              <a:path w="4561" h="9637" extrusionOk="0">
                <a:moveTo>
                  <a:pt x="4331" y="0"/>
                </a:moveTo>
                <a:cubicBezTo>
                  <a:pt x="4294" y="0"/>
                  <a:pt x="4258" y="10"/>
                  <a:pt x="4226" y="32"/>
                </a:cubicBezTo>
                <a:cubicBezTo>
                  <a:pt x="1" y="3010"/>
                  <a:pt x="761" y="9637"/>
                  <a:pt x="761" y="9637"/>
                </a:cubicBezTo>
                <a:cubicBezTo>
                  <a:pt x="4165" y="4469"/>
                  <a:pt x="4560" y="1278"/>
                  <a:pt x="4560" y="214"/>
                </a:cubicBezTo>
                <a:cubicBezTo>
                  <a:pt x="4560" y="184"/>
                  <a:pt x="4560" y="123"/>
                  <a:pt x="4530" y="93"/>
                </a:cubicBezTo>
                <a:cubicBezTo>
                  <a:pt x="4471" y="34"/>
                  <a:pt x="4399" y="0"/>
                  <a:pt x="4331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47" name="Google Shape;3911;p72">
            <a:extLst>
              <a:ext uri="{FF2B5EF4-FFF2-40B4-BE49-F238E27FC236}">
                <a16:creationId xmlns:a16="http://schemas.microsoft.com/office/drawing/2014/main" id="{163EB355-DFAE-4BA0-AE80-F97B03548C91}"/>
              </a:ext>
            </a:extLst>
          </p:cNvPr>
          <p:cNvSpPr/>
          <p:nvPr/>
        </p:nvSpPr>
        <p:spPr>
          <a:xfrm>
            <a:off x="501433" y="3314613"/>
            <a:ext cx="50790" cy="133169"/>
          </a:xfrm>
          <a:custGeom>
            <a:avLst/>
            <a:gdLst/>
            <a:ahLst/>
            <a:cxnLst/>
            <a:rect l="l" t="t" r="r" b="b"/>
            <a:pathLst>
              <a:path w="2737" h="7570" extrusionOk="0">
                <a:moveTo>
                  <a:pt x="2737" y="1"/>
                </a:moveTo>
                <a:lnTo>
                  <a:pt x="2737" y="1"/>
                </a:lnTo>
                <a:cubicBezTo>
                  <a:pt x="2524" y="335"/>
                  <a:pt x="2341" y="700"/>
                  <a:pt x="2220" y="1065"/>
                </a:cubicBezTo>
                <a:cubicBezTo>
                  <a:pt x="1916" y="1764"/>
                  <a:pt x="1551" y="2676"/>
                  <a:pt x="1156" y="3739"/>
                </a:cubicBezTo>
                <a:cubicBezTo>
                  <a:pt x="791" y="4773"/>
                  <a:pt x="457" y="5715"/>
                  <a:pt x="274" y="6414"/>
                </a:cubicBezTo>
                <a:cubicBezTo>
                  <a:pt x="122" y="6779"/>
                  <a:pt x="31" y="7174"/>
                  <a:pt x="1" y="7569"/>
                </a:cubicBezTo>
                <a:cubicBezTo>
                  <a:pt x="183" y="7205"/>
                  <a:pt x="305" y="6840"/>
                  <a:pt x="426" y="6475"/>
                </a:cubicBezTo>
                <a:cubicBezTo>
                  <a:pt x="700" y="5715"/>
                  <a:pt x="1034" y="4803"/>
                  <a:pt x="1399" y="3800"/>
                </a:cubicBezTo>
                <a:lnTo>
                  <a:pt x="2372" y="1156"/>
                </a:lnTo>
                <a:cubicBezTo>
                  <a:pt x="2524" y="791"/>
                  <a:pt x="2645" y="396"/>
                  <a:pt x="2737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48" name="Google Shape;3912;p72">
            <a:extLst>
              <a:ext uri="{FF2B5EF4-FFF2-40B4-BE49-F238E27FC236}">
                <a16:creationId xmlns:a16="http://schemas.microsoft.com/office/drawing/2014/main" id="{BF8E5029-F8B1-467A-849E-8E14CC39B9BE}"/>
              </a:ext>
            </a:extLst>
          </p:cNvPr>
          <p:cNvSpPr/>
          <p:nvPr/>
        </p:nvSpPr>
        <p:spPr>
          <a:xfrm>
            <a:off x="561223" y="3571646"/>
            <a:ext cx="86326" cy="167016"/>
          </a:xfrm>
          <a:custGeom>
            <a:avLst/>
            <a:gdLst/>
            <a:ahLst/>
            <a:cxnLst/>
            <a:rect l="l" t="t" r="r" b="b"/>
            <a:pathLst>
              <a:path w="4652" h="9494" extrusionOk="0">
                <a:moveTo>
                  <a:pt x="4442" y="1"/>
                </a:moveTo>
                <a:cubicBezTo>
                  <a:pt x="4398" y="1"/>
                  <a:pt x="4355" y="15"/>
                  <a:pt x="4317" y="40"/>
                </a:cubicBezTo>
                <a:cubicBezTo>
                  <a:pt x="1" y="2867"/>
                  <a:pt x="518" y="9494"/>
                  <a:pt x="518" y="9494"/>
                </a:cubicBezTo>
                <a:cubicBezTo>
                  <a:pt x="4135" y="4478"/>
                  <a:pt x="4621" y="1287"/>
                  <a:pt x="4651" y="223"/>
                </a:cubicBezTo>
                <a:cubicBezTo>
                  <a:pt x="4651" y="192"/>
                  <a:pt x="4651" y="132"/>
                  <a:pt x="4621" y="101"/>
                </a:cubicBezTo>
                <a:cubicBezTo>
                  <a:pt x="4568" y="30"/>
                  <a:pt x="4504" y="1"/>
                  <a:pt x="4442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49" name="Google Shape;3913;p72">
            <a:extLst>
              <a:ext uri="{FF2B5EF4-FFF2-40B4-BE49-F238E27FC236}">
                <a16:creationId xmlns:a16="http://schemas.microsoft.com/office/drawing/2014/main" id="{F0BCDC18-C2B4-44A1-8296-7D4C0FEA8827}"/>
              </a:ext>
            </a:extLst>
          </p:cNvPr>
          <p:cNvSpPr/>
          <p:nvPr/>
        </p:nvSpPr>
        <p:spPr>
          <a:xfrm>
            <a:off x="570260" y="3607111"/>
            <a:ext cx="55281" cy="131023"/>
          </a:xfrm>
          <a:custGeom>
            <a:avLst/>
            <a:gdLst/>
            <a:ahLst/>
            <a:cxnLst/>
            <a:rect l="l" t="t" r="r" b="b"/>
            <a:pathLst>
              <a:path w="2979" h="7448" extrusionOk="0">
                <a:moveTo>
                  <a:pt x="2979" y="0"/>
                </a:moveTo>
                <a:lnTo>
                  <a:pt x="2979" y="0"/>
                </a:lnTo>
                <a:cubicBezTo>
                  <a:pt x="2766" y="304"/>
                  <a:pt x="2584" y="669"/>
                  <a:pt x="2432" y="1034"/>
                </a:cubicBezTo>
                <a:cubicBezTo>
                  <a:pt x="2128" y="1702"/>
                  <a:pt x="1733" y="2614"/>
                  <a:pt x="1307" y="3648"/>
                </a:cubicBezTo>
                <a:cubicBezTo>
                  <a:pt x="882" y="4651"/>
                  <a:pt x="517" y="5593"/>
                  <a:pt x="304" y="6292"/>
                </a:cubicBezTo>
                <a:cubicBezTo>
                  <a:pt x="152" y="6657"/>
                  <a:pt x="31" y="7052"/>
                  <a:pt x="0" y="7447"/>
                </a:cubicBezTo>
                <a:cubicBezTo>
                  <a:pt x="183" y="7082"/>
                  <a:pt x="335" y="6718"/>
                  <a:pt x="456" y="6353"/>
                </a:cubicBezTo>
                <a:cubicBezTo>
                  <a:pt x="760" y="5593"/>
                  <a:pt x="1155" y="4712"/>
                  <a:pt x="1520" y="3739"/>
                </a:cubicBezTo>
                <a:lnTo>
                  <a:pt x="2584" y="1094"/>
                </a:lnTo>
                <a:cubicBezTo>
                  <a:pt x="2766" y="760"/>
                  <a:pt x="2888" y="365"/>
                  <a:pt x="2979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50" name="Google Shape;3914;p72">
            <a:extLst>
              <a:ext uri="{FF2B5EF4-FFF2-40B4-BE49-F238E27FC236}">
                <a16:creationId xmlns:a16="http://schemas.microsoft.com/office/drawing/2014/main" id="{4A7B7DEC-403E-4F72-9EA0-B0E26EA808CF}"/>
              </a:ext>
            </a:extLst>
          </p:cNvPr>
          <p:cNvSpPr/>
          <p:nvPr/>
        </p:nvSpPr>
        <p:spPr>
          <a:xfrm>
            <a:off x="318686" y="2648907"/>
            <a:ext cx="111712" cy="148668"/>
          </a:xfrm>
          <a:custGeom>
            <a:avLst/>
            <a:gdLst/>
            <a:ahLst/>
            <a:cxnLst/>
            <a:rect l="l" t="t" r="r" b="b"/>
            <a:pathLst>
              <a:path w="6020" h="8451" extrusionOk="0">
                <a:moveTo>
                  <a:pt x="213" y="0"/>
                </a:moveTo>
                <a:cubicBezTo>
                  <a:pt x="92" y="0"/>
                  <a:pt x="1" y="122"/>
                  <a:pt x="1" y="243"/>
                </a:cubicBezTo>
                <a:cubicBezTo>
                  <a:pt x="122" y="5380"/>
                  <a:pt x="6019" y="8450"/>
                  <a:pt x="6019" y="8450"/>
                </a:cubicBezTo>
                <a:cubicBezTo>
                  <a:pt x="3648" y="2736"/>
                  <a:pt x="1247" y="639"/>
                  <a:pt x="365" y="31"/>
                </a:cubicBezTo>
                <a:cubicBezTo>
                  <a:pt x="305" y="0"/>
                  <a:pt x="274" y="0"/>
                  <a:pt x="213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51" name="Google Shape;3915;p72">
            <a:extLst>
              <a:ext uri="{FF2B5EF4-FFF2-40B4-BE49-F238E27FC236}">
                <a16:creationId xmlns:a16="http://schemas.microsoft.com/office/drawing/2014/main" id="{F53B2D5B-1D06-470F-ADC8-48159E02B142}"/>
              </a:ext>
            </a:extLst>
          </p:cNvPr>
          <p:cNvSpPr/>
          <p:nvPr/>
        </p:nvSpPr>
        <p:spPr>
          <a:xfrm>
            <a:off x="341808" y="2684196"/>
            <a:ext cx="88015" cy="113906"/>
          </a:xfrm>
          <a:custGeom>
            <a:avLst/>
            <a:gdLst/>
            <a:ahLst/>
            <a:cxnLst/>
            <a:rect l="l" t="t" r="r" b="b"/>
            <a:pathLst>
              <a:path w="4743" h="6475" extrusionOk="0">
                <a:moveTo>
                  <a:pt x="1" y="0"/>
                </a:moveTo>
                <a:cubicBezTo>
                  <a:pt x="153" y="335"/>
                  <a:pt x="335" y="700"/>
                  <a:pt x="578" y="1003"/>
                </a:cubicBezTo>
                <a:cubicBezTo>
                  <a:pt x="974" y="1611"/>
                  <a:pt x="1551" y="2462"/>
                  <a:pt x="2189" y="3344"/>
                </a:cubicBezTo>
                <a:cubicBezTo>
                  <a:pt x="2828" y="4256"/>
                  <a:pt x="3466" y="5046"/>
                  <a:pt x="3922" y="5593"/>
                </a:cubicBezTo>
                <a:cubicBezTo>
                  <a:pt x="4165" y="5928"/>
                  <a:pt x="4439" y="6201"/>
                  <a:pt x="4743" y="6475"/>
                </a:cubicBezTo>
                <a:cubicBezTo>
                  <a:pt x="4530" y="6110"/>
                  <a:pt x="4317" y="5806"/>
                  <a:pt x="4074" y="5502"/>
                </a:cubicBezTo>
                <a:lnTo>
                  <a:pt x="2402" y="3222"/>
                </a:lnTo>
                <a:lnTo>
                  <a:pt x="730" y="912"/>
                </a:lnTo>
                <a:cubicBezTo>
                  <a:pt x="518" y="578"/>
                  <a:pt x="274" y="274"/>
                  <a:pt x="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52" name="Google Shape;3916;p72">
            <a:extLst>
              <a:ext uri="{FF2B5EF4-FFF2-40B4-BE49-F238E27FC236}">
                <a16:creationId xmlns:a16="http://schemas.microsoft.com/office/drawing/2014/main" id="{B309D92A-4DC1-406E-A958-5C3870F0150D}"/>
              </a:ext>
            </a:extLst>
          </p:cNvPr>
          <p:cNvSpPr/>
          <p:nvPr/>
        </p:nvSpPr>
        <p:spPr>
          <a:xfrm>
            <a:off x="426983" y="2895402"/>
            <a:ext cx="121287" cy="142247"/>
          </a:xfrm>
          <a:custGeom>
            <a:avLst/>
            <a:gdLst/>
            <a:ahLst/>
            <a:cxnLst/>
            <a:rect l="l" t="t" r="r" b="b"/>
            <a:pathLst>
              <a:path w="6536" h="8086" extrusionOk="0">
                <a:moveTo>
                  <a:pt x="213" y="1"/>
                </a:moveTo>
                <a:cubicBezTo>
                  <a:pt x="92" y="1"/>
                  <a:pt x="1" y="122"/>
                  <a:pt x="31" y="244"/>
                </a:cubicBezTo>
                <a:cubicBezTo>
                  <a:pt x="457" y="5381"/>
                  <a:pt x="6536" y="8086"/>
                  <a:pt x="6536" y="8086"/>
                </a:cubicBezTo>
                <a:cubicBezTo>
                  <a:pt x="3831" y="2524"/>
                  <a:pt x="1277" y="578"/>
                  <a:pt x="365" y="31"/>
                </a:cubicBezTo>
                <a:cubicBezTo>
                  <a:pt x="305" y="1"/>
                  <a:pt x="274" y="1"/>
                  <a:pt x="213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53" name="Google Shape;3917;p72">
            <a:extLst>
              <a:ext uri="{FF2B5EF4-FFF2-40B4-BE49-F238E27FC236}">
                <a16:creationId xmlns:a16="http://schemas.microsoft.com/office/drawing/2014/main" id="{486547C8-5D5D-47B1-9D3A-426B524CA6D6}"/>
              </a:ext>
            </a:extLst>
          </p:cNvPr>
          <p:cNvSpPr/>
          <p:nvPr/>
        </p:nvSpPr>
        <p:spPr>
          <a:xfrm>
            <a:off x="452369" y="2929636"/>
            <a:ext cx="94769" cy="108559"/>
          </a:xfrm>
          <a:custGeom>
            <a:avLst/>
            <a:gdLst/>
            <a:ahLst/>
            <a:cxnLst/>
            <a:rect l="l" t="t" r="r" b="b"/>
            <a:pathLst>
              <a:path w="5107" h="6171" extrusionOk="0">
                <a:moveTo>
                  <a:pt x="0" y="0"/>
                </a:moveTo>
                <a:lnTo>
                  <a:pt x="0" y="0"/>
                </a:lnTo>
                <a:cubicBezTo>
                  <a:pt x="152" y="334"/>
                  <a:pt x="396" y="669"/>
                  <a:pt x="639" y="973"/>
                </a:cubicBezTo>
                <a:cubicBezTo>
                  <a:pt x="1064" y="1550"/>
                  <a:pt x="1672" y="2340"/>
                  <a:pt x="2371" y="3222"/>
                </a:cubicBezTo>
                <a:cubicBezTo>
                  <a:pt x="3070" y="4073"/>
                  <a:pt x="3739" y="4833"/>
                  <a:pt x="4256" y="5350"/>
                </a:cubicBezTo>
                <a:cubicBezTo>
                  <a:pt x="4499" y="5654"/>
                  <a:pt x="4803" y="5927"/>
                  <a:pt x="5107" y="6170"/>
                </a:cubicBezTo>
                <a:cubicBezTo>
                  <a:pt x="4894" y="5836"/>
                  <a:pt x="4651" y="5532"/>
                  <a:pt x="4377" y="5258"/>
                </a:cubicBezTo>
                <a:lnTo>
                  <a:pt x="2584" y="3070"/>
                </a:lnTo>
                <a:lnTo>
                  <a:pt x="791" y="851"/>
                </a:lnTo>
                <a:cubicBezTo>
                  <a:pt x="548" y="547"/>
                  <a:pt x="274" y="243"/>
                  <a:pt x="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54" name="Google Shape;3918;p72">
            <a:extLst>
              <a:ext uri="{FF2B5EF4-FFF2-40B4-BE49-F238E27FC236}">
                <a16:creationId xmlns:a16="http://schemas.microsoft.com/office/drawing/2014/main" id="{79071C58-D985-4820-8E55-3BD524F518D0}"/>
              </a:ext>
            </a:extLst>
          </p:cNvPr>
          <p:cNvSpPr/>
          <p:nvPr/>
        </p:nvSpPr>
        <p:spPr>
          <a:xfrm>
            <a:off x="405550" y="3128106"/>
            <a:ext cx="80110" cy="177448"/>
          </a:xfrm>
          <a:custGeom>
            <a:avLst/>
            <a:gdLst/>
            <a:ahLst/>
            <a:cxnLst/>
            <a:rect l="l" t="t" r="r" b="b"/>
            <a:pathLst>
              <a:path w="4317" h="10087" extrusionOk="0">
                <a:moveTo>
                  <a:pt x="2180" y="1"/>
                </a:moveTo>
                <a:cubicBezTo>
                  <a:pt x="2096" y="1"/>
                  <a:pt x="2020" y="51"/>
                  <a:pt x="1976" y="116"/>
                </a:cubicBezTo>
                <a:cubicBezTo>
                  <a:pt x="1" y="4888"/>
                  <a:pt x="4195" y="10086"/>
                  <a:pt x="4195" y="10086"/>
                </a:cubicBezTo>
                <a:cubicBezTo>
                  <a:pt x="4317" y="3885"/>
                  <a:pt x="2919" y="998"/>
                  <a:pt x="2341" y="86"/>
                </a:cubicBezTo>
                <a:cubicBezTo>
                  <a:pt x="2341" y="56"/>
                  <a:pt x="2311" y="25"/>
                  <a:pt x="2280" y="25"/>
                </a:cubicBezTo>
                <a:cubicBezTo>
                  <a:pt x="2246" y="8"/>
                  <a:pt x="2212" y="1"/>
                  <a:pt x="2180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55" name="Google Shape;3919;p72">
            <a:extLst>
              <a:ext uri="{FF2B5EF4-FFF2-40B4-BE49-F238E27FC236}">
                <a16:creationId xmlns:a16="http://schemas.microsoft.com/office/drawing/2014/main" id="{EED55939-3C2E-435B-8371-48180AA291AF}"/>
              </a:ext>
            </a:extLst>
          </p:cNvPr>
          <p:cNvSpPr/>
          <p:nvPr/>
        </p:nvSpPr>
        <p:spPr>
          <a:xfrm>
            <a:off x="449548" y="3167581"/>
            <a:ext cx="32734" cy="137972"/>
          </a:xfrm>
          <a:custGeom>
            <a:avLst/>
            <a:gdLst/>
            <a:ahLst/>
            <a:cxnLst/>
            <a:rect l="l" t="t" r="r" b="b"/>
            <a:pathLst>
              <a:path w="1764" h="7843" extrusionOk="0">
                <a:moveTo>
                  <a:pt x="0" y="0"/>
                </a:moveTo>
                <a:lnTo>
                  <a:pt x="0" y="0"/>
                </a:lnTo>
                <a:cubicBezTo>
                  <a:pt x="31" y="395"/>
                  <a:pt x="61" y="790"/>
                  <a:pt x="152" y="1155"/>
                </a:cubicBezTo>
                <a:cubicBezTo>
                  <a:pt x="274" y="1885"/>
                  <a:pt x="456" y="2857"/>
                  <a:pt x="669" y="3951"/>
                </a:cubicBezTo>
                <a:cubicBezTo>
                  <a:pt x="912" y="5046"/>
                  <a:pt x="1156" y="6018"/>
                  <a:pt x="1368" y="6717"/>
                </a:cubicBezTo>
                <a:cubicBezTo>
                  <a:pt x="1459" y="7113"/>
                  <a:pt x="1581" y="7477"/>
                  <a:pt x="1763" y="7842"/>
                </a:cubicBezTo>
                <a:cubicBezTo>
                  <a:pt x="1703" y="7447"/>
                  <a:pt x="1642" y="7052"/>
                  <a:pt x="1520" y="6687"/>
                </a:cubicBezTo>
                <a:cubicBezTo>
                  <a:pt x="1368" y="5866"/>
                  <a:pt x="1156" y="4924"/>
                  <a:pt x="912" y="3891"/>
                </a:cubicBezTo>
                <a:cubicBezTo>
                  <a:pt x="700" y="2857"/>
                  <a:pt x="487" y="1945"/>
                  <a:pt x="304" y="1125"/>
                </a:cubicBezTo>
                <a:cubicBezTo>
                  <a:pt x="244" y="730"/>
                  <a:pt x="152" y="365"/>
                  <a:pt x="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56" name="Google Shape;3920;p72">
            <a:extLst>
              <a:ext uri="{FF2B5EF4-FFF2-40B4-BE49-F238E27FC236}">
                <a16:creationId xmlns:a16="http://schemas.microsoft.com/office/drawing/2014/main" id="{A8362B6E-A023-4A21-9812-96A67FB2F0C3}"/>
              </a:ext>
            </a:extLst>
          </p:cNvPr>
          <p:cNvSpPr/>
          <p:nvPr/>
        </p:nvSpPr>
        <p:spPr>
          <a:xfrm>
            <a:off x="441086" y="3476105"/>
            <a:ext cx="119042" cy="144393"/>
          </a:xfrm>
          <a:custGeom>
            <a:avLst/>
            <a:gdLst/>
            <a:ahLst/>
            <a:cxnLst/>
            <a:rect l="l" t="t" r="r" b="b"/>
            <a:pathLst>
              <a:path w="6415" h="8208" extrusionOk="0">
                <a:moveTo>
                  <a:pt x="213" y="0"/>
                </a:moveTo>
                <a:cubicBezTo>
                  <a:pt x="92" y="0"/>
                  <a:pt x="1" y="122"/>
                  <a:pt x="31" y="243"/>
                </a:cubicBezTo>
                <a:cubicBezTo>
                  <a:pt x="365" y="5380"/>
                  <a:pt x="6414" y="8207"/>
                  <a:pt x="6414" y="8207"/>
                </a:cubicBezTo>
                <a:cubicBezTo>
                  <a:pt x="3800" y="2584"/>
                  <a:pt x="1277" y="608"/>
                  <a:pt x="365" y="31"/>
                </a:cubicBezTo>
                <a:cubicBezTo>
                  <a:pt x="305" y="0"/>
                  <a:pt x="274" y="0"/>
                  <a:pt x="213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57" name="Google Shape;3921;p72">
            <a:extLst>
              <a:ext uri="{FF2B5EF4-FFF2-40B4-BE49-F238E27FC236}">
                <a16:creationId xmlns:a16="http://schemas.microsoft.com/office/drawing/2014/main" id="{64ECAD51-F0CE-46EE-9033-E519BE43D180}"/>
              </a:ext>
            </a:extLst>
          </p:cNvPr>
          <p:cNvSpPr/>
          <p:nvPr/>
        </p:nvSpPr>
        <p:spPr>
          <a:xfrm>
            <a:off x="465897" y="3510321"/>
            <a:ext cx="92524" cy="110177"/>
          </a:xfrm>
          <a:custGeom>
            <a:avLst/>
            <a:gdLst/>
            <a:ahLst/>
            <a:cxnLst/>
            <a:rect l="l" t="t" r="r" b="b"/>
            <a:pathLst>
              <a:path w="4986" h="6263" extrusionOk="0">
                <a:moveTo>
                  <a:pt x="1" y="1"/>
                </a:moveTo>
                <a:lnTo>
                  <a:pt x="1" y="1"/>
                </a:lnTo>
                <a:cubicBezTo>
                  <a:pt x="153" y="365"/>
                  <a:pt x="366" y="700"/>
                  <a:pt x="609" y="1004"/>
                </a:cubicBezTo>
                <a:cubicBezTo>
                  <a:pt x="1034" y="1581"/>
                  <a:pt x="1642" y="2402"/>
                  <a:pt x="2311" y="3283"/>
                </a:cubicBezTo>
                <a:cubicBezTo>
                  <a:pt x="3010" y="4134"/>
                  <a:pt x="3648" y="4925"/>
                  <a:pt x="4165" y="5441"/>
                </a:cubicBezTo>
                <a:cubicBezTo>
                  <a:pt x="4408" y="5776"/>
                  <a:pt x="4682" y="6049"/>
                  <a:pt x="4986" y="6262"/>
                </a:cubicBezTo>
                <a:cubicBezTo>
                  <a:pt x="4803" y="5928"/>
                  <a:pt x="4560" y="5624"/>
                  <a:pt x="4287" y="5320"/>
                </a:cubicBezTo>
                <a:lnTo>
                  <a:pt x="2524" y="3131"/>
                </a:lnTo>
                <a:lnTo>
                  <a:pt x="761" y="882"/>
                </a:lnTo>
                <a:cubicBezTo>
                  <a:pt x="548" y="578"/>
                  <a:pt x="275" y="274"/>
                  <a:pt x="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58" name="Google Shape;3922;p72">
            <a:extLst>
              <a:ext uri="{FF2B5EF4-FFF2-40B4-BE49-F238E27FC236}">
                <a16:creationId xmlns:a16="http://schemas.microsoft.com/office/drawing/2014/main" id="{065BF28C-D045-4ED8-B036-DC9880F2A975}"/>
              </a:ext>
            </a:extLst>
          </p:cNvPr>
          <p:cNvSpPr/>
          <p:nvPr/>
        </p:nvSpPr>
        <p:spPr>
          <a:xfrm>
            <a:off x="569685" y="3162234"/>
            <a:ext cx="213236" cy="521894"/>
          </a:xfrm>
          <a:custGeom>
            <a:avLst/>
            <a:gdLst/>
            <a:ahLst/>
            <a:cxnLst/>
            <a:rect l="l" t="t" r="r" b="b"/>
            <a:pathLst>
              <a:path w="11491" h="29667" extrusionOk="0">
                <a:moveTo>
                  <a:pt x="11490" y="0"/>
                </a:moveTo>
                <a:cubicBezTo>
                  <a:pt x="11460" y="152"/>
                  <a:pt x="11460" y="274"/>
                  <a:pt x="11460" y="426"/>
                </a:cubicBezTo>
                <a:cubicBezTo>
                  <a:pt x="11399" y="821"/>
                  <a:pt x="11369" y="1368"/>
                  <a:pt x="11308" y="2037"/>
                </a:cubicBezTo>
                <a:cubicBezTo>
                  <a:pt x="11217" y="3465"/>
                  <a:pt x="11065" y="5441"/>
                  <a:pt x="10913" y="7812"/>
                </a:cubicBezTo>
                <a:cubicBezTo>
                  <a:pt x="10457" y="10152"/>
                  <a:pt x="9241" y="12797"/>
                  <a:pt x="7600" y="15380"/>
                </a:cubicBezTo>
                <a:cubicBezTo>
                  <a:pt x="6414" y="17265"/>
                  <a:pt x="5138" y="18997"/>
                  <a:pt x="4043" y="20639"/>
                </a:cubicBezTo>
                <a:cubicBezTo>
                  <a:pt x="3071" y="22067"/>
                  <a:pt x="2189" y="23557"/>
                  <a:pt x="1399" y="25107"/>
                </a:cubicBezTo>
                <a:cubicBezTo>
                  <a:pt x="882" y="26171"/>
                  <a:pt x="487" y="27265"/>
                  <a:pt x="214" y="28390"/>
                </a:cubicBezTo>
                <a:cubicBezTo>
                  <a:pt x="122" y="28815"/>
                  <a:pt x="62" y="29119"/>
                  <a:pt x="31" y="29332"/>
                </a:cubicBezTo>
                <a:cubicBezTo>
                  <a:pt x="1" y="29453"/>
                  <a:pt x="1" y="29545"/>
                  <a:pt x="1" y="29666"/>
                </a:cubicBezTo>
                <a:cubicBezTo>
                  <a:pt x="31" y="29575"/>
                  <a:pt x="62" y="29453"/>
                  <a:pt x="62" y="29362"/>
                </a:cubicBezTo>
                <a:cubicBezTo>
                  <a:pt x="122" y="29149"/>
                  <a:pt x="214" y="28815"/>
                  <a:pt x="305" y="28420"/>
                </a:cubicBezTo>
                <a:cubicBezTo>
                  <a:pt x="609" y="27295"/>
                  <a:pt x="1034" y="26231"/>
                  <a:pt x="1551" y="25198"/>
                </a:cubicBezTo>
                <a:cubicBezTo>
                  <a:pt x="2341" y="23648"/>
                  <a:pt x="3223" y="22158"/>
                  <a:pt x="4226" y="20760"/>
                </a:cubicBezTo>
                <a:cubicBezTo>
                  <a:pt x="5320" y="19149"/>
                  <a:pt x="6566" y="17417"/>
                  <a:pt x="7782" y="15502"/>
                </a:cubicBezTo>
                <a:cubicBezTo>
                  <a:pt x="9423" y="12918"/>
                  <a:pt x="10670" y="10274"/>
                  <a:pt x="11095" y="7812"/>
                </a:cubicBezTo>
                <a:cubicBezTo>
                  <a:pt x="11217" y="5471"/>
                  <a:pt x="11338" y="3465"/>
                  <a:pt x="11399" y="2067"/>
                </a:cubicBezTo>
                <a:cubicBezTo>
                  <a:pt x="11430" y="1398"/>
                  <a:pt x="11490" y="851"/>
                  <a:pt x="11490" y="456"/>
                </a:cubicBezTo>
                <a:lnTo>
                  <a:pt x="11490" y="30"/>
                </a:lnTo>
                <a:cubicBezTo>
                  <a:pt x="11490" y="20"/>
                  <a:pt x="11490" y="10"/>
                  <a:pt x="1149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59" name="Google Shape;3923;p72">
            <a:extLst>
              <a:ext uri="{FF2B5EF4-FFF2-40B4-BE49-F238E27FC236}">
                <a16:creationId xmlns:a16="http://schemas.microsoft.com/office/drawing/2014/main" id="{28EB55EE-EFD4-409E-A33D-083BB7D8BB11}"/>
              </a:ext>
            </a:extLst>
          </p:cNvPr>
          <p:cNvSpPr/>
          <p:nvPr/>
        </p:nvSpPr>
        <p:spPr>
          <a:xfrm>
            <a:off x="681935" y="3245970"/>
            <a:ext cx="81798" cy="180421"/>
          </a:xfrm>
          <a:custGeom>
            <a:avLst/>
            <a:gdLst/>
            <a:ahLst/>
            <a:cxnLst/>
            <a:rect l="l" t="t" r="r" b="b"/>
            <a:pathLst>
              <a:path w="4408" h="10256" extrusionOk="0">
                <a:moveTo>
                  <a:pt x="1028" y="0"/>
                </a:moveTo>
                <a:cubicBezTo>
                  <a:pt x="976" y="0"/>
                  <a:pt x="923" y="15"/>
                  <a:pt x="882" y="43"/>
                </a:cubicBezTo>
                <a:cubicBezTo>
                  <a:pt x="852" y="73"/>
                  <a:pt x="821" y="103"/>
                  <a:pt x="821" y="164"/>
                </a:cubicBezTo>
                <a:cubicBezTo>
                  <a:pt x="517" y="1167"/>
                  <a:pt x="1" y="4359"/>
                  <a:pt x="1855" y="10256"/>
                </a:cubicBezTo>
                <a:cubicBezTo>
                  <a:pt x="1855" y="10256"/>
                  <a:pt x="4408" y="4116"/>
                  <a:pt x="1186" y="73"/>
                </a:cubicBezTo>
                <a:cubicBezTo>
                  <a:pt x="1152" y="23"/>
                  <a:pt x="1091" y="0"/>
                  <a:pt x="1028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60" name="Google Shape;3924;p72">
            <a:extLst>
              <a:ext uri="{FF2B5EF4-FFF2-40B4-BE49-F238E27FC236}">
                <a16:creationId xmlns:a16="http://schemas.microsoft.com/office/drawing/2014/main" id="{1BAAD6D7-CA5B-4FFC-919A-BF2726A14122}"/>
              </a:ext>
            </a:extLst>
          </p:cNvPr>
          <p:cNvSpPr/>
          <p:nvPr/>
        </p:nvSpPr>
        <p:spPr>
          <a:xfrm>
            <a:off x="706745" y="3285217"/>
            <a:ext cx="11876" cy="140646"/>
          </a:xfrm>
          <a:custGeom>
            <a:avLst/>
            <a:gdLst/>
            <a:ahLst/>
            <a:cxnLst/>
            <a:rect l="l" t="t" r="r" b="b"/>
            <a:pathLst>
              <a:path w="640" h="7995" extrusionOk="0">
                <a:moveTo>
                  <a:pt x="31" y="0"/>
                </a:moveTo>
                <a:cubicBezTo>
                  <a:pt x="1" y="395"/>
                  <a:pt x="31" y="790"/>
                  <a:pt x="62" y="1155"/>
                </a:cubicBezTo>
                <a:cubicBezTo>
                  <a:pt x="123" y="1976"/>
                  <a:pt x="183" y="2948"/>
                  <a:pt x="274" y="4012"/>
                </a:cubicBezTo>
                <a:cubicBezTo>
                  <a:pt x="335" y="5046"/>
                  <a:pt x="396" y="6018"/>
                  <a:pt x="457" y="6839"/>
                </a:cubicBezTo>
                <a:cubicBezTo>
                  <a:pt x="457" y="7234"/>
                  <a:pt x="487" y="7599"/>
                  <a:pt x="548" y="7994"/>
                </a:cubicBezTo>
                <a:cubicBezTo>
                  <a:pt x="639" y="7599"/>
                  <a:pt x="639" y="7204"/>
                  <a:pt x="639" y="6839"/>
                </a:cubicBezTo>
                <a:cubicBezTo>
                  <a:pt x="639" y="6110"/>
                  <a:pt x="578" y="5107"/>
                  <a:pt x="518" y="3982"/>
                </a:cubicBezTo>
                <a:cubicBezTo>
                  <a:pt x="426" y="2888"/>
                  <a:pt x="335" y="1885"/>
                  <a:pt x="244" y="1155"/>
                </a:cubicBezTo>
                <a:cubicBezTo>
                  <a:pt x="214" y="760"/>
                  <a:pt x="153" y="365"/>
                  <a:pt x="3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61" name="Google Shape;3925;p72">
            <a:extLst>
              <a:ext uri="{FF2B5EF4-FFF2-40B4-BE49-F238E27FC236}">
                <a16:creationId xmlns:a16="http://schemas.microsoft.com/office/drawing/2014/main" id="{9A6B347B-3E05-40EA-8F38-93E0DE54282E}"/>
              </a:ext>
            </a:extLst>
          </p:cNvPr>
          <p:cNvSpPr/>
          <p:nvPr/>
        </p:nvSpPr>
        <p:spPr>
          <a:xfrm>
            <a:off x="681935" y="3245970"/>
            <a:ext cx="81798" cy="180421"/>
          </a:xfrm>
          <a:custGeom>
            <a:avLst/>
            <a:gdLst/>
            <a:ahLst/>
            <a:cxnLst/>
            <a:rect l="l" t="t" r="r" b="b"/>
            <a:pathLst>
              <a:path w="4408" h="10256" extrusionOk="0">
                <a:moveTo>
                  <a:pt x="1028" y="0"/>
                </a:moveTo>
                <a:cubicBezTo>
                  <a:pt x="976" y="0"/>
                  <a:pt x="923" y="15"/>
                  <a:pt x="882" y="43"/>
                </a:cubicBezTo>
                <a:cubicBezTo>
                  <a:pt x="852" y="73"/>
                  <a:pt x="821" y="103"/>
                  <a:pt x="821" y="164"/>
                </a:cubicBezTo>
                <a:cubicBezTo>
                  <a:pt x="517" y="1167"/>
                  <a:pt x="1" y="4359"/>
                  <a:pt x="1855" y="10256"/>
                </a:cubicBezTo>
                <a:cubicBezTo>
                  <a:pt x="1855" y="10256"/>
                  <a:pt x="4408" y="4116"/>
                  <a:pt x="1186" y="73"/>
                </a:cubicBezTo>
                <a:cubicBezTo>
                  <a:pt x="1152" y="23"/>
                  <a:pt x="1091" y="0"/>
                  <a:pt x="102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62" name="Google Shape;3926;p72">
            <a:extLst>
              <a:ext uri="{FF2B5EF4-FFF2-40B4-BE49-F238E27FC236}">
                <a16:creationId xmlns:a16="http://schemas.microsoft.com/office/drawing/2014/main" id="{B8A80F60-3808-403D-8DFA-DDC4490320C6}"/>
              </a:ext>
            </a:extLst>
          </p:cNvPr>
          <p:cNvSpPr/>
          <p:nvPr/>
        </p:nvSpPr>
        <p:spPr>
          <a:xfrm>
            <a:off x="526262" y="3508140"/>
            <a:ext cx="81242" cy="178662"/>
          </a:xfrm>
          <a:custGeom>
            <a:avLst/>
            <a:gdLst/>
            <a:ahLst/>
            <a:cxnLst/>
            <a:rect l="l" t="t" r="r" b="b"/>
            <a:pathLst>
              <a:path w="4378" h="10156" extrusionOk="0">
                <a:moveTo>
                  <a:pt x="691" y="1"/>
                </a:moveTo>
                <a:cubicBezTo>
                  <a:pt x="584" y="1"/>
                  <a:pt x="476" y="68"/>
                  <a:pt x="456" y="185"/>
                </a:cubicBezTo>
                <a:cubicBezTo>
                  <a:pt x="274" y="1249"/>
                  <a:pt x="0" y="4410"/>
                  <a:pt x="2310" y="10155"/>
                </a:cubicBezTo>
                <a:cubicBezTo>
                  <a:pt x="2310" y="10155"/>
                  <a:pt x="4377" y="3833"/>
                  <a:pt x="851" y="64"/>
                </a:cubicBezTo>
                <a:cubicBezTo>
                  <a:pt x="808" y="21"/>
                  <a:pt x="750" y="1"/>
                  <a:pt x="691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63" name="Google Shape;3927;p72">
            <a:extLst>
              <a:ext uri="{FF2B5EF4-FFF2-40B4-BE49-F238E27FC236}">
                <a16:creationId xmlns:a16="http://schemas.microsoft.com/office/drawing/2014/main" id="{2D88FB4A-9895-4265-A726-C0F0CCFB93A8}"/>
              </a:ext>
            </a:extLst>
          </p:cNvPr>
          <p:cNvSpPr/>
          <p:nvPr/>
        </p:nvSpPr>
        <p:spPr>
          <a:xfrm>
            <a:off x="548827" y="3546683"/>
            <a:ext cx="22008" cy="139573"/>
          </a:xfrm>
          <a:custGeom>
            <a:avLst/>
            <a:gdLst/>
            <a:ahLst/>
            <a:cxnLst/>
            <a:rect l="l" t="t" r="r" b="b"/>
            <a:pathLst>
              <a:path w="1186" h="7934" extrusionOk="0">
                <a:moveTo>
                  <a:pt x="0" y="1"/>
                </a:moveTo>
                <a:cubicBezTo>
                  <a:pt x="0" y="396"/>
                  <a:pt x="31" y="791"/>
                  <a:pt x="122" y="1156"/>
                </a:cubicBezTo>
                <a:cubicBezTo>
                  <a:pt x="243" y="1976"/>
                  <a:pt x="395" y="2918"/>
                  <a:pt x="547" y="3982"/>
                </a:cubicBezTo>
                <a:cubicBezTo>
                  <a:pt x="699" y="5016"/>
                  <a:pt x="851" y="5958"/>
                  <a:pt x="973" y="6779"/>
                </a:cubicBezTo>
                <a:cubicBezTo>
                  <a:pt x="1003" y="7174"/>
                  <a:pt x="1064" y="7569"/>
                  <a:pt x="1155" y="7934"/>
                </a:cubicBezTo>
                <a:cubicBezTo>
                  <a:pt x="1186" y="7539"/>
                  <a:pt x="1186" y="7143"/>
                  <a:pt x="1125" y="6748"/>
                </a:cubicBezTo>
                <a:cubicBezTo>
                  <a:pt x="1064" y="6019"/>
                  <a:pt x="942" y="5016"/>
                  <a:pt x="790" y="3922"/>
                </a:cubicBezTo>
                <a:cubicBezTo>
                  <a:pt x="608" y="2827"/>
                  <a:pt x="426" y="1855"/>
                  <a:pt x="304" y="1125"/>
                </a:cubicBezTo>
                <a:cubicBezTo>
                  <a:pt x="243" y="760"/>
                  <a:pt x="122" y="365"/>
                  <a:pt x="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64" name="Google Shape;3928;p72">
            <a:extLst>
              <a:ext uri="{FF2B5EF4-FFF2-40B4-BE49-F238E27FC236}">
                <a16:creationId xmlns:a16="http://schemas.microsoft.com/office/drawing/2014/main" id="{29A36393-6834-45A5-B299-7AE50163404F}"/>
              </a:ext>
            </a:extLst>
          </p:cNvPr>
          <p:cNvSpPr/>
          <p:nvPr/>
        </p:nvSpPr>
        <p:spPr>
          <a:xfrm>
            <a:off x="526262" y="3508140"/>
            <a:ext cx="81242" cy="178662"/>
          </a:xfrm>
          <a:custGeom>
            <a:avLst/>
            <a:gdLst/>
            <a:ahLst/>
            <a:cxnLst/>
            <a:rect l="l" t="t" r="r" b="b"/>
            <a:pathLst>
              <a:path w="4378" h="10156" extrusionOk="0">
                <a:moveTo>
                  <a:pt x="691" y="1"/>
                </a:moveTo>
                <a:cubicBezTo>
                  <a:pt x="584" y="1"/>
                  <a:pt x="476" y="68"/>
                  <a:pt x="456" y="185"/>
                </a:cubicBezTo>
                <a:cubicBezTo>
                  <a:pt x="274" y="1249"/>
                  <a:pt x="0" y="4410"/>
                  <a:pt x="2310" y="10155"/>
                </a:cubicBezTo>
                <a:cubicBezTo>
                  <a:pt x="2310" y="10155"/>
                  <a:pt x="4377" y="3833"/>
                  <a:pt x="851" y="64"/>
                </a:cubicBezTo>
                <a:cubicBezTo>
                  <a:pt x="808" y="21"/>
                  <a:pt x="750" y="1"/>
                  <a:pt x="69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65" name="Google Shape;3929;p72">
            <a:extLst>
              <a:ext uri="{FF2B5EF4-FFF2-40B4-BE49-F238E27FC236}">
                <a16:creationId xmlns:a16="http://schemas.microsoft.com/office/drawing/2014/main" id="{167DBF69-9547-48AC-8AC4-9D0D632A36B5}"/>
              </a:ext>
            </a:extLst>
          </p:cNvPr>
          <p:cNvSpPr/>
          <p:nvPr/>
        </p:nvSpPr>
        <p:spPr>
          <a:xfrm>
            <a:off x="776704" y="3133348"/>
            <a:ext cx="100967" cy="160964"/>
          </a:xfrm>
          <a:custGeom>
            <a:avLst/>
            <a:gdLst/>
            <a:ahLst/>
            <a:cxnLst/>
            <a:rect l="l" t="t" r="r" b="b"/>
            <a:pathLst>
              <a:path w="5441" h="9150" extrusionOk="0">
                <a:moveTo>
                  <a:pt x="4651" y="1"/>
                </a:moveTo>
                <a:cubicBezTo>
                  <a:pt x="4590" y="1"/>
                  <a:pt x="4559" y="31"/>
                  <a:pt x="4499" y="62"/>
                </a:cubicBezTo>
                <a:cubicBezTo>
                  <a:pt x="3739" y="791"/>
                  <a:pt x="1581" y="3162"/>
                  <a:pt x="0" y="9150"/>
                </a:cubicBezTo>
                <a:cubicBezTo>
                  <a:pt x="0" y="9150"/>
                  <a:pt x="5441" y="5350"/>
                  <a:pt x="4894" y="213"/>
                </a:cubicBezTo>
                <a:cubicBezTo>
                  <a:pt x="4894" y="92"/>
                  <a:pt x="4772" y="1"/>
                  <a:pt x="4651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66" name="Google Shape;3930;p72">
            <a:extLst>
              <a:ext uri="{FF2B5EF4-FFF2-40B4-BE49-F238E27FC236}">
                <a16:creationId xmlns:a16="http://schemas.microsoft.com/office/drawing/2014/main" id="{8AAF821D-0262-47C5-A41D-AB28720B73E4}"/>
              </a:ext>
            </a:extLst>
          </p:cNvPr>
          <p:cNvSpPr/>
          <p:nvPr/>
        </p:nvSpPr>
        <p:spPr>
          <a:xfrm>
            <a:off x="776704" y="3133348"/>
            <a:ext cx="100967" cy="160964"/>
          </a:xfrm>
          <a:custGeom>
            <a:avLst/>
            <a:gdLst/>
            <a:ahLst/>
            <a:cxnLst/>
            <a:rect l="l" t="t" r="r" b="b"/>
            <a:pathLst>
              <a:path w="5441" h="9150" extrusionOk="0">
                <a:moveTo>
                  <a:pt x="4651" y="1"/>
                </a:moveTo>
                <a:cubicBezTo>
                  <a:pt x="4590" y="1"/>
                  <a:pt x="4559" y="31"/>
                  <a:pt x="4499" y="62"/>
                </a:cubicBezTo>
                <a:cubicBezTo>
                  <a:pt x="3739" y="791"/>
                  <a:pt x="1581" y="3162"/>
                  <a:pt x="0" y="9150"/>
                </a:cubicBezTo>
                <a:cubicBezTo>
                  <a:pt x="0" y="9150"/>
                  <a:pt x="5441" y="5350"/>
                  <a:pt x="4894" y="213"/>
                </a:cubicBezTo>
                <a:cubicBezTo>
                  <a:pt x="4894" y="92"/>
                  <a:pt x="4772" y="1"/>
                  <a:pt x="465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67" name="Google Shape;3931;p72">
            <a:extLst>
              <a:ext uri="{FF2B5EF4-FFF2-40B4-BE49-F238E27FC236}">
                <a16:creationId xmlns:a16="http://schemas.microsoft.com/office/drawing/2014/main" id="{F7B0EDB2-DD2A-4EAA-AAC3-E3C3A3F79AA7}"/>
              </a:ext>
            </a:extLst>
          </p:cNvPr>
          <p:cNvSpPr/>
          <p:nvPr/>
        </p:nvSpPr>
        <p:spPr>
          <a:xfrm>
            <a:off x="777261" y="3170783"/>
            <a:ext cx="71648" cy="123529"/>
          </a:xfrm>
          <a:custGeom>
            <a:avLst/>
            <a:gdLst/>
            <a:ahLst/>
            <a:cxnLst/>
            <a:rect l="l" t="t" r="r" b="b"/>
            <a:pathLst>
              <a:path w="3861" h="7022" extrusionOk="0">
                <a:moveTo>
                  <a:pt x="3861" y="0"/>
                </a:moveTo>
                <a:cubicBezTo>
                  <a:pt x="3617" y="304"/>
                  <a:pt x="3435" y="639"/>
                  <a:pt x="3253" y="1003"/>
                </a:cubicBezTo>
                <a:lnTo>
                  <a:pt x="1915" y="3496"/>
                </a:lnTo>
                <a:lnTo>
                  <a:pt x="548" y="5988"/>
                </a:lnTo>
                <a:cubicBezTo>
                  <a:pt x="335" y="6323"/>
                  <a:pt x="152" y="6657"/>
                  <a:pt x="0" y="7022"/>
                </a:cubicBezTo>
                <a:cubicBezTo>
                  <a:pt x="274" y="6748"/>
                  <a:pt x="517" y="6414"/>
                  <a:pt x="700" y="6080"/>
                </a:cubicBezTo>
                <a:cubicBezTo>
                  <a:pt x="1095" y="5472"/>
                  <a:pt x="1611" y="4590"/>
                  <a:pt x="2128" y="3617"/>
                </a:cubicBezTo>
                <a:cubicBezTo>
                  <a:pt x="2645" y="2645"/>
                  <a:pt x="3101" y="1733"/>
                  <a:pt x="3405" y="1064"/>
                </a:cubicBezTo>
                <a:cubicBezTo>
                  <a:pt x="3617" y="730"/>
                  <a:pt x="3769" y="365"/>
                  <a:pt x="386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68" name="Google Shape;3932;p72">
            <a:extLst>
              <a:ext uri="{FF2B5EF4-FFF2-40B4-BE49-F238E27FC236}">
                <a16:creationId xmlns:a16="http://schemas.microsoft.com/office/drawing/2014/main" id="{D97B400B-852C-4BA4-91EC-91B661517218}"/>
              </a:ext>
            </a:extLst>
          </p:cNvPr>
          <p:cNvSpPr/>
          <p:nvPr/>
        </p:nvSpPr>
        <p:spPr>
          <a:xfrm>
            <a:off x="610306" y="3468207"/>
            <a:ext cx="155135" cy="108435"/>
          </a:xfrm>
          <a:custGeom>
            <a:avLst/>
            <a:gdLst/>
            <a:ahLst/>
            <a:cxnLst/>
            <a:rect l="l" t="t" r="r" b="b"/>
            <a:pathLst>
              <a:path w="8360" h="6164" extrusionOk="0">
                <a:moveTo>
                  <a:pt x="8131" y="1"/>
                </a:moveTo>
                <a:cubicBezTo>
                  <a:pt x="8108" y="1"/>
                  <a:pt x="8086" y="9"/>
                  <a:pt x="8055" y="24"/>
                </a:cubicBezTo>
                <a:cubicBezTo>
                  <a:pt x="7052" y="297"/>
                  <a:pt x="4073" y="1483"/>
                  <a:pt x="0" y="6164"/>
                </a:cubicBezTo>
                <a:cubicBezTo>
                  <a:pt x="0" y="6164"/>
                  <a:pt x="6566" y="5130"/>
                  <a:pt x="8329" y="297"/>
                </a:cubicBezTo>
                <a:cubicBezTo>
                  <a:pt x="8359" y="176"/>
                  <a:pt x="8329" y="54"/>
                  <a:pt x="8207" y="24"/>
                </a:cubicBezTo>
                <a:cubicBezTo>
                  <a:pt x="8177" y="9"/>
                  <a:pt x="8154" y="1"/>
                  <a:pt x="8131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69" name="Google Shape;3933;p72">
            <a:extLst>
              <a:ext uri="{FF2B5EF4-FFF2-40B4-BE49-F238E27FC236}">
                <a16:creationId xmlns:a16="http://schemas.microsoft.com/office/drawing/2014/main" id="{8EE50EF8-F3A3-4995-9FD3-A51398A59076}"/>
              </a:ext>
            </a:extLst>
          </p:cNvPr>
          <p:cNvSpPr/>
          <p:nvPr/>
        </p:nvSpPr>
        <p:spPr>
          <a:xfrm>
            <a:off x="610306" y="3468207"/>
            <a:ext cx="155135" cy="108435"/>
          </a:xfrm>
          <a:custGeom>
            <a:avLst/>
            <a:gdLst/>
            <a:ahLst/>
            <a:cxnLst/>
            <a:rect l="l" t="t" r="r" b="b"/>
            <a:pathLst>
              <a:path w="8360" h="6164" extrusionOk="0">
                <a:moveTo>
                  <a:pt x="8131" y="1"/>
                </a:moveTo>
                <a:cubicBezTo>
                  <a:pt x="8108" y="1"/>
                  <a:pt x="8086" y="9"/>
                  <a:pt x="8055" y="24"/>
                </a:cubicBezTo>
                <a:cubicBezTo>
                  <a:pt x="7052" y="297"/>
                  <a:pt x="4073" y="1483"/>
                  <a:pt x="0" y="6164"/>
                </a:cubicBezTo>
                <a:cubicBezTo>
                  <a:pt x="0" y="6164"/>
                  <a:pt x="6566" y="5130"/>
                  <a:pt x="8329" y="297"/>
                </a:cubicBezTo>
                <a:cubicBezTo>
                  <a:pt x="8359" y="176"/>
                  <a:pt x="8329" y="54"/>
                  <a:pt x="8207" y="24"/>
                </a:cubicBezTo>
                <a:cubicBezTo>
                  <a:pt x="8177" y="9"/>
                  <a:pt x="8154" y="1"/>
                  <a:pt x="813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70" name="Google Shape;3934;p72">
            <a:extLst>
              <a:ext uri="{FF2B5EF4-FFF2-40B4-BE49-F238E27FC236}">
                <a16:creationId xmlns:a16="http://schemas.microsoft.com/office/drawing/2014/main" id="{9A17707B-C607-483D-A1E9-BE816FE06ABC}"/>
              </a:ext>
            </a:extLst>
          </p:cNvPr>
          <p:cNvSpPr/>
          <p:nvPr/>
        </p:nvSpPr>
        <p:spPr>
          <a:xfrm>
            <a:off x="610862" y="3495878"/>
            <a:ext cx="121862" cy="81309"/>
          </a:xfrm>
          <a:custGeom>
            <a:avLst/>
            <a:gdLst/>
            <a:ahLst/>
            <a:cxnLst/>
            <a:rect l="l" t="t" r="r" b="b"/>
            <a:pathLst>
              <a:path w="6567" h="4622" extrusionOk="0">
                <a:moveTo>
                  <a:pt x="6566" y="1"/>
                </a:moveTo>
                <a:lnTo>
                  <a:pt x="6566" y="1"/>
                </a:lnTo>
                <a:cubicBezTo>
                  <a:pt x="6232" y="153"/>
                  <a:pt x="5897" y="396"/>
                  <a:pt x="5563" y="639"/>
                </a:cubicBezTo>
                <a:lnTo>
                  <a:pt x="3253" y="2281"/>
                </a:lnTo>
                <a:lnTo>
                  <a:pt x="943" y="3922"/>
                </a:lnTo>
                <a:cubicBezTo>
                  <a:pt x="609" y="4104"/>
                  <a:pt x="305" y="4347"/>
                  <a:pt x="1" y="4621"/>
                </a:cubicBezTo>
                <a:cubicBezTo>
                  <a:pt x="365" y="4469"/>
                  <a:pt x="730" y="4287"/>
                  <a:pt x="1034" y="4044"/>
                </a:cubicBezTo>
                <a:cubicBezTo>
                  <a:pt x="1672" y="3679"/>
                  <a:pt x="2493" y="3132"/>
                  <a:pt x="3405" y="2463"/>
                </a:cubicBezTo>
                <a:cubicBezTo>
                  <a:pt x="4317" y="1825"/>
                  <a:pt x="5107" y="1217"/>
                  <a:pt x="5685" y="761"/>
                </a:cubicBezTo>
                <a:cubicBezTo>
                  <a:pt x="6019" y="548"/>
                  <a:pt x="6293" y="274"/>
                  <a:pt x="656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71" name="Google Shape;3935;p72">
            <a:extLst>
              <a:ext uri="{FF2B5EF4-FFF2-40B4-BE49-F238E27FC236}">
                <a16:creationId xmlns:a16="http://schemas.microsoft.com/office/drawing/2014/main" id="{FC4047C7-1F63-4D04-9D74-559B96AD4953}"/>
              </a:ext>
            </a:extLst>
          </p:cNvPr>
          <p:cNvSpPr/>
          <p:nvPr/>
        </p:nvSpPr>
        <p:spPr>
          <a:xfrm>
            <a:off x="465897" y="3789449"/>
            <a:ext cx="221698" cy="217645"/>
          </a:xfrm>
          <a:custGeom>
            <a:avLst/>
            <a:gdLst/>
            <a:ahLst/>
            <a:cxnLst/>
            <a:rect l="l" t="t" r="r" b="b"/>
            <a:pathLst>
              <a:path w="11947" h="12372" extrusionOk="0">
                <a:moveTo>
                  <a:pt x="1" y="0"/>
                </a:moveTo>
                <a:lnTo>
                  <a:pt x="1886" y="12371"/>
                </a:lnTo>
                <a:lnTo>
                  <a:pt x="9424" y="12341"/>
                </a:lnTo>
                <a:lnTo>
                  <a:pt x="11946" y="0"/>
                </a:lnTo>
                <a:close/>
              </a:path>
            </a:pathLst>
          </a:custGeom>
          <a:solidFill>
            <a:srgbClr val="F5AA79"/>
          </a:solidFill>
          <a:ln w="9875" cap="flat" cmpd="sng">
            <a:solidFill>
              <a:srgbClr val="F5AA78"/>
            </a:solidFill>
            <a:prstDash val="solid"/>
            <a:miter lim="3039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72" name="Google Shape;3936;p72">
            <a:extLst>
              <a:ext uri="{FF2B5EF4-FFF2-40B4-BE49-F238E27FC236}">
                <a16:creationId xmlns:a16="http://schemas.microsoft.com/office/drawing/2014/main" id="{AA644D32-F8D8-443D-AEB0-35EC8CD80299}"/>
              </a:ext>
            </a:extLst>
          </p:cNvPr>
          <p:cNvSpPr/>
          <p:nvPr/>
        </p:nvSpPr>
        <p:spPr>
          <a:xfrm>
            <a:off x="482264" y="3819813"/>
            <a:ext cx="185030" cy="106536"/>
          </a:xfrm>
          <a:custGeom>
            <a:avLst/>
            <a:gdLst/>
            <a:ahLst/>
            <a:cxnLst/>
            <a:rect l="l" t="t" r="r" b="b"/>
            <a:pathLst>
              <a:path w="9971" h="6056" extrusionOk="0">
                <a:moveTo>
                  <a:pt x="9970" y="3046"/>
                </a:moveTo>
                <a:cubicBezTo>
                  <a:pt x="9970" y="3046"/>
                  <a:pt x="9970" y="3046"/>
                  <a:pt x="9879" y="3077"/>
                </a:cubicBezTo>
                <a:cubicBezTo>
                  <a:pt x="9867" y="3083"/>
                  <a:pt x="9855" y="3090"/>
                  <a:pt x="9842" y="3098"/>
                </a:cubicBezTo>
                <a:lnTo>
                  <a:pt x="9842" y="3098"/>
                </a:lnTo>
                <a:cubicBezTo>
                  <a:pt x="9885" y="3081"/>
                  <a:pt x="9928" y="3064"/>
                  <a:pt x="9970" y="3046"/>
                </a:cubicBezTo>
                <a:close/>
                <a:moveTo>
                  <a:pt x="6657" y="174"/>
                </a:moveTo>
                <a:cubicBezTo>
                  <a:pt x="6883" y="174"/>
                  <a:pt x="7111" y="255"/>
                  <a:pt x="7295" y="402"/>
                </a:cubicBezTo>
                <a:cubicBezTo>
                  <a:pt x="7630" y="645"/>
                  <a:pt x="7873" y="1010"/>
                  <a:pt x="7934" y="1405"/>
                </a:cubicBezTo>
                <a:cubicBezTo>
                  <a:pt x="8025" y="1861"/>
                  <a:pt x="8055" y="2317"/>
                  <a:pt x="8025" y="2742"/>
                </a:cubicBezTo>
                <a:cubicBezTo>
                  <a:pt x="8013" y="2940"/>
                  <a:pt x="7990" y="3133"/>
                  <a:pt x="7956" y="3321"/>
                </a:cubicBezTo>
                <a:lnTo>
                  <a:pt x="7956" y="3321"/>
                </a:lnTo>
                <a:cubicBezTo>
                  <a:pt x="7804" y="3292"/>
                  <a:pt x="7654" y="3250"/>
                  <a:pt x="7508" y="3198"/>
                </a:cubicBezTo>
                <a:cubicBezTo>
                  <a:pt x="6931" y="3016"/>
                  <a:pt x="6444" y="2651"/>
                  <a:pt x="6080" y="2165"/>
                </a:cubicBezTo>
                <a:cubicBezTo>
                  <a:pt x="5897" y="1861"/>
                  <a:pt x="5806" y="1526"/>
                  <a:pt x="5776" y="1192"/>
                </a:cubicBezTo>
                <a:cubicBezTo>
                  <a:pt x="5745" y="827"/>
                  <a:pt x="5928" y="493"/>
                  <a:pt x="6232" y="280"/>
                </a:cubicBezTo>
                <a:cubicBezTo>
                  <a:pt x="6363" y="208"/>
                  <a:pt x="6510" y="174"/>
                  <a:pt x="6657" y="174"/>
                </a:cubicBezTo>
                <a:close/>
                <a:moveTo>
                  <a:pt x="3666" y="1870"/>
                </a:moveTo>
                <a:cubicBezTo>
                  <a:pt x="3848" y="1870"/>
                  <a:pt x="4031" y="1917"/>
                  <a:pt x="4195" y="2013"/>
                </a:cubicBezTo>
                <a:cubicBezTo>
                  <a:pt x="4529" y="2195"/>
                  <a:pt x="4773" y="2499"/>
                  <a:pt x="4864" y="2894"/>
                </a:cubicBezTo>
                <a:cubicBezTo>
                  <a:pt x="4955" y="3593"/>
                  <a:pt x="4621" y="4292"/>
                  <a:pt x="4013" y="4657"/>
                </a:cubicBezTo>
                <a:cubicBezTo>
                  <a:pt x="3846" y="4755"/>
                  <a:pt x="3671" y="4831"/>
                  <a:pt x="3490" y="4884"/>
                </a:cubicBezTo>
                <a:lnTo>
                  <a:pt x="3490" y="4884"/>
                </a:lnTo>
                <a:cubicBezTo>
                  <a:pt x="3358" y="4754"/>
                  <a:pt x="3238" y="4617"/>
                  <a:pt x="3131" y="4475"/>
                </a:cubicBezTo>
                <a:cubicBezTo>
                  <a:pt x="2827" y="4110"/>
                  <a:pt x="2645" y="3685"/>
                  <a:pt x="2584" y="3229"/>
                </a:cubicBezTo>
                <a:cubicBezTo>
                  <a:pt x="2554" y="2803"/>
                  <a:pt x="2706" y="2378"/>
                  <a:pt x="3040" y="2074"/>
                </a:cubicBezTo>
                <a:cubicBezTo>
                  <a:pt x="3224" y="1940"/>
                  <a:pt x="3444" y="1870"/>
                  <a:pt x="3666" y="1870"/>
                </a:cubicBezTo>
                <a:close/>
                <a:moveTo>
                  <a:pt x="6654" y="0"/>
                </a:moveTo>
                <a:cubicBezTo>
                  <a:pt x="6477" y="0"/>
                  <a:pt x="6301" y="42"/>
                  <a:pt x="6140" y="128"/>
                </a:cubicBezTo>
                <a:cubicBezTo>
                  <a:pt x="5776" y="371"/>
                  <a:pt x="5593" y="767"/>
                  <a:pt x="5624" y="1192"/>
                </a:cubicBezTo>
                <a:cubicBezTo>
                  <a:pt x="5654" y="1557"/>
                  <a:pt x="5776" y="1922"/>
                  <a:pt x="5988" y="2226"/>
                </a:cubicBezTo>
                <a:cubicBezTo>
                  <a:pt x="6353" y="2742"/>
                  <a:pt x="6870" y="3107"/>
                  <a:pt x="7478" y="3320"/>
                </a:cubicBezTo>
                <a:cubicBezTo>
                  <a:pt x="7624" y="3372"/>
                  <a:pt x="7777" y="3410"/>
                  <a:pt x="7933" y="3434"/>
                </a:cubicBezTo>
                <a:lnTo>
                  <a:pt x="7933" y="3434"/>
                </a:lnTo>
                <a:cubicBezTo>
                  <a:pt x="7883" y="3668"/>
                  <a:pt x="7814" y="3893"/>
                  <a:pt x="7721" y="4110"/>
                </a:cubicBezTo>
                <a:cubicBezTo>
                  <a:pt x="7539" y="4566"/>
                  <a:pt x="7265" y="4961"/>
                  <a:pt x="6900" y="5295"/>
                </a:cubicBezTo>
                <a:cubicBezTo>
                  <a:pt x="6536" y="5599"/>
                  <a:pt x="6080" y="5812"/>
                  <a:pt x="5593" y="5843"/>
                </a:cubicBezTo>
                <a:cubicBezTo>
                  <a:pt x="5077" y="5843"/>
                  <a:pt x="4590" y="5691"/>
                  <a:pt x="4195" y="5447"/>
                </a:cubicBezTo>
                <a:cubicBezTo>
                  <a:pt x="3981" y="5310"/>
                  <a:pt x="3783" y="5157"/>
                  <a:pt x="3603" y="4993"/>
                </a:cubicBezTo>
                <a:lnTo>
                  <a:pt x="3603" y="4993"/>
                </a:lnTo>
                <a:cubicBezTo>
                  <a:pt x="3766" y="4946"/>
                  <a:pt x="3923" y="4884"/>
                  <a:pt x="4073" y="4809"/>
                </a:cubicBezTo>
                <a:cubicBezTo>
                  <a:pt x="4742" y="4384"/>
                  <a:pt x="5107" y="3624"/>
                  <a:pt x="4985" y="2864"/>
                </a:cubicBezTo>
                <a:cubicBezTo>
                  <a:pt x="4894" y="2408"/>
                  <a:pt x="4621" y="2043"/>
                  <a:pt x="4225" y="1830"/>
                </a:cubicBezTo>
                <a:cubicBezTo>
                  <a:pt x="4039" y="1737"/>
                  <a:pt x="3836" y="1691"/>
                  <a:pt x="3632" y="1691"/>
                </a:cubicBezTo>
                <a:cubicBezTo>
                  <a:pt x="3371" y="1691"/>
                  <a:pt x="3110" y="1768"/>
                  <a:pt x="2888" y="1922"/>
                </a:cubicBezTo>
                <a:cubicBezTo>
                  <a:pt x="2523" y="2256"/>
                  <a:pt x="2311" y="2742"/>
                  <a:pt x="2371" y="3229"/>
                </a:cubicBezTo>
                <a:cubicBezTo>
                  <a:pt x="2402" y="3745"/>
                  <a:pt x="2614" y="4201"/>
                  <a:pt x="2918" y="4596"/>
                </a:cubicBezTo>
                <a:cubicBezTo>
                  <a:pt x="3019" y="4716"/>
                  <a:pt x="3126" y="4832"/>
                  <a:pt x="3237" y="4945"/>
                </a:cubicBezTo>
                <a:lnTo>
                  <a:pt x="3237" y="4945"/>
                </a:lnTo>
                <a:cubicBezTo>
                  <a:pt x="3096" y="4970"/>
                  <a:pt x="2953" y="4983"/>
                  <a:pt x="2810" y="4983"/>
                </a:cubicBezTo>
                <a:cubicBezTo>
                  <a:pt x="2643" y="4983"/>
                  <a:pt x="2476" y="4965"/>
                  <a:pt x="2311" y="4931"/>
                </a:cubicBezTo>
                <a:cubicBezTo>
                  <a:pt x="1855" y="4870"/>
                  <a:pt x="1429" y="4688"/>
                  <a:pt x="1034" y="4475"/>
                </a:cubicBezTo>
                <a:cubicBezTo>
                  <a:pt x="760" y="4353"/>
                  <a:pt x="517" y="4201"/>
                  <a:pt x="274" y="4019"/>
                </a:cubicBezTo>
                <a:cubicBezTo>
                  <a:pt x="183" y="3958"/>
                  <a:pt x="92" y="3897"/>
                  <a:pt x="0" y="3867"/>
                </a:cubicBezTo>
                <a:lnTo>
                  <a:pt x="0" y="3867"/>
                </a:lnTo>
                <a:cubicBezTo>
                  <a:pt x="61" y="3928"/>
                  <a:pt x="152" y="3988"/>
                  <a:pt x="244" y="4049"/>
                </a:cubicBezTo>
                <a:cubicBezTo>
                  <a:pt x="456" y="4232"/>
                  <a:pt x="700" y="4414"/>
                  <a:pt x="973" y="4566"/>
                </a:cubicBezTo>
                <a:cubicBezTo>
                  <a:pt x="1368" y="4779"/>
                  <a:pt x="1794" y="4961"/>
                  <a:pt x="2250" y="5052"/>
                </a:cubicBezTo>
                <a:cubicBezTo>
                  <a:pt x="2436" y="5088"/>
                  <a:pt x="2622" y="5105"/>
                  <a:pt x="2806" y="5105"/>
                </a:cubicBezTo>
                <a:cubicBezTo>
                  <a:pt x="2990" y="5105"/>
                  <a:pt x="3172" y="5088"/>
                  <a:pt x="3349" y="5054"/>
                </a:cubicBezTo>
                <a:lnTo>
                  <a:pt x="3349" y="5054"/>
                </a:lnTo>
                <a:cubicBezTo>
                  <a:pt x="3575" y="5270"/>
                  <a:pt x="3819" y="5466"/>
                  <a:pt x="4073" y="5630"/>
                </a:cubicBezTo>
                <a:cubicBezTo>
                  <a:pt x="4529" y="5903"/>
                  <a:pt x="5046" y="6055"/>
                  <a:pt x="5593" y="6055"/>
                </a:cubicBezTo>
                <a:cubicBezTo>
                  <a:pt x="6110" y="6025"/>
                  <a:pt x="6627" y="5812"/>
                  <a:pt x="7052" y="5447"/>
                </a:cubicBezTo>
                <a:cubicBezTo>
                  <a:pt x="7417" y="5113"/>
                  <a:pt x="7721" y="4688"/>
                  <a:pt x="7903" y="4201"/>
                </a:cubicBezTo>
                <a:cubicBezTo>
                  <a:pt x="8000" y="3960"/>
                  <a:pt x="8071" y="3711"/>
                  <a:pt x="8120" y="3458"/>
                </a:cubicBezTo>
                <a:lnTo>
                  <a:pt x="8120" y="3458"/>
                </a:lnTo>
                <a:cubicBezTo>
                  <a:pt x="8215" y="3466"/>
                  <a:pt x="8311" y="3471"/>
                  <a:pt x="8406" y="3471"/>
                </a:cubicBezTo>
                <a:cubicBezTo>
                  <a:pt x="8554" y="3471"/>
                  <a:pt x="8701" y="3461"/>
                  <a:pt x="8846" y="3441"/>
                </a:cubicBezTo>
                <a:cubicBezTo>
                  <a:pt x="9150" y="3411"/>
                  <a:pt x="9423" y="3320"/>
                  <a:pt x="9697" y="3198"/>
                </a:cubicBezTo>
                <a:cubicBezTo>
                  <a:pt x="9745" y="3174"/>
                  <a:pt x="9794" y="3130"/>
                  <a:pt x="9842" y="3098"/>
                </a:cubicBezTo>
                <a:lnTo>
                  <a:pt x="9842" y="3098"/>
                </a:lnTo>
                <a:cubicBezTo>
                  <a:pt x="9520" y="3225"/>
                  <a:pt x="9195" y="3323"/>
                  <a:pt x="8846" y="3350"/>
                </a:cubicBezTo>
                <a:cubicBezTo>
                  <a:pt x="8728" y="3366"/>
                  <a:pt x="8610" y="3373"/>
                  <a:pt x="8493" y="3373"/>
                </a:cubicBezTo>
                <a:cubicBezTo>
                  <a:pt x="8375" y="3373"/>
                  <a:pt x="8257" y="3366"/>
                  <a:pt x="8140" y="3351"/>
                </a:cubicBezTo>
                <a:lnTo>
                  <a:pt x="8140" y="3351"/>
                </a:lnTo>
                <a:cubicBezTo>
                  <a:pt x="8174" y="3159"/>
                  <a:pt x="8195" y="2966"/>
                  <a:pt x="8207" y="2773"/>
                </a:cubicBezTo>
                <a:cubicBezTo>
                  <a:pt x="8238" y="2317"/>
                  <a:pt x="8207" y="1830"/>
                  <a:pt x="8116" y="1374"/>
                </a:cubicBezTo>
                <a:cubicBezTo>
                  <a:pt x="8025" y="919"/>
                  <a:pt x="7782" y="523"/>
                  <a:pt x="7387" y="250"/>
                </a:cubicBezTo>
                <a:cubicBezTo>
                  <a:pt x="7170" y="88"/>
                  <a:pt x="6912" y="0"/>
                  <a:pt x="665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73" name="Google Shape;3937;p72">
            <a:extLst>
              <a:ext uri="{FF2B5EF4-FFF2-40B4-BE49-F238E27FC236}">
                <a16:creationId xmlns:a16="http://schemas.microsoft.com/office/drawing/2014/main" id="{5A15789F-46C7-4959-AD1E-237D724FD029}"/>
              </a:ext>
            </a:extLst>
          </p:cNvPr>
          <p:cNvSpPr/>
          <p:nvPr/>
        </p:nvSpPr>
        <p:spPr>
          <a:xfrm>
            <a:off x="4184098" y="3487258"/>
            <a:ext cx="343523" cy="336952"/>
          </a:xfrm>
          <a:custGeom>
            <a:avLst/>
            <a:gdLst/>
            <a:ahLst/>
            <a:cxnLst/>
            <a:rect l="l" t="t" r="r" b="b"/>
            <a:pathLst>
              <a:path w="18512" h="19154" extrusionOk="0">
                <a:moveTo>
                  <a:pt x="8980" y="1"/>
                </a:moveTo>
                <a:cubicBezTo>
                  <a:pt x="7241" y="1"/>
                  <a:pt x="5508" y="487"/>
                  <a:pt x="4073" y="1494"/>
                </a:cubicBezTo>
                <a:cubicBezTo>
                  <a:pt x="1368" y="3379"/>
                  <a:pt x="0" y="6813"/>
                  <a:pt x="122" y="10096"/>
                </a:cubicBezTo>
                <a:cubicBezTo>
                  <a:pt x="274" y="13379"/>
                  <a:pt x="1855" y="17421"/>
                  <a:pt x="4833" y="19154"/>
                </a:cubicBezTo>
                <a:lnTo>
                  <a:pt x="13587" y="19093"/>
                </a:lnTo>
                <a:cubicBezTo>
                  <a:pt x="16414" y="17026"/>
                  <a:pt x="18177" y="13804"/>
                  <a:pt x="18390" y="10278"/>
                </a:cubicBezTo>
                <a:cubicBezTo>
                  <a:pt x="18511" y="6813"/>
                  <a:pt x="16809" y="3287"/>
                  <a:pt x="13891" y="1403"/>
                </a:cubicBezTo>
                <a:cubicBezTo>
                  <a:pt x="12438" y="479"/>
                  <a:pt x="10706" y="1"/>
                  <a:pt x="8980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74" name="Google Shape;3938;p72">
            <a:extLst>
              <a:ext uri="{FF2B5EF4-FFF2-40B4-BE49-F238E27FC236}">
                <a16:creationId xmlns:a16="http://schemas.microsoft.com/office/drawing/2014/main" id="{07062C69-E4CC-404C-8EB6-E86C3F48ACCC}"/>
              </a:ext>
            </a:extLst>
          </p:cNvPr>
          <p:cNvSpPr/>
          <p:nvPr/>
        </p:nvSpPr>
        <p:spPr>
          <a:xfrm>
            <a:off x="4345987" y="3492677"/>
            <a:ext cx="17499" cy="336882"/>
          </a:xfrm>
          <a:custGeom>
            <a:avLst/>
            <a:gdLst/>
            <a:ahLst/>
            <a:cxnLst/>
            <a:rect l="l" t="t" r="r" b="b"/>
            <a:pathLst>
              <a:path w="943" h="19150" extrusionOk="0">
                <a:moveTo>
                  <a:pt x="0" y="1"/>
                </a:moveTo>
                <a:cubicBezTo>
                  <a:pt x="0" y="244"/>
                  <a:pt x="0" y="517"/>
                  <a:pt x="0" y="760"/>
                </a:cubicBezTo>
                <a:cubicBezTo>
                  <a:pt x="30" y="1277"/>
                  <a:pt x="91" y="1976"/>
                  <a:pt x="152" y="2797"/>
                </a:cubicBezTo>
                <a:cubicBezTo>
                  <a:pt x="274" y="4529"/>
                  <a:pt x="395" y="6931"/>
                  <a:pt x="517" y="9575"/>
                </a:cubicBezTo>
                <a:cubicBezTo>
                  <a:pt x="638" y="12220"/>
                  <a:pt x="699" y="14590"/>
                  <a:pt x="760" y="16323"/>
                </a:cubicBezTo>
                <a:cubicBezTo>
                  <a:pt x="760" y="17174"/>
                  <a:pt x="790" y="17843"/>
                  <a:pt x="790" y="18390"/>
                </a:cubicBezTo>
                <a:cubicBezTo>
                  <a:pt x="790" y="18633"/>
                  <a:pt x="821" y="18907"/>
                  <a:pt x="851" y="19150"/>
                </a:cubicBezTo>
                <a:cubicBezTo>
                  <a:pt x="912" y="18907"/>
                  <a:pt x="912" y="18633"/>
                  <a:pt x="912" y="18390"/>
                </a:cubicBezTo>
                <a:cubicBezTo>
                  <a:pt x="942" y="17904"/>
                  <a:pt x="942" y="17204"/>
                  <a:pt x="942" y="16353"/>
                </a:cubicBezTo>
                <a:cubicBezTo>
                  <a:pt x="942" y="14621"/>
                  <a:pt x="912" y="12220"/>
                  <a:pt x="790" y="9575"/>
                </a:cubicBezTo>
                <a:cubicBezTo>
                  <a:pt x="669" y="6931"/>
                  <a:pt x="486" y="4529"/>
                  <a:pt x="334" y="2797"/>
                </a:cubicBezTo>
                <a:cubicBezTo>
                  <a:pt x="274" y="1946"/>
                  <a:pt x="182" y="1247"/>
                  <a:pt x="122" y="760"/>
                </a:cubicBezTo>
                <a:cubicBezTo>
                  <a:pt x="122" y="517"/>
                  <a:pt x="91" y="244"/>
                  <a:pt x="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75" name="Google Shape;3939;p72">
            <a:extLst>
              <a:ext uri="{FF2B5EF4-FFF2-40B4-BE49-F238E27FC236}">
                <a16:creationId xmlns:a16="http://schemas.microsoft.com/office/drawing/2014/main" id="{78B91D42-1708-4AD6-B733-E99063332848}"/>
              </a:ext>
            </a:extLst>
          </p:cNvPr>
          <p:cNvSpPr/>
          <p:nvPr/>
        </p:nvSpPr>
        <p:spPr>
          <a:xfrm>
            <a:off x="4163797" y="3647431"/>
            <a:ext cx="39489" cy="5717"/>
          </a:xfrm>
          <a:custGeom>
            <a:avLst/>
            <a:gdLst/>
            <a:ahLst/>
            <a:cxnLst/>
            <a:rect l="l" t="t" r="r" b="b"/>
            <a:pathLst>
              <a:path w="2128" h="325" extrusionOk="0">
                <a:moveTo>
                  <a:pt x="494" y="0"/>
                </a:moveTo>
                <a:cubicBezTo>
                  <a:pt x="210" y="0"/>
                  <a:pt x="19" y="21"/>
                  <a:pt x="0" y="79"/>
                </a:cubicBezTo>
                <a:cubicBezTo>
                  <a:pt x="0" y="170"/>
                  <a:pt x="456" y="261"/>
                  <a:pt x="1034" y="292"/>
                </a:cubicBezTo>
                <a:cubicBezTo>
                  <a:pt x="1266" y="315"/>
                  <a:pt x="1476" y="325"/>
                  <a:pt x="1647" y="325"/>
                </a:cubicBezTo>
                <a:cubicBezTo>
                  <a:pt x="1923" y="325"/>
                  <a:pt x="2098" y="299"/>
                  <a:pt x="2098" y="261"/>
                </a:cubicBezTo>
                <a:cubicBezTo>
                  <a:pt x="2128" y="170"/>
                  <a:pt x="1642" y="79"/>
                  <a:pt x="1064" y="18"/>
                </a:cubicBezTo>
                <a:cubicBezTo>
                  <a:pt x="853" y="7"/>
                  <a:pt x="658" y="0"/>
                  <a:pt x="49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76" name="Google Shape;3940;p72">
            <a:extLst>
              <a:ext uri="{FF2B5EF4-FFF2-40B4-BE49-F238E27FC236}">
                <a16:creationId xmlns:a16="http://schemas.microsoft.com/office/drawing/2014/main" id="{A7305E34-4FE5-4BB9-A130-37CB802E35BC}"/>
              </a:ext>
            </a:extLst>
          </p:cNvPr>
          <p:cNvSpPr/>
          <p:nvPr/>
        </p:nvSpPr>
        <p:spPr>
          <a:xfrm>
            <a:off x="4173372" y="3585983"/>
            <a:ext cx="33309" cy="14460"/>
          </a:xfrm>
          <a:custGeom>
            <a:avLst/>
            <a:gdLst/>
            <a:ahLst/>
            <a:cxnLst/>
            <a:rect l="l" t="t" r="r" b="b"/>
            <a:pathLst>
              <a:path w="1795" h="822" extrusionOk="0">
                <a:moveTo>
                  <a:pt x="81" y="0"/>
                </a:moveTo>
                <a:cubicBezTo>
                  <a:pt x="54" y="0"/>
                  <a:pt x="37" y="5"/>
                  <a:pt x="31" y="16"/>
                </a:cubicBezTo>
                <a:cubicBezTo>
                  <a:pt x="1" y="107"/>
                  <a:pt x="366" y="320"/>
                  <a:pt x="852" y="533"/>
                </a:cubicBezTo>
                <a:cubicBezTo>
                  <a:pt x="1228" y="708"/>
                  <a:pt x="1584" y="822"/>
                  <a:pt x="1714" y="822"/>
                </a:cubicBezTo>
                <a:cubicBezTo>
                  <a:pt x="1741" y="822"/>
                  <a:pt x="1759" y="817"/>
                  <a:pt x="1764" y="806"/>
                </a:cubicBezTo>
                <a:cubicBezTo>
                  <a:pt x="1794" y="715"/>
                  <a:pt x="1430" y="502"/>
                  <a:pt x="943" y="289"/>
                </a:cubicBezTo>
                <a:cubicBezTo>
                  <a:pt x="567" y="114"/>
                  <a:pt x="211" y="0"/>
                  <a:pt x="8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77" name="Google Shape;3941;p72">
            <a:extLst>
              <a:ext uri="{FF2B5EF4-FFF2-40B4-BE49-F238E27FC236}">
                <a16:creationId xmlns:a16="http://schemas.microsoft.com/office/drawing/2014/main" id="{312C7A58-E70A-4088-A8E3-8FCCD280D4D3}"/>
              </a:ext>
            </a:extLst>
          </p:cNvPr>
          <p:cNvSpPr/>
          <p:nvPr/>
        </p:nvSpPr>
        <p:spPr>
          <a:xfrm>
            <a:off x="4201578" y="3536392"/>
            <a:ext cx="33309" cy="25086"/>
          </a:xfrm>
          <a:custGeom>
            <a:avLst/>
            <a:gdLst/>
            <a:ahLst/>
            <a:cxnLst/>
            <a:rect l="l" t="t" r="r" b="b"/>
            <a:pathLst>
              <a:path w="1795" h="1426" extrusionOk="0">
                <a:moveTo>
                  <a:pt x="76" y="1"/>
                </a:moveTo>
                <a:cubicBezTo>
                  <a:pt x="69" y="1"/>
                  <a:pt x="64" y="3"/>
                  <a:pt x="62" y="8"/>
                </a:cubicBezTo>
                <a:cubicBezTo>
                  <a:pt x="1" y="69"/>
                  <a:pt x="305" y="464"/>
                  <a:pt x="761" y="859"/>
                </a:cubicBezTo>
                <a:cubicBezTo>
                  <a:pt x="1178" y="1198"/>
                  <a:pt x="1573" y="1425"/>
                  <a:pt x="1715" y="1425"/>
                </a:cubicBezTo>
                <a:cubicBezTo>
                  <a:pt x="1738" y="1425"/>
                  <a:pt x="1755" y="1419"/>
                  <a:pt x="1764" y="1406"/>
                </a:cubicBezTo>
                <a:cubicBezTo>
                  <a:pt x="1794" y="1345"/>
                  <a:pt x="1429" y="1041"/>
                  <a:pt x="943" y="646"/>
                </a:cubicBezTo>
                <a:cubicBezTo>
                  <a:pt x="523" y="311"/>
                  <a:pt x="155" y="1"/>
                  <a:pt x="7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78" name="Google Shape;3942;p72">
            <a:extLst>
              <a:ext uri="{FF2B5EF4-FFF2-40B4-BE49-F238E27FC236}">
                <a16:creationId xmlns:a16="http://schemas.microsoft.com/office/drawing/2014/main" id="{04666B69-E8B9-4953-A25C-78ACF245FACE}"/>
              </a:ext>
            </a:extLst>
          </p:cNvPr>
          <p:cNvSpPr/>
          <p:nvPr/>
        </p:nvSpPr>
        <p:spPr>
          <a:xfrm>
            <a:off x="4247840" y="3495861"/>
            <a:ext cx="15235" cy="28956"/>
          </a:xfrm>
          <a:custGeom>
            <a:avLst/>
            <a:gdLst/>
            <a:ahLst/>
            <a:cxnLst/>
            <a:rect l="l" t="t" r="r" b="b"/>
            <a:pathLst>
              <a:path w="821" h="1646" extrusionOk="0">
                <a:moveTo>
                  <a:pt x="72" y="0"/>
                </a:moveTo>
                <a:cubicBezTo>
                  <a:pt x="68" y="0"/>
                  <a:pt x="65" y="1"/>
                  <a:pt x="61" y="2"/>
                </a:cubicBezTo>
                <a:cubicBezTo>
                  <a:pt x="0" y="32"/>
                  <a:pt x="122" y="458"/>
                  <a:pt x="304" y="883"/>
                </a:cubicBezTo>
                <a:cubicBezTo>
                  <a:pt x="508" y="1320"/>
                  <a:pt x="712" y="1645"/>
                  <a:pt x="809" y="1645"/>
                </a:cubicBezTo>
                <a:cubicBezTo>
                  <a:pt x="813" y="1645"/>
                  <a:pt x="817" y="1645"/>
                  <a:pt x="821" y="1643"/>
                </a:cubicBezTo>
                <a:cubicBezTo>
                  <a:pt x="790" y="1339"/>
                  <a:pt x="730" y="1035"/>
                  <a:pt x="578" y="762"/>
                </a:cubicBezTo>
                <a:cubicBezTo>
                  <a:pt x="373" y="353"/>
                  <a:pt x="169" y="0"/>
                  <a:pt x="72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79" name="Google Shape;3943;p72">
            <a:extLst>
              <a:ext uri="{FF2B5EF4-FFF2-40B4-BE49-F238E27FC236}">
                <a16:creationId xmlns:a16="http://schemas.microsoft.com/office/drawing/2014/main" id="{31B5A3A0-4CF6-47FA-B6BD-0FD8B9E69025}"/>
              </a:ext>
            </a:extLst>
          </p:cNvPr>
          <p:cNvSpPr/>
          <p:nvPr/>
        </p:nvSpPr>
        <p:spPr>
          <a:xfrm>
            <a:off x="4295216" y="3467520"/>
            <a:ext cx="12990" cy="31630"/>
          </a:xfrm>
          <a:custGeom>
            <a:avLst/>
            <a:gdLst/>
            <a:ahLst/>
            <a:cxnLst/>
            <a:rect l="l" t="t" r="r" b="b"/>
            <a:pathLst>
              <a:path w="700" h="1798" extrusionOk="0">
                <a:moveTo>
                  <a:pt x="71" y="0"/>
                </a:moveTo>
                <a:cubicBezTo>
                  <a:pt x="68" y="0"/>
                  <a:pt x="64" y="1"/>
                  <a:pt x="61" y="2"/>
                </a:cubicBezTo>
                <a:cubicBezTo>
                  <a:pt x="0" y="2"/>
                  <a:pt x="0" y="458"/>
                  <a:pt x="183" y="944"/>
                </a:cubicBezTo>
                <a:cubicBezTo>
                  <a:pt x="329" y="1441"/>
                  <a:pt x="559" y="1797"/>
                  <a:pt x="631" y="1797"/>
                </a:cubicBezTo>
                <a:cubicBezTo>
                  <a:pt x="634" y="1797"/>
                  <a:pt x="636" y="1796"/>
                  <a:pt x="639" y="1795"/>
                </a:cubicBezTo>
                <a:cubicBezTo>
                  <a:pt x="700" y="1765"/>
                  <a:pt x="639" y="1370"/>
                  <a:pt x="456" y="883"/>
                </a:cubicBezTo>
                <a:cubicBezTo>
                  <a:pt x="281" y="385"/>
                  <a:pt x="161" y="0"/>
                  <a:pt x="7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80" name="Google Shape;3944;p72">
            <a:extLst>
              <a:ext uri="{FF2B5EF4-FFF2-40B4-BE49-F238E27FC236}">
                <a16:creationId xmlns:a16="http://schemas.microsoft.com/office/drawing/2014/main" id="{AEECF7EC-70C9-4538-89FB-56076DD09EF0}"/>
              </a:ext>
            </a:extLst>
          </p:cNvPr>
          <p:cNvSpPr/>
          <p:nvPr/>
        </p:nvSpPr>
        <p:spPr>
          <a:xfrm>
            <a:off x="4370798" y="3470177"/>
            <a:ext cx="11858" cy="23098"/>
          </a:xfrm>
          <a:custGeom>
            <a:avLst/>
            <a:gdLst/>
            <a:ahLst/>
            <a:cxnLst/>
            <a:rect l="l" t="t" r="r" b="b"/>
            <a:pathLst>
              <a:path w="639" h="1313" extrusionOk="0">
                <a:moveTo>
                  <a:pt x="537" y="1"/>
                </a:moveTo>
                <a:cubicBezTo>
                  <a:pt x="468" y="1"/>
                  <a:pt x="298" y="265"/>
                  <a:pt x="183" y="611"/>
                </a:cubicBezTo>
                <a:cubicBezTo>
                  <a:pt x="61" y="976"/>
                  <a:pt x="0" y="1280"/>
                  <a:pt x="92" y="1310"/>
                </a:cubicBezTo>
                <a:cubicBezTo>
                  <a:pt x="96" y="1311"/>
                  <a:pt x="101" y="1312"/>
                  <a:pt x="106" y="1312"/>
                </a:cubicBezTo>
                <a:cubicBezTo>
                  <a:pt x="198" y="1312"/>
                  <a:pt x="341" y="1048"/>
                  <a:pt x="456" y="702"/>
                </a:cubicBezTo>
                <a:cubicBezTo>
                  <a:pt x="578" y="337"/>
                  <a:pt x="639" y="33"/>
                  <a:pt x="548" y="3"/>
                </a:cubicBezTo>
                <a:cubicBezTo>
                  <a:pt x="544" y="1"/>
                  <a:pt x="541" y="1"/>
                  <a:pt x="537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81" name="Google Shape;3945;p72">
            <a:extLst>
              <a:ext uri="{FF2B5EF4-FFF2-40B4-BE49-F238E27FC236}">
                <a16:creationId xmlns:a16="http://schemas.microsoft.com/office/drawing/2014/main" id="{7005E82F-8D63-43C3-9E94-E22C1E22BE1A}"/>
              </a:ext>
            </a:extLst>
          </p:cNvPr>
          <p:cNvSpPr/>
          <p:nvPr/>
        </p:nvSpPr>
        <p:spPr>
          <a:xfrm>
            <a:off x="4415928" y="3492448"/>
            <a:ext cx="21452" cy="17064"/>
          </a:xfrm>
          <a:custGeom>
            <a:avLst/>
            <a:gdLst/>
            <a:ahLst/>
            <a:cxnLst/>
            <a:rect l="l" t="t" r="r" b="b"/>
            <a:pathLst>
              <a:path w="1156" h="970" extrusionOk="0">
                <a:moveTo>
                  <a:pt x="1054" y="0"/>
                </a:moveTo>
                <a:cubicBezTo>
                  <a:pt x="953" y="0"/>
                  <a:pt x="720" y="145"/>
                  <a:pt x="486" y="378"/>
                </a:cubicBezTo>
                <a:cubicBezTo>
                  <a:pt x="182" y="652"/>
                  <a:pt x="0" y="895"/>
                  <a:pt x="61" y="956"/>
                </a:cubicBezTo>
                <a:cubicBezTo>
                  <a:pt x="70" y="965"/>
                  <a:pt x="83" y="969"/>
                  <a:pt x="101" y="969"/>
                </a:cubicBezTo>
                <a:cubicBezTo>
                  <a:pt x="202" y="969"/>
                  <a:pt x="436" y="824"/>
                  <a:pt x="669" y="591"/>
                </a:cubicBezTo>
                <a:cubicBezTo>
                  <a:pt x="942" y="318"/>
                  <a:pt x="1155" y="74"/>
                  <a:pt x="1094" y="14"/>
                </a:cubicBezTo>
                <a:cubicBezTo>
                  <a:pt x="1085" y="5"/>
                  <a:pt x="1072" y="0"/>
                  <a:pt x="105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82" name="Google Shape;3946;p72">
            <a:extLst>
              <a:ext uri="{FF2B5EF4-FFF2-40B4-BE49-F238E27FC236}">
                <a16:creationId xmlns:a16="http://schemas.microsoft.com/office/drawing/2014/main" id="{AE30E3D9-647C-48A9-BC3D-4C99AAE513E2}"/>
              </a:ext>
            </a:extLst>
          </p:cNvPr>
          <p:cNvSpPr/>
          <p:nvPr/>
        </p:nvSpPr>
        <p:spPr>
          <a:xfrm>
            <a:off x="4461614" y="3521809"/>
            <a:ext cx="23697" cy="14971"/>
          </a:xfrm>
          <a:custGeom>
            <a:avLst/>
            <a:gdLst/>
            <a:ahLst/>
            <a:cxnLst/>
            <a:rect l="l" t="t" r="r" b="b"/>
            <a:pathLst>
              <a:path w="1277" h="851" extrusionOk="0">
                <a:moveTo>
                  <a:pt x="1206" y="1"/>
                </a:moveTo>
                <a:cubicBezTo>
                  <a:pt x="1102" y="1"/>
                  <a:pt x="829" y="119"/>
                  <a:pt x="578" y="320"/>
                </a:cubicBezTo>
                <a:cubicBezTo>
                  <a:pt x="243" y="533"/>
                  <a:pt x="0" y="776"/>
                  <a:pt x="61" y="837"/>
                </a:cubicBezTo>
                <a:cubicBezTo>
                  <a:pt x="66" y="846"/>
                  <a:pt x="76" y="850"/>
                  <a:pt x="93" y="850"/>
                </a:cubicBezTo>
                <a:cubicBezTo>
                  <a:pt x="184" y="850"/>
                  <a:pt x="446" y="714"/>
                  <a:pt x="730" y="533"/>
                </a:cubicBezTo>
                <a:cubicBezTo>
                  <a:pt x="1064" y="320"/>
                  <a:pt x="1277" y="77"/>
                  <a:pt x="1246" y="16"/>
                </a:cubicBezTo>
                <a:cubicBezTo>
                  <a:pt x="1241" y="6"/>
                  <a:pt x="1227" y="1"/>
                  <a:pt x="120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83" name="Google Shape;3947;p72">
            <a:extLst>
              <a:ext uri="{FF2B5EF4-FFF2-40B4-BE49-F238E27FC236}">
                <a16:creationId xmlns:a16="http://schemas.microsoft.com/office/drawing/2014/main" id="{3302F18B-A757-4041-9B55-54176130EE08}"/>
              </a:ext>
            </a:extLst>
          </p:cNvPr>
          <p:cNvSpPr/>
          <p:nvPr/>
        </p:nvSpPr>
        <p:spPr>
          <a:xfrm>
            <a:off x="4485868" y="3566140"/>
            <a:ext cx="33848" cy="13722"/>
          </a:xfrm>
          <a:custGeom>
            <a:avLst/>
            <a:gdLst/>
            <a:ahLst/>
            <a:cxnLst/>
            <a:rect l="l" t="t" r="r" b="b"/>
            <a:pathLst>
              <a:path w="1824" h="780" extrusionOk="0">
                <a:moveTo>
                  <a:pt x="1728" y="1"/>
                </a:moveTo>
                <a:cubicBezTo>
                  <a:pt x="1587" y="1"/>
                  <a:pt x="1238" y="93"/>
                  <a:pt x="851" y="262"/>
                </a:cubicBezTo>
                <a:cubicBezTo>
                  <a:pt x="395" y="475"/>
                  <a:pt x="0" y="688"/>
                  <a:pt x="61" y="749"/>
                </a:cubicBezTo>
                <a:cubicBezTo>
                  <a:pt x="68" y="770"/>
                  <a:pt x="94" y="779"/>
                  <a:pt x="136" y="779"/>
                </a:cubicBezTo>
                <a:cubicBezTo>
                  <a:pt x="277" y="779"/>
                  <a:pt x="598" y="669"/>
                  <a:pt x="973" y="505"/>
                </a:cubicBezTo>
                <a:cubicBezTo>
                  <a:pt x="1459" y="293"/>
                  <a:pt x="1824" y="80"/>
                  <a:pt x="1793" y="19"/>
                </a:cubicBezTo>
                <a:cubicBezTo>
                  <a:pt x="1787" y="7"/>
                  <a:pt x="1765" y="1"/>
                  <a:pt x="1728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84" name="Google Shape;3948;p72">
            <a:extLst>
              <a:ext uri="{FF2B5EF4-FFF2-40B4-BE49-F238E27FC236}">
                <a16:creationId xmlns:a16="http://schemas.microsoft.com/office/drawing/2014/main" id="{1718C51A-FD48-4EF4-BB1E-9D94A7CC39DE}"/>
              </a:ext>
            </a:extLst>
          </p:cNvPr>
          <p:cNvSpPr/>
          <p:nvPr/>
        </p:nvSpPr>
        <p:spPr>
          <a:xfrm>
            <a:off x="4501085" y="3613479"/>
            <a:ext cx="31602" cy="6157"/>
          </a:xfrm>
          <a:custGeom>
            <a:avLst/>
            <a:gdLst/>
            <a:ahLst/>
            <a:cxnLst/>
            <a:rect l="l" t="t" r="r" b="b"/>
            <a:pathLst>
              <a:path w="1703" h="350" extrusionOk="0">
                <a:moveTo>
                  <a:pt x="1309" y="0"/>
                </a:moveTo>
                <a:cubicBezTo>
                  <a:pt x="1165" y="0"/>
                  <a:pt x="996" y="10"/>
                  <a:pt x="822" y="33"/>
                </a:cubicBezTo>
                <a:cubicBezTo>
                  <a:pt x="396" y="94"/>
                  <a:pt x="1" y="185"/>
                  <a:pt x="1" y="277"/>
                </a:cubicBezTo>
                <a:cubicBezTo>
                  <a:pt x="1" y="327"/>
                  <a:pt x="121" y="349"/>
                  <a:pt x="309" y="349"/>
                </a:cubicBezTo>
                <a:cubicBezTo>
                  <a:pt x="464" y="349"/>
                  <a:pt x="664" y="334"/>
                  <a:pt x="882" y="307"/>
                </a:cubicBezTo>
                <a:cubicBezTo>
                  <a:pt x="1338" y="246"/>
                  <a:pt x="1703" y="155"/>
                  <a:pt x="1703" y="64"/>
                </a:cubicBezTo>
                <a:cubicBezTo>
                  <a:pt x="1703" y="26"/>
                  <a:pt x="1540" y="0"/>
                  <a:pt x="1309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85" name="Google Shape;3949;p72">
            <a:extLst>
              <a:ext uri="{FF2B5EF4-FFF2-40B4-BE49-F238E27FC236}">
                <a16:creationId xmlns:a16="http://schemas.microsoft.com/office/drawing/2014/main" id="{2A6B5A21-CF09-44B8-A85F-4BE769F270E1}"/>
              </a:ext>
            </a:extLst>
          </p:cNvPr>
          <p:cNvSpPr/>
          <p:nvPr/>
        </p:nvSpPr>
        <p:spPr>
          <a:xfrm>
            <a:off x="4508415" y="3660836"/>
            <a:ext cx="31621" cy="13458"/>
          </a:xfrm>
          <a:custGeom>
            <a:avLst/>
            <a:gdLst/>
            <a:ahLst/>
            <a:cxnLst/>
            <a:rect l="l" t="t" r="r" b="b"/>
            <a:pathLst>
              <a:path w="1704" h="765" extrusionOk="0">
                <a:moveTo>
                  <a:pt x="91" y="0"/>
                </a:moveTo>
                <a:cubicBezTo>
                  <a:pt x="62" y="0"/>
                  <a:pt x="42" y="5"/>
                  <a:pt x="31" y="16"/>
                </a:cubicBezTo>
                <a:cubicBezTo>
                  <a:pt x="1" y="107"/>
                  <a:pt x="335" y="320"/>
                  <a:pt x="791" y="502"/>
                </a:cubicBezTo>
                <a:cubicBezTo>
                  <a:pt x="1154" y="672"/>
                  <a:pt x="1478" y="764"/>
                  <a:pt x="1611" y="764"/>
                </a:cubicBezTo>
                <a:cubicBezTo>
                  <a:pt x="1645" y="764"/>
                  <a:pt x="1667" y="758"/>
                  <a:pt x="1673" y="746"/>
                </a:cubicBezTo>
                <a:cubicBezTo>
                  <a:pt x="1703" y="685"/>
                  <a:pt x="1399" y="472"/>
                  <a:pt x="943" y="259"/>
                </a:cubicBezTo>
                <a:cubicBezTo>
                  <a:pt x="543" y="109"/>
                  <a:pt x="225" y="0"/>
                  <a:pt x="9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86" name="Google Shape;3950;p72">
            <a:extLst>
              <a:ext uri="{FF2B5EF4-FFF2-40B4-BE49-F238E27FC236}">
                <a16:creationId xmlns:a16="http://schemas.microsoft.com/office/drawing/2014/main" id="{B0EA8246-AA9E-48A8-BC11-A1D85FA86FE0}"/>
              </a:ext>
            </a:extLst>
          </p:cNvPr>
          <p:cNvSpPr/>
          <p:nvPr/>
        </p:nvSpPr>
        <p:spPr>
          <a:xfrm>
            <a:off x="4498264" y="3703848"/>
            <a:ext cx="35555" cy="21427"/>
          </a:xfrm>
          <a:custGeom>
            <a:avLst/>
            <a:gdLst/>
            <a:ahLst/>
            <a:cxnLst/>
            <a:rect l="l" t="t" r="r" b="b"/>
            <a:pathLst>
              <a:path w="1916" h="1218" extrusionOk="0">
                <a:moveTo>
                  <a:pt x="72" y="1"/>
                </a:moveTo>
                <a:cubicBezTo>
                  <a:pt x="68" y="1"/>
                  <a:pt x="64" y="1"/>
                  <a:pt x="62" y="3"/>
                </a:cubicBezTo>
                <a:cubicBezTo>
                  <a:pt x="1" y="64"/>
                  <a:pt x="335" y="489"/>
                  <a:pt x="852" y="823"/>
                </a:cubicBezTo>
                <a:cubicBezTo>
                  <a:pt x="1258" y="1086"/>
                  <a:pt x="1664" y="1218"/>
                  <a:pt x="1819" y="1218"/>
                </a:cubicBezTo>
                <a:cubicBezTo>
                  <a:pt x="1862" y="1218"/>
                  <a:pt x="1885" y="1208"/>
                  <a:pt x="1885" y="1188"/>
                </a:cubicBezTo>
                <a:cubicBezTo>
                  <a:pt x="1916" y="1127"/>
                  <a:pt x="1490" y="915"/>
                  <a:pt x="1004" y="580"/>
                </a:cubicBezTo>
                <a:cubicBezTo>
                  <a:pt x="540" y="291"/>
                  <a:pt x="159" y="1"/>
                  <a:pt x="72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87" name="Google Shape;3951;p72">
            <a:extLst>
              <a:ext uri="{FF2B5EF4-FFF2-40B4-BE49-F238E27FC236}">
                <a16:creationId xmlns:a16="http://schemas.microsoft.com/office/drawing/2014/main" id="{1178AC24-00C7-4CE3-923A-469A8FC66B63}"/>
              </a:ext>
            </a:extLst>
          </p:cNvPr>
          <p:cNvSpPr/>
          <p:nvPr/>
        </p:nvSpPr>
        <p:spPr>
          <a:xfrm>
            <a:off x="4479095" y="3745558"/>
            <a:ext cx="27093" cy="25877"/>
          </a:xfrm>
          <a:custGeom>
            <a:avLst/>
            <a:gdLst/>
            <a:ahLst/>
            <a:cxnLst/>
            <a:rect l="l" t="t" r="r" b="b"/>
            <a:pathLst>
              <a:path w="1460" h="1471" extrusionOk="0">
                <a:moveTo>
                  <a:pt x="70" y="1"/>
                </a:moveTo>
                <a:cubicBezTo>
                  <a:pt x="67" y="1"/>
                  <a:pt x="64" y="1"/>
                  <a:pt x="61" y="3"/>
                </a:cubicBezTo>
                <a:cubicBezTo>
                  <a:pt x="0" y="63"/>
                  <a:pt x="213" y="459"/>
                  <a:pt x="608" y="884"/>
                </a:cubicBezTo>
                <a:cubicBezTo>
                  <a:pt x="936" y="1239"/>
                  <a:pt x="1287" y="1471"/>
                  <a:pt x="1400" y="1471"/>
                </a:cubicBezTo>
                <a:cubicBezTo>
                  <a:pt x="1413" y="1471"/>
                  <a:pt x="1423" y="1468"/>
                  <a:pt x="1429" y="1462"/>
                </a:cubicBezTo>
                <a:cubicBezTo>
                  <a:pt x="1459" y="1431"/>
                  <a:pt x="1155" y="1067"/>
                  <a:pt x="791" y="702"/>
                </a:cubicBezTo>
                <a:cubicBezTo>
                  <a:pt x="441" y="323"/>
                  <a:pt x="148" y="1"/>
                  <a:pt x="7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88" name="Google Shape;3952;p72">
            <a:extLst>
              <a:ext uri="{FF2B5EF4-FFF2-40B4-BE49-F238E27FC236}">
                <a16:creationId xmlns:a16="http://schemas.microsoft.com/office/drawing/2014/main" id="{BA7E08EF-55E3-486A-B764-088EE34B4FAA}"/>
              </a:ext>
            </a:extLst>
          </p:cNvPr>
          <p:cNvSpPr/>
          <p:nvPr/>
        </p:nvSpPr>
        <p:spPr>
          <a:xfrm>
            <a:off x="4202154" y="3776766"/>
            <a:ext cx="38375" cy="18981"/>
          </a:xfrm>
          <a:custGeom>
            <a:avLst/>
            <a:gdLst/>
            <a:ahLst/>
            <a:cxnLst/>
            <a:rect l="l" t="t" r="r" b="b"/>
            <a:pathLst>
              <a:path w="2068" h="1079" extrusionOk="0">
                <a:moveTo>
                  <a:pt x="1988" y="1"/>
                </a:moveTo>
                <a:cubicBezTo>
                  <a:pt x="1849" y="1"/>
                  <a:pt x="1432" y="187"/>
                  <a:pt x="973" y="417"/>
                </a:cubicBezTo>
                <a:cubicBezTo>
                  <a:pt x="395" y="721"/>
                  <a:pt x="0" y="995"/>
                  <a:pt x="31" y="1055"/>
                </a:cubicBezTo>
                <a:cubicBezTo>
                  <a:pt x="36" y="1071"/>
                  <a:pt x="55" y="1079"/>
                  <a:pt x="86" y="1079"/>
                </a:cubicBezTo>
                <a:cubicBezTo>
                  <a:pt x="233" y="1079"/>
                  <a:pt x="643" y="911"/>
                  <a:pt x="1094" y="660"/>
                </a:cubicBezTo>
                <a:cubicBezTo>
                  <a:pt x="1641" y="387"/>
                  <a:pt x="2067" y="83"/>
                  <a:pt x="2037" y="22"/>
                </a:cubicBezTo>
                <a:cubicBezTo>
                  <a:pt x="2032" y="7"/>
                  <a:pt x="2015" y="1"/>
                  <a:pt x="1988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89" name="Google Shape;3953;p72">
            <a:extLst>
              <a:ext uri="{FF2B5EF4-FFF2-40B4-BE49-F238E27FC236}">
                <a16:creationId xmlns:a16="http://schemas.microsoft.com/office/drawing/2014/main" id="{EE4CD0DB-27AD-4D91-9D61-08BA69F109A1}"/>
              </a:ext>
            </a:extLst>
          </p:cNvPr>
          <p:cNvSpPr/>
          <p:nvPr/>
        </p:nvSpPr>
        <p:spPr>
          <a:xfrm>
            <a:off x="4184655" y="3734581"/>
            <a:ext cx="31602" cy="13493"/>
          </a:xfrm>
          <a:custGeom>
            <a:avLst/>
            <a:gdLst/>
            <a:ahLst/>
            <a:cxnLst/>
            <a:rect l="l" t="t" r="r" b="b"/>
            <a:pathLst>
              <a:path w="1703" h="767" extrusionOk="0">
                <a:moveTo>
                  <a:pt x="1611" y="0"/>
                </a:moveTo>
                <a:cubicBezTo>
                  <a:pt x="1478" y="0"/>
                  <a:pt x="1154" y="93"/>
                  <a:pt x="791" y="262"/>
                </a:cubicBezTo>
                <a:cubicBezTo>
                  <a:pt x="335" y="444"/>
                  <a:pt x="1" y="687"/>
                  <a:pt x="31" y="748"/>
                </a:cubicBezTo>
                <a:cubicBezTo>
                  <a:pt x="37" y="761"/>
                  <a:pt x="59" y="767"/>
                  <a:pt x="93" y="767"/>
                </a:cubicBezTo>
                <a:cubicBezTo>
                  <a:pt x="226" y="767"/>
                  <a:pt x="550" y="674"/>
                  <a:pt x="913" y="505"/>
                </a:cubicBezTo>
                <a:cubicBezTo>
                  <a:pt x="1369" y="323"/>
                  <a:pt x="1703" y="80"/>
                  <a:pt x="1673" y="19"/>
                </a:cubicBezTo>
                <a:cubicBezTo>
                  <a:pt x="1666" y="6"/>
                  <a:pt x="1645" y="0"/>
                  <a:pt x="161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90" name="Google Shape;3954;p72">
            <a:extLst>
              <a:ext uri="{FF2B5EF4-FFF2-40B4-BE49-F238E27FC236}">
                <a16:creationId xmlns:a16="http://schemas.microsoft.com/office/drawing/2014/main" id="{3DA423F5-458A-4EF1-BAE7-EF0C032BA3B2}"/>
              </a:ext>
            </a:extLst>
          </p:cNvPr>
          <p:cNvSpPr/>
          <p:nvPr/>
        </p:nvSpPr>
        <p:spPr>
          <a:xfrm>
            <a:off x="4162665" y="3696670"/>
            <a:ext cx="34980" cy="6826"/>
          </a:xfrm>
          <a:custGeom>
            <a:avLst/>
            <a:gdLst/>
            <a:ahLst/>
            <a:cxnLst/>
            <a:rect l="l" t="t" r="r" b="b"/>
            <a:pathLst>
              <a:path w="1885" h="388" extrusionOk="0">
                <a:moveTo>
                  <a:pt x="1592" y="0"/>
                </a:moveTo>
                <a:cubicBezTo>
                  <a:pt x="1414" y="0"/>
                  <a:pt x="1171" y="16"/>
                  <a:pt x="912" y="46"/>
                </a:cubicBezTo>
                <a:cubicBezTo>
                  <a:pt x="396" y="137"/>
                  <a:pt x="0" y="259"/>
                  <a:pt x="0" y="320"/>
                </a:cubicBezTo>
                <a:cubicBezTo>
                  <a:pt x="0" y="365"/>
                  <a:pt x="107" y="388"/>
                  <a:pt x="282" y="388"/>
                </a:cubicBezTo>
                <a:cubicBezTo>
                  <a:pt x="456" y="388"/>
                  <a:pt x="700" y="365"/>
                  <a:pt x="973" y="320"/>
                </a:cubicBezTo>
                <a:cubicBezTo>
                  <a:pt x="1490" y="259"/>
                  <a:pt x="1885" y="137"/>
                  <a:pt x="1885" y="46"/>
                </a:cubicBezTo>
                <a:cubicBezTo>
                  <a:pt x="1885" y="16"/>
                  <a:pt x="1771" y="0"/>
                  <a:pt x="1592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91" name="Google Shape;3955;p72">
            <a:extLst>
              <a:ext uri="{FF2B5EF4-FFF2-40B4-BE49-F238E27FC236}">
                <a16:creationId xmlns:a16="http://schemas.microsoft.com/office/drawing/2014/main" id="{FFB9A932-F809-4D3A-B543-2B3181968601}"/>
              </a:ext>
            </a:extLst>
          </p:cNvPr>
          <p:cNvSpPr/>
          <p:nvPr/>
        </p:nvSpPr>
        <p:spPr>
          <a:xfrm>
            <a:off x="4221323" y="3676563"/>
            <a:ext cx="34998" cy="6315"/>
          </a:xfrm>
          <a:custGeom>
            <a:avLst/>
            <a:gdLst/>
            <a:ahLst/>
            <a:cxnLst/>
            <a:rect l="l" t="t" r="r" b="b"/>
            <a:pathLst>
              <a:path w="1886" h="359" extrusionOk="0">
                <a:moveTo>
                  <a:pt x="1514" y="1"/>
                </a:moveTo>
                <a:cubicBezTo>
                  <a:pt x="1319" y="1"/>
                  <a:pt x="1131" y="27"/>
                  <a:pt x="943" y="64"/>
                </a:cubicBezTo>
                <a:cubicBezTo>
                  <a:pt x="426" y="125"/>
                  <a:pt x="1" y="156"/>
                  <a:pt x="1" y="247"/>
                </a:cubicBezTo>
                <a:cubicBezTo>
                  <a:pt x="1" y="293"/>
                  <a:pt x="251" y="358"/>
                  <a:pt x="615" y="358"/>
                </a:cubicBezTo>
                <a:cubicBezTo>
                  <a:pt x="725" y="358"/>
                  <a:pt x="846" y="352"/>
                  <a:pt x="973" y="338"/>
                </a:cubicBezTo>
                <a:cubicBezTo>
                  <a:pt x="1490" y="277"/>
                  <a:pt x="1885" y="95"/>
                  <a:pt x="1885" y="34"/>
                </a:cubicBezTo>
                <a:cubicBezTo>
                  <a:pt x="1757" y="11"/>
                  <a:pt x="1634" y="1"/>
                  <a:pt x="151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92" name="Google Shape;3956;p72">
            <a:extLst>
              <a:ext uri="{FF2B5EF4-FFF2-40B4-BE49-F238E27FC236}">
                <a16:creationId xmlns:a16="http://schemas.microsoft.com/office/drawing/2014/main" id="{A0A1C0D4-BCE3-4C4D-B90C-63FBFD447ADC}"/>
              </a:ext>
            </a:extLst>
          </p:cNvPr>
          <p:cNvSpPr/>
          <p:nvPr/>
        </p:nvSpPr>
        <p:spPr>
          <a:xfrm>
            <a:off x="4277735" y="3630543"/>
            <a:ext cx="27650" cy="5805"/>
          </a:xfrm>
          <a:custGeom>
            <a:avLst/>
            <a:gdLst/>
            <a:ahLst/>
            <a:cxnLst/>
            <a:rect l="l" t="t" r="r" b="b"/>
            <a:pathLst>
              <a:path w="1490" h="330" extrusionOk="0">
                <a:moveTo>
                  <a:pt x="1305" y="1"/>
                </a:moveTo>
                <a:cubicBezTo>
                  <a:pt x="1176" y="1"/>
                  <a:pt x="988" y="18"/>
                  <a:pt x="760" y="36"/>
                </a:cubicBezTo>
                <a:cubicBezTo>
                  <a:pt x="334" y="97"/>
                  <a:pt x="0" y="127"/>
                  <a:pt x="0" y="188"/>
                </a:cubicBezTo>
                <a:cubicBezTo>
                  <a:pt x="0" y="259"/>
                  <a:pt x="183" y="329"/>
                  <a:pt x="477" y="329"/>
                </a:cubicBezTo>
                <a:cubicBezTo>
                  <a:pt x="562" y="329"/>
                  <a:pt x="657" y="323"/>
                  <a:pt x="760" y="310"/>
                </a:cubicBezTo>
                <a:cubicBezTo>
                  <a:pt x="1186" y="279"/>
                  <a:pt x="1490" y="127"/>
                  <a:pt x="1490" y="36"/>
                </a:cubicBezTo>
                <a:cubicBezTo>
                  <a:pt x="1464" y="10"/>
                  <a:pt x="1400" y="1"/>
                  <a:pt x="1305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93" name="Google Shape;3957;p72">
            <a:extLst>
              <a:ext uri="{FF2B5EF4-FFF2-40B4-BE49-F238E27FC236}">
                <a16:creationId xmlns:a16="http://schemas.microsoft.com/office/drawing/2014/main" id="{D3AB1569-1F48-4FF0-8522-89B8640130B1}"/>
              </a:ext>
            </a:extLst>
          </p:cNvPr>
          <p:cNvSpPr/>
          <p:nvPr/>
        </p:nvSpPr>
        <p:spPr>
          <a:xfrm>
            <a:off x="4286754" y="3585297"/>
            <a:ext cx="27650" cy="9939"/>
          </a:xfrm>
          <a:custGeom>
            <a:avLst/>
            <a:gdLst/>
            <a:ahLst/>
            <a:cxnLst/>
            <a:rect l="l" t="t" r="r" b="b"/>
            <a:pathLst>
              <a:path w="1490" h="565" extrusionOk="0">
                <a:moveTo>
                  <a:pt x="116" y="1"/>
                </a:moveTo>
                <a:cubicBezTo>
                  <a:pt x="69" y="1"/>
                  <a:pt x="39" y="8"/>
                  <a:pt x="31" y="24"/>
                </a:cubicBezTo>
                <a:cubicBezTo>
                  <a:pt x="0" y="85"/>
                  <a:pt x="335" y="268"/>
                  <a:pt x="700" y="420"/>
                </a:cubicBezTo>
                <a:cubicBezTo>
                  <a:pt x="989" y="509"/>
                  <a:pt x="1246" y="565"/>
                  <a:pt x="1374" y="565"/>
                </a:cubicBezTo>
                <a:cubicBezTo>
                  <a:pt x="1421" y="565"/>
                  <a:pt x="1451" y="557"/>
                  <a:pt x="1459" y="541"/>
                </a:cubicBezTo>
                <a:cubicBezTo>
                  <a:pt x="1490" y="450"/>
                  <a:pt x="1156" y="298"/>
                  <a:pt x="791" y="146"/>
                </a:cubicBezTo>
                <a:cubicBezTo>
                  <a:pt x="501" y="57"/>
                  <a:pt x="245" y="1"/>
                  <a:pt x="11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94" name="Google Shape;3958;p72">
            <a:extLst>
              <a:ext uri="{FF2B5EF4-FFF2-40B4-BE49-F238E27FC236}">
                <a16:creationId xmlns:a16="http://schemas.microsoft.com/office/drawing/2014/main" id="{5C3B88DB-1A2F-4AFA-A74F-2DE1399D7105}"/>
              </a:ext>
            </a:extLst>
          </p:cNvPr>
          <p:cNvSpPr/>
          <p:nvPr/>
        </p:nvSpPr>
        <p:spPr>
          <a:xfrm>
            <a:off x="4320026" y="3539735"/>
            <a:ext cx="13565" cy="17891"/>
          </a:xfrm>
          <a:custGeom>
            <a:avLst/>
            <a:gdLst/>
            <a:ahLst/>
            <a:cxnLst/>
            <a:rect l="l" t="t" r="r" b="b"/>
            <a:pathLst>
              <a:path w="731" h="1017" extrusionOk="0">
                <a:moveTo>
                  <a:pt x="62" y="0"/>
                </a:moveTo>
                <a:cubicBezTo>
                  <a:pt x="1" y="31"/>
                  <a:pt x="1" y="304"/>
                  <a:pt x="183" y="608"/>
                </a:cubicBezTo>
                <a:cubicBezTo>
                  <a:pt x="313" y="868"/>
                  <a:pt x="509" y="1017"/>
                  <a:pt x="602" y="1017"/>
                </a:cubicBezTo>
                <a:cubicBezTo>
                  <a:pt x="618" y="1017"/>
                  <a:pt x="630" y="1012"/>
                  <a:pt x="639" y="1003"/>
                </a:cubicBezTo>
                <a:cubicBezTo>
                  <a:pt x="730" y="973"/>
                  <a:pt x="578" y="730"/>
                  <a:pt x="426" y="456"/>
                </a:cubicBezTo>
                <a:cubicBezTo>
                  <a:pt x="274" y="213"/>
                  <a:pt x="122" y="0"/>
                  <a:pt x="62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95" name="Google Shape;3959;p72">
            <a:extLst>
              <a:ext uri="{FF2B5EF4-FFF2-40B4-BE49-F238E27FC236}">
                <a16:creationId xmlns:a16="http://schemas.microsoft.com/office/drawing/2014/main" id="{B5C5187A-EA32-4976-8C21-267A47EE7518}"/>
              </a:ext>
            </a:extLst>
          </p:cNvPr>
          <p:cNvSpPr/>
          <p:nvPr/>
        </p:nvSpPr>
        <p:spPr>
          <a:xfrm>
            <a:off x="4286197" y="3708756"/>
            <a:ext cx="24272" cy="7441"/>
          </a:xfrm>
          <a:custGeom>
            <a:avLst/>
            <a:gdLst/>
            <a:ahLst/>
            <a:cxnLst/>
            <a:rect l="l" t="t" r="r" b="b"/>
            <a:pathLst>
              <a:path w="1308" h="423" extrusionOk="0">
                <a:moveTo>
                  <a:pt x="1105" y="1"/>
                </a:moveTo>
                <a:cubicBezTo>
                  <a:pt x="969" y="1"/>
                  <a:pt x="778" y="25"/>
                  <a:pt x="578" y="58"/>
                </a:cubicBezTo>
                <a:cubicBezTo>
                  <a:pt x="395" y="119"/>
                  <a:pt x="213" y="180"/>
                  <a:pt x="30" y="241"/>
                </a:cubicBezTo>
                <a:lnTo>
                  <a:pt x="41" y="271"/>
                </a:lnTo>
                <a:lnTo>
                  <a:pt x="0" y="271"/>
                </a:lnTo>
                <a:lnTo>
                  <a:pt x="61" y="423"/>
                </a:lnTo>
                <a:cubicBezTo>
                  <a:pt x="71" y="423"/>
                  <a:pt x="81" y="423"/>
                  <a:pt x="91" y="423"/>
                </a:cubicBezTo>
                <a:lnTo>
                  <a:pt x="91" y="423"/>
                </a:lnTo>
                <a:lnTo>
                  <a:pt x="91" y="423"/>
                </a:lnTo>
                <a:cubicBezTo>
                  <a:pt x="91" y="423"/>
                  <a:pt x="91" y="423"/>
                  <a:pt x="91" y="423"/>
                </a:cubicBezTo>
                <a:lnTo>
                  <a:pt x="91" y="423"/>
                </a:lnTo>
                <a:cubicBezTo>
                  <a:pt x="291" y="420"/>
                  <a:pt x="465" y="391"/>
                  <a:pt x="638" y="362"/>
                </a:cubicBezTo>
                <a:cubicBezTo>
                  <a:pt x="1034" y="271"/>
                  <a:pt x="1307" y="119"/>
                  <a:pt x="1307" y="58"/>
                </a:cubicBezTo>
                <a:cubicBezTo>
                  <a:pt x="1293" y="17"/>
                  <a:pt x="1218" y="1"/>
                  <a:pt x="1105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96" name="Google Shape;3960;p72">
            <a:extLst>
              <a:ext uri="{FF2B5EF4-FFF2-40B4-BE49-F238E27FC236}">
                <a16:creationId xmlns:a16="http://schemas.microsoft.com/office/drawing/2014/main" id="{1D8698A6-977D-485A-A8D6-ED1EE81EFF21}"/>
              </a:ext>
            </a:extLst>
          </p:cNvPr>
          <p:cNvSpPr/>
          <p:nvPr/>
        </p:nvSpPr>
        <p:spPr>
          <a:xfrm>
            <a:off x="4286197" y="3774144"/>
            <a:ext cx="34980" cy="13493"/>
          </a:xfrm>
          <a:custGeom>
            <a:avLst/>
            <a:gdLst/>
            <a:ahLst/>
            <a:cxnLst/>
            <a:rect l="l" t="t" r="r" b="b"/>
            <a:pathLst>
              <a:path w="1885" h="767" extrusionOk="0">
                <a:moveTo>
                  <a:pt x="1789" y="1"/>
                </a:moveTo>
                <a:cubicBezTo>
                  <a:pt x="1646" y="1"/>
                  <a:pt x="1293" y="93"/>
                  <a:pt x="882" y="262"/>
                </a:cubicBezTo>
                <a:cubicBezTo>
                  <a:pt x="395" y="445"/>
                  <a:pt x="0" y="688"/>
                  <a:pt x="30" y="749"/>
                </a:cubicBezTo>
                <a:cubicBezTo>
                  <a:pt x="37" y="761"/>
                  <a:pt x="59" y="767"/>
                  <a:pt x="96" y="767"/>
                </a:cubicBezTo>
                <a:cubicBezTo>
                  <a:pt x="237" y="767"/>
                  <a:pt x="586" y="675"/>
                  <a:pt x="973" y="505"/>
                </a:cubicBezTo>
                <a:cubicBezTo>
                  <a:pt x="1489" y="323"/>
                  <a:pt x="1885" y="110"/>
                  <a:pt x="1854" y="19"/>
                </a:cubicBezTo>
                <a:cubicBezTo>
                  <a:pt x="1848" y="7"/>
                  <a:pt x="1825" y="1"/>
                  <a:pt x="178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97" name="Google Shape;3961;p72">
            <a:extLst>
              <a:ext uri="{FF2B5EF4-FFF2-40B4-BE49-F238E27FC236}">
                <a16:creationId xmlns:a16="http://schemas.microsoft.com/office/drawing/2014/main" id="{99AB56EC-32F4-417E-9E45-98A6282159B8}"/>
              </a:ext>
            </a:extLst>
          </p:cNvPr>
          <p:cNvSpPr/>
          <p:nvPr/>
        </p:nvSpPr>
        <p:spPr>
          <a:xfrm>
            <a:off x="4242199" y="3745065"/>
            <a:ext cx="23697" cy="8831"/>
          </a:xfrm>
          <a:custGeom>
            <a:avLst/>
            <a:gdLst/>
            <a:ahLst/>
            <a:cxnLst/>
            <a:rect l="l" t="t" r="r" b="b"/>
            <a:pathLst>
              <a:path w="1277" h="502" extrusionOk="0">
                <a:moveTo>
                  <a:pt x="1155" y="0"/>
                </a:moveTo>
                <a:cubicBezTo>
                  <a:pt x="1040" y="0"/>
                  <a:pt x="831" y="41"/>
                  <a:pt x="608" y="122"/>
                </a:cubicBezTo>
                <a:cubicBezTo>
                  <a:pt x="243" y="243"/>
                  <a:pt x="0" y="395"/>
                  <a:pt x="31" y="456"/>
                </a:cubicBezTo>
                <a:cubicBezTo>
                  <a:pt x="41" y="488"/>
                  <a:pt x="81" y="501"/>
                  <a:pt x="145" y="501"/>
                </a:cubicBezTo>
                <a:cubicBezTo>
                  <a:pt x="263" y="501"/>
                  <a:pt x="462" y="455"/>
                  <a:pt x="699" y="395"/>
                </a:cubicBezTo>
                <a:cubicBezTo>
                  <a:pt x="1034" y="274"/>
                  <a:pt x="1277" y="122"/>
                  <a:pt x="1246" y="31"/>
                </a:cubicBezTo>
                <a:cubicBezTo>
                  <a:pt x="1246" y="10"/>
                  <a:pt x="1213" y="0"/>
                  <a:pt x="1155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98" name="Google Shape;3962;p72">
            <a:extLst>
              <a:ext uri="{FF2B5EF4-FFF2-40B4-BE49-F238E27FC236}">
                <a16:creationId xmlns:a16="http://schemas.microsoft.com/office/drawing/2014/main" id="{276BD256-70C1-4DBD-ACCA-F8A3E4BDDB85}"/>
              </a:ext>
            </a:extLst>
          </p:cNvPr>
          <p:cNvSpPr/>
          <p:nvPr/>
        </p:nvSpPr>
        <p:spPr>
          <a:xfrm>
            <a:off x="4234869" y="3601482"/>
            <a:ext cx="34980" cy="12261"/>
          </a:xfrm>
          <a:custGeom>
            <a:avLst/>
            <a:gdLst/>
            <a:ahLst/>
            <a:cxnLst/>
            <a:rect l="l" t="t" r="r" b="b"/>
            <a:pathLst>
              <a:path w="1885" h="697" extrusionOk="0">
                <a:moveTo>
                  <a:pt x="110" y="0"/>
                </a:moveTo>
                <a:cubicBezTo>
                  <a:pt x="83" y="0"/>
                  <a:pt x="66" y="5"/>
                  <a:pt x="61" y="16"/>
                </a:cubicBezTo>
                <a:cubicBezTo>
                  <a:pt x="0" y="77"/>
                  <a:pt x="395" y="320"/>
                  <a:pt x="912" y="503"/>
                </a:cubicBezTo>
                <a:cubicBezTo>
                  <a:pt x="1269" y="628"/>
                  <a:pt x="1596" y="696"/>
                  <a:pt x="1765" y="696"/>
                </a:cubicBezTo>
                <a:cubicBezTo>
                  <a:pt x="1841" y="696"/>
                  <a:pt x="1885" y="683"/>
                  <a:pt x="1885" y="655"/>
                </a:cubicBezTo>
                <a:cubicBezTo>
                  <a:pt x="1885" y="594"/>
                  <a:pt x="1489" y="442"/>
                  <a:pt x="1003" y="259"/>
                </a:cubicBezTo>
                <a:cubicBezTo>
                  <a:pt x="578" y="109"/>
                  <a:pt x="235" y="0"/>
                  <a:pt x="11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99" name="Google Shape;3963;p72">
            <a:extLst>
              <a:ext uri="{FF2B5EF4-FFF2-40B4-BE49-F238E27FC236}">
                <a16:creationId xmlns:a16="http://schemas.microsoft.com/office/drawing/2014/main" id="{7EAC01E4-F951-49CE-B1DC-8DC8F939E5ED}"/>
              </a:ext>
            </a:extLst>
          </p:cNvPr>
          <p:cNvSpPr/>
          <p:nvPr/>
        </p:nvSpPr>
        <p:spPr>
          <a:xfrm>
            <a:off x="4378127" y="3598315"/>
            <a:ext cx="25404" cy="15692"/>
          </a:xfrm>
          <a:custGeom>
            <a:avLst/>
            <a:gdLst/>
            <a:ahLst/>
            <a:cxnLst/>
            <a:rect l="l" t="t" r="r" b="b"/>
            <a:pathLst>
              <a:path w="1369" h="892" extrusionOk="0">
                <a:moveTo>
                  <a:pt x="1276" y="0"/>
                </a:moveTo>
                <a:cubicBezTo>
                  <a:pt x="1184" y="0"/>
                  <a:pt x="918" y="137"/>
                  <a:pt x="608" y="318"/>
                </a:cubicBezTo>
                <a:cubicBezTo>
                  <a:pt x="244" y="561"/>
                  <a:pt x="1" y="804"/>
                  <a:pt x="61" y="865"/>
                </a:cubicBezTo>
                <a:cubicBezTo>
                  <a:pt x="67" y="883"/>
                  <a:pt x="84" y="892"/>
                  <a:pt x="111" y="892"/>
                </a:cubicBezTo>
                <a:cubicBezTo>
                  <a:pt x="216" y="892"/>
                  <a:pt x="469" y="756"/>
                  <a:pt x="760" y="561"/>
                </a:cubicBezTo>
                <a:cubicBezTo>
                  <a:pt x="1125" y="318"/>
                  <a:pt x="1368" y="105"/>
                  <a:pt x="1308" y="14"/>
                </a:cubicBezTo>
                <a:cubicBezTo>
                  <a:pt x="1303" y="5"/>
                  <a:pt x="1292" y="0"/>
                  <a:pt x="1276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00" name="Google Shape;3964;p72">
            <a:extLst>
              <a:ext uri="{FF2B5EF4-FFF2-40B4-BE49-F238E27FC236}">
                <a16:creationId xmlns:a16="http://schemas.microsoft.com/office/drawing/2014/main" id="{EA2703C0-C9A1-4695-8629-46A1809EE60A}"/>
              </a:ext>
            </a:extLst>
          </p:cNvPr>
          <p:cNvSpPr/>
          <p:nvPr/>
        </p:nvSpPr>
        <p:spPr>
          <a:xfrm>
            <a:off x="4386589" y="3663123"/>
            <a:ext cx="23140" cy="6702"/>
          </a:xfrm>
          <a:custGeom>
            <a:avLst/>
            <a:gdLst/>
            <a:ahLst/>
            <a:cxnLst/>
            <a:rect l="l" t="t" r="r" b="b"/>
            <a:pathLst>
              <a:path w="1247" h="381" extrusionOk="0">
                <a:moveTo>
                  <a:pt x="1053" y="0"/>
                </a:moveTo>
                <a:cubicBezTo>
                  <a:pt x="935" y="0"/>
                  <a:pt x="776" y="23"/>
                  <a:pt x="608" y="69"/>
                </a:cubicBezTo>
                <a:cubicBezTo>
                  <a:pt x="274" y="129"/>
                  <a:pt x="1" y="251"/>
                  <a:pt x="31" y="312"/>
                </a:cubicBezTo>
                <a:cubicBezTo>
                  <a:pt x="31" y="357"/>
                  <a:pt x="107" y="380"/>
                  <a:pt x="225" y="380"/>
                </a:cubicBezTo>
                <a:cubicBezTo>
                  <a:pt x="342" y="380"/>
                  <a:pt x="502" y="357"/>
                  <a:pt x="669" y="312"/>
                </a:cubicBezTo>
                <a:cubicBezTo>
                  <a:pt x="1004" y="251"/>
                  <a:pt x="1247" y="129"/>
                  <a:pt x="1247" y="69"/>
                </a:cubicBezTo>
                <a:cubicBezTo>
                  <a:pt x="1247" y="23"/>
                  <a:pt x="1171" y="0"/>
                  <a:pt x="1053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01" name="Google Shape;3965;p72">
            <a:extLst>
              <a:ext uri="{FF2B5EF4-FFF2-40B4-BE49-F238E27FC236}">
                <a16:creationId xmlns:a16="http://schemas.microsoft.com/office/drawing/2014/main" id="{4F6E043C-5E67-4ED4-9E1B-BCCA26F576EF}"/>
              </a:ext>
            </a:extLst>
          </p:cNvPr>
          <p:cNvSpPr/>
          <p:nvPr/>
        </p:nvSpPr>
        <p:spPr>
          <a:xfrm>
            <a:off x="4388278" y="3724413"/>
            <a:ext cx="30489" cy="13722"/>
          </a:xfrm>
          <a:custGeom>
            <a:avLst/>
            <a:gdLst/>
            <a:ahLst/>
            <a:cxnLst/>
            <a:rect l="l" t="t" r="r" b="b"/>
            <a:pathLst>
              <a:path w="1643" h="780" extrusionOk="0">
                <a:moveTo>
                  <a:pt x="92" y="1"/>
                </a:moveTo>
                <a:cubicBezTo>
                  <a:pt x="59" y="1"/>
                  <a:pt x="37" y="7"/>
                  <a:pt x="31" y="19"/>
                </a:cubicBezTo>
                <a:cubicBezTo>
                  <a:pt x="1" y="110"/>
                  <a:pt x="335" y="323"/>
                  <a:pt x="761" y="506"/>
                </a:cubicBezTo>
                <a:cubicBezTo>
                  <a:pt x="1089" y="670"/>
                  <a:pt x="1398" y="779"/>
                  <a:pt x="1537" y="779"/>
                </a:cubicBezTo>
                <a:cubicBezTo>
                  <a:pt x="1579" y="779"/>
                  <a:pt x="1605" y="770"/>
                  <a:pt x="1612" y="749"/>
                </a:cubicBezTo>
                <a:cubicBezTo>
                  <a:pt x="1642" y="688"/>
                  <a:pt x="1308" y="475"/>
                  <a:pt x="882" y="262"/>
                </a:cubicBezTo>
                <a:cubicBezTo>
                  <a:pt x="544" y="93"/>
                  <a:pt x="224" y="1"/>
                  <a:pt x="92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02" name="Google Shape;3966;p72">
            <a:extLst>
              <a:ext uri="{FF2B5EF4-FFF2-40B4-BE49-F238E27FC236}">
                <a16:creationId xmlns:a16="http://schemas.microsoft.com/office/drawing/2014/main" id="{1B9F4C65-CB8A-419A-B616-774A13C7B15C}"/>
              </a:ext>
            </a:extLst>
          </p:cNvPr>
          <p:cNvSpPr/>
          <p:nvPr/>
        </p:nvSpPr>
        <p:spPr>
          <a:xfrm>
            <a:off x="4383212" y="3790329"/>
            <a:ext cx="18056" cy="19105"/>
          </a:xfrm>
          <a:custGeom>
            <a:avLst/>
            <a:gdLst/>
            <a:ahLst/>
            <a:cxnLst/>
            <a:rect l="l" t="t" r="r" b="b"/>
            <a:pathLst>
              <a:path w="973" h="1086" extrusionOk="0">
                <a:moveTo>
                  <a:pt x="59" y="0"/>
                </a:moveTo>
                <a:cubicBezTo>
                  <a:pt x="47" y="0"/>
                  <a:pt x="38" y="4"/>
                  <a:pt x="31" y="11"/>
                </a:cubicBezTo>
                <a:cubicBezTo>
                  <a:pt x="0" y="41"/>
                  <a:pt x="122" y="345"/>
                  <a:pt x="365" y="619"/>
                </a:cubicBezTo>
                <a:cubicBezTo>
                  <a:pt x="607" y="888"/>
                  <a:pt x="825" y="1085"/>
                  <a:pt x="914" y="1085"/>
                </a:cubicBezTo>
                <a:cubicBezTo>
                  <a:pt x="926" y="1085"/>
                  <a:pt x="935" y="1082"/>
                  <a:pt x="942" y="1075"/>
                </a:cubicBezTo>
                <a:cubicBezTo>
                  <a:pt x="973" y="1044"/>
                  <a:pt x="851" y="740"/>
                  <a:pt x="608" y="467"/>
                </a:cubicBezTo>
                <a:cubicBezTo>
                  <a:pt x="366" y="198"/>
                  <a:pt x="148" y="0"/>
                  <a:pt x="59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03" name="Google Shape;3967;p72">
            <a:extLst>
              <a:ext uri="{FF2B5EF4-FFF2-40B4-BE49-F238E27FC236}">
                <a16:creationId xmlns:a16="http://schemas.microsoft.com/office/drawing/2014/main" id="{9E48349D-461D-407E-9264-504B2DFC5FBD}"/>
              </a:ext>
            </a:extLst>
          </p:cNvPr>
          <p:cNvSpPr/>
          <p:nvPr/>
        </p:nvSpPr>
        <p:spPr>
          <a:xfrm>
            <a:off x="4378684" y="3550079"/>
            <a:ext cx="19206" cy="9851"/>
          </a:xfrm>
          <a:custGeom>
            <a:avLst/>
            <a:gdLst/>
            <a:ahLst/>
            <a:cxnLst/>
            <a:rect l="l" t="t" r="r" b="b"/>
            <a:pathLst>
              <a:path w="1035" h="560" extrusionOk="0">
                <a:moveTo>
                  <a:pt x="929" y="1"/>
                </a:moveTo>
                <a:cubicBezTo>
                  <a:pt x="847" y="1"/>
                  <a:pt x="670" y="77"/>
                  <a:pt x="457" y="172"/>
                </a:cubicBezTo>
                <a:cubicBezTo>
                  <a:pt x="214" y="324"/>
                  <a:pt x="1" y="446"/>
                  <a:pt x="31" y="507"/>
                </a:cubicBezTo>
                <a:cubicBezTo>
                  <a:pt x="43" y="543"/>
                  <a:pt x="93" y="560"/>
                  <a:pt x="166" y="560"/>
                </a:cubicBezTo>
                <a:cubicBezTo>
                  <a:pt x="278" y="560"/>
                  <a:pt x="443" y="519"/>
                  <a:pt x="609" y="446"/>
                </a:cubicBezTo>
                <a:cubicBezTo>
                  <a:pt x="852" y="294"/>
                  <a:pt x="1034" y="81"/>
                  <a:pt x="974" y="20"/>
                </a:cubicBezTo>
                <a:cubicBezTo>
                  <a:pt x="967" y="7"/>
                  <a:pt x="952" y="1"/>
                  <a:pt x="92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04" name="Google Shape;3968;p72">
            <a:extLst>
              <a:ext uri="{FF2B5EF4-FFF2-40B4-BE49-F238E27FC236}">
                <a16:creationId xmlns:a16="http://schemas.microsoft.com/office/drawing/2014/main" id="{5A3AFE0B-B458-47B8-BAA8-E734945D05DD}"/>
              </a:ext>
            </a:extLst>
          </p:cNvPr>
          <p:cNvSpPr/>
          <p:nvPr/>
        </p:nvSpPr>
        <p:spPr>
          <a:xfrm>
            <a:off x="4432833" y="3615907"/>
            <a:ext cx="29357" cy="6614"/>
          </a:xfrm>
          <a:custGeom>
            <a:avLst/>
            <a:gdLst/>
            <a:ahLst/>
            <a:cxnLst/>
            <a:rect l="l" t="t" r="r" b="b"/>
            <a:pathLst>
              <a:path w="1582" h="376" extrusionOk="0">
                <a:moveTo>
                  <a:pt x="1426" y="1"/>
                </a:moveTo>
                <a:cubicBezTo>
                  <a:pt x="1275" y="1"/>
                  <a:pt x="1030" y="39"/>
                  <a:pt x="761" y="78"/>
                </a:cubicBezTo>
                <a:cubicBezTo>
                  <a:pt x="366" y="139"/>
                  <a:pt x="1" y="199"/>
                  <a:pt x="1" y="260"/>
                </a:cubicBezTo>
                <a:cubicBezTo>
                  <a:pt x="1" y="326"/>
                  <a:pt x="190" y="376"/>
                  <a:pt x="467" y="376"/>
                </a:cubicBezTo>
                <a:cubicBezTo>
                  <a:pt x="574" y="376"/>
                  <a:pt x="694" y="368"/>
                  <a:pt x="822" y="351"/>
                </a:cubicBezTo>
                <a:cubicBezTo>
                  <a:pt x="1278" y="290"/>
                  <a:pt x="1582" y="108"/>
                  <a:pt x="1582" y="47"/>
                </a:cubicBezTo>
                <a:cubicBezTo>
                  <a:pt x="1570" y="14"/>
                  <a:pt x="1514" y="1"/>
                  <a:pt x="142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05" name="Google Shape;3969;p72">
            <a:extLst>
              <a:ext uri="{FF2B5EF4-FFF2-40B4-BE49-F238E27FC236}">
                <a16:creationId xmlns:a16="http://schemas.microsoft.com/office/drawing/2014/main" id="{5CF4B93F-EA33-4518-BD8C-9A74AC2B25D5}"/>
              </a:ext>
            </a:extLst>
          </p:cNvPr>
          <p:cNvSpPr/>
          <p:nvPr/>
        </p:nvSpPr>
        <p:spPr>
          <a:xfrm>
            <a:off x="4418748" y="3557045"/>
            <a:ext cx="31027" cy="10150"/>
          </a:xfrm>
          <a:custGeom>
            <a:avLst/>
            <a:gdLst/>
            <a:ahLst/>
            <a:cxnLst/>
            <a:rect l="l" t="t" r="r" b="b"/>
            <a:pathLst>
              <a:path w="1672" h="577" extrusionOk="0">
                <a:moveTo>
                  <a:pt x="1563" y="0"/>
                </a:moveTo>
                <a:cubicBezTo>
                  <a:pt x="1422" y="0"/>
                  <a:pt x="1125" y="82"/>
                  <a:pt x="790" y="202"/>
                </a:cubicBezTo>
                <a:cubicBezTo>
                  <a:pt x="365" y="323"/>
                  <a:pt x="0" y="445"/>
                  <a:pt x="0" y="536"/>
                </a:cubicBezTo>
                <a:cubicBezTo>
                  <a:pt x="13" y="561"/>
                  <a:pt x="83" y="576"/>
                  <a:pt x="195" y="576"/>
                </a:cubicBezTo>
                <a:cubicBezTo>
                  <a:pt x="353" y="576"/>
                  <a:pt x="597" y="547"/>
                  <a:pt x="882" y="475"/>
                </a:cubicBezTo>
                <a:cubicBezTo>
                  <a:pt x="1337" y="323"/>
                  <a:pt x="1672" y="80"/>
                  <a:pt x="1641" y="19"/>
                </a:cubicBezTo>
                <a:cubicBezTo>
                  <a:pt x="1628" y="6"/>
                  <a:pt x="1602" y="0"/>
                  <a:pt x="1563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06" name="Google Shape;3970;p72">
            <a:extLst>
              <a:ext uri="{FF2B5EF4-FFF2-40B4-BE49-F238E27FC236}">
                <a16:creationId xmlns:a16="http://schemas.microsoft.com/office/drawing/2014/main" id="{95562395-0832-4D5A-B128-6D6074B195D5}"/>
              </a:ext>
            </a:extLst>
          </p:cNvPr>
          <p:cNvSpPr/>
          <p:nvPr/>
        </p:nvSpPr>
        <p:spPr>
          <a:xfrm>
            <a:off x="4431719" y="3700400"/>
            <a:ext cx="44573" cy="9200"/>
          </a:xfrm>
          <a:custGeom>
            <a:avLst/>
            <a:gdLst/>
            <a:ahLst/>
            <a:cxnLst/>
            <a:rect l="l" t="t" r="r" b="b"/>
            <a:pathLst>
              <a:path w="2402" h="523" extrusionOk="0">
                <a:moveTo>
                  <a:pt x="96" y="0"/>
                </a:moveTo>
                <a:cubicBezTo>
                  <a:pt x="59" y="0"/>
                  <a:pt x="36" y="5"/>
                  <a:pt x="31" y="16"/>
                </a:cubicBezTo>
                <a:cubicBezTo>
                  <a:pt x="0" y="108"/>
                  <a:pt x="517" y="320"/>
                  <a:pt x="1186" y="442"/>
                </a:cubicBezTo>
                <a:cubicBezTo>
                  <a:pt x="1496" y="498"/>
                  <a:pt x="1781" y="522"/>
                  <a:pt x="1997" y="522"/>
                </a:cubicBezTo>
                <a:cubicBezTo>
                  <a:pt x="2245" y="522"/>
                  <a:pt x="2401" y="491"/>
                  <a:pt x="2401" y="442"/>
                </a:cubicBezTo>
                <a:cubicBezTo>
                  <a:pt x="2401" y="381"/>
                  <a:pt x="1854" y="290"/>
                  <a:pt x="1216" y="168"/>
                </a:cubicBezTo>
                <a:cubicBezTo>
                  <a:pt x="697" y="94"/>
                  <a:pt x="259" y="0"/>
                  <a:pt x="96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07" name="Google Shape;3971;p72">
            <a:extLst>
              <a:ext uri="{FF2B5EF4-FFF2-40B4-BE49-F238E27FC236}">
                <a16:creationId xmlns:a16="http://schemas.microsoft.com/office/drawing/2014/main" id="{2DE320EC-8268-43B8-9BF5-B688C1158B0B}"/>
              </a:ext>
            </a:extLst>
          </p:cNvPr>
          <p:cNvSpPr/>
          <p:nvPr/>
        </p:nvSpPr>
        <p:spPr>
          <a:xfrm>
            <a:off x="4424390" y="3768990"/>
            <a:ext cx="28782" cy="25438"/>
          </a:xfrm>
          <a:custGeom>
            <a:avLst/>
            <a:gdLst/>
            <a:ahLst/>
            <a:cxnLst/>
            <a:rect l="l" t="t" r="r" b="b"/>
            <a:pathLst>
              <a:path w="1551" h="1446" extrusionOk="0">
                <a:moveTo>
                  <a:pt x="82" y="0"/>
                </a:moveTo>
                <a:cubicBezTo>
                  <a:pt x="73" y="0"/>
                  <a:pt x="66" y="3"/>
                  <a:pt x="61" y="8"/>
                </a:cubicBezTo>
                <a:cubicBezTo>
                  <a:pt x="0" y="38"/>
                  <a:pt x="213" y="434"/>
                  <a:pt x="638" y="859"/>
                </a:cubicBezTo>
                <a:cubicBezTo>
                  <a:pt x="993" y="1214"/>
                  <a:pt x="1348" y="1446"/>
                  <a:pt x="1460" y="1446"/>
                </a:cubicBezTo>
                <a:cubicBezTo>
                  <a:pt x="1473" y="1446"/>
                  <a:pt x="1483" y="1443"/>
                  <a:pt x="1489" y="1437"/>
                </a:cubicBezTo>
                <a:cubicBezTo>
                  <a:pt x="1550" y="1376"/>
                  <a:pt x="1246" y="1042"/>
                  <a:pt x="821" y="646"/>
                </a:cubicBezTo>
                <a:cubicBezTo>
                  <a:pt x="460" y="285"/>
                  <a:pt x="175" y="0"/>
                  <a:pt x="82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08" name="Google Shape;3972;p72">
            <a:extLst>
              <a:ext uri="{FF2B5EF4-FFF2-40B4-BE49-F238E27FC236}">
                <a16:creationId xmlns:a16="http://schemas.microsoft.com/office/drawing/2014/main" id="{50BF6EAC-7949-47F4-A692-BAF483B85F91}"/>
              </a:ext>
            </a:extLst>
          </p:cNvPr>
          <p:cNvSpPr/>
          <p:nvPr/>
        </p:nvSpPr>
        <p:spPr>
          <a:xfrm>
            <a:off x="4235983" y="3487329"/>
            <a:ext cx="109448" cy="336882"/>
          </a:xfrm>
          <a:custGeom>
            <a:avLst/>
            <a:gdLst/>
            <a:ahLst/>
            <a:cxnLst/>
            <a:rect l="l" t="t" r="r" b="b"/>
            <a:pathLst>
              <a:path w="5898" h="19150" extrusionOk="0">
                <a:moveTo>
                  <a:pt x="5898" y="1"/>
                </a:moveTo>
                <a:cubicBezTo>
                  <a:pt x="5898" y="1"/>
                  <a:pt x="5837" y="31"/>
                  <a:pt x="5685" y="92"/>
                </a:cubicBezTo>
                <a:cubicBezTo>
                  <a:pt x="5502" y="183"/>
                  <a:pt x="5320" y="274"/>
                  <a:pt x="5138" y="365"/>
                </a:cubicBezTo>
                <a:cubicBezTo>
                  <a:pt x="4469" y="760"/>
                  <a:pt x="3861" y="1247"/>
                  <a:pt x="3314" y="1794"/>
                </a:cubicBezTo>
                <a:cubicBezTo>
                  <a:pt x="1521" y="3678"/>
                  <a:pt x="396" y="6080"/>
                  <a:pt x="122" y="8633"/>
                </a:cubicBezTo>
                <a:cubicBezTo>
                  <a:pt x="1" y="10062"/>
                  <a:pt x="62" y="11460"/>
                  <a:pt x="335" y="12858"/>
                </a:cubicBezTo>
                <a:cubicBezTo>
                  <a:pt x="548" y="13983"/>
                  <a:pt x="822" y="15077"/>
                  <a:pt x="1186" y="16171"/>
                </a:cubicBezTo>
                <a:cubicBezTo>
                  <a:pt x="1460" y="17113"/>
                  <a:pt x="1733" y="17843"/>
                  <a:pt x="1946" y="18360"/>
                </a:cubicBezTo>
                <a:cubicBezTo>
                  <a:pt x="2037" y="18633"/>
                  <a:pt x="2129" y="18876"/>
                  <a:pt x="2281" y="19150"/>
                </a:cubicBezTo>
                <a:cubicBezTo>
                  <a:pt x="2220" y="18846"/>
                  <a:pt x="2129" y="18572"/>
                  <a:pt x="2037" y="18329"/>
                </a:cubicBezTo>
                <a:cubicBezTo>
                  <a:pt x="1885" y="17812"/>
                  <a:pt x="1642" y="17053"/>
                  <a:pt x="1369" y="16110"/>
                </a:cubicBezTo>
                <a:cubicBezTo>
                  <a:pt x="1034" y="15016"/>
                  <a:pt x="791" y="13922"/>
                  <a:pt x="609" y="12797"/>
                </a:cubicBezTo>
                <a:cubicBezTo>
                  <a:pt x="366" y="11429"/>
                  <a:pt x="274" y="10062"/>
                  <a:pt x="426" y="8663"/>
                </a:cubicBezTo>
                <a:cubicBezTo>
                  <a:pt x="700" y="6171"/>
                  <a:pt x="1764" y="3800"/>
                  <a:pt x="3466" y="1946"/>
                </a:cubicBezTo>
                <a:cubicBezTo>
                  <a:pt x="4195" y="1186"/>
                  <a:pt x="5016" y="548"/>
                  <a:pt x="589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09" name="Google Shape;3973;p72">
            <a:extLst>
              <a:ext uri="{FF2B5EF4-FFF2-40B4-BE49-F238E27FC236}">
                <a16:creationId xmlns:a16="http://schemas.microsoft.com/office/drawing/2014/main" id="{E1AA3145-8AAC-4900-9E76-EADD4FA6007F}"/>
              </a:ext>
            </a:extLst>
          </p:cNvPr>
          <p:cNvSpPr/>
          <p:nvPr/>
        </p:nvSpPr>
        <p:spPr>
          <a:xfrm>
            <a:off x="4341459" y="3489229"/>
            <a:ext cx="124108" cy="337656"/>
          </a:xfrm>
          <a:custGeom>
            <a:avLst/>
            <a:gdLst/>
            <a:ahLst/>
            <a:cxnLst/>
            <a:rect l="l" t="t" r="r" b="b"/>
            <a:pathLst>
              <a:path w="6688" h="19194" extrusionOk="0">
                <a:moveTo>
                  <a:pt x="44" y="1"/>
                </a:moveTo>
                <a:cubicBezTo>
                  <a:pt x="24" y="1"/>
                  <a:pt x="11" y="4"/>
                  <a:pt x="1" y="14"/>
                </a:cubicBezTo>
                <a:cubicBezTo>
                  <a:pt x="1" y="45"/>
                  <a:pt x="305" y="75"/>
                  <a:pt x="822" y="288"/>
                </a:cubicBezTo>
                <a:cubicBezTo>
                  <a:pt x="1551" y="622"/>
                  <a:pt x="2220" y="1048"/>
                  <a:pt x="2828" y="1564"/>
                </a:cubicBezTo>
                <a:cubicBezTo>
                  <a:pt x="3679" y="2355"/>
                  <a:pt x="4347" y="3327"/>
                  <a:pt x="4864" y="4391"/>
                </a:cubicBezTo>
                <a:cubicBezTo>
                  <a:pt x="5442" y="5698"/>
                  <a:pt x="5837" y="7066"/>
                  <a:pt x="6050" y="8495"/>
                </a:cubicBezTo>
                <a:cubicBezTo>
                  <a:pt x="6384" y="11078"/>
                  <a:pt x="6141" y="13723"/>
                  <a:pt x="5290" y="16215"/>
                </a:cubicBezTo>
                <a:cubicBezTo>
                  <a:pt x="4925" y="17218"/>
                  <a:pt x="4499" y="18221"/>
                  <a:pt x="4043" y="19194"/>
                </a:cubicBezTo>
                <a:cubicBezTo>
                  <a:pt x="4195" y="18951"/>
                  <a:pt x="4378" y="18707"/>
                  <a:pt x="4499" y="18434"/>
                </a:cubicBezTo>
                <a:cubicBezTo>
                  <a:pt x="4682" y="18130"/>
                  <a:pt x="4834" y="17826"/>
                  <a:pt x="4955" y="17522"/>
                </a:cubicBezTo>
                <a:cubicBezTo>
                  <a:pt x="5107" y="17157"/>
                  <a:pt x="5320" y="16732"/>
                  <a:pt x="5472" y="16245"/>
                </a:cubicBezTo>
                <a:cubicBezTo>
                  <a:pt x="6384" y="13753"/>
                  <a:pt x="6688" y="11078"/>
                  <a:pt x="6323" y="8434"/>
                </a:cubicBezTo>
                <a:cubicBezTo>
                  <a:pt x="6110" y="6975"/>
                  <a:pt x="5715" y="5577"/>
                  <a:pt x="5077" y="4270"/>
                </a:cubicBezTo>
                <a:cubicBezTo>
                  <a:pt x="4560" y="3175"/>
                  <a:pt x="3831" y="2203"/>
                  <a:pt x="2949" y="1382"/>
                </a:cubicBezTo>
                <a:cubicBezTo>
                  <a:pt x="2341" y="865"/>
                  <a:pt x="1642" y="470"/>
                  <a:pt x="882" y="197"/>
                </a:cubicBezTo>
                <a:cubicBezTo>
                  <a:pt x="670" y="105"/>
                  <a:pt x="457" y="45"/>
                  <a:pt x="244" y="14"/>
                </a:cubicBezTo>
                <a:cubicBezTo>
                  <a:pt x="143" y="14"/>
                  <a:pt x="82" y="1"/>
                  <a:pt x="44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10" name="Google Shape;3974;p72">
            <a:extLst>
              <a:ext uri="{FF2B5EF4-FFF2-40B4-BE49-F238E27FC236}">
                <a16:creationId xmlns:a16="http://schemas.microsoft.com/office/drawing/2014/main" id="{9FE9A07C-5B25-467F-B5D3-4733FD0A5F66}"/>
              </a:ext>
            </a:extLst>
          </p:cNvPr>
          <p:cNvSpPr/>
          <p:nvPr/>
        </p:nvSpPr>
        <p:spPr>
          <a:xfrm>
            <a:off x="4215682" y="3815643"/>
            <a:ext cx="287129" cy="54024"/>
          </a:xfrm>
          <a:custGeom>
            <a:avLst/>
            <a:gdLst/>
            <a:ahLst/>
            <a:cxnLst/>
            <a:rect l="l" t="t" r="r" b="b"/>
            <a:pathLst>
              <a:path w="15473" h="3071" extrusionOk="0">
                <a:moveTo>
                  <a:pt x="1" y="0"/>
                </a:moveTo>
                <a:lnTo>
                  <a:pt x="1" y="3070"/>
                </a:lnTo>
                <a:lnTo>
                  <a:pt x="15472" y="3070"/>
                </a:lnTo>
                <a:lnTo>
                  <a:pt x="15381" y="0"/>
                </a:lnTo>
                <a:close/>
              </a:path>
            </a:pathLst>
          </a:custGeom>
          <a:solidFill>
            <a:srgbClr val="F5AA79"/>
          </a:solidFill>
          <a:ln w="9875" cap="flat" cmpd="sng">
            <a:solidFill>
              <a:srgbClr val="F5AA78"/>
            </a:solidFill>
            <a:prstDash val="solid"/>
            <a:miter lim="3039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11" name="Google Shape;3975;p72">
            <a:extLst>
              <a:ext uri="{FF2B5EF4-FFF2-40B4-BE49-F238E27FC236}">
                <a16:creationId xmlns:a16="http://schemas.microsoft.com/office/drawing/2014/main" id="{4151743F-1624-48CB-A6FD-078760116A28}"/>
              </a:ext>
            </a:extLst>
          </p:cNvPr>
          <p:cNvSpPr/>
          <p:nvPr/>
        </p:nvSpPr>
        <p:spPr>
          <a:xfrm>
            <a:off x="4239935" y="3842383"/>
            <a:ext cx="241999" cy="165767"/>
          </a:xfrm>
          <a:custGeom>
            <a:avLst/>
            <a:gdLst/>
            <a:ahLst/>
            <a:cxnLst/>
            <a:rect l="l" t="t" r="r" b="b"/>
            <a:pathLst>
              <a:path w="13041" h="9423" extrusionOk="0">
                <a:moveTo>
                  <a:pt x="1" y="0"/>
                </a:moveTo>
                <a:lnTo>
                  <a:pt x="882" y="9423"/>
                </a:lnTo>
                <a:lnTo>
                  <a:pt x="12129" y="9423"/>
                </a:lnTo>
                <a:lnTo>
                  <a:pt x="13040" y="122"/>
                </a:lnTo>
                <a:lnTo>
                  <a:pt x="1" y="0"/>
                </a:lnTo>
                <a:close/>
              </a:path>
            </a:pathLst>
          </a:custGeom>
          <a:solidFill>
            <a:srgbClr val="F5AA79"/>
          </a:solidFill>
          <a:ln w="9875" cap="flat" cmpd="sng">
            <a:solidFill>
              <a:srgbClr val="F5AA78"/>
            </a:solidFill>
            <a:prstDash val="solid"/>
            <a:miter lim="3039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12" name="Google Shape;3976;p72">
            <a:extLst>
              <a:ext uri="{FF2B5EF4-FFF2-40B4-BE49-F238E27FC236}">
                <a16:creationId xmlns:a16="http://schemas.microsoft.com/office/drawing/2014/main" id="{72F75C07-EE1B-407B-A3AF-25F2BA281059}"/>
              </a:ext>
            </a:extLst>
          </p:cNvPr>
          <p:cNvSpPr/>
          <p:nvPr/>
        </p:nvSpPr>
        <p:spPr>
          <a:xfrm>
            <a:off x="4215682" y="3868049"/>
            <a:ext cx="287129" cy="4820"/>
          </a:xfrm>
          <a:custGeom>
            <a:avLst/>
            <a:gdLst/>
            <a:ahLst/>
            <a:cxnLst/>
            <a:rect l="l" t="t" r="r" b="b"/>
            <a:pathLst>
              <a:path w="15473" h="274" extrusionOk="0">
                <a:moveTo>
                  <a:pt x="7721" y="0"/>
                </a:moveTo>
                <a:cubicBezTo>
                  <a:pt x="3466" y="0"/>
                  <a:pt x="1" y="61"/>
                  <a:pt x="1" y="122"/>
                </a:cubicBezTo>
                <a:cubicBezTo>
                  <a:pt x="1" y="213"/>
                  <a:pt x="3466" y="274"/>
                  <a:pt x="7721" y="274"/>
                </a:cubicBezTo>
                <a:cubicBezTo>
                  <a:pt x="12007" y="274"/>
                  <a:pt x="15472" y="213"/>
                  <a:pt x="15472" y="122"/>
                </a:cubicBezTo>
                <a:cubicBezTo>
                  <a:pt x="15472" y="61"/>
                  <a:pt x="12007" y="0"/>
                  <a:pt x="7721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13" name="Google Shape;3977;p72">
            <a:extLst>
              <a:ext uri="{FF2B5EF4-FFF2-40B4-BE49-F238E27FC236}">
                <a16:creationId xmlns:a16="http://schemas.microsoft.com/office/drawing/2014/main" id="{90037398-796A-4600-BBBE-62FEDF4DF065}"/>
              </a:ext>
            </a:extLst>
          </p:cNvPr>
          <p:cNvSpPr/>
          <p:nvPr/>
        </p:nvSpPr>
        <p:spPr>
          <a:xfrm>
            <a:off x="4253482" y="3904411"/>
            <a:ext cx="220547" cy="52951"/>
          </a:xfrm>
          <a:custGeom>
            <a:avLst/>
            <a:gdLst/>
            <a:ahLst/>
            <a:cxnLst/>
            <a:rect l="l" t="t" r="r" b="b"/>
            <a:pathLst>
              <a:path w="11885" h="3010" extrusionOk="0">
                <a:moveTo>
                  <a:pt x="7265" y="0"/>
                </a:moveTo>
                <a:lnTo>
                  <a:pt x="7174" y="61"/>
                </a:lnTo>
                <a:lnTo>
                  <a:pt x="5836" y="1246"/>
                </a:lnTo>
                <a:lnTo>
                  <a:pt x="4343" y="2538"/>
                </a:lnTo>
                <a:lnTo>
                  <a:pt x="4343" y="2538"/>
                </a:lnTo>
                <a:lnTo>
                  <a:pt x="1824" y="517"/>
                </a:lnTo>
                <a:lnTo>
                  <a:pt x="1763" y="426"/>
                </a:lnTo>
                <a:lnTo>
                  <a:pt x="1672" y="517"/>
                </a:lnTo>
                <a:lnTo>
                  <a:pt x="426" y="2189"/>
                </a:lnTo>
                <a:cubicBezTo>
                  <a:pt x="274" y="2401"/>
                  <a:pt x="122" y="2614"/>
                  <a:pt x="0" y="2857"/>
                </a:cubicBezTo>
                <a:cubicBezTo>
                  <a:pt x="182" y="2675"/>
                  <a:pt x="365" y="2493"/>
                  <a:pt x="517" y="2280"/>
                </a:cubicBezTo>
                <a:lnTo>
                  <a:pt x="1792" y="715"/>
                </a:lnTo>
                <a:lnTo>
                  <a:pt x="1792" y="715"/>
                </a:lnTo>
                <a:lnTo>
                  <a:pt x="4286" y="2827"/>
                </a:lnTo>
                <a:lnTo>
                  <a:pt x="4347" y="2888"/>
                </a:lnTo>
                <a:lnTo>
                  <a:pt x="4438" y="2827"/>
                </a:lnTo>
                <a:lnTo>
                  <a:pt x="6018" y="1429"/>
                </a:lnTo>
                <a:lnTo>
                  <a:pt x="7285" y="335"/>
                </a:lnTo>
                <a:lnTo>
                  <a:pt x="7285" y="335"/>
                </a:lnTo>
                <a:cubicBezTo>
                  <a:pt x="8321" y="1109"/>
                  <a:pt x="9325" y="1970"/>
                  <a:pt x="10213" y="2918"/>
                </a:cubicBezTo>
                <a:lnTo>
                  <a:pt x="10274" y="3009"/>
                </a:lnTo>
                <a:lnTo>
                  <a:pt x="10365" y="2918"/>
                </a:lnTo>
                <a:cubicBezTo>
                  <a:pt x="10791" y="2493"/>
                  <a:pt x="11186" y="2037"/>
                  <a:pt x="11550" y="1520"/>
                </a:cubicBezTo>
                <a:cubicBezTo>
                  <a:pt x="11672" y="1338"/>
                  <a:pt x="11794" y="1125"/>
                  <a:pt x="11885" y="942"/>
                </a:cubicBezTo>
                <a:lnTo>
                  <a:pt x="11885" y="942"/>
                </a:lnTo>
                <a:cubicBezTo>
                  <a:pt x="11391" y="1552"/>
                  <a:pt x="10870" y="2161"/>
                  <a:pt x="10295" y="2718"/>
                </a:cubicBezTo>
                <a:lnTo>
                  <a:pt x="10295" y="2718"/>
                </a:lnTo>
                <a:cubicBezTo>
                  <a:pt x="9402" y="1717"/>
                  <a:pt x="8422" y="831"/>
                  <a:pt x="7356" y="61"/>
                </a:cubicBezTo>
                <a:lnTo>
                  <a:pt x="7265" y="0"/>
                </a:ln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14" name="Google Shape;3978;p72">
            <a:extLst>
              <a:ext uri="{FF2B5EF4-FFF2-40B4-BE49-F238E27FC236}">
                <a16:creationId xmlns:a16="http://schemas.microsoft.com/office/drawing/2014/main" id="{48FFD59A-7230-4E90-88C2-14BB307E73CF}"/>
              </a:ext>
            </a:extLst>
          </p:cNvPr>
          <p:cNvSpPr/>
          <p:nvPr/>
        </p:nvSpPr>
        <p:spPr>
          <a:xfrm>
            <a:off x="3511749" y="1296067"/>
            <a:ext cx="433783" cy="400335"/>
          </a:xfrm>
          <a:custGeom>
            <a:avLst/>
            <a:gdLst/>
            <a:ahLst/>
            <a:cxnLst/>
            <a:rect l="l" t="t" r="r" b="b"/>
            <a:pathLst>
              <a:path w="23376" h="22757" extrusionOk="0">
                <a:moveTo>
                  <a:pt x="18175" y="1"/>
                </a:moveTo>
                <a:cubicBezTo>
                  <a:pt x="17991" y="1"/>
                  <a:pt x="17805" y="70"/>
                  <a:pt x="17661" y="214"/>
                </a:cubicBezTo>
                <a:lnTo>
                  <a:pt x="305" y="16871"/>
                </a:lnTo>
                <a:cubicBezTo>
                  <a:pt x="1" y="17175"/>
                  <a:pt x="1" y="17661"/>
                  <a:pt x="305" y="17965"/>
                </a:cubicBezTo>
                <a:lnTo>
                  <a:pt x="274" y="17965"/>
                </a:lnTo>
                <a:lnTo>
                  <a:pt x="4651" y="22525"/>
                </a:lnTo>
                <a:cubicBezTo>
                  <a:pt x="4792" y="22681"/>
                  <a:pt x="4988" y="22757"/>
                  <a:pt x="5187" y="22757"/>
                </a:cubicBezTo>
                <a:cubicBezTo>
                  <a:pt x="5376" y="22757"/>
                  <a:pt x="5567" y="22688"/>
                  <a:pt x="5715" y="22555"/>
                </a:cubicBezTo>
                <a:lnTo>
                  <a:pt x="23102" y="5868"/>
                </a:lnTo>
                <a:cubicBezTo>
                  <a:pt x="23375" y="5564"/>
                  <a:pt x="23375" y="5078"/>
                  <a:pt x="23102" y="4804"/>
                </a:cubicBezTo>
                <a:lnTo>
                  <a:pt x="18725" y="245"/>
                </a:lnTo>
                <a:cubicBezTo>
                  <a:pt x="18581" y="85"/>
                  <a:pt x="18379" y="1"/>
                  <a:pt x="18175" y="1"/>
                </a:cubicBez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15" name="Google Shape;3979;p72">
            <a:extLst>
              <a:ext uri="{FF2B5EF4-FFF2-40B4-BE49-F238E27FC236}">
                <a16:creationId xmlns:a16="http://schemas.microsoft.com/office/drawing/2014/main" id="{9B7789F6-CAAA-45F9-859C-8730BEB72A19}"/>
              </a:ext>
            </a:extLst>
          </p:cNvPr>
          <p:cNvSpPr/>
          <p:nvPr/>
        </p:nvSpPr>
        <p:spPr>
          <a:xfrm>
            <a:off x="3511749" y="1295293"/>
            <a:ext cx="434896" cy="401760"/>
          </a:xfrm>
          <a:custGeom>
            <a:avLst/>
            <a:gdLst/>
            <a:ahLst/>
            <a:cxnLst/>
            <a:rect l="l" t="t" r="r" b="b"/>
            <a:pathLst>
              <a:path w="23436" h="22838" extrusionOk="0">
                <a:moveTo>
                  <a:pt x="18160" y="1"/>
                </a:moveTo>
                <a:cubicBezTo>
                  <a:pt x="17995" y="1"/>
                  <a:pt x="17833" y="48"/>
                  <a:pt x="17691" y="137"/>
                </a:cubicBezTo>
                <a:cubicBezTo>
                  <a:pt x="17509" y="319"/>
                  <a:pt x="17296" y="501"/>
                  <a:pt x="17114" y="684"/>
                </a:cubicBezTo>
                <a:lnTo>
                  <a:pt x="15989" y="1778"/>
                </a:lnTo>
                <a:lnTo>
                  <a:pt x="13831" y="3845"/>
                </a:lnTo>
                <a:lnTo>
                  <a:pt x="6323" y="11079"/>
                </a:lnTo>
                <a:lnTo>
                  <a:pt x="1277" y="15973"/>
                </a:lnTo>
                <a:lnTo>
                  <a:pt x="487" y="16733"/>
                </a:lnTo>
                <a:cubicBezTo>
                  <a:pt x="366" y="16824"/>
                  <a:pt x="274" y="16915"/>
                  <a:pt x="183" y="17037"/>
                </a:cubicBezTo>
                <a:cubicBezTo>
                  <a:pt x="1" y="17280"/>
                  <a:pt x="1" y="17614"/>
                  <a:pt x="183" y="17857"/>
                </a:cubicBezTo>
                <a:cubicBezTo>
                  <a:pt x="92" y="17736"/>
                  <a:pt x="62" y="17553"/>
                  <a:pt x="92" y="17401"/>
                </a:cubicBezTo>
                <a:cubicBezTo>
                  <a:pt x="92" y="17280"/>
                  <a:pt x="153" y="17158"/>
                  <a:pt x="214" y="17067"/>
                </a:cubicBezTo>
                <a:cubicBezTo>
                  <a:pt x="305" y="16945"/>
                  <a:pt x="396" y="16854"/>
                  <a:pt x="517" y="16763"/>
                </a:cubicBezTo>
                <a:lnTo>
                  <a:pt x="1308" y="16003"/>
                </a:lnTo>
                <a:lnTo>
                  <a:pt x="6384" y="11140"/>
                </a:lnTo>
                <a:lnTo>
                  <a:pt x="13922" y="3936"/>
                </a:lnTo>
                <a:lnTo>
                  <a:pt x="16050" y="1839"/>
                </a:lnTo>
                <a:cubicBezTo>
                  <a:pt x="16414" y="1474"/>
                  <a:pt x="16810" y="1140"/>
                  <a:pt x="17174" y="775"/>
                </a:cubicBezTo>
                <a:cubicBezTo>
                  <a:pt x="17387" y="593"/>
                  <a:pt x="17569" y="380"/>
                  <a:pt x="17752" y="228"/>
                </a:cubicBezTo>
                <a:cubicBezTo>
                  <a:pt x="17876" y="139"/>
                  <a:pt x="18010" y="92"/>
                  <a:pt x="18149" y="92"/>
                </a:cubicBezTo>
                <a:cubicBezTo>
                  <a:pt x="18248" y="92"/>
                  <a:pt x="18349" y="116"/>
                  <a:pt x="18451" y="167"/>
                </a:cubicBezTo>
                <a:cubicBezTo>
                  <a:pt x="18542" y="198"/>
                  <a:pt x="18664" y="289"/>
                  <a:pt x="18725" y="380"/>
                </a:cubicBezTo>
                <a:lnTo>
                  <a:pt x="19028" y="684"/>
                </a:lnTo>
                <a:cubicBezTo>
                  <a:pt x="19211" y="897"/>
                  <a:pt x="19393" y="1079"/>
                  <a:pt x="19576" y="1261"/>
                </a:cubicBezTo>
                <a:lnTo>
                  <a:pt x="20731" y="2447"/>
                </a:lnTo>
                <a:lnTo>
                  <a:pt x="23041" y="4878"/>
                </a:lnTo>
                <a:cubicBezTo>
                  <a:pt x="23223" y="5061"/>
                  <a:pt x="23284" y="5334"/>
                  <a:pt x="23193" y="5608"/>
                </a:cubicBezTo>
                <a:cubicBezTo>
                  <a:pt x="23162" y="5730"/>
                  <a:pt x="23071" y="5821"/>
                  <a:pt x="22980" y="5912"/>
                </a:cubicBezTo>
                <a:lnTo>
                  <a:pt x="22676" y="6216"/>
                </a:lnTo>
                <a:lnTo>
                  <a:pt x="21491" y="7340"/>
                </a:lnTo>
                <a:lnTo>
                  <a:pt x="19150" y="9590"/>
                </a:lnTo>
                <a:lnTo>
                  <a:pt x="14712" y="13845"/>
                </a:lnTo>
                <a:lnTo>
                  <a:pt x="7205" y="21079"/>
                </a:lnTo>
                <a:lnTo>
                  <a:pt x="5685" y="22538"/>
                </a:lnTo>
                <a:cubicBezTo>
                  <a:pt x="5543" y="22662"/>
                  <a:pt x="5370" y="22724"/>
                  <a:pt x="5196" y="22724"/>
                </a:cubicBezTo>
                <a:cubicBezTo>
                  <a:pt x="5072" y="22724"/>
                  <a:pt x="4948" y="22693"/>
                  <a:pt x="4834" y="22629"/>
                </a:cubicBezTo>
                <a:cubicBezTo>
                  <a:pt x="4712" y="22538"/>
                  <a:pt x="4591" y="22417"/>
                  <a:pt x="4499" y="22325"/>
                </a:cubicBezTo>
                <a:cubicBezTo>
                  <a:pt x="4408" y="22204"/>
                  <a:pt x="4287" y="22082"/>
                  <a:pt x="4195" y="21991"/>
                </a:cubicBezTo>
                <a:cubicBezTo>
                  <a:pt x="3375" y="21140"/>
                  <a:pt x="2676" y="20411"/>
                  <a:pt x="2098" y="19833"/>
                </a:cubicBezTo>
                <a:lnTo>
                  <a:pt x="761" y="18465"/>
                </a:lnTo>
                <a:lnTo>
                  <a:pt x="426" y="18100"/>
                </a:lnTo>
                <a:cubicBezTo>
                  <a:pt x="335" y="18009"/>
                  <a:pt x="274" y="17979"/>
                  <a:pt x="274" y="17979"/>
                </a:cubicBezTo>
                <a:lnTo>
                  <a:pt x="274" y="17979"/>
                </a:lnTo>
                <a:lnTo>
                  <a:pt x="396" y="18100"/>
                </a:lnTo>
                <a:lnTo>
                  <a:pt x="730" y="18496"/>
                </a:lnTo>
                <a:lnTo>
                  <a:pt x="2068" y="19894"/>
                </a:lnTo>
                <a:lnTo>
                  <a:pt x="4135" y="22082"/>
                </a:lnTo>
                <a:lnTo>
                  <a:pt x="4469" y="22386"/>
                </a:lnTo>
                <a:cubicBezTo>
                  <a:pt x="4560" y="22508"/>
                  <a:pt x="4682" y="22629"/>
                  <a:pt x="4803" y="22721"/>
                </a:cubicBezTo>
                <a:cubicBezTo>
                  <a:pt x="4934" y="22799"/>
                  <a:pt x="5081" y="22838"/>
                  <a:pt x="5225" y="22838"/>
                </a:cubicBezTo>
                <a:cubicBezTo>
                  <a:pt x="5418" y="22838"/>
                  <a:pt x="5607" y="22768"/>
                  <a:pt x="5746" y="22629"/>
                </a:cubicBezTo>
                <a:lnTo>
                  <a:pt x="7265" y="21170"/>
                </a:lnTo>
                <a:lnTo>
                  <a:pt x="14803" y="13936"/>
                </a:lnTo>
                <a:lnTo>
                  <a:pt x="19241" y="9711"/>
                </a:lnTo>
                <a:lnTo>
                  <a:pt x="21582" y="7462"/>
                </a:lnTo>
                <a:lnTo>
                  <a:pt x="22798" y="6307"/>
                </a:lnTo>
                <a:lnTo>
                  <a:pt x="23102" y="6033"/>
                </a:lnTo>
                <a:cubicBezTo>
                  <a:pt x="23193" y="5912"/>
                  <a:pt x="23284" y="5790"/>
                  <a:pt x="23345" y="5638"/>
                </a:cubicBezTo>
                <a:cubicBezTo>
                  <a:pt x="23436" y="5334"/>
                  <a:pt x="23375" y="5030"/>
                  <a:pt x="23162" y="4787"/>
                </a:cubicBezTo>
                <a:lnTo>
                  <a:pt x="20822" y="2386"/>
                </a:lnTo>
                <a:cubicBezTo>
                  <a:pt x="20457" y="1991"/>
                  <a:pt x="20062" y="1596"/>
                  <a:pt x="19697" y="1201"/>
                </a:cubicBezTo>
                <a:cubicBezTo>
                  <a:pt x="19515" y="988"/>
                  <a:pt x="19302" y="805"/>
                  <a:pt x="19120" y="623"/>
                </a:cubicBezTo>
                <a:lnTo>
                  <a:pt x="18846" y="319"/>
                </a:lnTo>
                <a:cubicBezTo>
                  <a:pt x="18755" y="198"/>
                  <a:pt x="18633" y="106"/>
                  <a:pt x="18512" y="76"/>
                </a:cubicBezTo>
                <a:cubicBezTo>
                  <a:pt x="18398" y="25"/>
                  <a:pt x="18278" y="1"/>
                  <a:pt x="1816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16" name="Google Shape;3980;p72">
            <a:extLst>
              <a:ext uri="{FF2B5EF4-FFF2-40B4-BE49-F238E27FC236}">
                <a16:creationId xmlns:a16="http://schemas.microsoft.com/office/drawing/2014/main" id="{A1BC1720-47BE-4B11-8422-9DBBBEA2532B}"/>
              </a:ext>
            </a:extLst>
          </p:cNvPr>
          <p:cNvSpPr/>
          <p:nvPr/>
        </p:nvSpPr>
        <p:spPr>
          <a:xfrm>
            <a:off x="3786445" y="1309982"/>
            <a:ext cx="141588" cy="135298"/>
          </a:xfrm>
          <a:custGeom>
            <a:avLst/>
            <a:gdLst/>
            <a:ahLst/>
            <a:cxnLst/>
            <a:rect l="l" t="t" r="r" b="b"/>
            <a:pathLst>
              <a:path w="7630" h="7691" extrusionOk="0">
                <a:moveTo>
                  <a:pt x="3162" y="1"/>
                </a:moveTo>
                <a:lnTo>
                  <a:pt x="0" y="3071"/>
                </a:lnTo>
                <a:lnTo>
                  <a:pt x="4469" y="7691"/>
                </a:lnTo>
                <a:lnTo>
                  <a:pt x="7630" y="4621"/>
                </a:lnTo>
                <a:lnTo>
                  <a:pt x="3162" y="1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17" name="Google Shape;3981;p72">
            <a:extLst>
              <a:ext uri="{FF2B5EF4-FFF2-40B4-BE49-F238E27FC236}">
                <a16:creationId xmlns:a16="http://schemas.microsoft.com/office/drawing/2014/main" id="{1966BB2C-A2CA-4ACD-A90B-D329B7B4537C}"/>
              </a:ext>
            </a:extLst>
          </p:cNvPr>
          <p:cNvSpPr/>
          <p:nvPr/>
        </p:nvSpPr>
        <p:spPr>
          <a:xfrm>
            <a:off x="3595793" y="1485899"/>
            <a:ext cx="141607" cy="134770"/>
          </a:xfrm>
          <a:custGeom>
            <a:avLst/>
            <a:gdLst/>
            <a:ahLst/>
            <a:cxnLst/>
            <a:rect l="l" t="t" r="r" b="b"/>
            <a:pathLst>
              <a:path w="7631" h="7661" extrusionOk="0">
                <a:moveTo>
                  <a:pt x="3162" y="1"/>
                </a:moveTo>
                <a:lnTo>
                  <a:pt x="1" y="3071"/>
                </a:lnTo>
                <a:lnTo>
                  <a:pt x="4499" y="7661"/>
                </a:lnTo>
                <a:lnTo>
                  <a:pt x="7630" y="4591"/>
                </a:lnTo>
                <a:lnTo>
                  <a:pt x="3162" y="1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18" name="Google Shape;3982;p72">
            <a:extLst>
              <a:ext uri="{FF2B5EF4-FFF2-40B4-BE49-F238E27FC236}">
                <a16:creationId xmlns:a16="http://schemas.microsoft.com/office/drawing/2014/main" id="{C36E8614-51F7-475E-9209-A1A449261AB1}"/>
              </a:ext>
            </a:extLst>
          </p:cNvPr>
          <p:cNvSpPr/>
          <p:nvPr/>
        </p:nvSpPr>
        <p:spPr>
          <a:xfrm>
            <a:off x="3659535" y="1427090"/>
            <a:ext cx="141588" cy="135298"/>
          </a:xfrm>
          <a:custGeom>
            <a:avLst/>
            <a:gdLst/>
            <a:ahLst/>
            <a:cxnLst/>
            <a:rect l="l" t="t" r="r" b="b"/>
            <a:pathLst>
              <a:path w="7630" h="7691" extrusionOk="0">
                <a:moveTo>
                  <a:pt x="3162" y="0"/>
                </a:moveTo>
                <a:lnTo>
                  <a:pt x="0" y="3070"/>
                </a:lnTo>
                <a:lnTo>
                  <a:pt x="4469" y="7691"/>
                </a:lnTo>
                <a:lnTo>
                  <a:pt x="7630" y="4621"/>
                </a:lnTo>
                <a:lnTo>
                  <a:pt x="3162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19" name="Google Shape;3983;p72">
            <a:extLst>
              <a:ext uri="{FF2B5EF4-FFF2-40B4-BE49-F238E27FC236}">
                <a16:creationId xmlns:a16="http://schemas.microsoft.com/office/drawing/2014/main" id="{70B25DA5-EF18-4F2E-8F1E-1B552508904C}"/>
              </a:ext>
            </a:extLst>
          </p:cNvPr>
          <p:cNvSpPr/>
          <p:nvPr/>
        </p:nvSpPr>
        <p:spPr>
          <a:xfrm>
            <a:off x="3723278" y="1368809"/>
            <a:ext cx="141588" cy="134770"/>
          </a:xfrm>
          <a:custGeom>
            <a:avLst/>
            <a:gdLst/>
            <a:ahLst/>
            <a:cxnLst/>
            <a:rect l="l" t="t" r="r" b="b"/>
            <a:pathLst>
              <a:path w="7630" h="7661" extrusionOk="0">
                <a:moveTo>
                  <a:pt x="3161" y="0"/>
                </a:moveTo>
                <a:lnTo>
                  <a:pt x="0" y="3070"/>
                </a:lnTo>
                <a:lnTo>
                  <a:pt x="4468" y="7660"/>
                </a:lnTo>
                <a:lnTo>
                  <a:pt x="7629" y="4590"/>
                </a:lnTo>
                <a:lnTo>
                  <a:pt x="3161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20" name="Google Shape;3984;p72">
            <a:extLst>
              <a:ext uri="{FF2B5EF4-FFF2-40B4-BE49-F238E27FC236}">
                <a16:creationId xmlns:a16="http://schemas.microsoft.com/office/drawing/2014/main" id="{48B1B74C-1B78-4E27-8423-C90225E39808}"/>
              </a:ext>
            </a:extLst>
          </p:cNvPr>
          <p:cNvSpPr/>
          <p:nvPr/>
        </p:nvSpPr>
        <p:spPr>
          <a:xfrm>
            <a:off x="3786445" y="1309982"/>
            <a:ext cx="141588" cy="135298"/>
          </a:xfrm>
          <a:custGeom>
            <a:avLst/>
            <a:gdLst/>
            <a:ahLst/>
            <a:cxnLst/>
            <a:rect l="l" t="t" r="r" b="b"/>
            <a:pathLst>
              <a:path w="7630" h="7691" extrusionOk="0">
                <a:moveTo>
                  <a:pt x="3162" y="1"/>
                </a:moveTo>
                <a:lnTo>
                  <a:pt x="0" y="3071"/>
                </a:lnTo>
                <a:lnTo>
                  <a:pt x="4469" y="7691"/>
                </a:lnTo>
                <a:lnTo>
                  <a:pt x="7630" y="4621"/>
                </a:lnTo>
                <a:lnTo>
                  <a:pt x="3162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21" name="Google Shape;3985;p72">
            <a:extLst>
              <a:ext uri="{FF2B5EF4-FFF2-40B4-BE49-F238E27FC236}">
                <a16:creationId xmlns:a16="http://schemas.microsoft.com/office/drawing/2014/main" id="{E2280D0E-8FA5-425F-9965-442836CDE3BA}"/>
              </a:ext>
            </a:extLst>
          </p:cNvPr>
          <p:cNvSpPr/>
          <p:nvPr/>
        </p:nvSpPr>
        <p:spPr>
          <a:xfrm>
            <a:off x="3595793" y="1485899"/>
            <a:ext cx="141607" cy="134770"/>
          </a:xfrm>
          <a:custGeom>
            <a:avLst/>
            <a:gdLst/>
            <a:ahLst/>
            <a:cxnLst/>
            <a:rect l="l" t="t" r="r" b="b"/>
            <a:pathLst>
              <a:path w="7631" h="7661" extrusionOk="0">
                <a:moveTo>
                  <a:pt x="3162" y="1"/>
                </a:moveTo>
                <a:lnTo>
                  <a:pt x="1" y="3071"/>
                </a:lnTo>
                <a:lnTo>
                  <a:pt x="4499" y="7661"/>
                </a:lnTo>
                <a:lnTo>
                  <a:pt x="7630" y="4591"/>
                </a:lnTo>
                <a:lnTo>
                  <a:pt x="3162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22" name="Google Shape;3986;p72">
            <a:extLst>
              <a:ext uri="{FF2B5EF4-FFF2-40B4-BE49-F238E27FC236}">
                <a16:creationId xmlns:a16="http://schemas.microsoft.com/office/drawing/2014/main" id="{FAC9A1CE-8825-4E00-96B9-4984465CDB23}"/>
              </a:ext>
            </a:extLst>
          </p:cNvPr>
          <p:cNvSpPr/>
          <p:nvPr/>
        </p:nvSpPr>
        <p:spPr>
          <a:xfrm>
            <a:off x="3659535" y="1427090"/>
            <a:ext cx="141588" cy="135298"/>
          </a:xfrm>
          <a:custGeom>
            <a:avLst/>
            <a:gdLst/>
            <a:ahLst/>
            <a:cxnLst/>
            <a:rect l="l" t="t" r="r" b="b"/>
            <a:pathLst>
              <a:path w="7630" h="7691" extrusionOk="0">
                <a:moveTo>
                  <a:pt x="3162" y="0"/>
                </a:moveTo>
                <a:lnTo>
                  <a:pt x="0" y="3070"/>
                </a:lnTo>
                <a:lnTo>
                  <a:pt x="4469" y="7691"/>
                </a:lnTo>
                <a:lnTo>
                  <a:pt x="7630" y="4621"/>
                </a:lnTo>
                <a:lnTo>
                  <a:pt x="316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23" name="Google Shape;3987;p72">
            <a:extLst>
              <a:ext uri="{FF2B5EF4-FFF2-40B4-BE49-F238E27FC236}">
                <a16:creationId xmlns:a16="http://schemas.microsoft.com/office/drawing/2014/main" id="{645F101B-7AA9-46F6-95AC-B0A7163DEC45}"/>
              </a:ext>
            </a:extLst>
          </p:cNvPr>
          <p:cNvSpPr/>
          <p:nvPr/>
        </p:nvSpPr>
        <p:spPr>
          <a:xfrm>
            <a:off x="3723278" y="1368809"/>
            <a:ext cx="141588" cy="134770"/>
          </a:xfrm>
          <a:custGeom>
            <a:avLst/>
            <a:gdLst/>
            <a:ahLst/>
            <a:cxnLst/>
            <a:rect l="l" t="t" r="r" b="b"/>
            <a:pathLst>
              <a:path w="7630" h="7661" extrusionOk="0">
                <a:moveTo>
                  <a:pt x="3161" y="0"/>
                </a:moveTo>
                <a:lnTo>
                  <a:pt x="0" y="3070"/>
                </a:lnTo>
                <a:lnTo>
                  <a:pt x="4468" y="7660"/>
                </a:lnTo>
                <a:lnTo>
                  <a:pt x="7629" y="4590"/>
                </a:lnTo>
                <a:lnTo>
                  <a:pt x="316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24" name="Google Shape;3988;p72">
            <a:extLst>
              <a:ext uri="{FF2B5EF4-FFF2-40B4-BE49-F238E27FC236}">
                <a16:creationId xmlns:a16="http://schemas.microsoft.com/office/drawing/2014/main" id="{CC4AA7AB-B65A-410F-9E87-9B237C2DAC63}"/>
              </a:ext>
            </a:extLst>
          </p:cNvPr>
          <p:cNvSpPr/>
          <p:nvPr/>
        </p:nvSpPr>
        <p:spPr>
          <a:xfrm>
            <a:off x="3518522" y="1376532"/>
            <a:ext cx="473810" cy="325711"/>
          </a:xfrm>
          <a:custGeom>
            <a:avLst/>
            <a:gdLst/>
            <a:ahLst/>
            <a:cxnLst/>
            <a:rect l="l" t="t" r="r" b="b"/>
            <a:pathLst>
              <a:path w="25533" h="18515" extrusionOk="0">
                <a:moveTo>
                  <a:pt x="21590" y="1"/>
                </a:moveTo>
                <a:cubicBezTo>
                  <a:pt x="21477" y="1"/>
                  <a:pt x="21361" y="26"/>
                  <a:pt x="21247" y="78"/>
                </a:cubicBezTo>
                <a:lnTo>
                  <a:pt x="487" y="11568"/>
                </a:lnTo>
                <a:cubicBezTo>
                  <a:pt x="122" y="11780"/>
                  <a:pt x="1" y="12236"/>
                  <a:pt x="213" y="12601"/>
                </a:cubicBezTo>
                <a:lnTo>
                  <a:pt x="3253" y="18103"/>
                </a:lnTo>
                <a:cubicBezTo>
                  <a:pt x="3404" y="18362"/>
                  <a:pt x="3664" y="18514"/>
                  <a:pt x="3932" y="18514"/>
                </a:cubicBezTo>
                <a:cubicBezTo>
                  <a:pt x="4041" y="18514"/>
                  <a:pt x="4151" y="18489"/>
                  <a:pt x="4256" y="18437"/>
                </a:cubicBezTo>
                <a:lnTo>
                  <a:pt x="25047" y="6947"/>
                </a:lnTo>
                <a:cubicBezTo>
                  <a:pt x="25411" y="6735"/>
                  <a:pt x="25533" y="6279"/>
                  <a:pt x="25320" y="5914"/>
                </a:cubicBezTo>
                <a:lnTo>
                  <a:pt x="22281" y="412"/>
                </a:lnTo>
                <a:cubicBezTo>
                  <a:pt x="22129" y="153"/>
                  <a:pt x="21870" y="1"/>
                  <a:pt x="21590" y="1"/>
                </a:cubicBez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25" name="Google Shape;3989;p72">
            <a:extLst>
              <a:ext uri="{FF2B5EF4-FFF2-40B4-BE49-F238E27FC236}">
                <a16:creationId xmlns:a16="http://schemas.microsoft.com/office/drawing/2014/main" id="{0E85A0B3-D07D-4C0D-9224-9F93B5F29413}"/>
              </a:ext>
            </a:extLst>
          </p:cNvPr>
          <p:cNvSpPr/>
          <p:nvPr/>
        </p:nvSpPr>
        <p:spPr>
          <a:xfrm>
            <a:off x="3520211" y="1375124"/>
            <a:ext cx="472121" cy="327752"/>
          </a:xfrm>
          <a:custGeom>
            <a:avLst/>
            <a:gdLst/>
            <a:ahLst/>
            <a:cxnLst/>
            <a:rect l="l" t="t" r="r" b="b"/>
            <a:pathLst>
              <a:path w="25442" h="18631" extrusionOk="0">
                <a:moveTo>
                  <a:pt x="61" y="12043"/>
                </a:moveTo>
                <a:cubicBezTo>
                  <a:pt x="1" y="12195"/>
                  <a:pt x="1" y="12377"/>
                  <a:pt x="61" y="12529"/>
                </a:cubicBezTo>
                <a:cubicBezTo>
                  <a:pt x="31" y="12377"/>
                  <a:pt x="31" y="12195"/>
                  <a:pt x="61" y="12043"/>
                </a:cubicBezTo>
                <a:close/>
                <a:moveTo>
                  <a:pt x="61" y="12529"/>
                </a:moveTo>
                <a:cubicBezTo>
                  <a:pt x="61" y="12590"/>
                  <a:pt x="92" y="12620"/>
                  <a:pt x="122" y="12681"/>
                </a:cubicBezTo>
                <a:cubicBezTo>
                  <a:pt x="92" y="12620"/>
                  <a:pt x="92" y="12590"/>
                  <a:pt x="61" y="12529"/>
                </a:cubicBezTo>
                <a:close/>
                <a:moveTo>
                  <a:pt x="122" y="12681"/>
                </a:moveTo>
                <a:cubicBezTo>
                  <a:pt x="122" y="12681"/>
                  <a:pt x="153" y="12742"/>
                  <a:pt x="213" y="12833"/>
                </a:cubicBezTo>
                <a:lnTo>
                  <a:pt x="122" y="12681"/>
                </a:lnTo>
                <a:close/>
                <a:moveTo>
                  <a:pt x="21563" y="1"/>
                </a:moveTo>
                <a:cubicBezTo>
                  <a:pt x="21487" y="1"/>
                  <a:pt x="21412" y="12"/>
                  <a:pt x="21338" y="36"/>
                </a:cubicBezTo>
                <a:cubicBezTo>
                  <a:pt x="21217" y="67"/>
                  <a:pt x="21065" y="128"/>
                  <a:pt x="20943" y="188"/>
                </a:cubicBezTo>
                <a:lnTo>
                  <a:pt x="20609" y="401"/>
                </a:lnTo>
                <a:lnTo>
                  <a:pt x="19272" y="1161"/>
                </a:lnTo>
                <a:lnTo>
                  <a:pt x="16658" y="2590"/>
                </a:lnTo>
                <a:lnTo>
                  <a:pt x="7660" y="7575"/>
                </a:lnTo>
                <a:lnTo>
                  <a:pt x="1581" y="10979"/>
                </a:lnTo>
                <a:lnTo>
                  <a:pt x="639" y="11496"/>
                </a:lnTo>
                <a:cubicBezTo>
                  <a:pt x="487" y="11556"/>
                  <a:pt x="365" y="11648"/>
                  <a:pt x="244" y="11739"/>
                </a:cubicBezTo>
                <a:cubicBezTo>
                  <a:pt x="153" y="11830"/>
                  <a:pt x="92" y="11921"/>
                  <a:pt x="61" y="12043"/>
                </a:cubicBezTo>
                <a:cubicBezTo>
                  <a:pt x="122" y="11952"/>
                  <a:pt x="183" y="11830"/>
                  <a:pt x="274" y="11769"/>
                </a:cubicBezTo>
                <a:cubicBezTo>
                  <a:pt x="396" y="11678"/>
                  <a:pt x="517" y="11587"/>
                  <a:pt x="639" y="11556"/>
                </a:cubicBezTo>
                <a:lnTo>
                  <a:pt x="1581" y="11009"/>
                </a:lnTo>
                <a:lnTo>
                  <a:pt x="7660" y="7666"/>
                </a:lnTo>
                <a:lnTo>
                  <a:pt x="16718" y="2711"/>
                </a:lnTo>
                <a:lnTo>
                  <a:pt x="19332" y="1283"/>
                </a:lnTo>
                <a:lnTo>
                  <a:pt x="20670" y="523"/>
                </a:lnTo>
                <a:lnTo>
                  <a:pt x="21004" y="340"/>
                </a:lnTo>
                <a:cubicBezTo>
                  <a:pt x="21126" y="280"/>
                  <a:pt x="21247" y="219"/>
                  <a:pt x="21369" y="158"/>
                </a:cubicBezTo>
                <a:cubicBezTo>
                  <a:pt x="21422" y="143"/>
                  <a:pt x="21479" y="135"/>
                  <a:pt x="21537" y="135"/>
                </a:cubicBezTo>
                <a:cubicBezTo>
                  <a:pt x="21711" y="135"/>
                  <a:pt x="21893" y="204"/>
                  <a:pt x="22007" y="340"/>
                </a:cubicBezTo>
                <a:cubicBezTo>
                  <a:pt x="22098" y="432"/>
                  <a:pt x="22159" y="553"/>
                  <a:pt x="22220" y="675"/>
                </a:cubicBezTo>
                <a:lnTo>
                  <a:pt x="22402" y="1009"/>
                </a:lnTo>
                <a:lnTo>
                  <a:pt x="22797" y="1708"/>
                </a:lnTo>
                <a:lnTo>
                  <a:pt x="23588" y="3137"/>
                </a:lnTo>
                <a:lnTo>
                  <a:pt x="25168" y="6024"/>
                </a:lnTo>
                <a:cubicBezTo>
                  <a:pt x="25320" y="6237"/>
                  <a:pt x="25320" y="6541"/>
                  <a:pt x="25168" y="6754"/>
                </a:cubicBezTo>
                <a:cubicBezTo>
                  <a:pt x="25108" y="6845"/>
                  <a:pt x="25016" y="6936"/>
                  <a:pt x="24895" y="6997"/>
                </a:cubicBezTo>
                <a:lnTo>
                  <a:pt x="24500" y="7210"/>
                </a:lnTo>
                <a:lnTo>
                  <a:pt x="23071" y="8000"/>
                </a:lnTo>
                <a:lnTo>
                  <a:pt x="20275" y="9550"/>
                </a:lnTo>
                <a:lnTo>
                  <a:pt x="14955" y="12499"/>
                </a:lnTo>
                <a:lnTo>
                  <a:pt x="5928" y="17484"/>
                </a:lnTo>
                <a:cubicBezTo>
                  <a:pt x="5290" y="17848"/>
                  <a:pt x="4682" y="18183"/>
                  <a:pt x="4104" y="18487"/>
                </a:cubicBezTo>
                <a:cubicBezTo>
                  <a:pt x="4013" y="18523"/>
                  <a:pt x="3920" y="18540"/>
                  <a:pt x="3829" y="18540"/>
                </a:cubicBezTo>
                <a:cubicBezTo>
                  <a:pt x="3614" y="18540"/>
                  <a:pt x="3411" y="18444"/>
                  <a:pt x="3283" y="18274"/>
                </a:cubicBezTo>
                <a:cubicBezTo>
                  <a:pt x="3101" y="18031"/>
                  <a:pt x="2979" y="17757"/>
                  <a:pt x="2828" y="17514"/>
                </a:cubicBezTo>
                <a:lnTo>
                  <a:pt x="1369" y="14900"/>
                </a:lnTo>
                <a:lnTo>
                  <a:pt x="457" y="13259"/>
                </a:lnTo>
                <a:lnTo>
                  <a:pt x="213" y="12833"/>
                </a:lnTo>
                <a:lnTo>
                  <a:pt x="213" y="12833"/>
                </a:lnTo>
                <a:cubicBezTo>
                  <a:pt x="244" y="12924"/>
                  <a:pt x="335" y="13076"/>
                  <a:pt x="426" y="13259"/>
                </a:cubicBezTo>
                <a:lnTo>
                  <a:pt x="1338" y="14930"/>
                </a:lnTo>
                <a:lnTo>
                  <a:pt x="2767" y="17544"/>
                </a:lnTo>
                <a:cubicBezTo>
                  <a:pt x="2919" y="17787"/>
                  <a:pt x="3040" y="18061"/>
                  <a:pt x="3223" y="18335"/>
                </a:cubicBezTo>
                <a:cubicBezTo>
                  <a:pt x="3373" y="18528"/>
                  <a:pt x="3600" y="18631"/>
                  <a:pt x="3839" y="18631"/>
                </a:cubicBezTo>
                <a:cubicBezTo>
                  <a:pt x="3937" y="18631"/>
                  <a:pt x="4037" y="18613"/>
                  <a:pt x="4135" y="18578"/>
                </a:cubicBezTo>
                <a:cubicBezTo>
                  <a:pt x="4712" y="18274"/>
                  <a:pt x="5320" y="17939"/>
                  <a:pt x="5958" y="17575"/>
                </a:cubicBezTo>
                <a:lnTo>
                  <a:pt x="14986" y="12620"/>
                </a:lnTo>
                <a:lnTo>
                  <a:pt x="20305" y="9672"/>
                </a:lnTo>
                <a:lnTo>
                  <a:pt x="23132" y="8122"/>
                </a:lnTo>
                <a:lnTo>
                  <a:pt x="24560" y="7301"/>
                </a:lnTo>
                <a:lnTo>
                  <a:pt x="24925" y="7119"/>
                </a:lnTo>
                <a:cubicBezTo>
                  <a:pt x="25047" y="7058"/>
                  <a:pt x="25168" y="6936"/>
                  <a:pt x="25260" y="6815"/>
                </a:cubicBezTo>
                <a:cubicBezTo>
                  <a:pt x="25412" y="6572"/>
                  <a:pt x="25442" y="6237"/>
                  <a:pt x="25290" y="5964"/>
                </a:cubicBezTo>
                <a:lnTo>
                  <a:pt x="23679" y="3076"/>
                </a:lnTo>
                <a:lnTo>
                  <a:pt x="22919" y="1678"/>
                </a:lnTo>
                <a:lnTo>
                  <a:pt x="22554" y="918"/>
                </a:lnTo>
                <a:lnTo>
                  <a:pt x="22372" y="584"/>
                </a:lnTo>
                <a:cubicBezTo>
                  <a:pt x="22311" y="462"/>
                  <a:pt x="22220" y="340"/>
                  <a:pt x="22129" y="219"/>
                </a:cubicBezTo>
                <a:cubicBezTo>
                  <a:pt x="21973" y="85"/>
                  <a:pt x="21768" y="1"/>
                  <a:pt x="21563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26" name="Google Shape;3990;p72">
            <a:extLst>
              <a:ext uri="{FF2B5EF4-FFF2-40B4-BE49-F238E27FC236}">
                <a16:creationId xmlns:a16="http://schemas.microsoft.com/office/drawing/2014/main" id="{029597A5-E947-4EB7-B9DE-3A597D9A64DA}"/>
              </a:ext>
            </a:extLst>
          </p:cNvPr>
          <p:cNvSpPr/>
          <p:nvPr/>
        </p:nvSpPr>
        <p:spPr>
          <a:xfrm>
            <a:off x="3839462" y="1395548"/>
            <a:ext cx="129192" cy="136354"/>
          </a:xfrm>
          <a:custGeom>
            <a:avLst/>
            <a:gdLst/>
            <a:ahLst/>
            <a:cxnLst/>
            <a:rect l="l" t="t" r="r" b="b"/>
            <a:pathLst>
              <a:path w="6962" h="7751" extrusionOk="0">
                <a:moveTo>
                  <a:pt x="3831" y="0"/>
                </a:moveTo>
                <a:lnTo>
                  <a:pt x="1" y="2158"/>
                </a:lnTo>
                <a:lnTo>
                  <a:pt x="3131" y="7751"/>
                </a:lnTo>
                <a:lnTo>
                  <a:pt x="6961" y="5623"/>
                </a:lnTo>
                <a:lnTo>
                  <a:pt x="3831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27" name="Google Shape;3991;p72">
            <a:extLst>
              <a:ext uri="{FF2B5EF4-FFF2-40B4-BE49-F238E27FC236}">
                <a16:creationId xmlns:a16="http://schemas.microsoft.com/office/drawing/2014/main" id="{7AF384A3-F83E-4A0E-8B18-E376102E609A}"/>
              </a:ext>
            </a:extLst>
          </p:cNvPr>
          <p:cNvSpPr/>
          <p:nvPr/>
        </p:nvSpPr>
        <p:spPr>
          <a:xfrm>
            <a:off x="3607650" y="1519060"/>
            <a:ext cx="129174" cy="136371"/>
          </a:xfrm>
          <a:custGeom>
            <a:avLst/>
            <a:gdLst/>
            <a:ahLst/>
            <a:cxnLst/>
            <a:rect l="l" t="t" r="r" b="b"/>
            <a:pathLst>
              <a:path w="6961" h="7752" extrusionOk="0">
                <a:moveTo>
                  <a:pt x="3830" y="0"/>
                </a:moveTo>
                <a:lnTo>
                  <a:pt x="0" y="2159"/>
                </a:lnTo>
                <a:lnTo>
                  <a:pt x="3131" y="7751"/>
                </a:lnTo>
                <a:lnTo>
                  <a:pt x="6961" y="5593"/>
                </a:lnTo>
                <a:lnTo>
                  <a:pt x="3830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28" name="Google Shape;3992;p72">
            <a:extLst>
              <a:ext uri="{FF2B5EF4-FFF2-40B4-BE49-F238E27FC236}">
                <a16:creationId xmlns:a16="http://schemas.microsoft.com/office/drawing/2014/main" id="{9634492D-BF36-435B-B67A-D27658821617}"/>
              </a:ext>
            </a:extLst>
          </p:cNvPr>
          <p:cNvSpPr/>
          <p:nvPr/>
        </p:nvSpPr>
        <p:spPr>
          <a:xfrm>
            <a:off x="3684921" y="1477895"/>
            <a:ext cx="129174" cy="136354"/>
          </a:xfrm>
          <a:custGeom>
            <a:avLst/>
            <a:gdLst/>
            <a:ahLst/>
            <a:cxnLst/>
            <a:rect l="l" t="t" r="r" b="b"/>
            <a:pathLst>
              <a:path w="6961" h="7751" extrusionOk="0">
                <a:moveTo>
                  <a:pt x="3830" y="0"/>
                </a:moveTo>
                <a:lnTo>
                  <a:pt x="0" y="2158"/>
                </a:lnTo>
                <a:lnTo>
                  <a:pt x="3131" y="7751"/>
                </a:lnTo>
                <a:lnTo>
                  <a:pt x="6961" y="5593"/>
                </a:lnTo>
                <a:lnTo>
                  <a:pt x="3830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29" name="Google Shape;3993;p72">
            <a:extLst>
              <a:ext uri="{FF2B5EF4-FFF2-40B4-BE49-F238E27FC236}">
                <a16:creationId xmlns:a16="http://schemas.microsoft.com/office/drawing/2014/main" id="{108099E0-AC56-4761-86DB-707907B843EF}"/>
              </a:ext>
            </a:extLst>
          </p:cNvPr>
          <p:cNvSpPr/>
          <p:nvPr/>
        </p:nvSpPr>
        <p:spPr>
          <a:xfrm>
            <a:off x="3762191" y="1436713"/>
            <a:ext cx="129749" cy="136371"/>
          </a:xfrm>
          <a:custGeom>
            <a:avLst/>
            <a:gdLst/>
            <a:ahLst/>
            <a:cxnLst/>
            <a:rect l="l" t="t" r="r" b="b"/>
            <a:pathLst>
              <a:path w="6992" h="7752" extrusionOk="0">
                <a:moveTo>
                  <a:pt x="3861" y="1"/>
                </a:moveTo>
                <a:lnTo>
                  <a:pt x="0" y="2159"/>
                </a:lnTo>
                <a:lnTo>
                  <a:pt x="3162" y="7751"/>
                </a:lnTo>
                <a:lnTo>
                  <a:pt x="6991" y="5593"/>
                </a:lnTo>
                <a:lnTo>
                  <a:pt x="3861" y="1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0" name="Google Shape;3994;p72">
            <a:extLst>
              <a:ext uri="{FF2B5EF4-FFF2-40B4-BE49-F238E27FC236}">
                <a16:creationId xmlns:a16="http://schemas.microsoft.com/office/drawing/2014/main" id="{A40B927C-FA54-42D2-8435-3AD44ABA9F64}"/>
              </a:ext>
            </a:extLst>
          </p:cNvPr>
          <p:cNvSpPr/>
          <p:nvPr/>
        </p:nvSpPr>
        <p:spPr>
          <a:xfrm>
            <a:off x="3839462" y="1395548"/>
            <a:ext cx="129192" cy="136354"/>
          </a:xfrm>
          <a:custGeom>
            <a:avLst/>
            <a:gdLst/>
            <a:ahLst/>
            <a:cxnLst/>
            <a:rect l="l" t="t" r="r" b="b"/>
            <a:pathLst>
              <a:path w="6962" h="7751" extrusionOk="0">
                <a:moveTo>
                  <a:pt x="3831" y="0"/>
                </a:moveTo>
                <a:lnTo>
                  <a:pt x="1" y="2158"/>
                </a:lnTo>
                <a:lnTo>
                  <a:pt x="3131" y="7751"/>
                </a:lnTo>
                <a:lnTo>
                  <a:pt x="6961" y="5623"/>
                </a:lnTo>
                <a:lnTo>
                  <a:pt x="383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1" name="Google Shape;3995;p72">
            <a:extLst>
              <a:ext uri="{FF2B5EF4-FFF2-40B4-BE49-F238E27FC236}">
                <a16:creationId xmlns:a16="http://schemas.microsoft.com/office/drawing/2014/main" id="{2551D511-417D-42BF-8115-C4650B39FAA9}"/>
              </a:ext>
            </a:extLst>
          </p:cNvPr>
          <p:cNvSpPr/>
          <p:nvPr/>
        </p:nvSpPr>
        <p:spPr>
          <a:xfrm>
            <a:off x="3607650" y="1519060"/>
            <a:ext cx="129174" cy="136371"/>
          </a:xfrm>
          <a:custGeom>
            <a:avLst/>
            <a:gdLst/>
            <a:ahLst/>
            <a:cxnLst/>
            <a:rect l="l" t="t" r="r" b="b"/>
            <a:pathLst>
              <a:path w="6961" h="7752" extrusionOk="0">
                <a:moveTo>
                  <a:pt x="3830" y="0"/>
                </a:moveTo>
                <a:lnTo>
                  <a:pt x="0" y="2159"/>
                </a:lnTo>
                <a:lnTo>
                  <a:pt x="3131" y="7751"/>
                </a:lnTo>
                <a:lnTo>
                  <a:pt x="6961" y="5593"/>
                </a:lnTo>
                <a:lnTo>
                  <a:pt x="383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2" name="Google Shape;3996;p72">
            <a:extLst>
              <a:ext uri="{FF2B5EF4-FFF2-40B4-BE49-F238E27FC236}">
                <a16:creationId xmlns:a16="http://schemas.microsoft.com/office/drawing/2014/main" id="{0C6C15BE-C379-4A76-A3B8-C0B3A1F09F71}"/>
              </a:ext>
            </a:extLst>
          </p:cNvPr>
          <p:cNvSpPr/>
          <p:nvPr/>
        </p:nvSpPr>
        <p:spPr>
          <a:xfrm>
            <a:off x="3684921" y="1477895"/>
            <a:ext cx="129174" cy="136354"/>
          </a:xfrm>
          <a:custGeom>
            <a:avLst/>
            <a:gdLst/>
            <a:ahLst/>
            <a:cxnLst/>
            <a:rect l="l" t="t" r="r" b="b"/>
            <a:pathLst>
              <a:path w="6961" h="7751" extrusionOk="0">
                <a:moveTo>
                  <a:pt x="3830" y="0"/>
                </a:moveTo>
                <a:lnTo>
                  <a:pt x="0" y="2158"/>
                </a:lnTo>
                <a:lnTo>
                  <a:pt x="3131" y="7751"/>
                </a:lnTo>
                <a:lnTo>
                  <a:pt x="6961" y="5593"/>
                </a:lnTo>
                <a:lnTo>
                  <a:pt x="383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3" name="Google Shape;3997;p72">
            <a:extLst>
              <a:ext uri="{FF2B5EF4-FFF2-40B4-BE49-F238E27FC236}">
                <a16:creationId xmlns:a16="http://schemas.microsoft.com/office/drawing/2014/main" id="{480D3261-7DA4-4D45-9B29-839972500D01}"/>
              </a:ext>
            </a:extLst>
          </p:cNvPr>
          <p:cNvSpPr/>
          <p:nvPr/>
        </p:nvSpPr>
        <p:spPr>
          <a:xfrm>
            <a:off x="3762191" y="1436713"/>
            <a:ext cx="129749" cy="136371"/>
          </a:xfrm>
          <a:custGeom>
            <a:avLst/>
            <a:gdLst/>
            <a:ahLst/>
            <a:cxnLst/>
            <a:rect l="l" t="t" r="r" b="b"/>
            <a:pathLst>
              <a:path w="6992" h="7752" extrusionOk="0">
                <a:moveTo>
                  <a:pt x="3861" y="1"/>
                </a:moveTo>
                <a:lnTo>
                  <a:pt x="0" y="2159"/>
                </a:lnTo>
                <a:lnTo>
                  <a:pt x="3162" y="7751"/>
                </a:lnTo>
                <a:lnTo>
                  <a:pt x="6991" y="5593"/>
                </a:lnTo>
                <a:lnTo>
                  <a:pt x="3861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4" name="Google Shape;3998;p72">
            <a:extLst>
              <a:ext uri="{FF2B5EF4-FFF2-40B4-BE49-F238E27FC236}">
                <a16:creationId xmlns:a16="http://schemas.microsoft.com/office/drawing/2014/main" id="{B8019036-8293-4FDE-A411-27B457A4C4F2}"/>
              </a:ext>
            </a:extLst>
          </p:cNvPr>
          <p:cNvSpPr/>
          <p:nvPr/>
        </p:nvSpPr>
        <p:spPr>
          <a:xfrm>
            <a:off x="3506683" y="1487201"/>
            <a:ext cx="508214" cy="228956"/>
          </a:xfrm>
          <a:custGeom>
            <a:avLst/>
            <a:gdLst/>
            <a:ahLst/>
            <a:cxnLst/>
            <a:rect l="l" t="t" r="r" b="b"/>
            <a:pathLst>
              <a:path w="27387" h="13015" extrusionOk="0">
                <a:moveTo>
                  <a:pt x="25230" y="1"/>
                </a:moveTo>
                <a:cubicBezTo>
                  <a:pt x="25179" y="1"/>
                  <a:pt x="25128" y="6"/>
                  <a:pt x="25077" y="18"/>
                </a:cubicBezTo>
                <a:lnTo>
                  <a:pt x="25046" y="18"/>
                </a:lnTo>
                <a:lnTo>
                  <a:pt x="699" y="5337"/>
                </a:lnTo>
                <a:cubicBezTo>
                  <a:pt x="274" y="5429"/>
                  <a:pt x="0" y="5824"/>
                  <a:pt x="91" y="6249"/>
                </a:cubicBezTo>
                <a:lnTo>
                  <a:pt x="91" y="6280"/>
                </a:lnTo>
                <a:lnTo>
                  <a:pt x="1429" y="12420"/>
                </a:lnTo>
                <a:cubicBezTo>
                  <a:pt x="1508" y="12763"/>
                  <a:pt x="1817" y="13015"/>
                  <a:pt x="2176" y="13015"/>
                </a:cubicBezTo>
                <a:cubicBezTo>
                  <a:pt x="2230" y="13015"/>
                  <a:pt x="2285" y="13009"/>
                  <a:pt x="2341" y="12997"/>
                </a:cubicBezTo>
                <a:lnTo>
                  <a:pt x="2371" y="12997"/>
                </a:lnTo>
                <a:lnTo>
                  <a:pt x="26718" y="7678"/>
                </a:lnTo>
                <a:cubicBezTo>
                  <a:pt x="27144" y="7617"/>
                  <a:pt x="27387" y="7222"/>
                  <a:pt x="27326" y="6796"/>
                </a:cubicBezTo>
                <a:cubicBezTo>
                  <a:pt x="27326" y="6796"/>
                  <a:pt x="27326" y="6796"/>
                  <a:pt x="27326" y="6766"/>
                </a:cubicBezTo>
                <a:lnTo>
                  <a:pt x="25958" y="626"/>
                </a:lnTo>
                <a:cubicBezTo>
                  <a:pt x="25879" y="256"/>
                  <a:pt x="25569" y="1"/>
                  <a:pt x="25230" y="1"/>
                </a:cubicBez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5" name="Google Shape;3999;p72">
            <a:extLst>
              <a:ext uri="{FF2B5EF4-FFF2-40B4-BE49-F238E27FC236}">
                <a16:creationId xmlns:a16="http://schemas.microsoft.com/office/drawing/2014/main" id="{73D6E3E5-6E7C-4D5F-B04D-DDB85DD833EB}"/>
              </a:ext>
            </a:extLst>
          </p:cNvPr>
          <p:cNvSpPr/>
          <p:nvPr/>
        </p:nvSpPr>
        <p:spPr>
          <a:xfrm>
            <a:off x="3507815" y="1486568"/>
            <a:ext cx="508771" cy="231419"/>
          </a:xfrm>
          <a:custGeom>
            <a:avLst/>
            <a:gdLst/>
            <a:ahLst/>
            <a:cxnLst/>
            <a:rect l="l" t="t" r="r" b="b"/>
            <a:pathLst>
              <a:path w="27417" h="13155" extrusionOk="0">
                <a:moveTo>
                  <a:pt x="25118" y="1"/>
                </a:moveTo>
                <a:cubicBezTo>
                  <a:pt x="25046" y="1"/>
                  <a:pt x="24970" y="9"/>
                  <a:pt x="24894" y="24"/>
                </a:cubicBezTo>
                <a:lnTo>
                  <a:pt x="24104" y="206"/>
                </a:lnTo>
                <a:lnTo>
                  <a:pt x="22554" y="540"/>
                </a:lnTo>
                <a:lnTo>
                  <a:pt x="19514" y="1209"/>
                </a:lnTo>
                <a:lnTo>
                  <a:pt x="9058" y="3489"/>
                </a:lnTo>
                <a:lnTo>
                  <a:pt x="2037" y="5069"/>
                </a:lnTo>
                <a:lnTo>
                  <a:pt x="912" y="5313"/>
                </a:lnTo>
                <a:cubicBezTo>
                  <a:pt x="760" y="5343"/>
                  <a:pt x="608" y="5373"/>
                  <a:pt x="486" y="5404"/>
                </a:cubicBezTo>
                <a:cubicBezTo>
                  <a:pt x="365" y="5465"/>
                  <a:pt x="243" y="5556"/>
                  <a:pt x="182" y="5647"/>
                </a:cubicBezTo>
                <a:cubicBezTo>
                  <a:pt x="61" y="5769"/>
                  <a:pt x="0" y="5951"/>
                  <a:pt x="0" y="6133"/>
                </a:cubicBezTo>
                <a:cubicBezTo>
                  <a:pt x="0" y="6194"/>
                  <a:pt x="0" y="6255"/>
                  <a:pt x="30" y="6316"/>
                </a:cubicBezTo>
                <a:lnTo>
                  <a:pt x="30" y="6255"/>
                </a:lnTo>
                <a:cubicBezTo>
                  <a:pt x="30" y="6103"/>
                  <a:pt x="91" y="5920"/>
                  <a:pt x="182" y="5799"/>
                </a:cubicBezTo>
                <a:cubicBezTo>
                  <a:pt x="274" y="5708"/>
                  <a:pt x="365" y="5617"/>
                  <a:pt x="486" y="5586"/>
                </a:cubicBezTo>
                <a:cubicBezTo>
                  <a:pt x="638" y="5525"/>
                  <a:pt x="790" y="5495"/>
                  <a:pt x="912" y="5465"/>
                </a:cubicBezTo>
                <a:lnTo>
                  <a:pt x="2037" y="5252"/>
                </a:lnTo>
                <a:lnTo>
                  <a:pt x="9088" y="3732"/>
                </a:lnTo>
                <a:lnTo>
                  <a:pt x="19544" y="1452"/>
                </a:lnTo>
                <a:lnTo>
                  <a:pt x="22584" y="784"/>
                </a:lnTo>
                <a:lnTo>
                  <a:pt x="24134" y="449"/>
                </a:lnTo>
                <a:lnTo>
                  <a:pt x="24924" y="267"/>
                </a:lnTo>
                <a:cubicBezTo>
                  <a:pt x="25001" y="242"/>
                  <a:pt x="25078" y="229"/>
                  <a:pt x="25154" y="229"/>
                </a:cubicBezTo>
                <a:cubicBezTo>
                  <a:pt x="25444" y="229"/>
                  <a:pt x="25716" y="404"/>
                  <a:pt x="25836" y="692"/>
                </a:cubicBezTo>
                <a:cubicBezTo>
                  <a:pt x="25867" y="814"/>
                  <a:pt x="25897" y="966"/>
                  <a:pt x="25928" y="1088"/>
                </a:cubicBezTo>
                <a:cubicBezTo>
                  <a:pt x="25988" y="1361"/>
                  <a:pt x="26049" y="1635"/>
                  <a:pt x="26110" y="1908"/>
                </a:cubicBezTo>
                <a:cubicBezTo>
                  <a:pt x="26231" y="2455"/>
                  <a:pt x="26353" y="3003"/>
                  <a:pt x="26475" y="3550"/>
                </a:cubicBezTo>
                <a:cubicBezTo>
                  <a:pt x="26718" y="4644"/>
                  <a:pt x="26961" y="5769"/>
                  <a:pt x="27204" y="6893"/>
                </a:cubicBezTo>
                <a:cubicBezTo>
                  <a:pt x="27265" y="7167"/>
                  <a:pt x="27174" y="7440"/>
                  <a:pt x="26961" y="7623"/>
                </a:cubicBezTo>
                <a:cubicBezTo>
                  <a:pt x="26839" y="7683"/>
                  <a:pt x="26718" y="7744"/>
                  <a:pt x="26566" y="7775"/>
                </a:cubicBezTo>
                <a:lnTo>
                  <a:pt x="26140" y="7866"/>
                </a:lnTo>
                <a:lnTo>
                  <a:pt x="24469" y="8231"/>
                </a:lnTo>
                <a:lnTo>
                  <a:pt x="21216" y="8960"/>
                </a:lnTo>
                <a:lnTo>
                  <a:pt x="15046" y="10297"/>
                </a:lnTo>
                <a:lnTo>
                  <a:pt x="4590" y="12577"/>
                </a:lnTo>
                <a:lnTo>
                  <a:pt x="2462" y="13033"/>
                </a:lnTo>
                <a:cubicBezTo>
                  <a:pt x="2373" y="13069"/>
                  <a:pt x="2284" y="13083"/>
                  <a:pt x="2189" y="13083"/>
                </a:cubicBezTo>
                <a:cubicBezTo>
                  <a:pt x="2122" y="13083"/>
                  <a:pt x="2051" y="13076"/>
                  <a:pt x="1976" y="13063"/>
                </a:cubicBezTo>
                <a:cubicBezTo>
                  <a:pt x="1824" y="13033"/>
                  <a:pt x="1702" y="12972"/>
                  <a:pt x="1611" y="12851"/>
                </a:cubicBezTo>
                <a:cubicBezTo>
                  <a:pt x="1489" y="12729"/>
                  <a:pt x="1429" y="12577"/>
                  <a:pt x="1429" y="12425"/>
                </a:cubicBezTo>
                <a:cubicBezTo>
                  <a:pt x="1368" y="12273"/>
                  <a:pt x="1337" y="12121"/>
                  <a:pt x="1307" y="11969"/>
                </a:cubicBezTo>
                <a:cubicBezTo>
                  <a:pt x="1064" y="10784"/>
                  <a:pt x="821" y="9750"/>
                  <a:pt x="638" y="8930"/>
                </a:cubicBezTo>
                <a:cubicBezTo>
                  <a:pt x="456" y="8139"/>
                  <a:pt x="304" y="7471"/>
                  <a:pt x="213" y="7045"/>
                </a:cubicBezTo>
                <a:lnTo>
                  <a:pt x="91" y="6559"/>
                </a:lnTo>
                <a:lnTo>
                  <a:pt x="91" y="6559"/>
                </a:lnTo>
                <a:cubicBezTo>
                  <a:pt x="122" y="6681"/>
                  <a:pt x="152" y="6833"/>
                  <a:pt x="182" y="7045"/>
                </a:cubicBezTo>
                <a:lnTo>
                  <a:pt x="608" y="8960"/>
                </a:lnTo>
                <a:cubicBezTo>
                  <a:pt x="760" y="9781"/>
                  <a:pt x="1003" y="10814"/>
                  <a:pt x="1246" y="12000"/>
                </a:cubicBezTo>
                <a:cubicBezTo>
                  <a:pt x="1277" y="12152"/>
                  <a:pt x="1307" y="12273"/>
                  <a:pt x="1337" y="12456"/>
                </a:cubicBezTo>
                <a:cubicBezTo>
                  <a:pt x="1368" y="12608"/>
                  <a:pt x="1429" y="12759"/>
                  <a:pt x="1550" y="12881"/>
                </a:cubicBezTo>
                <a:cubicBezTo>
                  <a:pt x="1641" y="13033"/>
                  <a:pt x="1824" y="13094"/>
                  <a:pt x="1976" y="13155"/>
                </a:cubicBezTo>
                <a:lnTo>
                  <a:pt x="2249" y="13155"/>
                </a:lnTo>
                <a:cubicBezTo>
                  <a:pt x="2340" y="13124"/>
                  <a:pt x="2401" y="13094"/>
                  <a:pt x="2492" y="13094"/>
                </a:cubicBezTo>
                <a:lnTo>
                  <a:pt x="4620" y="12638"/>
                </a:lnTo>
                <a:lnTo>
                  <a:pt x="15076" y="10358"/>
                </a:lnTo>
                <a:lnTo>
                  <a:pt x="21247" y="9021"/>
                </a:lnTo>
                <a:lnTo>
                  <a:pt x="24529" y="8291"/>
                </a:lnTo>
                <a:lnTo>
                  <a:pt x="26201" y="7927"/>
                </a:lnTo>
                <a:lnTo>
                  <a:pt x="26627" y="7835"/>
                </a:lnTo>
                <a:cubicBezTo>
                  <a:pt x="26779" y="7805"/>
                  <a:pt x="26900" y="7744"/>
                  <a:pt x="27022" y="7653"/>
                </a:cubicBezTo>
                <a:cubicBezTo>
                  <a:pt x="27295" y="7471"/>
                  <a:pt x="27417" y="7136"/>
                  <a:pt x="27356" y="6832"/>
                </a:cubicBezTo>
                <a:cubicBezTo>
                  <a:pt x="27083" y="5677"/>
                  <a:pt x="26839" y="4553"/>
                  <a:pt x="26596" y="3458"/>
                </a:cubicBezTo>
                <a:cubicBezTo>
                  <a:pt x="26475" y="2911"/>
                  <a:pt x="26353" y="2364"/>
                  <a:pt x="26231" y="1817"/>
                </a:cubicBezTo>
                <a:cubicBezTo>
                  <a:pt x="26171" y="1544"/>
                  <a:pt x="26110" y="1270"/>
                  <a:pt x="26049" y="996"/>
                </a:cubicBezTo>
                <a:cubicBezTo>
                  <a:pt x="26019" y="875"/>
                  <a:pt x="25988" y="723"/>
                  <a:pt x="25958" y="601"/>
                </a:cubicBezTo>
                <a:cubicBezTo>
                  <a:pt x="25928" y="449"/>
                  <a:pt x="25836" y="297"/>
                  <a:pt x="25715" y="206"/>
                </a:cubicBezTo>
                <a:cubicBezTo>
                  <a:pt x="25593" y="115"/>
                  <a:pt x="25472" y="54"/>
                  <a:pt x="25320" y="24"/>
                </a:cubicBezTo>
                <a:cubicBezTo>
                  <a:pt x="25259" y="9"/>
                  <a:pt x="25190" y="1"/>
                  <a:pt x="25118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6" name="Google Shape;4000;p72">
            <a:extLst>
              <a:ext uri="{FF2B5EF4-FFF2-40B4-BE49-F238E27FC236}">
                <a16:creationId xmlns:a16="http://schemas.microsoft.com/office/drawing/2014/main" id="{28E0614B-4C86-4ADF-BC78-E74F959C780D}"/>
              </a:ext>
            </a:extLst>
          </p:cNvPr>
          <p:cNvSpPr/>
          <p:nvPr/>
        </p:nvSpPr>
        <p:spPr>
          <a:xfrm>
            <a:off x="3407961" y="1597660"/>
            <a:ext cx="179388" cy="156179"/>
          </a:xfrm>
          <a:custGeom>
            <a:avLst/>
            <a:gdLst/>
            <a:ahLst/>
            <a:cxnLst/>
            <a:rect l="l" t="t" r="r" b="b"/>
            <a:pathLst>
              <a:path w="9667" h="8878" extrusionOk="0">
                <a:moveTo>
                  <a:pt x="5138" y="1"/>
                </a:moveTo>
                <a:cubicBezTo>
                  <a:pt x="4925" y="1"/>
                  <a:pt x="4712" y="1"/>
                  <a:pt x="4500" y="31"/>
                </a:cubicBezTo>
                <a:cubicBezTo>
                  <a:pt x="1673" y="457"/>
                  <a:pt x="1" y="3375"/>
                  <a:pt x="1034" y="6019"/>
                </a:cubicBezTo>
                <a:cubicBezTo>
                  <a:pt x="1186" y="6384"/>
                  <a:pt x="1338" y="6688"/>
                  <a:pt x="1551" y="6992"/>
                </a:cubicBezTo>
                <a:cubicBezTo>
                  <a:pt x="1794" y="7296"/>
                  <a:pt x="2037" y="7600"/>
                  <a:pt x="2311" y="7843"/>
                </a:cubicBezTo>
                <a:cubicBezTo>
                  <a:pt x="3154" y="8544"/>
                  <a:pt x="4170" y="8878"/>
                  <a:pt x="5173" y="8878"/>
                </a:cubicBezTo>
                <a:cubicBezTo>
                  <a:pt x="6738" y="8878"/>
                  <a:pt x="8275" y="8066"/>
                  <a:pt x="9089" y="6566"/>
                </a:cubicBezTo>
                <a:cubicBezTo>
                  <a:pt x="9484" y="5867"/>
                  <a:pt x="9667" y="5077"/>
                  <a:pt x="9636" y="4286"/>
                </a:cubicBezTo>
                <a:cubicBezTo>
                  <a:pt x="9606" y="4134"/>
                  <a:pt x="9606" y="4013"/>
                  <a:pt x="9606" y="3922"/>
                </a:cubicBezTo>
                <a:cubicBezTo>
                  <a:pt x="9576" y="3800"/>
                  <a:pt x="9545" y="3709"/>
                  <a:pt x="9545" y="3648"/>
                </a:cubicBezTo>
                <a:cubicBezTo>
                  <a:pt x="9545" y="3557"/>
                  <a:pt x="9515" y="3496"/>
                  <a:pt x="9484" y="3435"/>
                </a:cubicBezTo>
                <a:cubicBezTo>
                  <a:pt x="9484" y="3496"/>
                  <a:pt x="9484" y="3587"/>
                  <a:pt x="9484" y="3648"/>
                </a:cubicBezTo>
                <a:cubicBezTo>
                  <a:pt x="9515" y="3739"/>
                  <a:pt x="9515" y="3830"/>
                  <a:pt x="9515" y="3922"/>
                </a:cubicBezTo>
                <a:lnTo>
                  <a:pt x="9515" y="4286"/>
                </a:lnTo>
                <a:cubicBezTo>
                  <a:pt x="9515" y="5593"/>
                  <a:pt x="8907" y="6840"/>
                  <a:pt x="7904" y="7660"/>
                </a:cubicBezTo>
                <a:cubicBezTo>
                  <a:pt x="7081" y="8329"/>
                  <a:pt x="6145" y="8627"/>
                  <a:pt x="5232" y="8627"/>
                </a:cubicBezTo>
                <a:cubicBezTo>
                  <a:pt x="2905" y="8627"/>
                  <a:pt x="725" y="6689"/>
                  <a:pt x="943" y="3982"/>
                </a:cubicBezTo>
                <a:cubicBezTo>
                  <a:pt x="1065" y="2858"/>
                  <a:pt x="1612" y="1824"/>
                  <a:pt x="2463" y="1095"/>
                </a:cubicBezTo>
                <a:cubicBezTo>
                  <a:pt x="3071" y="578"/>
                  <a:pt x="3770" y="274"/>
                  <a:pt x="4530" y="122"/>
                </a:cubicBezTo>
                <a:cubicBezTo>
                  <a:pt x="5047" y="1"/>
                  <a:pt x="5351" y="31"/>
                  <a:pt x="535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7" name="Google Shape;4001;p72">
            <a:extLst>
              <a:ext uri="{FF2B5EF4-FFF2-40B4-BE49-F238E27FC236}">
                <a16:creationId xmlns:a16="http://schemas.microsoft.com/office/drawing/2014/main" id="{A0238731-9390-487C-B373-6976E2D99246}"/>
              </a:ext>
            </a:extLst>
          </p:cNvPr>
          <p:cNvSpPr/>
          <p:nvPr/>
        </p:nvSpPr>
        <p:spPr>
          <a:xfrm>
            <a:off x="3556322" y="1628234"/>
            <a:ext cx="43219" cy="33618"/>
          </a:xfrm>
          <a:custGeom>
            <a:avLst/>
            <a:gdLst/>
            <a:ahLst/>
            <a:cxnLst/>
            <a:rect l="l" t="t" r="r" b="b"/>
            <a:pathLst>
              <a:path w="2329" h="1911" extrusionOk="0">
                <a:moveTo>
                  <a:pt x="1248" y="1"/>
                </a:moveTo>
                <a:cubicBezTo>
                  <a:pt x="1177" y="1"/>
                  <a:pt x="1105" y="9"/>
                  <a:pt x="1033" y="26"/>
                </a:cubicBezTo>
                <a:cubicBezTo>
                  <a:pt x="213" y="178"/>
                  <a:pt x="0" y="1302"/>
                  <a:pt x="730" y="1758"/>
                </a:cubicBezTo>
                <a:cubicBezTo>
                  <a:pt x="898" y="1863"/>
                  <a:pt x="1075" y="1910"/>
                  <a:pt x="1247" y="1910"/>
                </a:cubicBezTo>
                <a:cubicBezTo>
                  <a:pt x="1821" y="1910"/>
                  <a:pt x="2329" y="1387"/>
                  <a:pt x="2189" y="755"/>
                </a:cubicBezTo>
                <a:cubicBezTo>
                  <a:pt x="2084" y="310"/>
                  <a:pt x="1686" y="1"/>
                  <a:pt x="1248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8" name="Google Shape;4002;p72">
            <a:extLst>
              <a:ext uri="{FF2B5EF4-FFF2-40B4-BE49-F238E27FC236}">
                <a16:creationId xmlns:a16="http://schemas.microsoft.com/office/drawing/2014/main" id="{5D8D3914-D6EF-415B-BD32-E43C70E73625}"/>
              </a:ext>
            </a:extLst>
          </p:cNvPr>
          <p:cNvSpPr/>
          <p:nvPr/>
        </p:nvSpPr>
        <p:spPr>
          <a:xfrm>
            <a:off x="3894742" y="1501943"/>
            <a:ext cx="105495" cy="126748"/>
          </a:xfrm>
          <a:custGeom>
            <a:avLst/>
            <a:gdLst/>
            <a:ahLst/>
            <a:cxnLst/>
            <a:rect l="l" t="t" r="r" b="b"/>
            <a:pathLst>
              <a:path w="5685" h="7205" extrusionOk="0">
                <a:moveTo>
                  <a:pt x="4317" y="1"/>
                </a:moveTo>
                <a:lnTo>
                  <a:pt x="0" y="943"/>
                </a:lnTo>
                <a:lnTo>
                  <a:pt x="1368" y="7205"/>
                </a:lnTo>
                <a:lnTo>
                  <a:pt x="5684" y="6262"/>
                </a:lnTo>
                <a:lnTo>
                  <a:pt x="4317" y="1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9" name="Google Shape;4003;p72">
            <a:extLst>
              <a:ext uri="{FF2B5EF4-FFF2-40B4-BE49-F238E27FC236}">
                <a16:creationId xmlns:a16="http://schemas.microsoft.com/office/drawing/2014/main" id="{6E15D6EF-8A7B-428C-B91F-66F360DE6C95}"/>
              </a:ext>
            </a:extLst>
          </p:cNvPr>
          <p:cNvSpPr/>
          <p:nvPr/>
        </p:nvSpPr>
        <p:spPr>
          <a:xfrm>
            <a:off x="3808435" y="1519588"/>
            <a:ext cx="105495" cy="127294"/>
          </a:xfrm>
          <a:custGeom>
            <a:avLst/>
            <a:gdLst/>
            <a:ahLst/>
            <a:cxnLst/>
            <a:rect l="l" t="t" r="r" b="b"/>
            <a:pathLst>
              <a:path w="5685" h="7236" extrusionOk="0">
                <a:moveTo>
                  <a:pt x="4317" y="1"/>
                </a:moveTo>
                <a:lnTo>
                  <a:pt x="1" y="943"/>
                </a:lnTo>
                <a:lnTo>
                  <a:pt x="1369" y="7235"/>
                </a:lnTo>
                <a:lnTo>
                  <a:pt x="5685" y="6293"/>
                </a:lnTo>
                <a:lnTo>
                  <a:pt x="4317" y="1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0" name="Google Shape;4004;p72">
            <a:extLst>
              <a:ext uri="{FF2B5EF4-FFF2-40B4-BE49-F238E27FC236}">
                <a16:creationId xmlns:a16="http://schemas.microsoft.com/office/drawing/2014/main" id="{2D128232-5EB9-4C55-8092-BC48D6C24721}"/>
              </a:ext>
            </a:extLst>
          </p:cNvPr>
          <p:cNvSpPr/>
          <p:nvPr/>
        </p:nvSpPr>
        <p:spPr>
          <a:xfrm>
            <a:off x="3721570" y="1537777"/>
            <a:ext cx="105495" cy="126748"/>
          </a:xfrm>
          <a:custGeom>
            <a:avLst/>
            <a:gdLst/>
            <a:ahLst/>
            <a:cxnLst/>
            <a:rect l="l" t="t" r="r" b="b"/>
            <a:pathLst>
              <a:path w="5685" h="7205" extrusionOk="0">
                <a:moveTo>
                  <a:pt x="4317" y="0"/>
                </a:moveTo>
                <a:lnTo>
                  <a:pt x="1" y="943"/>
                </a:lnTo>
                <a:lnTo>
                  <a:pt x="1369" y="7204"/>
                </a:lnTo>
                <a:lnTo>
                  <a:pt x="5685" y="6262"/>
                </a:lnTo>
                <a:lnTo>
                  <a:pt x="4317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1" name="Google Shape;4005;p72">
            <a:extLst>
              <a:ext uri="{FF2B5EF4-FFF2-40B4-BE49-F238E27FC236}">
                <a16:creationId xmlns:a16="http://schemas.microsoft.com/office/drawing/2014/main" id="{A6CC78A4-3828-409A-A8EA-067E95FECDC6}"/>
              </a:ext>
            </a:extLst>
          </p:cNvPr>
          <p:cNvSpPr/>
          <p:nvPr/>
        </p:nvSpPr>
        <p:spPr>
          <a:xfrm>
            <a:off x="3635281" y="1555950"/>
            <a:ext cx="104939" cy="126748"/>
          </a:xfrm>
          <a:custGeom>
            <a:avLst/>
            <a:gdLst/>
            <a:ahLst/>
            <a:cxnLst/>
            <a:rect l="l" t="t" r="r" b="b"/>
            <a:pathLst>
              <a:path w="5655" h="7205" extrusionOk="0">
                <a:moveTo>
                  <a:pt x="4286" y="1"/>
                </a:moveTo>
                <a:lnTo>
                  <a:pt x="0" y="943"/>
                </a:lnTo>
                <a:lnTo>
                  <a:pt x="1368" y="7205"/>
                </a:lnTo>
                <a:lnTo>
                  <a:pt x="5654" y="6262"/>
                </a:lnTo>
                <a:lnTo>
                  <a:pt x="4286" y="1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2" name="Google Shape;4006;p72">
            <a:extLst>
              <a:ext uri="{FF2B5EF4-FFF2-40B4-BE49-F238E27FC236}">
                <a16:creationId xmlns:a16="http://schemas.microsoft.com/office/drawing/2014/main" id="{41904D9B-24BB-49B2-A5C9-8E4A36FEE069}"/>
              </a:ext>
            </a:extLst>
          </p:cNvPr>
          <p:cNvSpPr/>
          <p:nvPr/>
        </p:nvSpPr>
        <p:spPr>
          <a:xfrm>
            <a:off x="3635281" y="1555950"/>
            <a:ext cx="104939" cy="126748"/>
          </a:xfrm>
          <a:custGeom>
            <a:avLst/>
            <a:gdLst/>
            <a:ahLst/>
            <a:cxnLst/>
            <a:rect l="l" t="t" r="r" b="b"/>
            <a:pathLst>
              <a:path w="5655" h="7205" extrusionOk="0">
                <a:moveTo>
                  <a:pt x="4286" y="1"/>
                </a:moveTo>
                <a:lnTo>
                  <a:pt x="0" y="943"/>
                </a:lnTo>
                <a:lnTo>
                  <a:pt x="1368" y="7205"/>
                </a:lnTo>
                <a:lnTo>
                  <a:pt x="5654" y="6262"/>
                </a:lnTo>
                <a:lnTo>
                  <a:pt x="4286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3" name="Google Shape;4007;p72">
            <a:extLst>
              <a:ext uri="{FF2B5EF4-FFF2-40B4-BE49-F238E27FC236}">
                <a16:creationId xmlns:a16="http://schemas.microsoft.com/office/drawing/2014/main" id="{47B397B8-094C-4516-BA3B-212C1AC1E8B5}"/>
              </a:ext>
            </a:extLst>
          </p:cNvPr>
          <p:cNvSpPr/>
          <p:nvPr/>
        </p:nvSpPr>
        <p:spPr>
          <a:xfrm>
            <a:off x="3721570" y="1537777"/>
            <a:ext cx="105495" cy="126748"/>
          </a:xfrm>
          <a:custGeom>
            <a:avLst/>
            <a:gdLst/>
            <a:ahLst/>
            <a:cxnLst/>
            <a:rect l="l" t="t" r="r" b="b"/>
            <a:pathLst>
              <a:path w="5685" h="7205" extrusionOk="0">
                <a:moveTo>
                  <a:pt x="4317" y="0"/>
                </a:moveTo>
                <a:lnTo>
                  <a:pt x="1" y="943"/>
                </a:lnTo>
                <a:lnTo>
                  <a:pt x="1369" y="7204"/>
                </a:lnTo>
                <a:lnTo>
                  <a:pt x="5685" y="6262"/>
                </a:lnTo>
                <a:lnTo>
                  <a:pt x="431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4" name="Google Shape;4008;p72">
            <a:extLst>
              <a:ext uri="{FF2B5EF4-FFF2-40B4-BE49-F238E27FC236}">
                <a16:creationId xmlns:a16="http://schemas.microsoft.com/office/drawing/2014/main" id="{66132AE5-F2D4-4358-905B-5C8A9B6F5857}"/>
              </a:ext>
            </a:extLst>
          </p:cNvPr>
          <p:cNvSpPr/>
          <p:nvPr/>
        </p:nvSpPr>
        <p:spPr>
          <a:xfrm>
            <a:off x="3808435" y="1519588"/>
            <a:ext cx="105495" cy="127294"/>
          </a:xfrm>
          <a:custGeom>
            <a:avLst/>
            <a:gdLst/>
            <a:ahLst/>
            <a:cxnLst/>
            <a:rect l="l" t="t" r="r" b="b"/>
            <a:pathLst>
              <a:path w="5685" h="7236" extrusionOk="0">
                <a:moveTo>
                  <a:pt x="4317" y="1"/>
                </a:moveTo>
                <a:lnTo>
                  <a:pt x="1" y="943"/>
                </a:lnTo>
                <a:lnTo>
                  <a:pt x="1369" y="7235"/>
                </a:lnTo>
                <a:lnTo>
                  <a:pt x="5685" y="6293"/>
                </a:lnTo>
                <a:lnTo>
                  <a:pt x="4317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5" name="Google Shape;4009;p72">
            <a:extLst>
              <a:ext uri="{FF2B5EF4-FFF2-40B4-BE49-F238E27FC236}">
                <a16:creationId xmlns:a16="http://schemas.microsoft.com/office/drawing/2014/main" id="{B246FCD3-7046-4E7A-AEFF-EB39DFE8C013}"/>
              </a:ext>
            </a:extLst>
          </p:cNvPr>
          <p:cNvSpPr/>
          <p:nvPr/>
        </p:nvSpPr>
        <p:spPr>
          <a:xfrm>
            <a:off x="1507692" y="1381105"/>
            <a:ext cx="98741" cy="135826"/>
          </a:xfrm>
          <a:custGeom>
            <a:avLst/>
            <a:gdLst/>
            <a:ahLst/>
            <a:cxnLst/>
            <a:rect l="l" t="t" r="r" b="b"/>
            <a:pathLst>
              <a:path w="5321" h="7721" extrusionOk="0">
                <a:moveTo>
                  <a:pt x="1" y="0"/>
                </a:moveTo>
                <a:lnTo>
                  <a:pt x="1186" y="6323"/>
                </a:lnTo>
                <a:lnTo>
                  <a:pt x="2159" y="4560"/>
                </a:lnTo>
                <a:lnTo>
                  <a:pt x="4256" y="7721"/>
                </a:lnTo>
                <a:lnTo>
                  <a:pt x="5320" y="6991"/>
                </a:lnTo>
                <a:lnTo>
                  <a:pt x="3223" y="3861"/>
                </a:lnTo>
                <a:lnTo>
                  <a:pt x="5138" y="3557"/>
                </a:lnTo>
                <a:lnTo>
                  <a:pt x="1" y="0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969241145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26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750"/>
                                        <p:tgtEl>
                                          <p:spTgt spid="26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3" dur="75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6" dur="75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9" dur="750"/>
                                        <p:tgtEl>
                                          <p:spTgt spid="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2" dur="750"/>
                                        <p:tgtEl>
                                          <p:spTgt spid="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5" dur="75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8" dur="75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1" dur="75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4" dur="75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7" dur="750"/>
                                        <p:tgtEl>
                                          <p:spTgt spid="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0" dur="750"/>
                                        <p:tgtEl>
                                          <p:spTgt spid="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3" dur="75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6" dur="750"/>
                                        <p:tgtEl>
                                          <p:spTgt spid="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9" dur="750"/>
                                        <p:tgtEl>
                                          <p:spTgt spid="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2" dur="750"/>
                                        <p:tgtEl>
                                          <p:spTgt spid="2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5" dur="750"/>
                                        <p:tgtEl>
                                          <p:spTgt spid="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8" dur="750"/>
                                        <p:tgtEl>
                                          <p:spTgt spid="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1" dur="750"/>
                                        <p:tgtEl>
                                          <p:spTgt spid="2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4" dur="750"/>
                                        <p:tgtEl>
                                          <p:spTgt spid="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7" dur="750"/>
                                        <p:tgtEl>
                                          <p:spTgt spid="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0" dur="750"/>
                                        <p:tgtEl>
                                          <p:spTgt spid="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3" dur="750"/>
                                        <p:tgtEl>
                                          <p:spTgt spid="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6" dur="750"/>
                                        <p:tgtEl>
                                          <p:spTgt spid="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9" dur="750"/>
                                        <p:tgtEl>
                                          <p:spTgt spid="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82" dur="750"/>
                                        <p:tgtEl>
                                          <p:spTgt spid="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85" dur="750"/>
                                        <p:tgtEl>
                                          <p:spTgt spid="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88" dur="750"/>
                                        <p:tgtEl>
                                          <p:spTgt spid="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91" dur="750"/>
                                        <p:tgtEl>
                                          <p:spTgt spid="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94" dur="750"/>
                                        <p:tgtEl>
                                          <p:spTgt spid="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97" dur="750"/>
                                        <p:tgtEl>
                                          <p:spTgt spid="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00" dur="750"/>
                                        <p:tgtEl>
                                          <p:spTgt spid="3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03" dur="750"/>
                                        <p:tgtEl>
                                          <p:spTgt spid="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06" dur="750"/>
                                        <p:tgtEl>
                                          <p:spTgt spid="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09" dur="750"/>
                                        <p:tgtEl>
                                          <p:spTgt spid="3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12" dur="750"/>
                                        <p:tgtEl>
                                          <p:spTgt spid="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15" dur="750"/>
                                        <p:tgtEl>
                                          <p:spTgt spid="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18" dur="75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21" dur="750"/>
                                        <p:tgtEl>
                                          <p:spTgt spid="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24" dur="75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27" dur="750"/>
                                        <p:tgtEl>
                                          <p:spTgt spid="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30" dur="750"/>
                                        <p:tgtEl>
                                          <p:spTgt spid="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33" dur="75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36" dur="750"/>
                                        <p:tgtEl>
                                          <p:spTgt spid="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39" dur="750"/>
                                        <p:tgtEl>
                                          <p:spTgt spid="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42" dur="75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45" dur="750"/>
                                        <p:tgtEl>
                                          <p:spTgt spid="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48" dur="750"/>
                                        <p:tgtEl>
                                          <p:spTgt spid="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51" dur="75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54" dur="75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57" dur="750"/>
                                        <p:tgtEl>
                                          <p:spTgt spid="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60" dur="750"/>
                                        <p:tgtEl>
                                          <p:spTgt spid="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63" dur="750"/>
                                        <p:tgtEl>
                                          <p:spTgt spid="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66" dur="750"/>
                                        <p:tgtEl>
                                          <p:spTgt spid="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69" dur="750"/>
                                        <p:tgtEl>
                                          <p:spTgt spid="3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72" dur="750"/>
                                        <p:tgtEl>
                                          <p:spTgt spid="3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75" dur="750"/>
                                        <p:tgtEl>
                                          <p:spTgt spid="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6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78" dur="750"/>
                                        <p:tgtEl>
                                          <p:spTgt spid="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81" dur="750"/>
                                        <p:tgtEl>
                                          <p:spTgt spid="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2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84" dur="750"/>
                                        <p:tgtEl>
                                          <p:spTgt spid="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87" dur="750"/>
                                        <p:tgtEl>
                                          <p:spTgt spid="3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8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90" dur="750"/>
                                        <p:tgtEl>
                                          <p:spTgt spid="3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93" dur="750"/>
                                        <p:tgtEl>
                                          <p:spTgt spid="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96" dur="750"/>
                                        <p:tgtEl>
                                          <p:spTgt spid="3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99" dur="750"/>
                                        <p:tgtEl>
                                          <p:spTgt spid="3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0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02" dur="750"/>
                                        <p:tgtEl>
                                          <p:spTgt spid="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05" dur="750"/>
                                        <p:tgtEl>
                                          <p:spTgt spid="3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6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08" dur="75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11" dur="750"/>
                                        <p:tgtEl>
                                          <p:spTgt spid="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14" dur="750"/>
                                        <p:tgtEl>
                                          <p:spTgt spid="3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17" dur="750"/>
                                        <p:tgtEl>
                                          <p:spTgt spid="3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8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20" dur="750"/>
                                        <p:tgtEl>
                                          <p:spTgt spid="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23" dur="75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4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26" dur="75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29" dur="75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0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32" dur="75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35" dur="75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6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38" dur="75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41" dur="75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2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44" dur="75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47" dur="75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8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50" dur="75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53" dur="75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4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56" dur="75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59" dur="750"/>
                                        <p:tgtEl>
                                          <p:spTgt spid="3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0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62" dur="750"/>
                                        <p:tgtEl>
                                          <p:spTgt spid="3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65" dur="750"/>
                                        <p:tgtEl>
                                          <p:spTgt spid="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6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68" dur="750"/>
                                        <p:tgtEl>
                                          <p:spTgt spid="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71" dur="75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2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74" dur="750"/>
                                        <p:tgtEl>
                                          <p:spTgt spid="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77" dur="750"/>
                                        <p:tgtEl>
                                          <p:spTgt spid="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8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80" dur="750"/>
                                        <p:tgtEl>
                                          <p:spTgt spid="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83" dur="75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4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86" dur="750"/>
                                        <p:tgtEl>
                                          <p:spTgt spid="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89" dur="75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0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92" dur="750"/>
                                        <p:tgtEl>
                                          <p:spTgt spid="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95" dur="750"/>
                                        <p:tgtEl>
                                          <p:spTgt spid="3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6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98" dur="750"/>
                                        <p:tgtEl>
                                          <p:spTgt spid="3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01" dur="750"/>
                                        <p:tgtEl>
                                          <p:spTgt spid="3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2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04" dur="75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07" dur="750"/>
                                        <p:tgtEl>
                                          <p:spTgt spid="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8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10" dur="750"/>
                                        <p:tgtEl>
                                          <p:spTgt spid="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13" dur="750"/>
                                        <p:tgtEl>
                                          <p:spTgt spid="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4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16" dur="750"/>
                                        <p:tgtEl>
                                          <p:spTgt spid="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19" dur="750"/>
                                        <p:tgtEl>
                                          <p:spTgt spid="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0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22" dur="750"/>
                                        <p:tgtEl>
                                          <p:spTgt spid="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25" dur="750"/>
                                        <p:tgtEl>
                                          <p:spTgt spid="3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6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28" dur="750"/>
                                        <p:tgtEl>
                                          <p:spTgt spid="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31" dur="750"/>
                                        <p:tgtEl>
                                          <p:spTgt spid="3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2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34" dur="750"/>
                                        <p:tgtEl>
                                          <p:spTgt spid="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37" dur="75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8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40" dur="750"/>
                                        <p:tgtEl>
                                          <p:spTgt spid="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43" dur="750"/>
                                        <p:tgtEl>
                                          <p:spTgt spid="3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4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46" dur="750"/>
                                        <p:tgtEl>
                                          <p:spTgt spid="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49" dur="750"/>
                                        <p:tgtEl>
                                          <p:spTgt spid="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0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52" dur="750"/>
                                        <p:tgtEl>
                                          <p:spTgt spid="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55" dur="750"/>
                                        <p:tgtEl>
                                          <p:spTgt spid="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6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58" dur="750"/>
                                        <p:tgtEl>
                                          <p:spTgt spid="3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61" dur="750"/>
                                        <p:tgtEl>
                                          <p:spTgt spid="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2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64" dur="750"/>
                                        <p:tgtEl>
                                          <p:spTgt spid="3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67" dur="750"/>
                                        <p:tgtEl>
                                          <p:spTgt spid="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8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70" dur="750"/>
                                        <p:tgtEl>
                                          <p:spTgt spid="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73" dur="750"/>
                                        <p:tgtEl>
                                          <p:spTgt spid="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4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76" dur="750"/>
                                        <p:tgtEl>
                                          <p:spTgt spid="3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79" dur="750"/>
                                        <p:tgtEl>
                                          <p:spTgt spid="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0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82" dur="75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85" dur="750"/>
                                        <p:tgtEl>
                                          <p:spTgt spid="3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6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88" dur="75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91" dur="750"/>
                                        <p:tgtEl>
                                          <p:spTgt spid="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2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94" dur="750"/>
                                        <p:tgtEl>
                                          <p:spTgt spid="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97" dur="75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8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00" dur="750"/>
                                        <p:tgtEl>
                                          <p:spTgt spid="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03" dur="750"/>
                                        <p:tgtEl>
                                          <p:spTgt spid="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4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06" dur="750"/>
                                        <p:tgtEl>
                                          <p:spTgt spid="4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7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09" dur="750"/>
                                        <p:tgtEl>
                                          <p:spTgt spid="4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0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12" dur="750"/>
                                        <p:tgtEl>
                                          <p:spTgt spid="4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3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15" dur="750"/>
                                        <p:tgtEl>
                                          <p:spTgt spid="4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6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18" dur="750"/>
                                        <p:tgtEl>
                                          <p:spTgt spid="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9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21" dur="750"/>
                                        <p:tgtEl>
                                          <p:spTgt spid="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2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24" dur="750"/>
                                        <p:tgtEl>
                                          <p:spTgt spid="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27" dur="750"/>
                                        <p:tgtEl>
                                          <p:spTgt spid="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8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30" dur="750"/>
                                        <p:tgtEl>
                                          <p:spTgt spid="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1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33" dur="750"/>
                                        <p:tgtEl>
                                          <p:spTgt spid="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4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36" dur="750"/>
                                        <p:tgtEl>
                                          <p:spTgt spid="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7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39" dur="750"/>
                                        <p:tgtEl>
                                          <p:spTgt spid="4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0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42" dur="750"/>
                                        <p:tgtEl>
                                          <p:spTgt spid="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3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45" dur="750"/>
                                        <p:tgtEl>
                                          <p:spTgt spid="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6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48" dur="750"/>
                                        <p:tgtEl>
                                          <p:spTgt spid="4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9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51" dur="750"/>
                                        <p:tgtEl>
                                          <p:spTgt spid="4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2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54" dur="750"/>
                                        <p:tgtEl>
                                          <p:spTgt spid="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57" dur="750"/>
                                        <p:tgtEl>
                                          <p:spTgt spid="4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8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60" dur="750"/>
                                        <p:tgtEl>
                                          <p:spTgt spid="4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1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63" dur="750"/>
                                        <p:tgtEl>
                                          <p:spTgt spid="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4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66" dur="750"/>
                                        <p:tgtEl>
                                          <p:spTgt spid="4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7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69" dur="750"/>
                                        <p:tgtEl>
                                          <p:spTgt spid="4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0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72" dur="75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3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75" dur="750"/>
                                        <p:tgtEl>
                                          <p:spTgt spid="4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6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78" dur="750"/>
                                        <p:tgtEl>
                                          <p:spTgt spid="4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9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81" dur="750"/>
                                        <p:tgtEl>
                                          <p:spTgt spid="4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2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84" dur="750"/>
                                        <p:tgtEl>
                                          <p:spTgt spid="4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87" dur="750"/>
                                        <p:tgtEl>
                                          <p:spTgt spid="4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8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90" dur="750"/>
                                        <p:tgtEl>
                                          <p:spTgt spid="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1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93" dur="750"/>
                                        <p:tgtEl>
                                          <p:spTgt spid="4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4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96" dur="750"/>
                                        <p:tgtEl>
                                          <p:spTgt spid="4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7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99" dur="750"/>
                                        <p:tgtEl>
                                          <p:spTgt spid="4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0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02" dur="750"/>
                                        <p:tgtEl>
                                          <p:spTgt spid="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3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05" dur="75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6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08" dur="750"/>
                                        <p:tgtEl>
                                          <p:spTgt spid="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9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11" dur="750"/>
                                        <p:tgtEl>
                                          <p:spTgt spid="4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2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14" dur="75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17" dur="750"/>
                                        <p:tgtEl>
                                          <p:spTgt spid="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8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20" dur="750"/>
                                        <p:tgtEl>
                                          <p:spTgt spid="4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1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23" dur="75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4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26" dur="750"/>
                                        <p:tgtEl>
                                          <p:spTgt spid="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7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29" dur="750"/>
                                        <p:tgtEl>
                                          <p:spTgt spid="4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0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32" dur="750"/>
                                        <p:tgtEl>
                                          <p:spTgt spid="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3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35" dur="750"/>
                                        <p:tgtEl>
                                          <p:spTgt spid="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6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38" dur="75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9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41" dur="75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2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44" dur="750"/>
                                        <p:tgtEl>
                                          <p:spTgt spid="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47" dur="75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8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50" dur="750"/>
                                        <p:tgtEl>
                                          <p:spTgt spid="4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1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53" dur="750"/>
                                        <p:tgtEl>
                                          <p:spTgt spid="4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4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56" dur="750"/>
                                        <p:tgtEl>
                                          <p:spTgt spid="4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7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59" dur="75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0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62" dur="750"/>
                                        <p:tgtEl>
                                          <p:spTgt spid="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3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65" dur="750"/>
                                        <p:tgtEl>
                                          <p:spTgt spid="4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6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68" dur="750"/>
                                        <p:tgtEl>
                                          <p:spTgt spid="4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9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71" dur="750"/>
                                        <p:tgtEl>
                                          <p:spTgt spid="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2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74" dur="750"/>
                                        <p:tgtEl>
                                          <p:spTgt spid="4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77" dur="750"/>
                                        <p:tgtEl>
                                          <p:spTgt spid="4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8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80" dur="750"/>
                                        <p:tgtEl>
                                          <p:spTgt spid="4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1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83" dur="750"/>
                                        <p:tgtEl>
                                          <p:spTgt spid="4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4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86" dur="750"/>
                                        <p:tgtEl>
                                          <p:spTgt spid="4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7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89" dur="750"/>
                                        <p:tgtEl>
                                          <p:spTgt spid="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0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92" dur="750"/>
                                        <p:tgtEl>
                                          <p:spTgt spid="4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3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95" dur="750"/>
                                        <p:tgtEl>
                                          <p:spTgt spid="4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6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98" dur="750"/>
                                        <p:tgtEl>
                                          <p:spTgt spid="4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9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01" dur="750"/>
                                        <p:tgtEl>
                                          <p:spTgt spid="4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2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04" dur="750"/>
                                        <p:tgtEl>
                                          <p:spTgt spid="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07" dur="750"/>
                                        <p:tgtEl>
                                          <p:spTgt spid="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8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10" dur="750"/>
                                        <p:tgtEl>
                                          <p:spTgt spid="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1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13" dur="750"/>
                                        <p:tgtEl>
                                          <p:spTgt spid="4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4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16" dur="750"/>
                                        <p:tgtEl>
                                          <p:spTgt spid="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7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19" dur="750"/>
                                        <p:tgtEl>
                                          <p:spTgt spid="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0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22" dur="750"/>
                                        <p:tgtEl>
                                          <p:spTgt spid="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3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25" dur="750"/>
                                        <p:tgtEl>
                                          <p:spTgt spid="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6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28" dur="750"/>
                                        <p:tgtEl>
                                          <p:spTgt spid="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9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31" dur="750"/>
                                        <p:tgtEl>
                                          <p:spTgt spid="4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2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34" dur="750"/>
                                        <p:tgtEl>
                                          <p:spTgt spid="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37" dur="750"/>
                                        <p:tgtEl>
                                          <p:spTgt spid="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8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40" dur="750"/>
                                        <p:tgtEl>
                                          <p:spTgt spid="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1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43" dur="750"/>
                                        <p:tgtEl>
                                          <p:spTgt spid="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4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46" dur="750"/>
                                        <p:tgtEl>
                                          <p:spTgt spid="4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7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49" dur="750"/>
                                        <p:tgtEl>
                                          <p:spTgt spid="4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0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52" dur="750"/>
                                        <p:tgtEl>
                                          <p:spTgt spid="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3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55" dur="750"/>
                                        <p:tgtEl>
                                          <p:spTgt spid="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6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58" dur="75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9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61" dur="750"/>
                                        <p:tgtEl>
                                          <p:spTgt spid="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2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64" dur="750"/>
                                        <p:tgtEl>
                                          <p:spTgt spid="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67" dur="750"/>
                                        <p:tgtEl>
                                          <p:spTgt spid="4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8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70" dur="750"/>
                                        <p:tgtEl>
                                          <p:spTgt spid="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1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73" dur="750"/>
                                        <p:tgtEl>
                                          <p:spTgt spid="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4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76" dur="750"/>
                                        <p:tgtEl>
                                          <p:spTgt spid="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7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79" dur="750"/>
                                        <p:tgtEl>
                                          <p:spTgt spid="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0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82" dur="750"/>
                                        <p:tgtEl>
                                          <p:spTgt spid="4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3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85" dur="750"/>
                                        <p:tgtEl>
                                          <p:spTgt spid="4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6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88" dur="750"/>
                                        <p:tgtEl>
                                          <p:spTgt spid="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9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91" dur="750"/>
                                        <p:tgtEl>
                                          <p:spTgt spid="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2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94" dur="750"/>
                                        <p:tgtEl>
                                          <p:spTgt spid="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97" dur="750"/>
                                        <p:tgtEl>
                                          <p:spTgt spid="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8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00" dur="750"/>
                                        <p:tgtEl>
                                          <p:spTgt spid="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1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03" dur="75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4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06" dur="750"/>
                                        <p:tgtEl>
                                          <p:spTgt spid="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7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09" dur="750"/>
                                        <p:tgtEl>
                                          <p:spTgt spid="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0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12" dur="750"/>
                                        <p:tgtEl>
                                          <p:spTgt spid="5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3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15" dur="750"/>
                                        <p:tgtEl>
                                          <p:spTgt spid="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6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18" dur="750"/>
                                        <p:tgtEl>
                                          <p:spTgt spid="5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9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21" dur="750"/>
                                        <p:tgtEl>
                                          <p:spTgt spid="5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2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24" dur="750"/>
                                        <p:tgtEl>
                                          <p:spTgt spid="5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27" dur="750"/>
                                        <p:tgtEl>
                                          <p:spTgt spid="5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8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30" dur="750"/>
                                        <p:tgtEl>
                                          <p:spTgt spid="5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1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33" dur="750"/>
                                        <p:tgtEl>
                                          <p:spTgt spid="5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4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36" dur="750"/>
                                        <p:tgtEl>
                                          <p:spTgt spid="5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7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39" dur="750"/>
                                        <p:tgtEl>
                                          <p:spTgt spid="5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0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42" dur="750"/>
                                        <p:tgtEl>
                                          <p:spTgt spid="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3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45" dur="750"/>
                                        <p:tgtEl>
                                          <p:spTgt spid="5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6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48" dur="750"/>
                                        <p:tgtEl>
                                          <p:spTgt spid="5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9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51" dur="750"/>
                                        <p:tgtEl>
                                          <p:spTgt spid="5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2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54" dur="750"/>
                                        <p:tgtEl>
                                          <p:spTgt spid="5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57" dur="750"/>
                                        <p:tgtEl>
                                          <p:spTgt spid="5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8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60" dur="750"/>
                                        <p:tgtEl>
                                          <p:spTgt spid="5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1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63" dur="750"/>
                                        <p:tgtEl>
                                          <p:spTgt spid="5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4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66" dur="750"/>
                                        <p:tgtEl>
                                          <p:spTgt spid="5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7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69" dur="750"/>
                                        <p:tgtEl>
                                          <p:spTgt spid="5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0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72" dur="750"/>
                                        <p:tgtEl>
                                          <p:spTgt spid="5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3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75" dur="750"/>
                                        <p:tgtEl>
                                          <p:spTgt spid="5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6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78" dur="750"/>
                                        <p:tgtEl>
                                          <p:spTgt spid="5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9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81" dur="750"/>
                                        <p:tgtEl>
                                          <p:spTgt spid="5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2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84" dur="750"/>
                                        <p:tgtEl>
                                          <p:spTgt spid="5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87" dur="750"/>
                                        <p:tgtEl>
                                          <p:spTgt spid="5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8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90" dur="750"/>
                                        <p:tgtEl>
                                          <p:spTgt spid="5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1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93" dur="750"/>
                                        <p:tgtEl>
                                          <p:spTgt spid="5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4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96" dur="750"/>
                                        <p:tgtEl>
                                          <p:spTgt spid="5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7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99" dur="750"/>
                                        <p:tgtEl>
                                          <p:spTgt spid="5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0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802" dur="750"/>
                                        <p:tgtEl>
                                          <p:spTgt spid="5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3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805" dur="750"/>
                                        <p:tgtEl>
                                          <p:spTgt spid="5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6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808" dur="750"/>
                                        <p:tgtEl>
                                          <p:spTgt spid="5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9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811" dur="750"/>
                                        <p:tgtEl>
                                          <p:spTgt spid="5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2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814" dur="750"/>
                                        <p:tgtEl>
                                          <p:spTgt spid="5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817" dur="750"/>
                                        <p:tgtEl>
                                          <p:spTgt spid="5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8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820" dur="750"/>
                                        <p:tgtEl>
                                          <p:spTgt spid="5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1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823" dur="750"/>
                                        <p:tgtEl>
                                          <p:spTgt spid="5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56" grpId="0"/>
      <p:bldP spid="2657" grpId="0"/>
      <p:bldP spid="275" grpId="0" animBg="1"/>
      <p:bldP spid="276" grpId="0" animBg="1"/>
      <p:bldP spid="277" grpId="0" animBg="1"/>
      <p:bldP spid="278" grpId="0" animBg="1"/>
      <p:bldP spid="279" grpId="0" animBg="1"/>
      <p:bldP spid="280" grpId="0" animBg="1"/>
      <p:bldP spid="281" grpId="0" animBg="1"/>
      <p:bldP spid="282" grpId="0" animBg="1"/>
      <p:bldP spid="283" grpId="0" animBg="1"/>
      <p:bldP spid="284" grpId="0" animBg="1"/>
      <p:bldP spid="285" grpId="0" animBg="1"/>
      <p:bldP spid="286" grpId="0" animBg="1"/>
      <p:bldP spid="287" grpId="0" animBg="1"/>
      <p:bldP spid="288" grpId="0" animBg="1"/>
      <p:bldP spid="289" grpId="0" animBg="1"/>
      <p:bldP spid="290" grpId="0" animBg="1"/>
      <p:bldP spid="291" grpId="0" animBg="1"/>
      <p:bldP spid="292" grpId="0" animBg="1"/>
      <p:bldP spid="293" grpId="0" animBg="1"/>
      <p:bldP spid="294" grpId="0" animBg="1"/>
      <p:bldP spid="295" grpId="0" animBg="1"/>
      <p:bldP spid="296" grpId="0" animBg="1"/>
      <p:bldP spid="297" grpId="0" animBg="1"/>
      <p:bldP spid="298" grpId="0" animBg="1"/>
      <p:bldP spid="299" grpId="0" animBg="1"/>
      <p:bldP spid="300" grpId="0" animBg="1"/>
      <p:bldP spid="301" grpId="0" animBg="1"/>
      <p:bldP spid="302" grpId="0" animBg="1"/>
      <p:bldP spid="303" grpId="0" animBg="1"/>
      <p:bldP spid="304" grpId="0" animBg="1"/>
      <p:bldP spid="305" grpId="0" animBg="1"/>
      <p:bldP spid="306" grpId="0" animBg="1"/>
      <p:bldP spid="307" grpId="0" animBg="1"/>
      <p:bldP spid="308" grpId="0" animBg="1"/>
      <p:bldP spid="309" grpId="0" animBg="1"/>
      <p:bldP spid="310" grpId="0" animBg="1"/>
      <p:bldP spid="311" grpId="0" animBg="1"/>
      <p:bldP spid="312" grpId="0" animBg="1"/>
      <p:bldP spid="313" grpId="0" animBg="1"/>
      <p:bldP spid="314" grpId="0" animBg="1"/>
      <p:bldP spid="315" grpId="0" animBg="1"/>
      <p:bldP spid="316" grpId="0" animBg="1"/>
      <p:bldP spid="317" grpId="0" animBg="1"/>
      <p:bldP spid="318" grpId="0" animBg="1"/>
      <p:bldP spid="319" grpId="0" animBg="1"/>
      <p:bldP spid="320" grpId="0" animBg="1"/>
      <p:bldP spid="321" grpId="0" animBg="1"/>
      <p:bldP spid="322" grpId="0" animBg="1"/>
      <p:bldP spid="323" grpId="0" animBg="1"/>
      <p:bldP spid="324" grpId="0" animBg="1"/>
      <p:bldP spid="325" grpId="0" animBg="1"/>
      <p:bldP spid="326" grpId="0" animBg="1"/>
      <p:bldP spid="327" grpId="0" animBg="1"/>
      <p:bldP spid="328" grpId="0" animBg="1"/>
      <p:bldP spid="329" grpId="0" animBg="1"/>
      <p:bldP spid="330" grpId="0" animBg="1"/>
      <p:bldP spid="331" grpId="0" animBg="1"/>
      <p:bldP spid="332" grpId="0" animBg="1"/>
      <p:bldP spid="333" grpId="0" animBg="1"/>
      <p:bldP spid="334" grpId="0" animBg="1"/>
      <p:bldP spid="335" grpId="0" animBg="1"/>
      <p:bldP spid="336" grpId="0" animBg="1"/>
      <p:bldP spid="337" grpId="0" animBg="1"/>
      <p:bldP spid="338" grpId="0" animBg="1"/>
      <p:bldP spid="339" grpId="0" animBg="1"/>
      <p:bldP spid="340" grpId="0" animBg="1"/>
      <p:bldP spid="341" grpId="0" animBg="1"/>
      <p:bldP spid="342" grpId="0" animBg="1"/>
      <p:bldP spid="343" grpId="0" animBg="1"/>
      <p:bldP spid="344" grpId="0" animBg="1"/>
      <p:bldP spid="345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  <p:bldP spid="356" grpId="0" animBg="1"/>
      <p:bldP spid="357" grpId="0" animBg="1"/>
      <p:bldP spid="358" grpId="0" animBg="1"/>
      <p:bldP spid="359" grpId="0" animBg="1"/>
      <p:bldP spid="360" grpId="0" animBg="1"/>
      <p:bldP spid="361" grpId="0" animBg="1"/>
      <p:bldP spid="362" grpId="0" animBg="1"/>
      <p:bldP spid="363" grpId="0" animBg="1"/>
      <p:bldP spid="364" grpId="0" animBg="1"/>
      <p:bldP spid="365" grpId="0" animBg="1"/>
      <p:bldP spid="366" grpId="0" animBg="1"/>
      <p:bldP spid="367" grpId="0" animBg="1"/>
      <p:bldP spid="368" grpId="0" animBg="1"/>
      <p:bldP spid="369" grpId="0" animBg="1"/>
      <p:bldP spid="370" grpId="0" animBg="1"/>
      <p:bldP spid="371" grpId="0" animBg="1"/>
      <p:bldP spid="372" grpId="0" animBg="1"/>
      <p:bldP spid="373" grpId="0" animBg="1"/>
      <p:bldP spid="374" grpId="0" animBg="1"/>
      <p:bldP spid="375" grpId="0" animBg="1"/>
      <p:bldP spid="376" grpId="0" animBg="1"/>
      <p:bldP spid="377" grpId="0" animBg="1"/>
      <p:bldP spid="378" grpId="0" animBg="1"/>
      <p:bldP spid="379" grpId="0" animBg="1"/>
      <p:bldP spid="380" grpId="0" animBg="1"/>
      <p:bldP spid="381" grpId="0" animBg="1"/>
      <p:bldP spid="382" grpId="0" animBg="1"/>
      <p:bldP spid="383" grpId="0" animBg="1"/>
      <p:bldP spid="384" grpId="0" animBg="1"/>
      <p:bldP spid="385" grpId="0" animBg="1"/>
      <p:bldP spid="386" grpId="0" animBg="1"/>
      <p:bldP spid="387" grpId="0" animBg="1"/>
      <p:bldP spid="388" grpId="0" animBg="1"/>
      <p:bldP spid="389" grpId="0" animBg="1"/>
      <p:bldP spid="390" grpId="0" animBg="1"/>
      <p:bldP spid="391" grpId="0" animBg="1"/>
      <p:bldP spid="392" grpId="0" animBg="1"/>
      <p:bldP spid="393" grpId="0" animBg="1"/>
      <p:bldP spid="394" grpId="0" animBg="1"/>
      <p:bldP spid="395" grpId="0" animBg="1"/>
      <p:bldP spid="396" grpId="0" animBg="1"/>
      <p:bldP spid="397" grpId="0" animBg="1"/>
      <p:bldP spid="398" grpId="0" animBg="1"/>
      <p:bldP spid="399" grpId="0" animBg="1"/>
      <p:bldP spid="400" grpId="0" animBg="1"/>
      <p:bldP spid="401" grpId="0" animBg="1"/>
      <p:bldP spid="402" grpId="0" animBg="1"/>
      <p:bldP spid="403" grpId="0" animBg="1"/>
      <p:bldP spid="404" grpId="0" animBg="1"/>
      <p:bldP spid="405" grpId="0" animBg="1"/>
      <p:bldP spid="406" grpId="0" animBg="1"/>
      <p:bldP spid="407" grpId="0" animBg="1"/>
      <p:bldP spid="408" grpId="0" animBg="1"/>
      <p:bldP spid="409" grpId="0" animBg="1"/>
      <p:bldP spid="410" grpId="0" animBg="1"/>
      <p:bldP spid="411" grpId="0" animBg="1"/>
      <p:bldP spid="412" grpId="0" animBg="1"/>
      <p:bldP spid="413" grpId="0" animBg="1"/>
      <p:bldP spid="414" grpId="0" animBg="1"/>
      <p:bldP spid="415" grpId="0" animBg="1"/>
      <p:bldP spid="416" grpId="0" animBg="1"/>
      <p:bldP spid="417" grpId="0" animBg="1"/>
      <p:bldP spid="418" grpId="0" animBg="1"/>
      <p:bldP spid="419" grpId="0" animBg="1"/>
      <p:bldP spid="420" grpId="0" animBg="1"/>
      <p:bldP spid="421" grpId="0" animBg="1"/>
      <p:bldP spid="422" grpId="0" animBg="1"/>
      <p:bldP spid="423" grpId="0" animBg="1"/>
      <p:bldP spid="424" grpId="0" animBg="1"/>
      <p:bldP spid="425" grpId="0" animBg="1"/>
      <p:bldP spid="426" grpId="0" animBg="1"/>
      <p:bldP spid="427" grpId="0" animBg="1"/>
      <p:bldP spid="428" grpId="0" animBg="1"/>
      <p:bldP spid="429" grpId="0" animBg="1"/>
      <p:bldP spid="430" grpId="0" animBg="1"/>
      <p:bldP spid="431" grpId="0" animBg="1"/>
      <p:bldP spid="432" grpId="0" animBg="1"/>
      <p:bldP spid="433" grpId="0" animBg="1"/>
      <p:bldP spid="434" grpId="0" animBg="1"/>
      <p:bldP spid="435" grpId="0" animBg="1"/>
      <p:bldP spid="436" grpId="0" animBg="1"/>
      <p:bldP spid="437" grpId="0" animBg="1"/>
      <p:bldP spid="438" grpId="0" animBg="1"/>
      <p:bldP spid="439" grpId="0" animBg="1"/>
      <p:bldP spid="440" grpId="0" animBg="1"/>
      <p:bldP spid="441" grpId="0" animBg="1"/>
      <p:bldP spid="442" grpId="0" animBg="1"/>
      <p:bldP spid="443" grpId="0" animBg="1"/>
      <p:bldP spid="444" grpId="0" animBg="1"/>
      <p:bldP spid="445" grpId="0" animBg="1"/>
      <p:bldP spid="446" grpId="0" animBg="1"/>
      <p:bldP spid="447" grpId="0" animBg="1"/>
      <p:bldP spid="448" grpId="0" animBg="1"/>
      <p:bldP spid="449" grpId="0" animBg="1"/>
      <p:bldP spid="450" grpId="0" animBg="1"/>
      <p:bldP spid="451" grpId="0" animBg="1"/>
      <p:bldP spid="452" grpId="0" animBg="1"/>
      <p:bldP spid="453" grpId="0" animBg="1"/>
      <p:bldP spid="454" grpId="0" animBg="1"/>
      <p:bldP spid="455" grpId="0" animBg="1"/>
      <p:bldP spid="456" grpId="0" animBg="1"/>
      <p:bldP spid="457" grpId="0" animBg="1"/>
      <p:bldP spid="458" grpId="0" animBg="1"/>
      <p:bldP spid="459" grpId="0" animBg="1"/>
      <p:bldP spid="460" grpId="0" animBg="1"/>
      <p:bldP spid="461" grpId="0" animBg="1"/>
      <p:bldP spid="462" grpId="0" animBg="1"/>
      <p:bldP spid="463" grpId="0" animBg="1"/>
      <p:bldP spid="464" grpId="0" animBg="1"/>
      <p:bldP spid="465" grpId="0" animBg="1"/>
      <p:bldP spid="466" grpId="0" animBg="1"/>
      <p:bldP spid="467" grpId="0" animBg="1"/>
      <p:bldP spid="468" grpId="0" animBg="1"/>
      <p:bldP spid="469" grpId="0" animBg="1"/>
      <p:bldP spid="470" grpId="0" animBg="1"/>
      <p:bldP spid="471" grpId="0" animBg="1"/>
      <p:bldP spid="472" grpId="0" animBg="1"/>
      <p:bldP spid="473" grpId="0" animBg="1"/>
      <p:bldP spid="474" grpId="0" animBg="1"/>
      <p:bldP spid="475" grpId="0" animBg="1"/>
      <p:bldP spid="476" grpId="0" animBg="1"/>
      <p:bldP spid="477" grpId="0" animBg="1"/>
      <p:bldP spid="478" grpId="0" animBg="1"/>
      <p:bldP spid="479" grpId="0" animBg="1"/>
      <p:bldP spid="480" grpId="0" animBg="1"/>
      <p:bldP spid="481" grpId="0" animBg="1"/>
      <p:bldP spid="482" grpId="0" animBg="1"/>
      <p:bldP spid="483" grpId="0" animBg="1"/>
      <p:bldP spid="484" grpId="0" animBg="1"/>
      <p:bldP spid="485" grpId="0" animBg="1"/>
      <p:bldP spid="486" grpId="0" animBg="1"/>
      <p:bldP spid="487" grpId="0" animBg="1"/>
      <p:bldP spid="488" grpId="0" animBg="1"/>
      <p:bldP spid="489" grpId="0" animBg="1"/>
      <p:bldP spid="490" grpId="0" animBg="1"/>
      <p:bldP spid="491" grpId="0" animBg="1"/>
      <p:bldP spid="492" grpId="0" animBg="1"/>
      <p:bldP spid="493" grpId="0" animBg="1"/>
      <p:bldP spid="494" grpId="0" animBg="1"/>
      <p:bldP spid="495" grpId="0" animBg="1"/>
      <p:bldP spid="496" grpId="0" animBg="1"/>
      <p:bldP spid="497" grpId="0" animBg="1"/>
      <p:bldP spid="498" grpId="0" animBg="1"/>
      <p:bldP spid="499" grpId="0" animBg="1"/>
      <p:bldP spid="500" grpId="0" animBg="1"/>
      <p:bldP spid="501" grpId="0" animBg="1"/>
      <p:bldP spid="502" grpId="0" animBg="1"/>
      <p:bldP spid="503" grpId="0" animBg="1"/>
      <p:bldP spid="504" grpId="0" animBg="1"/>
      <p:bldP spid="505" grpId="0" animBg="1"/>
      <p:bldP spid="506" grpId="0" animBg="1"/>
      <p:bldP spid="507" grpId="0" animBg="1"/>
      <p:bldP spid="508" grpId="0" animBg="1"/>
      <p:bldP spid="509" grpId="0" animBg="1"/>
      <p:bldP spid="510" grpId="0" animBg="1"/>
      <p:bldP spid="511" grpId="0" animBg="1"/>
      <p:bldP spid="512" grpId="0" animBg="1"/>
      <p:bldP spid="513" grpId="0" animBg="1"/>
      <p:bldP spid="514" grpId="0" animBg="1"/>
      <p:bldP spid="515" grpId="0" animBg="1"/>
      <p:bldP spid="516" grpId="0" animBg="1"/>
      <p:bldP spid="517" grpId="0" animBg="1"/>
      <p:bldP spid="518" grpId="0" animBg="1"/>
      <p:bldP spid="519" grpId="0" animBg="1"/>
      <p:bldP spid="520" grpId="0" animBg="1"/>
      <p:bldP spid="521" grpId="0" animBg="1"/>
      <p:bldP spid="522" grpId="0" animBg="1"/>
      <p:bldP spid="523" grpId="0" animBg="1"/>
      <p:bldP spid="524" grpId="0" animBg="1"/>
      <p:bldP spid="525" grpId="0" animBg="1"/>
      <p:bldP spid="526" grpId="0" animBg="1"/>
      <p:bldP spid="527" grpId="0" animBg="1"/>
      <p:bldP spid="528" grpId="0" animBg="1"/>
      <p:bldP spid="529" grpId="0" animBg="1"/>
      <p:bldP spid="530" grpId="0" animBg="1"/>
      <p:bldP spid="531" grpId="0" animBg="1"/>
      <p:bldP spid="532" grpId="0" animBg="1"/>
      <p:bldP spid="533" grpId="0" animBg="1"/>
      <p:bldP spid="534" grpId="0" animBg="1"/>
      <p:bldP spid="535" grpId="0" animBg="1"/>
      <p:bldP spid="536" grpId="0" animBg="1"/>
      <p:bldP spid="537" grpId="0" animBg="1"/>
      <p:bldP spid="538" grpId="0" animBg="1"/>
      <p:bldP spid="539" grpId="0" animBg="1"/>
      <p:bldP spid="540" grpId="0" animBg="1"/>
      <p:bldP spid="541" grpId="0" animBg="1"/>
      <p:bldP spid="542" grpId="0" animBg="1"/>
      <p:bldP spid="543" grpId="0" animBg="1"/>
      <p:bldP spid="544" grpId="0" animBg="1"/>
      <p:bldP spid="545" grpId="0" animBg="1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8" name="Picture 4">
            <a:extLst>
              <a:ext uri="{FF2B5EF4-FFF2-40B4-BE49-F238E27FC236}">
                <a16:creationId xmlns:a16="http://schemas.microsoft.com/office/drawing/2014/main" id="{77106FB9-8A19-4884-8E7F-FC920461C67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279" t="14198" r="22451" b="17349"/>
          <a:stretch/>
        </p:blipFill>
        <p:spPr bwMode="auto">
          <a:xfrm>
            <a:off x="4858247" y="941732"/>
            <a:ext cx="2822713" cy="32600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F3469AAB-0752-4859-945C-DF55CA441DDA}"/>
              </a:ext>
            </a:extLst>
          </p:cNvPr>
          <p:cNvSpPr txBox="1"/>
          <p:nvPr/>
        </p:nvSpPr>
        <p:spPr>
          <a:xfrm>
            <a:off x="468873" y="1860785"/>
            <a:ext cx="4103127" cy="14219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 sz="3600" noProof="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Thiết</a:t>
            </a:r>
            <a:r>
              <a:rPr lang="en-US" sz="3600" noProof="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3600" noProof="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bị</a:t>
            </a:r>
            <a:r>
              <a:rPr lang="en-US" sz="3600" noProof="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3600" noProof="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bắn</a:t>
            </a:r>
            <a:r>
              <a:rPr lang="en-US" sz="3600" noProof="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3600" noProof="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tốc</a:t>
            </a:r>
            <a:r>
              <a:rPr lang="en-US" sz="3600" noProof="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3600" noProof="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độ</a:t>
            </a:r>
            <a:endParaRPr lang="en-US" sz="3600" noProof="0" dirty="0">
              <a:solidFill>
                <a:srgbClr val="16433D"/>
              </a:solidFill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600" b="0" i="0" u="none" strike="noStrike" kern="0" cap="none" spc="0" normalizeH="0" baseline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Súng</a:t>
            </a:r>
            <a:r>
              <a:rPr kumimoji="0" lang="en-US" sz="3600" b="0" i="0" u="none" strike="noStrike" kern="0" cap="none" spc="0" normalizeH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“</a:t>
            </a:r>
            <a:r>
              <a:rPr kumimoji="0" lang="en-US" sz="3600" b="0" i="0" u="none" strike="noStrike" kern="0" cap="none" spc="0" normalizeH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bắn</a:t>
            </a:r>
            <a:r>
              <a:rPr kumimoji="0" lang="en-US" sz="3600" b="0" i="0" u="none" strike="noStrike" kern="0" cap="none" spc="0" normalizeH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3600" b="0" i="0" u="none" strike="noStrike" kern="0" cap="none" spc="0" normalizeH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tốc</a:t>
            </a:r>
            <a:r>
              <a:rPr kumimoji="0" lang="en-US" sz="3600" b="0" i="0" u="none" strike="noStrike" kern="0" cap="none" spc="0" normalizeH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 </a:t>
            </a:r>
            <a:r>
              <a:rPr kumimoji="0" lang="en-US" sz="3600" b="0" i="0" u="none" strike="noStrike" kern="0" cap="none" spc="0" normalizeH="0" dirty="0" err="1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độ</a:t>
            </a:r>
            <a:r>
              <a:rPr kumimoji="0" lang="en-US" sz="3600" b="0" i="0" u="none" strike="noStrike" kern="0" cap="none" spc="0" normalizeH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”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srgbClr val="16433D"/>
              </a:solidFill>
              <a:effectLst/>
              <a:uLnTx/>
              <a:uFillTx/>
              <a:latin typeface="#9Slide03 Arima Madurai Black" panose="00000A00000000000000" pitchFamily="2" charset="-93"/>
              <a:cs typeface="#9Slide03 Arima Madurai Black" panose="00000A00000000000000" pitchFamily="2" charset="-93"/>
              <a:sym typeface="Arial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62430F98-B1DF-4EE0-89B4-19FF20DF3472}"/>
              </a:ext>
            </a:extLst>
          </p:cNvPr>
          <p:cNvCxnSpPr>
            <a:cxnSpLocks/>
          </p:cNvCxnSpPr>
          <p:nvPr/>
        </p:nvCxnSpPr>
        <p:spPr>
          <a:xfrm>
            <a:off x="-209545" y="6237407"/>
            <a:ext cx="9629029" cy="0"/>
          </a:xfrm>
          <a:prstGeom prst="line">
            <a:avLst/>
          </a:prstGeom>
          <a:ln w="57150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" name="Picture 2">
            <a:extLst>
              <a:ext uri="{FF2B5EF4-FFF2-40B4-BE49-F238E27FC236}">
                <a16:creationId xmlns:a16="http://schemas.microsoft.com/office/drawing/2014/main" id="{6D8E4D7D-D53E-425A-89E1-F67A54C1DB4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5472" b="24310"/>
          <a:stretch/>
        </p:blipFill>
        <p:spPr bwMode="auto">
          <a:xfrm flipH="1">
            <a:off x="-2247970" y="3598860"/>
            <a:ext cx="1786392" cy="8970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5443542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Picture 25">
            <a:extLst>
              <a:ext uri="{FF2B5EF4-FFF2-40B4-BE49-F238E27FC236}">
                <a16:creationId xmlns:a16="http://schemas.microsoft.com/office/drawing/2014/main" id="{DAAD148D-5749-4174-952D-BCDBDEED4E9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6200000">
            <a:off x="4138797" y="1916003"/>
            <a:ext cx="806046" cy="4571998"/>
          </a:xfrm>
          <a:prstGeom prst="rect">
            <a:avLst/>
          </a:prstGeom>
        </p:spPr>
      </p:pic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F690BA27-CD31-4EE3-B59C-E706EC336087}"/>
              </a:ext>
            </a:extLst>
          </p:cNvPr>
          <p:cNvCxnSpPr>
            <a:cxnSpLocks/>
          </p:cNvCxnSpPr>
          <p:nvPr/>
        </p:nvCxnSpPr>
        <p:spPr>
          <a:xfrm>
            <a:off x="-246490" y="4858935"/>
            <a:ext cx="9629029" cy="0"/>
          </a:xfrm>
          <a:prstGeom prst="line">
            <a:avLst/>
          </a:prstGeom>
          <a:ln w="57150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122" name="Picture 2">
            <a:extLst>
              <a:ext uri="{FF2B5EF4-FFF2-40B4-BE49-F238E27FC236}">
                <a16:creationId xmlns:a16="http://schemas.microsoft.com/office/drawing/2014/main" id="{EE2274D9-AB0C-42F9-BE97-A268039E747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5472" b="24310"/>
          <a:stretch/>
        </p:blipFill>
        <p:spPr bwMode="auto">
          <a:xfrm flipH="1">
            <a:off x="882914" y="4092154"/>
            <a:ext cx="1786392" cy="8970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4">
            <a:extLst>
              <a:ext uri="{FF2B5EF4-FFF2-40B4-BE49-F238E27FC236}">
                <a16:creationId xmlns:a16="http://schemas.microsoft.com/office/drawing/2014/main" id="{7EFE7B59-8788-43C2-8131-E6F30DEED6D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279" t="14198" r="22451" b="17349"/>
          <a:stretch/>
        </p:blipFill>
        <p:spPr bwMode="auto">
          <a:xfrm flipH="1">
            <a:off x="315359" y="96836"/>
            <a:ext cx="1125647" cy="13000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7BD2097F-046B-4408-BDCF-71B12C9BE546}"/>
              </a:ext>
            </a:extLst>
          </p:cNvPr>
          <p:cNvCxnSpPr>
            <a:cxnSpLocks/>
            <a:endCxn id="5122" idx="0"/>
          </p:cNvCxnSpPr>
          <p:nvPr/>
        </p:nvCxnSpPr>
        <p:spPr>
          <a:xfrm>
            <a:off x="1288473" y="1037150"/>
            <a:ext cx="487637" cy="3055004"/>
          </a:xfrm>
          <a:prstGeom prst="line">
            <a:avLst/>
          </a:prstGeom>
          <a:ln>
            <a:solidFill>
              <a:srgbClr val="BC2C3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>
            <a:extLst>
              <a:ext uri="{FF2B5EF4-FFF2-40B4-BE49-F238E27FC236}">
                <a16:creationId xmlns:a16="http://schemas.microsoft.com/office/drawing/2014/main" id="{EE47C3E2-D6BC-4A7B-9B0F-46A3CBB790EB}"/>
              </a:ext>
            </a:extLst>
          </p:cNvPr>
          <p:cNvSpPr txBox="1"/>
          <p:nvPr/>
        </p:nvSpPr>
        <p:spPr>
          <a:xfrm>
            <a:off x="808762" y="1823853"/>
            <a:ext cx="553864" cy="15819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  <a:defRPr/>
            </a:pPr>
            <a:r>
              <a:rPr lang="en-US" sz="2200" dirty="0" smtClean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</a:t>
            </a:r>
            <a:r>
              <a:rPr lang="en-US" sz="2200" baseline="-25000" noProof="0" dirty="0" smtClean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1;</a:t>
            </a:r>
          </a:p>
          <a:p>
            <a:pPr algn="ctr">
              <a:lnSpc>
                <a:spcPct val="120000"/>
              </a:lnSpc>
              <a:defRPr/>
            </a:pP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v</a:t>
            </a:r>
            <a:r>
              <a:rPr lang="en-US" sz="2200" baseline="-25000" dirty="0" smtClean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1;</a:t>
            </a:r>
            <a:endParaRPr lang="en-US" sz="2200" baseline="-25000" dirty="0">
              <a:solidFill>
                <a:srgbClr val="16433D"/>
              </a:solidFill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  <a:p>
            <a:pPr algn="ctr">
              <a:lnSpc>
                <a:spcPct val="120000"/>
              </a:lnSpc>
              <a:defRPr/>
            </a:pPr>
            <a:r>
              <a:rPr lang="en-US" sz="2200" dirty="0" smtClean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s</a:t>
            </a:r>
            <a:r>
              <a:rPr lang="en-US" sz="2200" baseline="-25000" dirty="0" smtClean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1</a:t>
            </a:r>
            <a:endParaRPr lang="en-US" sz="2200" baseline="-25000" dirty="0">
              <a:solidFill>
                <a:srgbClr val="16433D"/>
              </a:solidFill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lang="en-US" sz="2200" baseline="-25000" noProof="0" dirty="0" smtClean="0">
              <a:solidFill>
                <a:srgbClr val="16433D"/>
              </a:solidFill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3DEF20CA-987F-4CCE-AD71-7DE15CE844D6}"/>
                  </a:ext>
                </a:extLst>
              </p:cNvPr>
              <p:cNvSpPr txBox="1"/>
              <p:nvPr/>
            </p:nvSpPr>
            <p:spPr>
              <a:xfrm>
                <a:off x="2143816" y="37143"/>
                <a:ext cx="4101863" cy="86017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lvl="0">
                  <a:lnSpc>
                    <a:spcPct val="150000"/>
                  </a:lnSpc>
                  <a:defRPr/>
                </a:pPr>
                <a14:m>
                  <m:oMath xmlns:m="http://schemas.openxmlformats.org/officeDocument/2006/math">
                    <m:sSub>
                      <m:sSubPr>
                        <m:ctrlPr>
                          <a:rPr kumimoji="0" lang="en-US" sz="1800" b="0" i="1" u="none" strike="noStrike" kern="0" cap="none" spc="0" normalizeH="0" noProof="0" smtClean="0">
                            <a:ln>
                              <a:noFill/>
                            </a:ln>
                            <a:solidFill>
                              <a:srgbClr val="16433D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#9Slide03 Arima Madurai Black" panose="00000A00000000000000" pitchFamily="2" charset="-93"/>
                            <a:sym typeface="Arial"/>
                          </a:rPr>
                        </m:ctrlPr>
                      </m:sSubPr>
                      <m:e>
                        <m:r>
                          <m:rPr>
                            <m:nor/>
                          </m:rPr>
                          <a:rPr lang="en-US" sz="1800" dirty="0">
                            <a:solidFill>
                              <a:srgbClr val="16433D"/>
                            </a:solidFill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</a:rPr>
                          <m:t>s</m:t>
                        </m:r>
                      </m:e>
                      <m:sub>
                        <m:r>
                          <m:rPr>
                            <m:nor/>
                          </m:rPr>
                          <a:rPr lang="en-US" sz="1800" dirty="0">
                            <a:solidFill>
                              <a:srgbClr val="16433D"/>
                            </a:solidFill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</a:rPr>
                          <m:t>1</m:t>
                        </m:r>
                      </m:sub>
                    </m:sSub>
                  </m:oMath>
                </a14:m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16433D"/>
                    </a:solidFill>
                    <a:effectLst/>
                    <a:uLnTx/>
                    <a:uFillTx/>
                    <a:latin typeface="#9Slide03 Arima Madurai Black" panose="00000A00000000000000" pitchFamily="2" charset="-93"/>
                    <a:cs typeface="#9Slide03 Arima Madurai Black" panose="00000A00000000000000" pitchFamily="2" charset="-93"/>
                    <a:sym typeface="Arial"/>
                  </a:rPr>
                  <a:t> = </a:t>
                </a:r>
                <a14:m>
                  <m:oMath xmlns:m="http://schemas.openxmlformats.org/officeDocument/2006/math">
                    <m:f>
                      <m:fPr>
                        <m:ctrlPr>
                          <a:rPr kumimoji="0" lang="en-US" sz="18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16433D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#9Slide03 Arima Madurai Black" panose="00000A00000000000000" pitchFamily="2" charset="-93"/>
                            <a:sym typeface="Arial"/>
                          </a:rPr>
                        </m:ctrlPr>
                      </m:fPr>
                      <m:num>
                        <m:sSub>
                          <m:sSubPr>
                            <m:ctrlPr>
                              <a:rPr kumimoji="0" lang="en-US" sz="1800" b="0" i="1" u="none" strike="noStrike" kern="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16433D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#9Slide03 Arima Madurai Black" panose="00000A00000000000000" pitchFamily="2" charset="-93"/>
                                <a:sym typeface="Arial"/>
                              </a:rPr>
                            </m:ctrlPr>
                          </m:sSubPr>
                          <m:e>
                            <m:r>
                              <m:rPr>
                                <m:nor/>
                              </m:rPr>
                              <a:rPr lang="en-US" sz="1800" b="1" dirty="0">
                                <a:solidFill>
                                  <a:srgbClr val="16433D"/>
                                </a:solidFill>
                                <a:latin typeface="#9Slide03 Arima Madurai Black" panose="00000A00000000000000" pitchFamily="2" charset="0"/>
                                <a:cs typeface="#9Slide03 Arima Madurai Black" panose="00000A00000000000000" pitchFamily="2" charset="0"/>
                              </a:rPr>
                              <m:t>(</m:t>
                            </m:r>
                            <m:r>
                              <m:rPr>
                                <m:nor/>
                              </m:rPr>
                              <a:rPr lang="en-US" sz="1800" dirty="0">
                                <a:solidFill>
                                  <a:srgbClr val="16433D"/>
                                </a:solidFill>
                                <a:latin typeface="#9Slide03 Arima Madurai Black" panose="00000A00000000000000" pitchFamily="2" charset="-93"/>
                                <a:cs typeface="#9Slide03 Arima Madurai Black" panose="00000A00000000000000" pitchFamily="2" charset="-93"/>
                              </a:rPr>
                              <m:t>t</m:t>
                            </m:r>
                          </m:e>
                          <m:sub>
                            <m:r>
                              <m:rPr>
                                <m:nor/>
                              </m:rPr>
                              <a:rPr lang="en-US" sz="1800" dirty="0">
                                <a:solidFill>
                                  <a:srgbClr val="16433D"/>
                                </a:solidFill>
                                <a:latin typeface="#9Slide03 Arima Madurai Black" panose="00000A00000000000000" pitchFamily="2" charset="-93"/>
                                <a:cs typeface="#9Slide03 Arima Madurai Black" panose="00000A00000000000000" pitchFamily="2" charset="-93"/>
                              </a:rPr>
                              <m:t>nh</m:t>
                            </m:r>
                            <m:r>
                              <m:rPr>
                                <m:nor/>
                              </m:rPr>
                              <a:rPr lang="en-US" sz="1800" dirty="0">
                                <a:solidFill>
                                  <a:srgbClr val="16433D"/>
                                </a:solidFill>
                                <a:latin typeface="#9Slide03 Arima Madurai Black" panose="00000A00000000000000" pitchFamily="2" charset="-93"/>
                                <a:cs typeface="#9Slide03 Arima Madurai Black" panose="00000A00000000000000" pitchFamily="2" charset="-93"/>
                              </a:rPr>
                              <m:t>ậ</m:t>
                            </m:r>
                            <m:r>
                              <m:rPr>
                                <m:nor/>
                              </m:rPr>
                              <a:rPr lang="en-US" sz="1800" dirty="0">
                                <a:solidFill>
                                  <a:srgbClr val="16433D"/>
                                </a:solidFill>
                                <a:latin typeface="#9Slide03 Arima Madurai Black" panose="00000A00000000000000" pitchFamily="2" charset="-93"/>
                                <a:cs typeface="#9Slide03 Arima Madurai Black" panose="00000A00000000000000" pitchFamily="2" charset="-93"/>
                              </a:rPr>
                              <m:t>n</m:t>
                            </m:r>
                            <m:r>
                              <m:rPr>
                                <m:nor/>
                              </m:rPr>
                              <a:rPr lang="en-US" sz="1800" dirty="0">
                                <a:solidFill>
                                  <a:srgbClr val="16433D"/>
                                </a:solidFill>
                                <a:latin typeface="#9Slide03 Arima Madurai Black" panose="00000A00000000000000" pitchFamily="2" charset="-93"/>
                                <a:cs typeface="#9Slide03 Arima Madurai Black" panose="00000A00000000000000" pitchFamily="2" charset="-93"/>
                              </a:rPr>
                              <m:t> </m:t>
                            </m:r>
                            <m:r>
                              <m:rPr>
                                <m:nor/>
                              </m:rPr>
                              <a:rPr lang="en-US" sz="1800" dirty="0">
                                <a:solidFill>
                                  <a:srgbClr val="16433D"/>
                                </a:solidFill>
                                <a:latin typeface="#9Slide03 Arima Madurai Black" panose="00000A00000000000000" pitchFamily="2" charset="-93"/>
                                <a:cs typeface="#9Slide03 Arima Madurai Black" panose="00000A00000000000000" pitchFamily="2" charset="-93"/>
                              </a:rPr>
                              <m:t>l</m:t>
                            </m:r>
                            <m:r>
                              <m:rPr>
                                <m:nor/>
                              </m:rPr>
                              <a:rPr lang="en-US" sz="1800" dirty="0">
                                <a:solidFill>
                                  <a:srgbClr val="16433D"/>
                                </a:solidFill>
                                <a:latin typeface="#9Slide03 Arima Madurai Black" panose="00000A00000000000000" pitchFamily="2" charset="-93"/>
                                <a:cs typeface="#9Slide03 Arima Madurai Black" panose="00000A00000000000000" pitchFamily="2" charset="-93"/>
                              </a:rPr>
                              <m:t>ạ</m:t>
                            </m:r>
                            <m:r>
                              <m:rPr>
                                <m:nor/>
                              </m:rPr>
                              <a:rPr lang="en-US" sz="1800" dirty="0">
                                <a:solidFill>
                                  <a:srgbClr val="16433D"/>
                                </a:solidFill>
                                <a:latin typeface="#9Slide03 Arima Madurai Black" panose="00000A00000000000000" pitchFamily="2" charset="-93"/>
                                <a:cs typeface="#9Slide03 Arima Madurai Black" panose="00000A00000000000000" pitchFamily="2" charset="-93"/>
                              </a:rPr>
                              <m:t>i</m:t>
                            </m:r>
                          </m:sub>
                        </m:sSub>
                        <m:r>
                          <m:rPr>
                            <m:nor/>
                          </m:rPr>
                          <a:rPr kumimoji="0" lang="en-US" sz="1800" b="0" i="0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16433D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#9Slide03 Arima Madurai Black" panose="00000A00000000000000" pitchFamily="2" charset="-93"/>
                            <a:sym typeface="Arial"/>
                          </a:rPr>
                          <m:t> </m:t>
                        </m:r>
                        <m:r>
                          <m:rPr>
                            <m:nor/>
                          </m:rPr>
                          <a:rPr lang="en-US" sz="1800" dirty="0">
                            <a:solidFill>
                              <a:srgbClr val="16433D"/>
                            </a:solidFill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</a:rPr>
                          <m:t>−</m:t>
                        </m:r>
                        <m:r>
                          <m:rPr>
                            <m:nor/>
                          </m:rPr>
                          <a:rPr lang="en-US" sz="1800" b="0" i="0" dirty="0" smtClean="0">
                            <a:solidFill>
                              <a:srgbClr val="16433D"/>
                            </a:solidFill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</a:rPr>
                          <m:t> </m:t>
                        </m:r>
                        <m:sSub>
                          <m:sSubPr>
                            <m:ctrlPr>
                              <a:rPr kumimoji="0" lang="en-US" sz="1800" b="0" i="1" u="none" strike="noStrike" kern="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16433D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#9Slide03 Arima Madurai Black" panose="00000A00000000000000" pitchFamily="2" charset="-93"/>
                                <a:sym typeface="Arial"/>
                              </a:rPr>
                            </m:ctrlPr>
                          </m:sSubPr>
                          <m:e>
                            <m:r>
                              <m:rPr>
                                <m:nor/>
                              </m:rPr>
                              <a:rPr lang="en-US" sz="1800" dirty="0">
                                <a:solidFill>
                                  <a:srgbClr val="16433D"/>
                                </a:solidFill>
                                <a:latin typeface="#9Slide03 Arima Madurai Black" panose="00000A00000000000000" pitchFamily="2" charset="-93"/>
                                <a:cs typeface="#9Slide03 Arima Madurai Black" panose="00000A00000000000000" pitchFamily="2" charset="-93"/>
                              </a:rPr>
                              <m:t>t</m:t>
                            </m:r>
                          </m:e>
                          <m:sub>
                            <m:r>
                              <m:rPr>
                                <m:nor/>
                              </m:rPr>
                              <a:rPr lang="en-US" sz="1800" dirty="0">
                                <a:solidFill>
                                  <a:srgbClr val="16433D"/>
                                </a:solidFill>
                                <a:latin typeface="#9Slide03 Arima Madurai Black" panose="00000A00000000000000" pitchFamily="2" charset="-93"/>
                                <a:cs typeface="#9Slide03 Arima Madurai Black" panose="00000A00000000000000" pitchFamily="2" charset="-93"/>
                              </a:rPr>
                              <m:t>ph</m:t>
                            </m:r>
                            <m:r>
                              <m:rPr>
                                <m:nor/>
                              </m:rPr>
                              <a:rPr lang="en-US" sz="1800" dirty="0">
                                <a:solidFill>
                                  <a:srgbClr val="16433D"/>
                                </a:solidFill>
                                <a:latin typeface="#9Slide03 Arima Madurai Black" panose="00000A00000000000000" pitchFamily="2" charset="-93"/>
                                <a:cs typeface="#9Slide03 Arima Madurai Black" panose="00000A00000000000000" pitchFamily="2" charset="-93"/>
                              </a:rPr>
                              <m:t>á</m:t>
                            </m:r>
                            <m:r>
                              <m:rPr>
                                <m:nor/>
                              </m:rPr>
                              <a:rPr lang="en-US" sz="1800" dirty="0">
                                <a:solidFill>
                                  <a:srgbClr val="16433D"/>
                                </a:solidFill>
                                <a:latin typeface="#9Slide03 Arima Madurai Black" panose="00000A00000000000000" pitchFamily="2" charset="-93"/>
                                <a:cs typeface="#9Slide03 Arima Madurai Black" panose="00000A00000000000000" pitchFamily="2" charset="-93"/>
                              </a:rPr>
                              <m:t>t</m:t>
                            </m:r>
                            <m:r>
                              <m:rPr>
                                <m:nor/>
                              </m:rPr>
                              <a:rPr lang="en-US" sz="1800" dirty="0">
                                <a:solidFill>
                                  <a:srgbClr val="16433D"/>
                                </a:solidFill>
                                <a:latin typeface="#9Slide03 Arima Madurai Black" panose="00000A00000000000000" pitchFamily="2" charset="-93"/>
                                <a:cs typeface="#9Slide03 Arima Madurai Black" panose="00000A00000000000000" pitchFamily="2" charset="-93"/>
                              </a:rPr>
                              <m:t> </m:t>
                            </m:r>
                            <m:r>
                              <m:rPr>
                                <m:nor/>
                              </m:rPr>
                              <a:rPr lang="en-US" sz="1800" dirty="0">
                                <a:solidFill>
                                  <a:srgbClr val="16433D"/>
                                </a:solidFill>
                                <a:latin typeface="#9Slide03 Arima Madurai Black" panose="00000A00000000000000" pitchFamily="2" charset="-93"/>
                                <a:cs typeface="#9Slide03 Arima Madurai Black" panose="00000A00000000000000" pitchFamily="2" charset="-93"/>
                              </a:rPr>
                              <m:t>ra</m:t>
                            </m:r>
                          </m:sub>
                        </m:sSub>
                        <m:r>
                          <m:rPr>
                            <m:nor/>
                          </m:rPr>
                          <a:rPr lang="en-US" sz="1800" b="1" dirty="0">
                            <a:solidFill>
                              <a:srgbClr val="16433D"/>
                            </a:solidFill>
                            <a:latin typeface="#9Slide03 Arima Madurai Black" panose="00000A00000000000000" pitchFamily="2" charset="0"/>
                            <a:cs typeface="#9Slide03 Arima Madurai Black" panose="00000A00000000000000" pitchFamily="2" charset="0"/>
                          </a:rPr>
                          <m:t>).</m:t>
                        </m:r>
                        <m:sSub>
                          <m:sSubPr>
                            <m:ctrlPr>
                              <a:rPr lang="en-US" sz="1800" i="1" dirty="0" smtClean="0">
                                <a:solidFill>
                                  <a:srgbClr val="16433D"/>
                                </a:solidFill>
                                <a:latin typeface="Cambria Math" panose="02040503050406030204" pitchFamily="18" charset="0"/>
                                <a:cs typeface="#9Slide03 Arima Madurai Black" panose="00000A00000000000000" pitchFamily="2" charset="-93"/>
                              </a:rPr>
                            </m:ctrlPr>
                          </m:sSubPr>
                          <m:e>
                            <m:r>
                              <m:rPr>
                                <m:nor/>
                              </m:rPr>
                              <a:rPr lang="en-US" sz="1800" dirty="0">
                                <a:solidFill>
                                  <a:srgbClr val="16433D"/>
                                </a:solidFill>
                                <a:latin typeface="#9Slide03 Arima Madurai Black" panose="00000A00000000000000" pitchFamily="2" charset="-93"/>
                                <a:cs typeface="#9Slide03 Arima Madurai Black" panose="00000A00000000000000" pitchFamily="2" charset="-93"/>
                              </a:rPr>
                              <m:t>v</m:t>
                            </m:r>
                          </m:e>
                          <m:sub>
                            <m:r>
                              <m:rPr>
                                <m:nor/>
                              </m:rPr>
                              <a:rPr lang="en-US" sz="1800" dirty="0">
                                <a:solidFill>
                                  <a:srgbClr val="16433D"/>
                                </a:solidFill>
                                <a:latin typeface="#9Slide03 Arima Madurai Black" panose="00000A00000000000000" pitchFamily="2" charset="-93"/>
                                <a:cs typeface="#9Slide03 Arima Madurai Black" panose="00000A00000000000000" pitchFamily="2" charset="-93"/>
                              </a:rPr>
                              <m:t>á</m:t>
                            </m:r>
                            <m:r>
                              <m:rPr>
                                <m:nor/>
                              </m:rPr>
                              <a:rPr lang="en-US" sz="1800" dirty="0">
                                <a:solidFill>
                                  <a:srgbClr val="16433D"/>
                                </a:solidFill>
                                <a:latin typeface="#9Slide03 Arima Madurai Black" panose="00000A00000000000000" pitchFamily="2" charset="-93"/>
                                <a:cs typeface="#9Slide03 Arima Madurai Black" panose="00000A00000000000000" pitchFamily="2" charset="-93"/>
                              </a:rPr>
                              <m:t>nh</m:t>
                            </m:r>
                            <m:r>
                              <m:rPr>
                                <m:nor/>
                              </m:rPr>
                              <a:rPr lang="en-US" sz="1800" dirty="0">
                                <a:solidFill>
                                  <a:srgbClr val="16433D"/>
                                </a:solidFill>
                                <a:latin typeface="#9Slide03 Arima Madurai Black" panose="00000A00000000000000" pitchFamily="2" charset="-93"/>
                                <a:cs typeface="#9Slide03 Arima Madurai Black" panose="00000A00000000000000" pitchFamily="2" charset="-93"/>
                              </a:rPr>
                              <m:t> </m:t>
                            </m:r>
                            <m:r>
                              <m:rPr>
                                <m:nor/>
                              </m:rPr>
                              <a:rPr lang="en-US" sz="1800" dirty="0">
                                <a:solidFill>
                                  <a:srgbClr val="16433D"/>
                                </a:solidFill>
                                <a:latin typeface="#9Slide03 Arima Madurai Black" panose="00000A00000000000000" pitchFamily="2" charset="-93"/>
                                <a:cs typeface="#9Slide03 Arima Madurai Black" panose="00000A00000000000000" pitchFamily="2" charset="-93"/>
                              </a:rPr>
                              <m:t>s</m:t>
                            </m:r>
                            <m:r>
                              <m:rPr>
                                <m:nor/>
                              </m:rPr>
                              <a:rPr lang="en-US" sz="1800" dirty="0">
                                <a:solidFill>
                                  <a:srgbClr val="16433D"/>
                                </a:solidFill>
                                <a:latin typeface="#9Slide03 Arima Madurai Black" panose="00000A00000000000000" pitchFamily="2" charset="-93"/>
                                <a:cs typeface="#9Slide03 Arima Madurai Black" panose="00000A00000000000000" pitchFamily="2" charset="-93"/>
                              </a:rPr>
                              <m:t>á</m:t>
                            </m:r>
                            <m:r>
                              <m:rPr>
                                <m:nor/>
                              </m:rPr>
                              <a:rPr lang="en-US" sz="1800" dirty="0">
                                <a:solidFill>
                                  <a:srgbClr val="16433D"/>
                                </a:solidFill>
                                <a:latin typeface="#9Slide03 Arima Madurai Black" panose="00000A00000000000000" pitchFamily="2" charset="-93"/>
                                <a:cs typeface="#9Slide03 Arima Madurai Black" panose="00000A00000000000000" pitchFamily="2" charset="-93"/>
                              </a:rPr>
                              <m:t>ng</m:t>
                            </m:r>
                          </m:sub>
                        </m:sSub>
                      </m:num>
                      <m:den>
                        <m:r>
                          <m:rPr>
                            <m:nor/>
                          </m:rPr>
                          <a:rPr lang="en-US" sz="1800" b="1" dirty="0">
                            <a:solidFill>
                              <a:srgbClr val="16433D"/>
                            </a:solidFill>
                            <a:latin typeface="#9Slide03 Arima Madurai Black" panose="00000A00000000000000" pitchFamily="2" charset="0"/>
                            <a:cs typeface="#9Slide03 Arima Madurai Black" panose="00000A00000000000000" pitchFamily="2" charset="0"/>
                          </a:rPr>
                          <m:t>2</m:t>
                        </m:r>
                      </m:den>
                    </m:f>
                  </m:oMath>
                </a14:m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16433D"/>
                  </a:solidFill>
                  <a:effectLst/>
                  <a:uLnTx/>
                  <a:uFillTx/>
                  <a:latin typeface="#9Slide03 Arima Madurai Black" panose="00000A00000000000000" pitchFamily="2" charset="-93"/>
                  <a:cs typeface="#9Slide03 Arima Madurai Black" panose="00000A00000000000000" pitchFamily="2" charset="-93"/>
                  <a:sym typeface="Arial"/>
                </a:endParaRPr>
              </a:p>
            </p:txBody>
          </p:sp>
        </mc:Choice>
        <mc:Fallback xmlns=""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3DEF20CA-987F-4CCE-AD71-7DE15CE844D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43816" y="37143"/>
                <a:ext cx="4101863" cy="860172"/>
              </a:xfrm>
              <a:prstGeom prst="rect">
                <a:avLst/>
              </a:prstGeom>
              <a:blipFill>
                <a:blip r:embed="rId5"/>
                <a:stretch>
                  <a:fillRect b="-780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24" name="Picture 2">
            <a:extLst>
              <a:ext uri="{FF2B5EF4-FFF2-40B4-BE49-F238E27FC236}">
                <a16:creationId xmlns:a16="http://schemas.microsoft.com/office/drawing/2014/main" id="{254CB157-35C3-4FD1-AD99-4485CDF2258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5472" b="24310"/>
          <a:stretch/>
        </p:blipFill>
        <p:spPr bwMode="auto">
          <a:xfrm flipH="1">
            <a:off x="6720962" y="4039951"/>
            <a:ext cx="1786392" cy="8970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A2ADD879-3E25-450C-8ACE-1B76FCE3D13F}"/>
              </a:ext>
            </a:extLst>
          </p:cNvPr>
          <p:cNvCxnSpPr>
            <a:cxnSpLocks/>
          </p:cNvCxnSpPr>
          <p:nvPr/>
        </p:nvCxnSpPr>
        <p:spPr>
          <a:xfrm>
            <a:off x="1288473" y="1037150"/>
            <a:ext cx="5953248" cy="3055004"/>
          </a:xfrm>
          <a:prstGeom prst="line">
            <a:avLst/>
          </a:prstGeom>
          <a:ln>
            <a:solidFill>
              <a:srgbClr val="BC2C3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CCAFCB3C-BAFA-4A26-AB73-902349A6AD7D}"/>
              </a:ext>
            </a:extLst>
          </p:cNvPr>
          <p:cNvSpPr txBox="1"/>
          <p:nvPr/>
        </p:nvSpPr>
        <p:spPr>
          <a:xfrm>
            <a:off x="2799205" y="1992637"/>
            <a:ext cx="864151" cy="11757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  <a:defRPr/>
            </a:pPr>
            <a:r>
              <a:rPr lang="en-US" sz="2200" dirty="0" smtClean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</a:t>
            </a:r>
            <a:r>
              <a:rPr lang="en-US" sz="2200" baseline="-25000" noProof="0" dirty="0" smtClean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2;</a:t>
            </a:r>
          </a:p>
          <a:p>
            <a:pPr algn="ctr">
              <a:lnSpc>
                <a:spcPct val="120000"/>
              </a:lnSpc>
              <a:defRPr/>
            </a:pP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v</a:t>
            </a:r>
            <a:r>
              <a:rPr lang="en-US" sz="2200" baseline="-25000" dirty="0" smtClean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2; </a:t>
            </a:r>
            <a:r>
              <a:rPr lang="en-US" sz="2200" dirty="0" smtClean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</a:t>
            </a:r>
            <a:r>
              <a:rPr lang="en-US" sz="2200" baseline="-25000" dirty="0" smtClean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2</a:t>
            </a:r>
            <a:endParaRPr lang="en-US" sz="2200" baseline="-25000" dirty="0">
              <a:solidFill>
                <a:srgbClr val="16433D"/>
              </a:solidFill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2200" b="0" i="0" u="none" strike="noStrike" kern="0" cap="none" spc="0" normalizeH="0" baseline="-25000" noProof="0" dirty="0">
              <a:ln>
                <a:noFill/>
              </a:ln>
              <a:solidFill>
                <a:srgbClr val="16433D"/>
              </a:solidFill>
              <a:effectLst/>
              <a:uLnTx/>
              <a:uFillTx/>
              <a:latin typeface="#9Slide03 Arima Madurai Black" panose="00000A00000000000000" pitchFamily="2" charset="-93"/>
              <a:cs typeface="#9Slide03 Arima Madurai Black" panose="00000A00000000000000" pitchFamily="2" charset="-93"/>
              <a:sym typeface="Arial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B88F7E13-C31E-4917-9C8B-94FA6209347F}"/>
                  </a:ext>
                </a:extLst>
              </p:cNvPr>
              <p:cNvSpPr txBox="1"/>
              <p:nvPr/>
            </p:nvSpPr>
            <p:spPr>
              <a:xfrm>
                <a:off x="3753664" y="912674"/>
                <a:ext cx="4101863" cy="86017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lvl="0">
                  <a:lnSpc>
                    <a:spcPct val="150000"/>
                  </a:lnSpc>
                  <a:defRPr/>
                </a:pPr>
                <a14:m>
                  <m:oMath xmlns:m="http://schemas.openxmlformats.org/officeDocument/2006/math">
                    <m:sSub>
                      <m:sSubPr>
                        <m:ctrlPr>
                          <a:rPr kumimoji="0" lang="en-US" sz="1800" b="0" i="1" u="none" strike="noStrike" kern="0" cap="none" spc="0" normalizeH="0" noProof="0" smtClean="0">
                            <a:ln>
                              <a:noFill/>
                            </a:ln>
                            <a:solidFill>
                              <a:srgbClr val="16433D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#9Slide03 Arima Madurai Black" panose="00000A00000000000000" pitchFamily="2" charset="-93"/>
                            <a:sym typeface="Arial"/>
                          </a:rPr>
                        </m:ctrlPr>
                      </m:sSubPr>
                      <m:e>
                        <m:r>
                          <m:rPr>
                            <m:nor/>
                          </m:rPr>
                          <a:rPr lang="en-US" sz="1800" dirty="0">
                            <a:solidFill>
                              <a:srgbClr val="16433D"/>
                            </a:solidFill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</a:rPr>
                          <m:t>s</m:t>
                        </m:r>
                      </m:e>
                      <m:sub>
                        <m:r>
                          <m:rPr>
                            <m:nor/>
                          </m:rPr>
                          <a:rPr lang="en-US" sz="1800" b="0" i="0" dirty="0" smtClean="0">
                            <a:solidFill>
                              <a:srgbClr val="16433D"/>
                            </a:solidFill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</a:rPr>
                          <m:t>2</m:t>
                        </m:r>
                      </m:sub>
                    </m:sSub>
                  </m:oMath>
                </a14:m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16433D"/>
                    </a:solidFill>
                    <a:effectLst/>
                    <a:uLnTx/>
                    <a:uFillTx/>
                    <a:latin typeface="#9Slide03 Arima Madurai Black" panose="00000A00000000000000" pitchFamily="2" charset="-93"/>
                    <a:cs typeface="#9Slide03 Arima Madurai Black" panose="00000A00000000000000" pitchFamily="2" charset="-93"/>
                    <a:sym typeface="Arial"/>
                  </a:rPr>
                  <a:t> = </a:t>
                </a:r>
                <a14:m>
                  <m:oMath xmlns:m="http://schemas.openxmlformats.org/officeDocument/2006/math">
                    <m:f>
                      <m:fPr>
                        <m:ctrlPr>
                          <a:rPr kumimoji="0" lang="en-US" sz="18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16433D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#9Slide03 Arima Madurai Black" panose="00000A00000000000000" pitchFamily="2" charset="-93"/>
                            <a:sym typeface="Arial"/>
                          </a:rPr>
                        </m:ctrlPr>
                      </m:fPr>
                      <m:num>
                        <m:sSub>
                          <m:sSubPr>
                            <m:ctrlPr>
                              <a:rPr kumimoji="0" lang="en-US" sz="1800" b="0" i="1" u="none" strike="noStrike" kern="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16433D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#9Slide03 Arima Madurai Black" panose="00000A00000000000000" pitchFamily="2" charset="-93"/>
                                <a:sym typeface="Arial"/>
                              </a:rPr>
                            </m:ctrlPr>
                          </m:sSubPr>
                          <m:e>
                            <m:r>
                              <m:rPr>
                                <m:nor/>
                              </m:rPr>
                              <a:rPr lang="en-US" sz="1800" b="1" dirty="0">
                                <a:solidFill>
                                  <a:srgbClr val="16433D"/>
                                </a:solidFill>
                                <a:latin typeface="#9Slide03 Arima Madurai Black" panose="00000A00000000000000" pitchFamily="2" charset="0"/>
                                <a:cs typeface="#9Slide03 Arima Madurai Black" panose="00000A00000000000000" pitchFamily="2" charset="0"/>
                              </a:rPr>
                              <m:t>(</m:t>
                            </m:r>
                            <m:r>
                              <m:rPr>
                                <m:nor/>
                              </m:rPr>
                              <a:rPr lang="en-US" sz="1800" dirty="0">
                                <a:solidFill>
                                  <a:srgbClr val="16433D"/>
                                </a:solidFill>
                                <a:latin typeface="#9Slide03 Arima Madurai Black" panose="00000A00000000000000" pitchFamily="2" charset="-93"/>
                                <a:cs typeface="#9Slide03 Arima Madurai Black" panose="00000A00000000000000" pitchFamily="2" charset="-93"/>
                              </a:rPr>
                              <m:t>t</m:t>
                            </m:r>
                          </m:e>
                          <m:sub>
                            <m:r>
                              <m:rPr>
                                <m:nor/>
                              </m:rPr>
                              <a:rPr lang="en-US" sz="1800" dirty="0">
                                <a:solidFill>
                                  <a:srgbClr val="16433D"/>
                                </a:solidFill>
                                <a:latin typeface="#9Slide03 Arima Madurai Black" panose="00000A00000000000000" pitchFamily="2" charset="-93"/>
                                <a:cs typeface="#9Slide03 Arima Madurai Black" panose="00000A00000000000000" pitchFamily="2" charset="-93"/>
                              </a:rPr>
                              <m:t>nh</m:t>
                            </m:r>
                            <m:r>
                              <m:rPr>
                                <m:nor/>
                              </m:rPr>
                              <a:rPr lang="en-US" sz="1800" dirty="0">
                                <a:solidFill>
                                  <a:srgbClr val="16433D"/>
                                </a:solidFill>
                                <a:latin typeface="#9Slide03 Arima Madurai Black" panose="00000A00000000000000" pitchFamily="2" charset="-93"/>
                                <a:cs typeface="#9Slide03 Arima Madurai Black" panose="00000A00000000000000" pitchFamily="2" charset="-93"/>
                              </a:rPr>
                              <m:t>ậ</m:t>
                            </m:r>
                            <m:r>
                              <m:rPr>
                                <m:nor/>
                              </m:rPr>
                              <a:rPr lang="en-US" sz="1800" dirty="0">
                                <a:solidFill>
                                  <a:srgbClr val="16433D"/>
                                </a:solidFill>
                                <a:latin typeface="#9Slide03 Arima Madurai Black" panose="00000A00000000000000" pitchFamily="2" charset="-93"/>
                                <a:cs typeface="#9Slide03 Arima Madurai Black" panose="00000A00000000000000" pitchFamily="2" charset="-93"/>
                              </a:rPr>
                              <m:t>n</m:t>
                            </m:r>
                            <m:r>
                              <m:rPr>
                                <m:nor/>
                              </m:rPr>
                              <a:rPr lang="en-US" sz="1800" dirty="0">
                                <a:solidFill>
                                  <a:srgbClr val="16433D"/>
                                </a:solidFill>
                                <a:latin typeface="#9Slide03 Arima Madurai Black" panose="00000A00000000000000" pitchFamily="2" charset="-93"/>
                                <a:cs typeface="#9Slide03 Arima Madurai Black" panose="00000A00000000000000" pitchFamily="2" charset="-93"/>
                              </a:rPr>
                              <m:t> </m:t>
                            </m:r>
                            <m:r>
                              <m:rPr>
                                <m:nor/>
                              </m:rPr>
                              <a:rPr lang="en-US" sz="1800" dirty="0">
                                <a:solidFill>
                                  <a:srgbClr val="16433D"/>
                                </a:solidFill>
                                <a:latin typeface="#9Slide03 Arima Madurai Black" panose="00000A00000000000000" pitchFamily="2" charset="-93"/>
                                <a:cs typeface="#9Slide03 Arima Madurai Black" panose="00000A00000000000000" pitchFamily="2" charset="-93"/>
                              </a:rPr>
                              <m:t>l</m:t>
                            </m:r>
                            <m:r>
                              <m:rPr>
                                <m:nor/>
                              </m:rPr>
                              <a:rPr lang="en-US" sz="1800" dirty="0">
                                <a:solidFill>
                                  <a:srgbClr val="16433D"/>
                                </a:solidFill>
                                <a:latin typeface="#9Slide03 Arima Madurai Black" panose="00000A00000000000000" pitchFamily="2" charset="-93"/>
                                <a:cs typeface="#9Slide03 Arima Madurai Black" panose="00000A00000000000000" pitchFamily="2" charset="-93"/>
                              </a:rPr>
                              <m:t>ạ</m:t>
                            </m:r>
                            <m:r>
                              <m:rPr>
                                <m:nor/>
                              </m:rPr>
                              <a:rPr lang="en-US" sz="1800" dirty="0">
                                <a:solidFill>
                                  <a:srgbClr val="16433D"/>
                                </a:solidFill>
                                <a:latin typeface="#9Slide03 Arima Madurai Black" panose="00000A00000000000000" pitchFamily="2" charset="-93"/>
                                <a:cs typeface="#9Slide03 Arima Madurai Black" panose="00000A00000000000000" pitchFamily="2" charset="-93"/>
                              </a:rPr>
                              <m:t>i</m:t>
                            </m:r>
                          </m:sub>
                        </m:sSub>
                        <m:r>
                          <m:rPr>
                            <m:nor/>
                          </m:rPr>
                          <a:rPr kumimoji="0" lang="en-US" sz="1800" b="0" i="0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16433D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#9Slide03 Arima Madurai Black" panose="00000A00000000000000" pitchFamily="2" charset="-93"/>
                            <a:sym typeface="Arial"/>
                          </a:rPr>
                          <m:t> </m:t>
                        </m:r>
                        <m:r>
                          <m:rPr>
                            <m:nor/>
                          </m:rPr>
                          <a:rPr lang="en-US" sz="1800" dirty="0">
                            <a:solidFill>
                              <a:srgbClr val="16433D"/>
                            </a:solidFill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</a:rPr>
                          <m:t>−</m:t>
                        </m:r>
                        <m:r>
                          <m:rPr>
                            <m:nor/>
                          </m:rPr>
                          <a:rPr lang="en-US" sz="1800" b="0" i="0" dirty="0" smtClean="0">
                            <a:solidFill>
                              <a:srgbClr val="16433D"/>
                            </a:solidFill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</a:rPr>
                          <m:t> </m:t>
                        </m:r>
                        <m:sSub>
                          <m:sSubPr>
                            <m:ctrlPr>
                              <a:rPr kumimoji="0" lang="en-US" sz="1800" b="0" i="1" u="none" strike="noStrike" kern="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16433D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#9Slide03 Arima Madurai Black" panose="00000A00000000000000" pitchFamily="2" charset="-93"/>
                                <a:sym typeface="Arial"/>
                              </a:rPr>
                            </m:ctrlPr>
                          </m:sSubPr>
                          <m:e>
                            <m:r>
                              <m:rPr>
                                <m:nor/>
                              </m:rPr>
                              <a:rPr lang="en-US" sz="1800" dirty="0">
                                <a:solidFill>
                                  <a:srgbClr val="16433D"/>
                                </a:solidFill>
                                <a:latin typeface="#9Slide03 Arima Madurai Black" panose="00000A00000000000000" pitchFamily="2" charset="-93"/>
                                <a:cs typeface="#9Slide03 Arima Madurai Black" panose="00000A00000000000000" pitchFamily="2" charset="-93"/>
                              </a:rPr>
                              <m:t>t</m:t>
                            </m:r>
                          </m:e>
                          <m:sub>
                            <m:r>
                              <m:rPr>
                                <m:nor/>
                              </m:rPr>
                              <a:rPr lang="en-US" sz="1800" dirty="0">
                                <a:solidFill>
                                  <a:srgbClr val="16433D"/>
                                </a:solidFill>
                                <a:latin typeface="#9Slide03 Arima Madurai Black" panose="00000A00000000000000" pitchFamily="2" charset="-93"/>
                                <a:cs typeface="#9Slide03 Arima Madurai Black" panose="00000A00000000000000" pitchFamily="2" charset="-93"/>
                              </a:rPr>
                              <m:t>ph</m:t>
                            </m:r>
                            <m:r>
                              <m:rPr>
                                <m:nor/>
                              </m:rPr>
                              <a:rPr lang="en-US" sz="1800" dirty="0">
                                <a:solidFill>
                                  <a:srgbClr val="16433D"/>
                                </a:solidFill>
                                <a:latin typeface="#9Slide03 Arima Madurai Black" panose="00000A00000000000000" pitchFamily="2" charset="-93"/>
                                <a:cs typeface="#9Slide03 Arima Madurai Black" panose="00000A00000000000000" pitchFamily="2" charset="-93"/>
                              </a:rPr>
                              <m:t>á</m:t>
                            </m:r>
                            <m:r>
                              <m:rPr>
                                <m:nor/>
                              </m:rPr>
                              <a:rPr lang="en-US" sz="1800" dirty="0">
                                <a:solidFill>
                                  <a:srgbClr val="16433D"/>
                                </a:solidFill>
                                <a:latin typeface="#9Slide03 Arima Madurai Black" panose="00000A00000000000000" pitchFamily="2" charset="-93"/>
                                <a:cs typeface="#9Slide03 Arima Madurai Black" panose="00000A00000000000000" pitchFamily="2" charset="-93"/>
                              </a:rPr>
                              <m:t>t</m:t>
                            </m:r>
                            <m:r>
                              <m:rPr>
                                <m:nor/>
                              </m:rPr>
                              <a:rPr lang="en-US" sz="1800" dirty="0">
                                <a:solidFill>
                                  <a:srgbClr val="16433D"/>
                                </a:solidFill>
                                <a:latin typeface="#9Slide03 Arima Madurai Black" panose="00000A00000000000000" pitchFamily="2" charset="-93"/>
                                <a:cs typeface="#9Slide03 Arima Madurai Black" panose="00000A00000000000000" pitchFamily="2" charset="-93"/>
                              </a:rPr>
                              <m:t> </m:t>
                            </m:r>
                            <m:r>
                              <m:rPr>
                                <m:nor/>
                              </m:rPr>
                              <a:rPr lang="en-US" sz="1800" dirty="0">
                                <a:solidFill>
                                  <a:srgbClr val="16433D"/>
                                </a:solidFill>
                                <a:latin typeface="#9Slide03 Arima Madurai Black" panose="00000A00000000000000" pitchFamily="2" charset="-93"/>
                                <a:cs typeface="#9Slide03 Arima Madurai Black" panose="00000A00000000000000" pitchFamily="2" charset="-93"/>
                              </a:rPr>
                              <m:t>ra</m:t>
                            </m:r>
                          </m:sub>
                        </m:sSub>
                        <m:r>
                          <m:rPr>
                            <m:nor/>
                          </m:rPr>
                          <a:rPr lang="en-US" sz="1800" b="1" dirty="0">
                            <a:solidFill>
                              <a:srgbClr val="16433D"/>
                            </a:solidFill>
                            <a:latin typeface="#9Slide03 Arima Madurai Black" panose="00000A00000000000000" pitchFamily="2" charset="0"/>
                            <a:cs typeface="#9Slide03 Arima Madurai Black" panose="00000A00000000000000" pitchFamily="2" charset="0"/>
                          </a:rPr>
                          <m:t>).</m:t>
                        </m:r>
                        <m:sSub>
                          <m:sSubPr>
                            <m:ctrlPr>
                              <a:rPr lang="en-US" sz="1800" i="1" dirty="0" smtClean="0">
                                <a:solidFill>
                                  <a:srgbClr val="16433D"/>
                                </a:solidFill>
                                <a:latin typeface="Cambria Math" panose="02040503050406030204" pitchFamily="18" charset="0"/>
                                <a:cs typeface="#9Slide03 Arima Madurai Black" panose="00000A00000000000000" pitchFamily="2" charset="-93"/>
                              </a:rPr>
                            </m:ctrlPr>
                          </m:sSubPr>
                          <m:e>
                            <m:r>
                              <m:rPr>
                                <m:nor/>
                              </m:rPr>
                              <a:rPr lang="en-US" sz="1800" dirty="0">
                                <a:solidFill>
                                  <a:srgbClr val="16433D"/>
                                </a:solidFill>
                                <a:latin typeface="#9Slide03 Arima Madurai Black" panose="00000A00000000000000" pitchFamily="2" charset="-93"/>
                                <a:cs typeface="#9Slide03 Arima Madurai Black" panose="00000A00000000000000" pitchFamily="2" charset="-93"/>
                              </a:rPr>
                              <m:t>v</m:t>
                            </m:r>
                          </m:e>
                          <m:sub>
                            <m:r>
                              <m:rPr>
                                <m:nor/>
                              </m:rPr>
                              <a:rPr lang="en-US" sz="1800" dirty="0">
                                <a:solidFill>
                                  <a:srgbClr val="16433D"/>
                                </a:solidFill>
                                <a:latin typeface="#9Slide03 Arima Madurai Black" panose="00000A00000000000000" pitchFamily="2" charset="-93"/>
                                <a:cs typeface="#9Slide03 Arima Madurai Black" panose="00000A00000000000000" pitchFamily="2" charset="-93"/>
                              </a:rPr>
                              <m:t>á</m:t>
                            </m:r>
                            <m:r>
                              <m:rPr>
                                <m:nor/>
                              </m:rPr>
                              <a:rPr lang="en-US" sz="1800" dirty="0">
                                <a:solidFill>
                                  <a:srgbClr val="16433D"/>
                                </a:solidFill>
                                <a:latin typeface="#9Slide03 Arima Madurai Black" panose="00000A00000000000000" pitchFamily="2" charset="-93"/>
                                <a:cs typeface="#9Slide03 Arima Madurai Black" panose="00000A00000000000000" pitchFamily="2" charset="-93"/>
                              </a:rPr>
                              <m:t>nh</m:t>
                            </m:r>
                            <m:r>
                              <m:rPr>
                                <m:nor/>
                              </m:rPr>
                              <a:rPr lang="en-US" sz="1800" dirty="0">
                                <a:solidFill>
                                  <a:srgbClr val="16433D"/>
                                </a:solidFill>
                                <a:latin typeface="#9Slide03 Arima Madurai Black" panose="00000A00000000000000" pitchFamily="2" charset="-93"/>
                                <a:cs typeface="#9Slide03 Arima Madurai Black" panose="00000A00000000000000" pitchFamily="2" charset="-93"/>
                              </a:rPr>
                              <m:t> </m:t>
                            </m:r>
                            <m:r>
                              <m:rPr>
                                <m:nor/>
                              </m:rPr>
                              <a:rPr lang="en-US" sz="1800" dirty="0">
                                <a:solidFill>
                                  <a:srgbClr val="16433D"/>
                                </a:solidFill>
                                <a:latin typeface="#9Slide03 Arima Madurai Black" panose="00000A00000000000000" pitchFamily="2" charset="-93"/>
                                <a:cs typeface="#9Slide03 Arima Madurai Black" panose="00000A00000000000000" pitchFamily="2" charset="-93"/>
                              </a:rPr>
                              <m:t>s</m:t>
                            </m:r>
                            <m:r>
                              <m:rPr>
                                <m:nor/>
                              </m:rPr>
                              <a:rPr lang="en-US" sz="1800" dirty="0">
                                <a:solidFill>
                                  <a:srgbClr val="16433D"/>
                                </a:solidFill>
                                <a:latin typeface="#9Slide03 Arima Madurai Black" panose="00000A00000000000000" pitchFamily="2" charset="-93"/>
                                <a:cs typeface="#9Slide03 Arima Madurai Black" panose="00000A00000000000000" pitchFamily="2" charset="-93"/>
                              </a:rPr>
                              <m:t>á</m:t>
                            </m:r>
                            <m:r>
                              <m:rPr>
                                <m:nor/>
                              </m:rPr>
                              <a:rPr lang="en-US" sz="1800" dirty="0">
                                <a:solidFill>
                                  <a:srgbClr val="16433D"/>
                                </a:solidFill>
                                <a:latin typeface="#9Slide03 Arima Madurai Black" panose="00000A00000000000000" pitchFamily="2" charset="-93"/>
                                <a:cs typeface="#9Slide03 Arima Madurai Black" panose="00000A00000000000000" pitchFamily="2" charset="-93"/>
                              </a:rPr>
                              <m:t>ng</m:t>
                            </m:r>
                          </m:sub>
                        </m:sSub>
                      </m:num>
                      <m:den>
                        <m:r>
                          <m:rPr>
                            <m:nor/>
                          </m:rPr>
                          <a:rPr lang="en-US" sz="1800" b="1" dirty="0">
                            <a:solidFill>
                              <a:srgbClr val="16433D"/>
                            </a:solidFill>
                            <a:latin typeface="#9Slide03 Arima Madurai Black" panose="00000A00000000000000" pitchFamily="2" charset="0"/>
                            <a:cs typeface="#9Slide03 Arima Madurai Black" panose="00000A00000000000000" pitchFamily="2" charset="0"/>
                          </a:rPr>
                          <m:t>2</m:t>
                        </m:r>
                      </m:den>
                    </m:f>
                  </m:oMath>
                </a14:m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16433D"/>
                  </a:solidFill>
                  <a:effectLst/>
                  <a:uLnTx/>
                  <a:uFillTx/>
                  <a:latin typeface="#9Slide03 Arima Madurai Black" panose="00000A00000000000000" pitchFamily="2" charset="-93"/>
                  <a:cs typeface="#9Slide03 Arima Madurai Black" panose="00000A00000000000000" pitchFamily="2" charset="-93"/>
                  <a:sym typeface="Arial"/>
                </a:endParaRPr>
              </a:p>
            </p:txBody>
          </p:sp>
        </mc:Choice>
        <mc:Fallback xmlns=""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B88F7E13-C31E-4917-9C8B-94FA6209347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753664" y="912674"/>
                <a:ext cx="4101863" cy="860172"/>
              </a:xfrm>
              <a:prstGeom prst="rect">
                <a:avLst/>
              </a:prstGeom>
              <a:blipFill>
                <a:blip r:embed="rId6"/>
                <a:stretch>
                  <a:fillRect b="-780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8" name="TextBox 27">
            <a:extLst>
              <a:ext uri="{FF2B5EF4-FFF2-40B4-BE49-F238E27FC236}">
                <a16:creationId xmlns:a16="http://schemas.microsoft.com/office/drawing/2014/main" id="{FDC43E89-F39D-4050-B1D1-739761643227}"/>
              </a:ext>
            </a:extLst>
          </p:cNvPr>
          <p:cNvSpPr txBox="1"/>
          <p:nvPr/>
        </p:nvSpPr>
        <p:spPr>
          <a:xfrm>
            <a:off x="3437187" y="3593556"/>
            <a:ext cx="2261673" cy="4985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 sz="2200" noProof="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s = s</a:t>
            </a:r>
            <a:r>
              <a:rPr lang="en-US" sz="2200" baseline="-25000" noProof="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1</a:t>
            </a:r>
            <a:r>
              <a:rPr lang="en-US" sz="2200" noProof="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+ s</a:t>
            </a:r>
            <a:r>
              <a:rPr lang="en-US" sz="2200" baseline="-25000" noProof="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2</a:t>
            </a:r>
            <a:endParaRPr kumimoji="0" lang="en-US" sz="2200" b="0" i="0" u="none" strike="noStrike" kern="0" cap="none" spc="0" normalizeH="0" baseline="-25000" noProof="0" dirty="0">
              <a:ln>
                <a:noFill/>
              </a:ln>
              <a:solidFill>
                <a:srgbClr val="16433D"/>
              </a:solidFill>
              <a:effectLst/>
              <a:uLnTx/>
              <a:uFillTx/>
              <a:latin typeface="#9Slide03 Arima Madurai Black" panose="00000A00000000000000" pitchFamily="2" charset="-93"/>
              <a:cs typeface="#9Slide03 Arima Madurai Black" panose="00000A00000000000000" pitchFamily="2" charset="-93"/>
              <a:sym typeface="Arial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1F81FDA2-1D66-40E0-B063-764603F3467B}"/>
              </a:ext>
            </a:extLst>
          </p:cNvPr>
          <p:cNvSpPr txBox="1"/>
          <p:nvPr/>
        </p:nvSpPr>
        <p:spPr>
          <a:xfrm>
            <a:off x="4477690" y="2136957"/>
            <a:ext cx="158080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  <a:defRPr/>
            </a:pPr>
            <a:r>
              <a:rPr lang="en-US" sz="2200" noProof="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 = t</a:t>
            </a:r>
            <a:r>
              <a:rPr lang="en-US" sz="2200" baseline="-25000" noProof="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1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+ t</a:t>
            </a:r>
            <a:r>
              <a:rPr lang="en-US" sz="2200" baseline="-250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2</a:t>
            </a:r>
          </a:p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2200" b="0" i="0" u="none" strike="noStrike" kern="0" cap="none" spc="0" normalizeH="0" baseline="-25000" noProof="0" dirty="0">
              <a:ln>
                <a:noFill/>
              </a:ln>
              <a:solidFill>
                <a:srgbClr val="16433D"/>
              </a:solidFill>
              <a:effectLst/>
              <a:uLnTx/>
              <a:uFillTx/>
              <a:latin typeface="#9Slide03 Arima Madurai Black" panose="00000A00000000000000" pitchFamily="2" charset="-93"/>
              <a:cs typeface="#9Slide03 Arima Madurai Black" panose="00000A00000000000000" pitchFamily="2" charset="-93"/>
              <a:sym typeface="Arial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C7324306-F7ED-43CA-B028-2D951CADED85}"/>
              </a:ext>
            </a:extLst>
          </p:cNvPr>
          <p:cNvSpPr txBox="1"/>
          <p:nvPr/>
        </p:nvSpPr>
        <p:spPr>
          <a:xfrm>
            <a:off x="6051219" y="2802602"/>
            <a:ext cx="528224" cy="4985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Arial"/>
              </a:rPr>
              <a:t>→ </a:t>
            </a: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4A08D101-2F78-4FCC-967D-972946031B69}"/>
              </a:ext>
            </a:extLst>
          </p:cNvPr>
          <p:cNvGrpSpPr/>
          <p:nvPr/>
        </p:nvGrpSpPr>
        <p:grpSpPr>
          <a:xfrm>
            <a:off x="6720962" y="2443674"/>
            <a:ext cx="982974" cy="888132"/>
            <a:chOff x="3242925" y="1844610"/>
            <a:chExt cx="982974" cy="888132"/>
          </a:xfrm>
        </p:grpSpPr>
        <p:sp>
          <p:nvSpPr>
            <p:cNvPr id="32" name="Rectangle: Rounded Corners 31">
              <a:extLst>
                <a:ext uri="{FF2B5EF4-FFF2-40B4-BE49-F238E27FC236}">
                  <a16:creationId xmlns:a16="http://schemas.microsoft.com/office/drawing/2014/main" id="{427A2A4D-8593-466C-A7D5-CA65CA3C02FD}"/>
                </a:ext>
              </a:extLst>
            </p:cNvPr>
            <p:cNvSpPr/>
            <p:nvPr/>
          </p:nvSpPr>
          <p:spPr>
            <a:xfrm>
              <a:off x="3242925" y="1951015"/>
              <a:ext cx="982974" cy="781727"/>
            </a:xfrm>
            <a:prstGeom prst="round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rgbClr val="16433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2200" b="0" i="0" u="none" strike="noStrike" kern="0" cap="none" spc="0" normalizeH="0" baseline="0" noProof="0">
                <a:ln>
                  <a:noFill/>
                </a:ln>
                <a:solidFill>
                  <a:srgbClr val="FDF2E9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3" name="TextBox 32">
                  <a:extLst>
                    <a:ext uri="{FF2B5EF4-FFF2-40B4-BE49-F238E27FC236}">
                      <a16:creationId xmlns:a16="http://schemas.microsoft.com/office/drawing/2014/main" id="{594D5553-41EB-44CD-95BE-327A136EE398}"/>
                    </a:ext>
                  </a:extLst>
                </p:cNvPr>
                <p:cNvSpPr txBox="1"/>
                <p:nvPr/>
              </p:nvSpPr>
              <p:spPr>
                <a:xfrm>
                  <a:off x="3336631" y="1844610"/>
                  <a:ext cx="880344" cy="7814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5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22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16433D"/>
                      </a:solidFill>
                      <a:effectLst/>
                      <a:uLnTx/>
                      <a:uFillTx/>
                      <a:latin typeface="#9Slide03 Arima Madurai Black" panose="00000A00000000000000" pitchFamily="2" charset="-93"/>
                      <a:cs typeface="#9Slide03 Arima Madurai Black" panose="00000A00000000000000" pitchFamily="2" charset="-93"/>
                      <a:sym typeface="Arial"/>
                    </a:rPr>
                    <a:t>v = </a:t>
                  </a:r>
                  <a14:m>
                    <m:oMath xmlns:m="http://schemas.openxmlformats.org/officeDocument/2006/math">
                      <m:f>
                        <m:fPr>
                          <m:ctrlPr>
                            <a:rPr kumimoji="0" lang="en-US" sz="22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16433D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#9Slide03 Arima Madurai Black" panose="00000A00000000000000" pitchFamily="2" charset="-93"/>
                              <a:sym typeface="Arial"/>
                            </a:rPr>
                          </m:ctrlPr>
                        </m:fPr>
                        <m:num>
                          <m:r>
                            <m:rPr>
                              <m:nor/>
                            </m:rPr>
                            <a:rPr kumimoji="0" lang="en-US" sz="22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16433D"/>
                              </a:solidFill>
                              <a:effectLst/>
                              <a:uLnTx/>
                              <a:uFillTx/>
                              <a:latin typeface="#9Slide03 Arima Madurai Black" panose="00000A00000000000000" pitchFamily="2" charset="-93"/>
                              <a:cs typeface="#9Slide03 Arima Madurai Black" panose="00000A00000000000000" pitchFamily="2" charset="-93"/>
                              <a:sym typeface="Arial"/>
                            </a:rPr>
                            <m:t>s</m:t>
                          </m:r>
                        </m:num>
                        <m:den>
                          <m:r>
                            <m:rPr>
                              <m:nor/>
                            </m:rPr>
                            <a:rPr kumimoji="0" lang="en-US" sz="22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16433D"/>
                              </a:solidFill>
                              <a:effectLst/>
                              <a:uLnTx/>
                              <a:uFillTx/>
                              <a:latin typeface="#9Slide03 Arima Madurai Black" panose="00000A00000000000000" pitchFamily="2" charset="-93"/>
                              <a:cs typeface="#9Slide03 Arima Madurai Black" panose="00000A00000000000000" pitchFamily="2" charset="-93"/>
                              <a:sym typeface="Arial"/>
                            </a:rPr>
                            <m:t>t</m:t>
                          </m:r>
                        </m:den>
                      </m:f>
                    </m:oMath>
                  </a14:m>
                  <a:endParaRPr kumimoji="0" lang="en-US" sz="2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16433D"/>
                    </a:solidFill>
                    <a:effectLst/>
                    <a:uLnTx/>
                    <a:uFillTx/>
                    <a:latin typeface="#9Slide03 Arima Madurai Black" panose="00000A00000000000000" pitchFamily="2" charset="-93"/>
                    <a:cs typeface="#9Slide03 Arima Madurai Black" panose="00000A00000000000000" pitchFamily="2" charset="-93"/>
                    <a:sym typeface="Arial"/>
                  </a:endParaRPr>
                </a:p>
              </p:txBody>
            </p:sp>
          </mc:Choice>
          <mc:Fallback xmlns="">
            <p:sp>
              <p:nvSpPr>
                <p:cNvPr id="81" name="TextBox 80">
                  <a:extLst>
                    <a:ext uri="{FF2B5EF4-FFF2-40B4-BE49-F238E27FC236}">
                      <a16:creationId xmlns:a16="http://schemas.microsoft.com/office/drawing/2014/main" id="{4B27275D-B137-431A-BB26-C018480D90C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336631" y="1844610"/>
                  <a:ext cx="880344" cy="781432"/>
                </a:xfrm>
                <a:prstGeom prst="rect">
                  <a:avLst/>
                </a:prstGeom>
                <a:blipFill>
                  <a:blip r:embed="rId7"/>
                  <a:stretch>
                    <a:fillRect l="-9028" b="-10938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168746792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23" grpId="0"/>
      <p:bldP spid="27" grpId="0"/>
      <p:bldP spid="21" grpId="0"/>
      <p:bldP spid="28" grpId="0"/>
      <p:bldP spid="29" grpId="0"/>
      <p:bldP spid="30" grpId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Google Shape;3739;p72">
            <a:extLst>
              <a:ext uri="{FF2B5EF4-FFF2-40B4-BE49-F238E27FC236}">
                <a16:creationId xmlns:a16="http://schemas.microsoft.com/office/drawing/2014/main" id="{5C8F4CB6-A6D0-4ED5-87C9-94EC1B210A01}"/>
              </a:ext>
            </a:extLst>
          </p:cNvPr>
          <p:cNvSpPr/>
          <p:nvPr/>
        </p:nvSpPr>
        <p:spPr>
          <a:xfrm>
            <a:off x="2212876" y="5117546"/>
            <a:ext cx="3776635" cy="2830"/>
          </a:xfrm>
          <a:custGeom>
            <a:avLst/>
            <a:gdLst/>
            <a:ahLst/>
            <a:cxnLst/>
            <a:rect l="l" t="t" r="r" b="b"/>
            <a:pathLst>
              <a:path w="232741" h="184" extrusionOk="0">
                <a:moveTo>
                  <a:pt x="116386" y="1"/>
                </a:moveTo>
                <a:cubicBezTo>
                  <a:pt x="52099" y="1"/>
                  <a:pt x="1" y="31"/>
                  <a:pt x="1" y="92"/>
                </a:cubicBezTo>
                <a:cubicBezTo>
                  <a:pt x="1" y="153"/>
                  <a:pt x="52130" y="183"/>
                  <a:pt x="116386" y="183"/>
                </a:cubicBezTo>
                <a:cubicBezTo>
                  <a:pt x="180643" y="183"/>
                  <a:pt x="232741" y="153"/>
                  <a:pt x="232741" y="92"/>
                </a:cubicBezTo>
                <a:cubicBezTo>
                  <a:pt x="232741" y="31"/>
                  <a:pt x="180643" y="1"/>
                  <a:pt x="11638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" name="Google Shape;3740;p72">
            <a:extLst>
              <a:ext uri="{FF2B5EF4-FFF2-40B4-BE49-F238E27FC236}">
                <a16:creationId xmlns:a16="http://schemas.microsoft.com/office/drawing/2014/main" id="{ABF55BFB-B214-4AEC-9EE3-4B7834FA1C4F}"/>
              </a:ext>
            </a:extLst>
          </p:cNvPr>
          <p:cNvSpPr/>
          <p:nvPr/>
        </p:nvSpPr>
        <p:spPr>
          <a:xfrm>
            <a:off x="4619809" y="4426483"/>
            <a:ext cx="637257" cy="689677"/>
          </a:xfrm>
          <a:custGeom>
            <a:avLst/>
            <a:gdLst/>
            <a:ahLst/>
            <a:cxnLst/>
            <a:rect l="l" t="t" r="r" b="b"/>
            <a:pathLst>
              <a:path w="39272" h="44834" extrusionOk="0">
                <a:moveTo>
                  <a:pt x="5199" y="0"/>
                </a:moveTo>
                <a:cubicBezTo>
                  <a:pt x="5199" y="0"/>
                  <a:pt x="1399" y="14894"/>
                  <a:pt x="700" y="20517"/>
                </a:cubicBezTo>
                <a:cubicBezTo>
                  <a:pt x="1" y="26171"/>
                  <a:pt x="3952" y="44834"/>
                  <a:pt x="3952" y="44834"/>
                </a:cubicBezTo>
                <a:lnTo>
                  <a:pt x="21126" y="44834"/>
                </a:lnTo>
                <a:lnTo>
                  <a:pt x="20700" y="17690"/>
                </a:lnTo>
                <a:lnTo>
                  <a:pt x="23010" y="44834"/>
                </a:lnTo>
                <a:lnTo>
                  <a:pt x="35807" y="44834"/>
                </a:lnTo>
                <a:cubicBezTo>
                  <a:pt x="35807" y="44834"/>
                  <a:pt x="38452" y="25654"/>
                  <a:pt x="38877" y="20122"/>
                </a:cubicBezTo>
                <a:cubicBezTo>
                  <a:pt x="39271" y="14632"/>
                  <a:pt x="36185" y="486"/>
                  <a:pt x="35809" y="486"/>
                </a:cubicBezTo>
                <a:cubicBezTo>
                  <a:pt x="35809" y="486"/>
                  <a:pt x="35808" y="486"/>
                  <a:pt x="35807" y="487"/>
                </a:cubicBezTo>
                <a:lnTo>
                  <a:pt x="5199" y="0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" name="Google Shape;3741;p72">
            <a:extLst>
              <a:ext uri="{FF2B5EF4-FFF2-40B4-BE49-F238E27FC236}">
                <a16:creationId xmlns:a16="http://schemas.microsoft.com/office/drawing/2014/main" id="{2BC362BF-F818-49C5-B644-6866B511D503}"/>
              </a:ext>
            </a:extLst>
          </p:cNvPr>
          <p:cNvSpPr/>
          <p:nvPr/>
        </p:nvSpPr>
        <p:spPr>
          <a:xfrm>
            <a:off x="4958170" y="4484461"/>
            <a:ext cx="19245" cy="206685"/>
          </a:xfrm>
          <a:custGeom>
            <a:avLst/>
            <a:gdLst/>
            <a:ahLst/>
            <a:cxnLst/>
            <a:rect l="l" t="t" r="r" b="b"/>
            <a:pathLst>
              <a:path w="1186" h="13436" extrusionOk="0">
                <a:moveTo>
                  <a:pt x="1155" y="0"/>
                </a:moveTo>
                <a:cubicBezTo>
                  <a:pt x="1095" y="152"/>
                  <a:pt x="1095" y="335"/>
                  <a:pt x="1095" y="517"/>
                </a:cubicBezTo>
                <a:cubicBezTo>
                  <a:pt x="1095" y="912"/>
                  <a:pt x="1064" y="1398"/>
                  <a:pt x="1034" y="1976"/>
                </a:cubicBezTo>
                <a:cubicBezTo>
                  <a:pt x="973" y="3192"/>
                  <a:pt x="851" y="4864"/>
                  <a:pt x="699" y="6718"/>
                </a:cubicBezTo>
                <a:cubicBezTo>
                  <a:pt x="548" y="8572"/>
                  <a:pt x="365" y="10244"/>
                  <a:pt x="213" y="11459"/>
                </a:cubicBezTo>
                <a:cubicBezTo>
                  <a:pt x="152" y="12037"/>
                  <a:pt x="92" y="12523"/>
                  <a:pt x="61" y="12888"/>
                </a:cubicBezTo>
                <a:cubicBezTo>
                  <a:pt x="31" y="13070"/>
                  <a:pt x="0" y="13253"/>
                  <a:pt x="31" y="13435"/>
                </a:cubicBezTo>
                <a:cubicBezTo>
                  <a:pt x="61" y="13253"/>
                  <a:pt x="122" y="13070"/>
                  <a:pt x="122" y="12918"/>
                </a:cubicBezTo>
                <a:cubicBezTo>
                  <a:pt x="183" y="12584"/>
                  <a:pt x="274" y="12098"/>
                  <a:pt x="365" y="11490"/>
                </a:cubicBezTo>
                <a:cubicBezTo>
                  <a:pt x="517" y="10274"/>
                  <a:pt x="760" y="8602"/>
                  <a:pt x="912" y="6748"/>
                </a:cubicBezTo>
                <a:cubicBezTo>
                  <a:pt x="1064" y="4894"/>
                  <a:pt x="1155" y="3192"/>
                  <a:pt x="1155" y="1976"/>
                </a:cubicBezTo>
                <a:lnTo>
                  <a:pt x="1155" y="517"/>
                </a:lnTo>
                <a:cubicBezTo>
                  <a:pt x="1186" y="335"/>
                  <a:pt x="1155" y="152"/>
                  <a:pt x="1155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" name="Google Shape;3742;p72">
            <a:extLst>
              <a:ext uri="{FF2B5EF4-FFF2-40B4-BE49-F238E27FC236}">
                <a16:creationId xmlns:a16="http://schemas.microsoft.com/office/drawing/2014/main" id="{4A64CC21-575A-45B8-8F7C-9D7C6A61D695}"/>
              </a:ext>
            </a:extLst>
          </p:cNvPr>
          <p:cNvSpPr/>
          <p:nvPr/>
        </p:nvSpPr>
        <p:spPr>
          <a:xfrm>
            <a:off x="4995167" y="4501875"/>
            <a:ext cx="39464" cy="35426"/>
          </a:xfrm>
          <a:custGeom>
            <a:avLst/>
            <a:gdLst/>
            <a:ahLst/>
            <a:cxnLst/>
            <a:rect l="l" t="t" r="r" b="b"/>
            <a:pathLst>
              <a:path w="2432" h="2303" extrusionOk="0">
                <a:moveTo>
                  <a:pt x="1307" y="1"/>
                </a:moveTo>
                <a:cubicBezTo>
                  <a:pt x="1254" y="1"/>
                  <a:pt x="1201" y="8"/>
                  <a:pt x="1155" y="23"/>
                </a:cubicBezTo>
                <a:cubicBezTo>
                  <a:pt x="1246" y="23"/>
                  <a:pt x="1337" y="54"/>
                  <a:pt x="1429" y="54"/>
                </a:cubicBezTo>
                <a:cubicBezTo>
                  <a:pt x="1641" y="114"/>
                  <a:pt x="1854" y="266"/>
                  <a:pt x="2006" y="449"/>
                </a:cubicBezTo>
                <a:cubicBezTo>
                  <a:pt x="2219" y="722"/>
                  <a:pt x="2280" y="1118"/>
                  <a:pt x="2128" y="1422"/>
                </a:cubicBezTo>
                <a:cubicBezTo>
                  <a:pt x="1963" y="1855"/>
                  <a:pt x="1579" y="2068"/>
                  <a:pt x="1194" y="2068"/>
                </a:cubicBezTo>
                <a:cubicBezTo>
                  <a:pt x="796" y="2068"/>
                  <a:pt x="398" y="1839"/>
                  <a:pt x="243" y="1391"/>
                </a:cubicBezTo>
                <a:cubicBezTo>
                  <a:pt x="122" y="1057"/>
                  <a:pt x="182" y="692"/>
                  <a:pt x="426" y="418"/>
                </a:cubicBezTo>
                <a:cubicBezTo>
                  <a:pt x="578" y="236"/>
                  <a:pt x="790" y="114"/>
                  <a:pt x="1034" y="84"/>
                </a:cubicBezTo>
                <a:lnTo>
                  <a:pt x="1307" y="84"/>
                </a:lnTo>
                <a:cubicBezTo>
                  <a:pt x="1216" y="23"/>
                  <a:pt x="1125" y="23"/>
                  <a:pt x="1034" y="23"/>
                </a:cubicBezTo>
                <a:cubicBezTo>
                  <a:pt x="760" y="23"/>
                  <a:pt x="517" y="145"/>
                  <a:pt x="334" y="358"/>
                </a:cubicBezTo>
                <a:cubicBezTo>
                  <a:pt x="182" y="479"/>
                  <a:pt x="91" y="662"/>
                  <a:pt x="61" y="844"/>
                </a:cubicBezTo>
                <a:cubicBezTo>
                  <a:pt x="0" y="1026"/>
                  <a:pt x="0" y="1270"/>
                  <a:pt x="61" y="1482"/>
                </a:cubicBezTo>
                <a:cubicBezTo>
                  <a:pt x="243" y="1938"/>
                  <a:pt x="669" y="2303"/>
                  <a:pt x="1186" y="2303"/>
                </a:cubicBezTo>
                <a:cubicBezTo>
                  <a:pt x="1702" y="2303"/>
                  <a:pt x="2128" y="1999"/>
                  <a:pt x="2310" y="1513"/>
                </a:cubicBezTo>
                <a:cubicBezTo>
                  <a:pt x="2401" y="1300"/>
                  <a:pt x="2432" y="1087"/>
                  <a:pt x="2371" y="874"/>
                </a:cubicBezTo>
                <a:cubicBezTo>
                  <a:pt x="2310" y="692"/>
                  <a:pt x="2249" y="540"/>
                  <a:pt x="2128" y="388"/>
                </a:cubicBezTo>
                <a:cubicBezTo>
                  <a:pt x="1945" y="175"/>
                  <a:pt x="1702" y="54"/>
                  <a:pt x="1459" y="23"/>
                </a:cubicBezTo>
                <a:cubicBezTo>
                  <a:pt x="1413" y="8"/>
                  <a:pt x="1360" y="1"/>
                  <a:pt x="1307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" name="Google Shape;3743;p72">
            <a:extLst>
              <a:ext uri="{FF2B5EF4-FFF2-40B4-BE49-F238E27FC236}">
                <a16:creationId xmlns:a16="http://schemas.microsoft.com/office/drawing/2014/main" id="{E699F6E0-CF50-449C-894C-F6CDDC133F4C}"/>
              </a:ext>
            </a:extLst>
          </p:cNvPr>
          <p:cNvSpPr/>
          <p:nvPr/>
        </p:nvSpPr>
        <p:spPr>
          <a:xfrm>
            <a:off x="5110572" y="4484461"/>
            <a:ext cx="120857" cy="59348"/>
          </a:xfrm>
          <a:custGeom>
            <a:avLst/>
            <a:gdLst/>
            <a:ahLst/>
            <a:cxnLst/>
            <a:rect l="l" t="t" r="r" b="b"/>
            <a:pathLst>
              <a:path w="7448" h="3858" extrusionOk="0">
                <a:moveTo>
                  <a:pt x="1" y="0"/>
                </a:moveTo>
                <a:cubicBezTo>
                  <a:pt x="1" y="91"/>
                  <a:pt x="61" y="213"/>
                  <a:pt x="122" y="335"/>
                </a:cubicBezTo>
                <a:cubicBezTo>
                  <a:pt x="244" y="608"/>
                  <a:pt x="396" y="912"/>
                  <a:pt x="578" y="1155"/>
                </a:cubicBezTo>
                <a:cubicBezTo>
                  <a:pt x="1689" y="2849"/>
                  <a:pt x="3585" y="3858"/>
                  <a:pt x="5596" y="3858"/>
                </a:cubicBezTo>
                <a:cubicBezTo>
                  <a:pt x="5787" y="3858"/>
                  <a:pt x="5979" y="3849"/>
                  <a:pt x="6171" y="3830"/>
                </a:cubicBezTo>
                <a:cubicBezTo>
                  <a:pt x="6475" y="3800"/>
                  <a:pt x="6809" y="3739"/>
                  <a:pt x="7113" y="3648"/>
                </a:cubicBezTo>
                <a:cubicBezTo>
                  <a:pt x="7235" y="3617"/>
                  <a:pt x="7356" y="3587"/>
                  <a:pt x="7448" y="3526"/>
                </a:cubicBezTo>
                <a:cubicBezTo>
                  <a:pt x="7448" y="3523"/>
                  <a:pt x="7444" y="3522"/>
                  <a:pt x="7436" y="3522"/>
                </a:cubicBezTo>
                <a:cubicBezTo>
                  <a:pt x="7357" y="3522"/>
                  <a:pt x="6887" y="3650"/>
                  <a:pt x="6141" y="3678"/>
                </a:cubicBezTo>
                <a:cubicBezTo>
                  <a:pt x="6021" y="3685"/>
                  <a:pt x="5902" y="3688"/>
                  <a:pt x="5784" y="3688"/>
                </a:cubicBezTo>
                <a:cubicBezTo>
                  <a:pt x="3784" y="3688"/>
                  <a:pt x="1876" y="2730"/>
                  <a:pt x="700" y="1095"/>
                </a:cubicBezTo>
                <a:cubicBezTo>
                  <a:pt x="213" y="456"/>
                  <a:pt x="31" y="0"/>
                  <a:pt x="1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" name="Google Shape;3744;p72">
            <a:extLst>
              <a:ext uri="{FF2B5EF4-FFF2-40B4-BE49-F238E27FC236}">
                <a16:creationId xmlns:a16="http://schemas.microsoft.com/office/drawing/2014/main" id="{62B8F64D-ACF4-4892-9978-057871E9C0E6}"/>
              </a:ext>
            </a:extLst>
          </p:cNvPr>
          <p:cNvSpPr/>
          <p:nvPr/>
        </p:nvSpPr>
        <p:spPr>
          <a:xfrm>
            <a:off x="4571486" y="3491342"/>
            <a:ext cx="224919" cy="402079"/>
          </a:xfrm>
          <a:custGeom>
            <a:avLst/>
            <a:gdLst/>
            <a:ahLst/>
            <a:cxnLst/>
            <a:rect l="l" t="t" r="r" b="b"/>
            <a:pathLst>
              <a:path w="13861" h="26138" extrusionOk="0">
                <a:moveTo>
                  <a:pt x="11459" y="0"/>
                </a:moveTo>
                <a:cubicBezTo>
                  <a:pt x="10487" y="3526"/>
                  <a:pt x="9028" y="6353"/>
                  <a:pt x="7599" y="7781"/>
                </a:cubicBezTo>
                <a:cubicBezTo>
                  <a:pt x="6170" y="9180"/>
                  <a:pt x="4620" y="10851"/>
                  <a:pt x="4681" y="12857"/>
                </a:cubicBezTo>
                <a:cubicBezTo>
                  <a:pt x="4711" y="13648"/>
                  <a:pt x="4955" y="14499"/>
                  <a:pt x="4620" y="15198"/>
                </a:cubicBezTo>
                <a:cubicBezTo>
                  <a:pt x="4164" y="16140"/>
                  <a:pt x="2979" y="16353"/>
                  <a:pt x="2067" y="16839"/>
                </a:cubicBezTo>
                <a:cubicBezTo>
                  <a:pt x="760" y="17660"/>
                  <a:pt x="0" y="19119"/>
                  <a:pt x="61" y="20669"/>
                </a:cubicBezTo>
                <a:cubicBezTo>
                  <a:pt x="183" y="22189"/>
                  <a:pt x="851" y="23648"/>
                  <a:pt x="1976" y="24712"/>
                </a:cubicBezTo>
                <a:cubicBezTo>
                  <a:pt x="2769" y="25504"/>
                  <a:pt x="3912" y="26137"/>
                  <a:pt x="5014" y="26137"/>
                </a:cubicBezTo>
                <a:cubicBezTo>
                  <a:pt x="5433" y="26137"/>
                  <a:pt x="5846" y="26046"/>
                  <a:pt x="6231" y="25836"/>
                </a:cubicBezTo>
                <a:cubicBezTo>
                  <a:pt x="7052" y="25380"/>
                  <a:pt x="7538" y="24469"/>
                  <a:pt x="7964" y="23617"/>
                </a:cubicBezTo>
                <a:cubicBezTo>
                  <a:pt x="10122" y="19180"/>
                  <a:pt x="12098" y="14651"/>
                  <a:pt x="13861" y="10061"/>
                </a:cubicBezTo>
                <a:lnTo>
                  <a:pt x="11459" y="0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" name="Google Shape;3745;p72">
            <a:extLst>
              <a:ext uri="{FF2B5EF4-FFF2-40B4-BE49-F238E27FC236}">
                <a16:creationId xmlns:a16="http://schemas.microsoft.com/office/drawing/2014/main" id="{6F2D661D-1153-4BF1-BACE-CD67A5EB2F22}"/>
              </a:ext>
            </a:extLst>
          </p:cNvPr>
          <p:cNvSpPr/>
          <p:nvPr/>
        </p:nvSpPr>
        <p:spPr>
          <a:xfrm>
            <a:off x="4848185" y="3212587"/>
            <a:ext cx="442440" cy="727304"/>
          </a:xfrm>
          <a:custGeom>
            <a:avLst/>
            <a:gdLst/>
            <a:ahLst/>
            <a:cxnLst/>
            <a:rect l="l" t="t" r="r" b="b"/>
            <a:pathLst>
              <a:path w="27266" h="47280" extrusionOk="0">
                <a:moveTo>
                  <a:pt x="9981" y="1"/>
                </a:moveTo>
                <a:cubicBezTo>
                  <a:pt x="7607" y="1"/>
                  <a:pt x="5192" y="931"/>
                  <a:pt x="3313" y="3014"/>
                </a:cubicBezTo>
                <a:lnTo>
                  <a:pt x="942" y="33927"/>
                </a:lnTo>
                <a:cubicBezTo>
                  <a:pt x="0" y="35994"/>
                  <a:pt x="426" y="38547"/>
                  <a:pt x="1611" y="40492"/>
                </a:cubicBezTo>
                <a:cubicBezTo>
                  <a:pt x="2797" y="42438"/>
                  <a:pt x="4711" y="43897"/>
                  <a:pt x="6718" y="44991"/>
                </a:cubicBezTo>
                <a:cubicBezTo>
                  <a:pt x="9326" y="46372"/>
                  <a:pt x="12257" y="47279"/>
                  <a:pt x="15203" y="47279"/>
                </a:cubicBezTo>
                <a:cubicBezTo>
                  <a:pt x="15758" y="47279"/>
                  <a:pt x="16315" y="47247"/>
                  <a:pt x="16870" y="47179"/>
                </a:cubicBezTo>
                <a:cubicBezTo>
                  <a:pt x="20365" y="46784"/>
                  <a:pt x="23739" y="44869"/>
                  <a:pt x="25502" y="41830"/>
                </a:cubicBezTo>
                <a:cubicBezTo>
                  <a:pt x="27265" y="38760"/>
                  <a:pt x="27113" y="34595"/>
                  <a:pt x="24803" y="31951"/>
                </a:cubicBezTo>
                <a:cubicBezTo>
                  <a:pt x="23952" y="31009"/>
                  <a:pt x="22888" y="30279"/>
                  <a:pt x="21976" y="29398"/>
                </a:cubicBezTo>
                <a:cubicBezTo>
                  <a:pt x="21064" y="28547"/>
                  <a:pt x="20274" y="27422"/>
                  <a:pt x="20213" y="26146"/>
                </a:cubicBezTo>
                <a:cubicBezTo>
                  <a:pt x="20153" y="24231"/>
                  <a:pt x="21794" y="22468"/>
                  <a:pt x="21551" y="20553"/>
                </a:cubicBezTo>
                <a:cubicBezTo>
                  <a:pt x="21338" y="18881"/>
                  <a:pt x="19818" y="17726"/>
                  <a:pt x="19149" y="16206"/>
                </a:cubicBezTo>
                <a:cubicBezTo>
                  <a:pt x="18207" y="14018"/>
                  <a:pt x="19119" y="11556"/>
                  <a:pt x="19149" y="9185"/>
                </a:cubicBezTo>
                <a:cubicBezTo>
                  <a:pt x="19210" y="3634"/>
                  <a:pt x="14674" y="1"/>
                  <a:pt x="998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" name="Google Shape;3746;p72">
            <a:extLst>
              <a:ext uri="{FF2B5EF4-FFF2-40B4-BE49-F238E27FC236}">
                <a16:creationId xmlns:a16="http://schemas.microsoft.com/office/drawing/2014/main" id="{71A69D35-B130-4FBB-AC18-ED998B2D8863}"/>
              </a:ext>
            </a:extLst>
          </p:cNvPr>
          <p:cNvSpPr/>
          <p:nvPr/>
        </p:nvSpPr>
        <p:spPr>
          <a:xfrm>
            <a:off x="4695767" y="3709687"/>
            <a:ext cx="519387" cy="772868"/>
          </a:xfrm>
          <a:custGeom>
            <a:avLst/>
            <a:gdLst/>
            <a:ahLst/>
            <a:cxnLst/>
            <a:rect l="l" t="t" r="r" b="b"/>
            <a:pathLst>
              <a:path w="32008" h="50242" extrusionOk="0">
                <a:moveTo>
                  <a:pt x="6506" y="1"/>
                </a:moveTo>
                <a:lnTo>
                  <a:pt x="1" y="2280"/>
                </a:lnTo>
                <a:lnTo>
                  <a:pt x="1004" y="29211"/>
                </a:lnTo>
                <a:lnTo>
                  <a:pt x="1764" y="46050"/>
                </a:lnTo>
                <a:cubicBezTo>
                  <a:pt x="7574" y="48605"/>
                  <a:pt x="13237" y="50242"/>
                  <a:pt x="18643" y="50242"/>
                </a:cubicBezTo>
                <a:cubicBezTo>
                  <a:pt x="23079" y="50242"/>
                  <a:pt x="27341" y="49139"/>
                  <a:pt x="31369" y="46536"/>
                </a:cubicBezTo>
                <a:cubicBezTo>
                  <a:pt x="31187" y="43284"/>
                  <a:pt x="27205" y="36840"/>
                  <a:pt x="27205" y="36840"/>
                </a:cubicBezTo>
                <a:lnTo>
                  <a:pt x="32008" y="19576"/>
                </a:lnTo>
                <a:cubicBezTo>
                  <a:pt x="32008" y="19576"/>
                  <a:pt x="29546" y="4955"/>
                  <a:pt x="28786" y="3709"/>
                </a:cubicBezTo>
                <a:cubicBezTo>
                  <a:pt x="28026" y="2463"/>
                  <a:pt x="20123" y="122"/>
                  <a:pt x="20123" y="122"/>
                </a:cubicBezTo>
                <a:lnTo>
                  <a:pt x="6506" y="1"/>
                </a:ln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" name="Google Shape;3747;p72">
            <a:extLst>
              <a:ext uri="{FF2B5EF4-FFF2-40B4-BE49-F238E27FC236}">
                <a16:creationId xmlns:a16="http://schemas.microsoft.com/office/drawing/2014/main" id="{72980C11-0788-4939-B08C-9BA799405412}"/>
              </a:ext>
            </a:extLst>
          </p:cNvPr>
          <p:cNvSpPr/>
          <p:nvPr/>
        </p:nvSpPr>
        <p:spPr>
          <a:xfrm>
            <a:off x="4704659" y="4290421"/>
            <a:ext cx="460191" cy="39288"/>
          </a:xfrm>
          <a:custGeom>
            <a:avLst/>
            <a:gdLst/>
            <a:ahLst/>
            <a:cxnLst/>
            <a:rect l="l" t="t" r="r" b="b"/>
            <a:pathLst>
              <a:path w="28360" h="2554" extrusionOk="0">
                <a:moveTo>
                  <a:pt x="0" y="0"/>
                </a:moveTo>
                <a:cubicBezTo>
                  <a:pt x="91" y="31"/>
                  <a:pt x="182" y="31"/>
                  <a:pt x="274" y="61"/>
                </a:cubicBezTo>
                <a:lnTo>
                  <a:pt x="1094" y="152"/>
                </a:lnTo>
                <a:lnTo>
                  <a:pt x="4134" y="456"/>
                </a:lnTo>
                <a:lnTo>
                  <a:pt x="14164" y="1398"/>
                </a:lnTo>
                <a:lnTo>
                  <a:pt x="24195" y="2249"/>
                </a:lnTo>
                <a:lnTo>
                  <a:pt x="27235" y="2493"/>
                </a:lnTo>
                <a:lnTo>
                  <a:pt x="28055" y="2553"/>
                </a:lnTo>
                <a:lnTo>
                  <a:pt x="28359" y="2553"/>
                </a:lnTo>
                <a:cubicBezTo>
                  <a:pt x="28238" y="2523"/>
                  <a:pt x="28146" y="2523"/>
                  <a:pt x="28055" y="2523"/>
                </a:cubicBezTo>
                <a:lnTo>
                  <a:pt x="27235" y="2432"/>
                </a:lnTo>
                <a:lnTo>
                  <a:pt x="24195" y="2097"/>
                </a:lnTo>
                <a:lnTo>
                  <a:pt x="14164" y="1186"/>
                </a:lnTo>
                <a:lnTo>
                  <a:pt x="4134" y="304"/>
                </a:lnTo>
                <a:lnTo>
                  <a:pt x="1094" y="61"/>
                </a:lnTo>
                <a:lnTo>
                  <a:pt x="274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" name="Google Shape;3748;p72">
            <a:extLst>
              <a:ext uri="{FF2B5EF4-FFF2-40B4-BE49-F238E27FC236}">
                <a16:creationId xmlns:a16="http://schemas.microsoft.com/office/drawing/2014/main" id="{8E437DC0-1A36-4814-8CB0-64A8C4371E11}"/>
              </a:ext>
            </a:extLst>
          </p:cNvPr>
          <p:cNvSpPr/>
          <p:nvPr/>
        </p:nvSpPr>
        <p:spPr>
          <a:xfrm>
            <a:off x="4763351" y="4036050"/>
            <a:ext cx="251061" cy="3293"/>
          </a:xfrm>
          <a:custGeom>
            <a:avLst/>
            <a:gdLst/>
            <a:ahLst/>
            <a:cxnLst/>
            <a:rect l="l" t="t" r="r" b="b"/>
            <a:pathLst>
              <a:path w="15472" h="214" extrusionOk="0">
                <a:moveTo>
                  <a:pt x="7751" y="1"/>
                </a:moveTo>
                <a:cubicBezTo>
                  <a:pt x="3465" y="1"/>
                  <a:pt x="0" y="62"/>
                  <a:pt x="0" y="92"/>
                </a:cubicBezTo>
                <a:cubicBezTo>
                  <a:pt x="0" y="153"/>
                  <a:pt x="3465" y="214"/>
                  <a:pt x="7751" y="214"/>
                </a:cubicBezTo>
                <a:cubicBezTo>
                  <a:pt x="12006" y="214"/>
                  <a:pt x="15472" y="153"/>
                  <a:pt x="15472" y="92"/>
                </a:cubicBezTo>
                <a:cubicBezTo>
                  <a:pt x="15472" y="62"/>
                  <a:pt x="12006" y="1"/>
                  <a:pt x="7751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" name="Google Shape;3749;p72">
            <a:extLst>
              <a:ext uri="{FF2B5EF4-FFF2-40B4-BE49-F238E27FC236}">
                <a16:creationId xmlns:a16="http://schemas.microsoft.com/office/drawing/2014/main" id="{7417E508-7964-45E4-9FB4-E2ED3B9DE143}"/>
              </a:ext>
            </a:extLst>
          </p:cNvPr>
          <p:cNvSpPr/>
          <p:nvPr/>
        </p:nvSpPr>
        <p:spPr>
          <a:xfrm>
            <a:off x="4930049" y="3859316"/>
            <a:ext cx="253543" cy="18721"/>
          </a:xfrm>
          <a:custGeom>
            <a:avLst/>
            <a:gdLst/>
            <a:ahLst/>
            <a:cxnLst/>
            <a:rect l="l" t="t" r="r" b="b"/>
            <a:pathLst>
              <a:path w="15625" h="1217" extrusionOk="0">
                <a:moveTo>
                  <a:pt x="14986" y="0"/>
                </a:moveTo>
                <a:cubicBezTo>
                  <a:pt x="14591" y="0"/>
                  <a:pt x="14044" y="31"/>
                  <a:pt x="13314" y="31"/>
                </a:cubicBezTo>
                <a:cubicBezTo>
                  <a:pt x="11916" y="92"/>
                  <a:pt x="9940" y="183"/>
                  <a:pt x="7782" y="335"/>
                </a:cubicBezTo>
                <a:cubicBezTo>
                  <a:pt x="5624" y="517"/>
                  <a:pt x="3679" y="699"/>
                  <a:pt x="2281" y="882"/>
                </a:cubicBezTo>
                <a:cubicBezTo>
                  <a:pt x="1581" y="973"/>
                  <a:pt x="1004" y="1034"/>
                  <a:pt x="609" y="1095"/>
                </a:cubicBezTo>
                <a:cubicBezTo>
                  <a:pt x="396" y="1125"/>
                  <a:pt x="214" y="1155"/>
                  <a:pt x="1" y="1216"/>
                </a:cubicBezTo>
                <a:cubicBezTo>
                  <a:pt x="214" y="1216"/>
                  <a:pt x="426" y="1216"/>
                  <a:pt x="609" y="1186"/>
                </a:cubicBezTo>
                <a:lnTo>
                  <a:pt x="2281" y="1034"/>
                </a:lnTo>
                <a:cubicBezTo>
                  <a:pt x="3709" y="882"/>
                  <a:pt x="5654" y="699"/>
                  <a:pt x="7813" y="548"/>
                </a:cubicBezTo>
                <a:cubicBezTo>
                  <a:pt x="9971" y="365"/>
                  <a:pt x="11916" y="274"/>
                  <a:pt x="13314" y="183"/>
                </a:cubicBezTo>
                <a:lnTo>
                  <a:pt x="14986" y="92"/>
                </a:lnTo>
                <a:cubicBezTo>
                  <a:pt x="15199" y="92"/>
                  <a:pt x="15411" y="61"/>
                  <a:pt x="15624" y="31"/>
                </a:cubicBezTo>
                <a:cubicBezTo>
                  <a:pt x="15411" y="0"/>
                  <a:pt x="15199" y="0"/>
                  <a:pt x="14986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Google Shape;3750;p72">
            <a:extLst>
              <a:ext uri="{FF2B5EF4-FFF2-40B4-BE49-F238E27FC236}">
                <a16:creationId xmlns:a16="http://schemas.microsoft.com/office/drawing/2014/main" id="{D08A5566-7A58-4279-AA7C-78FFCF1E475F}"/>
              </a:ext>
            </a:extLst>
          </p:cNvPr>
          <p:cNvSpPr/>
          <p:nvPr/>
        </p:nvSpPr>
        <p:spPr>
          <a:xfrm>
            <a:off x="5162854" y="3766742"/>
            <a:ext cx="327018" cy="539371"/>
          </a:xfrm>
          <a:custGeom>
            <a:avLst/>
            <a:gdLst/>
            <a:ahLst/>
            <a:cxnLst/>
            <a:rect l="l" t="t" r="r" b="b"/>
            <a:pathLst>
              <a:path w="20153" h="35063" extrusionOk="0">
                <a:moveTo>
                  <a:pt x="1" y="0"/>
                </a:moveTo>
                <a:lnTo>
                  <a:pt x="1460" y="30031"/>
                </a:lnTo>
                <a:lnTo>
                  <a:pt x="3922" y="32736"/>
                </a:lnTo>
                <a:cubicBezTo>
                  <a:pt x="5276" y="34238"/>
                  <a:pt x="7189" y="35062"/>
                  <a:pt x="9176" y="35062"/>
                </a:cubicBezTo>
                <a:cubicBezTo>
                  <a:pt x="9641" y="35062"/>
                  <a:pt x="10111" y="35017"/>
                  <a:pt x="10578" y="34925"/>
                </a:cubicBezTo>
                <a:cubicBezTo>
                  <a:pt x="13496" y="34317"/>
                  <a:pt x="15746" y="31946"/>
                  <a:pt x="16171" y="28967"/>
                </a:cubicBezTo>
                <a:lnTo>
                  <a:pt x="20153" y="12310"/>
                </a:lnTo>
                <a:lnTo>
                  <a:pt x="13223" y="10882"/>
                </a:lnTo>
                <a:lnTo>
                  <a:pt x="7903" y="21459"/>
                </a:lnTo>
                <a:lnTo>
                  <a:pt x="1" y="0"/>
                </a:ln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Google Shape;3751;p72">
            <a:extLst>
              <a:ext uri="{FF2B5EF4-FFF2-40B4-BE49-F238E27FC236}">
                <a16:creationId xmlns:a16="http://schemas.microsoft.com/office/drawing/2014/main" id="{E61280AD-CBD0-4B57-8E73-72C2199D4824}"/>
              </a:ext>
            </a:extLst>
          </p:cNvPr>
          <p:cNvSpPr/>
          <p:nvPr/>
        </p:nvSpPr>
        <p:spPr>
          <a:xfrm>
            <a:off x="5285172" y="4094505"/>
            <a:ext cx="10385" cy="210884"/>
          </a:xfrm>
          <a:custGeom>
            <a:avLst/>
            <a:gdLst/>
            <a:ahLst/>
            <a:cxnLst/>
            <a:rect l="l" t="t" r="r" b="b"/>
            <a:pathLst>
              <a:path w="640" h="13709" extrusionOk="0">
                <a:moveTo>
                  <a:pt x="609" y="0"/>
                </a:moveTo>
                <a:cubicBezTo>
                  <a:pt x="548" y="152"/>
                  <a:pt x="517" y="335"/>
                  <a:pt x="517" y="517"/>
                </a:cubicBezTo>
                <a:cubicBezTo>
                  <a:pt x="487" y="851"/>
                  <a:pt x="426" y="1368"/>
                  <a:pt x="365" y="1976"/>
                </a:cubicBezTo>
                <a:cubicBezTo>
                  <a:pt x="244" y="3222"/>
                  <a:pt x="122" y="4924"/>
                  <a:pt x="62" y="6839"/>
                </a:cubicBezTo>
                <a:cubicBezTo>
                  <a:pt x="1" y="8724"/>
                  <a:pt x="31" y="10456"/>
                  <a:pt x="62" y="11703"/>
                </a:cubicBezTo>
                <a:cubicBezTo>
                  <a:pt x="92" y="12311"/>
                  <a:pt x="122" y="12827"/>
                  <a:pt x="153" y="13162"/>
                </a:cubicBezTo>
                <a:cubicBezTo>
                  <a:pt x="153" y="13344"/>
                  <a:pt x="153" y="13526"/>
                  <a:pt x="214" y="13709"/>
                </a:cubicBezTo>
                <a:cubicBezTo>
                  <a:pt x="214" y="13526"/>
                  <a:pt x="244" y="13344"/>
                  <a:pt x="244" y="13162"/>
                </a:cubicBezTo>
                <a:lnTo>
                  <a:pt x="244" y="11703"/>
                </a:lnTo>
                <a:cubicBezTo>
                  <a:pt x="214" y="10456"/>
                  <a:pt x="214" y="8754"/>
                  <a:pt x="274" y="6839"/>
                </a:cubicBezTo>
                <a:cubicBezTo>
                  <a:pt x="335" y="4955"/>
                  <a:pt x="426" y="3222"/>
                  <a:pt x="517" y="2006"/>
                </a:cubicBezTo>
                <a:cubicBezTo>
                  <a:pt x="548" y="1399"/>
                  <a:pt x="578" y="912"/>
                  <a:pt x="609" y="517"/>
                </a:cubicBezTo>
                <a:cubicBezTo>
                  <a:pt x="639" y="335"/>
                  <a:pt x="639" y="183"/>
                  <a:pt x="609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" name="Google Shape;3752;p72">
            <a:extLst>
              <a:ext uri="{FF2B5EF4-FFF2-40B4-BE49-F238E27FC236}">
                <a16:creationId xmlns:a16="http://schemas.microsoft.com/office/drawing/2014/main" id="{EEF3CADE-631C-4949-8864-2AFB14B11AA4}"/>
              </a:ext>
            </a:extLst>
          </p:cNvPr>
          <p:cNvSpPr/>
          <p:nvPr/>
        </p:nvSpPr>
        <p:spPr>
          <a:xfrm>
            <a:off x="5314283" y="4053771"/>
            <a:ext cx="140572" cy="50149"/>
          </a:xfrm>
          <a:custGeom>
            <a:avLst/>
            <a:gdLst/>
            <a:ahLst/>
            <a:cxnLst/>
            <a:rect l="l" t="t" r="r" b="b"/>
            <a:pathLst>
              <a:path w="8663" h="3260" extrusionOk="0">
                <a:moveTo>
                  <a:pt x="13" y="0"/>
                </a:moveTo>
                <a:cubicBezTo>
                  <a:pt x="6" y="0"/>
                  <a:pt x="1" y="1"/>
                  <a:pt x="0" y="4"/>
                </a:cubicBezTo>
                <a:cubicBezTo>
                  <a:pt x="0" y="34"/>
                  <a:pt x="1915" y="825"/>
                  <a:pt x="4286" y="1706"/>
                </a:cubicBezTo>
                <a:cubicBezTo>
                  <a:pt x="6561" y="2581"/>
                  <a:pt x="8443" y="3260"/>
                  <a:pt x="8619" y="3260"/>
                </a:cubicBezTo>
                <a:cubicBezTo>
                  <a:pt x="8627" y="3260"/>
                  <a:pt x="8631" y="3259"/>
                  <a:pt x="8632" y="3256"/>
                </a:cubicBezTo>
                <a:cubicBezTo>
                  <a:pt x="8663" y="3226"/>
                  <a:pt x="6748" y="2436"/>
                  <a:pt x="4347" y="1524"/>
                </a:cubicBezTo>
                <a:cubicBezTo>
                  <a:pt x="2072" y="678"/>
                  <a:pt x="189" y="0"/>
                  <a:pt x="13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" name="Google Shape;3753;p72">
            <a:extLst>
              <a:ext uri="{FF2B5EF4-FFF2-40B4-BE49-F238E27FC236}">
                <a16:creationId xmlns:a16="http://schemas.microsoft.com/office/drawing/2014/main" id="{1F649671-244F-4CF1-9E2E-BEC282B70909}"/>
              </a:ext>
            </a:extLst>
          </p:cNvPr>
          <p:cNvSpPr/>
          <p:nvPr/>
        </p:nvSpPr>
        <p:spPr>
          <a:xfrm>
            <a:off x="5403059" y="3918232"/>
            <a:ext cx="113945" cy="37888"/>
          </a:xfrm>
          <a:custGeom>
            <a:avLst/>
            <a:gdLst/>
            <a:ahLst/>
            <a:cxnLst/>
            <a:rect l="l" t="t" r="r" b="b"/>
            <a:pathLst>
              <a:path w="7022" h="2463" extrusionOk="0">
                <a:moveTo>
                  <a:pt x="7022" y="0"/>
                </a:moveTo>
                <a:lnTo>
                  <a:pt x="882" y="578"/>
                </a:lnTo>
                <a:lnTo>
                  <a:pt x="0" y="1550"/>
                </a:lnTo>
                <a:lnTo>
                  <a:pt x="3678" y="2462"/>
                </a:lnTo>
                <a:lnTo>
                  <a:pt x="7022" y="0"/>
                </a:ln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" name="Google Shape;3754;p72">
            <a:extLst>
              <a:ext uri="{FF2B5EF4-FFF2-40B4-BE49-F238E27FC236}">
                <a16:creationId xmlns:a16="http://schemas.microsoft.com/office/drawing/2014/main" id="{7E7509E9-00CC-434F-AF88-68C106362023}"/>
              </a:ext>
            </a:extLst>
          </p:cNvPr>
          <p:cNvSpPr/>
          <p:nvPr/>
        </p:nvSpPr>
        <p:spPr>
          <a:xfrm>
            <a:off x="5227956" y="3459068"/>
            <a:ext cx="484369" cy="490038"/>
          </a:xfrm>
          <a:custGeom>
            <a:avLst/>
            <a:gdLst/>
            <a:ahLst/>
            <a:cxnLst/>
            <a:rect l="l" t="t" r="r" b="b"/>
            <a:pathLst>
              <a:path w="29850" h="31856" extrusionOk="0">
                <a:moveTo>
                  <a:pt x="29849" y="1"/>
                </a:moveTo>
                <a:lnTo>
                  <a:pt x="2919" y="11673"/>
                </a:lnTo>
                <a:lnTo>
                  <a:pt x="3040" y="19454"/>
                </a:lnTo>
                <a:lnTo>
                  <a:pt x="1" y="22645"/>
                </a:lnTo>
                <a:lnTo>
                  <a:pt x="10275" y="31855"/>
                </a:lnTo>
                <a:lnTo>
                  <a:pt x="13284" y="28481"/>
                </a:lnTo>
                <a:lnTo>
                  <a:pt x="21278" y="27357"/>
                </a:lnTo>
                <a:lnTo>
                  <a:pt x="29849" y="1"/>
                </a:ln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" name="Google Shape;3755;p72">
            <a:extLst>
              <a:ext uri="{FF2B5EF4-FFF2-40B4-BE49-F238E27FC236}">
                <a16:creationId xmlns:a16="http://schemas.microsoft.com/office/drawing/2014/main" id="{7391D746-BE44-4C22-8D1D-7EED74B43BF0}"/>
              </a:ext>
            </a:extLst>
          </p:cNvPr>
          <p:cNvSpPr/>
          <p:nvPr/>
        </p:nvSpPr>
        <p:spPr>
          <a:xfrm>
            <a:off x="5225490" y="3459068"/>
            <a:ext cx="486836" cy="492377"/>
          </a:xfrm>
          <a:custGeom>
            <a:avLst/>
            <a:gdLst/>
            <a:ahLst/>
            <a:cxnLst/>
            <a:rect l="l" t="t" r="r" b="b"/>
            <a:pathLst>
              <a:path w="30002" h="32008" extrusionOk="0">
                <a:moveTo>
                  <a:pt x="30001" y="1"/>
                </a:moveTo>
                <a:lnTo>
                  <a:pt x="30001" y="1"/>
                </a:lnTo>
                <a:lnTo>
                  <a:pt x="30001" y="1"/>
                </a:lnTo>
                <a:lnTo>
                  <a:pt x="30001" y="1"/>
                </a:lnTo>
                <a:close/>
                <a:moveTo>
                  <a:pt x="30001" y="1"/>
                </a:moveTo>
                <a:lnTo>
                  <a:pt x="3010" y="11581"/>
                </a:lnTo>
                <a:lnTo>
                  <a:pt x="2949" y="11612"/>
                </a:lnTo>
                <a:lnTo>
                  <a:pt x="2949" y="11673"/>
                </a:lnTo>
                <a:cubicBezTo>
                  <a:pt x="3010" y="14147"/>
                  <a:pt x="3040" y="16741"/>
                  <a:pt x="3070" y="19426"/>
                </a:cubicBezTo>
                <a:lnTo>
                  <a:pt x="3070" y="19426"/>
                </a:lnTo>
                <a:lnTo>
                  <a:pt x="62" y="22585"/>
                </a:lnTo>
                <a:lnTo>
                  <a:pt x="1" y="22676"/>
                </a:lnTo>
                <a:lnTo>
                  <a:pt x="62" y="22737"/>
                </a:lnTo>
                <a:lnTo>
                  <a:pt x="5107" y="27235"/>
                </a:lnTo>
                <a:lnTo>
                  <a:pt x="10366" y="31947"/>
                </a:lnTo>
                <a:lnTo>
                  <a:pt x="10427" y="32007"/>
                </a:lnTo>
                <a:lnTo>
                  <a:pt x="10518" y="31916"/>
                </a:lnTo>
                <a:lnTo>
                  <a:pt x="13539" y="28592"/>
                </a:lnTo>
                <a:lnTo>
                  <a:pt x="13539" y="28592"/>
                </a:lnTo>
                <a:lnTo>
                  <a:pt x="21460" y="27448"/>
                </a:lnTo>
                <a:lnTo>
                  <a:pt x="21521" y="27448"/>
                </a:lnTo>
                <a:lnTo>
                  <a:pt x="21521" y="27387"/>
                </a:lnTo>
                <a:lnTo>
                  <a:pt x="30001" y="1"/>
                </a:lnTo>
                <a:lnTo>
                  <a:pt x="30001" y="1"/>
                </a:lnTo>
                <a:cubicBezTo>
                  <a:pt x="29759" y="760"/>
                  <a:pt x="26422" y="11223"/>
                  <a:pt x="21386" y="27302"/>
                </a:cubicBezTo>
                <a:lnTo>
                  <a:pt x="21386" y="27302"/>
                </a:lnTo>
                <a:lnTo>
                  <a:pt x="13436" y="28390"/>
                </a:lnTo>
                <a:lnTo>
                  <a:pt x="13405" y="28390"/>
                </a:lnTo>
                <a:lnTo>
                  <a:pt x="13375" y="28421"/>
                </a:lnTo>
                <a:lnTo>
                  <a:pt x="10433" y="31719"/>
                </a:lnTo>
                <a:lnTo>
                  <a:pt x="5259" y="27083"/>
                </a:lnTo>
                <a:lnTo>
                  <a:pt x="292" y="22654"/>
                </a:lnTo>
                <a:lnTo>
                  <a:pt x="3253" y="19545"/>
                </a:lnTo>
                <a:lnTo>
                  <a:pt x="3284" y="19515"/>
                </a:lnTo>
                <a:lnTo>
                  <a:pt x="3284" y="19454"/>
                </a:lnTo>
                <a:cubicBezTo>
                  <a:pt x="3253" y="16791"/>
                  <a:pt x="3193" y="14189"/>
                  <a:pt x="3162" y="11707"/>
                </a:cubicBezTo>
                <a:lnTo>
                  <a:pt x="3162" y="11707"/>
                </a:lnTo>
                <a:lnTo>
                  <a:pt x="30001" y="1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" name="Google Shape;3756;p72">
            <a:extLst>
              <a:ext uri="{FF2B5EF4-FFF2-40B4-BE49-F238E27FC236}">
                <a16:creationId xmlns:a16="http://schemas.microsoft.com/office/drawing/2014/main" id="{C0C3F62B-47AA-40DE-8C54-5A12A57220B3}"/>
              </a:ext>
            </a:extLst>
          </p:cNvPr>
          <p:cNvSpPr/>
          <p:nvPr/>
        </p:nvSpPr>
        <p:spPr>
          <a:xfrm>
            <a:off x="5412957" y="3644509"/>
            <a:ext cx="146966" cy="130309"/>
          </a:xfrm>
          <a:custGeom>
            <a:avLst/>
            <a:gdLst/>
            <a:ahLst/>
            <a:cxnLst/>
            <a:rect l="l" t="t" r="r" b="b"/>
            <a:pathLst>
              <a:path w="9057" h="8471" extrusionOk="0">
                <a:moveTo>
                  <a:pt x="4397" y="0"/>
                </a:moveTo>
                <a:cubicBezTo>
                  <a:pt x="2141" y="0"/>
                  <a:pt x="1" y="1837"/>
                  <a:pt x="150" y="4481"/>
                </a:cubicBezTo>
                <a:cubicBezTo>
                  <a:pt x="289" y="6923"/>
                  <a:pt x="2309" y="8470"/>
                  <a:pt x="4396" y="8470"/>
                </a:cubicBezTo>
                <a:cubicBezTo>
                  <a:pt x="5504" y="8470"/>
                  <a:pt x="6631" y="8034"/>
                  <a:pt x="7506" y="7065"/>
                </a:cubicBezTo>
                <a:cubicBezTo>
                  <a:pt x="9056" y="5302"/>
                  <a:pt x="8904" y="2657"/>
                  <a:pt x="7172" y="1077"/>
                </a:cubicBezTo>
                <a:cubicBezTo>
                  <a:pt x="6337" y="333"/>
                  <a:pt x="5356" y="0"/>
                  <a:pt x="4397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" name="Google Shape;3757;p72">
            <a:extLst>
              <a:ext uri="{FF2B5EF4-FFF2-40B4-BE49-F238E27FC236}">
                <a16:creationId xmlns:a16="http://schemas.microsoft.com/office/drawing/2014/main" id="{F292D778-E99C-4210-9171-23B4A7A736FB}"/>
              </a:ext>
            </a:extLst>
          </p:cNvPr>
          <p:cNvSpPr/>
          <p:nvPr/>
        </p:nvSpPr>
        <p:spPr>
          <a:xfrm>
            <a:off x="5482960" y="3459068"/>
            <a:ext cx="229853" cy="250633"/>
          </a:xfrm>
          <a:custGeom>
            <a:avLst/>
            <a:gdLst/>
            <a:ahLst/>
            <a:cxnLst/>
            <a:rect l="l" t="t" r="r" b="b"/>
            <a:pathLst>
              <a:path w="14165" h="16293" extrusionOk="0">
                <a:moveTo>
                  <a:pt x="14134" y="1"/>
                </a:moveTo>
                <a:cubicBezTo>
                  <a:pt x="14047" y="1"/>
                  <a:pt x="10866" y="3606"/>
                  <a:pt x="6991" y="8086"/>
                </a:cubicBezTo>
                <a:cubicBezTo>
                  <a:pt x="3131" y="12585"/>
                  <a:pt x="0" y="16262"/>
                  <a:pt x="31" y="16293"/>
                </a:cubicBezTo>
                <a:cubicBezTo>
                  <a:pt x="31" y="16293"/>
                  <a:pt x="31" y="16293"/>
                  <a:pt x="32" y="16293"/>
                </a:cubicBezTo>
                <a:cubicBezTo>
                  <a:pt x="118" y="16293"/>
                  <a:pt x="3269" y="12687"/>
                  <a:pt x="7143" y="8208"/>
                </a:cubicBezTo>
                <a:cubicBezTo>
                  <a:pt x="11034" y="3709"/>
                  <a:pt x="14165" y="31"/>
                  <a:pt x="14134" y="1"/>
                </a:cubicBezTo>
                <a:cubicBezTo>
                  <a:pt x="14134" y="1"/>
                  <a:pt x="14134" y="1"/>
                  <a:pt x="1413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" name="Google Shape;3758;p72">
            <a:extLst>
              <a:ext uri="{FF2B5EF4-FFF2-40B4-BE49-F238E27FC236}">
                <a16:creationId xmlns:a16="http://schemas.microsoft.com/office/drawing/2014/main" id="{F864EBE8-65BF-4E86-9533-B91FE976885A}"/>
              </a:ext>
            </a:extLst>
          </p:cNvPr>
          <p:cNvSpPr/>
          <p:nvPr/>
        </p:nvSpPr>
        <p:spPr>
          <a:xfrm>
            <a:off x="4317472" y="3863054"/>
            <a:ext cx="1023941" cy="1053391"/>
          </a:xfrm>
          <a:custGeom>
            <a:avLst/>
            <a:gdLst/>
            <a:ahLst/>
            <a:cxnLst/>
            <a:rect l="l" t="t" r="r" b="b"/>
            <a:pathLst>
              <a:path w="63102" h="68478" extrusionOk="0">
                <a:moveTo>
                  <a:pt x="53071" y="1"/>
                </a:moveTo>
                <a:lnTo>
                  <a:pt x="2462" y="57296"/>
                </a:lnTo>
                <a:cubicBezTo>
                  <a:pt x="0" y="60062"/>
                  <a:pt x="244" y="64318"/>
                  <a:pt x="3010" y="66780"/>
                </a:cubicBezTo>
                <a:cubicBezTo>
                  <a:pt x="4288" y="67918"/>
                  <a:pt x="5885" y="68478"/>
                  <a:pt x="7479" y="68478"/>
                </a:cubicBezTo>
                <a:cubicBezTo>
                  <a:pt x="9333" y="68478"/>
                  <a:pt x="11183" y="67720"/>
                  <a:pt x="12523" y="66233"/>
                </a:cubicBezTo>
                <a:lnTo>
                  <a:pt x="63102" y="8998"/>
                </a:lnTo>
                <a:lnTo>
                  <a:pt x="53071" y="1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" name="Google Shape;3759;p72">
            <a:extLst>
              <a:ext uri="{FF2B5EF4-FFF2-40B4-BE49-F238E27FC236}">
                <a16:creationId xmlns:a16="http://schemas.microsoft.com/office/drawing/2014/main" id="{28347937-9D9A-4CA5-8DBD-B72E375ABBE1}"/>
              </a:ext>
            </a:extLst>
          </p:cNvPr>
          <p:cNvSpPr/>
          <p:nvPr/>
        </p:nvSpPr>
        <p:spPr>
          <a:xfrm>
            <a:off x="5165321" y="3789185"/>
            <a:ext cx="251061" cy="225375"/>
          </a:xfrm>
          <a:custGeom>
            <a:avLst/>
            <a:gdLst/>
            <a:ahLst/>
            <a:cxnLst/>
            <a:rect l="l" t="t" r="r" b="b"/>
            <a:pathLst>
              <a:path w="15472" h="14651" extrusionOk="0">
                <a:moveTo>
                  <a:pt x="3678" y="0"/>
                </a:moveTo>
                <a:lnTo>
                  <a:pt x="1" y="4103"/>
                </a:lnTo>
                <a:lnTo>
                  <a:pt x="11825" y="14651"/>
                </a:lnTo>
                <a:lnTo>
                  <a:pt x="15472" y="10547"/>
                </a:lnTo>
                <a:lnTo>
                  <a:pt x="3678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" name="Google Shape;3760;p72">
            <a:extLst>
              <a:ext uri="{FF2B5EF4-FFF2-40B4-BE49-F238E27FC236}">
                <a16:creationId xmlns:a16="http://schemas.microsoft.com/office/drawing/2014/main" id="{15EF452C-7886-4E4E-8865-3D8E44C39E5F}"/>
              </a:ext>
            </a:extLst>
          </p:cNvPr>
          <p:cNvSpPr/>
          <p:nvPr/>
        </p:nvSpPr>
        <p:spPr>
          <a:xfrm>
            <a:off x="5674825" y="3429148"/>
            <a:ext cx="67098" cy="63608"/>
          </a:xfrm>
          <a:custGeom>
            <a:avLst/>
            <a:gdLst/>
            <a:ahLst/>
            <a:cxnLst/>
            <a:rect l="l" t="t" r="r" b="b"/>
            <a:pathLst>
              <a:path w="4135" h="4135" extrusionOk="0">
                <a:moveTo>
                  <a:pt x="1885" y="0"/>
                </a:moveTo>
                <a:lnTo>
                  <a:pt x="0" y="2250"/>
                </a:lnTo>
                <a:lnTo>
                  <a:pt x="2250" y="4134"/>
                </a:lnTo>
                <a:lnTo>
                  <a:pt x="4134" y="1885"/>
                </a:lnTo>
                <a:lnTo>
                  <a:pt x="1885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" name="Google Shape;3761;p72">
            <a:extLst>
              <a:ext uri="{FF2B5EF4-FFF2-40B4-BE49-F238E27FC236}">
                <a16:creationId xmlns:a16="http://schemas.microsoft.com/office/drawing/2014/main" id="{76E3FACE-BA03-4FD9-9B09-62698EC3A29F}"/>
              </a:ext>
            </a:extLst>
          </p:cNvPr>
          <p:cNvSpPr/>
          <p:nvPr/>
        </p:nvSpPr>
        <p:spPr>
          <a:xfrm>
            <a:off x="5390727" y="3202358"/>
            <a:ext cx="620495" cy="490530"/>
          </a:xfrm>
          <a:custGeom>
            <a:avLst/>
            <a:gdLst/>
            <a:ahLst/>
            <a:cxnLst/>
            <a:rect l="l" t="t" r="r" b="b"/>
            <a:pathLst>
              <a:path w="38239" h="31888" extrusionOk="0">
                <a:moveTo>
                  <a:pt x="126" y="0"/>
                </a:moveTo>
                <a:cubicBezTo>
                  <a:pt x="124" y="0"/>
                  <a:pt x="123" y="1"/>
                  <a:pt x="122" y="2"/>
                </a:cubicBezTo>
                <a:cubicBezTo>
                  <a:pt x="0" y="123"/>
                  <a:pt x="8450" y="7357"/>
                  <a:pt x="18967" y="16142"/>
                </a:cubicBezTo>
                <a:cubicBezTo>
                  <a:pt x="29386" y="24900"/>
                  <a:pt x="37945" y="31887"/>
                  <a:pt x="38144" y="31887"/>
                </a:cubicBezTo>
                <a:cubicBezTo>
                  <a:pt x="38146" y="31887"/>
                  <a:pt x="38146" y="31887"/>
                  <a:pt x="38147" y="31887"/>
                </a:cubicBezTo>
                <a:cubicBezTo>
                  <a:pt x="38238" y="31765"/>
                  <a:pt x="29788" y="24531"/>
                  <a:pt x="19302" y="15716"/>
                </a:cubicBezTo>
                <a:cubicBezTo>
                  <a:pt x="8874" y="7006"/>
                  <a:pt x="359" y="0"/>
                  <a:pt x="126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" name="Google Shape;3762;p72">
            <a:extLst>
              <a:ext uri="{FF2B5EF4-FFF2-40B4-BE49-F238E27FC236}">
                <a16:creationId xmlns:a16="http://schemas.microsoft.com/office/drawing/2014/main" id="{D9E88079-EF70-4FE8-855A-07469EDF54D7}"/>
              </a:ext>
            </a:extLst>
          </p:cNvPr>
          <p:cNvSpPr/>
          <p:nvPr/>
        </p:nvSpPr>
        <p:spPr>
          <a:xfrm>
            <a:off x="5991263" y="3676213"/>
            <a:ext cx="30312" cy="26751"/>
          </a:xfrm>
          <a:custGeom>
            <a:avLst/>
            <a:gdLst/>
            <a:ahLst/>
            <a:cxnLst/>
            <a:rect l="l" t="t" r="r" b="b"/>
            <a:pathLst>
              <a:path w="1868" h="1739" extrusionOk="0">
                <a:moveTo>
                  <a:pt x="902" y="0"/>
                </a:moveTo>
                <a:cubicBezTo>
                  <a:pt x="438" y="0"/>
                  <a:pt x="0" y="388"/>
                  <a:pt x="44" y="931"/>
                </a:cubicBezTo>
                <a:cubicBezTo>
                  <a:pt x="82" y="1433"/>
                  <a:pt x="490" y="1739"/>
                  <a:pt x="906" y="1739"/>
                </a:cubicBezTo>
                <a:cubicBezTo>
                  <a:pt x="1145" y="1739"/>
                  <a:pt x="1386" y="1638"/>
                  <a:pt x="1564" y="1417"/>
                </a:cubicBezTo>
                <a:cubicBezTo>
                  <a:pt x="1868" y="1052"/>
                  <a:pt x="1807" y="505"/>
                  <a:pt x="1442" y="201"/>
                </a:cubicBezTo>
                <a:cubicBezTo>
                  <a:pt x="1277" y="62"/>
                  <a:pt x="1087" y="0"/>
                  <a:pt x="902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" name="Google Shape;3763;p72">
            <a:extLst>
              <a:ext uri="{FF2B5EF4-FFF2-40B4-BE49-F238E27FC236}">
                <a16:creationId xmlns:a16="http://schemas.microsoft.com/office/drawing/2014/main" id="{F4A12061-5C6C-494A-802B-091B741BE91F}"/>
              </a:ext>
            </a:extLst>
          </p:cNvPr>
          <p:cNvSpPr/>
          <p:nvPr/>
        </p:nvSpPr>
        <p:spPr>
          <a:xfrm>
            <a:off x="5377697" y="3189006"/>
            <a:ext cx="30798" cy="26890"/>
          </a:xfrm>
          <a:custGeom>
            <a:avLst/>
            <a:gdLst/>
            <a:ahLst/>
            <a:cxnLst/>
            <a:rect l="l" t="t" r="r" b="b"/>
            <a:pathLst>
              <a:path w="1898" h="1748" extrusionOk="0">
                <a:moveTo>
                  <a:pt x="916" y="1"/>
                </a:moveTo>
                <a:cubicBezTo>
                  <a:pt x="439" y="1"/>
                  <a:pt x="0" y="395"/>
                  <a:pt x="44" y="961"/>
                </a:cubicBezTo>
                <a:cubicBezTo>
                  <a:pt x="83" y="1448"/>
                  <a:pt x="497" y="1748"/>
                  <a:pt x="925" y="1748"/>
                </a:cubicBezTo>
                <a:cubicBezTo>
                  <a:pt x="1164" y="1748"/>
                  <a:pt x="1408" y="1654"/>
                  <a:pt x="1594" y="1447"/>
                </a:cubicBezTo>
                <a:cubicBezTo>
                  <a:pt x="1898" y="1052"/>
                  <a:pt x="1837" y="505"/>
                  <a:pt x="1472" y="201"/>
                </a:cubicBezTo>
                <a:cubicBezTo>
                  <a:pt x="1299" y="63"/>
                  <a:pt x="1105" y="1"/>
                  <a:pt x="916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" name="Google Shape;3764;p72">
            <a:extLst>
              <a:ext uri="{FF2B5EF4-FFF2-40B4-BE49-F238E27FC236}">
                <a16:creationId xmlns:a16="http://schemas.microsoft.com/office/drawing/2014/main" id="{73082985-C4DD-43CD-BB56-7E8D9181EF4F}"/>
              </a:ext>
            </a:extLst>
          </p:cNvPr>
          <p:cNvSpPr/>
          <p:nvPr/>
        </p:nvSpPr>
        <p:spPr>
          <a:xfrm>
            <a:off x="5170740" y="3863054"/>
            <a:ext cx="170673" cy="161797"/>
          </a:xfrm>
          <a:custGeom>
            <a:avLst/>
            <a:gdLst/>
            <a:ahLst/>
            <a:cxnLst/>
            <a:rect l="l" t="t" r="r" b="b"/>
            <a:pathLst>
              <a:path w="10518" h="10518" extrusionOk="0">
                <a:moveTo>
                  <a:pt x="487" y="1"/>
                </a:moveTo>
                <a:lnTo>
                  <a:pt x="1" y="548"/>
                </a:lnTo>
                <a:lnTo>
                  <a:pt x="9180" y="10517"/>
                </a:lnTo>
                <a:lnTo>
                  <a:pt x="10518" y="8998"/>
                </a:lnTo>
                <a:lnTo>
                  <a:pt x="487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" name="Google Shape;3765;p72">
            <a:extLst>
              <a:ext uri="{FF2B5EF4-FFF2-40B4-BE49-F238E27FC236}">
                <a16:creationId xmlns:a16="http://schemas.microsoft.com/office/drawing/2014/main" id="{7A30FEA4-E16C-4EE9-8BD1-C43D6594B22E}"/>
              </a:ext>
            </a:extLst>
          </p:cNvPr>
          <p:cNvSpPr/>
          <p:nvPr/>
        </p:nvSpPr>
        <p:spPr>
          <a:xfrm>
            <a:off x="5277286" y="3833596"/>
            <a:ext cx="24178" cy="133739"/>
          </a:xfrm>
          <a:custGeom>
            <a:avLst/>
            <a:gdLst/>
            <a:ahLst/>
            <a:cxnLst/>
            <a:rect l="l" t="t" r="r" b="b"/>
            <a:pathLst>
              <a:path w="1490" h="8694" extrusionOk="0">
                <a:moveTo>
                  <a:pt x="0" y="1"/>
                </a:moveTo>
                <a:lnTo>
                  <a:pt x="0" y="7174"/>
                </a:lnTo>
                <a:lnTo>
                  <a:pt x="1490" y="8694"/>
                </a:lnTo>
                <a:lnTo>
                  <a:pt x="1490" y="1308"/>
                </a:lnTo>
                <a:lnTo>
                  <a:pt x="0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" name="Google Shape;3766;p72">
            <a:extLst>
              <a:ext uri="{FF2B5EF4-FFF2-40B4-BE49-F238E27FC236}">
                <a16:creationId xmlns:a16="http://schemas.microsoft.com/office/drawing/2014/main" id="{ADE9357F-9575-476F-9669-C500D7585F01}"/>
              </a:ext>
            </a:extLst>
          </p:cNvPr>
          <p:cNvSpPr/>
          <p:nvPr/>
        </p:nvSpPr>
        <p:spPr>
          <a:xfrm>
            <a:off x="5407002" y="3782171"/>
            <a:ext cx="138609" cy="150567"/>
          </a:xfrm>
          <a:custGeom>
            <a:avLst/>
            <a:gdLst/>
            <a:ahLst/>
            <a:cxnLst/>
            <a:rect l="l" t="t" r="r" b="b"/>
            <a:pathLst>
              <a:path w="8542" h="9788" extrusionOk="0">
                <a:moveTo>
                  <a:pt x="4074" y="0"/>
                </a:moveTo>
                <a:cubicBezTo>
                  <a:pt x="3283" y="1459"/>
                  <a:pt x="6505" y="2371"/>
                  <a:pt x="6505" y="2371"/>
                </a:cubicBezTo>
                <a:lnTo>
                  <a:pt x="5988" y="4529"/>
                </a:lnTo>
                <a:lnTo>
                  <a:pt x="5411" y="3161"/>
                </a:lnTo>
                <a:cubicBezTo>
                  <a:pt x="5411" y="3161"/>
                  <a:pt x="1951" y="1547"/>
                  <a:pt x="1350" y="1547"/>
                </a:cubicBezTo>
                <a:cubicBezTo>
                  <a:pt x="1333" y="1547"/>
                  <a:pt x="1319" y="1548"/>
                  <a:pt x="1308" y="1550"/>
                </a:cubicBezTo>
                <a:cubicBezTo>
                  <a:pt x="852" y="1611"/>
                  <a:pt x="608" y="2371"/>
                  <a:pt x="548" y="2645"/>
                </a:cubicBezTo>
                <a:cubicBezTo>
                  <a:pt x="487" y="2918"/>
                  <a:pt x="2736" y="4711"/>
                  <a:pt x="2736" y="4711"/>
                </a:cubicBezTo>
                <a:cubicBezTo>
                  <a:pt x="2736" y="4711"/>
                  <a:pt x="902" y="4042"/>
                  <a:pt x="567" y="4042"/>
                </a:cubicBezTo>
                <a:cubicBezTo>
                  <a:pt x="560" y="4042"/>
                  <a:pt x="553" y="4042"/>
                  <a:pt x="548" y="4043"/>
                </a:cubicBezTo>
                <a:cubicBezTo>
                  <a:pt x="274" y="4104"/>
                  <a:pt x="0" y="5015"/>
                  <a:pt x="61" y="5319"/>
                </a:cubicBezTo>
                <a:cubicBezTo>
                  <a:pt x="92" y="5593"/>
                  <a:pt x="1915" y="6140"/>
                  <a:pt x="1915" y="6140"/>
                </a:cubicBezTo>
                <a:lnTo>
                  <a:pt x="2159" y="7842"/>
                </a:lnTo>
                <a:lnTo>
                  <a:pt x="244" y="9787"/>
                </a:lnTo>
                <a:lnTo>
                  <a:pt x="244" y="9787"/>
                </a:lnTo>
                <a:lnTo>
                  <a:pt x="6779" y="8845"/>
                </a:lnTo>
                <a:lnTo>
                  <a:pt x="8542" y="4438"/>
                </a:lnTo>
                <a:lnTo>
                  <a:pt x="7751" y="1459"/>
                </a:lnTo>
                <a:lnTo>
                  <a:pt x="4074" y="0"/>
                </a:ln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" name="Google Shape;3767;p72">
            <a:extLst>
              <a:ext uri="{FF2B5EF4-FFF2-40B4-BE49-F238E27FC236}">
                <a16:creationId xmlns:a16="http://schemas.microsoft.com/office/drawing/2014/main" id="{08143E1A-9EF5-467D-9D6A-3F0C88089A1E}"/>
              </a:ext>
            </a:extLst>
          </p:cNvPr>
          <p:cNvSpPr/>
          <p:nvPr/>
        </p:nvSpPr>
        <p:spPr>
          <a:xfrm>
            <a:off x="5451885" y="3854055"/>
            <a:ext cx="16292" cy="35196"/>
          </a:xfrm>
          <a:custGeom>
            <a:avLst/>
            <a:gdLst/>
            <a:ahLst/>
            <a:cxnLst/>
            <a:rect l="l" t="t" r="r" b="b"/>
            <a:pathLst>
              <a:path w="1004" h="2288" extrusionOk="0">
                <a:moveTo>
                  <a:pt x="12" y="1"/>
                </a:moveTo>
                <a:cubicBezTo>
                  <a:pt x="4" y="1"/>
                  <a:pt x="0" y="3"/>
                  <a:pt x="0" y="8"/>
                </a:cubicBezTo>
                <a:cubicBezTo>
                  <a:pt x="274" y="312"/>
                  <a:pt x="487" y="677"/>
                  <a:pt x="669" y="1041"/>
                </a:cubicBezTo>
                <a:cubicBezTo>
                  <a:pt x="791" y="1437"/>
                  <a:pt x="852" y="1862"/>
                  <a:pt x="852" y="2288"/>
                </a:cubicBezTo>
                <a:cubicBezTo>
                  <a:pt x="852" y="2288"/>
                  <a:pt x="943" y="2166"/>
                  <a:pt x="973" y="1893"/>
                </a:cubicBezTo>
                <a:cubicBezTo>
                  <a:pt x="1004" y="1589"/>
                  <a:pt x="973" y="1254"/>
                  <a:pt x="852" y="981"/>
                </a:cubicBezTo>
                <a:cubicBezTo>
                  <a:pt x="730" y="677"/>
                  <a:pt x="548" y="403"/>
                  <a:pt x="335" y="221"/>
                </a:cubicBezTo>
                <a:cubicBezTo>
                  <a:pt x="182" y="68"/>
                  <a:pt x="51" y="1"/>
                  <a:pt x="12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" name="Google Shape;3768;p72">
            <a:extLst>
              <a:ext uri="{FF2B5EF4-FFF2-40B4-BE49-F238E27FC236}">
                <a16:creationId xmlns:a16="http://schemas.microsoft.com/office/drawing/2014/main" id="{2FE87B70-8CD5-4736-B9E6-DB68A122D85D}"/>
              </a:ext>
            </a:extLst>
          </p:cNvPr>
          <p:cNvSpPr/>
          <p:nvPr/>
        </p:nvSpPr>
        <p:spPr>
          <a:xfrm>
            <a:off x="5421298" y="3817705"/>
            <a:ext cx="72534" cy="61732"/>
          </a:xfrm>
          <a:custGeom>
            <a:avLst/>
            <a:gdLst/>
            <a:ahLst/>
            <a:cxnLst/>
            <a:rect l="l" t="t" r="r" b="b"/>
            <a:pathLst>
              <a:path w="4470" h="4013" extrusionOk="0">
                <a:moveTo>
                  <a:pt x="1" y="0"/>
                </a:moveTo>
                <a:cubicBezTo>
                  <a:pt x="275" y="152"/>
                  <a:pt x="578" y="274"/>
                  <a:pt x="913" y="365"/>
                </a:cubicBezTo>
                <a:cubicBezTo>
                  <a:pt x="1460" y="578"/>
                  <a:pt x="2250" y="882"/>
                  <a:pt x="3132" y="1186"/>
                </a:cubicBezTo>
                <a:cubicBezTo>
                  <a:pt x="3314" y="1246"/>
                  <a:pt x="3527" y="1368"/>
                  <a:pt x="3679" y="1520"/>
                </a:cubicBezTo>
                <a:cubicBezTo>
                  <a:pt x="3800" y="1672"/>
                  <a:pt x="3922" y="1824"/>
                  <a:pt x="3983" y="2006"/>
                </a:cubicBezTo>
                <a:cubicBezTo>
                  <a:pt x="4104" y="2341"/>
                  <a:pt x="4165" y="2705"/>
                  <a:pt x="4196" y="3040"/>
                </a:cubicBezTo>
                <a:cubicBezTo>
                  <a:pt x="4196" y="3374"/>
                  <a:pt x="4287" y="3708"/>
                  <a:pt x="4469" y="4012"/>
                </a:cubicBezTo>
                <a:cubicBezTo>
                  <a:pt x="4408" y="3678"/>
                  <a:pt x="4348" y="3344"/>
                  <a:pt x="4317" y="3040"/>
                </a:cubicBezTo>
                <a:cubicBezTo>
                  <a:pt x="4317" y="2675"/>
                  <a:pt x="4256" y="2310"/>
                  <a:pt x="4135" y="1976"/>
                </a:cubicBezTo>
                <a:cubicBezTo>
                  <a:pt x="4074" y="1763"/>
                  <a:pt x="3952" y="1550"/>
                  <a:pt x="3800" y="1398"/>
                </a:cubicBezTo>
                <a:cubicBezTo>
                  <a:pt x="3618" y="1216"/>
                  <a:pt x="3436" y="1094"/>
                  <a:pt x="3193" y="1003"/>
                </a:cubicBezTo>
                <a:cubicBezTo>
                  <a:pt x="2311" y="699"/>
                  <a:pt x="1521" y="426"/>
                  <a:pt x="943" y="243"/>
                </a:cubicBezTo>
                <a:cubicBezTo>
                  <a:pt x="639" y="122"/>
                  <a:pt x="305" y="31"/>
                  <a:pt x="1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" name="Google Shape;3769;p72">
            <a:extLst>
              <a:ext uri="{FF2B5EF4-FFF2-40B4-BE49-F238E27FC236}">
                <a16:creationId xmlns:a16="http://schemas.microsoft.com/office/drawing/2014/main" id="{C358FF18-3942-4B46-B530-64665D5FF371}"/>
              </a:ext>
            </a:extLst>
          </p:cNvPr>
          <p:cNvSpPr/>
          <p:nvPr/>
        </p:nvSpPr>
        <p:spPr>
          <a:xfrm>
            <a:off x="5503178" y="3847164"/>
            <a:ext cx="5436" cy="22013"/>
          </a:xfrm>
          <a:custGeom>
            <a:avLst/>
            <a:gdLst/>
            <a:ahLst/>
            <a:cxnLst/>
            <a:rect l="l" t="t" r="r" b="b"/>
            <a:pathLst>
              <a:path w="335" h="1431" extrusionOk="0">
                <a:moveTo>
                  <a:pt x="31" y="0"/>
                </a:moveTo>
                <a:cubicBezTo>
                  <a:pt x="1" y="243"/>
                  <a:pt x="1" y="486"/>
                  <a:pt x="61" y="730"/>
                </a:cubicBezTo>
                <a:cubicBezTo>
                  <a:pt x="120" y="1108"/>
                  <a:pt x="234" y="1431"/>
                  <a:pt x="270" y="1431"/>
                </a:cubicBezTo>
                <a:cubicBezTo>
                  <a:pt x="271" y="1431"/>
                  <a:pt x="273" y="1430"/>
                  <a:pt x="274" y="1429"/>
                </a:cubicBezTo>
                <a:cubicBezTo>
                  <a:pt x="335" y="1186"/>
                  <a:pt x="305" y="912"/>
                  <a:pt x="244" y="699"/>
                </a:cubicBezTo>
                <a:cubicBezTo>
                  <a:pt x="183" y="304"/>
                  <a:pt x="92" y="0"/>
                  <a:pt x="31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" name="Google Shape;3770;p72">
            <a:extLst>
              <a:ext uri="{FF2B5EF4-FFF2-40B4-BE49-F238E27FC236}">
                <a16:creationId xmlns:a16="http://schemas.microsoft.com/office/drawing/2014/main" id="{2772E744-FFB8-4A58-90E1-58C3B70EBFDB}"/>
              </a:ext>
            </a:extLst>
          </p:cNvPr>
          <p:cNvSpPr/>
          <p:nvPr/>
        </p:nvSpPr>
        <p:spPr>
          <a:xfrm>
            <a:off x="5046946" y="4083752"/>
            <a:ext cx="195825" cy="190317"/>
          </a:xfrm>
          <a:custGeom>
            <a:avLst/>
            <a:gdLst/>
            <a:ahLst/>
            <a:cxnLst/>
            <a:rect l="l" t="t" r="r" b="b"/>
            <a:pathLst>
              <a:path w="12068" h="12372" extrusionOk="0">
                <a:moveTo>
                  <a:pt x="4712" y="0"/>
                </a:moveTo>
                <a:cubicBezTo>
                  <a:pt x="4712" y="0"/>
                  <a:pt x="4286" y="122"/>
                  <a:pt x="4013" y="1034"/>
                </a:cubicBezTo>
                <a:cubicBezTo>
                  <a:pt x="3618" y="2219"/>
                  <a:pt x="2493" y="3101"/>
                  <a:pt x="2037" y="3891"/>
                </a:cubicBezTo>
                <a:cubicBezTo>
                  <a:pt x="1794" y="4316"/>
                  <a:pt x="1399" y="5016"/>
                  <a:pt x="1125" y="5532"/>
                </a:cubicBezTo>
                <a:cubicBezTo>
                  <a:pt x="882" y="5958"/>
                  <a:pt x="487" y="6292"/>
                  <a:pt x="1" y="6414"/>
                </a:cubicBezTo>
                <a:lnTo>
                  <a:pt x="396" y="9484"/>
                </a:lnTo>
                <a:lnTo>
                  <a:pt x="730" y="12371"/>
                </a:lnTo>
                <a:cubicBezTo>
                  <a:pt x="730" y="12371"/>
                  <a:pt x="6657" y="10335"/>
                  <a:pt x="6779" y="10274"/>
                </a:cubicBezTo>
                <a:cubicBezTo>
                  <a:pt x="6931" y="10213"/>
                  <a:pt x="10973" y="8329"/>
                  <a:pt x="10609" y="7234"/>
                </a:cubicBezTo>
                <a:cubicBezTo>
                  <a:pt x="10609" y="7234"/>
                  <a:pt x="11764" y="6323"/>
                  <a:pt x="11429" y="5806"/>
                </a:cubicBezTo>
                <a:lnTo>
                  <a:pt x="11429" y="5806"/>
                </a:lnTo>
                <a:lnTo>
                  <a:pt x="9788" y="6505"/>
                </a:lnTo>
                <a:cubicBezTo>
                  <a:pt x="9788" y="6505"/>
                  <a:pt x="12068" y="5016"/>
                  <a:pt x="11703" y="3678"/>
                </a:cubicBezTo>
                <a:cubicBezTo>
                  <a:pt x="11703" y="3678"/>
                  <a:pt x="11946" y="3222"/>
                  <a:pt x="11703" y="2949"/>
                </a:cubicBezTo>
                <a:cubicBezTo>
                  <a:pt x="11670" y="2911"/>
                  <a:pt x="11619" y="2894"/>
                  <a:pt x="11554" y="2894"/>
                </a:cubicBezTo>
                <a:cubicBezTo>
                  <a:pt x="11141" y="2894"/>
                  <a:pt x="10154" y="3571"/>
                  <a:pt x="9393" y="4043"/>
                </a:cubicBezTo>
                <a:lnTo>
                  <a:pt x="7691" y="4712"/>
                </a:lnTo>
                <a:cubicBezTo>
                  <a:pt x="7248" y="4889"/>
                  <a:pt x="6785" y="4983"/>
                  <a:pt x="6325" y="4983"/>
                </a:cubicBezTo>
                <a:cubicBezTo>
                  <a:pt x="5995" y="4983"/>
                  <a:pt x="5667" y="4935"/>
                  <a:pt x="5350" y="4833"/>
                </a:cubicBezTo>
                <a:cubicBezTo>
                  <a:pt x="4986" y="4712"/>
                  <a:pt x="4773" y="4347"/>
                  <a:pt x="4834" y="3982"/>
                </a:cubicBezTo>
                <a:cubicBezTo>
                  <a:pt x="5168" y="2645"/>
                  <a:pt x="5107" y="1277"/>
                  <a:pt x="4712" y="0"/>
                </a:cubicBez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" name="Google Shape;3771;p72">
            <a:extLst>
              <a:ext uri="{FF2B5EF4-FFF2-40B4-BE49-F238E27FC236}">
                <a16:creationId xmlns:a16="http://schemas.microsoft.com/office/drawing/2014/main" id="{D574875B-62B1-44D3-BAF2-CBD1C444C40D}"/>
              </a:ext>
            </a:extLst>
          </p:cNvPr>
          <p:cNvSpPr/>
          <p:nvPr/>
        </p:nvSpPr>
        <p:spPr>
          <a:xfrm>
            <a:off x="5162854" y="4143130"/>
            <a:ext cx="73507" cy="44903"/>
          </a:xfrm>
          <a:custGeom>
            <a:avLst/>
            <a:gdLst/>
            <a:ahLst/>
            <a:cxnLst/>
            <a:rect l="l" t="t" r="r" b="b"/>
            <a:pathLst>
              <a:path w="4530" h="2919" extrusionOk="0">
                <a:moveTo>
                  <a:pt x="4530" y="1"/>
                </a:moveTo>
                <a:lnTo>
                  <a:pt x="4530" y="1"/>
                </a:lnTo>
                <a:cubicBezTo>
                  <a:pt x="4469" y="31"/>
                  <a:pt x="4408" y="61"/>
                  <a:pt x="4347" y="122"/>
                </a:cubicBezTo>
                <a:lnTo>
                  <a:pt x="3922" y="517"/>
                </a:lnTo>
                <a:cubicBezTo>
                  <a:pt x="3435" y="912"/>
                  <a:pt x="2919" y="1308"/>
                  <a:pt x="2402" y="1642"/>
                </a:cubicBezTo>
                <a:cubicBezTo>
                  <a:pt x="1855" y="1976"/>
                  <a:pt x="1308" y="2311"/>
                  <a:pt x="730" y="2584"/>
                </a:cubicBezTo>
                <a:lnTo>
                  <a:pt x="213" y="2827"/>
                </a:lnTo>
                <a:cubicBezTo>
                  <a:pt x="122" y="2858"/>
                  <a:pt x="61" y="2888"/>
                  <a:pt x="1" y="2918"/>
                </a:cubicBezTo>
                <a:cubicBezTo>
                  <a:pt x="61" y="2918"/>
                  <a:pt x="153" y="2888"/>
                  <a:pt x="213" y="2858"/>
                </a:cubicBezTo>
                <a:cubicBezTo>
                  <a:pt x="335" y="2827"/>
                  <a:pt x="517" y="2736"/>
                  <a:pt x="761" y="2645"/>
                </a:cubicBezTo>
                <a:cubicBezTo>
                  <a:pt x="1338" y="2371"/>
                  <a:pt x="1885" y="2067"/>
                  <a:pt x="2432" y="1733"/>
                </a:cubicBezTo>
                <a:cubicBezTo>
                  <a:pt x="2979" y="1368"/>
                  <a:pt x="3466" y="973"/>
                  <a:pt x="3952" y="548"/>
                </a:cubicBezTo>
                <a:cubicBezTo>
                  <a:pt x="4134" y="396"/>
                  <a:pt x="4286" y="244"/>
                  <a:pt x="4378" y="152"/>
                </a:cubicBezTo>
                <a:cubicBezTo>
                  <a:pt x="4438" y="92"/>
                  <a:pt x="4469" y="61"/>
                  <a:pt x="4530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" name="Google Shape;3772;p72">
            <a:extLst>
              <a:ext uri="{FF2B5EF4-FFF2-40B4-BE49-F238E27FC236}">
                <a16:creationId xmlns:a16="http://schemas.microsoft.com/office/drawing/2014/main" id="{8737FA4F-3CF2-49E2-87A5-E92904DD4EAE}"/>
              </a:ext>
            </a:extLst>
          </p:cNvPr>
          <p:cNvSpPr/>
          <p:nvPr/>
        </p:nvSpPr>
        <p:spPr>
          <a:xfrm>
            <a:off x="5164835" y="4182388"/>
            <a:ext cx="43422" cy="23874"/>
          </a:xfrm>
          <a:custGeom>
            <a:avLst/>
            <a:gdLst/>
            <a:ahLst/>
            <a:cxnLst/>
            <a:rect l="l" t="t" r="r" b="b"/>
            <a:pathLst>
              <a:path w="2676" h="1552" extrusionOk="0">
                <a:moveTo>
                  <a:pt x="2673" y="0"/>
                </a:moveTo>
                <a:cubicBezTo>
                  <a:pt x="2633" y="0"/>
                  <a:pt x="2070" y="383"/>
                  <a:pt x="1338" y="822"/>
                </a:cubicBezTo>
                <a:cubicBezTo>
                  <a:pt x="973" y="1035"/>
                  <a:pt x="639" y="1218"/>
                  <a:pt x="395" y="1339"/>
                </a:cubicBezTo>
                <a:cubicBezTo>
                  <a:pt x="243" y="1400"/>
                  <a:pt x="122" y="1461"/>
                  <a:pt x="0" y="1552"/>
                </a:cubicBezTo>
                <a:cubicBezTo>
                  <a:pt x="122" y="1522"/>
                  <a:pt x="274" y="1491"/>
                  <a:pt x="426" y="1400"/>
                </a:cubicBezTo>
                <a:cubicBezTo>
                  <a:pt x="760" y="1278"/>
                  <a:pt x="1094" y="1096"/>
                  <a:pt x="1398" y="914"/>
                </a:cubicBezTo>
                <a:cubicBezTo>
                  <a:pt x="1733" y="731"/>
                  <a:pt x="2037" y="518"/>
                  <a:pt x="2310" y="275"/>
                </a:cubicBezTo>
                <a:cubicBezTo>
                  <a:pt x="2432" y="215"/>
                  <a:pt x="2553" y="93"/>
                  <a:pt x="2675" y="2"/>
                </a:cubicBezTo>
                <a:cubicBezTo>
                  <a:pt x="2675" y="1"/>
                  <a:pt x="2674" y="0"/>
                  <a:pt x="2673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" name="Google Shape;3773;p72">
            <a:extLst>
              <a:ext uri="{FF2B5EF4-FFF2-40B4-BE49-F238E27FC236}">
                <a16:creationId xmlns:a16="http://schemas.microsoft.com/office/drawing/2014/main" id="{67401A5A-1C11-44B5-8CE4-988B9CCAFD82}"/>
              </a:ext>
            </a:extLst>
          </p:cNvPr>
          <p:cNvSpPr/>
          <p:nvPr/>
        </p:nvSpPr>
        <p:spPr>
          <a:xfrm>
            <a:off x="5163844" y="4195032"/>
            <a:ext cx="55252" cy="33211"/>
          </a:xfrm>
          <a:custGeom>
            <a:avLst/>
            <a:gdLst/>
            <a:ahLst/>
            <a:cxnLst/>
            <a:rect l="l" t="t" r="r" b="b"/>
            <a:pathLst>
              <a:path w="3405" h="2159" extrusionOk="0">
                <a:moveTo>
                  <a:pt x="3405" y="0"/>
                </a:moveTo>
                <a:lnTo>
                  <a:pt x="3405" y="0"/>
                </a:lnTo>
                <a:cubicBezTo>
                  <a:pt x="3253" y="122"/>
                  <a:pt x="3101" y="213"/>
                  <a:pt x="2949" y="365"/>
                </a:cubicBezTo>
                <a:cubicBezTo>
                  <a:pt x="2645" y="578"/>
                  <a:pt x="2219" y="882"/>
                  <a:pt x="1763" y="1155"/>
                </a:cubicBezTo>
                <a:cubicBezTo>
                  <a:pt x="1368" y="1429"/>
                  <a:pt x="943" y="1672"/>
                  <a:pt x="517" y="1885"/>
                </a:cubicBezTo>
                <a:cubicBezTo>
                  <a:pt x="335" y="1946"/>
                  <a:pt x="152" y="2037"/>
                  <a:pt x="0" y="2159"/>
                </a:cubicBezTo>
                <a:cubicBezTo>
                  <a:pt x="183" y="2098"/>
                  <a:pt x="365" y="2037"/>
                  <a:pt x="548" y="1946"/>
                </a:cubicBezTo>
                <a:cubicBezTo>
                  <a:pt x="973" y="1733"/>
                  <a:pt x="1399" y="1520"/>
                  <a:pt x="1824" y="1247"/>
                </a:cubicBezTo>
                <a:cubicBezTo>
                  <a:pt x="2219" y="1003"/>
                  <a:pt x="2614" y="730"/>
                  <a:pt x="2979" y="426"/>
                </a:cubicBezTo>
                <a:cubicBezTo>
                  <a:pt x="3131" y="304"/>
                  <a:pt x="3283" y="152"/>
                  <a:pt x="3405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" name="Google Shape;3774;p72">
            <a:extLst>
              <a:ext uri="{FF2B5EF4-FFF2-40B4-BE49-F238E27FC236}">
                <a16:creationId xmlns:a16="http://schemas.microsoft.com/office/drawing/2014/main" id="{958F8E66-E5BD-44E6-99EA-C7639006FE9B}"/>
              </a:ext>
            </a:extLst>
          </p:cNvPr>
          <p:cNvSpPr/>
          <p:nvPr/>
        </p:nvSpPr>
        <p:spPr>
          <a:xfrm>
            <a:off x="4570983" y="3744759"/>
            <a:ext cx="487826" cy="630777"/>
          </a:xfrm>
          <a:custGeom>
            <a:avLst/>
            <a:gdLst/>
            <a:ahLst/>
            <a:cxnLst/>
            <a:rect l="l" t="t" r="r" b="b"/>
            <a:pathLst>
              <a:path w="30063" h="41005" extrusionOk="0">
                <a:moveTo>
                  <a:pt x="7721" y="0"/>
                </a:moveTo>
                <a:cubicBezTo>
                  <a:pt x="7721" y="0"/>
                  <a:pt x="2828" y="3131"/>
                  <a:pt x="2372" y="7387"/>
                </a:cubicBezTo>
                <a:cubicBezTo>
                  <a:pt x="2098" y="9970"/>
                  <a:pt x="1186" y="20153"/>
                  <a:pt x="517" y="27904"/>
                </a:cubicBezTo>
                <a:cubicBezTo>
                  <a:pt x="1" y="33466"/>
                  <a:pt x="3071" y="38694"/>
                  <a:pt x="8147" y="41004"/>
                </a:cubicBezTo>
                <a:lnTo>
                  <a:pt x="30062" y="34408"/>
                </a:lnTo>
                <a:lnTo>
                  <a:pt x="29302" y="28268"/>
                </a:lnTo>
                <a:lnTo>
                  <a:pt x="10244" y="29028"/>
                </a:lnTo>
                <a:lnTo>
                  <a:pt x="12949" y="13739"/>
                </a:lnTo>
                <a:cubicBezTo>
                  <a:pt x="12949" y="13739"/>
                  <a:pt x="14439" y="426"/>
                  <a:pt x="7721" y="0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1" name="Google Shape;3775;p72">
            <a:extLst>
              <a:ext uri="{FF2B5EF4-FFF2-40B4-BE49-F238E27FC236}">
                <a16:creationId xmlns:a16="http://schemas.microsoft.com/office/drawing/2014/main" id="{9BC7CF3E-9E1F-4CB9-887F-DF01F147F940}"/>
              </a:ext>
            </a:extLst>
          </p:cNvPr>
          <p:cNvSpPr/>
          <p:nvPr/>
        </p:nvSpPr>
        <p:spPr>
          <a:xfrm>
            <a:off x="4737211" y="3956105"/>
            <a:ext cx="43910" cy="235205"/>
          </a:xfrm>
          <a:custGeom>
            <a:avLst/>
            <a:gdLst/>
            <a:ahLst/>
            <a:cxnLst/>
            <a:rect l="l" t="t" r="r" b="b"/>
            <a:pathLst>
              <a:path w="2706" h="15290" extrusionOk="0">
                <a:moveTo>
                  <a:pt x="2705" y="0"/>
                </a:moveTo>
                <a:lnTo>
                  <a:pt x="2705" y="0"/>
                </a:lnTo>
                <a:cubicBezTo>
                  <a:pt x="2645" y="183"/>
                  <a:pt x="2584" y="395"/>
                  <a:pt x="2553" y="578"/>
                </a:cubicBezTo>
                <a:cubicBezTo>
                  <a:pt x="2432" y="973"/>
                  <a:pt x="2310" y="1520"/>
                  <a:pt x="2158" y="2219"/>
                </a:cubicBezTo>
                <a:cubicBezTo>
                  <a:pt x="1854" y="3587"/>
                  <a:pt x="1459" y="5471"/>
                  <a:pt x="1064" y="7599"/>
                </a:cubicBezTo>
                <a:cubicBezTo>
                  <a:pt x="669" y="9696"/>
                  <a:pt x="365" y="11642"/>
                  <a:pt x="213" y="13040"/>
                </a:cubicBezTo>
                <a:cubicBezTo>
                  <a:pt x="122" y="13739"/>
                  <a:pt x="61" y="14317"/>
                  <a:pt x="31" y="14681"/>
                </a:cubicBezTo>
                <a:cubicBezTo>
                  <a:pt x="0" y="14894"/>
                  <a:pt x="0" y="15107"/>
                  <a:pt x="0" y="15289"/>
                </a:cubicBezTo>
                <a:cubicBezTo>
                  <a:pt x="61" y="15107"/>
                  <a:pt x="91" y="14894"/>
                  <a:pt x="91" y="14681"/>
                </a:cubicBezTo>
                <a:cubicBezTo>
                  <a:pt x="152" y="14256"/>
                  <a:pt x="243" y="13709"/>
                  <a:pt x="334" y="13040"/>
                </a:cubicBezTo>
                <a:cubicBezTo>
                  <a:pt x="547" y="11672"/>
                  <a:pt x="851" y="9727"/>
                  <a:pt x="1246" y="7630"/>
                </a:cubicBezTo>
                <a:cubicBezTo>
                  <a:pt x="1641" y="5532"/>
                  <a:pt x="2006" y="3617"/>
                  <a:pt x="2310" y="2219"/>
                </a:cubicBezTo>
                <a:cubicBezTo>
                  <a:pt x="2432" y="1581"/>
                  <a:pt x="2523" y="1034"/>
                  <a:pt x="2614" y="608"/>
                </a:cubicBezTo>
                <a:cubicBezTo>
                  <a:pt x="2675" y="395"/>
                  <a:pt x="2705" y="213"/>
                  <a:pt x="2705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3776;p72">
            <a:extLst>
              <a:ext uri="{FF2B5EF4-FFF2-40B4-BE49-F238E27FC236}">
                <a16:creationId xmlns:a16="http://schemas.microsoft.com/office/drawing/2014/main" id="{00986DC0-E1D1-42D3-8A10-1F972A620D1B}"/>
              </a:ext>
            </a:extLst>
          </p:cNvPr>
          <p:cNvSpPr/>
          <p:nvPr/>
        </p:nvSpPr>
        <p:spPr>
          <a:xfrm>
            <a:off x="4714509" y="4179604"/>
            <a:ext cx="331968" cy="12061"/>
          </a:xfrm>
          <a:custGeom>
            <a:avLst/>
            <a:gdLst/>
            <a:ahLst/>
            <a:cxnLst/>
            <a:rect l="l" t="t" r="r" b="b"/>
            <a:pathLst>
              <a:path w="20458" h="784" extrusionOk="0">
                <a:moveTo>
                  <a:pt x="19697" y="0"/>
                </a:moveTo>
                <a:lnTo>
                  <a:pt x="17478" y="61"/>
                </a:lnTo>
                <a:lnTo>
                  <a:pt x="10244" y="274"/>
                </a:lnTo>
                <a:cubicBezTo>
                  <a:pt x="7417" y="365"/>
                  <a:pt x="4834" y="456"/>
                  <a:pt x="2980" y="547"/>
                </a:cubicBezTo>
                <a:cubicBezTo>
                  <a:pt x="2068" y="608"/>
                  <a:pt x="1308" y="639"/>
                  <a:pt x="791" y="669"/>
                </a:cubicBezTo>
                <a:lnTo>
                  <a:pt x="183" y="730"/>
                </a:lnTo>
                <a:cubicBezTo>
                  <a:pt x="123" y="730"/>
                  <a:pt x="62" y="730"/>
                  <a:pt x="1" y="760"/>
                </a:cubicBezTo>
                <a:cubicBezTo>
                  <a:pt x="31" y="775"/>
                  <a:pt x="62" y="783"/>
                  <a:pt x="96" y="783"/>
                </a:cubicBezTo>
                <a:cubicBezTo>
                  <a:pt x="130" y="783"/>
                  <a:pt x="168" y="775"/>
                  <a:pt x="214" y="760"/>
                </a:cubicBezTo>
                <a:lnTo>
                  <a:pt x="791" y="760"/>
                </a:lnTo>
                <a:lnTo>
                  <a:pt x="2980" y="699"/>
                </a:lnTo>
                <a:lnTo>
                  <a:pt x="10214" y="487"/>
                </a:lnTo>
                <a:cubicBezTo>
                  <a:pt x="13041" y="396"/>
                  <a:pt x="15624" y="304"/>
                  <a:pt x="17478" y="213"/>
                </a:cubicBezTo>
                <a:cubicBezTo>
                  <a:pt x="18390" y="183"/>
                  <a:pt x="19150" y="122"/>
                  <a:pt x="19667" y="92"/>
                </a:cubicBezTo>
                <a:lnTo>
                  <a:pt x="20275" y="31"/>
                </a:lnTo>
                <a:cubicBezTo>
                  <a:pt x="20336" y="31"/>
                  <a:pt x="20396" y="31"/>
                  <a:pt x="20457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3777;p72">
            <a:extLst>
              <a:ext uri="{FF2B5EF4-FFF2-40B4-BE49-F238E27FC236}">
                <a16:creationId xmlns:a16="http://schemas.microsoft.com/office/drawing/2014/main" id="{51C056D0-F9BA-4191-BC83-DCB88E4915FE}"/>
              </a:ext>
            </a:extLst>
          </p:cNvPr>
          <p:cNvSpPr/>
          <p:nvPr/>
        </p:nvSpPr>
        <p:spPr>
          <a:xfrm>
            <a:off x="4585295" y="4093736"/>
            <a:ext cx="165237" cy="8614"/>
          </a:xfrm>
          <a:custGeom>
            <a:avLst/>
            <a:gdLst/>
            <a:ahLst/>
            <a:cxnLst/>
            <a:rect l="l" t="t" r="r" b="b"/>
            <a:pathLst>
              <a:path w="10183" h="560" extrusionOk="0">
                <a:moveTo>
                  <a:pt x="2787" y="0"/>
                </a:moveTo>
                <a:cubicBezTo>
                  <a:pt x="2297" y="0"/>
                  <a:pt x="1850" y="7"/>
                  <a:pt x="1459" y="20"/>
                </a:cubicBezTo>
                <a:cubicBezTo>
                  <a:pt x="1003" y="50"/>
                  <a:pt x="639" y="50"/>
                  <a:pt x="365" y="81"/>
                </a:cubicBezTo>
                <a:cubicBezTo>
                  <a:pt x="243" y="81"/>
                  <a:pt x="122" y="111"/>
                  <a:pt x="0" y="142"/>
                </a:cubicBezTo>
                <a:cubicBezTo>
                  <a:pt x="122" y="172"/>
                  <a:pt x="243" y="172"/>
                  <a:pt x="395" y="172"/>
                </a:cubicBezTo>
                <a:lnTo>
                  <a:pt x="1490" y="172"/>
                </a:lnTo>
                <a:cubicBezTo>
                  <a:pt x="2402" y="172"/>
                  <a:pt x="3678" y="202"/>
                  <a:pt x="5107" y="233"/>
                </a:cubicBezTo>
                <a:cubicBezTo>
                  <a:pt x="6505" y="294"/>
                  <a:pt x="7782" y="385"/>
                  <a:pt x="8693" y="476"/>
                </a:cubicBezTo>
                <a:lnTo>
                  <a:pt x="9788" y="537"/>
                </a:lnTo>
                <a:cubicBezTo>
                  <a:pt x="9864" y="552"/>
                  <a:pt x="9932" y="559"/>
                  <a:pt x="9997" y="559"/>
                </a:cubicBezTo>
                <a:cubicBezTo>
                  <a:pt x="10061" y="559"/>
                  <a:pt x="10122" y="552"/>
                  <a:pt x="10183" y="537"/>
                </a:cubicBezTo>
                <a:cubicBezTo>
                  <a:pt x="10061" y="506"/>
                  <a:pt x="9909" y="476"/>
                  <a:pt x="9788" y="476"/>
                </a:cubicBezTo>
                <a:cubicBezTo>
                  <a:pt x="9514" y="446"/>
                  <a:pt x="9149" y="385"/>
                  <a:pt x="8693" y="324"/>
                </a:cubicBezTo>
                <a:cubicBezTo>
                  <a:pt x="7782" y="233"/>
                  <a:pt x="6505" y="111"/>
                  <a:pt x="5076" y="50"/>
                </a:cubicBezTo>
                <a:cubicBezTo>
                  <a:pt x="4257" y="15"/>
                  <a:pt x="3480" y="0"/>
                  <a:pt x="2787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3778;p72">
            <a:extLst>
              <a:ext uri="{FF2B5EF4-FFF2-40B4-BE49-F238E27FC236}">
                <a16:creationId xmlns:a16="http://schemas.microsoft.com/office/drawing/2014/main" id="{3F7C0208-1D45-4CB0-9477-00699CD25A77}"/>
              </a:ext>
            </a:extLst>
          </p:cNvPr>
          <p:cNvSpPr/>
          <p:nvPr/>
        </p:nvSpPr>
        <p:spPr>
          <a:xfrm>
            <a:off x="4601067" y="3932354"/>
            <a:ext cx="180053" cy="7769"/>
          </a:xfrm>
          <a:custGeom>
            <a:avLst/>
            <a:gdLst/>
            <a:ahLst/>
            <a:cxnLst/>
            <a:rect l="l" t="t" r="r" b="b"/>
            <a:pathLst>
              <a:path w="11096" h="505" extrusionOk="0">
                <a:moveTo>
                  <a:pt x="501" y="1"/>
                </a:moveTo>
                <a:cubicBezTo>
                  <a:pt x="180" y="1"/>
                  <a:pt x="1" y="8"/>
                  <a:pt x="1" y="24"/>
                </a:cubicBezTo>
                <a:cubicBezTo>
                  <a:pt x="1" y="85"/>
                  <a:pt x="2493" y="207"/>
                  <a:pt x="5563" y="359"/>
                </a:cubicBezTo>
                <a:cubicBezTo>
                  <a:pt x="7788" y="448"/>
                  <a:pt x="9720" y="504"/>
                  <a:pt x="10596" y="504"/>
                </a:cubicBezTo>
                <a:cubicBezTo>
                  <a:pt x="10916" y="504"/>
                  <a:pt x="11095" y="497"/>
                  <a:pt x="11095" y="480"/>
                </a:cubicBezTo>
                <a:cubicBezTo>
                  <a:pt x="11095" y="420"/>
                  <a:pt x="8633" y="298"/>
                  <a:pt x="5563" y="146"/>
                </a:cubicBezTo>
                <a:cubicBezTo>
                  <a:pt x="3316" y="57"/>
                  <a:pt x="1378" y="1"/>
                  <a:pt x="501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3779;p72">
            <a:extLst>
              <a:ext uri="{FF2B5EF4-FFF2-40B4-BE49-F238E27FC236}">
                <a16:creationId xmlns:a16="http://schemas.microsoft.com/office/drawing/2014/main" id="{9F05DC58-9B69-431D-AF74-2E1F1CD92D1F}"/>
              </a:ext>
            </a:extLst>
          </p:cNvPr>
          <p:cNvSpPr/>
          <p:nvPr/>
        </p:nvSpPr>
        <p:spPr>
          <a:xfrm>
            <a:off x="4612426" y="4190818"/>
            <a:ext cx="123810" cy="107096"/>
          </a:xfrm>
          <a:custGeom>
            <a:avLst/>
            <a:gdLst/>
            <a:ahLst/>
            <a:cxnLst/>
            <a:rect l="l" t="t" r="r" b="b"/>
            <a:pathLst>
              <a:path w="7630" h="6962" extrusionOk="0">
                <a:moveTo>
                  <a:pt x="7629" y="1"/>
                </a:moveTo>
                <a:lnTo>
                  <a:pt x="7629" y="1"/>
                </a:lnTo>
                <a:cubicBezTo>
                  <a:pt x="7508" y="62"/>
                  <a:pt x="7356" y="92"/>
                  <a:pt x="7265" y="183"/>
                </a:cubicBezTo>
                <a:cubicBezTo>
                  <a:pt x="6930" y="366"/>
                  <a:pt x="6596" y="548"/>
                  <a:pt x="6292" y="761"/>
                </a:cubicBezTo>
                <a:cubicBezTo>
                  <a:pt x="4225" y="2098"/>
                  <a:pt x="2401" y="3770"/>
                  <a:pt x="881" y="5685"/>
                </a:cubicBezTo>
                <a:cubicBezTo>
                  <a:pt x="608" y="6080"/>
                  <a:pt x="365" y="6384"/>
                  <a:pt x="213" y="6597"/>
                </a:cubicBezTo>
                <a:cubicBezTo>
                  <a:pt x="122" y="6718"/>
                  <a:pt x="61" y="6809"/>
                  <a:pt x="0" y="6961"/>
                </a:cubicBezTo>
                <a:cubicBezTo>
                  <a:pt x="30" y="6961"/>
                  <a:pt x="395" y="6506"/>
                  <a:pt x="1003" y="5776"/>
                </a:cubicBezTo>
                <a:cubicBezTo>
                  <a:pt x="2553" y="3922"/>
                  <a:pt x="4377" y="2281"/>
                  <a:pt x="6383" y="882"/>
                </a:cubicBezTo>
                <a:cubicBezTo>
                  <a:pt x="7143" y="335"/>
                  <a:pt x="7629" y="31"/>
                  <a:pt x="7629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3780;p72">
            <a:extLst>
              <a:ext uri="{FF2B5EF4-FFF2-40B4-BE49-F238E27FC236}">
                <a16:creationId xmlns:a16="http://schemas.microsoft.com/office/drawing/2014/main" id="{46CD0B0C-720C-4F1C-8C8F-9F47EA818978}"/>
              </a:ext>
            </a:extLst>
          </p:cNvPr>
          <p:cNvSpPr/>
          <p:nvPr/>
        </p:nvSpPr>
        <p:spPr>
          <a:xfrm>
            <a:off x="4843252" y="4187556"/>
            <a:ext cx="25655" cy="142153"/>
          </a:xfrm>
          <a:custGeom>
            <a:avLst/>
            <a:gdLst/>
            <a:ahLst/>
            <a:cxnLst/>
            <a:rect l="l" t="t" r="r" b="b"/>
            <a:pathLst>
              <a:path w="1581" h="9241" extrusionOk="0">
                <a:moveTo>
                  <a:pt x="61" y="0"/>
                </a:moveTo>
                <a:lnTo>
                  <a:pt x="61" y="0"/>
                </a:lnTo>
                <a:cubicBezTo>
                  <a:pt x="0" y="30"/>
                  <a:pt x="274" y="2097"/>
                  <a:pt x="699" y="4651"/>
                </a:cubicBezTo>
                <a:cubicBezTo>
                  <a:pt x="1094" y="7204"/>
                  <a:pt x="1459" y="9240"/>
                  <a:pt x="1520" y="9240"/>
                </a:cubicBezTo>
                <a:cubicBezTo>
                  <a:pt x="1581" y="9240"/>
                  <a:pt x="1277" y="7173"/>
                  <a:pt x="882" y="4620"/>
                </a:cubicBezTo>
                <a:cubicBezTo>
                  <a:pt x="487" y="2067"/>
                  <a:pt x="122" y="0"/>
                  <a:pt x="61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3781;p72">
            <a:extLst>
              <a:ext uri="{FF2B5EF4-FFF2-40B4-BE49-F238E27FC236}">
                <a16:creationId xmlns:a16="http://schemas.microsoft.com/office/drawing/2014/main" id="{D778342A-D353-4F59-A43C-87F0CC78E523}"/>
              </a:ext>
            </a:extLst>
          </p:cNvPr>
          <p:cNvSpPr/>
          <p:nvPr/>
        </p:nvSpPr>
        <p:spPr>
          <a:xfrm>
            <a:off x="4684424" y="4260963"/>
            <a:ext cx="414822" cy="161336"/>
          </a:xfrm>
          <a:custGeom>
            <a:avLst/>
            <a:gdLst/>
            <a:ahLst/>
            <a:cxnLst/>
            <a:rect l="l" t="t" r="r" b="b"/>
            <a:pathLst>
              <a:path w="25564" h="10488" extrusionOk="0">
                <a:moveTo>
                  <a:pt x="25564" y="0"/>
                </a:moveTo>
                <a:lnTo>
                  <a:pt x="1034" y="7447"/>
                </a:lnTo>
                <a:lnTo>
                  <a:pt x="1" y="8602"/>
                </a:lnTo>
                <a:cubicBezTo>
                  <a:pt x="882" y="10000"/>
                  <a:pt x="2493" y="10487"/>
                  <a:pt x="4165" y="10487"/>
                </a:cubicBezTo>
                <a:cubicBezTo>
                  <a:pt x="4209" y="10487"/>
                  <a:pt x="4253" y="10488"/>
                  <a:pt x="4296" y="10488"/>
                </a:cubicBezTo>
                <a:cubicBezTo>
                  <a:pt x="5892" y="10488"/>
                  <a:pt x="7459" y="9956"/>
                  <a:pt x="8968" y="9453"/>
                </a:cubicBezTo>
                <a:cubicBezTo>
                  <a:pt x="11855" y="8450"/>
                  <a:pt x="14743" y="7478"/>
                  <a:pt x="17448" y="6079"/>
                </a:cubicBezTo>
                <a:cubicBezTo>
                  <a:pt x="20153" y="4681"/>
                  <a:pt x="23740" y="2432"/>
                  <a:pt x="2556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8" name="Google Shape;3782;p72">
            <a:extLst>
              <a:ext uri="{FF2B5EF4-FFF2-40B4-BE49-F238E27FC236}">
                <a16:creationId xmlns:a16="http://schemas.microsoft.com/office/drawing/2014/main" id="{8E4B34BE-576E-46BE-9518-DC0EDCFC7E63}"/>
              </a:ext>
            </a:extLst>
          </p:cNvPr>
          <p:cNvSpPr/>
          <p:nvPr/>
        </p:nvSpPr>
        <p:spPr>
          <a:xfrm>
            <a:off x="4681472" y="3349911"/>
            <a:ext cx="103104" cy="91590"/>
          </a:xfrm>
          <a:custGeom>
            <a:avLst/>
            <a:gdLst/>
            <a:ahLst/>
            <a:cxnLst/>
            <a:rect l="l" t="t" r="r" b="b"/>
            <a:pathLst>
              <a:path w="6354" h="5954" extrusionOk="0">
                <a:moveTo>
                  <a:pt x="3013" y="0"/>
                </a:moveTo>
                <a:cubicBezTo>
                  <a:pt x="2398" y="0"/>
                  <a:pt x="1785" y="199"/>
                  <a:pt x="1277" y="592"/>
                </a:cubicBezTo>
                <a:cubicBezTo>
                  <a:pt x="365" y="1382"/>
                  <a:pt x="0" y="2598"/>
                  <a:pt x="335" y="3753"/>
                </a:cubicBezTo>
                <a:cubicBezTo>
                  <a:pt x="778" y="5240"/>
                  <a:pt x="2029" y="5954"/>
                  <a:pt x="3279" y="5954"/>
                </a:cubicBezTo>
                <a:cubicBezTo>
                  <a:pt x="4687" y="5954"/>
                  <a:pt x="6096" y="5050"/>
                  <a:pt x="6353" y="3328"/>
                </a:cubicBezTo>
                <a:lnTo>
                  <a:pt x="6353" y="3328"/>
                </a:lnTo>
                <a:lnTo>
                  <a:pt x="5441" y="3540"/>
                </a:lnTo>
                <a:cubicBezTo>
                  <a:pt x="5897" y="2416"/>
                  <a:pt x="5502" y="1139"/>
                  <a:pt x="4529" y="440"/>
                </a:cubicBezTo>
                <a:cubicBezTo>
                  <a:pt x="4067" y="146"/>
                  <a:pt x="3540" y="0"/>
                  <a:pt x="3013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9" name="Google Shape;3783;p72">
            <a:extLst>
              <a:ext uri="{FF2B5EF4-FFF2-40B4-BE49-F238E27FC236}">
                <a16:creationId xmlns:a16="http://schemas.microsoft.com/office/drawing/2014/main" id="{81E0C4A0-A0FC-445E-8C78-AB3B5A58CBCD}"/>
              </a:ext>
            </a:extLst>
          </p:cNvPr>
          <p:cNvSpPr/>
          <p:nvPr/>
        </p:nvSpPr>
        <p:spPr>
          <a:xfrm>
            <a:off x="4822531" y="3291149"/>
            <a:ext cx="297923" cy="542462"/>
          </a:xfrm>
          <a:custGeom>
            <a:avLst/>
            <a:gdLst/>
            <a:ahLst/>
            <a:cxnLst/>
            <a:rect l="l" t="t" r="r" b="b"/>
            <a:pathLst>
              <a:path w="18360" h="35264" extrusionOk="0">
                <a:moveTo>
                  <a:pt x="12351" y="1"/>
                </a:moveTo>
                <a:cubicBezTo>
                  <a:pt x="12277" y="1"/>
                  <a:pt x="12203" y="2"/>
                  <a:pt x="12128" y="5"/>
                </a:cubicBezTo>
                <a:lnTo>
                  <a:pt x="11885" y="5"/>
                </a:lnTo>
                <a:lnTo>
                  <a:pt x="426" y="947"/>
                </a:lnTo>
                <a:lnTo>
                  <a:pt x="426" y="2740"/>
                </a:lnTo>
                <a:lnTo>
                  <a:pt x="31" y="29580"/>
                </a:lnTo>
                <a:cubicBezTo>
                  <a:pt x="1" y="32710"/>
                  <a:pt x="2645" y="35233"/>
                  <a:pt x="5989" y="35264"/>
                </a:cubicBezTo>
                <a:cubicBezTo>
                  <a:pt x="6008" y="35264"/>
                  <a:pt x="6028" y="35264"/>
                  <a:pt x="6048" y="35264"/>
                </a:cubicBezTo>
                <a:cubicBezTo>
                  <a:pt x="9365" y="35264"/>
                  <a:pt x="12159" y="32722"/>
                  <a:pt x="12250" y="29580"/>
                </a:cubicBezTo>
                <a:cubicBezTo>
                  <a:pt x="12341" y="26297"/>
                  <a:pt x="12524" y="22801"/>
                  <a:pt x="12524" y="22801"/>
                </a:cubicBezTo>
                <a:cubicBezTo>
                  <a:pt x="12524" y="22801"/>
                  <a:pt x="16809" y="22224"/>
                  <a:pt x="17843" y="16692"/>
                </a:cubicBezTo>
                <a:cubicBezTo>
                  <a:pt x="18360" y="13926"/>
                  <a:pt x="18329" y="9397"/>
                  <a:pt x="18208" y="5658"/>
                </a:cubicBezTo>
                <a:cubicBezTo>
                  <a:pt x="18119" y="2510"/>
                  <a:pt x="15505" y="1"/>
                  <a:pt x="12351" y="1"/>
                </a:cubicBez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" name="Google Shape;3784;p72">
            <a:extLst>
              <a:ext uri="{FF2B5EF4-FFF2-40B4-BE49-F238E27FC236}">
                <a16:creationId xmlns:a16="http://schemas.microsoft.com/office/drawing/2014/main" id="{C1112B11-31A5-45ED-AD2B-F28B39285332}"/>
              </a:ext>
            </a:extLst>
          </p:cNvPr>
          <p:cNvSpPr/>
          <p:nvPr/>
        </p:nvSpPr>
        <p:spPr>
          <a:xfrm>
            <a:off x="5064212" y="3418365"/>
            <a:ext cx="23204" cy="21090"/>
          </a:xfrm>
          <a:custGeom>
            <a:avLst/>
            <a:gdLst/>
            <a:ahLst/>
            <a:cxnLst/>
            <a:rect l="l" t="t" r="r" b="b"/>
            <a:pathLst>
              <a:path w="1430" h="1371" extrusionOk="0">
                <a:moveTo>
                  <a:pt x="750" y="0"/>
                </a:moveTo>
                <a:cubicBezTo>
                  <a:pt x="733" y="0"/>
                  <a:pt x="716" y="1"/>
                  <a:pt x="700" y="2"/>
                </a:cubicBezTo>
                <a:cubicBezTo>
                  <a:pt x="304" y="2"/>
                  <a:pt x="0" y="306"/>
                  <a:pt x="0" y="701"/>
                </a:cubicBezTo>
                <a:cubicBezTo>
                  <a:pt x="0" y="1097"/>
                  <a:pt x="335" y="1370"/>
                  <a:pt x="700" y="1370"/>
                </a:cubicBezTo>
                <a:cubicBezTo>
                  <a:pt x="1095" y="1340"/>
                  <a:pt x="1399" y="1036"/>
                  <a:pt x="1429" y="671"/>
                </a:cubicBezTo>
                <a:lnTo>
                  <a:pt x="1429" y="641"/>
                </a:lnTo>
                <a:cubicBezTo>
                  <a:pt x="1400" y="293"/>
                  <a:pt x="1095" y="0"/>
                  <a:pt x="75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1" name="Google Shape;3785;p72">
            <a:extLst>
              <a:ext uri="{FF2B5EF4-FFF2-40B4-BE49-F238E27FC236}">
                <a16:creationId xmlns:a16="http://schemas.microsoft.com/office/drawing/2014/main" id="{7DF1A940-1736-4122-B51D-88AFCAB2870A}"/>
              </a:ext>
            </a:extLst>
          </p:cNvPr>
          <p:cNvSpPr/>
          <p:nvPr/>
        </p:nvSpPr>
        <p:spPr>
          <a:xfrm>
            <a:off x="5053859" y="3402428"/>
            <a:ext cx="47853" cy="12429"/>
          </a:xfrm>
          <a:custGeom>
            <a:avLst/>
            <a:gdLst/>
            <a:ahLst/>
            <a:cxnLst/>
            <a:rect l="l" t="t" r="r" b="b"/>
            <a:pathLst>
              <a:path w="2949" h="808" extrusionOk="0">
                <a:moveTo>
                  <a:pt x="1399" y="0"/>
                </a:moveTo>
                <a:cubicBezTo>
                  <a:pt x="1045" y="0"/>
                  <a:pt x="696" y="118"/>
                  <a:pt x="395" y="309"/>
                </a:cubicBezTo>
                <a:cubicBezTo>
                  <a:pt x="152" y="491"/>
                  <a:pt x="0" y="613"/>
                  <a:pt x="91" y="704"/>
                </a:cubicBezTo>
                <a:cubicBezTo>
                  <a:pt x="98" y="714"/>
                  <a:pt x="111" y="719"/>
                  <a:pt x="130" y="719"/>
                </a:cubicBezTo>
                <a:cubicBezTo>
                  <a:pt x="283" y="719"/>
                  <a:pt x="817" y="430"/>
                  <a:pt x="1520" y="430"/>
                </a:cubicBezTo>
                <a:cubicBezTo>
                  <a:pt x="2207" y="458"/>
                  <a:pt x="2695" y="808"/>
                  <a:pt x="2850" y="808"/>
                </a:cubicBezTo>
                <a:cubicBezTo>
                  <a:pt x="2866" y="808"/>
                  <a:pt x="2879" y="804"/>
                  <a:pt x="2888" y="795"/>
                </a:cubicBezTo>
                <a:cubicBezTo>
                  <a:pt x="2949" y="734"/>
                  <a:pt x="2857" y="582"/>
                  <a:pt x="2614" y="370"/>
                </a:cubicBezTo>
                <a:cubicBezTo>
                  <a:pt x="2310" y="157"/>
                  <a:pt x="1915" y="5"/>
                  <a:pt x="1520" y="5"/>
                </a:cubicBezTo>
                <a:cubicBezTo>
                  <a:pt x="1480" y="2"/>
                  <a:pt x="1439" y="0"/>
                  <a:pt x="1399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" name="Google Shape;3786;p72">
            <a:extLst>
              <a:ext uri="{FF2B5EF4-FFF2-40B4-BE49-F238E27FC236}">
                <a16:creationId xmlns:a16="http://schemas.microsoft.com/office/drawing/2014/main" id="{F6629CB9-8D76-434C-A5A5-BBBD1F1A7F60}"/>
              </a:ext>
            </a:extLst>
          </p:cNvPr>
          <p:cNvSpPr/>
          <p:nvPr/>
        </p:nvSpPr>
        <p:spPr>
          <a:xfrm>
            <a:off x="4942381" y="3417427"/>
            <a:ext cx="23204" cy="20659"/>
          </a:xfrm>
          <a:custGeom>
            <a:avLst/>
            <a:gdLst/>
            <a:ahLst/>
            <a:cxnLst/>
            <a:rect l="l" t="t" r="r" b="b"/>
            <a:pathLst>
              <a:path w="1430" h="1343" extrusionOk="0">
                <a:moveTo>
                  <a:pt x="754" y="0"/>
                </a:moveTo>
                <a:cubicBezTo>
                  <a:pt x="736" y="0"/>
                  <a:pt x="718" y="1"/>
                  <a:pt x="700" y="3"/>
                </a:cubicBezTo>
                <a:cubicBezTo>
                  <a:pt x="305" y="3"/>
                  <a:pt x="1" y="307"/>
                  <a:pt x="1" y="702"/>
                </a:cubicBezTo>
                <a:cubicBezTo>
                  <a:pt x="1" y="1050"/>
                  <a:pt x="305" y="1342"/>
                  <a:pt x="649" y="1342"/>
                </a:cubicBezTo>
                <a:cubicBezTo>
                  <a:pt x="666" y="1342"/>
                  <a:pt x="683" y="1341"/>
                  <a:pt x="700" y="1340"/>
                </a:cubicBezTo>
                <a:cubicBezTo>
                  <a:pt x="1095" y="1340"/>
                  <a:pt x="1399" y="1036"/>
                  <a:pt x="1429" y="641"/>
                </a:cubicBezTo>
                <a:cubicBezTo>
                  <a:pt x="1400" y="293"/>
                  <a:pt x="1123" y="0"/>
                  <a:pt x="75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" name="Google Shape;3787;p72">
            <a:extLst>
              <a:ext uri="{FF2B5EF4-FFF2-40B4-BE49-F238E27FC236}">
                <a16:creationId xmlns:a16="http://schemas.microsoft.com/office/drawing/2014/main" id="{B3F2CBE0-784E-4FFD-9A53-80860F78BC3B}"/>
              </a:ext>
            </a:extLst>
          </p:cNvPr>
          <p:cNvSpPr/>
          <p:nvPr/>
        </p:nvSpPr>
        <p:spPr>
          <a:xfrm>
            <a:off x="4931542" y="3401490"/>
            <a:ext cx="47365" cy="12337"/>
          </a:xfrm>
          <a:custGeom>
            <a:avLst/>
            <a:gdLst/>
            <a:ahLst/>
            <a:cxnLst/>
            <a:rect l="l" t="t" r="r" b="b"/>
            <a:pathLst>
              <a:path w="2919" h="802" extrusionOk="0">
                <a:moveTo>
                  <a:pt x="1399" y="1"/>
                </a:moveTo>
                <a:cubicBezTo>
                  <a:pt x="1045" y="1"/>
                  <a:pt x="695" y="118"/>
                  <a:pt x="395" y="309"/>
                </a:cubicBezTo>
                <a:cubicBezTo>
                  <a:pt x="122" y="491"/>
                  <a:pt x="0" y="583"/>
                  <a:pt x="91" y="704"/>
                </a:cubicBezTo>
                <a:cubicBezTo>
                  <a:pt x="98" y="714"/>
                  <a:pt x="111" y="719"/>
                  <a:pt x="130" y="719"/>
                </a:cubicBezTo>
                <a:cubicBezTo>
                  <a:pt x="283" y="719"/>
                  <a:pt x="814" y="431"/>
                  <a:pt x="1489" y="431"/>
                </a:cubicBezTo>
                <a:cubicBezTo>
                  <a:pt x="2223" y="459"/>
                  <a:pt x="2721" y="802"/>
                  <a:pt x="2862" y="802"/>
                </a:cubicBezTo>
                <a:cubicBezTo>
                  <a:pt x="2872" y="802"/>
                  <a:pt x="2881" y="800"/>
                  <a:pt x="2888" y="795"/>
                </a:cubicBezTo>
                <a:cubicBezTo>
                  <a:pt x="2918" y="735"/>
                  <a:pt x="2857" y="583"/>
                  <a:pt x="2614" y="370"/>
                </a:cubicBezTo>
                <a:cubicBezTo>
                  <a:pt x="2310" y="127"/>
                  <a:pt x="1915" y="5"/>
                  <a:pt x="1520" y="5"/>
                </a:cubicBezTo>
                <a:cubicBezTo>
                  <a:pt x="1479" y="2"/>
                  <a:pt x="1439" y="1"/>
                  <a:pt x="139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" name="Google Shape;3788;p72">
            <a:extLst>
              <a:ext uri="{FF2B5EF4-FFF2-40B4-BE49-F238E27FC236}">
                <a16:creationId xmlns:a16="http://schemas.microsoft.com/office/drawing/2014/main" id="{6BDB97B3-C23F-4F5F-B263-9226C8972B64}"/>
              </a:ext>
            </a:extLst>
          </p:cNvPr>
          <p:cNvSpPr/>
          <p:nvPr/>
        </p:nvSpPr>
        <p:spPr>
          <a:xfrm>
            <a:off x="5016863" y="3403428"/>
            <a:ext cx="36510" cy="99450"/>
          </a:xfrm>
          <a:custGeom>
            <a:avLst/>
            <a:gdLst/>
            <a:ahLst/>
            <a:cxnLst/>
            <a:rect l="l" t="t" r="r" b="b"/>
            <a:pathLst>
              <a:path w="2250" h="6465" extrusionOk="0">
                <a:moveTo>
                  <a:pt x="94" y="0"/>
                </a:moveTo>
                <a:cubicBezTo>
                  <a:pt x="93" y="0"/>
                  <a:pt x="92" y="0"/>
                  <a:pt x="92" y="1"/>
                </a:cubicBezTo>
                <a:cubicBezTo>
                  <a:pt x="0" y="31"/>
                  <a:pt x="517" y="1794"/>
                  <a:pt x="1277" y="3952"/>
                </a:cubicBezTo>
                <a:lnTo>
                  <a:pt x="1824" y="5472"/>
                </a:lnTo>
                <a:cubicBezTo>
                  <a:pt x="1915" y="5654"/>
                  <a:pt x="1946" y="5837"/>
                  <a:pt x="1915" y="6049"/>
                </a:cubicBezTo>
                <a:cubicBezTo>
                  <a:pt x="1885" y="6171"/>
                  <a:pt x="1703" y="6232"/>
                  <a:pt x="1520" y="6232"/>
                </a:cubicBezTo>
                <a:cubicBezTo>
                  <a:pt x="1095" y="6232"/>
                  <a:pt x="669" y="6293"/>
                  <a:pt x="244" y="6414"/>
                </a:cubicBezTo>
                <a:cubicBezTo>
                  <a:pt x="493" y="6450"/>
                  <a:pt x="742" y="6465"/>
                  <a:pt x="991" y="6465"/>
                </a:cubicBezTo>
                <a:cubicBezTo>
                  <a:pt x="1168" y="6465"/>
                  <a:pt x="1344" y="6457"/>
                  <a:pt x="1520" y="6445"/>
                </a:cubicBezTo>
                <a:cubicBezTo>
                  <a:pt x="1642" y="6445"/>
                  <a:pt x="1763" y="6414"/>
                  <a:pt x="1855" y="6384"/>
                </a:cubicBezTo>
                <a:cubicBezTo>
                  <a:pt x="2007" y="6353"/>
                  <a:pt x="2128" y="6262"/>
                  <a:pt x="2189" y="6110"/>
                </a:cubicBezTo>
                <a:cubicBezTo>
                  <a:pt x="2250" y="5867"/>
                  <a:pt x="2219" y="5593"/>
                  <a:pt x="2128" y="5350"/>
                </a:cubicBezTo>
                <a:cubicBezTo>
                  <a:pt x="1946" y="4864"/>
                  <a:pt x="1794" y="4378"/>
                  <a:pt x="1611" y="3831"/>
                </a:cubicBezTo>
                <a:cubicBezTo>
                  <a:pt x="858" y="1721"/>
                  <a:pt x="194" y="0"/>
                  <a:pt x="9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3789;p72">
            <a:extLst>
              <a:ext uri="{FF2B5EF4-FFF2-40B4-BE49-F238E27FC236}">
                <a16:creationId xmlns:a16="http://schemas.microsoft.com/office/drawing/2014/main" id="{7280122F-7205-4CD2-93BD-1FB3E6557B54}"/>
              </a:ext>
            </a:extLst>
          </p:cNvPr>
          <p:cNvSpPr/>
          <p:nvPr/>
        </p:nvSpPr>
        <p:spPr>
          <a:xfrm>
            <a:off x="4905401" y="3608221"/>
            <a:ext cx="119867" cy="54225"/>
          </a:xfrm>
          <a:custGeom>
            <a:avLst/>
            <a:gdLst/>
            <a:ahLst/>
            <a:cxnLst/>
            <a:rect l="l" t="t" r="r" b="b"/>
            <a:pathLst>
              <a:path w="7387" h="3525" extrusionOk="0">
                <a:moveTo>
                  <a:pt x="0" y="1"/>
                </a:moveTo>
                <a:lnTo>
                  <a:pt x="0" y="1"/>
                </a:lnTo>
                <a:cubicBezTo>
                  <a:pt x="0" y="1"/>
                  <a:pt x="1542" y="3525"/>
                  <a:pt x="6511" y="3525"/>
                </a:cubicBezTo>
                <a:cubicBezTo>
                  <a:pt x="6764" y="3525"/>
                  <a:pt x="7025" y="3516"/>
                  <a:pt x="7295" y="3496"/>
                </a:cubicBezTo>
                <a:lnTo>
                  <a:pt x="7386" y="2189"/>
                </a:lnTo>
                <a:cubicBezTo>
                  <a:pt x="4772" y="2159"/>
                  <a:pt x="2219" y="1399"/>
                  <a:pt x="0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3790;p72">
            <a:extLst>
              <a:ext uri="{FF2B5EF4-FFF2-40B4-BE49-F238E27FC236}">
                <a16:creationId xmlns:a16="http://schemas.microsoft.com/office/drawing/2014/main" id="{2211863E-0AAB-4F5C-921F-EE6CE191306F}"/>
              </a:ext>
            </a:extLst>
          </p:cNvPr>
          <p:cNvSpPr/>
          <p:nvPr/>
        </p:nvSpPr>
        <p:spPr>
          <a:xfrm>
            <a:off x="4976425" y="3522030"/>
            <a:ext cx="39967" cy="25766"/>
          </a:xfrm>
          <a:custGeom>
            <a:avLst/>
            <a:gdLst/>
            <a:ahLst/>
            <a:cxnLst/>
            <a:rect l="l" t="t" r="r" b="b"/>
            <a:pathLst>
              <a:path w="2463" h="1675" extrusionOk="0">
                <a:moveTo>
                  <a:pt x="1311" y="1"/>
                </a:moveTo>
                <a:cubicBezTo>
                  <a:pt x="1259" y="1"/>
                  <a:pt x="1207" y="4"/>
                  <a:pt x="1155" y="11"/>
                </a:cubicBezTo>
                <a:cubicBezTo>
                  <a:pt x="790" y="11"/>
                  <a:pt x="486" y="194"/>
                  <a:pt x="274" y="437"/>
                </a:cubicBezTo>
                <a:cubicBezTo>
                  <a:pt x="61" y="710"/>
                  <a:pt x="0" y="1075"/>
                  <a:pt x="182" y="1349"/>
                </a:cubicBezTo>
                <a:cubicBezTo>
                  <a:pt x="356" y="1566"/>
                  <a:pt x="607" y="1674"/>
                  <a:pt x="870" y="1674"/>
                </a:cubicBezTo>
                <a:cubicBezTo>
                  <a:pt x="975" y="1674"/>
                  <a:pt x="1081" y="1657"/>
                  <a:pt x="1185" y="1622"/>
                </a:cubicBezTo>
                <a:cubicBezTo>
                  <a:pt x="1550" y="1501"/>
                  <a:pt x="1885" y="1318"/>
                  <a:pt x="2158" y="1075"/>
                </a:cubicBezTo>
                <a:cubicBezTo>
                  <a:pt x="2249" y="1014"/>
                  <a:pt x="2341" y="953"/>
                  <a:pt x="2401" y="862"/>
                </a:cubicBezTo>
                <a:cubicBezTo>
                  <a:pt x="2462" y="771"/>
                  <a:pt x="2462" y="649"/>
                  <a:pt x="2401" y="558"/>
                </a:cubicBezTo>
                <a:lnTo>
                  <a:pt x="2371" y="558"/>
                </a:lnTo>
                <a:cubicBezTo>
                  <a:pt x="2128" y="208"/>
                  <a:pt x="1718" y="1"/>
                  <a:pt x="1311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3791;p72">
            <a:extLst>
              <a:ext uri="{FF2B5EF4-FFF2-40B4-BE49-F238E27FC236}">
                <a16:creationId xmlns:a16="http://schemas.microsoft.com/office/drawing/2014/main" id="{8721EDD9-7A78-4F9A-B02B-25F3F51031B1}"/>
              </a:ext>
            </a:extLst>
          </p:cNvPr>
          <p:cNvSpPr/>
          <p:nvPr/>
        </p:nvSpPr>
        <p:spPr>
          <a:xfrm>
            <a:off x="4981375" y="3509524"/>
            <a:ext cx="41426" cy="34657"/>
          </a:xfrm>
          <a:custGeom>
            <a:avLst/>
            <a:gdLst/>
            <a:ahLst/>
            <a:cxnLst/>
            <a:rect l="l" t="t" r="r" b="b"/>
            <a:pathLst>
              <a:path w="2553" h="2253" extrusionOk="0">
                <a:moveTo>
                  <a:pt x="169" y="1"/>
                </a:moveTo>
                <a:cubicBezTo>
                  <a:pt x="106" y="1"/>
                  <a:pt x="1" y="209"/>
                  <a:pt x="29" y="551"/>
                </a:cubicBezTo>
                <a:cubicBezTo>
                  <a:pt x="90" y="1007"/>
                  <a:pt x="303" y="1432"/>
                  <a:pt x="668" y="1736"/>
                </a:cubicBezTo>
                <a:cubicBezTo>
                  <a:pt x="1032" y="2070"/>
                  <a:pt x="1488" y="2253"/>
                  <a:pt x="1975" y="2253"/>
                </a:cubicBezTo>
                <a:cubicBezTo>
                  <a:pt x="2370" y="2253"/>
                  <a:pt x="2552" y="2131"/>
                  <a:pt x="2552" y="2101"/>
                </a:cubicBezTo>
                <a:cubicBezTo>
                  <a:pt x="2552" y="1979"/>
                  <a:pt x="1671" y="2040"/>
                  <a:pt x="972" y="1432"/>
                </a:cubicBezTo>
                <a:cubicBezTo>
                  <a:pt x="273" y="824"/>
                  <a:pt x="303" y="4"/>
                  <a:pt x="181" y="4"/>
                </a:cubicBezTo>
                <a:cubicBezTo>
                  <a:pt x="178" y="2"/>
                  <a:pt x="173" y="1"/>
                  <a:pt x="16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3792;p72">
            <a:extLst>
              <a:ext uri="{FF2B5EF4-FFF2-40B4-BE49-F238E27FC236}">
                <a16:creationId xmlns:a16="http://schemas.microsoft.com/office/drawing/2014/main" id="{27A45C06-F8A7-4AD7-B034-C00E00CCB984}"/>
              </a:ext>
            </a:extLst>
          </p:cNvPr>
          <p:cNvSpPr/>
          <p:nvPr/>
        </p:nvSpPr>
        <p:spPr>
          <a:xfrm>
            <a:off x="4925116" y="3357817"/>
            <a:ext cx="58221" cy="15152"/>
          </a:xfrm>
          <a:custGeom>
            <a:avLst/>
            <a:gdLst/>
            <a:ahLst/>
            <a:cxnLst/>
            <a:rect l="l" t="t" r="r" b="b"/>
            <a:pathLst>
              <a:path w="3588" h="985" extrusionOk="0">
                <a:moveTo>
                  <a:pt x="2019" y="1"/>
                </a:moveTo>
                <a:cubicBezTo>
                  <a:pt x="1469" y="1"/>
                  <a:pt x="920" y="150"/>
                  <a:pt x="426" y="443"/>
                </a:cubicBezTo>
                <a:cubicBezTo>
                  <a:pt x="153" y="625"/>
                  <a:pt x="1" y="808"/>
                  <a:pt x="62" y="899"/>
                </a:cubicBezTo>
                <a:cubicBezTo>
                  <a:pt x="97" y="961"/>
                  <a:pt x="186" y="984"/>
                  <a:pt x="315" y="984"/>
                </a:cubicBezTo>
                <a:cubicBezTo>
                  <a:pt x="628" y="984"/>
                  <a:pt x="1181" y="851"/>
                  <a:pt x="1825" y="808"/>
                </a:cubicBezTo>
                <a:cubicBezTo>
                  <a:pt x="2706" y="716"/>
                  <a:pt x="3466" y="838"/>
                  <a:pt x="3557" y="625"/>
                </a:cubicBezTo>
                <a:cubicBezTo>
                  <a:pt x="3588" y="534"/>
                  <a:pt x="3436" y="352"/>
                  <a:pt x="3101" y="200"/>
                </a:cubicBezTo>
                <a:cubicBezTo>
                  <a:pt x="2750" y="66"/>
                  <a:pt x="2384" y="1"/>
                  <a:pt x="201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9" name="Google Shape;3793;p72">
            <a:extLst>
              <a:ext uri="{FF2B5EF4-FFF2-40B4-BE49-F238E27FC236}">
                <a16:creationId xmlns:a16="http://schemas.microsoft.com/office/drawing/2014/main" id="{AA0608F0-0107-440F-A3BF-7C44DD7D3197}"/>
              </a:ext>
            </a:extLst>
          </p:cNvPr>
          <p:cNvSpPr/>
          <p:nvPr/>
        </p:nvSpPr>
        <p:spPr>
          <a:xfrm>
            <a:off x="5054346" y="3367447"/>
            <a:ext cx="43910" cy="13845"/>
          </a:xfrm>
          <a:custGeom>
            <a:avLst/>
            <a:gdLst/>
            <a:ahLst/>
            <a:cxnLst/>
            <a:rect l="l" t="t" r="r" b="b"/>
            <a:pathLst>
              <a:path w="2706" h="900" extrusionOk="0">
                <a:moveTo>
                  <a:pt x="1286" y="1"/>
                </a:moveTo>
                <a:cubicBezTo>
                  <a:pt x="956" y="1"/>
                  <a:pt x="627" y="92"/>
                  <a:pt x="335" y="273"/>
                </a:cubicBezTo>
                <a:cubicBezTo>
                  <a:pt x="92" y="425"/>
                  <a:pt x="1" y="607"/>
                  <a:pt x="61" y="668"/>
                </a:cubicBezTo>
                <a:cubicBezTo>
                  <a:pt x="107" y="774"/>
                  <a:pt x="267" y="797"/>
                  <a:pt x="494" y="797"/>
                </a:cubicBezTo>
                <a:cubicBezTo>
                  <a:pt x="665" y="797"/>
                  <a:pt x="875" y="784"/>
                  <a:pt x="1104" y="784"/>
                </a:cubicBezTo>
                <a:cubicBezTo>
                  <a:pt x="1180" y="784"/>
                  <a:pt x="1258" y="786"/>
                  <a:pt x="1338" y="790"/>
                </a:cubicBezTo>
                <a:cubicBezTo>
                  <a:pt x="1769" y="810"/>
                  <a:pt x="2145" y="900"/>
                  <a:pt x="2390" y="900"/>
                </a:cubicBezTo>
                <a:cubicBezTo>
                  <a:pt x="2508" y="900"/>
                  <a:pt x="2596" y="879"/>
                  <a:pt x="2645" y="820"/>
                </a:cubicBezTo>
                <a:cubicBezTo>
                  <a:pt x="2706" y="759"/>
                  <a:pt x="2645" y="577"/>
                  <a:pt x="2402" y="394"/>
                </a:cubicBezTo>
                <a:cubicBezTo>
                  <a:pt x="2072" y="130"/>
                  <a:pt x="1679" y="1"/>
                  <a:pt x="128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" name="Google Shape;3794;p72">
            <a:extLst>
              <a:ext uri="{FF2B5EF4-FFF2-40B4-BE49-F238E27FC236}">
                <a16:creationId xmlns:a16="http://schemas.microsoft.com/office/drawing/2014/main" id="{C19D9220-3E37-4B1E-B442-FF7280AC5C59}"/>
              </a:ext>
            </a:extLst>
          </p:cNvPr>
          <p:cNvSpPr/>
          <p:nvPr/>
        </p:nvSpPr>
        <p:spPr>
          <a:xfrm>
            <a:off x="4664206" y="3260059"/>
            <a:ext cx="307790" cy="696031"/>
          </a:xfrm>
          <a:custGeom>
            <a:avLst/>
            <a:gdLst/>
            <a:ahLst/>
            <a:cxnLst/>
            <a:rect l="l" t="t" r="r" b="b"/>
            <a:pathLst>
              <a:path w="18968" h="45247" extrusionOk="0">
                <a:moveTo>
                  <a:pt x="17174" y="1205"/>
                </a:moveTo>
                <a:lnTo>
                  <a:pt x="17231" y="1285"/>
                </a:lnTo>
                <a:lnTo>
                  <a:pt x="17231" y="1285"/>
                </a:lnTo>
                <a:cubicBezTo>
                  <a:pt x="17213" y="1258"/>
                  <a:pt x="17194" y="1232"/>
                  <a:pt x="17174" y="1205"/>
                </a:cubicBezTo>
                <a:close/>
                <a:moveTo>
                  <a:pt x="13839" y="1"/>
                </a:moveTo>
                <a:cubicBezTo>
                  <a:pt x="12413" y="1"/>
                  <a:pt x="10932" y="518"/>
                  <a:pt x="9849" y="1448"/>
                </a:cubicBezTo>
                <a:cubicBezTo>
                  <a:pt x="7691" y="3333"/>
                  <a:pt x="6809" y="6281"/>
                  <a:pt x="6414" y="9078"/>
                </a:cubicBezTo>
                <a:cubicBezTo>
                  <a:pt x="6049" y="11904"/>
                  <a:pt x="6049" y="14822"/>
                  <a:pt x="5168" y="17528"/>
                </a:cubicBezTo>
                <a:cubicBezTo>
                  <a:pt x="4165" y="20628"/>
                  <a:pt x="2037" y="23363"/>
                  <a:pt x="1520" y="26555"/>
                </a:cubicBezTo>
                <a:cubicBezTo>
                  <a:pt x="1308" y="27862"/>
                  <a:pt x="1" y="28804"/>
                  <a:pt x="943" y="29716"/>
                </a:cubicBezTo>
                <a:lnTo>
                  <a:pt x="5989" y="28531"/>
                </a:lnTo>
                <a:lnTo>
                  <a:pt x="5989" y="28531"/>
                </a:lnTo>
                <a:cubicBezTo>
                  <a:pt x="5533" y="31509"/>
                  <a:pt x="4560" y="35643"/>
                  <a:pt x="5198" y="38561"/>
                </a:cubicBezTo>
                <a:cubicBezTo>
                  <a:pt x="5837" y="41510"/>
                  <a:pt x="7812" y="44367"/>
                  <a:pt x="10730" y="45096"/>
                </a:cubicBezTo>
                <a:cubicBezTo>
                  <a:pt x="11122" y="45198"/>
                  <a:pt x="11525" y="45247"/>
                  <a:pt x="11929" y="45247"/>
                </a:cubicBezTo>
                <a:cubicBezTo>
                  <a:pt x="14537" y="45247"/>
                  <a:pt x="17192" y="43234"/>
                  <a:pt x="17113" y="40628"/>
                </a:cubicBezTo>
                <a:cubicBezTo>
                  <a:pt x="17083" y="39169"/>
                  <a:pt x="16232" y="37801"/>
                  <a:pt x="16262" y="36342"/>
                </a:cubicBezTo>
                <a:cubicBezTo>
                  <a:pt x="16323" y="33759"/>
                  <a:pt x="18967" y="31357"/>
                  <a:pt x="17995" y="28956"/>
                </a:cubicBezTo>
                <a:cubicBezTo>
                  <a:pt x="17296" y="27193"/>
                  <a:pt x="14864" y="26281"/>
                  <a:pt x="14864" y="24397"/>
                </a:cubicBezTo>
                <a:cubicBezTo>
                  <a:pt x="14864" y="23363"/>
                  <a:pt x="15654" y="22482"/>
                  <a:pt x="15867" y="21449"/>
                </a:cubicBezTo>
                <a:cubicBezTo>
                  <a:pt x="16445" y="18652"/>
                  <a:pt x="12615" y="16828"/>
                  <a:pt x="12068" y="14032"/>
                </a:cubicBezTo>
                <a:cubicBezTo>
                  <a:pt x="11581" y="11600"/>
                  <a:pt x="13679" y="9533"/>
                  <a:pt x="15381" y="7740"/>
                </a:cubicBezTo>
                <a:cubicBezTo>
                  <a:pt x="17035" y="6057"/>
                  <a:pt x="18496" y="3431"/>
                  <a:pt x="17354" y="1477"/>
                </a:cubicBezTo>
                <a:lnTo>
                  <a:pt x="17354" y="1477"/>
                </a:lnTo>
                <a:cubicBezTo>
                  <a:pt x="17396" y="1527"/>
                  <a:pt x="17438" y="1578"/>
                  <a:pt x="17478" y="1631"/>
                </a:cubicBezTo>
                <a:lnTo>
                  <a:pt x="17231" y="1285"/>
                </a:lnTo>
                <a:lnTo>
                  <a:pt x="17231" y="1285"/>
                </a:lnTo>
                <a:cubicBezTo>
                  <a:pt x="17275" y="1349"/>
                  <a:pt x="17316" y="1412"/>
                  <a:pt x="17354" y="1477"/>
                </a:cubicBezTo>
                <a:lnTo>
                  <a:pt x="17354" y="1477"/>
                </a:lnTo>
                <a:cubicBezTo>
                  <a:pt x="16487" y="464"/>
                  <a:pt x="15188" y="1"/>
                  <a:pt x="1383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" name="Google Shape;3795;p72">
            <a:extLst>
              <a:ext uri="{FF2B5EF4-FFF2-40B4-BE49-F238E27FC236}">
                <a16:creationId xmlns:a16="http://schemas.microsoft.com/office/drawing/2014/main" id="{D164DB6C-586B-43AA-9294-7317BC48FF3E}"/>
              </a:ext>
            </a:extLst>
          </p:cNvPr>
          <p:cNvSpPr/>
          <p:nvPr/>
        </p:nvSpPr>
        <p:spPr>
          <a:xfrm>
            <a:off x="4758905" y="3295425"/>
            <a:ext cx="192368" cy="127216"/>
          </a:xfrm>
          <a:custGeom>
            <a:avLst/>
            <a:gdLst/>
            <a:ahLst/>
            <a:cxnLst/>
            <a:rect l="l" t="t" r="r" b="b"/>
            <a:pathLst>
              <a:path w="11855" h="8270" extrusionOk="0">
                <a:moveTo>
                  <a:pt x="11855" y="0"/>
                </a:moveTo>
                <a:cubicBezTo>
                  <a:pt x="11733" y="152"/>
                  <a:pt x="11612" y="304"/>
                  <a:pt x="11521" y="487"/>
                </a:cubicBezTo>
                <a:cubicBezTo>
                  <a:pt x="11277" y="821"/>
                  <a:pt x="10973" y="1277"/>
                  <a:pt x="10578" y="1824"/>
                </a:cubicBezTo>
                <a:cubicBezTo>
                  <a:pt x="9606" y="3344"/>
                  <a:pt x="8390" y="4712"/>
                  <a:pt x="7052" y="5897"/>
                </a:cubicBezTo>
                <a:cubicBezTo>
                  <a:pt x="5685" y="7082"/>
                  <a:pt x="4013" y="7842"/>
                  <a:pt x="2219" y="8086"/>
                </a:cubicBezTo>
                <a:cubicBezTo>
                  <a:pt x="1932" y="8122"/>
                  <a:pt x="1639" y="8139"/>
                  <a:pt x="1346" y="8139"/>
                </a:cubicBezTo>
                <a:cubicBezTo>
                  <a:pt x="895" y="8139"/>
                  <a:pt x="442" y="8098"/>
                  <a:pt x="1" y="8025"/>
                </a:cubicBezTo>
                <a:lnTo>
                  <a:pt x="1" y="8025"/>
                </a:lnTo>
                <a:cubicBezTo>
                  <a:pt x="1" y="8025"/>
                  <a:pt x="31" y="8055"/>
                  <a:pt x="153" y="8086"/>
                </a:cubicBezTo>
                <a:cubicBezTo>
                  <a:pt x="274" y="8116"/>
                  <a:pt x="426" y="8146"/>
                  <a:pt x="578" y="8177"/>
                </a:cubicBezTo>
                <a:cubicBezTo>
                  <a:pt x="931" y="8236"/>
                  <a:pt x="1285" y="8269"/>
                  <a:pt x="1646" y="8269"/>
                </a:cubicBezTo>
                <a:cubicBezTo>
                  <a:pt x="1844" y="8269"/>
                  <a:pt x="2045" y="8259"/>
                  <a:pt x="2250" y="8238"/>
                </a:cubicBezTo>
                <a:cubicBezTo>
                  <a:pt x="4074" y="7994"/>
                  <a:pt x="5776" y="7265"/>
                  <a:pt x="7174" y="6049"/>
                </a:cubicBezTo>
                <a:cubicBezTo>
                  <a:pt x="8542" y="4864"/>
                  <a:pt x="9727" y="3465"/>
                  <a:pt x="10700" y="1915"/>
                </a:cubicBezTo>
                <a:cubicBezTo>
                  <a:pt x="11095" y="1338"/>
                  <a:pt x="11369" y="851"/>
                  <a:pt x="11581" y="517"/>
                </a:cubicBezTo>
                <a:cubicBezTo>
                  <a:pt x="11703" y="365"/>
                  <a:pt x="11794" y="183"/>
                  <a:pt x="11855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" name="Google Shape;3796;p72">
            <a:extLst>
              <a:ext uri="{FF2B5EF4-FFF2-40B4-BE49-F238E27FC236}">
                <a16:creationId xmlns:a16="http://schemas.microsoft.com/office/drawing/2014/main" id="{1F9E2133-45B4-45B7-BDAD-9FC9EB4C7AAB}"/>
              </a:ext>
            </a:extLst>
          </p:cNvPr>
          <p:cNvSpPr/>
          <p:nvPr/>
        </p:nvSpPr>
        <p:spPr>
          <a:xfrm>
            <a:off x="4761372" y="3430502"/>
            <a:ext cx="104582" cy="21475"/>
          </a:xfrm>
          <a:custGeom>
            <a:avLst/>
            <a:gdLst/>
            <a:ahLst/>
            <a:cxnLst/>
            <a:rect l="l" t="t" r="r" b="b"/>
            <a:pathLst>
              <a:path w="6445" h="1396" extrusionOk="0">
                <a:moveTo>
                  <a:pt x="6435" y="1"/>
                </a:moveTo>
                <a:cubicBezTo>
                  <a:pt x="6374" y="1"/>
                  <a:pt x="6073" y="202"/>
                  <a:pt x="5533" y="429"/>
                </a:cubicBezTo>
                <a:cubicBezTo>
                  <a:pt x="4482" y="943"/>
                  <a:pt x="3348" y="1195"/>
                  <a:pt x="2205" y="1195"/>
                </a:cubicBezTo>
                <a:cubicBezTo>
                  <a:pt x="1795" y="1195"/>
                  <a:pt x="1383" y="1162"/>
                  <a:pt x="973" y="1098"/>
                </a:cubicBezTo>
                <a:cubicBezTo>
                  <a:pt x="473" y="1019"/>
                  <a:pt x="110" y="940"/>
                  <a:pt x="21" y="940"/>
                </a:cubicBezTo>
                <a:cubicBezTo>
                  <a:pt x="8" y="940"/>
                  <a:pt x="1" y="942"/>
                  <a:pt x="1" y="946"/>
                </a:cubicBezTo>
                <a:cubicBezTo>
                  <a:pt x="304" y="1098"/>
                  <a:pt x="608" y="1189"/>
                  <a:pt x="943" y="1250"/>
                </a:cubicBezTo>
                <a:cubicBezTo>
                  <a:pt x="1413" y="1347"/>
                  <a:pt x="1885" y="1396"/>
                  <a:pt x="2354" y="1396"/>
                </a:cubicBezTo>
                <a:cubicBezTo>
                  <a:pt x="3493" y="1396"/>
                  <a:pt x="4612" y="1111"/>
                  <a:pt x="5624" y="551"/>
                </a:cubicBezTo>
                <a:cubicBezTo>
                  <a:pt x="5928" y="399"/>
                  <a:pt x="6201" y="216"/>
                  <a:pt x="6444" y="4"/>
                </a:cubicBezTo>
                <a:cubicBezTo>
                  <a:pt x="6442" y="2"/>
                  <a:pt x="6439" y="1"/>
                  <a:pt x="6435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" name="Google Shape;3797;p72">
            <a:extLst>
              <a:ext uri="{FF2B5EF4-FFF2-40B4-BE49-F238E27FC236}">
                <a16:creationId xmlns:a16="http://schemas.microsoft.com/office/drawing/2014/main" id="{045D3E17-67DF-4847-9A89-F412ACB7BB03}"/>
              </a:ext>
            </a:extLst>
          </p:cNvPr>
          <p:cNvSpPr/>
          <p:nvPr/>
        </p:nvSpPr>
        <p:spPr>
          <a:xfrm>
            <a:off x="5110572" y="3345926"/>
            <a:ext cx="48356" cy="27120"/>
          </a:xfrm>
          <a:custGeom>
            <a:avLst/>
            <a:gdLst/>
            <a:ahLst/>
            <a:cxnLst/>
            <a:rect l="l" t="t" r="r" b="b"/>
            <a:pathLst>
              <a:path w="2980" h="1763" extrusionOk="0">
                <a:moveTo>
                  <a:pt x="1" y="0"/>
                </a:moveTo>
                <a:cubicBezTo>
                  <a:pt x="578" y="1094"/>
                  <a:pt x="1733" y="1763"/>
                  <a:pt x="2979" y="1763"/>
                </a:cubicBezTo>
                <a:cubicBezTo>
                  <a:pt x="2402" y="1611"/>
                  <a:pt x="1855" y="1398"/>
                  <a:pt x="1338" y="1125"/>
                </a:cubicBezTo>
                <a:cubicBezTo>
                  <a:pt x="852" y="790"/>
                  <a:pt x="396" y="426"/>
                  <a:pt x="1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" name="Google Shape;3798;p72">
            <a:extLst>
              <a:ext uri="{FF2B5EF4-FFF2-40B4-BE49-F238E27FC236}">
                <a16:creationId xmlns:a16="http://schemas.microsoft.com/office/drawing/2014/main" id="{202BAEE2-337B-4B9A-938E-9D86F8180EC3}"/>
              </a:ext>
            </a:extLst>
          </p:cNvPr>
          <p:cNvSpPr/>
          <p:nvPr/>
        </p:nvSpPr>
        <p:spPr>
          <a:xfrm>
            <a:off x="5120925" y="3394044"/>
            <a:ext cx="32081" cy="9261"/>
          </a:xfrm>
          <a:custGeom>
            <a:avLst/>
            <a:gdLst/>
            <a:ahLst/>
            <a:cxnLst/>
            <a:rect l="l" t="t" r="r" b="b"/>
            <a:pathLst>
              <a:path w="1977" h="602" extrusionOk="0">
                <a:moveTo>
                  <a:pt x="10" y="0"/>
                </a:moveTo>
                <a:cubicBezTo>
                  <a:pt x="6" y="0"/>
                  <a:pt x="3" y="1"/>
                  <a:pt x="1" y="3"/>
                </a:cubicBezTo>
                <a:cubicBezTo>
                  <a:pt x="384" y="385"/>
                  <a:pt x="899" y="601"/>
                  <a:pt x="1425" y="601"/>
                </a:cubicBezTo>
                <a:cubicBezTo>
                  <a:pt x="1610" y="601"/>
                  <a:pt x="1795" y="575"/>
                  <a:pt x="1977" y="520"/>
                </a:cubicBezTo>
                <a:cubicBezTo>
                  <a:pt x="1977" y="428"/>
                  <a:pt x="1490" y="459"/>
                  <a:pt x="974" y="337"/>
                </a:cubicBezTo>
                <a:cubicBezTo>
                  <a:pt x="458" y="223"/>
                  <a:pt x="78" y="0"/>
                  <a:pt x="10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5" name="Google Shape;3799;p72">
            <a:extLst>
              <a:ext uri="{FF2B5EF4-FFF2-40B4-BE49-F238E27FC236}">
                <a16:creationId xmlns:a16="http://schemas.microsoft.com/office/drawing/2014/main" id="{399AEDA1-5A87-4C89-A050-E524B46033C5}"/>
              </a:ext>
            </a:extLst>
          </p:cNvPr>
          <p:cNvSpPr/>
          <p:nvPr/>
        </p:nvSpPr>
        <p:spPr>
          <a:xfrm>
            <a:off x="4761372" y="3381923"/>
            <a:ext cx="10368" cy="55655"/>
          </a:xfrm>
          <a:custGeom>
            <a:avLst/>
            <a:gdLst/>
            <a:ahLst/>
            <a:cxnLst/>
            <a:rect l="l" t="t" r="r" b="b"/>
            <a:pathLst>
              <a:path w="639" h="3618" extrusionOk="0">
                <a:moveTo>
                  <a:pt x="578" y="1"/>
                </a:moveTo>
                <a:cubicBezTo>
                  <a:pt x="274" y="548"/>
                  <a:pt x="122" y="1156"/>
                  <a:pt x="92" y="1763"/>
                </a:cubicBezTo>
                <a:cubicBezTo>
                  <a:pt x="1" y="2402"/>
                  <a:pt x="61" y="3010"/>
                  <a:pt x="274" y="3618"/>
                </a:cubicBezTo>
                <a:cubicBezTo>
                  <a:pt x="304" y="3618"/>
                  <a:pt x="213" y="2797"/>
                  <a:pt x="304" y="1794"/>
                </a:cubicBezTo>
                <a:cubicBezTo>
                  <a:pt x="396" y="791"/>
                  <a:pt x="639" y="1"/>
                  <a:pt x="578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6" name="Google Shape;3800;p72">
            <a:extLst>
              <a:ext uri="{FF2B5EF4-FFF2-40B4-BE49-F238E27FC236}">
                <a16:creationId xmlns:a16="http://schemas.microsoft.com/office/drawing/2014/main" id="{29B0BBDB-62F1-443B-BF13-E259317473FD}"/>
              </a:ext>
            </a:extLst>
          </p:cNvPr>
          <p:cNvSpPr/>
          <p:nvPr/>
        </p:nvSpPr>
        <p:spPr>
          <a:xfrm>
            <a:off x="3857313" y="4416654"/>
            <a:ext cx="631318" cy="699983"/>
          </a:xfrm>
          <a:custGeom>
            <a:avLst/>
            <a:gdLst/>
            <a:ahLst/>
            <a:cxnLst/>
            <a:rect l="l" t="t" r="r" b="b"/>
            <a:pathLst>
              <a:path w="38906" h="45504" extrusionOk="0">
                <a:moveTo>
                  <a:pt x="33769" y="1"/>
                </a:moveTo>
                <a:lnTo>
                  <a:pt x="3464" y="487"/>
                </a:lnTo>
                <a:cubicBezTo>
                  <a:pt x="3463" y="487"/>
                  <a:pt x="3463" y="487"/>
                  <a:pt x="3462" y="487"/>
                </a:cubicBezTo>
                <a:cubicBezTo>
                  <a:pt x="3056" y="487"/>
                  <a:pt x="0" y="14846"/>
                  <a:pt x="425" y="20427"/>
                </a:cubicBezTo>
                <a:cubicBezTo>
                  <a:pt x="820" y="26020"/>
                  <a:pt x="3464" y="45503"/>
                  <a:pt x="3464" y="45503"/>
                </a:cubicBezTo>
                <a:lnTo>
                  <a:pt x="34954" y="45503"/>
                </a:lnTo>
                <a:cubicBezTo>
                  <a:pt x="34954" y="45503"/>
                  <a:pt x="38906" y="26567"/>
                  <a:pt x="38207" y="20822"/>
                </a:cubicBezTo>
                <a:cubicBezTo>
                  <a:pt x="37507" y="15077"/>
                  <a:pt x="33769" y="1"/>
                  <a:pt x="33769" y="1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" name="Google Shape;3801;p72">
            <a:extLst>
              <a:ext uri="{FF2B5EF4-FFF2-40B4-BE49-F238E27FC236}">
                <a16:creationId xmlns:a16="http://schemas.microsoft.com/office/drawing/2014/main" id="{BB0ACB8E-6439-415D-8592-9CFAB22EA2FF}"/>
              </a:ext>
            </a:extLst>
          </p:cNvPr>
          <p:cNvSpPr/>
          <p:nvPr/>
        </p:nvSpPr>
        <p:spPr>
          <a:xfrm>
            <a:off x="3616103" y="3498817"/>
            <a:ext cx="237268" cy="600026"/>
          </a:xfrm>
          <a:custGeom>
            <a:avLst/>
            <a:gdLst/>
            <a:ahLst/>
            <a:cxnLst/>
            <a:rect l="l" t="t" r="r" b="b"/>
            <a:pathLst>
              <a:path w="14622" h="39006" extrusionOk="0">
                <a:moveTo>
                  <a:pt x="7752" y="0"/>
                </a:moveTo>
                <a:cubicBezTo>
                  <a:pt x="7265" y="61"/>
                  <a:pt x="6931" y="669"/>
                  <a:pt x="6901" y="1399"/>
                </a:cubicBezTo>
                <a:cubicBezTo>
                  <a:pt x="6901" y="1642"/>
                  <a:pt x="6992" y="5624"/>
                  <a:pt x="6992" y="5624"/>
                </a:cubicBezTo>
                <a:cubicBezTo>
                  <a:pt x="6749" y="5228"/>
                  <a:pt x="6475" y="4894"/>
                  <a:pt x="6201" y="4560"/>
                </a:cubicBezTo>
                <a:cubicBezTo>
                  <a:pt x="5634" y="3851"/>
                  <a:pt x="4406" y="3459"/>
                  <a:pt x="3059" y="3459"/>
                </a:cubicBezTo>
                <a:cubicBezTo>
                  <a:pt x="2962" y="3459"/>
                  <a:pt x="2865" y="3461"/>
                  <a:pt x="2767" y="3466"/>
                </a:cubicBezTo>
                <a:cubicBezTo>
                  <a:pt x="1338" y="3526"/>
                  <a:pt x="973" y="3678"/>
                  <a:pt x="973" y="4225"/>
                </a:cubicBezTo>
                <a:cubicBezTo>
                  <a:pt x="973" y="4438"/>
                  <a:pt x="1095" y="4621"/>
                  <a:pt x="1247" y="4742"/>
                </a:cubicBezTo>
                <a:cubicBezTo>
                  <a:pt x="1520" y="4985"/>
                  <a:pt x="1855" y="5076"/>
                  <a:pt x="2189" y="5076"/>
                </a:cubicBezTo>
                <a:cubicBezTo>
                  <a:pt x="2246" y="5075"/>
                  <a:pt x="2302" y="5074"/>
                  <a:pt x="2357" y="5074"/>
                </a:cubicBezTo>
                <a:cubicBezTo>
                  <a:pt x="4499" y="5074"/>
                  <a:pt x="5077" y="6201"/>
                  <a:pt x="5077" y="6201"/>
                </a:cubicBezTo>
                <a:lnTo>
                  <a:pt x="5138" y="6657"/>
                </a:lnTo>
                <a:cubicBezTo>
                  <a:pt x="5138" y="6657"/>
                  <a:pt x="4196" y="6002"/>
                  <a:pt x="3254" y="6002"/>
                </a:cubicBezTo>
                <a:cubicBezTo>
                  <a:pt x="3048" y="6002"/>
                  <a:pt x="2842" y="6034"/>
                  <a:pt x="2645" y="6110"/>
                </a:cubicBezTo>
                <a:cubicBezTo>
                  <a:pt x="2463" y="6171"/>
                  <a:pt x="2341" y="6262"/>
                  <a:pt x="2189" y="6383"/>
                </a:cubicBezTo>
                <a:cubicBezTo>
                  <a:pt x="852" y="6414"/>
                  <a:pt x="1" y="7873"/>
                  <a:pt x="669" y="9028"/>
                </a:cubicBezTo>
                <a:cubicBezTo>
                  <a:pt x="821" y="9301"/>
                  <a:pt x="1095" y="9484"/>
                  <a:pt x="1399" y="9484"/>
                </a:cubicBezTo>
                <a:cubicBezTo>
                  <a:pt x="1551" y="9423"/>
                  <a:pt x="1703" y="9332"/>
                  <a:pt x="1794" y="9210"/>
                </a:cubicBezTo>
                <a:cubicBezTo>
                  <a:pt x="1855" y="9180"/>
                  <a:pt x="1946" y="9119"/>
                  <a:pt x="2007" y="9058"/>
                </a:cubicBezTo>
                <a:lnTo>
                  <a:pt x="2280" y="10305"/>
                </a:lnTo>
                <a:cubicBezTo>
                  <a:pt x="2280" y="10305"/>
                  <a:pt x="3040" y="12979"/>
                  <a:pt x="3192" y="14195"/>
                </a:cubicBezTo>
                <a:lnTo>
                  <a:pt x="4438" y="34317"/>
                </a:lnTo>
                <a:cubicBezTo>
                  <a:pt x="4585" y="36959"/>
                  <a:pt x="6802" y="39006"/>
                  <a:pt x="9445" y="39006"/>
                </a:cubicBezTo>
                <a:cubicBezTo>
                  <a:pt x="9539" y="39006"/>
                  <a:pt x="9633" y="39003"/>
                  <a:pt x="9727" y="38998"/>
                </a:cubicBezTo>
                <a:lnTo>
                  <a:pt x="9819" y="38998"/>
                </a:lnTo>
                <a:cubicBezTo>
                  <a:pt x="12554" y="38785"/>
                  <a:pt x="14621" y="36384"/>
                  <a:pt x="14408" y="33618"/>
                </a:cubicBezTo>
                <a:cubicBezTo>
                  <a:pt x="14378" y="33375"/>
                  <a:pt x="14347" y="33162"/>
                  <a:pt x="14287" y="32919"/>
                </a:cubicBezTo>
                <a:lnTo>
                  <a:pt x="9788" y="12645"/>
                </a:lnTo>
                <a:lnTo>
                  <a:pt x="9515" y="9301"/>
                </a:lnTo>
                <a:cubicBezTo>
                  <a:pt x="9515" y="9301"/>
                  <a:pt x="8511" y="1763"/>
                  <a:pt x="8481" y="1034"/>
                </a:cubicBezTo>
                <a:cubicBezTo>
                  <a:pt x="8481" y="183"/>
                  <a:pt x="8056" y="0"/>
                  <a:pt x="7752" y="0"/>
                </a:cubicBez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" name="Google Shape;3802;p72">
            <a:extLst>
              <a:ext uri="{FF2B5EF4-FFF2-40B4-BE49-F238E27FC236}">
                <a16:creationId xmlns:a16="http://schemas.microsoft.com/office/drawing/2014/main" id="{143D01AF-DD8A-4AB5-893F-93AC5B17901F}"/>
              </a:ext>
            </a:extLst>
          </p:cNvPr>
          <p:cNvSpPr/>
          <p:nvPr/>
        </p:nvSpPr>
        <p:spPr>
          <a:xfrm>
            <a:off x="3694040" y="3610436"/>
            <a:ext cx="71528" cy="78991"/>
          </a:xfrm>
          <a:custGeom>
            <a:avLst/>
            <a:gdLst/>
            <a:ahLst/>
            <a:cxnLst/>
            <a:rect l="l" t="t" r="r" b="b"/>
            <a:pathLst>
              <a:path w="4408" h="5135" extrusionOk="0">
                <a:moveTo>
                  <a:pt x="297" y="1"/>
                </a:moveTo>
                <a:cubicBezTo>
                  <a:pt x="247" y="1"/>
                  <a:pt x="198" y="12"/>
                  <a:pt x="152" y="39"/>
                </a:cubicBezTo>
                <a:cubicBezTo>
                  <a:pt x="0" y="161"/>
                  <a:pt x="61" y="374"/>
                  <a:pt x="122" y="556"/>
                </a:cubicBezTo>
                <a:cubicBezTo>
                  <a:pt x="669" y="1711"/>
                  <a:pt x="2128" y="2258"/>
                  <a:pt x="2736" y="3413"/>
                </a:cubicBezTo>
                <a:cubicBezTo>
                  <a:pt x="2918" y="3778"/>
                  <a:pt x="3009" y="4204"/>
                  <a:pt x="3253" y="4568"/>
                </a:cubicBezTo>
                <a:cubicBezTo>
                  <a:pt x="3435" y="4907"/>
                  <a:pt x="3774" y="5135"/>
                  <a:pt x="4136" y="5135"/>
                </a:cubicBezTo>
                <a:cubicBezTo>
                  <a:pt x="4196" y="5135"/>
                  <a:pt x="4256" y="5128"/>
                  <a:pt x="4316" y="5115"/>
                </a:cubicBezTo>
                <a:lnTo>
                  <a:pt x="4408" y="2137"/>
                </a:lnTo>
                <a:lnTo>
                  <a:pt x="608" y="100"/>
                </a:lnTo>
                <a:cubicBezTo>
                  <a:pt x="523" y="58"/>
                  <a:pt x="409" y="1"/>
                  <a:pt x="297" y="1"/>
                </a:cubicBez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" name="Google Shape;3803;p72">
            <a:extLst>
              <a:ext uri="{FF2B5EF4-FFF2-40B4-BE49-F238E27FC236}">
                <a16:creationId xmlns:a16="http://schemas.microsoft.com/office/drawing/2014/main" id="{FED0E47A-862F-42FC-9BC7-AF4128116564}"/>
              </a:ext>
            </a:extLst>
          </p:cNvPr>
          <p:cNvSpPr/>
          <p:nvPr/>
        </p:nvSpPr>
        <p:spPr>
          <a:xfrm>
            <a:off x="3693050" y="3609051"/>
            <a:ext cx="72517" cy="81175"/>
          </a:xfrm>
          <a:custGeom>
            <a:avLst/>
            <a:gdLst/>
            <a:ahLst/>
            <a:cxnLst/>
            <a:rect l="l" t="t" r="r" b="b"/>
            <a:pathLst>
              <a:path w="4469" h="5277" extrusionOk="0">
                <a:moveTo>
                  <a:pt x="355" y="0"/>
                </a:moveTo>
                <a:cubicBezTo>
                  <a:pt x="317" y="0"/>
                  <a:pt x="280" y="3"/>
                  <a:pt x="244" y="8"/>
                </a:cubicBezTo>
                <a:cubicBezTo>
                  <a:pt x="122" y="38"/>
                  <a:pt x="0" y="160"/>
                  <a:pt x="0" y="312"/>
                </a:cubicBezTo>
                <a:cubicBezTo>
                  <a:pt x="0" y="433"/>
                  <a:pt x="31" y="555"/>
                  <a:pt x="61" y="676"/>
                </a:cubicBezTo>
                <a:cubicBezTo>
                  <a:pt x="152" y="859"/>
                  <a:pt x="274" y="1041"/>
                  <a:pt x="396" y="1193"/>
                </a:cubicBezTo>
                <a:cubicBezTo>
                  <a:pt x="912" y="1862"/>
                  <a:pt x="1611" y="2287"/>
                  <a:pt x="2098" y="2774"/>
                </a:cubicBezTo>
                <a:cubicBezTo>
                  <a:pt x="2341" y="2987"/>
                  <a:pt x="2523" y="3260"/>
                  <a:pt x="2706" y="3534"/>
                </a:cubicBezTo>
                <a:cubicBezTo>
                  <a:pt x="2827" y="3807"/>
                  <a:pt x="2918" y="4081"/>
                  <a:pt x="3040" y="4324"/>
                </a:cubicBezTo>
                <a:cubicBezTo>
                  <a:pt x="3192" y="4749"/>
                  <a:pt x="3496" y="5084"/>
                  <a:pt x="3921" y="5236"/>
                </a:cubicBezTo>
                <a:cubicBezTo>
                  <a:pt x="4023" y="5266"/>
                  <a:pt x="4111" y="5276"/>
                  <a:pt x="4183" y="5276"/>
                </a:cubicBezTo>
                <a:cubicBezTo>
                  <a:pt x="4327" y="5276"/>
                  <a:pt x="4408" y="5236"/>
                  <a:pt x="4408" y="5236"/>
                </a:cubicBezTo>
                <a:cubicBezTo>
                  <a:pt x="4256" y="5236"/>
                  <a:pt x="4104" y="5205"/>
                  <a:pt x="3952" y="5145"/>
                </a:cubicBezTo>
                <a:cubicBezTo>
                  <a:pt x="3587" y="4962"/>
                  <a:pt x="3314" y="4658"/>
                  <a:pt x="3192" y="4263"/>
                </a:cubicBezTo>
                <a:cubicBezTo>
                  <a:pt x="3101" y="3959"/>
                  <a:pt x="2979" y="3716"/>
                  <a:pt x="2858" y="3442"/>
                </a:cubicBezTo>
                <a:cubicBezTo>
                  <a:pt x="2706" y="3139"/>
                  <a:pt x="2493" y="2865"/>
                  <a:pt x="2250" y="2622"/>
                </a:cubicBezTo>
                <a:cubicBezTo>
                  <a:pt x="1733" y="2105"/>
                  <a:pt x="1064" y="1680"/>
                  <a:pt x="578" y="1041"/>
                </a:cubicBezTo>
                <a:cubicBezTo>
                  <a:pt x="456" y="889"/>
                  <a:pt x="365" y="737"/>
                  <a:pt x="274" y="555"/>
                </a:cubicBezTo>
                <a:cubicBezTo>
                  <a:pt x="213" y="403"/>
                  <a:pt x="213" y="251"/>
                  <a:pt x="304" y="221"/>
                </a:cubicBezTo>
                <a:cubicBezTo>
                  <a:pt x="456" y="221"/>
                  <a:pt x="608" y="281"/>
                  <a:pt x="760" y="373"/>
                </a:cubicBezTo>
                <a:lnTo>
                  <a:pt x="1216" y="616"/>
                </a:lnTo>
                <a:lnTo>
                  <a:pt x="2888" y="1497"/>
                </a:lnTo>
                <a:cubicBezTo>
                  <a:pt x="3374" y="1740"/>
                  <a:pt x="3739" y="1923"/>
                  <a:pt x="4013" y="2044"/>
                </a:cubicBezTo>
                <a:cubicBezTo>
                  <a:pt x="4165" y="2135"/>
                  <a:pt x="4317" y="2196"/>
                  <a:pt x="4469" y="2227"/>
                </a:cubicBezTo>
                <a:cubicBezTo>
                  <a:pt x="4347" y="2135"/>
                  <a:pt x="4225" y="2044"/>
                  <a:pt x="4073" y="1983"/>
                </a:cubicBezTo>
                <a:cubicBezTo>
                  <a:pt x="3830" y="1801"/>
                  <a:pt x="3435" y="1588"/>
                  <a:pt x="2979" y="1345"/>
                </a:cubicBezTo>
                <a:lnTo>
                  <a:pt x="1338" y="433"/>
                </a:lnTo>
                <a:lnTo>
                  <a:pt x="882" y="160"/>
                </a:lnTo>
                <a:cubicBezTo>
                  <a:pt x="731" y="59"/>
                  <a:pt x="538" y="0"/>
                  <a:pt x="355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" name="Google Shape;3804;p72">
            <a:extLst>
              <a:ext uri="{FF2B5EF4-FFF2-40B4-BE49-F238E27FC236}">
                <a16:creationId xmlns:a16="http://schemas.microsoft.com/office/drawing/2014/main" id="{A10A61A8-4F02-43F4-BEF7-84543B243AF5}"/>
              </a:ext>
            </a:extLst>
          </p:cNvPr>
          <p:cNvSpPr/>
          <p:nvPr/>
        </p:nvSpPr>
        <p:spPr>
          <a:xfrm>
            <a:off x="3630902" y="3559595"/>
            <a:ext cx="70051" cy="41641"/>
          </a:xfrm>
          <a:custGeom>
            <a:avLst/>
            <a:gdLst/>
            <a:ahLst/>
            <a:cxnLst/>
            <a:rect l="l" t="t" r="r" b="b"/>
            <a:pathLst>
              <a:path w="4317" h="2707" extrusionOk="0">
                <a:moveTo>
                  <a:pt x="122" y="1"/>
                </a:moveTo>
                <a:cubicBezTo>
                  <a:pt x="61" y="62"/>
                  <a:pt x="31" y="153"/>
                  <a:pt x="31" y="244"/>
                </a:cubicBezTo>
                <a:cubicBezTo>
                  <a:pt x="1" y="457"/>
                  <a:pt x="92" y="670"/>
                  <a:pt x="274" y="822"/>
                </a:cubicBezTo>
                <a:cubicBezTo>
                  <a:pt x="517" y="1034"/>
                  <a:pt x="791" y="1156"/>
                  <a:pt x="1095" y="1217"/>
                </a:cubicBezTo>
                <a:cubicBezTo>
                  <a:pt x="1391" y="1285"/>
                  <a:pt x="1670" y="1319"/>
                  <a:pt x="1958" y="1319"/>
                </a:cubicBezTo>
                <a:cubicBezTo>
                  <a:pt x="2054" y="1319"/>
                  <a:pt x="2151" y="1315"/>
                  <a:pt x="2250" y="1308"/>
                </a:cubicBezTo>
                <a:cubicBezTo>
                  <a:pt x="2615" y="1308"/>
                  <a:pt x="2979" y="1369"/>
                  <a:pt x="3314" y="1460"/>
                </a:cubicBezTo>
                <a:cubicBezTo>
                  <a:pt x="3587" y="1551"/>
                  <a:pt x="3830" y="1733"/>
                  <a:pt x="4013" y="1946"/>
                </a:cubicBezTo>
                <a:cubicBezTo>
                  <a:pt x="4165" y="2189"/>
                  <a:pt x="4256" y="2432"/>
                  <a:pt x="4286" y="2706"/>
                </a:cubicBezTo>
                <a:cubicBezTo>
                  <a:pt x="4317" y="2645"/>
                  <a:pt x="4317" y="2554"/>
                  <a:pt x="4317" y="2463"/>
                </a:cubicBezTo>
                <a:cubicBezTo>
                  <a:pt x="4317" y="2250"/>
                  <a:pt x="4256" y="2068"/>
                  <a:pt x="4134" y="1885"/>
                </a:cubicBezTo>
                <a:cubicBezTo>
                  <a:pt x="3952" y="1612"/>
                  <a:pt x="3678" y="1399"/>
                  <a:pt x="3374" y="1308"/>
                </a:cubicBezTo>
                <a:cubicBezTo>
                  <a:pt x="3010" y="1186"/>
                  <a:pt x="2615" y="1125"/>
                  <a:pt x="2250" y="1125"/>
                </a:cubicBezTo>
                <a:cubicBezTo>
                  <a:pt x="2152" y="1134"/>
                  <a:pt x="2054" y="1137"/>
                  <a:pt x="1957" y="1137"/>
                </a:cubicBezTo>
                <a:cubicBezTo>
                  <a:pt x="1690" y="1137"/>
                  <a:pt x="1423" y="1109"/>
                  <a:pt x="1156" y="1065"/>
                </a:cubicBezTo>
                <a:cubicBezTo>
                  <a:pt x="852" y="1034"/>
                  <a:pt x="578" y="913"/>
                  <a:pt x="365" y="730"/>
                </a:cubicBezTo>
                <a:cubicBezTo>
                  <a:pt x="213" y="609"/>
                  <a:pt x="122" y="426"/>
                  <a:pt x="122" y="214"/>
                </a:cubicBezTo>
                <a:lnTo>
                  <a:pt x="122" y="1"/>
                </a:ln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" name="Google Shape;3805;p72">
            <a:extLst>
              <a:ext uri="{FF2B5EF4-FFF2-40B4-BE49-F238E27FC236}">
                <a16:creationId xmlns:a16="http://schemas.microsoft.com/office/drawing/2014/main" id="{9BD18A26-0E49-4014-957F-4F53F247B5AA}"/>
              </a:ext>
            </a:extLst>
          </p:cNvPr>
          <p:cNvSpPr/>
          <p:nvPr/>
        </p:nvSpPr>
        <p:spPr>
          <a:xfrm>
            <a:off x="3726087" y="3515647"/>
            <a:ext cx="3473" cy="82775"/>
          </a:xfrm>
          <a:custGeom>
            <a:avLst/>
            <a:gdLst/>
            <a:ahLst/>
            <a:cxnLst/>
            <a:rect l="l" t="t" r="r" b="b"/>
            <a:pathLst>
              <a:path w="214" h="5381" extrusionOk="0">
                <a:moveTo>
                  <a:pt x="153" y="1"/>
                </a:moveTo>
                <a:cubicBezTo>
                  <a:pt x="92" y="274"/>
                  <a:pt x="62" y="548"/>
                  <a:pt x="62" y="821"/>
                </a:cubicBezTo>
                <a:cubicBezTo>
                  <a:pt x="31" y="1277"/>
                  <a:pt x="1" y="1976"/>
                  <a:pt x="31" y="2706"/>
                </a:cubicBezTo>
                <a:cubicBezTo>
                  <a:pt x="31" y="3435"/>
                  <a:pt x="62" y="4104"/>
                  <a:pt x="92" y="4621"/>
                </a:cubicBezTo>
                <a:cubicBezTo>
                  <a:pt x="92" y="4864"/>
                  <a:pt x="123" y="5137"/>
                  <a:pt x="183" y="5381"/>
                </a:cubicBezTo>
                <a:cubicBezTo>
                  <a:pt x="214" y="5137"/>
                  <a:pt x="214" y="4864"/>
                  <a:pt x="183" y="4590"/>
                </a:cubicBezTo>
                <a:cubicBezTo>
                  <a:pt x="183" y="4074"/>
                  <a:pt x="183" y="3405"/>
                  <a:pt x="183" y="2706"/>
                </a:cubicBezTo>
                <a:lnTo>
                  <a:pt x="183" y="791"/>
                </a:lnTo>
                <a:cubicBezTo>
                  <a:pt x="183" y="548"/>
                  <a:pt x="183" y="274"/>
                  <a:pt x="153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" name="Google Shape;3806;p72">
            <a:extLst>
              <a:ext uri="{FF2B5EF4-FFF2-40B4-BE49-F238E27FC236}">
                <a16:creationId xmlns:a16="http://schemas.microsoft.com/office/drawing/2014/main" id="{DD5CAFF7-6B83-4CE9-9236-74BD53EE9B3C}"/>
              </a:ext>
            </a:extLst>
          </p:cNvPr>
          <p:cNvSpPr/>
          <p:nvPr/>
        </p:nvSpPr>
        <p:spPr>
          <a:xfrm>
            <a:off x="3642747" y="3599806"/>
            <a:ext cx="43407" cy="41165"/>
          </a:xfrm>
          <a:custGeom>
            <a:avLst/>
            <a:gdLst/>
            <a:ahLst/>
            <a:cxnLst/>
            <a:rect l="l" t="t" r="r" b="b"/>
            <a:pathLst>
              <a:path w="2675" h="2676" extrusionOk="0">
                <a:moveTo>
                  <a:pt x="395" y="1"/>
                </a:moveTo>
                <a:cubicBezTo>
                  <a:pt x="395" y="1"/>
                  <a:pt x="304" y="62"/>
                  <a:pt x="243" y="214"/>
                </a:cubicBezTo>
                <a:cubicBezTo>
                  <a:pt x="152" y="396"/>
                  <a:pt x="61" y="639"/>
                  <a:pt x="61" y="852"/>
                </a:cubicBezTo>
                <a:cubicBezTo>
                  <a:pt x="0" y="1186"/>
                  <a:pt x="0" y="1551"/>
                  <a:pt x="61" y="1885"/>
                </a:cubicBezTo>
                <a:cubicBezTo>
                  <a:pt x="91" y="2098"/>
                  <a:pt x="182" y="2281"/>
                  <a:pt x="334" y="2432"/>
                </a:cubicBezTo>
                <a:cubicBezTo>
                  <a:pt x="517" y="2584"/>
                  <a:pt x="730" y="2676"/>
                  <a:pt x="973" y="2676"/>
                </a:cubicBezTo>
                <a:cubicBezTo>
                  <a:pt x="1216" y="2676"/>
                  <a:pt x="1429" y="2554"/>
                  <a:pt x="1581" y="2372"/>
                </a:cubicBezTo>
                <a:cubicBezTo>
                  <a:pt x="1672" y="2189"/>
                  <a:pt x="1702" y="1946"/>
                  <a:pt x="1672" y="1733"/>
                </a:cubicBezTo>
                <a:cubicBezTo>
                  <a:pt x="1611" y="1581"/>
                  <a:pt x="1611" y="1399"/>
                  <a:pt x="1611" y="1217"/>
                </a:cubicBezTo>
                <a:cubicBezTo>
                  <a:pt x="1611" y="1095"/>
                  <a:pt x="1702" y="974"/>
                  <a:pt x="1824" y="882"/>
                </a:cubicBezTo>
                <a:cubicBezTo>
                  <a:pt x="1906" y="855"/>
                  <a:pt x="2000" y="840"/>
                  <a:pt x="2096" y="840"/>
                </a:cubicBezTo>
                <a:cubicBezTo>
                  <a:pt x="2212" y="840"/>
                  <a:pt x="2331" y="863"/>
                  <a:pt x="2432" y="913"/>
                </a:cubicBezTo>
                <a:cubicBezTo>
                  <a:pt x="2493" y="943"/>
                  <a:pt x="2584" y="974"/>
                  <a:pt x="2675" y="1004"/>
                </a:cubicBezTo>
                <a:cubicBezTo>
                  <a:pt x="2675" y="1004"/>
                  <a:pt x="2614" y="943"/>
                  <a:pt x="2462" y="852"/>
                </a:cubicBezTo>
                <a:cubicBezTo>
                  <a:pt x="2333" y="778"/>
                  <a:pt x="2193" y="738"/>
                  <a:pt x="2049" y="738"/>
                </a:cubicBezTo>
                <a:cubicBezTo>
                  <a:pt x="1955" y="738"/>
                  <a:pt x="1859" y="755"/>
                  <a:pt x="1763" y="791"/>
                </a:cubicBezTo>
                <a:cubicBezTo>
                  <a:pt x="1611" y="882"/>
                  <a:pt x="1489" y="1034"/>
                  <a:pt x="1489" y="1217"/>
                </a:cubicBezTo>
                <a:cubicBezTo>
                  <a:pt x="1459" y="1399"/>
                  <a:pt x="1489" y="1581"/>
                  <a:pt x="1520" y="1764"/>
                </a:cubicBezTo>
                <a:cubicBezTo>
                  <a:pt x="1550" y="1946"/>
                  <a:pt x="1520" y="2129"/>
                  <a:pt x="1429" y="2281"/>
                </a:cubicBezTo>
                <a:cubicBezTo>
                  <a:pt x="1337" y="2432"/>
                  <a:pt x="1155" y="2524"/>
                  <a:pt x="973" y="2524"/>
                </a:cubicBezTo>
                <a:cubicBezTo>
                  <a:pt x="578" y="2493"/>
                  <a:pt x="274" y="2220"/>
                  <a:pt x="182" y="1855"/>
                </a:cubicBezTo>
                <a:cubicBezTo>
                  <a:pt x="122" y="1521"/>
                  <a:pt x="122" y="1186"/>
                  <a:pt x="152" y="882"/>
                </a:cubicBezTo>
                <a:cubicBezTo>
                  <a:pt x="182" y="639"/>
                  <a:pt x="213" y="426"/>
                  <a:pt x="304" y="214"/>
                </a:cubicBezTo>
                <a:cubicBezTo>
                  <a:pt x="365" y="92"/>
                  <a:pt x="395" y="1"/>
                  <a:pt x="395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3" name="Google Shape;3807;p72">
            <a:extLst>
              <a:ext uri="{FF2B5EF4-FFF2-40B4-BE49-F238E27FC236}">
                <a16:creationId xmlns:a16="http://schemas.microsoft.com/office/drawing/2014/main" id="{C799750A-659B-4030-B2BC-841085C47837}"/>
              </a:ext>
            </a:extLst>
          </p:cNvPr>
          <p:cNvSpPr/>
          <p:nvPr/>
        </p:nvSpPr>
        <p:spPr>
          <a:xfrm>
            <a:off x="3621036" y="3597468"/>
            <a:ext cx="30100" cy="47994"/>
          </a:xfrm>
          <a:custGeom>
            <a:avLst/>
            <a:gdLst/>
            <a:ahLst/>
            <a:cxnLst/>
            <a:rect l="l" t="t" r="r" b="b"/>
            <a:pathLst>
              <a:path w="1855" h="3120" extrusionOk="0">
                <a:moveTo>
                  <a:pt x="1612" y="1"/>
                </a:moveTo>
                <a:cubicBezTo>
                  <a:pt x="1399" y="1"/>
                  <a:pt x="1216" y="62"/>
                  <a:pt x="1034" y="153"/>
                </a:cubicBezTo>
                <a:cubicBezTo>
                  <a:pt x="730" y="274"/>
                  <a:pt x="517" y="487"/>
                  <a:pt x="335" y="730"/>
                </a:cubicBezTo>
                <a:cubicBezTo>
                  <a:pt x="92" y="1034"/>
                  <a:pt x="1" y="1399"/>
                  <a:pt x="1" y="1794"/>
                </a:cubicBezTo>
                <a:cubicBezTo>
                  <a:pt x="1" y="2189"/>
                  <a:pt x="122" y="2554"/>
                  <a:pt x="396" y="2828"/>
                </a:cubicBezTo>
                <a:cubicBezTo>
                  <a:pt x="566" y="3022"/>
                  <a:pt x="814" y="3119"/>
                  <a:pt x="1078" y="3119"/>
                </a:cubicBezTo>
                <a:cubicBezTo>
                  <a:pt x="1144" y="3119"/>
                  <a:pt x="1210" y="3113"/>
                  <a:pt x="1277" y="3101"/>
                </a:cubicBezTo>
                <a:cubicBezTo>
                  <a:pt x="1490" y="3040"/>
                  <a:pt x="1642" y="2888"/>
                  <a:pt x="1733" y="2676"/>
                </a:cubicBezTo>
                <a:cubicBezTo>
                  <a:pt x="1764" y="2615"/>
                  <a:pt x="1764" y="2524"/>
                  <a:pt x="1764" y="2463"/>
                </a:cubicBezTo>
                <a:cubicBezTo>
                  <a:pt x="1733" y="2463"/>
                  <a:pt x="1733" y="2524"/>
                  <a:pt x="1703" y="2645"/>
                </a:cubicBezTo>
                <a:cubicBezTo>
                  <a:pt x="1612" y="2828"/>
                  <a:pt x="1460" y="2949"/>
                  <a:pt x="1277" y="2980"/>
                </a:cubicBezTo>
                <a:cubicBezTo>
                  <a:pt x="1215" y="2992"/>
                  <a:pt x="1154" y="2998"/>
                  <a:pt x="1095" y="2998"/>
                </a:cubicBezTo>
                <a:cubicBezTo>
                  <a:pt x="865" y="2998"/>
                  <a:pt x="663" y="2906"/>
                  <a:pt x="517" y="2736"/>
                </a:cubicBezTo>
                <a:cubicBezTo>
                  <a:pt x="274" y="2463"/>
                  <a:pt x="153" y="2129"/>
                  <a:pt x="153" y="1794"/>
                </a:cubicBezTo>
                <a:cubicBezTo>
                  <a:pt x="153" y="1156"/>
                  <a:pt x="517" y="548"/>
                  <a:pt x="1095" y="244"/>
                </a:cubicBezTo>
                <a:cubicBezTo>
                  <a:pt x="1338" y="153"/>
                  <a:pt x="1581" y="62"/>
                  <a:pt x="1855" y="31"/>
                </a:cubicBezTo>
                <a:cubicBezTo>
                  <a:pt x="1764" y="1"/>
                  <a:pt x="1703" y="1"/>
                  <a:pt x="1612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" name="Google Shape;3808;p72">
            <a:extLst>
              <a:ext uri="{FF2B5EF4-FFF2-40B4-BE49-F238E27FC236}">
                <a16:creationId xmlns:a16="http://schemas.microsoft.com/office/drawing/2014/main" id="{18C0635D-2793-4940-B4AB-DDEBFE073AD3}"/>
              </a:ext>
            </a:extLst>
          </p:cNvPr>
          <p:cNvSpPr/>
          <p:nvPr/>
        </p:nvSpPr>
        <p:spPr>
          <a:xfrm>
            <a:off x="3694526" y="3649846"/>
            <a:ext cx="31578" cy="36950"/>
          </a:xfrm>
          <a:custGeom>
            <a:avLst/>
            <a:gdLst/>
            <a:ahLst/>
            <a:cxnLst/>
            <a:rect l="l" t="t" r="r" b="b"/>
            <a:pathLst>
              <a:path w="1946" h="2402" extrusionOk="0">
                <a:moveTo>
                  <a:pt x="1946" y="0"/>
                </a:moveTo>
                <a:lnTo>
                  <a:pt x="1946" y="0"/>
                </a:lnTo>
                <a:cubicBezTo>
                  <a:pt x="1520" y="487"/>
                  <a:pt x="1247" y="1064"/>
                  <a:pt x="1156" y="1672"/>
                </a:cubicBezTo>
                <a:cubicBezTo>
                  <a:pt x="1113" y="1799"/>
                  <a:pt x="1100" y="1926"/>
                  <a:pt x="1086" y="2053"/>
                </a:cubicBezTo>
                <a:lnTo>
                  <a:pt x="1086" y="2053"/>
                </a:lnTo>
                <a:cubicBezTo>
                  <a:pt x="890" y="1863"/>
                  <a:pt x="650" y="1724"/>
                  <a:pt x="365" y="1672"/>
                </a:cubicBezTo>
                <a:cubicBezTo>
                  <a:pt x="305" y="1657"/>
                  <a:pt x="244" y="1649"/>
                  <a:pt x="183" y="1649"/>
                </a:cubicBezTo>
                <a:cubicBezTo>
                  <a:pt x="122" y="1649"/>
                  <a:pt x="61" y="1657"/>
                  <a:pt x="1" y="1672"/>
                </a:cubicBezTo>
                <a:cubicBezTo>
                  <a:pt x="92" y="1702"/>
                  <a:pt x="213" y="1733"/>
                  <a:pt x="335" y="1763"/>
                </a:cubicBezTo>
                <a:cubicBezTo>
                  <a:pt x="609" y="1854"/>
                  <a:pt x="882" y="2037"/>
                  <a:pt x="1095" y="2280"/>
                </a:cubicBezTo>
                <a:lnTo>
                  <a:pt x="1186" y="2401"/>
                </a:lnTo>
                <a:lnTo>
                  <a:pt x="1216" y="2219"/>
                </a:lnTo>
                <a:cubicBezTo>
                  <a:pt x="1247" y="2067"/>
                  <a:pt x="1277" y="1885"/>
                  <a:pt x="1308" y="1702"/>
                </a:cubicBezTo>
                <a:cubicBezTo>
                  <a:pt x="1460" y="1125"/>
                  <a:pt x="1672" y="547"/>
                  <a:pt x="1946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" name="Google Shape;3809;p72">
            <a:extLst>
              <a:ext uri="{FF2B5EF4-FFF2-40B4-BE49-F238E27FC236}">
                <a16:creationId xmlns:a16="http://schemas.microsoft.com/office/drawing/2014/main" id="{560145FB-3A88-44A2-B10B-15042F40ECD8}"/>
              </a:ext>
            </a:extLst>
          </p:cNvPr>
          <p:cNvSpPr/>
          <p:nvPr/>
        </p:nvSpPr>
        <p:spPr>
          <a:xfrm>
            <a:off x="3673805" y="3571287"/>
            <a:ext cx="18774" cy="8506"/>
          </a:xfrm>
          <a:custGeom>
            <a:avLst/>
            <a:gdLst/>
            <a:ahLst/>
            <a:cxnLst/>
            <a:rect l="l" t="t" r="r" b="b"/>
            <a:pathLst>
              <a:path w="1157" h="553" extrusionOk="0">
                <a:moveTo>
                  <a:pt x="1126" y="1"/>
                </a:moveTo>
                <a:cubicBezTo>
                  <a:pt x="1095" y="1"/>
                  <a:pt x="882" y="183"/>
                  <a:pt x="579" y="305"/>
                </a:cubicBezTo>
                <a:cubicBezTo>
                  <a:pt x="305" y="457"/>
                  <a:pt x="31" y="457"/>
                  <a:pt x="1" y="487"/>
                </a:cubicBezTo>
                <a:cubicBezTo>
                  <a:pt x="1" y="520"/>
                  <a:pt x="88" y="552"/>
                  <a:pt x="224" y="552"/>
                </a:cubicBezTo>
                <a:cubicBezTo>
                  <a:pt x="343" y="552"/>
                  <a:pt x="500" y="527"/>
                  <a:pt x="670" y="457"/>
                </a:cubicBezTo>
                <a:cubicBezTo>
                  <a:pt x="1004" y="305"/>
                  <a:pt x="1156" y="1"/>
                  <a:pt x="1126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" name="Google Shape;3810;p72">
            <a:extLst>
              <a:ext uri="{FF2B5EF4-FFF2-40B4-BE49-F238E27FC236}">
                <a16:creationId xmlns:a16="http://schemas.microsoft.com/office/drawing/2014/main" id="{7833A27F-6C08-4CD3-8439-F53A5F4C68A9}"/>
              </a:ext>
            </a:extLst>
          </p:cNvPr>
          <p:cNvSpPr/>
          <p:nvPr/>
        </p:nvSpPr>
        <p:spPr>
          <a:xfrm>
            <a:off x="4034851" y="3740545"/>
            <a:ext cx="550461" cy="748178"/>
          </a:xfrm>
          <a:custGeom>
            <a:avLst/>
            <a:gdLst/>
            <a:ahLst/>
            <a:cxnLst/>
            <a:rect l="l" t="t" r="r" b="b"/>
            <a:pathLst>
              <a:path w="33923" h="48637" extrusionOk="0">
                <a:moveTo>
                  <a:pt x="24621" y="1"/>
                </a:moveTo>
                <a:cubicBezTo>
                  <a:pt x="17934" y="1"/>
                  <a:pt x="20518" y="14773"/>
                  <a:pt x="20518" y="14773"/>
                </a:cubicBezTo>
                <a:lnTo>
                  <a:pt x="23314" y="31886"/>
                </a:lnTo>
                <a:lnTo>
                  <a:pt x="22341" y="32950"/>
                </a:lnTo>
                <a:lnTo>
                  <a:pt x="22341" y="33466"/>
                </a:lnTo>
                <a:lnTo>
                  <a:pt x="1" y="42859"/>
                </a:lnTo>
                <a:lnTo>
                  <a:pt x="6870" y="48634"/>
                </a:lnTo>
                <a:cubicBezTo>
                  <a:pt x="7010" y="48635"/>
                  <a:pt x="7149" y="48636"/>
                  <a:pt x="7288" y="48636"/>
                </a:cubicBezTo>
                <a:cubicBezTo>
                  <a:pt x="18447" y="48636"/>
                  <a:pt x="26832" y="43854"/>
                  <a:pt x="31035" y="40792"/>
                </a:cubicBezTo>
                <a:cubicBezTo>
                  <a:pt x="32919" y="39424"/>
                  <a:pt x="33922" y="37144"/>
                  <a:pt x="33649" y="34834"/>
                </a:cubicBezTo>
                <a:cubicBezTo>
                  <a:pt x="32858" y="28390"/>
                  <a:pt x="31217" y="15047"/>
                  <a:pt x="30913" y="11794"/>
                </a:cubicBezTo>
                <a:cubicBezTo>
                  <a:pt x="30214" y="4682"/>
                  <a:pt x="26263" y="1"/>
                  <a:pt x="24621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" name="Google Shape;3811;p72">
            <a:extLst>
              <a:ext uri="{FF2B5EF4-FFF2-40B4-BE49-F238E27FC236}">
                <a16:creationId xmlns:a16="http://schemas.microsoft.com/office/drawing/2014/main" id="{9509077D-4BE7-4F8D-8079-B0B85D094EB9}"/>
              </a:ext>
            </a:extLst>
          </p:cNvPr>
          <p:cNvSpPr/>
          <p:nvPr/>
        </p:nvSpPr>
        <p:spPr>
          <a:xfrm>
            <a:off x="4208461" y="3277658"/>
            <a:ext cx="192385" cy="328133"/>
          </a:xfrm>
          <a:custGeom>
            <a:avLst/>
            <a:gdLst/>
            <a:ahLst/>
            <a:cxnLst/>
            <a:rect l="l" t="t" r="r" b="b"/>
            <a:pathLst>
              <a:path w="11856" h="21331" extrusionOk="0">
                <a:moveTo>
                  <a:pt x="8086" y="0"/>
                </a:moveTo>
                <a:lnTo>
                  <a:pt x="1" y="21186"/>
                </a:lnTo>
                <a:cubicBezTo>
                  <a:pt x="701" y="21279"/>
                  <a:pt x="1414" y="21331"/>
                  <a:pt x="2125" y="21331"/>
                </a:cubicBezTo>
                <a:cubicBezTo>
                  <a:pt x="4193" y="21331"/>
                  <a:pt x="6254" y="20896"/>
                  <a:pt x="7995" y="19788"/>
                </a:cubicBezTo>
                <a:cubicBezTo>
                  <a:pt x="10305" y="18329"/>
                  <a:pt x="11855" y="15472"/>
                  <a:pt x="11308" y="12797"/>
                </a:cubicBezTo>
                <a:cubicBezTo>
                  <a:pt x="11035" y="11490"/>
                  <a:pt x="10275" y="10244"/>
                  <a:pt x="10457" y="8906"/>
                </a:cubicBezTo>
                <a:cubicBezTo>
                  <a:pt x="10579" y="7934"/>
                  <a:pt x="11217" y="7022"/>
                  <a:pt x="11217" y="6049"/>
                </a:cubicBezTo>
                <a:cubicBezTo>
                  <a:pt x="11247" y="3739"/>
                  <a:pt x="8177" y="2341"/>
                  <a:pt x="8086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" name="Google Shape;3812;p72">
            <a:extLst>
              <a:ext uri="{FF2B5EF4-FFF2-40B4-BE49-F238E27FC236}">
                <a16:creationId xmlns:a16="http://schemas.microsoft.com/office/drawing/2014/main" id="{7F5FA168-D24B-4468-92F3-44B3D29A01C8}"/>
              </a:ext>
            </a:extLst>
          </p:cNvPr>
          <p:cNvSpPr/>
          <p:nvPr/>
        </p:nvSpPr>
        <p:spPr>
          <a:xfrm>
            <a:off x="3976159" y="3269243"/>
            <a:ext cx="213090" cy="366575"/>
          </a:xfrm>
          <a:custGeom>
            <a:avLst/>
            <a:gdLst/>
            <a:ahLst/>
            <a:cxnLst/>
            <a:rect l="l" t="t" r="r" b="b"/>
            <a:pathLst>
              <a:path w="13132" h="23830" extrusionOk="0">
                <a:moveTo>
                  <a:pt x="3800" y="0"/>
                </a:moveTo>
                <a:lnTo>
                  <a:pt x="3800" y="0"/>
                </a:lnTo>
                <a:cubicBezTo>
                  <a:pt x="3891" y="1246"/>
                  <a:pt x="3071" y="2341"/>
                  <a:pt x="2219" y="3283"/>
                </a:cubicBezTo>
                <a:cubicBezTo>
                  <a:pt x="1399" y="4195"/>
                  <a:pt x="487" y="5167"/>
                  <a:pt x="305" y="6414"/>
                </a:cubicBezTo>
                <a:cubicBezTo>
                  <a:pt x="1" y="8602"/>
                  <a:pt x="2128" y="10608"/>
                  <a:pt x="1703" y="12766"/>
                </a:cubicBezTo>
                <a:cubicBezTo>
                  <a:pt x="1460" y="13952"/>
                  <a:pt x="517" y="14864"/>
                  <a:pt x="335" y="16049"/>
                </a:cubicBezTo>
                <a:cubicBezTo>
                  <a:pt x="153" y="17204"/>
                  <a:pt x="791" y="18268"/>
                  <a:pt x="1520" y="19149"/>
                </a:cubicBezTo>
                <a:cubicBezTo>
                  <a:pt x="2280" y="20000"/>
                  <a:pt x="3162" y="19879"/>
                  <a:pt x="3800" y="20791"/>
                </a:cubicBezTo>
                <a:cubicBezTo>
                  <a:pt x="4590" y="21855"/>
                  <a:pt x="5563" y="22736"/>
                  <a:pt x="6688" y="23374"/>
                </a:cubicBezTo>
                <a:cubicBezTo>
                  <a:pt x="7291" y="23703"/>
                  <a:pt x="7926" y="23830"/>
                  <a:pt x="8556" y="23830"/>
                </a:cubicBezTo>
                <a:cubicBezTo>
                  <a:pt x="10431" y="23830"/>
                  <a:pt x="12267" y="22705"/>
                  <a:pt x="13131" y="22432"/>
                </a:cubicBezTo>
                <a:lnTo>
                  <a:pt x="3800" y="0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" name="Google Shape;3813;p72">
            <a:extLst>
              <a:ext uri="{FF2B5EF4-FFF2-40B4-BE49-F238E27FC236}">
                <a16:creationId xmlns:a16="http://schemas.microsoft.com/office/drawing/2014/main" id="{FA2CFB86-A71E-419B-8B4E-AE56A670DD09}"/>
              </a:ext>
            </a:extLst>
          </p:cNvPr>
          <p:cNvSpPr/>
          <p:nvPr/>
        </p:nvSpPr>
        <p:spPr>
          <a:xfrm>
            <a:off x="4032887" y="3177960"/>
            <a:ext cx="320105" cy="246234"/>
          </a:xfrm>
          <a:custGeom>
            <a:avLst/>
            <a:gdLst/>
            <a:ahLst/>
            <a:cxnLst/>
            <a:rect l="l" t="t" r="r" b="b"/>
            <a:pathLst>
              <a:path w="19727" h="16007" extrusionOk="0">
                <a:moveTo>
                  <a:pt x="7164" y="0"/>
                </a:moveTo>
                <a:cubicBezTo>
                  <a:pt x="4170" y="0"/>
                  <a:pt x="1252" y="1940"/>
                  <a:pt x="426" y="5265"/>
                </a:cubicBezTo>
                <a:cubicBezTo>
                  <a:pt x="0" y="6876"/>
                  <a:pt x="274" y="8761"/>
                  <a:pt x="1550" y="9825"/>
                </a:cubicBezTo>
                <a:cubicBezTo>
                  <a:pt x="2350" y="10508"/>
                  <a:pt x="3369" y="10735"/>
                  <a:pt x="4438" y="10735"/>
                </a:cubicBezTo>
                <a:cubicBezTo>
                  <a:pt x="5318" y="10735"/>
                  <a:pt x="6231" y="10581"/>
                  <a:pt x="7082" y="10402"/>
                </a:cubicBezTo>
                <a:cubicBezTo>
                  <a:pt x="8019" y="10203"/>
                  <a:pt x="9025" y="10011"/>
                  <a:pt x="9995" y="10011"/>
                </a:cubicBezTo>
                <a:cubicBezTo>
                  <a:pt x="10946" y="10011"/>
                  <a:pt x="11862" y="10195"/>
                  <a:pt x="12645" y="10737"/>
                </a:cubicBezTo>
                <a:cubicBezTo>
                  <a:pt x="13587" y="11405"/>
                  <a:pt x="14134" y="12500"/>
                  <a:pt x="14712" y="13503"/>
                </a:cubicBezTo>
                <a:cubicBezTo>
                  <a:pt x="15289" y="14506"/>
                  <a:pt x="16019" y="15509"/>
                  <a:pt x="17113" y="15904"/>
                </a:cubicBezTo>
                <a:cubicBezTo>
                  <a:pt x="17321" y="15973"/>
                  <a:pt x="17544" y="16007"/>
                  <a:pt x="17769" y="16007"/>
                </a:cubicBezTo>
                <a:cubicBezTo>
                  <a:pt x="18722" y="16007"/>
                  <a:pt x="19702" y="15410"/>
                  <a:pt x="19727" y="14475"/>
                </a:cubicBezTo>
                <a:lnTo>
                  <a:pt x="19362" y="7819"/>
                </a:lnTo>
                <a:cubicBezTo>
                  <a:pt x="19393" y="6694"/>
                  <a:pt x="18359" y="5843"/>
                  <a:pt x="17295" y="5417"/>
                </a:cubicBezTo>
                <a:cubicBezTo>
                  <a:pt x="16262" y="4992"/>
                  <a:pt x="15107" y="4840"/>
                  <a:pt x="14164" y="4232"/>
                </a:cubicBezTo>
                <a:cubicBezTo>
                  <a:pt x="13344" y="3655"/>
                  <a:pt x="12766" y="2803"/>
                  <a:pt x="12067" y="2074"/>
                </a:cubicBezTo>
                <a:cubicBezTo>
                  <a:pt x="10671" y="655"/>
                  <a:pt x="8905" y="0"/>
                  <a:pt x="716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0" name="Google Shape;3814;p72">
            <a:extLst>
              <a:ext uri="{FF2B5EF4-FFF2-40B4-BE49-F238E27FC236}">
                <a16:creationId xmlns:a16="http://schemas.microsoft.com/office/drawing/2014/main" id="{E8E3E72E-FE92-4581-99F5-CED5AC5FE3FD}"/>
              </a:ext>
            </a:extLst>
          </p:cNvPr>
          <p:cNvSpPr/>
          <p:nvPr/>
        </p:nvSpPr>
        <p:spPr>
          <a:xfrm>
            <a:off x="4017098" y="3262382"/>
            <a:ext cx="285592" cy="525418"/>
          </a:xfrm>
          <a:custGeom>
            <a:avLst/>
            <a:gdLst/>
            <a:ahLst/>
            <a:cxnLst/>
            <a:rect l="l" t="t" r="r" b="b"/>
            <a:pathLst>
              <a:path w="17600" h="34156" extrusionOk="0">
                <a:moveTo>
                  <a:pt x="5544" y="1"/>
                </a:moveTo>
                <a:cubicBezTo>
                  <a:pt x="2538" y="1"/>
                  <a:pt x="569" y="3737"/>
                  <a:pt x="365" y="6829"/>
                </a:cubicBezTo>
                <a:cubicBezTo>
                  <a:pt x="122" y="10386"/>
                  <a:pt x="0" y="14762"/>
                  <a:pt x="396" y="17437"/>
                </a:cubicBezTo>
                <a:cubicBezTo>
                  <a:pt x="1247" y="22787"/>
                  <a:pt x="5350" y="23486"/>
                  <a:pt x="5350" y="23486"/>
                </a:cubicBezTo>
                <a:cubicBezTo>
                  <a:pt x="5350" y="23486"/>
                  <a:pt x="5350" y="23486"/>
                  <a:pt x="5350" y="23486"/>
                </a:cubicBezTo>
                <a:cubicBezTo>
                  <a:pt x="5350" y="23486"/>
                  <a:pt x="5380" y="25994"/>
                  <a:pt x="5380" y="28562"/>
                </a:cubicBezTo>
                <a:cubicBezTo>
                  <a:pt x="5411" y="31602"/>
                  <a:pt x="7873" y="34094"/>
                  <a:pt x="10912" y="34155"/>
                </a:cubicBezTo>
                <a:cubicBezTo>
                  <a:pt x="10950" y="34156"/>
                  <a:pt x="10988" y="34156"/>
                  <a:pt x="11025" y="34156"/>
                </a:cubicBezTo>
                <a:cubicBezTo>
                  <a:pt x="14045" y="34156"/>
                  <a:pt x="16537" y="31746"/>
                  <a:pt x="16657" y="28714"/>
                </a:cubicBezTo>
                <a:lnTo>
                  <a:pt x="17600" y="4458"/>
                </a:lnTo>
                <a:cubicBezTo>
                  <a:pt x="17600" y="3486"/>
                  <a:pt x="16870" y="2665"/>
                  <a:pt x="15897" y="2574"/>
                </a:cubicBezTo>
                <a:lnTo>
                  <a:pt x="5928" y="21"/>
                </a:lnTo>
                <a:cubicBezTo>
                  <a:pt x="5798" y="7"/>
                  <a:pt x="5670" y="1"/>
                  <a:pt x="5544" y="1"/>
                </a:cubicBez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1" name="Google Shape;3815;p72">
            <a:extLst>
              <a:ext uri="{FF2B5EF4-FFF2-40B4-BE49-F238E27FC236}">
                <a16:creationId xmlns:a16="http://schemas.microsoft.com/office/drawing/2014/main" id="{A4D33BFC-996B-48B1-8077-83044BC29F48}"/>
              </a:ext>
            </a:extLst>
          </p:cNvPr>
          <p:cNvSpPr/>
          <p:nvPr/>
        </p:nvSpPr>
        <p:spPr>
          <a:xfrm>
            <a:off x="4050639" y="3405258"/>
            <a:ext cx="22214" cy="19736"/>
          </a:xfrm>
          <a:custGeom>
            <a:avLst/>
            <a:gdLst/>
            <a:ahLst/>
            <a:cxnLst/>
            <a:rect l="l" t="t" r="r" b="b"/>
            <a:pathLst>
              <a:path w="1369" h="1283" extrusionOk="0">
                <a:moveTo>
                  <a:pt x="644" y="1"/>
                </a:moveTo>
                <a:cubicBezTo>
                  <a:pt x="304" y="1"/>
                  <a:pt x="29" y="265"/>
                  <a:pt x="0" y="611"/>
                </a:cubicBezTo>
                <a:cubicBezTo>
                  <a:pt x="0" y="976"/>
                  <a:pt x="274" y="1280"/>
                  <a:pt x="669" y="1280"/>
                </a:cubicBezTo>
                <a:cubicBezTo>
                  <a:pt x="688" y="1282"/>
                  <a:pt x="707" y="1282"/>
                  <a:pt x="726" y="1282"/>
                </a:cubicBezTo>
                <a:cubicBezTo>
                  <a:pt x="1040" y="1282"/>
                  <a:pt x="1339" y="1047"/>
                  <a:pt x="1368" y="702"/>
                </a:cubicBezTo>
                <a:cubicBezTo>
                  <a:pt x="1368" y="307"/>
                  <a:pt x="1064" y="3"/>
                  <a:pt x="699" y="3"/>
                </a:cubicBezTo>
                <a:cubicBezTo>
                  <a:pt x="681" y="2"/>
                  <a:pt x="662" y="1"/>
                  <a:pt x="64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2" name="Google Shape;3816;p72">
            <a:extLst>
              <a:ext uri="{FF2B5EF4-FFF2-40B4-BE49-F238E27FC236}">
                <a16:creationId xmlns:a16="http://schemas.microsoft.com/office/drawing/2014/main" id="{92760CB6-14EC-4F5C-BD74-457897B51BAB}"/>
              </a:ext>
            </a:extLst>
          </p:cNvPr>
          <p:cNvSpPr/>
          <p:nvPr/>
        </p:nvSpPr>
        <p:spPr>
          <a:xfrm>
            <a:off x="4037820" y="3391276"/>
            <a:ext cx="45873" cy="11444"/>
          </a:xfrm>
          <a:custGeom>
            <a:avLst/>
            <a:gdLst/>
            <a:ahLst/>
            <a:cxnLst/>
            <a:rect l="l" t="t" r="r" b="b"/>
            <a:pathLst>
              <a:path w="2827" h="744" extrusionOk="0">
                <a:moveTo>
                  <a:pt x="1368" y="0"/>
                </a:moveTo>
                <a:cubicBezTo>
                  <a:pt x="973" y="0"/>
                  <a:pt x="608" y="122"/>
                  <a:pt x="304" y="335"/>
                </a:cubicBezTo>
                <a:cubicBezTo>
                  <a:pt x="61" y="517"/>
                  <a:pt x="0" y="700"/>
                  <a:pt x="30" y="730"/>
                </a:cubicBezTo>
                <a:cubicBezTo>
                  <a:pt x="40" y="739"/>
                  <a:pt x="54" y="744"/>
                  <a:pt x="72" y="744"/>
                </a:cubicBezTo>
                <a:cubicBezTo>
                  <a:pt x="231" y="744"/>
                  <a:pt x="714" y="426"/>
                  <a:pt x="1368" y="426"/>
                </a:cubicBezTo>
                <a:cubicBezTo>
                  <a:pt x="2026" y="426"/>
                  <a:pt x="2502" y="723"/>
                  <a:pt x="2677" y="723"/>
                </a:cubicBezTo>
                <a:cubicBezTo>
                  <a:pt x="2704" y="723"/>
                  <a:pt x="2723" y="716"/>
                  <a:pt x="2736" y="700"/>
                </a:cubicBezTo>
                <a:cubicBezTo>
                  <a:pt x="2827" y="608"/>
                  <a:pt x="2675" y="517"/>
                  <a:pt x="2462" y="335"/>
                </a:cubicBezTo>
                <a:cubicBezTo>
                  <a:pt x="2128" y="92"/>
                  <a:pt x="1763" y="0"/>
                  <a:pt x="1368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" name="Google Shape;3817;p72">
            <a:extLst>
              <a:ext uri="{FF2B5EF4-FFF2-40B4-BE49-F238E27FC236}">
                <a16:creationId xmlns:a16="http://schemas.microsoft.com/office/drawing/2014/main" id="{11365071-061A-4903-8CFE-2575A0F66366}"/>
              </a:ext>
            </a:extLst>
          </p:cNvPr>
          <p:cNvSpPr/>
          <p:nvPr/>
        </p:nvSpPr>
        <p:spPr>
          <a:xfrm>
            <a:off x="4167034" y="3408074"/>
            <a:ext cx="22214" cy="19720"/>
          </a:xfrm>
          <a:custGeom>
            <a:avLst/>
            <a:gdLst/>
            <a:ahLst/>
            <a:cxnLst/>
            <a:rect l="l" t="t" r="r" b="b"/>
            <a:pathLst>
              <a:path w="1369" h="1282" extrusionOk="0">
                <a:moveTo>
                  <a:pt x="645" y="0"/>
                </a:moveTo>
                <a:cubicBezTo>
                  <a:pt x="305" y="0"/>
                  <a:pt x="30" y="264"/>
                  <a:pt x="1" y="611"/>
                </a:cubicBezTo>
                <a:cubicBezTo>
                  <a:pt x="1" y="975"/>
                  <a:pt x="274" y="1279"/>
                  <a:pt x="669" y="1279"/>
                </a:cubicBezTo>
                <a:cubicBezTo>
                  <a:pt x="690" y="1281"/>
                  <a:pt x="710" y="1282"/>
                  <a:pt x="731" y="1282"/>
                </a:cubicBezTo>
                <a:cubicBezTo>
                  <a:pt x="1068" y="1282"/>
                  <a:pt x="1340" y="1046"/>
                  <a:pt x="1368" y="702"/>
                </a:cubicBezTo>
                <a:cubicBezTo>
                  <a:pt x="1368" y="307"/>
                  <a:pt x="1065" y="3"/>
                  <a:pt x="700" y="3"/>
                </a:cubicBezTo>
                <a:cubicBezTo>
                  <a:pt x="681" y="1"/>
                  <a:pt x="663" y="0"/>
                  <a:pt x="645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" name="Google Shape;3818;p72">
            <a:extLst>
              <a:ext uri="{FF2B5EF4-FFF2-40B4-BE49-F238E27FC236}">
                <a16:creationId xmlns:a16="http://schemas.microsoft.com/office/drawing/2014/main" id="{8AB2E766-8AEC-418B-9282-78F00ED03956}"/>
              </a:ext>
            </a:extLst>
          </p:cNvPr>
          <p:cNvSpPr/>
          <p:nvPr/>
        </p:nvSpPr>
        <p:spPr>
          <a:xfrm>
            <a:off x="4155692" y="3393613"/>
            <a:ext cx="45889" cy="11444"/>
          </a:xfrm>
          <a:custGeom>
            <a:avLst/>
            <a:gdLst/>
            <a:ahLst/>
            <a:cxnLst/>
            <a:rect l="l" t="t" r="r" b="b"/>
            <a:pathLst>
              <a:path w="2828" h="744" extrusionOk="0">
                <a:moveTo>
                  <a:pt x="1368" y="0"/>
                </a:moveTo>
                <a:cubicBezTo>
                  <a:pt x="973" y="0"/>
                  <a:pt x="609" y="122"/>
                  <a:pt x="305" y="335"/>
                </a:cubicBezTo>
                <a:cubicBezTo>
                  <a:pt x="61" y="548"/>
                  <a:pt x="1" y="669"/>
                  <a:pt x="31" y="730"/>
                </a:cubicBezTo>
                <a:cubicBezTo>
                  <a:pt x="40" y="739"/>
                  <a:pt x="54" y="744"/>
                  <a:pt x="73" y="744"/>
                </a:cubicBezTo>
                <a:cubicBezTo>
                  <a:pt x="231" y="744"/>
                  <a:pt x="714" y="426"/>
                  <a:pt x="1368" y="426"/>
                </a:cubicBezTo>
                <a:cubicBezTo>
                  <a:pt x="2050" y="426"/>
                  <a:pt x="2536" y="744"/>
                  <a:pt x="2694" y="744"/>
                </a:cubicBezTo>
                <a:cubicBezTo>
                  <a:pt x="2713" y="744"/>
                  <a:pt x="2727" y="739"/>
                  <a:pt x="2736" y="730"/>
                </a:cubicBezTo>
                <a:cubicBezTo>
                  <a:pt x="2827" y="608"/>
                  <a:pt x="2675" y="517"/>
                  <a:pt x="2463" y="335"/>
                </a:cubicBezTo>
                <a:cubicBezTo>
                  <a:pt x="2128" y="122"/>
                  <a:pt x="1764" y="0"/>
                  <a:pt x="1368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" name="Google Shape;3819;p72">
            <a:extLst>
              <a:ext uri="{FF2B5EF4-FFF2-40B4-BE49-F238E27FC236}">
                <a16:creationId xmlns:a16="http://schemas.microsoft.com/office/drawing/2014/main" id="{6894240A-D06C-43FC-8F3E-C1735E89BA63}"/>
              </a:ext>
            </a:extLst>
          </p:cNvPr>
          <p:cNvSpPr/>
          <p:nvPr/>
        </p:nvSpPr>
        <p:spPr>
          <a:xfrm>
            <a:off x="4081713" y="3394076"/>
            <a:ext cx="37986" cy="95251"/>
          </a:xfrm>
          <a:custGeom>
            <a:avLst/>
            <a:gdLst/>
            <a:ahLst/>
            <a:cxnLst/>
            <a:rect l="l" t="t" r="r" b="b"/>
            <a:pathLst>
              <a:path w="2341" h="6192" extrusionOk="0">
                <a:moveTo>
                  <a:pt x="2247" y="0"/>
                </a:moveTo>
                <a:cubicBezTo>
                  <a:pt x="2146" y="0"/>
                  <a:pt x="1452" y="1630"/>
                  <a:pt x="669" y="3648"/>
                </a:cubicBezTo>
                <a:lnTo>
                  <a:pt x="152" y="5107"/>
                </a:lnTo>
                <a:cubicBezTo>
                  <a:pt x="31" y="5320"/>
                  <a:pt x="0" y="5594"/>
                  <a:pt x="61" y="5837"/>
                </a:cubicBezTo>
                <a:cubicBezTo>
                  <a:pt x="122" y="5958"/>
                  <a:pt x="243" y="6050"/>
                  <a:pt x="365" y="6110"/>
                </a:cubicBezTo>
                <a:cubicBezTo>
                  <a:pt x="487" y="6141"/>
                  <a:pt x="578" y="6141"/>
                  <a:pt x="699" y="6141"/>
                </a:cubicBezTo>
                <a:cubicBezTo>
                  <a:pt x="931" y="6176"/>
                  <a:pt x="1162" y="6191"/>
                  <a:pt x="1394" y="6191"/>
                </a:cubicBezTo>
                <a:cubicBezTo>
                  <a:pt x="1557" y="6191"/>
                  <a:pt x="1721" y="6184"/>
                  <a:pt x="1885" y="6171"/>
                </a:cubicBezTo>
                <a:cubicBezTo>
                  <a:pt x="1490" y="6050"/>
                  <a:pt x="1094" y="5958"/>
                  <a:pt x="699" y="5958"/>
                </a:cubicBezTo>
                <a:cubicBezTo>
                  <a:pt x="517" y="5928"/>
                  <a:pt x="304" y="5898"/>
                  <a:pt x="304" y="5776"/>
                </a:cubicBezTo>
                <a:cubicBezTo>
                  <a:pt x="274" y="5563"/>
                  <a:pt x="335" y="5381"/>
                  <a:pt x="426" y="5198"/>
                </a:cubicBezTo>
                <a:lnTo>
                  <a:pt x="973" y="3770"/>
                </a:lnTo>
                <a:cubicBezTo>
                  <a:pt x="1763" y="1733"/>
                  <a:pt x="2341" y="31"/>
                  <a:pt x="2250" y="1"/>
                </a:cubicBezTo>
                <a:cubicBezTo>
                  <a:pt x="2249" y="1"/>
                  <a:pt x="2248" y="0"/>
                  <a:pt x="2247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" name="Google Shape;3820;p72">
            <a:extLst>
              <a:ext uri="{FF2B5EF4-FFF2-40B4-BE49-F238E27FC236}">
                <a16:creationId xmlns:a16="http://schemas.microsoft.com/office/drawing/2014/main" id="{C355EB3E-409D-4879-B237-D0C411B06908}"/>
              </a:ext>
            </a:extLst>
          </p:cNvPr>
          <p:cNvSpPr/>
          <p:nvPr/>
        </p:nvSpPr>
        <p:spPr>
          <a:xfrm>
            <a:off x="4103912" y="3594207"/>
            <a:ext cx="116411" cy="49486"/>
          </a:xfrm>
          <a:custGeom>
            <a:avLst/>
            <a:gdLst/>
            <a:ahLst/>
            <a:cxnLst/>
            <a:rect l="l" t="t" r="r" b="b"/>
            <a:pathLst>
              <a:path w="7174" h="3217" extrusionOk="0">
                <a:moveTo>
                  <a:pt x="7173" y="0"/>
                </a:moveTo>
                <a:cubicBezTo>
                  <a:pt x="7173" y="0"/>
                  <a:pt x="7171" y="1"/>
                  <a:pt x="7170" y="2"/>
                </a:cubicBezTo>
                <a:lnTo>
                  <a:pt x="7170" y="2"/>
                </a:lnTo>
                <a:cubicBezTo>
                  <a:pt x="7171" y="1"/>
                  <a:pt x="7172" y="1"/>
                  <a:pt x="7173" y="0"/>
                </a:cubicBezTo>
                <a:close/>
                <a:moveTo>
                  <a:pt x="7170" y="2"/>
                </a:moveTo>
                <a:cubicBezTo>
                  <a:pt x="5030" y="1250"/>
                  <a:pt x="2629" y="1916"/>
                  <a:pt x="165" y="1916"/>
                </a:cubicBezTo>
                <a:cubicBezTo>
                  <a:pt x="110" y="1916"/>
                  <a:pt x="55" y="1916"/>
                  <a:pt x="0" y="1915"/>
                </a:cubicBezTo>
                <a:lnTo>
                  <a:pt x="0" y="1915"/>
                </a:lnTo>
                <a:lnTo>
                  <a:pt x="61" y="3161"/>
                </a:lnTo>
                <a:cubicBezTo>
                  <a:pt x="414" y="3199"/>
                  <a:pt x="751" y="3216"/>
                  <a:pt x="1074" y="3216"/>
                </a:cubicBezTo>
                <a:cubicBezTo>
                  <a:pt x="5388" y="3216"/>
                  <a:pt x="7067" y="94"/>
                  <a:pt x="7170" y="2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" name="Google Shape;3821;p72">
            <a:extLst>
              <a:ext uri="{FF2B5EF4-FFF2-40B4-BE49-F238E27FC236}">
                <a16:creationId xmlns:a16="http://schemas.microsoft.com/office/drawing/2014/main" id="{4F8BD5EA-8802-4198-AFCA-F2FC0CFD6C02}"/>
              </a:ext>
            </a:extLst>
          </p:cNvPr>
          <p:cNvSpPr/>
          <p:nvPr/>
        </p:nvSpPr>
        <p:spPr>
          <a:xfrm>
            <a:off x="4115741" y="3508478"/>
            <a:ext cx="38491" cy="25305"/>
          </a:xfrm>
          <a:custGeom>
            <a:avLst/>
            <a:gdLst/>
            <a:ahLst/>
            <a:cxnLst/>
            <a:rect l="l" t="t" r="r" b="b"/>
            <a:pathLst>
              <a:path w="2372" h="1645" extrusionOk="0">
                <a:moveTo>
                  <a:pt x="1151" y="0"/>
                </a:moveTo>
                <a:cubicBezTo>
                  <a:pt x="749" y="0"/>
                  <a:pt x="361" y="201"/>
                  <a:pt x="92" y="497"/>
                </a:cubicBezTo>
                <a:lnTo>
                  <a:pt x="61" y="558"/>
                </a:lnTo>
                <a:cubicBezTo>
                  <a:pt x="1" y="619"/>
                  <a:pt x="1" y="740"/>
                  <a:pt x="61" y="831"/>
                </a:cubicBezTo>
                <a:cubicBezTo>
                  <a:pt x="122" y="923"/>
                  <a:pt x="183" y="983"/>
                  <a:pt x="274" y="1044"/>
                </a:cubicBezTo>
                <a:cubicBezTo>
                  <a:pt x="548" y="1287"/>
                  <a:pt x="882" y="1470"/>
                  <a:pt x="1216" y="1591"/>
                </a:cubicBezTo>
                <a:cubicBezTo>
                  <a:pt x="1323" y="1627"/>
                  <a:pt x="1429" y="1644"/>
                  <a:pt x="1533" y="1644"/>
                </a:cubicBezTo>
                <a:cubicBezTo>
                  <a:pt x="1784" y="1644"/>
                  <a:pt x="2017" y="1542"/>
                  <a:pt x="2189" y="1348"/>
                </a:cubicBezTo>
                <a:cubicBezTo>
                  <a:pt x="2371" y="1075"/>
                  <a:pt x="2341" y="710"/>
                  <a:pt x="2128" y="467"/>
                </a:cubicBezTo>
                <a:cubicBezTo>
                  <a:pt x="1915" y="223"/>
                  <a:pt x="1612" y="41"/>
                  <a:pt x="1308" y="11"/>
                </a:cubicBezTo>
                <a:cubicBezTo>
                  <a:pt x="1255" y="4"/>
                  <a:pt x="1203" y="0"/>
                  <a:pt x="1151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8" name="Google Shape;3822;p72">
            <a:extLst>
              <a:ext uri="{FF2B5EF4-FFF2-40B4-BE49-F238E27FC236}">
                <a16:creationId xmlns:a16="http://schemas.microsoft.com/office/drawing/2014/main" id="{90D6172D-66E5-4CF5-B20D-360BECC816F8}"/>
              </a:ext>
            </a:extLst>
          </p:cNvPr>
          <p:cNvSpPr/>
          <p:nvPr/>
        </p:nvSpPr>
        <p:spPr>
          <a:xfrm>
            <a:off x="4109331" y="3496940"/>
            <a:ext cx="40956" cy="32750"/>
          </a:xfrm>
          <a:custGeom>
            <a:avLst/>
            <a:gdLst/>
            <a:ahLst/>
            <a:cxnLst/>
            <a:rect l="l" t="t" r="r" b="b"/>
            <a:pathLst>
              <a:path w="2524" h="2129" extrusionOk="0">
                <a:moveTo>
                  <a:pt x="2371" y="1"/>
                </a:moveTo>
                <a:cubicBezTo>
                  <a:pt x="2250" y="1"/>
                  <a:pt x="2250" y="791"/>
                  <a:pt x="1551" y="1369"/>
                </a:cubicBezTo>
                <a:cubicBezTo>
                  <a:pt x="851" y="1916"/>
                  <a:pt x="0" y="1825"/>
                  <a:pt x="0" y="1946"/>
                </a:cubicBezTo>
                <a:cubicBezTo>
                  <a:pt x="0" y="2007"/>
                  <a:pt x="183" y="2098"/>
                  <a:pt x="548" y="2129"/>
                </a:cubicBezTo>
                <a:cubicBezTo>
                  <a:pt x="1034" y="2129"/>
                  <a:pt x="1490" y="1977"/>
                  <a:pt x="1855" y="1673"/>
                </a:cubicBezTo>
                <a:cubicBezTo>
                  <a:pt x="2189" y="1369"/>
                  <a:pt x="2432" y="973"/>
                  <a:pt x="2462" y="518"/>
                </a:cubicBezTo>
                <a:cubicBezTo>
                  <a:pt x="2523" y="183"/>
                  <a:pt x="2432" y="1"/>
                  <a:pt x="237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9" name="Google Shape;3823;p72">
            <a:extLst>
              <a:ext uri="{FF2B5EF4-FFF2-40B4-BE49-F238E27FC236}">
                <a16:creationId xmlns:a16="http://schemas.microsoft.com/office/drawing/2014/main" id="{06CF8F03-C18F-4915-8A43-ECA8C5295827}"/>
              </a:ext>
            </a:extLst>
          </p:cNvPr>
          <p:cNvSpPr/>
          <p:nvPr/>
        </p:nvSpPr>
        <p:spPr>
          <a:xfrm>
            <a:off x="4150759" y="3376415"/>
            <a:ext cx="55252" cy="15214"/>
          </a:xfrm>
          <a:custGeom>
            <a:avLst/>
            <a:gdLst/>
            <a:ahLst/>
            <a:cxnLst/>
            <a:rect l="l" t="t" r="r" b="b"/>
            <a:pathLst>
              <a:path w="3405" h="989" extrusionOk="0">
                <a:moveTo>
                  <a:pt x="1435" y="1"/>
                </a:moveTo>
                <a:cubicBezTo>
                  <a:pt x="1094" y="1"/>
                  <a:pt x="754" y="59"/>
                  <a:pt x="426" y="176"/>
                </a:cubicBezTo>
                <a:cubicBezTo>
                  <a:pt x="122" y="298"/>
                  <a:pt x="1" y="450"/>
                  <a:pt x="1" y="541"/>
                </a:cubicBezTo>
                <a:cubicBezTo>
                  <a:pt x="61" y="754"/>
                  <a:pt x="791" y="662"/>
                  <a:pt x="1672" y="754"/>
                </a:cubicBezTo>
                <a:cubicBezTo>
                  <a:pt x="2314" y="845"/>
                  <a:pt x="2869" y="989"/>
                  <a:pt x="3156" y="989"/>
                </a:cubicBezTo>
                <a:cubicBezTo>
                  <a:pt x="3249" y="989"/>
                  <a:pt x="3314" y="973"/>
                  <a:pt x="3344" y="936"/>
                </a:cubicBezTo>
                <a:cubicBezTo>
                  <a:pt x="3405" y="845"/>
                  <a:pt x="3283" y="662"/>
                  <a:pt x="3010" y="450"/>
                </a:cubicBezTo>
                <a:cubicBezTo>
                  <a:pt x="2523" y="150"/>
                  <a:pt x="1980" y="1"/>
                  <a:pt x="1435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" name="Google Shape;3824;p72">
            <a:extLst>
              <a:ext uri="{FF2B5EF4-FFF2-40B4-BE49-F238E27FC236}">
                <a16:creationId xmlns:a16="http://schemas.microsoft.com/office/drawing/2014/main" id="{A95D0D1B-EB6F-4C83-A3E3-4E6CB2BAD75D}"/>
              </a:ext>
            </a:extLst>
          </p:cNvPr>
          <p:cNvSpPr/>
          <p:nvPr/>
        </p:nvSpPr>
        <p:spPr>
          <a:xfrm>
            <a:off x="4041763" y="3357987"/>
            <a:ext cx="42434" cy="12568"/>
          </a:xfrm>
          <a:custGeom>
            <a:avLst/>
            <a:gdLst/>
            <a:ahLst/>
            <a:cxnLst/>
            <a:rect l="l" t="t" r="r" b="b"/>
            <a:pathLst>
              <a:path w="2615" h="817" extrusionOk="0">
                <a:moveTo>
                  <a:pt x="1413" y="1"/>
                </a:moveTo>
                <a:cubicBezTo>
                  <a:pt x="1368" y="1"/>
                  <a:pt x="1322" y="3"/>
                  <a:pt x="1277" y="6"/>
                </a:cubicBezTo>
                <a:cubicBezTo>
                  <a:pt x="942" y="6"/>
                  <a:pt x="578" y="128"/>
                  <a:pt x="304" y="341"/>
                </a:cubicBezTo>
                <a:cubicBezTo>
                  <a:pt x="61" y="493"/>
                  <a:pt x="0" y="675"/>
                  <a:pt x="61" y="736"/>
                </a:cubicBezTo>
                <a:cubicBezTo>
                  <a:pt x="102" y="797"/>
                  <a:pt x="186" y="817"/>
                  <a:pt x="303" y="817"/>
                </a:cubicBezTo>
                <a:cubicBezTo>
                  <a:pt x="537" y="817"/>
                  <a:pt x="902" y="736"/>
                  <a:pt x="1307" y="736"/>
                </a:cubicBezTo>
                <a:cubicBezTo>
                  <a:pt x="1655" y="736"/>
                  <a:pt x="1982" y="776"/>
                  <a:pt x="2216" y="776"/>
                </a:cubicBezTo>
                <a:cubicBezTo>
                  <a:pt x="2392" y="776"/>
                  <a:pt x="2514" y="753"/>
                  <a:pt x="2553" y="675"/>
                </a:cubicBezTo>
                <a:cubicBezTo>
                  <a:pt x="2614" y="614"/>
                  <a:pt x="2523" y="432"/>
                  <a:pt x="2310" y="280"/>
                </a:cubicBezTo>
                <a:cubicBezTo>
                  <a:pt x="2044" y="94"/>
                  <a:pt x="1732" y="1"/>
                  <a:pt x="1413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" name="Google Shape;3825;p72">
            <a:extLst>
              <a:ext uri="{FF2B5EF4-FFF2-40B4-BE49-F238E27FC236}">
                <a16:creationId xmlns:a16="http://schemas.microsoft.com/office/drawing/2014/main" id="{F52D010F-B22D-43C2-A8BE-CFA5891DC63F}"/>
              </a:ext>
            </a:extLst>
          </p:cNvPr>
          <p:cNvSpPr/>
          <p:nvPr/>
        </p:nvSpPr>
        <p:spPr>
          <a:xfrm>
            <a:off x="4088123" y="3244923"/>
            <a:ext cx="243661" cy="333501"/>
          </a:xfrm>
          <a:custGeom>
            <a:avLst/>
            <a:gdLst/>
            <a:ahLst/>
            <a:cxnLst/>
            <a:rect l="l" t="t" r="r" b="b"/>
            <a:pathLst>
              <a:path w="15016" h="21680" extrusionOk="0">
                <a:moveTo>
                  <a:pt x="487" y="1"/>
                </a:moveTo>
                <a:lnTo>
                  <a:pt x="487" y="1"/>
                </a:lnTo>
                <a:cubicBezTo>
                  <a:pt x="0" y="821"/>
                  <a:pt x="487" y="1916"/>
                  <a:pt x="1247" y="2523"/>
                </a:cubicBezTo>
                <a:cubicBezTo>
                  <a:pt x="1976" y="3101"/>
                  <a:pt x="2949" y="3314"/>
                  <a:pt x="3861" y="3648"/>
                </a:cubicBezTo>
                <a:cubicBezTo>
                  <a:pt x="4773" y="3982"/>
                  <a:pt x="5684" y="4469"/>
                  <a:pt x="6049" y="5350"/>
                </a:cubicBezTo>
                <a:cubicBezTo>
                  <a:pt x="6475" y="6292"/>
                  <a:pt x="6140" y="7417"/>
                  <a:pt x="6505" y="8359"/>
                </a:cubicBezTo>
                <a:cubicBezTo>
                  <a:pt x="7113" y="10001"/>
                  <a:pt x="9423" y="10517"/>
                  <a:pt x="10031" y="12159"/>
                </a:cubicBezTo>
                <a:cubicBezTo>
                  <a:pt x="10487" y="13405"/>
                  <a:pt x="9757" y="14742"/>
                  <a:pt x="9605" y="16080"/>
                </a:cubicBezTo>
                <a:cubicBezTo>
                  <a:pt x="9423" y="17569"/>
                  <a:pt x="9970" y="19089"/>
                  <a:pt x="11095" y="20153"/>
                </a:cubicBezTo>
                <a:cubicBezTo>
                  <a:pt x="12023" y="21004"/>
                  <a:pt x="12251" y="21680"/>
                  <a:pt x="13208" y="21680"/>
                </a:cubicBezTo>
                <a:cubicBezTo>
                  <a:pt x="13380" y="21680"/>
                  <a:pt x="13574" y="21658"/>
                  <a:pt x="13800" y="21612"/>
                </a:cubicBezTo>
                <a:lnTo>
                  <a:pt x="14317" y="21642"/>
                </a:lnTo>
                <a:lnTo>
                  <a:pt x="14985" y="7204"/>
                </a:lnTo>
                <a:cubicBezTo>
                  <a:pt x="15016" y="6232"/>
                  <a:pt x="15016" y="5107"/>
                  <a:pt x="14499" y="4317"/>
                </a:cubicBezTo>
                <a:cubicBezTo>
                  <a:pt x="13982" y="3557"/>
                  <a:pt x="13071" y="3162"/>
                  <a:pt x="12189" y="2827"/>
                </a:cubicBezTo>
                <a:cubicBezTo>
                  <a:pt x="8420" y="1429"/>
                  <a:pt x="4499" y="457"/>
                  <a:pt x="487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" name="Google Shape;3826;p72">
            <a:extLst>
              <a:ext uri="{FF2B5EF4-FFF2-40B4-BE49-F238E27FC236}">
                <a16:creationId xmlns:a16="http://schemas.microsoft.com/office/drawing/2014/main" id="{B2A72D25-B92D-49C0-B196-A131FB96E1C8}"/>
              </a:ext>
            </a:extLst>
          </p:cNvPr>
          <p:cNvSpPr/>
          <p:nvPr/>
        </p:nvSpPr>
        <p:spPr>
          <a:xfrm>
            <a:off x="4343111" y="3352203"/>
            <a:ext cx="161797" cy="163043"/>
          </a:xfrm>
          <a:custGeom>
            <a:avLst/>
            <a:gdLst/>
            <a:ahLst/>
            <a:cxnLst/>
            <a:rect l="l" t="t" r="r" b="b"/>
            <a:pathLst>
              <a:path w="9971" h="10599" extrusionOk="0">
                <a:moveTo>
                  <a:pt x="5557" y="1"/>
                </a:moveTo>
                <a:cubicBezTo>
                  <a:pt x="3601" y="1"/>
                  <a:pt x="1657" y="1343"/>
                  <a:pt x="1430" y="3726"/>
                </a:cubicBezTo>
                <a:lnTo>
                  <a:pt x="426" y="1416"/>
                </a:lnTo>
                <a:lnTo>
                  <a:pt x="426" y="1416"/>
                </a:lnTo>
                <a:cubicBezTo>
                  <a:pt x="214" y="3300"/>
                  <a:pt x="1" y="5246"/>
                  <a:pt x="548" y="7039"/>
                </a:cubicBezTo>
                <a:cubicBezTo>
                  <a:pt x="1095" y="8863"/>
                  <a:pt x="2585" y="10504"/>
                  <a:pt x="4469" y="10595"/>
                </a:cubicBezTo>
                <a:cubicBezTo>
                  <a:pt x="4522" y="10598"/>
                  <a:pt x="4574" y="10599"/>
                  <a:pt x="4626" y="10599"/>
                </a:cubicBezTo>
                <a:cubicBezTo>
                  <a:pt x="6564" y="10599"/>
                  <a:pt x="8199" y="8967"/>
                  <a:pt x="8998" y="7191"/>
                </a:cubicBezTo>
                <a:cubicBezTo>
                  <a:pt x="9697" y="5641"/>
                  <a:pt x="9971" y="3817"/>
                  <a:pt x="9211" y="2297"/>
                </a:cubicBezTo>
                <a:cubicBezTo>
                  <a:pt x="8438" y="726"/>
                  <a:pt x="6995" y="1"/>
                  <a:pt x="5557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" name="Google Shape;3827;p72">
            <a:extLst>
              <a:ext uri="{FF2B5EF4-FFF2-40B4-BE49-F238E27FC236}">
                <a16:creationId xmlns:a16="http://schemas.microsoft.com/office/drawing/2014/main" id="{8BD30B6D-29BE-48A9-A5BA-B2C7458687F5}"/>
              </a:ext>
            </a:extLst>
          </p:cNvPr>
          <p:cNvSpPr/>
          <p:nvPr/>
        </p:nvSpPr>
        <p:spPr>
          <a:xfrm>
            <a:off x="4379118" y="3366493"/>
            <a:ext cx="16795" cy="155721"/>
          </a:xfrm>
          <a:custGeom>
            <a:avLst/>
            <a:gdLst/>
            <a:ahLst/>
            <a:cxnLst/>
            <a:rect l="l" t="t" r="r" b="b"/>
            <a:pathLst>
              <a:path w="1035" h="10123" extrusionOk="0">
                <a:moveTo>
                  <a:pt x="639" y="0"/>
                </a:moveTo>
                <a:cubicBezTo>
                  <a:pt x="639" y="1"/>
                  <a:pt x="730" y="122"/>
                  <a:pt x="761" y="365"/>
                </a:cubicBezTo>
                <a:cubicBezTo>
                  <a:pt x="822" y="730"/>
                  <a:pt x="791" y="1095"/>
                  <a:pt x="670" y="1429"/>
                </a:cubicBezTo>
                <a:cubicBezTo>
                  <a:pt x="457" y="1946"/>
                  <a:pt x="244" y="2493"/>
                  <a:pt x="92" y="3010"/>
                </a:cubicBezTo>
                <a:cubicBezTo>
                  <a:pt x="1" y="3709"/>
                  <a:pt x="31" y="4408"/>
                  <a:pt x="214" y="5107"/>
                </a:cubicBezTo>
                <a:cubicBezTo>
                  <a:pt x="366" y="5806"/>
                  <a:pt x="578" y="6475"/>
                  <a:pt x="700" y="7083"/>
                </a:cubicBezTo>
                <a:cubicBezTo>
                  <a:pt x="822" y="7599"/>
                  <a:pt x="852" y="8146"/>
                  <a:pt x="791" y="8694"/>
                </a:cubicBezTo>
                <a:cubicBezTo>
                  <a:pt x="730" y="9210"/>
                  <a:pt x="548" y="9697"/>
                  <a:pt x="274" y="10122"/>
                </a:cubicBezTo>
                <a:cubicBezTo>
                  <a:pt x="396" y="10031"/>
                  <a:pt x="487" y="9940"/>
                  <a:pt x="548" y="9818"/>
                </a:cubicBezTo>
                <a:cubicBezTo>
                  <a:pt x="761" y="9484"/>
                  <a:pt x="913" y="9119"/>
                  <a:pt x="943" y="8754"/>
                </a:cubicBezTo>
                <a:cubicBezTo>
                  <a:pt x="1034" y="8177"/>
                  <a:pt x="1004" y="7599"/>
                  <a:pt x="913" y="7052"/>
                </a:cubicBezTo>
                <a:cubicBezTo>
                  <a:pt x="791" y="6414"/>
                  <a:pt x="578" y="5776"/>
                  <a:pt x="426" y="5077"/>
                </a:cubicBezTo>
                <a:cubicBezTo>
                  <a:pt x="244" y="4408"/>
                  <a:pt x="214" y="3739"/>
                  <a:pt x="305" y="3070"/>
                </a:cubicBezTo>
                <a:cubicBezTo>
                  <a:pt x="457" y="2554"/>
                  <a:pt x="639" y="2007"/>
                  <a:pt x="822" y="1520"/>
                </a:cubicBezTo>
                <a:cubicBezTo>
                  <a:pt x="943" y="1125"/>
                  <a:pt x="943" y="730"/>
                  <a:pt x="852" y="365"/>
                </a:cubicBezTo>
                <a:cubicBezTo>
                  <a:pt x="822" y="213"/>
                  <a:pt x="761" y="92"/>
                  <a:pt x="639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" name="Google Shape;3828;p72">
            <a:extLst>
              <a:ext uri="{FF2B5EF4-FFF2-40B4-BE49-F238E27FC236}">
                <a16:creationId xmlns:a16="http://schemas.microsoft.com/office/drawing/2014/main" id="{5DCE6E20-5C4D-4ED2-98A7-A6FFA524E04B}"/>
              </a:ext>
            </a:extLst>
          </p:cNvPr>
          <p:cNvSpPr/>
          <p:nvPr/>
        </p:nvSpPr>
        <p:spPr>
          <a:xfrm>
            <a:off x="4385041" y="3423502"/>
            <a:ext cx="112971" cy="25536"/>
          </a:xfrm>
          <a:custGeom>
            <a:avLst/>
            <a:gdLst/>
            <a:ahLst/>
            <a:cxnLst/>
            <a:rect l="l" t="t" r="r" b="b"/>
            <a:pathLst>
              <a:path w="6962" h="1660" extrusionOk="0">
                <a:moveTo>
                  <a:pt x="6" y="1"/>
                </a:moveTo>
                <a:cubicBezTo>
                  <a:pt x="4" y="1"/>
                  <a:pt x="2" y="1"/>
                  <a:pt x="1" y="3"/>
                </a:cubicBezTo>
                <a:cubicBezTo>
                  <a:pt x="183" y="307"/>
                  <a:pt x="487" y="580"/>
                  <a:pt x="821" y="793"/>
                </a:cubicBezTo>
                <a:cubicBezTo>
                  <a:pt x="1618" y="1371"/>
                  <a:pt x="2559" y="1660"/>
                  <a:pt x="3508" y="1660"/>
                </a:cubicBezTo>
                <a:cubicBezTo>
                  <a:pt x="4407" y="1660"/>
                  <a:pt x="5312" y="1401"/>
                  <a:pt x="6110" y="884"/>
                </a:cubicBezTo>
                <a:cubicBezTo>
                  <a:pt x="6444" y="702"/>
                  <a:pt x="6718" y="428"/>
                  <a:pt x="6961" y="124"/>
                </a:cubicBezTo>
                <a:cubicBezTo>
                  <a:pt x="6960" y="123"/>
                  <a:pt x="6958" y="122"/>
                  <a:pt x="6956" y="122"/>
                </a:cubicBezTo>
                <a:cubicBezTo>
                  <a:pt x="6904" y="122"/>
                  <a:pt x="6601" y="442"/>
                  <a:pt x="6019" y="763"/>
                </a:cubicBezTo>
                <a:cubicBezTo>
                  <a:pt x="5260" y="1215"/>
                  <a:pt x="4410" y="1436"/>
                  <a:pt x="3560" y="1436"/>
                </a:cubicBezTo>
                <a:cubicBezTo>
                  <a:pt x="2639" y="1436"/>
                  <a:pt x="1718" y="1177"/>
                  <a:pt x="912" y="671"/>
                </a:cubicBezTo>
                <a:cubicBezTo>
                  <a:pt x="333" y="295"/>
                  <a:pt x="57" y="1"/>
                  <a:pt x="6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5" name="Google Shape;3829;p72">
            <a:extLst>
              <a:ext uri="{FF2B5EF4-FFF2-40B4-BE49-F238E27FC236}">
                <a16:creationId xmlns:a16="http://schemas.microsoft.com/office/drawing/2014/main" id="{B3C5DFA3-8EB7-4431-B5DD-A9B27B89DEBD}"/>
              </a:ext>
            </a:extLst>
          </p:cNvPr>
          <p:cNvSpPr/>
          <p:nvPr/>
        </p:nvSpPr>
        <p:spPr>
          <a:xfrm>
            <a:off x="4388983" y="3436163"/>
            <a:ext cx="85839" cy="49810"/>
          </a:xfrm>
          <a:custGeom>
            <a:avLst/>
            <a:gdLst/>
            <a:ahLst/>
            <a:cxnLst/>
            <a:rect l="l" t="t" r="r" b="b"/>
            <a:pathLst>
              <a:path w="5290" h="3238" extrusionOk="0">
                <a:moveTo>
                  <a:pt x="1" y="0"/>
                </a:moveTo>
                <a:cubicBezTo>
                  <a:pt x="92" y="304"/>
                  <a:pt x="244" y="608"/>
                  <a:pt x="457" y="851"/>
                </a:cubicBezTo>
                <a:cubicBezTo>
                  <a:pt x="913" y="1459"/>
                  <a:pt x="1490" y="2007"/>
                  <a:pt x="2159" y="2402"/>
                </a:cubicBezTo>
                <a:cubicBezTo>
                  <a:pt x="2828" y="2797"/>
                  <a:pt x="3587" y="3070"/>
                  <a:pt x="4347" y="3192"/>
                </a:cubicBezTo>
                <a:cubicBezTo>
                  <a:pt x="4499" y="3222"/>
                  <a:pt x="4659" y="3238"/>
                  <a:pt x="4818" y="3238"/>
                </a:cubicBezTo>
                <a:cubicBezTo>
                  <a:pt x="4978" y="3238"/>
                  <a:pt x="5138" y="3222"/>
                  <a:pt x="5290" y="3192"/>
                </a:cubicBezTo>
                <a:cubicBezTo>
                  <a:pt x="4986" y="3101"/>
                  <a:pt x="4682" y="3040"/>
                  <a:pt x="4378" y="3010"/>
                </a:cubicBezTo>
                <a:cubicBezTo>
                  <a:pt x="3648" y="2858"/>
                  <a:pt x="2919" y="2584"/>
                  <a:pt x="2280" y="2189"/>
                </a:cubicBezTo>
                <a:cubicBezTo>
                  <a:pt x="1642" y="1824"/>
                  <a:pt x="1065" y="1307"/>
                  <a:pt x="609" y="730"/>
                </a:cubicBezTo>
                <a:cubicBezTo>
                  <a:pt x="214" y="304"/>
                  <a:pt x="31" y="0"/>
                  <a:pt x="1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6" name="Google Shape;3830;p72">
            <a:extLst>
              <a:ext uri="{FF2B5EF4-FFF2-40B4-BE49-F238E27FC236}">
                <a16:creationId xmlns:a16="http://schemas.microsoft.com/office/drawing/2014/main" id="{62590196-60F9-47C4-ADE0-20A74C30D942}"/>
              </a:ext>
            </a:extLst>
          </p:cNvPr>
          <p:cNvSpPr/>
          <p:nvPr/>
        </p:nvSpPr>
        <p:spPr>
          <a:xfrm>
            <a:off x="4094046" y="3216618"/>
            <a:ext cx="284115" cy="333178"/>
          </a:xfrm>
          <a:custGeom>
            <a:avLst/>
            <a:gdLst/>
            <a:ahLst/>
            <a:cxnLst/>
            <a:rect l="l" t="t" r="r" b="b"/>
            <a:pathLst>
              <a:path w="17509" h="21659" extrusionOk="0">
                <a:moveTo>
                  <a:pt x="3193" y="1"/>
                </a:moveTo>
                <a:cubicBezTo>
                  <a:pt x="2669" y="1"/>
                  <a:pt x="2145" y="126"/>
                  <a:pt x="1672" y="351"/>
                </a:cubicBezTo>
                <a:cubicBezTo>
                  <a:pt x="1186" y="594"/>
                  <a:pt x="790" y="959"/>
                  <a:pt x="486" y="1415"/>
                </a:cubicBezTo>
                <a:cubicBezTo>
                  <a:pt x="274" y="1689"/>
                  <a:pt x="152" y="1993"/>
                  <a:pt x="61" y="2297"/>
                </a:cubicBezTo>
                <a:cubicBezTo>
                  <a:pt x="31" y="2418"/>
                  <a:pt x="0" y="2540"/>
                  <a:pt x="0" y="2661"/>
                </a:cubicBezTo>
                <a:cubicBezTo>
                  <a:pt x="122" y="2236"/>
                  <a:pt x="304" y="1810"/>
                  <a:pt x="547" y="1445"/>
                </a:cubicBezTo>
                <a:cubicBezTo>
                  <a:pt x="851" y="1050"/>
                  <a:pt x="1277" y="716"/>
                  <a:pt x="1733" y="473"/>
                </a:cubicBezTo>
                <a:cubicBezTo>
                  <a:pt x="2163" y="279"/>
                  <a:pt x="2639" y="177"/>
                  <a:pt x="3118" y="177"/>
                </a:cubicBezTo>
                <a:cubicBezTo>
                  <a:pt x="3316" y="177"/>
                  <a:pt x="3513" y="194"/>
                  <a:pt x="3708" y="230"/>
                </a:cubicBezTo>
                <a:cubicBezTo>
                  <a:pt x="4529" y="351"/>
                  <a:pt x="5289" y="746"/>
                  <a:pt x="5897" y="1324"/>
                </a:cubicBezTo>
                <a:cubicBezTo>
                  <a:pt x="6566" y="1993"/>
                  <a:pt x="7022" y="2844"/>
                  <a:pt x="7265" y="3756"/>
                </a:cubicBezTo>
                <a:cubicBezTo>
                  <a:pt x="7356" y="4272"/>
                  <a:pt x="7447" y="4789"/>
                  <a:pt x="7508" y="5275"/>
                </a:cubicBezTo>
                <a:cubicBezTo>
                  <a:pt x="7538" y="5853"/>
                  <a:pt x="7781" y="6400"/>
                  <a:pt x="8177" y="6795"/>
                </a:cubicBezTo>
                <a:cubicBezTo>
                  <a:pt x="8602" y="7221"/>
                  <a:pt x="9119" y="7494"/>
                  <a:pt x="9696" y="7646"/>
                </a:cubicBezTo>
                <a:cubicBezTo>
                  <a:pt x="10243" y="7829"/>
                  <a:pt x="10821" y="7889"/>
                  <a:pt x="11399" y="8041"/>
                </a:cubicBezTo>
                <a:cubicBezTo>
                  <a:pt x="11946" y="8132"/>
                  <a:pt x="12493" y="8345"/>
                  <a:pt x="12949" y="8680"/>
                </a:cubicBezTo>
                <a:cubicBezTo>
                  <a:pt x="13405" y="8984"/>
                  <a:pt x="13739" y="9440"/>
                  <a:pt x="13982" y="9926"/>
                </a:cubicBezTo>
                <a:cubicBezTo>
                  <a:pt x="14408" y="10868"/>
                  <a:pt x="14438" y="11962"/>
                  <a:pt x="14043" y="12935"/>
                </a:cubicBezTo>
                <a:cubicBezTo>
                  <a:pt x="13861" y="13421"/>
                  <a:pt x="13678" y="13877"/>
                  <a:pt x="13587" y="14394"/>
                </a:cubicBezTo>
                <a:cubicBezTo>
                  <a:pt x="13496" y="14880"/>
                  <a:pt x="13617" y="15397"/>
                  <a:pt x="13921" y="15792"/>
                </a:cubicBezTo>
                <a:cubicBezTo>
                  <a:pt x="14499" y="16552"/>
                  <a:pt x="15350" y="16856"/>
                  <a:pt x="15988" y="17282"/>
                </a:cubicBezTo>
                <a:cubicBezTo>
                  <a:pt x="16566" y="17646"/>
                  <a:pt x="16991" y="18224"/>
                  <a:pt x="17204" y="18862"/>
                </a:cubicBezTo>
                <a:cubicBezTo>
                  <a:pt x="17356" y="19348"/>
                  <a:pt x="17386" y="19865"/>
                  <a:pt x="17326" y="20382"/>
                </a:cubicBezTo>
                <a:cubicBezTo>
                  <a:pt x="17234" y="20838"/>
                  <a:pt x="17083" y="21263"/>
                  <a:pt x="16839" y="21659"/>
                </a:cubicBezTo>
                <a:cubicBezTo>
                  <a:pt x="16870" y="21628"/>
                  <a:pt x="16870" y="21628"/>
                  <a:pt x="16900" y="21598"/>
                </a:cubicBezTo>
                <a:cubicBezTo>
                  <a:pt x="16961" y="21537"/>
                  <a:pt x="16991" y="21446"/>
                  <a:pt x="17052" y="21385"/>
                </a:cubicBezTo>
                <a:cubicBezTo>
                  <a:pt x="17204" y="21081"/>
                  <a:pt x="17326" y="20777"/>
                  <a:pt x="17386" y="20443"/>
                </a:cubicBezTo>
                <a:cubicBezTo>
                  <a:pt x="17508" y="19926"/>
                  <a:pt x="17478" y="19379"/>
                  <a:pt x="17326" y="18862"/>
                </a:cubicBezTo>
                <a:cubicBezTo>
                  <a:pt x="17113" y="18163"/>
                  <a:pt x="16657" y="17586"/>
                  <a:pt x="16079" y="17190"/>
                </a:cubicBezTo>
                <a:cubicBezTo>
                  <a:pt x="15441" y="16734"/>
                  <a:pt x="14590" y="16430"/>
                  <a:pt x="14073" y="15701"/>
                </a:cubicBezTo>
                <a:cubicBezTo>
                  <a:pt x="13800" y="15367"/>
                  <a:pt x="13709" y="14911"/>
                  <a:pt x="13800" y="14455"/>
                </a:cubicBezTo>
                <a:cubicBezTo>
                  <a:pt x="13891" y="13968"/>
                  <a:pt x="14043" y="13513"/>
                  <a:pt x="14256" y="13057"/>
                </a:cubicBezTo>
                <a:cubicBezTo>
                  <a:pt x="14681" y="12054"/>
                  <a:pt x="14651" y="10868"/>
                  <a:pt x="14195" y="9865"/>
                </a:cubicBezTo>
                <a:cubicBezTo>
                  <a:pt x="13952" y="9348"/>
                  <a:pt x="13557" y="8862"/>
                  <a:pt x="13101" y="8528"/>
                </a:cubicBezTo>
                <a:cubicBezTo>
                  <a:pt x="12614" y="8193"/>
                  <a:pt x="12037" y="7950"/>
                  <a:pt x="11459" y="7829"/>
                </a:cubicBezTo>
                <a:cubicBezTo>
                  <a:pt x="10882" y="7707"/>
                  <a:pt x="10304" y="7616"/>
                  <a:pt x="9757" y="7464"/>
                </a:cubicBezTo>
                <a:cubicBezTo>
                  <a:pt x="9240" y="7312"/>
                  <a:pt x="8724" y="7038"/>
                  <a:pt x="8329" y="6674"/>
                </a:cubicBezTo>
                <a:cubicBezTo>
                  <a:pt x="7964" y="6278"/>
                  <a:pt x="7751" y="5792"/>
                  <a:pt x="7721" y="5275"/>
                </a:cubicBezTo>
                <a:cubicBezTo>
                  <a:pt x="7660" y="4759"/>
                  <a:pt x="7599" y="4242"/>
                  <a:pt x="7477" y="3725"/>
                </a:cubicBezTo>
                <a:cubicBezTo>
                  <a:pt x="7234" y="2752"/>
                  <a:pt x="6718" y="1871"/>
                  <a:pt x="6018" y="1172"/>
                </a:cubicBezTo>
                <a:cubicBezTo>
                  <a:pt x="5411" y="564"/>
                  <a:pt x="4590" y="169"/>
                  <a:pt x="3739" y="47"/>
                </a:cubicBezTo>
                <a:cubicBezTo>
                  <a:pt x="3558" y="16"/>
                  <a:pt x="3376" y="1"/>
                  <a:pt x="3193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7" name="Google Shape;3831;p72">
            <a:extLst>
              <a:ext uri="{FF2B5EF4-FFF2-40B4-BE49-F238E27FC236}">
                <a16:creationId xmlns:a16="http://schemas.microsoft.com/office/drawing/2014/main" id="{9D8DA23E-CE3D-4A1B-9CA0-42E711F64CA6}"/>
              </a:ext>
            </a:extLst>
          </p:cNvPr>
          <p:cNvSpPr/>
          <p:nvPr/>
        </p:nvSpPr>
        <p:spPr>
          <a:xfrm>
            <a:off x="4082704" y="3189775"/>
            <a:ext cx="280155" cy="130447"/>
          </a:xfrm>
          <a:custGeom>
            <a:avLst/>
            <a:gdLst/>
            <a:ahLst/>
            <a:cxnLst/>
            <a:rect l="l" t="t" r="r" b="b"/>
            <a:pathLst>
              <a:path w="17265" h="8480" extrusionOk="0">
                <a:moveTo>
                  <a:pt x="3527" y="1"/>
                </a:moveTo>
                <a:cubicBezTo>
                  <a:pt x="3129" y="1"/>
                  <a:pt x="2730" y="63"/>
                  <a:pt x="2340" y="181"/>
                </a:cubicBezTo>
                <a:cubicBezTo>
                  <a:pt x="1733" y="333"/>
                  <a:pt x="1185" y="698"/>
                  <a:pt x="760" y="1184"/>
                </a:cubicBezTo>
                <a:cubicBezTo>
                  <a:pt x="152" y="1883"/>
                  <a:pt x="0" y="2856"/>
                  <a:pt x="334" y="3738"/>
                </a:cubicBezTo>
                <a:cubicBezTo>
                  <a:pt x="426" y="3950"/>
                  <a:pt x="578" y="4163"/>
                  <a:pt x="760" y="4345"/>
                </a:cubicBezTo>
                <a:cubicBezTo>
                  <a:pt x="790" y="4406"/>
                  <a:pt x="882" y="4467"/>
                  <a:pt x="942" y="4497"/>
                </a:cubicBezTo>
                <a:cubicBezTo>
                  <a:pt x="730" y="4285"/>
                  <a:pt x="547" y="4011"/>
                  <a:pt x="426" y="3707"/>
                </a:cubicBezTo>
                <a:cubicBezTo>
                  <a:pt x="304" y="3342"/>
                  <a:pt x="243" y="2978"/>
                  <a:pt x="304" y="2613"/>
                </a:cubicBezTo>
                <a:cubicBezTo>
                  <a:pt x="334" y="2096"/>
                  <a:pt x="547" y="1640"/>
                  <a:pt x="882" y="1276"/>
                </a:cubicBezTo>
                <a:cubicBezTo>
                  <a:pt x="1277" y="820"/>
                  <a:pt x="1793" y="516"/>
                  <a:pt x="2371" y="333"/>
                </a:cubicBezTo>
                <a:cubicBezTo>
                  <a:pt x="2720" y="238"/>
                  <a:pt x="3078" y="192"/>
                  <a:pt x="3436" y="192"/>
                </a:cubicBezTo>
                <a:cubicBezTo>
                  <a:pt x="3762" y="192"/>
                  <a:pt x="4088" y="230"/>
                  <a:pt x="4407" y="303"/>
                </a:cubicBezTo>
                <a:cubicBezTo>
                  <a:pt x="5958" y="698"/>
                  <a:pt x="7356" y="1610"/>
                  <a:pt x="8328" y="2856"/>
                </a:cubicBezTo>
                <a:cubicBezTo>
                  <a:pt x="8845" y="3525"/>
                  <a:pt x="9240" y="4224"/>
                  <a:pt x="9544" y="5014"/>
                </a:cubicBezTo>
                <a:cubicBezTo>
                  <a:pt x="9848" y="5774"/>
                  <a:pt x="10122" y="6534"/>
                  <a:pt x="10760" y="7020"/>
                </a:cubicBezTo>
                <a:cubicBezTo>
                  <a:pt x="11094" y="7263"/>
                  <a:pt x="11459" y="7385"/>
                  <a:pt x="11824" y="7415"/>
                </a:cubicBezTo>
                <a:cubicBezTo>
                  <a:pt x="11915" y="7423"/>
                  <a:pt x="12004" y="7427"/>
                  <a:pt x="12093" y="7427"/>
                </a:cubicBezTo>
                <a:cubicBezTo>
                  <a:pt x="12358" y="7427"/>
                  <a:pt x="12614" y="7393"/>
                  <a:pt x="12888" y="7324"/>
                </a:cubicBezTo>
                <a:cubicBezTo>
                  <a:pt x="13526" y="7203"/>
                  <a:pt x="14104" y="6960"/>
                  <a:pt x="14651" y="6868"/>
                </a:cubicBezTo>
                <a:cubicBezTo>
                  <a:pt x="14894" y="6792"/>
                  <a:pt x="15137" y="6754"/>
                  <a:pt x="15380" y="6754"/>
                </a:cubicBezTo>
                <a:cubicBezTo>
                  <a:pt x="15623" y="6754"/>
                  <a:pt x="15867" y="6792"/>
                  <a:pt x="16110" y="6868"/>
                </a:cubicBezTo>
                <a:cubicBezTo>
                  <a:pt x="16474" y="6990"/>
                  <a:pt x="16778" y="7203"/>
                  <a:pt x="16961" y="7507"/>
                </a:cubicBezTo>
                <a:cubicBezTo>
                  <a:pt x="17113" y="7719"/>
                  <a:pt x="17174" y="7932"/>
                  <a:pt x="17174" y="8175"/>
                </a:cubicBezTo>
                <a:cubicBezTo>
                  <a:pt x="17204" y="8358"/>
                  <a:pt x="17174" y="8479"/>
                  <a:pt x="17174" y="8479"/>
                </a:cubicBezTo>
                <a:cubicBezTo>
                  <a:pt x="17204" y="8388"/>
                  <a:pt x="17234" y="8297"/>
                  <a:pt x="17234" y="8206"/>
                </a:cubicBezTo>
                <a:cubicBezTo>
                  <a:pt x="17265" y="7963"/>
                  <a:pt x="17204" y="7719"/>
                  <a:pt x="17052" y="7507"/>
                </a:cubicBezTo>
                <a:cubicBezTo>
                  <a:pt x="16870" y="7172"/>
                  <a:pt x="16535" y="6899"/>
                  <a:pt x="16171" y="6777"/>
                </a:cubicBezTo>
                <a:cubicBezTo>
                  <a:pt x="15903" y="6677"/>
                  <a:pt x="15617" y="6632"/>
                  <a:pt x="15327" y="6632"/>
                </a:cubicBezTo>
                <a:cubicBezTo>
                  <a:pt x="15091" y="6632"/>
                  <a:pt x="14853" y="6662"/>
                  <a:pt x="14620" y="6716"/>
                </a:cubicBezTo>
                <a:cubicBezTo>
                  <a:pt x="14073" y="6838"/>
                  <a:pt x="13496" y="7051"/>
                  <a:pt x="12857" y="7172"/>
                </a:cubicBezTo>
                <a:cubicBezTo>
                  <a:pt x="12650" y="7229"/>
                  <a:pt x="12440" y="7256"/>
                  <a:pt x="12232" y="7256"/>
                </a:cubicBezTo>
                <a:cubicBezTo>
                  <a:pt x="11767" y="7256"/>
                  <a:pt x="11311" y="7120"/>
                  <a:pt x="10912" y="6868"/>
                </a:cubicBezTo>
                <a:cubicBezTo>
                  <a:pt x="10335" y="6443"/>
                  <a:pt x="10061" y="5683"/>
                  <a:pt x="9757" y="4953"/>
                </a:cubicBezTo>
                <a:cubicBezTo>
                  <a:pt x="9483" y="4133"/>
                  <a:pt x="9058" y="3403"/>
                  <a:pt x="8541" y="2735"/>
                </a:cubicBezTo>
                <a:cubicBezTo>
                  <a:pt x="7508" y="1428"/>
                  <a:pt x="6079" y="516"/>
                  <a:pt x="4468" y="121"/>
                </a:cubicBezTo>
                <a:cubicBezTo>
                  <a:pt x="4159" y="40"/>
                  <a:pt x="3843" y="1"/>
                  <a:pt x="3527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" name="Google Shape;3832;p72">
            <a:extLst>
              <a:ext uri="{FF2B5EF4-FFF2-40B4-BE49-F238E27FC236}">
                <a16:creationId xmlns:a16="http://schemas.microsoft.com/office/drawing/2014/main" id="{4D0C8AFE-F8AD-4294-A2CF-3AF6358CE888}"/>
              </a:ext>
            </a:extLst>
          </p:cNvPr>
          <p:cNvSpPr/>
          <p:nvPr/>
        </p:nvSpPr>
        <p:spPr>
          <a:xfrm>
            <a:off x="3656556" y="3704548"/>
            <a:ext cx="785229" cy="661172"/>
          </a:xfrm>
          <a:custGeom>
            <a:avLst/>
            <a:gdLst/>
            <a:ahLst/>
            <a:cxnLst/>
            <a:rect l="l" t="t" r="r" b="b"/>
            <a:pathLst>
              <a:path w="48391" h="42981" extrusionOk="0">
                <a:moveTo>
                  <a:pt x="27569" y="0"/>
                </a:moveTo>
                <a:cubicBezTo>
                  <a:pt x="27569" y="0"/>
                  <a:pt x="21703" y="335"/>
                  <a:pt x="18450" y="3222"/>
                </a:cubicBezTo>
                <a:cubicBezTo>
                  <a:pt x="17630" y="4013"/>
                  <a:pt x="17022" y="5016"/>
                  <a:pt x="16657" y="6140"/>
                </a:cubicBezTo>
                <a:lnTo>
                  <a:pt x="11611" y="17630"/>
                </a:lnTo>
                <a:lnTo>
                  <a:pt x="9028" y="3192"/>
                </a:lnTo>
                <a:lnTo>
                  <a:pt x="0" y="4499"/>
                </a:lnTo>
                <a:lnTo>
                  <a:pt x="1459" y="29332"/>
                </a:lnTo>
                <a:cubicBezTo>
                  <a:pt x="1976" y="34621"/>
                  <a:pt x="5867" y="38968"/>
                  <a:pt x="11064" y="40062"/>
                </a:cubicBezTo>
                <a:lnTo>
                  <a:pt x="16201" y="34287"/>
                </a:lnTo>
                <a:cubicBezTo>
                  <a:pt x="16804" y="38963"/>
                  <a:pt x="17318" y="42980"/>
                  <a:pt x="17385" y="42980"/>
                </a:cubicBezTo>
                <a:cubicBezTo>
                  <a:pt x="17386" y="42980"/>
                  <a:pt x="17386" y="42980"/>
                  <a:pt x="17386" y="42980"/>
                </a:cubicBezTo>
                <a:cubicBezTo>
                  <a:pt x="17508" y="42858"/>
                  <a:pt x="45533" y="41156"/>
                  <a:pt x="45533" y="41156"/>
                </a:cubicBezTo>
                <a:lnTo>
                  <a:pt x="42706" y="31551"/>
                </a:lnTo>
                <a:lnTo>
                  <a:pt x="48390" y="2402"/>
                </a:lnTo>
                <a:lnTo>
                  <a:pt x="38876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" name="Google Shape;3833;p72">
            <a:extLst>
              <a:ext uri="{FF2B5EF4-FFF2-40B4-BE49-F238E27FC236}">
                <a16:creationId xmlns:a16="http://schemas.microsoft.com/office/drawing/2014/main" id="{9B7926CC-5AEE-45B0-BE18-98F6060BCB01}"/>
              </a:ext>
            </a:extLst>
          </p:cNvPr>
          <p:cNvSpPr/>
          <p:nvPr/>
        </p:nvSpPr>
        <p:spPr>
          <a:xfrm>
            <a:off x="3627948" y="3145995"/>
            <a:ext cx="231572" cy="215838"/>
          </a:xfrm>
          <a:custGeom>
            <a:avLst/>
            <a:gdLst/>
            <a:ahLst/>
            <a:cxnLst/>
            <a:rect l="l" t="t" r="r" b="b"/>
            <a:pathLst>
              <a:path w="14271" h="14031" extrusionOk="0">
                <a:moveTo>
                  <a:pt x="7756" y="1"/>
                </a:moveTo>
                <a:cubicBezTo>
                  <a:pt x="6614" y="1"/>
                  <a:pt x="5441" y="310"/>
                  <a:pt x="4347" y="991"/>
                </a:cubicBezTo>
                <a:cubicBezTo>
                  <a:pt x="0" y="3666"/>
                  <a:pt x="335" y="10109"/>
                  <a:pt x="4924" y="12328"/>
                </a:cubicBezTo>
                <a:lnTo>
                  <a:pt x="4924" y="13970"/>
                </a:lnTo>
                <a:lnTo>
                  <a:pt x="10608" y="14031"/>
                </a:lnTo>
                <a:cubicBezTo>
                  <a:pt x="10608" y="14031"/>
                  <a:pt x="10669" y="13119"/>
                  <a:pt x="10669" y="12298"/>
                </a:cubicBezTo>
                <a:cubicBezTo>
                  <a:pt x="12858" y="11204"/>
                  <a:pt x="14225" y="8985"/>
                  <a:pt x="14225" y="6553"/>
                </a:cubicBezTo>
                <a:cubicBezTo>
                  <a:pt x="14271" y="2732"/>
                  <a:pt x="11151" y="1"/>
                  <a:pt x="7756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" name="Google Shape;3834;p72">
            <a:extLst>
              <a:ext uri="{FF2B5EF4-FFF2-40B4-BE49-F238E27FC236}">
                <a16:creationId xmlns:a16="http://schemas.microsoft.com/office/drawing/2014/main" id="{6595E6C1-6113-4A70-89C1-F515F34BA0C0}"/>
              </a:ext>
            </a:extLst>
          </p:cNvPr>
          <p:cNvSpPr/>
          <p:nvPr/>
        </p:nvSpPr>
        <p:spPr>
          <a:xfrm>
            <a:off x="3694364" y="3246045"/>
            <a:ext cx="119543" cy="113911"/>
          </a:xfrm>
          <a:custGeom>
            <a:avLst/>
            <a:gdLst/>
            <a:ahLst/>
            <a:cxnLst/>
            <a:rect l="l" t="t" r="r" b="b"/>
            <a:pathLst>
              <a:path w="7367" h="7405" extrusionOk="0">
                <a:moveTo>
                  <a:pt x="4990" y="436"/>
                </a:moveTo>
                <a:cubicBezTo>
                  <a:pt x="5012" y="436"/>
                  <a:pt x="5034" y="439"/>
                  <a:pt x="5056" y="444"/>
                </a:cubicBezTo>
                <a:cubicBezTo>
                  <a:pt x="5178" y="444"/>
                  <a:pt x="5269" y="536"/>
                  <a:pt x="5330" y="627"/>
                </a:cubicBezTo>
                <a:cubicBezTo>
                  <a:pt x="5360" y="748"/>
                  <a:pt x="5360" y="870"/>
                  <a:pt x="5330" y="961"/>
                </a:cubicBezTo>
                <a:cubicBezTo>
                  <a:pt x="5269" y="1204"/>
                  <a:pt x="5087" y="1417"/>
                  <a:pt x="4904" y="1569"/>
                </a:cubicBezTo>
                <a:cubicBezTo>
                  <a:pt x="4821" y="1634"/>
                  <a:pt x="4735" y="1692"/>
                  <a:pt x="4646" y="1743"/>
                </a:cubicBezTo>
                <a:lnTo>
                  <a:pt x="4646" y="1743"/>
                </a:lnTo>
                <a:cubicBezTo>
                  <a:pt x="4615" y="1676"/>
                  <a:pt x="4590" y="1608"/>
                  <a:pt x="4570" y="1539"/>
                </a:cubicBezTo>
                <a:cubicBezTo>
                  <a:pt x="4479" y="1295"/>
                  <a:pt x="4479" y="1052"/>
                  <a:pt x="4540" y="809"/>
                </a:cubicBezTo>
                <a:cubicBezTo>
                  <a:pt x="4570" y="718"/>
                  <a:pt x="4631" y="596"/>
                  <a:pt x="4722" y="536"/>
                </a:cubicBezTo>
                <a:cubicBezTo>
                  <a:pt x="4796" y="486"/>
                  <a:pt x="4891" y="436"/>
                  <a:pt x="4990" y="436"/>
                </a:cubicBezTo>
                <a:close/>
                <a:moveTo>
                  <a:pt x="2622" y="90"/>
                </a:moveTo>
                <a:cubicBezTo>
                  <a:pt x="2690" y="90"/>
                  <a:pt x="2754" y="105"/>
                  <a:pt x="2807" y="140"/>
                </a:cubicBezTo>
                <a:cubicBezTo>
                  <a:pt x="3020" y="262"/>
                  <a:pt x="3141" y="505"/>
                  <a:pt x="3141" y="748"/>
                </a:cubicBezTo>
                <a:cubicBezTo>
                  <a:pt x="3141" y="991"/>
                  <a:pt x="3111" y="1235"/>
                  <a:pt x="3020" y="1447"/>
                </a:cubicBezTo>
                <a:cubicBezTo>
                  <a:pt x="2983" y="1556"/>
                  <a:pt x="2938" y="1660"/>
                  <a:pt x="2885" y="1757"/>
                </a:cubicBezTo>
                <a:lnTo>
                  <a:pt x="2885" y="1757"/>
                </a:lnTo>
                <a:cubicBezTo>
                  <a:pt x="2613" y="1597"/>
                  <a:pt x="2391" y="1363"/>
                  <a:pt x="2260" y="1083"/>
                </a:cubicBezTo>
                <a:cubicBezTo>
                  <a:pt x="2138" y="839"/>
                  <a:pt x="2138" y="596"/>
                  <a:pt x="2229" y="353"/>
                </a:cubicBezTo>
                <a:cubicBezTo>
                  <a:pt x="2260" y="232"/>
                  <a:pt x="2351" y="140"/>
                  <a:pt x="2473" y="110"/>
                </a:cubicBezTo>
                <a:cubicBezTo>
                  <a:pt x="2523" y="97"/>
                  <a:pt x="2573" y="90"/>
                  <a:pt x="2622" y="90"/>
                </a:cubicBezTo>
                <a:close/>
                <a:moveTo>
                  <a:pt x="554" y="1684"/>
                </a:moveTo>
                <a:cubicBezTo>
                  <a:pt x="635" y="1684"/>
                  <a:pt x="720" y="1713"/>
                  <a:pt x="801" y="1782"/>
                </a:cubicBezTo>
                <a:cubicBezTo>
                  <a:pt x="953" y="1873"/>
                  <a:pt x="1105" y="1995"/>
                  <a:pt x="1166" y="2177"/>
                </a:cubicBezTo>
                <a:cubicBezTo>
                  <a:pt x="1257" y="2360"/>
                  <a:pt x="1333" y="2535"/>
                  <a:pt x="1402" y="2706"/>
                </a:cubicBezTo>
                <a:lnTo>
                  <a:pt x="1402" y="2706"/>
                </a:lnTo>
                <a:cubicBezTo>
                  <a:pt x="1360" y="2709"/>
                  <a:pt x="1317" y="2711"/>
                  <a:pt x="1275" y="2711"/>
                </a:cubicBezTo>
                <a:cubicBezTo>
                  <a:pt x="1138" y="2711"/>
                  <a:pt x="999" y="2695"/>
                  <a:pt x="862" y="2663"/>
                </a:cubicBezTo>
                <a:cubicBezTo>
                  <a:pt x="649" y="2633"/>
                  <a:pt x="467" y="2511"/>
                  <a:pt x="315" y="2359"/>
                </a:cubicBezTo>
                <a:cubicBezTo>
                  <a:pt x="1" y="2118"/>
                  <a:pt x="243" y="1684"/>
                  <a:pt x="554" y="1684"/>
                </a:cubicBezTo>
                <a:close/>
                <a:moveTo>
                  <a:pt x="6770" y="1713"/>
                </a:moveTo>
                <a:cubicBezTo>
                  <a:pt x="6865" y="1713"/>
                  <a:pt x="6956" y="1736"/>
                  <a:pt x="7032" y="1782"/>
                </a:cubicBezTo>
                <a:cubicBezTo>
                  <a:pt x="7214" y="1903"/>
                  <a:pt x="7275" y="2116"/>
                  <a:pt x="7184" y="2298"/>
                </a:cubicBezTo>
                <a:cubicBezTo>
                  <a:pt x="7093" y="2481"/>
                  <a:pt x="6910" y="2602"/>
                  <a:pt x="6728" y="2694"/>
                </a:cubicBezTo>
                <a:cubicBezTo>
                  <a:pt x="6564" y="2740"/>
                  <a:pt x="6391" y="2765"/>
                  <a:pt x="6218" y="2765"/>
                </a:cubicBezTo>
                <a:cubicBezTo>
                  <a:pt x="6050" y="2765"/>
                  <a:pt x="5881" y="2742"/>
                  <a:pt x="5720" y="2694"/>
                </a:cubicBezTo>
                <a:lnTo>
                  <a:pt x="5720" y="2694"/>
                </a:lnTo>
                <a:cubicBezTo>
                  <a:pt x="5823" y="2509"/>
                  <a:pt x="5936" y="2323"/>
                  <a:pt x="6059" y="2146"/>
                </a:cubicBezTo>
                <a:cubicBezTo>
                  <a:pt x="6181" y="1995"/>
                  <a:pt x="6333" y="1873"/>
                  <a:pt x="6485" y="1782"/>
                </a:cubicBezTo>
                <a:cubicBezTo>
                  <a:pt x="6576" y="1736"/>
                  <a:pt x="6675" y="1713"/>
                  <a:pt x="6770" y="1713"/>
                </a:cubicBezTo>
                <a:close/>
                <a:moveTo>
                  <a:pt x="2615" y="1"/>
                </a:moveTo>
                <a:cubicBezTo>
                  <a:pt x="2566" y="1"/>
                  <a:pt x="2517" y="8"/>
                  <a:pt x="2473" y="19"/>
                </a:cubicBezTo>
                <a:cubicBezTo>
                  <a:pt x="2351" y="80"/>
                  <a:pt x="2229" y="171"/>
                  <a:pt x="2199" y="323"/>
                </a:cubicBezTo>
                <a:cubicBezTo>
                  <a:pt x="2078" y="566"/>
                  <a:pt x="2108" y="870"/>
                  <a:pt x="2229" y="1113"/>
                </a:cubicBezTo>
                <a:cubicBezTo>
                  <a:pt x="2372" y="1398"/>
                  <a:pt x="2588" y="1642"/>
                  <a:pt x="2853" y="1813"/>
                </a:cubicBezTo>
                <a:lnTo>
                  <a:pt x="2853" y="1813"/>
                </a:lnTo>
                <a:cubicBezTo>
                  <a:pt x="2549" y="2321"/>
                  <a:pt x="2023" y="2647"/>
                  <a:pt x="1449" y="2702"/>
                </a:cubicBezTo>
                <a:lnTo>
                  <a:pt x="1449" y="2702"/>
                </a:lnTo>
                <a:cubicBezTo>
                  <a:pt x="1377" y="2527"/>
                  <a:pt x="1306" y="2352"/>
                  <a:pt x="1226" y="2177"/>
                </a:cubicBezTo>
                <a:cubicBezTo>
                  <a:pt x="1135" y="1964"/>
                  <a:pt x="1014" y="1812"/>
                  <a:pt x="831" y="1721"/>
                </a:cubicBezTo>
                <a:cubicBezTo>
                  <a:pt x="765" y="1676"/>
                  <a:pt x="698" y="1648"/>
                  <a:pt x="619" y="1648"/>
                </a:cubicBezTo>
                <a:cubicBezTo>
                  <a:pt x="590" y="1648"/>
                  <a:pt x="560" y="1652"/>
                  <a:pt x="527" y="1660"/>
                </a:cubicBezTo>
                <a:cubicBezTo>
                  <a:pt x="436" y="1660"/>
                  <a:pt x="315" y="1721"/>
                  <a:pt x="254" y="1782"/>
                </a:cubicBezTo>
                <a:cubicBezTo>
                  <a:pt x="102" y="1964"/>
                  <a:pt x="132" y="2238"/>
                  <a:pt x="284" y="2420"/>
                </a:cubicBezTo>
                <a:cubicBezTo>
                  <a:pt x="436" y="2572"/>
                  <a:pt x="619" y="2694"/>
                  <a:pt x="862" y="2724"/>
                </a:cubicBezTo>
                <a:cubicBezTo>
                  <a:pt x="1018" y="2763"/>
                  <a:pt x="1173" y="2782"/>
                  <a:pt x="1327" y="2782"/>
                </a:cubicBezTo>
                <a:cubicBezTo>
                  <a:pt x="1361" y="2782"/>
                  <a:pt x="1396" y="2781"/>
                  <a:pt x="1430" y="2779"/>
                </a:cubicBezTo>
                <a:lnTo>
                  <a:pt x="1430" y="2779"/>
                </a:lnTo>
                <a:cubicBezTo>
                  <a:pt x="1487" y="2924"/>
                  <a:pt x="1539" y="3067"/>
                  <a:pt x="1591" y="3210"/>
                </a:cubicBezTo>
                <a:cubicBezTo>
                  <a:pt x="2108" y="4517"/>
                  <a:pt x="2473" y="5581"/>
                  <a:pt x="2716" y="6341"/>
                </a:cubicBezTo>
                <a:cubicBezTo>
                  <a:pt x="2837" y="6706"/>
                  <a:pt x="2929" y="6979"/>
                  <a:pt x="2989" y="7192"/>
                </a:cubicBezTo>
                <a:cubicBezTo>
                  <a:pt x="3020" y="7283"/>
                  <a:pt x="3050" y="7375"/>
                  <a:pt x="3081" y="7405"/>
                </a:cubicBezTo>
                <a:lnTo>
                  <a:pt x="3020" y="7192"/>
                </a:lnTo>
                <a:lnTo>
                  <a:pt x="2746" y="6311"/>
                </a:lnTo>
                <a:cubicBezTo>
                  <a:pt x="2503" y="5581"/>
                  <a:pt x="2138" y="4487"/>
                  <a:pt x="1652" y="3180"/>
                </a:cubicBezTo>
                <a:cubicBezTo>
                  <a:pt x="1591" y="3045"/>
                  <a:pt x="1534" y="2910"/>
                  <a:pt x="1479" y="2775"/>
                </a:cubicBezTo>
                <a:lnTo>
                  <a:pt x="1479" y="2775"/>
                </a:lnTo>
                <a:cubicBezTo>
                  <a:pt x="2080" y="2727"/>
                  <a:pt x="2626" y="2391"/>
                  <a:pt x="2951" y="1872"/>
                </a:cubicBezTo>
                <a:lnTo>
                  <a:pt x="2951" y="1872"/>
                </a:lnTo>
                <a:cubicBezTo>
                  <a:pt x="3112" y="1961"/>
                  <a:pt x="3289" y="2024"/>
                  <a:pt x="3476" y="2055"/>
                </a:cubicBezTo>
                <a:cubicBezTo>
                  <a:pt x="3555" y="2064"/>
                  <a:pt x="3634" y="2068"/>
                  <a:pt x="3712" y="2068"/>
                </a:cubicBezTo>
                <a:cubicBezTo>
                  <a:pt x="4033" y="2068"/>
                  <a:pt x="4347" y="1996"/>
                  <a:pt x="4631" y="1858"/>
                </a:cubicBezTo>
                <a:lnTo>
                  <a:pt x="4631" y="1858"/>
                </a:lnTo>
                <a:cubicBezTo>
                  <a:pt x="4801" y="2190"/>
                  <a:pt x="5065" y="2473"/>
                  <a:pt x="5421" y="2663"/>
                </a:cubicBezTo>
                <a:cubicBezTo>
                  <a:pt x="5489" y="2695"/>
                  <a:pt x="5560" y="2722"/>
                  <a:pt x="5633" y="2746"/>
                </a:cubicBezTo>
                <a:lnTo>
                  <a:pt x="5633" y="2746"/>
                </a:lnTo>
                <a:cubicBezTo>
                  <a:pt x="5580" y="2850"/>
                  <a:pt x="5529" y="2954"/>
                  <a:pt x="5482" y="3058"/>
                </a:cubicBezTo>
                <a:cubicBezTo>
                  <a:pt x="5239" y="3636"/>
                  <a:pt x="5026" y="4244"/>
                  <a:pt x="4874" y="4852"/>
                </a:cubicBezTo>
                <a:cubicBezTo>
                  <a:pt x="4752" y="5399"/>
                  <a:pt x="4661" y="5855"/>
                  <a:pt x="4600" y="6250"/>
                </a:cubicBezTo>
                <a:cubicBezTo>
                  <a:pt x="4540" y="6645"/>
                  <a:pt x="4509" y="6949"/>
                  <a:pt x="4479" y="7162"/>
                </a:cubicBezTo>
                <a:cubicBezTo>
                  <a:pt x="4509" y="6979"/>
                  <a:pt x="4540" y="6675"/>
                  <a:pt x="4631" y="6280"/>
                </a:cubicBezTo>
                <a:cubicBezTo>
                  <a:pt x="4692" y="5885"/>
                  <a:pt x="4783" y="5429"/>
                  <a:pt x="4904" y="4882"/>
                </a:cubicBezTo>
                <a:cubicBezTo>
                  <a:pt x="5056" y="4274"/>
                  <a:pt x="5269" y="3666"/>
                  <a:pt x="5512" y="3089"/>
                </a:cubicBezTo>
                <a:cubicBezTo>
                  <a:pt x="5565" y="2983"/>
                  <a:pt x="5622" y="2873"/>
                  <a:pt x="5683" y="2762"/>
                </a:cubicBezTo>
                <a:lnTo>
                  <a:pt x="5683" y="2762"/>
                </a:lnTo>
                <a:cubicBezTo>
                  <a:pt x="5853" y="2812"/>
                  <a:pt x="6035" y="2841"/>
                  <a:pt x="6219" y="2841"/>
                </a:cubicBezTo>
                <a:cubicBezTo>
                  <a:pt x="6398" y="2841"/>
                  <a:pt x="6581" y="2814"/>
                  <a:pt x="6758" y="2754"/>
                </a:cubicBezTo>
                <a:cubicBezTo>
                  <a:pt x="6971" y="2694"/>
                  <a:pt x="7154" y="2542"/>
                  <a:pt x="7275" y="2329"/>
                </a:cubicBezTo>
                <a:cubicBezTo>
                  <a:pt x="7366" y="2116"/>
                  <a:pt x="7306" y="1873"/>
                  <a:pt x="7093" y="1751"/>
                </a:cubicBezTo>
                <a:cubicBezTo>
                  <a:pt x="6995" y="1686"/>
                  <a:pt x="6880" y="1656"/>
                  <a:pt x="6766" y="1656"/>
                </a:cubicBezTo>
                <a:cubicBezTo>
                  <a:pt x="6667" y="1656"/>
                  <a:pt x="6570" y="1679"/>
                  <a:pt x="6485" y="1721"/>
                </a:cubicBezTo>
                <a:cubicBezTo>
                  <a:pt x="6303" y="1812"/>
                  <a:pt x="6151" y="1934"/>
                  <a:pt x="6029" y="2086"/>
                </a:cubicBezTo>
                <a:cubicBezTo>
                  <a:pt x="5897" y="2274"/>
                  <a:pt x="5777" y="2474"/>
                  <a:pt x="5669" y="2678"/>
                </a:cubicBezTo>
                <a:lnTo>
                  <a:pt x="5669" y="2678"/>
                </a:lnTo>
                <a:cubicBezTo>
                  <a:pt x="5583" y="2650"/>
                  <a:pt x="5500" y="2615"/>
                  <a:pt x="5421" y="2572"/>
                </a:cubicBezTo>
                <a:cubicBezTo>
                  <a:pt x="5118" y="2409"/>
                  <a:pt x="4851" y="2138"/>
                  <a:pt x="4688" y="1829"/>
                </a:cubicBezTo>
                <a:lnTo>
                  <a:pt x="4688" y="1829"/>
                </a:lnTo>
                <a:cubicBezTo>
                  <a:pt x="4796" y="1772"/>
                  <a:pt x="4899" y="1706"/>
                  <a:pt x="4996" y="1630"/>
                </a:cubicBezTo>
                <a:cubicBezTo>
                  <a:pt x="5208" y="1478"/>
                  <a:pt x="5360" y="1235"/>
                  <a:pt x="5451" y="991"/>
                </a:cubicBezTo>
                <a:cubicBezTo>
                  <a:pt x="5482" y="839"/>
                  <a:pt x="5451" y="718"/>
                  <a:pt x="5391" y="596"/>
                </a:cubicBezTo>
                <a:cubicBezTo>
                  <a:pt x="5330" y="444"/>
                  <a:pt x="5208" y="384"/>
                  <a:pt x="5087" y="353"/>
                </a:cubicBezTo>
                <a:cubicBezTo>
                  <a:pt x="4783" y="353"/>
                  <a:pt x="4540" y="536"/>
                  <a:pt x="4479" y="809"/>
                </a:cubicBezTo>
                <a:cubicBezTo>
                  <a:pt x="4418" y="1052"/>
                  <a:pt x="4418" y="1326"/>
                  <a:pt x="4509" y="1569"/>
                </a:cubicBezTo>
                <a:cubicBezTo>
                  <a:pt x="4532" y="1639"/>
                  <a:pt x="4559" y="1707"/>
                  <a:pt x="4590" y="1774"/>
                </a:cubicBezTo>
                <a:lnTo>
                  <a:pt x="4590" y="1774"/>
                </a:lnTo>
                <a:cubicBezTo>
                  <a:pt x="4324" y="1914"/>
                  <a:pt x="4036" y="1990"/>
                  <a:pt x="3742" y="1990"/>
                </a:cubicBezTo>
                <a:cubicBezTo>
                  <a:pt x="3644" y="1990"/>
                  <a:pt x="3545" y="1982"/>
                  <a:pt x="3445" y="1964"/>
                </a:cubicBezTo>
                <a:cubicBezTo>
                  <a:pt x="3285" y="1936"/>
                  <a:pt x="3130" y="1884"/>
                  <a:pt x="2987" y="1812"/>
                </a:cubicBezTo>
                <a:lnTo>
                  <a:pt x="2987" y="1812"/>
                </a:lnTo>
                <a:cubicBezTo>
                  <a:pt x="3048" y="1708"/>
                  <a:pt x="3099" y="1596"/>
                  <a:pt x="3141" y="1478"/>
                </a:cubicBezTo>
                <a:cubicBezTo>
                  <a:pt x="3233" y="1235"/>
                  <a:pt x="3263" y="991"/>
                  <a:pt x="3233" y="748"/>
                </a:cubicBezTo>
                <a:cubicBezTo>
                  <a:pt x="3233" y="596"/>
                  <a:pt x="3202" y="475"/>
                  <a:pt x="3141" y="353"/>
                </a:cubicBezTo>
                <a:cubicBezTo>
                  <a:pt x="3081" y="232"/>
                  <a:pt x="2989" y="140"/>
                  <a:pt x="2868" y="80"/>
                </a:cubicBezTo>
                <a:cubicBezTo>
                  <a:pt x="2791" y="22"/>
                  <a:pt x="2701" y="1"/>
                  <a:pt x="2615" y="1"/>
                </a:cubicBezTo>
                <a:close/>
                <a:moveTo>
                  <a:pt x="4479" y="7162"/>
                </a:moveTo>
                <a:lnTo>
                  <a:pt x="4448" y="7375"/>
                </a:lnTo>
                <a:lnTo>
                  <a:pt x="4448" y="7405"/>
                </a:lnTo>
                <a:cubicBezTo>
                  <a:pt x="4479" y="7344"/>
                  <a:pt x="4479" y="7253"/>
                  <a:pt x="4479" y="7162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" name="Google Shape;3835;p72">
            <a:extLst>
              <a:ext uri="{FF2B5EF4-FFF2-40B4-BE49-F238E27FC236}">
                <a16:creationId xmlns:a16="http://schemas.microsoft.com/office/drawing/2014/main" id="{E4CEB6C5-3B08-4EED-9367-B8414670668C}"/>
              </a:ext>
            </a:extLst>
          </p:cNvPr>
          <p:cNvSpPr/>
          <p:nvPr/>
        </p:nvSpPr>
        <p:spPr>
          <a:xfrm>
            <a:off x="3707848" y="3365094"/>
            <a:ext cx="91259" cy="12629"/>
          </a:xfrm>
          <a:custGeom>
            <a:avLst/>
            <a:gdLst/>
            <a:ahLst/>
            <a:cxnLst/>
            <a:rect l="l" t="t" r="r" b="b"/>
            <a:pathLst>
              <a:path w="5624" h="821" extrusionOk="0">
                <a:moveTo>
                  <a:pt x="395" y="0"/>
                </a:moveTo>
                <a:cubicBezTo>
                  <a:pt x="183" y="0"/>
                  <a:pt x="0" y="183"/>
                  <a:pt x="0" y="395"/>
                </a:cubicBezTo>
                <a:cubicBezTo>
                  <a:pt x="0" y="608"/>
                  <a:pt x="152" y="760"/>
                  <a:pt x="365" y="760"/>
                </a:cubicBezTo>
                <a:lnTo>
                  <a:pt x="5259" y="821"/>
                </a:lnTo>
                <a:cubicBezTo>
                  <a:pt x="5441" y="821"/>
                  <a:pt x="5593" y="669"/>
                  <a:pt x="5623" y="487"/>
                </a:cubicBezTo>
                <a:cubicBezTo>
                  <a:pt x="5623" y="274"/>
                  <a:pt x="5441" y="122"/>
                  <a:pt x="5259" y="122"/>
                </a:cubicBezTo>
                <a:lnTo>
                  <a:pt x="395" y="0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" name="Google Shape;3836;p72">
            <a:extLst>
              <a:ext uri="{FF2B5EF4-FFF2-40B4-BE49-F238E27FC236}">
                <a16:creationId xmlns:a16="http://schemas.microsoft.com/office/drawing/2014/main" id="{3DAE2EA1-6739-4FDB-8243-73B19DDFFADE}"/>
              </a:ext>
            </a:extLst>
          </p:cNvPr>
          <p:cNvSpPr/>
          <p:nvPr/>
        </p:nvSpPr>
        <p:spPr>
          <a:xfrm>
            <a:off x="3703160" y="3381600"/>
            <a:ext cx="98416" cy="36812"/>
          </a:xfrm>
          <a:custGeom>
            <a:avLst/>
            <a:gdLst/>
            <a:ahLst/>
            <a:cxnLst/>
            <a:rect l="l" t="t" r="r" b="b"/>
            <a:pathLst>
              <a:path w="6065" h="2393" extrusionOk="0">
                <a:moveTo>
                  <a:pt x="525" y="1"/>
                </a:moveTo>
                <a:cubicBezTo>
                  <a:pt x="134" y="1"/>
                  <a:pt x="0" y="613"/>
                  <a:pt x="441" y="751"/>
                </a:cubicBezTo>
                <a:cubicBezTo>
                  <a:pt x="472" y="766"/>
                  <a:pt x="502" y="774"/>
                  <a:pt x="536" y="774"/>
                </a:cubicBezTo>
                <a:cubicBezTo>
                  <a:pt x="570" y="774"/>
                  <a:pt x="608" y="766"/>
                  <a:pt x="654" y="751"/>
                </a:cubicBezTo>
                <a:lnTo>
                  <a:pt x="1171" y="751"/>
                </a:lnTo>
                <a:lnTo>
                  <a:pt x="1870" y="2119"/>
                </a:lnTo>
                <a:cubicBezTo>
                  <a:pt x="1961" y="2271"/>
                  <a:pt x="2113" y="2362"/>
                  <a:pt x="2295" y="2362"/>
                </a:cubicBezTo>
                <a:lnTo>
                  <a:pt x="4028" y="2392"/>
                </a:lnTo>
                <a:cubicBezTo>
                  <a:pt x="4210" y="2392"/>
                  <a:pt x="4362" y="2271"/>
                  <a:pt x="4454" y="2119"/>
                </a:cubicBezTo>
                <a:lnTo>
                  <a:pt x="5153" y="781"/>
                </a:lnTo>
                <a:lnTo>
                  <a:pt x="5548" y="781"/>
                </a:lnTo>
                <a:cubicBezTo>
                  <a:pt x="5580" y="792"/>
                  <a:pt x="5613" y="797"/>
                  <a:pt x="5647" y="797"/>
                </a:cubicBezTo>
                <a:cubicBezTo>
                  <a:pt x="5801" y="797"/>
                  <a:pt x="5954" y="688"/>
                  <a:pt x="6004" y="538"/>
                </a:cubicBezTo>
                <a:cubicBezTo>
                  <a:pt x="6064" y="325"/>
                  <a:pt x="5943" y="113"/>
                  <a:pt x="5730" y="52"/>
                </a:cubicBezTo>
                <a:cubicBezTo>
                  <a:pt x="5700" y="37"/>
                  <a:pt x="5669" y="29"/>
                  <a:pt x="5639" y="29"/>
                </a:cubicBezTo>
                <a:cubicBezTo>
                  <a:pt x="5609" y="29"/>
                  <a:pt x="5578" y="37"/>
                  <a:pt x="5548" y="52"/>
                </a:cubicBezTo>
                <a:lnTo>
                  <a:pt x="5517" y="82"/>
                </a:lnTo>
                <a:lnTo>
                  <a:pt x="654" y="22"/>
                </a:lnTo>
                <a:cubicBezTo>
                  <a:pt x="609" y="7"/>
                  <a:pt x="566" y="1"/>
                  <a:pt x="525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3" name="Google Shape;3837;p72">
            <a:extLst>
              <a:ext uri="{FF2B5EF4-FFF2-40B4-BE49-F238E27FC236}">
                <a16:creationId xmlns:a16="http://schemas.microsoft.com/office/drawing/2014/main" id="{7F80C28D-BE9E-4007-B02F-C59821F9C676}"/>
              </a:ext>
            </a:extLst>
          </p:cNvPr>
          <p:cNvSpPr/>
          <p:nvPr/>
        </p:nvSpPr>
        <p:spPr>
          <a:xfrm>
            <a:off x="3660499" y="3164316"/>
            <a:ext cx="71040" cy="112511"/>
          </a:xfrm>
          <a:custGeom>
            <a:avLst/>
            <a:gdLst/>
            <a:ahLst/>
            <a:cxnLst/>
            <a:rect l="l" t="t" r="r" b="b"/>
            <a:pathLst>
              <a:path w="4378" h="7314" extrusionOk="0">
                <a:moveTo>
                  <a:pt x="4122" y="1"/>
                </a:moveTo>
                <a:cubicBezTo>
                  <a:pt x="4073" y="1"/>
                  <a:pt x="4017" y="4"/>
                  <a:pt x="3952" y="13"/>
                </a:cubicBezTo>
                <a:cubicBezTo>
                  <a:pt x="3587" y="43"/>
                  <a:pt x="3253" y="134"/>
                  <a:pt x="2949" y="286"/>
                </a:cubicBezTo>
                <a:cubicBezTo>
                  <a:pt x="2462" y="499"/>
                  <a:pt x="2006" y="772"/>
                  <a:pt x="1642" y="1137"/>
                </a:cubicBezTo>
                <a:lnTo>
                  <a:pt x="487" y="2687"/>
                </a:lnTo>
                <a:cubicBezTo>
                  <a:pt x="243" y="3265"/>
                  <a:pt x="61" y="3903"/>
                  <a:pt x="31" y="4542"/>
                </a:cubicBezTo>
                <a:cubicBezTo>
                  <a:pt x="0" y="5058"/>
                  <a:pt x="61" y="5575"/>
                  <a:pt x="183" y="6092"/>
                </a:cubicBezTo>
                <a:cubicBezTo>
                  <a:pt x="274" y="6426"/>
                  <a:pt x="395" y="6760"/>
                  <a:pt x="578" y="7034"/>
                </a:cubicBezTo>
                <a:cubicBezTo>
                  <a:pt x="684" y="7220"/>
                  <a:pt x="791" y="7313"/>
                  <a:pt x="836" y="7313"/>
                </a:cubicBezTo>
                <a:cubicBezTo>
                  <a:pt x="842" y="7313"/>
                  <a:pt x="848" y="7311"/>
                  <a:pt x="851" y="7308"/>
                </a:cubicBezTo>
                <a:cubicBezTo>
                  <a:pt x="973" y="7277"/>
                  <a:pt x="791" y="6791"/>
                  <a:pt x="699" y="6000"/>
                </a:cubicBezTo>
                <a:cubicBezTo>
                  <a:pt x="456" y="3903"/>
                  <a:pt x="1429" y="1867"/>
                  <a:pt x="3192" y="772"/>
                </a:cubicBezTo>
                <a:cubicBezTo>
                  <a:pt x="3861" y="347"/>
                  <a:pt x="4377" y="165"/>
                  <a:pt x="4347" y="73"/>
                </a:cubicBezTo>
                <a:cubicBezTo>
                  <a:pt x="4325" y="29"/>
                  <a:pt x="4254" y="1"/>
                  <a:pt x="412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" name="Google Shape;3838;p72">
            <a:extLst>
              <a:ext uri="{FF2B5EF4-FFF2-40B4-BE49-F238E27FC236}">
                <a16:creationId xmlns:a16="http://schemas.microsoft.com/office/drawing/2014/main" id="{99B155D5-9F5E-4888-B7B7-E943F05C1719}"/>
              </a:ext>
            </a:extLst>
          </p:cNvPr>
          <p:cNvSpPr/>
          <p:nvPr/>
        </p:nvSpPr>
        <p:spPr>
          <a:xfrm>
            <a:off x="3742866" y="3157486"/>
            <a:ext cx="26644" cy="12167"/>
          </a:xfrm>
          <a:custGeom>
            <a:avLst/>
            <a:gdLst/>
            <a:ahLst/>
            <a:cxnLst/>
            <a:rect l="l" t="t" r="r" b="b"/>
            <a:pathLst>
              <a:path w="1642" h="791" extrusionOk="0">
                <a:moveTo>
                  <a:pt x="821" y="1"/>
                </a:moveTo>
                <a:cubicBezTo>
                  <a:pt x="608" y="1"/>
                  <a:pt x="396" y="31"/>
                  <a:pt x="213" y="153"/>
                </a:cubicBezTo>
                <a:cubicBezTo>
                  <a:pt x="92" y="213"/>
                  <a:pt x="0" y="335"/>
                  <a:pt x="0" y="457"/>
                </a:cubicBezTo>
                <a:cubicBezTo>
                  <a:pt x="61" y="669"/>
                  <a:pt x="396" y="791"/>
                  <a:pt x="821" y="791"/>
                </a:cubicBezTo>
                <a:lnTo>
                  <a:pt x="1642" y="487"/>
                </a:lnTo>
                <a:cubicBezTo>
                  <a:pt x="1642" y="365"/>
                  <a:pt x="1581" y="244"/>
                  <a:pt x="1429" y="153"/>
                </a:cubicBezTo>
                <a:cubicBezTo>
                  <a:pt x="1247" y="61"/>
                  <a:pt x="1034" y="1"/>
                  <a:pt x="82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" name="Google Shape;3839;p72">
            <a:extLst>
              <a:ext uri="{FF2B5EF4-FFF2-40B4-BE49-F238E27FC236}">
                <a16:creationId xmlns:a16="http://schemas.microsoft.com/office/drawing/2014/main" id="{DE9ABDE5-4335-4E39-B624-0576AB24B395}"/>
              </a:ext>
            </a:extLst>
          </p:cNvPr>
          <p:cNvSpPr/>
          <p:nvPr/>
        </p:nvSpPr>
        <p:spPr>
          <a:xfrm>
            <a:off x="3735954" y="3411719"/>
            <a:ext cx="37500" cy="5292"/>
          </a:xfrm>
          <a:custGeom>
            <a:avLst/>
            <a:gdLst/>
            <a:ahLst/>
            <a:cxnLst/>
            <a:rect l="l" t="t" r="r" b="b"/>
            <a:pathLst>
              <a:path w="2311" h="344" extrusionOk="0">
                <a:moveTo>
                  <a:pt x="1304" y="1"/>
                </a:moveTo>
                <a:cubicBezTo>
                  <a:pt x="1254" y="1"/>
                  <a:pt x="1204" y="3"/>
                  <a:pt x="1156" y="9"/>
                </a:cubicBezTo>
                <a:cubicBezTo>
                  <a:pt x="882" y="9"/>
                  <a:pt x="578" y="70"/>
                  <a:pt x="335" y="161"/>
                </a:cubicBezTo>
                <a:cubicBezTo>
                  <a:pt x="214" y="191"/>
                  <a:pt x="92" y="252"/>
                  <a:pt x="1" y="343"/>
                </a:cubicBezTo>
                <a:cubicBezTo>
                  <a:pt x="31" y="343"/>
                  <a:pt x="122" y="282"/>
                  <a:pt x="335" y="222"/>
                </a:cubicBezTo>
                <a:cubicBezTo>
                  <a:pt x="609" y="130"/>
                  <a:pt x="882" y="70"/>
                  <a:pt x="1156" y="70"/>
                </a:cubicBezTo>
                <a:cubicBezTo>
                  <a:pt x="1429" y="70"/>
                  <a:pt x="1733" y="100"/>
                  <a:pt x="1977" y="191"/>
                </a:cubicBezTo>
                <a:cubicBezTo>
                  <a:pt x="2189" y="252"/>
                  <a:pt x="2311" y="282"/>
                  <a:pt x="2311" y="282"/>
                </a:cubicBezTo>
                <a:cubicBezTo>
                  <a:pt x="2220" y="222"/>
                  <a:pt x="2098" y="161"/>
                  <a:pt x="2007" y="130"/>
                </a:cubicBezTo>
                <a:cubicBezTo>
                  <a:pt x="1782" y="55"/>
                  <a:pt x="1536" y="1"/>
                  <a:pt x="1304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" name="Google Shape;3840;p72">
            <a:extLst>
              <a:ext uri="{FF2B5EF4-FFF2-40B4-BE49-F238E27FC236}">
                <a16:creationId xmlns:a16="http://schemas.microsoft.com/office/drawing/2014/main" id="{26386470-A4D5-481C-B572-11C86FBC3F8F}"/>
              </a:ext>
            </a:extLst>
          </p:cNvPr>
          <p:cNvSpPr/>
          <p:nvPr/>
        </p:nvSpPr>
        <p:spPr>
          <a:xfrm>
            <a:off x="3723135" y="3392799"/>
            <a:ext cx="63641" cy="1646"/>
          </a:xfrm>
          <a:custGeom>
            <a:avLst/>
            <a:gdLst/>
            <a:ahLst/>
            <a:cxnLst/>
            <a:rect l="l" t="t" r="r" b="b"/>
            <a:pathLst>
              <a:path w="3922" h="107" extrusionOk="0">
                <a:moveTo>
                  <a:pt x="563" y="0"/>
                </a:moveTo>
                <a:cubicBezTo>
                  <a:pt x="213" y="0"/>
                  <a:pt x="1" y="8"/>
                  <a:pt x="1" y="23"/>
                </a:cubicBezTo>
                <a:cubicBezTo>
                  <a:pt x="1" y="53"/>
                  <a:pt x="852" y="53"/>
                  <a:pt x="1946" y="84"/>
                </a:cubicBezTo>
                <a:cubicBezTo>
                  <a:pt x="2493" y="99"/>
                  <a:pt x="2987" y="107"/>
                  <a:pt x="3344" y="107"/>
                </a:cubicBezTo>
                <a:cubicBezTo>
                  <a:pt x="3701" y="107"/>
                  <a:pt x="3922" y="99"/>
                  <a:pt x="3922" y="84"/>
                </a:cubicBezTo>
                <a:cubicBezTo>
                  <a:pt x="3922" y="53"/>
                  <a:pt x="3040" y="53"/>
                  <a:pt x="1946" y="23"/>
                </a:cubicBezTo>
                <a:cubicBezTo>
                  <a:pt x="1399" y="8"/>
                  <a:pt x="912" y="0"/>
                  <a:pt x="563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" name="Google Shape;3841;p72">
            <a:extLst>
              <a:ext uri="{FF2B5EF4-FFF2-40B4-BE49-F238E27FC236}">
                <a16:creationId xmlns:a16="http://schemas.microsoft.com/office/drawing/2014/main" id="{0107A8AB-8C23-4C45-8676-B5E0DD1FDFB7}"/>
              </a:ext>
            </a:extLst>
          </p:cNvPr>
          <p:cNvSpPr/>
          <p:nvPr/>
        </p:nvSpPr>
        <p:spPr>
          <a:xfrm>
            <a:off x="3728554" y="3402967"/>
            <a:ext cx="53289" cy="954"/>
          </a:xfrm>
          <a:custGeom>
            <a:avLst/>
            <a:gdLst/>
            <a:ahLst/>
            <a:cxnLst/>
            <a:rect l="l" t="t" r="r" b="b"/>
            <a:pathLst>
              <a:path w="3284" h="62" extrusionOk="0">
                <a:moveTo>
                  <a:pt x="1" y="0"/>
                </a:moveTo>
                <a:cubicBezTo>
                  <a:pt x="153" y="31"/>
                  <a:pt x="305" y="61"/>
                  <a:pt x="457" y="61"/>
                </a:cubicBezTo>
                <a:lnTo>
                  <a:pt x="1642" y="61"/>
                </a:lnTo>
                <a:cubicBezTo>
                  <a:pt x="2098" y="61"/>
                  <a:pt x="2493" y="31"/>
                  <a:pt x="2797" y="31"/>
                </a:cubicBezTo>
                <a:cubicBezTo>
                  <a:pt x="2949" y="31"/>
                  <a:pt x="3101" y="31"/>
                  <a:pt x="3284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" name="Google Shape;3842;p72">
            <a:extLst>
              <a:ext uri="{FF2B5EF4-FFF2-40B4-BE49-F238E27FC236}">
                <a16:creationId xmlns:a16="http://schemas.microsoft.com/office/drawing/2014/main" id="{2DB670EE-6F64-4CA6-85D1-E0DC2BE9AE24}"/>
              </a:ext>
            </a:extLst>
          </p:cNvPr>
          <p:cNvSpPr/>
          <p:nvPr/>
        </p:nvSpPr>
        <p:spPr>
          <a:xfrm>
            <a:off x="3918943" y="3913556"/>
            <a:ext cx="43422" cy="166474"/>
          </a:xfrm>
          <a:custGeom>
            <a:avLst/>
            <a:gdLst/>
            <a:ahLst/>
            <a:cxnLst/>
            <a:rect l="l" t="t" r="r" b="b"/>
            <a:pathLst>
              <a:path w="2676" h="10822" extrusionOk="0">
                <a:moveTo>
                  <a:pt x="2675" y="0"/>
                </a:moveTo>
                <a:lnTo>
                  <a:pt x="2675" y="0"/>
                </a:lnTo>
                <a:cubicBezTo>
                  <a:pt x="2615" y="122"/>
                  <a:pt x="2554" y="274"/>
                  <a:pt x="2523" y="426"/>
                </a:cubicBezTo>
                <a:cubicBezTo>
                  <a:pt x="2432" y="669"/>
                  <a:pt x="2280" y="1064"/>
                  <a:pt x="2098" y="1550"/>
                </a:cubicBezTo>
                <a:cubicBezTo>
                  <a:pt x="1733" y="2523"/>
                  <a:pt x="1065" y="3769"/>
                  <a:pt x="548" y="5289"/>
                </a:cubicBezTo>
                <a:cubicBezTo>
                  <a:pt x="92" y="6566"/>
                  <a:pt x="1" y="7964"/>
                  <a:pt x="305" y="9301"/>
                </a:cubicBezTo>
                <a:cubicBezTo>
                  <a:pt x="426" y="9727"/>
                  <a:pt x="578" y="10092"/>
                  <a:pt x="821" y="10456"/>
                </a:cubicBezTo>
                <a:cubicBezTo>
                  <a:pt x="882" y="10578"/>
                  <a:pt x="1004" y="10700"/>
                  <a:pt x="1095" y="10821"/>
                </a:cubicBezTo>
                <a:cubicBezTo>
                  <a:pt x="821" y="10335"/>
                  <a:pt x="578" y="9818"/>
                  <a:pt x="426" y="9301"/>
                </a:cubicBezTo>
                <a:cubicBezTo>
                  <a:pt x="153" y="7964"/>
                  <a:pt x="274" y="6627"/>
                  <a:pt x="730" y="5350"/>
                </a:cubicBezTo>
                <a:cubicBezTo>
                  <a:pt x="1216" y="3891"/>
                  <a:pt x="1885" y="2584"/>
                  <a:pt x="2220" y="1611"/>
                </a:cubicBezTo>
                <a:cubicBezTo>
                  <a:pt x="2372" y="1216"/>
                  <a:pt x="2493" y="821"/>
                  <a:pt x="2584" y="426"/>
                </a:cubicBezTo>
                <a:cubicBezTo>
                  <a:pt x="2645" y="274"/>
                  <a:pt x="2645" y="152"/>
                  <a:pt x="2675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9" name="Google Shape;3843;p72">
            <a:extLst>
              <a:ext uri="{FF2B5EF4-FFF2-40B4-BE49-F238E27FC236}">
                <a16:creationId xmlns:a16="http://schemas.microsoft.com/office/drawing/2014/main" id="{58B1F324-3604-4D62-AEC5-D52220735140}"/>
              </a:ext>
            </a:extLst>
          </p:cNvPr>
          <p:cNvSpPr/>
          <p:nvPr/>
        </p:nvSpPr>
        <p:spPr>
          <a:xfrm>
            <a:off x="4362355" y="3928985"/>
            <a:ext cx="50822" cy="301597"/>
          </a:xfrm>
          <a:custGeom>
            <a:avLst/>
            <a:gdLst/>
            <a:ahLst/>
            <a:cxnLst/>
            <a:rect l="l" t="t" r="r" b="b"/>
            <a:pathLst>
              <a:path w="3132" h="19606" extrusionOk="0">
                <a:moveTo>
                  <a:pt x="31" y="0"/>
                </a:moveTo>
                <a:cubicBezTo>
                  <a:pt x="0" y="61"/>
                  <a:pt x="0" y="122"/>
                  <a:pt x="31" y="183"/>
                </a:cubicBezTo>
                <a:cubicBezTo>
                  <a:pt x="31" y="335"/>
                  <a:pt x="61" y="517"/>
                  <a:pt x="92" y="760"/>
                </a:cubicBezTo>
                <a:cubicBezTo>
                  <a:pt x="183" y="1277"/>
                  <a:pt x="304" y="2006"/>
                  <a:pt x="426" y="2858"/>
                </a:cubicBezTo>
                <a:cubicBezTo>
                  <a:pt x="699" y="4681"/>
                  <a:pt x="1095" y="7113"/>
                  <a:pt x="1551" y="9788"/>
                </a:cubicBezTo>
                <a:cubicBezTo>
                  <a:pt x="1976" y="12493"/>
                  <a:pt x="2371" y="14925"/>
                  <a:pt x="2645" y="16748"/>
                </a:cubicBezTo>
                <a:cubicBezTo>
                  <a:pt x="2797" y="17599"/>
                  <a:pt x="2918" y="18298"/>
                  <a:pt x="2979" y="18846"/>
                </a:cubicBezTo>
                <a:cubicBezTo>
                  <a:pt x="3040" y="19058"/>
                  <a:pt x="3040" y="19271"/>
                  <a:pt x="3070" y="19423"/>
                </a:cubicBezTo>
                <a:cubicBezTo>
                  <a:pt x="3070" y="19484"/>
                  <a:pt x="3101" y="19545"/>
                  <a:pt x="3131" y="19605"/>
                </a:cubicBezTo>
                <a:cubicBezTo>
                  <a:pt x="3131" y="19545"/>
                  <a:pt x="3131" y="19484"/>
                  <a:pt x="3131" y="19393"/>
                </a:cubicBezTo>
                <a:cubicBezTo>
                  <a:pt x="3101" y="19241"/>
                  <a:pt x="3101" y="19058"/>
                  <a:pt x="3070" y="18815"/>
                </a:cubicBezTo>
                <a:cubicBezTo>
                  <a:pt x="3010" y="18329"/>
                  <a:pt x="2918" y="17599"/>
                  <a:pt x="2797" y="16718"/>
                </a:cubicBezTo>
                <a:cubicBezTo>
                  <a:pt x="2554" y="14925"/>
                  <a:pt x="2189" y="12493"/>
                  <a:pt x="1733" y="9757"/>
                </a:cubicBezTo>
                <a:cubicBezTo>
                  <a:pt x="1307" y="7052"/>
                  <a:pt x="882" y="4620"/>
                  <a:pt x="578" y="2858"/>
                </a:cubicBezTo>
                <a:cubicBezTo>
                  <a:pt x="396" y="1976"/>
                  <a:pt x="274" y="1277"/>
                  <a:pt x="183" y="760"/>
                </a:cubicBezTo>
                <a:cubicBezTo>
                  <a:pt x="152" y="517"/>
                  <a:pt x="92" y="335"/>
                  <a:pt x="61" y="183"/>
                </a:cubicBezTo>
                <a:cubicBezTo>
                  <a:pt x="61" y="122"/>
                  <a:pt x="31" y="61"/>
                  <a:pt x="3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0" name="Google Shape;3844;p72">
            <a:extLst>
              <a:ext uri="{FF2B5EF4-FFF2-40B4-BE49-F238E27FC236}">
                <a16:creationId xmlns:a16="http://schemas.microsoft.com/office/drawing/2014/main" id="{4E1F6331-015B-4B36-A7F8-749AA8EDB37E}"/>
              </a:ext>
            </a:extLst>
          </p:cNvPr>
          <p:cNvSpPr/>
          <p:nvPr/>
        </p:nvSpPr>
        <p:spPr>
          <a:xfrm>
            <a:off x="3841022" y="3974810"/>
            <a:ext cx="7416" cy="110818"/>
          </a:xfrm>
          <a:custGeom>
            <a:avLst/>
            <a:gdLst/>
            <a:ahLst/>
            <a:cxnLst/>
            <a:rect l="l" t="t" r="r" b="b"/>
            <a:pathLst>
              <a:path w="457" h="7204" extrusionOk="0">
                <a:moveTo>
                  <a:pt x="213" y="0"/>
                </a:moveTo>
                <a:cubicBezTo>
                  <a:pt x="183" y="334"/>
                  <a:pt x="183" y="699"/>
                  <a:pt x="213" y="1064"/>
                </a:cubicBezTo>
                <a:cubicBezTo>
                  <a:pt x="213" y="1702"/>
                  <a:pt x="243" y="2614"/>
                  <a:pt x="213" y="3617"/>
                </a:cubicBezTo>
                <a:cubicBezTo>
                  <a:pt x="183" y="4590"/>
                  <a:pt x="122" y="5502"/>
                  <a:pt x="61" y="6140"/>
                </a:cubicBezTo>
                <a:cubicBezTo>
                  <a:pt x="0" y="6505"/>
                  <a:pt x="0" y="6839"/>
                  <a:pt x="0" y="7204"/>
                </a:cubicBezTo>
                <a:cubicBezTo>
                  <a:pt x="122" y="6870"/>
                  <a:pt x="183" y="6505"/>
                  <a:pt x="213" y="6170"/>
                </a:cubicBezTo>
                <a:cubicBezTo>
                  <a:pt x="334" y="5319"/>
                  <a:pt x="395" y="4468"/>
                  <a:pt x="426" y="3617"/>
                </a:cubicBezTo>
                <a:cubicBezTo>
                  <a:pt x="456" y="2766"/>
                  <a:pt x="426" y="1885"/>
                  <a:pt x="365" y="1034"/>
                </a:cubicBezTo>
                <a:cubicBezTo>
                  <a:pt x="334" y="699"/>
                  <a:pt x="304" y="334"/>
                  <a:pt x="213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1" name="Google Shape;3845;p72">
            <a:extLst>
              <a:ext uri="{FF2B5EF4-FFF2-40B4-BE49-F238E27FC236}">
                <a16:creationId xmlns:a16="http://schemas.microsoft.com/office/drawing/2014/main" id="{C8E6C84D-1E60-48FE-B2B1-27C60D0C04C0}"/>
              </a:ext>
            </a:extLst>
          </p:cNvPr>
          <p:cNvSpPr/>
          <p:nvPr/>
        </p:nvSpPr>
        <p:spPr>
          <a:xfrm>
            <a:off x="4412172" y="4229352"/>
            <a:ext cx="55756" cy="40042"/>
          </a:xfrm>
          <a:custGeom>
            <a:avLst/>
            <a:gdLst/>
            <a:ahLst/>
            <a:cxnLst/>
            <a:rect l="l" t="t" r="r" b="b"/>
            <a:pathLst>
              <a:path w="3436" h="2603" extrusionOk="0">
                <a:moveTo>
                  <a:pt x="434" y="1"/>
                </a:moveTo>
                <a:cubicBezTo>
                  <a:pt x="282" y="1"/>
                  <a:pt x="135" y="22"/>
                  <a:pt x="0" y="79"/>
                </a:cubicBezTo>
                <a:cubicBezTo>
                  <a:pt x="0" y="110"/>
                  <a:pt x="274" y="79"/>
                  <a:pt x="669" y="140"/>
                </a:cubicBezTo>
                <a:cubicBezTo>
                  <a:pt x="1186" y="231"/>
                  <a:pt x="1703" y="444"/>
                  <a:pt x="2128" y="748"/>
                </a:cubicBezTo>
                <a:cubicBezTo>
                  <a:pt x="2554" y="1083"/>
                  <a:pt x="2918" y="1508"/>
                  <a:pt x="3131" y="1994"/>
                </a:cubicBezTo>
                <a:cubicBezTo>
                  <a:pt x="3313" y="2359"/>
                  <a:pt x="3374" y="2602"/>
                  <a:pt x="3405" y="2602"/>
                </a:cubicBezTo>
                <a:cubicBezTo>
                  <a:pt x="3435" y="2359"/>
                  <a:pt x="3374" y="2116"/>
                  <a:pt x="3283" y="1903"/>
                </a:cubicBezTo>
                <a:cubicBezTo>
                  <a:pt x="2827" y="839"/>
                  <a:pt x="1824" y="110"/>
                  <a:pt x="699" y="19"/>
                </a:cubicBezTo>
                <a:cubicBezTo>
                  <a:pt x="610" y="8"/>
                  <a:pt x="521" y="1"/>
                  <a:pt x="43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2" name="Google Shape;3846;p72">
            <a:extLst>
              <a:ext uri="{FF2B5EF4-FFF2-40B4-BE49-F238E27FC236}">
                <a16:creationId xmlns:a16="http://schemas.microsoft.com/office/drawing/2014/main" id="{E89EF14F-480A-46DC-897B-BCF6EB8937A4}"/>
              </a:ext>
            </a:extLst>
          </p:cNvPr>
          <p:cNvSpPr/>
          <p:nvPr/>
        </p:nvSpPr>
        <p:spPr>
          <a:xfrm>
            <a:off x="4396383" y="4253949"/>
            <a:ext cx="37500" cy="32735"/>
          </a:xfrm>
          <a:custGeom>
            <a:avLst/>
            <a:gdLst/>
            <a:ahLst/>
            <a:cxnLst/>
            <a:rect l="l" t="t" r="r" b="b"/>
            <a:pathLst>
              <a:path w="2311" h="2128" extrusionOk="0">
                <a:moveTo>
                  <a:pt x="1" y="0"/>
                </a:moveTo>
                <a:cubicBezTo>
                  <a:pt x="457" y="274"/>
                  <a:pt x="913" y="547"/>
                  <a:pt x="1308" y="882"/>
                </a:cubicBezTo>
                <a:cubicBezTo>
                  <a:pt x="1672" y="1277"/>
                  <a:pt x="2007" y="1672"/>
                  <a:pt x="2311" y="2128"/>
                </a:cubicBezTo>
                <a:cubicBezTo>
                  <a:pt x="1976" y="1034"/>
                  <a:pt x="1095" y="243"/>
                  <a:pt x="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3" name="Google Shape;3847;p72">
            <a:extLst>
              <a:ext uri="{FF2B5EF4-FFF2-40B4-BE49-F238E27FC236}">
                <a16:creationId xmlns:a16="http://schemas.microsoft.com/office/drawing/2014/main" id="{60A9F90E-E7F9-4414-9923-DEA84041323A}"/>
              </a:ext>
            </a:extLst>
          </p:cNvPr>
          <p:cNvSpPr/>
          <p:nvPr/>
        </p:nvSpPr>
        <p:spPr>
          <a:xfrm>
            <a:off x="4319939" y="4254334"/>
            <a:ext cx="77450" cy="32350"/>
          </a:xfrm>
          <a:custGeom>
            <a:avLst/>
            <a:gdLst/>
            <a:ahLst/>
            <a:cxnLst/>
            <a:rect l="l" t="t" r="r" b="b"/>
            <a:pathLst>
              <a:path w="4773" h="2103" extrusionOk="0">
                <a:moveTo>
                  <a:pt x="4759" y="1"/>
                </a:moveTo>
                <a:cubicBezTo>
                  <a:pt x="4627" y="1"/>
                  <a:pt x="3608" y="493"/>
                  <a:pt x="2371" y="1039"/>
                </a:cubicBezTo>
                <a:cubicBezTo>
                  <a:pt x="1064" y="1617"/>
                  <a:pt x="0" y="2042"/>
                  <a:pt x="0" y="2103"/>
                </a:cubicBezTo>
                <a:cubicBezTo>
                  <a:pt x="851" y="1890"/>
                  <a:pt x="1672" y="1586"/>
                  <a:pt x="2462" y="1221"/>
                </a:cubicBezTo>
                <a:cubicBezTo>
                  <a:pt x="3283" y="887"/>
                  <a:pt x="4043" y="492"/>
                  <a:pt x="4772" y="6"/>
                </a:cubicBezTo>
                <a:cubicBezTo>
                  <a:pt x="4771" y="2"/>
                  <a:pt x="4766" y="1"/>
                  <a:pt x="475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" name="Google Shape;3848;p72">
            <a:extLst>
              <a:ext uri="{FF2B5EF4-FFF2-40B4-BE49-F238E27FC236}">
                <a16:creationId xmlns:a16="http://schemas.microsoft.com/office/drawing/2014/main" id="{08C84413-C6EB-47C2-9EE3-D4C8179E8159}"/>
              </a:ext>
            </a:extLst>
          </p:cNvPr>
          <p:cNvSpPr/>
          <p:nvPr/>
        </p:nvSpPr>
        <p:spPr>
          <a:xfrm>
            <a:off x="3720668" y="4040265"/>
            <a:ext cx="758099" cy="416153"/>
          </a:xfrm>
          <a:custGeom>
            <a:avLst/>
            <a:gdLst/>
            <a:ahLst/>
            <a:cxnLst/>
            <a:rect l="l" t="t" r="r" b="b"/>
            <a:pathLst>
              <a:path w="46719" h="27053" extrusionOk="0">
                <a:moveTo>
                  <a:pt x="1" y="0"/>
                </a:moveTo>
                <a:cubicBezTo>
                  <a:pt x="1" y="1"/>
                  <a:pt x="5372" y="25658"/>
                  <a:pt x="5441" y="25658"/>
                </a:cubicBezTo>
                <a:cubicBezTo>
                  <a:pt x="5441" y="25658"/>
                  <a:pt x="5441" y="25656"/>
                  <a:pt x="5441" y="25654"/>
                </a:cubicBezTo>
                <a:cubicBezTo>
                  <a:pt x="5441" y="25621"/>
                  <a:pt x="5708" y="25606"/>
                  <a:pt x="6194" y="25606"/>
                </a:cubicBezTo>
                <a:cubicBezTo>
                  <a:pt x="10643" y="25606"/>
                  <a:pt x="33465" y="26861"/>
                  <a:pt x="37904" y="27053"/>
                </a:cubicBezTo>
                <a:lnTo>
                  <a:pt x="38937" y="26809"/>
                </a:lnTo>
                <a:lnTo>
                  <a:pt x="46719" y="19636"/>
                </a:lnTo>
                <a:lnTo>
                  <a:pt x="37752" y="18907"/>
                </a:lnTo>
                <a:lnTo>
                  <a:pt x="34560" y="608"/>
                </a:lnTo>
                <a:lnTo>
                  <a:pt x="1" y="0"/>
                </a:ln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" name="Google Shape;3849;p72">
            <a:extLst>
              <a:ext uri="{FF2B5EF4-FFF2-40B4-BE49-F238E27FC236}">
                <a16:creationId xmlns:a16="http://schemas.microsoft.com/office/drawing/2014/main" id="{92E7A1B0-3E6D-457A-AB73-193598DD8F35}"/>
              </a:ext>
            </a:extLst>
          </p:cNvPr>
          <p:cNvSpPr/>
          <p:nvPr/>
        </p:nvSpPr>
        <p:spPr>
          <a:xfrm>
            <a:off x="4280475" y="4050079"/>
            <a:ext cx="73021" cy="402601"/>
          </a:xfrm>
          <a:custGeom>
            <a:avLst/>
            <a:gdLst/>
            <a:ahLst/>
            <a:cxnLst/>
            <a:rect l="l" t="t" r="r" b="b"/>
            <a:pathLst>
              <a:path w="4500" h="26172" extrusionOk="0">
                <a:moveTo>
                  <a:pt x="61" y="1"/>
                </a:moveTo>
                <a:cubicBezTo>
                  <a:pt x="1" y="1"/>
                  <a:pt x="943" y="5867"/>
                  <a:pt x="2159" y="13101"/>
                </a:cubicBezTo>
                <a:cubicBezTo>
                  <a:pt x="3344" y="20335"/>
                  <a:pt x="4378" y="26171"/>
                  <a:pt x="4438" y="26171"/>
                </a:cubicBezTo>
                <a:cubicBezTo>
                  <a:pt x="4499" y="26141"/>
                  <a:pt x="3557" y="20275"/>
                  <a:pt x="2341" y="13071"/>
                </a:cubicBezTo>
                <a:cubicBezTo>
                  <a:pt x="1156" y="5837"/>
                  <a:pt x="122" y="1"/>
                  <a:pt x="61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" name="Google Shape;3850;p72">
            <a:extLst>
              <a:ext uri="{FF2B5EF4-FFF2-40B4-BE49-F238E27FC236}">
                <a16:creationId xmlns:a16="http://schemas.microsoft.com/office/drawing/2014/main" id="{A73EC362-34E2-49EF-AE39-8DE8DFB7C39C}"/>
              </a:ext>
            </a:extLst>
          </p:cNvPr>
          <p:cNvSpPr/>
          <p:nvPr/>
        </p:nvSpPr>
        <p:spPr>
          <a:xfrm>
            <a:off x="4266179" y="4050556"/>
            <a:ext cx="69564" cy="405863"/>
          </a:xfrm>
          <a:custGeom>
            <a:avLst/>
            <a:gdLst/>
            <a:ahLst/>
            <a:cxnLst/>
            <a:rect l="l" t="t" r="r" b="b"/>
            <a:pathLst>
              <a:path w="4287" h="26384" extrusionOk="0">
                <a:moveTo>
                  <a:pt x="1034" y="0"/>
                </a:moveTo>
                <a:lnTo>
                  <a:pt x="1034" y="0"/>
                </a:lnTo>
                <a:cubicBezTo>
                  <a:pt x="973" y="61"/>
                  <a:pt x="882" y="122"/>
                  <a:pt x="821" y="183"/>
                </a:cubicBezTo>
                <a:cubicBezTo>
                  <a:pt x="608" y="335"/>
                  <a:pt x="395" y="517"/>
                  <a:pt x="213" y="699"/>
                </a:cubicBezTo>
                <a:cubicBezTo>
                  <a:pt x="61" y="851"/>
                  <a:pt x="0" y="1064"/>
                  <a:pt x="31" y="1246"/>
                </a:cubicBezTo>
                <a:cubicBezTo>
                  <a:pt x="91" y="1459"/>
                  <a:pt x="91" y="1672"/>
                  <a:pt x="152" y="1915"/>
                </a:cubicBezTo>
                <a:cubicBezTo>
                  <a:pt x="213" y="2432"/>
                  <a:pt x="304" y="2949"/>
                  <a:pt x="395" y="3556"/>
                </a:cubicBezTo>
                <a:cubicBezTo>
                  <a:pt x="821" y="6019"/>
                  <a:pt x="1338" y="9332"/>
                  <a:pt x="1946" y="13040"/>
                </a:cubicBezTo>
                <a:cubicBezTo>
                  <a:pt x="2584" y="16718"/>
                  <a:pt x="3161" y="20061"/>
                  <a:pt x="3557" y="22493"/>
                </a:cubicBezTo>
                <a:cubicBezTo>
                  <a:pt x="3769" y="23709"/>
                  <a:pt x="3952" y="24681"/>
                  <a:pt x="4073" y="25380"/>
                </a:cubicBezTo>
                <a:lnTo>
                  <a:pt x="4225" y="26140"/>
                </a:lnTo>
                <a:cubicBezTo>
                  <a:pt x="4225" y="26232"/>
                  <a:pt x="4256" y="26292"/>
                  <a:pt x="4286" y="26384"/>
                </a:cubicBezTo>
                <a:cubicBezTo>
                  <a:pt x="4286" y="26292"/>
                  <a:pt x="4286" y="26201"/>
                  <a:pt x="4256" y="26110"/>
                </a:cubicBezTo>
                <a:cubicBezTo>
                  <a:pt x="4225" y="25928"/>
                  <a:pt x="4195" y="25654"/>
                  <a:pt x="4134" y="25350"/>
                </a:cubicBezTo>
                <a:cubicBezTo>
                  <a:pt x="4043" y="24651"/>
                  <a:pt x="3891" y="23648"/>
                  <a:pt x="3709" y="22463"/>
                </a:cubicBezTo>
                <a:cubicBezTo>
                  <a:pt x="3283" y="20031"/>
                  <a:pt x="2766" y="16687"/>
                  <a:pt x="2158" y="12979"/>
                </a:cubicBezTo>
                <a:cubicBezTo>
                  <a:pt x="1520" y="9301"/>
                  <a:pt x="942" y="5958"/>
                  <a:pt x="547" y="3526"/>
                </a:cubicBezTo>
                <a:cubicBezTo>
                  <a:pt x="426" y="2918"/>
                  <a:pt x="335" y="2371"/>
                  <a:pt x="243" y="1885"/>
                </a:cubicBezTo>
                <a:cubicBezTo>
                  <a:pt x="213" y="1672"/>
                  <a:pt x="183" y="1429"/>
                  <a:pt x="122" y="1216"/>
                </a:cubicBezTo>
                <a:cubicBezTo>
                  <a:pt x="61" y="1034"/>
                  <a:pt x="183" y="851"/>
                  <a:pt x="274" y="730"/>
                </a:cubicBezTo>
                <a:cubicBezTo>
                  <a:pt x="456" y="547"/>
                  <a:pt x="639" y="365"/>
                  <a:pt x="851" y="183"/>
                </a:cubicBezTo>
                <a:cubicBezTo>
                  <a:pt x="912" y="122"/>
                  <a:pt x="973" y="61"/>
                  <a:pt x="1034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" name="Google Shape;3851;p72">
            <a:extLst>
              <a:ext uri="{FF2B5EF4-FFF2-40B4-BE49-F238E27FC236}">
                <a16:creationId xmlns:a16="http://schemas.microsoft.com/office/drawing/2014/main" id="{924518C5-E15D-43A2-9C0A-8DD8E7CAD967}"/>
              </a:ext>
            </a:extLst>
          </p:cNvPr>
          <p:cNvSpPr/>
          <p:nvPr/>
        </p:nvSpPr>
        <p:spPr>
          <a:xfrm>
            <a:off x="3725114" y="4056155"/>
            <a:ext cx="541569" cy="8907"/>
          </a:xfrm>
          <a:custGeom>
            <a:avLst/>
            <a:gdLst/>
            <a:ahLst/>
            <a:cxnLst/>
            <a:rect l="l" t="t" r="r" b="b"/>
            <a:pathLst>
              <a:path w="33375" h="579" extrusionOk="0">
                <a:moveTo>
                  <a:pt x="334" y="1"/>
                </a:moveTo>
                <a:cubicBezTo>
                  <a:pt x="122" y="31"/>
                  <a:pt x="0" y="31"/>
                  <a:pt x="0" y="31"/>
                </a:cubicBezTo>
                <a:lnTo>
                  <a:pt x="334" y="31"/>
                </a:lnTo>
                <a:lnTo>
                  <a:pt x="1307" y="62"/>
                </a:lnTo>
                <a:lnTo>
                  <a:pt x="4894" y="123"/>
                </a:lnTo>
                <a:lnTo>
                  <a:pt x="16687" y="305"/>
                </a:lnTo>
                <a:lnTo>
                  <a:pt x="28511" y="518"/>
                </a:lnTo>
                <a:lnTo>
                  <a:pt x="32068" y="578"/>
                </a:lnTo>
                <a:lnTo>
                  <a:pt x="33375" y="578"/>
                </a:lnTo>
                <a:cubicBezTo>
                  <a:pt x="33283" y="548"/>
                  <a:pt x="33162" y="548"/>
                  <a:pt x="33040" y="548"/>
                </a:cubicBezTo>
                <a:lnTo>
                  <a:pt x="32068" y="518"/>
                </a:lnTo>
                <a:lnTo>
                  <a:pt x="28511" y="396"/>
                </a:lnTo>
                <a:cubicBezTo>
                  <a:pt x="25472" y="305"/>
                  <a:pt x="21308" y="214"/>
                  <a:pt x="16687" y="123"/>
                </a:cubicBezTo>
                <a:cubicBezTo>
                  <a:pt x="12098" y="62"/>
                  <a:pt x="7933" y="1"/>
                  <a:pt x="4894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" name="Google Shape;3852;p72">
            <a:extLst>
              <a:ext uri="{FF2B5EF4-FFF2-40B4-BE49-F238E27FC236}">
                <a16:creationId xmlns:a16="http://schemas.microsoft.com/office/drawing/2014/main" id="{6F53F00A-317D-435B-8C8C-2182A546F1B3}"/>
              </a:ext>
            </a:extLst>
          </p:cNvPr>
          <p:cNvSpPr/>
          <p:nvPr/>
        </p:nvSpPr>
        <p:spPr>
          <a:xfrm>
            <a:off x="4333261" y="4342785"/>
            <a:ext cx="113945" cy="83238"/>
          </a:xfrm>
          <a:custGeom>
            <a:avLst/>
            <a:gdLst/>
            <a:ahLst/>
            <a:cxnLst/>
            <a:rect l="l" t="t" r="r" b="b"/>
            <a:pathLst>
              <a:path w="7022" h="5411" extrusionOk="0">
                <a:moveTo>
                  <a:pt x="0" y="0"/>
                </a:moveTo>
                <a:cubicBezTo>
                  <a:pt x="152" y="31"/>
                  <a:pt x="334" y="61"/>
                  <a:pt x="517" y="92"/>
                </a:cubicBezTo>
                <a:lnTo>
                  <a:pt x="1945" y="183"/>
                </a:lnTo>
                <a:cubicBezTo>
                  <a:pt x="3106" y="270"/>
                  <a:pt x="4710" y="385"/>
                  <a:pt x="6519" y="501"/>
                </a:cubicBezTo>
                <a:lnTo>
                  <a:pt x="6519" y="501"/>
                </a:lnTo>
                <a:cubicBezTo>
                  <a:pt x="6464" y="549"/>
                  <a:pt x="6408" y="597"/>
                  <a:pt x="6353" y="639"/>
                </a:cubicBezTo>
                <a:cubicBezTo>
                  <a:pt x="4833" y="1946"/>
                  <a:pt x="3465" y="3131"/>
                  <a:pt x="2462" y="3982"/>
                </a:cubicBezTo>
                <a:lnTo>
                  <a:pt x="1307" y="5016"/>
                </a:lnTo>
                <a:cubicBezTo>
                  <a:pt x="1155" y="5137"/>
                  <a:pt x="1003" y="5259"/>
                  <a:pt x="882" y="5411"/>
                </a:cubicBezTo>
                <a:cubicBezTo>
                  <a:pt x="1064" y="5289"/>
                  <a:pt x="1216" y="5198"/>
                  <a:pt x="1337" y="5046"/>
                </a:cubicBezTo>
                <a:lnTo>
                  <a:pt x="2553" y="4073"/>
                </a:lnTo>
                <a:cubicBezTo>
                  <a:pt x="3556" y="3253"/>
                  <a:pt x="4955" y="2067"/>
                  <a:pt x="6474" y="791"/>
                </a:cubicBezTo>
                <a:cubicBezTo>
                  <a:pt x="6596" y="669"/>
                  <a:pt x="6717" y="578"/>
                  <a:pt x="6839" y="487"/>
                </a:cubicBezTo>
                <a:lnTo>
                  <a:pt x="7021" y="335"/>
                </a:lnTo>
                <a:lnTo>
                  <a:pt x="6778" y="335"/>
                </a:lnTo>
                <a:cubicBezTo>
                  <a:pt x="4894" y="213"/>
                  <a:pt x="3192" y="122"/>
                  <a:pt x="1976" y="61"/>
                </a:cubicBezTo>
                <a:lnTo>
                  <a:pt x="517" y="0"/>
                </a:ln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9" name="Google Shape;3853;p72">
            <a:extLst>
              <a:ext uri="{FF2B5EF4-FFF2-40B4-BE49-F238E27FC236}">
                <a16:creationId xmlns:a16="http://schemas.microsoft.com/office/drawing/2014/main" id="{CFF88BBE-DDD1-48F1-B598-922477A3CE64}"/>
              </a:ext>
            </a:extLst>
          </p:cNvPr>
          <p:cNvSpPr/>
          <p:nvPr/>
        </p:nvSpPr>
        <p:spPr>
          <a:xfrm>
            <a:off x="3938675" y="4362122"/>
            <a:ext cx="220489" cy="127432"/>
          </a:xfrm>
          <a:custGeom>
            <a:avLst/>
            <a:gdLst/>
            <a:ahLst/>
            <a:cxnLst/>
            <a:rect l="l" t="t" r="r" b="b"/>
            <a:pathLst>
              <a:path w="13588" h="8284" extrusionOk="0">
                <a:moveTo>
                  <a:pt x="1762" y="0"/>
                </a:moveTo>
                <a:cubicBezTo>
                  <a:pt x="1614" y="0"/>
                  <a:pt x="1520" y="20"/>
                  <a:pt x="1520" y="20"/>
                </a:cubicBezTo>
                <a:lnTo>
                  <a:pt x="1520" y="2391"/>
                </a:lnTo>
                <a:cubicBezTo>
                  <a:pt x="1411" y="1737"/>
                  <a:pt x="862" y="1278"/>
                  <a:pt x="224" y="1278"/>
                </a:cubicBezTo>
                <a:cubicBezTo>
                  <a:pt x="150" y="1278"/>
                  <a:pt x="76" y="1284"/>
                  <a:pt x="0" y="1297"/>
                </a:cubicBezTo>
                <a:lnTo>
                  <a:pt x="365" y="5522"/>
                </a:lnTo>
                <a:cubicBezTo>
                  <a:pt x="700" y="6525"/>
                  <a:pt x="1520" y="7285"/>
                  <a:pt x="2554" y="7528"/>
                </a:cubicBezTo>
                <a:lnTo>
                  <a:pt x="5472" y="8196"/>
                </a:lnTo>
                <a:cubicBezTo>
                  <a:pt x="5815" y="8260"/>
                  <a:pt x="6433" y="8284"/>
                  <a:pt x="7179" y="8284"/>
                </a:cubicBezTo>
                <a:cubicBezTo>
                  <a:pt x="9666" y="8284"/>
                  <a:pt x="13587" y="8014"/>
                  <a:pt x="13587" y="8014"/>
                </a:cubicBezTo>
                <a:lnTo>
                  <a:pt x="13587" y="5917"/>
                </a:lnTo>
                <a:cubicBezTo>
                  <a:pt x="13587" y="5917"/>
                  <a:pt x="10761" y="4215"/>
                  <a:pt x="10244" y="3971"/>
                </a:cubicBezTo>
                <a:cubicBezTo>
                  <a:pt x="9818" y="3698"/>
                  <a:pt x="9332" y="3576"/>
                  <a:pt x="8815" y="3576"/>
                </a:cubicBezTo>
                <a:cubicBezTo>
                  <a:pt x="8511" y="3637"/>
                  <a:pt x="8602" y="3607"/>
                  <a:pt x="8450" y="4063"/>
                </a:cubicBezTo>
                <a:cubicBezTo>
                  <a:pt x="8299" y="4519"/>
                  <a:pt x="9849" y="5917"/>
                  <a:pt x="9849" y="5917"/>
                </a:cubicBezTo>
                <a:lnTo>
                  <a:pt x="7143" y="5157"/>
                </a:lnTo>
                <a:cubicBezTo>
                  <a:pt x="6809" y="4245"/>
                  <a:pt x="6566" y="3333"/>
                  <a:pt x="6384" y="2421"/>
                </a:cubicBezTo>
                <a:cubicBezTo>
                  <a:pt x="6080" y="810"/>
                  <a:pt x="4378" y="658"/>
                  <a:pt x="4377" y="658"/>
                </a:cubicBezTo>
                <a:lnTo>
                  <a:pt x="4377" y="658"/>
                </a:lnTo>
                <a:lnTo>
                  <a:pt x="5198" y="5522"/>
                </a:lnTo>
                <a:lnTo>
                  <a:pt x="4347" y="5066"/>
                </a:lnTo>
                <a:cubicBezTo>
                  <a:pt x="3922" y="4002"/>
                  <a:pt x="3648" y="2908"/>
                  <a:pt x="3496" y="1783"/>
                </a:cubicBezTo>
                <a:cubicBezTo>
                  <a:pt x="3219" y="193"/>
                  <a:pt x="2226" y="0"/>
                  <a:pt x="1762" y="0"/>
                </a:cubicBez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0" name="Google Shape;3854;p72">
            <a:extLst>
              <a:ext uri="{FF2B5EF4-FFF2-40B4-BE49-F238E27FC236}">
                <a16:creationId xmlns:a16="http://schemas.microsoft.com/office/drawing/2014/main" id="{6B275787-DB3E-448B-AEB2-DAD27A669524}"/>
              </a:ext>
            </a:extLst>
          </p:cNvPr>
          <p:cNvSpPr/>
          <p:nvPr/>
        </p:nvSpPr>
        <p:spPr>
          <a:xfrm>
            <a:off x="3978624" y="4206600"/>
            <a:ext cx="69629" cy="56532"/>
          </a:xfrm>
          <a:custGeom>
            <a:avLst/>
            <a:gdLst/>
            <a:ahLst/>
            <a:cxnLst/>
            <a:rect l="l" t="t" r="r" b="b"/>
            <a:pathLst>
              <a:path w="4291" h="3675" extrusionOk="0">
                <a:moveTo>
                  <a:pt x="2271" y="1"/>
                </a:moveTo>
                <a:cubicBezTo>
                  <a:pt x="2213" y="1"/>
                  <a:pt x="2156" y="3"/>
                  <a:pt x="2098" y="8"/>
                </a:cubicBezTo>
                <a:cubicBezTo>
                  <a:pt x="517" y="282"/>
                  <a:pt x="1" y="2288"/>
                  <a:pt x="1247" y="3261"/>
                </a:cubicBezTo>
                <a:cubicBezTo>
                  <a:pt x="1602" y="3547"/>
                  <a:pt x="2004" y="3674"/>
                  <a:pt x="2396" y="3674"/>
                </a:cubicBezTo>
                <a:cubicBezTo>
                  <a:pt x="3377" y="3674"/>
                  <a:pt x="4291" y="2871"/>
                  <a:pt x="4226" y="1741"/>
                </a:cubicBezTo>
                <a:cubicBezTo>
                  <a:pt x="4111" y="735"/>
                  <a:pt x="3262" y="1"/>
                  <a:pt x="2271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" name="Google Shape;3855;p72">
            <a:extLst>
              <a:ext uri="{FF2B5EF4-FFF2-40B4-BE49-F238E27FC236}">
                <a16:creationId xmlns:a16="http://schemas.microsoft.com/office/drawing/2014/main" id="{A7038C4D-1CA9-4B93-ADF9-3D7608052B70}"/>
              </a:ext>
            </a:extLst>
          </p:cNvPr>
          <p:cNvSpPr/>
          <p:nvPr/>
        </p:nvSpPr>
        <p:spPr>
          <a:xfrm>
            <a:off x="4411182" y="4224860"/>
            <a:ext cx="92249" cy="67762"/>
          </a:xfrm>
          <a:custGeom>
            <a:avLst/>
            <a:gdLst/>
            <a:ahLst/>
            <a:cxnLst/>
            <a:rect l="l" t="t" r="r" b="b"/>
            <a:pathLst>
              <a:path w="5685" h="4405" extrusionOk="0">
                <a:moveTo>
                  <a:pt x="1" y="250"/>
                </a:moveTo>
                <a:lnTo>
                  <a:pt x="183" y="311"/>
                </a:lnTo>
                <a:lnTo>
                  <a:pt x="100" y="255"/>
                </a:lnTo>
                <a:lnTo>
                  <a:pt x="100" y="255"/>
                </a:lnTo>
                <a:cubicBezTo>
                  <a:pt x="67" y="253"/>
                  <a:pt x="34" y="251"/>
                  <a:pt x="1" y="250"/>
                </a:cubicBezTo>
                <a:close/>
                <a:moveTo>
                  <a:pt x="1662" y="0"/>
                </a:moveTo>
                <a:cubicBezTo>
                  <a:pt x="1131" y="0"/>
                  <a:pt x="602" y="84"/>
                  <a:pt x="92" y="250"/>
                </a:cubicBezTo>
                <a:lnTo>
                  <a:pt x="100" y="255"/>
                </a:lnTo>
                <a:lnTo>
                  <a:pt x="100" y="255"/>
                </a:lnTo>
                <a:cubicBezTo>
                  <a:pt x="1578" y="352"/>
                  <a:pt x="2870" y="1283"/>
                  <a:pt x="3435" y="2651"/>
                </a:cubicBezTo>
                <a:cubicBezTo>
                  <a:pt x="3557" y="3077"/>
                  <a:pt x="3739" y="3472"/>
                  <a:pt x="3922" y="3867"/>
                </a:cubicBezTo>
                <a:cubicBezTo>
                  <a:pt x="4101" y="4201"/>
                  <a:pt x="4455" y="4405"/>
                  <a:pt x="4835" y="4405"/>
                </a:cubicBezTo>
                <a:cubicBezTo>
                  <a:pt x="4905" y="4405"/>
                  <a:pt x="4976" y="4398"/>
                  <a:pt x="5046" y="4384"/>
                </a:cubicBezTo>
                <a:cubicBezTo>
                  <a:pt x="5289" y="4293"/>
                  <a:pt x="5502" y="4110"/>
                  <a:pt x="5593" y="3837"/>
                </a:cubicBezTo>
                <a:cubicBezTo>
                  <a:pt x="5685" y="3563"/>
                  <a:pt x="5685" y="3289"/>
                  <a:pt x="5654" y="3016"/>
                </a:cubicBezTo>
                <a:cubicBezTo>
                  <a:pt x="5441" y="1830"/>
                  <a:pt x="4651" y="827"/>
                  <a:pt x="3557" y="371"/>
                </a:cubicBezTo>
                <a:cubicBezTo>
                  <a:pt x="2942" y="122"/>
                  <a:pt x="2301" y="0"/>
                  <a:pt x="166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" name="Google Shape;3856;p72">
            <a:extLst>
              <a:ext uri="{FF2B5EF4-FFF2-40B4-BE49-F238E27FC236}">
                <a16:creationId xmlns:a16="http://schemas.microsoft.com/office/drawing/2014/main" id="{18426B36-B7D8-425F-BAB1-92705CB6FC51}"/>
              </a:ext>
            </a:extLst>
          </p:cNvPr>
          <p:cNvSpPr/>
          <p:nvPr/>
        </p:nvSpPr>
        <p:spPr>
          <a:xfrm>
            <a:off x="4084180" y="3643171"/>
            <a:ext cx="230842" cy="93651"/>
          </a:xfrm>
          <a:custGeom>
            <a:avLst/>
            <a:gdLst/>
            <a:ahLst/>
            <a:cxnLst/>
            <a:rect l="l" t="t" r="r" b="b"/>
            <a:pathLst>
              <a:path w="14226" h="6088" extrusionOk="0">
                <a:moveTo>
                  <a:pt x="12106" y="0"/>
                </a:moveTo>
                <a:cubicBezTo>
                  <a:pt x="12000" y="0"/>
                  <a:pt x="11895" y="4"/>
                  <a:pt x="11794" y="9"/>
                </a:cubicBezTo>
                <a:lnTo>
                  <a:pt x="2584" y="404"/>
                </a:lnTo>
                <a:cubicBezTo>
                  <a:pt x="1854" y="434"/>
                  <a:pt x="1003" y="495"/>
                  <a:pt x="517" y="1042"/>
                </a:cubicBezTo>
                <a:cubicBezTo>
                  <a:pt x="0" y="1620"/>
                  <a:pt x="31" y="2440"/>
                  <a:pt x="152" y="3200"/>
                </a:cubicBezTo>
                <a:cubicBezTo>
                  <a:pt x="274" y="3930"/>
                  <a:pt x="487" y="4690"/>
                  <a:pt x="274" y="5419"/>
                </a:cubicBezTo>
                <a:lnTo>
                  <a:pt x="14225" y="6088"/>
                </a:lnTo>
                <a:cubicBezTo>
                  <a:pt x="13526" y="4842"/>
                  <a:pt x="13374" y="3383"/>
                  <a:pt x="13861" y="1620"/>
                </a:cubicBezTo>
                <a:cubicBezTo>
                  <a:pt x="13921" y="1194"/>
                  <a:pt x="13800" y="799"/>
                  <a:pt x="13526" y="465"/>
                </a:cubicBezTo>
                <a:cubicBezTo>
                  <a:pt x="13197" y="85"/>
                  <a:pt x="12636" y="0"/>
                  <a:pt x="12106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" name="Google Shape;3857;p72">
            <a:extLst>
              <a:ext uri="{FF2B5EF4-FFF2-40B4-BE49-F238E27FC236}">
                <a16:creationId xmlns:a16="http://schemas.microsoft.com/office/drawing/2014/main" id="{5F762EC7-A3BC-4FB6-A807-FBBFDA2D64F6}"/>
              </a:ext>
            </a:extLst>
          </p:cNvPr>
          <p:cNvSpPr/>
          <p:nvPr/>
        </p:nvSpPr>
        <p:spPr>
          <a:xfrm>
            <a:off x="4093056" y="3712948"/>
            <a:ext cx="197301" cy="38903"/>
          </a:xfrm>
          <a:custGeom>
            <a:avLst/>
            <a:gdLst/>
            <a:ahLst/>
            <a:cxnLst/>
            <a:rect l="l" t="t" r="r" b="b"/>
            <a:pathLst>
              <a:path w="12159" h="2529" extrusionOk="0">
                <a:moveTo>
                  <a:pt x="0" y="427"/>
                </a:moveTo>
                <a:lnTo>
                  <a:pt x="0" y="427"/>
                </a:lnTo>
                <a:cubicBezTo>
                  <a:pt x="3" y="431"/>
                  <a:pt x="6" y="434"/>
                  <a:pt x="9" y="438"/>
                </a:cubicBezTo>
                <a:lnTo>
                  <a:pt x="9" y="438"/>
                </a:lnTo>
                <a:cubicBezTo>
                  <a:pt x="7" y="434"/>
                  <a:pt x="4" y="430"/>
                  <a:pt x="0" y="427"/>
                </a:cubicBezTo>
                <a:close/>
                <a:moveTo>
                  <a:pt x="12157" y="0"/>
                </a:moveTo>
                <a:cubicBezTo>
                  <a:pt x="12120" y="0"/>
                  <a:pt x="11517" y="444"/>
                  <a:pt x="10487" y="974"/>
                </a:cubicBezTo>
                <a:cubicBezTo>
                  <a:pt x="9089" y="1673"/>
                  <a:pt x="7599" y="2129"/>
                  <a:pt x="6019" y="2281"/>
                </a:cubicBezTo>
                <a:cubicBezTo>
                  <a:pt x="5662" y="2319"/>
                  <a:pt x="5306" y="2336"/>
                  <a:pt x="4949" y="2336"/>
                </a:cubicBezTo>
                <a:cubicBezTo>
                  <a:pt x="4455" y="2336"/>
                  <a:pt x="3960" y="2304"/>
                  <a:pt x="3465" y="2251"/>
                </a:cubicBezTo>
                <a:cubicBezTo>
                  <a:pt x="2766" y="2160"/>
                  <a:pt x="2098" y="1947"/>
                  <a:pt x="1490" y="1643"/>
                </a:cubicBezTo>
                <a:cubicBezTo>
                  <a:pt x="917" y="1341"/>
                  <a:pt x="403" y="920"/>
                  <a:pt x="9" y="438"/>
                </a:cubicBezTo>
                <a:lnTo>
                  <a:pt x="9" y="438"/>
                </a:lnTo>
                <a:cubicBezTo>
                  <a:pt x="31" y="471"/>
                  <a:pt x="34" y="522"/>
                  <a:pt x="61" y="549"/>
                </a:cubicBezTo>
                <a:cubicBezTo>
                  <a:pt x="122" y="670"/>
                  <a:pt x="213" y="761"/>
                  <a:pt x="304" y="853"/>
                </a:cubicBezTo>
                <a:cubicBezTo>
                  <a:pt x="608" y="1248"/>
                  <a:pt x="973" y="1552"/>
                  <a:pt x="1429" y="1765"/>
                </a:cubicBezTo>
                <a:cubicBezTo>
                  <a:pt x="2037" y="2099"/>
                  <a:pt x="2736" y="2312"/>
                  <a:pt x="3435" y="2433"/>
                </a:cubicBezTo>
                <a:cubicBezTo>
                  <a:pt x="3907" y="2498"/>
                  <a:pt x="4380" y="2529"/>
                  <a:pt x="4848" y="2529"/>
                </a:cubicBezTo>
                <a:cubicBezTo>
                  <a:pt x="5253" y="2529"/>
                  <a:pt x="5654" y="2506"/>
                  <a:pt x="6049" y="2464"/>
                </a:cubicBezTo>
                <a:cubicBezTo>
                  <a:pt x="7630" y="2312"/>
                  <a:pt x="9149" y="1856"/>
                  <a:pt x="10548" y="1096"/>
                </a:cubicBezTo>
                <a:cubicBezTo>
                  <a:pt x="10973" y="883"/>
                  <a:pt x="11368" y="609"/>
                  <a:pt x="11763" y="336"/>
                </a:cubicBezTo>
                <a:cubicBezTo>
                  <a:pt x="11915" y="245"/>
                  <a:pt x="12037" y="123"/>
                  <a:pt x="12159" y="2"/>
                </a:cubicBezTo>
                <a:cubicBezTo>
                  <a:pt x="12159" y="1"/>
                  <a:pt x="12158" y="0"/>
                  <a:pt x="12157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" name="Google Shape;3858;p72">
            <a:extLst>
              <a:ext uri="{FF2B5EF4-FFF2-40B4-BE49-F238E27FC236}">
                <a16:creationId xmlns:a16="http://schemas.microsoft.com/office/drawing/2014/main" id="{2FD38E91-D783-4BA6-ABAD-BA7491E00ACA}"/>
              </a:ext>
            </a:extLst>
          </p:cNvPr>
          <p:cNvSpPr/>
          <p:nvPr/>
        </p:nvSpPr>
        <p:spPr>
          <a:xfrm>
            <a:off x="4172956" y="3648724"/>
            <a:ext cx="15805" cy="102603"/>
          </a:xfrm>
          <a:custGeom>
            <a:avLst/>
            <a:gdLst/>
            <a:ahLst/>
            <a:cxnLst/>
            <a:rect l="l" t="t" r="r" b="b"/>
            <a:pathLst>
              <a:path w="974" h="6670" extrusionOk="0">
                <a:moveTo>
                  <a:pt x="791" y="0"/>
                </a:moveTo>
                <a:cubicBezTo>
                  <a:pt x="714" y="0"/>
                  <a:pt x="653" y="29"/>
                  <a:pt x="608" y="73"/>
                </a:cubicBezTo>
                <a:cubicBezTo>
                  <a:pt x="365" y="225"/>
                  <a:pt x="183" y="438"/>
                  <a:pt x="122" y="711"/>
                </a:cubicBezTo>
                <a:cubicBezTo>
                  <a:pt x="0" y="1076"/>
                  <a:pt x="0" y="1471"/>
                  <a:pt x="61" y="1836"/>
                </a:cubicBezTo>
                <a:cubicBezTo>
                  <a:pt x="152" y="2262"/>
                  <a:pt x="213" y="2718"/>
                  <a:pt x="304" y="3204"/>
                </a:cubicBezTo>
                <a:cubicBezTo>
                  <a:pt x="456" y="4146"/>
                  <a:pt x="608" y="5028"/>
                  <a:pt x="730" y="5666"/>
                </a:cubicBezTo>
                <a:cubicBezTo>
                  <a:pt x="760" y="6000"/>
                  <a:pt x="852" y="6365"/>
                  <a:pt x="973" y="6669"/>
                </a:cubicBezTo>
                <a:cubicBezTo>
                  <a:pt x="973" y="6335"/>
                  <a:pt x="943" y="6000"/>
                  <a:pt x="882" y="5666"/>
                </a:cubicBezTo>
                <a:cubicBezTo>
                  <a:pt x="791" y="5028"/>
                  <a:pt x="639" y="4146"/>
                  <a:pt x="487" y="3174"/>
                </a:cubicBezTo>
                <a:cubicBezTo>
                  <a:pt x="396" y="2718"/>
                  <a:pt x="335" y="2262"/>
                  <a:pt x="244" y="1836"/>
                </a:cubicBezTo>
                <a:cubicBezTo>
                  <a:pt x="183" y="1471"/>
                  <a:pt x="183" y="1107"/>
                  <a:pt x="244" y="742"/>
                </a:cubicBezTo>
                <a:cubicBezTo>
                  <a:pt x="304" y="499"/>
                  <a:pt x="456" y="286"/>
                  <a:pt x="639" y="134"/>
                </a:cubicBezTo>
                <a:cubicBezTo>
                  <a:pt x="700" y="104"/>
                  <a:pt x="791" y="43"/>
                  <a:pt x="882" y="12"/>
                </a:cubicBezTo>
                <a:cubicBezTo>
                  <a:pt x="849" y="4"/>
                  <a:pt x="819" y="0"/>
                  <a:pt x="79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" name="Google Shape;3859;p72">
            <a:extLst>
              <a:ext uri="{FF2B5EF4-FFF2-40B4-BE49-F238E27FC236}">
                <a16:creationId xmlns:a16="http://schemas.microsoft.com/office/drawing/2014/main" id="{BA27D3A5-AFA4-44ED-ACF5-AF1BF4DA40D1}"/>
              </a:ext>
            </a:extLst>
          </p:cNvPr>
          <p:cNvSpPr/>
          <p:nvPr/>
        </p:nvSpPr>
        <p:spPr>
          <a:xfrm>
            <a:off x="4247438" y="3644586"/>
            <a:ext cx="19245" cy="84760"/>
          </a:xfrm>
          <a:custGeom>
            <a:avLst/>
            <a:gdLst/>
            <a:ahLst/>
            <a:cxnLst/>
            <a:rect l="l" t="t" r="r" b="b"/>
            <a:pathLst>
              <a:path w="1186" h="5510" extrusionOk="0">
                <a:moveTo>
                  <a:pt x="65" y="0"/>
                </a:moveTo>
                <a:cubicBezTo>
                  <a:pt x="23" y="0"/>
                  <a:pt x="0" y="8"/>
                  <a:pt x="0" y="8"/>
                </a:cubicBezTo>
                <a:cubicBezTo>
                  <a:pt x="0" y="38"/>
                  <a:pt x="61" y="38"/>
                  <a:pt x="183" y="99"/>
                </a:cubicBezTo>
                <a:cubicBezTo>
                  <a:pt x="335" y="221"/>
                  <a:pt x="456" y="403"/>
                  <a:pt x="487" y="585"/>
                </a:cubicBezTo>
                <a:cubicBezTo>
                  <a:pt x="547" y="1102"/>
                  <a:pt x="608" y="1832"/>
                  <a:pt x="699" y="2622"/>
                </a:cubicBezTo>
                <a:cubicBezTo>
                  <a:pt x="821" y="3412"/>
                  <a:pt x="912" y="4142"/>
                  <a:pt x="1003" y="4658"/>
                </a:cubicBezTo>
                <a:cubicBezTo>
                  <a:pt x="1003" y="4932"/>
                  <a:pt x="1064" y="5236"/>
                  <a:pt x="1155" y="5509"/>
                </a:cubicBezTo>
                <a:cubicBezTo>
                  <a:pt x="1186" y="5205"/>
                  <a:pt x="1155" y="4932"/>
                  <a:pt x="1125" y="4658"/>
                </a:cubicBezTo>
                <a:cubicBezTo>
                  <a:pt x="1064" y="4111"/>
                  <a:pt x="1003" y="3412"/>
                  <a:pt x="912" y="2591"/>
                </a:cubicBezTo>
                <a:cubicBezTo>
                  <a:pt x="790" y="1801"/>
                  <a:pt x="730" y="1102"/>
                  <a:pt x="608" y="555"/>
                </a:cubicBezTo>
                <a:cubicBezTo>
                  <a:pt x="547" y="342"/>
                  <a:pt x="426" y="160"/>
                  <a:pt x="243" y="38"/>
                </a:cubicBezTo>
                <a:cubicBezTo>
                  <a:pt x="167" y="8"/>
                  <a:pt x="107" y="0"/>
                  <a:pt x="65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6" name="Google Shape;3860;p72">
            <a:extLst>
              <a:ext uri="{FF2B5EF4-FFF2-40B4-BE49-F238E27FC236}">
                <a16:creationId xmlns:a16="http://schemas.microsoft.com/office/drawing/2014/main" id="{BE7D0C24-0AF0-4579-91C7-71538FB1FDA5}"/>
              </a:ext>
            </a:extLst>
          </p:cNvPr>
          <p:cNvSpPr/>
          <p:nvPr/>
        </p:nvSpPr>
        <p:spPr>
          <a:xfrm>
            <a:off x="4103912" y="3649370"/>
            <a:ext cx="20235" cy="80914"/>
          </a:xfrm>
          <a:custGeom>
            <a:avLst/>
            <a:gdLst/>
            <a:ahLst/>
            <a:cxnLst/>
            <a:rect l="l" t="t" r="r" b="b"/>
            <a:pathLst>
              <a:path w="1247" h="5260" extrusionOk="0">
                <a:moveTo>
                  <a:pt x="1246" y="1"/>
                </a:moveTo>
                <a:cubicBezTo>
                  <a:pt x="942" y="31"/>
                  <a:pt x="699" y="183"/>
                  <a:pt x="517" y="426"/>
                </a:cubicBezTo>
                <a:cubicBezTo>
                  <a:pt x="304" y="669"/>
                  <a:pt x="182" y="973"/>
                  <a:pt x="91" y="1277"/>
                </a:cubicBezTo>
                <a:cubicBezTo>
                  <a:pt x="30" y="1642"/>
                  <a:pt x="0" y="2037"/>
                  <a:pt x="61" y="2402"/>
                </a:cubicBezTo>
                <a:cubicBezTo>
                  <a:pt x="122" y="3192"/>
                  <a:pt x="213" y="3922"/>
                  <a:pt x="274" y="4408"/>
                </a:cubicBezTo>
                <a:cubicBezTo>
                  <a:pt x="304" y="4712"/>
                  <a:pt x="365" y="4986"/>
                  <a:pt x="426" y="5259"/>
                </a:cubicBezTo>
                <a:cubicBezTo>
                  <a:pt x="456" y="4955"/>
                  <a:pt x="456" y="4682"/>
                  <a:pt x="426" y="4408"/>
                </a:cubicBezTo>
                <a:cubicBezTo>
                  <a:pt x="395" y="3891"/>
                  <a:pt x="334" y="3192"/>
                  <a:pt x="274" y="2402"/>
                </a:cubicBezTo>
                <a:cubicBezTo>
                  <a:pt x="243" y="2037"/>
                  <a:pt x="243" y="1673"/>
                  <a:pt x="304" y="1308"/>
                </a:cubicBezTo>
                <a:cubicBezTo>
                  <a:pt x="334" y="1034"/>
                  <a:pt x="456" y="761"/>
                  <a:pt x="638" y="518"/>
                </a:cubicBezTo>
                <a:cubicBezTo>
                  <a:pt x="790" y="305"/>
                  <a:pt x="1003" y="122"/>
                  <a:pt x="124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7" name="Google Shape;3861;p72">
            <a:extLst>
              <a:ext uri="{FF2B5EF4-FFF2-40B4-BE49-F238E27FC236}">
                <a16:creationId xmlns:a16="http://schemas.microsoft.com/office/drawing/2014/main" id="{50E1126A-A132-4D7E-A736-EAB0B69AC51A}"/>
              </a:ext>
            </a:extLst>
          </p:cNvPr>
          <p:cNvSpPr/>
          <p:nvPr/>
        </p:nvSpPr>
        <p:spPr>
          <a:xfrm>
            <a:off x="2969482" y="4483524"/>
            <a:ext cx="564756" cy="634514"/>
          </a:xfrm>
          <a:custGeom>
            <a:avLst/>
            <a:gdLst/>
            <a:ahLst/>
            <a:cxnLst/>
            <a:rect l="l" t="t" r="r" b="b"/>
            <a:pathLst>
              <a:path w="34804" h="41248" extrusionOk="0">
                <a:moveTo>
                  <a:pt x="1673" y="0"/>
                </a:moveTo>
                <a:lnTo>
                  <a:pt x="1" y="41156"/>
                </a:lnTo>
                <a:lnTo>
                  <a:pt x="15320" y="41156"/>
                </a:lnTo>
                <a:lnTo>
                  <a:pt x="16080" y="24499"/>
                </a:lnTo>
                <a:lnTo>
                  <a:pt x="18846" y="41156"/>
                </a:lnTo>
                <a:lnTo>
                  <a:pt x="34804" y="41247"/>
                </a:lnTo>
                <a:cubicBezTo>
                  <a:pt x="34804" y="41247"/>
                  <a:pt x="33679" y="3739"/>
                  <a:pt x="33679" y="1763"/>
                </a:cubicBezTo>
                <a:lnTo>
                  <a:pt x="1673" y="0"/>
                </a:lnTo>
                <a:close/>
              </a:path>
            </a:pathLst>
          </a:custGeom>
          <a:solidFill>
            <a:srgbClr val="F5AA79"/>
          </a:solidFill>
          <a:ln w="9875" cap="flat" cmpd="sng">
            <a:solidFill>
              <a:srgbClr val="F5AA78"/>
            </a:solidFill>
            <a:prstDash val="solid"/>
            <a:miter lim="3039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8" name="Google Shape;3862;p72">
            <a:extLst>
              <a:ext uri="{FF2B5EF4-FFF2-40B4-BE49-F238E27FC236}">
                <a16:creationId xmlns:a16="http://schemas.microsoft.com/office/drawing/2014/main" id="{EDE22F97-221B-40AD-8937-6A898FB69481}"/>
              </a:ext>
            </a:extLst>
          </p:cNvPr>
          <p:cNvSpPr/>
          <p:nvPr/>
        </p:nvSpPr>
        <p:spPr>
          <a:xfrm>
            <a:off x="2620282" y="3752712"/>
            <a:ext cx="405946" cy="608732"/>
          </a:xfrm>
          <a:custGeom>
            <a:avLst/>
            <a:gdLst/>
            <a:ahLst/>
            <a:cxnLst/>
            <a:rect l="l" t="t" r="r" b="b"/>
            <a:pathLst>
              <a:path w="25017" h="39572" extrusionOk="0">
                <a:moveTo>
                  <a:pt x="25016" y="0"/>
                </a:moveTo>
                <a:lnTo>
                  <a:pt x="25016" y="0"/>
                </a:lnTo>
                <a:cubicBezTo>
                  <a:pt x="20670" y="1490"/>
                  <a:pt x="16262" y="26171"/>
                  <a:pt x="16262" y="26171"/>
                </a:cubicBezTo>
                <a:lnTo>
                  <a:pt x="6050" y="16687"/>
                </a:lnTo>
                <a:lnTo>
                  <a:pt x="1" y="21611"/>
                </a:lnTo>
                <a:lnTo>
                  <a:pt x="8147" y="33770"/>
                </a:lnTo>
                <a:cubicBezTo>
                  <a:pt x="10650" y="37493"/>
                  <a:pt x="14798" y="39571"/>
                  <a:pt x="19060" y="39571"/>
                </a:cubicBezTo>
                <a:cubicBezTo>
                  <a:pt x="20957" y="39571"/>
                  <a:pt x="22876" y="39160"/>
                  <a:pt x="24682" y="38299"/>
                </a:cubicBezTo>
                <a:lnTo>
                  <a:pt x="25016" y="0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9" name="Google Shape;3863;p72">
            <a:extLst>
              <a:ext uri="{FF2B5EF4-FFF2-40B4-BE49-F238E27FC236}">
                <a16:creationId xmlns:a16="http://schemas.microsoft.com/office/drawing/2014/main" id="{A4CF8534-D5E6-4202-9B56-97106FA2889F}"/>
              </a:ext>
            </a:extLst>
          </p:cNvPr>
          <p:cNvSpPr/>
          <p:nvPr/>
        </p:nvSpPr>
        <p:spPr>
          <a:xfrm>
            <a:off x="2481690" y="3391276"/>
            <a:ext cx="755632" cy="1201681"/>
          </a:xfrm>
          <a:custGeom>
            <a:avLst/>
            <a:gdLst/>
            <a:ahLst/>
            <a:cxnLst/>
            <a:rect l="l" t="t" r="r" b="b"/>
            <a:pathLst>
              <a:path w="46567" h="78118" extrusionOk="0">
                <a:moveTo>
                  <a:pt x="1" y="0"/>
                </a:moveTo>
                <a:lnTo>
                  <a:pt x="1733" y="23679"/>
                </a:lnTo>
                <a:lnTo>
                  <a:pt x="30153" y="78117"/>
                </a:lnTo>
                <a:lnTo>
                  <a:pt x="46567" y="68634"/>
                </a:lnTo>
                <a:lnTo>
                  <a:pt x="18572" y="15381"/>
                </a:lnTo>
                <a:lnTo>
                  <a:pt x="1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" name="Google Shape;3864;p72">
            <a:extLst>
              <a:ext uri="{FF2B5EF4-FFF2-40B4-BE49-F238E27FC236}">
                <a16:creationId xmlns:a16="http://schemas.microsoft.com/office/drawing/2014/main" id="{59249573-DE37-42A5-A58F-090A1F5DE71E}"/>
              </a:ext>
            </a:extLst>
          </p:cNvPr>
          <p:cNvSpPr/>
          <p:nvPr/>
        </p:nvSpPr>
        <p:spPr>
          <a:xfrm>
            <a:off x="2481690" y="3391276"/>
            <a:ext cx="305810" cy="377881"/>
          </a:xfrm>
          <a:custGeom>
            <a:avLst/>
            <a:gdLst/>
            <a:ahLst/>
            <a:cxnLst/>
            <a:rect l="l" t="t" r="r" b="b"/>
            <a:pathLst>
              <a:path w="18846" h="24565" extrusionOk="0">
                <a:moveTo>
                  <a:pt x="1" y="0"/>
                </a:moveTo>
                <a:lnTo>
                  <a:pt x="1733" y="23496"/>
                </a:lnTo>
                <a:cubicBezTo>
                  <a:pt x="2664" y="24230"/>
                  <a:pt x="3730" y="24565"/>
                  <a:pt x="4772" y="24565"/>
                </a:cubicBezTo>
                <a:cubicBezTo>
                  <a:pt x="7098" y="24565"/>
                  <a:pt x="9310" y="22898"/>
                  <a:pt x="9666" y="20274"/>
                </a:cubicBezTo>
                <a:cubicBezTo>
                  <a:pt x="10492" y="20941"/>
                  <a:pt x="11413" y="21235"/>
                  <a:pt x="12306" y="21235"/>
                </a:cubicBezTo>
                <a:cubicBezTo>
                  <a:pt x="14832" y="21235"/>
                  <a:pt x="17133" y="18885"/>
                  <a:pt x="16414" y="15988"/>
                </a:cubicBezTo>
                <a:lnTo>
                  <a:pt x="16414" y="15988"/>
                </a:lnTo>
                <a:lnTo>
                  <a:pt x="16566" y="16080"/>
                </a:lnTo>
                <a:cubicBezTo>
                  <a:pt x="16834" y="16234"/>
                  <a:pt x="17126" y="16308"/>
                  <a:pt x="17414" y="16308"/>
                </a:cubicBezTo>
                <a:cubicBezTo>
                  <a:pt x="17976" y="16308"/>
                  <a:pt x="18524" y="16025"/>
                  <a:pt x="18846" y="15502"/>
                </a:cubicBez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" name="Google Shape;3865;p72">
            <a:extLst>
              <a:ext uri="{FF2B5EF4-FFF2-40B4-BE49-F238E27FC236}">
                <a16:creationId xmlns:a16="http://schemas.microsoft.com/office/drawing/2014/main" id="{FA24F224-55B3-448B-9C35-C00068E2B7FF}"/>
              </a:ext>
            </a:extLst>
          </p:cNvPr>
          <p:cNvSpPr/>
          <p:nvPr/>
        </p:nvSpPr>
        <p:spPr>
          <a:xfrm>
            <a:off x="2481690" y="3391276"/>
            <a:ext cx="123324" cy="154367"/>
          </a:xfrm>
          <a:custGeom>
            <a:avLst/>
            <a:gdLst/>
            <a:ahLst/>
            <a:cxnLst/>
            <a:rect l="l" t="t" r="r" b="b"/>
            <a:pathLst>
              <a:path w="7600" h="10035" extrusionOk="0">
                <a:moveTo>
                  <a:pt x="1" y="0"/>
                </a:moveTo>
                <a:lnTo>
                  <a:pt x="700" y="9514"/>
                </a:lnTo>
                <a:cubicBezTo>
                  <a:pt x="700" y="9514"/>
                  <a:pt x="1519" y="10034"/>
                  <a:pt x="2703" y="10034"/>
                </a:cubicBezTo>
                <a:cubicBezTo>
                  <a:pt x="4079" y="10034"/>
                  <a:pt x="5949" y="9332"/>
                  <a:pt x="7599" y="6292"/>
                </a:cubicBezTo>
                <a:lnTo>
                  <a:pt x="1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" name="Google Shape;3866;p72">
            <a:extLst>
              <a:ext uri="{FF2B5EF4-FFF2-40B4-BE49-F238E27FC236}">
                <a16:creationId xmlns:a16="http://schemas.microsoft.com/office/drawing/2014/main" id="{867D51FE-0840-4D63-B26B-13A57FB92B2A}"/>
              </a:ext>
            </a:extLst>
          </p:cNvPr>
          <p:cNvSpPr/>
          <p:nvPr/>
        </p:nvSpPr>
        <p:spPr>
          <a:xfrm>
            <a:off x="2636557" y="3704087"/>
            <a:ext cx="436533" cy="820601"/>
          </a:xfrm>
          <a:custGeom>
            <a:avLst/>
            <a:gdLst/>
            <a:ahLst/>
            <a:cxnLst/>
            <a:rect l="l" t="t" r="r" b="b"/>
            <a:pathLst>
              <a:path w="26902" h="53345" extrusionOk="0">
                <a:moveTo>
                  <a:pt x="62" y="0"/>
                </a:moveTo>
                <a:lnTo>
                  <a:pt x="62" y="0"/>
                </a:lnTo>
                <a:cubicBezTo>
                  <a:pt x="1" y="30"/>
                  <a:pt x="5958" y="12006"/>
                  <a:pt x="13375" y="26718"/>
                </a:cubicBezTo>
                <a:cubicBezTo>
                  <a:pt x="20782" y="41441"/>
                  <a:pt x="26795" y="53344"/>
                  <a:pt x="26870" y="53344"/>
                </a:cubicBezTo>
                <a:cubicBezTo>
                  <a:pt x="26870" y="53344"/>
                  <a:pt x="26871" y="53344"/>
                  <a:pt x="26871" y="53344"/>
                </a:cubicBezTo>
                <a:cubicBezTo>
                  <a:pt x="26901" y="53314"/>
                  <a:pt x="20974" y="41368"/>
                  <a:pt x="13557" y="26627"/>
                </a:cubicBezTo>
                <a:cubicBezTo>
                  <a:pt x="6141" y="11915"/>
                  <a:pt x="122" y="0"/>
                  <a:pt x="6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" name="Google Shape;3867;p72">
            <a:extLst>
              <a:ext uri="{FF2B5EF4-FFF2-40B4-BE49-F238E27FC236}">
                <a16:creationId xmlns:a16="http://schemas.microsoft.com/office/drawing/2014/main" id="{7BA69A3B-3953-4704-ABA3-D29FCC5FE617}"/>
              </a:ext>
            </a:extLst>
          </p:cNvPr>
          <p:cNvSpPr/>
          <p:nvPr/>
        </p:nvSpPr>
        <p:spPr>
          <a:xfrm>
            <a:off x="2747532" y="3641417"/>
            <a:ext cx="436533" cy="820616"/>
          </a:xfrm>
          <a:custGeom>
            <a:avLst/>
            <a:gdLst/>
            <a:ahLst/>
            <a:cxnLst/>
            <a:rect l="l" t="t" r="r" b="b"/>
            <a:pathLst>
              <a:path w="26902" h="53346" extrusionOk="0">
                <a:moveTo>
                  <a:pt x="32" y="1"/>
                </a:moveTo>
                <a:cubicBezTo>
                  <a:pt x="31" y="1"/>
                  <a:pt x="31" y="1"/>
                  <a:pt x="31" y="1"/>
                </a:cubicBezTo>
                <a:cubicBezTo>
                  <a:pt x="1" y="31"/>
                  <a:pt x="5958" y="11977"/>
                  <a:pt x="13345" y="26719"/>
                </a:cubicBezTo>
                <a:cubicBezTo>
                  <a:pt x="20761" y="41430"/>
                  <a:pt x="26810" y="53345"/>
                  <a:pt x="26840" y="53345"/>
                </a:cubicBezTo>
                <a:cubicBezTo>
                  <a:pt x="26901" y="53315"/>
                  <a:pt x="20943" y="41369"/>
                  <a:pt x="13527" y="26628"/>
                </a:cubicBezTo>
                <a:cubicBezTo>
                  <a:pt x="6120" y="11904"/>
                  <a:pt x="107" y="1"/>
                  <a:pt x="3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" name="Google Shape;3868;p72">
            <a:extLst>
              <a:ext uri="{FF2B5EF4-FFF2-40B4-BE49-F238E27FC236}">
                <a16:creationId xmlns:a16="http://schemas.microsoft.com/office/drawing/2014/main" id="{4FDD60F6-0F4E-4A33-89A1-EE1B5408F689}"/>
              </a:ext>
            </a:extLst>
          </p:cNvPr>
          <p:cNvSpPr/>
          <p:nvPr/>
        </p:nvSpPr>
        <p:spPr>
          <a:xfrm>
            <a:off x="2568502" y="3878960"/>
            <a:ext cx="138609" cy="193117"/>
          </a:xfrm>
          <a:custGeom>
            <a:avLst/>
            <a:gdLst/>
            <a:ahLst/>
            <a:cxnLst/>
            <a:rect l="l" t="t" r="r" b="b"/>
            <a:pathLst>
              <a:path w="8542" h="12554" extrusionOk="0">
                <a:moveTo>
                  <a:pt x="4468" y="0"/>
                </a:moveTo>
                <a:lnTo>
                  <a:pt x="791" y="1489"/>
                </a:lnTo>
                <a:lnTo>
                  <a:pt x="0" y="4438"/>
                </a:lnTo>
                <a:lnTo>
                  <a:pt x="1277" y="9392"/>
                </a:lnTo>
                <a:lnTo>
                  <a:pt x="4256" y="12553"/>
                </a:lnTo>
                <a:lnTo>
                  <a:pt x="6262" y="10882"/>
                </a:lnTo>
                <a:lnTo>
                  <a:pt x="6383" y="7842"/>
                </a:lnTo>
                <a:lnTo>
                  <a:pt x="6626" y="6140"/>
                </a:lnTo>
                <a:cubicBezTo>
                  <a:pt x="6626" y="6140"/>
                  <a:pt x="8450" y="5562"/>
                  <a:pt x="8481" y="5289"/>
                </a:cubicBezTo>
                <a:cubicBezTo>
                  <a:pt x="8541" y="5015"/>
                  <a:pt x="8268" y="4073"/>
                  <a:pt x="7994" y="4043"/>
                </a:cubicBezTo>
                <a:cubicBezTo>
                  <a:pt x="7988" y="4042"/>
                  <a:pt x="7982" y="4042"/>
                  <a:pt x="7975" y="4042"/>
                </a:cubicBezTo>
                <a:cubicBezTo>
                  <a:pt x="7640" y="4042"/>
                  <a:pt x="5806" y="4711"/>
                  <a:pt x="5806" y="4711"/>
                </a:cubicBezTo>
                <a:cubicBezTo>
                  <a:pt x="5806" y="4711"/>
                  <a:pt x="8055" y="2918"/>
                  <a:pt x="7994" y="2644"/>
                </a:cubicBezTo>
                <a:cubicBezTo>
                  <a:pt x="7933" y="2340"/>
                  <a:pt x="7690" y="1611"/>
                  <a:pt x="7234" y="1520"/>
                </a:cubicBezTo>
                <a:cubicBezTo>
                  <a:pt x="7226" y="1519"/>
                  <a:pt x="7217" y="1518"/>
                  <a:pt x="7207" y="1518"/>
                </a:cubicBezTo>
                <a:cubicBezTo>
                  <a:pt x="6652" y="1518"/>
                  <a:pt x="3131" y="3161"/>
                  <a:pt x="3131" y="3161"/>
                </a:cubicBezTo>
                <a:lnTo>
                  <a:pt x="2553" y="4529"/>
                </a:lnTo>
                <a:lnTo>
                  <a:pt x="2037" y="2371"/>
                </a:lnTo>
                <a:cubicBezTo>
                  <a:pt x="2037" y="2371"/>
                  <a:pt x="5289" y="1489"/>
                  <a:pt x="4468" y="0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5" name="Google Shape;3869;p72">
            <a:extLst>
              <a:ext uri="{FF2B5EF4-FFF2-40B4-BE49-F238E27FC236}">
                <a16:creationId xmlns:a16="http://schemas.microsoft.com/office/drawing/2014/main" id="{C03B4465-42EE-4E09-ABA4-4DB23D710EDE}"/>
              </a:ext>
            </a:extLst>
          </p:cNvPr>
          <p:cNvSpPr/>
          <p:nvPr/>
        </p:nvSpPr>
        <p:spPr>
          <a:xfrm>
            <a:off x="2645433" y="3950952"/>
            <a:ext cx="16795" cy="35550"/>
          </a:xfrm>
          <a:custGeom>
            <a:avLst/>
            <a:gdLst/>
            <a:ahLst/>
            <a:cxnLst/>
            <a:rect l="l" t="t" r="r" b="b"/>
            <a:pathLst>
              <a:path w="1035" h="2311" extrusionOk="0">
                <a:moveTo>
                  <a:pt x="1034" y="1"/>
                </a:moveTo>
                <a:cubicBezTo>
                  <a:pt x="1034" y="1"/>
                  <a:pt x="882" y="62"/>
                  <a:pt x="700" y="214"/>
                </a:cubicBezTo>
                <a:cubicBezTo>
                  <a:pt x="244" y="639"/>
                  <a:pt x="1" y="1278"/>
                  <a:pt x="62" y="1916"/>
                </a:cubicBezTo>
                <a:cubicBezTo>
                  <a:pt x="92" y="2037"/>
                  <a:pt x="123" y="2189"/>
                  <a:pt x="183" y="2311"/>
                </a:cubicBezTo>
                <a:lnTo>
                  <a:pt x="183" y="2281"/>
                </a:lnTo>
                <a:cubicBezTo>
                  <a:pt x="123" y="1430"/>
                  <a:pt x="426" y="609"/>
                  <a:pt x="1034" y="1"/>
                </a:cubicBezTo>
                <a:close/>
              </a:path>
            </a:pathLst>
          </a:custGeom>
          <a:solidFill>
            <a:srgbClr val="AA65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6" name="Google Shape;3870;p72">
            <a:extLst>
              <a:ext uri="{FF2B5EF4-FFF2-40B4-BE49-F238E27FC236}">
                <a16:creationId xmlns:a16="http://schemas.microsoft.com/office/drawing/2014/main" id="{856765E3-F954-4A25-9255-FEB0759D50C1}"/>
              </a:ext>
            </a:extLst>
          </p:cNvPr>
          <p:cNvSpPr/>
          <p:nvPr/>
        </p:nvSpPr>
        <p:spPr>
          <a:xfrm>
            <a:off x="2620282" y="3914495"/>
            <a:ext cx="72517" cy="61732"/>
          </a:xfrm>
          <a:custGeom>
            <a:avLst/>
            <a:gdLst/>
            <a:ahLst/>
            <a:cxnLst/>
            <a:rect l="l" t="t" r="r" b="b"/>
            <a:pathLst>
              <a:path w="4469" h="4013" extrusionOk="0">
                <a:moveTo>
                  <a:pt x="4469" y="0"/>
                </a:moveTo>
                <a:lnTo>
                  <a:pt x="4469" y="0"/>
                </a:lnTo>
                <a:cubicBezTo>
                  <a:pt x="4165" y="61"/>
                  <a:pt x="3831" y="152"/>
                  <a:pt x="3527" y="274"/>
                </a:cubicBezTo>
                <a:cubicBezTo>
                  <a:pt x="2949" y="456"/>
                  <a:pt x="2159" y="699"/>
                  <a:pt x="1277" y="1034"/>
                </a:cubicBezTo>
                <a:cubicBezTo>
                  <a:pt x="1034" y="1094"/>
                  <a:pt x="852" y="1246"/>
                  <a:pt x="669" y="1398"/>
                </a:cubicBezTo>
                <a:cubicBezTo>
                  <a:pt x="517" y="1581"/>
                  <a:pt x="396" y="1763"/>
                  <a:pt x="335" y="1976"/>
                </a:cubicBezTo>
                <a:cubicBezTo>
                  <a:pt x="214" y="2341"/>
                  <a:pt x="153" y="2675"/>
                  <a:pt x="153" y="3040"/>
                </a:cubicBezTo>
                <a:cubicBezTo>
                  <a:pt x="122" y="3374"/>
                  <a:pt x="62" y="3708"/>
                  <a:pt x="1" y="4012"/>
                </a:cubicBezTo>
                <a:cubicBezTo>
                  <a:pt x="183" y="3708"/>
                  <a:pt x="274" y="3404"/>
                  <a:pt x="274" y="3040"/>
                </a:cubicBezTo>
                <a:cubicBezTo>
                  <a:pt x="305" y="2705"/>
                  <a:pt x="366" y="2371"/>
                  <a:pt x="487" y="2037"/>
                </a:cubicBezTo>
                <a:cubicBezTo>
                  <a:pt x="548" y="1854"/>
                  <a:pt x="669" y="1672"/>
                  <a:pt x="791" y="1520"/>
                </a:cubicBezTo>
                <a:cubicBezTo>
                  <a:pt x="943" y="1368"/>
                  <a:pt x="1125" y="1277"/>
                  <a:pt x="1338" y="1185"/>
                </a:cubicBezTo>
                <a:cubicBezTo>
                  <a:pt x="2220" y="882"/>
                  <a:pt x="3010" y="608"/>
                  <a:pt x="3557" y="395"/>
                </a:cubicBezTo>
                <a:cubicBezTo>
                  <a:pt x="3891" y="274"/>
                  <a:pt x="4195" y="152"/>
                  <a:pt x="4469" y="0"/>
                </a:cubicBezTo>
                <a:close/>
              </a:path>
            </a:pathLst>
          </a:custGeom>
          <a:solidFill>
            <a:srgbClr val="AA65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7" name="Google Shape;3871;p72">
            <a:extLst>
              <a:ext uri="{FF2B5EF4-FFF2-40B4-BE49-F238E27FC236}">
                <a16:creationId xmlns:a16="http://schemas.microsoft.com/office/drawing/2014/main" id="{ECC620CE-DB83-48EA-B888-C3B66C571E86}"/>
              </a:ext>
            </a:extLst>
          </p:cNvPr>
          <p:cNvSpPr/>
          <p:nvPr/>
        </p:nvSpPr>
        <p:spPr>
          <a:xfrm>
            <a:off x="2605484" y="3943937"/>
            <a:ext cx="5452" cy="21998"/>
          </a:xfrm>
          <a:custGeom>
            <a:avLst/>
            <a:gdLst/>
            <a:ahLst/>
            <a:cxnLst/>
            <a:rect l="l" t="t" r="r" b="b"/>
            <a:pathLst>
              <a:path w="336" h="1430" extrusionOk="0">
                <a:moveTo>
                  <a:pt x="305" y="1"/>
                </a:moveTo>
                <a:cubicBezTo>
                  <a:pt x="244" y="1"/>
                  <a:pt x="153" y="305"/>
                  <a:pt x="92" y="700"/>
                </a:cubicBezTo>
                <a:cubicBezTo>
                  <a:pt x="31" y="1095"/>
                  <a:pt x="1" y="1430"/>
                  <a:pt x="62" y="1430"/>
                </a:cubicBezTo>
                <a:cubicBezTo>
                  <a:pt x="122" y="1430"/>
                  <a:pt x="214" y="1126"/>
                  <a:pt x="274" y="730"/>
                </a:cubicBezTo>
                <a:cubicBezTo>
                  <a:pt x="335" y="487"/>
                  <a:pt x="335" y="244"/>
                  <a:pt x="305" y="1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" name="Google Shape;3872;p72">
            <a:extLst>
              <a:ext uri="{FF2B5EF4-FFF2-40B4-BE49-F238E27FC236}">
                <a16:creationId xmlns:a16="http://schemas.microsoft.com/office/drawing/2014/main" id="{3EEDC3E8-0FC2-4EA1-9336-9E4B08C473EB}"/>
              </a:ext>
            </a:extLst>
          </p:cNvPr>
          <p:cNvSpPr/>
          <p:nvPr/>
        </p:nvSpPr>
        <p:spPr>
          <a:xfrm>
            <a:off x="3045440" y="3626926"/>
            <a:ext cx="369451" cy="1011103"/>
          </a:xfrm>
          <a:custGeom>
            <a:avLst/>
            <a:gdLst/>
            <a:ahLst/>
            <a:cxnLst/>
            <a:rect l="l" t="t" r="r" b="b"/>
            <a:pathLst>
              <a:path w="22768" h="65729" extrusionOk="0">
                <a:moveTo>
                  <a:pt x="19545" y="1"/>
                </a:moveTo>
                <a:lnTo>
                  <a:pt x="7478" y="2767"/>
                </a:lnTo>
                <a:lnTo>
                  <a:pt x="6414" y="3648"/>
                </a:lnTo>
                <a:lnTo>
                  <a:pt x="1" y="62798"/>
                </a:lnTo>
                <a:cubicBezTo>
                  <a:pt x="2009" y="64872"/>
                  <a:pt x="7107" y="65729"/>
                  <a:pt x="11635" y="65729"/>
                </a:cubicBezTo>
                <a:cubicBezTo>
                  <a:pt x="13345" y="65729"/>
                  <a:pt x="14974" y="65607"/>
                  <a:pt x="16323" y="65382"/>
                </a:cubicBezTo>
                <a:lnTo>
                  <a:pt x="22767" y="1095"/>
                </a:lnTo>
                <a:lnTo>
                  <a:pt x="19545" y="1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" name="Google Shape;3873;p72">
            <a:extLst>
              <a:ext uri="{FF2B5EF4-FFF2-40B4-BE49-F238E27FC236}">
                <a16:creationId xmlns:a16="http://schemas.microsoft.com/office/drawing/2014/main" id="{3CAB01A2-905D-4864-8529-6A98032F42F9}"/>
              </a:ext>
            </a:extLst>
          </p:cNvPr>
          <p:cNvSpPr/>
          <p:nvPr/>
        </p:nvSpPr>
        <p:spPr>
          <a:xfrm>
            <a:off x="3302910" y="3633479"/>
            <a:ext cx="264383" cy="1092725"/>
          </a:xfrm>
          <a:custGeom>
            <a:avLst/>
            <a:gdLst/>
            <a:ahLst/>
            <a:cxnLst/>
            <a:rect l="l" t="t" r="r" b="b"/>
            <a:pathLst>
              <a:path w="16293" h="71035" extrusionOk="0">
                <a:moveTo>
                  <a:pt x="5593" y="0"/>
                </a:moveTo>
                <a:cubicBezTo>
                  <a:pt x="5593" y="0"/>
                  <a:pt x="2159" y="15077"/>
                  <a:pt x="2159" y="25016"/>
                </a:cubicBezTo>
                <a:cubicBezTo>
                  <a:pt x="2159" y="34986"/>
                  <a:pt x="0" y="71035"/>
                  <a:pt x="0" y="71035"/>
                </a:cubicBezTo>
                <a:lnTo>
                  <a:pt x="16293" y="70609"/>
                </a:lnTo>
                <a:lnTo>
                  <a:pt x="16293" y="30761"/>
                </a:lnTo>
                <a:lnTo>
                  <a:pt x="7143" y="760"/>
                </a:lnTo>
                <a:lnTo>
                  <a:pt x="5593" y="0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" name="Google Shape;3874;p72">
            <a:extLst>
              <a:ext uri="{FF2B5EF4-FFF2-40B4-BE49-F238E27FC236}">
                <a16:creationId xmlns:a16="http://schemas.microsoft.com/office/drawing/2014/main" id="{ACA78076-6895-414E-BDF7-E39DAB1CCBED}"/>
              </a:ext>
            </a:extLst>
          </p:cNvPr>
          <p:cNvSpPr/>
          <p:nvPr/>
        </p:nvSpPr>
        <p:spPr>
          <a:xfrm>
            <a:off x="2945320" y="3679767"/>
            <a:ext cx="205204" cy="1055329"/>
          </a:xfrm>
          <a:custGeom>
            <a:avLst/>
            <a:gdLst/>
            <a:ahLst/>
            <a:cxnLst/>
            <a:rect l="l" t="t" r="r" b="b"/>
            <a:pathLst>
              <a:path w="12646" h="68604" extrusionOk="0">
                <a:moveTo>
                  <a:pt x="12645" y="0"/>
                </a:moveTo>
                <a:lnTo>
                  <a:pt x="4985" y="4742"/>
                </a:lnTo>
                <a:lnTo>
                  <a:pt x="1763" y="16505"/>
                </a:lnTo>
                <a:lnTo>
                  <a:pt x="2159" y="37661"/>
                </a:lnTo>
                <a:lnTo>
                  <a:pt x="1" y="66810"/>
                </a:lnTo>
                <a:lnTo>
                  <a:pt x="6171" y="68603"/>
                </a:lnTo>
                <a:cubicBezTo>
                  <a:pt x="6596" y="65108"/>
                  <a:pt x="12645" y="1"/>
                  <a:pt x="12645" y="0"/>
                </a:cubicBez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" name="Google Shape;3875;p72">
            <a:extLst>
              <a:ext uri="{FF2B5EF4-FFF2-40B4-BE49-F238E27FC236}">
                <a16:creationId xmlns:a16="http://schemas.microsoft.com/office/drawing/2014/main" id="{5A195734-8B77-46BE-AAE7-8D36CEFAEF0C}"/>
              </a:ext>
            </a:extLst>
          </p:cNvPr>
          <p:cNvSpPr/>
          <p:nvPr/>
        </p:nvSpPr>
        <p:spPr>
          <a:xfrm>
            <a:off x="3085390" y="3226972"/>
            <a:ext cx="302369" cy="529280"/>
          </a:xfrm>
          <a:custGeom>
            <a:avLst/>
            <a:gdLst/>
            <a:ahLst/>
            <a:cxnLst/>
            <a:rect l="l" t="t" r="r" b="b"/>
            <a:pathLst>
              <a:path w="18634" h="34407" extrusionOk="0">
                <a:moveTo>
                  <a:pt x="7550" y="1"/>
                </a:moveTo>
                <a:cubicBezTo>
                  <a:pt x="5283" y="1"/>
                  <a:pt x="3004" y="455"/>
                  <a:pt x="852" y="1380"/>
                </a:cubicBezTo>
                <a:cubicBezTo>
                  <a:pt x="852" y="1380"/>
                  <a:pt x="1" y="12596"/>
                  <a:pt x="62" y="17490"/>
                </a:cubicBezTo>
                <a:cubicBezTo>
                  <a:pt x="122" y="22384"/>
                  <a:pt x="5016" y="23144"/>
                  <a:pt x="5016" y="23144"/>
                </a:cubicBezTo>
                <a:lnTo>
                  <a:pt x="5016" y="28432"/>
                </a:lnTo>
                <a:cubicBezTo>
                  <a:pt x="4986" y="31502"/>
                  <a:pt x="7357" y="34086"/>
                  <a:pt x="10427" y="34360"/>
                </a:cubicBezTo>
                <a:lnTo>
                  <a:pt x="10518" y="34390"/>
                </a:lnTo>
                <a:cubicBezTo>
                  <a:pt x="10668" y="34401"/>
                  <a:pt x="10817" y="34407"/>
                  <a:pt x="10965" y="34407"/>
                </a:cubicBezTo>
                <a:cubicBezTo>
                  <a:pt x="14053" y="34407"/>
                  <a:pt x="16638" y="32021"/>
                  <a:pt x="16871" y="28888"/>
                </a:cubicBezTo>
                <a:lnTo>
                  <a:pt x="18633" y="4086"/>
                </a:lnTo>
                <a:lnTo>
                  <a:pt x="17904" y="3538"/>
                </a:lnTo>
                <a:cubicBezTo>
                  <a:pt x="14892" y="1204"/>
                  <a:pt x="11238" y="1"/>
                  <a:pt x="7550" y="1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" name="Google Shape;3876;p72">
            <a:extLst>
              <a:ext uri="{FF2B5EF4-FFF2-40B4-BE49-F238E27FC236}">
                <a16:creationId xmlns:a16="http://schemas.microsoft.com/office/drawing/2014/main" id="{EF25FA03-3C79-4233-BE84-D8CB98C6FD8A}"/>
              </a:ext>
            </a:extLst>
          </p:cNvPr>
          <p:cNvSpPr/>
          <p:nvPr/>
        </p:nvSpPr>
        <p:spPr>
          <a:xfrm>
            <a:off x="3166280" y="3553996"/>
            <a:ext cx="104095" cy="47779"/>
          </a:xfrm>
          <a:custGeom>
            <a:avLst/>
            <a:gdLst/>
            <a:ahLst/>
            <a:cxnLst/>
            <a:rect l="l" t="t" r="r" b="b"/>
            <a:pathLst>
              <a:path w="6415" h="3106" extrusionOk="0">
                <a:moveTo>
                  <a:pt x="6414" y="0"/>
                </a:moveTo>
                <a:lnTo>
                  <a:pt x="6414" y="0"/>
                </a:lnTo>
                <a:cubicBezTo>
                  <a:pt x="4583" y="1163"/>
                  <a:pt x="2474" y="1797"/>
                  <a:pt x="326" y="1797"/>
                </a:cubicBezTo>
                <a:cubicBezTo>
                  <a:pt x="227" y="1797"/>
                  <a:pt x="129" y="1796"/>
                  <a:pt x="31" y="1793"/>
                </a:cubicBezTo>
                <a:lnTo>
                  <a:pt x="1" y="3070"/>
                </a:lnTo>
                <a:cubicBezTo>
                  <a:pt x="282" y="3094"/>
                  <a:pt x="551" y="3106"/>
                  <a:pt x="810" y="3106"/>
                </a:cubicBezTo>
                <a:cubicBezTo>
                  <a:pt x="5064" y="3106"/>
                  <a:pt x="6414" y="0"/>
                  <a:pt x="6414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" name="Google Shape;3877;p72">
            <a:extLst>
              <a:ext uri="{FF2B5EF4-FFF2-40B4-BE49-F238E27FC236}">
                <a16:creationId xmlns:a16="http://schemas.microsoft.com/office/drawing/2014/main" id="{A0759E3D-F054-496D-80BC-929959E46679}"/>
              </a:ext>
            </a:extLst>
          </p:cNvPr>
          <p:cNvSpPr/>
          <p:nvPr/>
        </p:nvSpPr>
        <p:spPr>
          <a:xfrm>
            <a:off x="3374924" y="3365171"/>
            <a:ext cx="57167" cy="78391"/>
          </a:xfrm>
          <a:custGeom>
            <a:avLst/>
            <a:gdLst/>
            <a:ahLst/>
            <a:cxnLst/>
            <a:rect l="l" t="t" r="r" b="b"/>
            <a:pathLst>
              <a:path w="3523" h="5096" extrusionOk="0">
                <a:moveTo>
                  <a:pt x="1278" y="1"/>
                </a:moveTo>
                <a:cubicBezTo>
                  <a:pt x="710" y="1"/>
                  <a:pt x="247" y="136"/>
                  <a:pt x="213" y="147"/>
                </a:cubicBezTo>
                <a:cubicBezTo>
                  <a:pt x="213" y="147"/>
                  <a:pt x="0" y="4859"/>
                  <a:pt x="0" y="4950"/>
                </a:cubicBezTo>
                <a:cubicBezTo>
                  <a:pt x="11" y="4981"/>
                  <a:pt x="410" y="5095"/>
                  <a:pt x="934" y="5095"/>
                </a:cubicBezTo>
                <a:cubicBezTo>
                  <a:pt x="1933" y="5095"/>
                  <a:pt x="3386" y="4681"/>
                  <a:pt x="3465" y="2488"/>
                </a:cubicBezTo>
                <a:cubicBezTo>
                  <a:pt x="3523" y="397"/>
                  <a:pt x="2249" y="1"/>
                  <a:pt x="1278" y="1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" name="Google Shape;3878;p72">
            <a:extLst>
              <a:ext uri="{FF2B5EF4-FFF2-40B4-BE49-F238E27FC236}">
                <a16:creationId xmlns:a16="http://schemas.microsoft.com/office/drawing/2014/main" id="{07B49A70-84DB-4818-BEFE-D8CC85BAEBDE}"/>
              </a:ext>
            </a:extLst>
          </p:cNvPr>
          <p:cNvSpPr/>
          <p:nvPr/>
        </p:nvSpPr>
        <p:spPr>
          <a:xfrm>
            <a:off x="3392189" y="3381923"/>
            <a:ext cx="25168" cy="44810"/>
          </a:xfrm>
          <a:custGeom>
            <a:avLst/>
            <a:gdLst/>
            <a:ahLst/>
            <a:cxnLst/>
            <a:rect l="l" t="t" r="r" b="b"/>
            <a:pathLst>
              <a:path w="1551" h="2913" extrusionOk="0">
                <a:moveTo>
                  <a:pt x="760" y="1"/>
                </a:moveTo>
                <a:cubicBezTo>
                  <a:pt x="638" y="1"/>
                  <a:pt x="547" y="31"/>
                  <a:pt x="426" y="92"/>
                </a:cubicBezTo>
                <a:cubicBezTo>
                  <a:pt x="365" y="122"/>
                  <a:pt x="334" y="213"/>
                  <a:pt x="304" y="304"/>
                </a:cubicBezTo>
                <a:cubicBezTo>
                  <a:pt x="274" y="426"/>
                  <a:pt x="334" y="487"/>
                  <a:pt x="334" y="487"/>
                </a:cubicBezTo>
                <a:cubicBezTo>
                  <a:pt x="365" y="487"/>
                  <a:pt x="334" y="396"/>
                  <a:pt x="395" y="304"/>
                </a:cubicBezTo>
                <a:cubicBezTo>
                  <a:pt x="440" y="215"/>
                  <a:pt x="533" y="159"/>
                  <a:pt x="628" y="159"/>
                </a:cubicBezTo>
                <a:cubicBezTo>
                  <a:pt x="662" y="159"/>
                  <a:pt x="697" y="167"/>
                  <a:pt x="730" y="183"/>
                </a:cubicBezTo>
                <a:cubicBezTo>
                  <a:pt x="942" y="244"/>
                  <a:pt x="1094" y="426"/>
                  <a:pt x="1155" y="639"/>
                </a:cubicBezTo>
                <a:cubicBezTo>
                  <a:pt x="1277" y="912"/>
                  <a:pt x="1307" y="1186"/>
                  <a:pt x="1307" y="1459"/>
                </a:cubicBezTo>
                <a:cubicBezTo>
                  <a:pt x="1246" y="2067"/>
                  <a:pt x="942" y="2615"/>
                  <a:pt x="578" y="2736"/>
                </a:cubicBezTo>
                <a:cubicBezTo>
                  <a:pt x="531" y="2759"/>
                  <a:pt x="480" y="2769"/>
                  <a:pt x="427" y="2769"/>
                </a:cubicBezTo>
                <a:cubicBezTo>
                  <a:pt x="340" y="2769"/>
                  <a:pt x="246" y="2743"/>
                  <a:pt x="152" y="2706"/>
                </a:cubicBezTo>
                <a:cubicBezTo>
                  <a:pt x="91" y="2675"/>
                  <a:pt x="61" y="2645"/>
                  <a:pt x="0" y="2615"/>
                </a:cubicBezTo>
                <a:lnTo>
                  <a:pt x="0" y="2615"/>
                </a:lnTo>
                <a:cubicBezTo>
                  <a:pt x="0" y="2645"/>
                  <a:pt x="0" y="2706"/>
                  <a:pt x="122" y="2797"/>
                </a:cubicBezTo>
                <a:cubicBezTo>
                  <a:pt x="231" y="2863"/>
                  <a:pt x="356" y="2913"/>
                  <a:pt x="486" y="2913"/>
                </a:cubicBezTo>
                <a:cubicBezTo>
                  <a:pt x="536" y="2913"/>
                  <a:pt x="587" y="2905"/>
                  <a:pt x="638" y="2888"/>
                </a:cubicBezTo>
                <a:cubicBezTo>
                  <a:pt x="1125" y="2767"/>
                  <a:pt x="1489" y="2159"/>
                  <a:pt x="1550" y="1459"/>
                </a:cubicBezTo>
                <a:cubicBezTo>
                  <a:pt x="1550" y="1156"/>
                  <a:pt x="1489" y="821"/>
                  <a:pt x="1368" y="548"/>
                </a:cubicBezTo>
                <a:cubicBezTo>
                  <a:pt x="1277" y="274"/>
                  <a:pt x="1033" y="61"/>
                  <a:pt x="760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5" name="Google Shape;3879;p72">
            <a:extLst>
              <a:ext uri="{FF2B5EF4-FFF2-40B4-BE49-F238E27FC236}">
                <a16:creationId xmlns:a16="http://schemas.microsoft.com/office/drawing/2014/main" id="{787E68B6-B149-42F5-A7CB-28304EEB6B0A}"/>
              </a:ext>
            </a:extLst>
          </p:cNvPr>
          <p:cNvSpPr/>
          <p:nvPr/>
        </p:nvSpPr>
        <p:spPr>
          <a:xfrm>
            <a:off x="3125340" y="3354295"/>
            <a:ext cx="22718" cy="20198"/>
          </a:xfrm>
          <a:custGeom>
            <a:avLst/>
            <a:gdLst/>
            <a:ahLst/>
            <a:cxnLst/>
            <a:rect l="l" t="t" r="r" b="b"/>
            <a:pathLst>
              <a:path w="1400" h="1313" extrusionOk="0">
                <a:moveTo>
                  <a:pt x="671" y="1"/>
                </a:moveTo>
                <a:cubicBezTo>
                  <a:pt x="305" y="1"/>
                  <a:pt x="30" y="265"/>
                  <a:pt x="1" y="611"/>
                </a:cubicBezTo>
                <a:cubicBezTo>
                  <a:pt x="1" y="1006"/>
                  <a:pt x="305" y="1310"/>
                  <a:pt x="670" y="1310"/>
                </a:cubicBezTo>
                <a:cubicBezTo>
                  <a:pt x="688" y="1312"/>
                  <a:pt x="707" y="1312"/>
                  <a:pt x="725" y="1312"/>
                </a:cubicBezTo>
                <a:cubicBezTo>
                  <a:pt x="1068" y="1312"/>
                  <a:pt x="1370" y="1048"/>
                  <a:pt x="1399" y="702"/>
                </a:cubicBezTo>
                <a:cubicBezTo>
                  <a:pt x="1399" y="307"/>
                  <a:pt x="1095" y="3"/>
                  <a:pt x="730" y="3"/>
                </a:cubicBezTo>
                <a:cubicBezTo>
                  <a:pt x="710" y="2"/>
                  <a:pt x="690" y="1"/>
                  <a:pt x="67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6" name="Google Shape;3880;p72">
            <a:extLst>
              <a:ext uri="{FF2B5EF4-FFF2-40B4-BE49-F238E27FC236}">
                <a16:creationId xmlns:a16="http://schemas.microsoft.com/office/drawing/2014/main" id="{98EDB8BA-874F-4F37-BBE2-0CB45F61382E}"/>
              </a:ext>
            </a:extLst>
          </p:cNvPr>
          <p:cNvSpPr/>
          <p:nvPr/>
        </p:nvSpPr>
        <p:spPr>
          <a:xfrm>
            <a:off x="3113511" y="3342650"/>
            <a:ext cx="46879" cy="11444"/>
          </a:xfrm>
          <a:custGeom>
            <a:avLst/>
            <a:gdLst/>
            <a:ahLst/>
            <a:cxnLst/>
            <a:rect l="l" t="t" r="r" b="b"/>
            <a:pathLst>
              <a:path w="2889" h="744" extrusionOk="0">
                <a:moveTo>
                  <a:pt x="1399" y="0"/>
                </a:moveTo>
                <a:cubicBezTo>
                  <a:pt x="1004" y="0"/>
                  <a:pt x="639" y="122"/>
                  <a:pt x="304" y="335"/>
                </a:cubicBezTo>
                <a:cubicBezTo>
                  <a:pt x="92" y="517"/>
                  <a:pt x="0" y="699"/>
                  <a:pt x="61" y="730"/>
                </a:cubicBezTo>
                <a:cubicBezTo>
                  <a:pt x="71" y="739"/>
                  <a:pt x="85" y="743"/>
                  <a:pt x="103" y="743"/>
                </a:cubicBezTo>
                <a:cubicBezTo>
                  <a:pt x="262" y="743"/>
                  <a:pt x="748" y="426"/>
                  <a:pt x="1429" y="426"/>
                </a:cubicBezTo>
                <a:cubicBezTo>
                  <a:pt x="2083" y="426"/>
                  <a:pt x="2591" y="743"/>
                  <a:pt x="2754" y="743"/>
                </a:cubicBezTo>
                <a:cubicBezTo>
                  <a:pt x="2773" y="743"/>
                  <a:pt x="2787" y="739"/>
                  <a:pt x="2797" y="730"/>
                </a:cubicBezTo>
                <a:cubicBezTo>
                  <a:pt x="2888" y="608"/>
                  <a:pt x="2766" y="517"/>
                  <a:pt x="2523" y="335"/>
                </a:cubicBezTo>
                <a:cubicBezTo>
                  <a:pt x="2189" y="122"/>
                  <a:pt x="1794" y="0"/>
                  <a:pt x="1399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7" name="Google Shape;3881;p72">
            <a:extLst>
              <a:ext uri="{FF2B5EF4-FFF2-40B4-BE49-F238E27FC236}">
                <a16:creationId xmlns:a16="http://schemas.microsoft.com/office/drawing/2014/main" id="{E10BCC9E-1B09-47B8-A2BF-BC6BEBEDB01D}"/>
              </a:ext>
            </a:extLst>
          </p:cNvPr>
          <p:cNvSpPr/>
          <p:nvPr/>
        </p:nvSpPr>
        <p:spPr>
          <a:xfrm>
            <a:off x="3245208" y="3358971"/>
            <a:ext cx="22701" cy="20659"/>
          </a:xfrm>
          <a:custGeom>
            <a:avLst/>
            <a:gdLst/>
            <a:ahLst/>
            <a:cxnLst/>
            <a:rect l="l" t="t" r="r" b="b"/>
            <a:pathLst>
              <a:path w="1399" h="1343" extrusionOk="0">
                <a:moveTo>
                  <a:pt x="670" y="1"/>
                </a:moveTo>
                <a:cubicBezTo>
                  <a:pt x="304" y="1"/>
                  <a:pt x="29" y="266"/>
                  <a:pt x="0" y="641"/>
                </a:cubicBezTo>
                <a:cubicBezTo>
                  <a:pt x="0" y="1006"/>
                  <a:pt x="274" y="1310"/>
                  <a:pt x="669" y="1341"/>
                </a:cubicBezTo>
                <a:cubicBezTo>
                  <a:pt x="687" y="1342"/>
                  <a:pt x="706" y="1343"/>
                  <a:pt x="724" y="1343"/>
                </a:cubicBezTo>
                <a:cubicBezTo>
                  <a:pt x="1067" y="1343"/>
                  <a:pt x="1369" y="1077"/>
                  <a:pt x="1398" y="702"/>
                </a:cubicBezTo>
                <a:cubicBezTo>
                  <a:pt x="1398" y="337"/>
                  <a:pt x="1094" y="34"/>
                  <a:pt x="730" y="3"/>
                </a:cubicBezTo>
                <a:cubicBezTo>
                  <a:pt x="710" y="2"/>
                  <a:pt x="690" y="1"/>
                  <a:pt x="67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8" name="Google Shape;3882;p72">
            <a:extLst>
              <a:ext uri="{FF2B5EF4-FFF2-40B4-BE49-F238E27FC236}">
                <a16:creationId xmlns:a16="http://schemas.microsoft.com/office/drawing/2014/main" id="{041514AA-025B-40B3-8253-6F8A0C82CC21}"/>
              </a:ext>
            </a:extLst>
          </p:cNvPr>
          <p:cNvSpPr/>
          <p:nvPr/>
        </p:nvSpPr>
        <p:spPr>
          <a:xfrm>
            <a:off x="3233361" y="3344512"/>
            <a:ext cx="46879" cy="11921"/>
          </a:xfrm>
          <a:custGeom>
            <a:avLst/>
            <a:gdLst/>
            <a:ahLst/>
            <a:cxnLst/>
            <a:rect l="l" t="t" r="r" b="b"/>
            <a:pathLst>
              <a:path w="2889" h="775" extrusionOk="0">
                <a:moveTo>
                  <a:pt x="1399" y="1"/>
                </a:moveTo>
                <a:cubicBezTo>
                  <a:pt x="1004" y="1"/>
                  <a:pt x="639" y="122"/>
                  <a:pt x="305" y="366"/>
                </a:cubicBezTo>
                <a:cubicBezTo>
                  <a:pt x="92" y="548"/>
                  <a:pt x="1" y="700"/>
                  <a:pt x="61" y="761"/>
                </a:cubicBezTo>
                <a:cubicBezTo>
                  <a:pt x="68" y="770"/>
                  <a:pt x="79" y="774"/>
                  <a:pt x="96" y="774"/>
                </a:cubicBezTo>
                <a:cubicBezTo>
                  <a:pt x="238" y="774"/>
                  <a:pt x="748" y="457"/>
                  <a:pt x="1429" y="457"/>
                </a:cubicBezTo>
                <a:cubicBezTo>
                  <a:pt x="2078" y="457"/>
                  <a:pt x="2582" y="745"/>
                  <a:pt x="2750" y="745"/>
                </a:cubicBezTo>
                <a:cubicBezTo>
                  <a:pt x="2771" y="745"/>
                  <a:pt x="2787" y="740"/>
                  <a:pt x="2797" y="730"/>
                </a:cubicBezTo>
                <a:cubicBezTo>
                  <a:pt x="2888" y="639"/>
                  <a:pt x="2736" y="518"/>
                  <a:pt x="2523" y="366"/>
                </a:cubicBezTo>
                <a:cubicBezTo>
                  <a:pt x="2189" y="122"/>
                  <a:pt x="1794" y="1"/>
                  <a:pt x="139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" name="Google Shape;3883;p72">
            <a:extLst>
              <a:ext uri="{FF2B5EF4-FFF2-40B4-BE49-F238E27FC236}">
                <a16:creationId xmlns:a16="http://schemas.microsoft.com/office/drawing/2014/main" id="{2EAB7EE7-014E-4657-AE0D-7DC26B2F2FA4}"/>
              </a:ext>
            </a:extLst>
          </p:cNvPr>
          <p:cNvSpPr/>
          <p:nvPr/>
        </p:nvSpPr>
        <p:spPr>
          <a:xfrm>
            <a:off x="3158394" y="3345450"/>
            <a:ext cx="38491" cy="96882"/>
          </a:xfrm>
          <a:custGeom>
            <a:avLst/>
            <a:gdLst/>
            <a:ahLst/>
            <a:cxnLst/>
            <a:rect l="l" t="t" r="r" b="b"/>
            <a:pathLst>
              <a:path w="2372" h="6298" extrusionOk="0">
                <a:moveTo>
                  <a:pt x="2278" y="0"/>
                </a:moveTo>
                <a:cubicBezTo>
                  <a:pt x="2176" y="0"/>
                  <a:pt x="1483" y="1631"/>
                  <a:pt x="700" y="3709"/>
                </a:cubicBezTo>
                <a:cubicBezTo>
                  <a:pt x="517" y="4226"/>
                  <a:pt x="335" y="4712"/>
                  <a:pt x="152" y="5168"/>
                </a:cubicBezTo>
                <a:cubicBezTo>
                  <a:pt x="31" y="5411"/>
                  <a:pt x="0" y="5685"/>
                  <a:pt x="61" y="5928"/>
                </a:cubicBezTo>
                <a:cubicBezTo>
                  <a:pt x="122" y="6080"/>
                  <a:pt x="244" y="6171"/>
                  <a:pt x="365" y="6201"/>
                </a:cubicBezTo>
                <a:cubicBezTo>
                  <a:pt x="487" y="6232"/>
                  <a:pt x="578" y="6262"/>
                  <a:pt x="700" y="6262"/>
                </a:cubicBezTo>
                <a:cubicBezTo>
                  <a:pt x="879" y="6288"/>
                  <a:pt x="1054" y="6297"/>
                  <a:pt x="1227" y="6297"/>
                </a:cubicBezTo>
                <a:cubicBezTo>
                  <a:pt x="1465" y="6297"/>
                  <a:pt x="1700" y="6280"/>
                  <a:pt x="1946" y="6262"/>
                </a:cubicBezTo>
                <a:cubicBezTo>
                  <a:pt x="1551" y="6141"/>
                  <a:pt x="1125" y="6049"/>
                  <a:pt x="730" y="6019"/>
                </a:cubicBezTo>
                <a:cubicBezTo>
                  <a:pt x="517" y="6019"/>
                  <a:pt x="335" y="5989"/>
                  <a:pt x="304" y="5837"/>
                </a:cubicBezTo>
                <a:cubicBezTo>
                  <a:pt x="304" y="5654"/>
                  <a:pt x="335" y="5441"/>
                  <a:pt x="456" y="5289"/>
                </a:cubicBezTo>
                <a:cubicBezTo>
                  <a:pt x="639" y="4803"/>
                  <a:pt x="821" y="4317"/>
                  <a:pt x="1004" y="3800"/>
                </a:cubicBezTo>
                <a:cubicBezTo>
                  <a:pt x="1794" y="1733"/>
                  <a:pt x="2371" y="1"/>
                  <a:pt x="2280" y="1"/>
                </a:cubicBezTo>
                <a:cubicBezTo>
                  <a:pt x="2279" y="0"/>
                  <a:pt x="2278" y="0"/>
                  <a:pt x="2278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" name="Google Shape;3884;p72">
            <a:extLst>
              <a:ext uri="{FF2B5EF4-FFF2-40B4-BE49-F238E27FC236}">
                <a16:creationId xmlns:a16="http://schemas.microsoft.com/office/drawing/2014/main" id="{363870D5-E881-4CC3-B7E3-7DBF017A6BE4}"/>
              </a:ext>
            </a:extLst>
          </p:cNvPr>
          <p:cNvSpPr/>
          <p:nvPr/>
        </p:nvSpPr>
        <p:spPr>
          <a:xfrm>
            <a:off x="3230409" y="3302070"/>
            <a:ext cx="56729" cy="15430"/>
          </a:xfrm>
          <a:custGeom>
            <a:avLst/>
            <a:gdLst/>
            <a:ahLst/>
            <a:cxnLst/>
            <a:rect l="l" t="t" r="r" b="b"/>
            <a:pathLst>
              <a:path w="3496" h="1003" extrusionOk="0">
                <a:moveTo>
                  <a:pt x="1495" y="1"/>
                </a:moveTo>
                <a:cubicBezTo>
                  <a:pt x="1155" y="1"/>
                  <a:pt x="814" y="59"/>
                  <a:pt x="487" y="176"/>
                </a:cubicBezTo>
                <a:cubicBezTo>
                  <a:pt x="152" y="298"/>
                  <a:pt x="0" y="480"/>
                  <a:pt x="31" y="571"/>
                </a:cubicBezTo>
                <a:cubicBezTo>
                  <a:pt x="122" y="754"/>
                  <a:pt x="851" y="663"/>
                  <a:pt x="1733" y="784"/>
                </a:cubicBezTo>
                <a:cubicBezTo>
                  <a:pt x="2385" y="852"/>
                  <a:pt x="2954" y="1002"/>
                  <a:pt x="3255" y="1002"/>
                </a:cubicBezTo>
                <a:cubicBezTo>
                  <a:pt x="3361" y="1002"/>
                  <a:pt x="3434" y="984"/>
                  <a:pt x="3465" y="936"/>
                </a:cubicBezTo>
                <a:cubicBezTo>
                  <a:pt x="3496" y="845"/>
                  <a:pt x="3374" y="663"/>
                  <a:pt x="3070" y="450"/>
                </a:cubicBezTo>
                <a:cubicBezTo>
                  <a:pt x="2584" y="151"/>
                  <a:pt x="2040" y="1"/>
                  <a:pt x="1495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" name="Google Shape;3885;p72">
            <a:extLst>
              <a:ext uri="{FF2B5EF4-FFF2-40B4-BE49-F238E27FC236}">
                <a16:creationId xmlns:a16="http://schemas.microsoft.com/office/drawing/2014/main" id="{34E07BDA-9D8B-43B0-A2F1-168669A9BE98}"/>
              </a:ext>
            </a:extLst>
          </p:cNvPr>
          <p:cNvSpPr/>
          <p:nvPr/>
        </p:nvSpPr>
        <p:spPr>
          <a:xfrm>
            <a:off x="3117956" y="3308561"/>
            <a:ext cx="42920" cy="12906"/>
          </a:xfrm>
          <a:custGeom>
            <a:avLst/>
            <a:gdLst/>
            <a:ahLst/>
            <a:cxnLst/>
            <a:rect l="l" t="t" r="r" b="b"/>
            <a:pathLst>
              <a:path w="2645" h="839" extrusionOk="0">
                <a:moveTo>
                  <a:pt x="1352" y="0"/>
                </a:moveTo>
                <a:cubicBezTo>
                  <a:pt x="972" y="0"/>
                  <a:pt x="593" y="122"/>
                  <a:pt x="274" y="362"/>
                </a:cubicBezTo>
                <a:cubicBezTo>
                  <a:pt x="61" y="514"/>
                  <a:pt x="0" y="697"/>
                  <a:pt x="61" y="757"/>
                </a:cubicBezTo>
                <a:cubicBezTo>
                  <a:pt x="101" y="818"/>
                  <a:pt x="186" y="838"/>
                  <a:pt x="304" y="838"/>
                </a:cubicBezTo>
                <a:cubicBezTo>
                  <a:pt x="540" y="838"/>
                  <a:pt x="912" y="757"/>
                  <a:pt x="1337" y="757"/>
                </a:cubicBezTo>
                <a:cubicBezTo>
                  <a:pt x="1685" y="757"/>
                  <a:pt x="2002" y="797"/>
                  <a:pt x="2234" y="797"/>
                </a:cubicBezTo>
                <a:cubicBezTo>
                  <a:pt x="2407" y="797"/>
                  <a:pt x="2532" y="775"/>
                  <a:pt x="2584" y="697"/>
                </a:cubicBezTo>
                <a:cubicBezTo>
                  <a:pt x="2644" y="636"/>
                  <a:pt x="2553" y="453"/>
                  <a:pt x="2340" y="301"/>
                </a:cubicBezTo>
                <a:cubicBezTo>
                  <a:pt x="2038" y="100"/>
                  <a:pt x="1694" y="0"/>
                  <a:pt x="1352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" name="Google Shape;3886;p72">
            <a:extLst>
              <a:ext uri="{FF2B5EF4-FFF2-40B4-BE49-F238E27FC236}">
                <a16:creationId xmlns:a16="http://schemas.microsoft.com/office/drawing/2014/main" id="{03D185E6-8B78-4AFD-B2BA-A3744028C94A}"/>
              </a:ext>
            </a:extLst>
          </p:cNvPr>
          <p:cNvSpPr/>
          <p:nvPr/>
        </p:nvSpPr>
        <p:spPr>
          <a:xfrm>
            <a:off x="3059248" y="3136843"/>
            <a:ext cx="359586" cy="255848"/>
          </a:xfrm>
          <a:custGeom>
            <a:avLst/>
            <a:gdLst/>
            <a:ahLst/>
            <a:cxnLst/>
            <a:rect l="l" t="t" r="r" b="b"/>
            <a:pathLst>
              <a:path w="22160" h="16632" extrusionOk="0">
                <a:moveTo>
                  <a:pt x="12483" y="0"/>
                </a:moveTo>
                <a:cubicBezTo>
                  <a:pt x="11780" y="0"/>
                  <a:pt x="11065" y="119"/>
                  <a:pt x="10366" y="370"/>
                </a:cubicBezTo>
                <a:cubicBezTo>
                  <a:pt x="9636" y="644"/>
                  <a:pt x="8968" y="1039"/>
                  <a:pt x="8238" y="1343"/>
                </a:cubicBezTo>
                <a:cubicBezTo>
                  <a:pt x="7737" y="1573"/>
                  <a:pt x="7206" y="1687"/>
                  <a:pt x="6677" y="1687"/>
                </a:cubicBezTo>
                <a:cubicBezTo>
                  <a:pt x="6436" y="1687"/>
                  <a:pt x="6196" y="1664"/>
                  <a:pt x="5958" y="1616"/>
                </a:cubicBezTo>
                <a:cubicBezTo>
                  <a:pt x="5234" y="1413"/>
                  <a:pt x="4566" y="852"/>
                  <a:pt x="3821" y="852"/>
                </a:cubicBezTo>
                <a:cubicBezTo>
                  <a:pt x="3784" y="852"/>
                  <a:pt x="3747" y="853"/>
                  <a:pt x="3709" y="856"/>
                </a:cubicBezTo>
                <a:lnTo>
                  <a:pt x="3557" y="887"/>
                </a:lnTo>
                <a:cubicBezTo>
                  <a:pt x="2737" y="1039"/>
                  <a:pt x="2220" y="1859"/>
                  <a:pt x="2402" y="2650"/>
                </a:cubicBezTo>
                <a:cubicBezTo>
                  <a:pt x="2165" y="2412"/>
                  <a:pt x="1843" y="2289"/>
                  <a:pt x="1515" y="2289"/>
                </a:cubicBezTo>
                <a:cubicBezTo>
                  <a:pt x="1254" y="2289"/>
                  <a:pt x="990" y="2367"/>
                  <a:pt x="761" y="2528"/>
                </a:cubicBezTo>
                <a:cubicBezTo>
                  <a:pt x="274" y="2923"/>
                  <a:pt x="1" y="3531"/>
                  <a:pt x="92" y="4139"/>
                </a:cubicBezTo>
                <a:cubicBezTo>
                  <a:pt x="153" y="4777"/>
                  <a:pt x="396" y="5355"/>
                  <a:pt x="791" y="5841"/>
                </a:cubicBezTo>
                <a:cubicBezTo>
                  <a:pt x="426" y="6236"/>
                  <a:pt x="305" y="6814"/>
                  <a:pt x="518" y="7361"/>
                </a:cubicBezTo>
                <a:cubicBezTo>
                  <a:pt x="761" y="7847"/>
                  <a:pt x="1126" y="8273"/>
                  <a:pt x="1612" y="8546"/>
                </a:cubicBezTo>
                <a:cubicBezTo>
                  <a:pt x="2007" y="8820"/>
                  <a:pt x="2463" y="9002"/>
                  <a:pt x="2919" y="9094"/>
                </a:cubicBezTo>
                <a:lnTo>
                  <a:pt x="2980" y="9094"/>
                </a:lnTo>
                <a:lnTo>
                  <a:pt x="3132" y="9124"/>
                </a:lnTo>
                <a:cubicBezTo>
                  <a:pt x="3672" y="9250"/>
                  <a:pt x="4387" y="9333"/>
                  <a:pt x="5175" y="9333"/>
                </a:cubicBezTo>
                <a:cubicBezTo>
                  <a:pt x="6470" y="9333"/>
                  <a:pt x="7964" y="9109"/>
                  <a:pt x="9211" y="8486"/>
                </a:cubicBezTo>
                <a:cubicBezTo>
                  <a:pt x="11568" y="7279"/>
                  <a:pt x="13116" y="6901"/>
                  <a:pt x="14159" y="6901"/>
                </a:cubicBezTo>
                <a:cubicBezTo>
                  <a:pt x="15375" y="6901"/>
                  <a:pt x="15905" y="7415"/>
                  <a:pt x="16232" y="7726"/>
                </a:cubicBezTo>
                <a:cubicBezTo>
                  <a:pt x="16840" y="8273"/>
                  <a:pt x="15928" y="11951"/>
                  <a:pt x="18390" y="12893"/>
                </a:cubicBezTo>
                <a:cubicBezTo>
                  <a:pt x="18390" y="12893"/>
                  <a:pt x="17908" y="16632"/>
                  <a:pt x="19886" y="16632"/>
                </a:cubicBezTo>
                <a:cubicBezTo>
                  <a:pt x="19894" y="16632"/>
                  <a:pt x="19902" y="16632"/>
                  <a:pt x="19910" y="16632"/>
                </a:cubicBezTo>
                <a:cubicBezTo>
                  <a:pt x="21065" y="16601"/>
                  <a:pt x="21369" y="13470"/>
                  <a:pt x="21430" y="10765"/>
                </a:cubicBezTo>
                <a:lnTo>
                  <a:pt x="21430" y="10552"/>
                </a:lnTo>
                <a:cubicBezTo>
                  <a:pt x="21703" y="9853"/>
                  <a:pt x="21886" y="9124"/>
                  <a:pt x="21977" y="8364"/>
                </a:cubicBezTo>
                <a:cubicBezTo>
                  <a:pt x="22159" y="7239"/>
                  <a:pt x="21916" y="6115"/>
                  <a:pt x="21278" y="5172"/>
                </a:cubicBezTo>
                <a:cubicBezTo>
                  <a:pt x="20744" y="4444"/>
                  <a:pt x="19881" y="3949"/>
                  <a:pt x="19013" y="3949"/>
                </a:cubicBezTo>
                <a:cubicBezTo>
                  <a:pt x="18794" y="3949"/>
                  <a:pt x="18574" y="3980"/>
                  <a:pt x="18360" y="4048"/>
                </a:cubicBezTo>
                <a:cubicBezTo>
                  <a:pt x="17408" y="1549"/>
                  <a:pt x="15021" y="0"/>
                  <a:pt x="12483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" name="Google Shape;3887;p72">
            <a:extLst>
              <a:ext uri="{FF2B5EF4-FFF2-40B4-BE49-F238E27FC236}">
                <a16:creationId xmlns:a16="http://schemas.microsoft.com/office/drawing/2014/main" id="{4DCE1196-EB8F-425E-8708-0DCA98D8A750}"/>
              </a:ext>
            </a:extLst>
          </p:cNvPr>
          <p:cNvSpPr/>
          <p:nvPr/>
        </p:nvSpPr>
        <p:spPr>
          <a:xfrm>
            <a:off x="3177623" y="3464222"/>
            <a:ext cx="40470" cy="33211"/>
          </a:xfrm>
          <a:custGeom>
            <a:avLst/>
            <a:gdLst/>
            <a:ahLst/>
            <a:cxnLst/>
            <a:rect l="l" t="t" r="r" b="b"/>
            <a:pathLst>
              <a:path w="2494" h="2159" extrusionOk="0">
                <a:moveTo>
                  <a:pt x="2007" y="0"/>
                </a:moveTo>
                <a:cubicBezTo>
                  <a:pt x="1855" y="0"/>
                  <a:pt x="1733" y="31"/>
                  <a:pt x="1612" y="91"/>
                </a:cubicBezTo>
                <a:lnTo>
                  <a:pt x="1" y="730"/>
                </a:lnTo>
                <a:lnTo>
                  <a:pt x="122" y="851"/>
                </a:lnTo>
                <a:cubicBezTo>
                  <a:pt x="214" y="1155"/>
                  <a:pt x="366" y="1429"/>
                  <a:pt x="548" y="1702"/>
                </a:cubicBezTo>
                <a:cubicBezTo>
                  <a:pt x="730" y="1976"/>
                  <a:pt x="1034" y="2128"/>
                  <a:pt x="1369" y="2158"/>
                </a:cubicBezTo>
                <a:cubicBezTo>
                  <a:pt x="1703" y="2158"/>
                  <a:pt x="2037" y="1976"/>
                  <a:pt x="2220" y="1702"/>
                </a:cubicBezTo>
                <a:cubicBezTo>
                  <a:pt x="2402" y="1398"/>
                  <a:pt x="2493" y="1064"/>
                  <a:pt x="2463" y="730"/>
                </a:cubicBezTo>
                <a:cubicBezTo>
                  <a:pt x="2463" y="395"/>
                  <a:pt x="2311" y="31"/>
                  <a:pt x="2007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4" name="Google Shape;3888;p72">
            <a:extLst>
              <a:ext uri="{FF2B5EF4-FFF2-40B4-BE49-F238E27FC236}">
                <a16:creationId xmlns:a16="http://schemas.microsoft.com/office/drawing/2014/main" id="{7F05787E-B9BA-4900-B513-8150307E2C0D}"/>
              </a:ext>
            </a:extLst>
          </p:cNvPr>
          <p:cNvSpPr/>
          <p:nvPr/>
        </p:nvSpPr>
        <p:spPr>
          <a:xfrm>
            <a:off x="3172689" y="3461530"/>
            <a:ext cx="49832" cy="38273"/>
          </a:xfrm>
          <a:custGeom>
            <a:avLst/>
            <a:gdLst/>
            <a:ahLst/>
            <a:cxnLst/>
            <a:rect l="l" t="t" r="r" b="b"/>
            <a:pathLst>
              <a:path w="3071" h="2488" extrusionOk="0">
                <a:moveTo>
                  <a:pt x="2360" y="0"/>
                </a:moveTo>
                <a:cubicBezTo>
                  <a:pt x="2319" y="0"/>
                  <a:pt x="2281" y="8"/>
                  <a:pt x="2250" y="23"/>
                </a:cubicBezTo>
                <a:cubicBezTo>
                  <a:pt x="2129" y="54"/>
                  <a:pt x="2037" y="114"/>
                  <a:pt x="1946" y="145"/>
                </a:cubicBezTo>
                <a:lnTo>
                  <a:pt x="1703" y="266"/>
                </a:lnTo>
                <a:lnTo>
                  <a:pt x="791" y="692"/>
                </a:lnTo>
                <a:cubicBezTo>
                  <a:pt x="487" y="783"/>
                  <a:pt x="244" y="935"/>
                  <a:pt x="1" y="1117"/>
                </a:cubicBezTo>
                <a:cubicBezTo>
                  <a:pt x="305" y="1087"/>
                  <a:pt x="609" y="996"/>
                  <a:pt x="882" y="874"/>
                </a:cubicBezTo>
                <a:cubicBezTo>
                  <a:pt x="1126" y="753"/>
                  <a:pt x="1460" y="661"/>
                  <a:pt x="1794" y="509"/>
                </a:cubicBezTo>
                <a:lnTo>
                  <a:pt x="2068" y="388"/>
                </a:lnTo>
                <a:cubicBezTo>
                  <a:pt x="2129" y="358"/>
                  <a:pt x="2220" y="327"/>
                  <a:pt x="2311" y="297"/>
                </a:cubicBezTo>
                <a:cubicBezTo>
                  <a:pt x="2402" y="297"/>
                  <a:pt x="2372" y="297"/>
                  <a:pt x="2433" y="358"/>
                </a:cubicBezTo>
                <a:cubicBezTo>
                  <a:pt x="2493" y="418"/>
                  <a:pt x="2554" y="509"/>
                  <a:pt x="2585" y="601"/>
                </a:cubicBezTo>
                <a:cubicBezTo>
                  <a:pt x="2737" y="935"/>
                  <a:pt x="2737" y="1300"/>
                  <a:pt x="2585" y="1634"/>
                </a:cubicBezTo>
                <a:cubicBezTo>
                  <a:pt x="2433" y="1908"/>
                  <a:pt x="2220" y="2120"/>
                  <a:pt x="1916" y="2242"/>
                </a:cubicBezTo>
                <a:cubicBezTo>
                  <a:pt x="1711" y="2310"/>
                  <a:pt x="1506" y="2345"/>
                  <a:pt x="1288" y="2345"/>
                </a:cubicBezTo>
                <a:cubicBezTo>
                  <a:pt x="1215" y="2345"/>
                  <a:pt x="1141" y="2341"/>
                  <a:pt x="1065" y="2333"/>
                </a:cubicBezTo>
                <a:lnTo>
                  <a:pt x="1065" y="2333"/>
                </a:lnTo>
                <a:cubicBezTo>
                  <a:pt x="1065" y="2364"/>
                  <a:pt x="1126" y="2424"/>
                  <a:pt x="1278" y="2455"/>
                </a:cubicBezTo>
                <a:cubicBezTo>
                  <a:pt x="1370" y="2478"/>
                  <a:pt x="1459" y="2488"/>
                  <a:pt x="1546" y="2488"/>
                </a:cubicBezTo>
                <a:cubicBezTo>
                  <a:pt x="1688" y="2488"/>
                  <a:pt x="1826" y="2462"/>
                  <a:pt x="1977" y="2424"/>
                </a:cubicBezTo>
                <a:cubicBezTo>
                  <a:pt x="2311" y="2333"/>
                  <a:pt x="2615" y="2090"/>
                  <a:pt x="2797" y="1756"/>
                </a:cubicBezTo>
                <a:cubicBezTo>
                  <a:pt x="3071" y="1239"/>
                  <a:pt x="3010" y="631"/>
                  <a:pt x="2676" y="175"/>
                </a:cubicBezTo>
                <a:cubicBezTo>
                  <a:pt x="2615" y="114"/>
                  <a:pt x="2554" y="54"/>
                  <a:pt x="2493" y="23"/>
                </a:cubicBezTo>
                <a:cubicBezTo>
                  <a:pt x="2448" y="8"/>
                  <a:pt x="2402" y="0"/>
                  <a:pt x="236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5" name="Google Shape;3889;p72">
            <a:extLst>
              <a:ext uri="{FF2B5EF4-FFF2-40B4-BE49-F238E27FC236}">
                <a16:creationId xmlns:a16="http://schemas.microsoft.com/office/drawing/2014/main" id="{DCD0B76E-31CB-4E63-82D6-BE65A90BE260}"/>
              </a:ext>
            </a:extLst>
          </p:cNvPr>
          <p:cNvSpPr/>
          <p:nvPr/>
        </p:nvSpPr>
        <p:spPr>
          <a:xfrm>
            <a:off x="3112034" y="3204681"/>
            <a:ext cx="215054" cy="43534"/>
          </a:xfrm>
          <a:custGeom>
            <a:avLst/>
            <a:gdLst/>
            <a:ahLst/>
            <a:cxnLst/>
            <a:rect l="l" t="t" r="r" b="b"/>
            <a:pathLst>
              <a:path w="13253" h="2830" extrusionOk="0">
                <a:moveTo>
                  <a:pt x="10337" y="0"/>
                </a:moveTo>
                <a:cubicBezTo>
                  <a:pt x="10296" y="0"/>
                  <a:pt x="10254" y="1"/>
                  <a:pt x="10213" y="3"/>
                </a:cubicBezTo>
                <a:cubicBezTo>
                  <a:pt x="9210" y="63"/>
                  <a:pt x="8238" y="276"/>
                  <a:pt x="7295" y="641"/>
                </a:cubicBezTo>
                <a:cubicBezTo>
                  <a:pt x="6809" y="823"/>
                  <a:pt x="6323" y="975"/>
                  <a:pt x="5836" y="1066"/>
                </a:cubicBezTo>
                <a:cubicBezTo>
                  <a:pt x="5380" y="1188"/>
                  <a:pt x="4894" y="1249"/>
                  <a:pt x="4438" y="1249"/>
                </a:cubicBezTo>
                <a:cubicBezTo>
                  <a:pt x="4339" y="1253"/>
                  <a:pt x="4240" y="1255"/>
                  <a:pt x="4140" y="1255"/>
                </a:cubicBezTo>
                <a:cubicBezTo>
                  <a:pt x="3444" y="1255"/>
                  <a:pt x="2732" y="1161"/>
                  <a:pt x="2067" y="975"/>
                </a:cubicBezTo>
                <a:cubicBezTo>
                  <a:pt x="1520" y="823"/>
                  <a:pt x="1034" y="641"/>
                  <a:pt x="547" y="367"/>
                </a:cubicBezTo>
                <a:cubicBezTo>
                  <a:pt x="213" y="215"/>
                  <a:pt x="0" y="94"/>
                  <a:pt x="0" y="94"/>
                </a:cubicBezTo>
                <a:lnTo>
                  <a:pt x="0" y="94"/>
                </a:lnTo>
                <a:cubicBezTo>
                  <a:pt x="61" y="155"/>
                  <a:pt x="91" y="185"/>
                  <a:pt x="152" y="185"/>
                </a:cubicBezTo>
                <a:cubicBezTo>
                  <a:pt x="274" y="276"/>
                  <a:pt x="395" y="367"/>
                  <a:pt x="517" y="428"/>
                </a:cubicBezTo>
                <a:cubicBezTo>
                  <a:pt x="1670" y="1069"/>
                  <a:pt x="2943" y="1394"/>
                  <a:pt x="4231" y="1394"/>
                </a:cubicBezTo>
                <a:cubicBezTo>
                  <a:pt x="4776" y="1394"/>
                  <a:pt x="5324" y="1336"/>
                  <a:pt x="5867" y="1218"/>
                </a:cubicBezTo>
                <a:cubicBezTo>
                  <a:pt x="6383" y="1097"/>
                  <a:pt x="6870" y="945"/>
                  <a:pt x="7356" y="793"/>
                </a:cubicBezTo>
                <a:cubicBezTo>
                  <a:pt x="8268" y="428"/>
                  <a:pt x="9241" y="215"/>
                  <a:pt x="10213" y="155"/>
                </a:cubicBezTo>
                <a:cubicBezTo>
                  <a:pt x="10286" y="149"/>
                  <a:pt x="10359" y="146"/>
                  <a:pt x="10431" y="146"/>
                </a:cubicBezTo>
                <a:cubicBezTo>
                  <a:pt x="11147" y="146"/>
                  <a:pt x="11850" y="415"/>
                  <a:pt x="12402" y="884"/>
                </a:cubicBezTo>
                <a:cubicBezTo>
                  <a:pt x="12827" y="1218"/>
                  <a:pt x="13070" y="1705"/>
                  <a:pt x="13162" y="2252"/>
                </a:cubicBezTo>
                <a:cubicBezTo>
                  <a:pt x="13192" y="2434"/>
                  <a:pt x="13192" y="2647"/>
                  <a:pt x="13162" y="2829"/>
                </a:cubicBezTo>
                <a:cubicBezTo>
                  <a:pt x="13253" y="2647"/>
                  <a:pt x="13253" y="2434"/>
                  <a:pt x="13253" y="2252"/>
                </a:cubicBezTo>
                <a:cubicBezTo>
                  <a:pt x="13192" y="1674"/>
                  <a:pt x="12918" y="1158"/>
                  <a:pt x="12493" y="793"/>
                </a:cubicBezTo>
                <a:cubicBezTo>
                  <a:pt x="11887" y="273"/>
                  <a:pt x="11116" y="0"/>
                  <a:pt x="10337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6" name="Google Shape;3890;p72">
            <a:extLst>
              <a:ext uri="{FF2B5EF4-FFF2-40B4-BE49-F238E27FC236}">
                <a16:creationId xmlns:a16="http://schemas.microsoft.com/office/drawing/2014/main" id="{0EE31AE2-8521-41CD-8289-B4FE54700660}"/>
              </a:ext>
            </a:extLst>
          </p:cNvPr>
          <p:cNvSpPr/>
          <p:nvPr/>
        </p:nvSpPr>
        <p:spPr>
          <a:xfrm>
            <a:off x="3337927" y="3228464"/>
            <a:ext cx="50319" cy="146922"/>
          </a:xfrm>
          <a:custGeom>
            <a:avLst/>
            <a:gdLst/>
            <a:ahLst/>
            <a:cxnLst/>
            <a:rect l="l" t="t" r="r" b="b"/>
            <a:pathLst>
              <a:path w="3101" h="9551" extrusionOk="0">
                <a:moveTo>
                  <a:pt x="1075" y="1"/>
                </a:moveTo>
                <a:cubicBezTo>
                  <a:pt x="834" y="1"/>
                  <a:pt x="590" y="55"/>
                  <a:pt x="365" y="159"/>
                </a:cubicBezTo>
                <a:cubicBezTo>
                  <a:pt x="213" y="250"/>
                  <a:pt x="92" y="341"/>
                  <a:pt x="1" y="493"/>
                </a:cubicBezTo>
                <a:cubicBezTo>
                  <a:pt x="122" y="372"/>
                  <a:pt x="244" y="280"/>
                  <a:pt x="396" y="220"/>
                </a:cubicBezTo>
                <a:cubicBezTo>
                  <a:pt x="586" y="124"/>
                  <a:pt x="794" y="79"/>
                  <a:pt x="1005" y="79"/>
                </a:cubicBezTo>
                <a:cubicBezTo>
                  <a:pt x="1197" y="79"/>
                  <a:pt x="1393" y="117"/>
                  <a:pt x="1581" y="189"/>
                </a:cubicBezTo>
                <a:cubicBezTo>
                  <a:pt x="1855" y="280"/>
                  <a:pt x="2098" y="432"/>
                  <a:pt x="2280" y="645"/>
                </a:cubicBezTo>
                <a:cubicBezTo>
                  <a:pt x="2493" y="888"/>
                  <a:pt x="2675" y="1192"/>
                  <a:pt x="2767" y="1496"/>
                </a:cubicBezTo>
                <a:cubicBezTo>
                  <a:pt x="2949" y="2226"/>
                  <a:pt x="2949" y="3016"/>
                  <a:pt x="2767" y="3745"/>
                </a:cubicBezTo>
                <a:cubicBezTo>
                  <a:pt x="2554" y="4505"/>
                  <a:pt x="2402" y="5265"/>
                  <a:pt x="2341" y="6025"/>
                </a:cubicBezTo>
                <a:cubicBezTo>
                  <a:pt x="2280" y="6663"/>
                  <a:pt x="2311" y="7302"/>
                  <a:pt x="2463" y="7910"/>
                </a:cubicBezTo>
                <a:cubicBezTo>
                  <a:pt x="2523" y="8335"/>
                  <a:pt x="2675" y="8730"/>
                  <a:pt x="2827" y="9125"/>
                </a:cubicBezTo>
                <a:cubicBezTo>
                  <a:pt x="2888" y="9277"/>
                  <a:pt x="2949" y="9369"/>
                  <a:pt x="2979" y="9460"/>
                </a:cubicBezTo>
                <a:cubicBezTo>
                  <a:pt x="3010" y="9490"/>
                  <a:pt x="3010" y="9521"/>
                  <a:pt x="3040" y="9551"/>
                </a:cubicBezTo>
                <a:cubicBezTo>
                  <a:pt x="3070" y="9551"/>
                  <a:pt x="2979" y="9399"/>
                  <a:pt x="2888" y="9095"/>
                </a:cubicBezTo>
                <a:cubicBezTo>
                  <a:pt x="2736" y="8700"/>
                  <a:pt x="2615" y="8305"/>
                  <a:pt x="2554" y="7879"/>
                </a:cubicBezTo>
                <a:cubicBezTo>
                  <a:pt x="2432" y="7271"/>
                  <a:pt x="2402" y="6633"/>
                  <a:pt x="2432" y="6025"/>
                </a:cubicBezTo>
                <a:cubicBezTo>
                  <a:pt x="2554" y="5265"/>
                  <a:pt x="2706" y="4505"/>
                  <a:pt x="2888" y="3776"/>
                </a:cubicBezTo>
                <a:cubicBezTo>
                  <a:pt x="3101" y="3016"/>
                  <a:pt x="3101" y="2226"/>
                  <a:pt x="2888" y="1466"/>
                </a:cubicBezTo>
                <a:cubicBezTo>
                  <a:pt x="2797" y="1131"/>
                  <a:pt x="2615" y="827"/>
                  <a:pt x="2371" y="554"/>
                </a:cubicBezTo>
                <a:cubicBezTo>
                  <a:pt x="2159" y="341"/>
                  <a:pt x="1915" y="189"/>
                  <a:pt x="1611" y="98"/>
                </a:cubicBezTo>
                <a:cubicBezTo>
                  <a:pt x="1441" y="32"/>
                  <a:pt x="1259" y="1"/>
                  <a:pt x="1075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7" name="Google Shape;3891;p72">
            <a:extLst>
              <a:ext uri="{FF2B5EF4-FFF2-40B4-BE49-F238E27FC236}">
                <a16:creationId xmlns:a16="http://schemas.microsoft.com/office/drawing/2014/main" id="{1DA2F0B3-EEE7-418C-A5B3-10AC86E1D423}"/>
              </a:ext>
            </a:extLst>
          </p:cNvPr>
          <p:cNvSpPr/>
          <p:nvPr/>
        </p:nvSpPr>
        <p:spPr>
          <a:xfrm>
            <a:off x="3103645" y="3157486"/>
            <a:ext cx="231345" cy="84652"/>
          </a:xfrm>
          <a:custGeom>
            <a:avLst/>
            <a:gdLst/>
            <a:ahLst/>
            <a:cxnLst/>
            <a:rect l="l" t="t" r="r" b="b"/>
            <a:pathLst>
              <a:path w="14257" h="5503" extrusionOk="0">
                <a:moveTo>
                  <a:pt x="1" y="1"/>
                </a:moveTo>
                <a:cubicBezTo>
                  <a:pt x="31" y="61"/>
                  <a:pt x="61" y="122"/>
                  <a:pt x="92" y="183"/>
                </a:cubicBezTo>
                <a:cubicBezTo>
                  <a:pt x="183" y="335"/>
                  <a:pt x="305" y="517"/>
                  <a:pt x="426" y="639"/>
                </a:cubicBezTo>
                <a:cubicBezTo>
                  <a:pt x="852" y="1186"/>
                  <a:pt x="1368" y="1642"/>
                  <a:pt x="1976" y="1976"/>
                </a:cubicBezTo>
                <a:cubicBezTo>
                  <a:pt x="2402" y="2220"/>
                  <a:pt x="2858" y="2402"/>
                  <a:pt x="3314" y="2523"/>
                </a:cubicBezTo>
                <a:cubicBezTo>
                  <a:pt x="3764" y="2656"/>
                  <a:pt x="4260" y="2742"/>
                  <a:pt x="4742" y="2742"/>
                </a:cubicBezTo>
                <a:cubicBezTo>
                  <a:pt x="4813" y="2742"/>
                  <a:pt x="4884" y="2740"/>
                  <a:pt x="4955" y="2736"/>
                </a:cubicBezTo>
                <a:cubicBezTo>
                  <a:pt x="5563" y="2736"/>
                  <a:pt x="6171" y="2615"/>
                  <a:pt x="6748" y="2371"/>
                </a:cubicBezTo>
                <a:cubicBezTo>
                  <a:pt x="7326" y="2128"/>
                  <a:pt x="7903" y="1824"/>
                  <a:pt x="8481" y="1490"/>
                </a:cubicBezTo>
                <a:cubicBezTo>
                  <a:pt x="9028" y="1156"/>
                  <a:pt x="9606" y="882"/>
                  <a:pt x="10214" y="700"/>
                </a:cubicBezTo>
                <a:cubicBezTo>
                  <a:pt x="10560" y="590"/>
                  <a:pt x="10917" y="536"/>
                  <a:pt x="11273" y="536"/>
                </a:cubicBezTo>
                <a:cubicBezTo>
                  <a:pt x="11510" y="536"/>
                  <a:pt x="11745" y="560"/>
                  <a:pt x="11976" y="609"/>
                </a:cubicBezTo>
                <a:cubicBezTo>
                  <a:pt x="12493" y="761"/>
                  <a:pt x="12949" y="1064"/>
                  <a:pt x="13283" y="1490"/>
                </a:cubicBezTo>
                <a:cubicBezTo>
                  <a:pt x="13587" y="1855"/>
                  <a:pt x="13800" y="2280"/>
                  <a:pt x="13922" y="2736"/>
                </a:cubicBezTo>
                <a:cubicBezTo>
                  <a:pt x="14104" y="3375"/>
                  <a:pt x="14195" y="4074"/>
                  <a:pt x="14165" y="4742"/>
                </a:cubicBezTo>
                <a:lnTo>
                  <a:pt x="14165" y="5320"/>
                </a:lnTo>
                <a:cubicBezTo>
                  <a:pt x="14195" y="5137"/>
                  <a:pt x="14195" y="4955"/>
                  <a:pt x="14226" y="4742"/>
                </a:cubicBezTo>
                <a:cubicBezTo>
                  <a:pt x="14256" y="4074"/>
                  <a:pt x="14195" y="3375"/>
                  <a:pt x="14043" y="2706"/>
                </a:cubicBezTo>
                <a:cubicBezTo>
                  <a:pt x="13891" y="2220"/>
                  <a:pt x="13679" y="1794"/>
                  <a:pt x="13375" y="1399"/>
                </a:cubicBezTo>
                <a:cubicBezTo>
                  <a:pt x="13010" y="973"/>
                  <a:pt x="12554" y="639"/>
                  <a:pt x="12007" y="487"/>
                </a:cubicBezTo>
                <a:cubicBezTo>
                  <a:pt x="11734" y="432"/>
                  <a:pt x="11454" y="402"/>
                  <a:pt x="11177" y="402"/>
                </a:cubicBezTo>
                <a:cubicBezTo>
                  <a:pt x="10837" y="402"/>
                  <a:pt x="10501" y="447"/>
                  <a:pt x="10183" y="548"/>
                </a:cubicBezTo>
                <a:cubicBezTo>
                  <a:pt x="9545" y="761"/>
                  <a:pt x="8967" y="1034"/>
                  <a:pt x="8390" y="1368"/>
                </a:cubicBezTo>
                <a:cubicBezTo>
                  <a:pt x="7843" y="1703"/>
                  <a:pt x="7265" y="1976"/>
                  <a:pt x="6688" y="2250"/>
                </a:cubicBezTo>
                <a:cubicBezTo>
                  <a:pt x="6140" y="2463"/>
                  <a:pt x="5533" y="2584"/>
                  <a:pt x="4955" y="2615"/>
                </a:cubicBezTo>
                <a:cubicBezTo>
                  <a:pt x="4408" y="2615"/>
                  <a:pt x="3861" y="2554"/>
                  <a:pt x="3344" y="2432"/>
                </a:cubicBezTo>
                <a:cubicBezTo>
                  <a:pt x="2888" y="2311"/>
                  <a:pt x="2463" y="2128"/>
                  <a:pt x="2037" y="1916"/>
                </a:cubicBezTo>
                <a:cubicBezTo>
                  <a:pt x="1429" y="1581"/>
                  <a:pt x="912" y="1125"/>
                  <a:pt x="456" y="609"/>
                </a:cubicBezTo>
                <a:cubicBezTo>
                  <a:pt x="335" y="487"/>
                  <a:pt x="213" y="335"/>
                  <a:pt x="122" y="183"/>
                </a:cubicBezTo>
                <a:cubicBezTo>
                  <a:pt x="92" y="122"/>
                  <a:pt x="31" y="61"/>
                  <a:pt x="1" y="1"/>
                </a:cubicBezTo>
                <a:close/>
                <a:moveTo>
                  <a:pt x="14165" y="5320"/>
                </a:moveTo>
                <a:cubicBezTo>
                  <a:pt x="14135" y="5381"/>
                  <a:pt x="14135" y="5441"/>
                  <a:pt x="14165" y="5502"/>
                </a:cubicBezTo>
                <a:cubicBezTo>
                  <a:pt x="14165" y="5441"/>
                  <a:pt x="14165" y="5381"/>
                  <a:pt x="14165" y="532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8" name="Google Shape;3892;p72">
            <a:extLst>
              <a:ext uri="{FF2B5EF4-FFF2-40B4-BE49-F238E27FC236}">
                <a16:creationId xmlns:a16="http://schemas.microsoft.com/office/drawing/2014/main" id="{0DBBC98C-E44A-4DCB-A648-0D1EF9884252}"/>
              </a:ext>
            </a:extLst>
          </p:cNvPr>
          <p:cNvSpPr/>
          <p:nvPr/>
        </p:nvSpPr>
        <p:spPr>
          <a:xfrm>
            <a:off x="3307339" y="3645170"/>
            <a:ext cx="451331" cy="746701"/>
          </a:xfrm>
          <a:custGeom>
            <a:avLst/>
            <a:gdLst/>
            <a:ahLst/>
            <a:cxnLst/>
            <a:rect l="l" t="t" r="r" b="b"/>
            <a:pathLst>
              <a:path w="27814" h="48541" extrusionOk="0">
                <a:moveTo>
                  <a:pt x="6870" y="0"/>
                </a:moveTo>
                <a:lnTo>
                  <a:pt x="9332" y="20061"/>
                </a:lnTo>
                <a:lnTo>
                  <a:pt x="14834" y="36232"/>
                </a:lnTo>
                <a:lnTo>
                  <a:pt x="1" y="38390"/>
                </a:lnTo>
                <a:lnTo>
                  <a:pt x="1" y="48329"/>
                </a:lnTo>
                <a:cubicBezTo>
                  <a:pt x="1" y="48478"/>
                  <a:pt x="619" y="48541"/>
                  <a:pt x="1668" y="48541"/>
                </a:cubicBezTo>
                <a:cubicBezTo>
                  <a:pt x="5127" y="48541"/>
                  <a:pt x="13268" y="47856"/>
                  <a:pt x="19333" y="47296"/>
                </a:cubicBezTo>
                <a:lnTo>
                  <a:pt x="19485" y="47296"/>
                </a:lnTo>
                <a:cubicBezTo>
                  <a:pt x="24318" y="46779"/>
                  <a:pt x="27813" y="42463"/>
                  <a:pt x="27327" y="37630"/>
                </a:cubicBezTo>
                <a:cubicBezTo>
                  <a:pt x="25989" y="25654"/>
                  <a:pt x="19880" y="7295"/>
                  <a:pt x="19302" y="5775"/>
                </a:cubicBezTo>
                <a:cubicBezTo>
                  <a:pt x="18542" y="3739"/>
                  <a:pt x="6871" y="0"/>
                  <a:pt x="6870" y="0"/>
                </a:cubicBez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9" name="Google Shape;3893;p72">
            <a:extLst>
              <a:ext uri="{FF2B5EF4-FFF2-40B4-BE49-F238E27FC236}">
                <a16:creationId xmlns:a16="http://schemas.microsoft.com/office/drawing/2014/main" id="{D33658A1-C0E5-43DA-A3A5-F26AC2BCA954}"/>
              </a:ext>
            </a:extLst>
          </p:cNvPr>
          <p:cNvSpPr/>
          <p:nvPr/>
        </p:nvSpPr>
        <p:spPr>
          <a:xfrm>
            <a:off x="3122874" y="4138454"/>
            <a:ext cx="184482" cy="225391"/>
          </a:xfrm>
          <a:custGeom>
            <a:avLst/>
            <a:gdLst/>
            <a:ahLst/>
            <a:cxnLst/>
            <a:rect l="l" t="t" r="r" b="b"/>
            <a:pathLst>
              <a:path w="11369" h="14652" extrusionOk="0">
                <a:moveTo>
                  <a:pt x="4682" y="1"/>
                </a:moveTo>
                <a:cubicBezTo>
                  <a:pt x="3861" y="517"/>
                  <a:pt x="3436" y="1460"/>
                  <a:pt x="3648" y="2402"/>
                </a:cubicBezTo>
                <a:cubicBezTo>
                  <a:pt x="4013" y="4134"/>
                  <a:pt x="4712" y="4347"/>
                  <a:pt x="4773" y="5016"/>
                </a:cubicBezTo>
                <a:cubicBezTo>
                  <a:pt x="4773" y="5016"/>
                  <a:pt x="4834" y="5198"/>
                  <a:pt x="4834" y="5198"/>
                </a:cubicBezTo>
                <a:cubicBezTo>
                  <a:pt x="5016" y="6140"/>
                  <a:pt x="4074" y="6992"/>
                  <a:pt x="4074" y="6992"/>
                </a:cubicBezTo>
                <a:cubicBezTo>
                  <a:pt x="3770" y="6748"/>
                  <a:pt x="3436" y="6596"/>
                  <a:pt x="3101" y="6475"/>
                </a:cubicBezTo>
                <a:cubicBezTo>
                  <a:pt x="3002" y="6464"/>
                  <a:pt x="2902" y="6459"/>
                  <a:pt x="2801" y="6459"/>
                </a:cubicBezTo>
                <a:cubicBezTo>
                  <a:pt x="1478" y="6459"/>
                  <a:pt x="62" y="7336"/>
                  <a:pt x="62" y="7873"/>
                </a:cubicBezTo>
                <a:cubicBezTo>
                  <a:pt x="62" y="7873"/>
                  <a:pt x="1" y="9362"/>
                  <a:pt x="62" y="9575"/>
                </a:cubicBezTo>
                <a:cubicBezTo>
                  <a:pt x="92" y="9788"/>
                  <a:pt x="822" y="10092"/>
                  <a:pt x="822" y="10092"/>
                </a:cubicBezTo>
                <a:cubicBezTo>
                  <a:pt x="822" y="10092"/>
                  <a:pt x="579" y="11095"/>
                  <a:pt x="822" y="11551"/>
                </a:cubicBezTo>
                <a:cubicBezTo>
                  <a:pt x="1065" y="11855"/>
                  <a:pt x="1399" y="12128"/>
                  <a:pt x="1764" y="12311"/>
                </a:cubicBezTo>
                <a:cubicBezTo>
                  <a:pt x="1764" y="12311"/>
                  <a:pt x="2402" y="14043"/>
                  <a:pt x="3284" y="14256"/>
                </a:cubicBezTo>
                <a:cubicBezTo>
                  <a:pt x="4804" y="14651"/>
                  <a:pt x="11369" y="14651"/>
                  <a:pt x="11369" y="14651"/>
                </a:cubicBezTo>
                <a:lnTo>
                  <a:pt x="11369" y="6840"/>
                </a:lnTo>
                <a:cubicBezTo>
                  <a:pt x="11369" y="6840"/>
                  <a:pt x="8512" y="5624"/>
                  <a:pt x="7721" y="4925"/>
                </a:cubicBezTo>
                <a:cubicBezTo>
                  <a:pt x="6931" y="4195"/>
                  <a:pt x="4682" y="1"/>
                  <a:pt x="4682" y="1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0" name="Google Shape;3894;p72">
            <a:extLst>
              <a:ext uri="{FF2B5EF4-FFF2-40B4-BE49-F238E27FC236}">
                <a16:creationId xmlns:a16="http://schemas.microsoft.com/office/drawing/2014/main" id="{43489990-8998-4036-AEDC-1E0ECCA68616}"/>
              </a:ext>
            </a:extLst>
          </p:cNvPr>
          <p:cNvSpPr/>
          <p:nvPr/>
        </p:nvSpPr>
        <p:spPr>
          <a:xfrm>
            <a:off x="3151984" y="4328156"/>
            <a:ext cx="49832" cy="10907"/>
          </a:xfrm>
          <a:custGeom>
            <a:avLst/>
            <a:gdLst/>
            <a:ahLst/>
            <a:cxnLst/>
            <a:rect l="l" t="t" r="r" b="b"/>
            <a:pathLst>
              <a:path w="3071" h="709" extrusionOk="0">
                <a:moveTo>
                  <a:pt x="27" y="1"/>
                </a:moveTo>
                <a:cubicBezTo>
                  <a:pt x="12" y="1"/>
                  <a:pt x="3" y="3"/>
                  <a:pt x="0" y="9"/>
                </a:cubicBezTo>
                <a:cubicBezTo>
                  <a:pt x="783" y="464"/>
                  <a:pt x="1650" y="709"/>
                  <a:pt x="2531" y="709"/>
                </a:cubicBezTo>
                <a:cubicBezTo>
                  <a:pt x="2711" y="709"/>
                  <a:pt x="2890" y="698"/>
                  <a:pt x="3070" y="678"/>
                </a:cubicBezTo>
                <a:cubicBezTo>
                  <a:pt x="3070" y="617"/>
                  <a:pt x="2371" y="556"/>
                  <a:pt x="1520" y="404"/>
                </a:cubicBezTo>
                <a:cubicBezTo>
                  <a:pt x="779" y="240"/>
                  <a:pt x="162" y="1"/>
                  <a:pt x="27" y="1"/>
                </a:cubicBezTo>
                <a:close/>
              </a:path>
            </a:pathLst>
          </a:custGeom>
          <a:solidFill>
            <a:srgbClr val="AA65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1" name="Google Shape;3895;p72">
            <a:extLst>
              <a:ext uri="{FF2B5EF4-FFF2-40B4-BE49-F238E27FC236}">
                <a16:creationId xmlns:a16="http://schemas.microsoft.com/office/drawing/2014/main" id="{57594B19-AF01-4B7F-A6F8-F0E8448E3157}"/>
              </a:ext>
            </a:extLst>
          </p:cNvPr>
          <p:cNvSpPr/>
          <p:nvPr/>
        </p:nvSpPr>
        <p:spPr>
          <a:xfrm>
            <a:off x="3138662" y="4295436"/>
            <a:ext cx="56745" cy="9676"/>
          </a:xfrm>
          <a:custGeom>
            <a:avLst/>
            <a:gdLst/>
            <a:ahLst/>
            <a:cxnLst/>
            <a:rect l="l" t="t" r="r" b="b"/>
            <a:pathLst>
              <a:path w="3497" h="629" extrusionOk="0">
                <a:moveTo>
                  <a:pt x="25" y="1"/>
                </a:moveTo>
                <a:cubicBezTo>
                  <a:pt x="12" y="1"/>
                  <a:pt x="3" y="3"/>
                  <a:pt x="1" y="8"/>
                </a:cubicBezTo>
                <a:cubicBezTo>
                  <a:pt x="517" y="312"/>
                  <a:pt x="1095" y="525"/>
                  <a:pt x="1703" y="556"/>
                </a:cubicBezTo>
                <a:cubicBezTo>
                  <a:pt x="1946" y="604"/>
                  <a:pt x="2189" y="629"/>
                  <a:pt x="2430" y="629"/>
                </a:cubicBezTo>
                <a:cubicBezTo>
                  <a:pt x="2792" y="629"/>
                  <a:pt x="3150" y="574"/>
                  <a:pt x="3496" y="464"/>
                </a:cubicBezTo>
                <a:cubicBezTo>
                  <a:pt x="3496" y="459"/>
                  <a:pt x="3474" y="458"/>
                  <a:pt x="3433" y="458"/>
                </a:cubicBezTo>
                <a:cubicBezTo>
                  <a:pt x="3351" y="458"/>
                  <a:pt x="3192" y="464"/>
                  <a:pt x="2979" y="464"/>
                </a:cubicBezTo>
                <a:cubicBezTo>
                  <a:pt x="2660" y="464"/>
                  <a:pt x="2220" y="449"/>
                  <a:pt x="1733" y="373"/>
                </a:cubicBezTo>
                <a:cubicBezTo>
                  <a:pt x="847" y="262"/>
                  <a:pt x="163" y="1"/>
                  <a:pt x="25" y="1"/>
                </a:cubicBezTo>
                <a:close/>
              </a:path>
            </a:pathLst>
          </a:custGeom>
          <a:solidFill>
            <a:srgbClr val="AA65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" name="Google Shape;3896;p72">
            <a:extLst>
              <a:ext uri="{FF2B5EF4-FFF2-40B4-BE49-F238E27FC236}">
                <a16:creationId xmlns:a16="http://schemas.microsoft.com/office/drawing/2014/main" id="{258EF47E-ACCE-4B1E-8C01-929649BA6252}"/>
              </a:ext>
            </a:extLst>
          </p:cNvPr>
          <p:cNvSpPr/>
          <p:nvPr/>
        </p:nvSpPr>
        <p:spPr>
          <a:xfrm>
            <a:off x="3127806" y="4199709"/>
            <a:ext cx="76477" cy="57624"/>
          </a:xfrm>
          <a:custGeom>
            <a:avLst/>
            <a:gdLst/>
            <a:ahLst/>
            <a:cxnLst/>
            <a:rect l="l" t="t" r="r" b="b"/>
            <a:pathLst>
              <a:path w="4713" h="3746" extrusionOk="0">
                <a:moveTo>
                  <a:pt x="3952" y="0"/>
                </a:moveTo>
                <a:cubicBezTo>
                  <a:pt x="3922" y="0"/>
                  <a:pt x="4135" y="365"/>
                  <a:pt x="4348" y="973"/>
                </a:cubicBezTo>
                <a:cubicBezTo>
                  <a:pt x="4408" y="1155"/>
                  <a:pt x="4439" y="1307"/>
                  <a:pt x="4469" y="1490"/>
                </a:cubicBezTo>
                <a:cubicBezTo>
                  <a:pt x="4530" y="1703"/>
                  <a:pt x="4530" y="1885"/>
                  <a:pt x="4469" y="2098"/>
                </a:cubicBezTo>
                <a:cubicBezTo>
                  <a:pt x="4317" y="2523"/>
                  <a:pt x="4013" y="2888"/>
                  <a:pt x="3618" y="3131"/>
                </a:cubicBezTo>
                <a:cubicBezTo>
                  <a:pt x="3405" y="3253"/>
                  <a:pt x="3162" y="3313"/>
                  <a:pt x="2949" y="3374"/>
                </a:cubicBezTo>
                <a:cubicBezTo>
                  <a:pt x="2706" y="3435"/>
                  <a:pt x="2493" y="3465"/>
                  <a:pt x="2250" y="3465"/>
                </a:cubicBezTo>
                <a:cubicBezTo>
                  <a:pt x="1825" y="3496"/>
                  <a:pt x="1399" y="3496"/>
                  <a:pt x="1065" y="3526"/>
                </a:cubicBezTo>
                <a:cubicBezTo>
                  <a:pt x="700" y="3526"/>
                  <a:pt x="335" y="3587"/>
                  <a:pt x="1" y="3739"/>
                </a:cubicBezTo>
                <a:cubicBezTo>
                  <a:pt x="1" y="3743"/>
                  <a:pt x="9" y="3745"/>
                  <a:pt x="25" y="3745"/>
                </a:cubicBezTo>
                <a:cubicBezTo>
                  <a:pt x="120" y="3745"/>
                  <a:pt x="496" y="3678"/>
                  <a:pt x="1095" y="3678"/>
                </a:cubicBezTo>
                <a:cubicBezTo>
                  <a:pt x="1430" y="3648"/>
                  <a:pt x="1825" y="3648"/>
                  <a:pt x="2281" y="3648"/>
                </a:cubicBezTo>
                <a:cubicBezTo>
                  <a:pt x="2493" y="3648"/>
                  <a:pt x="2737" y="3617"/>
                  <a:pt x="2980" y="3587"/>
                </a:cubicBezTo>
                <a:cubicBezTo>
                  <a:pt x="3223" y="3526"/>
                  <a:pt x="3466" y="3405"/>
                  <a:pt x="3709" y="3283"/>
                </a:cubicBezTo>
                <a:cubicBezTo>
                  <a:pt x="4165" y="3040"/>
                  <a:pt x="4500" y="2645"/>
                  <a:pt x="4651" y="2158"/>
                </a:cubicBezTo>
                <a:cubicBezTo>
                  <a:pt x="4712" y="1915"/>
                  <a:pt x="4712" y="1703"/>
                  <a:pt x="4651" y="1490"/>
                </a:cubicBezTo>
                <a:cubicBezTo>
                  <a:pt x="4591" y="1307"/>
                  <a:pt x="4560" y="1125"/>
                  <a:pt x="4469" y="943"/>
                </a:cubicBezTo>
                <a:cubicBezTo>
                  <a:pt x="4378" y="608"/>
                  <a:pt x="4196" y="274"/>
                  <a:pt x="3952" y="0"/>
                </a:cubicBezTo>
                <a:close/>
              </a:path>
            </a:pathLst>
          </a:custGeom>
          <a:solidFill>
            <a:srgbClr val="AA65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" name="Google Shape;3897;p72">
            <a:extLst>
              <a:ext uri="{FF2B5EF4-FFF2-40B4-BE49-F238E27FC236}">
                <a16:creationId xmlns:a16="http://schemas.microsoft.com/office/drawing/2014/main" id="{06BE18D4-CCFB-46AD-B28B-530F777D94D1}"/>
              </a:ext>
            </a:extLst>
          </p:cNvPr>
          <p:cNvSpPr/>
          <p:nvPr/>
        </p:nvSpPr>
        <p:spPr>
          <a:xfrm>
            <a:off x="3307339" y="4202047"/>
            <a:ext cx="243678" cy="33966"/>
          </a:xfrm>
          <a:custGeom>
            <a:avLst/>
            <a:gdLst/>
            <a:ahLst/>
            <a:cxnLst/>
            <a:rect l="l" t="t" r="r" b="b"/>
            <a:pathLst>
              <a:path w="15017" h="2208" extrusionOk="0">
                <a:moveTo>
                  <a:pt x="15016" y="0"/>
                </a:moveTo>
                <a:cubicBezTo>
                  <a:pt x="14834" y="0"/>
                  <a:pt x="14621" y="0"/>
                  <a:pt x="14439" y="31"/>
                </a:cubicBezTo>
                <a:lnTo>
                  <a:pt x="12828" y="244"/>
                </a:lnTo>
                <a:cubicBezTo>
                  <a:pt x="11460" y="426"/>
                  <a:pt x="9576" y="699"/>
                  <a:pt x="7509" y="1003"/>
                </a:cubicBezTo>
                <a:lnTo>
                  <a:pt x="2189" y="1854"/>
                </a:lnTo>
                <a:lnTo>
                  <a:pt x="578" y="2098"/>
                </a:lnTo>
                <a:lnTo>
                  <a:pt x="1" y="2189"/>
                </a:lnTo>
                <a:cubicBezTo>
                  <a:pt x="1" y="2202"/>
                  <a:pt x="37" y="2208"/>
                  <a:pt x="106" y="2208"/>
                </a:cubicBezTo>
                <a:cubicBezTo>
                  <a:pt x="367" y="2208"/>
                  <a:pt x="1107" y="2120"/>
                  <a:pt x="2189" y="1976"/>
                </a:cubicBezTo>
                <a:cubicBezTo>
                  <a:pt x="3557" y="1794"/>
                  <a:pt x="5442" y="1520"/>
                  <a:pt x="7509" y="1216"/>
                </a:cubicBezTo>
                <a:cubicBezTo>
                  <a:pt x="9606" y="912"/>
                  <a:pt x="11491" y="608"/>
                  <a:pt x="12828" y="395"/>
                </a:cubicBezTo>
                <a:lnTo>
                  <a:pt x="14439" y="122"/>
                </a:lnTo>
                <a:cubicBezTo>
                  <a:pt x="14652" y="92"/>
                  <a:pt x="14834" y="31"/>
                  <a:pt x="15016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" name="Google Shape;3898;p72">
            <a:extLst>
              <a:ext uri="{FF2B5EF4-FFF2-40B4-BE49-F238E27FC236}">
                <a16:creationId xmlns:a16="http://schemas.microsoft.com/office/drawing/2014/main" id="{4AE0588B-63DF-4DEE-8342-B3D330CB50A5}"/>
              </a:ext>
            </a:extLst>
          </p:cNvPr>
          <p:cNvSpPr/>
          <p:nvPr/>
        </p:nvSpPr>
        <p:spPr>
          <a:xfrm>
            <a:off x="3543114" y="4172867"/>
            <a:ext cx="110488" cy="30135"/>
          </a:xfrm>
          <a:custGeom>
            <a:avLst/>
            <a:gdLst/>
            <a:ahLst/>
            <a:cxnLst/>
            <a:rect l="l" t="t" r="r" b="b"/>
            <a:pathLst>
              <a:path w="6809" h="1959" extrusionOk="0">
                <a:moveTo>
                  <a:pt x="2117" y="1"/>
                </a:moveTo>
                <a:cubicBezTo>
                  <a:pt x="1824" y="1"/>
                  <a:pt x="1531" y="23"/>
                  <a:pt x="1246" y="74"/>
                </a:cubicBezTo>
                <a:cubicBezTo>
                  <a:pt x="821" y="165"/>
                  <a:pt x="426" y="438"/>
                  <a:pt x="182" y="834"/>
                </a:cubicBezTo>
                <a:cubicBezTo>
                  <a:pt x="31" y="1077"/>
                  <a:pt x="0" y="1411"/>
                  <a:pt x="91" y="1685"/>
                </a:cubicBezTo>
                <a:cubicBezTo>
                  <a:pt x="152" y="1897"/>
                  <a:pt x="243" y="1958"/>
                  <a:pt x="274" y="1958"/>
                </a:cubicBezTo>
                <a:cubicBezTo>
                  <a:pt x="274" y="1958"/>
                  <a:pt x="213" y="1867"/>
                  <a:pt x="152" y="1685"/>
                </a:cubicBezTo>
                <a:cubicBezTo>
                  <a:pt x="122" y="1411"/>
                  <a:pt x="152" y="1137"/>
                  <a:pt x="304" y="894"/>
                </a:cubicBezTo>
                <a:cubicBezTo>
                  <a:pt x="547" y="560"/>
                  <a:pt x="882" y="347"/>
                  <a:pt x="1307" y="256"/>
                </a:cubicBezTo>
                <a:cubicBezTo>
                  <a:pt x="1550" y="226"/>
                  <a:pt x="1801" y="210"/>
                  <a:pt x="2056" y="210"/>
                </a:cubicBezTo>
                <a:cubicBezTo>
                  <a:pt x="2310" y="210"/>
                  <a:pt x="2569" y="226"/>
                  <a:pt x="2827" y="256"/>
                </a:cubicBezTo>
                <a:cubicBezTo>
                  <a:pt x="3921" y="317"/>
                  <a:pt x="4924" y="378"/>
                  <a:pt x="5623" y="408"/>
                </a:cubicBezTo>
                <a:cubicBezTo>
                  <a:pt x="5821" y="423"/>
                  <a:pt x="6018" y="431"/>
                  <a:pt x="6216" y="431"/>
                </a:cubicBezTo>
                <a:cubicBezTo>
                  <a:pt x="6414" y="431"/>
                  <a:pt x="6611" y="423"/>
                  <a:pt x="6809" y="408"/>
                </a:cubicBezTo>
                <a:cubicBezTo>
                  <a:pt x="6414" y="317"/>
                  <a:pt x="6018" y="286"/>
                  <a:pt x="5623" y="256"/>
                </a:cubicBezTo>
                <a:cubicBezTo>
                  <a:pt x="4924" y="195"/>
                  <a:pt x="3921" y="134"/>
                  <a:pt x="2827" y="43"/>
                </a:cubicBezTo>
                <a:cubicBezTo>
                  <a:pt x="2595" y="16"/>
                  <a:pt x="2356" y="1"/>
                  <a:pt x="2117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" name="Google Shape;3899;p72">
            <a:extLst>
              <a:ext uri="{FF2B5EF4-FFF2-40B4-BE49-F238E27FC236}">
                <a16:creationId xmlns:a16="http://schemas.microsoft.com/office/drawing/2014/main" id="{A8B54A8D-1C31-4403-9CA1-62C19E4B69E4}"/>
              </a:ext>
            </a:extLst>
          </p:cNvPr>
          <p:cNvSpPr/>
          <p:nvPr/>
        </p:nvSpPr>
        <p:spPr>
          <a:xfrm>
            <a:off x="3546554" y="4202047"/>
            <a:ext cx="67600" cy="19183"/>
          </a:xfrm>
          <a:custGeom>
            <a:avLst/>
            <a:gdLst/>
            <a:ahLst/>
            <a:cxnLst/>
            <a:rect l="l" t="t" r="r" b="b"/>
            <a:pathLst>
              <a:path w="4166" h="1247" extrusionOk="0">
                <a:moveTo>
                  <a:pt x="1" y="0"/>
                </a:moveTo>
                <a:lnTo>
                  <a:pt x="1" y="0"/>
                </a:lnTo>
                <a:cubicBezTo>
                  <a:pt x="639" y="304"/>
                  <a:pt x="1338" y="547"/>
                  <a:pt x="2037" y="730"/>
                </a:cubicBezTo>
                <a:cubicBezTo>
                  <a:pt x="2737" y="943"/>
                  <a:pt x="3436" y="1125"/>
                  <a:pt x="4165" y="1247"/>
                </a:cubicBezTo>
                <a:cubicBezTo>
                  <a:pt x="3496" y="943"/>
                  <a:pt x="2797" y="699"/>
                  <a:pt x="2098" y="517"/>
                </a:cubicBezTo>
                <a:cubicBezTo>
                  <a:pt x="1429" y="274"/>
                  <a:pt x="700" y="122"/>
                  <a:pt x="1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" name="Google Shape;3900;p72">
            <a:extLst>
              <a:ext uri="{FF2B5EF4-FFF2-40B4-BE49-F238E27FC236}">
                <a16:creationId xmlns:a16="http://schemas.microsoft.com/office/drawing/2014/main" id="{DDD0463B-43AC-4789-849C-0F6F9B3BA8B1}"/>
              </a:ext>
            </a:extLst>
          </p:cNvPr>
          <p:cNvSpPr/>
          <p:nvPr/>
        </p:nvSpPr>
        <p:spPr>
          <a:xfrm>
            <a:off x="3463700" y="3921970"/>
            <a:ext cx="85336" cy="260449"/>
          </a:xfrm>
          <a:custGeom>
            <a:avLst/>
            <a:gdLst/>
            <a:ahLst/>
            <a:cxnLst/>
            <a:rect l="l" t="t" r="r" b="b"/>
            <a:pathLst>
              <a:path w="5259" h="16931" extrusionOk="0">
                <a:moveTo>
                  <a:pt x="61" y="0"/>
                </a:moveTo>
                <a:lnTo>
                  <a:pt x="61" y="0"/>
                </a:lnTo>
                <a:cubicBezTo>
                  <a:pt x="0" y="31"/>
                  <a:pt x="1125" y="3830"/>
                  <a:pt x="2523" y="8511"/>
                </a:cubicBezTo>
                <a:cubicBezTo>
                  <a:pt x="3946" y="13143"/>
                  <a:pt x="5128" y="16931"/>
                  <a:pt x="5197" y="16931"/>
                </a:cubicBezTo>
                <a:cubicBezTo>
                  <a:pt x="5198" y="16931"/>
                  <a:pt x="5198" y="16931"/>
                  <a:pt x="5198" y="16931"/>
                </a:cubicBezTo>
                <a:cubicBezTo>
                  <a:pt x="5259" y="16931"/>
                  <a:pt x="4134" y="13131"/>
                  <a:pt x="2706" y="8450"/>
                </a:cubicBezTo>
                <a:cubicBezTo>
                  <a:pt x="1307" y="3769"/>
                  <a:pt x="92" y="0"/>
                  <a:pt x="61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7" name="Google Shape;3901;p72">
            <a:extLst>
              <a:ext uri="{FF2B5EF4-FFF2-40B4-BE49-F238E27FC236}">
                <a16:creationId xmlns:a16="http://schemas.microsoft.com/office/drawing/2014/main" id="{3378B596-38C5-43CD-8402-68DBE8815559}"/>
              </a:ext>
            </a:extLst>
          </p:cNvPr>
          <p:cNvSpPr/>
          <p:nvPr/>
        </p:nvSpPr>
        <p:spPr>
          <a:xfrm>
            <a:off x="3473064" y="3738206"/>
            <a:ext cx="132703" cy="126740"/>
          </a:xfrm>
          <a:custGeom>
            <a:avLst/>
            <a:gdLst/>
            <a:ahLst/>
            <a:cxnLst/>
            <a:rect l="l" t="t" r="r" b="b"/>
            <a:pathLst>
              <a:path w="8178" h="8239" extrusionOk="0">
                <a:moveTo>
                  <a:pt x="8177" y="1"/>
                </a:moveTo>
                <a:cubicBezTo>
                  <a:pt x="8025" y="1"/>
                  <a:pt x="7843" y="31"/>
                  <a:pt x="7691" y="62"/>
                </a:cubicBezTo>
                <a:cubicBezTo>
                  <a:pt x="7266" y="153"/>
                  <a:pt x="6840" y="244"/>
                  <a:pt x="6414" y="396"/>
                </a:cubicBezTo>
                <a:cubicBezTo>
                  <a:pt x="3588" y="1399"/>
                  <a:pt x="1369" y="3618"/>
                  <a:pt x="396" y="6475"/>
                </a:cubicBezTo>
                <a:cubicBezTo>
                  <a:pt x="244" y="6870"/>
                  <a:pt x="123" y="7296"/>
                  <a:pt x="62" y="7752"/>
                </a:cubicBezTo>
                <a:cubicBezTo>
                  <a:pt x="1" y="7904"/>
                  <a:pt x="1" y="8056"/>
                  <a:pt x="1" y="8238"/>
                </a:cubicBezTo>
                <a:cubicBezTo>
                  <a:pt x="31" y="8238"/>
                  <a:pt x="153" y="7539"/>
                  <a:pt x="518" y="6506"/>
                </a:cubicBezTo>
                <a:cubicBezTo>
                  <a:pt x="1551" y="3770"/>
                  <a:pt x="3709" y="1582"/>
                  <a:pt x="6445" y="548"/>
                </a:cubicBezTo>
                <a:cubicBezTo>
                  <a:pt x="7478" y="123"/>
                  <a:pt x="8177" y="31"/>
                  <a:pt x="8177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8" name="Google Shape;3902;p72">
            <a:extLst>
              <a:ext uri="{FF2B5EF4-FFF2-40B4-BE49-F238E27FC236}">
                <a16:creationId xmlns:a16="http://schemas.microsoft.com/office/drawing/2014/main" id="{62B2DE4A-799C-4B9E-AB30-72CC65DEDF18}"/>
              </a:ext>
            </a:extLst>
          </p:cNvPr>
          <p:cNvSpPr/>
          <p:nvPr/>
        </p:nvSpPr>
        <p:spPr>
          <a:xfrm>
            <a:off x="2975908" y="3862593"/>
            <a:ext cx="4949" cy="400248"/>
          </a:xfrm>
          <a:custGeom>
            <a:avLst/>
            <a:gdLst/>
            <a:ahLst/>
            <a:cxnLst/>
            <a:rect l="l" t="t" r="r" b="b"/>
            <a:pathLst>
              <a:path w="305" h="26019" extrusionOk="0">
                <a:moveTo>
                  <a:pt x="30" y="0"/>
                </a:moveTo>
                <a:cubicBezTo>
                  <a:pt x="0" y="91"/>
                  <a:pt x="0" y="183"/>
                  <a:pt x="30" y="274"/>
                </a:cubicBezTo>
                <a:lnTo>
                  <a:pt x="30" y="3830"/>
                </a:lnTo>
                <a:cubicBezTo>
                  <a:pt x="30" y="6201"/>
                  <a:pt x="30" y="9423"/>
                  <a:pt x="61" y="13009"/>
                </a:cubicBezTo>
                <a:cubicBezTo>
                  <a:pt x="122" y="16596"/>
                  <a:pt x="152" y="19818"/>
                  <a:pt x="182" y="22189"/>
                </a:cubicBezTo>
                <a:cubicBezTo>
                  <a:pt x="213" y="23374"/>
                  <a:pt x="243" y="24317"/>
                  <a:pt x="243" y="24985"/>
                </a:cubicBezTo>
                <a:cubicBezTo>
                  <a:pt x="274" y="25320"/>
                  <a:pt x="274" y="25563"/>
                  <a:pt x="274" y="25745"/>
                </a:cubicBezTo>
                <a:cubicBezTo>
                  <a:pt x="274" y="25836"/>
                  <a:pt x="274" y="25928"/>
                  <a:pt x="304" y="26019"/>
                </a:cubicBezTo>
                <a:cubicBezTo>
                  <a:pt x="304" y="25928"/>
                  <a:pt x="304" y="25836"/>
                  <a:pt x="304" y="25745"/>
                </a:cubicBezTo>
                <a:lnTo>
                  <a:pt x="304" y="22219"/>
                </a:lnTo>
                <a:cubicBezTo>
                  <a:pt x="274" y="19848"/>
                  <a:pt x="274" y="16596"/>
                  <a:pt x="243" y="13009"/>
                </a:cubicBezTo>
                <a:cubicBezTo>
                  <a:pt x="182" y="9423"/>
                  <a:pt x="152" y="6201"/>
                  <a:pt x="122" y="3830"/>
                </a:cubicBezTo>
                <a:cubicBezTo>
                  <a:pt x="91" y="2675"/>
                  <a:pt x="61" y="1733"/>
                  <a:pt x="61" y="1034"/>
                </a:cubicBezTo>
                <a:cubicBezTo>
                  <a:pt x="61" y="730"/>
                  <a:pt x="61" y="486"/>
                  <a:pt x="61" y="274"/>
                </a:cubicBezTo>
                <a:cubicBezTo>
                  <a:pt x="30" y="183"/>
                  <a:pt x="30" y="91"/>
                  <a:pt x="30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9" name="Google Shape;3903;p72">
            <a:extLst>
              <a:ext uri="{FF2B5EF4-FFF2-40B4-BE49-F238E27FC236}">
                <a16:creationId xmlns:a16="http://schemas.microsoft.com/office/drawing/2014/main" id="{3D70DFCB-8E10-4844-9F43-C7FF8C417085}"/>
              </a:ext>
            </a:extLst>
          </p:cNvPr>
          <p:cNvSpPr/>
          <p:nvPr/>
        </p:nvSpPr>
        <p:spPr>
          <a:xfrm>
            <a:off x="3200324" y="4668210"/>
            <a:ext cx="73994" cy="440936"/>
          </a:xfrm>
          <a:custGeom>
            <a:avLst/>
            <a:gdLst/>
            <a:ahLst/>
            <a:cxnLst/>
            <a:rect l="l" t="t" r="r" b="b"/>
            <a:pathLst>
              <a:path w="4560" h="28664" extrusionOk="0">
                <a:moveTo>
                  <a:pt x="0" y="1"/>
                </a:moveTo>
                <a:cubicBezTo>
                  <a:pt x="0" y="92"/>
                  <a:pt x="0" y="214"/>
                  <a:pt x="0" y="305"/>
                </a:cubicBezTo>
                <a:lnTo>
                  <a:pt x="91" y="1156"/>
                </a:lnTo>
                <a:cubicBezTo>
                  <a:pt x="152" y="1885"/>
                  <a:pt x="274" y="2919"/>
                  <a:pt x="426" y="4226"/>
                </a:cubicBezTo>
                <a:cubicBezTo>
                  <a:pt x="730" y="6840"/>
                  <a:pt x="1216" y="10426"/>
                  <a:pt x="1854" y="14408"/>
                </a:cubicBezTo>
                <a:cubicBezTo>
                  <a:pt x="2462" y="18360"/>
                  <a:pt x="3131" y="21916"/>
                  <a:pt x="3648" y="24500"/>
                </a:cubicBezTo>
                <a:cubicBezTo>
                  <a:pt x="3921" y="25776"/>
                  <a:pt x="4134" y="26810"/>
                  <a:pt x="4286" y="27539"/>
                </a:cubicBezTo>
                <a:cubicBezTo>
                  <a:pt x="4377" y="27873"/>
                  <a:pt x="4438" y="28147"/>
                  <a:pt x="4468" y="28360"/>
                </a:cubicBezTo>
                <a:cubicBezTo>
                  <a:pt x="4499" y="28451"/>
                  <a:pt x="4529" y="28542"/>
                  <a:pt x="4559" y="28664"/>
                </a:cubicBezTo>
                <a:cubicBezTo>
                  <a:pt x="4559" y="28542"/>
                  <a:pt x="4559" y="28451"/>
                  <a:pt x="4529" y="28360"/>
                </a:cubicBezTo>
                <a:cubicBezTo>
                  <a:pt x="4499" y="28147"/>
                  <a:pt x="4438" y="27873"/>
                  <a:pt x="4377" y="27539"/>
                </a:cubicBezTo>
                <a:cubicBezTo>
                  <a:pt x="4256" y="26779"/>
                  <a:pt x="4043" y="25746"/>
                  <a:pt x="3800" y="24469"/>
                </a:cubicBezTo>
                <a:cubicBezTo>
                  <a:pt x="3313" y="21886"/>
                  <a:pt x="2675" y="18329"/>
                  <a:pt x="2037" y="14378"/>
                </a:cubicBezTo>
                <a:cubicBezTo>
                  <a:pt x="1429" y="10426"/>
                  <a:pt x="912" y="6809"/>
                  <a:pt x="578" y="4226"/>
                </a:cubicBezTo>
                <a:cubicBezTo>
                  <a:pt x="395" y="2919"/>
                  <a:pt x="274" y="1885"/>
                  <a:pt x="152" y="1125"/>
                </a:cubicBezTo>
                <a:cubicBezTo>
                  <a:pt x="122" y="791"/>
                  <a:pt x="91" y="517"/>
                  <a:pt x="61" y="305"/>
                </a:cubicBezTo>
                <a:cubicBezTo>
                  <a:pt x="31" y="183"/>
                  <a:pt x="31" y="92"/>
                  <a:pt x="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0" name="Google Shape;3904;p72">
            <a:extLst>
              <a:ext uri="{FF2B5EF4-FFF2-40B4-BE49-F238E27FC236}">
                <a16:creationId xmlns:a16="http://schemas.microsoft.com/office/drawing/2014/main" id="{92192B13-0F8A-4E4A-BB63-1F4FD03AF750}"/>
              </a:ext>
            </a:extLst>
          </p:cNvPr>
          <p:cNvSpPr/>
          <p:nvPr/>
        </p:nvSpPr>
        <p:spPr>
          <a:xfrm>
            <a:off x="3310796" y="4373028"/>
            <a:ext cx="310759" cy="19475"/>
          </a:xfrm>
          <a:custGeom>
            <a:avLst/>
            <a:gdLst/>
            <a:ahLst/>
            <a:cxnLst/>
            <a:rect l="l" t="t" r="r" b="b"/>
            <a:pathLst>
              <a:path w="19151" h="1266" extrusionOk="0">
                <a:moveTo>
                  <a:pt x="19014" y="1"/>
                </a:moveTo>
                <a:cubicBezTo>
                  <a:pt x="18244" y="1"/>
                  <a:pt x="14285" y="227"/>
                  <a:pt x="9545" y="527"/>
                </a:cubicBezTo>
                <a:cubicBezTo>
                  <a:pt x="4256" y="892"/>
                  <a:pt x="1" y="1196"/>
                  <a:pt x="1" y="1256"/>
                </a:cubicBezTo>
                <a:cubicBezTo>
                  <a:pt x="1" y="1263"/>
                  <a:pt x="47" y="1266"/>
                  <a:pt x="136" y="1266"/>
                </a:cubicBezTo>
                <a:cubicBezTo>
                  <a:pt x="901" y="1266"/>
                  <a:pt x="4835" y="1039"/>
                  <a:pt x="9575" y="740"/>
                </a:cubicBezTo>
                <a:cubicBezTo>
                  <a:pt x="14864" y="375"/>
                  <a:pt x="19150" y="71"/>
                  <a:pt x="19150" y="10"/>
                </a:cubicBezTo>
                <a:cubicBezTo>
                  <a:pt x="19150" y="4"/>
                  <a:pt x="19104" y="1"/>
                  <a:pt x="19014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1" name="Google Shape;3905;p72">
            <a:extLst>
              <a:ext uri="{FF2B5EF4-FFF2-40B4-BE49-F238E27FC236}">
                <a16:creationId xmlns:a16="http://schemas.microsoft.com/office/drawing/2014/main" id="{73D3DC0F-E665-4B54-BB4A-F31271B2F934}"/>
              </a:ext>
            </a:extLst>
          </p:cNvPr>
          <p:cNvSpPr/>
          <p:nvPr/>
        </p:nvSpPr>
        <p:spPr>
          <a:xfrm>
            <a:off x="2248884" y="3878960"/>
            <a:ext cx="145035" cy="1078695"/>
          </a:xfrm>
          <a:custGeom>
            <a:avLst/>
            <a:gdLst/>
            <a:ahLst/>
            <a:cxnLst/>
            <a:rect l="l" t="t" r="r" b="b"/>
            <a:pathLst>
              <a:path w="8938" h="70123" extrusionOk="0">
                <a:moveTo>
                  <a:pt x="1308" y="0"/>
                </a:moveTo>
                <a:lnTo>
                  <a:pt x="1308" y="0"/>
                </a:lnTo>
                <a:cubicBezTo>
                  <a:pt x="943" y="881"/>
                  <a:pt x="670" y="1824"/>
                  <a:pt x="518" y="2766"/>
                </a:cubicBezTo>
                <a:cubicBezTo>
                  <a:pt x="1" y="5350"/>
                  <a:pt x="31" y="8024"/>
                  <a:pt x="639" y="10578"/>
                </a:cubicBezTo>
                <a:cubicBezTo>
                  <a:pt x="1034" y="12341"/>
                  <a:pt x="1703" y="14043"/>
                  <a:pt x="2645" y="15623"/>
                </a:cubicBezTo>
                <a:cubicBezTo>
                  <a:pt x="3618" y="17325"/>
                  <a:pt x="4925" y="18967"/>
                  <a:pt x="5958" y="20882"/>
                </a:cubicBezTo>
                <a:cubicBezTo>
                  <a:pt x="7083" y="22857"/>
                  <a:pt x="7539" y="25168"/>
                  <a:pt x="7265" y="27417"/>
                </a:cubicBezTo>
                <a:cubicBezTo>
                  <a:pt x="7022" y="29788"/>
                  <a:pt x="6202" y="32098"/>
                  <a:pt x="5411" y="34499"/>
                </a:cubicBezTo>
                <a:cubicBezTo>
                  <a:pt x="4621" y="36900"/>
                  <a:pt x="3922" y="39332"/>
                  <a:pt x="3831" y="41733"/>
                </a:cubicBezTo>
                <a:cubicBezTo>
                  <a:pt x="3800" y="44043"/>
                  <a:pt x="4104" y="46323"/>
                  <a:pt x="4773" y="48542"/>
                </a:cubicBezTo>
                <a:cubicBezTo>
                  <a:pt x="5350" y="50669"/>
                  <a:pt x="6050" y="52615"/>
                  <a:pt x="6657" y="54469"/>
                </a:cubicBezTo>
                <a:cubicBezTo>
                  <a:pt x="7235" y="56171"/>
                  <a:pt x="7721" y="57904"/>
                  <a:pt x="8086" y="59697"/>
                </a:cubicBezTo>
                <a:cubicBezTo>
                  <a:pt x="8755" y="62919"/>
                  <a:pt x="8603" y="65654"/>
                  <a:pt x="8147" y="67448"/>
                </a:cubicBezTo>
                <a:cubicBezTo>
                  <a:pt x="7964" y="68116"/>
                  <a:pt x="7752" y="68785"/>
                  <a:pt x="7478" y="69454"/>
                </a:cubicBezTo>
                <a:cubicBezTo>
                  <a:pt x="7357" y="69667"/>
                  <a:pt x="7296" y="69819"/>
                  <a:pt x="7235" y="69940"/>
                </a:cubicBezTo>
                <a:cubicBezTo>
                  <a:pt x="7205" y="70001"/>
                  <a:pt x="7174" y="70062"/>
                  <a:pt x="7174" y="70123"/>
                </a:cubicBezTo>
                <a:cubicBezTo>
                  <a:pt x="7205" y="70062"/>
                  <a:pt x="7235" y="70001"/>
                  <a:pt x="7265" y="69971"/>
                </a:cubicBezTo>
                <a:lnTo>
                  <a:pt x="7509" y="69454"/>
                </a:lnTo>
                <a:cubicBezTo>
                  <a:pt x="7812" y="68816"/>
                  <a:pt x="8056" y="68147"/>
                  <a:pt x="8238" y="67448"/>
                </a:cubicBezTo>
                <a:cubicBezTo>
                  <a:pt x="8755" y="65654"/>
                  <a:pt x="8937" y="62919"/>
                  <a:pt x="8268" y="59667"/>
                </a:cubicBezTo>
                <a:cubicBezTo>
                  <a:pt x="7904" y="57873"/>
                  <a:pt x="7448" y="56141"/>
                  <a:pt x="6870" y="54408"/>
                </a:cubicBezTo>
                <a:cubicBezTo>
                  <a:pt x="6262" y="52584"/>
                  <a:pt x="5563" y="50609"/>
                  <a:pt x="5016" y="48481"/>
                </a:cubicBezTo>
                <a:cubicBezTo>
                  <a:pt x="4378" y="46292"/>
                  <a:pt x="4074" y="44043"/>
                  <a:pt x="4104" y="41764"/>
                </a:cubicBezTo>
                <a:cubicBezTo>
                  <a:pt x="4195" y="39393"/>
                  <a:pt x="4895" y="36991"/>
                  <a:pt x="5685" y="34590"/>
                </a:cubicBezTo>
                <a:cubicBezTo>
                  <a:pt x="6445" y="32219"/>
                  <a:pt x="7265" y="29848"/>
                  <a:pt x="7509" y="27447"/>
                </a:cubicBezTo>
                <a:cubicBezTo>
                  <a:pt x="7782" y="25137"/>
                  <a:pt x="7326" y="22797"/>
                  <a:pt x="6171" y="20760"/>
                </a:cubicBezTo>
                <a:cubicBezTo>
                  <a:pt x="5107" y="18815"/>
                  <a:pt x="3800" y="17204"/>
                  <a:pt x="2828" y="15532"/>
                </a:cubicBezTo>
                <a:cubicBezTo>
                  <a:pt x="1916" y="13982"/>
                  <a:pt x="1217" y="12310"/>
                  <a:pt x="791" y="10547"/>
                </a:cubicBezTo>
                <a:cubicBezTo>
                  <a:pt x="214" y="7994"/>
                  <a:pt x="122" y="5380"/>
                  <a:pt x="609" y="2796"/>
                </a:cubicBezTo>
                <a:cubicBezTo>
                  <a:pt x="730" y="2097"/>
                  <a:pt x="882" y="1398"/>
                  <a:pt x="1095" y="730"/>
                </a:cubicBezTo>
                <a:cubicBezTo>
                  <a:pt x="1156" y="486"/>
                  <a:pt x="1217" y="334"/>
                  <a:pt x="1277" y="182"/>
                </a:cubicBezTo>
                <a:cubicBezTo>
                  <a:pt x="1277" y="122"/>
                  <a:pt x="1308" y="61"/>
                  <a:pt x="1308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2" name="Google Shape;3906;p72">
            <a:extLst>
              <a:ext uri="{FF2B5EF4-FFF2-40B4-BE49-F238E27FC236}">
                <a16:creationId xmlns:a16="http://schemas.microsoft.com/office/drawing/2014/main" id="{425FB555-A6FA-49BC-9A2B-3722C9AEEF73}"/>
              </a:ext>
            </a:extLst>
          </p:cNvPr>
          <p:cNvSpPr/>
          <p:nvPr/>
        </p:nvSpPr>
        <p:spPr>
          <a:xfrm>
            <a:off x="2280948" y="3989179"/>
            <a:ext cx="71040" cy="155844"/>
          </a:xfrm>
          <a:custGeom>
            <a:avLst/>
            <a:gdLst/>
            <a:ahLst/>
            <a:cxnLst/>
            <a:rect l="l" t="t" r="r" b="b"/>
            <a:pathLst>
              <a:path w="4378" h="10131" extrusionOk="0">
                <a:moveTo>
                  <a:pt x="3724" y="1"/>
                </a:moveTo>
                <a:cubicBezTo>
                  <a:pt x="3663" y="1"/>
                  <a:pt x="3602" y="24"/>
                  <a:pt x="3557" y="69"/>
                </a:cubicBezTo>
                <a:cubicBezTo>
                  <a:pt x="1" y="3777"/>
                  <a:pt x="2007" y="10130"/>
                  <a:pt x="2007" y="10130"/>
                </a:cubicBezTo>
                <a:cubicBezTo>
                  <a:pt x="4377" y="4416"/>
                  <a:pt x="4134" y="1224"/>
                  <a:pt x="3952" y="191"/>
                </a:cubicBezTo>
                <a:cubicBezTo>
                  <a:pt x="3952" y="130"/>
                  <a:pt x="3922" y="100"/>
                  <a:pt x="3891" y="69"/>
                </a:cubicBezTo>
                <a:cubicBezTo>
                  <a:pt x="3846" y="24"/>
                  <a:pt x="3785" y="1"/>
                  <a:pt x="3724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3" name="Google Shape;3907;p72">
            <a:extLst>
              <a:ext uri="{FF2B5EF4-FFF2-40B4-BE49-F238E27FC236}">
                <a16:creationId xmlns:a16="http://schemas.microsoft.com/office/drawing/2014/main" id="{541D3FB7-F29D-4E5B-B2B2-744DE0F94194}"/>
              </a:ext>
            </a:extLst>
          </p:cNvPr>
          <p:cNvSpPr/>
          <p:nvPr/>
        </p:nvSpPr>
        <p:spPr>
          <a:xfrm>
            <a:off x="2311535" y="4022498"/>
            <a:ext cx="20721" cy="122049"/>
          </a:xfrm>
          <a:custGeom>
            <a:avLst/>
            <a:gdLst/>
            <a:ahLst/>
            <a:cxnLst/>
            <a:rect l="l" t="t" r="r" b="b"/>
            <a:pathLst>
              <a:path w="1277" h="7934" extrusionOk="0">
                <a:moveTo>
                  <a:pt x="1277" y="0"/>
                </a:moveTo>
                <a:cubicBezTo>
                  <a:pt x="1155" y="365"/>
                  <a:pt x="1034" y="760"/>
                  <a:pt x="973" y="1155"/>
                </a:cubicBezTo>
                <a:cubicBezTo>
                  <a:pt x="851" y="1855"/>
                  <a:pt x="638" y="2827"/>
                  <a:pt x="456" y="3952"/>
                </a:cubicBezTo>
                <a:cubicBezTo>
                  <a:pt x="274" y="5046"/>
                  <a:pt x="152" y="6049"/>
                  <a:pt x="91" y="6748"/>
                </a:cubicBezTo>
                <a:cubicBezTo>
                  <a:pt x="30" y="7143"/>
                  <a:pt x="0" y="7539"/>
                  <a:pt x="61" y="7934"/>
                </a:cubicBezTo>
                <a:cubicBezTo>
                  <a:pt x="152" y="7569"/>
                  <a:pt x="213" y="7174"/>
                  <a:pt x="243" y="6779"/>
                </a:cubicBezTo>
                <a:cubicBezTo>
                  <a:pt x="395" y="5988"/>
                  <a:pt x="517" y="5046"/>
                  <a:pt x="699" y="3982"/>
                </a:cubicBezTo>
                <a:cubicBezTo>
                  <a:pt x="882" y="2949"/>
                  <a:pt x="1034" y="1976"/>
                  <a:pt x="1155" y="1186"/>
                </a:cubicBezTo>
                <a:cubicBezTo>
                  <a:pt x="1246" y="791"/>
                  <a:pt x="1277" y="396"/>
                  <a:pt x="1277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4" name="Google Shape;3908;p72">
            <a:extLst>
              <a:ext uri="{FF2B5EF4-FFF2-40B4-BE49-F238E27FC236}">
                <a16:creationId xmlns:a16="http://schemas.microsoft.com/office/drawing/2014/main" id="{D277A555-E568-447D-81FA-9F6C6EFB4DE7}"/>
              </a:ext>
            </a:extLst>
          </p:cNvPr>
          <p:cNvSpPr/>
          <p:nvPr/>
        </p:nvSpPr>
        <p:spPr>
          <a:xfrm>
            <a:off x="2350983" y="4249611"/>
            <a:ext cx="103592" cy="125924"/>
          </a:xfrm>
          <a:custGeom>
            <a:avLst/>
            <a:gdLst/>
            <a:ahLst/>
            <a:cxnLst/>
            <a:rect l="l" t="t" r="r" b="b"/>
            <a:pathLst>
              <a:path w="6384" h="8186" extrusionOk="0">
                <a:moveTo>
                  <a:pt x="6172" y="1"/>
                </a:moveTo>
                <a:cubicBezTo>
                  <a:pt x="6152" y="1"/>
                  <a:pt x="6131" y="3"/>
                  <a:pt x="6110" y="9"/>
                </a:cubicBezTo>
                <a:cubicBezTo>
                  <a:pt x="1217" y="1650"/>
                  <a:pt x="1" y="8185"/>
                  <a:pt x="1" y="8185"/>
                </a:cubicBezTo>
                <a:cubicBezTo>
                  <a:pt x="4773" y="4234"/>
                  <a:pt x="6049" y="1316"/>
                  <a:pt x="6384" y="282"/>
                </a:cubicBezTo>
                <a:cubicBezTo>
                  <a:pt x="6384" y="252"/>
                  <a:pt x="6384" y="191"/>
                  <a:pt x="6384" y="161"/>
                </a:cubicBezTo>
                <a:cubicBezTo>
                  <a:pt x="6359" y="60"/>
                  <a:pt x="6271" y="1"/>
                  <a:pt x="6172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5" name="Google Shape;3909;p72">
            <a:extLst>
              <a:ext uri="{FF2B5EF4-FFF2-40B4-BE49-F238E27FC236}">
                <a16:creationId xmlns:a16="http://schemas.microsoft.com/office/drawing/2014/main" id="{90548CBE-A2AB-4693-B881-8FFB8E44C01B}"/>
              </a:ext>
            </a:extLst>
          </p:cNvPr>
          <p:cNvSpPr/>
          <p:nvPr/>
        </p:nvSpPr>
        <p:spPr>
          <a:xfrm>
            <a:off x="2350495" y="4275916"/>
            <a:ext cx="77937" cy="98681"/>
          </a:xfrm>
          <a:custGeom>
            <a:avLst/>
            <a:gdLst/>
            <a:ahLst/>
            <a:cxnLst/>
            <a:rect l="l" t="t" r="r" b="b"/>
            <a:pathLst>
              <a:path w="4803" h="6415" extrusionOk="0">
                <a:moveTo>
                  <a:pt x="4803" y="1"/>
                </a:moveTo>
                <a:lnTo>
                  <a:pt x="4803" y="1"/>
                </a:lnTo>
                <a:cubicBezTo>
                  <a:pt x="4499" y="244"/>
                  <a:pt x="4225" y="548"/>
                  <a:pt x="3982" y="852"/>
                </a:cubicBezTo>
                <a:cubicBezTo>
                  <a:pt x="3526" y="1399"/>
                  <a:pt x="2888" y="2189"/>
                  <a:pt x="2219" y="3071"/>
                </a:cubicBezTo>
                <a:cubicBezTo>
                  <a:pt x="1550" y="3952"/>
                  <a:pt x="943" y="4803"/>
                  <a:pt x="578" y="5411"/>
                </a:cubicBezTo>
                <a:cubicBezTo>
                  <a:pt x="335" y="5715"/>
                  <a:pt x="152" y="6050"/>
                  <a:pt x="0" y="6414"/>
                </a:cubicBezTo>
                <a:cubicBezTo>
                  <a:pt x="274" y="6141"/>
                  <a:pt x="517" y="5837"/>
                  <a:pt x="730" y="5533"/>
                </a:cubicBezTo>
                <a:lnTo>
                  <a:pt x="2432" y="3253"/>
                </a:lnTo>
                <a:lnTo>
                  <a:pt x="4134" y="974"/>
                </a:lnTo>
                <a:cubicBezTo>
                  <a:pt x="4377" y="670"/>
                  <a:pt x="4620" y="335"/>
                  <a:pt x="4803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6" name="Google Shape;3910;p72">
            <a:extLst>
              <a:ext uri="{FF2B5EF4-FFF2-40B4-BE49-F238E27FC236}">
                <a16:creationId xmlns:a16="http://schemas.microsoft.com/office/drawing/2014/main" id="{31C010BA-9C7F-45E4-A69B-B92C730F1403}"/>
              </a:ext>
            </a:extLst>
          </p:cNvPr>
          <p:cNvSpPr/>
          <p:nvPr/>
        </p:nvSpPr>
        <p:spPr>
          <a:xfrm>
            <a:off x="2317441" y="4479771"/>
            <a:ext cx="74010" cy="148246"/>
          </a:xfrm>
          <a:custGeom>
            <a:avLst/>
            <a:gdLst/>
            <a:ahLst/>
            <a:cxnLst/>
            <a:rect l="l" t="t" r="r" b="b"/>
            <a:pathLst>
              <a:path w="4561" h="9637" extrusionOk="0">
                <a:moveTo>
                  <a:pt x="4331" y="0"/>
                </a:moveTo>
                <a:cubicBezTo>
                  <a:pt x="4294" y="0"/>
                  <a:pt x="4258" y="10"/>
                  <a:pt x="4226" y="32"/>
                </a:cubicBezTo>
                <a:cubicBezTo>
                  <a:pt x="1" y="3010"/>
                  <a:pt x="761" y="9637"/>
                  <a:pt x="761" y="9637"/>
                </a:cubicBezTo>
                <a:cubicBezTo>
                  <a:pt x="4165" y="4469"/>
                  <a:pt x="4560" y="1278"/>
                  <a:pt x="4560" y="214"/>
                </a:cubicBezTo>
                <a:cubicBezTo>
                  <a:pt x="4560" y="184"/>
                  <a:pt x="4560" y="123"/>
                  <a:pt x="4530" y="93"/>
                </a:cubicBezTo>
                <a:cubicBezTo>
                  <a:pt x="4471" y="34"/>
                  <a:pt x="4399" y="0"/>
                  <a:pt x="4331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7" name="Google Shape;3911;p72">
            <a:extLst>
              <a:ext uri="{FF2B5EF4-FFF2-40B4-BE49-F238E27FC236}">
                <a16:creationId xmlns:a16="http://schemas.microsoft.com/office/drawing/2014/main" id="{0FF4B60A-68AE-4DA4-8141-BB7B97A795E9}"/>
              </a:ext>
            </a:extLst>
          </p:cNvPr>
          <p:cNvSpPr/>
          <p:nvPr/>
        </p:nvSpPr>
        <p:spPr>
          <a:xfrm>
            <a:off x="2328784" y="4511105"/>
            <a:ext cx="44413" cy="116449"/>
          </a:xfrm>
          <a:custGeom>
            <a:avLst/>
            <a:gdLst/>
            <a:ahLst/>
            <a:cxnLst/>
            <a:rect l="l" t="t" r="r" b="b"/>
            <a:pathLst>
              <a:path w="2737" h="7570" extrusionOk="0">
                <a:moveTo>
                  <a:pt x="2737" y="1"/>
                </a:moveTo>
                <a:lnTo>
                  <a:pt x="2737" y="1"/>
                </a:lnTo>
                <a:cubicBezTo>
                  <a:pt x="2524" y="335"/>
                  <a:pt x="2341" y="700"/>
                  <a:pt x="2220" y="1065"/>
                </a:cubicBezTo>
                <a:cubicBezTo>
                  <a:pt x="1916" y="1764"/>
                  <a:pt x="1551" y="2676"/>
                  <a:pt x="1156" y="3739"/>
                </a:cubicBezTo>
                <a:cubicBezTo>
                  <a:pt x="791" y="4773"/>
                  <a:pt x="457" y="5715"/>
                  <a:pt x="274" y="6414"/>
                </a:cubicBezTo>
                <a:cubicBezTo>
                  <a:pt x="122" y="6779"/>
                  <a:pt x="31" y="7174"/>
                  <a:pt x="1" y="7569"/>
                </a:cubicBezTo>
                <a:cubicBezTo>
                  <a:pt x="183" y="7205"/>
                  <a:pt x="305" y="6840"/>
                  <a:pt x="426" y="6475"/>
                </a:cubicBezTo>
                <a:cubicBezTo>
                  <a:pt x="700" y="5715"/>
                  <a:pt x="1034" y="4803"/>
                  <a:pt x="1399" y="3800"/>
                </a:cubicBezTo>
                <a:lnTo>
                  <a:pt x="2372" y="1156"/>
                </a:lnTo>
                <a:cubicBezTo>
                  <a:pt x="2524" y="791"/>
                  <a:pt x="2645" y="396"/>
                  <a:pt x="2737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8" name="Google Shape;3912;p72">
            <a:extLst>
              <a:ext uri="{FF2B5EF4-FFF2-40B4-BE49-F238E27FC236}">
                <a16:creationId xmlns:a16="http://schemas.microsoft.com/office/drawing/2014/main" id="{4815CB83-B50B-4781-9D5B-013FE2A50136}"/>
              </a:ext>
            </a:extLst>
          </p:cNvPr>
          <p:cNvSpPr/>
          <p:nvPr/>
        </p:nvSpPr>
        <p:spPr>
          <a:xfrm>
            <a:off x="2381067" y="4735865"/>
            <a:ext cx="75486" cy="146045"/>
          </a:xfrm>
          <a:custGeom>
            <a:avLst/>
            <a:gdLst/>
            <a:ahLst/>
            <a:cxnLst/>
            <a:rect l="l" t="t" r="r" b="b"/>
            <a:pathLst>
              <a:path w="4652" h="9494" extrusionOk="0">
                <a:moveTo>
                  <a:pt x="4442" y="1"/>
                </a:moveTo>
                <a:cubicBezTo>
                  <a:pt x="4398" y="1"/>
                  <a:pt x="4355" y="15"/>
                  <a:pt x="4317" y="40"/>
                </a:cubicBezTo>
                <a:cubicBezTo>
                  <a:pt x="1" y="2867"/>
                  <a:pt x="518" y="9494"/>
                  <a:pt x="518" y="9494"/>
                </a:cubicBezTo>
                <a:cubicBezTo>
                  <a:pt x="4135" y="4478"/>
                  <a:pt x="4621" y="1287"/>
                  <a:pt x="4651" y="223"/>
                </a:cubicBezTo>
                <a:cubicBezTo>
                  <a:pt x="4651" y="192"/>
                  <a:pt x="4651" y="132"/>
                  <a:pt x="4621" y="101"/>
                </a:cubicBezTo>
                <a:cubicBezTo>
                  <a:pt x="4568" y="30"/>
                  <a:pt x="4504" y="1"/>
                  <a:pt x="4442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9" name="Google Shape;3913;p72">
            <a:extLst>
              <a:ext uri="{FF2B5EF4-FFF2-40B4-BE49-F238E27FC236}">
                <a16:creationId xmlns:a16="http://schemas.microsoft.com/office/drawing/2014/main" id="{55FE65D4-3F83-4307-BFF1-3BA2A99DEAA7}"/>
              </a:ext>
            </a:extLst>
          </p:cNvPr>
          <p:cNvSpPr/>
          <p:nvPr/>
        </p:nvSpPr>
        <p:spPr>
          <a:xfrm>
            <a:off x="2388969" y="4766877"/>
            <a:ext cx="48339" cy="114572"/>
          </a:xfrm>
          <a:custGeom>
            <a:avLst/>
            <a:gdLst/>
            <a:ahLst/>
            <a:cxnLst/>
            <a:rect l="l" t="t" r="r" b="b"/>
            <a:pathLst>
              <a:path w="2979" h="7448" extrusionOk="0">
                <a:moveTo>
                  <a:pt x="2979" y="0"/>
                </a:moveTo>
                <a:lnTo>
                  <a:pt x="2979" y="0"/>
                </a:lnTo>
                <a:cubicBezTo>
                  <a:pt x="2766" y="304"/>
                  <a:pt x="2584" y="669"/>
                  <a:pt x="2432" y="1034"/>
                </a:cubicBezTo>
                <a:cubicBezTo>
                  <a:pt x="2128" y="1702"/>
                  <a:pt x="1733" y="2614"/>
                  <a:pt x="1307" y="3648"/>
                </a:cubicBezTo>
                <a:cubicBezTo>
                  <a:pt x="882" y="4651"/>
                  <a:pt x="517" y="5593"/>
                  <a:pt x="304" y="6292"/>
                </a:cubicBezTo>
                <a:cubicBezTo>
                  <a:pt x="152" y="6657"/>
                  <a:pt x="31" y="7052"/>
                  <a:pt x="0" y="7447"/>
                </a:cubicBezTo>
                <a:cubicBezTo>
                  <a:pt x="183" y="7082"/>
                  <a:pt x="335" y="6718"/>
                  <a:pt x="456" y="6353"/>
                </a:cubicBezTo>
                <a:cubicBezTo>
                  <a:pt x="760" y="5593"/>
                  <a:pt x="1155" y="4712"/>
                  <a:pt x="1520" y="3739"/>
                </a:cubicBezTo>
                <a:lnTo>
                  <a:pt x="2584" y="1094"/>
                </a:lnTo>
                <a:cubicBezTo>
                  <a:pt x="2766" y="760"/>
                  <a:pt x="2888" y="365"/>
                  <a:pt x="2979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0" name="Google Shape;3914;p72">
            <a:extLst>
              <a:ext uri="{FF2B5EF4-FFF2-40B4-BE49-F238E27FC236}">
                <a16:creationId xmlns:a16="http://schemas.microsoft.com/office/drawing/2014/main" id="{98981448-C271-4E5F-971F-ED2D00E4D579}"/>
              </a:ext>
            </a:extLst>
          </p:cNvPr>
          <p:cNvSpPr/>
          <p:nvPr/>
        </p:nvSpPr>
        <p:spPr>
          <a:xfrm>
            <a:off x="2168983" y="3928985"/>
            <a:ext cx="97685" cy="130000"/>
          </a:xfrm>
          <a:custGeom>
            <a:avLst/>
            <a:gdLst/>
            <a:ahLst/>
            <a:cxnLst/>
            <a:rect l="l" t="t" r="r" b="b"/>
            <a:pathLst>
              <a:path w="6020" h="8451" extrusionOk="0">
                <a:moveTo>
                  <a:pt x="213" y="0"/>
                </a:moveTo>
                <a:cubicBezTo>
                  <a:pt x="92" y="0"/>
                  <a:pt x="1" y="122"/>
                  <a:pt x="1" y="243"/>
                </a:cubicBezTo>
                <a:cubicBezTo>
                  <a:pt x="122" y="5380"/>
                  <a:pt x="6019" y="8450"/>
                  <a:pt x="6019" y="8450"/>
                </a:cubicBezTo>
                <a:cubicBezTo>
                  <a:pt x="3648" y="2736"/>
                  <a:pt x="1247" y="639"/>
                  <a:pt x="365" y="31"/>
                </a:cubicBezTo>
                <a:cubicBezTo>
                  <a:pt x="305" y="0"/>
                  <a:pt x="274" y="0"/>
                  <a:pt x="213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1" name="Google Shape;3915;p72">
            <a:extLst>
              <a:ext uri="{FF2B5EF4-FFF2-40B4-BE49-F238E27FC236}">
                <a16:creationId xmlns:a16="http://schemas.microsoft.com/office/drawing/2014/main" id="{C39AE861-05A6-4820-8922-D5F3AE9CC841}"/>
              </a:ext>
            </a:extLst>
          </p:cNvPr>
          <p:cNvSpPr/>
          <p:nvPr/>
        </p:nvSpPr>
        <p:spPr>
          <a:xfrm>
            <a:off x="2189201" y="3959843"/>
            <a:ext cx="76964" cy="99605"/>
          </a:xfrm>
          <a:custGeom>
            <a:avLst/>
            <a:gdLst/>
            <a:ahLst/>
            <a:cxnLst/>
            <a:rect l="l" t="t" r="r" b="b"/>
            <a:pathLst>
              <a:path w="4743" h="6475" extrusionOk="0">
                <a:moveTo>
                  <a:pt x="1" y="0"/>
                </a:moveTo>
                <a:cubicBezTo>
                  <a:pt x="153" y="335"/>
                  <a:pt x="335" y="700"/>
                  <a:pt x="578" y="1003"/>
                </a:cubicBezTo>
                <a:cubicBezTo>
                  <a:pt x="974" y="1611"/>
                  <a:pt x="1551" y="2462"/>
                  <a:pt x="2189" y="3344"/>
                </a:cubicBezTo>
                <a:cubicBezTo>
                  <a:pt x="2828" y="4256"/>
                  <a:pt x="3466" y="5046"/>
                  <a:pt x="3922" y="5593"/>
                </a:cubicBezTo>
                <a:cubicBezTo>
                  <a:pt x="4165" y="5928"/>
                  <a:pt x="4439" y="6201"/>
                  <a:pt x="4743" y="6475"/>
                </a:cubicBezTo>
                <a:cubicBezTo>
                  <a:pt x="4530" y="6110"/>
                  <a:pt x="4317" y="5806"/>
                  <a:pt x="4074" y="5502"/>
                </a:cubicBezTo>
                <a:lnTo>
                  <a:pt x="2402" y="3222"/>
                </a:lnTo>
                <a:lnTo>
                  <a:pt x="730" y="912"/>
                </a:lnTo>
                <a:cubicBezTo>
                  <a:pt x="518" y="578"/>
                  <a:pt x="274" y="274"/>
                  <a:pt x="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3916;p72">
            <a:extLst>
              <a:ext uri="{FF2B5EF4-FFF2-40B4-BE49-F238E27FC236}">
                <a16:creationId xmlns:a16="http://schemas.microsoft.com/office/drawing/2014/main" id="{1E1598CD-113A-4210-96CE-86AD983E830D}"/>
              </a:ext>
            </a:extLst>
          </p:cNvPr>
          <p:cNvSpPr/>
          <p:nvPr/>
        </p:nvSpPr>
        <p:spPr>
          <a:xfrm>
            <a:off x="2263683" y="4144531"/>
            <a:ext cx="106058" cy="124386"/>
          </a:xfrm>
          <a:custGeom>
            <a:avLst/>
            <a:gdLst/>
            <a:ahLst/>
            <a:cxnLst/>
            <a:rect l="l" t="t" r="r" b="b"/>
            <a:pathLst>
              <a:path w="6536" h="8086" extrusionOk="0">
                <a:moveTo>
                  <a:pt x="213" y="1"/>
                </a:moveTo>
                <a:cubicBezTo>
                  <a:pt x="92" y="1"/>
                  <a:pt x="1" y="122"/>
                  <a:pt x="31" y="244"/>
                </a:cubicBezTo>
                <a:cubicBezTo>
                  <a:pt x="457" y="5381"/>
                  <a:pt x="6536" y="8086"/>
                  <a:pt x="6536" y="8086"/>
                </a:cubicBezTo>
                <a:cubicBezTo>
                  <a:pt x="3831" y="2524"/>
                  <a:pt x="1277" y="578"/>
                  <a:pt x="365" y="31"/>
                </a:cubicBezTo>
                <a:cubicBezTo>
                  <a:pt x="305" y="1"/>
                  <a:pt x="274" y="1"/>
                  <a:pt x="213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3" name="Google Shape;3917;p72">
            <a:extLst>
              <a:ext uri="{FF2B5EF4-FFF2-40B4-BE49-F238E27FC236}">
                <a16:creationId xmlns:a16="http://schemas.microsoft.com/office/drawing/2014/main" id="{DE972494-952C-4314-827B-79552483A237}"/>
              </a:ext>
            </a:extLst>
          </p:cNvPr>
          <p:cNvSpPr/>
          <p:nvPr/>
        </p:nvSpPr>
        <p:spPr>
          <a:xfrm>
            <a:off x="2285880" y="4174465"/>
            <a:ext cx="82870" cy="94928"/>
          </a:xfrm>
          <a:custGeom>
            <a:avLst/>
            <a:gdLst/>
            <a:ahLst/>
            <a:cxnLst/>
            <a:rect l="l" t="t" r="r" b="b"/>
            <a:pathLst>
              <a:path w="5107" h="6171" extrusionOk="0">
                <a:moveTo>
                  <a:pt x="0" y="0"/>
                </a:moveTo>
                <a:lnTo>
                  <a:pt x="0" y="0"/>
                </a:lnTo>
                <a:cubicBezTo>
                  <a:pt x="152" y="334"/>
                  <a:pt x="396" y="669"/>
                  <a:pt x="639" y="973"/>
                </a:cubicBezTo>
                <a:cubicBezTo>
                  <a:pt x="1064" y="1550"/>
                  <a:pt x="1672" y="2340"/>
                  <a:pt x="2371" y="3222"/>
                </a:cubicBezTo>
                <a:cubicBezTo>
                  <a:pt x="3070" y="4073"/>
                  <a:pt x="3739" y="4833"/>
                  <a:pt x="4256" y="5350"/>
                </a:cubicBezTo>
                <a:cubicBezTo>
                  <a:pt x="4499" y="5654"/>
                  <a:pt x="4803" y="5927"/>
                  <a:pt x="5107" y="6170"/>
                </a:cubicBezTo>
                <a:cubicBezTo>
                  <a:pt x="4894" y="5836"/>
                  <a:pt x="4651" y="5532"/>
                  <a:pt x="4377" y="5258"/>
                </a:cubicBezTo>
                <a:lnTo>
                  <a:pt x="2584" y="3070"/>
                </a:lnTo>
                <a:lnTo>
                  <a:pt x="791" y="851"/>
                </a:lnTo>
                <a:cubicBezTo>
                  <a:pt x="548" y="547"/>
                  <a:pt x="274" y="243"/>
                  <a:pt x="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4" name="Google Shape;3918;p72">
            <a:extLst>
              <a:ext uri="{FF2B5EF4-FFF2-40B4-BE49-F238E27FC236}">
                <a16:creationId xmlns:a16="http://schemas.microsoft.com/office/drawing/2014/main" id="{6C6152F7-1AD5-4051-82FC-50E2EE55A36A}"/>
              </a:ext>
            </a:extLst>
          </p:cNvPr>
          <p:cNvSpPr/>
          <p:nvPr/>
        </p:nvSpPr>
        <p:spPr>
          <a:xfrm>
            <a:off x="2244940" y="4348015"/>
            <a:ext cx="70051" cy="155167"/>
          </a:xfrm>
          <a:custGeom>
            <a:avLst/>
            <a:gdLst/>
            <a:ahLst/>
            <a:cxnLst/>
            <a:rect l="l" t="t" r="r" b="b"/>
            <a:pathLst>
              <a:path w="4317" h="10087" extrusionOk="0">
                <a:moveTo>
                  <a:pt x="2180" y="1"/>
                </a:moveTo>
                <a:cubicBezTo>
                  <a:pt x="2096" y="1"/>
                  <a:pt x="2020" y="51"/>
                  <a:pt x="1976" y="116"/>
                </a:cubicBezTo>
                <a:cubicBezTo>
                  <a:pt x="1" y="4888"/>
                  <a:pt x="4195" y="10086"/>
                  <a:pt x="4195" y="10086"/>
                </a:cubicBezTo>
                <a:cubicBezTo>
                  <a:pt x="4317" y="3885"/>
                  <a:pt x="2919" y="998"/>
                  <a:pt x="2341" y="86"/>
                </a:cubicBezTo>
                <a:cubicBezTo>
                  <a:pt x="2341" y="56"/>
                  <a:pt x="2311" y="25"/>
                  <a:pt x="2280" y="25"/>
                </a:cubicBezTo>
                <a:cubicBezTo>
                  <a:pt x="2246" y="8"/>
                  <a:pt x="2212" y="1"/>
                  <a:pt x="2180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5" name="Google Shape;3919;p72">
            <a:extLst>
              <a:ext uri="{FF2B5EF4-FFF2-40B4-BE49-F238E27FC236}">
                <a16:creationId xmlns:a16="http://schemas.microsoft.com/office/drawing/2014/main" id="{141D3610-097D-448A-81A8-E2A0F0E623DD}"/>
              </a:ext>
            </a:extLst>
          </p:cNvPr>
          <p:cNvSpPr/>
          <p:nvPr/>
        </p:nvSpPr>
        <p:spPr>
          <a:xfrm>
            <a:off x="2283415" y="4382535"/>
            <a:ext cx="28624" cy="120649"/>
          </a:xfrm>
          <a:custGeom>
            <a:avLst/>
            <a:gdLst/>
            <a:ahLst/>
            <a:cxnLst/>
            <a:rect l="l" t="t" r="r" b="b"/>
            <a:pathLst>
              <a:path w="1764" h="7843" extrusionOk="0">
                <a:moveTo>
                  <a:pt x="0" y="0"/>
                </a:moveTo>
                <a:lnTo>
                  <a:pt x="0" y="0"/>
                </a:lnTo>
                <a:cubicBezTo>
                  <a:pt x="31" y="395"/>
                  <a:pt x="61" y="790"/>
                  <a:pt x="152" y="1155"/>
                </a:cubicBezTo>
                <a:cubicBezTo>
                  <a:pt x="274" y="1885"/>
                  <a:pt x="456" y="2857"/>
                  <a:pt x="669" y="3951"/>
                </a:cubicBezTo>
                <a:cubicBezTo>
                  <a:pt x="912" y="5046"/>
                  <a:pt x="1156" y="6018"/>
                  <a:pt x="1368" y="6717"/>
                </a:cubicBezTo>
                <a:cubicBezTo>
                  <a:pt x="1459" y="7113"/>
                  <a:pt x="1581" y="7477"/>
                  <a:pt x="1763" y="7842"/>
                </a:cubicBezTo>
                <a:cubicBezTo>
                  <a:pt x="1703" y="7447"/>
                  <a:pt x="1642" y="7052"/>
                  <a:pt x="1520" y="6687"/>
                </a:cubicBezTo>
                <a:cubicBezTo>
                  <a:pt x="1368" y="5866"/>
                  <a:pt x="1156" y="4924"/>
                  <a:pt x="912" y="3891"/>
                </a:cubicBezTo>
                <a:cubicBezTo>
                  <a:pt x="700" y="2857"/>
                  <a:pt x="487" y="1945"/>
                  <a:pt x="304" y="1125"/>
                </a:cubicBezTo>
                <a:cubicBezTo>
                  <a:pt x="244" y="730"/>
                  <a:pt x="152" y="365"/>
                  <a:pt x="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6" name="Google Shape;3920;p72">
            <a:extLst>
              <a:ext uri="{FF2B5EF4-FFF2-40B4-BE49-F238E27FC236}">
                <a16:creationId xmlns:a16="http://schemas.microsoft.com/office/drawing/2014/main" id="{15D44EE5-344F-4EA3-AA3A-90EACD6B18CD}"/>
              </a:ext>
            </a:extLst>
          </p:cNvPr>
          <p:cNvSpPr/>
          <p:nvPr/>
        </p:nvSpPr>
        <p:spPr>
          <a:xfrm>
            <a:off x="2276015" y="4652320"/>
            <a:ext cx="104095" cy="126263"/>
          </a:xfrm>
          <a:custGeom>
            <a:avLst/>
            <a:gdLst/>
            <a:ahLst/>
            <a:cxnLst/>
            <a:rect l="l" t="t" r="r" b="b"/>
            <a:pathLst>
              <a:path w="6415" h="8208" extrusionOk="0">
                <a:moveTo>
                  <a:pt x="213" y="0"/>
                </a:moveTo>
                <a:cubicBezTo>
                  <a:pt x="92" y="0"/>
                  <a:pt x="1" y="122"/>
                  <a:pt x="31" y="243"/>
                </a:cubicBezTo>
                <a:cubicBezTo>
                  <a:pt x="365" y="5380"/>
                  <a:pt x="6414" y="8207"/>
                  <a:pt x="6414" y="8207"/>
                </a:cubicBezTo>
                <a:cubicBezTo>
                  <a:pt x="3800" y="2584"/>
                  <a:pt x="1277" y="608"/>
                  <a:pt x="365" y="31"/>
                </a:cubicBezTo>
                <a:cubicBezTo>
                  <a:pt x="305" y="0"/>
                  <a:pt x="274" y="0"/>
                  <a:pt x="213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7" name="Google Shape;3921;p72">
            <a:extLst>
              <a:ext uri="{FF2B5EF4-FFF2-40B4-BE49-F238E27FC236}">
                <a16:creationId xmlns:a16="http://schemas.microsoft.com/office/drawing/2014/main" id="{48D79F91-63DA-4EA2-BD75-1A463874909C}"/>
              </a:ext>
            </a:extLst>
          </p:cNvPr>
          <p:cNvSpPr/>
          <p:nvPr/>
        </p:nvSpPr>
        <p:spPr>
          <a:xfrm>
            <a:off x="2297711" y="4682240"/>
            <a:ext cx="80907" cy="96343"/>
          </a:xfrm>
          <a:custGeom>
            <a:avLst/>
            <a:gdLst/>
            <a:ahLst/>
            <a:cxnLst/>
            <a:rect l="l" t="t" r="r" b="b"/>
            <a:pathLst>
              <a:path w="4986" h="6263" extrusionOk="0">
                <a:moveTo>
                  <a:pt x="1" y="1"/>
                </a:moveTo>
                <a:lnTo>
                  <a:pt x="1" y="1"/>
                </a:lnTo>
                <a:cubicBezTo>
                  <a:pt x="153" y="365"/>
                  <a:pt x="366" y="700"/>
                  <a:pt x="609" y="1004"/>
                </a:cubicBezTo>
                <a:cubicBezTo>
                  <a:pt x="1034" y="1581"/>
                  <a:pt x="1642" y="2402"/>
                  <a:pt x="2311" y="3283"/>
                </a:cubicBezTo>
                <a:cubicBezTo>
                  <a:pt x="3010" y="4134"/>
                  <a:pt x="3648" y="4925"/>
                  <a:pt x="4165" y="5441"/>
                </a:cubicBezTo>
                <a:cubicBezTo>
                  <a:pt x="4408" y="5776"/>
                  <a:pt x="4682" y="6049"/>
                  <a:pt x="4986" y="6262"/>
                </a:cubicBezTo>
                <a:cubicBezTo>
                  <a:pt x="4803" y="5928"/>
                  <a:pt x="4560" y="5624"/>
                  <a:pt x="4287" y="5320"/>
                </a:cubicBezTo>
                <a:lnTo>
                  <a:pt x="2524" y="3131"/>
                </a:lnTo>
                <a:lnTo>
                  <a:pt x="761" y="882"/>
                </a:lnTo>
                <a:cubicBezTo>
                  <a:pt x="548" y="578"/>
                  <a:pt x="275" y="274"/>
                  <a:pt x="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8" name="Google Shape;3922;p72">
            <a:extLst>
              <a:ext uri="{FF2B5EF4-FFF2-40B4-BE49-F238E27FC236}">
                <a16:creationId xmlns:a16="http://schemas.microsoft.com/office/drawing/2014/main" id="{D20AADA6-9766-4542-B242-7E3EFB430931}"/>
              </a:ext>
            </a:extLst>
          </p:cNvPr>
          <p:cNvSpPr/>
          <p:nvPr/>
        </p:nvSpPr>
        <p:spPr>
          <a:xfrm>
            <a:off x="2388467" y="4377859"/>
            <a:ext cx="186461" cy="456364"/>
          </a:xfrm>
          <a:custGeom>
            <a:avLst/>
            <a:gdLst/>
            <a:ahLst/>
            <a:cxnLst/>
            <a:rect l="l" t="t" r="r" b="b"/>
            <a:pathLst>
              <a:path w="11491" h="29667" extrusionOk="0">
                <a:moveTo>
                  <a:pt x="11490" y="0"/>
                </a:moveTo>
                <a:cubicBezTo>
                  <a:pt x="11460" y="152"/>
                  <a:pt x="11460" y="274"/>
                  <a:pt x="11460" y="426"/>
                </a:cubicBezTo>
                <a:cubicBezTo>
                  <a:pt x="11399" y="821"/>
                  <a:pt x="11369" y="1368"/>
                  <a:pt x="11308" y="2037"/>
                </a:cubicBezTo>
                <a:cubicBezTo>
                  <a:pt x="11217" y="3465"/>
                  <a:pt x="11065" y="5441"/>
                  <a:pt x="10913" y="7812"/>
                </a:cubicBezTo>
                <a:cubicBezTo>
                  <a:pt x="10457" y="10152"/>
                  <a:pt x="9241" y="12797"/>
                  <a:pt x="7600" y="15380"/>
                </a:cubicBezTo>
                <a:cubicBezTo>
                  <a:pt x="6414" y="17265"/>
                  <a:pt x="5138" y="18997"/>
                  <a:pt x="4043" y="20639"/>
                </a:cubicBezTo>
                <a:cubicBezTo>
                  <a:pt x="3071" y="22067"/>
                  <a:pt x="2189" y="23557"/>
                  <a:pt x="1399" y="25107"/>
                </a:cubicBezTo>
                <a:cubicBezTo>
                  <a:pt x="882" y="26171"/>
                  <a:pt x="487" y="27265"/>
                  <a:pt x="214" y="28390"/>
                </a:cubicBezTo>
                <a:cubicBezTo>
                  <a:pt x="122" y="28815"/>
                  <a:pt x="62" y="29119"/>
                  <a:pt x="31" y="29332"/>
                </a:cubicBezTo>
                <a:cubicBezTo>
                  <a:pt x="1" y="29453"/>
                  <a:pt x="1" y="29545"/>
                  <a:pt x="1" y="29666"/>
                </a:cubicBezTo>
                <a:cubicBezTo>
                  <a:pt x="31" y="29575"/>
                  <a:pt x="62" y="29453"/>
                  <a:pt x="62" y="29362"/>
                </a:cubicBezTo>
                <a:cubicBezTo>
                  <a:pt x="122" y="29149"/>
                  <a:pt x="214" y="28815"/>
                  <a:pt x="305" y="28420"/>
                </a:cubicBezTo>
                <a:cubicBezTo>
                  <a:pt x="609" y="27295"/>
                  <a:pt x="1034" y="26231"/>
                  <a:pt x="1551" y="25198"/>
                </a:cubicBezTo>
                <a:cubicBezTo>
                  <a:pt x="2341" y="23648"/>
                  <a:pt x="3223" y="22158"/>
                  <a:pt x="4226" y="20760"/>
                </a:cubicBezTo>
                <a:cubicBezTo>
                  <a:pt x="5320" y="19149"/>
                  <a:pt x="6566" y="17417"/>
                  <a:pt x="7782" y="15502"/>
                </a:cubicBezTo>
                <a:cubicBezTo>
                  <a:pt x="9423" y="12918"/>
                  <a:pt x="10670" y="10274"/>
                  <a:pt x="11095" y="7812"/>
                </a:cubicBezTo>
                <a:cubicBezTo>
                  <a:pt x="11217" y="5471"/>
                  <a:pt x="11338" y="3465"/>
                  <a:pt x="11399" y="2067"/>
                </a:cubicBezTo>
                <a:cubicBezTo>
                  <a:pt x="11430" y="1398"/>
                  <a:pt x="11490" y="851"/>
                  <a:pt x="11490" y="456"/>
                </a:cubicBezTo>
                <a:lnTo>
                  <a:pt x="11490" y="30"/>
                </a:lnTo>
                <a:cubicBezTo>
                  <a:pt x="11490" y="20"/>
                  <a:pt x="11490" y="10"/>
                  <a:pt x="1149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9" name="Google Shape;3923;p72">
            <a:extLst>
              <a:ext uri="{FF2B5EF4-FFF2-40B4-BE49-F238E27FC236}">
                <a16:creationId xmlns:a16="http://schemas.microsoft.com/office/drawing/2014/main" id="{FB07AAC8-3485-4861-B0DE-DDD3D0992358}"/>
              </a:ext>
            </a:extLst>
          </p:cNvPr>
          <p:cNvSpPr/>
          <p:nvPr/>
        </p:nvSpPr>
        <p:spPr>
          <a:xfrm>
            <a:off x="2486622" y="4451081"/>
            <a:ext cx="71528" cy="157767"/>
          </a:xfrm>
          <a:custGeom>
            <a:avLst/>
            <a:gdLst/>
            <a:ahLst/>
            <a:cxnLst/>
            <a:rect l="l" t="t" r="r" b="b"/>
            <a:pathLst>
              <a:path w="4408" h="10256" extrusionOk="0">
                <a:moveTo>
                  <a:pt x="1028" y="0"/>
                </a:moveTo>
                <a:cubicBezTo>
                  <a:pt x="976" y="0"/>
                  <a:pt x="923" y="15"/>
                  <a:pt x="882" y="43"/>
                </a:cubicBezTo>
                <a:cubicBezTo>
                  <a:pt x="852" y="73"/>
                  <a:pt x="821" y="103"/>
                  <a:pt x="821" y="164"/>
                </a:cubicBezTo>
                <a:cubicBezTo>
                  <a:pt x="517" y="1167"/>
                  <a:pt x="1" y="4359"/>
                  <a:pt x="1855" y="10256"/>
                </a:cubicBezTo>
                <a:cubicBezTo>
                  <a:pt x="1855" y="10256"/>
                  <a:pt x="4408" y="4116"/>
                  <a:pt x="1186" y="73"/>
                </a:cubicBezTo>
                <a:cubicBezTo>
                  <a:pt x="1152" y="23"/>
                  <a:pt x="1091" y="0"/>
                  <a:pt x="1028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0" name="Google Shape;3924;p72">
            <a:extLst>
              <a:ext uri="{FF2B5EF4-FFF2-40B4-BE49-F238E27FC236}">
                <a16:creationId xmlns:a16="http://schemas.microsoft.com/office/drawing/2014/main" id="{ED86187C-862A-47E4-809B-3B7D06334320}"/>
              </a:ext>
            </a:extLst>
          </p:cNvPr>
          <p:cNvSpPr/>
          <p:nvPr/>
        </p:nvSpPr>
        <p:spPr>
          <a:xfrm>
            <a:off x="2508318" y="4485400"/>
            <a:ext cx="10385" cy="122986"/>
          </a:xfrm>
          <a:custGeom>
            <a:avLst/>
            <a:gdLst/>
            <a:ahLst/>
            <a:cxnLst/>
            <a:rect l="l" t="t" r="r" b="b"/>
            <a:pathLst>
              <a:path w="640" h="7995" extrusionOk="0">
                <a:moveTo>
                  <a:pt x="31" y="0"/>
                </a:moveTo>
                <a:cubicBezTo>
                  <a:pt x="1" y="395"/>
                  <a:pt x="31" y="790"/>
                  <a:pt x="62" y="1155"/>
                </a:cubicBezTo>
                <a:cubicBezTo>
                  <a:pt x="123" y="1976"/>
                  <a:pt x="183" y="2948"/>
                  <a:pt x="274" y="4012"/>
                </a:cubicBezTo>
                <a:cubicBezTo>
                  <a:pt x="335" y="5046"/>
                  <a:pt x="396" y="6018"/>
                  <a:pt x="457" y="6839"/>
                </a:cubicBezTo>
                <a:cubicBezTo>
                  <a:pt x="457" y="7234"/>
                  <a:pt x="487" y="7599"/>
                  <a:pt x="548" y="7994"/>
                </a:cubicBezTo>
                <a:cubicBezTo>
                  <a:pt x="639" y="7599"/>
                  <a:pt x="639" y="7204"/>
                  <a:pt x="639" y="6839"/>
                </a:cubicBezTo>
                <a:cubicBezTo>
                  <a:pt x="639" y="6110"/>
                  <a:pt x="578" y="5107"/>
                  <a:pt x="518" y="3982"/>
                </a:cubicBezTo>
                <a:cubicBezTo>
                  <a:pt x="426" y="2888"/>
                  <a:pt x="335" y="1885"/>
                  <a:pt x="244" y="1155"/>
                </a:cubicBezTo>
                <a:cubicBezTo>
                  <a:pt x="214" y="760"/>
                  <a:pt x="153" y="365"/>
                  <a:pt x="3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1" name="Google Shape;3925;p72">
            <a:extLst>
              <a:ext uri="{FF2B5EF4-FFF2-40B4-BE49-F238E27FC236}">
                <a16:creationId xmlns:a16="http://schemas.microsoft.com/office/drawing/2014/main" id="{A98DF843-5E68-4C08-BA8D-3F71AD6734A9}"/>
              </a:ext>
            </a:extLst>
          </p:cNvPr>
          <p:cNvSpPr/>
          <p:nvPr/>
        </p:nvSpPr>
        <p:spPr>
          <a:xfrm>
            <a:off x="2486622" y="4451081"/>
            <a:ext cx="71528" cy="157767"/>
          </a:xfrm>
          <a:custGeom>
            <a:avLst/>
            <a:gdLst/>
            <a:ahLst/>
            <a:cxnLst/>
            <a:rect l="l" t="t" r="r" b="b"/>
            <a:pathLst>
              <a:path w="4408" h="10256" extrusionOk="0">
                <a:moveTo>
                  <a:pt x="1028" y="0"/>
                </a:moveTo>
                <a:cubicBezTo>
                  <a:pt x="976" y="0"/>
                  <a:pt x="923" y="15"/>
                  <a:pt x="882" y="43"/>
                </a:cubicBezTo>
                <a:cubicBezTo>
                  <a:pt x="852" y="73"/>
                  <a:pt x="821" y="103"/>
                  <a:pt x="821" y="164"/>
                </a:cubicBezTo>
                <a:cubicBezTo>
                  <a:pt x="517" y="1167"/>
                  <a:pt x="1" y="4359"/>
                  <a:pt x="1855" y="10256"/>
                </a:cubicBezTo>
                <a:cubicBezTo>
                  <a:pt x="1855" y="10256"/>
                  <a:pt x="4408" y="4116"/>
                  <a:pt x="1186" y="73"/>
                </a:cubicBezTo>
                <a:cubicBezTo>
                  <a:pt x="1152" y="23"/>
                  <a:pt x="1091" y="0"/>
                  <a:pt x="102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2" name="Google Shape;3926;p72">
            <a:extLst>
              <a:ext uri="{FF2B5EF4-FFF2-40B4-BE49-F238E27FC236}">
                <a16:creationId xmlns:a16="http://schemas.microsoft.com/office/drawing/2014/main" id="{E29D70B9-C70D-4E7A-8461-7C0181D7BC65}"/>
              </a:ext>
            </a:extLst>
          </p:cNvPr>
          <p:cNvSpPr/>
          <p:nvPr/>
        </p:nvSpPr>
        <p:spPr>
          <a:xfrm>
            <a:off x="2350496" y="4680333"/>
            <a:ext cx="71040" cy="156229"/>
          </a:xfrm>
          <a:custGeom>
            <a:avLst/>
            <a:gdLst/>
            <a:ahLst/>
            <a:cxnLst/>
            <a:rect l="l" t="t" r="r" b="b"/>
            <a:pathLst>
              <a:path w="4378" h="10156" extrusionOk="0">
                <a:moveTo>
                  <a:pt x="691" y="1"/>
                </a:moveTo>
                <a:cubicBezTo>
                  <a:pt x="584" y="1"/>
                  <a:pt x="476" y="68"/>
                  <a:pt x="456" y="185"/>
                </a:cubicBezTo>
                <a:cubicBezTo>
                  <a:pt x="274" y="1249"/>
                  <a:pt x="0" y="4410"/>
                  <a:pt x="2310" y="10155"/>
                </a:cubicBezTo>
                <a:cubicBezTo>
                  <a:pt x="2310" y="10155"/>
                  <a:pt x="4377" y="3833"/>
                  <a:pt x="851" y="64"/>
                </a:cubicBezTo>
                <a:cubicBezTo>
                  <a:pt x="808" y="21"/>
                  <a:pt x="750" y="1"/>
                  <a:pt x="691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3" name="Google Shape;3927;p72">
            <a:extLst>
              <a:ext uri="{FF2B5EF4-FFF2-40B4-BE49-F238E27FC236}">
                <a16:creationId xmlns:a16="http://schemas.microsoft.com/office/drawing/2014/main" id="{7B8EA366-EEC3-444D-93A7-A24806A2EDD0}"/>
              </a:ext>
            </a:extLst>
          </p:cNvPr>
          <p:cNvSpPr/>
          <p:nvPr/>
        </p:nvSpPr>
        <p:spPr>
          <a:xfrm>
            <a:off x="2370228" y="4714037"/>
            <a:ext cx="19245" cy="122049"/>
          </a:xfrm>
          <a:custGeom>
            <a:avLst/>
            <a:gdLst/>
            <a:ahLst/>
            <a:cxnLst/>
            <a:rect l="l" t="t" r="r" b="b"/>
            <a:pathLst>
              <a:path w="1186" h="7934" extrusionOk="0">
                <a:moveTo>
                  <a:pt x="0" y="1"/>
                </a:moveTo>
                <a:cubicBezTo>
                  <a:pt x="0" y="396"/>
                  <a:pt x="31" y="791"/>
                  <a:pt x="122" y="1156"/>
                </a:cubicBezTo>
                <a:cubicBezTo>
                  <a:pt x="243" y="1976"/>
                  <a:pt x="395" y="2918"/>
                  <a:pt x="547" y="3982"/>
                </a:cubicBezTo>
                <a:cubicBezTo>
                  <a:pt x="699" y="5016"/>
                  <a:pt x="851" y="5958"/>
                  <a:pt x="973" y="6779"/>
                </a:cubicBezTo>
                <a:cubicBezTo>
                  <a:pt x="1003" y="7174"/>
                  <a:pt x="1064" y="7569"/>
                  <a:pt x="1155" y="7934"/>
                </a:cubicBezTo>
                <a:cubicBezTo>
                  <a:pt x="1186" y="7539"/>
                  <a:pt x="1186" y="7143"/>
                  <a:pt x="1125" y="6748"/>
                </a:cubicBezTo>
                <a:cubicBezTo>
                  <a:pt x="1064" y="6019"/>
                  <a:pt x="942" y="5016"/>
                  <a:pt x="790" y="3922"/>
                </a:cubicBezTo>
                <a:cubicBezTo>
                  <a:pt x="608" y="2827"/>
                  <a:pt x="426" y="1855"/>
                  <a:pt x="304" y="1125"/>
                </a:cubicBezTo>
                <a:cubicBezTo>
                  <a:pt x="243" y="760"/>
                  <a:pt x="122" y="365"/>
                  <a:pt x="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4" name="Google Shape;3928;p72">
            <a:extLst>
              <a:ext uri="{FF2B5EF4-FFF2-40B4-BE49-F238E27FC236}">
                <a16:creationId xmlns:a16="http://schemas.microsoft.com/office/drawing/2014/main" id="{4C3D31D9-4F51-4DC8-952E-9EA7F86549DC}"/>
              </a:ext>
            </a:extLst>
          </p:cNvPr>
          <p:cNvSpPr/>
          <p:nvPr/>
        </p:nvSpPr>
        <p:spPr>
          <a:xfrm>
            <a:off x="2350496" y="4680333"/>
            <a:ext cx="71040" cy="156229"/>
          </a:xfrm>
          <a:custGeom>
            <a:avLst/>
            <a:gdLst/>
            <a:ahLst/>
            <a:cxnLst/>
            <a:rect l="l" t="t" r="r" b="b"/>
            <a:pathLst>
              <a:path w="4378" h="10156" extrusionOk="0">
                <a:moveTo>
                  <a:pt x="691" y="1"/>
                </a:moveTo>
                <a:cubicBezTo>
                  <a:pt x="584" y="1"/>
                  <a:pt x="476" y="68"/>
                  <a:pt x="456" y="185"/>
                </a:cubicBezTo>
                <a:cubicBezTo>
                  <a:pt x="274" y="1249"/>
                  <a:pt x="0" y="4410"/>
                  <a:pt x="2310" y="10155"/>
                </a:cubicBezTo>
                <a:cubicBezTo>
                  <a:pt x="2310" y="10155"/>
                  <a:pt x="4377" y="3833"/>
                  <a:pt x="851" y="64"/>
                </a:cubicBezTo>
                <a:cubicBezTo>
                  <a:pt x="808" y="21"/>
                  <a:pt x="750" y="1"/>
                  <a:pt x="69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5" name="Google Shape;3929;p72">
            <a:extLst>
              <a:ext uri="{FF2B5EF4-FFF2-40B4-BE49-F238E27FC236}">
                <a16:creationId xmlns:a16="http://schemas.microsoft.com/office/drawing/2014/main" id="{4C434DF0-CD5A-4BD7-B307-E08D00206DC1}"/>
              </a:ext>
            </a:extLst>
          </p:cNvPr>
          <p:cNvSpPr/>
          <p:nvPr/>
        </p:nvSpPr>
        <p:spPr>
          <a:xfrm>
            <a:off x="2569493" y="4352599"/>
            <a:ext cx="88290" cy="140754"/>
          </a:xfrm>
          <a:custGeom>
            <a:avLst/>
            <a:gdLst/>
            <a:ahLst/>
            <a:cxnLst/>
            <a:rect l="l" t="t" r="r" b="b"/>
            <a:pathLst>
              <a:path w="5441" h="9150" extrusionOk="0">
                <a:moveTo>
                  <a:pt x="4651" y="1"/>
                </a:moveTo>
                <a:cubicBezTo>
                  <a:pt x="4590" y="1"/>
                  <a:pt x="4559" y="31"/>
                  <a:pt x="4499" y="62"/>
                </a:cubicBezTo>
                <a:cubicBezTo>
                  <a:pt x="3739" y="791"/>
                  <a:pt x="1581" y="3162"/>
                  <a:pt x="0" y="9150"/>
                </a:cubicBezTo>
                <a:cubicBezTo>
                  <a:pt x="0" y="9150"/>
                  <a:pt x="5441" y="5350"/>
                  <a:pt x="4894" y="213"/>
                </a:cubicBezTo>
                <a:cubicBezTo>
                  <a:pt x="4894" y="92"/>
                  <a:pt x="4772" y="1"/>
                  <a:pt x="4651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6" name="Google Shape;3930;p72">
            <a:extLst>
              <a:ext uri="{FF2B5EF4-FFF2-40B4-BE49-F238E27FC236}">
                <a16:creationId xmlns:a16="http://schemas.microsoft.com/office/drawing/2014/main" id="{CE3954E9-E54E-4BBC-90A8-D0C6F259C575}"/>
              </a:ext>
            </a:extLst>
          </p:cNvPr>
          <p:cNvSpPr/>
          <p:nvPr/>
        </p:nvSpPr>
        <p:spPr>
          <a:xfrm>
            <a:off x="2569493" y="4352599"/>
            <a:ext cx="88290" cy="140754"/>
          </a:xfrm>
          <a:custGeom>
            <a:avLst/>
            <a:gdLst/>
            <a:ahLst/>
            <a:cxnLst/>
            <a:rect l="l" t="t" r="r" b="b"/>
            <a:pathLst>
              <a:path w="5441" h="9150" extrusionOk="0">
                <a:moveTo>
                  <a:pt x="4651" y="1"/>
                </a:moveTo>
                <a:cubicBezTo>
                  <a:pt x="4590" y="1"/>
                  <a:pt x="4559" y="31"/>
                  <a:pt x="4499" y="62"/>
                </a:cubicBezTo>
                <a:cubicBezTo>
                  <a:pt x="3739" y="791"/>
                  <a:pt x="1581" y="3162"/>
                  <a:pt x="0" y="9150"/>
                </a:cubicBezTo>
                <a:cubicBezTo>
                  <a:pt x="0" y="9150"/>
                  <a:pt x="5441" y="5350"/>
                  <a:pt x="4894" y="213"/>
                </a:cubicBezTo>
                <a:cubicBezTo>
                  <a:pt x="4894" y="92"/>
                  <a:pt x="4772" y="1"/>
                  <a:pt x="465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7" name="Google Shape;3931;p72">
            <a:extLst>
              <a:ext uri="{FF2B5EF4-FFF2-40B4-BE49-F238E27FC236}">
                <a16:creationId xmlns:a16="http://schemas.microsoft.com/office/drawing/2014/main" id="{D910E4B0-003F-44EC-AF9E-8CA563C34472}"/>
              </a:ext>
            </a:extLst>
          </p:cNvPr>
          <p:cNvSpPr/>
          <p:nvPr/>
        </p:nvSpPr>
        <p:spPr>
          <a:xfrm>
            <a:off x="2569980" y="4385335"/>
            <a:ext cx="62652" cy="108019"/>
          </a:xfrm>
          <a:custGeom>
            <a:avLst/>
            <a:gdLst/>
            <a:ahLst/>
            <a:cxnLst/>
            <a:rect l="l" t="t" r="r" b="b"/>
            <a:pathLst>
              <a:path w="3861" h="7022" extrusionOk="0">
                <a:moveTo>
                  <a:pt x="3861" y="0"/>
                </a:moveTo>
                <a:cubicBezTo>
                  <a:pt x="3617" y="304"/>
                  <a:pt x="3435" y="639"/>
                  <a:pt x="3253" y="1003"/>
                </a:cubicBezTo>
                <a:lnTo>
                  <a:pt x="1915" y="3496"/>
                </a:lnTo>
                <a:lnTo>
                  <a:pt x="548" y="5988"/>
                </a:lnTo>
                <a:cubicBezTo>
                  <a:pt x="335" y="6323"/>
                  <a:pt x="152" y="6657"/>
                  <a:pt x="0" y="7022"/>
                </a:cubicBezTo>
                <a:cubicBezTo>
                  <a:pt x="274" y="6748"/>
                  <a:pt x="517" y="6414"/>
                  <a:pt x="700" y="6080"/>
                </a:cubicBezTo>
                <a:cubicBezTo>
                  <a:pt x="1095" y="5472"/>
                  <a:pt x="1611" y="4590"/>
                  <a:pt x="2128" y="3617"/>
                </a:cubicBezTo>
                <a:cubicBezTo>
                  <a:pt x="2645" y="2645"/>
                  <a:pt x="3101" y="1733"/>
                  <a:pt x="3405" y="1064"/>
                </a:cubicBezTo>
                <a:cubicBezTo>
                  <a:pt x="3617" y="730"/>
                  <a:pt x="3769" y="365"/>
                  <a:pt x="386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8" name="Google Shape;3932;p72">
            <a:extLst>
              <a:ext uri="{FF2B5EF4-FFF2-40B4-BE49-F238E27FC236}">
                <a16:creationId xmlns:a16="http://schemas.microsoft.com/office/drawing/2014/main" id="{5FE920AE-A147-419E-8A7C-7AB3587CDECE}"/>
              </a:ext>
            </a:extLst>
          </p:cNvPr>
          <p:cNvSpPr/>
          <p:nvPr/>
        </p:nvSpPr>
        <p:spPr>
          <a:xfrm>
            <a:off x="2423987" y="4645413"/>
            <a:ext cx="135655" cy="94820"/>
          </a:xfrm>
          <a:custGeom>
            <a:avLst/>
            <a:gdLst/>
            <a:ahLst/>
            <a:cxnLst/>
            <a:rect l="l" t="t" r="r" b="b"/>
            <a:pathLst>
              <a:path w="8360" h="6164" extrusionOk="0">
                <a:moveTo>
                  <a:pt x="8131" y="1"/>
                </a:moveTo>
                <a:cubicBezTo>
                  <a:pt x="8108" y="1"/>
                  <a:pt x="8086" y="9"/>
                  <a:pt x="8055" y="24"/>
                </a:cubicBezTo>
                <a:cubicBezTo>
                  <a:pt x="7052" y="297"/>
                  <a:pt x="4073" y="1483"/>
                  <a:pt x="0" y="6164"/>
                </a:cubicBezTo>
                <a:cubicBezTo>
                  <a:pt x="0" y="6164"/>
                  <a:pt x="6566" y="5130"/>
                  <a:pt x="8329" y="297"/>
                </a:cubicBezTo>
                <a:cubicBezTo>
                  <a:pt x="8359" y="176"/>
                  <a:pt x="8329" y="54"/>
                  <a:pt x="8207" y="24"/>
                </a:cubicBezTo>
                <a:cubicBezTo>
                  <a:pt x="8177" y="9"/>
                  <a:pt x="8154" y="1"/>
                  <a:pt x="8131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9" name="Google Shape;3933;p72">
            <a:extLst>
              <a:ext uri="{FF2B5EF4-FFF2-40B4-BE49-F238E27FC236}">
                <a16:creationId xmlns:a16="http://schemas.microsoft.com/office/drawing/2014/main" id="{685C045A-AA2B-4A63-8A07-C651626EEE9E}"/>
              </a:ext>
            </a:extLst>
          </p:cNvPr>
          <p:cNvSpPr/>
          <p:nvPr/>
        </p:nvSpPr>
        <p:spPr>
          <a:xfrm>
            <a:off x="2423987" y="4645413"/>
            <a:ext cx="135655" cy="94820"/>
          </a:xfrm>
          <a:custGeom>
            <a:avLst/>
            <a:gdLst/>
            <a:ahLst/>
            <a:cxnLst/>
            <a:rect l="l" t="t" r="r" b="b"/>
            <a:pathLst>
              <a:path w="8360" h="6164" extrusionOk="0">
                <a:moveTo>
                  <a:pt x="8131" y="1"/>
                </a:moveTo>
                <a:cubicBezTo>
                  <a:pt x="8108" y="1"/>
                  <a:pt x="8086" y="9"/>
                  <a:pt x="8055" y="24"/>
                </a:cubicBezTo>
                <a:cubicBezTo>
                  <a:pt x="7052" y="297"/>
                  <a:pt x="4073" y="1483"/>
                  <a:pt x="0" y="6164"/>
                </a:cubicBezTo>
                <a:cubicBezTo>
                  <a:pt x="0" y="6164"/>
                  <a:pt x="6566" y="5130"/>
                  <a:pt x="8329" y="297"/>
                </a:cubicBezTo>
                <a:cubicBezTo>
                  <a:pt x="8359" y="176"/>
                  <a:pt x="8329" y="54"/>
                  <a:pt x="8207" y="24"/>
                </a:cubicBezTo>
                <a:cubicBezTo>
                  <a:pt x="8177" y="9"/>
                  <a:pt x="8154" y="1"/>
                  <a:pt x="813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0" name="Google Shape;3934;p72">
            <a:extLst>
              <a:ext uri="{FF2B5EF4-FFF2-40B4-BE49-F238E27FC236}">
                <a16:creationId xmlns:a16="http://schemas.microsoft.com/office/drawing/2014/main" id="{B81F46DD-620D-4FAA-94CB-74481F5D59C6}"/>
              </a:ext>
            </a:extLst>
          </p:cNvPr>
          <p:cNvSpPr/>
          <p:nvPr/>
        </p:nvSpPr>
        <p:spPr>
          <a:xfrm>
            <a:off x="2424473" y="4669610"/>
            <a:ext cx="106561" cy="71100"/>
          </a:xfrm>
          <a:custGeom>
            <a:avLst/>
            <a:gdLst/>
            <a:ahLst/>
            <a:cxnLst/>
            <a:rect l="l" t="t" r="r" b="b"/>
            <a:pathLst>
              <a:path w="6567" h="4622" extrusionOk="0">
                <a:moveTo>
                  <a:pt x="6566" y="1"/>
                </a:moveTo>
                <a:lnTo>
                  <a:pt x="6566" y="1"/>
                </a:lnTo>
                <a:cubicBezTo>
                  <a:pt x="6232" y="153"/>
                  <a:pt x="5897" y="396"/>
                  <a:pt x="5563" y="639"/>
                </a:cubicBezTo>
                <a:lnTo>
                  <a:pt x="3253" y="2281"/>
                </a:lnTo>
                <a:lnTo>
                  <a:pt x="943" y="3922"/>
                </a:lnTo>
                <a:cubicBezTo>
                  <a:pt x="609" y="4104"/>
                  <a:pt x="305" y="4347"/>
                  <a:pt x="1" y="4621"/>
                </a:cubicBezTo>
                <a:cubicBezTo>
                  <a:pt x="365" y="4469"/>
                  <a:pt x="730" y="4287"/>
                  <a:pt x="1034" y="4044"/>
                </a:cubicBezTo>
                <a:cubicBezTo>
                  <a:pt x="1672" y="3679"/>
                  <a:pt x="2493" y="3132"/>
                  <a:pt x="3405" y="2463"/>
                </a:cubicBezTo>
                <a:cubicBezTo>
                  <a:pt x="4317" y="1825"/>
                  <a:pt x="5107" y="1217"/>
                  <a:pt x="5685" y="761"/>
                </a:cubicBezTo>
                <a:cubicBezTo>
                  <a:pt x="6019" y="548"/>
                  <a:pt x="6293" y="274"/>
                  <a:pt x="656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1" name="Google Shape;3935;p72">
            <a:extLst>
              <a:ext uri="{FF2B5EF4-FFF2-40B4-BE49-F238E27FC236}">
                <a16:creationId xmlns:a16="http://schemas.microsoft.com/office/drawing/2014/main" id="{11EE12F8-11C9-42F5-9113-8C3A6838A8DE}"/>
              </a:ext>
            </a:extLst>
          </p:cNvPr>
          <p:cNvSpPr/>
          <p:nvPr/>
        </p:nvSpPr>
        <p:spPr>
          <a:xfrm>
            <a:off x="2297711" y="4926321"/>
            <a:ext cx="193861" cy="190317"/>
          </a:xfrm>
          <a:custGeom>
            <a:avLst/>
            <a:gdLst/>
            <a:ahLst/>
            <a:cxnLst/>
            <a:rect l="l" t="t" r="r" b="b"/>
            <a:pathLst>
              <a:path w="11947" h="12372" extrusionOk="0">
                <a:moveTo>
                  <a:pt x="1" y="0"/>
                </a:moveTo>
                <a:lnTo>
                  <a:pt x="1886" y="12371"/>
                </a:lnTo>
                <a:lnTo>
                  <a:pt x="9424" y="12341"/>
                </a:lnTo>
                <a:lnTo>
                  <a:pt x="11946" y="0"/>
                </a:lnTo>
                <a:close/>
              </a:path>
            </a:pathLst>
          </a:custGeom>
          <a:solidFill>
            <a:srgbClr val="F5AA79"/>
          </a:solidFill>
          <a:ln w="9875" cap="flat" cmpd="sng">
            <a:solidFill>
              <a:srgbClr val="F5AA78"/>
            </a:solidFill>
            <a:prstDash val="solid"/>
            <a:miter lim="3039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2" name="Google Shape;3936;p72">
            <a:extLst>
              <a:ext uri="{FF2B5EF4-FFF2-40B4-BE49-F238E27FC236}">
                <a16:creationId xmlns:a16="http://schemas.microsoft.com/office/drawing/2014/main" id="{0007F7A8-08BD-4D8B-B322-1D7EF2AA9473}"/>
              </a:ext>
            </a:extLst>
          </p:cNvPr>
          <p:cNvSpPr/>
          <p:nvPr/>
        </p:nvSpPr>
        <p:spPr>
          <a:xfrm>
            <a:off x="2312022" y="4952871"/>
            <a:ext cx="161797" cy="93159"/>
          </a:xfrm>
          <a:custGeom>
            <a:avLst/>
            <a:gdLst/>
            <a:ahLst/>
            <a:cxnLst/>
            <a:rect l="l" t="t" r="r" b="b"/>
            <a:pathLst>
              <a:path w="9971" h="6056" extrusionOk="0">
                <a:moveTo>
                  <a:pt x="9970" y="3046"/>
                </a:moveTo>
                <a:cubicBezTo>
                  <a:pt x="9970" y="3046"/>
                  <a:pt x="9970" y="3046"/>
                  <a:pt x="9879" y="3077"/>
                </a:cubicBezTo>
                <a:cubicBezTo>
                  <a:pt x="9867" y="3083"/>
                  <a:pt x="9855" y="3090"/>
                  <a:pt x="9842" y="3098"/>
                </a:cubicBezTo>
                <a:lnTo>
                  <a:pt x="9842" y="3098"/>
                </a:lnTo>
                <a:cubicBezTo>
                  <a:pt x="9885" y="3081"/>
                  <a:pt x="9928" y="3064"/>
                  <a:pt x="9970" y="3046"/>
                </a:cubicBezTo>
                <a:close/>
                <a:moveTo>
                  <a:pt x="6657" y="174"/>
                </a:moveTo>
                <a:cubicBezTo>
                  <a:pt x="6883" y="174"/>
                  <a:pt x="7111" y="255"/>
                  <a:pt x="7295" y="402"/>
                </a:cubicBezTo>
                <a:cubicBezTo>
                  <a:pt x="7630" y="645"/>
                  <a:pt x="7873" y="1010"/>
                  <a:pt x="7934" y="1405"/>
                </a:cubicBezTo>
                <a:cubicBezTo>
                  <a:pt x="8025" y="1861"/>
                  <a:pt x="8055" y="2317"/>
                  <a:pt x="8025" y="2742"/>
                </a:cubicBezTo>
                <a:cubicBezTo>
                  <a:pt x="8013" y="2940"/>
                  <a:pt x="7990" y="3133"/>
                  <a:pt x="7956" y="3321"/>
                </a:cubicBezTo>
                <a:lnTo>
                  <a:pt x="7956" y="3321"/>
                </a:lnTo>
                <a:cubicBezTo>
                  <a:pt x="7804" y="3292"/>
                  <a:pt x="7654" y="3250"/>
                  <a:pt x="7508" y="3198"/>
                </a:cubicBezTo>
                <a:cubicBezTo>
                  <a:pt x="6931" y="3016"/>
                  <a:pt x="6444" y="2651"/>
                  <a:pt x="6080" y="2165"/>
                </a:cubicBezTo>
                <a:cubicBezTo>
                  <a:pt x="5897" y="1861"/>
                  <a:pt x="5806" y="1526"/>
                  <a:pt x="5776" y="1192"/>
                </a:cubicBezTo>
                <a:cubicBezTo>
                  <a:pt x="5745" y="827"/>
                  <a:pt x="5928" y="493"/>
                  <a:pt x="6232" y="280"/>
                </a:cubicBezTo>
                <a:cubicBezTo>
                  <a:pt x="6363" y="208"/>
                  <a:pt x="6510" y="174"/>
                  <a:pt x="6657" y="174"/>
                </a:cubicBezTo>
                <a:close/>
                <a:moveTo>
                  <a:pt x="3666" y="1870"/>
                </a:moveTo>
                <a:cubicBezTo>
                  <a:pt x="3848" y="1870"/>
                  <a:pt x="4031" y="1917"/>
                  <a:pt x="4195" y="2013"/>
                </a:cubicBezTo>
                <a:cubicBezTo>
                  <a:pt x="4529" y="2195"/>
                  <a:pt x="4773" y="2499"/>
                  <a:pt x="4864" y="2894"/>
                </a:cubicBezTo>
                <a:cubicBezTo>
                  <a:pt x="4955" y="3593"/>
                  <a:pt x="4621" y="4292"/>
                  <a:pt x="4013" y="4657"/>
                </a:cubicBezTo>
                <a:cubicBezTo>
                  <a:pt x="3846" y="4755"/>
                  <a:pt x="3671" y="4831"/>
                  <a:pt x="3490" y="4884"/>
                </a:cubicBezTo>
                <a:lnTo>
                  <a:pt x="3490" y="4884"/>
                </a:lnTo>
                <a:cubicBezTo>
                  <a:pt x="3358" y="4754"/>
                  <a:pt x="3238" y="4617"/>
                  <a:pt x="3131" y="4475"/>
                </a:cubicBezTo>
                <a:cubicBezTo>
                  <a:pt x="2827" y="4110"/>
                  <a:pt x="2645" y="3685"/>
                  <a:pt x="2584" y="3229"/>
                </a:cubicBezTo>
                <a:cubicBezTo>
                  <a:pt x="2554" y="2803"/>
                  <a:pt x="2706" y="2378"/>
                  <a:pt x="3040" y="2074"/>
                </a:cubicBezTo>
                <a:cubicBezTo>
                  <a:pt x="3224" y="1940"/>
                  <a:pt x="3444" y="1870"/>
                  <a:pt x="3666" y="1870"/>
                </a:cubicBezTo>
                <a:close/>
                <a:moveTo>
                  <a:pt x="6654" y="0"/>
                </a:moveTo>
                <a:cubicBezTo>
                  <a:pt x="6477" y="0"/>
                  <a:pt x="6301" y="42"/>
                  <a:pt x="6140" y="128"/>
                </a:cubicBezTo>
                <a:cubicBezTo>
                  <a:pt x="5776" y="371"/>
                  <a:pt x="5593" y="767"/>
                  <a:pt x="5624" y="1192"/>
                </a:cubicBezTo>
                <a:cubicBezTo>
                  <a:pt x="5654" y="1557"/>
                  <a:pt x="5776" y="1922"/>
                  <a:pt x="5988" y="2226"/>
                </a:cubicBezTo>
                <a:cubicBezTo>
                  <a:pt x="6353" y="2742"/>
                  <a:pt x="6870" y="3107"/>
                  <a:pt x="7478" y="3320"/>
                </a:cubicBezTo>
                <a:cubicBezTo>
                  <a:pt x="7624" y="3372"/>
                  <a:pt x="7777" y="3410"/>
                  <a:pt x="7933" y="3434"/>
                </a:cubicBezTo>
                <a:lnTo>
                  <a:pt x="7933" y="3434"/>
                </a:lnTo>
                <a:cubicBezTo>
                  <a:pt x="7883" y="3668"/>
                  <a:pt x="7814" y="3893"/>
                  <a:pt x="7721" y="4110"/>
                </a:cubicBezTo>
                <a:cubicBezTo>
                  <a:pt x="7539" y="4566"/>
                  <a:pt x="7265" y="4961"/>
                  <a:pt x="6900" y="5295"/>
                </a:cubicBezTo>
                <a:cubicBezTo>
                  <a:pt x="6536" y="5599"/>
                  <a:pt x="6080" y="5812"/>
                  <a:pt x="5593" y="5843"/>
                </a:cubicBezTo>
                <a:cubicBezTo>
                  <a:pt x="5077" y="5843"/>
                  <a:pt x="4590" y="5691"/>
                  <a:pt x="4195" y="5447"/>
                </a:cubicBezTo>
                <a:cubicBezTo>
                  <a:pt x="3981" y="5310"/>
                  <a:pt x="3783" y="5157"/>
                  <a:pt x="3603" y="4993"/>
                </a:cubicBezTo>
                <a:lnTo>
                  <a:pt x="3603" y="4993"/>
                </a:lnTo>
                <a:cubicBezTo>
                  <a:pt x="3766" y="4946"/>
                  <a:pt x="3923" y="4884"/>
                  <a:pt x="4073" y="4809"/>
                </a:cubicBezTo>
                <a:cubicBezTo>
                  <a:pt x="4742" y="4384"/>
                  <a:pt x="5107" y="3624"/>
                  <a:pt x="4985" y="2864"/>
                </a:cubicBezTo>
                <a:cubicBezTo>
                  <a:pt x="4894" y="2408"/>
                  <a:pt x="4621" y="2043"/>
                  <a:pt x="4225" y="1830"/>
                </a:cubicBezTo>
                <a:cubicBezTo>
                  <a:pt x="4039" y="1737"/>
                  <a:pt x="3836" y="1691"/>
                  <a:pt x="3632" y="1691"/>
                </a:cubicBezTo>
                <a:cubicBezTo>
                  <a:pt x="3371" y="1691"/>
                  <a:pt x="3110" y="1768"/>
                  <a:pt x="2888" y="1922"/>
                </a:cubicBezTo>
                <a:cubicBezTo>
                  <a:pt x="2523" y="2256"/>
                  <a:pt x="2311" y="2742"/>
                  <a:pt x="2371" y="3229"/>
                </a:cubicBezTo>
                <a:cubicBezTo>
                  <a:pt x="2402" y="3745"/>
                  <a:pt x="2614" y="4201"/>
                  <a:pt x="2918" y="4596"/>
                </a:cubicBezTo>
                <a:cubicBezTo>
                  <a:pt x="3019" y="4716"/>
                  <a:pt x="3126" y="4832"/>
                  <a:pt x="3237" y="4945"/>
                </a:cubicBezTo>
                <a:lnTo>
                  <a:pt x="3237" y="4945"/>
                </a:lnTo>
                <a:cubicBezTo>
                  <a:pt x="3096" y="4970"/>
                  <a:pt x="2953" y="4983"/>
                  <a:pt x="2810" y="4983"/>
                </a:cubicBezTo>
                <a:cubicBezTo>
                  <a:pt x="2643" y="4983"/>
                  <a:pt x="2476" y="4965"/>
                  <a:pt x="2311" y="4931"/>
                </a:cubicBezTo>
                <a:cubicBezTo>
                  <a:pt x="1855" y="4870"/>
                  <a:pt x="1429" y="4688"/>
                  <a:pt x="1034" y="4475"/>
                </a:cubicBezTo>
                <a:cubicBezTo>
                  <a:pt x="760" y="4353"/>
                  <a:pt x="517" y="4201"/>
                  <a:pt x="274" y="4019"/>
                </a:cubicBezTo>
                <a:cubicBezTo>
                  <a:pt x="183" y="3958"/>
                  <a:pt x="92" y="3897"/>
                  <a:pt x="0" y="3867"/>
                </a:cubicBezTo>
                <a:lnTo>
                  <a:pt x="0" y="3867"/>
                </a:lnTo>
                <a:cubicBezTo>
                  <a:pt x="61" y="3928"/>
                  <a:pt x="152" y="3988"/>
                  <a:pt x="244" y="4049"/>
                </a:cubicBezTo>
                <a:cubicBezTo>
                  <a:pt x="456" y="4232"/>
                  <a:pt x="700" y="4414"/>
                  <a:pt x="973" y="4566"/>
                </a:cubicBezTo>
                <a:cubicBezTo>
                  <a:pt x="1368" y="4779"/>
                  <a:pt x="1794" y="4961"/>
                  <a:pt x="2250" y="5052"/>
                </a:cubicBezTo>
                <a:cubicBezTo>
                  <a:pt x="2436" y="5088"/>
                  <a:pt x="2622" y="5105"/>
                  <a:pt x="2806" y="5105"/>
                </a:cubicBezTo>
                <a:cubicBezTo>
                  <a:pt x="2990" y="5105"/>
                  <a:pt x="3172" y="5088"/>
                  <a:pt x="3349" y="5054"/>
                </a:cubicBezTo>
                <a:lnTo>
                  <a:pt x="3349" y="5054"/>
                </a:lnTo>
                <a:cubicBezTo>
                  <a:pt x="3575" y="5270"/>
                  <a:pt x="3819" y="5466"/>
                  <a:pt x="4073" y="5630"/>
                </a:cubicBezTo>
                <a:cubicBezTo>
                  <a:pt x="4529" y="5903"/>
                  <a:pt x="5046" y="6055"/>
                  <a:pt x="5593" y="6055"/>
                </a:cubicBezTo>
                <a:cubicBezTo>
                  <a:pt x="6110" y="6025"/>
                  <a:pt x="6627" y="5812"/>
                  <a:pt x="7052" y="5447"/>
                </a:cubicBezTo>
                <a:cubicBezTo>
                  <a:pt x="7417" y="5113"/>
                  <a:pt x="7721" y="4688"/>
                  <a:pt x="7903" y="4201"/>
                </a:cubicBezTo>
                <a:cubicBezTo>
                  <a:pt x="8000" y="3960"/>
                  <a:pt x="8071" y="3711"/>
                  <a:pt x="8120" y="3458"/>
                </a:cubicBezTo>
                <a:lnTo>
                  <a:pt x="8120" y="3458"/>
                </a:lnTo>
                <a:cubicBezTo>
                  <a:pt x="8215" y="3466"/>
                  <a:pt x="8311" y="3471"/>
                  <a:pt x="8406" y="3471"/>
                </a:cubicBezTo>
                <a:cubicBezTo>
                  <a:pt x="8554" y="3471"/>
                  <a:pt x="8701" y="3461"/>
                  <a:pt x="8846" y="3441"/>
                </a:cubicBezTo>
                <a:cubicBezTo>
                  <a:pt x="9150" y="3411"/>
                  <a:pt x="9423" y="3320"/>
                  <a:pt x="9697" y="3198"/>
                </a:cubicBezTo>
                <a:cubicBezTo>
                  <a:pt x="9745" y="3174"/>
                  <a:pt x="9794" y="3130"/>
                  <a:pt x="9842" y="3098"/>
                </a:cubicBezTo>
                <a:lnTo>
                  <a:pt x="9842" y="3098"/>
                </a:lnTo>
                <a:cubicBezTo>
                  <a:pt x="9520" y="3225"/>
                  <a:pt x="9195" y="3323"/>
                  <a:pt x="8846" y="3350"/>
                </a:cubicBezTo>
                <a:cubicBezTo>
                  <a:pt x="8728" y="3366"/>
                  <a:pt x="8610" y="3373"/>
                  <a:pt x="8493" y="3373"/>
                </a:cubicBezTo>
                <a:cubicBezTo>
                  <a:pt x="8375" y="3373"/>
                  <a:pt x="8257" y="3366"/>
                  <a:pt x="8140" y="3351"/>
                </a:cubicBezTo>
                <a:lnTo>
                  <a:pt x="8140" y="3351"/>
                </a:lnTo>
                <a:cubicBezTo>
                  <a:pt x="8174" y="3159"/>
                  <a:pt x="8195" y="2966"/>
                  <a:pt x="8207" y="2773"/>
                </a:cubicBezTo>
                <a:cubicBezTo>
                  <a:pt x="8238" y="2317"/>
                  <a:pt x="8207" y="1830"/>
                  <a:pt x="8116" y="1374"/>
                </a:cubicBezTo>
                <a:cubicBezTo>
                  <a:pt x="8025" y="919"/>
                  <a:pt x="7782" y="523"/>
                  <a:pt x="7387" y="250"/>
                </a:cubicBezTo>
                <a:cubicBezTo>
                  <a:pt x="7170" y="88"/>
                  <a:pt x="6912" y="0"/>
                  <a:pt x="665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3" name="Google Shape;3937;p72">
            <a:extLst>
              <a:ext uri="{FF2B5EF4-FFF2-40B4-BE49-F238E27FC236}">
                <a16:creationId xmlns:a16="http://schemas.microsoft.com/office/drawing/2014/main" id="{B91522C9-633D-429D-82A0-4D62FD11B0F9}"/>
              </a:ext>
            </a:extLst>
          </p:cNvPr>
          <p:cNvSpPr/>
          <p:nvPr/>
        </p:nvSpPr>
        <p:spPr>
          <a:xfrm>
            <a:off x="5549052" y="4662073"/>
            <a:ext cx="300390" cy="294645"/>
          </a:xfrm>
          <a:custGeom>
            <a:avLst/>
            <a:gdLst/>
            <a:ahLst/>
            <a:cxnLst/>
            <a:rect l="l" t="t" r="r" b="b"/>
            <a:pathLst>
              <a:path w="18512" h="19154" extrusionOk="0">
                <a:moveTo>
                  <a:pt x="8980" y="1"/>
                </a:moveTo>
                <a:cubicBezTo>
                  <a:pt x="7241" y="1"/>
                  <a:pt x="5508" y="487"/>
                  <a:pt x="4073" y="1494"/>
                </a:cubicBezTo>
                <a:cubicBezTo>
                  <a:pt x="1368" y="3379"/>
                  <a:pt x="0" y="6813"/>
                  <a:pt x="122" y="10096"/>
                </a:cubicBezTo>
                <a:cubicBezTo>
                  <a:pt x="274" y="13379"/>
                  <a:pt x="1855" y="17421"/>
                  <a:pt x="4833" y="19154"/>
                </a:cubicBezTo>
                <a:lnTo>
                  <a:pt x="13587" y="19093"/>
                </a:lnTo>
                <a:cubicBezTo>
                  <a:pt x="16414" y="17026"/>
                  <a:pt x="18177" y="13804"/>
                  <a:pt x="18390" y="10278"/>
                </a:cubicBezTo>
                <a:cubicBezTo>
                  <a:pt x="18511" y="6813"/>
                  <a:pt x="16809" y="3287"/>
                  <a:pt x="13891" y="1403"/>
                </a:cubicBezTo>
                <a:cubicBezTo>
                  <a:pt x="12438" y="479"/>
                  <a:pt x="10706" y="1"/>
                  <a:pt x="8980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4" name="Google Shape;3938;p72">
            <a:extLst>
              <a:ext uri="{FF2B5EF4-FFF2-40B4-BE49-F238E27FC236}">
                <a16:creationId xmlns:a16="http://schemas.microsoft.com/office/drawing/2014/main" id="{145A3B97-A95A-477B-9E89-522C09CD4B39}"/>
              </a:ext>
            </a:extLst>
          </p:cNvPr>
          <p:cNvSpPr/>
          <p:nvPr/>
        </p:nvSpPr>
        <p:spPr>
          <a:xfrm>
            <a:off x="5690614" y="4666812"/>
            <a:ext cx="15302" cy="294583"/>
          </a:xfrm>
          <a:custGeom>
            <a:avLst/>
            <a:gdLst/>
            <a:ahLst/>
            <a:cxnLst/>
            <a:rect l="l" t="t" r="r" b="b"/>
            <a:pathLst>
              <a:path w="943" h="19150" extrusionOk="0">
                <a:moveTo>
                  <a:pt x="0" y="1"/>
                </a:moveTo>
                <a:cubicBezTo>
                  <a:pt x="0" y="244"/>
                  <a:pt x="0" y="517"/>
                  <a:pt x="0" y="760"/>
                </a:cubicBezTo>
                <a:cubicBezTo>
                  <a:pt x="30" y="1277"/>
                  <a:pt x="91" y="1976"/>
                  <a:pt x="152" y="2797"/>
                </a:cubicBezTo>
                <a:cubicBezTo>
                  <a:pt x="274" y="4529"/>
                  <a:pt x="395" y="6931"/>
                  <a:pt x="517" y="9575"/>
                </a:cubicBezTo>
                <a:cubicBezTo>
                  <a:pt x="638" y="12220"/>
                  <a:pt x="699" y="14590"/>
                  <a:pt x="760" y="16323"/>
                </a:cubicBezTo>
                <a:cubicBezTo>
                  <a:pt x="760" y="17174"/>
                  <a:pt x="790" y="17843"/>
                  <a:pt x="790" y="18390"/>
                </a:cubicBezTo>
                <a:cubicBezTo>
                  <a:pt x="790" y="18633"/>
                  <a:pt x="821" y="18907"/>
                  <a:pt x="851" y="19150"/>
                </a:cubicBezTo>
                <a:cubicBezTo>
                  <a:pt x="912" y="18907"/>
                  <a:pt x="912" y="18633"/>
                  <a:pt x="912" y="18390"/>
                </a:cubicBezTo>
                <a:cubicBezTo>
                  <a:pt x="942" y="17904"/>
                  <a:pt x="942" y="17204"/>
                  <a:pt x="942" y="16353"/>
                </a:cubicBezTo>
                <a:cubicBezTo>
                  <a:pt x="942" y="14621"/>
                  <a:pt x="912" y="12220"/>
                  <a:pt x="790" y="9575"/>
                </a:cubicBezTo>
                <a:cubicBezTo>
                  <a:pt x="669" y="6931"/>
                  <a:pt x="486" y="4529"/>
                  <a:pt x="334" y="2797"/>
                </a:cubicBezTo>
                <a:cubicBezTo>
                  <a:pt x="274" y="1946"/>
                  <a:pt x="182" y="1247"/>
                  <a:pt x="122" y="760"/>
                </a:cubicBezTo>
                <a:cubicBezTo>
                  <a:pt x="122" y="517"/>
                  <a:pt x="91" y="244"/>
                  <a:pt x="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5" name="Google Shape;3939;p72">
            <a:extLst>
              <a:ext uri="{FF2B5EF4-FFF2-40B4-BE49-F238E27FC236}">
                <a16:creationId xmlns:a16="http://schemas.microsoft.com/office/drawing/2014/main" id="{83433136-0AEE-4968-A9F7-042EED75886B}"/>
              </a:ext>
            </a:extLst>
          </p:cNvPr>
          <p:cNvSpPr/>
          <p:nvPr/>
        </p:nvSpPr>
        <p:spPr>
          <a:xfrm>
            <a:off x="5531299" y="4802134"/>
            <a:ext cx="34531" cy="4999"/>
          </a:xfrm>
          <a:custGeom>
            <a:avLst/>
            <a:gdLst/>
            <a:ahLst/>
            <a:cxnLst/>
            <a:rect l="l" t="t" r="r" b="b"/>
            <a:pathLst>
              <a:path w="2128" h="325" extrusionOk="0">
                <a:moveTo>
                  <a:pt x="494" y="0"/>
                </a:moveTo>
                <a:cubicBezTo>
                  <a:pt x="210" y="0"/>
                  <a:pt x="19" y="21"/>
                  <a:pt x="0" y="79"/>
                </a:cubicBezTo>
                <a:cubicBezTo>
                  <a:pt x="0" y="170"/>
                  <a:pt x="456" y="261"/>
                  <a:pt x="1034" y="292"/>
                </a:cubicBezTo>
                <a:cubicBezTo>
                  <a:pt x="1266" y="315"/>
                  <a:pt x="1476" y="325"/>
                  <a:pt x="1647" y="325"/>
                </a:cubicBezTo>
                <a:cubicBezTo>
                  <a:pt x="1923" y="325"/>
                  <a:pt x="2098" y="299"/>
                  <a:pt x="2098" y="261"/>
                </a:cubicBezTo>
                <a:cubicBezTo>
                  <a:pt x="2128" y="170"/>
                  <a:pt x="1642" y="79"/>
                  <a:pt x="1064" y="18"/>
                </a:cubicBezTo>
                <a:cubicBezTo>
                  <a:pt x="853" y="7"/>
                  <a:pt x="658" y="0"/>
                  <a:pt x="49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6" name="Google Shape;3940;p72">
            <a:extLst>
              <a:ext uri="{FF2B5EF4-FFF2-40B4-BE49-F238E27FC236}">
                <a16:creationId xmlns:a16="http://schemas.microsoft.com/office/drawing/2014/main" id="{3D70B893-CF90-4CD7-BB3D-DBA9CB207A8D}"/>
              </a:ext>
            </a:extLst>
          </p:cNvPr>
          <p:cNvSpPr/>
          <p:nvPr/>
        </p:nvSpPr>
        <p:spPr>
          <a:xfrm>
            <a:off x="5539673" y="4748401"/>
            <a:ext cx="29127" cy="12644"/>
          </a:xfrm>
          <a:custGeom>
            <a:avLst/>
            <a:gdLst/>
            <a:ahLst/>
            <a:cxnLst/>
            <a:rect l="l" t="t" r="r" b="b"/>
            <a:pathLst>
              <a:path w="1795" h="822" extrusionOk="0">
                <a:moveTo>
                  <a:pt x="81" y="0"/>
                </a:moveTo>
                <a:cubicBezTo>
                  <a:pt x="54" y="0"/>
                  <a:pt x="37" y="5"/>
                  <a:pt x="31" y="16"/>
                </a:cubicBezTo>
                <a:cubicBezTo>
                  <a:pt x="1" y="107"/>
                  <a:pt x="366" y="320"/>
                  <a:pt x="852" y="533"/>
                </a:cubicBezTo>
                <a:cubicBezTo>
                  <a:pt x="1228" y="708"/>
                  <a:pt x="1584" y="822"/>
                  <a:pt x="1714" y="822"/>
                </a:cubicBezTo>
                <a:cubicBezTo>
                  <a:pt x="1741" y="822"/>
                  <a:pt x="1759" y="817"/>
                  <a:pt x="1764" y="806"/>
                </a:cubicBezTo>
                <a:cubicBezTo>
                  <a:pt x="1794" y="715"/>
                  <a:pt x="1430" y="502"/>
                  <a:pt x="943" y="289"/>
                </a:cubicBezTo>
                <a:cubicBezTo>
                  <a:pt x="567" y="114"/>
                  <a:pt x="211" y="0"/>
                  <a:pt x="8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7" name="Google Shape;3941;p72">
            <a:extLst>
              <a:ext uri="{FF2B5EF4-FFF2-40B4-BE49-F238E27FC236}">
                <a16:creationId xmlns:a16="http://schemas.microsoft.com/office/drawing/2014/main" id="{A5850AFE-3C2D-415F-92AB-D11AAC38295A}"/>
              </a:ext>
            </a:extLst>
          </p:cNvPr>
          <p:cNvSpPr/>
          <p:nvPr/>
        </p:nvSpPr>
        <p:spPr>
          <a:xfrm>
            <a:off x="5564337" y="4705038"/>
            <a:ext cx="29127" cy="21935"/>
          </a:xfrm>
          <a:custGeom>
            <a:avLst/>
            <a:gdLst/>
            <a:ahLst/>
            <a:cxnLst/>
            <a:rect l="l" t="t" r="r" b="b"/>
            <a:pathLst>
              <a:path w="1795" h="1426" extrusionOk="0">
                <a:moveTo>
                  <a:pt x="76" y="1"/>
                </a:moveTo>
                <a:cubicBezTo>
                  <a:pt x="69" y="1"/>
                  <a:pt x="64" y="3"/>
                  <a:pt x="62" y="8"/>
                </a:cubicBezTo>
                <a:cubicBezTo>
                  <a:pt x="1" y="69"/>
                  <a:pt x="305" y="464"/>
                  <a:pt x="761" y="859"/>
                </a:cubicBezTo>
                <a:cubicBezTo>
                  <a:pt x="1178" y="1198"/>
                  <a:pt x="1573" y="1425"/>
                  <a:pt x="1715" y="1425"/>
                </a:cubicBezTo>
                <a:cubicBezTo>
                  <a:pt x="1738" y="1425"/>
                  <a:pt x="1755" y="1419"/>
                  <a:pt x="1764" y="1406"/>
                </a:cubicBezTo>
                <a:cubicBezTo>
                  <a:pt x="1794" y="1345"/>
                  <a:pt x="1429" y="1041"/>
                  <a:pt x="943" y="646"/>
                </a:cubicBezTo>
                <a:cubicBezTo>
                  <a:pt x="523" y="311"/>
                  <a:pt x="155" y="1"/>
                  <a:pt x="7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8" name="Google Shape;3942;p72">
            <a:extLst>
              <a:ext uri="{FF2B5EF4-FFF2-40B4-BE49-F238E27FC236}">
                <a16:creationId xmlns:a16="http://schemas.microsoft.com/office/drawing/2014/main" id="{360E337F-4A31-40A7-A22E-A946DB767D7C}"/>
              </a:ext>
            </a:extLst>
          </p:cNvPr>
          <p:cNvSpPr/>
          <p:nvPr/>
        </p:nvSpPr>
        <p:spPr>
          <a:xfrm>
            <a:off x="5604791" y="4669595"/>
            <a:ext cx="13322" cy="25320"/>
          </a:xfrm>
          <a:custGeom>
            <a:avLst/>
            <a:gdLst/>
            <a:ahLst/>
            <a:cxnLst/>
            <a:rect l="l" t="t" r="r" b="b"/>
            <a:pathLst>
              <a:path w="821" h="1646" extrusionOk="0">
                <a:moveTo>
                  <a:pt x="72" y="0"/>
                </a:moveTo>
                <a:cubicBezTo>
                  <a:pt x="68" y="0"/>
                  <a:pt x="65" y="1"/>
                  <a:pt x="61" y="2"/>
                </a:cubicBezTo>
                <a:cubicBezTo>
                  <a:pt x="0" y="32"/>
                  <a:pt x="122" y="458"/>
                  <a:pt x="304" y="883"/>
                </a:cubicBezTo>
                <a:cubicBezTo>
                  <a:pt x="508" y="1320"/>
                  <a:pt x="712" y="1645"/>
                  <a:pt x="809" y="1645"/>
                </a:cubicBezTo>
                <a:cubicBezTo>
                  <a:pt x="813" y="1645"/>
                  <a:pt x="817" y="1645"/>
                  <a:pt x="821" y="1643"/>
                </a:cubicBezTo>
                <a:cubicBezTo>
                  <a:pt x="790" y="1339"/>
                  <a:pt x="730" y="1035"/>
                  <a:pt x="578" y="762"/>
                </a:cubicBezTo>
                <a:cubicBezTo>
                  <a:pt x="373" y="353"/>
                  <a:pt x="169" y="0"/>
                  <a:pt x="72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9" name="Google Shape;3943;p72">
            <a:extLst>
              <a:ext uri="{FF2B5EF4-FFF2-40B4-BE49-F238E27FC236}">
                <a16:creationId xmlns:a16="http://schemas.microsoft.com/office/drawing/2014/main" id="{812829AB-E8E0-404D-9C9F-3586223E6113}"/>
              </a:ext>
            </a:extLst>
          </p:cNvPr>
          <p:cNvSpPr/>
          <p:nvPr/>
        </p:nvSpPr>
        <p:spPr>
          <a:xfrm>
            <a:off x="5646217" y="4644813"/>
            <a:ext cx="11359" cy="27659"/>
          </a:xfrm>
          <a:custGeom>
            <a:avLst/>
            <a:gdLst/>
            <a:ahLst/>
            <a:cxnLst/>
            <a:rect l="l" t="t" r="r" b="b"/>
            <a:pathLst>
              <a:path w="700" h="1798" extrusionOk="0">
                <a:moveTo>
                  <a:pt x="71" y="0"/>
                </a:moveTo>
                <a:cubicBezTo>
                  <a:pt x="68" y="0"/>
                  <a:pt x="64" y="1"/>
                  <a:pt x="61" y="2"/>
                </a:cubicBezTo>
                <a:cubicBezTo>
                  <a:pt x="0" y="2"/>
                  <a:pt x="0" y="458"/>
                  <a:pt x="183" y="944"/>
                </a:cubicBezTo>
                <a:cubicBezTo>
                  <a:pt x="329" y="1441"/>
                  <a:pt x="559" y="1797"/>
                  <a:pt x="631" y="1797"/>
                </a:cubicBezTo>
                <a:cubicBezTo>
                  <a:pt x="634" y="1797"/>
                  <a:pt x="636" y="1796"/>
                  <a:pt x="639" y="1795"/>
                </a:cubicBezTo>
                <a:cubicBezTo>
                  <a:pt x="700" y="1765"/>
                  <a:pt x="639" y="1370"/>
                  <a:pt x="456" y="883"/>
                </a:cubicBezTo>
                <a:cubicBezTo>
                  <a:pt x="281" y="385"/>
                  <a:pt x="161" y="0"/>
                  <a:pt x="7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0" name="Google Shape;3944;p72">
            <a:extLst>
              <a:ext uri="{FF2B5EF4-FFF2-40B4-BE49-F238E27FC236}">
                <a16:creationId xmlns:a16="http://schemas.microsoft.com/office/drawing/2014/main" id="{68506BFC-0398-41DA-926C-A0D752D975E4}"/>
              </a:ext>
            </a:extLst>
          </p:cNvPr>
          <p:cNvSpPr/>
          <p:nvPr/>
        </p:nvSpPr>
        <p:spPr>
          <a:xfrm>
            <a:off x="5712309" y="4647136"/>
            <a:ext cx="10368" cy="20198"/>
          </a:xfrm>
          <a:custGeom>
            <a:avLst/>
            <a:gdLst/>
            <a:ahLst/>
            <a:cxnLst/>
            <a:rect l="l" t="t" r="r" b="b"/>
            <a:pathLst>
              <a:path w="639" h="1313" extrusionOk="0">
                <a:moveTo>
                  <a:pt x="537" y="1"/>
                </a:moveTo>
                <a:cubicBezTo>
                  <a:pt x="468" y="1"/>
                  <a:pt x="298" y="265"/>
                  <a:pt x="183" y="611"/>
                </a:cubicBezTo>
                <a:cubicBezTo>
                  <a:pt x="61" y="976"/>
                  <a:pt x="0" y="1280"/>
                  <a:pt x="92" y="1310"/>
                </a:cubicBezTo>
                <a:cubicBezTo>
                  <a:pt x="96" y="1311"/>
                  <a:pt x="101" y="1312"/>
                  <a:pt x="106" y="1312"/>
                </a:cubicBezTo>
                <a:cubicBezTo>
                  <a:pt x="198" y="1312"/>
                  <a:pt x="341" y="1048"/>
                  <a:pt x="456" y="702"/>
                </a:cubicBezTo>
                <a:cubicBezTo>
                  <a:pt x="578" y="337"/>
                  <a:pt x="639" y="33"/>
                  <a:pt x="548" y="3"/>
                </a:cubicBezTo>
                <a:cubicBezTo>
                  <a:pt x="544" y="1"/>
                  <a:pt x="541" y="1"/>
                  <a:pt x="537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1" name="Google Shape;3945;p72">
            <a:extLst>
              <a:ext uri="{FF2B5EF4-FFF2-40B4-BE49-F238E27FC236}">
                <a16:creationId xmlns:a16="http://schemas.microsoft.com/office/drawing/2014/main" id="{7636BA54-BB79-4E55-AA0D-7D3DBFC5346D}"/>
              </a:ext>
            </a:extLst>
          </p:cNvPr>
          <p:cNvSpPr/>
          <p:nvPr/>
        </p:nvSpPr>
        <p:spPr>
          <a:xfrm>
            <a:off x="5751773" y="4666611"/>
            <a:ext cx="18758" cy="14921"/>
          </a:xfrm>
          <a:custGeom>
            <a:avLst/>
            <a:gdLst/>
            <a:ahLst/>
            <a:cxnLst/>
            <a:rect l="l" t="t" r="r" b="b"/>
            <a:pathLst>
              <a:path w="1156" h="970" extrusionOk="0">
                <a:moveTo>
                  <a:pt x="1054" y="0"/>
                </a:moveTo>
                <a:cubicBezTo>
                  <a:pt x="953" y="0"/>
                  <a:pt x="720" y="145"/>
                  <a:pt x="486" y="378"/>
                </a:cubicBezTo>
                <a:cubicBezTo>
                  <a:pt x="182" y="652"/>
                  <a:pt x="0" y="895"/>
                  <a:pt x="61" y="956"/>
                </a:cubicBezTo>
                <a:cubicBezTo>
                  <a:pt x="70" y="965"/>
                  <a:pt x="83" y="969"/>
                  <a:pt x="101" y="969"/>
                </a:cubicBezTo>
                <a:cubicBezTo>
                  <a:pt x="202" y="969"/>
                  <a:pt x="436" y="824"/>
                  <a:pt x="669" y="591"/>
                </a:cubicBezTo>
                <a:cubicBezTo>
                  <a:pt x="942" y="318"/>
                  <a:pt x="1155" y="74"/>
                  <a:pt x="1094" y="14"/>
                </a:cubicBezTo>
                <a:cubicBezTo>
                  <a:pt x="1085" y="5"/>
                  <a:pt x="1072" y="0"/>
                  <a:pt x="105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2" name="Google Shape;3946;p72">
            <a:extLst>
              <a:ext uri="{FF2B5EF4-FFF2-40B4-BE49-F238E27FC236}">
                <a16:creationId xmlns:a16="http://schemas.microsoft.com/office/drawing/2014/main" id="{0BE9FC8C-6E3F-4486-9F8F-C479EA0F70CE}"/>
              </a:ext>
            </a:extLst>
          </p:cNvPr>
          <p:cNvSpPr/>
          <p:nvPr/>
        </p:nvSpPr>
        <p:spPr>
          <a:xfrm>
            <a:off x="5791722" y="4692286"/>
            <a:ext cx="20721" cy="13091"/>
          </a:xfrm>
          <a:custGeom>
            <a:avLst/>
            <a:gdLst/>
            <a:ahLst/>
            <a:cxnLst/>
            <a:rect l="l" t="t" r="r" b="b"/>
            <a:pathLst>
              <a:path w="1277" h="851" extrusionOk="0">
                <a:moveTo>
                  <a:pt x="1206" y="1"/>
                </a:moveTo>
                <a:cubicBezTo>
                  <a:pt x="1102" y="1"/>
                  <a:pt x="829" y="119"/>
                  <a:pt x="578" y="320"/>
                </a:cubicBezTo>
                <a:cubicBezTo>
                  <a:pt x="243" y="533"/>
                  <a:pt x="0" y="776"/>
                  <a:pt x="61" y="837"/>
                </a:cubicBezTo>
                <a:cubicBezTo>
                  <a:pt x="66" y="846"/>
                  <a:pt x="76" y="850"/>
                  <a:pt x="93" y="850"/>
                </a:cubicBezTo>
                <a:cubicBezTo>
                  <a:pt x="184" y="850"/>
                  <a:pt x="446" y="714"/>
                  <a:pt x="730" y="533"/>
                </a:cubicBezTo>
                <a:cubicBezTo>
                  <a:pt x="1064" y="320"/>
                  <a:pt x="1277" y="77"/>
                  <a:pt x="1246" y="16"/>
                </a:cubicBezTo>
                <a:cubicBezTo>
                  <a:pt x="1241" y="6"/>
                  <a:pt x="1227" y="1"/>
                  <a:pt x="120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3" name="Google Shape;3947;p72">
            <a:extLst>
              <a:ext uri="{FF2B5EF4-FFF2-40B4-BE49-F238E27FC236}">
                <a16:creationId xmlns:a16="http://schemas.microsoft.com/office/drawing/2014/main" id="{3794CD8C-3A98-448C-BDCA-CB25760D44DB}"/>
              </a:ext>
            </a:extLst>
          </p:cNvPr>
          <p:cNvSpPr/>
          <p:nvPr/>
        </p:nvSpPr>
        <p:spPr>
          <a:xfrm>
            <a:off x="5812931" y="4731051"/>
            <a:ext cx="29597" cy="11999"/>
          </a:xfrm>
          <a:custGeom>
            <a:avLst/>
            <a:gdLst/>
            <a:ahLst/>
            <a:cxnLst/>
            <a:rect l="l" t="t" r="r" b="b"/>
            <a:pathLst>
              <a:path w="1824" h="780" extrusionOk="0">
                <a:moveTo>
                  <a:pt x="1728" y="1"/>
                </a:moveTo>
                <a:cubicBezTo>
                  <a:pt x="1587" y="1"/>
                  <a:pt x="1238" y="93"/>
                  <a:pt x="851" y="262"/>
                </a:cubicBezTo>
                <a:cubicBezTo>
                  <a:pt x="395" y="475"/>
                  <a:pt x="0" y="688"/>
                  <a:pt x="61" y="749"/>
                </a:cubicBezTo>
                <a:cubicBezTo>
                  <a:pt x="68" y="770"/>
                  <a:pt x="94" y="779"/>
                  <a:pt x="136" y="779"/>
                </a:cubicBezTo>
                <a:cubicBezTo>
                  <a:pt x="277" y="779"/>
                  <a:pt x="598" y="669"/>
                  <a:pt x="973" y="505"/>
                </a:cubicBezTo>
                <a:cubicBezTo>
                  <a:pt x="1459" y="293"/>
                  <a:pt x="1824" y="80"/>
                  <a:pt x="1793" y="19"/>
                </a:cubicBezTo>
                <a:cubicBezTo>
                  <a:pt x="1787" y="7"/>
                  <a:pt x="1765" y="1"/>
                  <a:pt x="1728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4" name="Google Shape;3948;p72">
            <a:extLst>
              <a:ext uri="{FF2B5EF4-FFF2-40B4-BE49-F238E27FC236}">
                <a16:creationId xmlns:a16="http://schemas.microsoft.com/office/drawing/2014/main" id="{EFF09310-5719-4AE8-8789-F7D8E820B07B}"/>
              </a:ext>
            </a:extLst>
          </p:cNvPr>
          <p:cNvSpPr/>
          <p:nvPr/>
        </p:nvSpPr>
        <p:spPr>
          <a:xfrm>
            <a:off x="5826238" y="4772445"/>
            <a:ext cx="27634" cy="5384"/>
          </a:xfrm>
          <a:custGeom>
            <a:avLst/>
            <a:gdLst/>
            <a:ahLst/>
            <a:cxnLst/>
            <a:rect l="l" t="t" r="r" b="b"/>
            <a:pathLst>
              <a:path w="1703" h="350" extrusionOk="0">
                <a:moveTo>
                  <a:pt x="1309" y="0"/>
                </a:moveTo>
                <a:cubicBezTo>
                  <a:pt x="1165" y="0"/>
                  <a:pt x="996" y="10"/>
                  <a:pt x="822" y="33"/>
                </a:cubicBezTo>
                <a:cubicBezTo>
                  <a:pt x="396" y="94"/>
                  <a:pt x="1" y="185"/>
                  <a:pt x="1" y="277"/>
                </a:cubicBezTo>
                <a:cubicBezTo>
                  <a:pt x="1" y="327"/>
                  <a:pt x="121" y="349"/>
                  <a:pt x="309" y="349"/>
                </a:cubicBezTo>
                <a:cubicBezTo>
                  <a:pt x="464" y="349"/>
                  <a:pt x="664" y="334"/>
                  <a:pt x="882" y="307"/>
                </a:cubicBezTo>
                <a:cubicBezTo>
                  <a:pt x="1338" y="246"/>
                  <a:pt x="1703" y="155"/>
                  <a:pt x="1703" y="64"/>
                </a:cubicBezTo>
                <a:cubicBezTo>
                  <a:pt x="1703" y="26"/>
                  <a:pt x="1540" y="0"/>
                  <a:pt x="1309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5" name="Google Shape;3949;p72">
            <a:extLst>
              <a:ext uri="{FF2B5EF4-FFF2-40B4-BE49-F238E27FC236}">
                <a16:creationId xmlns:a16="http://schemas.microsoft.com/office/drawing/2014/main" id="{4E2DD3BC-8C67-4BDC-9466-D85641F42371}"/>
              </a:ext>
            </a:extLst>
          </p:cNvPr>
          <p:cNvSpPr/>
          <p:nvPr/>
        </p:nvSpPr>
        <p:spPr>
          <a:xfrm>
            <a:off x="5832647" y="4813856"/>
            <a:ext cx="27650" cy="11769"/>
          </a:xfrm>
          <a:custGeom>
            <a:avLst/>
            <a:gdLst/>
            <a:ahLst/>
            <a:cxnLst/>
            <a:rect l="l" t="t" r="r" b="b"/>
            <a:pathLst>
              <a:path w="1704" h="765" extrusionOk="0">
                <a:moveTo>
                  <a:pt x="91" y="0"/>
                </a:moveTo>
                <a:cubicBezTo>
                  <a:pt x="62" y="0"/>
                  <a:pt x="42" y="5"/>
                  <a:pt x="31" y="16"/>
                </a:cubicBezTo>
                <a:cubicBezTo>
                  <a:pt x="1" y="107"/>
                  <a:pt x="335" y="320"/>
                  <a:pt x="791" y="502"/>
                </a:cubicBezTo>
                <a:cubicBezTo>
                  <a:pt x="1154" y="672"/>
                  <a:pt x="1478" y="764"/>
                  <a:pt x="1611" y="764"/>
                </a:cubicBezTo>
                <a:cubicBezTo>
                  <a:pt x="1645" y="764"/>
                  <a:pt x="1667" y="758"/>
                  <a:pt x="1673" y="746"/>
                </a:cubicBezTo>
                <a:cubicBezTo>
                  <a:pt x="1703" y="685"/>
                  <a:pt x="1399" y="472"/>
                  <a:pt x="943" y="259"/>
                </a:cubicBezTo>
                <a:cubicBezTo>
                  <a:pt x="543" y="109"/>
                  <a:pt x="225" y="0"/>
                  <a:pt x="9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6" name="Google Shape;3950;p72">
            <a:extLst>
              <a:ext uri="{FF2B5EF4-FFF2-40B4-BE49-F238E27FC236}">
                <a16:creationId xmlns:a16="http://schemas.microsoft.com/office/drawing/2014/main" id="{6E191044-B5F3-4C9E-A9E8-C4AC32BB6E08}"/>
              </a:ext>
            </a:extLst>
          </p:cNvPr>
          <p:cNvSpPr/>
          <p:nvPr/>
        </p:nvSpPr>
        <p:spPr>
          <a:xfrm>
            <a:off x="5823771" y="4851467"/>
            <a:ext cx="31091" cy="18736"/>
          </a:xfrm>
          <a:custGeom>
            <a:avLst/>
            <a:gdLst/>
            <a:ahLst/>
            <a:cxnLst/>
            <a:rect l="l" t="t" r="r" b="b"/>
            <a:pathLst>
              <a:path w="1916" h="1218" extrusionOk="0">
                <a:moveTo>
                  <a:pt x="72" y="1"/>
                </a:moveTo>
                <a:cubicBezTo>
                  <a:pt x="68" y="1"/>
                  <a:pt x="64" y="1"/>
                  <a:pt x="62" y="3"/>
                </a:cubicBezTo>
                <a:cubicBezTo>
                  <a:pt x="1" y="64"/>
                  <a:pt x="335" y="489"/>
                  <a:pt x="852" y="823"/>
                </a:cubicBezTo>
                <a:cubicBezTo>
                  <a:pt x="1258" y="1086"/>
                  <a:pt x="1664" y="1218"/>
                  <a:pt x="1819" y="1218"/>
                </a:cubicBezTo>
                <a:cubicBezTo>
                  <a:pt x="1862" y="1218"/>
                  <a:pt x="1885" y="1208"/>
                  <a:pt x="1885" y="1188"/>
                </a:cubicBezTo>
                <a:cubicBezTo>
                  <a:pt x="1916" y="1127"/>
                  <a:pt x="1490" y="915"/>
                  <a:pt x="1004" y="580"/>
                </a:cubicBezTo>
                <a:cubicBezTo>
                  <a:pt x="540" y="291"/>
                  <a:pt x="159" y="1"/>
                  <a:pt x="72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7" name="Google Shape;3951;p72">
            <a:extLst>
              <a:ext uri="{FF2B5EF4-FFF2-40B4-BE49-F238E27FC236}">
                <a16:creationId xmlns:a16="http://schemas.microsoft.com/office/drawing/2014/main" id="{B9896A3B-E895-4433-AA54-7C01B66B0CAE}"/>
              </a:ext>
            </a:extLst>
          </p:cNvPr>
          <p:cNvSpPr/>
          <p:nvPr/>
        </p:nvSpPr>
        <p:spPr>
          <a:xfrm>
            <a:off x="5807009" y="4887940"/>
            <a:ext cx="23690" cy="22628"/>
          </a:xfrm>
          <a:custGeom>
            <a:avLst/>
            <a:gdLst/>
            <a:ahLst/>
            <a:cxnLst/>
            <a:rect l="l" t="t" r="r" b="b"/>
            <a:pathLst>
              <a:path w="1460" h="1471" extrusionOk="0">
                <a:moveTo>
                  <a:pt x="70" y="1"/>
                </a:moveTo>
                <a:cubicBezTo>
                  <a:pt x="67" y="1"/>
                  <a:pt x="64" y="1"/>
                  <a:pt x="61" y="3"/>
                </a:cubicBezTo>
                <a:cubicBezTo>
                  <a:pt x="0" y="63"/>
                  <a:pt x="213" y="459"/>
                  <a:pt x="608" y="884"/>
                </a:cubicBezTo>
                <a:cubicBezTo>
                  <a:pt x="936" y="1239"/>
                  <a:pt x="1287" y="1471"/>
                  <a:pt x="1400" y="1471"/>
                </a:cubicBezTo>
                <a:cubicBezTo>
                  <a:pt x="1413" y="1471"/>
                  <a:pt x="1423" y="1468"/>
                  <a:pt x="1429" y="1462"/>
                </a:cubicBezTo>
                <a:cubicBezTo>
                  <a:pt x="1459" y="1431"/>
                  <a:pt x="1155" y="1067"/>
                  <a:pt x="791" y="702"/>
                </a:cubicBezTo>
                <a:cubicBezTo>
                  <a:pt x="441" y="323"/>
                  <a:pt x="148" y="1"/>
                  <a:pt x="7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8" name="Google Shape;3952;p72">
            <a:extLst>
              <a:ext uri="{FF2B5EF4-FFF2-40B4-BE49-F238E27FC236}">
                <a16:creationId xmlns:a16="http://schemas.microsoft.com/office/drawing/2014/main" id="{FADC0B59-9426-4216-9F4C-7890D20CE64B}"/>
              </a:ext>
            </a:extLst>
          </p:cNvPr>
          <p:cNvSpPr/>
          <p:nvPr/>
        </p:nvSpPr>
        <p:spPr>
          <a:xfrm>
            <a:off x="5564840" y="4915230"/>
            <a:ext cx="33557" cy="16598"/>
          </a:xfrm>
          <a:custGeom>
            <a:avLst/>
            <a:gdLst/>
            <a:ahLst/>
            <a:cxnLst/>
            <a:rect l="l" t="t" r="r" b="b"/>
            <a:pathLst>
              <a:path w="2068" h="1079" extrusionOk="0">
                <a:moveTo>
                  <a:pt x="1988" y="1"/>
                </a:moveTo>
                <a:cubicBezTo>
                  <a:pt x="1849" y="1"/>
                  <a:pt x="1432" y="187"/>
                  <a:pt x="973" y="417"/>
                </a:cubicBezTo>
                <a:cubicBezTo>
                  <a:pt x="395" y="721"/>
                  <a:pt x="0" y="995"/>
                  <a:pt x="31" y="1055"/>
                </a:cubicBezTo>
                <a:cubicBezTo>
                  <a:pt x="36" y="1071"/>
                  <a:pt x="55" y="1079"/>
                  <a:pt x="86" y="1079"/>
                </a:cubicBezTo>
                <a:cubicBezTo>
                  <a:pt x="233" y="1079"/>
                  <a:pt x="643" y="911"/>
                  <a:pt x="1094" y="660"/>
                </a:cubicBezTo>
                <a:cubicBezTo>
                  <a:pt x="1641" y="387"/>
                  <a:pt x="2067" y="83"/>
                  <a:pt x="2037" y="22"/>
                </a:cubicBezTo>
                <a:cubicBezTo>
                  <a:pt x="2032" y="7"/>
                  <a:pt x="2015" y="1"/>
                  <a:pt x="1988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9" name="Google Shape;3953;p72">
            <a:extLst>
              <a:ext uri="{FF2B5EF4-FFF2-40B4-BE49-F238E27FC236}">
                <a16:creationId xmlns:a16="http://schemas.microsoft.com/office/drawing/2014/main" id="{D473DAA7-B078-4347-8C10-A9951FE69036}"/>
              </a:ext>
            </a:extLst>
          </p:cNvPr>
          <p:cNvSpPr/>
          <p:nvPr/>
        </p:nvSpPr>
        <p:spPr>
          <a:xfrm>
            <a:off x="5549538" y="4878341"/>
            <a:ext cx="27634" cy="11799"/>
          </a:xfrm>
          <a:custGeom>
            <a:avLst/>
            <a:gdLst/>
            <a:ahLst/>
            <a:cxnLst/>
            <a:rect l="l" t="t" r="r" b="b"/>
            <a:pathLst>
              <a:path w="1703" h="767" extrusionOk="0">
                <a:moveTo>
                  <a:pt x="1611" y="0"/>
                </a:moveTo>
                <a:cubicBezTo>
                  <a:pt x="1478" y="0"/>
                  <a:pt x="1154" y="93"/>
                  <a:pt x="791" y="262"/>
                </a:cubicBezTo>
                <a:cubicBezTo>
                  <a:pt x="335" y="444"/>
                  <a:pt x="1" y="687"/>
                  <a:pt x="31" y="748"/>
                </a:cubicBezTo>
                <a:cubicBezTo>
                  <a:pt x="37" y="761"/>
                  <a:pt x="59" y="767"/>
                  <a:pt x="93" y="767"/>
                </a:cubicBezTo>
                <a:cubicBezTo>
                  <a:pt x="226" y="767"/>
                  <a:pt x="550" y="674"/>
                  <a:pt x="913" y="505"/>
                </a:cubicBezTo>
                <a:cubicBezTo>
                  <a:pt x="1369" y="323"/>
                  <a:pt x="1703" y="80"/>
                  <a:pt x="1673" y="19"/>
                </a:cubicBezTo>
                <a:cubicBezTo>
                  <a:pt x="1666" y="6"/>
                  <a:pt x="1645" y="0"/>
                  <a:pt x="161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0" name="Google Shape;3954;p72">
            <a:extLst>
              <a:ext uri="{FF2B5EF4-FFF2-40B4-BE49-F238E27FC236}">
                <a16:creationId xmlns:a16="http://schemas.microsoft.com/office/drawing/2014/main" id="{07638161-9B6E-4377-AD47-CC9172D93D05}"/>
              </a:ext>
            </a:extLst>
          </p:cNvPr>
          <p:cNvSpPr/>
          <p:nvPr/>
        </p:nvSpPr>
        <p:spPr>
          <a:xfrm>
            <a:off x="5530309" y="4845191"/>
            <a:ext cx="30588" cy="5969"/>
          </a:xfrm>
          <a:custGeom>
            <a:avLst/>
            <a:gdLst/>
            <a:ahLst/>
            <a:cxnLst/>
            <a:rect l="l" t="t" r="r" b="b"/>
            <a:pathLst>
              <a:path w="1885" h="388" extrusionOk="0">
                <a:moveTo>
                  <a:pt x="1592" y="0"/>
                </a:moveTo>
                <a:cubicBezTo>
                  <a:pt x="1414" y="0"/>
                  <a:pt x="1171" y="16"/>
                  <a:pt x="912" y="46"/>
                </a:cubicBezTo>
                <a:cubicBezTo>
                  <a:pt x="396" y="137"/>
                  <a:pt x="0" y="259"/>
                  <a:pt x="0" y="320"/>
                </a:cubicBezTo>
                <a:cubicBezTo>
                  <a:pt x="0" y="365"/>
                  <a:pt x="107" y="388"/>
                  <a:pt x="282" y="388"/>
                </a:cubicBezTo>
                <a:cubicBezTo>
                  <a:pt x="456" y="388"/>
                  <a:pt x="700" y="365"/>
                  <a:pt x="973" y="320"/>
                </a:cubicBezTo>
                <a:cubicBezTo>
                  <a:pt x="1490" y="259"/>
                  <a:pt x="1885" y="137"/>
                  <a:pt x="1885" y="46"/>
                </a:cubicBezTo>
                <a:cubicBezTo>
                  <a:pt x="1885" y="16"/>
                  <a:pt x="1771" y="0"/>
                  <a:pt x="1592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1" name="Google Shape;3955;p72">
            <a:extLst>
              <a:ext uri="{FF2B5EF4-FFF2-40B4-BE49-F238E27FC236}">
                <a16:creationId xmlns:a16="http://schemas.microsoft.com/office/drawing/2014/main" id="{F2E23EDB-CD1D-43AA-A216-2A2E2B378CB3}"/>
              </a:ext>
            </a:extLst>
          </p:cNvPr>
          <p:cNvSpPr/>
          <p:nvPr/>
        </p:nvSpPr>
        <p:spPr>
          <a:xfrm>
            <a:off x="5581602" y="4827608"/>
            <a:ext cx="30603" cy="5522"/>
          </a:xfrm>
          <a:custGeom>
            <a:avLst/>
            <a:gdLst/>
            <a:ahLst/>
            <a:cxnLst/>
            <a:rect l="l" t="t" r="r" b="b"/>
            <a:pathLst>
              <a:path w="1886" h="359" extrusionOk="0">
                <a:moveTo>
                  <a:pt x="1514" y="1"/>
                </a:moveTo>
                <a:cubicBezTo>
                  <a:pt x="1319" y="1"/>
                  <a:pt x="1131" y="27"/>
                  <a:pt x="943" y="64"/>
                </a:cubicBezTo>
                <a:cubicBezTo>
                  <a:pt x="426" y="125"/>
                  <a:pt x="1" y="156"/>
                  <a:pt x="1" y="247"/>
                </a:cubicBezTo>
                <a:cubicBezTo>
                  <a:pt x="1" y="293"/>
                  <a:pt x="251" y="358"/>
                  <a:pt x="615" y="358"/>
                </a:cubicBezTo>
                <a:cubicBezTo>
                  <a:pt x="725" y="358"/>
                  <a:pt x="846" y="352"/>
                  <a:pt x="973" y="338"/>
                </a:cubicBezTo>
                <a:cubicBezTo>
                  <a:pt x="1490" y="277"/>
                  <a:pt x="1885" y="95"/>
                  <a:pt x="1885" y="34"/>
                </a:cubicBezTo>
                <a:cubicBezTo>
                  <a:pt x="1757" y="11"/>
                  <a:pt x="1634" y="1"/>
                  <a:pt x="151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2" name="Google Shape;3956;p72">
            <a:extLst>
              <a:ext uri="{FF2B5EF4-FFF2-40B4-BE49-F238E27FC236}">
                <a16:creationId xmlns:a16="http://schemas.microsoft.com/office/drawing/2014/main" id="{AC32DD3F-54CA-4D02-B0D4-6604F3D67602}"/>
              </a:ext>
            </a:extLst>
          </p:cNvPr>
          <p:cNvSpPr/>
          <p:nvPr/>
        </p:nvSpPr>
        <p:spPr>
          <a:xfrm>
            <a:off x="5630932" y="4787367"/>
            <a:ext cx="24178" cy="5077"/>
          </a:xfrm>
          <a:custGeom>
            <a:avLst/>
            <a:gdLst/>
            <a:ahLst/>
            <a:cxnLst/>
            <a:rect l="l" t="t" r="r" b="b"/>
            <a:pathLst>
              <a:path w="1490" h="330" extrusionOk="0">
                <a:moveTo>
                  <a:pt x="1305" y="1"/>
                </a:moveTo>
                <a:cubicBezTo>
                  <a:pt x="1176" y="1"/>
                  <a:pt x="988" y="18"/>
                  <a:pt x="760" y="36"/>
                </a:cubicBezTo>
                <a:cubicBezTo>
                  <a:pt x="334" y="97"/>
                  <a:pt x="0" y="127"/>
                  <a:pt x="0" y="188"/>
                </a:cubicBezTo>
                <a:cubicBezTo>
                  <a:pt x="0" y="259"/>
                  <a:pt x="183" y="329"/>
                  <a:pt x="477" y="329"/>
                </a:cubicBezTo>
                <a:cubicBezTo>
                  <a:pt x="562" y="329"/>
                  <a:pt x="657" y="323"/>
                  <a:pt x="760" y="310"/>
                </a:cubicBezTo>
                <a:cubicBezTo>
                  <a:pt x="1186" y="279"/>
                  <a:pt x="1490" y="127"/>
                  <a:pt x="1490" y="36"/>
                </a:cubicBezTo>
                <a:cubicBezTo>
                  <a:pt x="1464" y="10"/>
                  <a:pt x="1400" y="1"/>
                  <a:pt x="1305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3" name="Google Shape;3957;p72">
            <a:extLst>
              <a:ext uri="{FF2B5EF4-FFF2-40B4-BE49-F238E27FC236}">
                <a16:creationId xmlns:a16="http://schemas.microsoft.com/office/drawing/2014/main" id="{C7B38689-ED50-49F9-A813-A985292E25C3}"/>
              </a:ext>
            </a:extLst>
          </p:cNvPr>
          <p:cNvSpPr/>
          <p:nvPr/>
        </p:nvSpPr>
        <p:spPr>
          <a:xfrm>
            <a:off x="5638819" y="4747802"/>
            <a:ext cx="24178" cy="8692"/>
          </a:xfrm>
          <a:custGeom>
            <a:avLst/>
            <a:gdLst/>
            <a:ahLst/>
            <a:cxnLst/>
            <a:rect l="l" t="t" r="r" b="b"/>
            <a:pathLst>
              <a:path w="1490" h="565" extrusionOk="0">
                <a:moveTo>
                  <a:pt x="116" y="1"/>
                </a:moveTo>
                <a:cubicBezTo>
                  <a:pt x="69" y="1"/>
                  <a:pt x="39" y="8"/>
                  <a:pt x="31" y="24"/>
                </a:cubicBezTo>
                <a:cubicBezTo>
                  <a:pt x="0" y="85"/>
                  <a:pt x="335" y="268"/>
                  <a:pt x="700" y="420"/>
                </a:cubicBezTo>
                <a:cubicBezTo>
                  <a:pt x="989" y="509"/>
                  <a:pt x="1246" y="565"/>
                  <a:pt x="1374" y="565"/>
                </a:cubicBezTo>
                <a:cubicBezTo>
                  <a:pt x="1421" y="565"/>
                  <a:pt x="1451" y="557"/>
                  <a:pt x="1459" y="541"/>
                </a:cubicBezTo>
                <a:cubicBezTo>
                  <a:pt x="1490" y="450"/>
                  <a:pt x="1156" y="298"/>
                  <a:pt x="791" y="146"/>
                </a:cubicBezTo>
                <a:cubicBezTo>
                  <a:pt x="501" y="57"/>
                  <a:pt x="245" y="1"/>
                  <a:pt x="11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4" name="Google Shape;3958;p72">
            <a:extLst>
              <a:ext uri="{FF2B5EF4-FFF2-40B4-BE49-F238E27FC236}">
                <a16:creationId xmlns:a16="http://schemas.microsoft.com/office/drawing/2014/main" id="{45795ACF-E53F-487C-A796-6C3230C90765}"/>
              </a:ext>
            </a:extLst>
          </p:cNvPr>
          <p:cNvSpPr/>
          <p:nvPr/>
        </p:nvSpPr>
        <p:spPr>
          <a:xfrm>
            <a:off x="5667913" y="4707960"/>
            <a:ext cx="11862" cy="15644"/>
          </a:xfrm>
          <a:custGeom>
            <a:avLst/>
            <a:gdLst/>
            <a:ahLst/>
            <a:cxnLst/>
            <a:rect l="l" t="t" r="r" b="b"/>
            <a:pathLst>
              <a:path w="731" h="1017" extrusionOk="0">
                <a:moveTo>
                  <a:pt x="62" y="0"/>
                </a:moveTo>
                <a:cubicBezTo>
                  <a:pt x="1" y="31"/>
                  <a:pt x="1" y="304"/>
                  <a:pt x="183" y="608"/>
                </a:cubicBezTo>
                <a:cubicBezTo>
                  <a:pt x="313" y="868"/>
                  <a:pt x="509" y="1017"/>
                  <a:pt x="602" y="1017"/>
                </a:cubicBezTo>
                <a:cubicBezTo>
                  <a:pt x="618" y="1017"/>
                  <a:pt x="630" y="1012"/>
                  <a:pt x="639" y="1003"/>
                </a:cubicBezTo>
                <a:cubicBezTo>
                  <a:pt x="730" y="973"/>
                  <a:pt x="578" y="730"/>
                  <a:pt x="426" y="456"/>
                </a:cubicBezTo>
                <a:cubicBezTo>
                  <a:pt x="274" y="213"/>
                  <a:pt x="122" y="0"/>
                  <a:pt x="62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5" name="Google Shape;3959;p72">
            <a:extLst>
              <a:ext uri="{FF2B5EF4-FFF2-40B4-BE49-F238E27FC236}">
                <a16:creationId xmlns:a16="http://schemas.microsoft.com/office/drawing/2014/main" id="{3C08AFD6-FF36-44C8-B810-3E9CDFC99C7A}"/>
              </a:ext>
            </a:extLst>
          </p:cNvPr>
          <p:cNvSpPr/>
          <p:nvPr/>
        </p:nvSpPr>
        <p:spPr>
          <a:xfrm>
            <a:off x="5638331" y="4855759"/>
            <a:ext cx="21225" cy="6507"/>
          </a:xfrm>
          <a:custGeom>
            <a:avLst/>
            <a:gdLst/>
            <a:ahLst/>
            <a:cxnLst/>
            <a:rect l="l" t="t" r="r" b="b"/>
            <a:pathLst>
              <a:path w="1308" h="423" extrusionOk="0">
                <a:moveTo>
                  <a:pt x="1105" y="1"/>
                </a:moveTo>
                <a:cubicBezTo>
                  <a:pt x="969" y="1"/>
                  <a:pt x="778" y="25"/>
                  <a:pt x="578" y="58"/>
                </a:cubicBezTo>
                <a:cubicBezTo>
                  <a:pt x="395" y="119"/>
                  <a:pt x="213" y="180"/>
                  <a:pt x="30" y="241"/>
                </a:cubicBezTo>
                <a:lnTo>
                  <a:pt x="41" y="271"/>
                </a:lnTo>
                <a:lnTo>
                  <a:pt x="0" y="271"/>
                </a:lnTo>
                <a:lnTo>
                  <a:pt x="61" y="423"/>
                </a:lnTo>
                <a:cubicBezTo>
                  <a:pt x="71" y="423"/>
                  <a:pt x="81" y="423"/>
                  <a:pt x="91" y="423"/>
                </a:cubicBezTo>
                <a:lnTo>
                  <a:pt x="91" y="423"/>
                </a:lnTo>
                <a:lnTo>
                  <a:pt x="91" y="423"/>
                </a:lnTo>
                <a:cubicBezTo>
                  <a:pt x="91" y="423"/>
                  <a:pt x="91" y="423"/>
                  <a:pt x="91" y="423"/>
                </a:cubicBezTo>
                <a:lnTo>
                  <a:pt x="91" y="423"/>
                </a:lnTo>
                <a:cubicBezTo>
                  <a:pt x="291" y="420"/>
                  <a:pt x="465" y="391"/>
                  <a:pt x="638" y="362"/>
                </a:cubicBezTo>
                <a:cubicBezTo>
                  <a:pt x="1034" y="271"/>
                  <a:pt x="1307" y="119"/>
                  <a:pt x="1307" y="58"/>
                </a:cubicBezTo>
                <a:cubicBezTo>
                  <a:pt x="1293" y="17"/>
                  <a:pt x="1218" y="1"/>
                  <a:pt x="1105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6" name="Google Shape;3960;p72">
            <a:extLst>
              <a:ext uri="{FF2B5EF4-FFF2-40B4-BE49-F238E27FC236}">
                <a16:creationId xmlns:a16="http://schemas.microsoft.com/office/drawing/2014/main" id="{ACFC137B-2703-4147-91B1-F767CB8C5668}"/>
              </a:ext>
            </a:extLst>
          </p:cNvPr>
          <p:cNvSpPr/>
          <p:nvPr/>
        </p:nvSpPr>
        <p:spPr>
          <a:xfrm>
            <a:off x="5638331" y="4912938"/>
            <a:ext cx="30588" cy="11799"/>
          </a:xfrm>
          <a:custGeom>
            <a:avLst/>
            <a:gdLst/>
            <a:ahLst/>
            <a:cxnLst/>
            <a:rect l="l" t="t" r="r" b="b"/>
            <a:pathLst>
              <a:path w="1885" h="767" extrusionOk="0">
                <a:moveTo>
                  <a:pt x="1789" y="1"/>
                </a:moveTo>
                <a:cubicBezTo>
                  <a:pt x="1646" y="1"/>
                  <a:pt x="1293" y="93"/>
                  <a:pt x="882" y="262"/>
                </a:cubicBezTo>
                <a:cubicBezTo>
                  <a:pt x="395" y="445"/>
                  <a:pt x="0" y="688"/>
                  <a:pt x="30" y="749"/>
                </a:cubicBezTo>
                <a:cubicBezTo>
                  <a:pt x="37" y="761"/>
                  <a:pt x="59" y="767"/>
                  <a:pt x="96" y="767"/>
                </a:cubicBezTo>
                <a:cubicBezTo>
                  <a:pt x="237" y="767"/>
                  <a:pt x="586" y="675"/>
                  <a:pt x="973" y="505"/>
                </a:cubicBezTo>
                <a:cubicBezTo>
                  <a:pt x="1489" y="323"/>
                  <a:pt x="1885" y="110"/>
                  <a:pt x="1854" y="19"/>
                </a:cubicBezTo>
                <a:cubicBezTo>
                  <a:pt x="1848" y="7"/>
                  <a:pt x="1825" y="1"/>
                  <a:pt x="178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" name="Google Shape;3961;p72">
            <a:extLst>
              <a:ext uri="{FF2B5EF4-FFF2-40B4-BE49-F238E27FC236}">
                <a16:creationId xmlns:a16="http://schemas.microsoft.com/office/drawing/2014/main" id="{AD000015-9F3F-45B6-A077-25EF0AAEF31C}"/>
              </a:ext>
            </a:extLst>
          </p:cNvPr>
          <p:cNvSpPr/>
          <p:nvPr/>
        </p:nvSpPr>
        <p:spPr>
          <a:xfrm>
            <a:off x="5599858" y="4887510"/>
            <a:ext cx="20721" cy="7723"/>
          </a:xfrm>
          <a:custGeom>
            <a:avLst/>
            <a:gdLst/>
            <a:ahLst/>
            <a:cxnLst/>
            <a:rect l="l" t="t" r="r" b="b"/>
            <a:pathLst>
              <a:path w="1277" h="502" extrusionOk="0">
                <a:moveTo>
                  <a:pt x="1155" y="0"/>
                </a:moveTo>
                <a:cubicBezTo>
                  <a:pt x="1040" y="0"/>
                  <a:pt x="831" y="41"/>
                  <a:pt x="608" y="122"/>
                </a:cubicBezTo>
                <a:cubicBezTo>
                  <a:pt x="243" y="243"/>
                  <a:pt x="0" y="395"/>
                  <a:pt x="31" y="456"/>
                </a:cubicBezTo>
                <a:cubicBezTo>
                  <a:pt x="41" y="488"/>
                  <a:pt x="81" y="501"/>
                  <a:pt x="145" y="501"/>
                </a:cubicBezTo>
                <a:cubicBezTo>
                  <a:pt x="263" y="501"/>
                  <a:pt x="462" y="455"/>
                  <a:pt x="699" y="395"/>
                </a:cubicBezTo>
                <a:cubicBezTo>
                  <a:pt x="1034" y="274"/>
                  <a:pt x="1277" y="122"/>
                  <a:pt x="1246" y="31"/>
                </a:cubicBezTo>
                <a:cubicBezTo>
                  <a:pt x="1246" y="10"/>
                  <a:pt x="1213" y="0"/>
                  <a:pt x="1155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8" name="Google Shape;3962;p72">
            <a:extLst>
              <a:ext uri="{FF2B5EF4-FFF2-40B4-BE49-F238E27FC236}">
                <a16:creationId xmlns:a16="http://schemas.microsoft.com/office/drawing/2014/main" id="{71BB8A34-976D-4E17-BCFB-9304BE4CBC7C}"/>
              </a:ext>
            </a:extLst>
          </p:cNvPr>
          <p:cNvSpPr/>
          <p:nvPr/>
        </p:nvSpPr>
        <p:spPr>
          <a:xfrm>
            <a:off x="5593448" y="4761954"/>
            <a:ext cx="30588" cy="10721"/>
          </a:xfrm>
          <a:custGeom>
            <a:avLst/>
            <a:gdLst/>
            <a:ahLst/>
            <a:cxnLst/>
            <a:rect l="l" t="t" r="r" b="b"/>
            <a:pathLst>
              <a:path w="1885" h="697" extrusionOk="0">
                <a:moveTo>
                  <a:pt x="110" y="0"/>
                </a:moveTo>
                <a:cubicBezTo>
                  <a:pt x="83" y="0"/>
                  <a:pt x="66" y="5"/>
                  <a:pt x="61" y="16"/>
                </a:cubicBezTo>
                <a:cubicBezTo>
                  <a:pt x="0" y="77"/>
                  <a:pt x="395" y="320"/>
                  <a:pt x="912" y="503"/>
                </a:cubicBezTo>
                <a:cubicBezTo>
                  <a:pt x="1269" y="628"/>
                  <a:pt x="1596" y="696"/>
                  <a:pt x="1765" y="696"/>
                </a:cubicBezTo>
                <a:cubicBezTo>
                  <a:pt x="1841" y="696"/>
                  <a:pt x="1885" y="683"/>
                  <a:pt x="1885" y="655"/>
                </a:cubicBezTo>
                <a:cubicBezTo>
                  <a:pt x="1885" y="594"/>
                  <a:pt x="1489" y="442"/>
                  <a:pt x="1003" y="259"/>
                </a:cubicBezTo>
                <a:cubicBezTo>
                  <a:pt x="578" y="109"/>
                  <a:pt x="235" y="0"/>
                  <a:pt x="11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9" name="Google Shape;3963;p72">
            <a:extLst>
              <a:ext uri="{FF2B5EF4-FFF2-40B4-BE49-F238E27FC236}">
                <a16:creationId xmlns:a16="http://schemas.microsoft.com/office/drawing/2014/main" id="{C0B6D4A2-7ABE-4CC9-A7A8-5DE867ED2023}"/>
              </a:ext>
            </a:extLst>
          </p:cNvPr>
          <p:cNvSpPr/>
          <p:nvPr/>
        </p:nvSpPr>
        <p:spPr>
          <a:xfrm>
            <a:off x="5718719" y="4759185"/>
            <a:ext cx="22214" cy="13722"/>
          </a:xfrm>
          <a:custGeom>
            <a:avLst/>
            <a:gdLst/>
            <a:ahLst/>
            <a:cxnLst/>
            <a:rect l="l" t="t" r="r" b="b"/>
            <a:pathLst>
              <a:path w="1369" h="892" extrusionOk="0">
                <a:moveTo>
                  <a:pt x="1276" y="0"/>
                </a:moveTo>
                <a:cubicBezTo>
                  <a:pt x="1184" y="0"/>
                  <a:pt x="918" y="137"/>
                  <a:pt x="608" y="318"/>
                </a:cubicBezTo>
                <a:cubicBezTo>
                  <a:pt x="244" y="561"/>
                  <a:pt x="1" y="804"/>
                  <a:pt x="61" y="865"/>
                </a:cubicBezTo>
                <a:cubicBezTo>
                  <a:pt x="67" y="883"/>
                  <a:pt x="84" y="892"/>
                  <a:pt x="111" y="892"/>
                </a:cubicBezTo>
                <a:cubicBezTo>
                  <a:pt x="216" y="892"/>
                  <a:pt x="469" y="756"/>
                  <a:pt x="760" y="561"/>
                </a:cubicBezTo>
                <a:cubicBezTo>
                  <a:pt x="1125" y="318"/>
                  <a:pt x="1368" y="105"/>
                  <a:pt x="1308" y="14"/>
                </a:cubicBezTo>
                <a:cubicBezTo>
                  <a:pt x="1303" y="5"/>
                  <a:pt x="1292" y="0"/>
                  <a:pt x="1276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0" name="Google Shape;3964;p72">
            <a:extLst>
              <a:ext uri="{FF2B5EF4-FFF2-40B4-BE49-F238E27FC236}">
                <a16:creationId xmlns:a16="http://schemas.microsoft.com/office/drawing/2014/main" id="{C2E46416-4642-49B9-8533-B8EF620C798F}"/>
              </a:ext>
            </a:extLst>
          </p:cNvPr>
          <p:cNvSpPr/>
          <p:nvPr/>
        </p:nvSpPr>
        <p:spPr>
          <a:xfrm>
            <a:off x="5726119" y="4815857"/>
            <a:ext cx="20235" cy="5860"/>
          </a:xfrm>
          <a:custGeom>
            <a:avLst/>
            <a:gdLst/>
            <a:ahLst/>
            <a:cxnLst/>
            <a:rect l="l" t="t" r="r" b="b"/>
            <a:pathLst>
              <a:path w="1247" h="381" extrusionOk="0">
                <a:moveTo>
                  <a:pt x="1053" y="0"/>
                </a:moveTo>
                <a:cubicBezTo>
                  <a:pt x="935" y="0"/>
                  <a:pt x="776" y="23"/>
                  <a:pt x="608" y="69"/>
                </a:cubicBezTo>
                <a:cubicBezTo>
                  <a:pt x="274" y="129"/>
                  <a:pt x="1" y="251"/>
                  <a:pt x="31" y="312"/>
                </a:cubicBezTo>
                <a:cubicBezTo>
                  <a:pt x="31" y="357"/>
                  <a:pt x="107" y="380"/>
                  <a:pt x="225" y="380"/>
                </a:cubicBezTo>
                <a:cubicBezTo>
                  <a:pt x="342" y="380"/>
                  <a:pt x="502" y="357"/>
                  <a:pt x="669" y="312"/>
                </a:cubicBezTo>
                <a:cubicBezTo>
                  <a:pt x="1004" y="251"/>
                  <a:pt x="1247" y="129"/>
                  <a:pt x="1247" y="69"/>
                </a:cubicBezTo>
                <a:cubicBezTo>
                  <a:pt x="1247" y="23"/>
                  <a:pt x="1171" y="0"/>
                  <a:pt x="1053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1" name="Google Shape;3965;p72">
            <a:extLst>
              <a:ext uri="{FF2B5EF4-FFF2-40B4-BE49-F238E27FC236}">
                <a16:creationId xmlns:a16="http://schemas.microsoft.com/office/drawing/2014/main" id="{53869249-9C04-49AC-A434-480C84EB290E}"/>
              </a:ext>
            </a:extLst>
          </p:cNvPr>
          <p:cNvSpPr/>
          <p:nvPr/>
        </p:nvSpPr>
        <p:spPr>
          <a:xfrm>
            <a:off x="5727595" y="4869450"/>
            <a:ext cx="26660" cy="11999"/>
          </a:xfrm>
          <a:custGeom>
            <a:avLst/>
            <a:gdLst/>
            <a:ahLst/>
            <a:cxnLst/>
            <a:rect l="l" t="t" r="r" b="b"/>
            <a:pathLst>
              <a:path w="1643" h="780" extrusionOk="0">
                <a:moveTo>
                  <a:pt x="92" y="1"/>
                </a:moveTo>
                <a:cubicBezTo>
                  <a:pt x="59" y="1"/>
                  <a:pt x="37" y="7"/>
                  <a:pt x="31" y="19"/>
                </a:cubicBezTo>
                <a:cubicBezTo>
                  <a:pt x="1" y="110"/>
                  <a:pt x="335" y="323"/>
                  <a:pt x="761" y="506"/>
                </a:cubicBezTo>
                <a:cubicBezTo>
                  <a:pt x="1089" y="670"/>
                  <a:pt x="1398" y="779"/>
                  <a:pt x="1537" y="779"/>
                </a:cubicBezTo>
                <a:cubicBezTo>
                  <a:pt x="1579" y="779"/>
                  <a:pt x="1605" y="770"/>
                  <a:pt x="1612" y="749"/>
                </a:cubicBezTo>
                <a:cubicBezTo>
                  <a:pt x="1642" y="688"/>
                  <a:pt x="1308" y="475"/>
                  <a:pt x="882" y="262"/>
                </a:cubicBezTo>
                <a:cubicBezTo>
                  <a:pt x="544" y="93"/>
                  <a:pt x="224" y="1"/>
                  <a:pt x="92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2" name="Google Shape;3966;p72">
            <a:extLst>
              <a:ext uri="{FF2B5EF4-FFF2-40B4-BE49-F238E27FC236}">
                <a16:creationId xmlns:a16="http://schemas.microsoft.com/office/drawing/2014/main" id="{CDC5F87B-E451-4E9D-B91B-43B84F4A6A3F}"/>
              </a:ext>
            </a:extLst>
          </p:cNvPr>
          <p:cNvSpPr/>
          <p:nvPr/>
        </p:nvSpPr>
        <p:spPr>
          <a:xfrm>
            <a:off x="5723165" y="4927090"/>
            <a:ext cx="15789" cy="16706"/>
          </a:xfrm>
          <a:custGeom>
            <a:avLst/>
            <a:gdLst/>
            <a:ahLst/>
            <a:cxnLst/>
            <a:rect l="l" t="t" r="r" b="b"/>
            <a:pathLst>
              <a:path w="973" h="1086" extrusionOk="0">
                <a:moveTo>
                  <a:pt x="59" y="0"/>
                </a:moveTo>
                <a:cubicBezTo>
                  <a:pt x="47" y="0"/>
                  <a:pt x="38" y="4"/>
                  <a:pt x="31" y="11"/>
                </a:cubicBezTo>
                <a:cubicBezTo>
                  <a:pt x="0" y="41"/>
                  <a:pt x="122" y="345"/>
                  <a:pt x="365" y="619"/>
                </a:cubicBezTo>
                <a:cubicBezTo>
                  <a:pt x="607" y="888"/>
                  <a:pt x="825" y="1085"/>
                  <a:pt x="914" y="1085"/>
                </a:cubicBezTo>
                <a:cubicBezTo>
                  <a:pt x="926" y="1085"/>
                  <a:pt x="935" y="1082"/>
                  <a:pt x="942" y="1075"/>
                </a:cubicBezTo>
                <a:cubicBezTo>
                  <a:pt x="973" y="1044"/>
                  <a:pt x="851" y="740"/>
                  <a:pt x="608" y="467"/>
                </a:cubicBezTo>
                <a:cubicBezTo>
                  <a:pt x="366" y="198"/>
                  <a:pt x="148" y="0"/>
                  <a:pt x="59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3" name="Google Shape;3967;p72">
            <a:extLst>
              <a:ext uri="{FF2B5EF4-FFF2-40B4-BE49-F238E27FC236}">
                <a16:creationId xmlns:a16="http://schemas.microsoft.com/office/drawing/2014/main" id="{DB768FFF-5992-4684-B8AD-052233263667}"/>
              </a:ext>
            </a:extLst>
          </p:cNvPr>
          <p:cNvSpPr/>
          <p:nvPr/>
        </p:nvSpPr>
        <p:spPr>
          <a:xfrm>
            <a:off x="5719206" y="4717005"/>
            <a:ext cx="16795" cy="8614"/>
          </a:xfrm>
          <a:custGeom>
            <a:avLst/>
            <a:gdLst/>
            <a:ahLst/>
            <a:cxnLst/>
            <a:rect l="l" t="t" r="r" b="b"/>
            <a:pathLst>
              <a:path w="1035" h="560" extrusionOk="0">
                <a:moveTo>
                  <a:pt x="929" y="1"/>
                </a:moveTo>
                <a:cubicBezTo>
                  <a:pt x="847" y="1"/>
                  <a:pt x="670" y="77"/>
                  <a:pt x="457" y="172"/>
                </a:cubicBezTo>
                <a:cubicBezTo>
                  <a:pt x="214" y="324"/>
                  <a:pt x="1" y="446"/>
                  <a:pt x="31" y="507"/>
                </a:cubicBezTo>
                <a:cubicBezTo>
                  <a:pt x="43" y="543"/>
                  <a:pt x="93" y="560"/>
                  <a:pt x="166" y="560"/>
                </a:cubicBezTo>
                <a:cubicBezTo>
                  <a:pt x="278" y="560"/>
                  <a:pt x="443" y="519"/>
                  <a:pt x="609" y="446"/>
                </a:cubicBezTo>
                <a:cubicBezTo>
                  <a:pt x="852" y="294"/>
                  <a:pt x="1034" y="81"/>
                  <a:pt x="974" y="20"/>
                </a:cubicBezTo>
                <a:cubicBezTo>
                  <a:pt x="967" y="7"/>
                  <a:pt x="952" y="1"/>
                  <a:pt x="92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4" name="Google Shape;3968;p72">
            <a:extLst>
              <a:ext uri="{FF2B5EF4-FFF2-40B4-BE49-F238E27FC236}">
                <a16:creationId xmlns:a16="http://schemas.microsoft.com/office/drawing/2014/main" id="{E0901FF8-DCE5-4AB7-ACDC-51260D4439CF}"/>
              </a:ext>
            </a:extLst>
          </p:cNvPr>
          <p:cNvSpPr/>
          <p:nvPr/>
        </p:nvSpPr>
        <p:spPr>
          <a:xfrm>
            <a:off x="5766556" y="4774568"/>
            <a:ext cx="25671" cy="5784"/>
          </a:xfrm>
          <a:custGeom>
            <a:avLst/>
            <a:gdLst/>
            <a:ahLst/>
            <a:cxnLst/>
            <a:rect l="l" t="t" r="r" b="b"/>
            <a:pathLst>
              <a:path w="1582" h="376" extrusionOk="0">
                <a:moveTo>
                  <a:pt x="1426" y="1"/>
                </a:moveTo>
                <a:cubicBezTo>
                  <a:pt x="1275" y="1"/>
                  <a:pt x="1030" y="39"/>
                  <a:pt x="761" y="78"/>
                </a:cubicBezTo>
                <a:cubicBezTo>
                  <a:pt x="366" y="139"/>
                  <a:pt x="1" y="199"/>
                  <a:pt x="1" y="260"/>
                </a:cubicBezTo>
                <a:cubicBezTo>
                  <a:pt x="1" y="326"/>
                  <a:pt x="190" y="376"/>
                  <a:pt x="467" y="376"/>
                </a:cubicBezTo>
                <a:cubicBezTo>
                  <a:pt x="574" y="376"/>
                  <a:pt x="694" y="368"/>
                  <a:pt x="822" y="351"/>
                </a:cubicBezTo>
                <a:cubicBezTo>
                  <a:pt x="1278" y="290"/>
                  <a:pt x="1582" y="108"/>
                  <a:pt x="1582" y="47"/>
                </a:cubicBezTo>
                <a:cubicBezTo>
                  <a:pt x="1570" y="14"/>
                  <a:pt x="1514" y="1"/>
                  <a:pt x="142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5" name="Google Shape;3969;p72">
            <a:extLst>
              <a:ext uri="{FF2B5EF4-FFF2-40B4-BE49-F238E27FC236}">
                <a16:creationId xmlns:a16="http://schemas.microsoft.com/office/drawing/2014/main" id="{24AE05A7-3EB3-4248-A93C-1A6C3B42787B}"/>
              </a:ext>
            </a:extLst>
          </p:cNvPr>
          <p:cNvSpPr/>
          <p:nvPr/>
        </p:nvSpPr>
        <p:spPr>
          <a:xfrm>
            <a:off x="5754239" y="4723097"/>
            <a:ext cx="27131" cy="8877"/>
          </a:xfrm>
          <a:custGeom>
            <a:avLst/>
            <a:gdLst/>
            <a:ahLst/>
            <a:cxnLst/>
            <a:rect l="l" t="t" r="r" b="b"/>
            <a:pathLst>
              <a:path w="1672" h="577" extrusionOk="0">
                <a:moveTo>
                  <a:pt x="1563" y="0"/>
                </a:moveTo>
                <a:cubicBezTo>
                  <a:pt x="1422" y="0"/>
                  <a:pt x="1125" y="82"/>
                  <a:pt x="790" y="202"/>
                </a:cubicBezTo>
                <a:cubicBezTo>
                  <a:pt x="365" y="323"/>
                  <a:pt x="0" y="445"/>
                  <a:pt x="0" y="536"/>
                </a:cubicBezTo>
                <a:cubicBezTo>
                  <a:pt x="13" y="561"/>
                  <a:pt x="83" y="576"/>
                  <a:pt x="195" y="576"/>
                </a:cubicBezTo>
                <a:cubicBezTo>
                  <a:pt x="353" y="576"/>
                  <a:pt x="597" y="547"/>
                  <a:pt x="882" y="475"/>
                </a:cubicBezTo>
                <a:cubicBezTo>
                  <a:pt x="1337" y="323"/>
                  <a:pt x="1672" y="80"/>
                  <a:pt x="1641" y="19"/>
                </a:cubicBezTo>
                <a:cubicBezTo>
                  <a:pt x="1628" y="6"/>
                  <a:pt x="1602" y="0"/>
                  <a:pt x="1563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6" name="Google Shape;3970;p72">
            <a:extLst>
              <a:ext uri="{FF2B5EF4-FFF2-40B4-BE49-F238E27FC236}">
                <a16:creationId xmlns:a16="http://schemas.microsoft.com/office/drawing/2014/main" id="{9FC18DD4-A777-497B-8DA2-383280CB8873}"/>
              </a:ext>
            </a:extLst>
          </p:cNvPr>
          <p:cNvSpPr/>
          <p:nvPr/>
        </p:nvSpPr>
        <p:spPr>
          <a:xfrm>
            <a:off x="5765581" y="4848452"/>
            <a:ext cx="38977" cy="8045"/>
          </a:xfrm>
          <a:custGeom>
            <a:avLst/>
            <a:gdLst/>
            <a:ahLst/>
            <a:cxnLst/>
            <a:rect l="l" t="t" r="r" b="b"/>
            <a:pathLst>
              <a:path w="2402" h="523" extrusionOk="0">
                <a:moveTo>
                  <a:pt x="96" y="0"/>
                </a:moveTo>
                <a:cubicBezTo>
                  <a:pt x="59" y="0"/>
                  <a:pt x="36" y="5"/>
                  <a:pt x="31" y="16"/>
                </a:cubicBezTo>
                <a:cubicBezTo>
                  <a:pt x="0" y="108"/>
                  <a:pt x="517" y="320"/>
                  <a:pt x="1186" y="442"/>
                </a:cubicBezTo>
                <a:cubicBezTo>
                  <a:pt x="1496" y="498"/>
                  <a:pt x="1781" y="522"/>
                  <a:pt x="1997" y="522"/>
                </a:cubicBezTo>
                <a:cubicBezTo>
                  <a:pt x="2245" y="522"/>
                  <a:pt x="2401" y="491"/>
                  <a:pt x="2401" y="442"/>
                </a:cubicBezTo>
                <a:cubicBezTo>
                  <a:pt x="2401" y="381"/>
                  <a:pt x="1854" y="290"/>
                  <a:pt x="1216" y="168"/>
                </a:cubicBezTo>
                <a:cubicBezTo>
                  <a:pt x="697" y="94"/>
                  <a:pt x="259" y="0"/>
                  <a:pt x="96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7" name="Google Shape;3971;p72">
            <a:extLst>
              <a:ext uri="{FF2B5EF4-FFF2-40B4-BE49-F238E27FC236}">
                <a16:creationId xmlns:a16="http://schemas.microsoft.com/office/drawing/2014/main" id="{46AC4E0E-989F-410E-A988-0497B3825EC6}"/>
              </a:ext>
            </a:extLst>
          </p:cNvPr>
          <p:cNvSpPr/>
          <p:nvPr/>
        </p:nvSpPr>
        <p:spPr>
          <a:xfrm>
            <a:off x="5759173" y="4908430"/>
            <a:ext cx="25168" cy="22244"/>
          </a:xfrm>
          <a:custGeom>
            <a:avLst/>
            <a:gdLst/>
            <a:ahLst/>
            <a:cxnLst/>
            <a:rect l="l" t="t" r="r" b="b"/>
            <a:pathLst>
              <a:path w="1551" h="1446" extrusionOk="0">
                <a:moveTo>
                  <a:pt x="82" y="0"/>
                </a:moveTo>
                <a:cubicBezTo>
                  <a:pt x="73" y="0"/>
                  <a:pt x="66" y="3"/>
                  <a:pt x="61" y="8"/>
                </a:cubicBezTo>
                <a:cubicBezTo>
                  <a:pt x="0" y="38"/>
                  <a:pt x="213" y="434"/>
                  <a:pt x="638" y="859"/>
                </a:cubicBezTo>
                <a:cubicBezTo>
                  <a:pt x="993" y="1214"/>
                  <a:pt x="1348" y="1446"/>
                  <a:pt x="1460" y="1446"/>
                </a:cubicBezTo>
                <a:cubicBezTo>
                  <a:pt x="1473" y="1446"/>
                  <a:pt x="1483" y="1443"/>
                  <a:pt x="1489" y="1437"/>
                </a:cubicBezTo>
                <a:cubicBezTo>
                  <a:pt x="1550" y="1376"/>
                  <a:pt x="1246" y="1042"/>
                  <a:pt x="821" y="646"/>
                </a:cubicBezTo>
                <a:cubicBezTo>
                  <a:pt x="460" y="285"/>
                  <a:pt x="175" y="0"/>
                  <a:pt x="82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8" name="Google Shape;3972;p72">
            <a:extLst>
              <a:ext uri="{FF2B5EF4-FFF2-40B4-BE49-F238E27FC236}">
                <a16:creationId xmlns:a16="http://schemas.microsoft.com/office/drawing/2014/main" id="{353DF805-46A3-44A4-8F26-78BA357DB41C}"/>
              </a:ext>
            </a:extLst>
          </p:cNvPr>
          <p:cNvSpPr/>
          <p:nvPr/>
        </p:nvSpPr>
        <p:spPr>
          <a:xfrm>
            <a:off x="5594422" y="4662135"/>
            <a:ext cx="95706" cy="294583"/>
          </a:xfrm>
          <a:custGeom>
            <a:avLst/>
            <a:gdLst/>
            <a:ahLst/>
            <a:cxnLst/>
            <a:rect l="l" t="t" r="r" b="b"/>
            <a:pathLst>
              <a:path w="5898" h="19150" extrusionOk="0">
                <a:moveTo>
                  <a:pt x="5898" y="1"/>
                </a:moveTo>
                <a:cubicBezTo>
                  <a:pt x="5898" y="1"/>
                  <a:pt x="5837" y="31"/>
                  <a:pt x="5685" y="92"/>
                </a:cubicBezTo>
                <a:cubicBezTo>
                  <a:pt x="5502" y="183"/>
                  <a:pt x="5320" y="274"/>
                  <a:pt x="5138" y="365"/>
                </a:cubicBezTo>
                <a:cubicBezTo>
                  <a:pt x="4469" y="760"/>
                  <a:pt x="3861" y="1247"/>
                  <a:pt x="3314" y="1794"/>
                </a:cubicBezTo>
                <a:cubicBezTo>
                  <a:pt x="1521" y="3678"/>
                  <a:pt x="396" y="6080"/>
                  <a:pt x="122" y="8633"/>
                </a:cubicBezTo>
                <a:cubicBezTo>
                  <a:pt x="1" y="10062"/>
                  <a:pt x="62" y="11460"/>
                  <a:pt x="335" y="12858"/>
                </a:cubicBezTo>
                <a:cubicBezTo>
                  <a:pt x="548" y="13983"/>
                  <a:pt x="822" y="15077"/>
                  <a:pt x="1186" y="16171"/>
                </a:cubicBezTo>
                <a:cubicBezTo>
                  <a:pt x="1460" y="17113"/>
                  <a:pt x="1733" y="17843"/>
                  <a:pt x="1946" y="18360"/>
                </a:cubicBezTo>
                <a:cubicBezTo>
                  <a:pt x="2037" y="18633"/>
                  <a:pt x="2129" y="18876"/>
                  <a:pt x="2281" y="19150"/>
                </a:cubicBezTo>
                <a:cubicBezTo>
                  <a:pt x="2220" y="18846"/>
                  <a:pt x="2129" y="18572"/>
                  <a:pt x="2037" y="18329"/>
                </a:cubicBezTo>
                <a:cubicBezTo>
                  <a:pt x="1885" y="17812"/>
                  <a:pt x="1642" y="17053"/>
                  <a:pt x="1369" y="16110"/>
                </a:cubicBezTo>
                <a:cubicBezTo>
                  <a:pt x="1034" y="15016"/>
                  <a:pt x="791" y="13922"/>
                  <a:pt x="609" y="12797"/>
                </a:cubicBezTo>
                <a:cubicBezTo>
                  <a:pt x="366" y="11429"/>
                  <a:pt x="274" y="10062"/>
                  <a:pt x="426" y="8663"/>
                </a:cubicBezTo>
                <a:cubicBezTo>
                  <a:pt x="700" y="6171"/>
                  <a:pt x="1764" y="3800"/>
                  <a:pt x="3466" y="1946"/>
                </a:cubicBezTo>
                <a:cubicBezTo>
                  <a:pt x="4195" y="1186"/>
                  <a:pt x="5016" y="548"/>
                  <a:pt x="589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9" name="Google Shape;3973;p72">
            <a:extLst>
              <a:ext uri="{FF2B5EF4-FFF2-40B4-BE49-F238E27FC236}">
                <a16:creationId xmlns:a16="http://schemas.microsoft.com/office/drawing/2014/main" id="{4737EBAE-B25E-4643-9A65-E62615B2A173}"/>
              </a:ext>
            </a:extLst>
          </p:cNvPr>
          <p:cNvSpPr/>
          <p:nvPr/>
        </p:nvSpPr>
        <p:spPr>
          <a:xfrm>
            <a:off x="5686655" y="4663796"/>
            <a:ext cx="108525" cy="295259"/>
          </a:xfrm>
          <a:custGeom>
            <a:avLst/>
            <a:gdLst/>
            <a:ahLst/>
            <a:cxnLst/>
            <a:rect l="l" t="t" r="r" b="b"/>
            <a:pathLst>
              <a:path w="6688" h="19194" extrusionOk="0">
                <a:moveTo>
                  <a:pt x="44" y="1"/>
                </a:moveTo>
                <a:cubicBezTo>
                  <a:pt x="24" y="1"/>
                  <a:pt x="11" y="4"/>
                  <a:pt x="1" y="14"/>
                </a:cubicBezTo>
                <a:cubicBezTo>
                  <a:pt x="1" y="45"/>
                  <a:pt x="305" y="75"/>
                  <a:pt x="822" y="288"/>
                </a:cubicBezTo>
                <a:cubicBezTo>
                  <a:pt x="1551" y="622"/>
                  <a:pt x="2220" y="1048"/>
                  <a:pt x="2828" y="1564"/>
                </a:cubicBezTo>
                <a:cubicBezTo>
                  <a:pt x="3679" y="2355"/>
                  <a:pt x="4347" y="3327"/>
                  <a:pt x="4864" y="4391"/>
                </a:cubicBezTo>
                <a:cubicBezTo>
                  <a:pt x="5442" y="5698"/>
                  <a:pt x="5837" y="7066"/>
                  <a:pt x="6050" y="8495"/>
                </a:cubicBezTo>
                <a:cubicBezTo>
                  <a:pt x="6384" y="11078"/>
                  <a:pt x="6141" y="13723"/>
                  <a:pt x="5290" y="16215"/>
                </a:cubicBezTo>
                <a:cubicBezTo>
                  <a:pt x="4925" y="17218"/>
                  <a:pt x="4499" y="18221"/>
                  <a:pt x="4043" y="19194"/>
                </a:cubicBezTo>
                <a:cubicBezTo>
                  <a:pt x="4195" y="18951"/>
                  <a:pt x="4378" y="18707"/>
                  <a:pt x="4499" y="18434"/>
                </a:cubicBezTo>
                <a:cubicBezTo>
                  <a:pt x="4682" y="18130"/>
                  <a:pt x="4834" y="17826"/>
                  <a:pt x="4955" y="17522"/>
                </a:cubicBezTo>
                <a:cubicBezTo>
                  <a:pt x="5107" y="17157"/>
                  <a:pt x="5320" y="16732"/>
                  <a:pt x="5472" y="16245"/>
                </a:cubicBezTo>
                <a:cubicBezTo>
                  <a:pt x="6384" y="13753"/>
                  <a:pt x="6688" y="11078"/>
                  <a:pt x="6323" y="8434"/>
                </a:cubicBezTo>
                <a:cubicBezTo>
                  <a:pt x="6110" y="6975"/>
                  <a:pt x="5715" y="5577"/>
                  <a:pt x="5077" y="4270"/>
                </a:cubicBezTo>
                <a:cubicBezTo>
                  <a:pt x="4560" y="3175"/>
                  <a:pt x="3831" y="2203"/>
                  <a:pt x="2949" y="1382"/>
                </a:cubicBezTo>
                <a:cubicBezTo>
                  <a:pt x="2341" y="865"/>
                  <a:pt x="1642" y="470"/>
                  <a:pt x="882" y="197"/>
                </a:cubicBezTo>
                <a:cubicBezTo>
                  <a:pt x="670" y="105"/>
                  <a:pt x="457" y="45"/>
                  <a:pt x="244" y="14"/>
                </a:cubicBezTo>
                <a:cubicBezTo>
                  <a:pt x="143" y="14"/>
                  <a:pt x="82" y="1"/>
                  <a:pt x="44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0" name="Google Shape;3974;p72">
            <a:extLst>
              <a:ext uri="{FF2B5EF4-FFF2-40B4-BE49-F238E27FC236}">
                <a16:creationId xmlns:a16="http://schemas.microsoft.com/office/drawing/2014/main" id="{740A8CFD-FCCC-4A91-817F-42862E18FE72}"/>
              </a:ext>
            </a:extLst>
          </p:cNvPr>
          <p:cNvSpPr/>
          <p:nvPr/>
        </p:nvSpPr>
        <p:spPr>
          <a:xfrm>
            <a:off x="5576670" y="4949226"/>
            <a:ext cx="251077" cy="47241"/>
          </a:xfrm>
          <a:custGeom>
            <a:avLst/>
            <a:gdLst/>
            <a:ahLst/>
            <a:cxnLst/>
            <a:rect l="l" t="t" r="r" b="b"/>
            <a:pathLst>
              <a:path w="15473" h="3071" extrusionOk="0">
                <a:moveTo>
                  <a:pt x="1" y="0"/>
                </a:moveTo>
                <a:lnTo>
                  <a:pt x="1" y="3070"/>
                </a:lnTo>
                <a:lnTo>
                  <a:pt x="15472" y="3070"/>
                </a:lnTo>
                <a:lnTo>
                  <a:pt x="15381" y="0"/>
                </a:lnTo>
                <a:close/>
              </a:path>
            </a:pathLst>
          </a:custGeom>
          <a:solidFill>
            <a:srgbClr val="F5AA79"/>
          </a:solidFill>
          <a:ln w="9875" cap="flat" cmpd="sng">
            <a:solidFill>
              <a:srgbClr val="F5AA78"/>
            </a:solidFill>
            <a:prstDash val="solid"/>
            <a:miter lim="3039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1" name="Google Shape;3975;p72">
            <a:extLst>
              <a:ext uri="{FF2B5EF4-FFF2-40B4-BE49-F238E27FC236}">
                <a16:creationId xmlns:a16="http://schemas.microsoft.com/office/drawing/2014/main" id="{3B4A846C-DA8E-4BF1-90A5-8BEE2E58F86B}"/>
              </a:ext>
            </a:extLst>
          </p:cNvPr>
          <p:cNvSpPr/>
          <p:nvPr/>
        </p:nvSpPr>
        <p:spPr>
          <a:xfrm>
            <a:off x="5597878" y="4972607"/>
            <a:ext cx="211614" cy="144953"/>
          </a:xfrm>
          <a:custGeom>
            <a:avLst/>
            <a:gdLst/>
            <a:ahLst/>
            <a:cxnLst/>
            <a:rect l="l" t="t" r="r" b="b"/>
            <a:pathLst>
              <a:path w="13041" h="9423" extrusionOk="0">
                <a:moveTo>
                  <a:pt x="1" y="0"/>
                </a:moveTo>
                <a:lnTo>
                  <a:pt x="882" y="9423"/>
                </a:lnTo>
                <a:lnTo>
                  <a:pt x="12129" y="9423"/>
                </a:lnTo>
                <a:lnTo>
                  <a:pt x="13040" y="122"/>
                </a:lnTo>
                <a:lnTo>
                  <a:pt x="1" y="0"/>
                </a:lnTo>
                <a:close/>
              </a:path>
            </a:pathLst>
          </a:custGeom>
          <a:solidFill>
            <a:srgbClr val="F5AA79"/>
          </a:solidFill>
          <a:ln w="9875" cap="flat" cmpd="sng">
            <a:solidFill>
              <a:srgbClr val="F5AA78"/>
            </a:solidFill>
            <a:prstDash val="solid"/>
            <a:miter lim="3039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2" name="Google Shape;3976;p72">
            <a:extLst>
              <a:ext uri="{FF2B5EF4-FFF2-40B4-BE49-F238E27FC236}">
                <a16:creationId xmlns:a16="http://schemas.microsoft.com/office/drawing/2014/main" id="{35301763-7EC0-4D73-B9DA-CE72E72635A1}"/>
              </a:ext>
            </a:extLst>
          </p:cNvPr>
          <p:cNvSpPr/>
          <p:nvPr/>
        </p:nvSpPr>
        <p:spPr>
          <a:xfrm>
            <a:off x="5576670" y="4995051"/>
            <a:ext cx="251077" cy="4214"/>
          </a:xfrm>
          <a:custGeom>
            <a:avLst/>
            <a:gdLst/>
            <a:ahLst/>
            <a:cxnLst/>
            <a:rect l="l" t="t" r="r" b="b"/>
            <a:pathLst>
              <a:path w="15473" h="274" extrusionOk="0">
                <a:moveTo>
                  <a:pt x="7721" y="0"/>
                </a:moveTo>
                <a:cubicBezTo>
                  <a:pt x="3466" y="0"/>
                  <a:pt x="1" y="61"/>
                  <a:pt x="1" y="122"/>
                </a:cubicBezTo>
                <a:cubicBezTo>
                  <a:pt x="1" y="213"/>
                  <a:pt x="3466" y="274"/>
                  <a:pt x="7721" y="274"/>
                </a:cubicBezTo>
                <a:cubicBezTo>
                  <a:pt x="12007" y="274"/>
                  <a:pt x="15472" y="213"/>
                  <a:pt x="15472" y="122"/>
                </a:cubicBezTo>
                <a:cubicBezTo>
                  <a:pt x="15472" y="61"/>
                  <a:pt x="12007" y="0"/>
                  <a:pt x="7721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3" name="Google Shape;3977;p72">
            <a:extLst>
              <a:ext uri="{FF2B5EF4-FFF2-40B4-BE49-F238E27FC236}">
                <a16:creationId xmlns:a16="http://schemas.microsoft.com/office/drawing/2014/main" id="{ABD8A2BD-B4F9-4D17-8472-7629713586AA}"/>
              </a:ext>
            </a:extLst>
          </p:cNvPr>
          <p:cNvSpPr/>
          <p:nvPr/>
        </p:nvSpPr>
        <p:spPr>
          <a:xfrm>
            <a:off x="5609723" y="5026847"/>
            <a:ext cx="192855" cy="46303"/>
          </a:xfrm>
          <a:custGeom>
            <a:avLst/>
            <a:gdLst/>
            <a:ahLst/>
            <a:cxnLst/>
            <a:rect l="l" t="t" r="r" b="b"/>
            <a:pathLst>
              <a:path w="11885" h="3010" extrusionOk="0">
                <a:moveTo>
                  <a:pt x="7265" y="0"/>
                </a:moveTo>
                <a:lnTo>
                  <a:pt x="7174" y="61"/>
                </a:lnTo>
                <a:lnTo>
                  <a:pt x="5836" y="1246"/>
                </a:lnTo>
                <a:lnTo>
                  <a:pt x="4343" y="2538"/>
                </a:lnTo>
                <a:lnTo>
                  <a:pt x="4343" y="2538"/>
                </a:lnTo>
                <a:lnTo>
                  <a:pt x="1824" y="517"/>
                </a:lnTo>
                <a:lnTo>
                  <a:pt x="1763" y="426"/>
                </a:lnTo>
                <a:lnTo>
                  <a:pt x="1672" y="517"/>
                </a:lnTo>
                <a:lnTo>
                  <a:pt x="426" y="2189"/>
                </a:lnTo>
                <a:cubicBezTo>
                  <a:pt x="274" y="2401"/>
                  <a:pt x="122" y="2614"/>
                  <a:pt x="0" y="2857"/>
                </a:cubicBezTo>
                <a:cubicBezTo>
                  <a:pt x="182" y="2675"/>
                  <a:pt x="365" y="2493"/>
                  <a:pt x="517" y="2280"/>
                </a:cubicBezTo>
                <a:lnTo>
                  <a:pt x="1792" y="715"/>
                </a:lnTo>
                <a:lnTo>
                  <a:pt x="1792" y="715"/>
                </a:lnTo>
                <a:lnTo>
                  <a:pt x="4286" y="2827"/>
                </a:lnTo>
                <a:lnTo>
                  <a:pt x="4347" y="2888"/>
                </a:lnTo>
                <a:lnTo>
                  <a:pt x="4438" y="2827"/>
                </a:lnTo>
                <a:lnTo>
                  <a:pt x="6018" y="1429"/>
                </a:lnTo>
                <a:lnTo>
                  <a:pt x="7285" y="335"/>
                </a:lnTo>
                <a:lnTo>
                  <a:pt x="7285" y="335"/>
                </a:lnTo>
                <a:cubicBezTo>
                  <a:pt x="8321" y="1109"/>
                  <a:pt x="9325" y="1970"/>
                  <a:pt x="10213" y="2918"/>
                </a:cubicBezTo>
                <a:lnTo>
                  <a:pt x="10274" y="3009"/>
                </a:lnTo>
                <a:lnTo>
                  <a:pt x="10365" y="2918"/>
                </a:lnTo>
                <a:cubicBezTo>
                  <a:pt x="10791" y="2493"/>
                  <a:pt x="11186" y="2037"/>
                  <a:pt x="11550" y="1520"/>
                </a:cubicBezTo>
                <a:cubicBezTo>
                  <a:pt x="11672" y="1338"/>
                  <a:pt x="11794" y="1125"/>
                  <a:pt x="11885" y="942"/>
                </a:cubicBezTo>
                <a:lnTo>
                  <a:pt x="11885" y="942"/>
                </a:lnTo>
                <a:cubicBezTo>
                  <a:pt x="11391" y="1552"/>
                  <a:pt x="10870" y="2161"/>
                  <a:pt x="10295" y="2718"/>
                </a:cubicBezTo>
                <a:lnTo>
                  <a:pt x="10295" y="2718"/>
                </a:lnTo>
                <a:cubicBezTo>
                  <a:pt x="9402" y="1717"/>
                  <a:pt x="8422" y="831"/>
                  <a:pt x="7356" y="61"/>
                </a:cubicBezTo>
                <a:lnTo>
                  <a:pt x="7265" y="0"/>
                </a:ln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4" name="Google Shape;3978;p72">
            <a:extLst>
              <a:ext uri="{FF2B5EF4-FFF2-40B4-BE49-F238E27FC236}">
                <a16:creationId xmlns:a16="http://schemas.microsoft.com/office/drawing/2014/main" id="{C5AD2E54-C617-44B9-BFF5-9C616C22BAEF}"/>
              </a:ext>
            </a:extLst>
          </p:cNvPr>
          <p:cNvSpPr/>
          <p:nvPr/>
        </p:nvSpPr>
        <p:spPr>
          <a:xfrm>
            <a:off x="4961124" y="2746009"/>
            <a:ext cx="379316" cy="350069"/>
          </a:xfrm>
          <a:custGeom>
            <a:avLst/>
            <a:gdLst/>
            <a:ahLst/>
            <a:cxnLst/>
            <a:rect l="l" t="t" r="r" b="b"/>
            <a:pathLst>
              <a:path w="23376" h="22757" extrusionOk="0">
                <a:moveTo>
                  <a:pt x="18175" y="1"/>
                </a:moveTo>
                <a:cubicBezTo>
                  <a:pt x="17991" y="1"/>
                  <a:pt x="17805" y="70"/>
                  <a:pt x="17661" y="214"/>
                </a:cubicBezTo>
                <a:lnTo>
                  <a:pt x="305" y="16871"/>
                </a:lnTo>
                <a:cubicBezTo>
                  <a:pt x="1" y="17175"/>
                  <a:pt x="1" y="17661"/>
                  <a:pt x="305" y="17965"/>
                </a:cubicBezTo>
                <a:lnTo>
                  <a:pt x="274" y="17965"/>
                </a:lnTo>
                <a:lnTo>
                  <a:pt x="4651" y="22525"/>
                </a:lnTo>
                <a:cubicBezTo>
                  <a:pt x="4792" y="22681"/>
                  <a:pt x="4988" y="22757"/>
                  <a:pt x="5187" y="22757"/>
                </a:cubicBezTo>
                <a:cubicBezTo>
                  <a:pt x="5376" y="22757"/>
                  <a:pt x="5567" y="22688"/>
                  <a:pt x="5715" y="22555"/>
                </a:cubicBezTo>
                <a:lnTo>
                  <a:pt x="23102" y="5868"/>
                </a:lnTo>
                <a:cubicBezTo>
                  <a:pt x="23375" y="5564"/>
                  <a:pt x="23375" y="5078"/>
                  <a:pt x="23102" y="4804"/>
                </a:cubicBezTo>
                <a:lnTo>
                  <a:pt x="18725" y="245"/>
                </a:lnTo>
                <a:cubicBezTo>
                  <a:pt x="18581" y="85"/>
                  <a:pt x="18379" y="1"/>
                  <a:pt x="18175" y="1"/>
                </a:cubicBez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5" name="Google Shape;3979;p72">
            <a:extLst>
              <a:ext uri="{FF2B5EF4-FFF2-40B4-BE49-F238E27FC236}">
                <a16:creationId xmlns:a16="http://schemas.microsoft.com/office/drawing/2014/main" id="{5549612C-E96C-4E9D-BB8F-90E987D2FE31}"/>
              </a:ext>
            </a:extLst>
          </p:cNvPr>
          <p:cNvSpPr/>
          <p:nvPr/>
        </p:nvSpPr>
        <p:spPr>
          <a:xfrm>
            <a:off x="4961124" y="2745331"/>
            <a:ext cx="380291" cy="351315"/>
          </a:xfrm>
          <a:custGeom>
            <a:avLst/>
            <a:gdLst/>
            <a:ahLst/>
            <a:cxnLst/>
            <a:rect l="l" t="t" r="r" b="b"/>
            <a:pathLst>
              <a:path w="23436" h="22838" extrusionOk="0">
                <a:moveTo>
                  <a:pt x="18160" y="1"/>
                </a:moveTo>
                <a:cubicBezTo>
                  <a:pt x="17995" y="1"/>
                  <a:pt x="17833" y="48"/>
                  <a:pt x="17691" y="137"/>
                </a:cubicBezTo>
                <a:cubicBezTo>
                  <a:pt x="17509" y="319"/>
                  <a:pt x="17296" y="501"/>
                  <a:pt x="17114" y="684"/>
                </a:cubicBezTo>
                <a:lnTo>
                  <a:pt x="15989" y="1778"/>
                </a:lnTo>
                <a:lnTo>
                  <a:pt x="13831" y="3845"/>
                </a:lnTo>
                <a:lnTo>
                  <a:pt x="6323" y="11079"/>
                </a:lnTo>
                <a:lnTo>
                  <a:pt x="1277" y="15973"/>
                </a:lnTo>
                <a:lnTo>
                  <a:pt x="487" y="16733"/>
                </a:lnTo>
                <a:cubicBezTo>
                  <a:pt x="366" y="16824"/>
                  <a:pt x="274" y="16915"/>
                  <a:pt x="183" y="17037"/>
                </a:cubicBezTo>
                <a:cubicBezTo>
                  <a:pt x="1" y="17280"/>
                  <a:pt x="1" y="17614"/>
                  <a:pt x="183" y="17857"/>
                </a:cubicBezTo>
                <a:cubicBezTo>
                  <a:pt x="92" y="17736"/>
                  <a:pt x="62" y="17553"/>
                  <a:pt x="92" y="17401"/>
                </a:cubicBezTo>
                <a:cubicBezTo>
                  <a:pt x="92" y="17280"/>
                  <a:pt x="153" y="17158"/>
                  <a:pt x="214" y="17067"/>
                </a:cubicBezTo>
                <a:cubicBezTo>
                  <a:pt x="305" y="16945"/>
                  <a:pt x="396" y="16854"/>
                  <a:pt x="517" y="16763"/>
                </a:cubicBezTo>
                <a:lnTo>
                  <a:pt x="1308" y="16003"/>
                </a:lnTo>
                <a:lnTo>
                  <a:pt x="6384" y="11140"/>
                </a:lnTo>
                <a:lnTo>
                  <a:pt x="13922" y="3936"/>
                </a:lnTo>
                <a:lnTo>
                  <a:pt x="16050" y="1839"/>
                </a:lnTo>
                <a:cubicBezTo>
                  <a:pt x="16414" y="1474"/>
                  <a:pt x="16810" y="1140"/>
                  <a:pt x="17174" y="775"/>
                </a:cubicBezTo>
                <a:cubicBezTo>
                  <a:pt x="17387" y="593"/>
                  <a:pt x="17569" y="380"/>
                  <a:pt x="17752" y="228"/>
                </a:cubicBezTo>
                <a:cubicBezTo>
                  <a:pt x="17876" y="139"/>
                  <a:pt x="18010" y="92"/>
                  <a:pt x="18149" y="92"/>
                </a:cubicBezTo>
                <a:cubicBezTo>
                  <a:pt x="18248" y="92"/>
                  <a:pt x="18349" y="116"/>
                  <a:pt x="18451" y="167"/>
                </a:cubicBezTo>
                <a:cubicBezTo>
                  <a:pt x="18542" y="198"/>
                  <a:pt x="18664" y="289"/>
                  <a:pt x="18725" y="380"/>
                </a:cubicBezTo>
                <a:lnTo>
                  <a:pt x="19028" y="684"/>
                </a:lnTo>
                <a:cubicBezTo>
                  <a:pt x="19211" y="897"/>
                  <a:pt x="19393" y="1079"/>
                  <a:pt x="19576" y="1261"/>
                </a:cubicBezTo>
                <a:lnTo>
                  <a:pt x="20731" y="2447"/>
                </a:lnTo>
                <a:lnTo>
                  <a:pt x="23041" y="4878"/>
                </a:lnTo>
                <a:cubicBezTo>
                  <a:pt x="23223" y="5061"/>
                  <a:pt x="23284" y="5334"/>
                  <a:pt x="23193" y="5608"/>
                </a:cubicBezTo>
                <a:cubicBezTo>
                  <a:pt x="23162" y="5730"/>
                  <a:pt x="23071" y="5821"/>
                  <a:pt x="22980" y="5912"/>
                </a:cubicBezTo>
                <a:lnTo>
                  <a:pt x="22676" y="6216"/>
                </a:lnTo>
                <a:lnTo>
                  <a:pt x="21491" y="7340"/>
                </a:lnTo>
                <a:lnTo>
                  <a:pt x="19150" y="9590"/>
                </a:lnTo>
                <a:lnTo>
                  <a:pt x="14712" y="13845"/>
                </a:lnTo>
                <a:lnTo>
                  <a:pt x="7205" y="21079"/>
                </a:lnTo>
                <a:lnTo>
                  <a:pt x="5685" y="22538"/>
                </a:lnTo>
                <a:cubicBezTo>
                  <a:pt x="5543" y="22662"/>
                  <a:pt x="5370" y="22724"/>
                  <a:pt x="5196" y="22724"/>
                </a:cubicBezTo>
                <a:cubicBezTo>
                  <a:pt x="5072" y="22724"/>
                  <a:pt x="4948" y="22693"/>
                  <a:pt x="4834" y="22629"/>
                </a:cubicBezTo>
                <a:cubicBezTo>
                  <a:pt x="4712" y="22538"/>
                  <a:pt x="4591" y="22417"/>
                  <a:pt x="4499" y="22325"/>
                </a:cubicBezTo>
                <a:cubicBezTo>
                  <a:pt x="4408" y="22204"/>
                  <a:pt x="4287" y="22082"/>
                  <a:pt x="4195" y="21991"/>
                </a:cubicBezTo>
                <a:cubicBezTo>
                  <a:pt x="3375" y="21140"/>
                  <a:pt x="2676" y="20411"/>
                  <a:pt x="2098" y="19833"/>
                </a:cubicBezTo>
                <a:lnTo>
                  <a:pt x="761" y="18465"/>
                </a:lnTo>
                <a:lnTo>
                  <a:pt x="426" y="18100"/>
                </a:lnTo>
                <a:cubicBezTo>
                  <a:pt x="335" y="18009"/>
                  <a:pt x="274" y="17979"/>
                  <a:pt x="274" y="17979"/>
                </a:cubicBezTo>
                <a:lnTo>
                  <a:pt x="274" y="17979"/>
                </a:lnTo>
                <a:lnTo>
                  <a:pt x="396" y="18100"/>
                </a:lnTo>
                <a:lnTo>
                  <a:pt x="730" y="18496"/>
                </a:lnTo>
                <a:lnTo>
                  <a:pt x="2068" y="19894"/>
                </a:lnTo>
                <a:lnTo>
                  <a:pt x="4135" y="22082"/>
                </a:lnTo>
                <a:lnTo>
                  <a:pt x="4469" y="22386"/>
                </a:lnTo>
                <a:cubicBezTo>
                  <a:pt x="4560" y="22508"/>
                  <a:pt x="4682" y="22629"/>
                  <a:pt x="4803" y="22721"/>
                </a:cubicBezTo>
                <a:cubicBezTo>
                  <a:pt x="4934" y="22799"/>
                  <a:pt x="5081" y="22838"/>
                  <a:pt x="5225" y="22838"/>
                </a:cubicBezTo>
                <a:cubicBezTo>
                  <a:pt x="5418" y="22838"/>
                  <a:pt x="5607" y="22768"/>
                  <a:pt x="5746" y="22629"/>
                </a:cubicBezTo>
                <a:lnTo>
                  <a:pt x="7265" y="21170"/>
                </a:lnTo>
                <a:lnTo>
                  <a:pt x="14803" y="13936"/>
                </a:lnTo>
                <a:lnTo>
                  <a:pt x="19241" y="9711"/>
                </a:lnTo>
                <a:lnTo>
                  <a:pt x="21582" y="7462"/>
                </a:lnTo>
                <a:lnTo>
                  <a:pt x="22798" y="6307"/>
                </a:lnTo>
                <a:lnTo>
                  <a:pt x="23102" y="6033"/>
                </a:lnTo>
                <a:cubicBezTo>
                  <a:pt x="23193" y="5912"/>
                  <a:pt x="23284" y="5790"/>
                  <a:pt x="23345" y="5638"/>
                </a:cubicBezTo>
                <a:cubicBezTo>
                  <a:pt x="23436" y="5334"/>
                  <a:pt x="23375" y="5030"/>
                  <a:pt x="23162" y="4787"/>
                </a:cubicBezTo>
                <a:lnTo>
                  <a:pt x="20822" y="2386"/>
                </a:lnTo>
                <a:cubicBezTo>
                  <a:pt x="20457" y="1991"/>
                  <a:pt x="20062" y="1596"/>
                  <a:pt x="19697" y="1201"/>
                </a:cubicBezTo>
                <a:cubicBezTo>
                  <a:pt x="19515" y="988"/>
                  <a:pt x="19302" y="805"/>
                  <a:pt x="19120" y="623"/>
                </a:cubicBezTo>
                <a:lnTo>
                  <a:pt x="18846" y="319"/>
                </a:lnTo>
                <a:cubicBezTo>
                  <a:pt x="18755" y="198"/>
                  <a:pt x="18633" y="106"/>
                  <a:pt x="18512" y="76"/>
                </a:cubicBezTo>
                <a:cubicBezTo>
                  <a:pt x="18398" y="25"/>
                  <a:pt x="18278" y="1"/>
                  <a:pt x="1816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6" name="Google Shape;3980;p72">
            <a:extLst>
              <a:ext uri="{FF2B5EF4-FFF2-40B4-BE49-F238E27FC236}">
                <a16:creationId xmlns:a16="http://schemas.microsoft.com/office/drawing/2014/main" id="{9251BF38-2C87-4C0B-B23C-5A3672399A9D}"/>
              </a:ext>
            </a:extLst>
          </p:cNvPr>
          <p:cNvSpPr/>
          <p:nvPr/>
        </p:nvSpPr>
        <p:spPr>
          <a:xfrm>
            <a:off x="5201327" y="2758176"/>
            <a:ext cx="123810" cy="118309"/>
          </a:xfrm>
          <a:custGeom>
            <a:avLst/>
            <a:gdLst/>
            <a:ahLst/>
            <a:cxnLst/>
            <a:rect l="l" t="t" r="r" b="b"/>
            <a:pathLst>
              <a:path w="7630" h="7691" extrusionOk="0">
                <a:moveTo>
                  <a:pt x="3162" y="1"/>
                </a:moveTo>
                <a:lnTo>
                  <a:pt x="0" y="3071"/>
                </a:lnTo>
                <a:lnTo>
                  <a:pt x="4469" y="7691"/>
                </a:lnTo>
                <a:lnTo>
                  <a:pt x="7630" y="4621"/>
                </a:lnTo>
                <a:lnTo>
                  <a:pt x="3162" y="1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7" name="Google Shape;3981;p72">
            <a:extLst>
              <a:ext uri="{FF2B5EF4-FFF2-40B4-BE49-F238E27FC236}">
                <a16:creationId xmlns:a16="http://schemas.microsoft.com/office/drawing/2014/main" id="{0AF5B947-C69F-4203-A9CF-CF719F5EBC5E}"/>
              </a:ext>
            </a:extLst>
          </p:cNvPr>
          <p:cNvSpPr/>
          <p:nvPr/>
        </p:nvSpPr>
        <p:spPr>
          <a:xfrm>
            <a:off x="5034614" y="2912005"/>
            <a:ext cx="123827" cy="117848"/>
          </a:xfrm>
          <a:custGeom>
            <a:avLst/>
            <a:gdLst/>
            <a:ahLst/>
            <a:cxnLst/>
            <a:rect l="l" t="t" r="r" b="b"/>
            <a:pathLst>
              <a:path w="7631" h="7661" extrusionOk="0">
                <a:moveTo>
                  <a:pt x="3162" y="1"/>
                </a:moveTo>
                <a:lnTo>
                  <a:pt x="1" y="3071"/>
                </a:lnTo>
                <a:lnTo>
                  <a:pt x="4499" y="7661"/>
                </a:lnTo>
                <a:lnTo>
                  <a:pt x="7630" y="4591"/>
                </a:lnTo>
                <a:lnTo>
                  <a:pt x="3162" y="1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8" name="Google Shape;3982;p72">
            <a:extLst>
              <a:ext uri="{FF2B5EF4-FFF2-40B4-BE49-F238E27FC236}">
                <a16:creationId xmlns:a16="http://schemas.microsoft.com/office/drawing/2014/main" id="{F8CA8841-8E10-4360-93F3-5CE5F237DE2E}"/>
              </a:ext>
            </a:extLst>
          </p:cNvPr>
          <p:cNvSpPr/>
          <p:nvPr/>
        </p:nvSpPr>
        <p:spPr>
          <a:xfrm>
            <a:off x="5090352" y="2860580"/>
            <a:ext cx="123810" cy="118309"/>
          </a:xfrm>
          <a:custGeom>
            <a:avLst/>
            <a:gdLst/>
            <a:ahLst/>
            <a:cxnLst/>
            <a:rect l="l" t="t" r="r" b="b"/>
            <a:pathLst>
              <a:path w="7630" h="7691" extrusionOk="0">
                <a:moveTo>
                  <a:pt x="3162" y="0"/>
                </a:moveTo>
                <a:lnTo>
                  <a:pt x="0" y="3070"/>
                </a:lnTo>
                <a:lnTo>
                  <a:pt x="4469" y="7691"/>
                </a:lnTo>
                <a:lnTo>
                  <a:pt x="7630" y="4621"/>
                </a:lnTo>
                <a:lnTo>
                  <a:pt x="3162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9" name="Google Shape;3983;p72">
            <a:extLst>
              <a:ext uri="{FF2B5EF4-FFF2-40B4-BE49-F238E27FC236}">
                <a16:creationId xmlns:a16="http://schemas.microsoft.com/office/drawing/2014/main" id="{C3385645-A1F4-4F9E-B99A-758A7C523D9A}"/>
              </a:ext>
            </a:extLst>
          </p:cNvPr>
          <p:cNvSpPr/>
          <p:nvPr/>
        </p:nvSpPr>
        <p:spPr>
          <a:xfrm>
            <a:off x="5146091" y="2809616"/>
            <a:ext cx="123810" cy="117848"/>
          </a:xfrm>
          <a:custGeom>
            <a:avLst/>
            <a:gdLst/>
            <a:ahLst/>
            <a:cxnLst/>
            <a:rect l="l" t="t" r="r" b="b"/>
            <a:pathLst>
              <a:path w="7630" h="7661" extrusionOk="0">
                <a:moveTo>
                  <a:pt x="3161" y="0"/>
                </a:moveTo>
                <a:lnTo>
                  <a:pt x="0" y="3070"/>
                </a:lnTo>
                <a:lnTo>
                  <a:pt x="4468" y="7660"/>
                </a:lnTo>
                <a:lnTo>
                  <a:pt x="7629" y="4590"/>
                </a:lnTo>
                <a:lnTo>
                  <a:pt x="3161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0" name="Google Shape;3984;p72">
            <a:extLst>
              <a:ext uri="{FF2B5EF4-FFF2-40B4-BE49-F238E27FC236}">
                <a16:creationId xmlns:a16="http://schemas.microsoft.com/office/drawing/2014/main" id="{4FB6A052-06BF-4E4C-8EF6-6B3D1A15927B}"/>
              </a:ext>
            </a:extLst>
          </p:cNvPr>
          <p:cNvSpPr/>
          <p:nvPr/>
        </p:nvSpPr>
        <p:spPr>
          <a:xfrm>
            <a:off x="5201327" y="2758176"/>
            <a:ext cx="123810" cy="118310"/>
          </a:xfrm>
          <a:custGeom>
            <a:avLst/>
            <a:gdLst/>
            <a:ahLst/>
            <a:cxnLst/>
            <a:rect l="l" t="t" r="r" b="b"/>
            <a:pathLst>
              <a:path w="7630" h="7691" extrusionOk="0">
                <a:moveTo>
                  <a:pt x="3162" y="1"/>
                </a:moveTo>
                <a:lnTo>
                  <a:pt x="0" y="3071"/>
                </a:lnTo>
                <a:lnTo>
                  <a:pt x="4469" y="7691"/>
                </a:lnTo>
                <a:lnTo>
                  <a:pt x="7630" y="4621"/>
                </a:lnTo>
                <a:lnTo>
                  <a:pt x="3162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1" name="Google Shape;3985;p72">
            <a:extLst>
              <a:ext uri="{FF2B5EF4-FFF2-40B4-BE49-F238E27FC236}">
                <a16:creationId xmlns:a16="http://schemas.microsoft.com/office/drawing/2014/main" id="{609337D3-C323-4908-B21A-FA4530CD3953}"/>
              </a:ext>
            </a:extLst>
          </p:cNvPr>
          <p:cNvSpPr/>
          <p:nvPr/>
        </p:nvSpPr>
        <p:spPr>
          <a:xfrm>
            <a:off x="5034614" y="2912005"/>
            <a:ext cx="123827" cy="117848"/>
          </a:xfrm>
          <a:custGeom>
            <a:avLst/>
            <a:gdLst/>
            <a:ahLst/>
            <a:cxnLst/>
            <a:rect l="l" t="t" r="r" b="b"/>
            <a:pathLst>
              <a:path w="7631" h="7661" extrusionOk="0">
                <a:moveTo>
                  <a:pt x="3162" y="1"/>
                </a:moveTo>
                <a:lnTo>
                  <a:pt x="1" y="3071"/>
                </a:lnTo>
                <a:lnTo>
                  <a:pt x="4499" y="7661"/>
                </a:lnTo>
                <a:lnTo>
                  <a:pt x="7630" y="4591"/>
                </a:lnTo>
                <a:lnTo>
                  <a:pt x="3162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2" name="Google Shape;3986;p72">
            <a:extLst>
              <a:ext uri="{FF2B5EF4-FFF2-40B4-BE49-F238E27FC236}">
                <a16:creationId xmlns:a16="http://schemas.microsoft.com/office/drawing/2014/main" id="{1059F354-B359-49ED-838D-823D1A513652}"/>
              </a:ext>
            </a:extLst>
          </p:cNvPr>
          <p:cNvSpPr/>
          <p:nvPr/>
        </p:nvSpPr>
        <p:spPr>
          <a:xfrm>
            <a:off x="5090352" y="2860580"/>
            <a:ext cx="123810" cy="118310"/>
          </a:xfrm>
          <a:custGeom>
            <a:avLst/>
            <a:gdLst/>
            <a:ahLst/>
            <a:cxnLst/>
            <a:rect l="l" t="t" r="r" b="b"/>
            <a:pathLst>
              <a:path w="7630" h="7691" extrusionOk="0">
                <a:moveTo>
                  <a:pt x="3162" y="0"/>
                </a:moveTo>
                <a:lnTo>
                  <a:pt x="0" y="3070"/>
                </a:lnTo>
                <a:lnTo>
                  <a:pt x="4469" y="7691"/>
                </a:lnTo>
                <a:lnTo>
                  <a:pt x="7630" y="4621"/>
                </a:lnTo>
                <a:lnTo>
                  <a:pt x="316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3" name="Google Shape;3987;p72">
            <a:extLst>
              <a:ext uri="{FF2B5EF4-FFF2-40B4-BE49-F238E27FC236}">
                <a16:creationId xmlns:a16="http://schemas.microsoft.com/office/drawing/2014/main" id="{9DAF6AC2-E2CD-4EC9-BFF7-0FC8A43BD4DF}"/>
              </a:ext>
            </a:extLst>
          </p:cNvPr>
          <p:cNvSpPr/>
          <p:nvPr/>
        </p:nvSpPr>
        <p:spPr>
          <a:xfrm>
            <a:off x="5146091" y="2809616"/>
            <a:ext cx="123810" cy="117848"/>
          </a:xfrm>
          <a:custGeom>
            <a:avLst/>
            <a:gdLst/>
            <a:ahLst/>
            <a:cxnLst/>
            <a:rect l="l" t="t" r="r" b="b"/>
            <a:pathLst>
              <a:path w="7630" h="7661" extrusionOk="0">
                <a:moveTo>
                  <a:pt x="3161" y="0"/>
                </a:moveTo>
                <a:lnTo>
                  <a:pt x="0" y="3070"/>
                </a:lnTo>
                <a:lnTo>
                  <a:pt x="4468" y="7660"/>
                </a:lnTo>
                <a:lnTo>
                  <a:pt x="7629" y="4590"/>
                </a:lnTo>
                <a:lnTo>
                  <a:pt x="316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4" name="Google Shape;3988;p72">
            <a:extLst>
              <a:ext uri="{FF2B5EF4-FFF2-40B4-BE49-F238E27FC236}">
                <a16:creationId xmlns:a16="http://schemas.microsoft.com/office/drawing/2014/main" id="{7CEC8505-5E8B-4CA5-B14A-A37A4A0F55DA}"/>
              </a:ext>
            </a:extLst>
          </p:cNvPr>
          <p:cNvSpPr/>
          <p:nvPr/>
        </p:nvSpPr>
        <p:spPr>
          <a:xfrm>
            <a:off x="4967046" y="2816369"/>
            <a:ext cx="414317" cy="284815"/>
          </a:xfrm>
          <a:custGeom>
            <a:avLst/>
            <a:gdLst/>
            <a:ahLst/>
            <a:cxnLst/>
            <a:rect l="l" t="t" r="r" b="b"/>
            <a:pathLst>
              <a:path w="25533" h="18515" extrusionOk="0">
                <a:moveTo>
                  <a:pt x="21590" y="1"/>
                </a:moveTo>
                <a:cubicBezTo>
                  <a:pt x="21477" y="1"/>
                  <a:pt x="21361" y="26"/>
                  <a:pt x="21247" y="78"/>
                </a:cubicBezTo>
                <a:lnTo>
                  <a:pt x="487" y="11568"/>
                </a:lnTo>
                <a:cubicBezTo>
                  <a:pt x="122" y="11780"/>
                  <a:pt x="1" y="12236"/>
                  <a:pt x="213" y="12601"/>
                </a:cubicBezTo>
                <a:lnTo>
                  <a:pt x="3253" y="18103"/>
                </a:lnTo>
                <a:cubicBezTo>
                  <a:pt x="3404" y="18362"/>
                  <a:pt x="3664" y="18514"/>
                  <a:pt x="3932" y="18514"/>
                </a:cubicBezTo>
                <a:cubicBezTo>
                  <a:pt x="4041" y="18514"/>
                  <a:pt x="4151" y="18489"/>
                  <a:pt x="4256" y="18437"/>
                </a:cubicBezTo>
                <a:lnTo>
                  <a:pt x="25047" y="6947"/>
                </a:lnTo>
                <a:cubicBezTo>
                  <a:pt x="25411" y="6735"/>
                  <a:pt x="25533" y="6279"/>
                  <a:pt x="25320" y="5914"/>
                </a:cubicBezTo>
                <a:lnTo>
                  <a:pt x="22281" y="412"/>
                </a:lnTo>
                <a:cubicBezTo>
                  <a:pt x="22129" y="153"/>
                  <a:pt x="21870" y="1"/>
                  <a:pt x="21590" y="1"/>
                </a:cubicBez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5" name="Google Shape;3989;p72">
            <a:extLst>
              <a:ext uri="{FF2B5EF4-FFF2-40B4-BE49-F238E27FC236}">
                <a16:creationId xmlns:a16="http://schemas.microsoft.com/office/drawing/2014/main" id="{A49A55E4-0314-4563-A453-1D133190B3FC}"/>
              </a:ext>
            </a:extLst>
          </p:cNvPr>
          <p:cNvSpPr/>
          <p:nvPr/>
        </p:nvSpPr>
        <p:spPr>
          <a:xfrm>
            <a:off x="4968522" y="2815139"/>
            <a:ext cx="412841" cy="286600"/>
          </a:xfrm>
          <a:custGeom>
            <a:avLst/>
            <a:gdLst/>
            <a:ahLst/>
            <a:cxnLst/>
            <a:rect l="l" t="t" r="r" b="b"/>
            <a:pathLst>
              <a:path w="25442" h="18631" extrusionOk="0">
                <a:moveTo>
                  <a:pt x="61" y="12043"/>
                </a:moveTo>
                <a:cubicBezTo>
                  <a:pt x="1" y="12195"/>
                  <a:pt x="1" y="12377"/>
                  <a:pt x="61" y="12529"/>
                </a:cubicBezTo>
                <a:cubicBezTo>
                  <a:pt x="31" y="12377"/>
                  <a:pt x="31" y="12195"/>
                  <a:pt x="61" y="12043"/>
                </a:cubicBezTo>
                <a:close/>
                <a:moveTo>
                  <a:pt x="61" y="12529"/>
                </a:moveTo>
                <a:cubicBezTo>
                  <a:pt x="61" y="12590"/>
                  <a:pt x="92" y="12620"/>
                  <a:pt x="122" y="12681"/>
                </a:cubicBezTo>
                <a:cubicBezTo>
                  <a:pt x="92" y="12620"/>
                  <a:pt x="92" y="12590"/>
                  <a:pt x="61" y="12529"/>
                </a:cubicBezTo>
                <a:close/>
                <a:moveTo>
                  <a:pt x="122" y="12681"/>
                </a:moveTo>
                <a:cubicBezTo>
                  <a:pt x="122" y="12681"/>
                  <a:pt x="153" y="12742"/>
                  <a:pt x="213" y="12833"/>
                </a:cubicBezTo>
                <a:lnTo>
                  <a:pt x="122" y="12681"/>
                </a:lnTo>
                <a:close/>
                <a:moveTo>
                  <a:pt x="21563" y="1"/>
                </a:moveTo>
                <a:cubicBezTo>
                  <a:pt x="21487" y="1"/>
                  <a:pt x="21412" y="12"/>
                  <a:pt x="21338" y="36"/>
                </a:cubicBezTo>
                <a:cubicBezTo>
                  <a:pt x="21217" y="67"/>
                  <a:pt x="21065" y="128"/>
                  <a:pt x="20943" y="188"/>
                </a:cubicBezTo>
                <a:lnTo>
                  <a:pt x="20609" y="401"/>
                </a:lnTo>
                <a:lnTo>
                  <a:pt x="19272" y="1161"/>
                </a:lnTo>
                <a:lnTo>
                  <a:pt x="16658" y="2590"/>
                </a:lnTo>
                <a:lnTo>
                  <a:pt x="7660" y="7575"/>
                </a:lnTo>
                <a:lnTo>
                  <a:pt x="1581" y="10979"/>
                </a:lnTo>
                <a:lnTo>
                  <a:pt x="639" y="11496"/>
                </a:lnTo>
                <a:cubicBezTo>
                  <a:pt x="487" y="11556"/>
                  <a:pt x="365" y="11648"/>
                  <a:pt x="244" y="11739"/>
                </a:cubicBezTo>
                <a:cubicBezTo>
                  <a:pt x="153" y="11830"/>
                  <a:pt x="92" y="11921"/>
                  <a:pt x="61" y="12043"/>
                </a:cubicBezTo>
                <a:cubicBezTo>
                  <a:pt x="122" y="11952"/>
                  <a:pt x="183" y="11830"/>
                  <a:pt x="274" y="11769"/>
                </a:cubicBezTo>
                <a:cubicBezTo>
                  <a:pt x="396" y="11678"/>
                  <a:pt x="517" y="11587"/>
                  <a:pt x="639" y="11556"/>
                </a:cubicBezTo>
                <a:lnTo>
                  <a:pt x="1581" y="11009"/>
                </a:lnTo>
                <a:lnTo>
                  <a:pt x="7660" y="7666"/>
                </a:lnTo>
                <a:lnTo>
                  <a:pt x="16718" y="2711"/>
                </a:lnTo>
                <a:lnTo>
                  <a:pt x="19332" y="1283"/>
                </a:lnTo>
                <a:lnTo>
                  <a:pt x="20670" y="523"/>
                </a:lnTo>
                <a:lnTo>
                  <a:pt x="21004" y="340"/>
                </a:lnTo>
                <a:cubicBezTo>
                  <a:pt x="21126" y="280"/>
                  <a:pt x="21247" y="219"/>
                  <a:pt x="21369" y="158"/>
                </a:cubicBezTo>
                <a:cubicBezTo>
                  <a:pt x="21422" y="143"/>
                  <a:pt x="21479" y="135"/>
                  <a:pt x="21537" y="135"/>
                </a:cubicBezTo>
                <a:cubicBezTo>
                  <a:pt x="21711" y="135"/>
                  <a:pt x="21893" y="204"/>
                  <a:pt x="22007" y="340"/>
                </a:cubicBezTo>
                <a:cubicBezTo>
                  <a:pt x="22098" y="432"/>
                  <a:pt x="22159" y="553"/>
                  <a:pt x="22220" y="675"/>
                </a:cubicBezTo>
                <a:lnTo>
                  <a:pt x="22402" y="1009"/>
                </a:lnTo>
                <a:lnTo>
                  <a:pt x="22797" y="1708"/>
                </a:lnTo>
                <a:lnTo>
                  <a:pt x="23588" y="3137"/>
                </a:lnTo>
                <a:lnTo>
                  <a:pt x="25168" y="6024"/>
                </a:lnTo>
                <a:cubicBezTo>
                  <a:pt x="25320" y="6237"/>
                  <a:pt x="25320" y="6541"/>
                  <a:pt x="25168" y="6754"/>
                </a:cubicBezTo>
                <a:cubicBezTo>
                  <a:pt x="25108" y="6845"/>
                  <a:pt x="25016" y="6936"/>
                  <a:pt x="24895" y="6997"/>
                </a:cubicBezTo>
                <a:lnTo>
                  <a:pt x="24500" y="7210"/>
                </a:lnTo>
                <a:lnTo>
                  <a:pt x="23071" y="8000"/>
                </a:lnTo>
                <a:lnTo>
                  <a:pt x="20275" y="9550"/>
                </a:lnTo>
                <a:lnTo>
                  <a:pt x="14955" y="12499"/>
                </a:lnTo>
                <a:lnTo>
                  <a:pt x="5928" y="17484"/>
                </a:lnTo>
                <a:cubicBezTo>
                  <a:pt x="5290" y="17848"/>
                  <a:pt x="4682" y="18183"/>
                  <a:pt x="4104" y="18487"/>
                </a:cubicBezTo>
                <a:cubicBezTo>
                  <a:pt x="4013" y="18523"/>
                  <a:pt x="3920" y="18540"/>
                  <a:pt x="3829" y="18540"/>
                </a:cubicBezTo>
                <a:cubicBezTo>
                  <a:pt x="3614" y="18540"/>
                  <a:pt x="3411" y="18444"/>
                  <a:pt x="3283" y="18274"/>
                </a:cubicBezTo>
                <a:cubicBezTo>
                  <a:pt x="3101" y="18031"/>
                  <a:pt x="2979" y="17757"/>
                  <a:pt x="2828" y="17514"/>
                </a:cubicBezTo>
                <a:lnTo>
                  <a:pt x="1369" y="14900"/>
                </a:lnTo>
                <a:lnTo>
                  <a:pt x="457" y="13259"/>
                </a:lnTo>
                <a:lnTo>
                  <a:pt x="213" y="12833"/>
                </a:lnTo>
                <a:lnTo>
                  <a:pt x="213" y="12833"/>
                </a:lnTo>
                <a:cubicBezTo>
                  <a:pt x="244" y="12924"/>
                  <a:pt x="335" y="13076"/>
                  <a:pt x="426" y="13259"/>
                </a:cubicBezTo>
                <a:lnTo>
                  <a:pt x="1338" y="14930"/>
                </a:lnTo>
                <a:lnTo>
                  <a:pt x="2767" y="17544"/>
                </a:lnTo>
                <a:cubicBezTo>
                  <a:pt x="2919" y="17787"/>
                  <a:pt x="3040" y="18061"/>
                  <a:pt x="3223" y="18335"/>
                </a:cubicBezTo>
                <a:cubicBezTo>
                  <a:pt x="3373" y="18528"/>
                  <a:pt x="3600" y="18631"/>
                  <a:pt x="3839" y="18631"/>
                </a:cubicBezTo>
                <a:cubicBezTo>
                  <a:pt x="3937" y="18631"/>
                  <a:pt x="4037" y="18613"/>
                  <a:pt x="4135" y="18578"/>
                </a:cubicBezTo>
                <a:cubicBezTo>
                  <a:pt x="4712" y="18274"/>
                  <a:pt x="5320" y="17939"/>
                  <a:pt x="5958" y="17575"/>
                </a:cubicBezTo>
                <a:lnTo>
                  <a:pt x="14986" y="12620"/>
                </a:lnTo>
                <a:lnTo>
                  <a:pt x="20305" y="9672"/>
                </a:lnTo>
                <a:lnTo>
                  <a:pt x="23132" y="8122"/>
                </a:lnTo>
                <a:lnTo>
                  <a:pt x="24560" y="7301"/>
                </a:lnTo>
                <a:lnTo>
                  <a:pt x="24925" y="7119"/>
                </a:lnTo>
                <a:cubicBezTo>
                  <a:pt x="25047" y="7058"/>
                  <a:pt x="25168" y="6936"/>
                  <a:pt x="25260" y="6815"/>
                </a:cubicBezTo>
                <a:cubicBezTo>
                  <a:pt x="25412" y="6572"/>
                  <a:pt x="25442" y="6237"/>
                  <a:pt x="25290" y="5964"/>
                </a:cubicBezTo>
                <a:lnTo>
                  <a:pt x="23679" y="3076"/>
                </a:lnTo>
                <a:lnTo>
                  <a:pt x="22919" y="1678"/>
                </a:lnTo>
                <a:lnTo>
                  <a:pt x="22554" y="918"/>
                </a:lnTo>
                <a:lnTo>
                  <a:pt x="22372" y="584"/>
                </a:lnTo>
                <a:cubicBezTo>
                  <a:pt x="22311" y="462"/>
                  <a:pt x="22220" y="340"/>
                  <a:pt x="22129" y="219"/>
                </a:cubicBezTo>
                <a:cubicBezTo>
                  <a:pt x="21973" y="85"/>
                  <a:pt x="21768" y="1"/>
                  <a:pt x="21563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6" name="Google Shape;3990;p72">
            <a:extLst>
              <a:ext uri="{FF2B5EF4-FFF2-40B4-BE49-F238E27FC236}">
                <a16:creationId xmlns:a16="http://schemas.microsoft.com/office/drawing/2014/main" id="{87A262D4-EEC7-4864-A9E5-24C9480E4F3C}"/>
              </a:ext>
            </a:extLst>
          </p:cNvPr>
          <p:cNvSpPr/>
          <p:nvPr/>
        </p:nvSpPr>
        <p:spPr>
          <a:xfrm>
            <a:off x="5247688" y="2832999"/>
            <a:ext cx="112971" cy="119233"/>
          </a:xfrm>
          <a:custGeom>
            <a:avLst/>
            <a:gdLst/>
            <a:ahLst/>
            <a:cxnLst/>
            <a:rect l="l" t="t" r="r" b="b"/>
            <a:pathLst>
              <a:path w="6962" h="7751" extrusionOk="0">
                <a:moveTo>
                  <a:pt x="3831" y="0"/>
                </a:moveTo>
                <a:lnTo>
                  <a:pt x="1" y="2158"/>
                </a:lnTo>
                <a:lnTo>
                  <a:pt x="3131" y="7751"/>
                </a:lnTo>
                <a:lnTo>
                  <a:pt x="6961" y="5623"/>
                </a:lnTo>
                <a:lnTo>
                  <a:pt x="3831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7" name="Google Shape;3991;p72">
            <a:extLst>
              <a:ext uri="{FF2B5EF4-FFF2-40B4-BE49-F238E27FC236}">
                <a16:creationId xmlns:a16="http://schemas.microsoft.com/office/drawing/2014/main" id="{B55C2F31-A99C-436F-95E1-399A694144E7}"/>
              </a:ext>
            </a:extLst>
          </p:cNvPr>
          <p:cNvSpPr/>
          <p:nvPr/>
        </p:nvSpPr>
        <p:spPr>
          <a:xfrm>
            <a:off x="5044984" y="2941003"/>
            <a:ext cx="112954" cy="119249"/>
          </a:xfrm>
          <a:custGeom>
            <a:avLst/>
            <a:gdLst/>
            <a:ahLst/>
            <a:cxnLst/>
            <a:rect l="l" t="t" r="r" b="b"/>
            <a:pathLst>
              <a:path w="6961" h="7752" extrusionOk="0">
                <a:moveTo>
                  <a:pt x="3830" y="0"/>
                </a:moveTo>
                <a:lnTo>
                  <a:pt x="0" y="2159"/>
                </a:lnTo>
                <a:lnTo>
                  <a:pt x="3131" y="7751"/>
                </a:lnTo>
                <a:lnTo>
                  <a:pt x="6961" y="5593"/>
                </a:lnTo>
                <a:lnTo>
                  <a:pt x="3830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8" name="Google Shape;3992;p72">
            <a:extLst>
              <a:ext uri="{FF2B5EF4-FFF2-40B4-BE49-F238E27FC236}">
                <a16:creationId xmlns:a16="http://schemas.microsoft.com/office/drawing/2014/main" id="{A2B5DFA0-08A9-4EA2-B131-0B0D613CD9CF}"/>
              </a:ext>
            </a:extLst>
          </p:cNvPr>
          <p:cNvSpPr/>
          <p:nvPr/>
        </p:nvSpPr>
        <p:spPr>
          <a:xfrm>
            <a:off x="5112551" y="2905006"/>
            <a:ext cx="112954" cy="119233"/>
          </a:xfrm>
          <a:custGeom>
            <a:avLst/>
            <a:gdLst/>
            <a:ahLst/>
            <a:cxnLst/>
            <a:rect l="l" t="t" r="r" b="b"/>
            <a:pathLst>
              <a:path w="6961" h="7751" extrusionOk="0">
                <a:moveTo>
                  <a:pt x="3830" y="0"/>
                </a:moveTo>
                <a:lnTo>
                  <a:pt x="0" y="2158"/>
                </a:lnTo>
                <a:lnTo>
                  <a:pt x="3131" y="7751"/>
                </a:lnTo>
                <a:lnTo>
                  <a:pt x="6961" y="5593"/>
                </a:lnTo>
                <a:lnTo>
                  <a:pt x="3830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9" name="Google Shape;3993;p72">
            <a:extLst>
              <a:ext uri="{FF2B5EF4-FFF2-40B4-BE49-F238E27FC236}">
                <a16:creationId xmlns:a16="http://schemas.microsoft.com/office/drawing/2014/main" id="{EF23769D-D215-49C3-B4A1-86433555365C}"/>
              </a:ext>
            </a:extLst>
          </p:cNvPr>
          <p:cNvSpPr/>
          <p:nvPr/>
        </p:nvSpPr>
        <p:spPr>
          <a:xfrm>
            <a:off x="5180119" y="2868995"/>
            <a:ext cx="113457" cy="119249"/>
          </a:xfrm>
          <a:custGeom>
            <a:avLst/>
            <a:gdLst/>
            <a:ahLst/>
            <a:cxnLst/>
            <a:rect l="l" t="t" r="r" b="b"/>
            <a:pathLst>
              <a:path w="6992" h="7752" extrusionOk="0">
                <a:moveTo>
                  <a:pt x="3861" y="1"/>
                </a:moveTo>
                <a:lnTo>
                  <a:pt x="0" y="2159"/>
                </a:lnTo>
                <a:lnTo>
                  <a:pt x="3162" y="7751"/>
                </a:lnTo>
                <a:lnTo>
                  <a:pt x="6991" y="5593"/>
                </a:lnTo>
                <a:lnTo>
                  <a:pt x="3861" y="1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0" name="Google Shape;3994;p72">
            <a:extLst>
              <a:ext uri="{FF2B5EF4-FFF2-40B4-BE49-F238E27FC236}">
                <a16:creationId xmlns:a16="http://schemas.microsoft.com/office/drawing/2014/main" id="{0797A766-B10F-4C16-A56F-EA45C9C68C65}"/>
              </a:ext>
            </a:extLst>
          </p:cNvPr>
          <p:cNvSpPr/>
          <p:nvPr/>
        </p:nvSpPr>
        <p:spPr>
          <a:xfrm>
            <a:off x="5247688" y="2832999"/>
            <a:ext cx="112971" cy="119233"/>
          </a:xfrm>
          <a:custGeom>
            <a:avLst/>
            <a:gdLst/>
            <a:ahLst/>
            <a:cxnLst/>
            <a:rect l="l" t="t" r="r" b="b"/>
            <a:pathLst>
              <a:path w="6962" h="7751" extrusionOk="0">
                <a:moveTo>
                  <a:pt x="3831" y="0"/>
                </a:moveTo>
                <a:lnTo>
                  <a:pt x="1" y="2158"/>
                </a:lnTo>
                <a:lnTo>
                  <a:pt x="3131" y="7751"/>
                </a:lnTo>
                <a:lnTo>
                  <a:pt x="6961" y="5623"/>
                </a:lnTo>
                <a:lnTo>
                  <a:pt x="383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1" name="Google Shape;3995;p72">
            <a:extLst>
              <a:ext uri="{FF2B5EF4-FFF2-40B4-BE49-F238E27FC236}">
                <a16:creationId xmlns:a16="http://schemas.microsoft.com/office/drawing/2014/main" id="{AB678C49-5797-4714-BFE4-06A0EBD0A33A}"/>
              </a:ext>
            </a:extLst>
          </p:cNvPr>
          <p:cNvSpPr/>
          <p:nvPr/>
        </p:nvSpPr>
        <p:spPr>
          <a:xfrm>
            <a:off x="5044984" y="2941003"/>
            <a:ext cx="112954" cy="119249"/>
          </a:xfrm>
          <a:custGeom>
            <a:avLst/>
            <a:gdLst/>
            <a:ahLst/>
            <a:cxnLst/>
            <a:rect l="l" t="t" r="r" b="b"/>
            <a:pathLst>
              <a:path w="6961" h="7752" extrusionOk="0">
                <a:moveTo>
                  <a:pt x="3830" y="0"/>
                </a:moveTo>
                <a:lnTo>
                  <a:pt x="0" y="2159"/>
                </a:lnTo>
                <a:lnTo>
                  <a:pt x="3131" y="7751"/>
                </a:lnTo>
                <a:lnTo>
                  <a:pt x="6961" y="5593"/>
                </a:lnTo>
                <a:lnTo>
                  <a:pt x="383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2" name="Google Shape;3996;p72">
            <a:extLst>
              <a:ext uri="{FF2B5EF4-FFF2-40B4-BE49-F238E27FC236}">
                <a16:creationId xmlns:a16="http://schemas.microsoft.com/office/drawing/2014/main" id="{89F268EF-5A9C-40A5-BC42-E1D3E45F0D55}"/>
              </a:ext>
            </a:extLst>
          </p:cNvPr>
          <p:cNvSpPr/>
          <p:nvPr/>
        </p:nvSpPr>
        <p:spPr>
          <a:xfrm>
            <a:off x="5112551" y="2905006"/>
            <a:ext cx="112954" cy="119233"/>
          </a:xfrm>
          <a:custGeom>
            <a:avLst/>
            <a:gdLst/>
            <a:ahLst/>
            <a:cxnLst/>
            <a:rect l="l" t="t" r="r" b="b"/>
            <a:pathLst>
              <a:path w="6961" h="7751" extrusionOk="0">
                <a:moveTo>
                  <a:pt x="3830" y="0"/>
                </a:moveTo>
                <a:lnTo>
                  <a:pt x="0" y="2158"/>
                </a:lnTo>
                <a:lnTo>
                  <a:pt x="3131" y="7751"/>
                </a:lnTo>
                <a:lnTo>
                  <a:pt x="6961" y="5593"/>
                </a:lnTo>
                <a:lnTo>
                  <a:pt x="383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3" name="Google Shape;3997;p72">
            <a:extLst>
              <a:ext uri="{FF2B5EF4-FFF2-40B4-BE49-F238E27FC236}">
                <a16:creationId xmlns:a16="http://schemas.microsoft.com/office/drawing/2014/main" id="{F65D1B9E-50D6-4256-94EB-8F6B6271567A}"/>
              </a:ext>
            </a:extLst>
          </p:cNvPr>
          <p:cNvSpPr/>
          <p:nvPr/>
        </p:nvSpPr>
        <p:spPr>
          <a:xfrm>
            <a:off x="5180119" y="2868995"/>
            <a:ext cx="113457" cy="119249"/>
          </a:xfrm>
          <a:custGeom>
            <a:avLst/>
            <a:gdLst/>
            <a:ahLst/>
            <a:cxnLst/>
            <a:rect l="l" t="t" r="r" b="b"/>
            <a:pathLst>
              <a:path w="6992" h="7752" extrusionOk="0">
                <a:moveTo>
                  <a:pt x="3861" y="1"/>
                </a:moveTo>
                <a:lnTo>
                  <a:pt x="0" y="2159"/>
                </a:lnTo>
                <a:lnTo>
                  <a:pt x="3162" y="7751"/>
                </a:lnTo>
                <a:lnTo>
                  <a:pt x="6991" y="5593"/>
                </a:lnTo>
                <a:lnTo>
                  <a:pt x="3861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4" name="Google Shape;3998;p72">
            <a:extLst>
              <a:ext uri="{FF2B5EF4-FFF2-40B4-BE49-F238E27FC236}">
                <a16:creationId xmlns:a16="http://schemas.microsoft.com/office/drawing/2014/main" id="{7391A82D-F00B-4130-944E-40B7EDAF83C6}"/>
              </a:ext>
            </a:extLst>
          </p:cNvPr>
          <p:cNvSpPr/>
          <p:nvPr/>
        </p:nvSpPr>
        <p:spPr>
          <a:xfrm>
            <a:off x="4956693" y="2913144"/>
            <a:ext cx="444402" cy="200209"/>
          </a:xfrm>
          <a:custGeom>
            <a:avLst/>
            <a:gdLst/>
            <a:ahLst/>
            <a:cxnLst/>
            <a:rect l="l" t="t" r="r" b="b"/>
            <a:pathLst>
              <a:path w="27387" h="13015" extrusionOk="0">
                <a:moveTo>
                  <a:pt x="25230" y="1"/>
                </a:moveTo>
                <a:cubicBezTo>
                  <a:pt x="25179" y="1"/>
                  <a:pt x="25128" y="6"/>
                  <a:pt x="25077" y="18"/>
                </a:cubicBezTo>
                <a:lnTo>
                  <a:pt x="25046" y="18"/>
                </a:lnTo>
                <a:lnTo>
                  <a:pt x="699" y="5337"/>
                </a:lnTo>
                <a:cubicBezTo>
                  <a:pt x="274" y="5429"/>
                  <a:pt x="0" y="5824"/>
                  <a:pt x="91" y="6249"/>
                </a:cubicBezTo>
                <a:lnTo>
                  <a:pt x="91" y="6280"/>
                </a:lnTo>
                <a:lnTo>
                  <a:pt x="1429" y="12420"/>
                </a:lnTo>
                <a:cubicBezTo>
                  <a:pt x="1508" y="12763"/>
                  <a:pt x="1817" y="13015"/>
                  <a:pt x="2176" y="13015"/>
                </a:cubicBezTo>
                <a:cubicBezTo>
                  <a:pt x="2230" y="13015"/>
                  <a:pt x="2285" y="13009"/>
                  <a:pt x="2341" y="12997"/>
                </a:cubicBezTo>
                <a:lnTo>
                  <a:pt x="2371" y="12997"/>
                </a:lnTo>
                <a:lnTo>
                  <a:pt x="26718" y="7678"/>
                </a:lnTo>
                <a:cubicBezTo>
                  <a:pt x="27144" y="7617"/>
                  <a:pt x="27387" y="7222"/>
                  <a:pt x="27326" y="6796"/>
                </a:cubicBezTo>
                <a:cubicBezTo>
                  <a:pt x="27326" y="6796"/>
                  <a:pt x="27326" y="6796"/>
                  <a:pt x="27326" y="6766"/>
                </a:cubicBezTo>
                <a:lnTo>
                  <a:pt x="25958" y="626"/>
                </a:lnTo>
                <a:cubicBezTo>
                  <a:pt x="25879" y="256"/>
                  <a:pt x="25569" y="1"/>
                  <a:pt x="25230" y="1"/>
                </a:cubicBez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5" name="Google Shape;3999;p72">
            <a:extLst>
              <a:ext uri="{FF2B5EF4-FFF2-40B4-BE49-F238E27FC236}">
                <a16:creationId xmlns:a16="http://schemas.microsoft.com/office/drawing/2014/main" id="{ED18E82C-5751-48EE-8F7B-77B256F6AE24}"/>
              </a:ext>
            </a:extLst>
          </p:cNvPr>
          <p:cNvSpPr/>
          <p:nvPr/>
        </p:nvSpPr>
        <p:spPr>
          <a:xfrm>
            <a:off x="4957683" y="2912591"/>
            <a:ext cx="444889" cy="202362"/>
          </a:xfrm>
          <a:custGeom>
            <a:avLst/>
            <a:gdLst/>
            <a:ahLst/>
            <a:cxnLst/>
            <a:rect l="l" t="t" r="r" b="b"/>
            <a:pathLst>
              <a:path w="27417" h="13155" extrusionOk="0">
                <a:moveTo>
                  <a:pt x="25118" y="1"/>
                </a:moveTo>
                <a:cubicBezTo>
                  <a:pt x="25046" y="1"/>
                  <a:pt x="24970" y="9"/>
                  <a:pt x="24894" y="24"/>
                </a:cubicBezTo>
                <a:lnTo>
                  <a:pt x="24104" y="206"/>
                </a:lnTo>
                <a:lnTo>
                  <a:pt x="22554" y="540"/>
                </a:lnTo>
                <a:lnTo>
                  <a:pt x="19514" y="1209"/>
                </a:lnTo>
                <a:lnTo>
                  <a:pt x="9058" y="3489"/>
                </a:lnTo>
                <a:lnTo>
                  <a:pt x="2037" y="5069"/>
                </a:lnTo>
                <a:lnTo>
                  <a:pt x="912" y="5313"/>
                </a:lnTo>
                <a:cubicBezTo>
                  <a:pt x="760" y="5343"/>
                  <a:pt x="608" y="5373"/>
                  <a:pt x="486" y="5404"/>
                </a:cubicBezTo>
                <a:cubicBezTo>
                  <a:pt x="365" y="5465"/>
                  <a:pt x="243" y="5556"/>
                  <a:pt x="182" y="5647"/>
                </a:cubicBezTo>
                <a:cubicBezTo>
                  <a:pt x="61" y="5769"/>
                  <a:pt x="0" y="5951"/>
                  <a:pt x="0" y="6133"/>
                </a:cubicBezTo>
                <a:cubicBezTo>
                  <a:pt x="0" y="6194"/>
                  <a:pt x="0" y="6255"/>
                  <a:pt x="30" y="6316"/>
                </a:cubicBezTo>
                <a:lnTo>
                  <a:pt x="30" y="6255"/>
                </a:lnTo>
                <a:cubicBezTo>
                  <a:pt x="30" y="6103"/>
                  <a:pt x="91" y="5920"/>
                  <a:pt x="182" y="5799"/>
                </a:cubicBezTo>
                <a:cubicBezTo>
                  <a:pt x="274" y="5708"/>
                  <a:pt x="365" y="5617"/>
                  <a:pt x="486" y="5586"/>
                </a:cubicBezTo>
                <a:cubicBezTo>
                  <a:pt x="638" y="5525"/>
                  <a:pt x="790" y="5495"/>
                  <a:pt x="912" y="5465"/>
                </a:cubicBezTo>
                <a:lnTo>
                  <a:pt x="2037" y="5252"/>
                </a:lnTo>
                <a:lnTo>
                  <a:pt x="9088" y="3732"/>
                </a:lnTo>
                <a:lnTo>
                  <a:pt x="19544" y="1452"/>
                </a:lnTo>
                <a:lnTo>
                  <a:pt x="22584" y="784"/>
                </a:lnTo>
                <a:lnTo>
                  <a:pt x="24134" y="449"/>
                </a:lnTo>
                <a:lnTo>
                  <a:pt x="24924" y="267"/>
                </a:lnTo>
                <a:cubicBezTo>
                  <a:pt x="25001" y="242"/>
                  <a:pt x="25078" y="229"/>
                  <a:pt x="25154" y="229"/>
                </a:cubicBezTo>
                <a:cubicBezTo>
                  <a:pt x="25444" y="229"/>
                  <a:pt x="25716" y="404"/>
                  <a:pt x="25836" y="692"/>
                </a:cubicBezTo>
                <a:cubicBezTo>
                  <a:pt x="25867" y="814"/>
                  <a:pt x="25897" y="966"/>
                  <a:pt x="25928" y="1088"/>
                </a:cubicBezTo>
                <a:cubicBezTo>
                  <a:pt x="25988" y="1361"/>
                  <a:pt x="26049" y="1635"/>
                  <a:pt x="26110" y="1908"/>
                </a:cubicBezTo>
                <a:cubicBezTo>
                  <a:pt x="26231" y="2455"/>
                  <a:pt x="26353" y="3003"/>
                  <a:pt x="26475" y="3550"/>
                </a:cubicBezTo>
                <a:cubicBezTo>
                  <a:pt x="26718" y="4644"/>
                  <a:pt x="26961" y="5769"/>
                  <a:pt x="27204" y="6893"/>
                </a:cubicBezTo>
                <a:cubicBezTo>
                  <a:pt x="27265" y="7167"/>
                  <a:pt x="27174" y="7440"/>
                  <a:pt x="26961" y="7623"/>
                </a:cubicBezTo>
                <a:cubicBezTo>
                  <a:pt x="26839" y="7683"/>
                  <a:pt x="26718" y="7744"/>
                  <a:pt x="26566" y="7775"/>
                </a:cubicBezTo>
                <a:lnTo>
                  <a:pt x="26140" y="7866"/>
                </a:lnTo>
                <a:lnTo>
                  <a:pt x="24469" y="8231"/>
                </a:lnTo>
                <a:lnTo>
                  <a:pt x="21216" y="8960"/>
                </a:lnTo>
                <a:lnTo>
                  <a:pt x="15046" y="10297"/>
                </a:lnTo>
                <a:lnTo>
                  <a:pt x="4590" y="12577"/>
                </a:lnTo>
                <a:lnTo>
                  <a:pt x="2462" y="13033"/>
                </a:lnTo>
                <a:cubicBezTo>
                  <a:pt x="2373" y="13069"/>
                  <a:pt x="2284" y="13083"/>
                  <a:pt x="2189" y="13083"/>
                </a:cubicBezTo>
                <a:cubicBezTo>
                  <a:pt x="2122" y="13083"/>
                  <a:pt x="2051" y="13076"/>
                  <a:pt x="1976" y="13063"/>
                </a:cubicBezTo>
                <a:cubicBezTo>
                  <a:pt x="1824" y="13033"/>
                  <a:pt x="1702" y="12972"/>
                  <a:pt x="1611" y="12851"/>
                </a:cubicBezTo>
                <a:cubicBezTo>
                  <a:pt x="1489" y="12729"/>
                  <a:pt x="1429" y="12577"/>
                  <a:pt x="1429" y="12425"/>
                </a:cubicBezTo>
                <a:cubicBezTo>
                  <a:pt x="1368" y="12273"/>
                  <a:pt x="1337" y="12121"/>
                  <a:pt x="1307" y="11969"/>
                </a:cubicBezTo>
                <a:cubicBezTo>
                  <a:pt x="1064" y="10784"/>
                  <a:pt x="821" y="9750"/>
                  <a:pt x="638" y="8930"/>
                </a:cubicBezTo>
                <a:cubicBezTo>
                  <a:pt x="456" y="8139"/>
                  <a:pt x="304" y="7471"/>
                  <a:pt x="213" y="7045"/>
                </a:cubicBezTo>
                <a:lnTo>
                  <a:pt x="91" y="6559"/>
                </a:lnTo>
                <a:lnTo>
                  <a:pt x="91" y="6559"/>
                </a:lnTo>
                <a:cubicBezTo>
                  <a:pt x="122" y="6681"/>
                  <a:pt x="152" y="6833"/>
                  <a:pt x="182" y="7045"/>
                </a:cubicBezTo>
                <a:lnTo>
                  <a:pt x="608" y="8960"/>
                </a:lnTo>
                <a:cubicBezTo>
                  <a:pt x="760" y="9781"/>
                  <a:pt x="1003" y="10814"/>
                  <a:pt x="1246" y="12000"/>
                </a:cubicBezTo>
                <a:cubicBezTo>
                  <a:pt x="1277" y="12152"/>
                  <a:pt x="1307" y="12273"/>
                  <a:pt x="1337" y="12456"/>
                </a:cubicBezTo>
                <a:cubicBezTo>
                  <a:pt x="1368" y="12608"/>
                  <a:pt x="1429" y="12759"/>
                  <a:pt x="1550" y="12881"/>
                </a:cubicBezTo>
                <a:cubicBezTo>
                  <a:pt x="1641" y="13033"/>
                  <a:pt x="1824" y="13094"/>
                  <a:pt x="1976" y="13155"/>
                </a:cubicBezTo>
                <a:lnTo>
                  <a:pt x="2249" y="13155"/>
                </a:lnTo>
                <a:cubicBezTo>
                  <a:pt x="2340" y="13124"/>
                  <a:pt x="2401" y="13094"/>
                  <a:pt x="2492" y="13094"/>
                </a:cubicBezTo>
                <a:lnTo>
                  <a:pt x="4620" y="12638"/>
                </a:lnTo>
                <a:lnTo>
                  <a:pt x="15076" y="10358"/>
                </a:lnTo>
                <a:lnTo>
                  <a:pt x="21247" y="9021"/>
                </a:lnTo>
                <a:lnTo>
                  <a:pt x="24529" y="8291"/>
                </a:lnTo>
                <a:lnTo>
                  <a:pt x="26201" y="7927"/>
                </a:lnTo>
                <a:lnTo>
                  <a:pt x="26627" y="7835"/>
                </a:lnTo>
                <a:cubicBezTo>
                  <a:pt x="26779" y="7805"/>
                  <a:pt x="26900" y="7744"/>
                  <a:pt x="27022" y="7653"/>
                </a:cubicBezTo>
                <a:cubicBezTo>
                  <a:pt x="27295" y="7471"/>
                  <a:pt x="27417" y="7136"/>
                  <a:pt x="27356" y="6832"/>
                </a:cubicBezTo>
                <a:cubicBezTo>
                  <a:pt x="27083" y="5677"/>
                  <a:pt x="26839" y="4553"/>
                  <a:pt x="26596" y="3458"/>
                </a:cubicBezTo>
                <a:cubicBezTo>
                  <a:pt x="26475" y="2911"/>
                  <a:pt x="26353" y="2364"/>
                  <a:pt x="26231" y="1817"/>
                </a:cubicBezTo>
                <a:cubicBezTo>
                  <a:pt x="26171" y="1544"/>
                  <a:pt x="26110" y="1270"/>
                  <a:pt x="26049" y="996"/>
                </a:cubicBezTo>
                <a:cubicBezTo>
                  <a:pt x="26019" y="875"/>
                  <a:pt x="25988" y="723"/>
                  <a:pt x="25958" y="601"/>
                </a:cubicBezTo>
                <a:cubicBezTo>
                  <a:pt x="25928" y="449"/>
                  <a:pt x="25836" y="297"/>
                  <a:pt x="25715" y="206"/>
                </a:cubicBezTo>
                <a:cubicBezTo>
                  <a:pt x="25593" y="115"/>
                  <a:pt x="25472" y="54"/>
                  <a:pt x="25320" y="24"/>
                </a:cubicBezTo>
                <a:cubicBezTo>
                  <a:pt x="25259" y="9"/>
                  <a:pt x="25190" y="1"/>
                  <a:pt x="25118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6" name="Google Shape;4000;p72">
            <a:extLst>
              <a:ext uri="{FF2B5EF4-FFF2-40B4-BE49-F238E27FC236}">
                <a16:creationId xmlns:a16="http://schemas.microsoft.com/office/drawing/2014/main" id="{CF65895E-3F81-4B36-97FA-9439C0D73A31}"/>
              </a:ext>
            </a:extLst>
          </p:cNvPr>
          <p:cNvSpPr/>
          <p:nvPr/>
        </p:nvSpPr>
        <p:spPr>
          <a:xfrm>
            <a:off x="4870366" y="3009735"/>
            <a:ext cx="156864" cy="136569"/>
          </a:xfrm>
          <a:custGeom>
            <a:avLst/>
            <a:gdLst/>
            <a:ahLst/>
            <a:cxnLst/>
            <a:rect l="l" t="t" r="r" b="b"/>
            <a:pathLst>
              <a:path w="9667" h="8878" extrusionOk="0">
                <a:moveTo>
                  <a:pt x="5138" y="1"/>
                </a:moveTo>
                <a:cubicBezTo>
                  <a:pt x="4925" y="1"/>
                  <a:pt x="4712" y="1"/>
                  <a:pt x="4500" y="31"/>
                </a:cubicBezTo>
                <a:cubicBezTo>
                  <a:pt x="1673" y="457"/>
                  <a:pt x="1" y="3375"/>
                  <a:pt x="1034" y="6019"/>
                </a:cubicBezTo>
                <a:cubicBezTo>
                  <a:pt x="1186" y="6384"/>
                  <a:pt x="1338" y="6688"/>
                  <a:pt x="1551" y="6992"/>
                </a:cubicBezTo>
                <a:cubicBezTo>
                  <a:pt x="1794" y="7296"/>
                  <a:pt x="2037" y="7600"/>
                  <a:pt x="2311" y="7843"/>
                </a:cubicBezTo>
                <a:cubicBezTo>
                  <a:pt x="3154" y="8544"/>
                  <a:pt x="4170" y="8878"/>
                  <a:pt x="5173" y="8878"/>
                </a:cubicBezTo>
                <a:cubicBezTo>
                  <a:pt x="6738" y="8878"/>
                  <a:pt x="8275" y="8066"/>
                  <a:pt x="9089" y="6566"/>
                </a:cubicBezTo>
                <a:cubicBezTo>
                  <a:pt x="9484" y="5867"/>
                  <a:pt x="9667" y="5077"/>
                  <a:pt x="9636" y="4286"/>
                </a:cubicBezTo>
                <a:cubicBezTo>
                  <a:pt x="9606" y="4134"/>
                  <a:pt x="9606" y="4013"/>
                  <a:pt x="9606" y="3922"/>
                </a:cubicBezTo>
                <a:cubicBezTo>
                  <a:pt x="9576" y="3800"/>
                  <a:pt x="9545" y="3709"/>
                  <a:pt x="9545" y="3648"/>
                </a:cubicBezTo>
                <a:cubicBezTo>
                  <a:pt x="9545" y="3557"/>
                  <a:pt x="9515" y="3496"/>
                  <a:pt x="9484" y="3435"/>
                </a:cubicBezTo>
                <a:cubicBezTo>
                  <a:pt x="9484" y="3496"/>
                  <a:pt x="9484" y="3587"/>
                  <a:pt x="9484" y="3648"/>
                </a:cubicBezTo>
                <a:cubicBezTo>
                  <a:pt x="9515" y="3739"/>
                  <a:pt x="9515" y="3830"/>
                  <a:pt x="9515" y="3922"/>
                </a:cubicBezTo>
                <a:lnTo>
                  <a:pt x="9515" y="4286"/>
                </a:lnTo>
                <a:cubicBezTo>
                  <a:pt x="9515" y="5593"/>
                  <a:pt x="8907" y="6840"/>
                  <a:pt x="7904" y="7660"/>
                </a:cubicBezTo>
                <a:cubicBezTo>
                  <a:pt x="7081" y="8329"/>
                  <a:pt x="6145" y="8627"/>
                  <a:pt x="5232" y="8627"/>
                </a:cubicBezTo>
                <a:cubicBezTo>
                  <a:pt x="2905" y="8627"/>
                  <a:pt x="725" y="6689"/>
                  <a:pt x="943" y="3982"/>
                </a:cubicBezTo>
                <a:cubicBezTo>
                  <a:pt x="1065" y="2858"/>
                  <a:pt x="1612" y="1824"/>
                  <a:pt x="2463" y="1095"/>
                </a:cubicBezTo>
                <a:cubicBezTo>
                  <a:pt x="3071" y="578"/>
                  <a:pt x="3770" y="274"/>
                  <a:pt x="4530" y="122"/>
                </a:cubicBezTo>
                <a:cubicBezTo>
                  <a:pt x="5047" y="1"/>
                  <a:pt x="5351" y="31"/>
                  <a:pt x="535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7" name="Google Shape;4001;p72">
            <a:extLst>
              <a:ext uri="{FF2B5EF4-FFF2-40B4-BE49-F238E27FC236}">
                <a16:creationId xmlns:a16="http://schemas.microsoft.com/office/drawing/2014/main" id="{61C34D09-E01A-4684-BDA3-0D223198EFDE}"/>
              </a:ext>
            </a:extLst>
          </p:cNvPr>
          <p:cNvSpPr/>
          <p:nvPr/>
        </p:nvSpPr>
        <p:spPr>
          <a:xfrm>
            <a:off x="5000100" y="3036470"/>
            <a:ext cx="37792" cy="29397"/>
          </a:xfrm>
          <a:custGeom>
            <a:avLst/>
            <a:gdLst/>
            <a:ahLst/>
            <a:cxnLst/>
            <a:rect l="l" t="t" r="r" b="b"/>
            <a:pathLst>
              <a:path w="2329" h="1911" extrusionOk="0">
                <a:moveTo>
                  <a:pt x="1248" y="1"/>
                </a:moveTo>
                <a:cubicBezTo>
                  <a:pt x="1177" y="1"/>
                  <a:pt x="1105" y="9"/>
                  <a:pt x="1033" y="26"/>
                </a:cubicBezTo>
                <a:cubicBezTo>
                  <a:pt x="213" y="178"/>
                  <a:pt x="0" y="1302"/>
                  <a:pt x="730" y="1758"/>
                </a:cubicBezTo>
                <a:cubicBezTo>
                  <a:pt x="898" y="1863"/>
                  <a:pt x="1075" y="1910"/>
                  <a:pt x="1247" y="1910"/>
                </a:cubicBezTo>
                <a:cubicBezTo>
                  <a:pt x="1821" y="1910"/>
                  <a:pt x="2329" y="1387"/>
                  <a:pt x="2189" y="755"/>
                </a:cubicBezTo>
                <a:cubicBezTo>
                  <a:pt x="2084" y="310"/>
                  <a:pt x="1686" y="1"/>
                  <a:pt x="1248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8" name="Google Shape;4002;p72">
            <a:extLst>
              <a:ext uri="{FF2B5EF4-FFF2-40B4-BE49-F238E27FC236}">
                <a16:creationId xmlns:a16="http://schemas.microsoft.com/office/drawing/2014/main" id="{A63A5F68-5E54-4AD9-9763-8E5CD3B78539}"/>
              </a:ext>
            </a:extLst>
          </p:cNvPr>
          <p:cNvSpPr/>
          <p:nvPr/>
        </p:nvSpPr>
        <p:spPr>
          <a:xfrm>
            <a:off x="5296027" y="2926036"/>
            <a:ext cx="92249" cy="110833"/>
          </a:xfrm>
          <a:custGeom>
            <a:avLst/>
            <a:gdLst/>
            <a:ahLst/>
            <a:cxnLst/>
            <a:rect l="l" t="t" r="r" b="b"/>
            <a:pathLst>
              <a:path w="5685" h="7205" extrusionOk="0">
                <a:moveTo>
                  <a:pt x="4317" y="1"/>
                </a:moveTo>
                <a:lnTo>
                  <a:pt x="0" y="943"/>
                </a:lnTo>
                <a:lnTo>
                  <a:pt x="1368" y="7205"/>
                </a:lnTo>
                <a:lnTo>
                  <a:pt x="5684" y="6262"/>
                </a:lnTo>
                <a:lnTo>
                  <a:pt x="4317" y="1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9" name="Google Shape;4003;p72">
            <a:extLst>
              <a:ext uri="{FF2B5EF4-FFF2-40B4-BE49-F238E27FC236}">
                <a16:creationId xmlns:a16="http://schemas.microsoft.com/office/drawing/2014/main" id="{E7A68E23-719D-4669-A8D8-9EDF274E6D9E}"/>
              </a:ext>
            </a:extLst>
          </p:cNvPr>
          <p:cNvSpPr/>
          <p:nvPr/>
        </p:nvSpPr>
        <p:spPr>
          <a:xfrm>
            <a:off x="5220556" y="2941465"/>
            <a:ext cx="92249" cy="111311"/>
          </a:xfrm>
          <a:custGeom>
            <a:avLst/>
            <a:gdLst/>
            <a:ahLst/>
            <a:cxnLst/>
            <a:rect l="l" t="t" r="r" b="b"/>
            <a:pathLst>
              <a:path w="5685" h="7236" extrusionOk="0">
                <a:moveTo>
                  <a:pt x="4317" y="1"/>
                </a:moveTo>
                <a:lnTo>
                  <a:pt x="1" y="943"/>
                </a:lnTo>
                <a:lnTo>
                  <a:pt x="1369" y="7235"/>
                </a:lnTo>
                <a:lnTo>
                  <a:pt x="5685" y="6293"/>
                </a:lnTo>
                <a:lnTo>
                  <a:pt x="4317" y="1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0" name="Google Shape;4004;p72">
            <a:extLst>
              <a:ext uri="{FF2B5EF4-FFF2-40B4-BE49-F238E27FC236}">
                <a16:creationId xmlns:a16="http://schemas.microsoft.com/office/drawing/2014/main" id="{1150115D-C01B-473D-87E7-E8C6AC7C71FD}"/>
              </a:ext>
            </a:extLst>
          </p:cNvPr>
          <p:cNvSpPr/>
          <p:nvPr/>
        </p:nvSpPr>
        <p:spPr>
          <a:xfrm>
            <a:off x="5144599" y="2957371"/>
            <a:ext cx="92249" cy="110833"/>
          </a:xfrm>
          <a:custGeom>
            <a:avLst/>
            <a:gdLst/>
            <a:ahLst/>
            <a:cxnLst/>
            <a:rect l="l" t="t" r="r" b="b"/>
            <a:pathLst>
              <a:path w="5685" h="7205" extrusionOk="0">
                <a:moveTo>
                  <a:pt x="4317" y="0"/>
                </a:moveTo>
                <a:lnTo>
                  <a:pt x="1" y="943"/>
                </a:lnTo>
                <a:lnTo>
                  <a:pt x="1369" y="7204"/>
                </a:lnTo>
                <a:lnTo>
                  <a:pt x="5685" y="6262"/>
                </a:lnTo>
                <a:lnTo>
                  <a:pt x="4317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1" name="Google Shape;4005;p72">
            <a:extLst>
              <a:ext uri="{FF2B5EF4-FFF2-40B4-BE49-F238E27FC236}">
                <a16:creationId xmlns:a16="http://schemas.microsoft.com/office/drawing/2014/main" id="{C628DCDF-3F97-44BB-8A78-EDF597E13282}"/>
              </a:ext>
            </a:extLst>
          </p:cNvPr>
          <p:cNvSpPr/>
          <p:nvPr/>
        </p:nvSpPr>
        <p:spPr>
          <a:xfrm>
            <a:off x="5069144" y="2973262"/>
            <a:ext cx="91763" cy="110833"/>
          </a:xfrm>
          <a:custGeom>
            <a:avLst/>
            <a:gdLst/>
            <a:ahLst/>
            <a:cxnLst/>
            <a:rect l="l" t="t" r="r" b="b"/>
            <a:pathLst>
              <a:path w="5655" h="7205" extrusionOk="0">
                <a:moveTo>
                  <a:pt x="4286" y="1"/>
                </a:moveTo>
                <a:lnTo>
                  <a:pt x="0" y="943"/>
                </a:lnTo>
                <a:lnTo>
                  <a:pt x="1368" y="7205"/>
                </a:lnTo>
                <a:lnTo>
                  <a:pt x="5654" y="6262"/>
                </a:lnTo>
                <a:lnTo>
                  <a:pt x="4286" y="1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2" name="Google Shape;4006;p72">
            <a:extLst>
              <a:ext uri="{FF2B5EF4-FFF2-40B4-BE49-F238E27FC236}">
                <a16:creationId xmlns:a16="http://schemas.microsoft.com/office/drawing/2014/main" id="{A4D4B012-4A17-4BCC-B978-C5B3691AD88C}"/>
              </a:ext>
            </a:extLst>
          </p:cNvPr>
          <p:cNvSpPr/>
          <p:nvPr/>
        </p:nvSpPr>
        <p:spPr>
          <a:xfrm>
            <a:off x="5069144" y="2973262"/>
            <a:ext cx="91763" cy="110833"/>
          </a:xfrm>
          <a:custGeom>
            <a:avLst/>
            <a:gdLst/>
            <a:ahLst/>
            <a:cxnLst/>
            <a:rect l="l" t="t" r="r" b="b"/>
            <a:pathLst>
              <a:path w="5655" h="7205" extrusionOk="0">
                <a:moveTo>
                  <a:pt x="4286" y="1"/>
                </a:moveTo>
                <a:lnTo>
                  <a:pt x="0" y="943"/>
                </a:lnTo>
                <a:lnTo>
                  <a:pt x="1368" y="7205"/>
                </a:lnTo>
                <a:lnTo>
                  <a:pt x="5654" y="6262"/>
                </a:lnTo>
                <a:lnTo>
                  <a:pt x="4286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3" name="Google Shape;4007;p72">
            <a:extLst>
              <a:ext uri="{FF2B5EF4-FFF2-40B4-BE49-F238E27FC236}">
                <a16:creationId xmlns:a16="http://schemas.microsoft.com/office/drawing/2014/main" id="{76033D1E-10A1-4BF3-87D7-486A4F23EEB7}"/>
              </a:ext>
            </a:extLst>
          </p:cNvPr>
          <p:cNvSpPr/>
          <p:nvPr/>
        </p:nvSpPr>
        <p:spPr>
          <a:xfrm>
            <a:off x="5144599" y="2957371"/>
            <a:ext cx="92249" cy="110833"/>
          </a:xfrm>
          <a:custGeom>
            <a:avLst/>
            <a:gdLst/>
            <a:ahLst/>
            <a:cxnLst/>
            <a:rect l="l" t="t" r="r" b="b"/>
            <a:pathLst>
              <a:path w="5685" h="7205" extrusionOk="0">
                <a:moveTo>
                  <a:pt x="4317" y="0"/>
                </a:moveTo>
                <a:lnTo>
                  <a:pt x="1" y="943"/>
                </a:lnTo>
                <a:lnTo>
                  <a:pt x="1369" y="7204"/>
                </a:lnTo>
                <a:lnTo>
                  <a:pt x="5685" y="6262"/>
                </a:lnTo>
                <a:lnTo>
                  <a:pt x="431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4" name="Google Shape;4008;p72">
            <a:extLst>
              <a:ext uri="{FF2B5EF4-FFF2-40B4-BE49-F238E27FC236}">
                <a16:creationId xmlns:a16="http://schemas.microsoft.com/office/drawing/2014/main" id="{CB9A14BB-71E7-4B04-803E-76AF1863DF5A}"/>
              </a:ext>
            </a:extLst>
          </p:cNvPr>
          <p:cNvSpPr/>
          <p:nvPr/>
        </p:nvSpPr>
        <p:spPr>
          <a:xfrm>
            <a:off x="5220556" y="2941465"/>
            <a:ext cx="92249" cy="111311"/>
          </a:xfrm>
          <a:custGeom>
            <a:avLst/>
            <a:gdLst/>
            <a:ahLst/>
            <a:cxnLst/>
            <a:rect l="l" t="t" r="r" b="b"/>
            <a:pathLst>
              <a:path w="5685" h="7236" extrusionOk="0">
                <a:moveTo>
                  <a:pt x="4317" y="1"/>
                </a:moveTo>
                <a:lnTo>
                  <a:pt x="1" y="943"/>
                </a:lnTo>
                <a:lnTo>
                  <a:pt x="1369" y="7235"/>
                </a:lnTo>
                <a:lnTo>
                  <a:pt x="5685" y="6293"/>
                </a:lnTo>
                <a:lnTo>
                  <a:pt x="4317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5" name="Google Shape;4009;p72">
            <a:extLst>
              <a:ext uri="{FF2B5EF4-FFF2-40B4-BE49-F238E27FC236}">
                <a16:creationId xmlns:a16="http://schemas.microsoft.com/office/drawing/2014/main" id="{0B7B8404-6F7C-4BC3-A8AB-67E24B60FE3F}"/>
              </a:ext>
            </a:extLst>
          </p:cNvPr>
          <p:cNvSpPr/>
          <p:nvPr/>
        </p:nvSpPr>
        <p:spPr>
          <a:xfrm>
            <a:off x="3208700" y="2820369"/>
            <a:ext cx="86342" cy="118772"/>
          </a:xfrm>
          <a:custGeom>
            <a:avLst/>
            <a:gdLst/>
            <a:ahLst/>
            <a:cxnLst/>
            <a:rect l="l" t="t" r="r" b="b"/>
            <a:pathLst>
              <a:path w="5321" h="7721" extrusionOk="0">
                <a:moveTo>
                  <a:pt x="1" y="0"/>
                </a:moveTo>
                <a:lnTo>
                  <a:pt x="1186" y="6323"/>
                </a:lnTo>
                <a:lnTo>
                  <a:pt x="2159" y="4560"/>
                </a:lnTo>
                <a:lnTo>
                  <a:pt x="4256" y="7721"/>
                </a:lnTo>
                <a:lnTo>
                  <a:pt x="5320" y="6991"/>
                </a:lnTo>
                <a:lnTo>
                  <a:pt x="3223" y="3861"/>
                </a:lnTo>
                <a:lnTo>
                  <a:pt x="5138" y="3557"/>
                </a:lnTo>
                <a:lnTo>
                  <a:pt x="1" y="0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6" name="Google Shape;2657;p49">
            <a:extLst>
              <a:ext uri="{FF2B5EF4-FFF2-40B4-BE49-F238E27FC236}">
                <a16:creationId xmlns:a16="http://schemas.microsoft.com/office/drawing/2014/main" id="{7CABEF49-CE40-473B-9EF7-2BE2D428FCA5}"/>
              </a:ext>
            </a:extLst>
          </p:cNvPr>
          <p:cNvSpPr txBox="1">
            <a:spLocks/>
          </p:cNvSpPr>
          <p:nvPr/>
        </p:nvSpPr>
        <p:spPr>
          <a:xfrm>
            <a:off x="2747532" y="1234314"/>
            <a:ext cx="4184601" cy="13190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6433D"/>
              </a:buClr>
              <a:buSzPts val="3000"/>
              <a:buFont typeface="Merriweather"/>
              <a:buNone/>
              <a:tabLst/>
              <a:defRPr/>
            </a:pPr>
            <a:r>
              <a:rPr kumimoji="0" lang="en-US" sz="5000" b="1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4275878600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8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9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8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4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3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6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9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5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8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1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4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7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0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3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6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9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2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5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8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1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4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0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3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6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9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2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5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8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4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0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3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6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9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2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5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1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4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7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0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3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6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9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2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5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8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1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4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7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0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3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6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9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5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8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4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0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3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6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9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2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5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8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1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4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7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0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3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6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9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2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5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8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1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4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7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0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3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6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9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2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5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8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4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0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3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6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9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2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5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8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1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4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7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0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3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6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9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2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5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8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1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4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7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0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3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6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9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2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5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8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4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0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3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6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9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2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5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8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1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4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7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0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3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6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9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2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5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8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1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4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7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0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3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6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9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2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5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8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1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4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7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0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3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6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9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2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5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8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1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0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3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6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9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2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5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8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1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4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0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3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6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9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2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5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8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1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4" dur="500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7" dur="5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0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3" dur="5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6" dur="500"/>
                                        <p:tgtEl>
                                          <p:spTgt spid="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9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2" dur="5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5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8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1" dur="5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4" dur="5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7" dur="5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0" dur="5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3" dur="5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6" dur="5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9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2" dur="5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5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8" dur="5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81" dur="5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84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87" dur="5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0" dur="50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3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6" dur="5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9" dur="5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02" dur="5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05" dur="5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08" dur="5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1" dur="5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4" dur="5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7" dur="5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8" fill="hold">
                            <p:stCondLst>
                              <p:cond delay="500"/>
                            </p:stCondLst>
                            <p:childTnLst>
                              <p:par>
                                <p:cTn id="81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1" dur="10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2" dur="100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3" dur="100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  <p:bldP spid="58" grpId="0" animBg="1"/>
      <p:bldP spid="59" grpId="0" animBg="1"/>
      <p:bldP spid="60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66" grpId="0" animBg="1"/>
      <p:bldP spid="67" grpId="0" animBg="1"/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6" grpId="0" animBg="1"/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85" grpId="0" animBg="1"/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94" grpId="0" animBg="1"/>
      <p:bldP spid="95" grpId="0" animBg="1"/>
      <p:bldP spid="96" grpId="0" animBg="1"/>
      <p:bldP spid="97" grpId="0" animBg="1"/>
      <p:bldP spid="98" grpId="0" animBg="1"/>
      <p:bldP spid="99" grpId="0" animBg="1"/>
      <p:bldP spid="100" grpId="0" animBg="1"/>
      <p:bldP spid="101" grpId="0" animBg="1"/>
      <p:bldP spid="102" grpId="0" animBg="1"/>
      <p:bldP spid="103" grpId="0" animBg="1"/>
      <p:bldP spid="104" grpId="0" animBg="1"/>
      <p:bldP spid="105" grpId="0" animBg="1"/>
      <p:bldP spid="106" grpId="0" animBg="1"/>
      <p:bldP spid="107" grpId="0" animBg="1"/>
      <p:bldP spid="108" grpId="0" animBg="1"/>
      <p:bldP spid="109" grpId="0" animBg="1"/>
      <p:bldP spid="110" grpId="0" animBg="1"/>
      <p:bldP spid="111" grpId="0" animBg="1"/>
      <p:bldP spid="112" grpId="0" animBg="1"/>
      <p:bldP spid="113" grpId="0" animBg="1"/>
      <p:bldP spid="114" grpId="0" animBg="1"/>
      <p:bldP spid="115" grpId="0" animBg="1"/>
      <p:bldP spid="116" grpId="0" animBg="1"/>
      <p:bldP spid="117" grpId="0" animBg="1"/>
      <p:bldP spid="118" grpId="0" animBg="1"/>
      <p:bldP spid="119" grpId="0" animBg="1"/>
      <p:bldP spid="120" grpId="0" animBg="1"/>
      <p:bldP spid="121" grpId="0" animBg="1"/>
      <p:bldP spid="122" grpId="0" animBg="1"/>
      <p:bldP spid="123" grpId="0" animBg="1"/>
      <p:bldP spid="124" grpId="0" animBg="1"/>
      <p:bldP spid="125" grpId="0" animBg="1"/>
      <p:bldP spid="126" grpId="0" animBg="1"/>
      <p:bldP spid="127" grpId="0" animBg="1"/>
      <p:bldP spid="128" grpId="0" animBg="1"/>
      <p:bldP spid="129" grpId="0" animBg="1"/>
      <p:bldP spid="130" grpId="0" animBg="1"/>
      <p:bldP spid="131" grpId="0" animBg="1"/>
      <p:bldP spid="132" grpId="0" animBg="1"/>
      <p:bldP spid="133" grpId="0" animBg="1"/>
      <p:bldP spid="134" grpId="0" animBg="1"/>
      <p:bldP spid="135" grpId="0" animBg="1"/>
      <p:bldP spid="136" grpId="0" animBg="1"/>
      <p:bldP spid="137" grpId="0" animBg="1"/>
      <p:bldP spid="138" grpId="0" animBg="1"/>
      <p:bldP spid="139" grpId="0" animBg="1"/>
      <p:bldP spid="140" grpId="0" animBg="1"/>
      <p:bldP spid="141" grpId="0" animBg="1"/>
      <p:bldP spid="142" grpId="0" animBg="1"/>
      <p:bldP spid="143" grpId="0" animBg="1"/>
      <p:bldP spid="144" grpId="0" animBg="1"/>
      <p:bldP spid="145" grpId="0" animBg="1"/>
      <p:bldP spid="146" grpId="0" animBg="1"/>
      <p:bldP spid="147" grpId="0" animBg="1"/>
      <p:bldP spid="148" grpId="0" animBg="1"/>
      <p:bldP spid="149" grpId="0" animBg="1"/>
      <p:bldP spid="150" grpId="0" animBg="1"/>
      <p:bldP spid="151" grpId="0" animBg="1"/>
      <p:bldP spid="152" grpId="0" animBg="1"/>
      <p:bldP spid="153" grpId="0" animBg="1"/>
      <p:bldP spid="154" grpId="0" animBg="1"/>
      <p:bldP spid="155" grpId="0" animBg="1"/>
      <p:bldP spid="156" grpId="0" animBg="1"/>
      <p:bldP spid="157" grpId="0" animBg="1"/>
      <p:bldP spid="158" grpId="0" animBg="1"/>
      <p:bldP spid="159" grpId="0" animBg="1"/>
      <p:bldP spid="160" grpId="0" animBg="1"/>
      <p:bldP spid="161" grpId="0" animBg="1"/>
      <p:bldP spid="162" grpId="0" animBg="1"/>
      <p:bldP spid="163" grpId="0" animBg="1"/>
      <p:bldP spid="164" grpId="0" animBg="1"/>
      <p:bldP spid="165" grpId="0" animBg="1"/>
      <p:bldP spid="166" grpId="0" animBg="1"/>
      <p:bldP spid="167" grpId="0" animBg="1"/>
      <p:bldP spid="168" grpId="0" animBg="1"/>
      <p:bldP spid="169" grpId="0" animBg="1"/>
      <p:bldP spid="170" grpId="0" animBg="1"/>
      <p:bldP spid="171" grpId="0" animBg="1"/>
      <p:bldP spid="172" grpId="0" animBg="1"/>
      <p:bldP spid="173" grpId="0" animBg="1"/>
      <p:bldP spid="174" grpId="0" animBg="1"/>
      <p:bldP spid="175" grpId="0" animBg="1"/>
      <p:bldP spid="176" grpId="0" animBg="1"/>
      <p:bldP spid="177" grpId="0" animBg="1"/>
      <p:bldP spid="178" grpId="0" animBg="1"/>
      <p:bldP spid="179" grpId="0" animBg="1"/>
      <p:bldP spid="180" grpId="0" animBg="1"/>
      <p:bldP spid="181" grpId="0" animBg="1"/>
      <p:bldP spid="182" grpId="0" animBg="1"/>
      <p:bldP spid="183" grpId="0" animBg="1"/>
      <p:bldP spid="184" grpId="0" animBg="1"/>
      <p:bldP spid="185" grpId="0" animBg="1"/>
      <p:bldP spid="186" grpId="0" animBg="1"/>
      <p:bldP spid="187" grpId="0" animBg="1"/>
      <p:bldP spid="188" grpId="0" animBg="1"/>
      <p:bldP spid="189" grpId="0" animBg="1"/>
      <p:bldP spid="190" grpId="0" animBg="1"/>
      <p:bldP spid="191" grpId="0" animBg="1"/>
      <p:bldP spid="192" grpId="0" animBg="1"/>
      <p:bldP spid="193" grpId="0" animBg="1"/>
      <p:bldP spid="194" grpId="0" animBg="1"/>
      <p:bldP spid="195" grpId="0" animBg="1"/>
      <p:bldP spid="196" grpId="0" animBg="1"/>
      <p:bldP spid="197" grpId="0" animBg="1"/>
      <p:bldP spid="198" grpId="0" animBg="1"/>
      <p:bldP spid="199" grpId="0" animBg="1"/>
      <p:bldP spid="200" grpId="0" animBg="1"/>
      <p:bldP spid="201" grpId="0" animBg="1"/>
      <p:bldP spid="202" grpId="0" animBg="1"/>
      <p:bldP spid="203" grpId="0" animBg="1"/>
      <p:bldP spid="204" grpId="0" animBg="1"/>
      <p:bldP spid="205" grpId="0" animBg="1"/>
      <p:bldP spid="206" grpId="0" animBg="1"/>
      <p:bldP spid="207" grpId="0" animBg="1"/>
      <p:bldP spid="208" grpId="0" animBg="1"/>
      <p:bldP spid="209" grpId="0" animBg="1"/>
      <p:bldP spid="210" grpId="0" animBg="1"/>
      <p:bldP spid="211" grpId="0" animBg="1"/>
      <p:bldP spid="212" grpId="0" animBg="1"/>
      <p:bldP spid="213" grpId="0" animBg="1"/>
      <p:bldP spid="214" grpId="0" animBg="1"/>
      <p:bldP spid="215" grpId="0" animBg="1"/>
      <p:bldP spid="216" grpId="0" animBg="1"/>
      <p:bldP spid="217" grpId="0" animBg="1"/>
      <p:bldP spid="218" grpId="0" animBg="1"/>
      <p:bldP spid="219" grpId="0" animBg="1"/>
      <p:bldP spid="220" grpId="0" animBg="1"/>
      <p:bldP spid="221" grpId="0" animBg="1"/>
      <p:bldP spid="222" grpId="0" animBg="1"/>
      <p:bldP spid="223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0" grpId="0" animBg="1"/>
      <p:bldP spid="231" grpId="0" animBg="1"/>
      <p:bldP spid="232" grpId="0" animBg="1"/>
      <p:bldP spid="233" grpId="0" animBg="1"/>
      <p:bldP spid="234" grpId="0" animBg="1"/>
      <p:bldP spid="235" grpId="0" animBg="1"/>
      <p:bldP spid="236" grpId="0" animBg="1"/>
      <p:bldP spid="237" grpId="0" animBg="1"/>
      <p:bldP spid="238" grpId="0" animBg="1"/>
      <p:bldP spid="239" grpId="0" animBg="1"/>
      <p:bldP spid="240" grpId="0" animBg="1"/>
      <p:bldP spid="241" grpId="0" animBg="1"/>
      <p:bldP spid="242" grpId="0" animBg="1"/>
      <p:bldP spid="243" grpId="0" animBg="1"/>
      <p:bldP spid="244" grpId="0" animBg="1"/>
      <p:bldP spid="245" grpId="0" animBg="1"/>
      <p:bldP spid="246" grpId="0" animBg="1"/>
      <p:bldP spid="247" grpId="0" animBg="1"/>
      <p:bldP spid="248" grpId="0" animBg="1"/>
      <p:bldP spid="249" grpId="0" animBg="1"/>
      <p:bldP spid="250" grpId="0" animBg="1"/>
      <p:bldP spid="251" grpId="0" animBg="1"/>
      <p:bldP spid="252" grpId="0" animBg="1"/>
      <p:bldP spid="253" grpId="0" animBg="1"/>
      <p:bldP spid="254" grpId="0" animBg="1"/>
      <p:bldP spid="255" grpId="0" animBg="1"/>
      <p:bldP spid="256" grpId="0" animBg="1"/>
      <p:bldP spid="257" grpId="0" animBg="1"/>
      <p:bldP spid="258" grpId="0" animBg="1"/>
      <p:bldP spid="259" grpId="0" animBg="1"/>
      <p:bldP spid="260" grpId="0" animBg="1"/>
      <p:bldP spid="261" grpId="0" animBg="1"/>
      <p:bldP spid="262" grpId="0" animBg="1"/>
      <p:bldP spid="263" grpId="0" animBg="1"/>
      <p:bldP spid="264" grpId="0" animBg="1"/>
      <p:bldP spid="265" grpId="0" animBg="1"/>
      <p:bldP spid="266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6" grpId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6">
            <a:extLst>
              <a:ext uri="{FF2B5EF4-FFF2-40B4-BE49-F238E27FC236}">
                <a16:creationId xmlns:a16="http://schemas.microsoft.com/office/drawing/2014/main" id="{7220359C-2E1B-4A0B-B8B8-49C6FABFAD7C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9251" y="986693"/>
            <a:ext cx="2895600" cy="2171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7" name="Picture 8" descr="Road trip GIFs - Get the best gif on GIFER">
            <a:extLst>
              <a:ext uri="{FF2B5EF4-FFF2-40B4-BE49-F238E27FC236}">
                <a16:creationId xmlns:a16="http://schemas.microsoft.com/office/drawing/2014/main" id="{7B2B0E84-0999-4E8D-B73F-592A99D28D38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24465" y="552685"/>
            <a:ext cx="2895600" cy="24323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8" name="Picture 12" descr="Sleighed it | Christmas graphics, Christmas illustration, Creative art">
            <a:extLst>
              <a:ext uri="{FF2B5EF4-FFF2-40B4-BE49-F238E27FC236}">
                <a16:creationId xmlns:a16="http://schemas.microsoft.com/office/drawing/2014/main" id="{B7C86525-2E8D-4816-B757-2C6856E9D379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54037" y="907269"/>
            <a:ext cx="2750755" cy="20630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9" name="Google Shape;1924;p44">
            <a:extLst>
              <a:ext uri="{FF2B5EF4-FFF2-40B4-BE49-F238E27FC236}">
                <a16:creationId xmlns:a16="http://schemas.microsoft.com/office/drawing/2014/main" id="{C71E0EE1-D638-4367-973C-4068F2009C64}"/>
              </a:ext>
            </a:extLst>
          </p:cNvPr>
          <p:cNvSpPr txBox="1">
            <a:spLocks/>
          </p:cNvSpPr>
          <p:nvPr/>
        </p:nvSpPr>
        <p:spPr>
          <a:xfrm>
            <a:off x="532955" y="2970335"/>
            <a:ext cx="2094741" cy="9998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139700" indent="0" algn="ctr">
              <a:lnSpc>
                <a:spcPct val="150000"/>
              </a:lnSpc>
              <a:buNone/>
            </a:pP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Tốc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độ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của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ôtô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là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36 km/h</a:t>
            </a:r>
            <a:endParaRPr lang="vi-VN" sz="2000" b="0" i="0" dirty="0">
              <a:solidFill>
                <a:schemeClr val="accent5">
                  <a:lumMod val="25000"/>
                </a:schemeClr>
              </a:solidFill>
              <a:effectLst/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</p:txBody>
      </p:sp>
      <p:sp>
        <p:nvSpPr>
          <p:cNvPr id="40" name="Google Shape;1924;p44">
            <a:extLst>
              <a:ext uri="{FF2B5EF4-FFF2-40B4-BE49-F238E27FC236}">
                <a16:creationId xmlns:a16="http://schemas.microsoft.com/office/drawing/2014/main" id="{361289F9-EAA5-49F6-A17F-241BA9073567}"/>
              </a:ext>
            </a:extLst>
          </p:cNvPr>
          <p:cNvSpPr txBox="1">
            <a:spLocks/>
          </p:cNvSpPr>
          <p:nvPr/>
        </p:nvSpPr>
        <p:spPr>
          <a:xfrm>
            <a:off x="3448258" y="2984989"/>
            <a:ext cx="2477586" cy="9998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139700" indent="0" algn="ctr">
              <a:lnSpc>
                <a:spcPct val="150000"/>
              </a:lnSpc>
              <a:buNone/>
            </a:pP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Tốc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độ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của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xe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đạp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là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10,8 km/h</a:t>
            </a:r>
            <a:endParaRPr lang="vi-VN" sz="2000" b="0" i="0" dirty="0">
              <a:solidFill>
                <a:schemeClr val="accent5">
                  <a:lumMod val="25000"/>
                </a:schemeClr>
              </a:solidFill>
              <a:effectLst/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</p:txBody>
      </p:sp>
      <p:sp>
        <p:nvSpPr>
          <p:cNvPr id="41" name="Google Shape;1924;p44">
            <a:extLst>
              <a:ext uri="{FF2B5EF4-FFF2-40B4-BE49-F238E27FC236}">
                <a16:creationId xmlns:a16="http://schemas.microsoft.com/office/drawing/2014/main" id="{4EC54018-C939-46B4-8870-CEB0D4E03823}"/>
              </a:ext>
            </a:extLst>
          </p:cNvPr>
          <p:cNvSpPr txBox="1">
            <a:spLocks/>
          </p:cNvSpPr>
          <p:nvPr/>
        </p:nvSpPr>
        <p:spPr>
          <a:xfrm>
            <a:off x="6456071" y="2970334"/>
            <a:ext cx="2617867" cy="9998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139700" indent="0" algn="ctr">
              <a:lnSpc>
                <a:spcPct val="150000"/>
              </a:lnSpc>
              <a:buNone/>
            </a:pP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Tốc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độ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của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tàu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hỏa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là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10 m/s</a:t>
            </a:r>
            <a:endParaRPr lang="vi-VN" sz="2000" b="0" i="0" dirty="0">
              <a:solidFill>
                <a:schemeClr val="accent5">
                  <a:lumMod val="25000"/>
                </a:schemeClr>
              </a:solidFill>
              <a:effectLst/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</p:txBody>
      </p:sp>
      <p:sp>
        <p:nvSpPr>
          <p:cNvPr id="42" name="Google Shape;1924;p44">
            <a:extLst>
              <a:ext uri="{FF2B5EF4-FFF2-40B4-BE49-F238E27FC236}">
                <a16:creationId xmlns:a16="http://schemas.microsoft.com/office/drawing/2014/main" id="{763CE864-B6B1-4D36-B075-C635FFC0308E}"/>
              </a:ext>
            </a:extLst>
          </p:cNvPr>
          <p:cNvSpPr txBox="1">
            <a:spLocks/>
          </p:cNvSpPr>
          <p:nvPr/>
        </p:nvSpPr>
        <p:spPr>
          <a:xfrm>
            <a:off x="1877619" y="4033520"/>
            <a:ext cx="5388762" cy="9998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139700" indent="0" algn="ctr">
              <a:lnSpc>
                <a:spcPct val="150000"/>
              </a:lnSpc>
              <a:buNone/>
            </a:pPr>
            <a:r>
              <a:rPr lang="en-US" sz="2800" dirty="0" err="1">
                <a:solidFill>
                  <a:srgbClr val="16433D"/>
                </a:solidFill>
                <a:latin typeface="Merriweather" panose="00000500000000000000" pitchFamily="2" charset="-93"/>
                <a:cs typeface="#9Slide03 Arima Madurai Black" panose="00000A00000000000000" pitchFamily="2" charset="-93"/>
              </a:rPr>
              <a:t>Những</a:t>
            </a:r>
            <a:r>
              <a:rPr lang="en-US" sz="2800" dirty="0">
                <a:solidFill>
                  <a:srgbClr val="16433D"/>
                </a:solidFill>
                <a:latin typeface="Merriweather" panose="000005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800" dirty="0" err="1">
                <a:solidFill>
                  <a:srgbClr val="16433D"/>
                </a:solidFill>
                <a:latin typeface="Merriweather" panose="00000500000000000000" pitchFamily="2" charset="-93"/>
                <a:cs typeface="#9Slide03 Arima Madurai Black" panose="00000A00000000000000" pitchFamily="2" charset="-93"/>
              </a:rPr>
              <a:t>điều</a:t>
            </a:r>
            <a:r>
              <a:rPr lang="en-US" sz="2800" dirty="0">
                <a:solidFill>
                  <a:srgbClr val="16433D"/>
                </a:solidFill>
                <a:latin typeface="Merriweather" panose="000005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800" dirty="0" err="1">
                <a:solidFill>
                  <a:srgbClr val="16433D"/>
                </a:solidFill>
                <a:latin typeface="Merriweather" panose="00000500000000000000" pitchFamily="2" charset="-93"/>
                <a:cs typeface="#9Slide03 Arima Madurai Black" panose="00000A00000000000000" pitchFamily="2" charset="-93"/>
              </a:rPr>
              <a:t>trên</a:t>
            </a:r>
            <a:r>
              <a:rPr lang="en-US" sz="2800" dirty="0">
                <a:solidFill>
                  <a:srgbClr val="16433D"/>
                </a:solidFill>
                <a:latin typeface="Merriweather" panose="000005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800" dirty="0" err="1">
                <a:solidFill>
                  <a:srgbClr val="16433D"/>
                </a:solidFill>
                <a:latin typeface="Merriweather" panose="00000500000000000000" pitchFamily="2" charset="-93"/>
                <a:cs typeface="#9Slide03 Arima Madurai Black" panose="00000A00000000000000" pitchFamily="2" charset="-93"/>
              </a:rPr>
              <a:t>cho</a:t>
            </a:r>
            <a:r>
              <a:rPr lang="en-US" sz="2800" dirty="0">
                <a:solidFill>
                  <a:srgbClr val="16433D"/>
                </a:solidFill>
                <a:latin typeface="Merriweather" panose="000005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800" dirty="0" err="1">
                <a:solidFill>
                  <a:srgbClr val="16433D"/>
                </a:solidFill>
                <a:latin typeface="Merriweather" panose="00000500000000000000" pitchFamily="2" charset="-93"/>
                <a:cs typeface="#9Slide03 Arima Madurai Black" panose="00000A00000000000000" pitchFamily="2" charset="-93"/>
              </a:rPr>
              <a:t>biết</a:t>
            </a:r>
            <a:r>
              <a:rPr lang="en-US" sz="2800" dirty="0">
                <a:solidFill>
                  <a:srgbClr val="16433D"/>
                </a:solidFill>
                <a:latin typeface="Merriweather" panose="000005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800" dirty="0" err="1">
                <a:solidFill>
                  <a:srgbClr val="16433D"/>
                </a:solidFill>
                <a:latin typeface="Merriweather" panose="00000500000000000000" pitchFamily="2" charset="-93"/>
                <a:cs typeface="#9Slide03 Arima Madurai Black" panose="00000A00000000000000" pitchFamily="2" charset="-93"/>
              </a:rPr>
              <a:t>gì</a:t>
            </a:r>
            <a:r>
              <a:rPr lang="en-US" sz="2800" dirty="0">
                <a:solidFill>
                  <a:srgbClr val="16433D"/>
                </a:solidFill>
                <a:latin typeface="Merriweather" panose="00000500000000000000" pitchFamily="2" charset="-93"/>
                <a:cs typeface="#9Slide03 Arima Madurai Black" panose="00000A00000000000000" pitchFamily="2" charset="-93"/>
              </a:rPr>
              <a:t>?</a:t>
            </a:r>
            <a:endParaRPr lang="vi-VN" sz="2800" b="0" i="0" dirty="0">
              <a:solidFill>
                <a:srgbClr val="16433D"/>
              </a:solidFill>
              <a:effectLst/>
              <a:latin typeface="Merriweather" panose="00000500000000000000" pitchFamily="2" charset="-93"/>
              <a:cs typeface="#9Slide03 Arima Madurai Black" panose="00000A00000000000000" pitchFamily="2" charset="-93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  <p:bldP spid="40" grpId="0"/>
      <p:bldP spid="41" grpId="0"/>
      <p:bldP spid="42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6">
            <a:extLst>
              <a:ext uri="{FF2B5EF4-FFF2-40B4-BE49-F238E27FC236}">
                <a16:creationId xmlns:a16="http://schemas.microsoft.com/office/drawing/2014/main" id="{4C580BBC-E491-4C1C-9BFB-6421BD8F9E80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14435" y="777337"/>
            <a:ext cx="2895600" cy="2171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8" descr="Road trip GIFs - Get the best gif on GIFER">
            <a:extLst>
              <a:ext uri="{FF2B5EF4-FFF2-40B4-BE49-F238E27FC236}">
                <a16:creationId xmlns:a16="http://schemas.microsoft.com/office/drawing/2014/main" id="{48BEB01A-BDFA-449A-BAAE-DFB0131CFCD2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81480" y="371914"/>
            <a:ext cx="2895600" cy="24323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12" descr="Sleighed it | Christmas graphics, Christmas illustration, Creative art">
            <a:extLst>
              <a:ext uri="{FF2B5EF4-FFF2-40B4-BE49-F238E27FC236}">
                <a16:creationId xmlns:a16="http://schemas.microsoft.com/office/drawing/2014/main" id="{932E7E8B-F5C8-42FE-977E-BCA424C3EA41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11052" y="777337"/>
            <a:ext cx="2750755" cy="20630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Google Shape;1924;p44">
            <a:extLst>
              <a:ext uri="{FF2B5EF4-FFF2-40B4-BE49-F238E27FC236}">
                <a16:creationId xmlns:a16="http://schemas.microsoft.com/office/drawing/2014/main" id="{98CBE421-EF65-4AC8-98BA-9592F9430BBB}"/>
              </a:ext>
            </a:extLst>
          </p:cNvPr>
          <p:cNvSpPr txBox="1">
            <a:spLocks/>
          </p:cNvSpPr>
          <p:nvPr/>
        </p:nvSpPr>
        <p:spPr>
          <a:xfrm>
            <a:off x="390487" y="2805722"/>
            <a:ext cx="2477586" cy="1562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139700" indent="0" algn="ctr">
              <a:lnSpc>
                <a:spcPct val="150000"/>
              </a:lnSpc>
              <a:buNone/>
            </a:pP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Tốc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độ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của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ôtô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là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36 km/h -</a:t>
            </a:r>
            <a:r>
              <a:rPr lang="vi-VN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một giờ, ô tô đi được 36km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.</a:t>
            </a:r>
            <a:endParaRPr lang="vi-VN" sz="2000" dirty="0">
              <a:solidFill>
                <a:schemeClr val="accent5">
                  <a:lumMod val="25000"/>
                </a:schemeClr>
              </a:solidFill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</p:txBody>
      </p:sp>
      <p:sp>
        <p:nvSpPr>
          <p:cNvPr id="15" name="Google Shape;1924;p44">
            <a:extLst>
              <a:ext uri="{FF2B5EF4-FFF2-40B4-BE49-F238E27FC236}">
                <a16:creationId xmlns:a16="http://schemas.microsoft.com/office/drawing/2014/main" id="{0554029D-AE05-46D1-8913-25C738A938CC}"/>
              </a:ext>
            </a:extLst>
          </p:cNvPr>
          <p:cNvSpPr txBox="1">
            <a:spLocks/>
          </p:cNvSpPr>
          <p:nvPr/>
        </p:nvSpPr>
        <p:spPr>
          <a:xfrm>
            <a:off x="3196266" y="2804218"/>
            <a:ext cx="2870656" cy="9998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139700" indent="0" algn="ctr">
              <a:lnSpc>
                <a:spcPct val="150000"/>
              </a:lnSpc>
              <a:buNone/>
            </a:pP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Tốc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độ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của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xe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đạp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là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10,8 km/h - </a:t>
            </a:r>
            <a:r>
              <a:rPr lang="vi-VN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một giờ, người đi xe đạp đi được </a:t>
            </a:r>
            <a:r>
              <a:rPr lang="vi-VN" sz="2000" dirty="0" smtClean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l0</a:t>
            </a:r>
            <a:r>
              <a:rPr lang="en-US" sz="2000" dirty="0" smtClean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,</a:t>
            </a:r>
            <a:r>
              <a:rPr lang="vi-VN" sz="2000" dirty="0" smtClean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8km</a:t>
            </a:r>
            <a:r>
              <a:rPr lang="vi-VN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.</a:t>
            </a:r>
          </a:p>
        </p:txBody>
      </p:sp>
      <p:sp>
        <p:nvSpPr>
          <p:cNvPr id="16" name="Google Shape;1924;p44">
            <a:extLst>
              <a:ext uri="{FF2B5EF4-FFF2-40B4-BE49-F238E27FC236}">
                <a16:creationId xmlns:a16="http://schemas.microsoft.com/office/drawing/2014/main" id="{7FB8AECB-8492-4C58-9020-E19C5E7F4C6E}"/>
              </a:ext>
            </a:extLst>
          </p:cNvPr>
          <p:cNvSpPr txBox="1">
            <a:spLocks/>
          </p:cNvSpPr>
          <p:nvPr/>
        </p:nvSpPr>
        <p:spPr>
          <a:xfrm>
            <a:off x="6211052" y="2867756"/>
            <a:ext cx="2783563" cy="14385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139700" indent="0" algn="ctr">
              <a:lnSpc>
                <a:spcPct val="150000"/>
              </a:lnSpc>
              <a:buNone/>
            </a:pP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Tốc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độ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của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tàu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hỏa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là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10 m/s - </a:t>
            </a:r>
            <a:r>
              <a:rPr lang="vi-VN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một giây, xe lửa đi được l0m.</a:t>
            </a:r>
          </a:p>
        </p:txBody>
      </p:sp>
    </p:spTree>
    <p:extLst>
      <p:ext uri="{BB962C8B-B14F-4D97-AF65-F5344CB8AC3E}">
        <p14:creationId xmlns:p14="http://schemas.microsoft.com/office/powerpoint/2010/main" val="180556033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5" grpId="0"/>
      <p:bldP spid="16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A1746A10-E036-4BA0-A38C-2485CF242752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DF2E9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8" name="Google Shape;1770;p42">
            <a:extLst>
              <a:ext uri="{FF2B5EF4-FFF2-40B4-BE49-F238E27FC236}">
                <a16:creationId xmlns:a16="http://schemas.microsoft.com/office/drawing/2014/main" id="{BA78B6DB-75E2-4ADF-9B02-A5AB4AB43173}"/>
              </a:ext>
            </a:extLst>
          </p:cNvPr>
          <p:cNvSpPr txBox="1">
            <a:spLocks/>
          </p:cNvSpPr>
          <p:nvPr/>
        </p:nvSpPr>
        <p:spPr>
          <a:xfrm>
            <a:off x="-178748" y="108489"/>
            <a:ext cx="1072324" cy="7171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Merriweather"/>
              <a:buNone/>
              <a:defRPr sz="80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Merriweather"/>
              <a:buNone/>
              <a:defRPr sz="35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1A77B"/>
              </a:buClr>
              <a:buSzPts val="3500"/>
              <a:buFont typeface="Merriweather"/>
              <a:buNone/>
              <a:tabLst/>
              <a:defRPr/>
            </a:pPr>
            <a:r>
              <a:rPr kumimoji="0" lang="en" sz="4400" b="1" i="0" u="none" strike="noStrike" kern="0" cap="none" spc="0" normalizeH="0" baseline="0" noProof="0" dirty="0">
                <a:ln>
                  <a:noFill/>
                </a:ln>
                <a:solidFill>
                  <a:srgbClr val="E1A77B"/>
                </a:solidFill>
                <a:effectLst/>
                <a:uLnTx/>
                <a:uFillTx/>
                <a:latin typeface="Merriweather"/>
                <a:sym typeface="Merriweather"/>
              </a:rPr>
              <a:t>I.</a:t>
            </a:r>
          </a:p>
        </p:txBody>
      </p:sp>
      <p:sp>
        <p:nvSpPr>
          <p:cNvPr id="9" name="Google Shape;1771;p42">
            <a:extLst>
              <a:ext uri="{FF2B5EF4-FFF2-40B4-BE49-F238E27FC236}">
                <a16:creationId xmlns:a16="http://schemas.microsoft.com/office/drawing/2014/main" id="{DFCD1AFC-8B6F-49AB-A13F-2E6F2A957CB1}"/>
              </a:ext>
            </a:extLst>
          </p:cNvPr>
          <p:cNvSpPr txBox="1">
            <a:spLocks/>
          </p:cNvSpPr>
          <p:nvPr/>
        </p:nvSpPr>
        <p:spPr>
          <a:xfrm>
            <a:off x="634468" y="108489"/>
            <a:ext cx="2922393" cy="600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6433D"/>
              </a:buClr>
              <a:buSzPts val="990"/>
              <a:buFont typeface="Merriweather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16433D"/>
                </a:solidFill>
                <a:effectLst/>
                <a:uLnTx/>
                <a:uFillTx/>
                <a:latin typeface="Merriweather"/>
                <a:sym typeface="Merriweather"/>
              </a:rPr>
              <a:t>KHÁI NIỆM TỐC ĐỘ</a:t>
            </a:r>
          </a:p>
        </p:txBody>
      </p:sp>
      <p:sp>
        <p:nvSpPr>
          <p:cNvPr id="7" name="Google Shape;1785;p44">
            <a:extLst>
              <a:ext uri="{FF2B5EF4-FFF2-40B4-BE49-F238E27FC236}">
                <a16:creationId xmlns:a16="http://schemas.microsoft.com/office/drawing/2014/main" id="{44E4BE4F-15CE-4946-ACD4-0A25AE9CD81F}"/>
              </a:ext>
            </a:extLst>
          </p:cNvPr>
          <p:cNvSpPr/>
          <p:nvPr/>
        </p:nvSpPr>
        <p:spPr>
          <a:xfrm>
            <a:off x="5678175" y="5138832"/>
            <a:ext cx="3465825" cy="3783"/>
          </a:xfrm>
          <a:custGeom>
            <a:avLst/>
            <a:gdLst/>
            <a:ahLst/>
            <a:cxnLst/>
            <a:rect l="l" t="t" r="r" b="b"/>
            <a:pathLst>
              <a:path w="184132" h="201" extrusionOk="0">
                <a:moveTo>
                  <a:pt x="92066" y="1"/>
                </a:moveTo>
                <a:cubicBezTo>
                  <a:pt x="41230" y="1"/>
                  <a:pt x="0" y="34"/>
                  <a:pt x="0" y="101"/>
                </a:cubicBezTo>
                <a:cubicBezTo>
                  <a:pt x="0" y="167"/>
                  <a:pt x="41230" y="201"/>
                  <a:pt x="92066" y="201"/>
                </a:cubicBezTo>
                <a:cubicBezTo>
                  <a:pt x="142902" y="201"/>
                  <a:pt x="184132" y="167"/>
                  <a:pt x="184132" y="101"/>
                </a:cubicBezTo>
                <a:cubicBezTo>
                  <a:pt x="184132" y="34"/>
                  <a:pt x="142936" y="1"/>
                  <a:pt x="9206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" name="Google Shape;1786;p44">
            <a:extLst>
              <a:ext uri="{FF2B5EF4-FFF2-40B4-BE49-F238E27FC236}">
                <a16:creationId xmlns:a16="http://schemas.microsoft.com/office/drawing/2014/main" id="{071A949B-C70E-4A78-AA43-7A3078C0BF85}"/>
              </a:ext>
            </a:extLst>
          </p:cNvPr>
          <p:cNvSpPr/>
          <p:nvPr/>
        </p:nvSpPr>
        <p:spPr>
          <a:xfrm>
            <a:off x="5870936" y="4357134"/>
            <a:ext cx="365420" cy="783600"/>
          </a:xfrm>
          <a:custGeom>
            <a:avLst/>
            <a:gdLst/>
            <a:ahLst/>
            <a:cxnLst/>
            <a:rect l="l" t="t" r="r" b="b"/>
            <a:pathLst>
              <a:path w="19414" h="41631" extrusionOk="0">
                <a:moveTo>
                  <a:pt x="200" y="1"/>
                </a:moveTo>
                <a:lnTo>
                  <a:pt x="200" y="1"/>
                </a:lnTo>
                <a:cubicBezTo>
                  <a:pt x="0" y="3537"/>
                  <a:pt x="767" y="7039"/>
                  <a:pt x="2435" y="10175"/>
                </a:cubicBezTo>
                <a:cubicBezTo>
                  <a:pt x="3069" y="11442"/>
                  <a:pt x="3869" y="12643"/>
                  <a:pt x="4103" y="14044"/>
                </a:cubicBezTo>
                <a:cubicBezTo>
                  <a:pt x="4437" y="16313"/>
                  <a:pt x="3169" y="18614"/>
                  <a:pt x="3736" y="20849"/>
                </a:cubicBezTo>
                <a:cubicBezTo>
                  <a:pt x="4370" y="23418"/>
                  <a:pt x="7239" y="25119"/>
                  <a:pt x="7372" y="27721"/>
                </a:cubicBezTo>
                <a:cubicBezTo>
                  <a:pt x="7472" y="29956"/>
                  <a:pt x="5537" y="31890"/>
                  <a:pt x="5704" y="34092"/>
                </a:cubicBezTo>
                <a:cubicBezTo>
                  <a:pt x="5804" y="35059"/>
                  <a:pt x="6138" y="35960"/>
                  <a:pt x="6705" y="36727"/>
                </a:cubicBezTo>
                <a:cubicBezTo>
                  <a:pt x="8378" y="39516"/>
                  <a:pt x="10826" y="41466"/>
                  <a:pt x="14555" y="41466"/>
                </a:cubicBezTo>
                <a:cubicBezTo>
                  <a:pt x="14618" y="41466"/>
                  <a:pt x="14681" y="41465"/>
                  <a:pt x="14744" y="41464"/>
                </a:cubicBezTo>
                <a:lnTo>
                  <a:pt x="19414" y="41631"/>
                </a:lnTo>
                <a:lnTo>
                  <a:pt x="16212" y="30823"/>
                </a:lnTo>
                <a:cubicBezTo>
                  <a:pt x="16645" y="29289"/>
                  <a:pt x="15611" y="27721"/>
                  <a:pt x="14477" y="26653"/>
                </a:cubicBezTo>
                <a:cubicBezTo>
                  <a:pt x="13343" y="25553"/>
                  <a:pt x="12009" y="24519"/>
                  <a:pt x="11408" y="23051"/>
                </a:cubicBezTo>
                <a:cubicBezTo>
                  <a:pt x="10474" y="20682"/>
                  <a:pt x="11742" y="17580"/>
                  <a:pt x="10107" y="15612"/>
                </a:cubicBezTo>
                <a:cubicBezTo>
                  <a:pt x="9173" y="14445"/>
                  <a:pt x="7472" y="14044"/>
                  <a:pt x="6605" y="12777"/>
                </a:cubicBezTo>
                <a:cubicBezTo>
                  <a:pt x="6204" y="12110"/>
                  <a:pt x="5971" y="11342"/>
                  <a:pt x="5838" y="10575"/>
                </a:cubicBezTo>
                <a:cubicBezTo>
                  <a:pt x="4937" y="6606"/>
                  <a:pt x="3002" y="2936"/>
                  <a:pt x="200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" name="Google Shape;1787;p44">
            <a:extLst>
              <a:ext uri="{FF2B5EF4-FFF2-40B4-BE49-F238E27FC236}">
                <a16:creationId xmlns:a16="http://schemas.microsoft.com/office/drawing/2014/main" id="{2AAFAA6A-AD46-47E9-B87A-7D99531EB3E7}"/>
              </a:ext>
            </a:extLst>
          </p:cNvPr>
          <p:cNvSpPr/>
          <p:nvPr/>
        </p:nvSpPr>
        <p:spPr>
          <a:xfrm>
            <a:off x="5870936" y="4357134"/>
            <a:ext cx="365420" cy="783600"/>
          </a:xfrm>
          <a:custGeom>
            <a:avLst/>
            <a:gdLst/>
            <a:ahLst/>
            <a:cxnLst/>
            <a:rect l="l" t="t" r="r" b="b"/>
            <a:pathLst>
              <a:path w="19414" h="41631" extrusionOk="0">
                <a:moveTo>
                  <a:pt x="200" y="1"/>
                </a:moveTo>
                <a:lnTo>
                  <a:pt x="200" y="1"/>
                </a:lnTo>
                <a:cubicBezTo>
                  <a:pt x="0" y="3537"/>
                  <a:pt x="767" y="7039"/>
                  <a:pt x="2435" y="10175"/>
                </a:cubicBezTo>
                <a:cubicBezTo>
                  <a:pt x="3069" y="11442"/>
                  <a:pt x="3869" y="12643"/>
                  <a:pt x="4103" y="14044"/>
                </a:cubicBezTo>
                <a:cubicBezTo>
                  <a:pt x="4437" y="16313"/>
                  <a:pt x="3169" y="18614"/>
                  <a:pt x="3736" y="20849"/>
                </a:cubicBezTo>
                <a:cubicBezTo>
                  <a:pt x="4370" y="23418"/>
                  <a:pt x="7239" y="25119"/>
                  <a:pt x="7372" y="27721"/>
                </a:cubicBezTo>
                <a:cubicBezTo>
                  <a:pt x="7472" y="29956"/>
                  <a:pt x="5537" y="31890"/>
                  <a:pt x="5704" y="34092"/>
                </a:cubicBezTo>
                <a:cubicBezTo>
                  <a:pt x="5804" y="35059"/>
                  <a:pt x="6138" y="35960"/>
                  <a:pt x="6705" y="36727"/>
                </a:cubicBezTo>
                <a:cubicBezTo>
                  <a:pt x="8378" y="39516"/>
                  <a:pt x="10826" y="41466"/>
                  <a:pt x="14555" y="41466"/>
                </a:cubicBezTo>
                <a:cubicBezTo>
                  <a:pt x="14618" y="41466"/>
                  <a:pt x="14681" y="41465"/>
                  <a:pt x="14744" y="41464"/>
                </a:cubicBezTo>
                <a:lnTo>
                  <a:pt x="19414" y="41631"/>
                </a:lnTo>
                <a:lnTo>
                  <a:pt x="16212" y="30823"/>
                </a:lnTo>
                <a:cubicBezTo>
                  <a:pt x="16645" y="29289"/>
                  <a:pt x="15611" y="27721"/>
                  <a:pt x="14477" y="26653"/>
                </a:cubicBezTo>
                <a:cubicBezTo>
                  <a:pt x="13343" y="25553"/>
                  <a:pt x="12009" y="24519"/>
                  <a:pt x="11408" y="23051"/>
                </a:cubicBezTo>
                <a:cubicBezTo>
                  <a:pt x="10474" y="20682"/>
                  <a:pt x="11742" y="17580"/>
                  <a:pt x="10107" y="15612"/>
                </a:cubicBezTo>
                <a:cubicBezTo>
                  <a:pt x="9173" y="14445"/>
                  <a:pt x="7472" y="14044"/>
                  <a:pt x="6605" y="12777"/>
                </a:cubicBezTo>
                <a:cubicBezTo>
                  <a:pt x="6204" y="12110"/>
                  <a:pt x="5971" y="11342"/>
                  <a:pt x="5838" y="10575"/>
                </a:cubicBezTo>
                <a:cubicBezTo>
                  <a:pt x="4937" y="6606"/>
                  <a:pt x="3002" y="2936"/>
                  <a:pt x="200" y="1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" name="Google Shape;1788;p44">
            <a:extLst>
              <a:ext uri="{FF2B5EF4-FFF2-40B4-BE49-F238E27FC236}">
                <a16:creationId xmlns:a16="http://schemas.microsoft.com/office/drawing/2014/main" id="{A709987F-2523-49CD-BD2F-107938D1479A}"/>
              </a:ext>
            </a:extLst>
          </p:cNvPr>
          <p:cNvSpPr/>
          <p:nvPr/>
        </p:nvSpPr>
        <p:spPr>
          <a:xfrm>
            <a:off x="6209346" y="4055145"/>
            <a:ext cx="352244" cy="1088355"/>
          </a:xfrm>
          <a:custGeom>
            <a:avLst/>
            <a:gdLst/>
            <a:ahLst/>
            <a:cxnLst/>
            <a:rect l="l" t="t" r="r" b="b"/>
            <a:pathLst>
              <a:path w="18714" h="57822" extrusionOk="0">
                <a:moveTo>
                  <a:pt x="18047" y="0"/>
                </a:moveTo>
                <a:lnTo>
                  <a:pt x="17880" y="67"/>
                </a:lnTo>
                <a:cubicBezTo>
                  <a:pt x="16879" y="601"/>
                  <a:pt x="16045" y="1301"/>
                  <a:pt x="15378" y="2202"/>
                </a:cubicBezTo>
                <a:cubicBezTo>
                  <a:pt x="14711" y="3069"/>
                  <a:pt x="14211" y="4036"/>
                  <a:pt x="13844" y="5037"/>
                </a:cubicBezTo>
                <a:cubicBezTo>
                  <a:pt x="13043" y="7039"/>
                  <a:pt x="12776" y="9140"/>
                  <a:pt x="12376" y="11175"/>
                </a:cubicBezTo>
                <a:cubicBezTo>
                  <a:pt x="11976" y="13176"/>
                  <a:pt x="11475" y="15144"/>
                  <a:pt x="10475" y="16812"/>
                </a:cubicBezTo>
                <a:cubicBezTo>
                  <a:pt x="9941" y="17646"/>
                  <a:pt x="9341" y="18413"/>
                  <a:pt x="8807" y="19214"/>
                </a:cubicBezTo>
                <a:cubicBezTo>
                  <a:pt x="8206" y="20014"/>
                  <a:pt x="7806" y="20915"/>
                  <a:pt x="7639" y="21882"/>
                </a:cubicBezTo>
                <a:cubicBezTo>
                  <a:pt x="7339" y="23851"/>
                  <a:pt x="8440" y="25585"/>
                  <a:pt x="8206" y="27320"/>
                </a:cubicBezTo>
                <a:cubicBezTo>
                  <a:pt x="8106" y="28187"/>
                  <a:pt x="7839" y="29021"/>
                  <a:pt x="7372" y="29755"/>
                </a:cubicBezTo>
                <a:cubicBezTo>
                  <a:pt x="6972" y="30489"/>
                  <a:pt x="6472" y="31189"/>
                  <a:pt x="5971" y="31890"/>
                </a:cubicBezTo>
                <a:cubicBezTo>
                  <a:pt x="5504" y="32557"/>
                  <a:pt x="5071" y="33291"/>
                  <a:pt x="4737" y="34058"/>
                </a:cubicBezTo>
                <a:cubicBezTo>
                  <a:pt x="4404" y="34792"/>
                  <a:pt x="4204" y="35559"/>
                  <a:pt x="4170" y="36393"/>
                </a:cubicBezTo>
                <a:cubicBezTo>
                  <a:pt x="4037" y="37961"/>
                  <a:pt x="4270" y="39462"/>
                  <a:pt x="4170" y="40863"/>
                </a:cubicBezTo>
                <a:cubicBezTo>
                  <a:pt x="4037" y="42197"/>
                  <a:pt x="3636" y="43498"/>
                  <a:pt x="3003" y="44699"/>
                </a:cubicBezTo>
                <a:cubicBezTo>
                  <a:pt x="2436" y="45833"/>
                  <a:pt x="1802" y="46900"/>
                  <a:pt x="1301" y="47901"/>
                </a:cubicBezTo>
                <a:cubicBezTo>
                  <a:pt x="1035" y="48401"/>
                  <a:pt x="768" y="48902"/>
                  <a:pt x="568" y="49369"/>
                </a:cubicBezTo>
                <a:cubicBezTo>
                  <a:pt x="401" y="49869"/>
                  <a:pt x="234" y="50336"/>
                  <a:pt x="167" y="50870"/>
                </a:cubicBezTo>
                <a:cubicBezTo>
                  <a:pt x="34" y="51737"/>
                  <a:pt x="1" y="52638"/>
                  <a:pt x="134" y="53538"/>
                </a:cubicBezTo>
                <a:cubicBezTo>
                  <a:pt x="234" y="54773"/>
                  <a:pt x="701" y="55940"/>
                  <a:pt x="1468" y="56908"/>
                </a:cubicBezTo>
                <a:cubicBezTo>
                  <a:pt x="1568" y="57074"/>
                  <a:pt x="1702" y="57208"/>
                  <a:pt x="1835" y="57341"/>
                </a:cubicBezTo>
                <a:cubicBezTo>
                  <a:pt x="1935" y="57441"/>
                  <a:pt x="2035" y="57508"/>
                  <a:pt x="2135" y="57608"/>
                </a:cubicBezTo>
                <a:cubicBezTo>
                  <a:pt x="2336" y="57741"/>
                  <a:pt x="2402" y="57775"/>
                  <a:pt x="2402" y="57775"/>
                </a:cubicBezTo>
                <a:cubicBezTo>
                  <a:pt x="2069" y="57508"/>
                  <a:pt x="1768" y="57208"/>
                  <a:pt x="1502" y="56908"/>
                </a:cubicBezTo>
                <a:cubicBezTo>
                  <a:pt x="801" y="55907"/>
                  <a:pt x="367" y="54739"/>
                  <a:pt x="267" y="53505"/>
                </a:cubicBezTo>
                <a:cubicBezTo>
                  <a:pt x="134" y="52638"/>
                  <a:pt x="167" y="51771"/>
                  <a:pt x="301" y="50870"/>
                </a:cubicBezTo>
                <a:cubicBezTo>
                  <a:pt x="401" y="50403"/>
                  <a:pt x="534" y="49903"/>
                  <a:pt x="734" y="49436"/>
                </a:cubicBezTo>
                <a:cubicBezTo>
                  <a:pt x="935" y="48935"/>
                  <a:pt x="1168" y="48468"/>
                  <a:pt x="1435" y="47968"/>
                </a:cubicBezTo>
                <a:cubicBezTo>
                  <a:pt x="1969" y="46967"/>
                  <a:pt x="2602" y="45933"/>
                  <a:pt x="3169" y="44799"/>
                </a:cubicBezTo>
                <a:cubicBezTo>
                  <a:pt x="3837" y="43565"/>
                  <a:pt x="4237" y="42264"/>
                  <a:pt x="4370" y="40896"/>
                </a:cubicBezTo>
                <a:cubicBezTo>
                  <a:pt x="4504" y="39462"/>
                  <a:pt x="4270" y="37961"/>
                  <a:pt x="4404" y="36426"/>
                </a:cubicBezTo>
                <a:cubicBezTo>
                  <a:pt x="4470" y="35626"/>
                  <a:pt x="4637" y="34858"/>
                  <a:pt x="4971" y="34158"/>
                </a:cubicBezTo>
                <a:cubicBezTo>
                  <a:pt x="5304" y="33391"/>
                  <a:pt x="5738" y="32690"/>
                  <a:pt x="6205" y="32023"/>
                </a:cubicBezTo>
                <a:cubicBezTo>
                  <a:pt x="6705" y="31356"/>
                  <a:pt x="7206" y="30655"/>
                  <a:pt x="7639" y="29888"/>
                </a:cubicBezTo>
                <a:cubicBezTo>
                  <a:pt x="8106" y="29121"/>
                  <a:pt x="8407" y="28254"/>
                  <a:pt x="8507" y="27353"/>
                </a:cubicBezTo>
                <a:cubicBezTo>
                  <a:pt x="8740" y="25518"/>
                  <a:pt x="7673" y="23750"/>
                  <a:pt x="7940" y="21916"/>
                </a:cubicBezTo>
                <a:cubicBezTo>
                  <a:pt x="8140" y="21015"/>
                  <a:pt x="8507" y="20148"/>
                  <a:pt x="9074" y="19381"/>
                </a:cubicBezTo>
                <a:cubicBezTo>
                  <a:pt x="9607" y="18580"/>
                  <a:pt x="10208" y="17813"/>
                  <a:pt x="10742" y="16979"/>
                </a:cubicBezTo>
                <a:cubicBezTo>
                  <a:pt x="11809" y="15244"/>
                  <a:pt x="12309" y="13243"/>
                  <a:pt x="12710" y="11242"/>
                </a:cubicBezTo>
                <a:cubicBezTo>
                  <a:pt x="13077" y="9207"/>
                  <a:pt x="13377" y="7139"/>
                  <a:pt x="14144" y="5171"/>
                </a:cubicBezTo>
                <a:cubicBezTo>
                  <a:pt x="14511" y="4170"/>
                  <a:pt x="15011" y="3236"/>
                  <a:pt x="15645" y="2402"/>
                </a:cubicBezTo>
                <a:cubicBezTo>
                  <a:pt x="16234" y="1596"/>
                  <a:pt x="16996" y="934"/>
                  <a:pt x="17851" y="469"/>
                </a:cubicBezTo>
                <a:lnTo>
                  <a:pt x="17851" y="469"/>
                </a:lnTo>
                <a:cubicBezTo>
                  <a:pt x="17984" y="1557"/>
                  <a:pt x="18181" y="2613"/>
                  <a:pt x="18280" y="3669"/>
                </a:cubicBezTo>
                <a:cubicBezTo>
                  <a:pt x="18414" y="4704"/>
                  <a:pt x="18447" y="5771"/>
                  <a:pt x="18414" y="6838"/>
                </a:cubicBezTo>
                <a:cubicBezTo>
                  <a:pt x="18380" y="7372"/>
                  <a:pt x="18314" y="7872"/>
                  <a:pt x="18247" y="8406"/>
                </a:cubicBezTo>
                <a:cubicBezTo>
                  <a:pt x="18113" y="8907"/>
                  <a:pt x="17947" y="9374"/>
                  <a:pt x="17747" y="9841"/>
                </a:cubicBezTo>
                <a:cubicBezTo>
                  <a:pt x="17313" y="10808"/>
                  <a:pt x="16913" y="11775"/>
                  <a:pt x="16612" y="12776"/>
                </a:cubicBezTo>
                <a:cubicBezTo>
                  <a:pt x="16312" y="13777"/>
                  <a:pt x="16145" y="14777"/>
                  <a:pt x="16079" y="15811"/>
                </a:cubicBezTo>
                <a:cubicBezTo>
                  <a:pt x="15979" y="16812"/>
                  <a:pt x="15845" y="17813"/>
                  <a:pt x="15745" y="18780"/>
                </a:cubicBezTo>
                <a:cubicBezTo>
                  <a:pt x="15512" y="20748"/>
                  <a:pt x="15378" y="22716"/>
                  <a:pt x="14578" y="24418"/>
                </a:cubicBezTo>
                <a:cubicBezTo>
                  <a:pt x="14177" y="25252"/>
                  <a:pt x="13677" y="26052"/>
                  <a:pt x="13277" y="26886"/>
                </a:cubicBezTo>
                <a:cubicBezTo>
                  <a:pt x="12910" y="27753"/>
                  <a:pt x="12676" y="28654"/>
                  <a:pt x="12643" y="29588"/>
                </a:cubicBezTo>
                <a:cubicBezTo>
                  <a:pt x="12543" y="31389"/>
                  <a:pt x="12776" y="33157"/>
                  <a:pt x="12309" y="34758"/>
                </a:cubicBezTo>
                <a:cubicBezTo>
                  <a:pt x="11809" y="36326"/>
                  <a:pt x="10808" y="37660"/>
                  <a:pt x="10275" y="39162"/>
                </a:cubicBezTo>
                <a:cubicBezTo>
                  <a:pt x="9774" y="40663"/>
                  <a:pt x="9941" y="42264"/>
                  <a:pt x="10174" y="43665"/>
                </a:cubicBezTo>
                <a:cubicBezTo>
                  <a:pt x="10408" y="45066"/>
                  <a:pt x="10641" y="46433"/>
                  <a:pt x="10341" y="47668"/>
                </a:cubicBezTo>
                <a:cubicBezTo>
                  <a:pt x="10041" y="48902"/>
                  <a:pt x="9174" y="49836"/>
                  <a:pt x="8607" y="50837"/>
                </a:cubicBezTo>
                <a:cubicBezTo>
                  <a:pt x="8306" y="51304"/>
                  <a:pt x="8106" y="51837"/>
                  <a:pt x="8040" y="52404"/>
                </a:cubicBezTo>
                <a:cubicBezTo>
                  <a:pt x="7973" y="52905"/>
                  <a:pt x="7940" y="53405"/>
                  <a:pt x="7940" y="53905"/>
                </a:cubicBezTo>
                <a:cubicBezTo>
                  <a:pt x="7940" y="54372"/>
                  <a:pt x="7873" y="54839"/>
                  <a:pt x="7739" y="55273"/>
                </a:cubicBezTo>
                <a:cubicBezTo>
                  <a:pt x="7573" y="55673"/>
                  <a:pt x="7339" y="56007"/>
                  <a:pt x="7006" y="56274"/>
                </a:cubicBezTo>
                <a:cubicBezTo>
                  <a:pt x="6472" y="56707"/>
                  <a:pt x="5838" y="57041"/>
                  <a:pt x="5171" y="57308"/>
                </a:cubicBezTo>
                <a:cubicBezTo>
                  <a:pt x="4704" y="57475"/>
                  <a:pt x="4204" y="57608"/>
                  <a:pt x="3670" y="57708"/>
                </a:cubicBezTo>
                <a:cubicBezTo>
                  <a:pt x="3370" y="57775"/>
                  <a:pt x="3069" y="57808"/>
                  <a:pt x="2736" y="57808"/>
                </a:cubicBezTo>
                <a:cubicBezTo>
                  <a:pt x="2469" y="57775"/>
                  <a:pt x="2369" y="57775"/>
                  <a:pt x="2369" y="57775"/>
                </a:cubicBezTo>
                <a:lnTo>
                  <a:pt x="2369" y="57775"/>
                </a:lnTo>
                <a:cubicBezTo>
                  <a:pt x="2564" y="57805"/>
                  <a:pt x="2759" y="57821"/>
                  <a:pt x="2951" y="57821"/>
                </a:cubicBezTo>
                <a:cubicBezTo>
                  <a:pt x="3186" y="57821"/>
                  <a:pt x="3416" y="57797"/>
                  <a:pt x="3636" y="57741"/>
                </a:cubicBezTo>
                <a:cubicBezTo>
                  <a:pt x="4170" y="57675"/>
                  <a:pt x="4671" y="57541"/>
                  <a:pt x="5171" y="57375"/>
                </a:cubicBezTo>
                <a:cubicBezTo>
                  <a:pt x="5838" y="57141"/>
                  <a:pt x="6472" y="56774"/>
                  <a:pt x="7039" y="56340"/>
                </a:cubicBezTo>
                <a:cubicBezTo>
                  <a:pt x="7372" y="56074"/>
                  <a:pt x="7639" y="55707"/>
                  <a:pt x="7806" y="55306"/>
                </a:cubicBezTo>
                <a:cubicBezTo>
                  <a:pt x="7940" y="54873"/>
                  <a:pt x="8006" y="54406"/>
                  <a:pt x="8040" y="53905"/>
                </a:cubicBezTo>
                <a:cubicBezTo>
                  <a:pt x="8040" y="53405"/>
                  <a:pt x="8073" y="52905"/>
                  <a:pt x="8140" y="52404"/>
                </a:cubicBezTo>
                <a:cubicBezTo>
                  <a:pt x="8240" y="51871"/>
                  <a:pt x="8407" y="51370"/>
                  <a:pt x="8707" y="50903"/>
                </a:cubicBezTo>
                <a:cubicBezTo>
                  <a:pt x="9240" y="49936"/>
                  <a:pt x="10174" y="49035"/>
                  <a:pt x="10475" y="47701"/>
                </a:cubicBezTo>
                <a:cubicBezTo>
                  <a:pt x="10775" y="46400"/>
                  <a:pt x="10541" y="45032"/>
                  <a:pt x="10341" y="43631"/>
                </a:cubicBezTo>
                <a:cubicBezTo>
                  <a:pt x="10141" y="42230"/>
                  <a:pt x="9941" y="40696"/>
                  <a:pt x="10441" y="39228"/>
                </a:cubicBezTo>
                <a:cubicBezTo>
                  <a:pt x="10975" y="37761"/>
                  <a:pt x="11976" y="36460"/>
                  <a:pt x="12476" y="34792"/>
                </a:cubicBezTo>
                <a:cubicBezTo>
                  <a:pt x="13010" y="33157"/>
                  <a:pt x="12776" y="31356"/>
                  <a:pt x="12876" y="29588"/>
                </a:cubicBezTo>
                <a:cubicBezTo>
                  <a:pt x="12910" y="28687"/>
                  <a:pt x="13110" y="27820"/>
                  <a:pt x="13477" y="26986"/>
                </a:cubicBezTo>
                <a:cubicBezTo>
                  <a:pt x="13844" y="26152"/>
                  <a:pt x="14377" y="25385"/>
                  <a:pt x="14778" y="24518"/>
                </a:cubicBezTo>
                <a:cubicBezTo>
                  <a:pt x="15612" y="22750"/>
                  <a:pt x="15745" y="20782"/>
                  <a:pt x="15979" y="18814"/>
                </a:cubicBezTo>
                <a:cubicBezTo>
                  <a:pt x="16112" y="17846"/>
                  <a:pt x="16212" y="16846"/>
                  <a:pt x="16312" y="15845"/>
                </a:cubicBezTo>
                <a:cubicBezTo>
                  <a:pt x="16379" y="14811"/>
                  <a:pt x="16579" y="13810"/>
                  <a:pt x="16846" y="12843"/>
                </a:cubicBezTo>
                <a:cubicBezTo>
                  <a:pt x="17146" y="11875"/>
                  <a:pt x="17546" y="10908"/>
                  <a:pt x="17947" y="9941"/>
                </a:cubicBezTo>
                <a:cubicBezTo>
                  <a:pt x="18180" y="9474"/>
                  <a:pt x="18347" y="8973"/>
                  <a:pt x="18514" y="8440"/>
                </a:cubicBezTo>
                <a:cubicBezTo>
                  <a:pt x="18580" y="7906"/>
                  <a:pt x="18614" y="7372"/>
                  <a:pt x="18647" y="6838"/>
                </a:cubicBezTo>
                <a:cubicBezTo>
                  <a:pt x="18714" y="5771"/>
                  <a:pt x="18647" y="4670"/>
                  <a:pt x="18514" y="3603"/>
                </a:cubicBezTo>
                <a:cubicBezTo>
                  <a:pt x="18414" y="2535"/>
                  <a:pt x="18214" y="1468"/>
                  <a:pt x="18080" y="400"/>
                </a:cubicBezTo>
                <a:lnTo>
                  <a:pt x="18080" y="200"/>
                </a:lnTo>
                <a:lnTo>
                  <a:pt x="18047" y="0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" name="Google Shape;1789;p44">
            <a:extLst>
              <a:ext uri="{FF2B5EF4-FFF2-40B4-BE49-F238E27FC236}">
                <a16:creationId xmlns:a16="http://schemas.microsoft.com/office/drawing/2014/main" id="{F00F2477-CF76-4D3B-B6F3-25B869A2A161}"/>
              </a:ext>
            </a:extLst>
          </p:cNvPr>
          <p:cNvSpPr/>
          <p:nvPr/>
        </p:nvSpPr>
        <p:spPr>
          <a:xfrm>
            <a:off x="6253918" y="4107246"/>
            <a:ext cx="277538" cy="1035369"/>
          </a:xfrm>
          <a:custGeom>
            <a:avLst/>
            <a:gdLst/>
            <a:ahLst/>
            <a:cxnLst/>
            <a:rect l="l" t="t" r="r" b="b"/>
            <a:pathLst>
              <a:path w="14745" h="55007" extrusionOk="0">
                <a:moveTo>
                  <a:pt x="14745" y="1"/>
                </a:moveTo>
                <a:cubicBezTo>
                  <a:pt x="14711" y="68"/>
                  <a:pt x="14711" y="101"/>
                  <a:pt x="14711" y="168"/>
                </a:cubicBezTo>
                <a:lnTo>
                  <a:pt x="14611" y="568"/>
                </a:lnTo>
                <a:cubicBezTo>
                  <a:pt x="14511" y="935"/>
                  <a:pt x="14378" y="1502"/>
                  <a:pt x="14211" y="2202"/>
                </a:cubicBezTo>
                <a:cubicBezTo>
                  <a:pt x="14044" y="2870"/>
                  <a:pt x="13611" y="3670"/>
                  <a:pt x="13244" y="4637"/>
                </a:cubicBezTo>
                <a:cubicBezTo>
                  <a:pt x="12810" y="5705"/>
                  <a:pt x="12443" y="6806"/>
                  <a:pt x="12143" y="7940"/>
                </a:cubicBezTo>
                <a:cubicBezTo>
                  <a:pt x="11776" y="9174"/>
                  <a:pt x="11476" y="10575"/>
                  <a:pt x="11142" y="12043"/>
                </a:cubicBezTo>
                <a:cubicBezTo>
                  <a:pt x="10842" y="13644"/>
                  <a:pt x="10342" y="15178"/>
                  <a:pt x="9641" y="16613"/>
                </a:cubicBezTo>
                <a:cubicBezTo>
                  <a:pt x="9207" y="17380"/>
                  <a:pt x="8841" y="18147"/>
                  <a:pt x="8474" y="18981"/>
                </a:cubicBezTo>
                <a:cubicBezTo>
                  <a:pt x="8140" y="19848"/>
                  <a:pt x="7940" y="20716"/>
                  <a:pt x="7806" y="21650"/>
                </a:cubicBezTo>
                <a:cubicBezTo>
                  <a:pt x="7573" y="23551"/>
                  <a:pt x="7239" y="25419"/>
                  <a:pt x="6806" y="27287"/>
                </a:cubicBezTo>
                <a:cubicBezTo>
                  <a:pt x="5872" y="31123"/>
                  <a:pt x="4971" y="34759"/>
                  <a:pt x="4171" y="38095"/>
                </a:cubicBezTo>
                <a:cubicBezTo>
                  <a:pt x="3370" y="41397"/>
                  <a:pt x="2603" y="44366"/>
                  <a:pt x="1969" y="46901"/>
                </a:cubicBezTo>
                <a:cubicBezTo>
                  <a:pt x="1335" y="49403"/>
                  <a:pt x="835" y="51404"/>
                  <a:pt x="501" y="52839"/>
                </a:cubicBezTo>
                <a:cubicBezTo>
                  <a:pt x="334" y="53506"/>
                  <a:pt x="201" y="54039"/>
                  <a:pt x="101" y="54440"/>
                </a:cubicBezTo>
                <a:cubicBezTo>
                  <a:pt x="68" y="54607"/>
                  <a:pt x="34" y="54740"/>
                  <a:pt x="1" y="54873"/>
                </a:cubicBezTo>
                <a:cubicBezTo>
                  <a:pt x="1" y="54907"/>
                  <a:pt x="1" y="54973"/>
                  <a:pt x="1" y="55007"/>
                </a:cubicBezTo>
                <a:cubicBezTo>
                  <a:pt x="34" y="54973"/>
                  <a:pt x="68" y="54907"/>
                  <a:pt x="68" y="54873"/>
                </a:cubicBezTo>
                <a:cubicBezTo>
                  <a:pt x="101" y="54773"/>
                  <a:pt x="134" y="54640"/>
                  <a:pt x="201" y="54440"/>
                </a:cubicBezTo>
                <a:cubicBezTo>
                  <a:pt x="301" y="54073"/>
                  <a:pt x="435" y="53539"/>
                  <a:pt x="601" y="52839"/>
                </a:cubicBezTo>
                <a:cubicBezTo>
                  <a:pt x="968" y="51438"/>
                  <a:pt x="1502" y="49403"/>
                  <a:pt x="2169" y="46934"/>
                </a:cubicBezTo>
                <a:cubicBezTo>
                  <a:pt x="2803" y="44466"/>
                  <a:pt x="3570" y="41464"/>
                  <a:pt x="4437" y="38161"/>
                </a:cubicBezTo>
                <a:cubicBezTo>
                  <a:pt x="5305" y="34859"/>
                  <a:pt x="6172" y="31190"/>
                  <a:pt x="7106" y="27354"/>
                </a:cubicBezTo>
                <a:cubicBezTo>
                  <a:pt x="7540" y="25486"/>
                  <a:pt x="7873" y="23584"/>
                  <a:pt x="8107" y="21683"/>
                </a:cubicBezTo>
                <a:cubicBezTo>
                  <a:pt x="8207" y="20782"/>
                  <a:pt x="8440" y="19915"/>
                  <a:pt x="8774" y="19081"/>
                </a:cubicBezTo>
                <a:cubicBezTo>
                  <a:pt x="9074" y="18247"/>
                  <a:pt x="9508" y="17513"/>
                  <a:pt x="9908" y="16746"/>
                </a:cubicBezTo>
                <a:cubicBezTo>
                  <a:pt x="10742" y="15212"/>
                  <a:pt x="11042" y="13577"/>
                  <a:pt x="11376" y="12109"/>
                </a:cubicBezTo>
                <a:cubicBezTo>
                  <a:pt x="11709" y="10642"/>
                  <a:pt x="12009" y="9241"/>
                  <a:pt x="12343" y="8007"/>
                </a:cubicBezTo>
                <a:cubicBezTo>
                  <a:pt x="12677" y="6739"/>
                  <a:pt x="13044" y="5638"/>
                  <a:pt x="13410" y="4671"/>
                </a:cubicBezTo>
                <a:cubicBezTo>
                  <a:pt x="13744" y="3870"/>
                  <a:pt x="14078" y="3070"/>
                  <a:pt x="14344" y="2202"/>
                </a:cubicBezTo>
                <a:cubicBezTo>
                  <a:pt x="14511" y="1502"/>
                  <a:pt x="14578" y="968"/>
                  <a:pt x="14645" y="568"/>
                </a:cubicBezTo>
                <a:cubicBezTo>
                  <a:pt x="14678" y="401"/>
                  <a:pt x="14711" y="268"/>
                  <a:pt x="14745" y="168"/>
                </a:cubicBezTo>
                <a:cubicBezTo>
                  <a:pt x="14745" y="68"/>
                  <a:pt x="14745" y="1"/>
                  <a:pt x="14745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Google Shape;1790;p44">
            <a:extLst>
              <a:ext uri="{FF2B5EF4-FFF2-40B4-BE49-F238E27FC236}">
                <a16:creationId xmlns:a16="http://schemas.microsoft.com/office/drawing/2014/main" id="{961FB25B-9AAE-4789-B399-68A2496F1112}"/>
              </a:ext>
            </a:extLst>
          </p:cNvPr>
          <p:cNvSpPr/>
          <p:nvPr/>
        </p:nvSpPr>
        <p:spPr>
          <a:xfrm>
            <a:off x="5947525" y="3776986"/>
            <a:ext cx="395574" cy="1366269"/>
          </a:xfrm>
          <a:custGeom>
            <a:avLst/>
            <a:gdLst/>
            <a:ahLst/>
            <a:cxnLst/>
            <a:rect l="l" t="t" r="r" b="b"/>
            <a:pathLst>
              <a:path w="21016" h="72587" extrusionOk="0">
                <a:moveTo>
                  <a:pt x="1368" y="1"/>
                </a:moveTo>
                <a:cubicBezTo>
                  <a:pt x="868" y="3237"/>
                  <a:pt x="1" y="5471"/>
                  <a:pt x="267" y="9875"/>
                </a:cubicBezTo>
                <a:cubicBezTo>
                  <a:pt x="368" y="11442"/>
                  <a:pt x="2202" y="14445"/>
                  <a:pt x="2469" y="17947"/>
                </a:cubicBezTo>
                <a:cubicBezTo>
                  <a:pt x="2602" y="20015"/>
                  <a:pt x="2703" y="22083"/>
                  <a:pt x="2836" y="24152"/>
                </a:cubicBezTo>
                <a:cubicBezTo>
                  <a:pt x="2969" y="26220"/>
                  <a:pt x="3103" y="28221"/>
                  <a:pt x="3837" y="30089"/>
                </a:cubicBezTo>
                <a:cubicBezTo>
                  <a:pt x="4370" y="31557"/>
                  <a:pt x="5271" y="32858"/>
                  <a:pt x="5671" y="34359"/>
                </a:cubicBezTo>
                <a:cubicBezTo>
                  <a:pt x="6439" y="37161"/>
                  <a:pt x="5438" y="40196"/>
                  <a:pt x="6072" y="43032"/>
                </a:cubicBezTo>
                <a:cubicBezTo>
                  <a:pt x="6572" y="45467"/>
                  <a:pt x="8240" y="47535"/>
                  <a:pt x="8607" y="49970"/>
                </a:cubicBezTo>
                <a:cubicBezTo>
                  <a:pt x="9074" y="53406"/>
                  <a:pt x="6839" y="56975"/>
                  <a:pt x="8006" y="60244"/>
                </a:cubicBezTo>
                <a:cubicBezTo>
                  <a:pt x="8573" y="61879"/>
                  <a:pt x="9908" y="63146"/>
                  <a:pt x="10275" y="64814"/>
                </a:cubicBezTo>
                <a:cubicBezTo>
                  <a:pt x="10575" y="66148"/>
                  <a:pt x="10241" y="67516"/>
                  <a:pt x="10508" y="68817"/>
                </a:cubicBezTo>
                <a:cubicBezTo>
                  <a:pt x="10922" y="70821"/>
                  <a:pt x="14582" y="72431"/>
                  <a:pt x="16801" y="72431"/>
                </a:cubicBezTo>
                <a:cubicBezTo>
                  <a:pt x="16908" y="72431"/>
                  <a:pt x="17012" y="72427"/>
                  <a:pt x="17113" y="72419"/>
                </a:cubicBezTo>
                <a:lnTo>
                  <a:pt x="17113" y="72586"/>
                </a:lnTo>
                <a:cubicBezTo>
                  <a:pt x="20148" y="70752"/>
                  <a:pt x="21016" y="65248"/>
                  <a:pt x="19748" y="61945"/>
                </a:cubicBezTo>
                <a:cubicBezTo>
                  <a:pt x="18480" y="58643"/>
                  <a:pt x="16246" y="55607"/>
                  <a:pt x="15912" y="52072"/>
                </a:cubicBezTo>
                <a:cubicBezTo>
                  <a:pt x="15645" y="49370"/>
                  <a:pt x="16546" y="46568"/>
                  <a:pt x="15912" y="43932"/>
                </a:cubicBezTo>
                <a:cubicBezTo>
                  <a:pt x="15078" y="40330"/>
                  <a:pt x="11542" y="37561"/>
                  <a:pt x="11609" y="33892"/>
                </a:cubicBezTo>
                <a:cubicBezTo>
                  <a:pt x="11609" y="31824"/>
                  <a:pt x="12810" y="29889"/>
                  <a:pt x="12710" y="27821"/>
                </a:cubicBezTo>
                <a:cubicBezTo>
                  <a:pt x="12576" y="25286"/>
                  <a:pt x="10642" y="23284"/>
                  <a:pt x="9441" y="21049"/>
                </a:cubicBezTo>
                <a:cubicBezTo>
                  <a:pt x="7606" y="17647"/>
                  <a:pt x="7473" y="13611"/>
                  <a:pt x="6839" y="9808"/>
                </a:cubicBezTo>
                <a:cubicBezTo>
                  <a:pt x="6205" y="5972"/>
                  <a:pt x="4771" y="1869"/>
                  <a:pt x="1368" y="1"/>
                </a:cubicBezTo>
                <a:close/>
              </a:path>
            </a:pathLst>
          </a:custGeom>
          <a:solidFill>
            <a:srgbClr val="F5AA7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Google Shape;1791;p44">
            <a:extLst>
              <a:ext uri="{FF2B5EF4-FFF2-40B4-BE49-F238E27FC236}">
                <a16:creationId xmlns:a16="http://schemas.microsoft.com/office/drawing/2014/main" id="{D8C11B92-28BD-41BD-9C3E-38496FED12E2}"/>
              </a:ext>
            </a:extLst>
          </p:cNvPr>
          <p:cNvSpPr/>
          <p:nvPr/>
        </p:nvSpPr>
        <p:spPr>
          <a:xfrm>
            <a:off x="5988972" y="3837275"/>
            <a:ext cx="279420" cy="1302837"/>
          </a:xfrm>
          <a:custGeom>
            <a:avLst/>
            <a:gdLst/>
            <a:ahLst/>
            <a:cxnLst/>
            <a:rect l="l" t="t" r="r" b="b"/>
            <a:pathLst>
              <a:path w="14845" h="69217" extrusionOk="0">
                <a:moveTo>
                  <a:pt x="0" y="0"/>
                </a:moveTo>
                <a:cubicBezTo>
                  <a:pt x="0" y="67"/>
                  <a:pt x="0" y="134"/>
                  <a:pt x="0" y="167"/>
                </a:cubicBezTo>
                <a:cubicBezTo>
                  <a:pt x="0" y="334"/>
                  <a:pt x="34" y="501"/>
                  <a:pt x="67" y="701"/>
                </a:cubicBezTo>
                <a:cubicBezTo>
                  <a:pt x="134" y="1201"/>
                  <a:pt x="234" y="1868"/>
                  <a:pt x="367" y="2769"/>
                </a:cubicBezTo>
                <a:cubicBezTo>
                  <a:pt x="534" y="3669"/>
                  <a:pt x="1001" y="4670"/>
                  <a:pt x="1368" y="5871"/>
                </a:cubicBezTo>
                <a:cubicBezTo>
                  <a:pt x="1735" y="7105"/>
                  <a:pt x="2168" y="8506"/>
                  <a:pt x="2502" y="10041"/>
                </a:cubicBezTo>
                <a:cubicBezTo>
                  <a:pt x="2836" y="11608"/>
                  <a:pt x="3136" y="13343"/>
                  <a:pt x="3436" y="15211"/>
                </a:cubicBezTo>
                <a:cubicBezTo>
                  <a:pt x="3736" y="17079"/>
                  <a:pt x="4070" y="19114"/>
                  <a:pt x="5004" y="21049"/>
                </a:cubicBezTo>
                <a:cubicBezTo>
                  <a:pt x="5437" y="22016"/>
                  <a:pt x="5904" y="23017"/>
                  <a:pt x="6271" y="24051"/>
                </a:cubicBezTo>
                <a:cubicBezTo>
                  <a:pt x="6605" y="25118"/>
                  <a:pt x="6838" y="26219"/>
                  <a:pt x="6905" y="27353"/>
                </a:cubicBezTo>
                <a:cubicBezTo>
                  <a:pt x="7072" y="29721"/>
                  <a:pt x="7372" y="32090"/>
                  <a:pt x="7806" y="34425"/>
                </a:cubicBezTo>
                <a:cubicBezTo>
                  <a:pt x="8740" y="39228"/>
                  <a:pt x="9607" y="43832"/>
                  <a:pt x="10441" y="48001"/>
                </a:cubicBezTo>
                <a:cubicBezTo>
                  <a:pt x="11242" y="52171"/>
                  <a:pt x="12042" y="55907"/>
                  <a:pt x="12709" y="59042"/>
                </a:cubicBezTo>
                <a:cubicBezTo>
                  <a:pt x="13343" y="62211"/>
                  <a:pt x="13877" y="64713"/>
                  <a:pt x="14244" y="66481"/>
                </a:cubicBezTo>
                <a:lnTo>
                  <a:pt x="14677" y="68516"/>
                </a:lnTo>
                <a:cubicBezTo>
                  <a:pt x="14711" y="68716"/>
                  <a:pt x="14777" y="68916"/>
                  <a:pt x="14811" y="69050"/>
                </a:cubicBezTo>
                <a:cubicBezTo>
                  <a:pt x="14811" y="69083"/>
                  <a:pt x="14811" y="69150"/>
                  <a:pt x="14844" y="69216"/>
                </a:cubicBezTo>
                <a:cubicBezTo>
                  <a:pt x="14844" y="69150"/>
                  <a:pt x="14844" y="69083"/>
                  <a:pt x="14844" y="69016"/>
                </a:cubicBezTo>
                <a:cubicBezTo>
                  <a:pt x="14811" y="68883"/>
                  <a:pt x="14777" y="68716"/>
                  <a:pt x="14744" y="68516"/>
                </a:cubicBezTo>
                <a:cubicBezTo>
                  <a:pt x="14677" y="68016"/>
                  <a:pt x="14544" y="67348"/>
                  <a:pt x="14377" y="66481"/>
                </a:cubicBezTo>
                <a:cubicBezTo>
                  <a:pt x="14010" y="64680"/>
                  <a:pt x="13543" y="62145"/>
                  <a:pt x="12909" y="59009"/>
                </a:cubicBezTo>
                <a:cubicBezTo>
                  <a:pt x="12276" y="55874"/>
                  <a:pt x="11542" y="52104"/>
                  <a:pt x="10708" y="47935"/>
                </a:cubicBezTo>
                <a:cubicBezTo>
                  <a:pt x="9874" y="43798"/>
                  <a:pt x="9040" y="39195"/>
                  <a:pt x="8106" y="34391"/>
                </a:cubicBezTo>
                <a:cubicBezTo>
                  <a:pt x="7672" y="32023"/>
                  <a:pt x="7372" y="29655"/>
                  <a:pt x="7205" y="27286"/>
                </a:cubicBezTo>
                <a:cubicBezTo>
                  <a:pt x="7105" y="26152"/>
                  <a:pt x="6905" y="25018"/>
                  <a:pt x="6538" y="23917"/>
                </a:cubicBezTo>
                <a:cubicBezTo>
                  <a:pt x="6171" y="22883"/>
                  <a:pt x="5671" y="21883"/>
                  <a:pt x="5237" y="20915"/>
                </a:cubicBezTo>
                <a:cubicBezTo>
                  <a:pt x="4337" y="19014"/>
                  <a:pt x="4003" y="17012"/>
                  <a:pt x="3669" y="15144"/>
                </a:cubicBezTo>
                <a:cubicBezTo>
                  <a:pt x="3369" y="13310"/>
                  <a:pt x="3069" y="11542"/>
                  <a:pt x="2702" y="9974"/>
                </a:cubicBezTo>
                <a:cubicBezTo>
                  <a:pt x="2335" y="8406"/>
                  <a:pt x="1935" y="7005"/>
                  <a:pt x="1535" y="5804"/>
                </a:cubicBezTo>
                <a:cubicBezTo>
                  <a:pt x="1101" y="4603"/>
                  <a:pt x="667" y="3603"/>
                  <a:pt x="467" y="2735"/>
                </a:cubicBezTo>
                <a:cubicBezTo>
                  <a:pt x="300" y="1868"/>
                  <a:pt x="200" y="1168"/>
                  <a:pt x="134" y="701"/>
                </a:cubicBezTo>
                <a:cubicBezTo>
                  <a:pt x="67" y="467"/>
                  <a:pt x="34" y="300"/>
                  <a:pt x="34" y="167"/>
                </a:cubicBezTo>
                <a:cubicBezTo>
                  <a:pt x="0" y="100"/>
                  <a:pt x="0" y="67"/>
                  <a:pt x="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" name="Google Shape;1792;p44">
            <a:extLst>
              <a:ext uri="{FF2B5EF4-FFF2-40B4-BE49-F238E27FC236}">
                <a16:creationId xmlns:a16="http://schemas.microsoft.com/office/drawing/2014/main" id="{33BA0F09-D76B-40F3-92D0-1865F63CEE9C}"/>
              </a:ext>
            </a:extLst>
          </p:cNvPr>
          <p:cNvSpPr/>
          <p:nvPr/>
        </p:nvSpPr>
        <p:spPr>
          <a:xfrm>
            <a:off x="8639180" y="2099337"/>
            <a:ext cx="118017" cy="156415"/>
          </a:xfrm>
          <a:custGeom>
            <a:avLst/>
            <a:gdLst/>
            <a:ahLst/>
            <a:cxnLst/>
            <a:rect l="l" t="t" r="r" b="b"/>
            <a:pathLst>
              <a:path w="6270" h="8310" extrusionOk="0">
                <a:moveTo>
                  <a:pt x="2336" y="0"/>
                </a:moveTo>
                <a:lnTo>
                  <a:pt x="2336" y="2202"/>
                </a:lnTo>
                <a:cubicBezTo>
                  <a:pt x="935" y="2602"/>
                  <a:pt x="1" y="3870"/>
                  <a:pt x="34" y="5338"/>
                </a:cubicBezTo>
                <a:cubicBezTo>
                  <a:pt x="34" y="7739"/>
                  <a:pt x="2202" y="8306"/>
                  <a:pt x="3136" y="8306"/>
                </a:cubicBezTo>
                <a:cubicBezTo>
                  <a:pt x="3180" y="8308"/>
                  <a:pt x="3231" y="8310"/>
                  <a:pt x="3286" y="8310"/>
                </a:cubicBezTo>
                <a:cubicBezTo>
                  <a:pt x="4150" y="8310"/>
                  <a:pt x="6270" y="7996"/>
                  <a:pt x="6238" y="5238"/>
                </a:cubicBezTo>
                <a:lnTo>
                  <a:pt x="4571" y="5238"/>
                </a:lnTo>
                <a:cubicBezTo>
                  <a:pt x="4604" y="6005"/>
                  <a:pt x="3970" y="6639"/>
                  <a:pt x="3170" y="6639"/>
                </a:cubicBezTo>
                <a:lnTo>
                  <a:pt x="3136" y="6639"/>
                </a:lnTo>
                <a:cubicBezTo>
                  <a:pt x="3110" y="6640"/>
                  <a:pt x="3084" y="6641"/>
                  <a:pt x="3059" y="6641"/>
                </a:cubicBezTo>
                <a:cubicBezTo>
                  <a:pt x="2521" y="6641"/>
                  <a:pt x="2026" y="6312"/>
                  <a:pt x="1835" y="5771"/>
                </a:cubicBezTo>
                <a:cubicBezTo>
                  <a:pt x="1669" y="5338"/>
                  <a:pt x="1702" y="4837"/>
                  <a:pt x="1969" y="4437"/>
                </a:cubicBezTo>
                <a:cubicBezTo>
                  <a:pt x="2187" y="4055"/>
                  <a:pt x="2652" y="3717"/>
                  <a:pt x="3417" y="3717"/>
                </a:cubicBezTo>
                <a:cubicBezTo>
                  <a:pt x="3586" y="3717"/>
                  <a:pt x="3771" y="3734"/>
                  <a:pt x="3970" y="3770"/>
                </a:cubicBezTo>
                <a:lnTo>
                  <a:pt x="3970" y="0"/>
                </a:lnTo>
                <a:close/>
              </a:path>
            </a:pathLst>
          </a:custGeom>
          <a:solidFill>
            <a:srgbClr val="F5AA79"/>
          </a:solidFill>
          <a:ln w="10850" cap="flat" cmpd="sng">
            <a:solidFill>
              <a:srgbClr val="F5AA78"/>
            </a:solidFill>
            <a:prstDash val="solid"/>
            <a:miter lim="33357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" name="Google Shape;1793;p44">
            <a:extLst>
              <a:ext uri="{FF2B5EF4-FFF2-40B4-BE49-F238E27FC236}">
                <a16:creationId xmlns:a16="http://schemas.microsoft.com/office/drawing/2014/main" id="{2F045C98-8DA1-4938-812E-EBDA618F432C}"/>
              </a:ext>
            </a:extLst>
          </p:cNvPr>
          <p:cNvSpPr/>
          <p:nvPr/>
        </p:nvSpPr>
        <p:spPr>
          <a:xfrm>
            <a:off x="8683131" y="2056007"/>
            <a:ext cx="30794" cy="28911"/>
          </a:xfrm>
          <a:custGeom>
            <a:avLst/>
            <a:gdLst/>
            <a:ahLst/>
            <a:cxnLst/>
            <a:rect l="l" t="t" r="r" b="b"/>
            <a:pathLst>
              <a:path w="1636" h="1536" extrusionOk="0">
                <a:moveTo>
                  <a:pt x="1" y="1"/>
                </a:moveTo>
                <a:lnTo>
                  <a:pt x="1" y="1535"/>
                </a:lnTo>
                <a:lnTo>
                  <a:pt x="1635" y="1535"/>
                </a:lnTo>
                <a:lnTo>
                  <a:pt x="1635" y="1"/>
                </a:lnTo>
                <a:close/>
              </a:path>
            </a:pathLst>
          </a:custGeom>
          <a:solidFill>
            <a:srgbClr val="F5AA79"/>
          </a:solidFill>
          <a:ln w="10850" cap="flat" cmpd="sng">
            <a:solidFill>
              <a:srgbClr val="F5AA78"/>
            </a:solidFill>
            <a:prstDash val="solid"/>
            <a:miter lim="33357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" name="Google Shape;1794;p44">
            <a:extLst>
              <a:ext uri="{FF2B5EF4-FFF2-40B4-BE49-F238E27FC236}">
                <a16:creationId xmlns:a16="http://schemas.microsoft.com/office/drawing/2014/main" id="{9CF028A7-8526-4A1B-923E-A63D10D3EDE8}"/>
              </a:ext>
            </a:extLst>
          </p:cNvPr>
          <p:cNvSpPr/>
          <p:nvPr/>
        </p:nvSpPr>
        <p:spPr>
          <a:xfrm>
            <a:off x="8468404" y="1925624"/>
            <a:ext cx="459608" cy="460831"/>
          </a:xfrm>
          <a:custGeom>
            <a:avLst/>
            <a:gdLst/>
            <a:ahLst/>
            <a:cxnLst/>
            <a:rect l="l" t="t" r="r" b="b"/>
            <a:pathLst>
              <a:path w="24418" h="24483" extrusionOk="0">
                <a:moveTo>
                  <a:pt x="12468" y="1"/>
                </a:moveTo>
                <a:cubicBezTo>
                  <a:pt x="12240" y="1"/>
                  <a:pt x="12011" y="9"/>
                  <a:pt x="11776" y="23"/>
                </a:cubicBezTo>
                <a:cubicBezTo>
                  <a:pt x="11697" y="13"/>
                  <a:pt x="11616" y="9"/>
                  <a:pt x="11534" y="9"/>
                </a:cubicBezTo>
                <a:cubicBezTo>
                  <a:pt x="11336" y="9"/>
                  <a:pt x="11130" y="33"/>
                  <a:pt x="10942" y="56"/>
                </a:cubicBezTo>
                <a:lnTo>
                  <a:pt x="10074" y="190"/>
                </a:lnTo>
                <a:cubicBezTo>
                  <a:pt x="8907" y="423"/>
                  <a:pt x="7773" y="790"/>
                  <a:pt x="6705" y="1357"/>
                </a:cubicBezTo>
                <a:cubicBezTo>
                  <a:pt x="5571" y="1924"/>
                  <a:pt x="4570" y="2691"/>
                  <a:pt x="3670" y="3559"/>
                </a:cubicBezTo>
                <a:cubicBezTo>
                  <a:pt x="2736" y="4493"/>
                  <a:pt x="1969" y="5560"/>
                  <a:pt x="1368" y="6761"/>
                </a:cubicBezTo>
                <a:cubicBezTo>
                  <a:pt x="734" y="7962"/>
                  <a:pt x="301" y="9263"/>
                  <a:pt x="134" y="10630"/>
                </a:cubicBezTo>
                <a:cubicBezTo>
                  <a:pt x="67" y="10964"/>
                  <a:pt x="34" y="11331"/>
                  <a:pt x="34" y="11665"/>
                </a:cubicBezTo>
                <a:cubicBezTo>
                  <a:pt x="1" y="12031"/>
                  <a:pt x="1" y="12365"/>
                  <a:pt x="1" y="12732"/>
                </a:cubicBezTo>
                <a:cubicBezTo>
                  <a:pt x="100" y="14947"/>
                  <a:pt x="789" y="17096"/>
                  <a:pt x="2002" y="18953"/>
                </a:cubicBezTo>
                <a:lnTo>
                  <a:pt x="2002" y="18953"/>
                </a:lnTo>
                <a:cubicBezTo>
                  <a:pt x="1445" y="20360"/>
                  <a:pt x="858" y="21765"/>
                  <a:pt x="334" y="23106"/>
                </a:cubicBezTo>
                <a:lnTo>
                  <a:pt x="234" y="23373"/>
                </a:lnTo>
                <a:lnTo>
                  <a:pt x="234" y="23373"/>
                </a:lnTo>
                <a:lnTo>
                  <a:pt x="501" y="23306"/>
                </a:lnTo>
                <a:lnTo>
                  <a:pt x="4996" y="22050"/>
                </a:lnTo>
                <a:lnTo>
                  <a:pt x="4996" y="22050"/>
                </a:lnTo>
                <a:cubicBezTo>
                  <a:pt x="6485" y="23193"/>
                  <a:pt x="8264" y="23978"/>
                  <a:pt x="10141" y="24307"/>
                </a:cubicBezTo>
                <a:cubicBezTo>
                  <a:pt x="10860" y="24417"/>
                  <a:pt x="11601" y="24482"/>
                  <a:pt x="12327" y="24482"/>
                </a:cubicBezTo>
                <a:cubicBezTo>
                  <a:pt x="12478" y="24482"/>
                  <a:pt x="12628" y="24479"/>
                  <a:pt x="12776" y="24474"/>
                </a:cubicBezTo>
                <a:cubicBezTo>
                  <a:pt x="13210" y="24440"/>
                  <a:pt x="13644" y="24407"/>
                  <a:pt x="14077" y="24340"/>
                </a:cubicBezTo>
                <a:lnTo>
                  <a:pt x="14678" y="24240"/>
                </a:lnTo>
                <a:cubicBezTo>
                  <a:pt x="14878" y="24207"/>
                  <a:pt x="15111" y="24140"/>
                  <a:pt x="15278" y="24107"/>
                </a:cubicBezTo>
                <a:cubicBezTo>
                  <a:pt x="18080" y="23373"/>
                  <a:pt x="20549" y="21705"/>
                  <a:pt x="22216" y="19337"/>
                </a:cubicBezTo>
                <a:cubicBezTo>
                  <a:pt x="22850" y="18469"/>
                  <a:pt x="23351" y="17535"/>
                  <a:pt x="23717" y="16535"/>
                </a:cubicBezTo>
                <a:cubicBezTo>
                  <a:pt x="23784" y="16301"/>
                  <a:pt x="23851" y="16101"/>
                  <a:pt x="23918" y="15901"/>
                </a:cubicBezTo>
                <a:cubicBezTo>
                  <a:pt x="24018" y="15667"/>
                  <a:pt x="24051" y="15467"/>
                  <a:pt x="24084" y="15300"/>
                </a:cubicBezTo>
                <a:cubicBezTo>
                  <a:pt x="24118" y="15100"/>
                  <a:pt x="24184" y="14900"/>
                  <a:pt x="24218" y="14733"/>
                </a:cubicBezTo>
                <a:cubicBezTo>
                  <a:pt x="24251" y="14567"/>
                  <a:pt x="24285" y="14400"/>
                  <a:pt x="24318" y="14233"/>
                </a:cubicBezTo>
                <a:cubicBezTo>
                  <a:pt x="24351" y="13899"/>
                  <a:pt x="24385" y="13633"/>
                  <a:pt x="24418" y="13399"/>
                </a:cubicBezTo>
                <a:cubicBezTo>
                  <a:pt x="24418" y="13166"/>
                  <a:pt x="24418" y="12932"/>
                  <a:pt x="24418" y="12765"/>
                </a:cubicBezTo>
                <a:lnTo>
                  <a:pt x="24418" y="12398"/>
                </a:lnTo>
                <a:cubicBezTo>
                  <a:pt x="24418" y="12498"/>
                  <a:pt x="24418" y="12632"/>
                  <a:pt x="24385" y="12765"/>
                </a:cubicBezTo>
                <a:cubicBezTo>
                  <a:pt x="24351" y="12932"/>
                  <a:pt x="24351" y="13132"/>
                  <a:pt x="24351" y="13366"/>
                </a:cubicBezTo>
                <a:cubicBezTo>
                  <a:pt x="24318" y="13633"/>
                  <a:pt x="24251" y="13899"/>
                  <a:pt x="24218" y="14200"/>
                </a:cubicBezTo>
                <a:cubicBezTo>
                  <a:pt x="23384" y="18936"/>
                  <a:pt x="19881" y="22739"/>
                  <a:pt x="15245" y="23907"/>
                </a:cubicBezTo>
                <a:cubicBezTo>
                  <a:pt x="15045" y="23940"/>
                  <a:pt x="14844" y="24007"/>
                  <a:pt x="14644" y="24040"/>
                </a:cubicBezTo>
                <a:lnTo>
                  <a:pt x="14044" y="24140"/>
                </a:lnTo>
                <a:cubicBezTo>
                  <a:pt x="13610" y="24207"/>
                  <a:pt x="13210" y="24240"/>
                  <a:pt x="12776" y="24240"/>
                </a:cubicBezTo>
                <a:cubicBezTo>
                  <a:pt x="12581" y="24248"/>
                  <a:pt x="12387" y="24252"/>
                  <a:pt x="12192" y="24252"/>
                </a:cubicBezTo>
                <a:cubicBezTo>
                  <a:pt x="11519" y="24252"/>
                  <a:pt x="10847" y="24203"/>
                  <a:pt x="10174" y="24073"/>
                </a:cubicBezTo>
                <a:cubicBezTo>
                  <a:pt x="8340" y="23740"/>
                  <a:pt x="6572" y="22973"/>
                  <a:pt x="5104" y="21838"/>
                </a:cubicBezTo>
                <a:lnTo>
                  <a:pt x="5037" y="21772"/>
                </a:lnTo>
                <a:lnTo>
                  <a:pt x="4971" y="21772"/>
                </a:lnTo>
                <a:lnTo>
                  <a:pt x="698" y="22966"/>
                </a:lnTo>
                <a:lnTo>
                  <a:pt x="2302" y="18970"/>
                </a:lnTo>
                <a:lnTo>
                  <a:pt x="2336" y="18903"/>
                </a:lnTo>
                <a:lnTo>
                  <a:pt x="2302" y="18836"/>
                </a:lnTo>
                <a:cubicBezTo>
                  <a:pt x="1468" y="17602"/>
                  <a:pt x="901" y="16201"/>
                  <a:pt x="568" y="14767"/>
                </a:cubicBezTo>
                <a:cubicBezTo>
                  <a:pt x="434" y="14066"/>
                  <a:pt x="334" y="13399"/>
                  <a:pt x="301" y="12699"/>
                </a:cubicBezTo>
                <a:cubicBezTo>
                  <a:pt x="301" y="12365"/>
                  <a:pt x="301" y="12031"/>
                  <a:pt x="301" y="11698"/>
                </a:cubicBezTo>
                <a:cubicBezTo>
                  <a:pt x="301" y="11331"/>
                  <a:pt x="334" y="10997"/>
                  <a:pt x="401" y="10664"/>
                </a:cubicBezTo>
                <a:cubicBezTo>
                  <a:pt x="568" y="9329"/>
                  <a:pt x="935" y="8062"/>
                  <a:pt x="1568" y="6861"/>
                </a:cubicBezTo>
                <a:cubicBezTo>
                  <a:pt x="2135" y="5727"/>
                  <a:pt x="2903" y="4659"/>
                  <a:pt x="3803" y="3759"/>
                </a:cubicBezTo>
                <a:cubicBezTo>
                  <a:pt x="4671" y="2892"/>
                  <a:pt x="5705" y="2158"/>
                  <a:pt x="6805" y="1591"/>
                </a:cubicBezTo>
                <a:cubicBezTo>
                  <a:pt x="7839" y="1024"/>
                  <a:pt x="8974" y="657"/>
                  <a:pt x="10141" y="423"/>
                </a:cubicBezTo>
                <a:lnTo>
                  <a:pt x="10975" y="290"/>
                </a:lnTo>
                <a:cubicBezTo>
                  <a:pt x="11242" y="256"/>
                  <a:pt x="11509" y="256"/>
                  <a:pt x="11809" y="256"/>
                </a:cubicBezTo>
                <a:cubicBezTo>
                  <a:pt x="12030" y="243"/>
                  <a:pt x="12251" y="234"/>
                  <a:pt x="12472" y="234"/>
                </a:cubicBezTo>
                <a:cubicBezTo>
                  <a:pt x="12785" y="234"/>
                  <a:pt x="13097" y="251"/>
                  <a:pt x="13410" y="290"/>
                </a:cubicBezTo>
                <a:cubicBezTo>
                  <a:pt x="17113" y="590"/>
                  <a:pt x="20415" y="2591"/>
                  <a:pt x="22450" y="5694"/>
                </a:cubicBezTo>
                <a:cubicBezTo>
                  <a:pt x="23117" y="6728"/>
                  <a:pt x="23651" y="7862"/>
                  <a:pt x="23984" y="9096"/>
                </a:cubicBezTo>
                <a:lnTo>
                  <a:pt x="24151" y="9796"/>
                </a:lnTo>
                <a:cubicBezTo>
                  <a:pt x="24184" y="9997"/>
                  <a:pt x="24218" y="10197"/>
                  <a:pt x="24251" y="10397"/>
                </a:cubicBezTo>
                <a:cubicBezTo>
                  <a:pt x="24285" y="10630"/>
                  <a:pt x="24318" y="10797"/>
                  <a:pt x="24351" y="10964"/>
                </a:cubicBezTo>
                <a:cubicBezTo>
                  <a:pt x="24385" y="11097"/>
                  <a:pt x="24385" y="11264"/>
                  <a:pt x="24385" y="11398"/>
                </a:cubicBezTo>
                <a:cubicBezTo>
                  <a:pt x="24385" y="11598"/>
                  <a:pt x="24385" y="11798"/>
                  <a:pt x="24418" y="11998"/>
                </a:cubicBezTo>
                <a:lnTo>
                  <a:pt x="24418" y="11398"/>
                </a:lnTo>
                <a:cubicBezTo>
                  <a:pt x="24418" y="11264"/>
                  <a:pt x="24418" y="11097"/>
                  <a:pt x="24418" y="10964"/>
                </a:cubicBezTo>
                <a:cubicBezTo>
                  <a:pt x="24385" y="10797"/>
                  <a:pt x="24385" y="10597"/>
                  <a:pt x="24351" y="10397"/>
                </a:cubicBezTo>
                <a:cubicBezTo>
                  <a:pt x="24318" y="10230"/>
                  <a:pt x="24285" y="9997"/>
                  <a:pt x="24251" y="9763"/>
                </a:cubicBezTo>
                <a:lnTo>
                  <a:pt x="24084" y="9063"/>
                </a:lnTo>
                <a:cubicBezTo>
                  <a:pt x="23751" y="7828"/>
                  <a:pt x="23250" y="6694"/>
                  <a:pt x="22583" y="5627"/>
                </a:cubicBezTo>
                <a:cubicBezTo>
                  <a:pt x="20549" y="2458"/>
                  <a:pt x="17179" y="390"/>
                  <a:pt x="13443" y="56"/>
                </a:cubicBezTo>
                <a:cubicBezTo>
                  <a:pt x="13111" y="17"/>
                  <a:pt x="12791" y="1"/>
                  <a:pt x="12468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" name="Google Shape;1795;p44">
            <a:extLst>
              <a:ext uri="{FF2B5EF4-FFF2-40B4-BE49-F238E27FC236}">
                <a16:creationId xmlns:a16="http://schemas.microsoft.com/office/drawing/2014/main" id="{254B0A58-441E-4D1E-9F8F-C8BE19D41604}"/>
              </a:ext>
            </a:extLst>
          </p:cNvPr>
          <p:cNvSpPr/>
          <p:nvPr/>
        </p:nvSpPr>
        <p:spPr>
          <a:xfrm>
            <a:off x="6582295" y="2231621"/>
            <a:ext cx="1702796" cy="2273721"/>
          </a:xfrm>
          <a:custGeom>
            <a:avLst/>
            <a:gdLst/>
            <a:ahLst/>
            <a:cxnLst/>
            <a:rect l="l" t="t" r="r" b="b"/>
            <a:pathLst>
              <a:path w="90466" h="120798" extrusionOk="0">
                <a:moveTo>
                  <a:pt x="37843" y="1"/>
                </a:moveTo>
                <a:cubicBezTo>
                  <a:pt x="34245" y="1"/>
                  <a:pt x="30638" y="245"/>
                  <a:pt x="24552" y="1112"/>
                </a:cubicBezTo>
                <a:cubicBezTo>
                  <a:pt x="11142" y="3013"/>
                  <a:pt x="1" y="18591"/>
                  <a:pt x="268" y="45143"/>
                </a:cubicBezTo>
                <a:lnTo>
                  <a:pt x="24351" y="45143"/>
                </a:lnTo>
                <a:cubicBezTo>
                  <a:pt x="24351" y="45143"/>
                  <a:pt x="24351" y="24929"/>
                  <a:pt x="45366" y="24562"/>
                </a:cubicBezTo>
                <a:cubicBezTo>
                  <a:pt x="45492" y="24560"/>
                  <a:pt x="45617" y="24559"/>
                  <a:pt x="45741" y="24559"/>
                </a:cubicBezTo>
                <a:cubicBezTo>
                  <a:pt x="56404" y="24559"/>
                  <a:pt x="61971" y="31596"/>
                  <a:pt x="64247" y="37004"/>
                </a:cubicBezTo>
                <a:cubicBezTo>
                  <a:pt x="66915" y="43375"/>
                  <a:pt x="66115" y="50614"/>
                  <a:pt x="62512" y="56518"/>
                </a:cubicBezTo>
                <a:cubicBezTo>
                  <a:pt x="59101" y="62165"/>
                  <a:pt x="52364" y="67835"/>
                  <a:pt x="40730" y="67835"/>
                </a:cubicBezTo>
                <a:cubicBezTo>
                  <a:pt x="38481" y="67835"/>
                  <a:pt x="36050" y="67623"/>
                  <a:pt x="33425" y="67159"/>
                </a:cubicBezTo>
                <a:lnTo>
                  <a:pt x="33258" y="120797"/>
                </a:lnTo>
                <a:lnTo>
                  <a:pt x="57075" y="120797"/>
                </a:lnTo>
                <a:lnTo>
                  <a:pt x="57075" y="89008"/>
                </a:lnTo>
                <a:cubicBezTo>
                  <a:pt x="57075" y="89008"/>
                  <a:pt x="90465" y="80368"/>
                  <a:pt x="90465" y="43542"/>
                </a:cubicBezTo>
                <a:cubicBezTo>
                  <a:pt x="90465" y="8350"/>
                  <a:pt x="62012" y="745"/>
                  <a:pt x="46701" y="244"/>
                </a:cubicBezTo>
                <a:cubicBezTo>
                  <a:pt x="43106" y="132"/>
                  <a:pt x="40477" y="1"/>
                  <a:pt x="37843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" name="Google Shape;1796;p44">
            <a:extLst>
              <a:ext uri="{FF2B5EF4-FFF2-40B4-BE49-F238E27FC236}">
                <a16:creationId xmlns:a16="http://schemas.microsoft.com/office/drawing/2014/main" id="{C5E7F0E6-5B7C-4B76-9190-203BB2FFDA30}"/>
              </a:ext>
            </a:extLst>
          </p:cNvPr>
          <p:cNvSpPr/>
          <p:nvPr/>
        </p:nvSpPr>
        <p:spPr>
          <a:xfrm>
            <a:off x="7207033" y="4716286"/>
            <a:ext cx="455203" cy="424447"/>
          </a:xfrm>
          <a:custGeom>
            <a:avLst/>
            <a:gdLst/>
            <a:ahLst/>
            <a:cxnLst/>
            <a:rect l="l" t="t" r="r" b="b"/>
            <a:pathLst>
              <a:path w="24184" h="22550" extrusionOk="0">
                <a:moveTo>
                  <a:pt x="0" y="0"/>
                </a:moveTo>
                <a:lnTo>
                  <a:pt x="0" y="22550"/>
                </a:lnTo>
                <a:lnTo>
                  <a:pt x="24184" y="22550"/>
                </a:lnTo>
                <a:lnTo>
                  <a:pt x="24184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" name="Google Shape;1797;p44">
            <a:extLst>
              <a:ext uri="{FF2B5EF4-FFF2-40B4-BE49-F238E27FC236}">
                <a16:creationId xmlns:a16="http://schemas.microsoft.com/office/drawing/2014/main" id="{FCC0571F-CD4B-4577-83A3-6132A83C8CC0}"/>
              </a:ext>
            </a:extLst>
          </p:cNvPr>
          <p:cNvSpPr/>
          <p:nvPr/>
        </p:nvSpPr>
        <p:spPr>
          <a:xfrm>
            <a:off x="7207033" y="4716286"/>
            <a:ext cx="455203" cy="424447"/>
          </a:xfrm>
          <a:custGeom>
            <a:avLst/>
            <a:gdLst/>
            <a:ahLst/>
            <a:cxnLst/>
            <a:rect l="l" t="t" r="r" b="b"/>
            <a:pathLst>
              <a:path w="24184" h="22550" extrusionOk="0">
                <a:moveTo>
                  <a:pt x="0" y="0"/>
                </a:moveTo>
                <a:lnTo>
                  <a:pt x="0" y="22550"/>
                </a:lnTo>
                <a:lnTo>
                  <a:pt x="24184" y="22550"/>
                </a:lnTo>
                <a:lnTo>
                  <a:pt x="2418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" name="Google Shape;1798;p44">
            <a:extLst>
              <a:ext uri="{FF2B5EF4-FFF2-40B4-BE49-F238E27FC236}">
                <a16:creationId xmlns:a16="http://schemas.microsoft.com/office/drawing/2014/main" id="{A96569C0-C86A-4B40-ADF4-5793C8B128B9}"/>
              </a:ext>
            </a:extLst>
          </p:cNvPr>
          <p:cNvSpPr/>
          <p:nvPr/>
        </p:nvSpPr>
        <p:spPr>
          <a:xfrm>
            <a:off x="6582295" y="2231621"/>
            <a:ext cx="1702796" cy="2273721"/>
          </a:xfrm>
          <a:custGeom>
            <a:avLst/>
            <a:gdLst/>
            <a:ahLst/>
            <a:cxnLst/>
            <a:rect l="l" t="t" r="r" b="b"/>
            <a:pathLst>
              <a:path w="90466" h="120798" extrusionOk="0">
                <a:moveTo>
                  <a:pt x="37843" y="1"/>
                </a:moveTo>
                <a:cubicBezTo>
                  <a:pt x="34245" y="1"/>
                  <a:pt x="30638" y="245"/>
                  <a:pt x="24552" y="1112"/>
                </a:cubicBezTo>
                <a:cubicBezTo>
                  <a:pt x="11142" y="3013"/>
                  <a:pt x="1" y="18591"/>
                  <a:pt x="268" y="45143"/>
                </a:cubicBezTo>
                <a:lnTo>
                  <a:pt x="24351" y="45143"/>
                </a:lnTo>
                <a:cubicBezTo>
                  <a:pt x="24351" y="45143"/>
                  <a:pt x="24351" y="24929"/>
                  <a:pt x="45366" y="24562"/>
                </a:cubicBezTo>
                <a:cubicBezTo>
                  <a:pt x="45492" y="24560"/>
                  <a:pt x="45617" y="24559"/>
                  <a:pt x="45741" y="24559"/>
                </a:cubicBezTo>
                <a:cubicBezTo>
                  <a:pt x="56404" y="24559"/>
                  <a:pt x="61971" y="31596"/>
                  <a:pt x="64247" y="37004"/>
                </a:cubicBezTo>
                <a:cubicBezTo>
                  <a:pt x="66915" y="43375"/>
                  <a:pt x="66115" y="50614"/>
                  <a:pt x="62512" y="56518"/>
                </a:cubicBezTo>
                <a:cubicBezTo>
                  <a:pt x="59101" y="62165"/>
                  <a:pt x="52364" y="67835"/>
                  <a:pt x="40730" y="67835"/>
                </a:cubicBezTo>
                <a:cubicBezTo>
                  <a:pt x="38481" y="67835"/>
                  <a:pt x="36050" y="67623"/>
                  <a:pt x="33425" y="67159"/>
                </a:cubicBezTo>
                <a:lnTo>
                  <a:pt x="33258" y="120797"/>
                </a:lnTo>
                <a:lnTo>
                  <a:pt x="57075" y="120797"/>
                </a:lnTo>
                <a:lnTo>
                  <a:pt x="57075" y="89008"/>
                </a:lnTo>
                <a:cubicBezTo>
                  <a:pt x="57075" y="89008"/>
                  <a:pt x="90465" y="80368"/>
                  <a:pt x="90465" y="43542"/>
                </a:cubicBezTo>
                <a:cubicBezTo>
                  <a:pt x="90465" y="8350"/>
                  <a:pt x="62012" y="745"/>
                  <a:pt x="46701" y="244"/>
                </a:cubicBezTo>
                <a:cubicBezTo>
                  <a:pt x="43106" y="132"/>
                  <a:pt x="40477" y="1"/>
                  <a:pt x="37843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" name="Google Shape;1799;p44">
            <a:extLst>
              <a:ext uri="{FF2B5EF4-FFF2-40B4-BE49-F238E27FC236}">
                <a16:creationId xmlns:a16="http://schemas.microsoft.com/office/drawing/2014/main" id="{A94AAFBD-F318-43F0-836F-D7C42CFE4B97}"/>
              </a:ext>
            </a:extLst>
          </p:cNvPr>
          <p:cNvSpPr/>
          <p:nvPr/>
        </p:nvSpPr>
        <p:spPr>
          <a:xfrm>
            <a:off x="6391435" y="2234953"/>
            <a:ext cx="1705921" cy="2270389"/>
          </a:xfrm>
          <a:custGeom>
            <a:avLst/>
            <a:gdLst/>
            <a:ahLst/>
            <a:cxnLst/>
            <a:rect l="l" t="t" r="r" b="b"/>
            <a:pathLst>
              <a:path w="90632" h="120621" extrusionOk="0">
                <a:moveTo>
                  <a:pt x="45533" y="1"/>
                </a:moveTo>
                <a:cubicBezTo>
                  <a:pt x="35192" y="1"/>
                  <a:pt x="0" y="2502"/>
                  <a:pt x="434" y="44966"/>
                </a:cubicBezTo>
                <a:lnTo>
                  <a:pt x="24518" y="44966"/>
                </a:lnTo>
                <a:cubicBezTo>
                  <a:pt x="24518" y="44966"/>
                  <a:pt x="24518" y="24752"/>
                  <a:pt x="45533" y="24385"/>
                </a:cubicBezTo>
                <a:cubicBezTo>
                  <a:pt x="45658" y="24383"/>
                  <a:pt x="45783" y="24382"/>
                  <a:pt x="45907" y="24382"/>
                </a:cubicBezTo>
                <a:cubicBezTo>
                  <a:pt x="56570" y="24382"/>
                  <a:pt x="62138" y="31419"/>
                  <a:pt x="64413" y="36827"/>
                </a:cubicBezTo>
                <a:cubicBezTo>
                  <a:pt x="67081" y="43198"/>
                  <a:pt x="66281" y="50437"/>
                  <a:pt x="62678" y="56341"/>
                </a:cubicBezTo>
                <a:cubicBezTo>
                  <a:pt x="59310" y="61917"/>
                  <a:pt x="52606" y="67060"/>
                  <a:pt x="41186" y="67060"/>
                </a:cubicBezTo>
                <a:cubicBezTo>
                  <a:pt x="38808" y="67060"/>
                  <a:pt x="36224" y="66837"/>
                  <a:pt x="33424" y="66348"/>
                </a:cubicBezTo>
                <a:lnTo>
                  <a:pt x="33424" y="120620"/>
                </a:lnTo>
                <a:lnTo>
                  <a:pt x="57241" y="120620"/>
                </a:lnTo>
                <a:lnTo>
                  <a:pt x="57241" y="88831"/>
                </a:lnTo>
                <a:cubicBezTo>
                  <a:pt x="57241" y="88831"/>
                  <a:pt x="90631" y="80191"/>
                  <a:pt x="90631" y="43365"/>
                </a:cubicBezTo>
                <a:cubicBezTo>
                  <a:pt x="90631" y="8173"/>
                  <a:pt x="59042" y="1"/>
                  <a:pt x="45533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" name="Google Shape;1800;p44">
            <a:extLst>
              <a:ext uri="{FF2B5EF4-FFF2-40B4-BE49-F238E27FC236}">
                <a16:creationId xmlns:a16="http://schemas.microsoft.com/office/drawing/2014/main" id="{5810B473-71EF-4A1A-B7BD-CD1926BD12B9}"/>
              </a:ext>
            </a:extLst>
          </p:cNvPr>
          <p:cNvSpPr/>
          <p:nvPr/>
        </p:nvSpPr>
        <p:spPr>
          <a:xfrm>
            <a:off x="6391435" y="2234953"/>
            <a:ext cx="1705921" cy="2270389"/>
          </a:xfrm>
          <a:custGeom>
            <a:avLst/>
            <a:gdLst/>
            <a:ahLst/>
            <a:cxnLst/>
            <a:rect l="l" t="t" r="r" b="b"/>
            <a:pathLst>
              <a:path w="90632" h="120621" extrusionOk="0">
                <a:moveTo>
                  <a:pt x="45533" y="1"/>
                </a:moveTo>
                <a:cubicBezTo>
                  <a:pt x="35192" y="1"/>
                  <a:pt x="0" y="2502"/>
                  <a:pt x="434" y="44966"/>
                </a:cubicBezTo>
                <a:lnTo>
                  <a:pt x="24518" y="44966"/>
                </a:lnTo>
                <a:cubicBezTo>
                  <a:pt x="24518" y="44966"/>
                  <a:pt x="24518" y="24752"/>
                  <a:pt x="45533" y="24385"/>
                </a:cubicBezTo>
                <a:cubicBezTo>
                  <a:pt x="45658" y="24383"/>
                  <a:pt x="45783" y="24382"/>
                  <a:pt x="45907" y="24382"/>
                </a:cubicBezTo>
                <a:cubicBezTo>
                  <a:pt x="56570" y="24382"/>
                  <a:pt x="62138" y="31419"/>
                  <a:pt x="64413" y="36827"/>
                </a:cubicBezTo>
                <a:cubicBezTo>
                  <a:pt x="67081" y="43198"/>
                  <a:pt x="66281" y="50437"/>
                  <a:pt x="62678" y="56341"/>
                </a:cubicBezTo>
                <a:cubicBezTo>
                  <a:pt x="59310" y="61917"/>
                  <a:pt x="52606" y="67060"/>
                  <a:pt x="41186" y="67060"/>
                </a:cubicBezTo>
                <a:cubicBezTo>
                  <a:pt x="38808" y="67060"/>
                  <a:pt x="36224" y="66837"/>
                  <a:pt x="33424" y="66348"/>
                </a:cubicBezTo>
                <a:lnTo>
                  <a:pt x="33424" y="120620"/>
                </a:lnTo>
                <a:lnTo>
                  <a:pt x="57241" y="120620"/>
                </a:lnTo>
                <a:lnTo>
                  <a:pt x="57241" y="88831"/>
                </a:lnTo>
                <a:cubicBezTo>
                  <a:pt x="57241" y="88831"/>
                  <a:pt x="90631" y="80191"/>
                  <a:pt x="90631" y="43365"/>
                </a:cubicBezTo>
                <a:cubicBezTo>
                  <a:pt x="90631" y="8173"/>
                  <a:pt x="59042" y="1"/>
                  <a:pt x="45533" y="1"/>
                </a:cubicBez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" name="Google Shape;1801;p44">
            <a:extLst>
              <a:ext uri="{FF2B5EF4-FFF2-40B4-BE49-F238E27FC236}">
                <a16:creationId xmlns:a16="http://schemas.microsoft.com/office/drawing/2014/main" id="{DE8697EE-5C50-4668-A515-34A822E535E5}"/>
              </a:ext>
            </a:extLst>
          </p:cNvPr>
          <p:cNvSpPr/>
          <p:nvPr/>
        </p:nvSpPr>
        <p:spPr>
          <a:xfrm>
            <a:off x="7019297" y="4716286"/>
            <a:ext cx="455222" cy="424447"/>
          </a:xfrm>
          <a:custGeom>
            <a:avLst/>
            <a:gdLst/>
            <a:ahLst/>
            <a:cxnLst/>
            <a:rect l="l" t="t" r="r" b="b"/>
            <a:pathLst>
              <a:path w="24185" h="22550" extrusionOk="0">
                <a:moveTo>
                  <a:pt x="0" y="0"/>
                </a:moveTo>
                <a:lnTo>
                  <a:pt x="0" y="22550"/>
                </a:lnTo>
                <a:lnTo>
                  <a:pt x="24184" y="22550"/>
                </a:lnTo>
                <a:lnTo>
                  <a:pt x="24184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" name="Google Shape;1802;p44">
            <a:extLst>
              <a:ext uri="{FF2B5EF4-FFF2-40B4-BE49-F238E27FC236}">
                <a16:creationId xmlns:a16="http://schemas.microsoft.com/office/drawing/2014/main" id="{EF4E4AA1-7CB6-4D29-BB55-8C2276996D7A}"/>
              </a:ext>
            </a:extLst>
          </p:cNvPr>
          <p:cNvSpPr/>
          <p:nvPr/>
        </p:nvSpPr>
        <p:spPr>
          <a:xfrm>
            <a:off x="7019297" y="4716286"/>
            <a:ext cx="455222" cy="424447"/>
          </a:xfrm>
          <a:custGeom>
            <a:avLst/>
            <a:gdLst/>
            <a:ahLst/>
            <a:cxnLst/>
            <a:rect l="l" t="t" r="r" b="b"/>
            <a:pathLst>
              <a:path w="24185" h="22550" extrusionOk="0">
                <a:moveTo>
                  <a:pt x="0" y="0"/>
                </a:moveTo>
                <a:lnTo>
                  <a:pt x="0" y="22550"/>
                </a:lnTo>
                <a:lnTo>
                  <a:pt x="24184" y="22550"/>
                </a:lnTo>
                <a:lnTo>
                  <a:pt x="24184" y="0"/>
                </a:ln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" name="Google Shape;1803;p44">
            <a:extLst>
              <a:ext uri="{FF2B5EF4-FFF2-40B4-BE49-F238E27FC236}">
                <a16:creationId xmlns:a16="http://schemas.microsoft.com/office/drawing/2014/main" id="{10FBAFAF-1C78-43F2-86BC-C2C14D103575}"/>
              </a:ext>
            </a:extLst>
          </p:cNvPr>
          <p:cNvSpPr/>
          <p:nvPr/>
        </p:nvSpPr>
        <p:spPr>
          <a:xfrm>
            <a:off x="6850403" y="2690985"/>
            <a:ext cx="449557" cy="384694"/>
          </a:xfrm>
          <a:custGeom>
            <a:avLst/>
            <a:gdLst/>
            <a:ahLst/>
            <a:cxnLst/>
            <a:rect l="l" t="t" r="r" b="b"/>
            <a:pathLst>
              <a:path w="23884" h="20438" extrusionOk="0">
                <a:moveTo>
                  <a:pt x="21057" y="0"/>
                </a:moveTo>
                <a:cubicBezTo>
                  <a:pt x="20265" y="0"/>
                  <a:pt x="19472" y="52"/>
                  <a:pt x="18680" y="157"/>
                </a:cubicBezTo>
                <a:cubicBezTo>
                  <a:pt x="16812" y="390"/>
                  <a:pt x="14978" y="790"/>
                  <a:pt x="13176" y="1424"/>
                </a:cubicBezTo>
                <a:cubicBezTo>
                  <a:pt x="12142" y="1791"/>
                  <a:pt x="11108" y="2225"/>
                  <a:pt x="10141" y="2759"/>
                </a:cubicBezTo>
                <a:cubicBezTo>
                  <a:pt x="9073" y="3292"/>
                  <a:pt x="8039" y="3926"/>
                  <a:pt x="7139" y="4693"/>
                </a:cubicBezTo>
                <a:cubicBezTo>
                  <a:pt x="6205" y="5461"/>
                  <a:pt x="5371" y="6328"/>
                  <a:pt x="4670" y="7295"/>
                </a:cubicBezTo>
                <a:cubicBezTo>
                  <a:pt x="4003" y="8196"/>
                  <a:pt x="3369" y="9130"/>
                  <a:pt x="2836" y="10097"/>
                </a:cubicBezTo>
                <a:cubicBezTo>
                  <a:pt x="1935" y="11732"/>
                  <a:pt x="1201" y="13500"/>
                  <a:pt x="701" y="15301"/>
                </a:cubicBezTo>
                <a:cubicBezTo>
                  <a:pt x="367" y="16535"/>
                  <a:pt x="134" y="17803"/>
                  <a:pt x="34" y="19070"/>
                </a:cubicBezTo>
                <a:cubicBezTo>
                  <a:pt x="0" y="19504"/>
                  <a:pt x="0" y="19871"/>
                  <a:pt x="0" y="20104"/>
                </a:cubicBezTo>
                <a:cubicBezTo>
                  <a:pt x="0" y="20204"/>
                  <a:pt x="0" y="20338"/>
                  <a:pt x="0" y="20438"/>
                </a:cubicBezTo>
                <a:cubicBezTo>
                  <a:pt x="34" y="20338"/>
                  <a:pt x="34" y="20204"/>
                  <a:pt x="34" y="20104"/>
                </a:cubicBezTo>
                <a:cubicBezTo>
                  <a:pt x="67" y="19871"/>
                  <a:pt x="67" y="19504"/>
                  <a:pt x="100" y="19070"/>
                </a:cubicBezTo>
                <a:cubicBezTo>
                  <a:pt x="234" y="17803"/>
                  <a:pt x="501" y="16568"/>
                  <a:pt x="834" y="15368"/>
                </a:cubicBezTo>
                <a:cubicBezTo>
                  <a:pt x="1368" y="13566"/>
                  <a:pt x="2102" y="11832"/>
                  <a:pt x="3002" y="10197"/>
                </a:cubicBezTo>
                <a:cubicBezTo>
                  <a:pt x="3536" y="9230"/>
                  <a:pt x="4170" y="8296"/>
                  <a:pt x="4804" y="7429"/>
                </a:cubicBezTo>
                <a:cubicBezTo>
                  <a:pt x="5537" y="6495"/>
                  <a:pt x="6338" y="5627"/>
                  <a:pt x="7239" y="4860"/>
                </a:cubicBezTo>
                <a:cubicBezTo>
                  <a:pt x="8173" y="4126"/>
                  <a:pt x="9173" y="3459"/>
                  <a:pt x="10241" y="2925"/>
                </a:cubicBezTo>
                <a:cubicBezTo>
                  <a:pt x="11208" y="2425"/>
                  <a:pt x="12209" y="1991"/>
                  <a:pt x="13276" y="1624"/>
                </a:cubicBezTo>
                <a:cubicBezTo>
                  <a:pt x="15011" y="1024"/>
                  <a:pt x="16846" y="590"/>
                  <a:pt x="18714" y="357"/>
                </a:cubicBezTo>
                <a:cubicBezTo>
                  <a:pt x="19629" y="233"/>
                  <a:pt x="20563" y="164"/>
                  <a:pt x="21501" y="164"/>
                </a:cubicBezTo>
                <a:cubicBezTo>
                  <a:pt x="21828" y="164"/>
                  <a:pt x="22155" y="173"/>
                  <a:pt x="22483" y="190"/>
                </a:cubicBezTo>
                <a:cubicBezTo>
                  <a:pt x="22950" y="190"/>
                  <a:pt x="23283" y="290"/>
                  <a:pt x="23517" y="290"/>
                </a:cubicBezTo>
                <a:lnTo>
                  <a:pt x="23884" y="290"/>
                </a:lnTo>
                <a:cubicBezTo>
                  <a:pt x="23750" y="257"/>
                  <a:pt x="23650" y="223"/>
                  <a:pt x="23517" y="190"/>
                </a:cubicBezTo>
                <a:cubicBezTo>
                  <a:pt x="23183" y="123"/>
                  <a:pt x="22850" y="90"/>
                  <a:pt x="22483" y="57"/>
                </a:cubicBezTo>
                <a:cubicBezTo>
                  <a:pt x="22008" y="19"/>
                  <a:pt x="21532" y="0"/>
                  <a:pt x="21057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" name="Google Shape;1804;p44">
            <a:extLst>
              <a:ext uri="{FF2B5EF4-FFF2-40B4-BE49-F238E27FC236}">
                <a16:creationId xmlns:a16="http://schemas.microsoft.com/office/drawing/2014/main" id="{9C01A212-895D-417A-B00E-43BD83DDAF65}"/>
              </a:ext>
            </a:extLst>
          </p:cNvPr>
          <p:cNvSpPr/>
          <p:nvPr/>
        </p:nvSpPr>
        <p:spPr>
          <a:xfrm>
            <a:off x="7225855" y="2236214"/>
            <a:ext cx="756608" cy="379255"/>
          </a:xfrm>
          <a:custGeom>
            <a:avLst/>
            <a:gdLst/>
            <a:ahLst/>
            <a:cxnLst/>
            <a:rect l="l" t="t" r="r" b="b"/>
            <a:pathLst>
              <a:path w="40197" h="20149" extrusionOk="0">
                <a:moveTo>
                  <a:pt x="1" y="0"/>
                </a:moveTo>
                <a:lnTo>
                  <a:pt x="1402" y="34"/>
                </a:lnTo>
                <a:lnTo>
                  <a:pt x="2369" y="67"/>
                </a:lnTo>
                <a:cubicBezTo>
                  <a:pt x="2736" y="67"/>
                  <a:pt x="3136" y="134"/>
                  <a:pt x="3570" y="167"/>
                </a:cubicBezTo>
                <a:cubicBezTo>
                  <a:pt x="4404" y="234"/>
                  <a:pt x="5371" y="267"/>
                  <a:pt x="6439" y="467"/>
                </a:cubicBezTo>
                <a:lnTo>
                  <a:pt x="8107" y="701"/>
                </a:lnTo>
                <a:cubicBezTo>
                  <a:pt x="8707" y="768"/>
                  <a:pt x="9274" y="901"/>
                  <a:pt x="9874" y="1034"/>
                </a:cubicBezTo>
                <a:cubicBezTo>
                  <a:pt x="10508" y="1168"/>
                  <a:pt x="11142" y="1301"/>
                  <a:pt x="11776" y="1468"/>
                </a:cubicBezTo>
                <a:lnTo>
                  <a:pt x="13777" y="1968"/>
                </a:lnTo>
                <a:cubicBezTo>
                  <a:pt x="14478" y="2135"/>
                  <a:pt x="15145" y="2369"/>
                  <a:pt x="15845" y="2602"/>
                </a:cubicBezTo>
                <a:cubicBezTo>
                  <a:pt x="16546" y="2836"/>
                  <a:pt x="17280" y="3069"/>
                  <a:pt x="18014" y="3336"/>
                </a:cubicBezTo>
                <a:lnTo>
                  <a:pt x="20182" y="4170"/>
                </a:lnTo>
                <a:lnTo>
                  <a:pt x="22383" y="5171"/>
                </a:lnTo>
                <a:cubicBezTo>
                  <a:pt x="25152" y="6505"/>
                  <a:pt x="27787" y="8073"/>
                  <a:pt x="30256" y="9841"/>
                </a:cubicBezTo>
                <a:cubicBezTo>
                  <a:pt x="30856" y="10241"/>
                  <a:pt x="31356" y="10675"/>
                  <a:pt x="31890" y="11075"/>
                </a:cubicBezTo>
                <a:lnTo>
                  <a:pt x="32657" y="11709"/>
                </a:lnTo>
                <a:lnTo>
                  <a:pt x="33391" y="12342"/>
                </a:lnTo>
                <a:cubicBezTo>
                  <a:pt x="33858" y="12743"/>
                  <a:pt x="34292" y="13176"/>
                  <a:pt x="34726" y="13543"/>
                </a:cubicBezTo>
                <a:cubicBezTo>
                  <a:pt x="35159" y="13944"/>
                  <a:pt x="35526" y="14377"/>
                  <a:pt x="35893" y="14744"/>
                </a:cubicBezTo>
                <a:cubicBezTo>
                  <a:pt x="36260" y="15144"/>
                  <a:pt x="36627" y="15511"/>
                  <a:pt x="36960" y="15878"/>
                </a:cubicBezTo>
                <a:lnTo>
                  <a:pt x="37794" y="16912"/>
                </a:lnTo>
                <a:lnTo>
                  <a:pt x="38562" y="17846"/>
                </a:lnTo>
                <a:cubicBezTo>
                  <a:pt x="38762" y="18113"/>
                  <a:pt x="38962" y="18413"/>
                  <a:pt x="39129" y="18647"/>
                </a:cubicBezTo>
                <a:lnTo>
                  <a:pt x="39929" y="19781"/>
                </a:lnTo>
                <a:cubicBezTo>
                  <a:pt x="39976" y="19851"/>
                  <a:pt x="40038" y="19920"/>
                  <a:pt x="40083" y="19979"/>
                </a:cubicBezTo>
                <a:lnTo>
                  <a:pt x="40083" y="19979"/>
                </a:lnTo>
                <a:lnTo>
                  <a:pt x="39929" y="19748"/>
                </a:lnTo>
                <a:cubicBezTo>
                  <a:pt x="39729" y="19481"/>
                  <a:pt x="39496" y="19114"/>
                  <a:pt x="39162" y="18614"/>
                </a:cubicBezTo>
                <a:cubicBezTo>
                  <a:pt x="38995" y="18347"/>
                  <a:pt x="38828" y="18080"/>
                  <a:pt x="38595" y="17780"/>
                </a:cubicBezTo>
                <a:lnTo>
                  <a:pt x="37861" y="16846"/>
                </a:lnTo>
                <a:lnTo>
                  <a:pt x="37027" y="15778"/>
                </a:lnTo>
                <a:cubicBezTo>
                  <a:pt x="36727" y="15411"/>
                  <a:pt x="36360" y="15044"/>
                  <a:pt x="35993" y="14677"/>
                </a:cubicBezTo>
                <a:cubicBezTo>
                  <a:pt x="35626" y="14277"/>
                  <a:pt x="35259" y="13877"/>
                  <a:pt x="34826" y="13443"/>
                </a:cubicBezTo>
                <a:lnTo>
                  <a:pt x="33491" y="12209"/>
                </a:lnTo>
                <a:cubicBezTo>
                  <a:pt x="33258" y="11976"/>
                  <a:pt x="33024" y="11775"/>
                  <a:pt x="32791" y="11575"/>
                </a:cubicBezTo>
                <a:lnTo>
                  <a:pt x="31990" y="11008"/>
                </a:lnTo>
                <a:cubicBezTo>
                  <a:pt x="31457" y="10575"/>
                  <a:pt x="30956" y="10141"/>
                  <a:pt x="30356" y="9707"/>
                </a:cubicBezTo>
                <a:cubicBezTo>
                  <a:pt x="27887" y="7906"/>
                  <a:pt x="25219" y="6338"/>
                  <a:pt x="22450" y="5037"/>
                </a:cubicBezTo>
                <a:lnTo>
                  <a:pt x="20249" y="4037"/>
                </a:lnTo>
                <a:lnTo>
                  <a:pt x="18047" y="3203"/>
                </a:lnTo>
                <a:cubicBezTo>
                  <a:pt x="17346" y="2902"/>
                  <a:pt x="16613" y="2669"/>
                  <a:pt x="15912" y="2469"/>
                </a:cubicBezTo>
                <a:cubicBezTo>
                  <a:pt x="15178" y="2235"/>
                  <a:pt x="14511" y="2002"/>
                  <a:pt x="13811" y="1835"/>
                </a:cubicBezTo>
                <a:lnTo>
                  <a:pt x="11809" y="1301"/>
                </a:lnTo>
                <a:cubicBezTo>
                  <a:pt x="11142" y="1134"/>
                  <a:pt x="10508" y="1001"/>
                  <a:pt x="9908" y="901"/>
                </a:cubicBezTo>
                <a:cubicBezTo>
                  <a:pt x="9274" y="801"/>
                  <a:pt x="8674" y="634"/>
                  <a:pt x="8107" y="567"/>
                </a:cubicBezTo>
                <a:lnTo>
                  <a:pt x="6439" y="334"/>
                </a:lnTo>
                <a:cubicBezTo>
                  <a:pt x="5405" y="167"/>
                  <a:pt x="4404" y="134"/>
                  <a:pt x="3570" y="67"/>
                </a:cubicBezTo>
                <a:cubicBezTo>
                  <a:pt x="3136" y="34"/>
                  <a:pt x="2736" y="0"/>
                  <a:pt x="2369" y="0"/>
                </a:cubicBezTo>
                <a:close/>
                <a:moveTo>
                  <a:pt x="40083" y="19979"/>
                </a:moveTo>
                <a:lnTo>
                  <a:pt x="40129" y="20048"/>
                </a:lnTo>
                <a:cubicBezTo>
                  <a:pt x="40119" y="20028"/>
                  <a:pt x="40103" y="20004"/>
                  <a:pt x="40083" y="19979"/>
                </a:cubicBezTo>
                <a:close/>
                <a:moveTo>
                  <a:pt x="40129" y="20048"/>
                </a:moveTo>
                <a:lnTo>
                  <a:pt x="40129" y="20048"/>
                </a:lnTo>
                <a:cubicBezTo>
                  <a:pt x="40196" y="20115"/>
                  <a:pt x="40196" y="20148"/>
                  <a:pt x="40196" y="20148"/>
                </a:cubicBezTo>
                <a:lnTo>
                  <a:pt x="40196" y="20148"/>
                </a:lnTo>
                <a:cubicBezTo>
                  <a:pt x="40196" y="20115"/>
                  <a:pt x="40163" y="20081"/>
                  <a:pt x="40129" y="20048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" name="Google Shape;1805;p44">
            <a:extLst>
              <a:ext uri="{FF2B5EF4-FFF2-40B4-BE49-F238E27FC236}">
                <a16:creationId xmlns:a16="http://schemas.microsoft.com/office/drawing/2014/main" id="{9806FF15-F321-4483-A12A-16E70196F1D7}"/>
              </a:ext>
            </a:extLst>
          </p:cNvPr>
          <p:cNvSpPr/>
          <p:nvPr/>
        </p:nvSpPr>
        <p:spPr>
          <a:xfrm>
            <a:off x="7470736" y="3588630"/>
            <a:ext cx="464633" cy="320227"/>
          </a:xfrm>
          <a:custGeom>
            <a:avLst/>
            <a:gdLst/>
            <a:ahLst/>
            <a:cxnLst/>
            <a:rect l="l" t="t" r="r" b="b"/>
            <a:pathLst>
              <a:path w="24685" h="17013" extrusionOk="0">
                <a:moveTo>
                  <a:pt x="24684" y="1"/>
                </a:moveTo>
                <a:cubicBezTo>
                  <a:pt x="24618" y="67"/>
                  <a:pt x="24551" y="134"/>
                  <a:pt x="24451" y="201"/>
                </a:cubicBezTo>
                <a:lnTo>
                  <a:pt x="23884" y="868"/>
                </a:lnTo>
                <a:cubicBezTo>
                  <a:pt x="23617" y="1168"/>
                  <a:pt x="23317" y="1535"/>
                  <a:pt x="22950" y="1935"/>
                </a:cubicBezTo>
                <a:cubicBezTo>
                  <a:pt x="22583" y="2336"/>
                  <a:pt x="22149" y="2769"/>
                  <a:pt x="21682" y="3270"/>
                </a:cubicBezTo>
                <a:cubicBezTo>
                  <a:pt x="21182" y="3770"/>
                  <a:pt x="20648" y="4270"/>
                  <a:pt x="20081" y="4838"/>
                </a:cubicBezTo>
                <a:cubicBezTo>
                  <a:pt x="19481" y="5405"/>
                  <a:pt x="18847" y="5972"/>
                  <a:pt x="18146" y="6572"/>
                </a:cubicBezTo>
                <a:cubicBezTo>
                  <a:pt x="16679" y="7840"/>
                  <a:pt x="15111" y="9041"/>
                  <a:pt x="13476" y="10175"/>
                </a:cubicBezTo>
                <a:cubicBezTo>
                  <a:pt x="11775" y="11342"/>
                  <a:pt x="10041" y="12376"/>
                  <a:pt x="8473" y="13244"/>
                </a:cubicBezTo>
                <a:cubicBezTo>
                  <a:pt x="7639" y="13677"/>
                  <a:pt x="6872" y="14077"/>
                  <a:pt x="6171" y="14411"/>
                </a:cubicBezTo>
                <a:cubicBezTo>
                  <a:pt x="5437" y="14778"/>
                  <a:pt x="4737" y="15078"/>
                  <a:pt x="4136" y="15378"/>
                </a:cubicBezTo>
                <a:cubicBezTo>
                  <a:pt x="3503" y="15645"/>
                  <a:pt x="2902" y="15879"/>
                  <a:pt x="2402" y="16079"/>
                </a:cubicBezTo>
                <a:cubicBezTo>
                  <a:pt x="1901" y="16279"/>
                  <a:pt x="1468" y="16446"/>
                  <a:pt x="1101" y="16579"/>
                </a:cubicBezTo>
                <a:lnTo>
                  <a:pt x="267" y="16879"/>
                </a:lnTo>
                <a:cubicBezTo>
                  <a:pt x="167" y="16913"/>
                  <a:pt x="67" y="16980"/>
                  <a:pt x="0" y="17013"/>
                </a:cubicBezTo>
                <a:cubicBezTo>
                  <a:pt x="100" y="17013"/>
                  <a:pt x="200" y="16980"/>
                  <a:pt x="300" y="16946"/>
                </a:cubicBezTo>
                <a:lnTo>
                  <a:pt x="1134" y="16646"/>
                </a:lnTo>
                <a:cubicBezTo>
                  <a:pt x="1501" y="16546"/>
                  <a:pt x="1935" y="16379"/>
                  <a:pt x="2435" y="16179"/>
                </a:cubicBezTo>
                <a:cubicBezTo>
                  <a:pt x="2935" y="16012"/>
                  <a:pt x="3536" y="15779"/>
                  <a:pt x="4170" y="15512"/>
                </a:cubicBezTo>
                <a:cubicBezTo>
                  <a:pt x="4803" y="15245"/>
                  <a:pt x="5504" y="14911"/>
                  <a:pt x="6238" y="14578"/>
                </a:cubicBezTo>
                <a:cubicBezTo>
                  <a:pt x="6972" y="14278"/>
                  <a:pt x="7739" y="13844"/>
                  <a:pt x="8539" y="13444"/>
                </a:cubicBezTo>
                <a:cubicBezTo>
                  <a:pt x="12042" y="11576"/>
                  <a:pt x="15311" y="9307"/>
                  <a:pt x="18280" y="6706"/>
                </a:cubicBezTo>
                <a:cubicBezTo>
                  <a:pt x="18947" y="6105"/>
                  <a:pt x="19581" y="5538"/>
                  <a:pt x="20181" y="4971"/>
                </a:cubicBezTo>
                <a:cubicBezTo>
                  <a:pt x="20782" y="4404"/>
                  <a:pt x="21282" y="3870"/>
                  <a:pt x="21782" y="3370"/>
                </a:cubicBezTo>
                <a:cubicBezTo>
                  <a:pt x="22249" y="2869"/>
                  <a:pt x="22650" y="2402"/>
                  <a:pt x="23016" y="2002"/>
                </a:cubicBezTo>
                <a:cubicBezTo>
                  <a:pt x="23383" y="1602"/>
                  <a:pt x="23684" y="1235"/>
                  <a:pt x="23950" y="935"/>
                </a:cubicBezTo>
                <a:lnTo>
                  <a:pt x="24518" y="268"/>
                </a:lnTo>
                <a:cubicBezTo>
                  <a:pt x="24584" y="168"/>
                  <a:pt x="24651" y="101"/>
                  <a:pt x="2468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" name="Google Shape;1806;p44">
            <a:extLst>
              <a:ext uri="{FF2B5EF4-FFF2-40B4-BE49-F238E27FC236}">
                <a16:creationId xmlns:a16="http://schemas.microsoft.com/office/drawing/2014/main" id="{EAECDD99-5D44-4D63-8E21-C58834ACEAF5}"/>
              </a:ext>
            </a:extLst>
          </p:cNvPr>
          <p:cNvSpPr/>
          <p:nvPr/>
        </p:nvSpPr>
        <p:spPr>
          <a:xfrm>
            <a:off x="7458803" y="3906956"/>
            <a:ext cx="4404" cy="563226"/>
          </a:xfrm>
          <a:custGeom>
            <a:avLst/>
            <a:gdLst/>
            <a:ahLst/>
            <a:cxnLst/>
            <a:rect l="l" t="t" r="r" b="b"/>
            <a:pathLst>
              <a:path w="234" h="29923" extrusionOk="0">
                <a:moveTo>
                  <a:pt x="100" y="1"/>
                </a:moveTo>
                <a:cubicBezTo>
                  <a:pt x="67" y="1"/>
                  <a:pt x="0" y="6672"/>
                  <a:pt x="0" y="14945"/>
                </a:cubicBezTo>
                <a:cubicBezTo>
                  <a:pt x="0" y="23217"/>
                  <a:pt x="67" y="29922"/>
                  <a:pt x="100" y="29922"/>
                </a:cubicBezTo>
                <a:cubicBezTo>
                  <a:pt x="167" y="29922"/>
                  <a:pt x="234" y="23217"/>
                  <a:pt x="234" y="14945"/>
                </a:cubicBezTo>
                <a:cubicBezTo>
                  <a:pt x="234" y="6672"/>
                  <a:pt x="167" y="1"/>
                  <a:pt x="10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" name="Google Shape;1807;p44">
            <a:extLst>
              <a:ext uri="{FF2B5EF4-FFF2-40B4-BE49-F238E27FC236}">
                <a16:creationId xmlns:a16="http://schemas.microsoft.com/office/drawing/2014/main" id="{710FA6E6-A62E-4B9D-9C0C-C57E75C4FB77}"/>
              </a:ext>
            </a:extLst>
          </p:cNvPr>
          <p:cNvSpPr/>
          <p:nvPr/>
        </p:nvSpPr>
        <p:spPr>
          <a:xfrm>
            <a:off x="7476383" y="4716907"/>
            <a:ext cx="3783" cy="394953"/>
          </a:xfrm>
          <a:custGeom>
            <a:avLst/>
            <a:gdLst/>
            <a:ahLst/>
            <a:cxnLst/>
            <a:rect l="l" t="t" r="r" b="b"/>
            <a:pathLst>
              <a:path w="201" h="20983" extrusionOk="0">
                <a:moveTo>
                  <a:pt x="100" y="1"/>
                </a:moveTo>
                <a:cubicBezTo>
                  <a:pt x="34" y="1"/>
                  <a:pt x="0" y="4704"/>
                  <a:pt x="0" y="10508"/>
                </a:cubicBezTo>
                <a:cubicBezTo>
                  <a:pt x="0" y="16279"/>
                  <a:pt x="34" y="20982"/>
                  <a:pt x="100" y="20982"/>
                </a:cubicBezTo>
                <a:cubicBezTo>
                  <a:pt x="167" y="20982"/>
                  <a:pt x="200" y="16312"/>
                  <a:pt x="200" y="10508"/>
                </a:cubicBezTo>
                <a:cubicBezTo>
                  <a:pt x="200" y="4704"/>
                  <a:pt x="167" y="1"/>
                  <a:pt x="10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" name="Google Shape;1808;p44">
            <a:extLst>
              <a:ext uri="{FF2B5EF4-FFF2-40B4-BE49-F238E27FC236}">
                <a16:creationId xmlns:a16="http://schemas.microsoft.com/office/drawing/2014/main" id="{F4ED06C7-AD67-4B54-AA15-29ABBC6C5529}"/>
              </a:ext>
            </a:extLst>
          </p:cNvPr>
          <p:cNvSpPr/>
          <p:nvPr/>
        </p:nvSpPr>
        <p:spPr>
          <a:xfrm>
            <a:off x="7916509" y="2938802"/>
            <a:ext cx="228562" cy="120784"/>
          </a:xfrm>
          <a:custGeom>
            <a:avLst/>
            <a:gdLst/>
            <a:ahLst/>
            <a:cxnLst/>
            <a:rect l="l" t="t" r="r" b="b"/>
            <a:pathLst>
              <a:path w="12143" h="6417" extrusionOk="0">
                <a:moveTo>
                  <a:pt x="12143" y="0"/>
                </a:moveTo>
                <a:lnTo>
                  <a:pt x="12143" y="0"/>
                </a:lnTo>
                <a:cubicBezTo>
                  <a:pt x="12142" y="0"/>
                  <a:pt x="2302" y="634"/>
                  <a:pt x="401" y="4370"/>
                </a:cubicBezTo>
                <a:cubicBezTo>
                  <a:pt x="1" y="5204"/>
                  <a:pt x="1568" y="5904"/>
                  <a:pt x="2436" y="6171"/>
                </a:cubicBezTo>
                <a:cubicBezTo>
                  <a:pt x="3089" y="6335"/>
                  <a:pt x="3743" y="6416"/>
                  <a:pt x="4397" y="6416"/>
                </a:cubicBezTo>
                <a:cubicBezTo>
                  <a:pt x="4677" y="6416"/>
                  <a:pt x="4957" y="6401"/>
                  <a:pt x="5238" y="6371"/>
                </a:cubicBezTo>
                <a:cubicBezTo>
                  <a:pt x="6505" y="6305"/>
                  <a:pt x="7773" y="6171"/>
                  <a:pt x="8874" y="5571"/>
                </a:cubicBezTo>
                <a:cubicBezTo>
                  <a:pt x="9808" y="4970"/>
                  <a:pt x="10575" y="4136"/>
                  <a:pt x="11042" y="3136"/>
                </a:cubicBezTo>
                <a:cubicBezTo>
                  <a:pt x="11509" y="2135"/>
                  <a:pt x="11876" y="1067"/>
                  <a:pt x="12143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" name="Google Shape;1809;p44">
            <a:extLst>
              <a:ext uri="{FF2B5EF4-FFF2-40B4-BE49-F238E27FC236}">
                <a16:creationId xmlns:a16="http://schemas.microsoft.com/office/drawing/2014/main" id="{07B5ACF8-6044-4AB0-9F41-869BD19E1409}"/>
              </a:ext>
            </a:extLst>
          </p:cNvPr>
          <p:cNvSpPr/>
          <p:nvPr/>
        </p:nvSpPr>
        <p:spPr>
          <a:xfrm>
            <a:off x="7916509" y="2938802"/>
            <a:ext cx="228562" cy="120784"/>
          </a:xfrm>
          <a:custGeom>
            <a:avLst/>
            <a:gdLst/>
            <a:ahLst/>
            <a:cxnLst/>
            <a:rect l="l" t="t" r="r" b="b"/>
            <a:pathLst>
              <a:path w="12143" h="6417" extrusionOk="0">
                <a:moveTo>
                  <a:pt x="12143" y="0"/>
                </a:moveTo>
                <a:lnTo>
                  <a:pt x="12143" y="0"/>
                </a:lnTo>
                <a:cubicBezTo>
                  <a:pt x="12142" y="0"/>
                  <a:pt x="2302" y="634"/>
                  <a:pt x="401" y="4370"/>
                </a:cubicBezTo>
                <a:cubicBezTo>
                  <a:pt x="1" y="5204"/>
                  <a:pt x="1568" y="5904"/>
                  <a:pt x="2436" y="6171"/>
                </a:cubicBezTo>
                <a:cubicBezTo>
                  <a:pt x="3089" y="6335"/>
                  <a:pt x="3743" y="6416"/>
                  <a:pt x="4397" y="6416"/>
                </a:cubicBezTo>
                <a:cubicBezTo>
                  <a:pt x="4677" y="6416"/>
                  <a:pt x="4957" y="6401"/>
                  <a:pt x="5238" y="6371"/>
                </a:cubicBezTo>
                <a:cubicBezTo>
                  <a:pt x="6505" y="6305"/>
                  <a:pt x="7773" y="6171"/>
                  <a:pt x="8874" y="5571"/>
                </a:cubicBezTo>
                <a:cubicBezTo>
                  <a:pt x="9808" y="4970"/>
                  <a:pt x="10575" y="4136"/>
                  <a:pt x="11042" y="3136"/>
                </a:cubicBezTo>
                <a:cubicBezTo>
                  <a:pt x="11509" y="2135"/>
                  <a:pt x="11876" y="1067"/>
                  <a:pt x="1214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" name="Google Shape;1810;p44">
            <a:extLst>
              <a:ext uri="{FF2B5EF4-FFF2-40B4-BE49-F238E27FC236}">
                <a16:creationId xmlns:a16="http://schemas.microsoft.com/office/drawing/2014/main" id="{6DBD6A64-042E-4765-997C-6D19DEA1906F}"/>
              </a:ext>
            </a:extLst>
          </p:cNvPr>
          <p:cNvSpPr/>
          <p:nvPr/>
        </p:nvSpPr>
        <p:spPr>
          <a:xfrm>
            <a:off x="8436387" y="2916535"/>
            <a:ext cx="202812" cy="87619"/>
          </a:xfrm>
          <a:custGeom>
            <a:avLst/>
            <a:gdLst/>
            <a:ahLst/>
            <a:cxnLst/>
            <a:rect l="l" t="t" r="r" b="b"/>
            <a:pathLst>
              <a:path w="10775" h="4655" extrusionOk="0">
                <a:moveTo>
                  <a:pt x="7230" y="1"/>
                </a:moveTo>
                <a:cubicBezTo>
                  <a:pt x="6943" y="1"/>
                  <a:pt x="6655" y="8"/>
                  <a:pt x="6372" y="16"/>
                </a:cubicBezTo>
                <a:cubicBezTo>
                  <a:pt x="5071" y="82"/>
                  <a:pt x="3803" y="316"/>
                  <a:pt x="2569" y="749"/>
                </a:cubicBezTo>
                <a:cubicBezTo>
                  <a:pt x="1568" y="1116"/>
                  <a:pt x="501" y="1583"/>
                  <a:pt x="0" y="2517"/>
                </a:cubicBezTo>
                <a:lnTo>
                  <a:pt x="634" y="2884"/>
                </a:lnTo>
                <a:cubicBezTo>
                  <a:pt x="2235" y="4052"/>
                  <a:pt x="4203" y="4652"/>
                  <a:pt x="6171" y="4652"/>
                </a:cubicBezTo>
                <a:cubicBezTo>
                  <a:pt x="6220" y="4654"/>
                  <a:pt x="6269" y="4655"/>
                  <a:pt x="6317" y="4655"/>
                </a:cubicBezTo>
                <a:cubicBezTo>
                  <a:pt x="7232" y="4655"/>
                  <a:pt x="8111" y="4357"/>
                  <a:pt x="8840" y="3818"/>
                </a:cubicBezTo>
                <a:cubicBezTo>
                  <a:pt x="9174" y="3518"/>
                  <a:pt x="9407" y="3151"/>
                  <a:pt x="9741" y="2851"/>
                </a:cubicBezTo>
                <a:cubicBezTo>
                  <a:pt x="9941" y="2651"/>
                  <a:pt x="10208" y="2517"/>
                  <a:pt x="10441" y="2317"/>
                </a:cubicBezTo>
                <a:cubicBezTo>
                  <a:pt x="10641" y="2117"/>
                  <a:pt x="10775" y="1817"/>
                  <a:pt x="10741" y="1517"/>
                </a:cubicBezTo>
                <a:cubicBezTo>
                  <a:pt x="10641" y="1150"/>
                  <a:pt x="10441" y="816"/>
                  <a:pt x="10174" y="616"/>
                </a:cubicBezTo>
                <a:cubicBezTo>
                  <a:pt x="9288" y="94"/>
                  <a:pt x="8258" y="1"/>
                  <a:pt x="7230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" name="Google Shape;1811;p44">
            <a:extLst>
              <a:ext uri="{FF2B5EF4-FFF2-40B4-BE49-F238E27FC236}">
                <a16:creationId xmlns:a16="http://schemas.microsoft.com/office/drawing/2014/main" id="{867BCB0C-3DAE-4986-860A-C9FFFF4DEA13}"/>
              </a:ext>
            </a:extLst>
          </p:cNvPr>
          <p:cNvSpPr/>
          <p:nvPr/>
        </p:nvSpPr>
        <p:spPr>
          <a:xfrm>
            <a:off x="8436387" y="2916685"/>
            <a:ext cx="202812" cy="87468"/>
          </a:xfrm>
          <a:custGeom>
            <a:avLst/>
            <a:gdLst/>
            <a:ahLst/>
            <a:cxnLst/>
            <a:rect l="l" t="t" r="r" b="b"/>
            <a:pathLst>
              <a:path w="10775" h="4647" extrusionOk="0">
                <a:moveTo>
                  <a:pt x="6867" y="1"/>
                </a:moveTo>
                <a:cubicBezTo>
                  <a:pt x="6704" y="1"/>
                  <a:pt x="6538" y="3"/>
                  <a:pt x="6372" y="8"/>
                </a:cubicBezTo>
                <a:cubicBezTo>
                  <a:pt x="5071" y="74"/>
                  <a:pt x="3803" y="308"/>
                  <a:pt x="2569" y="741"/>
                </a:cubicBezTo>
                <a:cubicBezTo>
                  <a:pt x="1568" y="1075"/>
                  <a:pt x="501" y="1575"/>
                  <a:pt x="0" y="2509"/>
                </a:cubicBezTo>
                <a:lnTo>
                  <a:pt x="634" y="2876"/>
                </a:lnTo>
                <a:cubicBezTo>
                  <a:pt x="2235" y="4044"/>
                  <a:pt x="4203" y="4644"/>
                  <a:pt x="6205" y="4644"/>
                </a:cubicBezTo>
                <a:cubicBezTo>
                  <a:pt x="6252" y="4646"/>
                  <a:pt x="6299" y="4647"/>
                  <a:pt x="6346" y="4647"/>
                </a:cubicBezTo>
                <a:cubicBezTo>
                  <a:pt x="7232" y="4647"/>
                  <a:pt x="8111" y="4349"/>
                  <a:pt x="8840" y="3810"/>
                </a:cubicBezTo>
                <a:cubicBezTo>
                  <a:pt x="9174" y="3510"/>
                  <a:pt x="9407" y="3110"/>
                  <a:pt x="9741" y="2843"/>
                </a:cubicBezTo>
                <a:cubicBezTo>
                  <a:pt x="9941" y="2643"/>
                  <a:pt x="10208" y="2509"/>
                  <a:pt x="10441" y="2309"/>
                </a:cubicBezTo>
                <a:cubicBezTo>
                  <a:pt x="10641" y="2109"/>
                  <a:pt x="10775" y="1809"/>
                  <a:pt x="10741" y="1509"/>
                </a:cubicBezTo>
                <a:cubicBezTo>
                  <a:pt x="10575" y="1142"/>
                  <a:pt x="10341" y="875"/>
                  <a:pt x="10007" y="675"/>
                </a:cubicBezTo>
                <a:cubicBezTo>
                  <a:pt x="9019" y="122"/>
                  <a:pt x="7979" y="1"/>
                  <a:pt x="6867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" name="Google Shape;1812;p44">
            <a:extLst>
              <a:ext uri="{FF2B5EF4-FFF2-40B4-BE49-F238E27FC236}">
                <a16:creationId xmlns:a16="http://schemas.microsoft.com/office/drawing/2014/main" id="{713C2A75-4AE8-4B76-B311-E836F85B1BAA}"/>
              </a:ext>
            </a:extLst>
          </p:cNvPr>
          <p:cNvSpPr/>
          <p:nvPr/>
        </p:nvSpPr>
        <p:spPr>
          <a:xfrm>
            <a:off x="7864390" y="2568356"/>
            <a:ext cx="621613" cy="689412"/>
          </a:xfrm>
          <a:custGeom>
            <a:avLst/>
            <a:gdLst/>
            <a:ahLst/>
            <a:cxnLst/>
            <a:rect l="l" t="t" r="r" b="b"/>
            <a:pathLst>
              <a:path w="33025" h="36627" extrusionOk="0">
                <a:moveTo>
                  <a:pt x="13310" y="0"/>
                </a:moveTo>
                <a:lnTo>
                  <a:pt x="10575" y="1268"/>
                </a:lnTo>
                <a:cubicBezTo>
                  <a:pt x="9975" y="1568"/>
                  <a:pt x="9374" y="1902"/>
                  <a:pt x="8841" y="2269"/>
                </a:cubicBezTo>
                <a:cubicBezTo>
                  <a:pt x="7006" y="3469"/>
                  <a:pt x="2636" y="6271"/>
                  <a:pt x="1836" y="9374"/>
                </a:cubicBezTo>
                <a:cubicBezTo>
                  <a:pt x="1" y="16579"/>
                  <a:pt x="3103" y="24585"/>
                  <a:pt x="3103" y="24585"/>
                </a:cubicBezTo>
                <a:lnTo>
                  <a:pt x="5105" y="23017"/>
                </a:lnTo>
                <a:cubicBezTo>
                  <a:pt x="5605" y="22616"/>
                  <a:pt x="6139" y="22283"/>
                  <a:pt x="6706" y="21949"/>
                </a:cubicBezTo>
                <a:lnTo>
                  <a:pt x="10742" y="32757"/>
                </a:lnTo>
                <a:cubicBezTo>
                  <a:pt x="10242" y="33057"/>
                  <a:pt x="9908" y="33558"/>
                  <a:pt x="9841" y="34125"/>
                </a:cubicBezTo>
                <a:cubicBezTo>
                  <a:pt x="9808" y="34992"/>
                  <a:pt x="10275" y="36059"/>
                  <a:pt x="11776" y="36360"/>
                </a:cubicBezTo>
                <a:lnTo>
                  <a:pt x="32558" y="36626"/>
                </a:lnTo>
                <a:cubicBezTo>
                  <a:pt x="32724" y="36626"/>
                  <a:pt x="32824" y="36526"/>
                  <a:pt x="32824" y="36360"/>
                </a:cubicBezTo>
                <a:cubicBezTo>
                  <a:pt x="32824" y="36326"/>
                  <a:pt x="32824" y="36326"/>
                  <a:pt x="32824" y="36293"/>
                </a:cubicBezTo>
                <a:lnTo>
                  <a:pt x="30389" y="28687"/>
                </a:lnTo>
                <a:cubicBezTo>
                  <a:pt x="30389" y="28687"/>
                  <a:pt x="30756" y="24885"/>
                  <a:pt x="31257" y="20315"/>
                </a:cubicBezTo>
                <a:cubicBezTo>
                  <a:pt x="31988" y="13396"/>
                  <a:pt x="33019" y="4687"/>
                  <a:pt x="33025" y="4670"/>
                </a:cubicBezTo>
                <a:lnTo>
                  <a:pt x="33025" y="4670"/>
                </a:lnTo>
                <a:cubicBezTo>
                  <a:pt x="33025" y="4670"/>
                  <a:pt x="33025" y="4670"/>
                  <a:pt x="33025" y="4670"/>
                </a:cubicBezTo>
                <a:cubicBezTo>
                  <a:pt x="33025" y="4670"/>
                  <a:pt x="33025" y="4670"/>
                  <a:pt x="33025" y="4670"/>
                </a:cubicBezTo>
                <a:cubicBezTo>
                  <a:pt x="33025" y="4670"/>
                  <a:pt x="33025" y="4670"/>
                  <a:pt x="33025" y="4670"/>
                </a:cubicBezTo>
                <a:lnTo>
                  <a:pt x="33025" y="4670"/>
                </a:lnTo>
                <a:cubicBezTo>
                  <a:pt x="31590" y="667"/>
                  <a:pt x="23218" y="0"/>
                  <a:pt x="23218" y="0"/>
                </a:cubicBezTo>
                <a:lnTo>
                  <a:pt x="13644" y="567"/>
                </a:lnTo>
                <a:lnTo>
                  <a:pt x="13310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" name="Google Shape;1813;p44">
            <a:extLst>
              <a:ext uri="{FF2B5EF4-FFF2-40B4-BE49-F238E27FC236}">
                <a16:creationId xmlns:a16="http://schemas.microsoft.com/office/drawing/2014/main" id="{83373D80-4482-41F2-BF7F-384D60A403B7}"/>
              </a:ext>
            </a:extLst>
          </p:cNvPr>
          <p:cNvSpPr/>
          <p:nvPr/>
        </p:nvSpPr>
        <p:spPr>
          <a:xfrm>
            <a:off x="8202197" y="2810714"/>
            <a:ext cx="64053" cy="211151"/>
          </a:xfrm>
          <a:custGeom>
            <a:avLst/>
            <a:gdLst/>
            <a:ahLst/>
            <a:cxnLst/>
            <a:rect l="l" t="t" r="r" b="b"/>
            <a:pathLst>
              <a:path w="3403" h="11218" extrusionOk="0">
                <a:moveTo>
                  <a:pt x="2702" y="0"/>
                </a:moveTo>
                <a:cubicBezTo>
                  <a:pt x="1568" y="2902"/>
                  <a:pt x="1601" y="6238"/>
                  <a:pt x="367" y="9140"/>
                </a:cubicBezTo>
                <a:cubicBezTo>
                  <a:pt x="234" y="9440"/>
                  <a:pt x="100" y="9774"/>
                  <a:pt x="67" y="10107"/>
                </a:cubicBezTo>
                <a:cubicBezTo>
                  <a:pt x="0" y="10441"/>
                  <a:pt x="100" y="10775"/>
                  <a:pt x="334" y="11041"/>
                </a:cubicBezTo>
                <a:cubicBezTo>
                  <a:pt x="485" y="11178"/>
                  <a:pt x="671" y="11218"/>
                  <a:pt x="869" y="11218"/>
                </a:cubicBezTo>
                <a:cubicBezTo>
                  <a:pt x="1108" y="11218"/>
                  <a:pt x="1364" y="11160"/>
                  <a:pt x="1601" y="11141"/>
                </a:cubicBezTo>
                <a:cubicBezTo>
                  <a:pt x="2002" y="11041"/>
                  <a:pt x="2368" y="10941"/>
                  <a:pt x="2735" y="10775"/>
                </a:cubicBezTo>
                <a:cubicBezTo>
                  <a:pt x="3403" y="7205"/>
                  <a:pt x="3069" y="3569"/>
                  <a:pt x="270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" name="Google Shape;1814;p44">
            <a:extLst>
              <a:ext uri="{FF2B5EF4-FFF2-40B4-BE49-F238E27FC236}">
                <a16:creationId xmlns:a16="http://schemas.microsoft.com/office/drawing/2014/main" id="{A16E0A01-2867-40C7-B578-66FA5074B23D}"/>
              </a:ext>
            </a:extLst>
          </p:cNvPr>
          <p:cNvSpPr/>
          <p:nvPr/>
        </p:nvSpPr>
        <p:spPr>
          <a:xfrm>
            <a:off x="8104866" y="3117653"/>
            <a:ext cx="332161" cy="53418"/>
          </a:xfrm>
          <a:custGeom>
            <a:avLst/>
            <a:gdLst/>
            <a:ahLst/>
            <a:cxnLst/>
            <a:rect l="l" t="t" r="r" b="b"/>
            <a:pathLst>
              <a:path w="17647" h="2838" extrusionOk="0">
                <a:moveTo>
                  <a:pt x="4617" y="1"/>
                </a:moveTo>
                <a:cubicBezTo>
                  <a:pt x="4043" y="1"/>
                  <a:pt x="3467" y="69"/>
                  <a:pt x="2903" y="205"/>
                </a:cubicBezTo>
                <a:cubicBezTo>
                  <a:pt x="1735" y="572"/>
                  <a:pt x="835" y="1506"/>
                  <a:pt x="1" y="2440"/>
                </a:cubicBezTo>
                <a:lnTo>
                  <a:pt x="268" y="2673"/>
                </a:lnTo>
                <a:cubicBezTo>
                  <a:pt x="611" y="2790"/>
                  <a:pt x="959" y="2838"/>
                  <a:pt x="1310" y="2838"/>
                </a:cubicBezTo>
                <a:cubicBezTo>
                  <a:pt x="2664" y="2838"/>
                  <a:pt x="4067" y="2132"/>
                  <a:pt x="5471" y="1973"/>
                </a:cubicBezTo>
                <a:cubicBezTo>
                  <a:pt x="5690" y="1948"/>
                  <a:pt x="5908" y="1937"/>
                  <a:pt x="6126" y="1937"/>
                </a:cubicBezTo>
                <a:cubicBezTo>
                  <a:pt x="7075" y="1937"/>
                  <a:pt x="8019" y="2144"/>
                  <a:pt x="8940" y="2306"/>
                </a:cubicBezTo>
                <a:cubicBezTo>
                  <a:pt x="10342" y="2524"/>
                  <a:pt x="11743" y="2636"/>
                  <a:pt x="13144" y="2636"/>
                </a:cubicBezTo>
                <a:cubicBezTo>
                  <a:pt x="14111" y="2636"/>
                  <a:pt x="15078" y="2582"/>
                  <a:pt x="16046" y="2473"/>
                </a:cubicBezTo>
                <a:cubicBezTo>
                  <a:pt x="16412" y="2440"/>
                  <a:pt x="16746" y="2340"/>
                  <a:pt x="17080" y="2206"/>
                </a:cubicBezTo>
                <a:cubicBezTo>
                  <a:pt x="17413" y="1973"/>
                  <a:pt x="17647" y="1573"/>
                  <a:pt x="17647" y="1172"/>
                </a:cubicBezTo>
                <a:cubicBezTo>
                  <a:pt x="13711" y="739"/>
                  <a:pt x="9774" y="539"/>
                  <a:pt x="5838" y="105"/>
                </a:cubicBezTo>
                <a:cubicBezTo>
                  <a:pt x="5435" y="35"/>
                  <a:pt x="5026" y="1"/>
                  <a:pt x="4617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1" name="Google Shape;1815;p44">
            <a:extLst>
              <a:ext uri="{FF2B5EF4-FFF2-40B4-BE49-F238E27FC236}">
                <a16:creationId xmlns:a16="http://schemas.microsoft.com/office/drawing/2014/main" id="{060453B3-ABE2-449C-947E-D92EEE136B48}"/>
              </a:ext>
            </a:extLst>
          </p:cNvPr>
          <p:cNvSpPr/>
          <p:nvPr/>
        </p:nvSpPr>
        <p:spPr>
          <a:xfrm>
            <a:off x="8395580" y="2648088"/>
            <a:ext cx="242999" cy="323992"/>
          </a:xfrm>
          <a:custGeom>
            <a:avLst/>
            <a:gdLst/>
            <a:ahLst/>
            <a:cxnLst/>
            <a:rect l="l" t="t" r="r" b="b"/>
            <a:pathLst>
              <a:path w="12910" h="17213" extrusionOk="0">
                <a:moveTo>
                  <a:pt x="4637" y="1"/>
                </a:moveTo>
                <a:lnTo>
                  <a:pt x="0" y="5838"/>
                </a:lnTo>
                <a:lnTo>
                  <a:pt x="1068" y="17213"/>
                </a:lnTo>
                <a:cubicBezTo>
                  <a:pt x="1068" y="17213"/>
                  <a:pt x="3503" y="14511"/>
                  <a:pt x="10374" y="14444"/>
                </a:cubicBezTo>
                <a:cubicBezTo>
                  <a:pt x="11375" y="14478"/>
                  <a:pt x="12309" y="14978"/>
                  <a:pt x="12909" y="15779"/>
                </a:cubicBezTo>
                <a:lnTo>
                  <a:pt x="12309" y="14411"/>
                </a:lnTo>
                <a:cubicBezTo>
                  <a:pt x="10608" y="10575"/>
                  <a:pt x="4637" y="1"/>
                  <a:pt x="4637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1816;p44">
            <a:extLst>
              <a:ext uri="{FF2B5EF4-FFF2-40B4-BE49-F238E27FC236}">
                <a16:creationId xmlns:a16="http://schemas.microsoft.com/office/drawing/2014/main" id="{179527DE-01AC-48B0-944F-2A4FF83664BC}"/>
              </a:ext>
            </a:extLst>
          </p:cNvPr>
          <p:cNvSpPr/>
          <p:nvPr/>
        </p:nvSpPr>
        <p:spPr>
          <a:xfrm>
            <a:off x="8077875" y="2786226"/>
            <a:ext cx="25768" cy="94828"/>
          </a:xfrm>
          <a:custGeom>
            <a:avLst/>
            <a:gdLst/>
            <a:ahLst/>
            <a:cxnLst/>
            <a:rect l="l" t="t" r="r" b="b"/>
            <a:pathLst>
              <a:path w="1369" h="5038" extrusionOk="0">
                <a:moveTo>
                  <a:pt x="0" y="0"/>
                </a:moveTo>
                <a:cubicBezTo>
                  <a:pt x="134" y="868"/>
                  <a:pt x="334" y="1701"/>
                  <a:pt x="567" y="2535"/>
                </a:cubicBezTo>
                <a:cubicBezTo>
                  <a:pt x="768" y="3403"/>
                  <a:pt x="1034" y="4237"/>
                  <a:pt x="1368" y="5037"/>
                </a:cubicBezTo>
                <a:cubicBezTo>
                  <a:pt x="1235" y="4170"/>
                  <a:pt x="1068" y="3336"/>
                  <a:pt x="801" y="2502"/>
                </a:cubicBezTo>
                <a:cubicBezTo>
                  <a:pt x="601" y="1635"/>
                  <a:pt x="334" y="801"/>
                  <a:pt x="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1817;p44">
            <a:extLst>
              <a:ext uri="{FF2B5EF4-FFF2-40B4-BE49-F238E27FC236}">
                <a16:creationId xmlns:a16="http://schemas.microsoft.com/office/drawing/2014/main" id="{1D9E4A37-419D-4339-8CBF-CBE67104411B}"/>
              </a:ext>
            </a:extLst>
          </p:cNvPr>
          <p:cNvSpPr/>
          <p:nvPr/>
        </p:nvSpPr>
        <p:spPr>
          <a:xfrm>
            <a:off x="8388032" y="2742897"/>
            <a:ext cx="74104" cy="247403"/>
          </a:xfrm>
          <a:custGeom>
            <a:avLst/>
            <a:gdLst/>
            <a:ahLst/>
            <a:cxnLst/>
            <a:rect l="l" t="t" r="r" b="b"/>
            <a:pathLst>
              <a:path w="3937" h="13144" extrusionOk="0">
                <a:moveTo>
                  <a:pt x="34" y="1"/>
                </a:moveTo>
                <a:lnTo>
                  <a:pt x="34" y="1"/>
                </a:lnTo>
                <a:cubicBezTo>
                  <a:pt x="1" y="34"/>
                  <a:pt x="601" y="568"/>
                  <a:pt x="1368" y="1602"/>
                </a:cubicBezTo>
                <a:cubicBezTo>
                  <a:pt x="2403" y="2936"/>
                  <a:pt x="3103" y="4470"/>
                  <a:pt x="3503" y="6072"/>
                </a:cubicBezTo>
                <a:cubicBezTo>
                  <a:pt x="3670" y="6972"/>
                  <a:pt x="3737" y="7906"/>
                  <a:pt x="3637" y="8807"/>
                </a:cubicBezTo>
                <a:cubicBezTo>
                  <a:pt x="3537" y="9641"/>
                  <a:pt x="3403" y="10408"/>
                  <a:pt x="3303" y="11042"/>
                </a:cubicBezTo>
                <a:cubicBezTo>
                  <a:pt x="3236" y="11542"/>
                  <a:pt x="3170" y="12076"/>
                  <a:pt x="3170" y="12576"/>
                </a:cubicBezTo>
                <a:cubicBezTo>
                  <a:pt x="3170" y="12776"/>
                  <a:pt x="3170" y="12943"/>
                  <a:pt x="3203" y="13143"/>
                </a:cubicBezTo>
                <a:cubicBezTo>
                  <a:pt x="3236" y="12943"/>
                  <a:pt x="3236" y="12776"/>
                  <a:pt x="3236" y="12576"/>
                </a:cubicBezTo>
                <a:cubicBezTo>
                  <a:pt x="3270" y="12209"/>
                  <a:pt x="3337" y="11709"/>
                  <a:pt x="3470" y="11075"/>
                </a:cubicBezTo>
                <a:cubicBezTo>
                  <a:pt x="3570" y="10441"/>
                  <a:pt x="3737" y="9674"/>
                  <a:pt x="3837" y="8840"/>
                </a:cubicBezTo>
                <a:cubicBezTo>
                  <a:pt x="3937" y="7906"/>
                  <a:pt x="3904" y="6972"/>
                  <a:pt x="3703" y="6038"/>
                </a:cubicBezTo>
                <a:cubicBezTo>
                  <a:pt x="3337" y="4370"/>
                  <a:pt x="2569" y="2836"/>
                  <a:pt x="1502" y="1502"/>
                </a:cubicBezTo>
                <a:cubicBezTo>
                  <a:pt x="1168" y="1101"/>
                  <a:pt x="835" y="734"/>
                  <a:pt x="468" y="367"/>
                </a:cubicBezTo>
                <a:cubicBezTo>
                  <a:pt x="334" y="234"/>
                  <a:pt x="201" y="134"/>
                  <a:pt x="3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1818;p44">
            <a:extLst>
              <a:ext uri="{FF2B5EF4-FFF2-40B4-BE49-F238E27FC236}">
                <a16:creationId xmlns:a16="http://schemas.microsoft.com/office/drawing/2014/main" id="{937251C9-4A13-4E32-93E6-1297EB859AB4}"/>
              </a:ext>
            </a:extLst>
          </p:cNvPr>
          <p:cNvSpPr/>
          <p:nvPr/>
        </p:nvSpPr>
        <p:spPr>
          <a:xfrm>
            <a:off x="8103624" y="3171730"/>
            <a:ext cx="205316" cy="70660"/>
          </a:xfrm>
          <a:custGeom>
            <a:avLst/>
            <a:gdLst/>
            <a:ahLst/>
            <a:cxnLst/>
            <a:rect l="l" t="t" r="r" b="b"/>
            <a:pathLst>
              <a:path w="10908" h="3754" extrusionOk="0">
                <a:moveTo>
                  <a:pt x="0" y="1"/>
                </a:moveTo>
                <a:lnTo>
                  <a:pt x="0" y="1"/>
                </a:lnTo>
                <a:cubicBezTo>
                  <a:pt x="100" y="134"/>
                  <a:pt x="200" y="267"/>
                  <a:pt x="300" y="367"/>
                </a:cubicBezTo>
                <a:cubicBezTo>
                  <a:pt x="434" y="534"/>
                  <a:pt x="567" y="634"/>
                  <a:pt x="701" y="768"/>
                </a:cubicBezTo>
                <a:cubicBezTo>
                  <a:pt x="834" y="935"/>
                  <a:pt x="1034" y="1101"/>
                  <a:pt x="1234" y="1268"/>
                </a:cubicBezTo>
                <a:cubicBezTo>
                  <a:pt x="1735" y="1668"/>
                  <a:pt x="2268" y="2035"/>
                  <a:pt x="2835" y="2336"/>
                </a:cubicBezTo>
                <a:cubicBezTo>
                  <a:pt x="4203" y="3103"/>
                  <a:pt x="5704" y="3570"/>
                  <a:pt x="7272" y="3703"/>
                </a:cubicBezTo>
                <a:cubicBezTo>
                  <a:pt x="7589" y="3737"/>
                  <a:pt x="7906" y="3753"/>
                  <a:pt x="8223" y="3753"/>
                </a:cubicBezTo>
                <a:cubicBezTo>
                  <a:pt x="8539" y="3753"/>
                  <a:pt x="8856" y="3737"/>
                  <a:pt x="9173" y="3703"/>
                </a:cubicBezTo>
                <a:cubicBezTo>
                  <a:pt x="9440" y="3703"/>
                  <a:pt x="9707" y="3670"/>
                  <a:pt x="9907" y="3636"/>
                </a:cubicBezTo>
                <a:cubicBezTo>
                  <a:pt x="10074" y="3603"/>
                  <a:pt x="10274" y="3570"/>
                  <a:pt x="10441" y="3536"/>
                </a:cubicBezTo>
                <a:cubicBezTo>
                  <a:pt x="10608" y="3503"/>
                  <a:pt x="10774" y="3436"/>
                  <a:pt x="10908" y="3403"/>
                </a:cubicBezTo>
                <a:cubicBezTo>
                  <a:pt x="10908" y="3399"/>
                  <a:pt x="10900" y="3398"/>
                  <a:pt x="10885" y="3398"/>
                </a:cubicBezTo>
                <a:cubicBezTo>
                  <a:pt x="10759" y="3398"/>
                  <a:pt x="10125" y="3510"/>
                  <a:pt x="9173" y="3570"/>
                </a:cubicBezTo>
                <a:cubicBezTo>
                  <a:pt x="9003" y="3579"/>
                  <a:pt x="8834" y="3583"/>
                  <a:pt x="8664" y="3583"/>
                </a:cubicBezTo>
                <a:cubicBezTo>
                  <a:pt x="8200" y="3583"/>
                  <a:pt x="7736" y="3552"/>
                  <a:pt x="7272" y="3503"/>
                </a:cubicBezTo>
                <a:cubicBezTo>
                  <a:pt x="6538" y="3436"/>
                  <a:pt x="5771" y="3270"/>
                  <a:pt x="5037" y="3036"/>
                </a:cubicBezTo>
                <a:cubicBezTo>
                  <a:pt x="4303" y="2803"/>
                  <a:pt x="3603" y="2502"/>
                  <a:pt x="2902" y="2169"/>
                </a:cubicBezTo>
                <a:cubicBezTo>
                  <a:pt x="2368" y="1869"/>
                  <a:pt x="1835" y="1535"/>
                  <a:pt x="1334" y="1135"/>
                </a:cubicBezTo>
                <a:cubicBezTo>
                  <a:pt x="467" y="501"/>
                  <a:pt x="33" y="1"/>
                  <a:pt x="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1819;p44">
            <a:extLst>
              <a:ext uri="{FF2B5EF4-FFF2-40B4-BE49-F238E27FC236}">
                <a16:creationId xmlns:a16="http://schemas.microsoft.com/office/drawing/2014/main" id="{21EE366F-E16F-427D-B326-8045A5EF3AFE}"/>
              </a:ext>
            </a:extLst>
          </p:cNvPr>
          <p:cNvSpPr/>
          <p:nvPr/>
        </p:nvSpPr>
        <p:spPr>
          <a:xfrm>
            <a:off x="8404370" y="3191193"/>
            <a:ext cx="29514" cy="69869"/>
          </a:xfrm>
          <a:custGeom>
            <a:avLst/>
            <a:gdLst/>
            <a:ahLst/>
            <a:cxnLst/>
            <a:rect l="l" t="t" r="r" b="b"/>
            <a:pathLst>
              <a:path w="1568" h="3712" extrusionOk="0">
                <a:moveTo>
                  <a:pt x="1334" y="1"/>
                </a:moveTo>
                <a:cubicBezTo>
                  <a:pt x="1268" y="1"/>
                  <a:pt x="1501" y="935"/>
                  <a:pt x="1168" y="2035"/>
                </a:cubicBezTo>
                <a:cubicBezTo>
                  <a:pt x="1034" y="2502"/>
                  <a:pt x="801" y="2936"/>
                  <a:pt x="467" y="3303"/>
                </a:cubicBezTo>
                <a:cubicBezTo>
                  <a:pt x="200" y="3570"/>
                  <a:pt x="0" y="3703"/>
                  <a:pt x="0" y="3703"/>
                </a:cubicBezTo>
                <a:cubicBezTo>
                  <a:pt x="5" y="3708"/>
                  <a:pt x="15" y="3711"/>
                  <a:pt x="29" y="3711"/>
                </a:cubicBezTo>
                <a:cubicBezTo>
                  <a:pt x="107" y="3711"/>
                  <a:pt x="313" y="3629"/>
                  <a:pt x="567" y="3403"/>
                </a:cubicBezTo>
                <a:cubicBezTo>
                  <a:pt x="967" y="3069"/>
                  <a:pt x="1234" y="2602"/>
                  <a:pt x="1401" y="2102"/>
                </a:cubicBezTo>
                <a:cubicBezTo>
                  <a:pt x="1535" y="1602"/>
                  <a:pt x="1568" y="1101"/>
                  <a:pt x="1501" y="601"/>
                </a:cubicBezTo>
                <a:cubicBezTo>
                  <a:pt x="1501" y="368"/>
                  <a:pt x="1434" y="167"/>
                  <a:pt x="133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1820;p44">
            <a:extLst>
              <a:ext uri="{FF2B5EF4-FFF2-40B4-BE49-F238E27FC236}">
                <a16:creationId xmlns:a16="http://schemas.microsoft.com/office/drawing/2014/main" id="{6021D4F0-8991-4110-A512-26F79CC53CA6}"/>
              </a:ext>
            </a:extLst>
          </p:cNvPr>
          <p:cNvSpPr/>
          <p:nvPr/>
        </p:nvSpPr>
        <p:spPr>
          <a:xfrm>
            <a:off x="8390554" y="3218824"/>
            <a:ext cx="21364" cy="43329"/>
          </a:xfrm>
          <a:custGeom>
            <a:avLst/>
            <a:gdLst/>
            <a:ahLst/>
            <a:cxnLst/>
            <a:rect l="l" t="t" r="r" b="b"/>
            <a:pathLst>
              <a:path w="1135" h="2302" extrusionOk="0">
                <a:moveTo>
                  <a:pt x="934" y="0"/>
                </a:moveTo>
                <a:cubicBezTo>
                  <a:pt x="901" y="0"/>
                  <a:pt x="868" y="567"/>
                  <a:pt x="634" y="1201"/>
                </a:cubicBezTo>
                <a:cubicBezTo>
                  <a:pt x="401" y="1835"/>
                  <a:pt x="0" y="2235"/>
                  <a:pt x="67" y="2302"/>
                </a:cubicBezTo>
                <a:cubicBezTo>
                  <a:pt x="767" y="1768"/>
                  <a:pt x="1134" y="868"/>
                  <a:pt x="93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1821;p44">
            <a:extLst>
              <a:ext uri="{FF2B5EF4-FFF2-40B4-BE49-F238E27FC236}">
                <a16:creationId xmlns:a16="http://schemas.microsoft.com/office/drawing/2014/main" id="{425FC11F-4C6D-4900-8F08-36D25EAB25A7}"/>
              </a:ext>
            </a:extLst>
          </p:cNvPr>
          <p:cNvSpPr/>
          <p:nvPr/>
        </p:nvSpPr>
        <p:spPr>
          <a:xfrm>
            <a:off x="8310803" y="2960146"/>
            <a:ext cx="27650" cy="40826"/>
          </a:xfrm>
          <a:custGeom>
            <a:avLst/>
            <a:gdLst/>
            <a:ahLst/>
            <a:cxnLst/>
            <a:rect l="l" t="t" r="r" b="b"/>
            <a:pathLst>
              <a:path w="1469" h="2169" extrusionOk="0">
                <a:moveTo>
                  <a:pt x="1469" y="0"/>
                </a:moveTo>
                <a:lnTo>
                  <a:pt x="1469" y="0"/>
                </a:lnTo>
                <a:cubicBezTo>
                  <a:pt x="1068" y="234"/>
                  <a:pt x="768" y="567"/>
                  <a:pt x="535" y="968"/>
                </a:cubicBezTo>
                <a:cubicBezTo>
                  <a:pt x="268" y="1301"/>
                  <a:pt x="68" y="1701"/>
                  <a:pt x="1" y="2168"/>
                </a:cubicBezTo>
                <a:cubicBezTo>
                  <a:pt x="268" y="1801"/>
                  <a:pt x="501" y="1468"/>
                  <a:pt x="735" y="1068"/>
                </a:cubicBezTo>
                <a:cubicBezTo>
                  <a:pt x="1002" y="734"/>
                  <a:pt x="1235" y="367"/>
                  <a:pt x="1469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8" name="Google Shape;1822;p44">
            <a:extLst>
              <a:ext uri="{FF2B5EF4-FFF2-40B4-BE49-F238E27FC236}">
                <a16:creationId xmlns:a16="http://schemas.microsoft.com/office/drawing/2014/main" id="{1246A336-F335-4A81-BE8E-03AB81EDADE6}"/>
              </a:ext>
            </a:extLst>
          </p:cNvPr>
          <p:cNvSpPr/>
          <p:nvPr/>
        </p:nvSpPr>
        <p:spPr>
          <a:xfrm>
            <a:off x="7939115" y="2720611"/>
            <a:ext cx="130609" cy="49936"/>
          </a:xfrm>
          <a:custGeom>
            <a:avLst/>
            <a:gdLst/>
            <a:ahLst/>
            <a:cxnLst/>
            <a:rect l="l" t="t" r="r" b="b"/>
            <a:pathLst>
              <a:path w="6939" h="2653" extrusionOk="0">
                <a:moveTo>
                  <a:pt x="551" y="0"/>
                </a:moveTo>
                <a:cubicBezTo>
                  <a:pt x="367" y="0"/>
                  <a:pt x="184" y="17"/>
                  <a:pt x="0" y="50"/>
                </a:cubicBezTo>
                <a:cubicBezTo>
                  <a:pt x="367" y="117"/>
                  <a:pt x="734" y="150"/>
                  <a:pt x="1101" y="184"/>
                </a:cubicBezTo>
                <a:cubicBezTo>
                  <a:pt x="2869" y="417"/>
                  <a:pt x="4537" y="1051"/>
                  <a:pt x="6038" y="2018"/>
                </a:cubicBezTo>
                <a:cubicBezTo>
                  <a:pt x="6305" y="2252"/>
                  <a:pt x="6639" y="2452"/>
                  <a:pt x="6939" y="2652"/>
                </a:cubicBezTo>
                <a:cubicBezTo>
                  <a:pt x="6705" y="2352"/>
                  <a:pt x="6438" y="2119"/>
                  <a:pt x="6138" y="1918"/>
                </a:cubicBezTo>
                <a:cubicBezTo>
                  <a:pt x="4670" y="851"/>
                  <a:pt x="2936" y="184"/>
                  <a:pt x="1101" y="50"/>
                </a:cubicBezTo>
                <a:cubicBezTo>
                  <a:pt x="918" y="17"/>
                  <a:pt x="734" y="0"/>
                  <a:pt x="55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9" name="Google Shape;1823;p44">
            <a:extLst>
              <a:ext uri="{FF2B5EF4-FFF2-40B4-BE49-F238E27FC236}">
                <a16:creationId xmlns:a16="http://schemas.microsoft.com/office/drawing/2014/main" id="{1FD46612-1C40-4F6A-B9F0-AEC74509A8D8}"/>
              </a:ext>
            </a:extLst>
          </p:cNvPr>
          <p:cNvSpPr/>
          <p:nvPr/>
        </p:nvSpPr>
        <p:spPr>
          <a:xfrm>
            <a:off x="8413781" y="2645585"/>
            <a:ext cx="69079" cy="82894"/>
          </a:xfrm>
          <a:custGeom>
            <a:avLst/>
            <a:gdLst/>
            <a:ahLst/>
            <a:cxnLst/>
            <a:rect l="l" t="t" r="r" b="b"/>
            <a:pathLst>
              <a:path w="3670" h="4404" extrusionOk="0">
                <a:moveTo>
                  <a:pt x="3670" y="0"/>
                </a:moveTo>
                <a:lnTo>
                  <a:pt x="3670" y="0"/>
                </a:lnTo>
                <a:cubicBezTo>
                  <a:pt x="3403" y="100"/>
                  <a:pt x="3136" y="267"/>
                  <a:pt x="2936" y="434"/>
                </a:cubicBezTo>
                <a:cubicBezTo>
                  <a:pt x="2369" y="834"/>
                  <a:pt x="1835" y="1301"/>
                  <a:pt x="1401" y="1835"/>
                </a:cubicBezTo>
                <a:cubicBezTo>
                  <a:pt x="968" y="2369"/>
                  <a:pt x="568" y="2969"/>
                  <a:pt x="267" y="3569"/>
                </a:cubicBezTo>
                <a:cubicBezTo>
                  <a:pt x="134" y="3836"/>
                  <a:pt x="34" y="4103"/>
                  <a:pt x="0" y="4403"/>
                </a:cubicBezTo>
                <a:cubicBezTo>
                  <a:pt x="434" y="3536"/>
                  <a:pt x="968" y="2735"/>
                  <a:pt x="1568" y="1968"/>
                </a:cubicBezTo>
                <a:cubicBezTo>
                  <a:pt x="2202" y="1268"/>
                  <a:pt x="2903" y="601"/>
                  <a:pt x="367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" name="Google Shape;1824;p44">
            <a:extLst>
              <a:ext uri="{FF2B5EF4-FFF2-40B4-BE49-F238E27FC236}">
                <a16:creationId xmlns:a16="http://schemas.microsoft.com/office/drawing/2014/main" id="{6B1AAE63-0B2A-42DB-89B5-8E6CFAF854E8}"/>
              </a:ext>
            </a:extLst>
          </p:cNvPr>
          <p:cNvSpPr/>
          <p:nvPr/>
        </p:nvSpPr>
        <p:spPr>
          <a:xfrm>
            <a:off x="8093573" y="2580911"/>
            <a:ext cx="236091" cy="136915"/>
          </a:xfrm>
          <a:custGeom>
            <a:avLst/>
            <a:gdLst/>
            <a:ahLst/>
            <a:cxnLst/>
            <a:rect l="l" t="t" r="r" b="b"/>
            <a:pathLst>
              <a:path w="12543" h="7274" extrusionOk="0">
                <a:moveTo>
                  <a:pt x="12076" y="0"/>
                </a:moveTo>
                <a:cubicBezTo>
                  <a:pt x="12076" y="1"/>
                  <a:pt x="12176" y="301"/>
                  <a:pt x="12276" y="834"/>
                </a:cubicBezTo>
                <a:cubicBezTo>
                  <a:pt x="12409" y="1568"/>
                  <a:pt x="12376" y="2302"/>
                  <a:pt x="12176" y="3036"/>
                </a:cubicBezTo>
                <a:cubicBezTo>
                  <a:pt x="11909" y="4103"/>
                  <a:pt x="11342" y="5071"/>
                  <a:pt x="10508" y="5805"/>
                </a:cubicBezTo>
                <a:cubicBezTo>
                  <a:pt x="9474" y="6672"/>
                  <a:pt x="8173" y="7105"/>
                  <a:pt x="6805" y="7105"/>
                </a:cubicBezTo>
                <a:cubicBezTo>
                  <a:pt x="5471" y="7072"/>
                  <a:pt x="4137" y="6638"/>
                  <a:pt x="3069" y="5838"/>
                </a:cubicBezTo>
                <a:cubicBezTo>
                  <a:pt x="2169" y="5171"/>
                  <a:pt x="1468" y="4337"/>
                  <a:pt x="934" y="3336"/>
                </a:cubicBezTo>
                <a:cubicBezTo>
                  <a:pt x="601" y="2702"/>
                  <a:pt x="334" y="1968"/>
                  <a:pt x="200" y="1268"/>
                </a:cubicBezTo>
                <a:cubicBezTo>
                  <a:pt x="67" y="734"/>
                  <a:pt x="34" y="434"/>
                  <a:pt x="34" y="434"/>
                </a:cubicBezTo>
                <a:cubicBezTo>
                  <a:pt x="0" y="534"/>
                  <a:pt x="0" y="601"/>
                  <a:pt x="34" y="668"/>
                </a:cubicBezTo>
                <a:cubicBezTo>
                  <a:pt x="34" y="868"/>
                  <a:pt x="67" y="1068"/>
                  <a:pt x="100" y="1268"/>
                </a:cubicBezTo>
                <a:cubicBezTo>
                  <a:pt x="234" y="2035"/>
                  <a:pt x="467" y="2736"/>
                  <a:pt x="801" y="3436"/>
                </a:cubicBezTo>
                <a:cubicBezTo>
                  <a:pt x="1301" y="4437"/>
                  <a:pt x="2035" y="5304"/>
                  <a:pt x="2936" y="6005"/>
                </a:cubicBezTo>
                <a:cubicBezTo>
                  <a:pt x="4032" y="6811"/>
                  <a:pt x="5346" y="7274"/>
                  <a:pt x="6698" y="7274"/>
                </a:cubicBezTo>
                <a:cubicBezTo>
                  <a:pt x="6745" y="7274"/>
                  <a:pt x="6792" y="7273"/>
                  <a:pt x="6839" y="7272"/>
                </a:cubicBezTo>
                <a:cubicBezTo>
                  <a:pt x="6885" y="7273"/>
                  <a:pt x="6932" y="7274"/>
                  <a:pt x="6979" y="7274"/>
                </a:cubicBezTo>
                <a:cubicBezTo>
                  <a:pt x="8331" y="7274"/>
                  <a:pt x="9643" y="6807"/>
                  <a:pt x="10675" y="5905"/>
                </a:cubicBezTo>
                <a:cubicBezTo>
                  <a:pt x="11509" y="5171"/>
                  <a:pt x="12109" y="4170"/>
                  <a:pt x="12376" y="3036"/>
                </a:cubicBezTo>
                <a:cubicBezTo>
                  <a:pt x="12543" y="2302"/>
                  <a:pt x="12543" y="1535"/>
                  <a:pt x="12376" y="801"/>
                </a:cubicBezTo>
                <a:cubicBezTo>
                  <a:pt x="12309" y="601"/>
                  <a:pt x="12242" y="401"/>
                  <a:pt x="12176" y="201"/>
                </a:cubicBezTo>
                <a:cubicBezTo>
                  <a:pt x="12142" y="134"/>
                  <a:pt x="12109" y="67"/>
                  <a:pt x="12076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1" name="Google Shape;1825;p44">
            <a:extLst>
              <a:ext uri="{FF2B5EF4-FFF2-40B4-BE49-F238E27FC236}">
                <a16:creationId xmlns:a16="http://schemas.microsoft.com/office/drawing/2014/main" id="{3A7B3811-7B72-4C17-AC8F-1E8828AF7A2C}"/>
              </a:ext>
            </a:extLst>
          </p:cNvPr>
          <p:cNvSpPr/>
          <p:nvPr/>
        </p:nvSpPr>
        <p:spPr>
          <a:xfrm>
            <a:off x="8310803" y="2962970"/>
            <a:ext cx="38323" cy="39264"/>
          </a:xfrm>
          <a:custGeom>
            <a:avLst/>
            <a:gdLst/>
            <a:ahLst/>
            <a:cxnLst/>
            <a:rect l="l" t="t" r="r" b="b"/>
            <a:pathLst>
              <a:path w="2036" h="2086" extrusionOk="0">
                <a:moveTo>
                  <a:pt x="1602" y="0"/>
                </a:moveTo>
                <a:cubicBezTo>
                  <a:pt x="1535" y="0"/>
                  <a:pt x="1469" y="17"/>
                  <a:pt x="1402" y="50"/>
                </a:cubicBezTo>
                <a:cubicBezTo>
                  <a:pt x="1302" y="84"/>
                  <a:pt x="1202" y="184"/>
                  <a:pt x="1102" y="284"/>
                </a:cubicBezTo>
                <a:cubicBezTo>
                  <a:pt x="601" y="784"/>
                  <a:pt x="234" y="1418"/>
                  <a:pt x="1" y="2085"/>
                </a:cubicBezTo>
                <a:lnTo>
                  <a:pt x="2036" y="1885"/>
                </a:lnTo>
                <a:cubicBezTo>
                  <a:pt x="2036" y="1485"/>
                  <a:pt x="2002" y="1018"/>
                  <a:pt x="2002" y="584"/>
                </a:cubicBezTo>
                <a:cubicBezTo>
                  <a:pt x="2036" y="384"/>
                  <a:pt x="1936" y="184"/>
                  <a:pt x="1802" y="50"/>
                </a:cubicBezTo>
                <a:cubicBezTo>
                  <a:pt x="1735" y="17"/>
                  <a:pt x="1669" y="0"/>
                  <a:pt x="160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" name="Google Shape;1826;p44">
            <a:extLst>
              <a:ext uri="{FF2B5EF4-FFF2-40B4-BE49-F238E27FC236}">
                <a16:creationId xmlns:a16="http://schemas.microsoft.com/office/drawing/2014/main" id="{215976E0-D051-4F29-8259-B84583AD1A3E}"/>
              </a:ext>
            </a:extLst>
          </p:cNvPr>
          <p:cNvSpPr/>
          <p:nvPr/>
        </p:nvSpPr>
        <p:spPr>
          <a:xfrm>
            <a:off x="8448320" y="2833941"/>
            <a:ext cx="30775" cy="121819"/>
          </a:xfrm>
          <a:custGeom>
            <a:avLst/>
            <a:gdLst/>
            <a:ahLst/>
            <a:cxnLst/>
            <a:rect l="l" t="t" r="r" b="b"/>
            <a:pathLst>
              <a:path w="1635" h="6472" extrusionOk="0">
                <a:moveTo>
                  <a:pt x="0" y="0"/>
                </a:moveTo>
                <a:cubicBezTo>
                  <a:pt x="867" y="2869"/>
                  <a:pt x="601" y="4504"/>
                  <a:pt x="100" y="6472"/>
                </a:cubicBezTo>
                <a:lnTo>
                  <a:pt x="200" y="6205"/>
                </a:lnTo>
                <a:cubicBezTo>
                  <a:pt x="767" y="5037"/>
                  <a:pt x="1635" y="4337"/>
                  <a:pt x="1468" y="3169"/>
                </a:cubicBezTo>
                <a:cubicBezTo>
                  <a:pt x="1268" y="1968"/>
                  <a:pt x="767" y="901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" name="Google Shape;1827;p44">
            <a:extLst>
              <a:ext uri="{FF2B5EF4-FFF2-40B4-BE49-F238E27FC236}">
                <a16:creationId xmlns:a16="http://schemas.microsoft.com/office/drawing/2014/main" id="{2EEA4DBF-16FC-4859-A04F-9521D0939E58}"/>
              </a:ext>
            </a:extLst>
          </p:cNvPr>
          <p:cNvSpPr/>
          <p:nvPr/>
        </p:nvSpPr>
        <p:spPr>
          <a:xfrm>
            <a:off x="8199054" y="4701849"/>
            <a:ext cx="200309" cy="367942"/>
          </a:xfrm>
          <a:custGeom>
            <a:avLst/>
            <a:gdLst/>
            <a:ahLst/>
            <a:cxnLst/>
            <a:rect l="l" t="t" r="r" b="b"/>
            <a:pathLst>
              <a:path w="10642" h="19548" extrusionOk="0">
                <a:moveTo>
                  <a:pt x="0" y="0"/>
                </a:moveTo>
                <a:lnTo>
                  <a:pt x="1268" y="19447"/>
                </a:lnTo>
                <a:lnTo>
                  <a:pt x="9407" y="19547"/>
                </a:lnTo>
                <a:lnTo>
                  <a:pt x="10641" y="834"/>
                </a:lnTo>
                <a:lnTo>
                  <a:pt x="0" y="0"/>
                </a:ln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" name="Google Shape;1828;p44">
            <a:extLst>
              <a:ext uri="{FF2B5EF4-FFF2-40B4-BE49-F238E27FC236}">
                <a16:creationId xmlns:a16="http://schemas.microsoft.com/office/drawing/2014/main" id="{72B9CCCB-AE08-4858-BC83-A4B9BA4A424C}"/>
              </a:ext>
            </a:extLst>
          </p:cNvPr>
          <p:cNvSpPr/>
          <p:nvPr/>
        </p:nvSpPr>
        <p:spPr>
          <a:xfrm>
            <a:off x="8211609" y="5019535"/>
            <a:ext cx="342833" cy="116172"/>
          </a:xfrm>
          <a:custGeom>
            <a:avLst/>
            <a:gdLst/>
            <a:ahLst/>
            <a:cxnLst/>
            <a:rect l="l" t="t" r="r" b="b"/>
            <a:pathLst>
              <a:path w="18214" h="6172" extrusionOk="0">
                <a:moveTo>
                  <a:pt x="301" y="1"/>
                </a:moveTo>
                <a:lnTo>
                  <a:pt x="0" y="6072"/>
                </a:lnTo>
                <a:lnTo>
                  <a:pt x="18213" y="6172"/>
                </a:lnTo>
                <a:cubicBezTo>
                  <a:pt x="18147" y="4437"/>
                  <a:pt x="8974" y="735"/>
                  <a:pt x="8974" y="735"/>
                </a:cubicBezTo>
                <a:lnTo>
                  <a:pt x="8974" y="201"/>
                </a:lnTo>
                <a:cubicBezTo>
                  <a:pt x="7646" y="770"/>
                  <a:pt x="6237" y="1054"/>
                  <a:pt x="4833" y="1054"/>
                </a:cubicBezTo>
                <a:cubicBezTo>
                  <a:pt x="3274" y="1054"/>
                  <a:pt x="1723" y="703"/>
                  <a:pt x="301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1829;p44">
            <a:extLst>
              <a:ext uri="{FF2B5EF4-FFF2-40B4-BE49-F238E27FC236}">
                <a16:creationId xmlns:a16="http://schemas.microsoft.com/office/drawing/2014/main" id="{0598BB0A-9B7B-47A8-84F7-BEDC71B48927}"/>
              </a:ext>
            </a:extLst>
          </p:cNvPr>
          <p:cNvSpPr/>
          <p:nvPr/>
        </p:nvSpPr>
        <p:spPr>
          <a:xfrm>
            <a:off x="8241122" y="5055806"/>
            <a:ext cx="28271" cy="26144"/>
          </a:xfrm>
          <a:custGeom>
            <a:avLst/>
            <a:gdLst/>
            <a:ahLst/>
            <a:cxnLst/>
            <a:rect l="l" t="t" r="r" b="b"/>
            <a:pathLst>
              <a:path w="1502" h="1389" extrusionOk="0">
                <a:moveTo>
                  <a:pt x="768" y="0"/>
                </a:moveTo>
                <a:cubicBezTo>
                  <a:pt x="690" y="0"/>
                  <a:pt x="611" y="14"/>
                  <a:pt x="534" y="42"/>
                </a:cubicBezTo>
                <a:lnTo>
                  <a:pt x="567" y="42"/>
                </a:lnTo>
                <a:cubicBezTo>
                  <a:pt x="200" y="142"/>
                  <a:pt x="0" y="476"/>
                  <a:pt x="34" y="876"/>
                </a:cubicBezTo>
                <a:cubicBezTo>
                  <a:pt x="121" y="1196"/>
                  <a:pt x="411" y="1389"/>
                  <a:pt x="727" y="1389"/>
                </a:cubicBezTo>
                <a:cubicBezTo>
                  <a:pt x="774" y="1389"/>
                  <a:pt x="821" y="1385"/>
                  <a:pt x="868" y="1376"/>
                </a:cubicBezTo>
                <a:cubicBezTo>
                  <a:pt x="1268" y="1276"/>
                  <a:pt x="1501" y="876"/>
                  <a:pt x="1435" y="476"/>
                </a:cubicBezTo>
                <a:cubicBezTo>
                  <a:pt x="1329" y="186"/>
                  <a:pt x="1058" y="0"/>
                  <a:pt x="76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1830;p44">
            <a:extLst>
              <a:ext uri="{FF2B5EF4-FFF2-40B4-BE49-F238E27FC236}">
                <a16:creationId xmlns:a16="http://schemas.microsoft.com/office/drawing/2014/main" id="{33A310BB-FC94-4AE6-834A-2C59DD86BD56}"/>
              </a:ext>
            </a:extLst>
          </p:cNvPr>
          <p:cNvSpPr/>
          <p:nvPr/>
        </p:nvSpPr>
        <p:spPr>
          <a:xfrm>
            <a:off x="8211609" y="5106194"/>
            <a:ext cx="344715" cy="29514"/>
          </a:xfrm>
          <a:custGeom>
            <a:avLst/>
            <a:gdLst/>
            <a:ahLst/>
            <a:cxnLst/>
            <a:rect l="l" t="t" r="r" b="b"/>
            <a:pathLst>
              <a:path w="18314" h="1568" extrusionOk="0">
                <a:moveTo>
                  <a:pt x="67" y="0"/>
                </a:moveTo>
                <a:lnTo>
                  <a:pt x="0" y="1468"/>
                </a:lnTo>
                <a:lnTo>
                  <a:pt x="18213" y="1568"/>
                </a:lnTo>
                <a:cubicBezTo>
                  <a:pt x="18314" y="1001"/>
                  <a:pt x="17513" y="634"/>
                  <a:pt x="17513" y="634"/>
                </a:cubicBezTo>
                <a:lnTo>
                  <a:pt x="67" y="0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1831;p44">
            <a:extLst>
              <a:ext uri="{FF2B5EF4-FFF2-40B4-BE49-F238E27FC236}">
                <a16:creationId xmlns:a16="http://schemas.microsoft.com/office/drawing/2014/main" id="{6760D4F2-18D5-4294-8D42-FF2987B470AC}"/>
              </a:ext>
            </a:extLst>
          </p:cNvPr>
          <p:cNvSpPr/>
          <p:nvPr/>
        </p:nvSpPr>
        <p:spPr>
          <a:xfrm>
            <a:off x="8349107" y="5033068"/>
            <a:ext cx="32676" cy="21062"/>
          </a:xfrm>
          <a:custGeom>
            <a:avLst/>
            <a:gdLst/>
            <a:ahLst/>
            <a:cxnLst/>
            <a:rect l="l" t="t" r="r" b="b"/>
            <a:pathLst>
              <a:path w="1736" h="1119" extrusionOk="0">
                <a:moveTo>
                  <a:pt x="1472" y="1"/>
                </a:moveTo>
                <a:cubicBezTo>
                  <a:pt x="1266" y="1"/>
                  <a:pt x="967" y="62"/>
                  <a:pt x="668" y="249"/>
                </a:cubicBezTo>
                <a:cubicBezTo>
                  <a:pt x="134" y="583"/>
                  <a:pt x="1" y="1083"/>
                  <a:pt x="67" y="1116"/>
                </a:cubicBezTo>
                <a:cubicBezTo>
                  <a:pt x="72" y="1118"/>
                  <a:pt x="76" y="1119"/>
                  <a:pt x="81" y="1119"/>
                </a:cubicBezTo>
                <a:cubicBezTo>
                  <a:pt x="188" y="1119"/>
                  <a:pt x="420" y="770"/>
                  <a:pt x="835" y="483"/>
                </a:cubicBezTo>
                <a:cubicBezTo>
                  <a:pt x="1268" y="216"/>
                  <a:pt x="1735" y="182"/>
                  <a:pt x="1735" y="82"/>
                </a:cubicBezTo>
                <a:cubicBezTo>
                  <a:pt x="1735" y="38"/>
                  <a:pt x="1632" y="1"/>
                  <a:pt x="1472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1832;p44">
            <a:extLst>
              <a:ext uri="{FF2B5EF4-FFF2-40B4-BE49-F238E27FC236}">
                <a16:creationId xmlns:a16="http://schemas.microsoft.com/office/drawing/2014/main" id="{206A6144-B05A-4DFA-8C4C-DCD1C1A93B1C}"/>
              </a:ext>
            </a:extLst>
          </p:cNvPr>
          <p:cNvSpPr/>
          <p:nvPr/>
        </p:nvSpPr>
        <p:spPr>
          <a:xfrm>
            <a:off x="8393057" y="5049180"/>
            <a:ext cx="24507" cy="26257"/>
          </a:xfrm>
          <a:custGeom>
            <a:avLst/>
            <a:gdLst/>
            <a:ahLst/>
            <a:cxnLst/>
            <a:rect l="l" t="t" r="r" b="b"/>
            <a:pathLst>
              <a:path w="1302" h="1395" extrusionOk="0">
                <a:moveTo>
                  <a:pt x="1216" y="0"/>
                </a:moveTo>
                <a:cubicBezTo>
                  <a:pt x="1049" y="0"/>
                  <a:pt x="670" y="99"/>
                  <a:pt x="368" y="427"/>
                </a:cubicBezTo>
                <a:cubicBezTo>
                  <a:pt x="1" y="894"/>
                  <a:pt x="34" y="1395"/>
                  <a:pt x="134" y="1395"/>
                </a:cubicBezTo>
                <a:cubicBezTo>
                  <a:pt x="234" y="1395"/>
                  <a:pt x="301" y="994"/>
                  <a:pt x="634" y="627"/>
                </a:cubicBezTo>
                <a:cubicBezTo>
                  <a:pt x="935" y="260"/>
                  <a:pt x="1302" y="94"/>
                  <a:pt x="1302" y="27"/>
                </a:cubicBezTo>
                <a:cubicBezTo>
                  <a:pt x="1302" y="11"/>
                  <a:pt x="1270" y="0"/>
                  <a:pt x="1216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9" name="Google Shape;1833;p44">
            <a:extLst>
              <a:ext uri="{FF2B5EF4-FFF2-40B4-BE49-F238E27FC236}">
                <a16:creationId xmlns:a16="http://schemas.microsoft.com/office/drawing/2014/main" id="{304CA1EC-ADEC-4416-B316-E5ACC71E8A40}"/>
              </a:ext>
            </a:extLst>
          </p:cNvPr>
          <p:cNvSpPr/>
          <p:nvPr/>
        </p:nvSpPr>
        <p:spPr>
          <a:xfrm>
            <a:off x="8433865" y="5063862"/>
            <a:ext cx="17599" cy="29156"/>
          </a:xfrm>
          <a:custGeom>
            <a:avLst/>
            <a:gdLst/>
            <a:ahLst/>
            <a:cxnLst/>
            <a:rect l="l" t="t" r="r" b="b"/>
            <a:pathLst>
              <a:path w="935" h="1549" extrusionOk="0">
                <a:moveTo>
                  <a:pt x="868" y="0"/>
                </a:moveTo>
                <a:cubicBezTo>
                  <a:pt x="760" y="0"/>
                  <a:pt x="436" y="184"/>
                  <a:pt x="234" y="615"/>
                </a:cubicBezTo>
                <a:cubicBezTo>
                  <a:pt x="1" y="1115"/>
                  <a:pt x="101" y="1549"/>
                  <a:pt x="201" y="1549"/>
                </a:cubicBezTo>
                <a:cubicBezTo>
                  <a:pt x="301" y="1515"/>
                  <a:pt x="301" y="1148"/>
                  <a:pt x="501" y="748"/>
                </a:cubicBezTo>
                <a:cubicBezTo>
                  <a:pt x="701" y="348"/>
                  <a:pt x="935" y="81"/>
                  <a:pt x="902" y="14"/>
                </a:cubicBezTo>
                <a:cubicBezTo>
                  <a:pt x="897" y="5"/>
                  <a:pt x="885" y="0"/>
                  <a:pt x="868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" name="Google Shape;1834;p44">
            <a:extLst>
              <a:ext uri="{FF2B5EF4-FFF2-40B4-BE49-F238E27FC236}">
                <a16:creationId xmlns:a16="http://schemas.microsoft.com/office/drawing/2014/main" id="{F286521B-1114-4B68-920E-B5D2FE53B3AE}"/>
              </a:ext>
            </a:extLst>
          </p:cNvPr>
          <p:cNvSpPr/>
          <p:nvPr/>
        </p:nvSpPr>
        <p:spPr>
          <a:xfrm>
            <a:off x="8018283" y="2065400"/>
            <a:ext cx="433821" cy="393880"/>
          </a:xfrm>
          <a:custGeom>
            <a:avLst/>
            <a:gdLst/>
            <a:ahLst/>
            <a:cxnLst/>
            <a:rect l="l" t="t" r="r" b="b"/>
            <a:pathLst>
              <a:path w="23048" h="20926" extrusionOk="0">
                <a:moveTo>
                  <a:pt x="14997" y="1"/>
                </a:moveTo>
                <a:cubicBezTo>
                  <a:pt x="14678" y="1"/>
                  <a:pt x="14357" y="34"/>
                  <a:pt x="14041" y="102"/>
                </a:cubicBezTo>
                <a:cubicBezTo>
                  <a:pt x="12773" y="369"/>
                  <a:pt x="11606" y="769"/>
                  <a:pt x="10472" y="1370"/>
                </a:cubicBezTo>
                <a:cubicBezTo>
                  <a:pt x="9651" y="538"/>
                  <a:pt x="8625" y="159"/>
                  <a:pt x="7617" y="159"/>
                </a:cubicBezTo>
                <a:cubicBezTo>
                  <a:pt x="5756" y="159"/>
                  <a:pt x="3958" y="1451"/>
                  <a:pt x="3633" y="3571"/>
                </a:cubicBezTo>
                <a:cubicBezTo>
                  <a:pt x="3429" y="3523"/>
                  <a:pt x="3227" y="3500"/>
                  <a:pt x="3029" y="3500"/>
                </a:cubicBezTo>
                <a:cubicBezTo>
                  <a:pt x="1331" y="3500"/>
                  <a:pt x="0" y="5203"/>
                  <a:pt x="598" y="6907"/>
                </a:cubicBezTo>
                <a:lnTo>
                  <a:pt x="6235" y="8909"/>
                </a:lnTo>
                <a:lnTo>
                  <a:pt x="12406" y="19750"/>
                </a:lnTo>
                <a:cubicBezTo>
                  <a:pt x="13321" y="20534"/>
                  <a:pt x="14460" y="20926"/>
                  <a:pt x="15600" y="20926"/>
                </a:cubicBezTo>
                <a:cubicBezTo>
                  <a:pt x="16787" y="20926"/>
                  <a:pt x="17975" y="20500"/>
                  <a:pt x="18911" y="19650"/>
                </a:cubicBezTo>
                <a:cubicBezTo>
                  <a:pt x="20746" y="17982"/>
                  <a:pt x="21046" y="15213"/>
                  <a:pt x="19645" y="13178"/>
                </a:cubicBezTo>
                <a:cubicBezTo>
                  <a:pt x="19978" y="12878"/>
                  <a:pt x="20279" y="12511"/>
                  <a:pt x="20512" y="12111"/>
                </a:cubicBezTo>
                <a:cubicBezTo>
                  <a:pt x="21513" y="11544"/>
                  <a:pt x="22213" y="10576"/>
                  <a:pt x="22514" y="9442"/>
                </a:cubicBezTo>
                <a:cubicBezTo>
                  <a:pt x="23047" y="7074"/>
                  <a:pt x="21179" y="4439"/>
                  <a:pt x="18778" y="4138"/>
                </a:cubicBezTo>
                <a:cubicBezTo>
                  <a:pt x="19245" y="2971"/>
                  <a:pt x="18677" y="1570"/>
                  <a:pt x="17643" y="803"/>
                </a:cubicBezTo>
                <a:cubicBezTo>
                  <a:pt x="16849" y="282"/>
                  <a:pt x="15926" y="1"/>
                  <a:pt x="14997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" name="Google Shape;1835;p44">
            <a:extLst>
              <a:ext uri="{FF2B5EF4-FFF2-40B4-BE49-F238E27FC236}">
                <a16:creationId xmlns:a16="http://schemas.microsoft.com/office/drawing/2014/main" id="{532E8E00-3ED6-4FE4-A769-88A48BB3CA43}"/>
              </a:ext>
            </a:extLst>
          </p:cNvPr>
          <p:cNvSpPr/>
          <p:nvPr/>
        </p:nvSpPr>
        <p:spPr>
          <a:xfrm>
            <a:off x="8037067" y="2141198"/>
            <a:ext cx="315766" cy="536140"/>
          </a:xfrm>
          <a:custGeom>
            <a:avLst/>
            <a:gdLst/>
            <a:ahLst/>
            <a:cxnLst/>
            <a:rect l="l" t="t" r="r" b="b"/>
            <a:pathLst>
              <a:path w="16776" h="28484" extrusionOk="0">
                <a:moveTo>
                  <a:pt x="9797" y="0"/>
                </a:moveTo>
                <a:cubicBezTo>
                  <a:pt x="9493" y="0"/>
                  <a:pt x="9184" y="46"/>
                  <a:pt x="8873" y="145"/>
                </a:cubicBezTo>
                <a:lnTo>
                  <a:pt x="934" y="4048"/>
                </a:lnTo>
                <a:cubicBezTo>
                  <a:pt x="134" y="4281"/>
                  <a:pt x="0" y="5048"/>
                  <a:pt x="200" y="5849"/>
                </a:cubicBezTo>
                <a:lnTo>
                  <a:pt x="200" y="6283"/>
                </a:lnTo>
                <a:lnTo>
                  <a:pt x="3269" y="19058"/>
                </a:lnTo>
                <a:lnTo>
                  <a:pt x="4570" y="24762"/>
                </a:lnTo>
                <a:cubicBezTo>
                  <a:pt x="5113" y="26964"/>
                  <a:pt x="7074" y="28484"/>
                  <a:pt x="9269" y="28484"/>
                </a:cubicBezTo>
                <a:cubicBezTo>
                  <a:pt x="9502" y="28484"/>
                  <a:pt x="9737" y="28467"/>
                  <a:pt x="9974" y="28432"/>
                </a:cubicBezTo>
                <a:cubicBezTo>
                  <a:pt x="12609" y="28065"/>
                  <a:pt x="14444" y="25630"/>
                  <a:pt x="14077" y="22961"/>
                </a:cubicBezTo>
                <a:cubicBezTo>
                  <a:pt x="14077" y="22894"/>
                  <a:pt x="14044" y="22794"/>
                  <a:pt x="14044" y="22694"/>
                </a:cubicBezTo>
                <a:cubicBezTo>
                  <a:pt x="13679" y="20938"/>
                  <a:pt x="13446" y="19742"/>
                  <a:pt x="13443" y="19726"/>
                </a:cubicBezTo>
                <a:lnTo>
                  <a:pt x="13443" y="19726"/>
                </a:lnTo>
                <a:cubicBezTo>
                  <a:pt x="13443" y="19726"/>
                  <a:pt x="13444" y="19726"/>
                  <a:pt x="13445" y="19726"/>
                </a:cubicBezTo>
                <a:cubicBezTo>
                  <a:pt x="13525" y="19726"/>
                  <a:pt x="16776" y="18400"/>
                  <a:pt x="16545" y="13788"/>
                </a:cubicBezTo>
                <a:cubicBezTo>
                  <a:pt x="16412" y="11486"/>
                  <a:pt x="15545" y="7850"/>
                  <a:pt x="14711" y="4915"/>
                </a:cubicBezTo>
                <a:cubicBezTo>
                  <a:pt x="14064" y="2561"/>
                  <a:pt x="12067" y="0"/>
                  <a:pt x="9797" y="0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" name="Google Shape;1836;p44">
            <a:extLst>
              <a:ext uri="{FF2B5EF4-FFF2-40B4-BE49-F238E27FC236}">
                <a16:creationId xmlns:a16="http://schemas.microsoft.com/office/drawing/2014/main" id="{FEE3AAE4-8494-422A-9C25-D0DD0436D825}"/>
              </a:ext>
            </a:extLst>
          </p:cNvPr>
          <p:cNvSpPr/>
          <p:nvPr/>
        </p:nvSpPr>
        <p:spPr>
          <a:xfrm>
            <a:off x="8291341" y="2283383"/>
            <a:ext cx="23886" cy="21552"/>
          </a:xfrm>
          <a:custGeom>
            <a:avLst/>
            <a:gdLst/>
            <a:ahLst/>
            <a:cxnLst/>
            <a:rect l="l" t="t" r="r" b="b"/>
            <a:pathLst>
              <a:path w="1269" h="1145" extrusionOk="0">
                <a:moveTo>
                  <a:pt x="664" y="0"/>
                </a:moveTo>
                <a:cubicBezTo>
                  <a:pt x="609" y="0"/>
                  <a:pt x="554" y="10"/>
                  <a:pt x="501" y="29"/>
                </a:cubicBezTo>
                <a:cubicBezTo>
                  <a:pt x="168" y="96"/>
                  <a:pt x="1" y="396"/>
                  <a:pt x="68" y="730"/>
                </a:cubicBezTo>
                <a:cubicBezTo>
                  <a:pt x="153" y="986"/>
                  <a:pt x="384" y="1145"/>
                  <a:pt x="636" y="1145"/>
                </a:cubicBezTo>
                <a:cubicBezTo>
                  <a:pt x="679" y="1145"/>
                  <a:pt x="724" y="1140"/>
                  <a:pt x="768" y="1130"/>
                </a:cubicBezTo>
                <a:cubicBezTo>
                  <a:pt x="1068" y="1030"/>
                  <a:pt x="1268" y="730"/>
                  <a:pt x="1202" y="430"/>
                </a:cubicBezTo>
                <a:cubicBezTo>
                  <a:pt x="1202" y="430"/>
                  <a:pt x="1168" y="396"/>
                  <a:pt x="1168" y="396"/>
                </a:cubicBezTo>
                <a:cubicBezTo>
                  <a:pt x="1115" y="155"/>
                  <a:pt x="889" y="0"/>
                  <a:pt x="66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" name="Google Shape;1837;p44">
            <a:extLst>
              <a:ext uri="{FF2B5EF4-FFF2-40B4-BE49-F238E27FC236}">
                <a16:creationId xmlns:a16="http://schemas.microsoft.com/office/drawing/2014/main" id="{BF7289E9-B71F-4B14-94FB-DCDA51017611}"/>
              </a:ext>
            </a:extLst>
          </p:cNvPr>
          <p:cNvSpPr/>
          <p:nvPr/>
        </p:nvSpPr>
        <p:spPr>
          <a:xfrm>
            <a:off x="8262467" y="2267177"/>
            <a:ext cx="44591" cy="16903"/>
          </a:xfrm>
          <a:custGeom>
            <a:avLst/>
            <a:gdLst/>
            <a:ahLst/>
            <a:cxnLst/>
            <a:rect l="l" t="t" r="r" b="b"/>
            <a:pathLst>
              <a:path w="2369" h="898" extrusionOk="0">
                <a:moveTo>
                  <a:pt x="1475" y="0"/>
                </a:moveTo>
                <a:cubicBezTo>
                  <a:pt x="1351" y="0"/>
                  <a:pt x="1226" y="19"/>
                  <a:pt x="1101" y="57"/>
                </a:cubicBezTo>
                <a:cubicBezTo>
                  <a:pt x="768" y="123"/>
                  <a:pt x="501" y="257"/>
                  <a:pt x="267" y="524"/>
                </a:cubicBezTo>
                <a:cubicBezTo>
                  <a:pt x="100" y="690"/>
                  <a:pt x="0" y="824"/>
                  <a:pt x="100" y="890"/>
                </a:cubicBezTo>
                <a:cubicBezTo>
                  <a:pt x="106" y="895"/>
                  <a:pt x="113" y="898"/>
                  <a:pt x="121" y="898"/>
                </a:cubicBezTo>
                <a:cubicBezTo>
                  <a:pt x="229" y="898"/>
                  <a:pt x="613" y="544"/>
                  <a:pt x="1168" y="390"/>
                </a:cubicBezTo>
                <a:cubicBezTo>
                  <a:pt x="1316" y="359"/>
                  <a:pt x="1457" y="348"/>
                  <a:pt x="1587" y="348"/>
                </a:cubicBezTo>
                <a:cubicBezTo>
                  <a:pt x="1909" y="348"/>
                  <a:pt x="2162" y="416"/>
                  <a:pt x="2288" y="416"/>
                </a:cubicBezTo>
                <a:cubicBezTo>
                  <a:pt x="2329" y="416"/>
                  <a:pt x="2356" y="409"/>
                  <a:pt x="2369" y="390"/>
                </a:cubicBezTo>
                <a:cubicBezTo>
                  <a:pt x="2369" y="357"/>
                  <a:pt x="2302" y="257"/>
                  <a:pt x="2069" y="157"/>
                </a:cubicBezTo>
                <a:cubicBezTo>
                  <a:pt x="1881" y="52"/>
                  <a:pt x="1680" y="0"/>
                  <a:pt x="1475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" name="Google Shape;1838;p44">
            <a:extLst>
              <a:ext uri="{FF2B5EF4-FFF2-40B4-BE49-F238E27FC236}">
                <a16:creationId xmlns:a16="http://schemas.microsoft.com/office/drawing/2014/main" id="{2559C321-C311-4A06-B2F4-38EA1954A272}"/>
              </a:ext>
            </a:extLst>
          </p:cNvPr>
          <p:cNvSpPr/>
          <p:nvPr/>
        </p:nvSpPr>
        <p:spPr>
          <a:xfrm>
            <a:off x="8177069" y="2309396"/>
            <a:ext cx="23886" cy="21495"/>
          </a:xfrm>
          <a:custGeom>
            <a:avLst/>
            <a:gdLst/>
            <a:ahLst/>
            <a:cxnLst/>
            <a:rect l="l" t="t" r="r" b="b"/>
            <a:pathLst>
              <a:path w="1269" h="1142" extrusionOk="0">
                <a:moveTo>
                  <a:pt x="633" y="0"/>
                </a:moveTo>
                <a:cubicBezTo>
                  <a:pt x="590" y="0"/>
                  <a:pt x="545" y="5"/>
                  <a:pt x="501" y="15"/>
                </a:cubicBezTo>
                <a:cubicBezTo>
                  <a:pt x="201" y="115"/>
                  <a:pt x="1" y="415"/>
                  <a:pt x="68" y="716"/>
                </a:cubicBezTo>
                <a:cubicBezTo>
                  <a:pt x="150" y="963"/>
                  <a:pt x="368" y="1142"/>
                  <a:pt x="628" y="1142"/>
                </a:cubicBezTo>
                <a:cubicBezTo>
                  <a:pt x="684" y="1142"/>
                  <a:pt x="742" y="1134"/>
                  <a:pt x="801" y="1116"/>
                </a:cubicBezTo>
                <a:cubicBezTo>
                  <a:pt x="1102" y="1016"/>
                  <a:pt x="1268" y="716"/>
                  <a:pt x="1202" y="415"/>
                </a:cubicBezTo>
                <a:cubicBezTo>
                  <a:pt x="1116" y="159"/>
                  <a:pt x="886" y="0"/>
                  <a:pt x="633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5" name="Google Shape;1839;p44">
            <a:extLst>
              <a:ext uri="{FF2B5EF4-FFF2-40B4-BE49-F238E27FC236}">
                <a16:creationId xmlns:a16="http://schemas.microsoft.com/office/drawing/2014/main" id="{DDA92FD2-2210-4551-827D-8EFBD165A422}"/>
              </a:ext>
            </a:extLst>
          </p:cNvPr>
          <p:cNvSpPr/>
          <p:nvPr/>
        </p:nvSpPr>
        <p:spPr>
          <a:xfrm>
            <a:off x="8149457" y="2295223"/>
            <a:ext cx="45212" cy="16489"/>
          </a:xfrm>
          <a:custGeom>
            <a:avLst/>
            <a:gdLst/>
            <a:ahLst/>
            <a:cxnLst/>
            <a:rect l="l" t="t" r="r" b="b"/>
            <a:pathLst>
              <a:path w="2402" h="876" extrusionOk="0">
                <a:moveTo>
                  <a:pt x="1443" y="1"/>
                </a:moveTo>
                <a:cubicBezTo>
                  <a:pt x="1338" y="1"/>
                  <a:pt x="1234" y="12"/>
                  <a:pt x="1134" y="34"/>
                </a:cubicBezTo>
                <a:cubicBezTo>
                  <a:pt x="801" y="101"/>
                  <a:pt x="500" y="268"/>
                  <a:pt x="267" y="501"/>
                </a:cubicBezTo>
                <a:cubicBezTo>
                  <a:pt x="100" y="668"/>
                  <a:pt x="0" y="801"/>
                  <a:pt x="100" y="868"/>
                </a:cubicBezTo>
                <a:cubicBezTo>
                  <a:pt x="105" y="873"/>
                  <a:pt x="112" y="876"/>
                  <a:pt x="121" y="876"/>
                </a:cubicBezTo>
                <a:cubicBezTo>
                  <a:pt x="229" y="876"/>
                  <a:pt x="615" y="524"/>
                  <a:pt x="1201" y="401"/>
                </a:cubicBezTo>
                <a:cubicBezTo>
                  <a:pt x="1366" y="355"/>
                  <a:pt x="1523" y="340"/>
                  <a:pt x="1665" y="340"/>
                </a:cubicBezTo>
                <a:cubicBezTo>
                  <a:pt x="1975" y="340"/>
                  <a:pt x="2217" y="413"/>
                  <a:pt x="2321" y="413"/>
                </a:cubicBezTo>
                <a:cubicBezTo>
                  <a:pt x="2344" y="413"/>
                  <a:pt x="2360" y="410"/>
                  <a:pt x="2368" y="401"/>
                </a:cubicBezTo>
                <a:cubicBezTo>
                  <a:pt x="2402" y="334"/>
                  <a:pt x="2302" y="234"/>
                  <a:pt x="2068" y="134"/>
                </a:cubicBezTo>
                <a:cubicBezTo>
                  <a:pt x="1868" y="45"/>
                  <a:pt x="1653" y="1"/>
                  <a:pt x="1443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6" name="Google Shape;1840;p44">
            <a:extLst>
              <a:ext uri="{FF2B5EF4-FFF2-40B4-BE49-F238E27FC236}">
                <a16:creationId xmlns:a16="http://schemas.microsoft.com/office/drawing/2014/main" id="{B2161AFF-A67A-46F9-8D4E-C0BF6EA8C71B}"/>
              </a:ext>
            </a:extLst>
          </p:cNvPr>
          <p:cNvSpPr/>
          <p:nvPr/>
        </p:nvSpPr>
        <p:spPr>
          <a:xfrm>
            <a:off x="8226045" y="2280165"/>
            <a:ext cx="55282" cy="96070"/>
          </a:xfrm>
          <a:custGeom>
            <a:avLst/>
            <a:gdLst/>
            <a:ahLst/>
            <a:cxnLst/>
            <a:rect l="l" t="t" r="r" b="b"/>
            <a:pathLst>
              <a:path w="2937" h="5104" extrusionOk="0">
                <a:moveTo>
                  <a:pt x="67" y="0"/>
                </a:moveTo>
                <a:cubicBezTo>
                  <a:pt x="1" y="34"/>
                  <a:pt x="768" y="1368"/>
                  <a:pt x="1769" y="2936"/>
                </a:cubicBezTo>
                <a:lnTo>
                  <a:pt x="2502" y="4037"/>
                </a:lnTo>
                <a:cubicBezTo>
                  <a:pt x="2603" y="4170"/>
                  <a:pt x="2669" y="4337"/>
                  <a:pt x="2703" y="4504"/>
                </a:cubicBezTo>
                <a:cubicBezTo>
                  <a:pt x="2703" y="4604"/>
                  <a:pt x="2569" y="4670"/>
                  <a:pt x="2402" y="4704"/>
                </a:cubicBezTo>
                <a:cubicBezTo>
                  <a:pt x="2069" y="4804"/>
                  <a:pt x="1735" y="4937"/>
                  <a:pt x="1435" y="5104"/>
                </a:cubicBezTo>
                <a:cubicBezTo>
                  <a:pt x="1769" y="5071"/>
                  <a:pt x="2136" y="5004"/>
                  <a:pt x="2469" y="4904"/>
                </a:cubicBezTo>
                <a:cubicBezTo>
                  <a:pt x="2536" y="4870"/>
                  <a:pt x="2636" y="4837"/>
                  <a:pt x="2703" y="4804"/>
                </a:cubicBezTo>
                <a:cubicBezTo>
                  <a:pt x="2836" y="4737"/>
                  <a:pt x="2903" y="4637"/>
                  <a:pt x="2936" y="4537"/>
                </a:cubicBezTo>
                <a:cubicBezTo>
                  <a:pt x="2936" y="4303"/>
                  <a:pt x="2869" y="4103"/>
                  <a:pt x="2703" y="3936"/>
                </a:cubicBezTo>
                <a:lnTo>
                  <a:pt x="2002" y="2802"/>
                </a:lnTo>
                <a:cubicBezTo>
                  <a:pt x="1435" y="1835"/>
                  <a:pt x="801" y="901"/>
                  <a:pt x="67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" name="Google Shape;1841;p44">
            <a:extLst>
              <a:ext uri="{FF2B5EF4-FFF2-40B4-BE49-F238E27FC236}">
                <a16:creationId xmlns:a16="http://schemas.microsoft.com/office/drawing/2014/main" id="{63CE8A28-B106-4ECE-923A-182E945C4D01}"/>
              </a:ext>
            </a:extLst>
          </p:cNvPr>
          <p:cNvSpPr/>
          <p:nvPr/>
        </p:nvSpPr>
        <p:spPr>
          <a:xfrm>
            <a:off x="8170801" y="2506185"/>
            <a:ext cx="123701" cy="35236"/>
          </a:xfrm>
          <a:custGeom>
            <a:avLst/>
            <a:gdLst/>
            <a:ahLst/>
            <a:cxnLst/>
            <a:rect l="l" t="t" r="r" b="b"/>
            <a:pathLst>
              <a:path w="6572" h="1872" extrusionOk="0">
                <a:moveTo>
                  <a:pt x="0" y="1"/>
                </a:moveTo>
                <a:cubicBezTo>
                  <a:pt x="0" y="1"/>
                  <a:pt x="1414" y="1872"/>
                  <a:pt x="4277" y="1872"/>
                </a:cubicBezTo>
                <a:cubicBezTo>
                  <a:pt x="4959" y="1872"/>
                  <a:pt x="5724" y="1765"/>
                  <a:pt x="6572" y="1502"/>
                </a:cubicBezTo>
                <a:lnTo>
                  <a:pt x="6338" y="334"/>
                </a:lnTo>
                <a:cubicBezTo>
                  <a:pt x="5491" y="536"/>
                  <a:pt x="4627" y="635"/>
                  <a:pt x="3764" y="635"/>
                </a:cubicBezTo>
                <a:cubicBezTo>
                  <a:pt x="2488" y="635"/>
                  <a:pt x="1214" y="419"/>
                  <a:pt x="0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" name="Google Shape;1842;p44">
            <a:extLst>
              <a:ext uri="{FF2B5EF4-FFF2-40B4-BE49-F238E27FC236}">
                <a16:creationId xmlns:a16="http://schemas.microsoft.com/office/drawing/2014/main" id="{4D58ED58-AF56-4FC3-96AD-0FD57E289393}"/>
              </a:ext>
            </a:extLst>
          </p:cNvPr>
          <p:cNvSpPr/>
          <p:nvPr/>
        </p:nvSpPr>
        <p:spPr>
          <a:xfrm>
            <a:off x="8141909" y="2279845"/>
            <a:ext cx="54642" cy="19218"/>
          </a:xfrm>
          <a:custGeom>
            <a:avLst/>
            <a:gdLst/>
            <a:ahLst/>
            <a:cxnLst/>
            <a:rect l="l" t="t" r="r" b="b"/>
            <a:pathLst>
              <a:path w="2903" h="1021" extrusionOk="0">
                <a:moveTo>
                  <a:pt x="1886" y="1"/>
                </a:moveTo>
                <a:cubicBezTo>
                  <a:pt x="1702" y="1"/>
                  <a:pt x="1519" y="17"/>
                  <a:pt x="1335" y="51"/>
                </a:cubicBezTo>
                <a:cubicBezTo>
                  <a:pt x="935" y="151"/>
                  <a:pt x="601" y="318"/>
                  <a:pt x="301" y="551"/>
                </a:cubicBezTo>
                <a:cubicBezTo>
                  <a:pt x="68" y="751"/>
                  <a:pt x="1" y="918"/>
                  <a:pt x="34" y="985"/>
                </a:cubicBezTo>
                <a:cubicBezTo>
                  <a:pt x="59" y="1010"/>
                  <a:pt x="100" y="1021"/>
                  <a:pt x="155" y="1021"/>
                </a:cubicBezTo>
                <a:cubicBezTo>
                  <a:pt x="388" y="1021"/>
                  <a:pt x="873" y="820"/>
                  <a:pt x="1469" y="684"/>
                </a:cubicBezTo>
                <a:cubicBezTo>
                  <a:pt x="2202" y="484"/>
                  <a:pt x="2836" y="484"/>
                  <a:pt x="2870" y="318"/>
                </a:cubicBezTo>
                <a:cubicBezTo>
                  <a:pt x="2903" y="251"/>
                  <a:pt x="2736" y="117"/>
                  <a:pt x="2436" y="51"/>
                </a:cubicBezTo>
                <a:cubicBezTo>
                  <a:pt x="2252" y="17"/>
                  <a:pt x="2069" y="1"/>
                  <a:pt x="188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" name="Google Shape;1843;p44">
            <a:extLst>
              <a:ext uri="{FF2B5EF4-FFF2-40B4-BE49-F238E27FC236}">
                <a16:creationId xmlns:a16="http://schemas.microsoft.com/office/drawing/2014/main" id="{FD1B7441-1C6D-43CD-9353-304F1ADD3656}"/>
              </a:ext>
            </a:extLst>
          </p:cNvPr>
          <p:cNvSpPr/>
          <p:nvPr/>
        </p:nvSpPr>
        <p:spPr>
          <a:xfrm>
            <a:off x="8254298" y="2229306"/>
            <a:ext cx="48995" cy="17731"/>
          </a:xfrm>
          <a:custGeom>
            <a:avLst/>
            <a:gdLst/>
            <a:ahLst/>
            <a:cxnLst/>
            <a:rect l="l" t="t" r="r" b="b"/>
            <a:pathLst>
              <a:path w="2603" h="942" extrusionOk="0">
                <a:moveTo>
                  <a:pt x="1544" y="0"/>
                </a:moveTo>
                <a:cubicBezTo>
                  <a:pt x="1428" y="0"/>
                  <a:pt x="1313" y="11"/>
                  <a:pt x="1202" y="34"/>
                </a:cubicBezTo>
                <a:cubicBezTo>
                  <a:pt x="835" y="100"/>
                  <a:pt x="501" y="267"/>
                  <a:pt x="234" y="501"/>
                </a:cubicBezTo>
                <a:cubicBezTo>
                  <a:pt x="67" y="668"/>
                  <a:pt x="1" y="834"/>
                  <a:pt x="67" y="901"/>
                </a:cubicBezTo>
                <a:cubicBezTo>
                  <a:pt x="96" y="929"/>
                  <a:pt x="141" y="941"/>
                  <a:pt x="200" y="941"/>
                </a:cubicBezTo>
                <a:cubicBezTo>
                  <a:pt x="418" y="941"/>
                  <a:pt x="829" y="780"/>
                  <a:pt x="1302" y="701"/>
                </a:cubicBezTo>
                <a:cubicBezTo>
                  <a:pt x="1935" y="567"/>
                  <a:pt x="2469" y="601"/>
                  <a:pt x="2569" y="434"/>
                </a:cubicBezTo>
                <a:cubicBezTo>
                  <a:pt x="2603" y="367"/>
                  <a:pt x="2503" y="234"/>
                  <a:pt x="2236" y="134"/>
                </a:cubicBezTo>
                <a:cubicBezTo>
                  <a:pt x="2013" y="45"/>
                  <a:pt x="1776" y="0"/>
                  <a:pt x="154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" name="Google Shape;1844;p44">
            <a:extLst>
              <a:ext uri="{FF2B5EF4-FFF2-40B4-BE49-F238E27FC236}">
                <a16:creationId xmlns:a16="http://schemas.microsoft.com/office/drawing/2014/main" id="{6EA4EB7B-CB62-4C60-A699-9174BCB0D874}"/>
              </a:ext>
            </a:extLst>
          </p:cNvPr>
          <p:cNvSpPr/>
          <p:nvPr/>
        </p:nvSpPr>
        <p:spPr>
          <a:xfrm>
            <a:off x="8087286" y="2121510"/>
            <a:ext cx="293236" cy="133094"/>
          </a:xfrm>
          <a:custGeom>
            <a:avLst/>
            <a:gdLst/>
            <a:ahLst/>
            <a:cxnLst/>
            <a:rect l="l" t="t" r="r" b="b"/>
            <a:pathLst>
              <a:path w="15579" h="7071" extrusionOk="0">
                <a:moveTo>
                  <a:pt x="8014" y="1"/>
                </a:moveTo>
                <a:cubicBezTo>
                  <a:pt x="7890" y="1"/>
                  <a:pt x="7765" y="8"/>
                  <a:pt x="7640" y="23"/>
                </a:cubicBezTo>
                <a:cubicBezTo>
                  <a:pt x="6770" y="88"/>
                  <a:pt x="5962" y="525"/>
                  <a:pt x="5067" y="525"/>
                </a:cubicBezTo>
                <a:cubicBezTo>
                  <a:pt x="5035" y="525"/>
                  <a:pt x="5003" y="525"/>
                  <a:pt x="4971" y="524"/>
                </a:cubicBezTo>
                <a:cubicBezTo>
                  <a:pt x="4304" y="490"/>
                  <a:pt x="3670" y="190"/>
                  <a:pt x="3003" y="190"/>
                </a:cubicBezTo>
                <a:cubicBezTo>
                  <a:pt x="1842" y="190"/>
                  <a:pt x="920" y="1120"/>
                  <a:pt x="237" y="2103"/>
                </a:cubicBezTo>
                <a:lnTo>
                  <a:pt x="237" y="2103"/>
                </a:lnTo>
                <a:cubicBezTo>
                  <a:pt x="236" y="2099"/>
                  <a:pt x="235" y="2095"/>
                  <a:pt x="234" y="2091"/>
                </a:cubicBezTo>
                <a:lnTo>
                  <a:pt x="1" y="2458"/>
                </a:lnTo>
                <a:cubicBezTo>
                  <a:pt x="76" y="2340"/>
                  <a:pt x="155" y="2221"/>
                  <a:pt x="237" y="2103"/>
                </a:cubicBezTo>
                <a:lnTo>
                  <a:pt x="237" y="2103"/>
                </a:lnTo>
                <a:cubicBezTo>
                  <a:pt x="555" y="3614"/>
                  <a:pt x="1871" y="4593"/>
                  <a:pt x="3291" y="4593"/>
                </a:cubicBezTo>
                <a:cubicBezTo>
                  <a:pt x="3682" y="4593"/>
                  <a:pt x="4082" y="4518"/>
                  <a:pt x="4471" y="4360"/>
                </a:cubicBezTo>
                <a:cubicBezTo>
                  <a:pt x="5004" y="4146"/>
                  <a:pt x="5559" y="3783"/>
                  <a:pt x="6102" y="3783"/>
                </a:cubicBezTo>
                <a:cubicBezTo>
                  <a:pt x="6237" y="3783"/>
                  <a:pt x="6372" y="3806"/>
                  <a:pt x="6505" y="3859"/>
                </a:cubicBezTo>
                <a:cubicBezTo>
                  <a:pt x="7173" y="4093"/>
                  <a:pt x="7439" y="5027"/>
                  <a:pt x="8073" y="5394"/>
                </a:cubicBezTo>
                <a:cubicBezTo>
                  <a:pt x="8289" y="5517"/>
                  <a:pt x="8516" y="5564"/>
                  <a:pt x="8752" y="5564"/>
                </a:cubicBezTo>
                <a:cubicBezTo>
                  <a:pt x="9502" y="5564"/>
                  <a:pt x="10331" y="5090"/>
                  <a:pt x="11096" y="5090"/>
                </a:cubicBezTo>
                <a:cubicBezTo>
                  <a:pt x="11134" y="5090"/>
                  <a:pt x="11171" y="5091"/>
                  <a:pt x="11209" y="5094"/>
                </a:cubicBezTo>
                <a:cubicBezTo>
                  <a:pt x="12043" y="5160"/>
                  <a:pt x="12676" y="5827"/>
                  <a:pt x="13310" y="6361"/>
                </a:cubicBezTo>
                <a:cubicBezTo>
                  <a:pt x="13798" y="6751"/>
                  <a:pt x="14393" y="7070"/>
                  <a:pt x="14964" y="7070"/>
                </a:cubicBezTo>
                <a:cubicBezTo>
                  <a:pt x="15174" y="7070"/>
                  <a:pt x="15381" y="7027"/>
                  <a:pt x="15579" y="6928"/>
                </a:cubicBezTo>
                <a:cubicBezTo>
                  <a:pt x="15412" y="6228"/>
                  <a:pt x="15178" y="5527"/>
                  <a:pt x="14845" y="4893"/>
                </a:cubicBezTo>
                <a:cubicBezTo>
                  <a:pt x="14511" y="4260"/>
                  <a:pt x="13977" y="3759"/>
                  <a:pt x="13310" y="3459"/>
                </a:cubicBezTo>
                <a:cubicBezTo>
                  <a:pt x="12943" y="3326"/>
                  <a:pt x="12576" y="3259"/>
                  <a:pt x="12209" y="3092"/>
                </a:cubicBezTo>
                <a:cubicBezTo>
                  <a:pt x="11442" y="2692"/>
                  <a:pt x="11109" y="1825"/>
                  <a:pt x="10575" y="1191"/>
                </a:cubicBezTo>
                <a:cubicBezTo>
                  <a:pt x="9925" y="452"/>
                  <a:pt x="8986" y="1"/>
                  <a:pt x="801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" name="Google Shape;1845;p44">
            <a:extLst>
              <a:ext uri="{FF2B5EF4-FFF2-40B4-BE49-F238E27FC236}">
                <a16:creationId xmlns:a16="http://schemas.microsoft.com/office/drawing/2014/main" id="{7B1BDE9D-C260-4359-BBA1-5378524AA29E}"/>
              </a:ext>
            </a:extLst>
          </p:cNvPr>
          <p:cNvSpPr/>
          <p:nvPr/>
        </p:nvSpPr>
        <p:spPr>
          <a:xfrm>
            <a:off x="7965485" y="2145584"/>
            <a:ext cx="213485" cy="353788"/>
          </a:xfrm>
          <a:custGeom>
            <a:avLst/>
            <a:gdLst/>
            <a:ahLst/>
            <a:cxnLst/>
            <a:rect l="l" t="t" r="r" b="b"/>
            <a:pathLst>
              <a:path w="11342" h="18796" extrusionOk="0">
                <a:moveTo>
                  <a:pt x="6264" y="1"/>
                </a:moveTo>
                <a:cubicBezTo>
                  <a:pt x="6023" y="1"/>
                  <a:pt x="5780" y="26"/>
                  <a:pt x="5538" y="79"/>
                </a:cubicBezTo>
                <a:cubicBezTo>
                  <a:pt x="4304" y="446"/>
                  <a:pt x="3470" y="1580"/>
                  <a:pt x="3436" y="2847"/>
                </a:cubicBezTo>
                <a:cubicBezTo>
                  <a:pt x="1969" y="3214"/>
                  <a:pt x="801" y="4348"/>
                  <a:pt x="401" y="5849"/>
                </a:cubicBezTo>
                <a:cubicBezTo>
                  <a:pt x="0" y="7384"/>
                  <a:pt x="401" y="9018"/>
                  <a:pt x="1435" y="10219"/>
                </a:cubicBezTo>
                <a:cubicBezTo>
                  <a:pt x="1702" y="10519"/>
                  <a:pt x="1935" y="10853"/>
                  <a:pt x="2135" y="11220"/>
                </a:cubicBezTo>
                <a:cubicBezTo>
                  <a:pt x="1835" y="11553"/>
                  <a:pt x="1602" y="11920"/>
                  <a:pt x="1368" y="12321"/>
                </a:cubicBezTo>
                <a:cubicBezTo>
                  <a:pt x="434" y="14456"/>
                  <a:pt x="3036" y="15256"/>
                  <a:pt x="3036" y="15256"/>
                </a:cubicBezTo>
                <a:cubicBezTo>
                  <a:pt x="3036" y="16657"/>
                  <a:pt x="4337" y="16657"/>
                  <a:pt x="5171" y="16657"/>
                </a:cubicBezTo>
                <a:cubicBezTo>
                  <a:pt x="5987" y="16657"/>
                  <a:pt x="6451" y="18795"/>
                  <a:pt x="7095" y="18795"/>
                </a:cubicBezTo>
                <a:cubicBezTo>
                  <a:pt x="7110" y="18795"/>
                  <a:pt x="7124" y="18794"/>
                  <a:pt x="7139" y="18792"/>
                </a:cubicBezTo>
                <a:lnTo>
                  <a:pt x="6472" y="11887"/>
                </a:lnTo>
                <a:lnTo>
                  <a:pt x="6472" y="11887"/>
                </a:lnTo>
                <a:cubicBezTo>
                  <a:pt x="6572" y="11920"/>
                  <a:pt x="6672" y="11954"/>
                  <a:pt x="6772" y="11954"/>
                </a:cubicBezTo>
                <a:cubicBezTo>
                  <a:pt x="6781" y="11954"/>
                  <a:pt x="6789" y="11954"/>
                  <a:pt x="6798" y="11954"/>
                </a:cubicBezTo>
                <a:cubicBezTo>
                  <a:pt x="8335" y="11954"/>
                  <a:pt x="7937" y="8981"/>
                  <a:pt x="7439" y="8218"/>
                </a:cubicBezTo>
                <a:cubicBezTo>
                  <a:pt x="7906" y="7617"/>
                  <a:pt x="8306" y="6984"/>
                  <a:pt x="8607" y="6283"/>
                </a:cubicBezTo>
                <a:cubicBezTo>
                  <a:pt x="8907" y="5249"/>
                  <a:pt x="8907" y="4148"/>
                  <a:pt x="8673" y="3114"/>
                </a:cubicBezTo>
                <a:cubicBezTo>
                  <a:pt x="9207" y="3047"/>
                  <a:pt x="11342" y="1780"/>
                  <a:pt x="11108" y="1780"/>
                </a:cubicBezTo>
                <a:cubicBezTo>
                  <a:pt x="10508" y="1713"/>
                  <a:pt x="9274" y="1613"/>
                  <a:pt x="8873" y="1179"/>
                </a:cubicBezTo>
                <a:cubicBezTo>
                  <a:pt x="8203" y="428"/>
                  <a:pt x="7252" y="1"/>
                  <a:pt x="626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" name="Google Shape;1846;p44">
            <a:extLst>
              <a:ext uri="{FF2B5EF4-FFF2-40B4-BE49-F238E27FC236}">
                <a16:creationId xmlns:a16="http://schemas.microsoft.com/office/drawing/2014/main" id="{9E689C92-9B04-4E50-BA7D-AA3FD0245572}"/>
              </a:ext>
            </a:extLst>
          </p:cNvPr>
          <p:cNvSpPr/>
          <p:nvPr/>
        </p:nvSpPr>
        <p:spPr>
          <a:xfrm>
            <a:off x="8038950" y="2357337"/>
            <a:ext cx="64994" cy="74951"/>
          </a:xfrm>
          <a:custGeom>
            <a:avLst/>
            <a:gdLst/>
            <a:ahLst/>
            <a:cxnLst/>
            <a:rect l="l" t="t" r="r" b="b"/>
            <a:pathLst>
              <a:path w="3453" h="3982" extrusionOk="0">
                <a:moveTo>
                  <a:pt x="1472" y="1"/>
                </a:moveTo>
                <a:cubicBezTo>
                  <a:pt x="1371" y="1"/>
                  <a:pt x="1269" y="12"/>
                  <a:pt x="1168" y="37"/>
                </a:cubicBezTo>
                <a:cubicBezTo>
                  <a:pt x="968" y="70"/>
                  <a:pt x="767" y="170"/>
                  <a:pt x="634" y="303"/>
                </a:cubicBezTo>
                <a:cubicBezTo>
                  <a:pt x="200" y="670"/>
                  <a:pt x="0" y="1271"/>
                  <a:pt x="234" y="2272"/>
                </a:cubicBezTo>
                <a:cubicBezTo>
                  <a:pt x="576" y="3639"/>
                  <a:pt x="1417" y="3982"/>
                  <a:pt x="2151" y="3982"/>
                </a:cubicBezTo>
                <a:cubicBezTo>
                  <a:pt x="2850" y="3982"/>
                  <a:pt x="3452" y="3672"/>
                  <a:pt x="3436" y="3639"/>
                </a:cubicBezTo>
                <a:cubicBezTo>
                  <a:pt x="3436" y="3572"/>
                  <a:pt x="3069" y="2138"/>
                  <a:pt x="2769" y="1004"/>
                </a:cubicBezTo>
                <a:cubicBezTo>
                  <a:pt x="2626" y="405"/>
                  <a:pt x="2069" y="1"/>
                  <a:pt x="1472" y="1"/>
                </a:cubicBez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3" name="Google Shape;1847;p44">
            <a:extLst>
              <a:ext uri="{FF2B5EF4-FFF2-40B4-BE49-F238E27FC236}">
                <a16:creationId xmlns:a16="http://schemas.microsoft.com/office/drawing/2014/main" id="{1EEBB397-7677-4C6D-BB86-F01A45A1DA14}"/>
              </a:ext>
            </a:extLst>
          </p:cNvPr>
          <p:cNvSpPr/>
          <p:nvPr/>
        </p:nvSpPr>
        <p:spPr>
          <a:xfrm>
            <a:off x="8055269" y="2372621"/>
            <a:ext cx="28893" cy="44440"/>
          </a:xfrm>
          <a:custGeom>
            <a:avLst/>
            <a:gdLst/>
            <a:ahLst/>
            <a:cxnLst/>
            <a:rect l="l" t="t" r="r" b="b"/>
            <a:pathLst>
              <a:path w="1535" h="2361" extrusionOk="0">
                <a:moveTo>
                  <a:pt x="580" y="0"/>
                </a:moveTo>
                <a:cubicBezTo>
                  <a:pt x="534" y="0"/>
                  <a:pt x="484" y="8"/>
                  <a:pt x="434" y="25"/>
                </a:cubicBezTo>
                <a:cubicBezTo>
                  <a:pt x="234" y="125"/>
                  <a:pt x="67" y="325"/>
                  <a:pt x="34" y="559"/>
                </a:cubicBezTo>
                <a:cubicBezTo>
                  <a:pt x="1" y="826"/>
                  <a:pt x="1" y="1093"/>
                  <a:pt x="67" y="1359"/>
                </a:cubicBezTo>
                <a:cubicBezTo>
                  <a:pt x="167" y="1860"/>
                  <a:pt x="568" y="2260"/>
                  <a:pt x="1035" y="2360"/>
                </a:cubicBezTo>
                <a:cubicBezTo>
                  <a:pt x="1201" y="2360"/>
                  <a:pt x="1368" y="2293"/>
                  <a:pt x="1468" y="2160"/>
                </a:cubicBezTo>
                <a:cubicBezTo>
                  <a:pt x="1535" y="2093"/>
                  <a:pt x="1535" y="2027"/>
                  <a:pt x="1502" y="2027"/>
                </a:cubicBezTo>
                <a:cubicBezTo>
                  <a:pt x="1468" y="2060"/>
                  <a:pt x="1435" y="2093"/>
                  <a:pt x="1402" y="2127"/>
                </a:cubicBezTo>
                <a:cubicBezTo>
                  <a:pt x="1301" y="2193"/>
                  <a:pt x="1168" y="2227"/>
                  <a:pt x="1068" y="2227"/>
                </a:cubicBezTo>
                <a:cubicBezTo>
                  <a:pt x="634" y="2060"/>
                  <a:pt x="334" y="1726"/>
                  <a:pt x="267" y="1293"/>
                </a:cubicBezTo>
                <a:cubicBezTo>
                  <a:pt x="201" y="1093"/>
                  <a:pt x="167" y="826"/>
                  <a:pt x="234" y="592"/>
                </a:cubicBezTo>
                <a:cubicBezTo>
                  <a:pt x="234" y="425"/>
                  <a:pt x="334" y="259"/>
                  <a:pt x="468" y="159"/>
                </a:cubicBezTo>
                <a:cubicBezTo>
                  <a:pt x="515" y="135"/>
                  <a:pt x="558" y="124"/>
                  <a:pt x="598" y="124"/>
                </a:cubicBezTo>
                <a:cubicBezTo>
                  <a:pt x="672" y="124"/>
                  <a:pt x="737" y="161"/>
                  <a:pt x="801" y="225"/>
                </a:cubicBezTo>
                <a:cubicBezTo>
                  <a:pt x="834" y="292"/>
                  <a:pt x="834" y="325"/>
                  <a:pt x="868" y="359"/>
                </a:cubicBezTo>
                <a:cubicBezTo>
                  <a:pt x="868" y="359"/>
                  <a:pt x="901" y="292"/>
                  <a:pt x="868" y="159"/>
                </a:cubicBezTo>
                <a:cubicBezTo>
                  <a:pt x="834" y="125"/>
                  <a:pt x="768" y="59"/>
                  <a:pt x="701" y="25"/>
                </a:cubicBezTo>
                <a:cubicBezTo>
                  <a:pt x="668" y="8"/>
                  <a:pt x="626" y="0"/>
                  <a:pt x="580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" name="Google Shape;1848;p44">
            <a:extLst>
              <a:ext uri="{FF2B5EF4-FFF2-40B4-BE49-F238E27FC236}">
                <a16:creationId xmlns:a16="http://schemas.microsoft.com/office/drawing/2014/main" id="{950A524A-62CE-4534-B9C5-228A7DC3CE23}"/>
              </a:ext>
            </a:extLst>
          </p:cNvPr>
          <p:cNvSpPr/>
          <p:nvPr/>
        </p:nvSpPr>
        <p:spPr>
          <a:xfrm>
            <a:off x="8118682" y="2153960"/>
            <a:ext cx="276917" cy="151954"/>
          </a:xfrm>
          <a:custGeom>
            <a:avLst/>
            <a:gdLst/>
            <a:ahLst/>
            <a:cxnLst/>
            <a:rect l="l" t="t" r="r" b="b"/>
            <a:pathLst>
              <a:path w="14712" h="8073" extrusionOk="0">
                <a:moveTo>
                  <a:pt x="6539" y="1"/>
                </a:moveTo>
                <a:cubicBezTo>
                  <a:pt x="6205" y="1"/>
                  <a:pt x="5905" y="34"/>
                  <a:pt x="5605" y="101"/>
                </a:cubicBezTo>
                <a:cubicBezTo>
                  <a:pt x="5038" y="234"/>
                  <a:pt x="4504" y="401"/>
                  <a:pt x="3970" y="634"/>
                </a:cubicBezTo>
                <a:cubicBezTo>
                  <a:pt x="3503" y="801"/>
                  <a:pt x="3036" y="968"/>
                  <a:pt x="2569" y="1035"/>
                </a:cubicBezTo>
                <a:cubicBezTo>
                  <a:pt x="2373" y="1072"/>
                  <a:pt x="2177" y="1091"/>
                  <a:pt x="1983" y="1091"/>
                </a:cubicBezTo>
                <a:cubicBezTo>
                  <a:pt x="1484" y="1091"/>
                  <a:pt x="1000" y="965"/>
                  <a:pt x="568" y="701"/>
                </a:cubicBezTo>
                <a:cubicBezTo>
                  <a:pt x="334" y="568"/>
                  <a:pt x="167" y="367"/>
                  <a:pt x="1" y="167"/>
                </a:cubicBezTo>
                <a:lnTo>
                  <a:pt x="1" y="167"/>
                </a:lnTo>
                <a:cubicBezTo>
                  <a:pt x="1" y="167"/>
                  <a:pt x="34" y="234"/>
                  <a:pt x="101" y="367"/>
                </a:cubicBezTo>
                <a:cubicBezTo>
                  <a:pt x="201" y="534"/>
                  <a:pt x="368" y="668"/>
                  <a:pt x="534" y="768"/>
                </a:cubicBezTo>
                <a:cubicBezTo>
                  <a:pt x="1008" y="1084"/>
                  <a:pt x="1565" y="1233"/>
                  <a:pt x="2139" y="1233"/>
                </a:cubicBezTo>
                <a:cubicBezTo>
                  <a:pt x="2293" y="1233"/>
                  <a:pt x="2448" y="1222"/>
                  <a:pt x="2602" y="1201"/>
                </a:cubicBezTo>
                <a:cubicBezTo>
                  <a:pt x="3536" y="1068"/>
                  <a:pt x="4504" y="568"/>
                  <a:pt x="5638" y="301"/>
                </a:cubicBezTo>
                <a:cubicBezTo>
                  <a:pt x="5865" y="238"/>
                  <a:pt x="6096" y="208"/>
                  <a:pt x="6327" y="208"/>
                </a:cubicBezTo>
                <a:cubicBezTo>
                  <a:pt x="6707" y="208"/>
                  <a:pt x="7086" y="289"/>
                  <a:pt x="7439" y="434"/>
                </a:cubicBezTo>
                <a:cubicBezTo>
                  <a:pt x="7739" y="534"/>
                  <a:pt x="8006" y="734"/>
                  <a:pt x="8240" y="968"/>
                </a:cubicBezTo>
                <a:cubicBezTo>
                  <a:pt x="8440" y="1201"/>
                  <a:pt x="8573" y="1502"/>
                  <a:pt x="8573" y="1835"/>
                </a:cubicBezTo>
                <a:lnTo>
                  <a:pt x="8573" y="2035"/>
                </a:lnTo>
                <a:lnTo>
                  <a:pt x="8740" y="1935"/>
                </a:lnTo>
                <a:cubicBezTo>
                  <a:pt x="8840" y="1869"/>
                  <a:pt x="8940" y="1802"/>
                  <a:pt x="9074" y="1735"/>
                </a:cubicBezTo>
                <a:cubicBezTo>
                  <a:pt x="9174" y="1702"/>
                  <a:pt x="9307" y="1635"/>
                  <a:pt x="9407" y="1602"/>
                </a:cubicBezTo>
                <a:cubicBezTo>
                  <a:pt x="9828" y="1454"/>
                  <a:pt x="10262" y="1383"/>
                  <a:pt x="10691" y="1383"/>
                </a:cubicBezTo>
                <a:cubicBezTo>
                  <a:pt x="11624" y="1383"/>
                  <a:pt x="12535" y="1719"/>
                  <a:pt x="13243" y="2336"/>
                </a:cubicBezTo>
                <a:cubicBezTo>
                  <a:pt x="13677" y="2736"/>
                  <a:pt x="14011" y="3270"/>
                  <a:pt x="14211" y="3837"/>
                </a:cubicBezTo>
                <a:cubicBezTo>
                  <a:pt x="14344" y="4337"/>
                  <a:pt x="14411" y="4871"/>
                  <a:pt x="14344" y="5371"/>
                </a:cubicBezTo>
                <a:cubicBezTo>
                  <a:pt x="14277" y="6138"/>
                  <a:pt x="13977" y="6872"/>
                  <a:pt x="13510" y="7473"/>
                </a:cubicBezTo>
                <a:cubicBezTo>
                  <a:pt x="13343" y="7673"/>
                  <a:pt x="13143" y="7873"/>
                  <a:pt x="12943" y="8073"/>
                </a:cubicBezTo>
                <a:cubicBezTo>
                  <a:pt x="12977" y="8040"/>
                  <a:pt x="13043" y="7973"/>
                  <a:pt x="13077" y="7940"/>
                </a:cubicBezTo>
                <a:cubicBezTo>
                  <a:pt x="13243" y="7806"/>
                  <a:pt x="13410" y="7673"/>
                  <a:pt x="13544" y="7539"/>
                </a:cubicBezTo>
                <a:cubicBezTo>
                  <a:pt x="14411" y="6472"/>
                  <a:pt x="14711" y="5071"/>
                  <a:pt x="14344" y="3770"/>
                </a:cubicBezTo>
                <a:cubicBezTo>
                  <a:pt x="14144" y="3169"/>
                  <a:pt x="13810" y="2602"/>
                  <a:pt x="13343" y="2202"/>
                </a:cubicBezTo>
                <a:cubicBezTo>
                  <a:pt x="12586" y="1536"/>
                  <a:pt x="11623" y="1171"/>
                  <a:pt x="10639" y="1171"/>
                </a:cubicBezTo>
                <a:cubicBezTo>
                  <a:pt x="10193" y="1171"/>
                  <a:pt x="9744" y="1246"/>
                  <a:pt x="9307" y="1402"/>
                </a:cubicBezTo>
                <a:cubicBezTo>
                  <a:pt x="9174" y="1435"/>
                  <a:pt x="9040" y="1502"/>
                  <a:pt x="8907" y="1568"/>
                </a:cubicBezTo>
                <a:lnTo>
                  <a:pt x="8730" y="1675"/>
                </a:lnTo>
                <a:lnTo>
                  <a:pt x="8730" y="1675"/>
                </a:lnTo>
                <a:cubicBezTo>
                  <a:pt x="8690" y="1363"/>
                  <a:pt x="8539" y="1062"/>
                  <a:pt x="8340" y="834"/>
                </a:cubicBezTo>
                <a:cubicBezTo>
                  <a:pt x="8106" y="568"/>
                  <a:pt x="7840" y="367"/>
                  <a:pt x="7506" y="234"/>
                </a:cubicBezTo>
                <a:cubicBezTo>
                  <a:pt x="7206" y="101"/>
                  <a:pt x="6872" y="34"/>
                  <a:pt x="6539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" name="Google Shape;1849;p44">
            <a:extLst>
              <a:ext uri="{FF2B5EF4-FFF2-40B4-BE49-F238E27FC236}">
                <a16:creationId xmlns:a16="http://schemas.microsoft.com/office/drawing/2014/main" id="{D90979D5-50A2-4F43-9EF1-605FA58FA38F}"/>
              </a:ext>
            </a:extLst>
          </p:cNvPr>
          <p:cNvSpPr/>
          <p:nvPr/>
        </p:nvSpPr>
        <p:spPr>
          <a:xfrm>
            <a:off x="8125590" y="2098546"/>
            <a:ext cx="226058" cy="43499"/>
          </a:xfrm>
          <a:custGeom>
            <a:avLst/>
            <a:gdLst/>
            <a:ahLst/>
            <a:cxnLst/>
            <a:rect l="l" t="t" r="r" b="b"/>
            <a:pathLst>
              <a:path w="12010" h="2311" extrusionOk="0">
                <a:moveTo>
                  <a:pt x="6158" y="1"/>
                </a:moveTo>
                <a:cubicBezTo>
                  <a:pt x="5750" y="1"/>
                  <a:pt x="5365" y="70"/>
                  <a:pt x="5004" y="209"/>
                </a:cubicBezTo>
                <a:cubicBezTo>
                  <a:pt x="4570" y="343"/>
                  <a:pt x="4204" y="543"/>
                  <a:pt x="3837" y="776"/>
                </a:cubicBezTo>
                <a:cubicBezTo>
                  <a:pt x="3236" y="1177"/>
                  <a:pt x="2602" y="1510"/>
                  <a:pt x="1935" y="1810"/>
                </a:cubicBezTo>
                <a:cubicBezTo>
                  <a:pt x="1558" y="1956"/>
                  <a:pt x="1129" y="2050"/>
                  <a:pt x="717" y="2050"/>
                </a:cubicBezTo>
                <a:cubicBezTo>
                  <a:pt x="655" y="2050"/>
                  <a:pt x="595" y="2048"/>
                  <a:pt x="534" y="2044"/>
                </a:cubicBezTo>
                <a:cubicBezTo>
                  <a:pt x="201" y="2011"/>
                  <a:pt x="1" y="1944"/>
                  <a:pt x="1" y="1944"/>
                </a:cubicBezTo>
                <a:lnTo>
                  <a:pt x="1" y="1944"/>
                </a:lnTo>
                <a:cubicBezTo>
                  <a:pt x="1" y="1977"/>
                  <a:pt x="34" y="1977"/>
                  <a:pt x="134" y="2010"/>
                </a:cubicBezTo>
                <a:cubicBezTo>
                  <a:pt x="267" y="2077"/>
                  <a:pt x="367" y="2111"/>
                  <a:pt x="501" y="2144"/>
                </a:cubicBezTo>
                <a:cubicBezTo>
                  <a:pt x="609" y="2151"/>
                  <a:pt x="716" y="2155"/>
                  <a:pt x="824" y="2155"/>
                </a:cubicBezTo>
                <a:cubicBezTo>
                  <a:pt x="1215" y="2155"/>
                  <a:pt x="1602" y="2101"/>
                  <a:pt x="1969" y="1944"/>
                </a:cubicBezTo>
                <a:cubicBezTo>
                  <a:pt x="2669" y="1677"/>
                  <a:pt x="3303" y="1343"/>
                  <a:pt x="3937" y="943"/>
                </a:cubicBezTo>
                <a:cubicBezTo>
                  <a:pt x="4593" y="474"/>
                  <a:pt x="5397" y="239"/>
                  <a:pt x="6209" y="239"/>
                </a:cubicBezTo>
                <a:cubicBezTo>
                  <a:pt x="6263" y="239"/>
                  <a:pt x="6318" y="240"/>
                  <a:pt x="6372" y="243"/>
                </a:cubicBezTo>
                <a:cubicBezTo>
                  <a:pt x="7506" y="376"/>
                  <a:pt x="8473" y="1076"/>
                  <a:pt x="8907" y="2144"/>
                </a:cubicBezTo>
                <a:lnTo>
                  <a:pt x="8974" y="2311"/>
                </a:lnTo>
                <a:lnTo>
                  <a:pt x="9074" y="2144"/>
                </a:lnTo>
                <a:cubicBezTo>
                  <a:pt x="9341" y="1777"/>
                  <a:pt x="9707" y="1510"/>
                  <a:pt x="10141" y="1377"/>
                </a:cubicBezTo>
                <a:cubicBezTo>
                  <a:pt x="10391" y="1302"/>
                  <a:pt x="10641" y="1264"/>
                  <a:pt x="10892" y="1264"/>
                </a:cubicBezTo>
                <a:cubicBezTo>
                  <a:pt x="10975" y="1264"/>
                  <a:pt x="11058" y="1268"/>
                  <a:pt x="11142" y="1277"/>
                </a:cubicBezTo>
                <a:cubicBezTo>
                  <a:pt x="11442" y="1343"/>
                  <a:pt x="11742" y="1443"/>
                  <a:pt x="12009" y="1577"/>
                </a:cubicBezTo>
                <a:cubicBezTo>
                  <a:pt x="11976" y="1543"/>
                  <a:pt x="11909" y="1477"/>
                  <a:pt x="11842" y="1443"/>
                </a:cubicBezTo>
                <a:cubicBezTo>
                  <a:pt x="11642" y="1343"/>
                  <a:pt x="11409" y="1243"/>
                  <a:pt x="11175" y="1210"/>
                </a:cubicBezTo>
                <a:cubicBezTo>
                  <a:pt x="11010" y="1180"/>
                  <a:pt x="10845" y="1163"/>
                  <a:pt x="10680" y="1163"/>
                </a:cubicBezTo>
                <a:cubicBezTo>
                  <a:pt x="10478" y="1163"/>
                  <a:pt x="10276" y="1188"/>
                  <a:pt x="10074" y="1243"/>
                </a:cubicBezTo>
                <a:cubicBezTo>
                  <a:pt x="9663" y="1361"/>
                  <a:pt x="9303" y="1608"/>
                  <a:pt x="9017" y="1940"/>
                </a:cubicBezTo>
                <a:lnTo>
                  <a:pt x="9017" y="1940"/>
                </a:lnTo>
                <a:cubicBezTo>
                  <a:pt x="8555" y="879"/>
                  <a:pt x="7557" y="137"/>
                  <a:pt x="6405" y="9"/>
                </a:cubicBezTo>
                <a:cubicBezTo>
                  <a:pt x="6322" y="4"/>
                  <a:pt x="6239" y="1"/>
                  <a:pt x="6158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" name="Google Shape;1850;p44">
            <a:extLst>
              <a:ext uri="{FF2B5EF4-FFF2-40B4-BE49-F238E27FC236}">
                <a16:creationId xmlns:a16="http://schemas.microsoft.com/office/drawing/2014/main" id="{54DD6537-2170-4829-98D3-2348B5AEF8CB}"/>
              </a:ext>
            </a:extLst>
          </p:cNvPr>
          <p:cNvSpPr/>
          <p:nvPr/>
        </p:nvSpPr>
        <p:spPr>
          <a:xfrm>
            <a:off x="8219777" y="2395528"/>
            <a:ext cx="33918" cy="28893"/>
          </a:xfrm>
          <a:custGeom>
            <a:avLst/>
            <a:gdLst/>
            <a:ahLst/>
            <a:cxnLst/>
            <a:rect l="l" t="t" r="r" b="b"/>
            <a:pathLst>
              <a:path w="1802" h="1535" extrusionOk="0">
                <a:moveTo>
                  <a:pt x="953" y="1"/>
                </a:moveTo>
                <a:cubicBezTo>
                  <a:pt x="913" y="1"/>
                  <a:pt x="873" y="3"/>
                  <a:pt x="834" y="9"/>
                </a:cubicBezTo>
                <a:cubicBezTo>
                  <a:pt x="534" y="76"/>
                  <a:pt x="267" y="243"/>
                  <a:pt x="100" y="509"/>
                </a:cubicBezTo>
                <a:cubicBezTo>
                  <a:pt x="100" y="543"/>
                  <a:pt x="100" y="543"/>
                  <a:pt x="100" y="543"/>
                </a:cubicBezTo>
                <a:cubicBezTo>
                  <a:pt x="33" y="643"/>
                  <a:pt x="0" y="776"/>
                  <a:pt x="0" y="876"/>
                </a:cubicBezTo>
                <a:cubicBezTo>
                  <a:pt x="33" y="1110"/>
                  <a:pt x="200" y="1343"/>
                  <a:pt x="434" y="1443"/>
                </a:cubicBezTo>
                <a:cubicBezTo>
                  <a:pt x="568" y="1505"/>
                  <a:pt x="712" y="1534"/>
                  <a:pt x="855" y="1534"/>
                </a:cubicBezTo>
                <a:cubicBezTo>
                  <a:pt x="1101" y="1534"/>
                  <a:pt x="1344" y="1446"/>
                  <a:pt x="1535" y="1277"/>
                </a:cubicBezTo>
                <a:cubicBezTo>
                  <a:pt x="1801" y="976"/>
                  <a:pt x="1801" y="509"/>
                  <a:pt x="1535" y="209"/>
                </a:cubicBezTo>
                <a:cubicBezTo>
                  <a:pt x="1368" y="70"/>
                  <a:pt x="1155" y="1"/>
                  <a:pt x="953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" name="Google Shape;1851;p44">
            <a:extLst>
              <a:ext uri="{FF2B5EF4-FFF2-40B4-BE49-F238E27FC236}">
                <a16:creationId xmlns:a16="http://schemas.microsoft.com/office/drawing/2014/main" id="{20072858-D685-401B-8F10-E9A925B057D5}"/>
              </a:ext>
            </a:extLst>
          </p:cNvPr>
          <p:cNvSpPr/>
          <p:nvPr/>
        </p:nvSpPr>
        <p:spPr>
          <a:xfrm>
            <a:off x="8216634" y="2402756"/>
            <a:ext cx="36440" cy="21213"/>
          </a:xfrm>
          <a:custGeom>
            <a:avLst/>
            <a:gdLst/>
            <a:ahLst/>
            <a:cxnLst/>
            <a:rect l="l" t="t" r="r" b="b"/>
            <a:pathLst>
              <a:path w="1936" h="1127" extrusionOk="0">
                <a:moveTo>
                  <a:pt x="689" y="0"/>
                </a:moveTo>
                <a:cubicBezTo>
                  <a:pt x="571" y="0"/>
                  <a:pt x="452" y="19"/>
                  <a:pt x="334" y="59"/>
                </a:cubicBezTo>
                <a:cubicBezTo>
                  <a:pt x="100" y="125"/>
                  <a:pt x="0" y="225"/>
                  <a:pt x="34" y="259"/>
                </a:cubicBezTo>
                <a:cubicBezTo>
                  <a:pt x="34" y="265"/>
                  <a:pt x="39" y="268"/>
                  <a:pt x="49" y="268"/>
                </a:cubicBezTo>
                <a:cubicBezTo>
                  <a:pt x="90" y="268"/>
                  <a:pt x="207" y="225"/>
                  <a:pt x="367" y="225"/>
                </a:cubicBezTo>
                <a:cubicBezTo>
                  <a:pt x="449" y="210"/>
                  <a:pt x="531" y="203"/>
                  <a:pt x="612" y="203"/>
                </a:cubicBezTo>
                <a:cubicBezTo>
                  <a:pt x="1059" y="203"/>
                  <a:pt x="1481" y="431"/>
                  <a:pt x="1735" y="826"/>
                </a:cubicBezTo>
                <a:cubicBezTo>
                  <a:pt x="1835" y="993"/>
                  <a:pt x="1868" y="1126"/>
                  <a:pt x="1902" y="1126"/>
                </a:cubicBezTo>
                <a:cubicBezTo>
                  <a:pt x="1935" y="1126"/>
                  <a:pt x="1935" y="959"/>
                  <a:pt x="1868" y="759"/>
                </a:cubicBezTo>
                <a:cubicBezTo>
                  <a:pt x="1735" y="459"/>
                  <a:pt x="1501" y="225"/>
                  <a:pt x="1235" y="125"/>
                </a:cubicBezTo>
                <a:cubicBezTo>
                  <a:pt x="1053" y="45"/>
                  <a:pt x="871" y="0"/>
                  <a:pt x="689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" name="Google Shape;1852;p44">
            <a:extLst>
              <a:ext uri="{FF2B5EF4-FFF2-40B4-BE49-F238E27FC236}">
                <a16:creationId xmlns:a16="http://schemas.microsoft.com/office/drawing/2014/main" id="{E96DEC6D-4069-40D6-B3F4-149D57D45FDB}"/>
              </a:ext>
            </a:extLst>
          </p:cNvPr>
          <p:cNvSpPr/>
          <p:nvPr/>
        </p:nvSpPr>
        <p:spPr>
          <a:xfrm>
            <a:off x="8061556" y="2422067"/>
            <a:ext cx="32036" cy="30191"/>
          </a:xfrm>
          <a:custGeom>
            <a:avLst/>
            <a:gdLst/>
            <a:ahLst/>
            <a:cxnLst/>
            <a:rect l="l" t="t" r="r" b="b"/>
            <a:pathLst>
              <a:path w="1702" h="1604" extrusionOk="0">
                <a:moveTo>
                  <a:pt x="634" y="0"/>
                </a:moveTo>
                <a:cubicBezTo>
                  <a:pt x="634" y="0"/>
                  <a:pt x="400" y="0"/>
                  <a:pt x="200" y="267"/>
                </a:cubicBezTo>
                <a:cubicBezTo>
                  <a:pt x="67" y="434"/>
                  <a:pt x="0" y="634"/>
                  <a:pt x="33" y="834"/>
                </a:cubicBezTo>
                <a:cubicBezTo>
                  <a:pt x="33" y="1101"/>
                  <a:pt x="200" y="1334"/>
                  <a:pt x="400" y="1468"/>
                </a:cubicBezTo>
                <a:cubicBezTo>
                  <a:pt x="549" y="1559"/>
                  <a:pt x="714" y="1604"/>
                  <a:pt x="874" y="1604"/>
                </a:cubicBezTo>
                <a:cubicBezTo>
                  <a:pt x="1180" y="1604"/>
                  <a:pt x="1470" y="1441"/>
                  <a:pt x="1601" y="1134"/>
                </a:cubicBezTo>
                <a:cubicBezTo>
                  <a:pt x="1701" y="967"/>
                  <a:pt x="1701" y="767"/>
                  <a:pt x="1635" y="600"/>
                </a:cubicBezTo>
                <a:lnTo>
                  <a:pt x="1635" y="600"/>
                </a:lnTo>
                <a:cubicBezTo>
                  <a:pt x="1601" y="767"/>
                  <a:pt x="1535" y="934"/>
                  <a:pt x="1468" y="1067"/>
                </a:cubicBezTo>
                <a:cubicBezTo>
                  <a:pt x="1368" y="1201"/>
                  <a:pt x="1234" y="1301"/>
                  <a:pt x="1101" y="1368"/>
                </a:cubicBezTo>
                <a:cubicBezTo>
                  <a:pt x="1030" y="1391"/>
                  <a:pt x="959" y="1402"/>
                  <a:pt x="890" y="1402"/>
                </a:cubicBezTo>
                <a:cubicBezTo>
                  <a:pt x="763" y="1402"/>
                  <a:pt x="642" y="1366"/>
                  <a:pt x="534" y="1301"/>
                </a:cubicBezTo>
                <a:cubicBezTo>
                  <a:pt x="367" y="1168"/>
                  <a:pt x="234" y="1001"/>
                  <a:pt x="234" y="834"/>
                </a:cubicBezTo>
                <a:cubicBezTo>
                  <a:pt x="200" y="667"/>
                  <a:pt x="234" y="500"/>
                  <a:pt x="334" y="367"/>
                </a:cubicBezTo>
                <a:cubicBezTo>
                  <a:pt x="400" y="234"/>
                  <a:pt x="500" y="100"/>
                  <a:pt x="634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" name="Google Shape;1853;p44">
            <a:extLst>
              <a:ext uri="{FF2B5EF4-FFF2-40B4-BE49-F238E27FC236}">
                <a16:creationId xmlns:a16="http://schemas.microsoft.com/office/drawing/2014/main" id="{51A8D8B1-14D5-473A-81DA-0DD5CA91868D}"/>
              </a:ext>
            </a:extLst>
          </p:cNvPr>
          <p:cNvSpPr/>
          <p:nvPr/>
        </p:nvSpPr>
        <p:spPr>
          <a:xfrm>
            <a:off x="8047740" y="2415781"/>
            <a:ext cx="18220" cy="20102"/>
          </a:xfrm>
          <a:custGeom>
            <a:avLst/>
            <a:gdLst/>
            <a:ahLst/>
            <a:cxnLst/>
            <a:rect l="l" t="t" r="r" b="b"/>
            <a:pathLst>
              <a:path w="968" h="1068" extrusionOk="0">
                <a:moveTo>
                  <a:pt x="480" y="0"/>
                </a:moveTo>
                <a:cubicBezTo>
                  <a:pt x="426" y="0"/>
                  <a:pt x="351" y="17"/>
                  <a:pt x="267" y="67"/>
                </a:cubicBezTo>
                <a:cubicBezTo>
                  <a:pt x="167" y="134"/>
                  <a:pt x="100" y="234"/>
                  <a:pt x="67" y="334"/>
                </a:cubicBezTo>
                <a:cubicBezTo>
                  <a:pt x="0" y="467"/>
                  <a:pt x="0" y="601"/>
                  <a:pt x="67" y="734"/>
                </a:cubicBezTo>
                <a:cubicBezTo>
                  <a:pt x="145" y="941"/>
                  <a:pt x="362" y="1068"/>
                  <a:pt x="581" y="1068"/>
                </a:cubicBezTo>
                <a:cubicBezTo>
                  <a:pt x="644" y="1068"/>
                  <a:pt x="707" y="1057"/>
                  <a:pt x="767" y="1035"/>
                </a:cubicBezTo>
                <a:cubicBezTo>
                  <a:pt x="968" y="934"/>
                  <a:pt x="968" y="801"/>
                  <a:pt x="968" y="801"/>
                </a:cubicBezTo>
                <a:cubicBezTo>
                  <a:pt x="961" y="795"/>
                  <a:pt x="954" y="792"/>
                  <a:pt x="945" y="792"/>
                </a:cubicBezTo>
                <a:cubicBezTo>
                  <a:pt x="906" y="792"/>
                  <a:pt x="842" y="841"/>
                  <a:pt x="734" y="868"/>
                </a:cubicBezTo>
                <a:cubicBezTo>
                  <a:pt x="634" y="868"/>
                  <a:pt x="501" y="868"/>
                  <a:pt x="434" y="768"/>
                </a:cubicBezTo>
                <a:cubicBezTo>
                  <a:pt x="234" y="634"/>
                  <a:pt x="234" y="367"/>
                  <a:pt x="367" y="201"/>
                </a:cubicBezTo>
                <a:cubicBezTo>
                  <a:pt x="467" y="101"/>
                  <a:pt x="567" y="67"/>
                  <a:pt x="567" y="34"/>
                </a:cubicBezTo>
                <a:cubicBezTo>
                  <a:pt x="567" y="17"/>
                  <a:pt x="534" y="0"/>
                  <a:pt x="480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0" name="Google Shape;1854;p44">
            <a:extLst>
              <a:ext uri="{FF2B5EF4-FFF2-40B4-BE49-F238E27FC236}">
                <a16:creationId xmlns:a16="http://schemas.microsoft.com/office/drawing/2014/main" id="{AF44474E-E9A8-4587-8306-3F4DEAC07658}"/>
              </a:ext>
            </a:extLst>
          </p:cNvPr>
          <p:cNvSpPr/>
          <p:nvPr/>
        </p:nvSpPr>
        <p:spPr>
          <a:xfrm>
            <a:off x="8151339" y="2919960"/>
            <a:ext cx="470920" cy="219809"/>
          </a:xfrm>
          <a:custGeom>
            <a:avLst/>
            <a:gdLst/>
            <a:ahLst/>
            <a:cxnLst/>
            <a:rect l="l" t="t" r="r" b="b"/>
            <a:pathLst>
              <a:path w="25019" h="11678" extrusionOk="0">
                <a:moveTo>
                  <a:pt x="23350" y="0"/>
                </a:moveTo>
                <a:cubicBezTo>
                  <a:pt x="20148" y="0"/>
                  <a:pt x="18180" y="467"/>
                  <a:pt x="16112" y="1435"/>
                </a:cubicBezTo>
                <a:lnTo>
                  <a:pt x="16645" y="3670"/>
                </a:lnTo>
                <a:lnTo>
                  <a:pt x="0" y="5104"/>
                </a:lnTo>
                <a:lnTo>
                  <a:pt x="34" y="11042"/>
                </a:lnTo>
                <a:cubicBezTo>
                  <a:pt x="34" y="11042"/>
                  <a:pt x="10374" y="11642"/>
                  <a:pt x="16479" y="11675"/>
                </a:cubicBezTo>
                <a:cubicBezTo>
                  <a:pt x="16596" y="11677"/>
                  <a:pt x="16711" y="11678"/>
                  <a:pt x="16825" y="11678"/>
                </a:cubicBezTo>
                <a:cubicBezTo>
                  <a:pt x="21288" y="11678"/>
                  <a:pt x="23340" y="10399"/>
                  <a:pt x="24251" y="7439"/>
                </a:cubicBezTo>
                <a:cubicBezTo>
                  <a:pt x="25018" y="4904"/>
                  <a:pt x="23350" y="0"/>
                  <a:pt x="23350" y="0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1" name="Google Shape;1855;p44">
            <a:extLst>
              <a:ext uri="{FF2B5EF4-FFF2-40B4-BE49-F238E27FC236}">
                <a16:creationId xmlns:a16="http://schemas.microsoft.com/office/drawing/2014/main" id="{57D33A49-A4D3-4D37-BF2F-6000BCFCC84C}"/>
              </a:ext>
            </a:extLst>
          </p:cNvPr>
          <p:cNvSpPr/>
          <p:nvPr/>
        </p:nvSpPr>
        <p:spPr>
          <a:xfrm>
            <a:off x="8462757" y="2987514"/>
            <a:ext cx="67817" cy="46096"/>
          </a:xfrm>
          <a:custGeom>
            <a:avLst/>
            <a:gdLst/>
            <a:ahLst/>
            <a:cxnLst/>
            <a:rect l="l" t="t" r="r" b="b"/>
            <a:pathLst>
              <a:path w="3603" h="2449" extrusionOk="0">
                <a:moveTo>
                  <a:pt x="187" y="1"/>
                </a:moveTo>
                <a:cubicBezTo>
                  <a:pt x="125" y="1"/>
                  <a:pt x="63" y="5"/>
                  <a:pt x="0" y="14"/>
                </a:cubicBezTo>
                <a:cubicBezTo>
                  <a:pt x="1468" y="347"/>
                  <a:pt x="2736" y="1215"/>
                  <a:pt x="3570" y="2449"/>
                </a:cubicBezTo>
                <a:cubicBezTo>
                  <a:pt x="3603" y="2449"/>
                  <a:pt x="3503" y="2215"/>
                  <a:pt x="3269" y="1849"/>
                </a:cubicBezTo>
                <a:cubicBezTo>
                  <a:pt x="2969" y="1415"/>
                  <a:pt x="2602" y="1015"/>
                  <a:pt x="2135" y="714"/>
                </a:cubicBezTo>
                <a:cubicBezTo>
                  <a:pt x="1702" y="414"/>
                  <a:pt x="1201" y="214"/>
                  <a:pt x="667" y="81"/>
                </a:cubicBezTo>
                <a:cubicBezTo>
                  <a:pt x="521" y="32"/>
                  <a:pt x="357" y="1"/>
                  <a:pt x="187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2" name="Google Shape;1856;p44">
            <a:extLst>
              <a:ext uri="{FF2B5EF4-FFF2-40B4-BE49-F238E27FC236}">
                <a16:creationId xmlns:a16="http://schemas.microsoft.com/office/drawing/2014/main" id="{FB5F5A3C-EAEF-4AF5-9C16-892940B05E36}"/>
              </a:ext>
            </a:extLst>
          </p:cNvPr>
          <p:cNvSpPr/>
          <p:nvPr/>
        </p:nvSpPr>
        <p:spPr>
          <a:xfrm>
            <a:off x="7976779" y="2676981"/>
            <a:ext cx="293876" cy="490477"/>
          </a:xfrm>
          <a:custGeom>
            <a:avLst/>
            <a:gdLst/>
            <a:ahLst/>
            <a:cxnLst/>
            <a:rect l="l" t="t" r="r" b="b"/>
            <a:pathLst>
              <a:path w="15613" h="26058" extrusionOk="0">
                <a:moveTo>
                  <a:pt x="9908" y="0"/>
                </a:moveTo>
                <a:lnTo>
                  <a:pt x="5572" y="14310"/>
                </a:lnTo>
                <a:lnTo>
                  <a:pt x="5538" y="14310"/>
                </a:lnTo>
                <a:cubicBezTo>
                  <a:pt x="5538" y="14310"/>
                  <a:pt x="2336" y="15078"/>
                  <a:pt x="1" y="16645"/>
                </a:cubicBezTo>
                <a:lnTo>
                  <a:pt x="2503" y="23417"/>
                </a:lnTo>
                <a:cubicBezTo>
                  <a:pt x="3106" y="25034"/>
                  <a:pt x="4600" y="26057"/>
                  <a:pt x="6151" y="26057"/>
                </a:cubicBezTo>
                <a:cubicBezTo>
                  <a:pt x="6743" y="26057"/>
                  <a:pt x="7344" y="25908"/>
                  <a:pt x="7907" y="25585"/>
                </a:cubicBezTo>
                <a:cubicBezTo>
                  <a:pt x="11042" y="23784"/>
                  <a:pt x="12176" y="18547"/>
                  <a:pt x="12176" y="18547"/>
                </a:cubicBezTo>
                <a:lnTo>
                  <a:pt x="15612" y="3603"/>
                </a:lnTo>
                <a:lnTo>
                  <a:pt x="9908" y="0"/>
                </a:ln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" name="Google Shape;1857;p44">
            <a:extLst>
              <a:ext uri="{FF2B5EF4-FFF2-40B4-BE49-F238E27FC236}">
                <a16:creationId xmlns:a16="http://schemas.microsoft.com/office/drawing/2014/main" id="{A9A0BE34-7725-4663-860C-1FED9DF3B564}"/>
              </a:ext>
            </a:extLst>
          </p:cNvPr>
          <p:cNvSpPr/>
          <p:nvPr/>
        </p:nvSpPr>
        <p:spPr>
          <a:xfrm>
            <a:off x="8141288" y="2473152"/>
            <a:ext cx="188376" cy="271646"/>
          </a:xfrm>
          <a:custGeom>
            <a:avLst/>
            <a:gdLst/>
            <a:ahLst/>
            <a:cxnLst/>
            <a:rect l="l" t="t" r="r" b="b"/>
            <a:pathLst>
              <a:path w="10008" h="14432" extrusionOk="0">
                <a:moveTo>
                  <a:pt x="578" y="0"/>
                </a:moveTo>
                <a:cubicBezTo>
                  <a:pt x="446" y="0"/>
                  <a:pt x="312" y="42"/>
                  <a:pt x="201" y="121"/>
                </a:cubicBezTo>
                <a:cubicBezTo>
                  <a:pt x="0" y="288"/>
                  <a:pt x="34" y="655"/>
                  <a:pt x="101" y="922"/>
                </a:cubicBezTo>
                <a:lnTo>
                  <a:pt x="1368" y="5926"/>
                </a:lnTo>
                <a:lnTo>
                  <a:pt x="1135" y="10862"/>
                </a:lnTo>
                <a:lnTo>
                  <a:pt x="6839" y="14432"/>
                </a:lnTo>
                <a:cubicBezTo>
                  <a:pt x="6839" y="14432"/>
                  <a:pt x="8306" y="12997"/>
                  <a:pt x="8373" y="12764"/>
                </a:cubicBezTo>
                <a:cubicBezTo>
                  <a:pt x="8440" y="12530"/>
                  <a:pt x="8707" y="9962"/>
                  <a:pt x="8707" y="9962"/>
                </a:cubicBezTo>
                <a:cubicBezTo>
                  <a:pt x="8707" y="9962"/>
                  <a:pt x="9340" y="9595"/>
                  <a:pt x="9674" y="9428"/>
                </a:cubicBezTo>
                <a:cubicBezTo>
                  <a:pt x="10008" y="9228"/>
                  <a:pt x="9774" y="8427"/>
                  <a:pt x="9674" y="7927"/>
                </a:cubicBezTo>
                <a:cubicBezTo>
                  <a:pt x="9574" y="7393"/>
                  <a:pt x="8907" y="7193"/>
                  <a:pt x="8907" y="7193"/>
                </a:cubicBezTo>
                <a:cubicBezTo>
                  <a:pt x="8907" y="6759"/>
                  <a:pt x="8840" y="6292"/>
                  <a:pt x="8740" y="5859"/>
                </a:cubicBezTo>
                <a:cubicBezTo>
                  <a:pt x="8607" y="5659"/>
                  <a:pt x="7039" y="5625"/>
                  <a:pt x="7039" y="5625"/>
                </a:cubicBezTo>
                <a:cubicBezTo>
                  <a:pt x="7039" y="5292"/>
                  <a:pt x="7039" y="4992"/>
                  <a:pt x="7039" y="4691"/>
                </a:cubicBezTo>
                <a:cubicBezTo>
                  <a:pt x="7006" y="4594"/>
                  <a:pt x="6465" y="3288"/>
                  <a:pt x="6005" y="3288"/>
                </a:cubicBezTo>
                <a:cubicBezTo>
                  <a:pt x="5994" y="3288"/>
                  <a:pt x="5983" y="3289"/>
                  <a:pt x="5971" y="3290"/>
                </a:cubicBezTo>
                <a:cubicBezTo>
                  <a:pt x="5538" y="3390"/>
                  <a:pt x="3003" y="4891"/>
                  <a:pt x="3003" y="4891"/>
                </a:cubicBezTo>
                <a:cubicBezTo>
                  <a:pt x="3003" y="4891"/>
                  <a:pt x="1335" y="522"/>
                  <a:pt x="968" y="155"/>
                </a:cubicBezTo>
                <a:cubicBezTo>
                  <a:pt x="863" y="50"/>
                  <a:pt x="722" y="0"/>
                  <a:pt x="578" y="0"/>
                </a:cubicBez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" name="Google Shape;1858;p44">
            <a:extLst>
              <a:ext uri="{FF2B5EF4-FFF2-40B4-BE49-F238E27FC236}">
                <a16:creationId xmlns:a16="http://schemas.microsoft.com/office/drawing/2014/main" id="{481DEE5B-E8CC-4AE5-8E70-9606CAB34CA4}"/>
              </a:ext>
            </a:extLst>
          </p:cNvPr>
          <p:cNvSpPr/>
          <p:nvPr/>
        </p:nvSpPr>
        <p:spPr>
          <a:xfrm>
            <a:off x="8062798" y="2472436"/>
            <a:ext cx="266244" cy="695529"/>
          </a:xfrm>
          <a:custGeom>
            <a:avLst/>
            <a:gdLst/>
            <a:ahLst/>
            <a:cxnLst/>
            <a:rect l="l" t="t" r="r" b="b"/>
            <a:pathLst>
              <a:path w="14145" h="36952" extrusionOk="0">
                <a:moveTo>
                  <a:pt x="1" y="36552"/>
                </a:moveTo>
                <a:cubicBezTo>
                  <a:pt x="28" y="36573"/>
                  <a:pt x="57" y="36592"/>
                  <a:pt x="87" y="36610"/>
                </a:cubicBezTo>
                <a:lnTo>
                  <a:pt x="87" y="36610"/>
                </a:lnTo>
                <a:lnTo>
                  <a:pt x="1" y="36552"/>
                </a:lnTo>
                <a:close/>
                <a:moveTo>
                  <a:pt x="87" y="36610"/>
                </a:moveTo>
                <a:lnTo>
                  <a:pt x="101" y="36619"/>
                </a:lnTo>
                <a:cubicBezTo>
                  <a:pt x="107" y="36622"/>
                  <a:pt x="113" y="36625"/>
                  <a:pt x="119" y="36628"/>
                </a:cubicBezTo>
                <a:lnTo>
                  <a:pt x="119" y="36628"/>
                </a:lnTo>
                <a:cubicBezTo>
                  <a:pt x="108" y="36622"/>
                  <a:pt x="98" y="36616"/>
                  <a:pt x="87" y="36610"/>
                </a:cubicBezTo>
                <a:close/>
                <a:moveTo>
                  <a:pt x="119" y="36628"/>
                </a:moveTo>
                <a:lnTo>
                  <a:pt x="119" y="36628"/>
                </a:lnTo>
                <a:cubicBezTo>
                  <a:pt x="168" y="36655"/>
                  <a:pt x="220" y="36678"/>
                  <a:pt x="274" y="36698"/>
                </a:cubicBezTo>
                <a:lnTo>
                  <a:pt x="274" y="36698"/>
                </a:lnTo>
                <a:cubicBezTo>
                  <a:pt x="224" y="36676"/>
                  <a:pt x="174" y="36655"/>
                  <a:pt x="119" y="36628"/>
                </a:cubicBezTo>
                <a:close/>
                <a:moveTo>
                  <a:pt x="4680" y="1"/>
                </a:moveTo>
                <a:cubicBezTo>
                  <a:pt x="4608" y="1"/>
                  <a:pt x="4537" y="9"/>
                  <a:pt x="4471" y="26"/>
                </a:cubicBezTo>
                <a:cubicBezTo>
                  <a:pt x="4337" y="93"/>
                  <a:pt x="4204" y="193"/>
                  <a:pt x="4137" y="326"/>
                </a:cubicBezTo>
                <a:cubicBezTo>
                  <a:pt x="4070" y="426"/>
                  <a:pt x="4037" y="593"/>
                  <a:pt x="4037" y="726"/>
                </a:cubicBezTo>
                <a:cubicBezTo>
                  <a:pt x="4070" y="860"/>
                  <a:pt x="4104" y="993"/>
                  <a:pt x="4137" y="1093"/>
                </a:cubicBezTo>
                <a:cubicBezTo>
                  <a:pt x="4204" y="1360"/>
                  <a:pt x="4271" y="1594"/>
                  <a:pt x="4337" y="1827"/>
                </a:cubicBezTo>
                <a:lnTo>
                  <a:pt x="4704" y="3228"/>
                </a:lnTo>
                <a:cubicBezTo>
                  <a:pt x="4937" y="4160"/>
                  <a:pt x="5170" y="5092"/>
                  <a:pt x="5436" y="5991"/>
                </a:cubicBezTo>
                <a:lnTo>
                  <a:pt x="5436" y="5991"/>
                </a:lnTo>
                <a:cubicBezTo>
                  <a:pt x="5337" y="7683"/>
                  <a:pt x="5271" y="9341"/>
                  <a:pt x="5205" y="10867"/>
                </a:cubicBezTo>
                <a:cubicBezTo>
                  <a:pt x="3670" y="16004"/>
                  <a:pt x="2369" y="20274"/>
                  <a:pt x="1469" y="23276"/>
                </a:cubicBezTo>
                <a:cubicBezTo>
                  <a:pt x="1035" y="24744"/>
                  <a:pt x="701" y="25911"/>
                  <a:pt x="468" y="26712"/>
                </a:cubicBezTo>
                <a:lnTo>
                  <a:pt x="201" y="27646"/>
                </a:lnTo>
                <a:cubicBezTo>
                  <a:pt x="134" y="27846"/>
                  <a:pt x="101" y="27946"/>
                  <a:pt x="101" y="27946"/>
                </a:cubicBezTo>
                <a:cubicBezTo>
                  <a:pt x="134" y="27846"/>
                  <a:pt x="201" y="27746"/>
                  <a:pt x="234" y="27646"/>
                </a:cubicBezTo>
                <a:cubicBezTo>
                  <a:pt x="301" y="27412"/>
                  <a:pt x="368" y="27112"/>
                  <a:pt x="501" y="26745"/>
                </a:cubicBezTo>
                <a:lnTo>
                  <a:pt x="1569" y="23309"/>
                </a:lnTo>
                <a:lnTo>
                  <a:pt x="5371" y="10934"/>
                </a:lnTo>
                <a:cubicBezTo>
                  <a:pt x="5438" y="9366"/>
                  <a:pt x="5538" y="7731"/>
                  <a:pt x="5605" y="6030"/>
                </a:cubicBezTo>
                <a:lnTo>
                  <a:pt x="5605" y="5997"/>
                </a:lnTo>
                <a:cubicBezTo>
                  <a:pt x="5371" y="5096"/>
                  <a:pt x="5138" y="4162"/>
                  <a:pt x="4904" y="3228"/>
                </a:cubicBezTo>
                <a:cubicBezTo>
                  <a:pt x="4771" y="2761"/>
                  <a:pt x="4637" y="2294"/>
                  <a:pt x="4537" y="1827"/>
                </a:cubicBezTo>
                <a:cubicBezTo>
                  <a:pt x="4471" y="1594"/>
                  <a:pt x="4404" y="1327"/>
                  <a:pt x="4337" y="1093"/>
                </a:cubicBezTo>
                <a:cubicBezTo>
                  <a:pt x="4304" y="993"/>
                  <a:pt x="4271" y="860"/>
                  <a:pt x="4237" y="760"/>
                </a:cubicBezTo>
                <a:cubicBezTo>
                  <a:pt x="4237" y="660"/>
                  <a:pt x="4271" y="560"/>
                  <a:pt x="4304" y="460"/>
                </a:cubicBezTo>
                <a:cubicBezTo>
                  <a:pt x="4404" y="310"/>
                  <a:pt x="4542" y="234"/>
                  <a:pt x="4689" y="234"/>
                </a:cubicBezTo>
                <a:cubicBezTo>
                  <a:pt x="4738" y="234"/>
                  <a:pt x="4788" y="243"/>
                  <a:pt x="4838" y="259"/>
                </a:cubicBezTo>
                <a:cubicBezTo>
                  <a:pt x="5071" y="293"/>
                  <a:pt x="5238" y="460"/>
                  <a:pt x="5305" y="660"/>
                </a:cubicBezTo>
                <a:cubicBezTo>
                  <a:pt x="5505" y="1160"/>
                  <a:pt x="5705" y="1627"/>
                  <a:pt x="5872" y="2094"/>
                </a:cubicBezTo>
                <a:cubicBezTo>
                  <a:pt x="6272" y="3061"/>
                  <a:pt x="6672" y="4029"/>
                  <a:pt x="7039" y="5030"/>
                </a:cubicBezTo>
                <a:lnTo>
                  <a:pt x="7106" y="5130"/>
                </a:lnTo>
                <a:lnTo>
                  <a:pt x="7206" y="5063"/>
                </a:lnTo>
                <a:cubicBezTo>
                  <a:pt x="7940" y="4629"/>
                  <a:pt x="8707" y="4196"/>
                  <a:pt x="9474" y="3795"/>
                </a:cubicBezTo>
                <a:cubicBezTo>
                  <a:pt x="9674" y="3695"/>
                  <a:pt x="9875" y="3595"/>
                  <a:pt x="10075" y="3528"/>
                </a:cubicBezTo>
                <a:cubicBezTo>
                  <a:pt x="10103" y="3500"/>
                  <a:pt x="10137" y="3490"/>
                  <a:pt x="10170" y="3490"/>
                </a:cubicBezTo>
                <a:cubicBezTo>
                  <a:pt x="10214" y="3490"/>
                  <a:pt x="10256" y="3509"/>
                  <a:pt x="10275" y="3528"/>
                </a:cubicBezTo>
                <a:cubicBezTo>
                  <a:pt x="10375" y="3595"/>
                  <a:pt x="10442" y="3662"/>
                  <a:pt x="10508" y="3762"/>
                </a:cubicBezTo>
                <a:cubicBezTo>
                  <a:pt x="10642" y="3929"/>
                  <a:pt x="10742" y="4096"/>
                  <a:pt x="10842" y="4296"/>
                </a:cubicBezTo>
                <a:cubicBezTo>
                  <a:pt x="10909" y="4396"/>
                  <a:pt x="10942" y="4496"/>
                  <a:pt x="10975" y="4596"/>
                </a:cubicBezTo>
                <a:cubicBezTo>
                  <a:pt x="11042" y="4696"/>
                  <a:pt x="11075" y="4763"/>
                  <a:pt x="11075" y="4863"/>
                </a:cubicBezTo>
                <a:lnTo>
                  <a:pt x="11075" y="5830"/>
                </a:lnTo>
                <a:lnTo>
                  <a:pt x="11209" y="5830"/>
                </a:lnTo>
                <a:cubicBezTo>
                  <a:pt x="11709" y="5830"/>
                  <a:pt x="12210" y="5863"/>
                  <a:pt x="12710" y="5997"/>
                </a:cubicBezTo>
                <a:lnTo>
                  <a:pt x="12777" y="6030"/>
                </a:lnTo>
                <a:lnTo>
                  <a:pt x="12810" y="6030"/>
                </a:lnTo>
                <a:cubicBezTo>
                  <a:pt x="12843" y="6097"/>
                  <a:pt x="12843" y="6130"/>
                  <a:pt x="12877" y="6197"/>
                </a:cubicBezTo>
                <a:cubicBezTo>
                  <a:pt x="12877" y="6330"/>
                  <a:pt x="12910" y="6431"/>
                  <a:pt x="12910" y="6564"/>
                </a:cubicBezTo>
                <a:cubicBezTo>
                  <a:pt x="12943" y="6797"/>
                  <a:pt x="12977" y="7064"/>
                  <a:pt x="12977" y="7298"/>
                </a:cubicBezTo>
                <a:lnTo>
                  <a:pt x="12977" y="7365"/>
                </a:lnTo>
                <a:lnTo>
                  <a:pt x="13043" y="7398"/>
                </a:lnTo>
                <a:cubicBezTo>
                  <a:pt x="13310" y="7498"/>
                  <a:pt x="13577" y="7665"/>
                  <a:pt x="13711" y="7932"/>
                </a:cubicBezTo>
                <a:cubicBezTo>
                  <a:pt x="13777" y="8232"/>
                  <a:pt x="13844" y="8532"/>
                  <a:pt x="13911" y="8832"/>
                </a:cubicBezTo>
                <a:cubicBezTo>
                  <a:pt x="13911" y="8966"/>
                  <a:pt x="13911" y="9132"/>
                  <a:pt x="13911" y="9266"/>
                </a:cubicBezTo>
                <a:cubicBezTo>
                  <a:pt x="13877" y="9299"/>
                  <a:pt x="13844" y="9366"/>
                  <a:pt x="13811" y="9399"/>
                </a:cubicBezTo>
                <a:cubicBezTo>
                  <a:pt x="13777" y="9433"/>
                  <a:pt x="13677" y="9466"/>
                  <a:pt x="13644" y="9499"/>
                </a:cubicBezTo>
                <a:lnTo>
                  <a:pt x="12843" y="9966"/>
                </a:lnTo>
                <a:lnTo>
                  <a:pt x="12777" y="9966"/>
                </a:lnTo>
                <a:lnTo>
                  <a:pt x="12777" y="10033"/>
                </a:lnTo>
                <a:cubicBezTo>
                  <a:pt x="12710" y="10900"/>
                  <a:pt x="12610" y="11768"/>
                  <a:pt x="12510" y="12602"/>
                </a:cubicBezTo>
                <a:cubicBezTo>
                  <a:pt x="12476" y="12702"/>
                  <a:pt x="12443" y="12802"/>
                  <a:pt x="12376" y="12868"/>
                </a:cubicBezTo>
                <a:cubicBezTo>
                  <a:pt x="12343" y="12935"/>
                  <a:pt x="12276" y="13035"/>
                  <a:pt x="12210" y="13102"/>
                </a:cubicBezTo>
                <a:cubicBezTo>
                  <a:pt x="12076" y="13269"/>
                  <a:pt x="11909" y="13402"/>
                  <a:pt x="11776" y="13569"/>
                </a:cubicBezTo>
                <a:cubicBezTo>
                  <a:pt x="11509" y="13869"/>
                  <a:pt x="11209" y="14136"/>
                  <a:pt x="10909" y="14436"/>
                </a:cubicBezTo>
                <a:lnTo>
                  <a:pt x="10909" y="14470"/>
                </a:lnTo>
                <a:cubicBezTo>
                  <a:pt x="10008" y="18339"/>
                  <a:pt x="9174" y="21942"/>
                  <a:pt x="8407" y="25144"/>
                </a:cubicBezTo>
                <a:cubicBezTo>
                  <a:pt x="8040" y="26745"/>
                  <a:pt x="7673" y="28280"/>
                  <a:pt x="7373" y="29681"/>
                </a:cubicBezTo>
                <a:cubicBezTo>
                  <a:pt x="7239" y="30348"/>
                  <a:pt x="7039" y="31015"/>
                  <a:pt x="6839" y="31682"/>
                </a:cubicBezTo>
                <a:cubicBezTo>
                  <a:pt x="6606" y="32249"/>
                  <a:pt x="6372" y="32849"/>
                  <a:pt x="6038" y="33383"/>
                </a:cubicBezTo>
                <a:cubicBezTo>
                  <a:pt x="5538" y="34317"/>
                  <a:pt x="4871" y="35184"/>
                  <a:pt x="4070" y="35885"/>
                </a:cubicBezTo>
                <a:cubicBezTo>
                  <a:pt x="3470" y="36419"/>
                  <a:pt x="2736" y="36752"/>
                  <a:pt x="1936" y="36886"/>
                </a:cubicBezTo>
                <a:cubicBezTo>
                  <a:pt x="1777" y="36907"/>
                  <a:pt x="1619" y="36918"/>
                  <a:pt x="1461" y="36918"/>
                </a:cubicBezTo>
                <a:cubicBezTo>
                  <a:pt x="1122" y="36918"/>
                  <a:pt x="787" y="36866"/>
                  <a:pt x="468" y="36752"/>
                </a:cubicBezTo>
                <a:cubicBezTo>
                  <a:pt x="402" y="36739"/>
                  <a:pt x="337" y="36721"/>
                  <a:pt x="274" y="36698"/>
                </a:cubicBezTo>
                <a:lnTo>
                  <a:pt x="274" y="36698"/>
                </a:lnTo>
                <a:cubicBezTo>
                  <a:pt x="336" y="36724"/>
                  <a:pt x="397" y="36750"/>
                  <a:pt x="468" y="36786"/>
                </a:cubicBezTo>
                <a:cubicBezTo>
                  <a:pt x="787" y="36900"/>
                  <a:pt x="1137" y="36951"/>
                  <a:pt x="1487" y="36951"/>
                </a:cubicBezTo>
                <a:cubicBezTo>
                  <a:pt x="1649" y="36951"/>
                  <a:pt x="1810" y="36940"/>
                  <a:pt x="1969" y="36919"/>
                </a:cubicBezTo>
                <a:cubicBezTo>
                  <a:pt x="2769" y="36819"/>
                  <a:pt x="3537" y="36485"/>
                  <a:pt x="4170" y="35952"/>
                </a:cubicBezTo>
                <a:cubicBezTo>
                  <a:pt x="4971" y="35218"/>
                  <a:pt x="5672" y="34351"/>
                  <a:pt x="6205" y="33417"/>
                </a:cubicBezTo>
                <a:cubicBezTo>
                  <a:pt x="6505" y="32849"/>
                  <a:pt x="6772" y="32282"/>
                  <a:pt x="6972" y="31682"/>
                </a:cubicBezTo>
                <a:cubicBezTo>
                  <a:pt x="7206" y="31015"/>
                  <a:pt x="7406" y="30348"/>
                  <a:pt x="7540" y="29647"/>
                </a:cubicBezTo>
                <a:cubicBezTo>
                  <a:pt x="7873" y="28246"/>
                  <a:pt x="8240" y="26745"/>
                  <a:pt x="8607" y="25144"/>
                </a:cubicBezTo>
                <a:cubicBezTo>
                  <a:pt x="9374" y="21943"/>
                  <a:pt x="10241" y="18342"/>
                  <a:pt x="11141" y="14474"/>
                </a:cubicBezTo>
                <a:lnTo>
                  <a:pt x="11141" y="14474"/>
                </a:lnTo>
                <a:cubicBezTo>
                  <a:pt x="11430" y="14215"/>
                  <a:pt x="11719" y="13925"/>
                  <a:pt x="11976" y="13636"/>
                </a:cubicBezTo>
                <a:lnTo>
                  <a:pt x="12410" y="13169"/>
                </a:lnTo>
                <a:cubicBezTo>
                  <a:pt x="12476" y="13102"/>
                  <a:pt x="12543" y="13002"/>
                  <a:pt x="12610" y="12935"/>
                </a:cubicBezTo>
                <a:cubicBezTo>
                  <a:pt x="12643" y="12868"/>
                  <a:pt x="12677" y="12802"/>
                  <a:pt x="12677" y="12735"/>
                </a:cubicBezTo>
                <a:lnTo>
                  <a:pt x="12710" y="12568"/>
                </a:lnTo>
                <a:cubicBezTo>
                  <a:pt x="12807" y="11756"/>
                  <a:pt x="12905" y="10913"/>
                  <a:pt x="13002" y="10068"/>
                </a:cubicBezTo>
                <a:lnTo>
                  <a:pt x="13002" y="10068"/>
                </a:lnTo>
                <a:lnTo>
                  <a:pt x="13744" y="9666"/>
                </a:lnTo>
                <a:cubicBezTo>
                  <a:pt x="13811" y="9633"/>
                  <a:pt x="13877" y="9599"/>
                  <a:pt x="13944" y="9533"/>
                </a:cubicBezTo>
                <a:cubicBezTo>
                  <a:pt x="14044" y="9466"/>
                  <a:pt x="14078" y="9399"/>
                  <a:pt x="14111" y="9299"/>
                </a:cubicBezTo>
                <a:cubicBezTo>
                  <a:pt x="14144" y="9099"/>
                  <a:pt x="14144" y="8932"/>
                  <a:pt x="14111" y="8766"/>
                </a:cubicBezTo>
                <a:cubicBezTo>
                  <a:pt x="14078" y="8465"/>
                  <a:pt x="14011" y="8132"/>
                  <a:pt x="13911" y="7798"/>
                </a:cubicBezTo>
                <a:cubicBezTo>
                  <a:pt x="13755" y="7518"/>
                  <a:pt x="13483" y="7296"/>
                  <a:pt x="13176" y="7186"/>
                </a:cubicBezTo>
                <a:lnTo>
                  <a:pt x="13176" y="7186"/>
                </a:lnTo>
                <a:cubicBezTo>
                  <a:pt x="13171" y="6951"/>
                  <a:pt x="13144" y="6738"/>
                  <a:pt x="13144" y="6497"/>
                </a:cubicBezTo>
                <a:cubicBezTo>
                  <a:pt x="13110" y="6364"/>
                  <a:pt x="13110" y="6230"/>
                  <a:pt x="13077" y="6097"/>
                </a:cubicBezTo>
                <a:cubicBezTo>
                  <a:pt x="13043" y="6030"/>
                  <a:pt x="13043" y="5964"/>
                  <a:pt x="13010" y="5897"/>
                </a:cubicBezTo>
                <a:cubicBezTo>
                  <a:pt x="12977" y="5863"/>
                  <a:pt x="12943" y="5797"/>
                  <a:pt x="12910" y="5797"/>
                </a:cubicBezTo>
                <a:lnTo>
                  <a:pt x="12777" y="5730"/>
                </a:lnTo>
                <a:cubicBezTo>
                  <a:pt x="12308" y="5636"/>
                  <a:pt x="11809" y="5572"/>
                  <a:pt x="11309" y="5564"/>
                </a:cubicBezTo>
                <a:lnTo>
                  <a:pt x="11309" y="5564"/>
                </a:lnTo>
                <a:lnTo>
                  <a:pt x="11309" y="4829"/>
                </a:lnTo>
                <a:cubicBezTo>
                  <a:pt x="11276" y="4729"/>
                  <a:pt x="11242" y="4596"/>
                  <a:pt x="11175" y="4496"/>
                </a:cubicBezTo>
                <a:cubicBezTo>
                  <a:pt x="11142" y="4396"/>
                  <a:pt x="11075" y="4296"/>
                  <a:pt x="11042" y="4162"/>
                </a:cubicBezTo>
                <a:cubicBezTo>
                  <a:pt x="10942" y="3962"/>
                  <a:pt x="10809" y="3762"/>
                  <a:pt x="10675" y="3595"/>
                </a:cubicBezTo>
                <a:cubicBezTo>
                  <a:pt x="10608" y="3495"/>
                  <a:pt x="10508" y="3395"/>
                  <a:pt x="10408" y="3328"/>
                </a:cubicBezTo>
                <a:cubicBezTo>
                  <a:pt x="10342" y="3295"/>
                  <a:pt x="10275" y="3262"/>
                  <a:pt x="10208" y="3262"/>
                </a:cubicBezTo>
                <a:cubicBezTo>
                  <a:pt x="10141" y="3262"/>
                  <a:pt x="10075" y="3262"/>
                  <a:pt x="10008" y="3295"/>
                </a:cubicBezTo>
                <a:cubicBezTo>
                  <a:pt x="9774" y="3362"/>
                  <a:pt x="9574" y="3462"/>
                  <a:pt x="9374" y="3562"/>
                </a:cubicBezTo>
                <a:cubicBezTo>
                  <a:pt x="8637" y="3978"/>
                  <a:pt x="7900" y="4395"/>
                  <a:pt x="7192" y="4812"/>
                </a:cubicBezTo>
                <a:lnTo>
                  <a:pt x="7192" y="4812"/>
                </a:lnTo>
                <a:cubicBezTo>
                  <a:pt x="6810" y="3853"/>
                  <a:pt x="6456" y="2923"/>
                  <a:pt x="6072" y="1994"/>
                </a:cubicBezTo>
                <a:lnTo>
                  <a:pt x="5505" y="560"/>
                </a:lnTo>
                <a:cubicBezTo>
                  <a:pt x="5471" y="426"/>
                  <a:pt x="5371" y="293"/>
                  <a:pt x="5271" y="226"/>
                </a:cubicBezTo>
                <a:cubicBezTo>
                  <a:pt x="5121" y="76"/>
                  <a:pt x="4896" y="1"/>
                  <a:pt x="4680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" name="Google Shape;1859;p44">
            <a:extLst>
              <a:ext uri="{FF2B5EF4-FFF2-40B4-BE49-F238E27FC236}">
                <a16:creationId xmlns:a16="http://schemas.microsoft.com/office/drawing/2014/main" id="{A6ECB661-3F25-42DB-82E1-28E7E7F00ECE}"/>
              </a:ext>
            </a:extLst>
          </p:cNvPr>
          <p:cNvSpPr/>
          <p:nvPr/>
        </p:nvSpPr>
        <p:spPr>
          <a:xfrm>
            <a:off x="8232332" y="2576732"/>
            <a:ext cx="41447" cy="16846"/>
          </a:xfrm>
          <a:custGeom>
            <a:avLst/>
            <a:gdLst/>
            <a:ahLst/>
            <a:cxnLst/>
            <a:rect l="l" t="t" r="r" b="b"/>
            <a:pathLst>
              <a:path w="2202" h="895" extrusionOk="0">
                <a:moveTo>
                  <a:pt x="1462" y="0"/>
                </a:moveTo>
                <a:cubicBezTo>
                  <a:pt x="1286" y="0"/>
                  <a:pt x="1110" y="17"/>
                  <a:pt x="934" y="56"/>
                </a:cubicBezTo>
                <a:cubicBezTo>
                  <a:pt x="634" y="122"/>
                  <a:pt x="367" y="289"/>
                  <a:pt x="167" y="556"/>
                </a:cubicBezTo>
                <a:cubicBezTo>
                  <a:pt x="34" y="756"/>
                  <a:pt x="0" y="890"/>
                  <a:pt x="34" y="890"/>
                </a:cubicBezTo>
                <a:cubicBezTo>
                  <a:pt x="37" y="893"/>
                  <a:pt x="41" y="895"/>
                  <a:pt x="45" y="895"/>
                </a:cubicBezTo>
                <a:cubicBezTo>
                  <a:pt x="82" y="895"/>
                  <a:pt x="151" y="775"/>
                  <a:pt x="300" y="656"/>
                </a:cubicBezTo>
                <a:cubicBezTo>
                  <a:pt x="501" y="456"/>
                  <a:pt x="734" y="356"/>
                  <a:pt x="1001" y="289"/>
                </a:cubicBezTo>
                <a:cubicBezTo>
                  <a:pt x="1268" y="222"/>
                  <a:pt x="1535" y="189"/>
                  <a:pt x="1835" y="156"/>
                </a:cubicBezTo>
                <a:cubicBezTo>
                  <a:pt x="2068" y="156"/>
                  <a:pt x="2202" y="156"/>
                  <a:pt x="2202" y="122"/>
                </a:cubicBezTo>
                <a:cubicBezTo>
                  <a:pt x="2202" y="89"/>
                  <a:pt x="2068" y="56"/>
                  <a:pt x="1835" y="22"/>
                </a:cubicBezTo>
                <a:cubicBezTo>
                  <a:pt x="1711" y="8"/>
                  <a:pt x="1586" y="0"/>
                  <a:pt x="1462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" name="Google Shape;1860;p44">
            <a:extLst>
              <a:ext uri="{FF2B5EF4-FFF2-40B4-BE49-F238E27FC236}">
                <a16:creationId xmlns:a16="http://schemas.microsoft.com/office/drawing/2014/main" id="{33C017BC-91A7-4F8E-A8A9-CD1B20391FAE}"/>
              </a:ext>
            </a:extLst>
          </p:cNvPr>
          <p:cNvSpPr/>
          <p:nvPr/>
        </p:nvSpPr>
        <p:spPr>
          <a:xfrm>
            <a:off x="8249912" y="2570238"/>
            <a:ext cx="5666" cy="9562"/>
          </a:xfrm>
          <a:custGeom>
            <a:avLst/>
            <a:gdLst/>
            <a:ahLst/>
            <a:cxnLst/>
            <a:rect l="l" t="t" r="r" b="b"/>
            <a:pathLst>
              <a:path w="301" h="508" extrusionOk="0">
                <a:moveTo>
                  <a:pt x="234" y="0"/>
                </a:moveTo>
                <a:cubicBezTo>
                  <a:pt x="200" y="0"/>
                  <a:pt x="100" y="100"/>
                  <a:pt x="67" y="234"/>
                </a:cubicBezTo>
                <a:cubicBezTo>
                  <a:pt x="0" y="367"/>
                  <a:pt x="0" y="501"/>
                  <a:pt x="67" y="501"/>
                </a:cubicBezTo>
                <a:cubicBezTo>
                  <a:pt x="71" y="505"/>
                  <a:pt x="77" y="507"/>
                  <a:pt x="83" y="507"/>
                </a:cubicBezTo>
                <a:cubicBezTo>
                  <a:pt x="126" y="507"/>
                  <a:pt x="205" y="416"/>
                  <a:pt x="234" y="301"/>
                </a:cubicBezTo>
                <a:cubicBezTo>
                  <a:pt x="300" y="167"/>
                  <a:pt x="300" y="34"/>
                  <a:pt x="234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" name="Google Shape;1861;p44">
            <a:extLst>
              <a:ext uri="{FF2B5EF4-FFF2-40B4-BE49-F238E27FC236}">
                <a16:creationId xmlns:a16="http://schemas.microsoft.com/office/drawing/2014/main" id="{813F94BB-8DB0-4D0E-9F0D-40B9732FA2D3}"/>
              </a:ext>
            </a:extLst>
          </p:cNvPr>
          <p:cNvSpPr/>
          <p:nvPr/>
        </p:nvSpPr>
        <p:spPr>
          <a:xfrm>
            <a:off x="8269525" y="2606622"/>
            <a:ext cx="40675" cy="17072"/>
          </a:xfrm>
          <a:custGeom>
            <a:avLst/>
            <a:gdLst/>
            <a:ahLst/>
            <a:cxnLst/>
            <a:rect l="l" t="t" r="r" b="b"/>
            <a:pathLst>
              <a:path w="2161" h="907" extrusionOk="0">
                <a:moveTo>
                  <a:pt x="1352" y="1"/>
                </a:moveTo>
                <a:cubicBezTo>
                  <a:pt x="1200" y="1"/>
                  <a:pt x="1047" y="12"/>
                  <a:pt x="893" y="35"/>
                </a:cubicBezTo>
                <a:cubicBezTo>
                  <a:pt x="726" y="69"/>
                  <a:pt x="559" y="102"/>
                  <a:pt x="393" y="202"/>
                </a:cubicBezTo>
                <a:cubicBezTo>
                  <a:pt x="259" y="269"/>
                  <a:pt x="159" y="369"/>
                  <a:pt x="92" y="536"/>
                </a:cubicBezTo>
                <a:cubicBezTo>
                  <a:pt x="1" y="749"/>
                  <a:pt x="77" y="907"/>
                  <a:pt x="116" y="907"/>
                </a:cubicBezTo>
                <a:cubicBezTo>
                  <a:pt x="120" y="907"/>
                  <a:pt x="123" y="906"/>
                  <a:pt x="126" y="903"/>
                </a:cubicBezTo>
                <a:cubicBezTo>
                  <a:pt x="159" y="903"/>
                  <a:pt x="126" y="769"/>
                  <a:pt x="226" y="602"/>
                </a:cubicBezTo>
                <a:cubicBezTo>
                  <a:pt x="376" y="393"/>
                  <a:pt x="606" y="264"/>
                  <a:pt x="845" y="264"/>
                </a:cubicBezTo>
                <a:cubicBezTo>
                  <a:pt x="872" y="264"/>
                  <a:pt x="899" y="266"/>
                  <a:pt x="926" y="269"/>
                </a:cubicBezTo>
                <a:cubicBezTo>
                  <a:pt x="1327" y="269"/>
                  <a:pt x="1760" y="202"/>
                  <a:pt x="2161" y="102"/>
                </a:cubicBezTo>
                <a:cubicBezTo>
                  <a:pt x="1902" y="38"/>
                  <a:pt x="1630" y="1"/>
                  <a:pt x="1352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8" name="Google Shape;1862;p44">
            <a:extLst>
              <a:ext uri="{FF2B5EF4-FFF2-40B4-BE49-F238E27FC236}">
                <a16:creationId xmlns:a16="http://schemas.microsoft.com/office/drawing/2014/main" id="{3D201B66-5D17-41C1-9D42-7E970461AD97}"/>
              </a:ext>
            </a:extLst>
          </p:cNvPr>
          <p:cNvSpPr/>
          <p:nvPr/>
        </p:nvSpPr>
        <p:spPr>
          <a:xfrm>
            <a:off x="8302013" y="2636795"/>
            <a:ext cx="5044" cy="25749"/>
          </a:xfrm>
          <a:custGeom>
            <a:avLst/>
            <a:gdLst/>
            <a:ahLst/>
            <a:cxnLst/>
            <a:rect l="l" t="t" r="r" b="b"/>
            <a:pathLst>
              <a:path w="268" h="1368" extrusionOk="0">
                <a:moveTo>
                  <a:pt x="168" y="0"/>
                </a:moveTo>
                <a:cubicBezTo>
                  <a:pt x="101" y="0"/>
                  <a:pt x="34" y="300"/>
                  <a:pt x="34" y="667"/>
                </a:cubicBezTo>
                <a:cubicBezTo>
                  <a:pt x="1" y="1034"/>
                  <a:pt x="34" y="1368"/>
                  <a:pt x="101" y="1368"/>
                </a:cubicBezTo>
                <a:cubicBezTo>
                  <a:pt x="168" y="1368"/>
                  <a:pt x="234" y="1068"/>
                  <a:pt x="234" y="667"/>
                </a:cubicBezTo>
                <a:cubicBezTo>
                  <a:pt x="268" y="300"/>
                  <a:pt x="234" y="0"/>
                  <a:pt x="168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9" name="Google Shape;1863;p44">
            <a:extLst>
              <a:ext uri="{FF2B5EF4-FFF2-40B4-BE49-F238E27FC236}">
                <a16:creationId xmlns:a16="http://schemas.microsoft.com/office/drawing/2014/main" id="{370C8306-562C-479D-9524-75FD9251C173}"/>
              </a:ext>
            </a:extLst>
          </p:cNvPr>
          <p:cNvSpPr/>
          <p:nvPr/>
        </p:nvSpPr>
        <p:spPr>
          <a:xfrm>
            <a:off x="8337813" y="2802847"/>
            <a:ext cx="57145" cy="44929"/>
          </a:xfrm>
          <a:custGeom>
            <a:avLst/>
            <a:gdLst/>
            <a:ahLst/>
            <a:cxnLst/>
            <a:rect l="l" t="t" r="r" b="b"/>
            <a:pathLst>
              <a:path w="3036" h="2387" extrusionOk="0">
                <a:moveTo>
                  <a:pt x="2043" y="0"/>
                </a:moveTo>
                <a:cubicBezTo>
                  <a:pt x="1902" y="0"/>
                  <a:pt x="1762" y="115"/>
                  <a:pt x="1735" y="251"/>
                </a:cubicBezTo>
                <a:lnTo>
                  <a:pt x="1435" y="1452"/>
                </a:lnTo>
                <a:lnTo>
                  <a:pt x="934" y="985"/>
                </a:lnTo>
                <a:cubicBezTo>
                  <a:pt x="901" y="919"/>
                  <a:pt x="834" y="885"/>
                  <a:pt x="801" y="885"/>
                </a:cubicBezTo>
                <a:cubicBezTo>
                  <a:pt x="775" y="881"/>
                  <a:pt x="750" y="879"/>
                  <a:pt x="725" y="879"/>
                </a:cubicBezTo>
                <a:cubicBezTo>
                  <a:pt x="559" y="879"/>
                  <a:pt x="425" y="973"/>
                  <a:pt x="367" y="1119"/>
                </a:cubicBezTo>
                <a:lnTo>
                  <a:pt x="0" y="2386"/>
                </a:lnTo>
                <a:lnTo>
                  <a:pt x="3036" y="1619"/>
                </a:lnTo>
                <a:lnTo>
                  <a:pt x="2369" y="185"/>
                </a:lnTo>
                <a:cubicBezTo>
                  <a:pt x="2335" y="85"/>
                  <a:pt x="2235" y="18"/>
                  <a:pt x="2135" y="18"/>
                </a:cubicBezTo>
                <a:cubicBezTo>
                  <a:pt x="2105" y="6"/>
                  <a:pt x="2074" y="0"/>
                  <a:pt x="204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" name="Google Shape;1864;p44">
            <a:extLst>
              <a:ext uri="{FF2B5EF4-FFF2-40B4-BE49-F238E27FC236}">
                <a16:creationId xmlns:a16="http://schemas.microsoft.com/office/drawing/2014/main" id="{8FCA6C99-5F31-4374-B19F-DF38BA89844A}"/>
              </a:ext>
            </a:extLst>
          </p:cNvPr>
          <p:cNvSpPr/>
          <p:nvPr/>
        </p:nvSpPr>
        <p:spPr>
          <a:xfrm>
            <a:off x="8339696" y="2843353"/>
            <a:ext cx="55903" cy="14456"/>
          </a:xfrm>
          <a:custGeom>
            <a:avLst/>
            <a:gdLst/>
            <a:ahLst/>
            <a:cxnLst/>
            <a:rect l="l" t="t" r="r" b="b"/>
            <a:pathLst>
              <a:path w="2970" h="768" extrusionOk="0">
                <a:moveTo>
                  <a:pt x="2969" y="1"/>
                </a:moveTo>
                <a:cubicBezTo>
                  <a:pt x="1968" y="134"/>
                  <a:pt x="934" y="368"/>
                  <a:pt x="0" y="768"/>
                </a:cubicBezTo>
                <a:cubicBezTo>
                  <a:pt x="501" y="735"/>
                  <a:pt x="1001" y="635"/>
                  <a:pt x="1501" y="501"/>
                </a:cubicBezTo>
                <a:cubicBezTo>
                  <a:pt x="2035" y="401"/>
                  <a:pt x="2502" y="234"/>
                  <a:pt x="296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" name="Google Shape;1865;p44">
            <a:extLst>
              <a:ext uri="{FF2B5EF4-FFF2-40B4-BE49-F238E27FC236}">
                <a16:creationId xmlns:a16="http://schemas.microsoft.com/office/drawing/2014/main" id="{FE6E1EA3-EB8C-45B5-BDB9-AD0F968FD841}"/>
              </a:ext>
            </a:extLst>
          </p:cNvPr>
          <p:cNvSpPr/>
          <p:nvPr/>
        </p:nvSpPr>
        <p:spPr>
          <a:xfrm>
            <a:off x="7907098" y="2709619"/>
            <a:ext cx="33918" cy="290092"/>
          </a:xfrm>
          <a:custGeom>
            <a:avLst/>
            <a:gdLst/>
            <a:ahLst/>
            <a:cxnLst/>
            <a:rect l="l" t="t" r="r" b="b"/>
            <a:pathLst>
              <a:path w="1802" h="15412" extrusionOk="0">
                <a:moveTo>
                  <a:pt x="1168" y="1"/>
                </a:moveTo>
                <a:lnTo>
                  <a:pt x="1168" y="1"/>
                </a:lnTo>
                <a:cubicBezTo>
                  <a:pt x="1001" y="134"/>
                  <a:pt x="868" y="301"/>
                  <a:pt x="767" y="468"/>
                </a:cubicBezTo>
                <a:cubicBezTo>
                  <a:pt x="467" y="968"/>
                  <a:pt x="234" y="1502"/>
                  <a:pt x="167" y="2069"/>
                </a:cubicBezTo>
                <a:cubicBezTo>
                  <a:pt x="34" y="2903"/>
                  <a:pt x="0" y="3737"/>
                  <a:pt x="67" y="4571"/>
                </a:cubicBezTo>
                <a:cubicBezTo>
                  <a:pt x="100" y="5505"/>
                  <a:pt x="167" y="6572"/>
                  <a:pt x="300" y="7639"/>
                </a:cubicBezTo>
                <a:cubicBezTo>
                  <a:pt x="501" y="9507"/>
                  <a:pt x="801" y="11342"/>
                  <a:pt x="1201" y="13143"/>
                </a:cubicBezTo>
                <a:cubicBezTo>
                  <a:pt x="1368" y="13877"/>
                  <a:pt x="1501" y="14444"/>
                  <a:pt x="1601" y="14811"/>
                </a:cubicBezTo>
                <a:cubicBezTo>
                  <a:pt x="1668" y="14978"/>
                  <a:pt x="1701" y="15178"/>
                  <a:pt x="1735" y="15278"/>
                </a:cubicBezTo>
                <a:cubicBezTo>
                  <a:pt x="1768" y="15378"/>
                  <a:pt x="1802" y="15412"/>
                  <a:pt x="1802" y="15412"/>
                </a:cubicBezTo>
                <a:cubicBezTo>
                  <a:pt x="1802" y="15412"/>
                  <a:pt x="1768" y="15378"/>
                  <a:pt x="1768" y="15278"/>
                </a:cubicBezTo>
                <a:cubicBezTo>
                  <a:pt x="1735" y="15145"/>
                  <a:pt x="1701" y="14978"/>
                  <a:pt x="1635" y="14811"/>
                </a:cubicBezTo>
                <a:cubicBezTo>
                  <a:pt x="1568" y="14411"/>
                  <a:pt x="1435" y="13844"/>
                  <a:pt x="1268" y="13143"/>
                </a:cubicBezTo>
                <a:cubicBezTo>
                  <a:pt x="901" y="11342"/>
                  <a:pt x="601" y="9474"/>
                  <a:pt x="401" y="7639"/>
                </a:cubicBezTo>
                <a:cubicBezTo>
                  <a:pt x="267" y="6539"/>
                  <a:pt x="200" y="5505"/>
                  <a:pt x="167" y="4571"/>
                </a:cubicBezTo>
                <a:cubicBezTo>
                  <a:pt x="100" y="3737"/>
                  <a:pt x="100" y="2903"/>
                  <a:pt x="234" y="2069"/>
                </a:cubicBezTo>
                <a:cubicBezTo>
                  <a:pt x="300" y="1502"/>
                  <a:pt x="501" y="968"/>
                  <a:pt x="801" y="501"/>
                </a:cubicBezTo>
                <a:cubicBezTo>
                  <a:pt x="901" y="334"/>
                  <a:pt x="1034" y="167"/>
                  <a:pt x="116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" name="Google Shape;1866;p44">
            <a:extLst>
              <a:ext uri="{FF2B5EF4-FFF2-40B4-BE49-F238E27FC236}">
                <a16:creationId xmlns:a16="http://schemas.microsoft.com/office/drawing/2014/main" id="{66067F37-C7F3-478E-A248-50FC3A14486D}"/>
              </a:ext>
            </a:extLst>
          </p:cNvPr>
          <p:cNvSpPr/>
          <p:nvPr/>
        </p:nvSpPr>
        <p:spPr>
          <a:xfrm>
            <a:off x="7929064" y="2603516"/>
            <a:ext cx="163266" cy="106121"/>
          </a:xfrm>
          <a:custGeom>
            <a:avLst/>
            <a:gdLst/>
            <a:ahLst/>
            <a:cxnLst/>
            <a:rect l="l" t="t" r="r" b="b"/>
            <a:pathLst>
              <a:path w="8674" h="5638" extrusionOk="0">
                <a:moveTo>
                  <a:pt x="8674" y="0"/>
                </a:moveTo>
                <a:lnTo>
                  <a:pt x="8407" y="100"/>
                </a:lnTo>
                <a:cubicBezTo>
                  <a:pt x="8140" y="200"/>
                  <a:pt x="7806" y="367"/>
                  <a:pt x="7373" y="601"/>
                </a:cubicBezTo>
                <a:cubicBezTo>
                  <a:pt x="6305" y="1168"/>
                  <a:pt x="5238" y="1835"/>
                  <a:pt x="4237" y="2535"/>
                </a:cubicBezTo>
                <a:cubicBezTo>
                  <a:pt x="3036" y="3369"/>
                  <a:pt x="1969" y="4137"/>
                  <a:pt x="1235" y="4704"/>
                </a:cubicBezTo>
                <a:lnTo>
                  <a:pt x="334" y="5371"/>
                </a:lnTo>
                <a:lnTo>
                  <a:pt x="67" y="5571"/>
                </a:lnTo>
                <a:cubicBezTo>
                  <a:pt x="67" y="5571"/>
                  <a:pt x="34" y="5604"/>
                  <a:pt x="1" y="5638"/>
                </a:cubicBezTo>
                <a:cubicBezTo>
                  <a:pt x="34" y="5604"/>
                  <a:pt x="67" y="5604"/>
                  <a:pt x="101" y="5571"/>
                </a:cubicBezTo>
                <a:lnTo>
                  <a:pt x="334" y="5404"/>
                </a:lnTo>
                <a:lnTo>
                  <a:pt x="1268" y="4737"/>
                </a:lnTo>
                <a:cubicBezTo>
                  <a:pt x="2036" y="4203"/>
                  <a:pt x="3070" y="3436"/>
                  <a:pt x="4270" y="2602"/>
                </a:cubicBezTo>
                <a:cubicBezTo>
                  <a:pt x="5305" y="1902"/>
                  <a:pt x="6339" y="1234"/>
                  <a:pt x="7406" y="667"/>
                </a:cubicBezTo>
                <a:cubicBezTo>
                  <a:pt x="7840" y="434"/>
                  <a:pt x="8173" y="267"/>
                  <a:pt x="8407" y="134"/>
                </a:cubicBezTo>
                <a:lnTo>
                  <a:pt x="867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" name="Google Shape;1867;p44">
            <a:extLst>
              <a:ext uri="{FF2B5EF4-FFF2-40B4-BE49-F238E27FC236}">
                <a16:creationId xmlns:a16="http://schemas.microsoft.com/office/drawing/2014/main" id="{10C18BBF-64C1-42A2-A555-B52B03B9C13D}"/>
              </a:ext>
            </a:extLst>
          </p:cNvPr>
          <p:cNvSpPr/>
          <p:nvPr/>
        </p:nvSpPr>
        <p:spPr>
          <a:xfrm>
            <a:off x="8324619" y="2590322"/>
            <a:ext cx="143804" cy="63432"/>
          </a:xfrm>
          <a:custGeom>
            <a:avLst/>
            <a:gdLst/>
            <a:ahLst/>
            <a:cxnLst/>
            <a:rect l="l" t="t" r="r" b="b"/>
            <a:pathLst>
              <a:path w="7640" h="3370" extrusionOk="0">
                <a:moveTo>
                  <a:pt x="1" y="1"/>
                </a:moveTo>
                <a:lnTo>
                  <a:pt x="234" y="67"/>
                </a:lnTo>
                <a:cubicBezTo>
                  <a:pt x="434" y="134"/>
                  <a:pt x="735" y="201"/>
                  <a:pt x="1135" y="301"/>
                </a:cubicBezTo>
                <a:cubicBezTo>
                  <a:pt x="2102" y="568"/>
                  <a:pt x="3036" y="901"/>
                  <a:pt x="3970" y="1268"/>
                </a:cubicBezTo>
                <a:cubicBezTo>
                  <a:pt x="4904" y="1602"/>
                  <a:pt x="5805" y="2069"/>
                  <a:pt x="6672" y="2603"/>
                </a:cubicBezTo>
                <a:cubicBezTo>
                  <a:pt x="6906" y="2769"/>
                  <a:pt x="7173" y="2970"/>
                  <a:pt x="7406" y="3170"/>
                </a:cubicBezTo>
                <a:lnTo>
                  <a:pt x="7573" y="3336"/>
                </a:lnTo>
                <a:cubicBezTo>
                  <a:pt x="7606" y="3336"/>
                  <a:pt x="7606" y="3370"/>
                  <a:pt x="7640" y="3370"/>
                </a:cubicBezTo>
                <a:cubicBezTo>
                  <a:pt x="7373" y="3070"/>
                  <a:pt x="7039" y="2769"/>
                  <a:pt x="6706" y="2536"/>
                </a:cubicBezTo>
                <a:cubicBezTo>
                  <a:pt x="5838" y="2002"/>
                  <a:pt x="4938" y="1535"/>
                  <a:pt x="4004" y="1168"/>
                </a:cubicBezTo>
                <a:cubicBezTo>
                  <a:pt x="3070" y="801"/>
                  <a:pt x="2102" y="468"/>
                  <a:pt x="1135" y="234"/>
                </a:cubicBezTo>
                <a:cubicBezTo>
                  <a:pt x="768" y="134"/>
                  <a:pt x="468" y="67"/>
                  <a:pt x="234" y="34"/>
                </a:cubicBezTo>
                <a:lnTo>
                  <a:pt x="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" name="Google Shape;1868;p44">
            <a:extLst>
              <a:ext uri="{FF2B5EF4-FFF2-40B4-BE49-F238E27FC236}">
                <a16:creationId xmlns:a16="http://schemas.microsoft.com/office/drawing/2014/main" id="{295E46B9-7628-4C04-A3B4-89E304820447}"/>
              </a:ext>
            </a:extLst>
          </p:cNvPr>
          <p:cNvSpPr/>
          <p:nvPr/>
        </p:nvSpPr>
        <p:spPr>
          <a:xfrm>
            <a:off x="8066562" y="3185546"/>
            <a:ext cx="30172" cy="67196"/>
          </a:xfrm>
          <a:custGeom>
            <a:avLst/>
            <a:gdLst/>
            <a:ahLst/>
            <a:cxnLst/>
            <a:rect l="l" t="t" r="r" b="b"/>
            <a:pathLst>
              <a:path w="1603" h="3570" extrusionOk="0">
                <a:moveTo>
                  <a:pt x="635" y="0"/>
                </a:moveTo>
                <a:cubicBezTo>
                  <a:pt x="601" y="0"/>
                  <a:pt x="568" y="34"/>
                  <a:pt x="501" y="134"/>
                </a:cubicBezTo>
                <a:cubicBezTo>
                  <a:pt x="401" y="267"/>
                  <a:pt x="335" y="401"/>
                  <a:pt x="268" y="534"/>
                </a:cubicBezTo>
                <a:cubicBezTo>
                  <a:pt x="34" y="1034"/>
                  <a:pt x="1" y="1568"/>
                  <a:pt x="101" y="2069"/>
                </a:cubicBezTo>
                <a:cubicBezTo>
                  <a:pt x="234" y="2602"/>
                  <a:pt x="568" y="3036"/>
                  <a:pt x="1002" y="3303"/>
                </a:cubicBezTo>
                <a:cubicBezTo>
                  <a:pt x="1135" y="3369"/>
                  <a:pt x="1269" y="3470"/>
                  <a:pt x="1435" y="3536"/>
                </a:cubicBezTo>
                <a:cubicBezTo>
                  <a:pt x="1469" y="3536"/>
                  <a:pt x="1535" y="3570"/>
                  <a:pt x="1602" y="3570"/>
                </a:cubicBezTo>
                <a:cubicBezTo>
                  <a:pt x="1602" y="3570"/>
                  <a:pt x="1369" y="3503"/>
                  <a:pt x="1035" y="3236"/>
                </a:cubicBezTo>
                <a:cubicBezTo>
                  <a:pt x="601" y="2969"/>
                  <a:pt x="301" y="2536"/>
                  <a:pt x="201" y="2035"/>
                </a:cubicBezTo>
                <a:cubicBezTo>
                  <a:pt x="68" y="1535"/>
                  <a:pt x="134" y="1034"/>
                  <a:pt x="301" y="567"/>
                </a:cubicBezTo>
                <a:cubicBezTo>
                  <a:pt x="401" y="367"/>
                  <a:pt x="501" y="167"/>
                  <a:pt x="63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5" name="Google Shape;1869;p44">
            <a:extLst>
              <a:ext uri="{FF2B5EF4-FFF2-40B4-BE49-F238E27FC236}">
                <a16:creationId xmlns:a16="http://schemas.microsoft.com/office/drawing/2014/main" id="{839637BD-26E1-4F72-B637-520103B51560}"/>
              </a:ext>
            </a:extLst>
          </p:cNvPr>
          <p:cNvSpPr/>
          <p:nvPr/>
        </p:nvSpPr>
        <p:spPr>
          <a:xfrm>
            <a:off x="8071588" y="3167966"/>
            <a:ext cx="5684" cy="20102"/>
          </a:xfrm>
          <a:custGeom>
            <a:avLst/>
            <a:gdLst/>
            <a:ahLst/>
            <a:cxnLst/>
            <a:rect l="l" t="t" r="r" b="b"/>
            <a:pathLst>
              <a:path w="302" h="1068" extrusionOk="0">
                <a:moveTo>
                  <a:pt x="1" y="0"/>
                </a:moveTo>
                <a:cubicBezTo>
                  <a:pt x="1" y="201"/>
                  <a:pt x="34" y="367"/>
                  <a:pt x="101" y="534"/>
                </a:cubicBezTo>
                <a:cubicBezTo>
                  <a:pt x="134" y="734"/>
                  <a:pt x="201" y="901"/>
                  <a:pt x="301" y="1068"/>
                </a:cubicBezTo>
                <a:cubicBezTo>
                  <a:pt x="301" y="868"/>
                  <a:pt x="268" y="701"/>
                  <a:pt x="201" y="534"/>
                </a:cubicBezTo>
                <a:cubicBezTo>
                  <a:pt x="134" y="334"/>
                  <a:pt x="101" y="167"/>
                  <a:pt x="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6" name="Google Shape;1870;p44">
            <a:extLst>
              <a:ext uri="{FF2B5EF4-FFF2-40B4-BE49-F238E27FC236}">
                <a16:creationId xmlns:a16="http://schemas.microsoft.com/office/drawing/2014/main" id="{19B06EF8-F0E5-4802-9C33-7D6F8A67E7F8}"/>
              </a:ext>
            </a:extLst>
          </p:cNvPr>
          <p:cNvSpPr/>
          <p:nvPr/>
        </p:nvSpPr>
        <p:spPr>
          <a:xfrm>
            <a:off x="7979301" y="3252723"/>
            <a:ext cx="437642" cy="1675165"/>
          </a:xfrm>
          <a:custGeom>
            <a:avLst/>
            <a:gdLst/>
            <a:ahLst/>
            <a:cxnLst/>
            <a:rect l="l" t="t" r="r" b="b"/>
            <a:pathLst>
              <a:path w="23251" h="88998" extrusionOk="0">
                <a:moveTo>
                  <a:pt x="5671" y="1"/>
                </a:moveTo>
                <a:lnTo>
                  <a:pt x="2569" y="5838"/>
                </a:lnTo>
                <a:cubicBezTo>
                  <a:pt x="1301" y="8173"/>
                  <a:pt x="501" y="10742"/>
                  <a:pt x="200" y="13410"/>
                </a:cubicBezTo>
                <a:cubicBezTo>
                  <a:pt x="0" y="15445"/>
                  <a:pt x="1501" y="22016"/>
                  <a:pt x="2035" y="23684"/>
                </a:cubicBezTo>
                <a:lnTo>
                  <a:pt x="6772" y="38728"/>
                </a:lnTo>
                <a:lnTo>
                  <a:pt x="10541" y="88998"/>
                </a:lnTo>
                <a:lnTo>
                  <a:pt x="23250" y="88931"/>
                </a:lnTo>
                <a:lnTo>
                  <a:pt x="23017" y="44966"/>
                </a:lnTo>
                <a:lnTo>
                  <a:pt x="22917" y="234"/>
                </a:lnTo>
                <a:lnTo>
                  <a:pt x="5671" y="1"/>
                </a:lnTo>
                <a:close/>
              </a:path>
            </a:pathLst>
          </a:custGeom>
          <a:solidFill>
            <a:srgbClr val="F5AA7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7" name="Google Shape;1871;p44">
            <a:extLst>
              <a:ext uri="{FF2B5EF4-FFF2-40B4-BE49-F238E27FC236}">
                <a16:creationId xmlns:a16="http://schemas.microsoft.com/office/drawing/2014/main" id="{2AC8171E-D700-4ECA-8B9C-11A8728AD506}"/>
              </a:ext>
            </a:extLst>
          </p:cNvPr>
          <p:cNvSpPr/>
          <p:nvPr/>
        </p:nvSpPr>
        <p:spPr>
          <a:xfrm>
            <a:off x="8234214" y="3257128"/>
            <a:ext cx="541241" cy="1594793"/>
          </a:xfrm>
          <a:custGeom>
            <a:avLst/>
            <a:gdLst/>
            <a:ahLst/>
            <a:cxnLst/>
            <a:rect l="l" t="t" r="r" b="b"/>
            <a:pathLst>
              <a:path w="28755" h="84728" extrusionOk="0">
                <a:moveTo>
                  <a:pt x="9274" y="0"/>
                </a:moveTo>
                <a:lnTo>
                  <a:pt x="3636" y="100"/>
                </a:lnTo>
                <a:lnTo>
                  <a:pt x="1601" y="25552"/>
                </a:lnTo>
                <a:lnTo>
                  <a:pt x="13577" y="44932"/>
                </a:lnTo>
                <a:lnTo>
                  <a:pt x="0" y="73286"/>
                </a:lnTo>
                <a:lnTo>
                  <a:pt x="9107" y="84727"/>
                </a:lnTo>
                <a:lnTo>
                  <a:pt x="25352" y="53038"/>
                </a:lnTo>
                <a:cubicBezTo>
                  <a:pt x="28120" y="48568"/>
                  <a:pt x="28754" y="43098"/>
                  <a:pt x="27053" y="38127"/>
                </a:cubicBezTo>
                <a:lnTo>
                  <a:pt x="13110" y="33"/>
                </a:lnTo>
                <a:lnTo>
                  <a:pt x="9274" y="0"/>
                </a:lnTo>
                <a:close/>
              </a:path>
            </a:pathLst>
          </a:custGeom>
          <a:solidFill>
            <a:srgbClr val="F5AA7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" name="Google Shape;1872;p44">
            <a:extLst>
              <a:ext uri="{FF2B5EF4-FFF2-40B4-BE49-F238E27FC236}">
                <a16:creationId xmlns:a16="http://schemas.microsoft.com/office/drawing/2014/main" id="{BFB46219-1CF1-4DC5-B9BC-D078E2753DF6}"/>
              </a:ext>
            </a:extLst>
          </p:cNvPr>
          <p:cNvSpPr/>
          <p:nvPr/>
        </p:nvSpPr>
        <p:spPr>
          <a:xfrm>
            <a:off x="8388672" y="3498225"/>
            <a:ext cx="28893" cy="1413344"/>
          </a:xfrm>
          <a:custGeom>
            <a:avLst/>
            <a:gdLst/>
            <a:ahLst/>
            <a:cxnLst/>
            <a:rect l="l" t="t" r="r" b="b"/>
            <a:pathLst>
              <a:path w="1535" h="75088" extrusionOk="0">
                <a:moveTo>
                  <a:pt x="0" y="0"/>
                </a:moveTo>
                <a:lnTo>
                  <a:pt x="0" y="200"/>
                </a:lnTo>
                <a:cubicBezTo>
                  <a:pt x="0" y="334"/>
                  <a:pt x="34" y="534"/>
                  <a:pt x="34" y="768"/>
                </a:cubicBezTo>
                <a:cubicBezTo>
                  <a:pt x="67" y="1268"/>
                  <a:pt x="100" y="2035"/>
                  <a:pt x="134" y="2969"/>
                </a:cubicBezTo>
                <a:cubicBezTo>
                  <a:pt x="166" y="3592"/>
                  <a:pt x="202" y="4302"/>
                  <a:pt x="242" y="5093"/>
                </a:cubicBezTo>
                <a:lnTo>
                  <a:pt x="242" y="5093"/>
                </a:lnTo>
                <a:cubicBezTo>
                  <a:pt x="213" y="4302"/>
                  <a:pt x="188" y="3592"/>
                  <a:pt x="167" y="2969"/>
                </a:cubicBezTo>
                <a:cubicBezTo>
                  <a:pt x="134" y="2035"/>
                  <a:pt x="100" y="1268"/>
                  <a:pt x="67" y="768"/>
                </a:cubicBezTo>
                <a:lnTo>
                  <a:pt x="67" y="200"/>
                </a:lnTo>
                <a:cubicBezTo>
                  <a:pt x="100" y="34"/>
                  <a:pt x="0" y="0"/>
                  <a:pt x="0" y="0"/>
                </a:cubicBezTo>
                <a:close/>
                <a:moveTo>
                  <a:pt x="242" y="5093"/>
                </a:moveTo>
                <a:lnTo>
                  <a:pt x="242" y="5093"/>
                </a:lnTo>
                <a:cubicBezTo>
                  <a:pt x="302" y="6757"/>
                  <a:pt x="377" y="8779"/>
                  <a:pt x="467" y="11108"/>
                </a:cubicBezTo>
                <a:cubicBezTo>
                  <a:pt x="634" y="14544"/>
                  <a:pt x="801" y="18614"/>
                  <a:pt x="1001" y="23150"/>
                </a:cubicBezTo>
                <a:cubicBezTo>
                  <a:pt x="1101" y="25418"/>
                  <a:pt x="1201" y="27820"/>
                  <a:pt x="1301" y="30289"/>
                </a:cubicBezTo>
                <a:cubicBezTo>
                  <a:pt x="1368" y="31490"/>
                  <a:pt x="1334" y="32757"/>
                  <a:pt x="1334" y="34025"/>
                </a:cubicBezTo>
                <a:lnTo>
                  <a:pt x="1334" y="37894"/>
                </a:lnTo>
                <a:cubicBezTo>
                  <a:pt x="1401" y="48368"/>
                  <a:pt x="1435" y="57875"/>
                  <a:pt x="1468" y="64747"/>
                </a:cubicBezTo>
                <a:cubicBezTo>
                  <a:pt x="1468" y="68182"/>
                  <a:pt x="1501" y="70951"/>
                  <a:pt x="1501" y="72886"/>
                </a:cubicBezTo>
                <a:cubicBezTo>
                  <a:pt x="1535" y="73853"/>
                  <a:pt x="1535" y="74587"/>
                  <a:pt x="1535" y="75087"/>
                </a:cubicBezTo>
                <a:lnTo>
                  <a:pt x="1535" y="64747"/>
                </a:lnTo>
                <a:cubicBezTo>
                  <a:pt x="1535" y="57875"/>
                  <a:pt x="1501" y="48368"/>
                  <a:pt x="1501" y="37894"/>
                </a:cubicBezTo>
                <a:cubicBezTo>
                  <a:pt x="1501" y="36593"/>
                  <a:pt x="1501" y="35259"/>
                  <a:pt x="1501" y="34025"/>
                </a:cubicBezTo>
                <a:cubicBezTo>
                  <a:pt x="1468" y="32757"/>
                  <a:pt x="1501" y="31523"/>
                  <a:pt x="1435" y="30255"/>
                </a:cubicBezTo>
                <a:cubicBezTo>
                  <a:pt x="1334" y="27787"/>
                  <a:pt x="1234" y="25418"/>
                  <a:pt x="1134" y="23150"/>
                </a:cubicBezTo>
                <a:cubicBezTo>
                  <a:pt x="901" y="18614"/>
                  <a:pt x="767" y="14511"/>
                  <a:pt x="567" y="11108"/>
                </a:cubicBezTo>
                <a:cubicBezTo>
                  <a:pt x="432" y="8779"/>
                  <a:pt x="327" y="6757"/>
                  <a:pt x="242" y="5093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" name="Google Shape;1873;p44">
            <a:extLst>
              <a:ext uri="{FF2B5EF4-FFF2-40B4-BE49-F238E27FC236}">
                <a16:creationId xmlns:a16="http://schemas.microsoft.com/office/drawing/2014/main" id="{3317F441-8DD9-4F01-8828-F2B7E6F32676}"/>
              </a:ext>
            </a:extLst>
          </p:cNvPr>
          <p:cNvSpPr/>
          <p:nvPr/>
        </p:nvSpPr>
        <p:spPr>
          <a:xfrm>
            <a:off x="8382385" y="3272186"/>
            <a:ext cx="11331" cy="200930"/>
          </a:xfrm>
          <a:custGeom>
            <a:avLst/>
            <a:gdLst/>
            <a:ahLst/>
            <a:cxnLst/>
            <a:rect l="l" t="t" r="r" b="b"/>
            <a:pathLst>
              <a:path w="602" h="10675" extrusionOk="0">
                <a:moveTo>
                  <a:pt x="1" y="1"/>
                </a:moveTo>
                <a:cubicBezTo>
                  <a:pt x="1" y="534"/>
                  <a:pt x="34" y="1068"/>
                  <a:pt x="101" y="1568"/>
                </a:cubicBezTo>
                <a:cubicBezTo>
                  <a:pt x="167" y="2536"/>
                  <a:pt x="267" y="3870"/>
                  <a:pt x="334" y="5338"/>
                </a:cubicBezTo>
                <a:cubicBezTo>
                  <a:pt x="401" y="6806"/>
                  <a:pt x="434" y="8140"/>
                  <a:pt x="434" y="9107"/>
                </a:cubicBezTo>
                <a:cubicBezTo>
                  <a:pt x="434" y="9641"/>
                  <a:pt x="434" y="10175"/>
                  <a:pt x="501" y="10675"/>
                </a:cubicBezTo>
                <a:cubicBezTo>
                  <a:pt x="534" y="10542"/>
                  <a:pt x="534" y="10408"/>
                  <a:pt x="534" y="10275"/>
                </a:cubicBezTo>
                <a:cubicBezTo>
                  <a:pt x="568" y="10008"/>
                  <a:pt x="601" y="9608"/>
                  <a:pt x="601" y="9107"/>
                </a:cubicBezTo>
                <a:cubicBezTo>
                  <a:pt x="601" y="8140"/>
                  <a:pt x="601" y="6806"/>
                  <a:pt x="534" y="5338"/>
                </a:cubicBezTo>
                <a:cubicBezTo>
                  <a:pt x="468" y="3837"/>
                  <a:pt x="368" y="2502"/>
                  <a:pt x="234" y="1535"/>
                </a:cubicBezTo>
                <a:cubicBezTo>
                  <a:pt x="201" y="1068"/>
                  <a:pt x="134" y="668"/>
                  <a:pt x="101" y="401"/>
                </a:cubicBezTo>
                <a:cubicBezTo>
                  <a:pt x="101" y="268"/>
                  <a:pt x="67" y="134"/>
                  <a:pt x="1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" name="Google Shape;1874;p44">
            <a:extLst>
              <a:ext uri="{FF2B5EF4-FFF2-40B4-BE49-F238E27FC236}">
                <a16:creationId xmlns:a16="http://schemas.microsoft.com/office/drawing/2014/main" id="{372C13BF-5B86-431C-BF3D-F47C4620811B}"/>
              </a:ext>
            </a:extLst>
          </p:cNvPr>
          <p:cNvSpPr/>
          <p:nvPr/>
        </p:nvSpPr>
        <p:spPr>
          <a:xfrm>
            <a:off x="8320854" y="3286227"/>
            <a:ext cx="29533" cy="28046"/>
          </a:xfrm>
          <a:custGeom>
            <a:avLst/>
            <a:gdLst/>
            <a:ahLst/>
            <a:cxnLst/>
            <a:rect l="l" t="t" r="r" b="b"/>
            <a:pathLst>
              <a:path w="1569" h="1490" extrusionOk="0">
                <a:moveTo>
                  <a:pt x="829" y="0"/>
                </a:moveTo>
                <a:cubicBezTo>
                  <a:pt x="767" y="0"/>
                  <a:pt x="704" y="8"/>
                  <a:pt x="634" y="22"/>
                </a:cubicBezTo>
                <a:cubicBezTo>
                  <a:pt x="568" y="22"/>
                  <a:pt x="534" y="55"/>
                  <a:pt x="468" y="122"/>
                </a:cubicBezTo>
                <a:cubicBezTo>
                  <a:pt x="521" y="113"/>
                  <a:pt x="575" y="109"/>
                  <a:pt x="628" y="109"/>
                </a:cubicBezTo>
                <a:cubicBezTo>
                  <a:pt x="773" y="109"/>
                  <a:pt x="913" y="140"/>
                  <a:pt x="1035" y="189"/>
                </a:cubicBezTo>
                <a:cubicBezTo>
                  <a:pt x="1201" y="289"/>
                  <a:pt x="1302" y="456"/>
                  <a:pt x="1302" y="656"/>
                </a:cubicBezTo>
                <a:cubicBezTo>
                  <a:pt x="1302" y="889"/>
                  <a:pt x="1168" y="1089"/>
                  <a:pt x="968" y="1189"/>
                </a:cubicBezTo>
                <a:cubicBezTo>
                  <a:pt x="893" y="1227"/>
                  <a:pt x="813" y="1246"/>
                  <a:pt x="734" y="1246"/>
                </a:cubicBezTo>
                <a:cubicBezTo>
                  <a:pt x="602" y="1246"/>
                  <a:pt x="472" y="1194"/>
                  <a:pt x="368" y="1089"/>
                </a:cubicBezTo>
                <a:cubicBezTo>
                  <a:pt x="201" y="956"/>
                  <a:pt x="167" y="756"/>
                  <a:pt x="201" y="589"/>
                </a:cubicBezTo>
                <a:cubicBezTo>
                  <a:pt x="267" y="255"/>
                  <a:pt x="501" y="122"/>
                  <a:pt x="468" y="122"/>
                </a:cubicBezTo>
                <a:cubicBezTo>
                  <a:pt x="468" y="108"/>
                  <a:pt x="456" y="100"/>
                  <a:pt x="438" y="100"/>
                </a:cubicBezTo>
                <a:cubicBezTo>
                  <a:pt x="412" y="100"/>
                  <a:pt x="373" y="116"/>
                  <a:pt x="334" y="155"/>
                </a:cubicBezTo>
                <a:cubicBezTo>
                  <a:pt x="201" y="255"/>
                  <a:pt x="101" y="389"/>
                  <a:pt x="67" y="556"/>
                </a:cubicBezTo>
                <a:cubicBezTo>
                  <a:pt x="1" y="789"/>
                  <a:pt x="34" y="1056"/>
                  <a:pt x="234" y="1256"/>
                </a:cubicBezTo>
                <a:cubicBezTo>
                  <a:pt x="401" y="1423"/>
                  <a:pt x="634" y="1490"/>
                  <a:pt x="868" y="1490"/>
                </a:cubicBezTo>
                <a:cubicBezTo>
                  <a:pt x="1268" y="1423"/>
                  <a:pt x="1568" y="1056"/>
                  <a:pt x="1502" y="656"/>
                </a:cubicBezTo>
                <a:cubicBezTo>
                  <a:pt x="1502" y="389"/>
                  <a:pt x="1335" y="155"/>
                  <a:pt x="1101" y="55"/>
                </a:cubicBezTo>
                <a:cubicBezTo>
                  <a:pt x="1004" y="16"/>
                  <a:pt x="917" y="0"/>
                  <a:pt x="829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" name="Google Shape;1875;p44">
            <a:extLst>
              <a:ext uri="{FF2B5EF4-FFF2-40B4-BE49-F238E27FC236}">
                <a16:creationId xmlns:a16="http://schemas.microsoft.com/office/drawing/2014/main" id="{84A88E56-8A12-4BBD-8AC4-B620B644F76A}"/>
              </a:ext>
            </a:extLst>
          </p:cNvPr>
          <p:cNvSpPr/>
          <p:nvPr/>
        </p:nvSpPr>
        <p:spPr>
          <a:xfrm>
            <a:off x="8079136" y="3274068"/>
            <a:ext cx="128727" cy="104446"/>
          </a:xfrm>
          <a:custGeom>
            <a:avLst/>
            <a:gdLst/>
            <a:ahLst/>
            <a:cxnLst/>
            <a:rect l="l" t="t" r="r" b="b"/>
            <a:pathLst>
              <a:path w="6839" h="5549" extrusionOk="0">
                <a:moveTo>
                  <a:pt x="6638" y="1"/>
                </a:moveTo>
                <a:cubicBezTo>
                  <a:pt x="6705" y="501"/>
                  <a:pt x="6738" y="1035"/>
                  <a:pt x="6672" y="1535"/>
                </a:cubicBezTo>
                <a:cubicBezTo>
                  <a:pt x="6672" y="1669"/>
                  <a:pt x="6638" y="1769"/>
                  <a:pt x="6638" y="1902"/>
                </a:cubicBezTo>
                <a:cubicBezTo>
                  <a:pt x="6174" y="3963"/>
                  <a:pt x="4370" y="5367"/>
                  <a:pt x="2349" y="5367"/>
                </a:cubicBezTo>
                <a:cubicBezTo>
                  <a:pt x="2048" y="5367"/>
                  <a:pt x="1742" y="5336"/>
                  <a:pt x="1434" y="5271"/>
                </a:cubicBezTo>
                <a:cubicBezTo>
                  <a:pt x="934" y="5171"/>
                  <a:pt x="434" y="5004"/>
                  <a:pt x="0" y="4804"/>
                </a:cubicBezTo>
                <a:lnTo>
                  <a:pt x="0" y="4804"/>
                </a:lnTo>
                <a:cubicBezTo>
                  <a:pt x="100" y="4871"/>
                  <a:pt x="200" y="4971"/>
                  <a:pt x="334" y="5038"/>
                </a:cubicBezTo>
                <a:cubicBezTo>
                  <a:pt x="667" y="5204"/>
                  <a:pt x="1001" y="5338"/>
                  <a:pt x="1401" y="5438"/>
                </a:cubicBezTo>
                <a:cubicBezTo>
                  <a:pt x="1714" y="5516"/>
                  <a:pt x="2038" y="5549"/>
                  <a:pt x="2367" y="5549"/>
                </a:cubicBezTo>
                <a:cubicBezTo>
                  <a:pt x="2599" y="5549"/>
                  <a:pt x="2834" y="5532"/>
                  <a:pt x="3069" y="5505"/>
                </a:cubicBezTo>
                <a:cubicBezTo>
                  <a:pt x="4470" y="5305"/>
                  <a:pt x="5671" y="4437"/>
                  <a:pt x="6305" y="3170"/>
                </a:cubicBezTo>
                <a:cubicBezTo>
                  <a:pt x="6571" y="2669"/>
                  <a:pt x="6738" y="2102"/>
                  <a:pt x="6805" y="1535"/>
                </a:cubicBezTo>
                <a:cubicBezTo>
                  <a:pt x="6838" y="1168"/>
                  <a:pt x="6838" y="801"/>
                  <a:pt x="6772" y="401"/>
                </a:cubicBezTo>
                <a:cubicBezTo>
                  <a:pt x="6738" y="268"/>
                  <a:pt x="6705" y="134"/>
                  <a:pt x="6638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" name="Google Shape;1876;p44">
            <a:extLst>
              <a:ext uri="{FF2B5EF4-FFF2-40B4-BE49-F238E27FC236}">
                <a16:creationId xmlns:a16="http://schemas.microsoft.com/office/drawing/2014/main" id="{F801EC85-644D-4963-867E-EF973ED20627}"/>
              </a:ext>
            </a:extLst>
          </p:cNvPr>
          <p:cNvSpPr/>
          <p:nvPr/>
        </p:nvSpPr>
        <p:spPr>
          <a:xfrm>
            <a:off x="8448320" y="3273447"/>
            <a:ext cx="64053" cy="69323"/>
          </a:xfrm>
          <a:custGeom>
            <a:avLst/>
            <a:gdLst/>
            <a:ahLst/>
            <a:cxnLst/>
            <a:rect l="l" t="t" r="r" b="b"/>
            <a:pathLst>
              <a:path w="3403" h="3683" extrusionOk="0">
                <a:moveTo>
                  <a:pt x="67" y="0"/>
                </a:moveTo>
                <a:cubicBezTo>
                  <a:pt x="0" y="267"/>
                  <a:pt x="0" y="534"/>
                  <a:pt x="67" y="801"/>
                </a:cubicBezTo>
                <a:cubicBezTo>
                  <a:pt x="200" y="1435"/>
                  <a:pt x="500" y="2035"/>
                  <a:pt x="967" y="2536"/>
                </a:cubicBezTo>
                <a:cubicBezTo>
                  <a:pt x="1401" y="3036"/>
                  <a:pt x="1968" y="3403"/>
                  <a:pt x="2602" y="3603"/>
                </a:cubicBezTo>
                <a:cubicBezTo>
                  <a:pt x="2773" y="3652"/>
                  <a:pt x="2980" y="3683"/>
                  <a:pt x="3183" y="3683"/>
                </a:cubicBezTo>
                <a:cubicBezTo>
                  <a:pt x="3257" y="3683"/>
                  <a:pt x="3331" y="3679"/>
                  <a:pt x="3403" y="3670"/>
                </a:cubicBezTo>
                <a:cubicBezTo>
                  <a:pt x="3403" y="3636"/>
                  <a:pt x="3102" y="3603"/>
                  <a:pt x="2669" y="3436"/>
                </a:cubicBezTo>
                <a:cubicBezTo>
                  <a:pt x="1468" y="2969"/>
                  <a:pt x="567" y="2002"/>
                  <a:pt x="234" y="768"/>
                </a:cubicBezTo>
                <a:cubicBezTo>
                  <a:pt x="100" y="301"/>
                  <a:pt x="100" y="0"/>
                  <a:pt x="67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3" name="Google Shape;1877;p44">
            <a:extLst>
              <a:ext uri="{FF2B5EF4-FFF2-40B4-BE49-F238E27FC236}">
                <a16:creationId xmlns:a16="http://schemas.microsoft.com/office/drawing/2014/main" id="{43215402-3653-4047-AB03-B404842E2962}"/>
              </a:ext>
            </a:extLst>
          </p:cNvPr>
          <p:cNvSpPr/>
          <p:nvPr/>
        </p:nvSpPr>
        <p:spPr>
          <a:xfrm>
            <a:off x="8507329" y="4092188"/>
            <a:ext cx="98592" cy="44045"/>
          </a:xfrm>
          <a:custGeom>
            <a:avLst/>
            <a:gdLst/>
            <a:ahLst/>
            <a:cxnLst/>
            <a:rect l="l" t="t" r="r" b="b"/>
            <a:pathLst>
              <a:path w="5238" h="2340" extrusionOk="0">
                <a:moveTo>
                  <a:pt x="1" y="0"/>
                </a:moveTo>
                <a:lnTo>
                  <a:pt x="1" y="0"/>
                </a:lnTo>
                <a:cubicBezTo>
                  <a:pt x="101" y="300"/>
                  <a:pt x="268" y="567"/>
                  <a:pt x="468" y="801"/>
                </a:cubicBezTo>
                <a:cubicBezTo>
                  <a:pt x="901" y="1468"/>
                  <a:pt x="1535" y="1935"/>
                  <a:pt x="2269" y="2235"/>
                </a:cubicBezTo>
                <a:cubicBezTo>
                  <a:pt x="2484" y="2307"/>
                  <a:pt x="2717" y="2340"/>
                  <a:pt x="2949" y="2340"/>
                </a:cubicBezTo>
                <a:cubicBezTo>
                  <a:pt x="3151" y="2340"/>
                  <a:pt x="3351" y="2315"/>
                  <a:pt x="3537" y="2269"/>
                </a:cubicBezTo>
                <a:cubicBezTo>
                  <a:pt x="3870" y="2168"/>
                  <a:pt x="4204" y="2035"/>
                  <a:pt x="4504" y="1835"/>
                </a:cubicBezTo>
                <a:cubicBezTo>
                  <a:pt x="4771" y="1701"/>
                  <a:pt x="5004" y="1501"/>
                  <a:pt x="5238" y="1268"/>
                </a:cubicBezTo>
                <a:lnTo>
                  <a:pt x="5238" y="1268"/>
                </a:lnTo>
                <a:cubicBezTo>
                  <a:pt x="4938" y="1401"/>
                  <a:pt x="4671" y="1535"/>
                  <a:pt x="4404" y="1701"/>
                </a:cubicBezTo>
                <a:cubicBezTo>
                  <a:pt x="3964" y="1979"/>
                  <a:pt x="3477" y="2112"/>
                  <a:pt x="2986" y="2112"/>
                </a:cubicBezTo>
                <a:cubicBezTo>
                  <a:pt x="2768" y="2112"/>
                  <a:pt x="2550" y="2086"/>
                  <a:pt x="2336" y="2035"/>
                </a:cubicBezTo>
                <a:cubicBezTo>
                  <a:pt x="1635" y="1768"/>
                  <a:pt x="1035" y="1301"/>
                  <a:pt x="601" y="701"/>
                </a:cubicBezTo>
                <a:cubicBezTo>
                  <a:pt x="401" y="467"/>
                  <a:pt x="201" y="234"/>
                  <a:pt x="1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" name="Google Shape;1878;p44">
            <a:extLst>
              <a:ext uri="{FF2B5EF4-FFF2-40B4-BE49-F238E27FC236}">
                <a16:creationId xmlns:a16="http://schemas.microsoft.com/office/drawing/2014/main" id="{DFD1A023-0968-4684-8881-D9DA122716B2}"/>
              </a:ext>
            </a:extLst>
          </p:cNvPr>
          <p:cNvSpPr/>
          <p:nvPr/>
        </p:nvSpPr>
        <p:spPr>
          <a:xfrm>
            <a:off x="8499800" y="4096574"/>
            <a:ext cx="45852" cy="65314"/>
          </a:xfrm>
          <a:custGeom>
            <a:avLst/>
            <a:gdLst/>
            <a:ahLst/>
            <a:cxnLst/>
            <a:rect l="l" t="t" r="r" b="b"/>
            <a:pathLst>
              <a:path w="2436" h="3470" extrusionOk="0">
                <a:moveTo>
                  <a:pt x="0" y="1"/>
                </a:moveTo>
                <a:lnTo>
                  <a:pt x="0" y="1"/>
                </a:lnTo>
                <a:cubicBezTo>
                  <a:pt x="301" y="635"/>
                  <a:pt x="701" y="1235"/>
                  <a:pt x="1135" y="1802"/>
                </a:cubicBezTo>
                <a:cubicBezTo>
                  <a:pt x="1501" y="2369"/>
                  <a:pt x="1935" y="2936"/>
                  <a:pt x="2435" y="3470"/>
                </a:cubicBezTo>
                <a:cubicBezTo>
                  <a:pt x="2135" y="2803"/>
                  <a:pt x="1735" y="2202"/>
                  <a:pt x="1301" y="1669"/>
                </a:cubicBezTo>
                <a:cubicBezTo>
                  <a:pt x="934" y="1068"/>
                  <a:pt x="467" y="501"/>
                  <a:pt x="0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" name="Google Shape;1879;p44">
            <a:extLst>
              <a:ext uri="{FF2B5EF4-FFF2-40B4-BE49-F238E27FC236}">
                <a16:creationId xmlns:a16="http://schemas.microsoft.com/office/drawing/2014/main" id="{B177B127-3D48-4598-A09C-BF2C9ED65FA2}"/>
              </a:ext>
            </a:extLst>
          </p:cNvPr>
          <p:cNvSpPr/>
          <p:nvPr/>
        </p:nvSpPr>
        <p:spPr>
          <a:xfrm>
            <a:off x="8133759" y="3503872"/>
            <a:ext cx="10691" cy="22060"/>
          </a:xfrm>
          <a:custGeom>
            <a:avLst/>
            <a:gdLst/>
            <a:ahLst/>
            <a:cxnLst/>
            <a:rect l="l" t="t" r="r" b="b"/>
            <a:pathLst>
              <a:path w="568" h="1172" extrusionOk="0">
                <a:moveTo>
                  <a:pt x="67" y="1"/>
                </a:moveTo>
                <a:lnTo>
                  <a:pt x="67" y="1"/>
                </a:lnTo>
                <a:cubicBezTo>
                  <a:pt x="0" y="34"/>
                  <a:pt x="67" y="301"/>
                  <a:pt x="200" y="634"/>
                </a:cubicBezTo>
                <a:cubicBezTo>
                  <a:pt x="325" y="947"/>
                  <a:pt x="450" y="1171"/>
                  <a:pt x="520" y="1171"/>
                </a:cubicBezTo>
                <a:cubicBezTo>
                  <a:pt x="525" y="1171"/>
                  <a:pt x="530" y="1170"/>
                  <a:pt x="534" y="1168"/>
                </a:cubicBezTo>
                <a:cubicBezTo>
                  <a:pt x="567" y="1168"/>
                  <a:pt x="501" y="868"/>
                  <a:pt x="400" y="568"/>
                </a:cubicBezTo>
                <a:cubicBezTo>
                  <a:pt x="267" y="234"/>
                  <a:pt x="100" y="1"/>
                  <a:pt x="67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" name="Google Shape;1880;p44">
            <a:extLst>
              <a:ext uri="{FF2B5EF4-FFF2-40B4-BE49-F238E27FC236}">
                <a16:creationId xmlns:a16="http://schemas.microsoft.com/office/drawing/2014/main" id="{2EB9DBFA-F86C-4507-A603-4785A2583F75}"/>
              </a:ext>
            </a:extLst>
          </p:cNvPr>
          <p:cNvSpPr/>
          <p:nvPr/>
        </p:nvSpPr>
        <p:spPr>
          <a:xfrm>
            <a:off x="8293223" y="3530242"/>
            <a:ext cx="4423" cy="17599"/>
          </a:xfrm>
          <a:custGeom>
            <a:avLst/>
            <a:gdLst/>
            <a:ahLst/>
            <a:cxnLst/>
            <a:rect l="l" t="t" r="r" b="b"/>
            <a:pathLst>
              <a:path w="235" h="935" extrusionOk="0">
                <a:moveTo>
                  <a:pt x="134" y="1"/>
                </a:moveTo>
                <a:cubicBezTo>
                  <a:pt x="68" y="1"/>
                  <a:pt x="1" y="201"/>
                  <a:pt x="1" y="468"/>
                </a:cubicBezTo>
                <a:cubicBezTo>
                  <a:pt x="1" y="734"/>
                  <a:pt x="68" y="935"/>
                  <a:pt x="134" y="935"/>
                </a:cubicBezTo>
                <a:cubicBezTo>
                  <a:pt x="168" y="935"/>
                  <a:pt x="234" y="734"/>
                  <a:pt x="234" y="468"/>
                </a:cubicBezTo>
                <a:cubicBezTo>
                  <a:pt x="234" y="201"/>
                  <a:pt x="201" y="1"/>
                  <a:pt x="134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" name="Google Shape;1881;p44">
            <a:extLst>
              <a:ext uri="{FF2B5EF4-FFF2-40B4-BE49-F238E27FC236}">
                <a16:creationId xmlns:a16="http://schemas.microsoft.com/office/drawing/2014/main" id="{E8668B42-A719-4C58-A28F-4EA34F3AF069}"/>
              </a:ext>
            </a:extLst>
          </p:cNvPr>
          <p:cNvSpPr/>
          <p:nvPr/>
        </p:nvSpPr>
        <p:spPr>
          <a:xfrm>
            <a:off x="8229810" y="3608732"/>
            <a:ext cx="5044" cy="21364"/>
          </a:xfrm>
          <a:custGeom>
            <a:avLst/>
            <a:gdLst/>
            <a:ahLst/>
            <a:cxnLst/>
            <a:rect l="l" t="t" r="r" b="b"/>
            <a:pathLst>
              <a:path w="268" h="1135" extrusionOk="0">
                <a:moveTo>
                  <a:pt x="101" y="0"/>
                </a:moveTo>
                <a:cubicBezTo>
                  <a:pt x="34" y="0"/>
                  <a:pt x="1" y="267"/>
                  <a:pt x="34" y="567"/>
                </a:cubicBezTo>
                <a:cubicBezTo>
                  <a:pt x="34" y="901"/>
                  <a:pt x="101" y="1134"/>
                  <a:pt x="168" y="1134"/>
                </a:cubicBezTo>
                <a:cubicBezTo>
                  <a:pt x="234" y="1134"/>
                  <a:pt x="268" y="867"/>
                  <a:pt x="234" y="567"/>
                </a:cubicBezTo>
                <a:cubicBezTo>
                  <a:pt x="234" y="234"/>
                  <a:pt x="168" y="0"/>
                  <a:pt x="101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" name="Google Shape;1882;p44">
            <a:extLst>
              <a:ext uri="{FF2B5EF4-FFF2-40B4-BE49-F238E27FC236}">
                <a16:creationId xmlns:a16="http://schemas.microsoft.com/office/drawing/2014/main" id="{4BE489CA-C176-4DD8-B75C-867493AB601E}"/>
              </a:ext>
            </a:extLst>
          </p:cNvPr>
          <p:cNvSpPr/>
          <p:nvPr/>
        </p:nvSpPr>
        <p:spPr>
          <a:xfrm>
            <a:off x="8102984" y="3678451"/>
            <a:ext cx="16978" cy="12630"/>
          </a:xfrm>
          <a:custGeom>
            <a:avLst/>
            <a:gdLst/>
            <a:ahLst/>
            <a:cxnLst/>
            <a:rect l="l" t="t" r="r" b="b"/>
            <a:pathLst>
              <a:path w="902" h="671" extrusionOk="0">
                <a:moveTo>
                  <a:pt x="66" y="1"/>
                </a:moveTo>
                <a:cubicBezTo>
                  <a:pt x="25" y="1"/>
                  <a:pt x="1" y="12"/>
                  <a:pt x="1" y="32"/>
                </a:cubicBezTo>
                <a:cubicBezTo>
                  <a:pt x="1" y="99"/>
                  <a:pt x="167" y="199"/>
                  <a:pt x="401" y="366"/>
                </a:cubicBezTo>
                <a:cubicBezTo>
                  <a:pt x="614" y="518"/>
                  <a:pt x="772" y="670"/>
                  <a:pt x="823" y="670"/>
                </a:cubicBezTo>
                <a:cubicBezTo>
                  <a:pt x="828" y="670"/>
                  <a:pt x="832" y="669"/>
                  <a:pt x="835" y="666"/>
                </a:cubicBezTo>
                <a:cubicBezTo>
                  <a:pt x="901" y="666"/>
                  <a:pt x="768" y="366"/>
                  <a:pt x="501" y="199"/>
                </a:cubicBezTo>
                <a:cubicBezTo>
                  <a:pt x="338" y="59"/>
                  <a:pt x="159" y="1"/>
                  <a:pt x="66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9" name="Google Shape;1883;p44">
            <a:extLst>
              <a:ext uri="{FF2B5EF4-FFF2-40B4-BE49-F238E27FC236}">
                <a16:creationId xmlns:a16="http://schemas.microsoft.com/office/drawing/2014/main" id="{15187ECB-390D-41A5-A601-2DA27E98AF5A}"/>
              </a:ext>
            </a:extLst>
          </p:cNvPr>
          <p:cNvSpPr/>
          <p:nvPr/>
        </p:nvSpPr>
        <p:spPr>
          <a:xfrm>
            <a:off x="8318972" y="3754286"/>
            <a:ext cx="10691" cy="13420"/>
          </a:xfrm>
          <a:custGeom>
            <a:avLst/>
            <a:gdLst/>
            <a:ahLst/>
            <a:cxnLst/>
            <a:rect l="l" t="t" r="r" b="b"/>
            <a:pathLst>
              <a:path w="568" h="713" extrusionOk="0">
                <a:moveTo>
                  <a:pt x="512" y="1"/>
                </a:moveTo>
                <a:cubicBezTo>
                  <a:pt x="440" y="1"/>
                  <a:pt x="320" y="127"/>
                  <a:pt x="201" y="306"/>
                </a:cubicBezTo>
                <a:cubicBezTo>
                  <a:pt x="67" y="506"/>
                  <a:pt x="1" y="673"/>
                  <a:pt x="67" y="707"/>
                </a:cubicBezTo>
                <a:cubicBezTo>
                  <a:pt x="72" y="711"/>
                  <a:pt x="77" y="713"/>
                  <a:pt x="85" y="713"/>
                </a:cubicBezTo>
                <a:cubicBezTo>
                  <a:pt x="135" y="713"/>
                  <a:pt x="251" y="614"/>
                  <a:pt x="367" y="440"/>
                </a:cubicBezTo>
                <a:cubicBezTo>
                  <a:pt x="534" y="240"/>
                  <a:pt x="568" y="39"/>
                  <a:pt x="534" y="6"/>
                </a:cubicBezTo>
                <a:cubicBezTo>
                  <a:pt x="527" y="3"/>
                  <a:pt x="520" y="1"/>
                  <a:pt x="512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0" name="Google Shape;1884;p44">
            <a:extLst>
              <a:ext uri="{FF2B5EF4-FFF2-40B4-BE49-F238E27FC236}">
                <a16:creationId xmlns:a16="http://schemas.microsoft.com/office/drawing/2014/main" id="{C91ACE9C-0FC2-45D3-9633-5876D712FF6F}"/>
              </a:ext>
            </a:extLst>
          </p:cNvPr>
          <p:cNvSpPr/>
          <p:nvPr/>
        </p:nvSpPr>
        <p:spPr>
          <a:xfrm>
            <a:off x="8194028" y="3760667"/>
            <a:ext cx="4404" cy="28911"/>
          </a:xfrm>
          <a:custGeom>
            <a:avLst/>
            <a:gdLst/>
            <a:ahLst/>
            <a:cxnLst/>
            <a:rect l="l" t="t" r="r" b="b"/>
            <a:pathLst>
              <a:path w="234" h="1536" extrusionOk="0">
                <a:moveTo>
                  <a:pt x="101" y="1"/>
                </a:moveTo>
                <a:cubicBezTo>
                  <a:pt x="34" y="1"/>
                  <a:pt x="0" y="334"/>
                  <a:pt x="0" y="768"/>
                </a:cubicBezTo>
                <a:cubicBezTo>
                  <a:pt x="0" y="1168"/>
                  <a:pt x="34" y="1535"/>
                  <a:pt x="101" y="1535"/>
                </a:cubicBezTo>
                <a:cubicBezTo>
                  <a:pt x="201" y="1268"/>
                  <a:pt x="234" y="1035"/>
                  <a:pt x="201" y="768"/>
                </a:cubicBezTo>
                <a:cubicBezTo>
                  <a:pt x="201" y="334"/>
                  <a:pt x="167" y="1"/>
                  <a:pt x="101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1" name="Google Shape;1885;p44">
            <a:extLst>
              <a:ext uri="{FF2B5EF4-FFF2-40B4-BE49-F238E27FC236}">
                <a16:creationId xmlns:a16="http://schemas.microsoft.com/office/drawing/2014/main" id="{CDB6415E-A96E-42AA-B0BD-C723389A1EB3}"/>
              </a:ext>
            </a:extLst>
          </p:cNvPr>
          <p:cNvSpPr/>
          <p:nvPr/>
        </p:nvSpPr>
        <p:spPr>
          <a:xfrm>
            <a:off x="8138144" y="3865753"/>
            <a:ext cx="17599" cy="11877"/>
          </a:xfrm>
          <a:custGeom>
            <a:avLst/>
            <a:gdLst/>
            <a:ahLst/>
            <a:cxnLst/>
            <a:rect l="l" t="t" r="r" b="b"/>
            <a:pathLst>
              <a:path w="935" h="631" extrusionOk="0">
                <a:moveTo>
                  <a:pt x="114" y="1"/>
                </a:moveTo>
                <a:cubicBezTo>
                  <a:pt x="91" y="1"/>
                  <a:pt x="75" y="7"/>
                  <a:pt x="67" y="22"/>
                </a:cubicBezTo>
                <a:cubicBezTo>
                  <a:pt x="1" y="55"/>
                  <a:pt x="201" y="222"/>
                  <a:pt x="434" y="389"/>
                </a:cubicBezTo>
                <a:cubicBezTo>
                  <a:pt x="630" y="556"/>
                  <a:pt x="802" y="630"/>
                  <a:pt x="872" y="630"/>
                </a:cubicBezTo>
                <a:cubicBezTo>
                  <a:pt x="886" y="630"/>
                  <a:pt x="896" y="627"/>
                  <a:pt x="901" y="622"/>
                </a:cubicBezTo>
                <a:cubicBezTo>
                  <a:pt x="935" y="589"/>
                  <a:pt x="801" y="389"/>
                  <a:pt x="568" y="222"/>
                </a:cubicBezTo>
                <a:cubicBezTo>
                  <a:pt x="384" y="91"/>
                  <a:pt x="201" y="1"/>
                  <a:pt x="114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2" name="Google Shape;1886;p44">
            <a:extLst>
              <a:ext uri="{FF2B5EF4-FFF2-40B4-BE49-F238E27FC236}">
                <a16:creationId xmlns:a16="http://schemas.microsoft.com/office/drawing/2014/main" id="{EA0E0CF9-8E33-4A77-9BC2-E8CABF61DE19}"/>
              </a:ext>
            </a:extLst>
          </p:cNvPr>
          <p:cNvSpPr/>
          <p:nvPr/>
        </p:nvSpPr>
        <p:spPr>
          <a:xfrm>
            <a:off x="8267493" y="3907539"/>
            <a:ext cx="13835" cy="7002"/>
          </a:xfrm>
          <a:custGeom>
            <a:avLst/>
            <a:gdLst/>
            <a:ahLst/>
            <a:cxnLst/>
            <a:rect l="l" t="t" r="r" b="b"/>
            <a:pathLst>
              <a:path w="735" h="372" extrusionOk="0">
                <a:moveTo>
                  <a:pt x="643" y="0"/>
                </a:moveTo>
                <a:cubicBezTo>
                  <a:pt x="568" y="0"/>
                  <a:pt x="458" y="29"/>
                  <a:pt x="334" y="70"/>
                </a:cubicBezTo>
                <a:cubicBezTo>
                  <a:pt x="134" y="170"/>
                  <a:pt x="0" y="270"/>
                  <a:pt x="34" y="337"/>
                </a:cubicBezTo>
                <a:cubicBezTo>
                  <a:pt x="34" y="360"/>
                  <a:pt x="59" y="371"/>
                  <a:pt x="99" y="371"/>
                </a:cubicBezTo>
                <a:cubicBezTo>
                  <a:pt x="171" y="371"/>
                  <a:pt x="293" y="335"/>
                  <a:pt x="401" y="270"/>
                </a:cubicBezTo>
                <a:cubicBezTo>
                  <a:pt x="601" y="203"/>
                  <a:pt x="734" y="70"/>
                  <a:pt x="734" y="37"/>
                </a:cubicBezTo>
                <a:cubicBezTo>
                  <a:pt x="721" y="11"/>
                  <a:pt x="689" y="0"/>
                  <a:pt x="643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3" name="Google Shape;1887;p44">
            <a:extLst>
              <a:ext uri="{FF2B5EF4-FFF2-40B4-BE49-F238E27FC236}">
                <a16:creationId xmlns:a16="http://schemas.microsoft.com/office/drawing/2014/main" id="{F568C929-DBAA-44A4-B9FA-066E4FF4C026}"/>
              </a:ext>
            </a:extLst>
          </p:cNvPr>
          <p:cNvSpPr/>
          <p:nvPr/>
        </p:nvSpPr>
        <p:spPr>
          <a:xfrm>
            <a:off x="8180213" y="4022451"/>
            <a:ext cx="15717" cy="29570"/>
          </a:xfrm>
          <a:custGeom>
            <a:avLst/>
            <a:gdLst/>
            <a:ahLst/>
            <a:cxnLst/>
            <a:rect l="l" t="t" r="r" b="b"/>
            <a:pathLst>
              <a:path w="835" h="1571" extrusionOk="0">
                <a:moveTo>
                  <a:pt x="77" y="0"/>
                </a:moveTo>
                <a:cubicBezTo>
                  <a:pt x="74" y="0"/>
                  <a:pt x="70" y="1"/>
                  <a:pt x="67" y="3"/>
                </a:cubicBezTo>
                <a:cubicBezTo>
                  <a:pt x="1" y="36"/>
                  <a:pt x="134" y="403"/>
                  <a:pt x="368" y="836"/>
                </a:cubicBezTo>
                <a:cubicBezTo>
                  <a:pt x="568" y="1270"/>
                  <a:pt x="801" y="1570"/>
                  <a:pt x="835" y="1570"/>
                </a:cubicBezTo>
                <a:cubicBezTo>
                  <a:pt x="801" y="1270"/>
                  <a:pt x="701" y="970"/>
                  <a:pt x="534" y="736"/>
                </a:cubicBezTo>
                <a:cubicBezTo>
                  <a:pt x="343" y="323"/>
                  <a:pt x="153" y="0"/>
                  <a:pt x="77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" name="Google Shape;1888;p44">
            <a:extLst>
              <a:ext uri="{FF2B5EF4-FFF2-40B4-BE49-F238E27FC236}">
                <a16:creationId xmlns:a16="http://schemas.microsoft.com/office/drawing/2014/main" id="{425CF16D-FAB7-4488-880B-7BA42545EB85}"/>
              </a:ext>
            </a:extLst>
          </p:cNvPr>
          <p:cNvSpPr/>
          <p:nvPr/>
        </p:nvSpPr>
        <p:spPr>
          <a:xfrm>
            <a:off x="8333409" y="4016785"/>
            <a:ext cx="14456" cy="21476"/>
          </a:xfrm>
          <a:custGeom>
            <a:avLst/>
            <a:gdLst/>
            <a:ahLst/>
            <a:cxnLst/>
            <a:rect l="l" t="t" r="r" b="b"/>
            <a:pathLst>
              <a:path w="768" h="1141" extrusionOk="0">
                <a:moveTo>
                  <a:pt x="687" y="0"/>
                </a:moveTo>
                <a:cubicBezTo>
                  <a:pt x="609" y="0"/>
                  <a:pt x="424" y="223"/>
                  <a:pt x="268" y="504"/>
                </a:cubicBezTo>
                <a:cubicBezTo>
                  <a:pt x="101" y="837"/>
                  <a:pt x="1" y="1104"/>
                  <a:pt x="67" y="1137"/>
                </a:cubicBezTo>
                <a:cubicBezTo>
                  <a:pt x="70" y="1140"/>
                  <a:pt x="72" y="1141"/>
                  <a:pt x="76" y="1141"/>
                </a:cubicBezTo>
                <a:cubicBezTo>
                  <a:pt x="126" y="1141"/>
                  <a:pt x="312" y="918"/>
                  <a:pt x="468" y="637"/>
                </a:cubicBezTo>
                <a:cubicBezTo>
                  <a:pt x="635" y="304"/>
                  <a:pt x="768" y="37"/>
                  <a:pt x="701" y="3"/>
                </a:cubicBezTo>
                <a:cubicBezTo>
                  <a:pt x="697" y="1"/>
                  <a:pt x="692" y="0"/>
                  <a:pt x="687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" name="Google Shape;1889;p44">
            <a:extLst>
              <a:ext uri="{FF2B5EF4-FFF2-40B4-BE49-F238E27FC236}">
                <a16:creationId xmlns:a16="http://schemas.microsoft.com/office/drawing/2014/main" id="{2CEF5E96-3286-4C4F-AA5F-E85441ED7146}"/>
              </a:ext>
            </a:extLst>
          </p:cNvPr>
          <p:cNvSpPr/>
          <p:nvPr/>
        </p:nvSpPr>
        <p:spPr>
          <a:xfrm>
            <a:off x="8268114" y="4132318"/>
            <a:ext cx="8809" cy="27688"/>
          </a:xfrm>
          <a:custGeom>
            <a:avLst/>
            <a:gdLst/>
            <a:ahLst/>
            <a:cxnLst/>
            <a:rect l="l" t="t" r="r" b="b"/>
            <a:pathLst>
              <a:path w="468" h="1471" extrusionOk="0">
                <a:moveTo>
                  <a:pt x="79" y="1"/>
                </a:moveTo>
                <a:cubicBezTo>
                  <a:pt x="74" y="1"/>
                  <a:pt x="71" y="1"/>
                  <a:pt x="67" y="3"/>
                </a:cubicBezTo>
                <a:cubicBezTo>
                  <a:pt x="1" y="36"/>
                  <a:pt x="101" y="337"/>
                  <a:pt x="167" y="737"/>
                </a:cubicBezTo>
                <a:cubicBezTo>
                  <a:pt x="234" y="1137"/>
                  <a:pt x="234" y="1471"/>
                  <a:pt x="301" y="1471"/>
                </a:cubicBezTo>
                <a:cubicBezTo>
                  <a:pt x="368" y="1471"/>
                  <a:pt x="468" y="1137"/>
                  <a:pt x="401" y="704"/>
                </a:cubicBezTo>
                <a:cubicBezTo>
                  <a:pt x="338" y="292"/>
                  <a:pt x="154" y="1"/>
                  <a:pt x="79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" name="Google Shape;1890;p44">
            <a:extLst>
              <a:ext uri="{FF2B5EF4-FFF2-40B4-BE49-F238E27FC236}">
                <a16:creationId xmlns:a16="http://schemas.microsoft.com/office/drawing/2014/main" id="{08EE364F-3902-46C9-AAE9-26D46E3EB226}"/>
              </a:ext>
            </a:extLst>
          </p:cNvPr>
          <p:cNvSpPr/>
          <p:nvPr/>
        </p:nvSpPr>
        <p:spPr>
          <a:xfrm>
            <a:off x="8193407" y="4213273"/>
            <a:ext cx="16338" cy="16507"/>
          </a:xfrm>
          <a:custGeom>
            <a:avLst/>
            <a:gdLst/>
            <a:ahLst/>
            <a:cxnLst/>
            <a:rect l="l" t="t" r="r" b="b"/>
            <a:pathLst>
              <a:path w="868" h="877" extrusionOk="0">
                <a:moveTo>
                  <a:pt x="54" y="1"/>
                </a:moveTo>
                <a:cubicBezTo>
                  <a:pt x="46" y="1"/>
                  <a:pt x="39" y="2"/>
                  <a:pt x="33" y="5"/>
                </a:cubicBezTo>
                <a:cubicBezTo>
                  <a:pt x="0" y="39"/>
                  <a:pt x="134" y="272"/>
                  <a:pt x="334" y="506"/>
                </a:cubicBezTo>
                <a:cubicBezTo>
                  <a:pt x="547" y="719"/>
                  <a:pt x="733" y="877"/>
                  <a:pt x="789" y="877"/>
                </a:cubicBezTo>
                <a:cubicBezTo>
                  <a:pt x="794" y="877"/>
                  <a:pt x="798" y="875"/>
                  <a:pt x="801" y="872"/>
                </a:cubicBezTo>
                <a:cubicBezTo>
                  <a:pt x="867" y="806"/>
                  <a:pt x="734" y="606"/>
                  <a:pt x="500" y="372"/>
                </a:cubicBezTo>
                <a:cubicBezTo>
                  <a:pt x="318" y="159"/>
                  <a:pt x="135" y="1"/>
                  <a:pt x="54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" name="Google Shape;1891;p44">
            <a:extLst>
              <a:ext uri="{FF2B5EF4-FFF2-40B4-BE49-F238E27FC236}">
                <a16:creationId xmlns:a16="http://schemas.microsoft.com/office/drawing/2014/main" id="{78FDAB20-E7C9-465A-A5FB-FA96C247B2CD}"/>
              </a:ext>
            </a:extLst>
          </p:cNvPr>
          <p:cNvSpPr/>
          <p:nvPr/>
        </p:nvSpPr>
        <p:spPr>
          <a:xfrm>
            <a:off x="8366066" y="4239643"/>
            <a:ext cx="17599" cy="16507"/>
          </a:xfrm>
          <a:custGeom>
            <a:avLst/>
            <a:gdLst/>
            <a:ahLst/>
            <a:cxnLst/>
            <a:rect l="l" t="t" r="r" b="b"/>
            <a:pathLst>
              <a:path w="935" h="877" extrusionOk="0">
                <a:moveTo>
                  <a:pt x="851" y="0"/>
                </a:moveTo>
                <a:cubicBezTo>
                  <a:pt x="787" y="0"/>
                  <a:pt x="577" y="129"/>
                  <a:pt x="367" y="339"/>
                </a:cubicBezTo>
                <a:cubicBezTo>
                  <a:pt x="134" y="606"/>
                  <a:pt x="0" y="806"/>
                  <a:pt x="34" y="872"/>
                </a:cubicBezTo>
                <a:cubicBezTo>
                  <a:pt x="37" y="875"/>
                  <a:pt x="41" y="877"/>
                  <a:pt x="47" y="877"/>
                </a:cubicBezTo>
                <a:cubicBezTo>
                  <a:pt x="107" y="877"/>
                  <a:pt x="321" y="719"/>
                  <a:pt x="534" y="506"/>
                </a:cubicBezTo>
                <a:cubicBezTo>
                  <a:pt x="768" y="272"/>
                  <a:pt x="934" y="39"/>
                  <a:pt x="868" y="5"/>
                </a:cubicBezTo>
                <a:cubicBezTo>
                  <a:pt x="864" y="2"/>
                  <a:pt x="859" y="0"/>
                  <a:pt x="851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" name="Google Shape;1892;p44">
            <a:extLst>
              <a:ext uri="{FF2B5EF4-FFF2-40B4-BE49-F238E27FC236}">
                <a16:creationId xmlns:a16="http://schemas.microsoft.com/office/drawing/2014/main" id="{6426ABB0-D3A4-4A30-816E-24DA11DD74DC}"/>
              </a:ext>
            </a:extLst>
          </p:cNvPr>
          <p:cNvSpPr/>
          <p:nvPr/>
        </p:nvSpPr>
        <p:spPr>
          <a:xfrm>
            <a:off x="8275022" y="4333869"/>
            <a:ext cx="6306" cy="25806"/>
          </a:xfrm>
          <a:custGeom>
            <a:avLst/>
            <a:gdLst/>
            <a:ahLst/>
            <a:cxnLst/>
            <a:rect l="l" t="t" r="r" b="b"/>
            <a:pathLst>
              <a:path w="335" h="1371" extrusionOk="0">
                <a:moveTo>
                  <a:pt x="257" y="0"/>
                </a:moveTo>
                <a:cubicBezTo>
                  <a:pt x="191" y="0"/>
                  <a:pt x="97" y="290"/>
                  <a:pt x="34" y="670"/>
                </a:cubicBezTo>
                <a:cubicBezTo>
                  <a:pt x="1" y="1037"/>
                  <a:pt x="1" y="1370"/>
                  <a:pt x="34" y="1370"/>
                </a:cubicBezTo>
                <a:cubicBezTo>
                  <a:pt x="101" y="1370"/>
                  <a:pt x="201" y="1070"/>
                  <a:pt x="267" y="703"/>
                </a:cubicBezTo>
                <a:cubicBezTo>
                  <a:pt x="301" y="303"/>
                  <a:pt x="334" y="3"/>
                  <a:pt x="267" y="3"/>
                </a:cubicBezTo>
                <a:cubicBezTo>
                  <a:pt x="264" y="1"/>
                  <a:pt x="261" y="0"/>
                  <a:pt x="257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9" name="Google Shape;1893;p44">
            <a:extLst>
              <a:ext uri="{FF2B5EF4-FFF2-40B4-BE49-F238E27FC236}">
                <a16:creationId xmlns:a16="http://schemas.microsoft.com/office/drawing/2014/main" id="{6BBAC5B5-AAC0-4E56-BC8D-F273905ED488}"/>
              </a:ext>
            </a:extLst>
          </p:cNvPr>
          <p:cNvSpPr/>
          <p:nvPr/>
        </p:nvSpPr>
        <p:spPr>
          <a:xfrm>
            <a:off x="8201557" y="4389734"/>
            <a:ext cx="13835" cy="20799"/>
          </a:xfrm>
          <a:custGeom>
            <a:avLst/>
            <a:gdLst/>
            <a:ahLst/>
            <a:cxnLst/>
            <a:rect l="l" t="t" r="r" b="b"/>
            <a:pathLst>
              <a:path w="735" h="1105" extrusionOk="0">
                <a:moveTo>
                  <a:pt x="76" y="0"/>
                </a:moveTo>
                <a:cubicBezTo>
                  <a:pt x="72" y="0"/>
                  <a:pt x="70" y="1"/>
                  <a:pt x="67" y="4"/>
                </a:cubicBezTo>
                <a:cubicBezTo>
                  <a:pt x="1" y="37"/>
                  <a:pt x="101" y="304"/>
                  <a:pt x="268" y="604"/>
                </a:cubicBezTo>
                <a:cubicBezTo>
                  <a:pt x="468" y="904"/>
                  <a:pt x="635" y="1104"/>
                  <a:pt x="701" y="1104"/>
                </a:cubicBezTo>
                <a:cubicBezTo>
                  <a:pt x="735" y="1071"/>
                  <a:pt x="668" y="804"/>
                  <a:pt x="468" y="504"/>
                </a:cubicBezTo>
                <a:cubicBezTo>
                  <a:pt x="312" y="223"/>
                  <a:pt x="126" y="0"/>
                  <a:pt x="76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0" name="Google Shape;1894;p44">
            <a:extLst>
              <a:ext uri="{FF2B5EF4-FFF2-40B4-BE49-F238E27FC236}">
                <a16:creationId xmlns:a16="http://schemas.microsoft.com/office/drawing/2014/main" id="{A6DB1F2A-DFBB-426E-8A95-6FCD3365B0AD}"/>
              </a:ext>
            </a:extLst>
          </p:cNvPr>
          <p:cNvSpPr/>
          <p:nvPr/>
        </p:nvSpPr>
        <p:spPr>
          <a:xfrm>
            <a:off x="8340957" y="4473814"/>
            <a:ext cx="21985" cy="14889"/>
          </a:xfrm>
          <a:custGeom>
            <a:avLst/>
            <a:gdLst/>
            <a:ahLst/>
            <a:cxnLst/>
            <a:rect l="l" t="t" r="r" b="b"/>
            <a:pathLst>
              <a:path w="1168" h="791" extrusionOk="0">
                <a:moveTo>
                  <a:pt x="1110" y="0"/>
                </a:moveTo>
                <a:cubicBezTo>
                  <a:pt x="1026" y="0"/>
                  <a:pt x="767" y="102"/>
                  <a:pt x="534" y="307"/>
                </a:cubicBezTo>
                <a:cubicBezTo>
                  <a:pt x="234" y="507"/>
                  <a:pt x="0" y="740"/>
                  <a:pt x="33" y="774"/>
                </a:cubicBezTo>
                <a:cubicBezTo>
                  <a:pt x="39" y="785"/>
                  <a:pt x="52" y="791"/>
                  <a:pt x="71" y="791"/>
                </a:cubicBezTo>
                <a:cubicBezTo>
                  <a:pt x="161" y="791"/>
                  <a:pt x="386" y="666"/>
                  <a:pt x="634" y="473"/>
                </a:cubicBezTo>
                <a:cubicBezTo>
                  <a:pt x="934" y="273"/>
                  <a:pt x="1168" y="40"/>
                  <a:pt x="1134" y="6"/>
                </a:cubicBezTo>
                <a:cubicBezTo>
                  <a:pt x="1130" y="2"/>
                  <a:pt x="1122" y="0"/>
                  <a:pt x="1110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" name="Google Shape;1895;p44">
            <a:extLst>
              <a:ext uri="{FF2B5EF4-FFF2-40B4-BE49-F238E27FC236}">
                <a16:creationId xmlns:a16="http://schemas.microsoft.com/office/drawing/2014/main" id="{23486732-ABB7-47AB-8B6F-679DC37742A3}"/>
              </a:ext>
            </a:extLst>
          </p:cNvPr>
          <p:cNvSpPr/>
          <p:nvPr/>
        </p:nvSpPr>
        <p:spPr>
          <a:xfrm>
            <a:off x="8237979" y="4527289"/>
            <a:ext cx="6927" cy="29533"/>
          </a:xfrm>
          <a:custGeom>
            <a:avLst/>
            <a:gdLst/>
            <a:ahLst/>
            <a:cxnLst/>
            <a:rect l="l" t="t" r="r" b="b"/>
            <a:pathLst>
              <a:path w="368" h="1569" extrusionOk="0">
                <a:moveTo>
                  <a:pt x="201" y="1"/>
                </a:moveTo>
                <a:cubicBezTo>
                  <a:pt x="134" y="34"/>
                  <a:pt x="167" y="368"/>
                  <a:pt x="134" y="768"/>
                </a:cubicBezTo>
                <a:cubicBezTo>
                  <a:pt x="67" y="1202"/>
                  <a:pt x="0" y="1535"/>
                  <a:pt x="67" y="1569"/>
                </a:cubicBezTo>
                <a:cubicBezTo>
                  <a:pt x="134" y="1569"/>
                  <a:pt x="301" y="1235"/>
                  <a:pt x="334" y="801"/>
                </a:cubicBezTo>
                <a:cubicBezTo>
                  <a:pt x="367" y="368"/>
                  <a:pt x="267" y="1"/>
                  <a:pt x="201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" name="Google Shape;1896;p44">
            <a:extLst>
              <a:ext uri="{FF2B5EF4-FFF2-40B4-BE49-F238E27FC236}">
                <a16:creationId xmlns:a16="http://schemas.microsoft.com/office/drawing/2014/main" id="{8901FF57-C272-4544-A10C-456DA17F18D7}"/>
              </a:ext>
            </a:extLst>
          </p:cNvPr>
          <p:cNvSpPr/>
          <p:nvPr/>
        </p:nvSpPr>
        <p:spPr>
          <a:xfrm>
            <a:off x="8275643" y="4660326"/>
            <a:ext cx="13835" cy="15246"/>
          </a:xfrm>
          <a:custGeom>
            <a:avLst/>
            <a:gdLst/>
            <a:ahLst/>
            <a:cxnLst/>
            <a:rect l="l" t="t" r="r" b="b"/>
            <a:pathLst>
              <a:path w="735" h="810" extrusionOk="0">
                <a:moveTo>
                  <a:pt x="79" y="0"/>
                </a:moveTo>
                <a:cubicBezTo>
                  <a:pt x="74" y="0"/>
                  <a:pt x="71" y="2"/>
                  <a:pt x="68" y="4"/>
                </a:cubicBezTo>
                <a:cubicBezTo>
                  <a:pt x="1" y="71"/>
                  <a:pt x="101" y="271"/>
                  <a:pt x="268" y="471"/>
                </a:cubicBezTo>
                <a:cubicBezTo>
                  <a:pt x="420" y="654"/>
                  <a:pt x="600" y="809"/>
                  <a:pt x="656" y="809"/>
                </a:cubicBezTo>
                <a:cubicBezTo>
                  <a:pt x="661" y="809"/>
                  <a:pt x="665" y="808"/>
                  <a:pt x="668" y="805"/>
                </a:cubicBezTo>
                <a:cubicBezTo>
                  <a:pt x="735" y="738"/>
                  <a:pt x="635" y="538"/>
                  <a:pt x="435" y="338"/>
                </a:cubicBezTo>
                <a:cubicBezTo>
                  <a:pt x="282" y="155"/>
                  <a:pt x="130" y="0"/>
                  <a:pt x="79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" name="Google Shape;1897;p44">
            <a:extLst>
              <a:ext uri="{FF2B5EF4-FFF2-40B4-BE49-F238E27FC236}">
                <a16:creationId xmlns:a16="http://schemas.microsoft.com/office/drawing/2014/main" id="{424F7AEB-906B-4FB2-B6F0-9E8F86DBA178}"/>
              </a:ext>
            </a:extLst>
          </p:cNvPr>
          <p:cNvSpPr/>
          <p:nvPr/>
        </p:nvSpPr>
        <p:spPr>
          <a:xfrm>
            <a:off x="8217895" y="4731306"/>
            <a:ext cx="17599" cy="23359"/>
          </a:xfrm>
          <a:custGeom>
            <a:avLst/>
            <a:gdLst/>
            <a:ahLst/>
            <a:cxnLst/>
            <a:rect l="l" t="t" r="r" b="b"/>
            <a:pathLst>
              <a:path w="935" h="1241" extrusionOk="0">
                <a:moveTo>
                  <a:pt x="46" y="0"/>
                </a:moveTo>
                <a:cubicBezTo>
                  <a:pt x="42" y="0"/>
                  <a:pt x="37" y="1"/>
                  <a:pt x="33" y="3"/>
                </a:cubicBezTo>
                <a:cubicBezTo>
                  <a:pt x="0" y="36"/>
                  <a:pt x="133" y="336"/>
                  <a:pt x="367" y="703"/>
                </a:cubicBezTo>
                <a:cubicBezTo>
                  <a:pt x="586" y="1016"/>
                  <a:pt x="804" y="1240"/>
                  <a:pt x="886" y="1240"/>
                </a:cubicBezTo>
                <a:cubicBezTo>
                  <a:pt x="892" y="1240"/>
                  <a:pt x="896" y="1239"/>
                  <a:pt x="901" y="1237"/>
                </a:cubicBezTo>
                <a:cubicBezTo>
                  <a:pt x="934" y="1204"/>
                  <a:pt x="801" y="904"/>
                  <a:pt x="567" y="570"/>
                </a:cubicBezTo>
                <a:cubicBezTo>
                  <a:pt x="347" y="255"/>
                  <a:pt x="127" y="0"/>
                  <a:pt x="46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" name="Google Shape;1898;p44">
            <a:extLst>
              <a:ext uri="{FF2B5EF4-FFF2-40B4-BE49-F238E27FC236}">
                <a16:creationId xmlns:a16="http://schemas.microsoft.com/office/drawing/2014/main" id="{DB5B3E43-A04D-4516-BB54-0BE2DAEFCC49}"/>
              </a:ext>
            </a:extLst>
          </p:cNvPr>
          <p:cNvSpPr/>
          <p:nvPr/>
        </p:nvSpPr>
        <p:spPr>
          <a:xfrm>
            <a:off x="8381124" y="4643348"/>
            <a:ext cx="6306" cy="11519"/>
          </a:xfrm>
          <a:custGeom>
            <a:avLst/>
            <a:gdLst/>
            <a:ahLst/>
            <a:cxnLst/>
            <a:rect l="l" t="t" r="r" b="b"/>
            <a:pathLst>
              <a:path w="335" h="612" extrusionOk="0">
                <a:moveTo>
                  <a:pt x="278" y="1"/>
                </a:moveTo>
                <a:cubicBezTo>
                  <a:pt x="208" y="1"/>
                  <a:pt x="98" y="123"/>
                  <a:pt x="68" y="273"/>
                </a:cubicBezTo>
                <a:cubicBezTo>
                  <a:pt x="1" y="439"/>
                  <a:pt x="1" y="606"/>
                  <a:pt x="68" y="606"/>
                </a:cubicBezTo>
                <a:cubicBezTo>
                  <a:pt x="75" y="610"/>
                  <a:pt x="82" y="611"/>
                  <a:pt x="90" y="611"/>
                </a:cubicBezTo>
                <a:cubicBezTo>
                  <a:pt x="155" y="611"/>
                  <a:pt x="241" y="489"/>
                  <a:pt x="301" y="339"/>
                </a:cubicBezTo>
                <a:cubicBezTo>
                  <a:pt x="334" y="173"/>
                  <a:pt x="334" y="6"/>
                  <a:pt x="301" y="6"/>
                </a:cubicBezTo>
                <a:cubicBezTo>
                  <a:pt x="294" y="2"/>
                  <a:pt x="286" y="1"/>
                  <a:pt x="278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" name="Google Shape;1899;p44">
            <a:extLst>
              <a:ext uri="{FF2B5EF4-FFF2-40B4-BE49-F238E27FC236}">
                <a16:creationId xmlns:a16="http://schemas.microsoft.com/office/drawing/2014/main" id="{E2263278-0A04-4CD7-A6F7-1E7EBBA03CD1}"/>
              </a:ext>
            </a:extLst>
          </p:cNvPr>
          <p:cNvSpPr/>
          <p:nvPr/>
        </p:nvSpPr>
        <p:spPr>
          <a:xfrm>
            <a:off x="8316469" y="4818586"/>
            <a:ext cx="8752" cy="25843"/>
          </a:xfrm>
          <a:custGeom>
            <a:avLst/>
            <a:gdLst/>
            <a:ahLst/>
            <a:cxnLst/>
            <a:rect l="l" t="t" r="r" b="b"/>
            <a:pathLst>
              <a:path w="465" h="1373" extrusionOk="0">
                <a:moveTo>
                  <a:pt x="342" y="0"/>
                </a:moveTo>
                <a:cubicBezTo>
                  <a:pt x="339" y="0"/>
                  <a:pt x="337" y="1"/>
                  <a:pt x="334" y="3"/>
                </a:cubicBezTo>
                <a:cubicBezTo>
                  <a:pt x="300" y="3"/>
                  <a:pt x="267" y="303"/>
                  <a:pt x="167" y="670"/>
                </a:cubicBezTo>
                <a:cubicBezTo>
                  <a:pt x="100" y="1037"/>
                  <a:pt x="0" y="1337"/>
                  <a:pt x="33" y="1370"/>
                </a:cubicBezTo>
                <a:cubicBezTo>
                  <a:pt x="37" y="1372"/>
                  <a:pt x="41" y="1373"/>
                  <a:pt x="46" y="1373"/>
                </a:cubicBezTo>
                <a:cubicBezTo>
                  <a:pt x="122" y="1373"/>
                  <a:pt x="306" y="1114"/>
                  <a:pt x="400" y="736"/>
                </a:cubicBezTo>
                <a:cubicBezTo>
                  <a:pt x="464" y="353"/>
                  <a:pt x="406" y="0"/>
                  <a:pt x="342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6" name="Google Shape;1900;p44">
            <a:extLst>
              <a:ext uri="{FF2B5EF4-FFF2-40B4-BE49-F238E27FC236}">
                <a16:creationId xmlns:a16="http://schemas.microsoft.com/office/drawing/2014/main" id="{BA6CBEE7-0094-465E-8007-06B4BA212439}"/>
              </a:ext>
            </a:extLst>
          </p:cNvPr>
          <p:cNvSpPr/>
          <p:nvPr/>
        </p:nvSpPr>
        <p:spPr>
          <a:xfrm>
            <a:off x="8350989" y="3615546"/>
            <a:ext cx="10070" cy="15886"/>
          </a:xfrm>
          <a:custGeom>
            <a:avLst/>
            <a:gdLst/>
            <a:ahLst/>
            <a:cxnLst/>
            <a:rect l="l" t="t" r="r" b="b"/>
            <a:pathLst>
              <a:path w="535" h="844" extrusionOk="0">
                <a:moveTo>
                  <a:pt x="78" y="1"/>
                </a:moveTo>
                <a:cubicBezTo>
                  <a:pt x="74" y="1"/>
                  <a:pt x="70" y="2"/>
                  <a:pt x="67" y="5"/>
                </a:cubicBezTo>
                <a:cubicBezTo>
                  <a:pt x="1" y="38"/>
                  <a:pt x="67" y="239"/>
                  <a:pt x="168" y="472"/>
                </a:cubicBezTo>
                <a:cubicBezTo>
                  <a:pt x="259" y="686"/>
                  <a:pt x="378" y="843"/>
                  <a:pt x="449" y="843"/>
                </a:cubicBezTo>
                <a:cubicBezTo>
                  <a:pt x="456" y="843"/>
                  <a:pt x="462" y="842"/>
                  <a:pt x="468" y="839"/>
                </a:cubicBezTo>
                <a:cubicBezTo>
                  <a:pt x="534" y="806"/>
                  <a:pt x="468" y="606"/>
                  <a:pt x="368" y="372"/>
                </a:cubicBezTo>
                <a:cubicBezTo>
                  <a:pt x="246" y="159"/>
                  <a:pt x="124" y="1"/>
                  <a:pt x="78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7" name="Google Shape;1901;p44">
            <a:extLst>
              <a:ext uri="{FF2B5EF4-FFF2-40B4-BE49-F238E27FC236}">
                <a16:creationId xmlns:a16="http://schemas.microsoft.com/office/drawing/2014/main" id="{8B8A9522-6212-4252-B9B2-5685EC45962B}"/>
              </a:ext>
            </a:extLst>
          </p:cNvPr>
          <p:cNvSpPr/>
          <p:nvPr/>
        </p:nvSpPr>
        <p:spPr>
          <a:xfrm>
            <a:off x="8227928" y="3386852"/>
            <a:ext cx="23886" cy="23528"/>
          </a:xfrm>
          <a:custGeom>
            <a:avLst/>
            <a:gdLst/>
            <a:ahLst/>
            <a:cxnLst/>
            <a:rect l="l" t="t" r="r" b="b"/>
            <a:pathLst>
              <a:path w="1269" h="1250" extrusionOk="0">
                <a:moveTo>
                  <a:pt x="1195" y="0"/>
                </a:moveTo>
                <a:cubicBezTo>
                  <a:pt x="1075" y="0"/>
                  <a:pt x="763" y="190"/>
                  <a:pt x="501" y="480"/>
                </a:cubicBezTo>
                <a:cubicBezTo>
                  <a:pt x="168" y="814"/>
                  <a:pt x="1" y="1214"/>
                  <a:pt x="67" y="1247"/>
                </a:cubicBezTo>
                <a:cubicBezTo>
                  <a:pt x="71" y="1249"/>
                  <a:pt x="74" y="1250"/>
                  <a:pt x="78" y="1250"/>
                </a:cubicBezTo>
                <a:cubicBezTo>
                  <a:pt x="153" y="1250"/>
                  <a:pt x="348" y="933"/>
                  <a:pt x="635" y="647"/>
                </a:cubicBezTo>
                <a:cubicBezTo>
                  <a:pt x="968" y="313"/>
                  <a:pt x="1268" y="80"/>
                  <a:pt x="1235" y="13"/>
                </a:cubicBezTo>
                <a:cubicBezTo>
                  <a:pt x="1226" y="4"/>
                  <a:pt x="1213" y="0"/>
                  <a:pt x="1195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8" name="Google Shape;1902;p44">
            <a:extLst>
              <a:ext uri="{FF2B5EF4-FFF2-40B4-BE49-F238E27FC236}">
                <a16:creationId xmlns:a16="http://schemas.microsoft.com/office/drawing/2014/main" id="{E7DB73A6-0843-48FD-AEDD-DBCC85EE93B3}"/>
              </a:ext>
            </a:extLst>
          </p:cNvPr>
          <p:cNvSpPr/>
          <p:nvPr/>
        </p:nvSpPr>
        <p:spPr>
          <a:xfrm>
            <a:off x="8336552" y="3364247"/>
            <a:ext cx="11952" cy="20347"/>
          </a:xfrm>
          <a:custGeom>
            <a:avLst/>
            <a:gdLst/>
            <a:ahLst/>
            <a:cxnLst/>
            <a:rect l="l" t="t" r="r" b="b"/>
            <a:pathLst>
              <a:path w="635" h="1081" extrusionOk="0">
                <a:moveTo>
                  <a:pt x="90" y="0"/>
                </a:moveTo>
                <a:cubicBezTo>
                  <a:pt x="79" y="0"/>
                  <a:pt x="72" y="5"/>
                  <a:pt x="67" y="13"/>
                </a:cubicBezTo>
                <a:cubicBezTo>
                  <a:pt x="1" y="47"/>
                  <a:pt x="134" y="280"/>
                  <a:pt x="301" y="547"/>
                </a:cubicBezTo>
                <a:cubicBezTo>
                  <a:pt x="434" y="847"/>
                  <a:pt x="534" y="1081"/>
                  <a:pt x="601" y="1081"/>
                </a:cubicBezTo>
                <a:cubicBezTo>
                  <a:pt x="634" y="1047"/>
                  <a:pt x="601" y="780"/>
                  <a:pt x="468" y="447"/>
                </a:cubicBezTo>
                <a:cubicBezTo>
                  <a:pt x="352" y="186"/>
                  <a:pt x="160" y="0"/>
                  <a:pt x="90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9" name="Google Shape;1903;p44">
            <a:extLst>
              <a:ext uri="{FF2B5EF4-FFF2-40B4-BE49-F238E27FC236}">
                <a16:creationId xmlns:a16="http://schemas.microsoft.com/office/drawing/2014/main" id="{C951EDD9-A3F0-4B3E-8218-D937B158ABA6}"/>
              </a:ext>
            </a:extLst>
          </p:cNvPr>
          <p:cNvSpPr/>
          <p:nvPr/>
        </p:nvSpPr>
        <p:spPr>
          <a:xfrm>
            <a:off x="8044596" y="3442285"/>
            <a:ext cx="10691" cy="21476"/>
          </a:xfrm>
          <a:custGeom>
            <a:avLst/>
            <a:gdLst/>
            <a:ahLst/>
            <a:cxnLst/>
            <a:rect l="l" t="t" r="r" b="b"/>
            <a:pathLst>
              <a:path w="568" h="1141" extrusionOk="0">
                <a:moveTo>
                  <a:pt x="487" y="0"/>
                </a:moveTo>
                <a:cubicBezTo>
                  <a:pt x="417" y="0"/>
                  <a:pt x="292" y="225"/>
                  <a:pt x="167" y="537"/>
                </a:cubicBezTo>
                <a:cubicBezTo>
                  <a:pt x="34" y="837"/>
                  <a:pt x="0" y="1138"/>
                  <a:pt x="34" y="1138"/>
                </a:cubicBezTo>
                <a:cubicBezTo>
                  <a:pt x="40" y="1140"/>
                  <a:pt x="47" y="1141"/>
                  <a:pt x="53" y="1141"/>
                </a:cubicBezTo>
                <a:cubicBezTo>
                  <a:pt x="147" y="1141"/>
                  <a:pt x="242" y="916"/>
                  <a:pt x="367" y="604"/>
                </a:cubicBezTo>
                <a:cubicBezTo>
                  <a:pt x="501" y="304"/>
                  <a:pt x="568" y="37"/>
                  <a:pt x="501" y="4"/>
                </a:cubicBezTo>
                <a:cubicBezTo>
                  <a:pt x="497" y="1"/>
                  <a:pt x="492" y="0"/>
                  <a:pt x="487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" name="Google Shape;1904;p44">
            <a:extLst>
              <a:ext uri="{FF2B5EF4-FFF2-40B4-BE49-F238E27FC236}">
                <a16:creationId xmlns:a16="http://schemas.microsoft.com/office/drawing/2014/main" id="{DF6EEA6A-543D-4CDF-8CE7-807E7E2D18D1}"/>
              </a:ext>
            </a:extLst>
          </p:cNvPr>
          <p:cNvSpPr/>
          <p:nvPr/>
        </p:nvSpPr>
        <p:spPr>
          <a:xfrm>
            <a:off x="8037689" y="3567812"/>
            <a:ext cx="18220" cy="14889"/>
          </a:xfrm>
          <a:custGeom>
            <a:avLst/>
            <a:gdLst/>
            <a:ahLst/>
            <a:cxnLst/>
            <a:rect l="l" t="t" r="r" b="b"/>
            <a:pathLst>
              <a:path w="968" h="791" extrusionOk="0">
                <a:moveTo>
                  <a:pt x="18" y="1"/>
                </a:moveTo>
                <a:cubicBezTo>
                  <a:pt x="10" y="1"/>
                  <a:pt x="4" y="3"/>
                  <a:pt x="1" y="6"/>
                </a:cubicBezTo>
                <a:cubicBezTo>
                  <a:pt x="1" y="73"/>
                  <a:pt x="134" y="273"/>
                  <a:pt x="401" y="473"/>
                </a:cubicBezTo>
                <a:cubicBezTo>
                  <a:pt x="621" y="666"/>
                  <a:pt x="819" y="790"/>
                  <a:pt x="900" y="790"/>
                </a:cubicBezTo>
                <a:cubicBezTo>
                  <a:pt x="917" y="790"/>
                  <a:pt x="929" y="785"/>
                  <a:pt x="935" y="773"/>
                </a:cubicBezTo>
                <a:cubicBezTo>
                  <a:pt x="968" y="740"/>
                  <a:pt x="801" y="540"/>
                  <a:pt x="534" y="306"/>
                </a:cubicBezTo>
                <a:cubicBezTo>
                  <a:pt x="325" y="127"/>
                  <a:pt x="89" y="1"/>
                  <a:pt x="18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" name="Google Shape;1905;p44">
            <a:extLst>
              <a:ext uri="{FF2B5EF4-FFF2-40B4-BE49-F238E27FC236}">
                <a16:creationId xmlns:a16="http://schemas.microsoft.com/office/drawing/2014/main" id="{DD169F34-5F91-4AA8-A401-6F81984CCA3B}"/>
              </a:ext>
            </a:extLst>
          </p:cNvPr>
          <p:cNvSpPr/>
          <p:nvPr/>
        </p:nvSpPr>
        <p:spPr>
          <a:xfrm>
            <a:off x="8246769" y="3278472"/>
            <a:ext cx="7548" cy="14456"/>
          </a:xfrm>
          <a:custGeom>
            <a:avLst/>
            <a:gdLst/>
            <a:ahLst/>
            <a:cxnLst/>
            <a:rect l="l" t="t" r="r" b="b"/>
            <a:pathLst>
              <a:path w="401" h="768" extrusionOk="0">
                <a:moveTo>
                  <a:pt x="67" y="0"/>
                </a:moveTo>
                <a:cubicBezTo>
                  <a:pt x="0" y="0"/>
                  <a:pt x="34" y="200"/>
                  <a:pt x="101" y="434"/>
                </a:cubicBezTo>
                <a:cubicBezTo>
                  <a:pt x="201" y="634"/>
                  <a:pt x="301" y="767"/>
                  <a:pt x="367" y="767"/>
                </a:cubicBezTo>
                <a:cubicBezTo>
                  <a:pt x="401" y="767"/>
                  <a:pt x="401" y="567"/>
                  <a:pt x="301" y="367"/>
                </a:cubicBezTo>
                <a:cubicBezTo>
                  <a:pt x="234" y="134"/>
                  <a:pt x="101" y="0"/>
                  <a:pt x="67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" name="Google Shape;1906;p44">
            <a:extLst>
              <a:ext uri="{FF2B5EF4-FFF2-40B4-BE49-F238E27FC236}">
                <a16:creationId xmlns:a16="http://schemas.microsoft.com/office/drawing/2014/main" id="{24FA1122-B693-4BCF-BC08-9579823B18B3}"/>
              </a:ext>
            </a:extLst>
          </p:cNvPr>
          <p:cNvSpPr/>
          <p:nvPr/>
        </p:nvSpPr>
        <p:spPr>
          <a:xfrm>
            <a:off x="8442034" y="3330573"/>
            <a:ext cx="6306" cy="20178"/>
          </a:xfrm>
          <a:custGeom>
            <a:avLst/>
            <a:gdLst/>
            <a:ahLst/>
            <a:cxnLst/>
            <a:rect l="l" t="t" r="r" b="b"/>
            <a:pathLst>
              <a:path w="335" h="1072" extrusionOk="0">
                <a:moveTo>
                  <a:pt x="301" y="1"/>
                </a:moveTo>
                <a:cubicBezTo>
                  <a:pt x="234" y="1"/>
                  <a:pt x="134" y="234"/>
                  <a:pt x="67" y="535"/>
                </a:cubicBezTo>
                <a:cubicBezTo>
                  <a:pt x="34" y="835"/>
                  <a:pt x="1" y="1068"/>
                  <a:pt x="67" y="1068"/>
                </a:cubicBezTo>
                <a:cubicBezTo>
                  <a:pt x="72" y="1070"/>
                  <a:pt x="76" y="1072"/>
                  <a:pt x="80" y="1072"/>
                </a:cubicBezTo>
                <a:cubicBezTo>
                  <a:pt x="147" y="1072"/>
                  <a:pt x="238" y="849"/>
                  <a:pt x="301" y="568"/>
                </a:cubicBezTo>
                <a:cubicBezTo>
                  <a:pt x="334" y="268"/>
                  <a:pt x="334" y="34"/>
                  <a:pt x="301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" name="Google Shape;1907;p44">
            <a:extLst>
              <a:ext uri="{FF2B5EF4-FFF2-40B4-BE49-F238E27FC236}">
                <a16:creationId xmlns:a16="http://schemas.microsoft.com/office/drawing/2014/main" id="{3648AF1B-5A49-4F8C-8F43-56FD3BF0D94C}"/>
              </a:ext>
            </a:extLst>
          </p:cNvPr>
          <p:cNvSpPr/>
          <p:nvPr/>
        </p:nvSpPr>
        <p:spPr>
          <a:xfrm>
            <a:off x="8487245" y="3415914"/>
            <a:ext cx="11952" cy="24620"/>
          </a:xfrm>
          <a:custGeom>
            <a:avLst/>
            <a:gdLst/>
            <a:ahLst/>
            <a:cxnLst/>
            <a:rect l="l" t="t" r="r" b="b"/>
            <a:pathLst>
              <a:path w="635" h="1308" extrusionOk="0">
                <a:moveTo>
                  <a:pt x="561" y="1"/>
                </a:moveTo>
                <a:cubicBezTo>
                  <a:pt x="517" y="1"/>
                  <a:pt x="359" y="287"/>
                  <a:pt x="200" y="604"/>
                </a:cubicBezTo>
                <a:cubicBezTo>
                  <a:pt x="67" y="971"/>
                  <a:pt x="0" y="1304"/>
                  <a:pt x="34" y="1304"/>
                </a:cubicBezTo>
                <a:cubicBezTo>
                  <a:pt x="37" y="1306"/>
                  <a:pt x="41" y="1307"/>
                  <a:pt x="46" y="1307"/>
                </a:cubicBezTo>
                <a:cubicBezTo>
                  <a:pt x="116" y="1307"/>
                  <a:pt x="243" y="1050"/>
                  <a:pt x="401" y="704"/>
                </a:cubicBezTo>
                <a:cubicBezTo>
                  <a:pt x="567" y="337"/>
                  <a:pt x="634" y="37"/>
                  <a:pt x="567" y="3"/>
                </a:cubicBezTo>
                <a:cubicBezTo>
                  <a:pt x="566" y="2"/>
                  <a:pt x="564" y="1"/>
                  <a:pt x="561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" name="Google Shape;1908;p44">
            <a:extLst>
              <a:ext uri="{FF2B5EF4-FFF2-40B4-BE49-F238E27FC236}">
                <a16:creationId xmlns:a16="http://schemas.microsoft.com/office/drawing/2014/main" id="{299D9421-1159-4E8C-8367-6CF2DD8DCF5A}"/>
              </a:ext>
            </a:extLst>
          </p:cNvPr>
          <p:cNvSpPr/>
          <p:nvPr/>
        </p:nvSpPr>
        <p:spPr>
          <a:xfrm>
            <a:off x="8442034" y="3486875"/>
            <a:ext cx="15096" cy="26427"/>
          </a:xfrm>
          <a:custGeom>
            <a:avLst/>
            <a:gdLst/>
            <a:ahLst/>
            <a:cxnLst/>
            <a:rect l="l" t="t" r="r" b="b"/>
            <a:pathLst>
              <a:path w="802" h="1404" extrusionOk="0">
                <a:moveTo>
                  <a:pt x="74" y="0"/>
                </a:moveTo>
                <a:cubicBezTo>
                  <a:pt x="71" y="0"/>
                  <a:pt x="69" y="1"/>
                  <a:pt x="67" y="3"/>
                </a:cubicBezTo>
                <a:cubicBezTo>
                  <a:pt x="1" y="36"/>
                  <a:pt x="101" y="370"/>
                  <a:pt x="301" y="737"/>
                </a:cubicBezTo>
                <a:cubicBezTo>
                  <a:pt x="501" y="1137"/>
                  <a:pt x="701" y="1404"/>
                  <a:pt x="768" y="1404"/>
                </a:cubicBezTo>
                <a:cubicBezTo>
                  <a:pt x="801" y="1371"/>
                  <a:pt x="701" y="1037"/>
                  <a:pt x="501" y="637"/>
                </a:cubicBezTo>
                <a:cubicBezTo>
                  <a:pt x="311" y="288"/>
                  <a:pt x="121" y="0"/>
                  <a:pt x="74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5" name="Google Shape;1909;p44">
            <a:extLst>
              <a:ext uri="{FF2B5EF4-FFF2-40B4-BE49-F238E27FC236}">
                <a16:creationId xmlns:a16="http://schemas.microsoft.com/office/drawing/2014/main" id="{6B1FA4C2-42D1-41AE-80D1-E5D2FA071AC2}"/>
              </a:ext>
            </a:extLst>
          </p:cNvPr>
          <p:cNvSpPr/>
          <p:nvPr/>
        </p:nvSpPr>
        <p:spPr>
          <a:xfrm>
            <a:off x="8523027" y="3566588"/>
            <a:ext cx="9430" cy="18917"/>
          </a:xfrm>
          <a:custGeom>
            <a:avLst/>
            <a:gdLst/>
            <a:ahLst/>
            <a:cxnLst/>
            <a:rect l="l" t="t" r="r" b="b"/>
            <a:pathLst>
              <a:path w="501" h="1005" extrusionOk="0">
                <a:moveTo>
                  <a:pt x="425" y="1"/>
                </a:moveTo>
                <a:cubicBezTo>
                  <a:pt x="377" y="1"/>
                  <a:pt x="229" y="193"/>
                  <a:pt x="167" y="471"/>
                </a:cubicBezTo>
                <a:cubicBezTo>
                  <a:pt x="67" y="738"/>
                  <a:pt x="1" y="972"/>
                  <a:pt x="67" y="1005"/>
                </a:cubicBezTo>
                <a:cubicBezTo>
                  <a:pt x="134" y="1005"/>
                  <a:pt x="267" y="805"/>
                  <a:pt x="368" y="538"/>
                </a:cubicBezTo>
                <a:cubicBezTo>
                  <a:pt x="434" y="271"/>
                  <a:pt x="501" y="4"/>
                  <a:pt x="434" y="4"/>
                </a:cubicBezTo>
                <a:cubicBezTo>
                  <a:pt x="432" y="2"/>
                  <a:pt x="429" y="1"/>
                  <a:pt x="425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6" name="Google Shape;1910;p44">
            <a:extLst>
              <a:ext uri="{FF2B5EF4-FFF2-40B4-BE49-F238E27FC236}">
                <a16:creationId xmlns:a16="http://schemas.microsoft.com/office/drawing/2014/main" id="{9C3BCF3C-7E24-426D-8872-F617290AEF55}"/>
              </a:ext>
            </a:extLst>
          </p:cNvPr>
          <p:cNvSpPr/>
          <p:nvPr/>
        </p:nvSpPr>
        <p:spPr>
          <a:xfrm>
            <a:off x="8455228" y="3644420"/>
            <a:ext cx="9430" cy="12141"/>
          </a:xfrm>
          <a:custGeom>
            <a:avLst/>
            <a:gdLst/>
            <a:ahLst/>
            <a:cxnLst/>
            <a:rect l="l" t="t" r="r" b="b"/>
            <a:pathLst>
              <a:path w="501" h="645" extrusionOk="0">
                <a:moveTo>
                  <a:pt x="80" y="0"/>
                </a:moveTo>
                <a:cubicBezTo>
                  <a:pt x="75" y="0"/>
                  <a:pt x="70" y="2"/>
                  <a:pt x="67" y="6"/>
                </a:cubicBezTo>
                <a:cubicBezTo>
                  <a:pt x="0" y="39"/>
                  <a:pt x="33" y="206"/>
                  <a:pt x="167" y="372"/>
                </a:cubicBezTo>
                <a:cubicBezTo>
                  <a:pt x="256" y="522"/>
                  <a:pt x="373" y="644"/>
                  <a:pt x="420" y="644"/>
                </a:cubicBezTo>
                <a:cubicBezTo>
                  <a:pt x="426" y="644"/>
                  <a:pt x="430" y="643"/>
                  <a:pt x="434" y="639"/>
                </a:cubicBezTo>
                <a:cubicBezTo>
                  <a:pt x="500" y="606"/>
                  <a:pt x="434" y="439"/>
                  <a:pt x="334" y="272"/>
                </a:cubicBezTo>
                <a:cubicBezTo>
                  <a:pt x="244" y="123"/>
                  <a:pt x="128" y="0"/>
                  <a:pt x="80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7" name="Google Shape;1911;p44">
            <a:extLst>
              <a:ext uri="{FF2B5EF4-FFF2-40B4-BE49-F238E27FC236}">
                <a16:creationId xmlns:a16="http://schemas.microsoft.com/office/drawing/2014/main" id="{14FEEB9F-B8BB-4FC0-B8A6-6E5D7D11DFCD}"/>
              </a:ext>
            </a:extLst>
          </p:cNvPr>
          <p:cNvSpPr/>
          <p:nvPr/>
        </p:nvSpPr>
        <p:spPr>
          <a:xfrm>
            <a:off x="8456470" y="3781956"/>
            <a:ext cx="20742" cy="20874"/>
          </a:xfrm>
          <a:custGeom>
            <a:avLst/>
            <a:gdLst/>
            <a:ahLst/>
            <a:cxnLst/>
            <a:rect l="l" t="t" r="r" b="b"/>
            <a:pathLst>
              <a:path w="1102" h="1109" extrusionOk="0">
                <a:moveTo>
                  <a:pt x="78" y="0"/>
                </a:moveTo>
                <a:cubicBezTo>
                  <a:pt x="74" y="0"/>
                  <a:pt x="70" y="1"/>
                  <a:pt x="67" y="4"/>
                </a:cubicBezTo>
                <a:cubicBezTo>
                  <a:pt x="1" y="70"/>
                  <a:pt x="201" y="337"/>
                  <a:pt x="468" y="638"/>
                </a:cubicBezTo>
                <a:cubicBezTo>
                  <a:pt x="746" y="916"/>
                  <a:pt x="967" y="1108"/>
                  <a:pt x="1051" y="1108"/>
                </a:cubicBezTo>
                <a:cubicBezTo>
                  <a:pt x="1058" y="1108"/>
                  <a:pt x="1063" y="1107"/>
                  <a:pt x="1068" y="1105"/>
                </a:cubicBezTo>
                <a:cubicBezTo>
                  <a:pt x="1102" y="1038"/>
                  <a:pt x="901" y="771"/>
                  <a:pt x="635" y="471"/>
                </a:cubicBezTo>
                <a:cubicBezTo>
                  <a:pt x="387" y="192"/>
                  <a:pt x="140" y="0"/>
                  <a:pt x="78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" name="Google Shape;1912;p44">
            <a:extLst>
              <a:ext uri="{FF2B5EF4-FFF2-40B4-BE49-F238E27FC236}">
                <a16:creationId xmlns:a16="http://schemas.microsoft.com/office/drawing/2014/main" id="{6374053F-E620-4AEB-BE97-FE3AA5514A1A}"/>
              </a:ext>
            </a:extLst>
          </p:cNvPr>
          <p:cNvSpPr/>
          <p:nvPr/>
        </p:nvSpPr>
        <p:spPr>
          <a:xfrm>
            <a:off x="8539346" y="3698290"/>
            <a:ext cx="17599" cy="20404"/>
          </a:xfrm>
          <a:custGeom>
            <a:avLst/>
            <a:gdLst/>
            <a:ahLst/>
            <a:cxnLst/>
            <a:rect l="l" t="t" r="r" b="b"/>
            <a:pathLst>
              <a:path w="935" h="1084" extrusionOk="0">
                <a:moveTo>
                  <a:pt x="63" y="1"/>
                </a:moveTo>
                <a:cubicBezTo>
                  <a:pt x="52" y="1"/>
                  <a:pt x="42" y="4"/>
                  <a:pt x="34" y="12"/>
                </a:cubicBezTo>
                <a:cubicBezTo>
                  <a:pt x="1" y="46"/>
                  <a:pt x="134" y="312"/>
                  <a:pt x="368" y="613"/>
                </a:cubicBezTo>
                <a:cubicBezTo>
                  <a:pt x="584" y="891"/>
                  <a:pt x="801" y="1083"/>
                  <a:pt x="884" y="1083"/>
                </a:cubicBezTo>
                <a:cubicBezTo>
                  <a:pt x="891" y="1083"/>
                  <a:pt x="897" y="1082"/>
                  <a:pt x="902" y="1080"/>
                </a:cubicBezTo>
                <a:cubicBezTo>
                  <a:pt x="935" y="1046"/>
                  <a:pt x="768" y="779"/>
                  <a:pt x="535" y="479"/>
                </a:cubicBezTo>
                <a:cubicBezTo>
                  <a:pt x="328" y="214"/>
                  <a:pt x="148" y="1"/>
                  <a:pt x="63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" name="Google Shape;1913;p44">
            <a:extLst>
              <a:ext uri="{FF2B5EF4-FFF2-40B4-BE49-F238E27FC236}">
                <a16:creationId xmlns:a16="http://schemas.microsoft.com/office/drawing/2014/main" id="{4E75D0AD-31AD-4B12-B943-5CA8E1473AE1}"/>
              </a:ext>
            </a:extLst>
          </p:cNvPr>
          <p:cNvSpPr/>
          <p:nvPr/>
        </p:nvSpPr>
        <p:spPr>
          <a:xfrm>
            <a:off x="8598994" y="3809643"/>
            <a:ext cx="13835" cy="24563"/>
          </a:xfrm>
          <a:custGeom>
            <a:avLst/>
            <a:gdLst/>
            <a:ahLst/>
            <a:cxnLst/>
            <a:rect l="l" t="t" r="r" b="b"/>
            <a:pathLst>
              <a:path w="735" h="1305" extrusionOk="0">
                <a:moveTo>
                  <a:pt x="668" y="0"/>
                </a:moveTo>
                <a:cubicBezTo>
                  <a:pt x="601" y="0"/>
                  <a:pt x="434" y="267"/>
                  <a:pt x="268" y="634"/>
                </a:cubicBezTo>
                <a:cubicBezTo>
                  <a:pt x="68" y="968"/>
                  <a:pt x="1" y="1301"/>
                  <a:pt x="34" y="1301"/>
                </a:cubicBezTo>
                <a:cubicBezTo>
                  <a:pt x="38" y="1303"/>
                  <a:pt x="42" y="1304"/>
                  <a:pt x="47" y="1304"/>
                </a:cubicBezTo>
                <a:cubicBezTo>
                  <a:pt x="123" y="1304"/>
                  <a:pt x="311" y="1047"/>
                  <a:pt x="468" y="701"/>
                </a:cubicBezTo>
                <a:cubicBezTo>
                  <a:pt x="635" y="367"/>
                  <a:pt x="735" y="34"/>
                  <a:pt x="668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" name="Google Shape;1914;p44">
            <a:extLst>
              <a:ext uri="{FF2B5EF4-FFF2-40B4-BE49-F238E27FC236}">
                <a16:creationId xmlns:a16="http://schemas.microsoft.com/office/drawing/2014/main" id="{F268A121-29AB-44D5-82D9-0D0A4C07F878}"/>
              </a:ext>
            </a:extLst>
          </p:cNvPr>
          <p:cNvSpPr/>
          <p:nvPr/>
        </p:nvSpPr>
        <p:spPr>
          <a:xfrm>
            <a:off x="8487245" y="3912245"/>
            <a:ext cx="20742" cy="17392"/>
          </a:xfrm>
          <a:custGeom>
            <a:avLst/>
            <a:gdLst/>
            <a:ahLst/>
            <a:cxnLst/>
            <a:rect l="l" t="t" r="r" b="b"/>
            <a:pathLst>
              <a:path w="1102" h="924" extrusionOk="0">
                <a:moveTo>
                  <a:pt x="84" y="0"/>
                </a:moveTo>
                <a:cubicBezTo>
                  <a:pt x="58" y="0"/>
                  <a:pt x="40" y="7"/>
                  <a:pt x="34" y="20"/>
                </a:cubicBezTo>
                <a:cubicBezTo>
                  <a:pt x="0" y="87"/>
                  <a:pt x="267" y="254"/>
                  <a:pt x="534" y="487"/>
                </a:cubicBezTo>
                <a:cubicBezTo>
                  <a:pt x="784" y="705"/>
                  <a:pt x="975" y="924"/>
                  <a:pt x="1026" y="924"/>
                </a:cubicBezTo>
                <a:cubicBezTo>
                  <a:pt x="1029" y="924"/>
                  <a:pt x="1032" y="923"/>
                  <a:pt x="1034" y="921"/>
                </a:cubicBezTo>
                <a:cubicBezTo>
                  <a:pt x="1101" y="887"/>
                  <a:pt x="968" y="587"/>
                  <a:pt x="667" y="320"/>
                </a:cubicBezTo>
                <a:cubicBezTo>
                  <a:pt x="427" y="107"/>
                  <a:pt x="187" y="0"/>
                  <a:pt x="84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" name="Google Shape;1915;p44">
            <a:extLst>
              <a:ext uri="{FF2B5EF4-FFF2-40B4-BE49-F238E27FC236}">
                <a16:creationId xmlns:a16="http://schemas.microsoft.com/office/drawing/2014/main" id="{E3AC6C96-610D-46CC-8193-17162B58E341}"/>
              </a:ext>
            </a:extLst>
          </p:cNvPr>
          <p:cNvSpPr/>
          <p:nvPr/>
        </p:nvSpPr>
        <p:spPr>
          <a:xfrm>
            <a:off x="8495395" y="4026253"/>
            <a:ext cx="16978" cy="3783"/>
          </a:xfrm>
          <a:custGeom>
            <a:avLst/>
            <a:gdLst/>
            <a:ahLst/>
            <a:cxnLst/>
            <a:rect l="l" t="t" r="r" b="b"/>
            <a:pathLst>
              <a:path w="902" h="201" extrusionOk="0">
                <a:moveTo>
                  <a:pt x="468" y="1"/>
                </a:moveTo>
                <a:cubicBezTo>
                  <a:pt x="201" y="1"/>
                  <a:pt x="1" y="34"/>
                  <a:pt x="1" y="101"/>
                </a:cubicBezTo>
                <a:cubicBezTo>
                  <a:pt x="1" y="167"/>
                  <a:pt x="201" y="201"/>
                  <a:pt x="468" y="201"/>
                </a:cubicBezTo>
                <a:cubicBezTo>
                  <a:pt x="701" y="201"/>
                  <a:pt x="902" y="167"/>
                  <a:pt x="902" y="101"/>
                </a:cubicBezTo>
                <a:cubicBezTo>
                  <a:pt x="902" y="34"/>
                  <a:pt x="701" y="1"/>
                  <a:pt x="468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" name="Google Shape;1916;p44">
            <a:extLst>
              <a:ext uri="{FF2B5EF4-FFF2-40B4-BE49-F238E27FC236}">
                <a16:creationId xmlns:a16="http://schemas.microsoft.com/office/drawing/2014/main" id="{9F39F47E-4D11-4E47-8CA3-55D6D6508EE9}"/>
              </a:ext>
            </a:extLst>
          </p:cNvPr>
          <p:cNvSpPr/>
          <p:nvPr/>
        </p:nvSpPr>
        <p:spPr>
          <a:xfrm>
            <a:off x="8607163" y="3977277"/>
            <a:ext cx="9430" cy="23321"/>
          </a:xfrm>
          <a:custGeom>
            <a:avLst/>
            <a:gdLst/>
            <a:ahLst/>
            <a:cxnLst/>
            <a:rect l="l" t="t" r="r" b="b"/>
            <a:pathLst>
              <a:path w="501" h="1239" extrusionOk="0">
                <a:moveTo>
                  <a:pt x="367" y="1"/>
                </a:moveTo>
                <a:cubicBezTo>
                  <a:pt x="301" y="34"/>
                  <a:pt x="267" y="301"/>
                  <a:pt x="201" y="635"/>
                </a:cubicBezTo>
                <a:cubicBezTo>
                  <a:pt x="101" y="968"/>
                  <a:pt x="0" y="1202"/>
                  <a:pt x="67" y="1235"/>
                </a:cubicBezTo>
                <a:cubicBezTo>
                  <a:pt x="69" y="1237"/>
                  <a:pt x="72" y="1238"/>
                  <a:pt x="76" y="1238"/>
                </a:cubicBezTo>
                <a:cubicBezTo>
                  <a:pt x="126" y="1238"/>
                  <a:pt x="307" y="1012"/>
                  <a:pt x="401" y="668"/>
                </a:cubicBezTo>
                <a:cubicBezTo>
                  <a:pt x="501" y="301"/>
                  <a:pt x="434" y="1"/>
                  <a:pt x="367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" name="Google Shape;1917;p44">
            <a:extLst>
              <a:ext uri="{FF2B5EF4-FFF2-40B4-BE49-F238E27FC236}">
                <a16:creationId xmlns:a16="http://schemas.microsoft.com/office/drawing/2014/main" id="{9F1365DB-6837-4771-AE89-9306FC3E6A12}"/>
              </a:ext>
            </a:extLst>
          </p:cNvPr>
          <p:cNvSpPr/>
          <p:nvPr/>
        </p:nvSpPr>
        <p:spPr>
          <a:xfrm>
            <a:off x="8693182" y="4007995"/>
            <a:ext cx="10691" cy="25862"/>
          </a:xfrm>
          <a:custGeom>
            <a:avLst/>
            <a:gdLst/>
            <a:ahLst/>
            <a:cxnLst/>
            <a:rect l="l" t="t" r="r" b="b"/>
            <a:pathLst>
              <a:path w="568" h="1374" extrusionOk="0">
                <a:moveTo>
                  <a:pt x="45" y="1"/>
                </a:moveTo>
                <a:cubicBezTo>
                  <a:pt x="41" y="1"/>
                  <a:pt x="37" y="2"/>
                  <a:pt x="34" y="3"/>
                </a:cubicBezTo>
                <a:cubicBezTo>
                  <a:pt x="0" y="3"/>
                  <a:pt x="34" y="337"/>
                  <a:pt x="167" y="704"/>
                </a:cubicBezTo>
                <a:cubicBezTo>
                  <a:pt x="294" y="1084"/>
                  <a:pt x="451" y="1374"/>
                  <a:pt x="523" y="1374"/>
                </a:cubicBezTo>
                <a:cubicBezTo>
                  <a:pt x="527" y="1374"/>
                  <a:pt x="531" y="1373"/>
                  <a:pt x="534" y="1371"/>
                </a:cubicBezTo>
                <a:cubicBezTo>
                  <a:pt x="567" y="1338"/>
                  <a:pt x="534" y="1037"/>
                  <a:pt x="401" y="637"/>
                </a:cubicBezTo>
                <a:cubicBezTo>
                  <a:pt x="274" y="289"/>
                  <a:pt x="117" y="1"/>
                  <a:pt x="45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" name="Google Shape;1918;p44">
            <a:extLst>
              <a:ext uri="{FF2B5EF4-FFF2-40B4-BE49-F238E27FC236}">
                <a16:creationId xmlns:a16="http://schemas.microsoft.com/office/drawing/2014/main" id="{98F6958C-24C0-4F80-969F-33B354C00574}"/>
              </a:ext>
            </a:extLst>
          </p:cNvPr>
          <p:cNvSpPr/>
          <p:nvPr/>
        </p:nvSpPr>
        <p:spPr>
          <a:xfrm>
            <a:off x="8686896" y="4141108"/>
            <a:ext cx="16357" cy="27744"/>
          </a:xfrm>
          <a:custGeom>
            <a:avLst/>
            <a:gdLst/>
            <a:ahLst/>
            <a:cxnLst/>
            <a:rect l="l" t="t" r="r" b="b"/>
            <a:pathLst>
              <a:path w="869" h="1474" extrusionOk="0">
                <a:moveTo>
                  <a:pt x="823" y="1"/>
                </a:moveTo>
                <a:cubicBezTo>
                  <a:pt x="744" y="1"/>
                  <a:pt x="524" y="290"/>
                  <a:pt x="334" y="670"/>
                </a:cubicBezTo>
                <a:cubicBezTo>
                  <a:pt x="134" y="1104"/>
                  <a:pt x="1" y="1437"/>
                  <a:pt x="68" y="1471"/>
                </a:cubicBezTo>
                <a:cubicBezTo>
                  <a:pt x="69" y="1472"/>
                  <a:pt x="71" y="1473"/>
                  <a:pt x="73" y="1473"/>
                </a:cubicBezTo>
                <a:cubicBezTo>
                  <a:pt x="122" y="1473"/>
                  <a:pt x="344" y="1152"/>
                  <a:pt x="535" y="770"/>
                </a:cubicBezTo>
                <a:cubicBezTo>
                  <a:pt x="735" y="370"/>
                  <a:pt x="868" y="36"/>
                  <a:pt x="835" y="3"/>
                </a:cubicBezTo>
                <a:cubicBezTo>
                  <a:pt x="831" y="1"/>
                  <a:pt x="828" y="1"/>
                  <a:pt x="823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5" name="Google Shape;1919;p44">
            <a:extLst>
              <a:ext uri="{FF2B5EF4-FFF2-40B4-BE49-F238E27FC236}">
                <a16:creationId xmlns:a16="http://schemas.microsoft.com/office/drawing/2014/main" id="{E42B4BD4-D6F1-4706-BD96-92EE57CD9400}"/>
              </a:ext>
            </a:extLst>
          </p:cNvPr>
          <p:cNvSpPr/>
          <p:nvPr/>
        </p:nvSpPr>
        <p:spPr>
          <a:xfrm>
            <a:off x="8589583" y="4222101"/>
            <a:ext cx="12573" cy="25862"/>
          </a:xfrm>
          <a:custGeom>
            <a:avLst/>
            <a:gdLst/>
            <a:ahLst/>
            <a:cxnLst/>
            <a:rect l="l" t="t" r="r" b="b"/>
            <a:pathLst>
              <a:path w="668" h="1374" extrusionOk="0">
                <a:moveTo>
                  <a:pt x="74" y="1"/>
                </a:moveTo>
                <a:cubicBezTo>
                  <a:pt x="71" y="1"/>
                  <a:pt x="69" y="1"/>
                  <a:pt x="67" y="3"/>
                </a:cubicBezTo>
                <a:cubicBezTo>
                  <a:pt x="0" y="37"/>
                  <a:pt x="67" y="337"/>
                  <a:pt x="234" y="737"/>
                </a:cubicBezTo>
                <a:cubicBezTo>
                  <a:pt x="392" y="1085"/>
                  <a:pt x="551" y="1373"/>
                  <a:pt x="623" y="1373"/>
                </a:cubicBezTo>
                <a:cubicBezTo>
                  <a:pt x="627" y="1373"/>
                  <a:pt x="631" y="1373"/>
                  <a:pt x="634" y="1371"/>
                </a:cubicBezTo>
                <a:cubicBezTo>
                  <a:pt x="668" y="1371"/>
                  <a:pt x="601" y="1037"/>
                  <a:pt x="434" y="637"/>
                </a:cubicBezTo>
                <a:cubicBezTo>
                  <a:pt x="308" y="289"/>
                  <a:pt x="121" y="1"/>
                  <a:pt x="74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6" name="Google Shape;1920;p44">
            <a:extLst>
              <a:ext uri="{FF2B5EF4-FFF2-40B4-BE49-F238E27FC236}">
                <a16:creationId xmlns:a16="http://schemas.microsoft.com/office/drawing/2014/main" id="{F5A76EA1-DD7D-408B-BF96-6C46FE308B56}"/>
              </a:ext>
            </a:extLst>
          </p:cNvPr>
          <p:cNvSpPr/>
          <p:nvPr/>
        </p:nvSpPr>
        <p:spPr>
          <a:xfrm>
            <a:off x="8491010" y="4276780"/>
            <a:ext cx="14456" cy="3783"/>
          </a:xfrm>
          <a:custGeom>
            <a:avLst/>
            <a:gdLst/>
            <a:ahLst/>
            <a:cxnLst/>
            <a:rect l="l" t="t" r="r" b="b"/>
            <a:pathLst>
              <a:path w="768" h="201" extrusionOk="0">
                <a:moveTo>
                  <a:pt x="367" y="0"/>
                </a:moveTo>
                <a:cubicBezTo>
                  <a:pt x="167" y="0"/>
                  <a:pt x="0" y="34"/>
                  <a:pt x="0" y="100"/>
                </a:cubicBezTo>
                <a:cubicBezTo>
                  <a:pt x="0" y="167"/>
                  <a:pt x="167" y="200"/>
                  <a:pt x="367" y="200"/>
                </a:cubicBezTo>
                <a:cubicBezTo>
                  <a:pt x="601" y="200"/>
                  <a:pt x="768" y="167"/>
                  <a:pt x="768" y="100"/>
                </a:cubicBezTo>
                <a:cubicBezTo>
                  <a:pt x="768" y="34"/>
                  <a:pt x="601" y="0"/>
                  <a:pt x="367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7" name="Google Shape;1921;p44">
            <a:extLst>
              <a:ext uri="{FF2B5EF4-FFF2-40B4-BE49-F238E27FC236}">
                <a16:creationId xmlns:a16="http://schemas.microsoft.com/office/drawing/2014/main" id="{71091690-9A5E-49AC-BB96-F54CC492F4F2}"/>
              </a:ext>
            </a:extLst>
          </p:cNvPr>
          <p:cNvSpPr/>
          <p:nvPr/>
        </p:nvSpPr>
        <p:spPr>
          <a:xfrm>
            <a:off x="8553802" y="4383447"/>
            <a:ext cx="7548" cy="21439"/>
          </a:xfrm>
          <a:custGeom>
            <a:avLst/>
            <a:gdLst/>
            <a:ahLst/>
            <a:cxnLst/>
            <a:rect l="l" t="t" r="r" b="b"/>
            <a:pathLst>
              <a:path w="401" h="1139" extrusionOk="0">
                <a:moveTo>
                  <a:pt x="47" y="1"/>
                </a:moveTo>
                <a:cubicBezTo>
                  <a:pt x="42" y="1"/>
                  <a:pt x="38" y="2"/>
                  <a:pt x="33" y="4"/>
                </a:cubicBezTo>
                <a:cubicBezTo>
                  <a:pt x="0" y="4"/>
                  <a:pt x="0" y="271"/>
                  <a:pt x="100" y="604"/>
                </a:cubicBezTo>
                <a:cubicBezTo>
                  <a:pt x="167" y="905"/>
                  <a:pt x="300" y="1138"/>
                  <a:pt x="334" y="1138"/>
                </a:cubicBezTo>
                <a:cubicBezTo>
                  <a:pt x="400" y="1105"/>
                  <a:pt x="400" y="838"/>
                  <a:pt x="300" y="538"/>
                </a:cubicBezTo>
                <a:cubicBezTo>
                  <a:pt x="207" y="225"/>
                  <a:pt x="113" y="1"/>
                  <a:pt x="47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8" name="Google Shape;1922;p44">
            <a:extLst>
              <a:ext uri="{FF2B5EF4-FFF2-40B4-BE49-F238E27FC236}">
                <a16:creationId xmlns:a16="http://schemas.microsoft.com/office/drawing/2014/main" id="{CE04A9A9-D946-4E5A-806D-BC1681DA7D96}"/>
              </a:ext>
            </a:extLst>
          </p:cNvPr>
          <p:cNvSpPr/>
          <p:nvPr/>
        </p:nvSpPr>
        <p:spPr>
          <a:xfrm>
            <a:off x="8489749" y="4348249"/>
            <a:ext cx="10691" cy="14644"/>
          </a:xfrm>
          <a:custGeom>
            <a:avLst/>
            <a:gdLst/>
            <a:ahLst/>
            <a:cxnLst/>
            <a:rect l="l" t="t" r="r" b="b"/>
            <a:pathLst>
              <a:path w="568" h="778" extrusionOk="0">
                <a:moveTo>
                  <a:pt x="512" y="1"/>
                </a:moveTo>
                <a:cubicBezTo>
                  <a:pt x="440" y="1"/>
                  <a:pt x="321" y="127"/>
                  <a:pt x="201" y="306"/>
                </a:cubicBezTo>
                <a:cubicBezTo>
                  <a:pt x="67" y="540"/>
                  <a:pt x="1" y="740"/>
                  <a:pt x="67" y="773"/>
                </a:cubicBezTo>
                <a:cubicBezTo>
                  <a:pt x="70" y="776"/>
                  <a:pt x="74" y="777"/>
                  <a:pt x="78" y="777"/>
                </a:cubicBezTo>
                <a:cubicBezTo>
                  <a:pt x="124" y="777"/>
                  <a:pt x="246" y="622"/>
                  <a:pt x="368" y="440"/>
                </a:cubicBezTo>
                <a:cubicBezTo>
                  <a:pt x="534" y="206"/>
                  <a:pt x="568" y="6"/>
                  <a:pt x="534" y="6"/>
                </a:cubicBezTo>
                <a:cubicBezTo>
                  <a:pt x="528" y="3"/>
                  <a:pt x="520" y="1"/>
                  <a:pt x="512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" name="Google Shape;1923;p44">
            <a:extLst>
              <a:ext uri="{FF2B5EF4-FFF2-40B4-BE49-F238E27FC236}">
                <a16:creationId xmlns:a16="http://schemas.microsoft.com/office/drawing/2014/main" id="{9417AFBA-FFF6-4308-9596-A16FFD6FF01D}"/>
              </a:ext>
            </a:extLst>
          </p:cNvPr>
          <p:cNvSpPr/>
          <p:nvPr/>
        </p:nvSpPr>
        <p:spPr>
          <a:xfrm>
            <a:off x="8485363" y="4477014"/>
            <a:ext cx="5666" cy="24563"/>
          </a:xfrm>
          <a:custGeom>
            <a:avLst/>
            <a:gdLst/>
            <a:ahLst/>
            <a:cxnLst/>
            <a:rect l="l" t="t" r="r" b="b"/>
            <a:pathLst>
              <a:path w="301" h="1305" extrusionOk="0">
                <a:moveTo>
                  <a:pt x="77" y="1"/>
                </a:moveTo>
                <a:cubicBezTo>
                  <a:pt x="74" y="1"/>
                  <a:pt x="70" y="1"/>
                  <a:pt x="67" y="3"/>
                </a:cubicBezTo>
                <a:cubicBezTo>
                  <a:pt x="0" y="3"/>
                  <a:pt x="0" y="303"/>
                  <a:pt x="34" y="670"/>
                </a:cubicBezTo>
                <a:cubicBezTo>
                  <a:pt x="67" y="1037"/>
                  <a:pt x="167" y="1304"/>
                  <a:pt x="234" y="1304"/>
                </a:cubicBezTo>
                <a:cubicBezTo>
                  <a:pt x="267" y="1304"/>
                  <a:pt x="300" y="1004"/>
                  <a:pt x="234" y="637"/>
                </a:cubicBezTo>
                <a:cubicBezTo>
                  <a:pt x="202" y="289"/>
                  <a:pt x="140" y="1"/>
                  <a:pt x="77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" name="Google Shape;3016;p59">
            <a:extLst>
              <a:ext uri="{FF2B5EF4-FFF2-40B4-BE49-F238E27FC236}">
                <a16:creationId xmlns:a16="http://schemas.microsoft.com/office/drawing/2014/main" id="{39BBAE79-3AE1-4646-8ADD-FE782197B959}"/>
              </a:ext>
            </a:extLst>
          </p:cNvPr>
          <p:cNvSpPr/>
          <p:nvPr/>
        </p:nvSpPr>
        <p:spPr>
          <a:xfrm rot="16678391">
            <a:off x="-976395" y="86790"/>
            <a:ext cx="5863850" cy="7432082"/>
          </a:xfrm>
          <a:custGeom>
            <a:avLst/>
            <a:gdLst/>
            <a:ahLst/>
            <a:cxnLst/>
            <a:rect l="l" t="t" r="r" b="b"/>
            <a:pathLst>
              <a:path w="104663" h="109762" extrusionOk="0">
                <a:moveTo>
                  <a:pt x="61492" y="0"/>
                </a:moveTo>
                <a:cubicBezTo>
                  <a:pt x="50465" y="0"/>
                  <a:pt x="40621" y="9146"/>
                  <a:pt x="32052" y="15324"/>
                </a:cubicBezTo>
                <a:cubicBezTo>
                  <a:pt x="19882" y="24104"/>
                  <a:pt x="10169" y="35842"/>
                  <a:pt x="3800" y="49422"/>
                </a:cubicBezTo>
                <a:cubicBezTo>
                  <a:pt x="1639" y="54040"/>
                  <a:pt x="1" y="59795"/>
                  <a:pt x="2913" y="63981"/>
                </a:cubicBezTo>
                <a:cubicBezTo>
                  <a:pt x="5239" y="67321"/>
                  <a:pt x="9616" y="68315"/>
                  <a:pt x="13780" y="68315"/>
                </a:cubicBezTo>
                <a:cubicBezTo>
                  <a:pt x="14380" y="68315"/>
                  <a:pt x="14976" y="68295"/>
                  <a:pt x="15560" y="68257"/>
                </a:cubicBezTo>
                <a:cubicBezTo>
                  <a:pt x="18177" y="68104"/>
                  <a:pt x="20852" y="67736"/>
                  <a:pt x="23463" y="67736"/>
                </a:cubicBezTo>
                <a:cubicBezTo>
                  <a:pt x="25504" y="67736"/>
                  <a:pt x="27507" y="67961"/>
                  <a:pt x="29413" y="68690"/>
                </a:cubicBezTo>
                <a:cubicBezTo>
                  <a:pt x="35510" y="71055"/>
                  <a:pt x="38626" y="77789"/>
                  <a:pt x="40287" y="84112"/>
                </a:cubicBezTo>
                <a:cubicBezTo>
                  <a:pt x="41925" y="90413"/>
                  <a:pt x="42857" y="97260"/>
                  <a:pt x="46883" y="102401"/>
                </a:cubicBezTo>
                <a:cubicBezTo>
                  <a:pt x="50905" y="107554"/>
                  <a:pt x="57119" y="109761"/>
                  <a:pt x="63668" y="109761"/>
                </a:cubicBezTo>
                <a:cubicBezTo>
                  <a:pt x="69898" y="109761"/>
                  <a:pt x="76430" y="107763"/>
                  <a:pt x="81664" y="104403"/>
                </a:cubicBezTo>
                <a:cubicBezTo>
                  <a:pt x="95882" y="95236"/>
                  <a:pt x="104139" y="78198"/>
                  <a:pt x="104412" y="61274"/>
                </a:cubicBezTo>
                <a:cubicBezTo>
                  <a:pt x="104662" y="44327"/>
                  <a:pt x="97588" y="27767"/>
                  <a:pt x="86623" y="14846"/>
                </a:cubicBezTo>
                <a:cubicBezTo>
                  <a:pt x="81164" y="8431"/>
                  <a:pt x="74431" y="2608"/>
                  <a:pt x="66242" y="584"/>
                </a:cubicBezTo>
                <a:cubicBezTo>
                  <a:pt x="64635" y="183"/>
                  <a:pt x="63051" y="0"/>
                  <a:pt x="61492" y="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3 Arima Madurai Black" panose="00000A00000000000000" pitchFamily="2" charset="-93"/>
              <a:cs typeface="#9Slide03 Arima Madurai Black" panose="00000A00000000000000" pitchFamily="2" charset="-93"/>
              <a:sym typeface="Arial"/>
            </a:endParaRPr>
          </a:p>
        </p:txBody>
      </p:sp>
      <p:sp>
        <p:nvSpPr>
          <p:cNvPr id="151" name="TextBox 150">
            <a:extLst>
              <a:ext uri="{FF2B5EF4-FFF2-40B4-BE49-F238E27FC236}">
                <a16:creationId xmlns:a16="http://schemas.microsoft.com/office/drawing/2014/main" id="{60D7F8A7-E5B2-47B7-9F4D-D49FC95523F4}"/>
              </a:ext>
            </a:extLst>
          </p:cNvPr>
          <p:cNvSpPr txBox="1"/>
          <p:nvPr/>
        </p:nvSpPr>
        <p:spPr>
          <a:xfrm>
            <a:off x="894137" y="2372621"/>
            <a:ext cx="3751104" cy="157350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Từ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kinh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nghiệm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thực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tế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, làm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thế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nào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để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biết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vật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chuyển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động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nhanh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hay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chậm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313047476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6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4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3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9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5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1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4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0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6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9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5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8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4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0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6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9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5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8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4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0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3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6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9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2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5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8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1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4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7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0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3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6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9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2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5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8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4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0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3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6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9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2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5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8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1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4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7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0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3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6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9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2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5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8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1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4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7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0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3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6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9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5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8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1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4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0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3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6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9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2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5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8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1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4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7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0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3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6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9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2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5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8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1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2" fill="hold">
                      <p:stCondLst>
                        <p:cond delay="indefinite"/>
                      </p:stCondLst>
                      <p:childTnLst>
                        <p:par>
                          <p:cTn id="423" fill="hold">
                            <p:stCondLst>
                              <p:cond delay="0"/>
                            </p:stCondLst>
                            <p:childTnLst>
                              <p:par>
                                <p:cTn id="42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4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6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  <p:bldP spid="58" grpId="0" animBg="1"/>
      <p:bldP spid="59" grpId="0" animBg="1"/>
      <p:bldP spid="60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66" grpId="0" animBg="1"/>
      <p:bldP spid="67" grpId="0" animBg="1"/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6" grpId="0" animBg="1"/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85" grpId="0" animBg="1"/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94" grpId="0" animBg="1"/>
      <p:bldP spid="95" grpId="0" animBg="1"/>
      <p:bldP spid="96" grpId="0" animBg="1"/>
      <p:bldP spid="97" grpId="0" animBg="1"/>
      <p:bldP spid="98" grpId="0" animBg="1"/>
      <p:bldP spid="99" grpId="0" animBg="1"/>
      <p:bldP spid="100" grpId="0" animBg="1"/>
      <p:bldP spid="101" grpId="0" animBg="1"/>
      <p:bldP spid="102" grpId="0" animBg="1"/>
      <p:bldP spid="103" grpId="0" animBg="1"/>
      <p:bldP spid="104" grpId="0" animBg="1"/>
      <p:bldP spid="105" grpId="0" animBg="1"/>
      <p:bldP spid="106" grpId="0" animBg="1"/>
      <p:bldP spid="107" grpId="0" animBg="1"/>
      <p:bldP spid="108" grpId="0" animBg="1"/>
      <p:bldP spid="109" grpId="0" animBg="1"/>
      <p:bldP spid="110" grpId="0" animBg="1"/>
      <p:bldP spid="111" grpId="0" animBg="1"/>
      <p:bldP spid="112" grpId="0" animBg="1"/>
      <p:bldP spid="113" grpId="0" animBg="1"/>
      <p:bldP spid="114" grpId="0" animBg="1"/>
      <p:bldP spid="115" grpId="0" animBg="1"/>
      <p:bldP spid="116" grpId="0" animBg="1"/>
      <p:bldP spid="117" grpId="0" animBg="1"/>
      <p:bldP spid="118" grpId="0" animBg="1"/>
      <p:bldP spid="119" grpId="0" animBg="1"/>
      <p:bldP spid="120" grpId="0" animBg="1"/>
      <p:bldP spid="121" grpId="0" animBg="1"/>
      <p:bldP spid="122" grpId="0" animBg="1"/>
      <p:bldP spid="123" grpId="0" animBg="1"/>
      <p:bldP spid="124" grpId="0" animBg="1"/>
      <p:bldP spid="125" grpId="0" animBg="1"/>
      <p:bldP spid="126" grpId="0" animBg="1"/>
      <p:bldP spid="127" grpId="0" animBg="1"/>
      <p:bldP spid="128" grpId="0" animBg="1"/>
      <p:bldP spid="129" grpId="0" animBg="1"/>
      <p:bldP spid="130" grpId="0" animBg="1"/>
      <p:bldP spid="131" grpId="0" animBg="1"/>
      <p:bldP spid="132" grpId="0" animBg="1"/>
      <p:bldP spid="133" grpId="0" animBg="1"/>
      <p:bldP spid="134" grpId="0" animBg="1"/>
      <p:bldP spid="135" grpId="0" animBg="1"/>
      <p:bldP spid="136" grpId="0" animBg="1"/>
      <p:bldP spid="137" grpId="0" animBg="1"/>
      <p:bldP spid="138" grpId="0" animBg="1"/>
      <p:bldP spid="139" grpId="0" animBg="1"/>
      <p:bldP spid="140" grpId="0" animBg="1"/>
      <p:bldP spid="141" grpId="0" animBg="1"/>
      <p:bldP spid="142" grpId="0" animBg="1"/>
      <p:bldP spid="143" grpId="0" animBg="1"/>
      <p:bldP spid="144" grpId="0" animBg="1"/>
      <p:bldP spid="145" grpId="0" animBg="1"/>
      <p:bldP spid="146" grpId="0" animBg="1"/>
      <p:bldP spid="147" grpId="0" animBg="1"/>
      <p:bldP spid="148" grpId="0" animBg="1"/>
      <p:bldP spid="149" grpId="0" animBg="1"/>
      <p:bldP spid="151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6">
            <a:extLst>
              <a:ext uri="{FF2B5EF4-FFF2-40B4-BE49-F238E27FC236}">
                <a16:creationId xmlns:a16="http://schemas.microsoft.com/office/drawing/2014/main" id="{7220359C-2E1B-4A0B-B8B8-49C6FABFAD7C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9251" y="986693"/>
            <a:ext cx="2895600" cy="2171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7" name="Picture 8" descr="Road trip GIFs - Get the best gif on GIFER">
            <a:extLst>
              <a:ext uri="{FF2B5EF4-FFF2-40B4-BE49-F238E27FC236}">
                <a16:creationId xmlns:a16="http://schemas.microsoft.com/office/drawing/2014/main" id="{7B2B0E84-0999-4E8D-B73F-592A99D28D38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24465" y="552685"/>
            <a:ext cx="2895600" cy="24323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8" name="Picture 12" descr="Sleighed it | Christmas graphics, Christmas illustration, Creative art">
            <a:extLst>
              <a:ext uri="{FF2B5EF4-FFF2-40B4-BE49-F238E27FC236}">
                <a16:creationId xmlns:a16="http://schemas.microsoft.com/office/drawing/2014/main" id="{B7C86525-2E8D-4816-B757-2C6856E9D379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54037" y="907269"/>
            <a:ext cx="2750755" cy="20630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9" name="Google Shape;1924;p44">
            <a:extLst>
              <a:ext uri="{FF2B5EF4-FFF2-40B4-BE49-F238E27FC236}">
                <a16:creationId xmlns:a16="http://schemas.microsoft.com/office/drawing/2014/main" id="{C71E0EE1-D638-4367-973C-4068F2009C64}"/>
              </a:ext>
            </a:extLst>
          </p:cNvPr>
          <p:cNvSpPr txBox="1">
            <a:spLocks/>
          </p:cNvSpPr>
          <p:nvPr/>
        </p:nvSpPr>
        <p:spPr>
          <a:xfrm>
            <a:off x="532955" y="2970335"/>
            <a:ext cx="2094741" cy="9998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139700" indent="0" algn="ctr">
              <a:lnSpc>
                <a:spcPct val="150000"/>
              </a:lnSpc>
              <a:buNone/>
            </a:pP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Tốc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độ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của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ôtô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là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36 km/h</a:t>
            </a:r>
            <a:endParaRPr lang="vi-VN" sz="2000" b="0" i="0" dirty="0">
              <a:solidFill>
                <a:schemeClr val="accent5">
                  <a:lumMod val="25000"/>
                </a:schemeClr>
              </a:solidFill>
              <a:effectLst/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</p:txBody>
      </p:sp>
      <p:sp>
        <p:nvSpPr>
          <p:cNvPr id="40" name="Google Shape;1924;p44">
            <a:extLst>
              <a:ext uri="{FF2B5EF4-FFF2-40B4-BE49-F238E27FC236}">
                <a16:creationId xmlns:a16="http://schemas.microsoft.com/office/drawing/2014/main" id="{361289F9-EAA5-49F6-A17F-241BA9073567}"/>
              </a:ext>
            </a:extLst>
          </p:cNvPr>
          <p:cNvSpPr txBox="1">
            <a:spLocks/>
          </p:cNvSpPr>
          <p:nvPr/>
        </p:nvSpPr>
        <p:spPr>
          <a:xfrm>
            <a:off x="3448258" y="2984989"/>
            <a:ext cx="2477586" cy="9998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139700" indent="0" algn="ctr">
              <a:lnSpc>
                <a:spcPct val="150000"/>
              </a:lnSpc>
              <a:buNone/>
            </a:pP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Tốc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độ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của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xe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đạp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là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10,8 km/h</a:t>
            </a:r>
            <a:endParaRPr lang="vi-VN" sz="2000" b="0" i="0" dirty="0">
              <a:solidFill>
                <a:schemeClr val="accent5">
                  <a:lumMod val="25000"/>
                </a:schemeClr>
              </a:solidFill>
              <a:effectLst/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</p:txBody>
      </p:sp>
      <p:sp>
        <p:nvSpPr>
          <p:cNvPr id="41" name="Google Shape;1924;p44">
            <a:extLst>
              <a:ext uri="{FF2B5EF4-FFF2-40B4-BE49-F238E27FC236}">
                <a16:creationId xmlns:a16="http://schemas.microsoft.com/office/drawing/2014/main" id="{4EC54018-C939-46B4-8870-CEB0D4E03823}"/>
              </a:ext>
            </a:extLst>
          </p:cNvPr>
          <p:cNvSpPr txBox="1">
            <a:spLocks/>
          </p:cNvSpPr>
          <p:nvPr/>
        </p:nvSpPr>
        <p:spPr>
          <a:xfrm>
            <a:off x="6456071" y="2970334"/>
            <a:ext cx="2617867" cy="9998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139700" indent="0" algn="ctr">
              <a:lnSpc>
                <a:spcPct val="150000"/>
              </a:lnSpc>
              <a:buNone/>
            </a:pP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Tốc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độ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của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tàu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hỏa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là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10 m/s</a:t>
            </a:r>
            <a:endParaRPr lang="vi-VN" sz="2000" b="0" i="0" dirty="0">
              <a:solidFill>
                <a:schemeClr val="accent5">
                  <a:lumMod val="25000"/>
                </a:schemeClr>
              </a:solidFill>
              <a:effectLst/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</p:txBody>
      </p:sp>
      <p:sp>
        <p:nvSpPr>
          <p:cNvPr id="42" name="Google Shape;1924;p44">
            <a:extLst>
              <a:ext uri="{FF2B5EF4-FFF2-40B4-BE49-F238E27FC236}">
                <a16:creationId xmlns:a16="http://schemas.microsoft.com/office/drawing/2014/main" id="{763CE864-B6B1-4D36-B075-C635FFC0308E}"/>
              </a:ext>
            </a:extLst>
          </p:cNvPr>
          <p:cNvSpPr txBox="1">
            <a:spLocks/>
          </p:cNvSpPr>
          <p:nvPr/>
        </p:nvSpPr>
        <p:spPr>
          <a:xfrm>
            <a:off x="1303953" y="4090874"/>
            <a:ext cx="6766196" cy="9998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139700" indent="0" algn="ctr">
              <a:lnSpc>
                <a:spcPct val="150000"/>
              </a:lnSpc>
              <a:buNone/>
            </a:pPr>
            <a:r>
              <a:rPr lang="en-US" sz="2400" dirty="0" err="1">
                <a:solidFill>
                  <a:srgbClr val="16433D"/>
                </a:solidFill>
                <a:latin typeface="Merriweather" panose="00000500000000000000" pitchFamily="2" charset="-93"/>
                <a:cs typeface="#9Slide03 Arima Madurai Black" panose="00000A00000000000000" pitchFamily="2" charset="-93"/>
              </a:rPr>
              <a:t>Chuyển</a:t>
            </a:r>
            <a:r>
              <a:rPr lang="en-US" sz="2400" dirty="0">
                <a:solidFill>
                  <a:srgbClr val="16433D"/>
                </a:solidFill>
                <a:latin typeface="Merriweather" panose="000005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16433D"/>
                </a:solidFill>
                <a:latin typeface="Merriweather" panose="00000500000000000000" pitchFamily="2" charset="-93"/>
                <a:cs typeface="#9Slide03 Arima Madurai Black" panose="00000A00000000000000" pitchFamily="2" charset="-93"/>
              </a:rPr>
              <a:t>động</a:t>
            </a:r>
            <a:r>
              <a:rPr lang="en-US" sz="2400" dirty="0">
                <a:solidFill>
                  <a:srgbClr val="16433D"/>
                </a:solidFill>
                <a:latin typeface="Merriweather" panose="000005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16433D"/>
                </a:solidFill>
                <a:latin typeface="Merriweather" panose="00000500000000000000" pitchFamily="2" charset="-93"/>
                <a:cs typeface="#9Slide03 Arima Madurai Black" panose="00000A00000000000000" pitchFamily="2" charset="-93"/>
              </a:rPr>
              <a:t>nào</a:t>
            </a:r>
            <a:r>
              <a:rPr lang="en-US" sz="2400" dirty="0">
                <a:solidFill>
                  <a:srgbClr val="16433D"/>
                </a:solidFill>
                <a:latin typeface="Merriweather" panose="000005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16433D"/>
                </a:solidFill>
                <a:latin typeface="Merriweather" panose="00000500000000000000" pitchFamily="2" charset="-93"/>
                <a:cs typeface="#9Slide03 Arima Madurai Black" panose="00000A00000000000000" pitchFamily="2" charset="-93"/>
              </a:rPr>
              <a:t>nhanh</a:t>
            </a:r>
            <a:r>
              <a:rPr lang="en-US" sz="2400" dirty="0">
                <a:solidFill>
                  <a:srgbClr val="16433D"/>
                </a:solidFill>
                <a:latin typeface="Merriweather" panose="000005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16433D"/>
                </a:solidFill>
                <a:latin typeface="Merriweather" panose="00000500000000000000" pitchFamily="2" charset="-93"/>
                <a:cs typeface="#9Slide03 Arima Madurai Black" panose="00000A00000000000000" pitchFamily="2" charset="-93"/>
              </a:rPr>
              <a:t>nhất</a:t>
            </a:r>
            <a:r>
              <a:rPr lang="en-US" sz="2400" dirty="0">
                <a:solidFill>
                  <a:srgbClr val="16433D"/>
                </a:solidFill>
                <a:latin typeface="Merriweather" panose="00000500000000000000" pitchFamily="2" charset="-93"/>
                <a:cs typeface="#9Slide03 Arima Madurai Black" panose="00000A00000000000000" pitchFamily="2" charset="-93"/>
              </a:rPr>
              <a:t>, </a:t>
            </a:r>
            <a:r>
              <a:rPr lang="en-US" sz="2400" dirty="0" err="1">
                <a:solidFill>
                  <a:srgbClr val="16433D"/>
                </a:solidFill>
                <a:latin typeface="Merriweather" panose="00000500000000000000" pitchFamily="2" charset="-93"/>
                <a:cs typeface="#9Slide03 Arima Madurai Black" panose="00000A00000000000000" pitchFamily="2" charset="-93"/>
              </a:rPr>
              <a:t>chậm</a:t>
            </a:r>
            <a:r>
              <a:rPr lang="en-US" sz="2400" dirty="0">
                <a:solidFill>
                  <a:srgbClr val="16433D"/>
                </a:solidFill>
                <a:latin typeface="Merriweather" panose="000005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16433D"/>
                </a:solidFill>
                <a:latin typeface="Merriweather" panose="00000500000000000000" pitchFamily="2" charset="-93"/>
                <a:cs typeface="#9Slide03 Arima Madurai Black" panose="00000A00000000000000" pitchFamily="2" charset="-93"/>
              </a:rPr>
              <a:t>nhất</a:t>
            </a:r>
            <a:r>
              <a:rPr lang="en-US" sz="2400" dirty="0">
                <a:solidFill>
                  <a:srgbClr val="16433D"/>
                </a:solidFill>
                <a:latin typeface="Merriweather" panose="00000500000000000000" pitchFamily="2" charset="-93"/>
                <a:cs typeface="#9Slide03 Arima Madurai Black" panose="00000A00000000000000" pitchFamily="2" charset="-93"/>
              </a:rPr>
              <a:t>?</a:t>
            </a:r>
            <a:endParaRPr lang="vi-VN" sz="2400" b="0" i="0" dirty="0">
              <a:solidFill>
                <a:srgbClr val="16433D"/>
              </a:solidFill>
              <a:effectLst/>
              <a:latin typeface="Merriweather" panose="00000500000000000000" pitchFamily="2" charset="-93"/>
              <a:cs typeface="#9Slide03 Arima Madurai Black" panose="00000A00000000000000" pitchFamily="2" charset="-93"/>
            </a:endParaRPr>
          </a:p>
        </p:txBody>
      </p:sp>
    </p:spTree>
    <p:extLst>
      <p:ext uri="{BB962C8B-B14F-4D97-AF65-F5344CB8AC3E}">
        <p14:creationId xmlns:p14="http://schemas.microsoft.com/office/powerpoint/2010/main" val="288895297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6">
            <a:extLst>
              <a:ext uri="{FF2B5EF4-FFF2-40B4-BE49-F238E27FC236}">
                <a16:creationId xmlns:a16="http://schemas.microsoft.com/office/drawing/2014/main" id="{7220359C-2E1B-4A0B-B8B8-49C6FABFAD7C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2912" y="584944"/>
            <a:ext cx="2489053" cy="18667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7" name="Picture 8" descr="Road trip GIFs - Get the best gif on GIFER">
            <a:extLst>
              <a:ext uri="{FF2B5EF4-FFF2-40B4-BE49-F238E27FC236}">
                <a16:creationId xmlns:a16="http://schemas.microsoft.com/office/drawing/2014/main" id="{7B2B0E84-0999-4E8D-B73F-592A99D28D38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591788" y="222550"/>
            <a:ext cx="2489052" cy="20908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8" name="Picture 12" descr="Sleighed it | Christmas graphics, Christmas illustration, Creative art">
            <a:extLst>
              <a:ext uri="{FF2B5EF4-FFF2-40B4-BE49-F238E27FC236}">
                <a16:creationId xmlns:a16="http://schemas.microsoft.com/office/drawing/2014/main" id="{B7C86525-2E8D-4816-B757-2C6856E9D379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54037" y="501777"/>
            <a:ext cx="2364544" cy="17734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39" name="Google Shape;1924;p44">
                <a:extLst>
                  <a:ext uri="{FF2B5EF4-FFF2-40B4-BE49-F238E27FC236}">
                    <a16:creationId xmlns:a16="http://schemas.microsoft.com/office/drawing/2014/main" id="{C71E0EE1-D638-4367-973C-4068F2009C64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591788" y="2365625"/>
                <a:ext cx="2477586" cy="121871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t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L="457200" marR="0" lvl="0" indent="-31750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accent2"/>
                  </a:buClr>
                  <a:buSzPts val="1400"/>
                  <a:buFont typeface="Montserrat"/>
                  <a:buChar char="●"/>
                  <a:defRPr sz="1400" b="0" i="0" u="none" strike="noStrike" cap="none">
                    <a:solidFill>
                      <a:schemeClr val="accent2"/>
                    </a:solidFill>
                    <a:latin typeface="Montserrat"/>
                    <a:ea typeface="Montserrat"/>
                    <a:cs typeface="Montserrat"/>
                    <a:sym typeface="Montserrat"/>
                  </a:defRPr>
                </a:lvl1pPr>
                <a:lvl2pPr marL="914400" marR="0" lvl="1" indent="-317500" algn="ctr" rtl="0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2"/>
                  </a:buClr>
                  <a:buSzPts val="1400"/>
                  <a:buFont typeface="Montserrat"/>
                  <a:buChar char="○"/>
                  <a:defRPr sz="1400" b="0" i="0" u="none" strike="noStrike" cap="none">
                    <a:solidFill>
                      <a:schemeClr val="dk2"/>
                    </a:solidFill>
                    <a:latin typeface="Montserrat"/>
                    <a:ea typeface="Montserrat"/>
                    <a:cs typeface="Montserrat"/>
                    <a:sym typeface="Montserrat"/>
                  </a:defRPr>
                </a:lvl2pPr>
                <a:lvl3pPr marL="1371600" marR="0" lvl="2" indent="-317500" algn="ctr" rtl="0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2"/>
                  </a:buClr>
                  <a:buSzPts val="1400"/>
                  <a:buFont typeface="Montserrat"/>
                  <a:buChar char="■"/>
                  <a:defRPr sz="1400" b="0" i="0" u="none" strike="noStrike" cap="none">
                    <a:solidFill>
                      <a:schemeClr val="dk2"/>
                    </a:solidFill>
                    <a:latin typeface="Montserrat"/>
                    <a:ea typeface="Montserrat"/>
                    <a:cs typeface="Montserrat"/>
                    <a:sym typeface="Montserrat"/>
                  </a:defRPr>
                </a:lvl3pPr>
                <a:lvl4pPr marL="1828800" marR="0" lvl="3" indent="-317500" algn="ctr" rtl="0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2"/>
                  </a:buClr>
                  <a:buSzPts val="1400"/>
                  <a:buFont typeface="Montserrat"/>
                  <a:buChar char="●"/>
                  <a:defRPr sz="1400" b="0" i="0" u="none" strike="noStrike" cap="none">
                    <a:solidFill>
                      <a:schemeClr val="dk2"/>
                    </a:solidFill>
                    <a:latin typeface="Montserrat"/>
                    <a:ea typeface="Montserrat"/>
                    <a:cs typeface="Montserrat"/>
                    <a:sym typeface="Montserrat"/>
                  </a:defRPr>
                </a:lvl4pPr>
                <a:lvl5pPr marL="2286000" marR="0" lvl="4" indent="-317500" algn="ctr" rtl="0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2"/>
                  </a:buClr>
                  <a:buSzPts val="1400"/>
                  <a:buFont typeface="Montserrat"/>
                  <a:buChar char="○"/>
                  <a:defRPr sz="1400" b="0" i="0" u="none" strike="noStrike" cap="none">
                    <a:solidFill>
                      <a:schemeClr val="dk2"/>
                    </a:solidFill>
                    <a:latin typeface="Montserrat"/>
                    <a:ea typeface="Montserrat"/>
                    <a:cs typeface="Montserrat"/>
                    <a:sym typeface="Montserrat"/>
                  </a:defRPr>
                </a:lvl5pPr>
                <a:lvl6pPr marL="2743200" marR="0" lvl="5" indent="-317500" algn="ctr" rtl="0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2"/>
                  </a:buClr>
                  <a:buSzPts val="1400"/>
                  <a:buFont typeface="Montserrat"/>
                  <a:buChar char="■"/>
                  <a:defRPr sz="1400" b="0" i="0" u="none" strike="noStrike" cap="none">
                    <a:solidFill>
                      <a:schemeClr val="dk2"/>
                    </a:solidFill>
                    <a:latin typeface="Montserrat"/>
                    <a:ea typeface="Montserrat"/>
                    <a:cs typeface="Montserrat"/>
                    <a:sym typeface="Montserrat"/>
                  </a:defRPr>
                </a:lvl6pPr>
                <a:lvl7pPr marL="3200400" marR="0" lvl="6" indent="-317500" algn="ctr" rtl="0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2"/>
                  </a:buClr>
                  <a:buSzPts val="1400"/>
                  <a:buFont typeface="Montserrat"/>
                  <a:buChar char="●"/>
                  <a:defRPr sz="1400" b="0" i="0" u="none" strike="noStrike" cap="none">
                    <a:solidFill>
                      <a:schemeClr val="dk2"/>
                    </a:solidFill>
                    <a:latin typeface="Montserrat"/>
                    <a:ea typeface="Montserrat"/>
                    <a:cs typeface="Montserrat"/>
                    <a:sym typeface="Montserrat"/>
                  </a:defRPr>
                </a:lvl7pPr>
                <a:lvl8pPr marL="3657600" marR="0" lvl="7" indent="-317500" algn="ctr" rtl="0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2"/>
                  </a:buClr>
                  <a:buSzPts val="1400"/>
                  <a:buFont typeface="Montserrat"/>
                  <a:buChar char="○"/>
                  <a:defRPr sz="1400" b="0" i="0" u="none" strike="noStrike" cap="none">
                    <a:solidFill>
                      <a:schemeClr val="dk2"/>
                    </a:solidFill>
                    <a:latin typeface="Montserrat"/>
                    <a:ea typeface="Montserrat"/>
                    <a:cs typeface="Montserrat"/>
                    <a:sym typeface="Montserrat"/>
                  </a:defRPr>
                </a:lvl8pPr>
                <a:lvl9pPr marL="4114800" marR="0" lvl="8" indent="-317500" algn="ctr" rtl="0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2"/>
                  </a:buClr>
                  <a:buSzPts val="1400"/>
                  <a:buFont typeface="Montserrat"/>
                  <a:buChar char="■"/>
                  <a:defRPr sz="1400" b="0" i="0" u="none" strike="noStrike" cap="none">
                    <a:solidFill>
                      <a:schemeClr val="dk2"/>
                    </a:solidFill>
                    <a:latin typeface="Montserrat"/>
                    <a:ea typeface="Montserrat"/>
                    <a:cs typeface="Montserrat"/>
                    <a:sym typeface="Montserrat"/>
                  </a:defRPr>
                </a:lvl9pPr>
              </a:lstStyle>
              <a:p>
                <a:pPr marL="139700" indent="0" algn="ctr">
                  <a:lnSpc>
                    <a:spcPct val="150000"/>
                  </a:lnSpc>
                  <a:buNone/>
                </a:pPr>
                <a:r>
                  <a:rPr lang="en-US" sz="2000" dirty="0">
                    <a:solidFill>
                      <a:schemeClr val="accent5">
                        <a:lumMod val="25000"/>
                      </a:schemeClr>
                    </a:solidFill>
                    <a:latin typeface="#9Slide03 Arima Madurai Black" panose="00000A00000000000000" pitchFamily="2" charset="-93"/>
                    <a:cs typeface="#9Slide03 Arima Madurai Black" panose="00000A00000000000000" pitchFamily="2" charset="-93"/>
                  </a:rPr>
                  <a:t>v = 36 km/h =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000" i="1" smtClean="0">
                            <a:solidFill>
                              <a:schemeClr val="accent5">
                                <a:lumMod val="25000"/>
                              </a:schemeClr>
                            </a:solidFill>
                            <a:latin typeface="Cambria Math" panose="02040503050406030204" pitchFamily="18" charset="0"/>
                            <a:cs typeface="#9Slide03 Arima Madurai Black" panose="00000A00000000000000" pitchFamily="2" charset="-93"/>
                          </a:rPr>
                        </m:ctrlPr>
                      </m:fPr>
                      <m:num>
                        <m:r>
                          <m:rPr>
                            <m:nor/>
                          </m:rPr>
                          <a:rPr lang="en-US" sz="2000" dirty="0">
                            <a:solidFill>
                              <a:schemeClr val="accent5">
                                <a:lumMod val="25000"/>
                              </a:schemeClr>
                            </a:solidFill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</a:rPr>
                          <m:t>36000</m:t>
                        </m:r>
                      </m:num>
                      <m:den>
                        <m:r>
                          <m:rPr>
                            <m:nor/>
                          </m:rPr>
                          <a:rPr lang="en-US" sz="2000" dirty="0">
                            <a:solidFill>
                              <a:schemeClr val="accent5">
                                <a:lumMod val="25000"/>
                              </a:schemeClr>
                            </a:solidFill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</a:rPr>
                          <m:t>3600</m:t>
                        </m:r>
                      </m:den>
                    </m:f>
                  </m:oMath>
                </a14:m>
                <a:r>
                  <a:rPr lang="en-US" sz="2000" b="0" i="0" dirty="0">
                    <a:solidFill>
                      <a:schemeClr val="accent5">
                        <a:lumMod val="25000"/>
                      </a:schemeClr>
                    </a:solidFill>
                    <a:effectLst/>
                    <a:latin typeface="#9Slide03 Arima Madurai Black" panose="00000A00000000000000" pitchFamily="2" charset="-93"/>
                    <a:cs typeface="#9Slide03 Arima Madurai Black" panose="00000A00000000000000" pitchFamily="2" charset="-93"/>
                  </a:rPr>
                  <a:t> = 10 m/s</a:t>
                </a:r>
                <a:endParaRPr lang="vi-VN" sz="2000" b="0" i="0" dirty="0">
                  <a:solidFill>
                    <a:schemeClr val="accent5">
                      <a:lumMod val="25000"/>
                    </a:schemeClr>
                  </a:solidFill>
                  <a:effectLst/>
                  <a:latin typeface="#9Slide03 Arima Madurai Black" panose="00000A00000000000000" pitchFamily="2" charset="-93"/>
                  <a:cs typeface="#9Slide03 Arima Madurai Black" panose="00000A00000000000000" pitchFamily="2" charset="-93"/>
                </a:endParaRPr>
              </a:p>
            </p:txBody>
          </p:sp>
        </mc:Choice>
        <mc:Fallback xmlns="">
          <p:sp>
            <p:nvSpPr>
              <p:cNvPr id="39" name="Google Shape;1924;p44">
                <a:extLst>
                  <a:ext uri="{FF2B5EF4-FFF2-40B4-BE49-F238E27FC236}">
                    <a16:creationId xmlns:a16="http://schemas.microsoft.com/office/drawing/2014/main" id="{C71E0EE1-D638-4367-973C-4068F2009C6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91788" y="2365625"/>
                <a:ext cx="2477586" cy="1218711"/>
              </a:xfrm>
              <a:prstGeom prst="rect">
                <a:avLst/>
              </a:prstGeom>
              <a:blipFill>
                <a:blip r:embed="rId6"/>
                <a:stretch>
                  <a:fillRect b="-12000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0" name="Google Shape;1924;p44">
                <a:extLst>
                  <a:ext uri="{FF2B5EF4-FFF2-40B4-BE49-F238E27FC236}">
                    <a16:creationId xmlns:a16="http://schemas.microsoft.com/office/drawing/2014/main" id="{361289F9-EAA5-49F6-A17F-241BA9073567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3510781" y="2365625"/>
                <a:ext cx="2477586" cy="147320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t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L="457200" marR="0" lvl="0" indent="-31750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accent2"/>
                  </a:buClr>
                  <a:buSzPts val="1400"/>
                  <a:buFont typeface="Montserrat"/>
                  <a:buChar char="●"/>
                  <a:defRPr sz="1400" b="0" i="0" u="none" strike="noStrike" cap="none">
                    <a:solidFill>
                      <a:schemeClr val="accent2"/>
                    </a:solidFill>
                    <a:latin typeface="Montserrat"/>
                    <a:ea typeface="Montserrat"/>
                    <a:cs typeface="Montserrat"/>
                    <a:sym typeface="Montserrat"/>
                  </a:defRPr>
                </a:lvl1pPr>
                <a:lvl2pPr marL="914400" marR="0" lvl="1" indent="-317500" algn="ctr" rtl="0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2"/>
                  </a:buClr>
                  <a:buSzPts val="1400"/>
                  <a:buFont typeface="Montserrat"/>
                  <a:buChar char="○"/>
                  <a:defRPr sz="1400" b="0" i="0" u="none" strike="noStrike" cap="none">
                    <a:solidFill>
                      <a:schemeClr val="dk2"/>
                    </a:solidFill>
                    <a:latin typeface="Montserrat"/>
                    <a:ea typeface="Montserrat"/>
                    <a:cs typeface="Montserrat"/>
                    <a:sym typeface="Montserrat"/>
                  </a:defRPr>
                </a:lvl2pPr>
                <a:lvl3pPr marL="1371600" marR="0" lvl="2" indent="-317500" algn="ctr" rtl="0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2"/>
                  </a:buClr>
                  <a:buSzPts val="1400"/>
                  <a:buFont typeface="Montserrat"/>
                  <a:buChar char="■"/>
                  <a:defRPr sz="1400" b="0" i="0" u="none" strike="noStrike" cap="none">
                    <a:solidFill>
                      <a:schemeClr val="dk2"/>
                    </a:solidFill>
                    <a:latin typeface="Montserrat"/>
                    <a:ea typeface="Montserrat"/>
                    <a:cs typeface="Montserrat"/>
                    <a:sym typeface="Montserrat"/>
                  </a:defRPr>
                </a:lvl3pPr>
                <a:lvl4pPr marL="1828800" marR="0" lvl="3" indent="-317500" algn="ctr" rtl="0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2"/>
                  </a:buClr>
                  <a:buSzPts val="1400"/>
                  <a:buFont typeface="Montserrat"/>
                  <a:buChar char="●"/>
                  <a:defRPr sz="1400" b="0" i="0" u="none" strike="noStrike" cap="none">
                    <a:solidFill>
                      <a:schemeClr val="dk2"/>
                    </a:solidFill>
                    <a:latin typeface="Montserrat"/>
                    <a:ea typeface="Montserrat"/>
                    <a:cs typeface="Montserrat"/>
                    <a:sym typeface="Montserrat"/>
                  </a:defRPr>
                </a:lvl4pPr>
                <a:lvl5pPr marL="2286000" marR="0" lvl="4" indent="-317500" algn="ctr" rtl="0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2"/>
                  </a:buClr>
                  <a:buSzPts val="1400"/>
                  <a:buFont typeface="Montserrat"/>
                  <a:buChar char="○"/>
                  <a:defRPr sz="1400" b="0" i="0" u="none" strike="noStrike" cap="none">
                    <a:solidFill>
                      <a:schemeClr val="dk2"/>
                    </a:solidFill>
                    <a:latin typeface="Montserrat"/>
                    <a:ea typeface="Montserrat"/>
                    <a:cs typeface="Montserrat"/>
                    <a:sym typeface="Montserrat"/>
                  </a:defRPr>
                </a:lvl5pPr>
                <a:lvl6pPr marL="2743200" marR="0" lvl="5" indent="-317500" algn="ctr" rtl="0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2"/>
                  </a:buClr>
                  <a:buSzPts val="1400"/>
                  <a:buFont typeface="Montserrat"/>
                  <a:buChar char="■"/>
                  <a:defRPr sz="1400" b="0" i="0" u="none" strike="noStrike" cap="none">
                    <a:solidFill>
                      <a:schemeClr val="dk2"/>
                    </a:solidFill>
                    <a:latin typeface="Montserrat"/>
                    <a:ea typeface="Montserrat"/>
                    <a:cs typeface="Montserrat"/>
                    <a:sym typeface="Montserrat"/>
                  </a:defRPr>
                </a:lvl6pPr>
                <a:lvl7pPr marL="3200400" marR="0" lvl="6" indent="-317500" algn="ctr" rtl="0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2"/>
                  </a:buClr>
                  <a:buSzPts val="1400"/>
                  <a:buFont typeface="Montserrat"/>
                  <a:buChar char="●"/>
                  <a:defRPr sz="1400" b="0" i="0" u="none" strike="noStrike" cap="none">
                    <a:solidFill>
                      <a:schemeClr val="dk2"/>
                    </a:solidFill>
                    <a:latin typeface="Montserrat"/>
                    <a:ea typeface="Montserrat"/>
                    <a:cs typeface="Montserrat"/>
                    <a:sym typeface="Montserrat"/>
                  </a:defRPr>
                </a:lvl7pPr>
                <a:lvl8pPr marL="3657600" marR="0" lvl="7" indent="-317500" algn="ctr" rtl="0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2"/>
                  </a:buClr>
                  <a:buSzPts val="1400"/>
                  <a:buFont typeface="Montserrat"/>
                  <a:buChar char="○"/>
                  <a:defRPr sz="1400" b="0" i="0" u="none" strike="noStrike" cap="none">
                    <a:solidFill>
                      <a:schemeClr val="dk2"/>
                    </a:solidFill>
                    <a:latin typeface="Montserrat"/>
                    <a:ea typeface="Montserrat"/>
                    <a:cs typeface="Montserrat"/>
                    <a:sym typeface="Montserrat"/>
                  </a:defRPr>
                </a:lvl8pPr>
                <a:lvl9pPr marL="4114800" marR="0" lvl="8" indent="-317500" algn="ctr" rtl="0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2"/>
                  </a:buClr>
                  <a:buSzPts val="1400"/>
                  <a:buFont typeface="Montserrat"/>
                  <a:buChar char="■"/>
                  <a:defRPr sz="1400" b="0" i="0" u="none" strike="noStrike" cap="none">
                    <a:solidFill>
                      <a:schemeClr val="dk2"/>
                    </a:solidFill>
                    <a:latin typeface="Montserrat"/>
                    <a:ea typeface="Montserrat"/>
                    <a:cs typeface="Montserrat"/>
                    <a:sym typeface="Montserrat"/>
                  </a:defRPr>
                </a:lvl9pPr>
              </a:lstStyle>
              <a:p>
                <a:pPr marL="139700" indent="0" algn="ctr">
                  <a:lnSpc>
                    <a:spcPct val="150000"/>
                  </a:lnSpc>
                  <a:buNone/>
                </a:pPr>
                <a:r>
                  <a:rPr lang="en-US" sz="2000" dirty="0">
                    <a:solidFill>
                      <a:schemeClr val="accent5">
                        <a:lumMod val="25000"/>
                      </a:schemeClr>
                    </a:solidFill>
                    <a:latin typeface="#9Slide03 Arima Madurai Black" panose="00000A00000000000000" pitchFamily="2" charset="-93"/>
                    <a:cs typeface="#9Slide03 Arima Madurai Black" panose="00000A00000000000000" pitchFamily="2" charset="-93"/>
                  </a:rPr>
                  <a:t>v = 10,8 km/h =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000" i="1">
                            <a:solidFill>
                              <a:schemeClr val="accent5">
                                <a:lumMod val="25000"/>
                              </a:schemeClr>
                            </a:solidFill>
                            <a:latin typeface="Cambria Math" panose="02040503050406030204" pitchFamily="18" charset="0"/>
                            <a:cs typeface="#9Slide03 Arima Madurai Black" panose="00000A00000000000000" pitchFamily="2" charset="-93"/>
                          </a:rPr>
                        </m:ctrlPr>
                      </m:fPr>
                      <m:num>
                        <m:r>
                          <m:rPr>
                            <m:nor/>
                          </m:rPr>
                          <a:rPr lang="en-US" sz="2000" b="0" i="0" dirty="0" smtClean="0">
                            <a:solidFill>
                              <a:schemeClr val="accent5">
                                <a:lumMod val="25000"/>
                              </a:schemeClr>
                            </a:solidFill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</a:rPr>
                          <m:t>1</m:t>
                        </m:r>
                        <m:r>
                          <m:rPr>
                            <m:nor/>
                          </m:rPr>
                          <a:rPr lang="en-US" sz="2000" dirty="0">
                            <a:solidFill>
                              <a:schemeClr val="accent5">
                                <a:lumMod val="25000"/>
                              </a:schemeClr>
                            </a:solidFill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</a:rPr>
                          <m:t>0</m:t>
                        </m:r>
                        <m:r>
                          <m:rPr>
                            <m:nor/>
                          </m:rPr>
                          <a:rPr lang="en-US" sz="2000" b="0" i="0" dirty="0" smtClean="0">
                            <a:solidFill>
                              <a:schemeClr val="accent5">
                                <a:lumMod val="25000"/>
                              </a:schemeClr>
                            </a:solidFill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</a:rPr>
                          <m:t>8</m:t>
                        </m:r>
                        <m:r>
                          <m:rPr>
                            <m:nor/>
                          </m:rPr>
                          <a:rPr lang="en-US" sz="2000" dirty="0">
                            <a:solidFill>
                              <a:schemeClr val="accent5">
                                <a:lumMod val="25000"/>
                              </a:schemeClr>
                            </a:solidFill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</a:rPr>
                          <m:t>00</m:t>
                        </m:r>
                      </m:num>
                      <m:den>
                        <m:r>
                          <m:rPr>
                            <m:nor/>
                          </m:rPr>
                          <a:rPr lang="en-US" sz="2000" dirty="0">
                            <a:solidFill>
                              <a:schemeClr val="accent5">
                                <a:lumMod val="25000"/>
                              </a:schemeClr>
                            </a:solidFill>
                            <a:latin typeface="#9Slide03 Arima Madurai Black" panose="00000A00000000000000" pitchFamily="2" charset="-93"/>
                            <a:cs typeface="#9Slide03 Arima Madurai Black" panose="00000A00000000000000" pitchFamily="2" charset="-93"/>
                          </a:rPr>
                          <m:t>3600</m:t>
                        </m:r>
                      </m:den>
                    </m:f>
                  </m:oMath>
                </a14:m>
                <a:r>
                  <a:rPr lang="en-US" sz="2000" dirty="0">
                    <a:solidFill>
                      <a:schemeClr val="accent5">
                        <a:lumMod val="25000"/>
                      </a:schemeClr>
                    </a:solidFill>
                    <a:latin typeface="#9Slide03 Arima Madurai Black" panose="00000A00000000000000" pitchFamily="2" charset="-93"/>
                    <a:cs typeface="#9Slide03 Arima Madurai Black" panose="00000A00000000000000" pitchFamily="2" charset="-93"/>
                  </a:rPr>
                  <a:t> = 3 m/s</a:t>
                </a:r>
                <a:endParaRPr lang="vi-VN" sz="2000" dirty="0">
                  <a:solidFill>
                    <a:schemeClr val="accent5">
                      <a:lumMod val="25000"/>
                    </a:schemeClr>
                  </a:solidFill>
                  <a:latin typeface="#9Slide03 Arima Madurai Black" panose="00000A00000000000000" pitchFamily="2" charset="-93"/>
                  <a:cs typeface="#9Slide03 Arima Madurai Black" panose="00000A00000000000000" pitchFamily="2" charset="-93"/>
                </a:endParaRPr>
              </a:p>
            </p:txBody>
          </p:sp>
        </mc:Choice>
        <mc:Fallback xmlns="">
          <p:sp>
            <p:nvSpPr>
              <p:cNvPr id="40" name="Google Shape;1924;p44">
                <a:extLst>
                  <a:ext uri="{FF2B5EF4-FFF2-40B4-BE49-F238E27FC236}">
                    <a16:creationId xmlns:a16="http://schemas.microsoft.com/office/drawing/2014/main" id="{361289F9-EAA5-49F6-A17F-241BA907356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10781" y="2365625"/>
                <a:ext cx="2477586" cy="1473208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1" name="Google Shape;1924;p44">
            <a:extLst>
              <a:ext uri="{FF2B5EF4-FFF2-40B4-BE49-F238E27FC236}">
                <a16:creationId xmlns:a16="http://schemas.microsoft.com/office/drawing/2014/main" id="{4EC54018-C939-46B4-8870-CEB0D4E03823}"/>
              </a:ext>
            </a:extLst>
          </p:cNvPr>
          <p:cNvSpPr txBox="1">
            <a:spLocks/>
          </p:cNvSpPr>
          <p:nvPr/>
        </p:nvSpPr>
        <p:spPr>
          <a:xfrm>
            <a:off x="6769047" y="2365625"/>
            <a:ext cx="1614078" cy="6012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139700" indent="0" algn="ctr">
              <a:lnSpc>
                <a:spcPct val="150000"/>
              </a:lnSpc>
              <a:buNone/>
            </a:pPr>
            <a:r>
              <a:rPr lang="en-US" sz="2000" dirty="0">
                <a:solidFill>
                  <a:schemeClr val="accent5">
                    <a:lumMod val="25000"/>
                  </a:schemeClr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v = 10 m/s</a:t>
            </a:r>
            <a:endParaRPr lang="vi-VN" sz="2000" b="0" i="0" dirty="0">
              <a:solidFill>
                <a:schemeClr val="accent5">
                  <a:lumMod val="25000"/>
                </a:schemeClr>
              </a:solidFill>
              <a:effectLst/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</p:txBody>
      </p:sp>
      <p:sp>
        <p:nvSpPr>
          <p:cNvPr id="42" name="Google Shape;1924;p44">
            <a:extLst>
              <a:ext uri="{FF2B5EF4-FFF2-40B4-BE49-F238E27FC236}">
                <a16:creationId xmlns:a16="http://schemas.microsoft.com/office/drawing/2014/main" id="{763CE864-B6B1-4D36-B075-C635FFC0308E}"/>
              </a:ext>
            </a:extLst>
          </p:cNvPr>
          <p:cNvSpPr txBox="1">
            <a:spLocks/>
          </p:cNvSpPr>
          <p:nvPr/>
        </p:nvSpPr>
        <p:spPr>
          <a:xfrm>
            <a:off x="1366476" y="3674776"/>
            <a:ext cx="6766196" cy="9998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139700" indent="0" algn="ctr">
              <a:lnSpc>
                <a:spcPct val="150000"/>
              </a:lnSpc>
              <a:buNone/>
            </a:pPr>
            <a:r>
              <a:rPr lang="vi-VN" sz="2400" dirty="0">
                <a:solidFill>
                  <a:srgbClr val="16433D"/>
                </a:solidFill>
                <a:latin typeface="Merriweather" panose="00000500000000000000" pitchFamily="2" charset="-93"/>
                <a:cs typeface="#9Slide03 Arima Madurai Black" panose="00000A00000000000000" pitchFamily="2" charset="-93"/>
              </a:rPr>
              <a:t>Vậy chuyến động của xe lửa</a:t>
            </a:r>
            <a:r>
              <a:rPr lang="en-US" sz="2400" dirty="0">
                <a:solidFill>
                  <a:srgbClr val="16433D"/>
                </a:solidFill>
                <a:latin typeface="Merriweather" panose="000005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16433D"/>
                </a:solidFill>
                <a:latin typeface="Merriweather" panose="00000500000000000000" pitchFamily="2" charset="-93"/>
                <a:cs typeface="#9Slide03 Arima Madurai Black" panose="00000A00000000000000" pitchFamily="2" charset="-93"/>
              </a:rPr>
              <a:t>và</a:t>
            </a:r>
            <a:r>
              <a:rPr lang="en-US" sz="2400" dirty="0">
                <a:solidFill>
                  <a:srgbClr val="16433D"/>
                </a:solidFill>
                <a:latin typeface="Merriweather" panose="000005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400" dirty="0" err="1">
                <a:solidFill>
                  <a:srgbClr val="16433D"/>
                </a:solidFill>
                <a:latin typeface="Merriweather" panose="00000500000000000000" pitchFamily="2" charset="-93"/>
                <a:cs typeface="#9Slide03 Arima Madurai Black" panose="00000A00000000000000" pitchFamily="2" charset="-93"/>
              </a:rPr>
              <a:t>ôtô</a:t>
            </a:r>
            <a:r>
              <a:rPr lang="vi-VN" sz="2400" dirty="0">
                <a:solidFill>
                  <a:srgbClr val="16433D"/>
                </a:solidFill>
                <a:latin typeface="Merriweather" panose="00000500000000000000" pitchFamily="2" charset="-93"/>
                <a:cs typeface="#9Slide03 Arima Madurai Black" panose="00000A00000000000000" pitchFamily="2" charset="-93"/>
              </a:rPr>
              <a:t> là nhanh nhất, người đi xe đạp là chậm nhất.</a:t>
            </a:r>
          </a:p>
        </p:txBody>
      </p:sp>
    </p:spTree>
    <p:extLst>
      <p:ext uri="{BB962C8B-B14F-4D97-AF65-F5344CB8AC3E}">
        <p14:creationId xmlns:p14="http://schemas.microsoft.com/office/powerpoint/2010/main" val="368517535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75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75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  <p:bldP spid="40" grpId="0"/>
      <p:bldP spid="41" grpId="0"/>
      <p:bldP spid="42" grpId="0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Nữ hoàng tốc độ' Lê Tú Chinh &amp; cú bứt tốc của bản lĩnh Việt - Bongdaplus.vn">
            <a:extLst>
              <a:ext uri="{FF2B5EF4-FFF2-40B4-BE49-F238E27FC236}">
                <a16:creationId xmlns:a16="http://schemas.microsoft.com/office/drawing/2014/main" id="{A68ED7E0-766D-438E-9256-EE306B445E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5143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140E554A-C721-43E3-BE2F-632589B76D29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2"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Google Shape;1783;p44">
            <a:extLst>
              <a:ext uri="{FF2B5EF4-FFF2-40B4-BE49-F238E27FC236}">
                <a16:creationId xmlns:a16="http://schemas.microsoft.com/office/drawing/2014/main" id="{13FE5237-7FCD-412D-A1DB-9B80646E000A}"/>
              </a:ext>
            </a:extLst>
          </p:cNvPr>
          <p:cNvSpPr txBox="1">
            <a:spLocks/>
          </p:cNvSpPr>
          <p:nvPr/>
        </p:nvSpPr>
        <p:spPr>
          <a:xfrm>
            <a:off x="666268" y="1968110"/>
            <a:ext cx="7554943" cy="14629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>
              <a:lnSpc>
                <a:spcPct val="150000"/>
              </a:lnSpc>
              <a:buClr>
                <a:schemeClr val="lt2"/>
              </a:buClr>
              <a:buSzPts val="3500"/>
              <a:buFont typeface="Merriweather"/>
              <a:buNone/>
              <a:defRPr sz="2000" b="1">
                <a:solidFill>
                  <a:schemeClr val="accent5">
                    <a:lumMod val="25000"/>
                  </a:schemeClr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>
              <a:buClr>
                <a:schemeClr val="dk1"/>
              </a:buClr>
              <a:buSzPts val="3500"/>
              <a:buFont typeface="Merriweather"/>
              <a:buNone/>
              <a:defRPr sz="3500" b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>
              <a:buClr>
                <a:schemeClr val="dk1"/>
              </a:buClr>
              <a:buSzPts val="3500"/>
              <a:buFont typeface="Merriweather"/>
              <a:buNone/>
              <a:defRPr sz="3500" b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>
              <a:buClr>
                <a:schemeClr val="dk1"/>
              </a:buClr>
              <a:buSzPts val="3500"/>
              <a:buFont typeface="Merriweather"/>
              <a:buNone/>
              <a:defRPr sz="3500" b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>
              <a:buClr>
                <a:schemeClr val="dk1"/>
              </a:buClr>
              <a:buSzPts val="3500"/>
              <a:buFont typeface="Merriweather"/>
              <a:buNone/>
              <a:defRPr sz="3500" b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>
              <a:buClr>
                <a:schemeClr val="dk1"/>
              </a:buClr>
              <a:buSzPts val="3500"/>
              <a:buFont typeface="Merriweather"/>
              <a:buNone/>
              <a:defRPr sz="3500" b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>
              <a:buClr>
                <a:schemeClr val="dk1"/>
              </a:buClr>
              <a:buSzPts val="3500"/>
              <a:buFont typeface="Merriweather"/>
              <a:buNone/>
              <a:defRPr sz="3500" b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>
              <a:buClr>
                <a:schemeClr val="dk1"/>
              </a:buClr>
              <a:buSzPts val="3500"/>
              <a:buFont typeface="Merriweather"/>
              <a:buNone/>
              <a:defRPr sz="3500" b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>
              <a:buClr>
                <a:schemeClr val="dk1"/>
              </a:buClr>
              <a:buSzPts val="3500"/>
              <a:buFont typeface="Merriweather"/>
              <a:buNone/>
              <a:defRPr sz="3500" b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 algn="ctr"/>
            <a:r>
              <a:rPr lang="en-US" dirty="0">
                <a:solidFill>
                  <a:srgbClr val="FDF2E9"/>
                </a:solidFill>
              </a:rPr>
              <a:t>N</a:t>
            </a:r>
            <a:r>
              <a:rPr lang="vi-VN" dirty="0">
                <a:solidFill>
                  <a:srgbClr val="FDF2E9"/>
                </a:solidFill>
              </a:rPr>
              <a:t>ữ vận động viên Việt Nam -  Lê Tú Chinh đoạt huy chương vàng Seagames 2019 chạy 100 m hết 11,54 s. Tính tốc độ của vận động viên này .</a:t>
            </a:r>
          </a:p>
        </p:txBody>
      </p:sp>
    </p:spTree>
    <p:extLst>
      <p:ext uri="{BB962C8B-B14F-4D97-AF65-F5344CB8AC3E}">
        <p14:creationId xmlns:p14="http://schemas.microsoft.com/office/powerpoint/2010/main" val="949486363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Nữ hoàng tốc độ' Lê Tú Chinh &amp; cú bứt tốc của bản lĩnh Việt - Bongdaplus.vn">
            <a:extLst>
              <a:ext uri="{FF2B5EF4-FFF2-40B4-BE49-F238E27FC236}">
                <a16:creationId xmlns:a16="http://schemas.microsoft.com/office/drawing/2014/main" id="{8D82391D-A777-45FB-B89A-8F7E283E68D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7118" y="1635232"/>
            <a:ext cx="3775790" cy="21238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17" name="Google Shape;1783;p44">
                <a:extLst>
                  <a:ext uri="{FF2B5EF4-FFF2-40B4-BE49-F238E27FC236}">
                    <a16:creationId xmlns:a16="http://schemas.microsoft.com/office/drawing/2014/main" id="{0C8B4981-3283-45A0-AC9A-C353ABD37607}"/>
                  </a:ext>
                </a:extLst>
              </p:cNvPr>
              <p:cNvSpPr txBox="1">
                <a:spLocks noGrp="1"/>
              </p:cNvSpPr>
              <p:nvPr>
                <p:ph type="title"/>
              </p:nvPr>
            </p:nvSpPr>
            <p:spPr>
              <a:xfrm>
                <a:off x="4474818" y="2571750"/>
                <a:ext cx="4139942" cy="1969377"/>
              </a:xfrm>
              <a:prstGeom prst="rect">
                <a:avLst/>
              </a:prstGeom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2000" dirty="0">
                    <a:solidFill>
                      <a:schemeClr val="accent5">
                        <a:lumMod val="25000"/>
                      </a:schemeClr>
                    </a:solidFill>
                  </a:rPr>
                  <a:t>Giải:</a:t>
                </a:r>
                <a:r>
                  <a:rPr lang="en-US" sz="2000" b="0" dirty="0"/>
                  <a:t/>
                </a:r>
                <a:br>
                  <a:rPr lang="en-US" sz="2000" b="0" dirty="0"/>
                </a:br>
                <a:r>
                  <a:rPr lang="en-US" sz="2000" b="0" dirty="0" err="1">
                    <a:solidFill>
                      <a:schemeClr val="dk1"/>
                    </a:solidFill>
                  </a:rPr>
                  <a:t>Tốc</a:t>
                </a:r>
                <a:r>
                  <a:rPr lang="en-US" sz="2000" b="0" dirty="0">
                    <a:solidFill>
                      <a:schemeClr val="dk1"/>
                    </a:solidFill>
                  </a:rPr>
                  <a:t> </a:t>
                </a:r>
                <a:r>
                  <a:rPr lang="en-US" sz="2000" b="0" dirty="0" err="1">
                    <a:solidFill>
                      <a:schemeClr val="dk1"/>
                    </a:solidFill>
                  </a:rPr>
                  <a:t>độ</a:t>
                </a:r>
                <a:r>
                  <a:rPr lang="en-US" sz="2000" b="0" dirty="0">
                    <a:solidFill>
                      <a:schemeClr val="dk1"/>
                    </a:solidFill>
                  </a:rPr>
                  <a:t> </a:t>
                </a:r>
                <a:r>
                  <a:rPr lang="en-US" sz="2000" b="0" dirty="0" err="1">
                    <a:solidFill>
                      <a:schemeClr val="dk1"/>
                    </a:solidFill>
                  </a:rPr>
                  <a:t>của</a:t>
                </a:r>
                <a:r>
                  <a:rPr lang="en-US" sz="2000" b="0" dirty="0">
                    <a:solidFill>
                      <a:schemeClr val="dk1"/>
                    </a:solidFill>
                  </a:rPr>
                  <a:t> </a:t>
                </a:r>
                <a:r>
                  <a:rPr lang="en-US" sz="2000" b="0" dirty="0" err="1">
                    <a:solidFill>
                      <a:schemeClr val="dk1"/>
                    </a:solidFill>
                  </a:rPr>
                  <a:t>vận</a:t>
                </a:r>
                <a:r>
                  <a:rPr lang="en-US" sz="2000" b="0" dirty="0">
                    <a:solidFill>
                      <a:schemeClr val="dk1"/>
                    </a:solidFill>
                  </a:rPr>
                  <a:t> </a:t>
                </a:r>
                <a:r>
                  <a:rPr lang="en-US" sz="2000" b="0" dirty="0" err="1">
                    <a:solidFill>
                      <a:schemeClr val="dk1"/>
                    </a:solidFill>
                  </a:rPr>
                  <a:t>động</a:t>
                </a:r>
                <a:r>
                  <a:rPr lang="en-US" sz="2000" b="0" dirty="0">
                    <a:solidFill>
                      <a:schemeClr val="dk1"/>
                    </a:solidFill>
                  </a:rPr>
                  <a:t> </a:t>
                </a:r>
                <a:r>
                  <a:rPr lang="en-US" sz="2000" b="0" dirty="0" err="1">
                    <a:solidFill>
                      <a:schemeClr val="dk1"/>
                    </a:solidFill>
                  </a:rPr>
                  <a:t>viên</a:t>
                </a:r>
                <a:r>
                  <a:rPr lang="en-US" sz="2000" b="0" dirty="0">
                    <a:solidFill>
                      <a:schemeClr val="dk1"/>
                    </a:solidFill>
                  </a:rPr>
                  <a:t> </a:t>
                </a:r>
                <a:r>
                  <a:rPr lang="en-US" sz="2000" b="0" dirty="0" err="1">
                    <a:solidFill>
                      <a:schemeClr val="dk1"/>
                    </a:solidFill>
                  </a:rPr>
                  <a:t>là</a:t>
                </a:r>
                <a:r>
                  <a:rPr lang="en-US" sz="2000" b="0" dirty="0">
                    <a:solidFill>
                      <a:schemeClr val="dk1"/>
                    </a:solidFill>
                  </a:rPr>
                  <a:t>:            v =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000" b="0" i="1">
                            <a:solidFill>
                              <a:schemeClr val="dk1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m:rPr>
                            <m:nor/>
                          </m:rPr>
                          <a:rPr lang="en-US" sz="2000" b="0" dirty="0">
                            <a:solidFill>
                              <a:schemeClr val="dk1"/>
                            </a:solidFill>
                          </a:rPr>
                          <m:t>s</m:t>
                        </m:r>
                      </m:num>
                      <m:den>
                        <m:r>
                          <m:rPr>
                            <m:nor/>
                          </m:rPr>
                          <a:rPr lang="en-US" sz="2000" b="0" dirty="0">
                            <a:solidFill>
                              <a:schemeClr val="dk1"/>
                            </a:solidFill>
                          </a:rPr>
                          <m:t>t</m:t>
                        </m:r>
                      </m:den>
                    </m:f>
                  </m:oMath>
                </a14:m>
                <a:r>
                  <a:rPr lang="en-US" sz="2000" b="0" dirty="0">
                    <a:solidFill>
                      <a:schemeClr val="dk1"/>
                    </a:solidFill>
                  </a:rPr>
                  <a:t> =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800" b="0" i="1">
                            <a:solidFill>
                              <a:schemeClr val="dk1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sz="2800" b="0" i="1" dirty="0" smtClean="0">
                            <a:solidFill>
                              <a:schemeClr val="dk1"/>
                            </a:solidFill>
                            <a:latin typeface="Cambria Math" panose="02040503050406030204" pitchFamily="18" charset="0"/>
                          </a:rPr>
                          <m:t>100</m:t>
                        </m:r>
                      </m:num>
                      <m:den>
                        <m:r>
                          <a:rPr lang="en-US" sz="2800" b="0" i="1" dirty="0" smtClean="0">
                            <a:solidFill>
                              <a:schemeClr val="dk1"/>
                            </a:solidFill>
                            <a:latin typeface="Cambria Math" panose="02040503050406030204" pitchFamily="18" charset="0"/>
                          </a:rPr>
                          <m:t>11,54</m:t>
                        </m:r>
                      </m:den>
                    </m:f>
                  </m:oMath>
                </a14:m>
                <a:r>
                  <a:rPr lang="en-US" sz="2000" b="0" dirty="0">
                    <a:solidFill>
                      <a:schemeClr val="dk1"/>
                    </a:solidFill>
                  </a:rPr>
                  <a:t> = 8,67 m/s</a:t>
                </a:r>
                <a:br>
                  <a:rPr lang="en-US" sz="2000" b="0" dirty="0">
                    <a:solidFill>
                      <a:schemeClr val="dk1"/>
                    </a:solidFill>
                  </a:rPr>
                </a:br>
                <a:endParaRPr sz="2000" b="0" dirty="0">
                  <a:solidFill>
                    <a:schemeClr val="dk1"/>
                  </a:solidFill>
                </a:endParaRPr>
              </a:p>
            </p:txBody>
          </p:sp>
        </mc:Choice>
        <mc:Fallback xmlns="">
          <p:sp>
            <p:nvSpPr>
              <p:cNvPr id="17" name="Google Shape;1783;p44">
                <a:extLst>
                  <a:ext uri="{FF2B5EF4-FFF2-40B4-BE49-F238E27FC236}">
                    <a16:creationId xmlns:a16="http://schemas.microsoft.com/office/drawing/2014/main" id="{0C8B4981-3283-45A0-AC9A-C353ABD37607}"/>
                  </a:ext>
                </a:extLst>
              </p:cNvPr>
              <p:cNvSpPr txBox="1"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4474818" y="2571750"/>
                <a:ext cx="4139942" cy="1969377"/>
              </a:xfrm>
              <a:prstGeom prst="rect">
                <a:avLst/>
              </a:prstGeom>
              <a:blipFill>
                <a:blip r:embed="rId3"/>
                <a:stretch>
                  <a:fillRect l="-1473" t="-805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8" name="Google Shape;1783;p44">
            <a:extLst>
              <a:ext uri="{FF2B5EF4-FFF2-40B4-BE49-F238E27FC236}">
                <a16:creationId xmlns:a16="http://schemas.microsoft.com/office/drawing/2014/main" id="{E7CE75D7-AE65-4883-B9C7-DEA009E77990}"/>
              </a:ext>
            </a:extLst>
          </p:cNvPr>
          <p:cNvSpPr txBox="1">
            <a:spLocks/>
          </p:cNvSpPr>
          <p:nvPr/>
        </p:nvSpPr>
        <p:spPr>
          <a:xfrm>
            <a:off x="4474818" y="838059"/>
            <a:ext cx="4225465" cy="131730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>
              <a:lnSpc>
                <a:spcPct val="120000"/>
              </a:lnSpc>
            </a:pP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Tóm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tắt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:</a:t>
            </a:r>
          </a:p>
          <a:p>
            <a:pPr>
              <a:lnSpc>
                <a:spcPct val="120000"/>
              </a:lnSpc>
            </a:pPr>
            <a:r>
              <a:rPr lang="en-US" sz="2000" b="0" dirty="0"/>
              <a:t>s = 100 m</a:t>
            </a:r>
          </a:p>
          <a:p>
            <a:pPr>
              <a:lnSpc>
                <a:spcPct val="120000"/>
              </a:lnSpc>
            </a:pPr>
            <a:r>
              <a:rPr lang="en-US" sz="2000" b="0" dirty="0"/>
              <a:t>t = 11,54 s</a:t>
            </a:r>
          </a:p>
          <a:p>
            <a:pPr>
              <a:lnSpc>
                <a:spcPct val="120000"/>
              </a:lnSpc>
            </a:pPr>
            <a:r>
              <a:rPr lang="en-US" sz="2000" b="0" dirty="0"/>
              <a:t>v = ?</a:t>
            </a:r>
          </a:p>
        </p:txBody>
      </p:sp>
    </p:spTree>
    <p:extLst>
      <p:ext uri="{BB962C8B-B14F-4D97-AF65-F5344CB8AC3E}">
        <p14:creationId xmlns:p14="http://schemas.microsoft.com/office/powerpoint/2010/main" val="423152854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8" grpId="0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1783;p44">
            <a:extLst>
              <a:ext uri="{FF2B5EF4-FFF2-40B4-BE49-F238E27FC236}">
                <a16:creationId xmlns:a16="http://schemas.microsoft.com/office/drawing/2014/main" id="{DCA68665-FBBF-4790-9E81-95BBCF80440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29178" y="1430588"/>
            <a:ext cx="4344206" cy="2123882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>
              <a:lnSpc>
                <a:spcPct val="150000"/>
              </a:lnSpc>
            </a:pP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Một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ô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tô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đi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được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bao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xa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trong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thời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gian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0,75 h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với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tốc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độ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88km/h?</a:t>
            </a:r>
            <a:endParaRPr sz="2000" dirty="0">
              <a:solidFill>
                <a:schemeClr val="accent5">
                  <a:lumMod val="25000"/>
                </a:schemeClr>
              </a:solidFill>
            </a:endParaRPr>
          </a:p>
        </p:txBody>
      </p:sp>
      <p:pic>
        <p:nvPicPr>
          <p:cNvPr id="4" name="Picture 4" descr="Moving Rent A Car Sticker by Xhost Chile for iOS &amp; Android | GIPHY | Giphy,  Car, Cool gifs">
            <a:extLst>
              <a:ext uri="{FF2B5EF4-FFF2-40B4-BE49-F238E27FC236}">
                <a16:creationId xmlns:a16="http://schemas.microsoft.com/office/drawing/2014/main" id="{E36DD631-6C25-43E0-B3A5-A8F71F3C4D2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8194" b="26568"/>
          <a:stretch/>
        </p:blipFill>
        <p:spPr bwMode="auto">
          <a:xfrm>
            <a:off x="4778075" y="1412191"/>
            <a:ext cx="4365925" cy="19750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27650612"/>
      </p:ext>
    </p:extLst>
  </p:cSld>
  <p:clrMapOvr>
    <a:masterClrMapping/>
  </p:clrMapOvr>
  <p:transition spd="slow">
    <p:push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Google Shape;1783;p44">
            <a:extLst>
              <a:ext uri="{FF2B5EF4-FFF2-40B4-BE49-F238E27FC236}">
                <a16:creationId xmlns:a16="http://schemas.microsoft.com/office/drawing/2014/main" id="{D086F11D-BCC6-43ED-AA87-B0569121557C}"/>
              </a:ext>
            </a:extLst>
          </p:cNvPr>
          <p:cNvSpPr txBox="1">
            <a:spLocks/>
          </p:cNvSpPr>
          <p:nvPr/>
        </p:nvSpPr>
        <p:spPr>
          <a:xfrm>
            <a:off x="4278561" y="2755166"/>
            <a:ext cx="4893456" cy="131730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Giải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:</a:t>
            </a:r>
            <a:endParaRPr lang="en-US" sz="2000" b="0" dirty="0"/>
          </a:p>
          <a:p>
            <a:pPr>
              <a:lnSpc>
                <a:spcPct val="150000"/>
              </a:lnSpc>
            </a:pPr>
            <a:r>
              <a:rPr lang="en-US" sz="2000" b="0" dirty="0" err="1"/>
              <a:t>Quãng</a:t>
            </a:r>
            <a:r>
              <a:rPr lang="en-US" sz="2000" b="0" dirty="0"/>
              <a:t> </a:t>
            </a:r>
            <a:r>
              <a:rPr lang="en-US" sz="2000" b="0" dirty="0" err="1"/>
              <a:t>đường</a:t>
            </a:r>
            <a:r>
              <a:rPr lang="en-US" sz="2000" b="0" dirty="0"/>
              <a:t> ô </a:t>
            </a:r>
            <a:r>
              <a:rPr lang="en-US" sz="2000" b="0" dirty="0" err="1"/>
              <a:t>tô</a:t>
            </a:r>
            <a:r>
              <a:rPr lang="en-US" sz="2000" b="0" dirty="0"/>
              <a:t> </a:t>
            </a:r>
            <a:r>
              <a:rPr lang="en-US" sz="2000" b="0" dirty="0" err="1"/>
              <a:t>đi</a:t>
            </a:r>
            <a:r>
              <a:rPr lang="en-US" sz="2000" b="0" dirty="0"/>
              <a:t> </a:t>
            </a:r>
            <a:r>
              <a:rPr lang="en-US" sz="2000" b="0" dirty="0" err="1"/>
              <a:t>được</a:t>
            </a:r>
            <a:r>
              <a:rPr lang="en-US" sz="2000" b="0" dirty="0"/>
              <a:t> </a:t>
            </a:r>
            <a:r>
              <a:rPr lang="en-US" sz="2000" b="0" dirty="0" err="1"/>
              <a:t>là</a:t>
            </a:r>
            <a:r>
              <a:rPr lang="en-US" sz="2000" b="0" dirty="0"/>
              <a:t>:</a:t>
            </a:r>
            <a:br>
              <a:rPr lang="en-US" sz="2000" b="0" dirty="0"/>
            </a:br>
            <a:r>
              <a:rPr lang="en-US" sz="2000" b="0" dirty="0"/>
              <a:t>            s = v.t</a:t>
            </a:r>
            <a:r>
              <a:rPr lang="ar-AE" sz="2000" b="0" dirty="0"/>
              <a:t>= </a:t>
            </a:r>
            <a:r>
              <a:rPr lang="en-US" sz="2000" b="0" dirty="0"/>
              <a:t> 88 . 0,75 = 66 km</a:t>
            </a:r>
            <a:r>
              <a:rPr lang="en-US" sz="2000" dirty="0"/>
              <a:t/>
            </a:r>
            <a:br>
              <a:rPr lang="en-US" sz="2000" dirty="0"/>
            </a:br>
            <a:endParaRPr lang="en-US" sz="2000" dirty="0">
              <a:solidFill>
                <a:schemeClr val="accent5">
                  <a:lumMod val="25000"/>
                </a:schemeClr>
              </a:solidFill>
            </a:endParaRPr>
          </a:p>
        </p:txBody>
      </p:sp>
      <p:sp>
        <p:nvSpPr>
          <p:cNvPr id="5" name="Google Shape;1783;p44">
            <a:extLst>
              <a:ext uri="{FF2B5EF4-FFF2-40B4-BE49-F238E27FC236}">
                <a16:creationId xmlns:a16="http://schemas.microsoft.com/office/drawing/2014/main" id="{D3F22BFA-0AF2-4071-9313-9A42DC1207A7}"/>
              </a:ext>
            </a:extLst>
          </p:cNvPr>
          <p:cNvSpPr txBox="1">
            <a:spLocks/>
          </p:cNvSpPr>
          <p:nvPr/>
        </p:nvSpPr>
        <p:spPr>
          <a:xfrm>
            <a:off x="4278561" y="966213"/>
            <a:ext cx="4225465" cy="131730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>
              <a:lnSpc>
                <a:spcPct val="120000"/>
              </a:lnSpc>
            </a:pP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Tóm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tắt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:</a:t>
            </a:r>
          </a:p>
          <a:p>
            <a:pPr>
              <a:lnSpc>
                <a:spcPct val="120000"/>
              </a:lnSpc>
            </a:pPr>
            <a:r>
              <a:rPr lang="en-US" sz="2000" b="0" dirty="0"/>
              <a:t>v = 88 km/h</a:t>
            </a:r>
          </a:p>
          <a:p>
            <a:pPr>
              <a:lnSpc>
                <a:spcPct val="120000"/>
              </a:lnSpc>
            </a:pPr>
            <a:r>
              <a:rPr lang="en-US" sz="2000" b="0" dirty="0"/>
              <a:t>t = 0,75 h</a:t>
            </a:r>
          </a:p>
          <a:p>
            <a:pPr>
              <a:lnSpc>
                <a:spcPct val="120000"/>
              </a:lnSpc>
            </a:pPr>
            <a:r>
              <a:rPr lang="en-US" sz="2000" b="0" dirty="0"/>
              <a:t>s = ?</a:t>
            </a:r>
          </a:p>
        </p:txBody>
      </p:sp>
      <p:pic>
        <p:nvPicPr>
          <p:cNvPr id="6" name="Picture 4" descr="Moving Rent A Car Sticker by Xhost Chile for iOS &amp; Android | GIPHY | Giphy,  Car, Cool gifs">
            <a:extLst>
              <a:ext uri="{FF2B5EF4-FFF2-40B4-BE49-F238E27FC236}">
                <a16:creationId xmlns:a16="http://schemas.microsoft.com/office/drawing/2014/main" id="{6310ADB2-352F-47C7-9F24-AD510FADB68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8194" b="26568"/>
          <a:stretch/>
        </p:blipFill>
        <p:spPr bwMode="auto">
          <a:xfrm flipH="1">
            <a:off x="78943" y="1624866"/>
            <a:ext cx="3942166" cy="17833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25952054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9" grpId="0"/>
      <p:bldP spid="5" grpId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Supermarket display stand retro composition poster with dairy products and fruits shelves Free Vector">
            <a:extLst>
              <a:ext uri="{FF2B5EF4-FFF2-40B4-BE49-F238E27FC236}">
                <a16:creationId xmlns:a16="http://schemas.microsoft.com/office/drawing/2014/main" id="{CF65394E-61D1-471B-A899-AED937252B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>
                        <a14:foregroundMark x1="28914" y1="30966" x2="25879" y2="30966"/>
                        <a14:foregroundMark x1="14058" y1="78125" x2="14856" y2="81818"/>
                        <a14:foregroundMark x1="17093" y1="75852" x2="14217" y2="7840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96176" y="0"/>
            <a:ext cx="10736351" cy="60370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3A7EA3A3-F202-4A42-B45E-2FCA60ED5F53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2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Google Shape;1783;p44">
            <a:extLst>
              <a:ext uri="{FF2B5EF4-FFF2-40B4-BE49-F238E27FC236}">
                <a16:creationId xmlns:a16="http://schemas.microsoft.com/office/drawing/2014/main" id="{0384A98F-2AA8-4BE6-87B1-14FB40BAB51C}"/>
              </a:ext>
            </a:extLst>
          </p:cNvPr>
          <p:cNvSpPr txBox="1">
            <a:spLocks/>
          </p:cNvSpPr>
          <p:nvPr/>
        </p:nvSpPr>
        <p:spPr>
          <a:xfrm>
            <a:off x="913710" y="1457717"/>
            <a:ext cx="7316577" cy="24784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>
              <a:lnSpc>
                <a:spcPct val="150000"/>
              </a:lnSpc>
              <a:buClr>
                <a:schemeClr val="lt2"/>
              </a:buClr>
              <a:buSzPts val="3500"/>
              <a:buFont typeface="Merriweather"/>
              <a:buNone/>
              <a:defRPr sz="2000" b="1">
                <a:solidFill>
                  <a:schemeClr val="accent5">
                    <a:lumMod val="25000"/>
                  </a:schemeClr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algn="r">
              <a:buClr>
                <a:schemeClr val="dk1"/>
              </a:buClr>
              <a:buSzPts val="3500"/>
              <a:buFont typeface="Merriweather"/>
              <a:buNone/>
              <a:defRPr sz="3500" b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algn="r">
              <a:buClr>
                <a:schemeClr val="dk1"/>
              </a:buClr>
              <a:buSzPts val="3500"/>
              <a:buFont typeface="Merriweather"/>
              <a:buNone/>
              <a:defRPr sz="3500" b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algn="r">
              <a:buClr>
                <a:schemeClr val="dk1"/>
              </a:buClr>
              <a:buSzPts val="3500"/>
              <a:buFont typeface="Merriweather"/>
              <a:buNone/>
              <a:defRPr sz="3500" b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algn="r">
              <a:buClr>
                <a:schemeClr val="dk1"/>
              </a:buClr>
              <a:buSzPts val="3500"/>
              <a:buFont typeface="Merriweather"/>
              <a:buNone/>
              <a:defRPr sz="3500" b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algn="r">
              <a:buClr>
                <a:schemeClr val="dk1"/>
              </a:buClr>
              <a:buSzPts val="3500"/>
              <a:buFont typeface="Merriweather"/>
              <a:buNone/>
              <a:defRPr sz="3500" b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algn="r">
              <a:buClr>
                <a:schemeClr val="dk1"/>
              </a:buClr>
              <a:buSzPts val="3500"/>
              <a:buFont typeface="Merriweather"/>
              <a:buNone/>
              <a:defRPr sz="3500" b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algn="r">
              <a:buClr>
                <a:schemeClr val="dk1"/>
              </a:buClr>
              <a:buSzPts val="3500"/>
              <a:buFont typeface="Merriweather"/>
              <a:buNone/>
              <a:defRPr sz="3500" b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algn="r">
              <a:buClr>
                <a:schemeClr val="dk1"/>
              </a:buClr>
              <a:buSzPts val="3500"/>
              <a:buFont typeface="Merriweather"/>
              <a:buNone/>
              <a:defRPr sz="3500" b="1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 algn="ctr"/>
            <a:r>
              <a:rPr lang="en-US" dirty="0">
                <a:solidFill>
                  <a:srgbClr val="FDF2E9"/>
                </a:solidFill>
              </a:rPr>
              <a:t>Bạn A đi bộ từ nhà đến một siêu thị cách nhà 2,4 km với tốc độ 4,8 </a:t>
            </a:r>
            <a:r>
              <a:rPr lang="en-US" dirty="0" smtClean="0">
                <a:solidFill>
                  <a:srgbClr val="FDF2E9"/>
                </a:solidFill>
              </a:rPr>
              <a:t>km/h. </a:t>
            </a:r>
            <a:r>
              <a:rPr lang="en-US" dirty="0" err="1">
                <a:solidFill>
                  <a:srgbClr val="FDF2E9"/>
                </a:solidFill>
              </a:rPr>
              <a:t>Tính</a:t>
            </a:r>
            <a:r>
              <a:rPr lang="en-US" dirty="0">
                <a:solidFill>
                  <a:srgbClr val="FDF2E9"/>
                </a:solidFill>
              </a:rPr>
              <a:t> </a:t>
            </a:r>
            <a:r>
              <a:rPr lang="en-US" dirty="0" err="1">
                <a:solidFill>
                  <a:srgbClr val="FDF2E9"/>
                </a:solidFill>
              </a:rPr>
              <a:t>thời</a:t>
            </a:r>
            <a:r>
              <a:rPr lang="en-US" dirty="0">
                <a:solidFill>
                  <a:srgbClr val="FDF2E9"/>
                </a:solidFill>
              </a:rPr>
              <a:t> </a:t>
            </a:r>
            <a:r>
              <a:rPr lang="en-US" dirty="0" err="1">
                <a:solidFill>
                  <a:srgbClr val="FDF2E9"/>
                </a:solidFill>
              </a:rPr>
              <a:t>gian</a:t>
            </a:r>
            <a:r>
              <a:rPr lang="en-US" dirty="0">
                <a:solidFill>
                  <a:srgbClr val="FDF2E9"/>
                </a:solidFill>
              </a:rPr>
              <a:t> </a:t>
            </a:r>
            <a:r>
              <a:rPr lang="en-US" dirty="0" err="1">
                <a:solidFill>
                  <a:srgbClr val="FDF2E9"/>
                </a:solidFill>
              </a:rPr>
              <a:t>đi</a:t>
            </a:r>
            <a:r>
              <a:rPr lang="en-US" dirty="0">
                <a:solidFill>
                  <a:srgbClr val="FDF2E9"/>
                </a:solidFill>
              </a:rPr>
              <a:t> </a:t>
            </a:r>
            <a:r>
              <a:rPr lang="en-US" dirty="0" err="1">
                <a:solidFill>
                  <a:srgbClr val="FDF2E9"/>
                </a:solidFill>
              </a:rPr>
              <a:t>và</a:t>
            </a:r>
            <a:r>
              <a:rPr lang="en-US" dirty="0">
                <a:solidFill>
                  <a:srgbClr val="FDF2E9"/>
                </a:solidFill>
              </a:rPr>
              <a:t> </a:t>
            </a:r>
            <a:r>
              <a:rPr lang="en-US" dirty="0" err="1">
                <a:solidFill>
                  <a:srgbClr val="FDF2E9"/>
                </a:solidFill>
              </a:rPr>
              <a:t>thời</a:t>
            </a:r>
            <a:r>
              <a:rPr lang="en-US" dirty="0">
                <a:solidFill>
                  <a:srgbClr val="FDF2E9"/>
                </a:solidFill>
              </a:rPr>
              <a:t> </a:t>
            </a:r>
            <a:r>
              <a:rPr lang="en-US" dirty="0" err="1">
                <a:solidFill>
                  <a:srgbClr val="FDF2E9"/>
                </a:solidFill>
              </a:rPr>
              <a:t>điểm</a:t>
            </a:r>
            <a:r>
              <a:rPr lang="en-US" dirty="0">
                <a:solidFill>
                  <a:srgbClr val="FDF2E9"/>
                </a:solidFill>
              </a:rPr>
              <a:t> </a:t>
            </a:r>
            <a:r>
              <a:rPr lang="en-US" dirty="0" err="1">
                <a:solidFill>
                  <a:srgbClr val="FDF2E9"/>
                </a:solidFill>
              </a:rPr>
              <a:t>đến</a:t>
            </a:r>
            <a:r>
              <a:rPr lang="en-US" dirty="0">
                <a:solidFill>
                  <a:srgbClr val="FDF2E9"/>
                </a:solidFill>
              </a:rPr>
              <a:t> </a:t>
            </a:r>
            <a:r>
              <a:rPr lang="en-US" dirty="0" err="1">
                <a:solidFill>
                  <a:srgbClr val="FDF2E9"/>
                </a:solidFill>
              </a:rPr>
              <a:t>siêu</a:t>
            </a:r>
            <a:r>
              <a:rPr lang="en-US" dirty="0">
                <a:solidFill>
                  <a:srgbClr val="FDF2E9"/>
                </a:solidFill>
              </a:rPr>
              <a:t> </a:t>
            </a:r>
            <a:r>
              <a:rPr lang="en-US" dirty="0" err="1">
                <a:solidFill>
                  <a:srgbClr val="FDF2E9"/>
                </a:solidFill>
              </a:rPr>
              <a:t>thị</a:t>
            </a:r>
            <a:r>
              <a:rPr lang="en-US" dirty="0">
                <a:solidFill>
                  <a:srgbClr val="FDF2E9"/>
                </a:solidFill>
              </a:rPr>
              <a:t> </a:t>
            </a:r>
            <a:r>
              <a:rPr lang="en-US" dirty="0" err="1">
                <a:solidFill>
                  <a:srgbClr val="FDF2E9"/>
                </a:solidFill>
              </a:rPr>
              <a:t>của</a:t>
            </a:r>
            <a:r>
              <a:rPr lang="en-US" dirty="0">
                <a:solidFill>
                  <a:srgbClr val="FDF2E9"/>
                </a:solidFill>
              </a:rPr>
              <a:t> </a:t>
            </a:r>
            <a:r>
              <a:rPr lang="en-US" dirty="0" err="1">
                <a:solidFill>
                  <a:srgbClr val="FDF2E9"/>
                </a:solidFill>
              </a:rPr>
              <a:t>bạn</a:t>
            </a:r>
            <a:r>
              <a:rPr lang="en-US" dirty="0">
                <a:solidFill>
                  <a:srgbClr val="FDF2E9"/>
                </a:solidFill>
              </a:rPr>
              <a:t> </a:t>
            </a:r>
            <a:r>
              <a:rPr lang="en-US" dirty="0" err="1">
                <a:solidFill>
                  <a:srgbClr val="FDF2E9"/>
                </a:solidFill>
              </a:rPr>
              <a:t>đó</a:t>
            </a:r>
            <a:r>
              <a:rPr lang="en-US" dirty="0">
                <a:solidFill>
                  <a:srgbClr val="FDF2E9"/>
                </a:solidFill>
              </a:rPr>
              <a:t>. </a:t>
            </a:r>
            <a:r>
              <a:rPr lang="en-US" dirty="0" err="1">
                <a:solidFill>
                  <a:srgbClr val="FDF2E9"/>
                </a:solidFill>
              </a:rPr>
              <a:t>Biết</a:t>
            </a:r>
            <a:r>
              <a:rPr lang="en-US" dirty="0">
                <a:solidFill>
                  <a:srgbClr val="FDF2E9"/>
                </a:solidFill>
              </a:rPr>
              <a:t> </a:t>
            </a:r>
            <a:r>
              <a:rPr lang="en-US" dirty="0" err="1">
                <a:solidFill>
                  <a:srgbClr val="FDF2E9"/>
                </a:solidFill>
              </a:rPr>
              <a:t>bạn</a:t>
            </a:r>
            <a:r>
              <a:rPr lang="en-US" dirty="0">
                <a:solidFill>
                  <a:srgbClr val="FDF2E9"/>
                </a:solidFill>
              </a:rPr>
              <a:t> A </a:t>
            </a:r>
            <a:r>
              <a:rPr lang="en-US" dirty="0" err="1">
                <a:solidFill>
                  <a:srgbClr val="FDF2E9"/>
                </a:solidFill>
              </a:rPr>
              <a:t>khởi</a:t>
            </a:r>
            <a:r>
              <a:rPr lang="en-US" dirty="0">
                <a:solidFill>
                  <a:srgbClr val="FDF2E9"/>
                </a:solidFill>
              </a:rPr>
              <a:t> </a:t>
            </a:r>
            <a:r>
              <a:rPr lang="en-US" dirty="0" err="1">
                <a:solidFill>
                  <a:srgbClr val="FDF2E9"/>
                </a:solidFill>
              </a:rPr>
              <a:t>hành</a:t>
            </a:r>
            <a:r>
              <a:rPr lang="en-US" dirty="0">
                <a:solidFill>
                  <a:srgbClr val="FDF2E9"/>
                </a:solidFill>
              </a:rPr>
              <a:t> </a:t>
            </a:r>
            <a:r>
              <a:rPr lang="en-US" dirty="0" err="1">
                <a:solidFill>
                  <a:srgbClr val="FDF2E9"/>
                </a:solidFill>
              </a:rPr>
              <a:t>lúc</a:t>
            </a:r>
            <a:r>
              <a:rPr lang="en-US" dirty="0">
                <a:solidFill>
                  <a:srgbClr val="FDF2E9"/>
                </a:solidFill>
              </a:rPr>
              <a:t> 8 h 30 min</a:t>
            </a:r>
          </a:p>
        </p:txBody>
      </p:sp>
    </p:spTree>
    <p:extLst>
      <p:ext uri="{BB962C8B-B14F-4D97-AF65-F5344CB8AC3E}">
        <p14:creationId xmlns:p14="http://schemas.microsoft.com/office/powerpoint/2010/main" val="3156453602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7" name="Google Shape;1783;p44">
                <a:extLst>
                  <a:ext uri="{FF2B5EF4-FFF2-40B4-BE49-F238E27FC236}">
                    <a16:creationId xmlns:a16="http://schemas.microsoft.com/office/drawing/2014/main" id="{6B582004-C6EA-421E-AC08-20DC076A6DF4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3741044" y="618546"/>
                <a:ext cx="6152197" cy="257842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3000"/>
                  <a:buFont typeface="Merriweather"/>
                  <a:buNone/>
                  <a:defRPr sz="3000" b="1" i="0" u="none" strike="noStrike" cap="none">
                    <a:solidFill>
                      <a:schemeClr val="dk1"/>
                    </a:solidFill>
                    <a:latin typeface="Merriweather"/>
                    <a:ea typeface="Merriweather"/>
                    <a:cs typeface="Merriweather"/>
                    <a:sym typeface="Merriweather"/>
                  </a:defRPr>
                </a:lvl1pPr>
                <a:lvl2pPr marR="0" lvl="1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3000"/>
                  <a:buFont typeface="Merriweather"/>
                  <a:buNone/>
                  <a:defRPr sz="3000" b="1" i="0" u="none" strike="noStrike" cap="none">
                    <a:solidFill>
                      <a:schemeClr val="dk1"/>
                    </a:solidFill>
                    <a:latin typeface="Merriweather"/>
                    <a:ea typeface="Merriweather"/>
                    <a:cs typeface="Merriweather"/>
                    <a:sym typeface="Merriweather"/>
                  </a:defRPr>
                </a:lvl2pPr>
                <a:lvl3pPr marR="0" lvl="2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3000"/>
                  <a:buFont typeface="Merriweather"/>
                  <a:buNone/>
                  <a:defRPr sz="3000" b="1" i="0" u="none" strike="noStrike" cap="none">
                    <a:solidFill>
                      <a:schemeClr val="dk1"/>
                    </a:solidFill>
                    <a:latin typeface="Merriweather"/>
                    <a:ea typeface="Merriweather"/>
                    <a:cs typeface="Merriweather"/>
                    <a:sym typeface="Merriweather"/>
                  </a:defRPr>
                </a:lvl3pPr>
                <a:lvl4pPr marR="0" lvl="3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3000"/>
                  <a:buFont typeface="Merriweather"/>
                  <a:buNone/>
                  <a:defRPr sz="3000" b="1" i="0" u="none" strike="noStrike" cap="none">
                    <a:solidFill>
                      <a:schemeClr val="dk1"/>
                    </a:solidFill>
                    <a:latin typeface="Merriweather"/>
                    <a:ea typeface="Merriweather"/>
                    <a:cs typeface="Merriweather"/>
                    <a:sym typeface="Merriweather"/>
                  </a:defRPr>
                </a:lvl4pPr>
                <a:lvl5pPr marR="0" lvl="4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3000"/>
                  <a:buFont typeface="Merriweather"/>
                  <a:buNone/>
                  <a:defRPr sz="3000" b="1" i="0" u="none" strike="noStrike" cap="none">
                    <a:solidFill>
                      <a:schemeClr val="dk1"/>
                    </a:solidFill>
                    <a:latin typeface="Merriweather"/>
                    <a:ea typeface="Merriweather"/>
                    <a:cs typeface="Merriweather"/>
                    <a:sym typeface="Merriweather"/>
                  </a:defRPr>
                </a:lvl5pPr>
                <a:lvl6pPr marR="0" lvl="5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3000"/>
                  <a:buFont typeface="Merriweather"/>
                  <a:buNone/>
                  <a:defRPr sz="3000" b="1" i="0" u="none" strike="noStrike" cap="none">
                    <a:solidFill>
                      <a:schemeClr val="dk1"/>
                    </a:solidFill>
                    <a:latin typeface="Merriweather"/>
                    <a:ea typeface="Merriweather"/>
                    <a:cs typeface="Merriweather"/>
                    <a:sym typeface="Merriweather"/>
                  </a:defRPr>
                </a:lvl6pPr>
                <a:lvl7pPr marR="0" lvl="6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3000"/>
                  <a:buFont typeface="Merriweather"/>
                  <a:buNone/>
                  <a:defRPr sz="3000" b="1" i="0" u="none" strike="noStrike" cap="none">
                    <a:solidFill>
                      <a:schemeClr val="dk1"/>
                    </a:solidFill>
                    <a:latin typeface="Merriweather"/>
                    <a:ea typeface="Merriweather"/>
                    <a:cs typeface="Merriweather"/>
                    <a:sym typeface="Merriweather"/>
                  </a:defRPr>
                </a:lvl7pPr>
                <a:lvl8pPr marR="0" lvl="7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3000"/>
                  <a:buFont typeface="Merriweather"/>
                  <a:buNone/>
                  <a:defRPr sz="3000" b="1" i="0" u="none" strike="noStrike" cap="none">
                    <a:solidFill>
                      <a:schemeClr val="dk1"/>
                    </a:solidFill>
                    <a:latin typeface="Merriweather"/>
                    <a:ea typeface="Merriweather"/>
                    <a:cs typeface="Merriweather"/>
                    <a:sym typeface="Merriweather"/>
                  </a:defRPr>
                </a:lvl8pPr>
                <a:lvl9pPr marR="0" lvl="8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3000"/>
                  <a:buFont typeface="Merriweather"/>
                  <a:buNone/>
                  <a:defRPr sz="3000" b="1" i="0" u="none" strike="noStrike" cap="none">
                    <a:solidFill>
                      <a:schemeClr val="dk1"/>
                    </a:solidFill>
                    <a:latin typeface="Merriweather"/>
                    <a:ea typeface="Merriweather"/>
                    <a:cs typeface="Merriweather"/>
                    <a:sym typeface="Merriweather"/>
                  </a:defRPr>
                </a:lvl9pPr>
              </a:lstStyle>
              <a:p>
                <a:pPr>
                  <a:lnSpc>
                    <a:spcPct val="150000"/>
                  </a:lnSpc>
                </a:pPr>
                <a:r>
                  <a:rPr lang="en-US" sz="2000" dirty="0">
                    <a:solidFill>
                      <a:schemeClr val="accent5">
                        <a:lumMod val="25000"/>
                      </a:schemeClr>
                    </a:solidFill>
                  </a:rPr>
                  <a:t>Giải:</a:t>
                </a:r>
                <a:endParaRPr lang="en-US" sz="2000" b="0" dirty="0"/>
              </a:p>
              <a:p>
                <a:pPr>
                  <a:lnSpc>
                    <a:spcPct val="150000"/>
                  </a:lnSpc>
                </a:pPr>
                <a:r>
                  <a:rPr lang="en-US" sz="2000" b="0" dirty="0" err="1"/>
                  <a:t>Thời</a:t>
                </a:r>
                <a:r>
                  <a:rPr lang="en-US" sz="2000" b="0" dirty="0"/>
                  <a:t> </a:t>
                </a:r>
                <a:r>
                  <a:rPr lang="en-US" sz="2000" b="0" dirty="0" err="1"/>
                  <a:t>gian</a:t>
                </a:r>
                <a:r>
                  <a:rPr lang="en-US" sz="2000" b="0" dirty="0"/>
                  <a:t> </a:t>
                </a:r>
                <a:r>
                  <a:rPr lang="en-US" sz="2000" b="0" dirty="0" err="1"/>
                  <a:t>bạn</a:t>
                </a:r>
                <a:r>
                  <a:rPr lang="en-US" sz="2000" b="0" dirty="0"/>
                  <a:t> A </a:t>
                </a:r>
                <a:r>
                  <a:rPr lang="en-US" sz="2000" b="0" dirty="0" err="1"/>
                  <a:t>đi</a:t>
                </a:r>
                <a:r>
                  <a:rPr lang="en-US" sz="2000" b="0" dirty="0"/>
                  <a:t> </a:t>
                </a:r>
                <a:r>
                  <a:rPr lang="en-US" sz="2000" b="0" dirty="0" err="1"/>
                  <a:t>từ</a:t>
                </a:r>
                <a:r>
                  <a:rPr lang="en-US" sz="2000" b="0" dirty="0"/>
                  <a:t> </a:t>
                </a:r>
                <a:r>
                  <a:rPr lang="en-US" sz="2000" b="0" dirty="0" err="1"/>
                  <a:t>nhà</a:t>
                </a:r>
                <a:r>
                  <a:rPr lang="en-US" sz="2000" b="0" dirty="0"/>
                  <a:t> </a:t>
                </a:r>
                <a:r>
                  <a:rPr lang="en-US" sz="2000" b="0" dirty="0" err="1"/>
                  <a:t>đến</a:t>
                </a:r>
                <a:r>
                  <a:rPr lang="en-US" sz="2000" b="0" dirty="0"/>
                  <a:t> </a:t>
                </a:r>
                <a:r>
                  <a:rPr lang="en-US" sz="2000" b="0" dirty="0" err="1"/>
                  <a:t>siêu</a:t>
                </a:r>
                <a:r>
                  <a:rPr lang="en-US" sz="2000" b="0" dirty="0"/>
                  <a:t> </a:t>
                </a:r>
                <a:r>
                  <a:rPr lang="en-US" sz="2000" b="0" dirty="0" err="1"/>
                  <a:t>thị</a:t>
                </a:r>
                <a:r>
                  <a:rPr lang="en-US" sz="2000" b="0" dirty="0"/>
                  <a:t> </a:t>
                </a:r>
                <a:r>
                  <a:rPr lang="en-US" sz="2000" b="0" dirty="0" err="1"/>
                  <a:t>là</a:t>
                </a:r>
                <a:r>
                  <a:rPr lang="en-US" sz="2000" b="0" dirty="0"/>
                  <a:t>:</a:t>
                </a:r>
              </a:p>
              <a:p>
                <a:pPr>
                  <a:lnSpc>
                    <a:spcPct val="150000"/>
                  </a:lnSpc>
                </a:pPr>
                <a:r>
                  <a:rPr lang="en-US" sz="2000" b="0" dirty="0"/>
                  <a:t>t =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000" b="0" i="1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m:rPr>
                            <m:nor/>
                          </m:rPr>
                          <a:rPr lang="en-US" sz="2000" b="0" dirty="0"/>
                          <m:t>s</m:t>
                        </m:r>
                      </m:num>
                      <m:den>
                        <m:r>
                          <m:rPr>
                            <m:nor/>
                          </m:rPr>
                          <a:rPr lang="en-US" sz="2000" b="0" i="0" dirty="0" smtClean="0"/>
                          <m:t>v</m:t>
                        </m:r>
                      </m:den>
                    </m:f>
                  </m:oMath>
                </a14:m>
                <a:r>
                  <a:rPr lang="en-US" sz="2000" b="0" dirty="0"/>
                  <a:t> =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800" b="0" i="1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sz="2800" b="0" i="1" dirty="0" smtClean="0">
                            <a:latin typeface="Cambria Math" panose="02040503050406030204" pitchFamily="18" charset="0"/>
                          </a:rPr>
                          <m:t>2,4</m:t>
                        </m:r>
                      </m:num>
                      <m:den>
                        <m:r>
                          <a:rPr lang="en-US" sz="2800" b="0" i="1" dirty="0" smtClean="0">
                            <a:latin typeface="Cambria Math" panose="02040503050406030204" pitchFamily="18" charset="0"/>
                          </a:rPr>
                          <m:t>4,8</m:t>
                        </m:r>
                      </m:den>
                    </m:f>
                  </m:oMath>
                </a14:m>
                <a:r>
                  <a:rPr lang="en-US" sz="2000" b="0" dirty="0"/>
                  <a:t> = 0,5 h = 30 min</a:t>
                </a:r>
                <a:endParaRPr lang="en-US" sz="2000" dirty="0">
                  <a:solidFill>
                    <a:schemeClr val="accent5">
                      <a:lumMod val="2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7" name="Google Shape;1783;p44">
                <a:extLst>
                  <a:ext uri="{FF2B5EF4-FFF2-40B4-BE49-F238E27FC236}">
                    <a16:creationId xmlns:a16="http://schemas.microsoft.com/office/drawing/2014/main" id="{6B582004-C6EA-421E-AC08-20DC076A6DF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741044" y="618546"/>
                <a:ext cx="6152197" cy="2578424"/>
              </a:xfrm>
              <a:prstGeom prst="rect">
                <a:avLst/>
              </a:prstGeom>
              <a:blipFill>
                <a:blip r:embed="rId2"/>
                <a:stretch>
                  <a:fillRect l="-1090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" name="Google Shape;1783;p44">
            <a:extLst>
              <a:ext uri="{FF2B5EF4-FFF2-40B4-BE49-F238E27FC236}">
                <a16:creationId xmlns:a16="http://schemas.microsoft.com/office/drawing/2014/main" id="{BF284184-16B5-49E1-9FAA-0417DA797609}"/>
              </a:ext>
            </a:extLst>
          </p:cNvPr>
          <p:cNvSpPr txBox="1">
            <a:spLocks/>
          </p:cNvSpPr>
          <p:nvPr/>
        </p:nvSpPr>
        <p:spPr>
          <a:xfrm>
            <a:off x="3670706" y="3212342"/>
            <a:ext cx="4408903" cy="131730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2000" b="0" dirty="0" err="1"/>
              <a:t>Thời</a:t>
            </a:r>
            <a:r>
              <a:rPr lang="en-US" sz="2000" b="0" dirty="0"/>
              <a:t> </a:t>
            </a:r>
            <a:r>
              <a:rPr lang="en-US" sz="2000" b="0" dirty="0" err="1"/>
              <a:t>điểm</a:t>
            </a:r>
            <a:r>
              <a:rPr lang="en-US" sz="2000" b="0" dirty="0"/>
              <a:t> </a:t>
            </a:r>
            <a:r>
              <a:rPr lang="en-US" sz="2000" b="0" dirty="0" err="1"/>
              <a:t>bạn</a:t>
            </a:r>
            <a:r>
              <a:rPr lang="en-US" sz="2000" b="0" dirty="0"/>
              <a:t> A </a:t>
            </a:r>
            <a:r>
              <a:rPr lang="en-US" sz="2000" b="0" dirty="0" err="1"/>
              <a:t>đến</a:t>
            </a:r>
            <a:r>
              <a:rPr lang="en-US" sz="2000" b="0" dirty="0"/>
              <a:t> </a:t>
            </a:r>
            <a:r>
              <a:rPr lang="en-US" sz="2000" b="0" dirty="0" err="1"/>
              <a:t>siêu</a:t>
            </a:r>
            <a:r>
              <a:rPr lang="en-US" sz="2000" b="0" dirty="0"/>
              <a:t> </a:t>
            </a:r>
            <a:r>
              <a:rPr lang="en-US" sz="2000" b="0" dirty="0" err="1"/>
              <a:t>thị</a:t>
            </a:r>
            <a:r>
              <a:rPr lang="en-US" sz="2000" b="0" dirty="0"/>
              <a:t> </a:t>
            </a:r>
            <a:r>
              <a:rPr lang="en-US" sz="2000" b="0" dirty="0" err="1"/>
              <a:t>là</a:t>
            </a:r>
            <a:r>
              <a:rPr lang="en-US" sz="2000" b="0" dirty="0"/>
              <a:t>:</a:t>
            </a:r>
            <a:br>
              <a:rPr lang="en-US" sz="2000" b="0" dirty="0"/>
            </a:br>
            <a:r>
              <a:rPr lang="en-US" sz="2000" b="0" dirty="0"/>
              <a:t>8 h 30 min + 30 min = 9 h</a:t>
            </a:r>
            <a:r>
              <a:rPr lang="en-US" sz="2000" dirty="0"/>
              <a:t/>
            </a:r>
            <a:br>
              <a:rPr lang="en-US" sz="2000" dirty="0"/>
            </a:br>
            <a:endParaRPr lang="en-US" sz="2000" dirty="0">
              <a:solidFill>
                <a:schemeClr val="accent5">
                  <a:lumMod val="25000"/>
                </a:schemeClr>
              </a:solidFill>
            </a:endParaRPr>
          </a:p>
        </p:txBody>
      </p:sp>
      <p:sp>
        <p:nvSpPr>
          <p:cNvPr id="6" name="Google Shape;1783;p44">
            <a:extLst>
              <a:ext uri="{FF2B5EF4-FFF2-40B4-BE49-F238E27FC236}">
                <a16:creationId xmlns:a16="http://schemas.microsoft.com/office/drawing/2014/main" id="{8927804C-B34A-419A-BCFD-F6D4AF2F0C5F}"/>
              </a:ext>
            </a:extLst>
          </p:cNvPr>
          <p:cNvSpPr txBox="1">
            <a:spLocks/>
          </p:cNvSpPr>
          <p:nvPr/>
        </p:nvSpPr>
        <p:spPr>
          <a:xfrm>
            <a:off x="767727" y="1381216"/>
            <a:ext cx="1891145" cy="131730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>
              <a:lnSpc>
                <a:spcPct val="120000"/>
              </a:lnSpc>
            </a:pP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Tóm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 </a:t>
            </a:r>
            <a:r>
              <a:rPr lang="en-US" sz="2000" dirty="0" err="1">
                <a:solidFill>
                  <a:schemeClr val="accent5">
                    <a:lumMod val="25000"/>
                  </a:schemeClr>
                </a:solidFill>
              </a:rPr>
              <a:t>tắt</a:t>
            </a:r>
            <a:r>
              <a:rPr lang="en-US" sz="2000" dirty="0">
                <a:solidFill>
                  <a:schemeClr val="accent5">
                    <a:lumMod val="25000"/>
                  </a:schemeClr>
                </a:solidFill>
              </a:rPr>
              <a:t>:</a:t>
            </a:r>
          </a:p>
          <a:p>
            <a:pPr>
              <a:lnSpc>
                <a:spcPct val="120000"/>
              </a:lnSpc>
            </a:pPr>
            <a:r>
              <a:rPr lang="en-US" sz="2000" b="0" dirty="0"/>
              <a:t>s = 2,4 km</a:t>
            </a:r>
          </a:p>
          <a:p>
            <a:pPr>
              <a:lnSpc>
                <a:spcPct val="120000"/>
              </a:lnSpc>
            </a:pPr>
            <a:r>
              <a:rPr lang="en-US" sz="2000" b="0" dirty="0"/>
              <a:t>v = 4,8 km/h</a:t>
            </a:r>
          </a:p>
          <a:p>
            <a:pPr>
              <a:lnSpc>
                <a:spcPct val="120000"/>
              </a:lnSpc>
            </a:pPr>
            <a:r>
              <a:rPr lang="en-US" sz="2000" b="0" dirty="0"/>
              <a:t>t = ?</a:t>
            </a:r>
          </a:p>
        </p:txBody>
      </p:sp>
    </p:spTree>
    <p:extLst>
      <p:ext uri="{BB962C8B-B14F-4D97-AF65-F5344CB8AC3E}">
        <p14:creationId xmlns:p14="http://schemas.microsoft.com/office/powerpoint/2010/main" val="396100529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6" grpId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Google Shape;3739;p72">
            <a:extLst>
              <a:ext uri="{FF2B5EF4-FFF2-40B4-BE49-F238E27FC236}">
                <a16:creationId xmlns:a16="http://schemas.microsoft.com/office/drawing/2014/main" id="{5C8F4CB6-A6D0-4ED5-87C9-94EC1B210A01}"/>
              </a:ext>
            </a:extLst>
          </p:cNvPr>
          <p:cNvSpPr/>
          <p:nvPr/>
        </p:nvSpPr>
        <p:spPr>
          <a:xfrm>
            <a:off x="2212876" y="5117546"/>
            <a:ext cx="3776635" cy="2830"/>
          </a:xfrm>
          <a:custGeom>
            <a:avLst/>
            <a:gdLst/>
            <a:ahLst/>
            <a:cxnLst/>
            <a:rect l="l" t="t" r="r" b="b"/>
            <a:pathLst>
              <a:path w="232741" h="184" extrusionOk="0">
                <a:moveTo>
                  <a:pt x="116386" y="1"/>
                </a:moveTo>
                <a:cubicBezTo>
                  <a:pt x="52099" y="1"/>
                  <a:pt x="1" y="31"/>
                  <a:pt x="1" y="92"/>
                </a:cubicBezTo>
                <a:cubicBezTo>
                  <a:pt x="1" y="153"/>
                  <a:pt x="52130" y="183"/>
                  <a:pt x="116386" y="183"/>
                </a:cubicBezTo>
                <a:cubicBezTo>
                  <a:pt x="180643" y="183"/>
                  <a:pt x="232741" y="153"/>
                  <a:pt x="232741" y="92"/>
                </a:cubicBezTo>
                <a:cubicBezTo>
                  <a:pt x="232741" y="31"/>
                  <a:pt x="180643" y="1"/>
                  <a:pt x="11638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" name="Google Shape;3740;p72">
            <a:extLst>
              <a:ext uri="{FF2B5EF4-FFF2-40B4-BE49-F238E27FC236}">
                <a16:creationId xmlns:a16="http://schemas.microsoft.com/office/drawing/2014/main" id="{ABF55BFB-B214-4AEC-9EE3-4B7834FA1C4F}"/>
              </a:ext>
            </a:extLst>
          </p:cNvPr>
          <p:cNvSpPr/>
          <p:nvPr/>
        </p:nvSpPr>
        <p:spPr>
          <a:xfrm>
            <a:off x="4619809" y="4426483"/>
            <a:ext cx="637257" cy="689677"/>
          </a:xfrm>
          <a:custGeom>
            <a:avLst/>
            <a:gdLst/>
            <a:ahLst/>
            <a:cxnLst/>
            <a:rect l="l" t="t" r="r" b="b"/>
            <a:pathLst>
              <a:path w="39272" h="44834" extrusionOk="0">
                <a:moveTo>
                  <a:pt x="5199" y="0"/>
                </a:moveTo>
                <a:cubicBezTo>
                  <a:pt x="5199" y="0"/>
                  <a:pt x="1399" y="14894"/>
                  <a:pt x="700" y="20517"/>
                </a:cubicBezTo>
                <a:cubicBezTo>
                  <a:pt x="1" y="26171"/>
                  <a:pt x="3952" y="44834"/>
                  <a:pt x="3952" y="44834"/>
                </a:cubicBezTo>
                <a:lnTo>
                  <a:pt x="21126" y="44834"/>
                </a:lnTo>
                <a:lnTo>
                  <a:pt x="20700" y="17690"/>
                </a:lnTo>
                <a:lnTo>
                  <a:pt x="23010" y="44834"/>
                </a:lnTo>
                <a:lnTo>
                  <a:pt x="35807" y="44834"/>
                </a:lnTo>
                <a:cubicBezTo>
                  <a:pt x="35807" y="44834"/>
                  <a:pt x="38452" y="25654"/>
                  <a:pt x="38877" y="20122"/>
                </a:cubicBezTo>
                <a:cubicBezTo>
                  <a:pt x="39271" y="14632"/>
                  <a:pt x="36185" y="486"/>
                  <a:pt x="35809" y="486"/>
                </a:cubicBezTo>
                <a:cubicBezTo>
                  <a:pt x="35809" y="486"/>
                  <a:pt x="35808" y="486"/>
                  <a:pt x="35807" y="487"/>
                </a:cubicBezTo>
                <a:lnTo>
                  <a:pt x="5199" y="0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" name="Google Shape;3741;p72">
            <a:extLst>
              <a:ext uri="{FF2B5EF4-FFF2-40B4-BE49-F238E27FC236}">
                <a16:creationId xmlns:a16="http://schemas.microsoft.com/office/drawing/2014/main" id="{2BC362BF-F818-49C5-B644-6866B511D503}"/>
              </a:ext>
            </a:extLst>
          </p:cNvPr>
          <p:cNvSpPr/>
          <p:nvPr/>
        </p:nvSpPr>
        <p:spPr>
          <a:xfrm>
            <a:off x="4958170" y="4484461"/>
            <a:ext cx="19245" cy="206685"/>
          </a:xfrm>
          <a:custGeom>
            <a:avLst/>
            <a:gdLst/>
            <a:ahLst/>
            <a:cxnLst/>
            <a:rect l="l" t="t" r="r" b="b"/>
            <a:pathLst>
              <a:path w="1186" h="13436" extrusionOk="0">
                <a:moveTo>
                  <a:pt x="1155" y="0"/>
                </a:moveTo>
                <a:cubicBezTo>
                  <a:pt x="1095" y="152"/>
                  <a:pt x="1095" y="335"/>
                  <a:pt x="1095" y="517"/>
                </a:cubicBezTo>
                <a:cubicBezTo>
                  <a:pt x="1095" y="912"/>
                  <a:pt x="1064" y="1398"/>
                  <a:pt x="1034" y="1976"/>
                </a:cubicBezTo>
                <a:cubicBezTo>
                  <a:pt x="973" y="3192"/>
                  <a:pt x="851" y="4864"/>
                  <a:pt x="699" y="6718"/>
                </a:cubicBezTo>
                <a:cubicBezTo>
                  <a:pt x="548" y="8572"/>
                  <a:pt x="365" y="10244"/>
                  <a:pt x="213" y="11459"/>
                </a:cubicBezTo>
                <a:cubicBezTo>
                  <a:pt x="152" y="12037"/>
                  <a:pt x="92" y="12523"/>
                  <a:pt x="61" y="12888"/>
                </a:cubicBezTo>
                <a:cubicBezTo>
                  <a:pt x="31" y="13070"/>
                  <a:pt x="0" y="13253"/>
                  <a:pt x="31" y="13435"/>
                </a:cubicBezTo>
                <a:cubicBezTo>
                  <a:pt x="61" y="13253"/>
                  <a:pt x="122" y="13070"/>
                  <a:pt x="122" y="12918"/>
                </a:cubicBezTo>
                <a:cubicBezTo>
                  <a:pt x="183" y="12584"/>
                  <a:pt x="274" y="12098"/>
                  <a:pt x="365" y="11490"/>
                </a:cubicBezTo>
                <a:cubicBezTo>
                  <a:pt x="517" y="10274"/>
                  <a:pt x="760" y="8602"/>
                  <a:pt x="912" y="6748"/>
                </a:cubicBezTo>
                <a:cubicBezTo>
                  <a:pt x="1064" y="4894"/>
                  <a:pt x="1155" y="3192"/>
                  <a:pt x="1155" y="1976"/>
                </a:cubicBezTo>
                <a:lnTo>
                  <a:pt x="1155" y="517"/>
                </a:lnTo>
                <a:cubicBezTo>
                  <a:pt x="1186" y="335"/>
                  <a:pt x="1155" y="152"/>
                  <a:pt x="1155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" name="Google Shape;3742;p72">
            <a:extLst>
              <a:ext uri="{FF2B5EF4-FFF2-40B4-BE49-F238E27FC236}">
                <a16:creationId xmlns:a16="http://schemas.microsoft.com/office/drawing/2014/main" id="{4A64CC21-575A-45B8-8F7C-9D7C6A61D695}"/>
              </a:ext>
            </a:extLst>
          </p:cNvPr>
          <p:cNvSpPr/>
          <p:nvPr/>
        </p:nvSpPr>
        <p:spPr>
          <a:xfrm>
            <a:off x="4995167" y="4501875"/>
            <a:ext cx="39464" cy="35426"/>
          </a:xfrm>
          <a:custGeom>
            <a:avLst/>
            <a:gdLst/>
            <a:ahLst/>
            <a:cxnLst/>
            <a:rect l="l" t="t" r="r" b="b"/>
            <a:pathLst>
              <a:path w="2432" h="2303" extrusionOk="0">
                <a:moveTo>
                  <a:pt x="1307" y="1"/>
                </a:moveTo>
                <a:cubicBezTo>
                  <a:pt x="1254" y="1"/>
                  <a:pt x="1201" y="8"/>
                  <a:pt x="1155" y="23"/>
                </a:cubicBezTo>
                <a:cubicBezTo>
                  <a:pt x="1246" y="23"/>
                  <a:pt x="1337" y="54"/>
                  <a:pt x="1429" y="54"/>
                </a:cubicBezTo>
                <a:cubicBezTo>
                  <a:pt x="1641" y="114"/>
                  <a:pt x="1854" y="266"/>
                  <a:pt x="2006" y="449"/>
                </a:cubicBezTo>
                <a:cubicBezTo>
                  <a:pt x="2219" y="722"/>
                  <a:pt x="2280" y="1118"/>
                  <a:pt x="2128" y="1422"/>
                </a:cubicBezTo>
                <a:cubicBezTo>
                  <a:pt x="1963" y="1855"/>
                  <a:pt x="1579" y="2068"/>
                  <a:pt x="1194" y="2068"/>
                </a:cubicBezTo>
                <a:cubicBezTo>
                  <a:pt x="796" y="2068"/>
                  <a:pt x="398" y="1839"/>
                  <a:pt x="243" y="1391"/>
                </a:cubicBezTo>
                <a:cubicBezTo>
                  <a:pt x="122" y="1057"/>
                  <a:pt x="182" y="692"/>
                  <a:pt x="426" y="418"/>
                </a:cubicBezTo>
                <a:cubicBezTo>
                  <a:pt x="578" y="236"/>
                  <a:pt x="790" y="114"/>
                  <a:pt x="1034" y="84"/>
                </a:cubicBezTo>
                <a:lnTo>
                  <a:pt x="1307" y="84"/>
                </a:lnTo>
                <a:cubicBezTo>
                  <a:pt x="1216" y="23"/>
                  <a:pt x="1125" y="23"/>
                  <a:pt x="1034" y="23"/>
                </a:cubicBezTo>
                <a:cubicBezTo>
                  <a:pt x="760" y="23"/>
                  <a:pt x="517" y="145"/>
                  <a:pt x="334" y="358"/>
                </a:cubicBezTo>
                <a:cubicBezTo>
                  <a:pt x="182" y="479"/>
                  <a:pt x="91" y="662"/>
                  <a:pt x="61" y="844"/>
                </a:cubicBezTo>
                <a:cubicBezTo>
                  <a:pt x="0" y="1026"/>
                  <a:pt x="0" y="1270"/>
                  <a:pt x="61" y="1482"/>
                </a:cubicBezTo>
                <a:cubicBezTo>
                  <a:pt x="243" y="1938"/>
                  <a:pt x="669" y="2303"/>
                  <a:pt x="1186" y="2303"/>
                </a:cubicBezTo>
                <a:cubicBezTo>
                  <a:pt x="1702" y="2303"/>
                  <a:pt x="2128" y="1999"/>
                  <a:pt x="2310" y="1513"/>
                </a:cubicBezTo>
                <a:cubicBezTo>
                  <a:pt x="2401" y="1300"/>
                  <a:pt x="2432" y="1087"/>
                  <a:pt x="2371" y="874"/>
                </a:cubicBezTo>
                <a:cubicBezTo>
                  <a:pt x="2310" y="692"/>
                  <a:pt x="2249" y="540"/>
                  <a:pt x="2128" y="388"/>
                </a:cubicBezTo>
                <a:cubicBezTo>
                  <a:pt x="1945" y="175"/>
                  <a:pt x="1702" y="54"/>
                  <a:pt x="1459" y="23"/>
                </a:cubicBezTo>
                <a:cubicBezTo>
                  <a:pt x="1413" y="8"/>
                  <a:pt x="1360" y="1"/>
                  <a:pt x="1307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" name="Google Shape;3743;p72">
            <a:extLst>
              <a:ext uri="{FF2B5EF4-FFF2-40B4-BE49-F238E27FC236}">
                <a16:creationId xmlns:a16="http://schemas.microsoft.com/office/drawing/2014/main" id="{E699F6E0-CF50-449C-894C-F6CDDC133F4C}"/>
              </a:ext>
            </a:extLst>
          </p:cNvPr>
          <p:cNvSpPr/>
          <p:nvPr/>
        </p:nvSpPr>
        <p:spPr>
          <a:xfrm>
            <a:off x="5110572" y="4484461"/>
            <a:ext cx="120857" cy="59348"/>
          </a:xfrm>
          <a:custGeom>
            <a:avLst/>
            <a:gdLst/>
            <a:ahLst/>
            <a:cxnLst/>
            <a:rect l="l" t="t" r="r" b="b"/>
            <a:pathLst>
              <a:path w="7448" h="3858" extrusionOk="0">
                <a:moveTo>
                  <a:pt x="1" y="0"/>
                </a:moveTo>
                <a:cubicBezTo>
                  <a:pt x="1" y="91"/>
                  <a:pt x="61" y="213"/>
                  <a:pt x="122" y="335"/>
                </a:cubicBezTo>
                <a:cubicBezTo>
                  <a:pt x="244" y="608"/>
                  <a:pt x="396" y="912"/>
                  <a:pt x="578" y="1155"/>
                </a:cubicBezTo>
                <a:cubicBezTo>
                  <a:pt x="1689" y="2849"/>
                  <a:pt x="3585" y="3858"/>
                  <a:pt x="5596" y="3858"/>
                </a:cubicBezTo>
                <a:cubicBezTo>
                  <a:pt x="5787" y="3858"/>
                  <a:pt x="5979" y="3849"/>
                  <a:pt x="6171" y="3830"/>
                </a:cubicBezTo>
                <a:cubicBezTo>
                  <a:pt x="6475" y="3800"/>
                  <a:pt x="6809" y="3739"/>
                  <a:pt x="7113" y="3648"/>
                </a:cubicBezTo>
                <a:cubicBezTo>
                  <a:pt x="7235" y="3617"/>
                  <a:pt x="7356" y="3587"/>
                  <a:pt x="7448" y="3526"/>
                </a:cubicBezTo>
                <a:cubicBezTo>
                  <a:pt x="7448" y="3523"/>
                  <a:pt x="7444" y="3522"/>
                  <a:pt x="7436" y="3522"/>
                </a:cubicBezTo>
                <a:cubicBezTo>
                  <a:pt x="7357" y="3522"/>
                  <a:pt x="6887" y="3650"/>
                  <a:pt x="6141" y="3678"/>
                </a:cubicBezTo>
                <a:cubicBezTo>
                  <a:pt x="6021" y="3685"/>
                  <a:pt x="5902" y="3688"/>
                  <a:pt x="5784" y="3688"/>
                </a:cubicBezTo>
                <a:cubicBezTo>
                  <a:pt x="3784" y="3688"/>
                  <a:pt x="1876" y="2730"/>
                  <a:pt x="700" y="1095"/>
                </a:cubicBezTo>
                <a:cubicBezTo>
                  <a:pt x="213" y="456"/>
                  <a:pt x="31" y="0"/>
                  <a:pt x="1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3744;p72">
            <a:extLst>
              <a:ext uri="{FF2B5EF4-FFF2-40B4-BE49-F238E27FC236}">
                <a16:creationId xmlns:a16="http://schemas.microsoft.com/office/drawing/2014/main" id="{62B8F64D-ACF4-4892-9978-057871E9C0E6}"/>
              </a:ext>
            </a:extLst>
          </p:cNvPr>
          <p:cNvSpPr/>
          <p:nvPr/>
        </p:nvSpPr>
        <p:spPr>
          <a:xfrm>
            <a:off x="4571486" y="3491342"/>
            <a:ext cx="224919" cy="402079"/>
          </a:xfrm>
          <a:custGeom>
            <a:avLst/>
            <a:gdLst/>
            <a:ahLst/>
            <a:cxnLst/>
            <a:rect l="l" t="t" r="r" b="b"/>
            <a:pathLst>
              <a:path w="13861" h="26138" extrusionOk="0">
                <a:moveTo>
                  <a:pt x="11459" y="0"/>
                </a:moveTo>
                <a:cubicBezTo>
                  <a:pt x="10487" y="3526"/>
                  <a:pt x="9028" y="6353"/>
                  <a:pt x="7599" y="7781"/>
                </a:cubicBezTo>
                <a:cubicBezTo>
                  <a:pt x="6170" y="9180"/>
                  <a:pt x="4620" y="10851"/>
                  <a:pt x="4681" y="12857"/>
                </a:cubicBezTo>
                <a:cubicBezTo>
                  <a:pt x="4711" y="13648"/>
                  <a:pt x="4955" y="14499"/>
                  <a:pt x="4620" y="15198"/>
                </a:cubicBezTo>
                <a:cubicBezTo>
                  <a:pt x="4164" y="16140"/>
                  <a:pt x="2979" y="16353"/>
                  <a:pt x="2067" y="16839"/>
                </a:cubicBezTo>
                <a:cubicBezTo>
                  <a:pt x="760" y="17660"/>
                  <a:pt x="0" y="19119"/>
                  <a:pt x="61" y="20669"/>
                </a:cubicBezTo>
                <a:cubicBezTo>
                  <a:pt x="183" y="22189"/>
                  <a:pt x="851" y="23648"/>
                  <a:pt x="1976" y="24712"/>
                </a:cubicBezTo>
                <a:cubicBezTo>
                  <a:pt x="2769" y="25504"/>
                  <a:pt x="3912" y="26137"/>
                  <a:pt x="5014" y="26137"/>
                </a:cubicBezTo>
                <a:cubicBezTo>
                  <a:pt x="5433" y="26137"/>
                  <a:pt x="5846" y="26046"/>
                  <a:pt x="6231" y="25836"/>
                </a:cubicBezTo>
                <a:cubicBezTo>
                  <a:pt x="7052" y="25380"/>
                  <a:pt x="7538" y="24469"/>
                  <a:pt x="7964" y="23617"/>
                </a:cubicBezTo>
                <a:cubicBezTo>
                  <a:pt x="10122" y="19180"/>
                  <a:pt x="12098" y="14651"/>
                  <a:pt x="13861" y="10061"/>
                </a:cubicBezTo>
                <a:lnTo>
                  <a:pt x="11459" y="0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3745;p72">
            <a:extLst>
              <a:ext uri="{FF2B5EF4-FFF2-40B4-BE49-F238E27FC236}">
                <a16:creationId xmlns:a16="http://schemas.microsoft.com/office/drawing/2014/main" id="{6F2D661D-1153-4BF1-BACE-CD67A5EB2F22}"/>
              </a:ext>
            </a:extLst>
          </p:cNvPr>
          <p:cNvSpPr/>
          <p:nvPr/>
        </p:nvSpPr>
        <p:spPr>
          <a:xfrm>
            <a:off x="4848185" y="3212587"/>
            <a:ext cx="442440" cy="727304"/>
          </a:xfrm>
          <a:custGeom>
            <a:avLst/>
            <a:gdLst/>
            <a:ahLst/>
            <a:cxnLst/>
            <a:rect l="l" t="t" r="r" b="b"/>
            <a:pathLst>
              <a:path w="27266" h="47280" extrusionOk="0">
                <a:moveTo>
                  <a:pt x="9981" y="1"/>
                </a:moveTo>
                <a:cubicBezTo>
                  <a:pt x="7607" y="1"/>
                  <a:pt x="5192" y="931"/>
                  <a:pt x="3313" y="3014"/>
                </a:cubicBezTo>
                <a:lnTo>
                  <a:pt x="942" y="33927"/>
                </a:lnTo>
                <a:cubicBezTo>
                  <a:pt x="0" y="35994"/>
                  <a:pt x="426" y="38547"/>
                  <a:pt x="1611" y="40492"/>
                </a:cubicBezTo>
                <a:cubicBezTo>
                  <a:pt x="2797" y="42438"/>
                  <a:pt x="4711" y="43897"/>
                  <a:pt x="6718" y="44991"/>
                </a:cubicBezTo>
                <a:cubicBezTo>
                  <a:pt x="9326" y="46372"/>
                  <a:pt x="12257" y="47279"/>
                  <a:pt x="15203" y="47279"/>
                </a:cubicBezTo>
                <a:cubicBezTo>
                  <a:pt x="15758" y="47279"/>
                  <a:pt x="16315" y="47247"/>
                  <a:pt x="16870" y="47179"/>
                </a:cubicBezTo>
                <a:cubicBezTo>
                  <a:pt x="20365" y="46784"/>
                  <a:pt x="23739" y="44869"/>
                  <a:pt x="25502" y="41830"/>
                </a:cubicBezTo>
                <a:cubicBezTo>
                  <a:pt x="27265" y="38760"/>
                  <a:pt x="27113" y="34595"/>
                  <a:pt x="24803" y="31951"/>
                </a:cubicBezTo>
                <a:cubicBezTo>
                  <a:pt x="23952" y="31009"/>
                  <a:pt x="22888" y="30279"/>
                  <a:pt x="21976" y="29398"/>
                </a:cubicBezTo>
                <a:cubicBezTo>
                  <a:pt x="21064" y="28547"/>
                  <a:pt x="20274" y="27422"/>
                  <a:pt x="20213" y="26146"/>
                </a:cubicBezTo>
                <a:cubicBezTo>
                  <a:pt x="20153" y="24231"/>
                  <a:pt x="21794" y="22468"/>
                  <a:pt x="21551" y="20553"/>
                </a:cubicBezTo>
                <a:cubicBezTo>
                  <a:pt x="21338" y="18881"/>
                  <a:pt x="19818" y="17726"/>
                  <a:pt x="19149" y="16206"/>
                </a:cubicBezTo>
                <a:cubicBezTo>
                  <a:pt x="18207" y="14018"/>
                  <a:pt x="19119" y="11556"/>
                  <a:pt x="19149" y="9185"/>
                </a:cubicBezTo>
                <a:cubicBezTo>
                  <a:pt x="19210" y="3634"/>
                  <a:pt x="14674" y="1"/>
                  <a:pt x="998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3746;p72">
            <a:extLst>
              <a:ext uri="{FF2B5EF4-FFF2-40B4-BE49-F238E27FC236}">
                <a16:creationId xmlns:a16="http://schemas.microsoft.com/office/drawing/2014/main" id="{71A69D35-B130-4FBB-AC18-ED998B2D8863}"/>
              </a:ext>
            </a:extLst>
          </p:cNvPr>
          <p:cNvSpPr/>
          <p:nvPr/>
        </p:nvSpPr>
        <p:spPr>
          <a:xfrm>
            <a:off x="4695767" y="3709687"/>
            <a:ext cx="519387" cy="772868"/>
          </a:xfrm>
          <a:custGeom>
            <a:avLst/>
            <a:gdLst/>
            <a:ahLst/>
            <a:cxnLst/>
            <a:rect l="l" t="t" r="r" b="b"/>
            <a:pathLst>
              <a:path w="32008" h="50242" extrusionOk="0">
                <a:moveTo>
                  <a:pt x="6506" y="1"/>
                </a:moveTo>
                <a:lnTo>
                  <a:pt x="1" y="2280"/>
                </a:lnTo>
                <a:lnTo>
                  <a:pt x="1004" y="29211"/>
                </a:lnTo>
                <a:lnTo>
                  <a:pt x="1764" y="46050"/>
                </a:lnTo>
                <a:cubicBezTo>
                  <a:pt x="7574" y="48605"/>
                  <a:pt x="13237" y="50242"/>
                  <a:pt x="18643" y="50242"/>
                </a:cubicBezTo>
                <a:cubicBezTo>
                  <a:pt x="23079" y="50242"/>
                  <a:pt x="27341" y="49139"/>
                  <a:pt x="31369" y="46536"/>
                </a:cubicBezTo>
                <a:cubicBezTo>
                  <a:pt x="31187" y="43284"/>
                  <a:pt x="27205" y="36840"/>
                  <a:pt x="27205" y="36840"/>
                </a:cubicBezTo>
                <a:lnTo>
                  <a:pt x="32008" y="19576"/>
                </a:lnTo>
                <a:cubicBezTo>
                  <a:pt x="32008" y="19576"/>
                  <a:pt x="29546" y="4955"/>
                  <a:pt x="28786" y="3709"/>
                </a:cubicBezTo>
                <a:cubicBezTo>
                  <a:pt x="28026" y="2463"/>
                  <a:pt x="20123" y="122"/>
                  <a:pt x="20123" y="122"/>
                </a:cubicBezTo>
                <a:lnTo>
                  <a:pt x="6506" y="1"/>
                </a:ln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" name="Google Shape;3747;p72">
            <a:extLst>
              <a:ext uri="{FF2B5EF4-FFF2-40B4-BE49-F238E27FC236}">
                <a16:creationId xmlns:a16="http://schemas.microsoft.com/office/drawing/2014/main" id="{72980C11-0788-4939-B08C-9BA799405412}"/>
              </a:ext>
            </a:extLst>
          </p:cNvPr>
          <p:cNvSpPr/>
          <p:nvPr/>
        </p:nvSpPr>
        <p:spPr>
          <a:xfrm>
            <a:off x="4704659" y="4290421"/>
            <a:ext cx="460191" cy="39288"/>
          </a:xfrm>
          <a:custGeom>
            <a:avLst/>
            <a:gdLst/>
            <a:ahLst/>
            <a:cxnLst/>
            <a:rect l="l" t="t" r="r" b="b"/>
            <a:pathLst>
              <a:path w="28360" h="2554" extrusionOk="0">
                <a:moveTo>
                  <a:pt x="0" y="0"/>
                </a:moveTo>
                <a:cubicBezTo>
                  <a:pt x="91" y="31"/>
                  <a:pt x="182" y="31"/>
                  <a:pt x="274" y="61"/>
                </a:cubicBezTo>
                <a:lnTo>
                  <a:pt x="1094" y="152"/>
                </a:lnTo>
                <a:lnTo>
                  <a:pt x="4134" y="456"/>
                </a:lnTo>
                <a:lnTo>
                  <a:pt x="14164" y="1398"/>
                </a:lnTo>
                <a:lnTo>
                  <a:pt x="24195" y="2249"/>
                </a:lnTo>
                <a:lnTo>
                  <a:pt x="27235" y="2493"/>
                </a:lnTo>
                <a:lnTo>
                  <a:pt x="28055" y="2553"/>
                </a:lnTo>
                <a:lnTo>
                  <a:pt x="28359" y="2553"/>
                </a:lnTo>
                <a:cubicBezTo>
                  <a:pt x="28238" y="2523"/>
                  <a:pt x="28146" y="2523"/>
                  <a:pt x="28055" y="2523"/>
                </a:cubicBezTo>
                <a:lnTo>
                  <a:pt x="27235" y="2432"/>
                </a:lnTo>
                <a:lnTo>
                  <a:pt x="24195" y="2097"/>
                </a:lnTo>
                <a:lnTo>
                  <a:pt x="14164" y="1186"/>
                </a:lnTo>
                <a:lnTo>
                  <a:pt x="4134" y="304"/>
                </a:lnTo>
                <a:lnTo>
                  <a:pt x="1094" y="61"/>
                </a:lnTo>
                <a:lnTo>
                  <a:pt x="274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Google Shape;3748;p72">
            <a:extLst>
              <a:ext uri="{FF2B5EF4-FFF2-40B4-BE49-F238E27FC236}">
                <a16:creationId xmlns:a16="http://schemas.microsoft.com/office/drawing/2014/main" id="{8E437DC0-1A36-4814-8CB0-64A8C4371E11}"/>
              </a:ext>
            </a:extLst>
          </p:cNvPr>
          <p:cNvSpPr/>
          <p:nvPr/>
        </p:nvSpPr>
        <p:spPr>
          <a:xfrm>
            <a:off x="4763351" y="4036050"/>
            <a:ext cx="251061" cy="3293"/>
          </a:xfrm>
          <a:custGeom>
            <a:avLst/>
            <a:gdLst/>
            <a:ahLst/>
            <a:cxnLst/>
            <a:rect l="l" t="t" r="r" b="b"/>
            <a:pathLst>
              <a:path w="15472" h="214" extrusionOk="0">
                <a:moveTo>
                  <a:pt x="7751" y="1"/>
                </a:moveTo>
                <a:cubicBezTo>
                  <a:pt x="3465" y="1"/>
                  <a:pt x="0" y="62"/>
                  <a:pt x="0" y="92"/>
                </a:cubicBezTo>
                <a:cubicBezTo>
                  <a:pt x="0" y="153"/>
                  <a:pt x="3465" y="214"/>
                  <a:pt x="7751" y="214"/>
                </a:cubicBezTo>
                <a:cubicBezTo>
                  <a:pt x="12006" y="214"/>
                  <a:pt x="15472" y="153"/>
                  <a:pt x="15472" y="92"/>
                </a:cubicBezTo>
                <a:cubicBezTo>
                  <a:pt x="15472" y="62"/>
                  <a:pt x="12006" y="1"/>
                  <a:pt x="7751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" name="Google Shape;3749;p72">
            <a:extLst>
              <a:ext uri="{FF2B5EF4-FFF2-40B4-BE49-F238E27FC236}">
                <a16:creationId xmlns:a16="http://schemas.microsoft.com/office/drawing/2014/main" id="{7417E508-7964-45E4-9FB4-E2ED3B9DE143}"/>
              </a:ext>
            </a:extLst>
          </p:cNvPr>
          <p:cNvSpPr/>
          <p:nvPr/>
        </p:nvSpPr>
        <p:spPr>
          <a:xfrm>
            <a:off x="4930049" y="3859316"/>
            <a:ext cx="253543" cy="18721"/>
          </a:xfrm>
          <a:custGeom>
            <a:avLst/>
            <a:gdLst/>
            <a:ahLst/>
            <a:cxnLst/>
            <a:rect l="l" t="t" r="r" b="b"/>
            <a:pathLst>
              <a:path w="15625" h="1217" extrusionOk="0">
                <a:moveTo>
                  <a:pt x="14986" y="0"/>
                </a:moveTo>
                <a:cubicBezTo>
                  <a:pt x="14591" y="0"/>
                  <a:pt x="14044" y="31"/>
                  <a:pt x="13314" y="31"/>
                </a:cubicBezTo>
                <a:cubicBezTo>
                  <a:pt x="11916" y="92"/>
                  <a:pt x="9940" y="183"/>
                  <a:pt x="7782" y="335"/>
                </a:cubicBezTo>
                <a:cubicBezTo>
                  <a:pt x="5624" y="517"/>
                  <a:pt x="3679" y="699"/>
                  <a:pt x="2281" y="882"/>
                </a:cubicBezTo>
                <a:cubicBezTo>
                  <a:pt x="1581" y="973"/>
                  <a:pt x="1004" y="1034"/>
                  <a:pt x="609" y="1095"/>
                </a:cubicBezTo>
                <a:cubicBezTo>
                  <a:pt x="396" y="1125"/>
                  <a:pt x="214" y="1155"/>
                  <a:pt x="1" y="1216"/>
                </a:cubicBezTo>
                <a:cubicBezTo>
                  <a:pt x="214" y="1216"/>
                  <a:pt x="426" y="1216"/>
                  <a:pt x="609" y="1186"/>
                </a:cubicBezTo>
                <a:lnTo>
                  <a:pt x="2281" y="1034"/>
                </a:lnTo>
                <a:cubicBezTo>
                  <a:pt x="3709" y="882"/>
                  <a:pt x="5654" y="699"/>
                  <a:pt x="7813" y="548"/>
                </a:cubicBezTo>
                <a:cubicBezTo>
                  <a:pt x="9971" y="365"/>
                  <a:pt x="11916" y="274"/>
                  <a:pt x="13314" y="183"/>
                </a:cubicBezTo>
                <a:lnTo>
                  <a:pt x="14986" y="92"/>
                </a:lnTo>
                <a:cubicBezTo>
                  <a:pt x="15199" y="92"/>
                  <a:pt x="15411" y="61"/>
                  <a:pt x="15624" y="31"/>
                </a:cubicBezTo>
                <a:cubicBezTo>
                  <a:pt x="15411" y="0"/>
                  <a:pt x="15199" y="0"/>
                  <a:pt x="14986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" name="Google Shape;3750;p72">
            <a:extLst>
              <a:ext uri="{FF2B5EF4-FFF2-40B4-BE49-F238E27FC236}">
                <a16:creationId xmlns:a16="http://schemas.microsoft.com/office/drawing/2014/main" id="{D08A5566-7A58-4279-AA7C-78FFCF1E475F}"/>
              </a:ext>
            </a:extLst>
          </p:cNvPr>
          <p:cNvSpPr/>
          <p:nvPr/>
        </p:nvSpPr>
        <p:spPr>
          <a:xfrm>
            <a:off x="5162854" y="3766742"/>
            <a:ext cx="327018" cy="539371"/>
          </a:xfrm>
          <a:custGeom>
            <a:avLst/>
            <a:gdLst/>
            <a:ahLst/>
            <a:cxnLst/>
            <a:rect l="l" t="t" r="r" b="b"/>
            <a:pathLst>
              <a:path w="20153" h="35063" extrusionOk="0">
                <a:moveTo>
                  <a:pt x="1" y="0"/>
                </a:moveTo>
                <a:lnTo>
                  <a:pt x="1460" y="30031"/>
                </a:lnTo>
                <a:lnTo>
                  <a:pt x="3922" y="32736"/>
                </a:lnTo>
                <a:cubicBezTo>
                  <a:pt x="5276" y="34238"/>
                  <a:pt x="7189" y="35062"/>
                  <a:pt x="9176" y="35062"/>
                </a:cubicBezTo>
                <a:cubicBezTo>
                  <a:pt x="9641" y="35062"/>
                  <a:pt x="10111" y="35017"/>
                  <a:pt x="10578" y="34925"/>
                </a:cubicBezTo>
                <a:cubicBezTo>
                  <a:pt x="13496" y="34317"/>
                  <a:pt x="15746" y="31946"/>
                  <a:pt x="16171" y="28967"/>
                </a:cubicBezTo>
                <a:lnTo>
                  <a:pt x="20153" y="12310"/>
                </a:lnTo>
                <a:lnTo>
                  <a:pt x="13223" y="10882"/>
                </a:lnTo>
                <a:lnTo>
                  <a:pt x="7903" y="21459"/>
                </a:lnTo>
                <a:lnTo>
                  <a:pt x="1" y="0"/>
                </a:ln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" name="Google Shape;3751;p72">
            <a:extLst>
              <a:ext uri="{FF2B5EF4-FFF2-40B4-BE49-F238E27FC236}">
                <a16:creationId xmlns:a16="http://schemas.microsoft.com/office/drawing/2014/main" id="{E61280AD-CBD0-4B57-8E73-72C2199D4824}"/>
              </a:ext>
            </a:extLst>
          </p:cNvPr>
          <p:cNvSpPr/>
          <p:nvPr/>
        </p:nvSpPr>
        <p:spPr>
          <a:xfrm>
            <a:off x="5285172" y="4094505"/>
            <a:ext cx="10385" cy="210884"/>
          </a:xfrm>
          <a:custGeom>
            <a:avLst/>
            <a:gdLst/>
            <a:ahLst/>
            <a:cxnLst/>
            <a:rect l="l" t="t" r="r" b="b"/>
            <a:pathLst>
              <a:path w="640" h="13709" extrusionOk="0">
                <a:moveTo>
                  <a:pt x="609" y="0"/>
                </a:moveTo>
                <a:cubicBezTo>
                  <a:pt x="548" y="152"/>
                  <a:pt x="517" y="335"/>
                  <a:pt x="517" y="517"/>
                </a:cubicBezTo>
                <a:cubicBezTo>
                  <a:pt x="487" y="851"/>
                  <a:pt x="426" y="1368"/>
                  <a:pt x="365" y="1976"/>
                </a:cubicBezTo>
                <a:cubicBezTo>
                  <a:pt x="244" y="3222"/>
                  <a:pt x="122" y="4924"/>
                  <a:pt x="62" y="6839"/>
                </a:cubicBezTo>
                <a:cubicBezTo>
                  <a:pt x="1" y="8724"/>
                  <a:pt x="31" y="10456"/>
                  <a:pt x="62" y="11703"/>
                </a:cubicBezTo>
                <a:cubicBezTo>
                  <a:pt x="92" y="12311"/>
                  <a:pt x="122" y="12827"/>
                  <a:pt x="153" y="13162"/>
                </a:cubicBezTo>
                <a:cubicBezTo>
                  <a:pt x="153" y="13344"/>
                  <a:pt x="153" y="13526"/>
                  <a:pt x="214" y="13709"/>
                </a:cubicBezTo>
                <a:cubicBezTo>
                  <a:pt x="214" y="13526"/>
                  <a:pt x="244" y="13344"/>
                  <a:pt x="244" y="13162"/>
                </a:cubicBezTo>
                <a:lnTo>
                  <a:pt x="244" y="11703"/>
                </a:lnTo>
                <a:cubicBezTo>
                  <a:pt x="214" y="10456"/>
                  <a:pt x="214" y="8754"/>
                  <a:pt x="274" y="6839"/>
                </a:cubicBezTo>
                <a:cubicBezTo>
                  <a:pt x="335" y="4955"/>
                  <a:pt x="426" y="3222"/>
                  <a:pt x="517" y="2006"/>
                </a:cubicBezTo>
                <a:cubicBezTo>
                  <a:pt x="548" y="1399"/>
                  <a:pt x="578" y="912"/>
                  <a:pt x="609" y="517"/>
                </a:cubicBezTo>
                <a:cubicBezTo>
                  <a:pt x="639" y="335"/>
                  <a:pt x="639" y="183"/>
                  <a:pt x="609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" name="Google Shape;3752;p72">
            <a:extLst>
              <a:ext uri="{FF2B5EF4-FFF2-40B4-BE49-F238E27FC236}">
                <a16:creationId xmlns:a16="http://schemas.microsoft.com/office/drawing/2014/main" id="{EEF3CADE-631C-4949-8864-2AFB14B11AA4}"/>
              </a:ext>
            </a:extLst>
          </p:cNvPr>
          <p:cNvSpPr/>
          <p:nvPr/>
        </p:nvSpPr>
        <p:spPr>
          <a:xfrm>
            <a:off x="5314283" y="4053771"/>
            <a:ext cx="140572" cy="50149"/>
          </a:xfrm>
          <a:custGeom>
            <a:avLst/>
            <a:gdLst/>
            <a:ahLst/>
            <a:cxnLst/>
            <a:rect l="l" t="t" r="r" b="b"/>
            <a:pathLst>
              <a:path w="8663" h="3260" extrusionOk="0">
                <a:moveTo>
                  <a:pt x="13" y="0"/>
                </a:moveTo>
                <a:cubicBezTo>
                  <a:pt x="6" y="0"/>
                  <a:pt x="1" y="1"/>
                  <a:pt x="0" y="4"/>
                </a:cubicBezTo>
                <a:cubicBezTo>
                  <a:pt x="0" y="34"/>
                  <a:pt x="1915" y="825"/>
                  <a:pt x="4286" y="1706"/>
                </a:cubicBezTo>
                <a:cubicBezTo>
                  <a:pt x="6561" y="2581"/>
                  <a:pt x="8443" y="3260"/>
                  <a:pt x="8619" y="3260"/>
                </a:cubicBezTo>
                <a:cubicBezTo>
                  <a:pt x="8627" y="3260"/>
                  <a:pt x="8631" y="3259"/>
                  <a:pt x="8632" y="3256"/>
                </a:cubicBezTo>
                <a:cubicBezTo>
                  <a:pt x="8663" y="3226"/>
                  <a:pt x="6748" y="2436"/>
                  <a:pt x="4347" y="1524"/>
                </a:cubicBezTo>
                <a:cubicBezTo>
                  <a:pt x="2072" y="678"/>
                  <a:pt x="189" y="0"/>
                  <a:pt x="13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" name="Google Shape;3753;p72">
            <a:extLst>
              <a:ext uri="{FF2B5EF4-FFF2-40B4-BE49-F238E27FC236}">
                <a16:creationId xmlns:a16="http://schemas.microsoft.com/office/drawing/2014/main" id="{1F649671-244F-4CF1-9E2E-BEC282B70909}"/>
              </a:ext>
            </a:extLst>
          </p:cNvPr>
          <p:cNvSpPr/>
          <p:nvPr/>
        </p:nvSpPr>
        <p:spPr>
          <a:xfrm>
            <a:off x="5403059" y="3918232"/>
            <a:ext cx="113945" cy="37888"/>
          </a:xfrm>
          <a:custGeom>
            <a:avLst/>
            <a:gdLst/>
            <a:ahLst/>
            <a:cxnLst/>
            <a:rect l="l" t="t" r="r" b="b"/>
            <a:pathLst>
              <a:path w="7022" h="2463" extrusionOk="0">
                <a:moveTo>
                  <a:pt x="7022" y="0"/>
                </a:moveTo>
                <a:lnTo>
                  <a:pt x="882" y="578"/>
                </a:lnTo>
                <a:lnTo>
                  <a:pt x="0" y="1550"/>
                </a:lnTo>
                <a:lnTo>
                  <a:pt x="3678" y="2462"/>
                </a:lnTo>
                <a:lnTo>
                  <a:pt x="7022" y="0"/>
                </a:ln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" name="Google Shape;3754;p72">
            <a:extLst>
              <a:ext uri="{FF2B5EF4-FFF2-40B4-BE49-F238E27FC236}">
                <a16:creationId xmlns:a16="http://schemas.microsoft.com/office/drawing/2014/main" id="{7E7509E9-00CC-434F-AF88-68C106362023}"/>
              </a:ext>
            </a:extLst>
          </p:cNvPr>
          <p:cNvSpPr/>
          <p:nvPr/>
        </p:nvSpPr>
        <p:spPr>
          <a:xfrm>
            <a:off x="5227956" y="3459068"/>
            <a:ext cx="484369" cy="490038"/>
          </a:xfrm>
          <a:custGeom>
            <a:avLst/>
            <a:gdLst/>
            <a:ahLst/>
            <a:cxnLst/>
            <a:rect l="l" t="t" r="r" b="b"/>
            <a:pathLst>
              <a:path w="29850" h="31856" extrusionOk="0">
                <a:moveTo>
                  <a:pt x="29849" y="1"/>
                </a:moveTo>
                <a:lnTo>
                  <a:pt x="2919" y="11673"/>
                </a:lnTo>
                <a:lnTo>
                  <a:pt x="3040" y="19454"/>
                </a:lnTo>
                <a:lnTo>
                  <a:pt x="1" y="22645"/>
                </a:lnTo>
                <a:lnTo>
                  <a:pt x="10275" y="31855"/>
                </a:lnTo>
                <a:lnTo>
                  <a:pt x="13284" y="28481"/>
                </a:lnTo>
                <a:lnTo>
                  <a:pt x="21278" y="27357"/>
                </a:lnTo>
                <a:lnTo>
                  <a:pt x="29849" y="1"/>
                </a:ln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" name="Google Shape;3755;p72">
            <a:extLst>
              <a:ext uri="{FF2B5EF4-FFF2-40B4-BE49-F238E27FC236}">
                <a16:creationId xmlns:a16="http://schemas.microsoft.com/office/drawing/2014/main" id="{7391D746-BE44-4C22-8D1D-7EED74B43BF0}"/>
              </a:ext>
            </a:extLst>
          </p:cNvPr>
          <p:cNvSpPr/>
          <p:nvPr/>
        </p:nvSpPr>
        <p:spPr>
          <a:xfrm>
            <a:off x="5225490" y="3459068"/>
            <a:ext cx="486836" cy="492377"/>
          </a:xfrm>
          <a:custGeom>
            <a:avLst/>
            <a:gdLst/>
            <a:ahLst/>
            <a:cxnLst/>
            <a:rect l="l" t="t" r="r" b="b"/>
            <a:pathLst>
              <a:path w="30002" h="32008" extrusionOk="0">
                <a:moveTo>
                  <a:pt x="30001" y="1"/>
                </a:moveTo>
                <a:lnTo>
                  <a:pt x="30001" y="1"/>
                </a:lnTo>
                <a:lnTo>
                  <a:pt x="30001" y="1"/>
                </a:lnTo>
                <a:lnTo>
                  <a:pt x="30001" y="1"/>
                </a:lnTo>
                <a:close/>
                <a:moveTo>
                  <a:pt x="30001" y="1"/>
                </a:moveTo>
                <a:lnTo>
                  <a:pt x="3010" y="11581"/>
                </a:lnTo>
                <a:lnTo>
                  <a:pt x="2949" y="11612"/>
                </a:lnTo>
                <a:lnTo>
                  <a:pt x="2949" y="11673"/>
                </a:lnTo>
                <a:cubicBezTo>
                  <a:pt x="3010" y="14147"/>
                  <a:pt x="3040" y="16741"/>
                  <a:pt x="3070" y="19426"/>
                </a:cubicBezTo>
                <a:lnTo>
                  <a:pt x="3070" y="19426"/>
                </a:lnTo>
                <a:lnTo>
                  <a:pt x="62" y="22585"/>
                </a:lnTo>
                <a:lnTo>
                  <a:pt x="1" y="22676"/>
                </a:lnTo>
                <a:lnTo>
                  <a:pt x="62" y="22737"/>
                </a:lnTo>
                <a:lnTo>
                  <a:pt x="5107" y="27235"/>
                </a:lnTo>
                <a:lnTo>
                  <a:pt x="10366" y="31947"/>
                </a:lnTo>
                <a:lnTo>
                  <a:pt x="10427" y="32007"/>
                </a:lnTo>
                <a:lnTo>
                  <a:pt x="10518" y="31916"/>
                </a:lnTo>
                <a:lnTo>
                  <a:pt x="13539" y="28592"/>
                </a:lnTo>
                <a:lnTo>
                  <a:pt x="13539" y="28592"/>
                </a:lnTo>
                <a:lnTo>
                  <a:pt x="21460" y="27448"/>
                </a:lnTo>
                <a:lnTo>
                  <a:pt x="21521" y="27448"/>
                </a:lnTo>
                <a:lnTo>
                  <a:pt x="21521" y="27387"/>
                </a:lnTo>
                <a:lnTo>
                  <a:pt x="30001" y="1"/>
                </a:lnTo>
                <a:lnTo>
                  <a:pt x="30001" y="1"/>
                </a:lnTo>
                <a:cubicBezTo>
                  <a:pt x="29759" y="760"/>
                  <a:pt x="26422" y="11223"/>
                  <a:pt x="21386" y="27302"/>
                </a:cubicBezTo>
                <a:lnTo>
                  <a:pt x="21386" y="27302"/>
                </a:lnTo>
                <a:lnTo>
                  <a:pt x="13436" y="28390"/>
                </a:lnTo>
                <a:lnTo>
                  <a:pt x="13405" y="28390"/>
                </a:lnTo>
                <a:lnTo>
                  <a:pt x="13375" y="28421"/>
                </a:lnTo>
                <a:lnTo>
                  <a:pt x="10433" y="31719"/>
                </a:lnTo>
                <a:lnTo>
                  <a:pt x="5259" y="27083"/>
                </a:lnTo>
                <a:lnTo>
                  <a:pt x="292" y="22654"/>
                </a:lnTo>
                <a:lnTo>
                  <a:pt x="3253" y="19545"/>
                </a:lnTo>
                <a:lnTo>
                  <a:pt x="3284" y="19515"/>
                </a:lnTo>
                <a:lnTo>
                  <a:pt x="3284" y="19454"/>
                </a:lnTo>
                <a:cubicBezTo>
                  <a:pt x="3253" y="16791"/>
                  <a:pt x="3193" y="14189"/>
                  <a:pt x="3162" y="11707"/>
                </a:cubicBezTo>
                <a:lnTo>
                  <a:pt x="3162" y="11707"/>
                </a:lnTo>
                <a:lnTo>
                  <a:pt x="30001" y="1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" name="Google Shape;3756;p72">
            <a:extLst>
              <a:ext uri="{FF2B5EF4-FFF2-40B4-BE49-F238E27FC236}">
                <a16:creationId xmlns:a16="http://schemas.microsoft.com/office/drawing/2014/main" id="{C0C3F62B-47AA-40DE-8C54-5A12A57220B3}"/>
              </a:ext>
            </a:extLst>
          </p:cNvPr>
          <p:cNvSpPr/>
          <p:nvPr/>
        </p:nvSpPr>
        <p:spPr>
          <a:xfrm>
            <a:off x="5412957" y="3644509"/>
            <a:ext cx="146966" cy="130309"/>
          </a:xfrm>
          <a:custGeom>
            <a:avLst/>
            <a:gdLst/>
            <a:ahLst/>
            <a:cxnLst/>
            <a:rect l="l" t="t" r="r" b="b"/>
            <a:pathLst>
              <a:path w="9057" h="8471" extrusionOk="0">
                <a:moveTo>
                  <a:pt x="4397" y="0"/>
                </a:moveTo>
                <a:cubicBezTo>
                  <a:pt x="2141" y="0"/>
                  <a:pt x="1" y="1837"/>
                  <a:pt x="150" y="4481"/>
                </a:cubicBezTo>
                <a:cubicBezTo>
                  <a:pt x="289" y="6923"/>
                  <a:pt x="2309" y="8470"/>
                  <a:pt x="4396" y="8470"/>
                </a:cubicBezTo>
                <a:cubicBezTo>
                  <a:pt x="5504" y="8470"/>
                  <a:pt x="6631" y="8034"/>
                  <a:pt x="7506" y="7065"/>
                </a:cubicBezTo>
                <a:cubicBezTo>
                  <a:pt x="9056" y="5302"/>
                  <a:pt x="8904" y="2657"/>
                  <a:pt x="7172" y="1077"/>
                </a:cubicBezTo>
                <a:cubicBezTo>
                  <a:pt x="6337" y="333"/>
                  <a:pt x="5356" y="0"/>
                  <a:pt x="4397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" name="Google Shape;3757;p72">
            <a:extLst>
              <a:ext uri="{FF2B5EF4-FFF2-40B4-BE49-F238E27FC236}">
                <a16:creationId xmlns:a16="http://schemas.microsoft.com/office/drawing/2014/main" id="{F292D778-E99C-4210-9171-23B4A7A736FB}"/>
              </a:ext>
            </a:extLst>
          </p:cNvPr>
          <p:cNvSpPr/>
          <p:nvPr/>
        </p:nvSpPr>
        <p:spPr>
          <a:xfrm>
            <a:off x="5482960" y="3459068"/>
            <a:ext cx="229853" cy="250633"/>
          </a:xfrm>
          <a:custGeom>
            <a:avLst/>
            <a:gdLst/>
            <a:ahLst/>
            <a:cxnLst/>
            <a:rect l="l" t="t" r="r" b="b"/>
            <a:pathLst>
              <a:path w="14165" h="16293" extrusionOk="0">
                <a:moveTo>
                  <a:pt x="14134" y="1"/>
                </a:moveTo>
                <a:cubicBezTo>
                  <a:pt x="14047" y="1"/>
                  <a:pt x="10866" y="3606"/>
                  <a:pt x="6991" y="8086"/>
                </a:cubicBezTo>
                <a:cubicBezTo>
                  <a:pt x="3131" y="12585"/>
                  <a:pt x="0" y="16262"/>
                  <a:pt x="31" y="16293"/>
                </a:cubicBezTo>
                <a:cubicBezTo>
                  <a:pt x="31" y="16293"/>
                  <a:pt x="31" y="16293"/>
                  <a:pt x="32" y="16293"/>
                </a:cubicBezTo>
                <a:cubicBezTo>
                  <a:pt x="118" y="16293"/>
                  <a:pt x="3269" y="12687"/>
                  <a:pt x="7143" y="8208"/>
                </a:cubicBezTo>
                <a:cubicBezTo>
                  <a:pt x="11034" y="3709"/>
                  <a:pt x="14165" y="31"/>
                  <a:pt x="14134" y="1"/>
                </a:cubicBezTo>
                <a:cubicBezTo>
                  <a:pt x="14134" y="1"/>
                  <a:pt x="14134" y="1"/>
                  <a:pt x="1413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" name="Google Shape;3758;p72">
            <a:extLst>
              <a:ext uri="{FF2B5EF4-FFF2-40B4-BE49-F238E27FC236}">
                <a16:creationId xmlns:a16="http://schemas.microsoft.com/office/drawing/2014/main" id="{F864EBE8-65BF-4E86-9533-B91FE976885A}"/>
              </a:ext>
            </a:extLst>
          </p:cNvPr>
          <p:cNvSpPr/>
          <p:nvPr/>
        </p:nvSpPr>
        <p:spPr>
          <a:xfrm>
            <a:off x="4317472" y="3863054"/>
            <a:ext cx="1023941" cy="1053391"/>
          </a:xfrm>
          <a:custGeom>
            <a:avLst/>
            <a:gdLst/>
            <a:ahLst/>
            <a:cxnLst/>
            <a:rect l="l" t="t" r="r" b="b"/>
            <a:pathLst>
              <a:path w="63102" h="68478" extrusionOk="0">
                <a:moveTo>
                  <a:pt x="53071" y="1"/>
                </a:moveTo>
                <a:lnTo>
                  <a:pt x="2462" y="57296"/>
                </a:lnTo>
                <a:cubicBezTo>
                  <a:pt x="0" y="60062"/>
                  <a:pt x="244" y="64318"/>
                  <a:pt x="3010" y="66780"/>
                </a:cubicBezTo>
                <a:cubicBezTo>
                  <a:pt x="4288" y="67918"/>
                  <a:pt x="5885" y="68478"/>
                  <a:pt x="7479" y="68478"/>
                </a:cubicBezTo>
                <a:cubicBezTo>
                  <a:pt x="9333" y="68478"/>
                  <a:pt x="11183" y="67720"/>
                  <a:pt x="12523" y="66233"/>
                </a:cubicBezTo>
                <a:lnTo>
                  <a:pt x="63102" y="8998"/>
                </a:lnTo>
                <a:lnTo>
                  <a:pt x="53071" y="1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" name="Google Shape;3759;p72">
            <a:extLst>
              <a:ext uri="{FF2B5EF4-FFF2-40B4-BE49-F238E27FC236}">
                <a16:creationId xmlns:a16="http://schemas.microsoft.com/office/drawing/2014/main" id="{28347937-9D9A-4CA5-8DBD-B72E375ABBE1}"/>
              </a:ext>
            </a:extLst>
          </p:cNvPr>
          <p:cNvSpPr/>
          <p:nvPr/>
        </p:nvSpPr>
        <p:spPr>
          <a:xfrm>
            <a:off x="5165321" y="3789185"/>
            <a:ext cx="251061" cy="225375"/>
          </a:xfrm>
          <a:custGeom>
            <a:avLst/>
            <a:gdLst/>
            <a:ahLst/>
            <a:cxnLst/>
            <a:rect l="l" t="t" r="r" b="b"/>
            <a:pathLst>
              <a:path w="15472" h="14651" extrusionOk="0">
                <a:moveTo>
                  <a:pt x="3678" y="0"/>
                </a:moveTo>
                <a:lnTo>
                  <a:pt x="1" y="4103"/>
                </a:lnTo>
                <a:lnTo>
                  <a:pt x="11825" y="14651"/>
                </a:lnTo>
                <a:lnTo>
                  <a:pt x="15472" y="10547"/>
                </a:lnTo>
                <a:lnTo>
                  <a:pt x="3678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" name="Google Shape;3760;p72">
            <a:extLst>
              <a:ext uri="{FF2B5EF4-FFF2-40B4-BE49-F238E27FC236}">
                <a16:creationId xmlns:a16="http://schemas.microsoft.com/office/drawing/2014/main" id="{15EF452C-7886-4E4E-8865-3D8E44C39E5F}"/>
              </a:ext>
            </a:extLst>
          </p:cNvPr>
          <p:cNvSpPr/>
          <p:nvPr/>
        </p:nvSpPr>
        <p:spPr>
          <a:xfrm>
            <a:off x="5674825" y="3429148"/>
            <a:ext cx="67098" cy="63608"/>
          </a:xfrm>
          <a:custGeom>
            <a:avLst/>
            <a:gdLst/>
            <a:ahLst/>
            <a:cxnLst/>
            <a:rect l="l" t="t" r="r" b="b"/>
            <a:pathLst>
              <a:path w="4135" h="4135" extrusionOk="0">
                <a:moveTo>
                  <a:pt x="1885" y="0"/>
                </a:moveTo>
                <a:lnTo>
                  <a:pt x="0" y="2250"/>
                </a:lnTo>
                <a:lnTo>
                  <a:pt x="2250" y="4134"/>
                </a:lnTo>
                <a:lnTo>
                  <a:pt x="4134" y="1885"/>
                </a:lnTo>
                <a:lnTo>
                  <a:pt x="1885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" name="Google Shape;3761;p72">
            <a:extLst>
              <a:ext uri="{FF2B5EF4-FFF2-40B4-BE49-F238E27FC236}">
                <a16:creationId xmlns:a16="http://schemas.microsoft.com/office/drawing/2014/main" id="{76E3FACE-BA03-4FD9-9B09-62698EC3A29F}"/>
              </a:ext>
            </a:extLst>
          </p:cNvPr>
          <p:cNvSpPr/>
          <p:nvPr/>
        </p:nvSpPr>
        <p:spPr>
          <a:xfrm>
            <a:off x="5390727" y="3202358"/>
            <a:ext cx="620495" cy="490530"/>
          </a:xfrm>
          <a:custGeom>
            <a:avLst/>
            <a:gdLst/>
            <a:ahLst/>
            <a:cxnLst/>
            <a:rect l="l" t="t" r="r" b="b"/>
            <a:pathLst>
              <a:path w="38239" h="31888" extrusionOk="0">
                <a:moveTo>
                  <a:pt x="126" y="0"/>
                </a:moveTo>
                <a:cubicBezTo>
                  <a:pt x="124" y="0"/>
                  <a:pt x="123" y="1"/>
                  <a:pt x="122" y="2"/>
                </a:cubicBezTo>
                <a:cubicBezTo>
                  <a:pt x="0" y="123"/>
                  <a:pt x="8450" y="7357"/>
                  <a:pt x="18967" y="16142"/>
                </a:cubicBezTo>
                <a:cubicBezTo>
                  <a:pt x="29386" y="24900"/>
                  <a:pt x="37945" y="31887"/>
                  <a:pt x="38144" y="31887"/>
                </a:cubicBezTo>
                <a:cubicBezTo>
                  <a:pt x="38146" y="31887"/>
                  <a:pt x="38146" y="31887"/>
                  <a:pt x="38147" y="31887"/>
                </a:cubicBezTo>
                <a:cubicBezTo>
                  <a:pt x="38238" y="31765"/>
                  <a:pt x="29788" y="24531"/>
                  <a:pt x="19302" y="15716"/>
                </a:cubicBezTo>
                <a:cubicBezTo>
                  <a:pt x="8874" y="7006"/>
                  <a:pt x="359" y="0"/>
                  <a:pt x="126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" name="Google Shape;3762;p72">
            <a:extLst>
              <a:ext uri="{FF2B5EF4-FFF2-40B4-BE49-F238E27FC236}">
                <a16:creationId xmlns:a16="http://schemas.microsoft.com/office/drawing/2014/main" id="{D9E88079-EF70-4FE8-855A-07469EDF54D7}"/>
              </a:ext>
            </a:extLst>
          </p:cNvPr>
          <p:cNvSpPr/>
          <p:nvPr/>
        </p:nvSpPr>
        <p:spPr>
          <a:xfrm>
            <a:off x="5991263" y="3676213"/>
            <a:ext cx="30312" cy="26751"/>
          </a:xfrm>
          <a:custGeom>
            <a:avLst/>
            <a:gdLst/>
            <a:ahLst/>
            <a:cxnLst/>
            <a:rect l="l" t="t" r="r" b="b"/>
            <a:pathLst>
              <a:path w="1868" h="1739" extrusionOk="0">
                <a:moveTo>
                  <a:pt x="902" y="0"/>
                </a:moveTo>
                <a:cubicBezTo>
                  <a:pt x="438" y="0"/>
                  <a:pt x="0" y="388"/>
                  <a:pt x="44" y="931"/>
                </a:cubicBezTo>
                <a:cubicBezTo>
                  <a:pt x="82" y="1433"/>
                  <a:pt x="490" y="1739"/>
                  <a:pt x="906" y="1739"/>
                </a:cubicBezTo>
                <a:cubicBezTo>
                  <a:pt x="1145" y="1739"/>
                  <a:pt x="1386" y="1638"/>
                  <a:pt x="1564" y="1417"/>
                </a:cubicBezTo>
                <a:cubicBezTo>
                  <a:pt x="1868" y="1052"/>
                  <a:pt x="1807" y="505"/>
                  <a:pt x="1442" y="201"/>
                </a:cubicBezTo>
                <a:cubicBezTo>
                  <a:pt x="1277" y="62"/>
                  <a:pt x="1087" y="0"/>
                  <a:pt x="902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" name="Google Shape;3763;p72">
            <a:extLst>
              <a:ext uri="{FF2B5EF4-FFF2-40B4-BE49-F238E27FC236}">
                <a16:creationId xmlns:a16="http://schemas.microsoft.com/office/drawing/2014/main" id="{F4A12061-5C6C-494A-802B-091B741BE91F}"/>
              </a:ext>
            </a:extLst>
          </p:cNvPr>
          <p:cNvSpPr/>
          <p:nvPr/>
        </p:nvSpPr>
        <p:spPr>
          <a:xfrm>
            <a:off x="5377697" y="3189006"/>
            <a:ext cx="30798" cy="26890"/>
          </a:xfrm>
          <a:custGeom>
            <a:avLst/>
            <a:gdLst/>
            <a:ahLst/>
            <a:cxnLst/>
            <a:rect l="l" t="t" r="r" b="b"/>
            <a:pathLst>
              <a:path w="1898" h="1748" extrusionOk="0">
                <a:moveTo>
                  <a:pt x="916" y="1"/>
                </a:moveTo>
                <a:cubicBezTo>
                  <a:pt x="439" y="1"/>
                  <a:pt x="0" y="395"/>
                  <a:pt x="44" y="961"/>
                </a:cubicBezTo>
                <a:cubicBezTo>
                  <a:pt x="83" y="1448"/>
                  <a:pt x="497" y="1748"/>
                  <a:pt x="925" y="1748"/>
                </a:cubicBezTo>
                <a:cubicBezTo>
                  <a:pt x="1164" y="1748"/>
                  <a:pt x="1408" y="1654"/>
                  <a:pt x="1594" y="1447"/>
                </a:cubicBezTo>
                <a:cubicBezTo>
                  <a:pt x="1898" y="1052"/>
                  <a:pt x="1837" y="505"/>
                  <a:pt x="1472" y="201"/>
                </a:cubicBezTo>
                <a:cubicBezTo>
                  <a:pt x="1299" y="63"/>
                  <a:pt x="1105" y="1"/>
                  <a:pt x="916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" name="Google Shape;3764;p72">
            <a:extLst>
              <a:ext uri="{FF2B5EF4-FFF2-40B4-BE49-F238E27FC236}">
                <a16:creationId xmlns:a16="http://schemas.microsoft.com/office/drawing/2014/main" id="{73082985-C4DD-43CD-BB56-7E8D9181EF4F}"/>
              </a:ext>
            </a:extLst>
          </p:cNvPr>
          <p:cNvSpPr/>
          <p:nvPr/>
        </p:nvSpPr>
        <p:spPr>
          <a:xfrm>
            <a:off x="5170740" y="3863054"/>
            <a:ext cx="170673" cy="161797"/>
          </a:xfrm>
          <a:custGeom>
            <a:avLst/>
            <a:gdLst/>
            <a:ahLst/>
            <a:cxnLst/>
            <a:rect l="l" t="t" r="r" b="b"/>
            <a:pathLst>
              <a:path w="10518" h="10518" extrusionOk="0">
                <a:moveTo>
                  <a:pt x="487" y="1"/>
                </a:moveTo>
                <a:lnTo>
                  <a:pt x="1" y="548"/>
                </a:lnTo>
                <a:lnTo>
                  <a:pt x="9180" y="10517"/>
                </a:lnTo>
                <a:lnTo>
                  <a:pt x="10518" y="8998"/>
                </a:lnTo>
                <a:lnTo>
                  <a:pt x="487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" name="Google Shape;3765;p72">
            <a:extLst>
              <a:ext uri="{FF2B5EF4-FFF2-40B4-BE49-F238E27FC236}">
                <a16:creationId xmlns:a16="http://schemas.microsoft.com/office/drawing/2014/main" id="{7A30FEA4-E16C-4EE9-8BD1-C43D6594B22E}"/>
              </a:ext>
            </a:extLst>
          </p:cNvPr>
          <p:cNvSpPr/>
          <p:nvPr/>
        </p:nvSpPr>
        <p:spPr>
          <a:xfrm>
            <a:off x="5277286" y="3833596"/>
            <a:ext cx="24178" cy="133739"/>
          </a:xfrm>
          <a:custGeom>
            <a:avLst/>
            <a:gdLst/>
            <a:ahLst/>
            <a:cxnLst/>
            <a:rect l="l" t="t" r="r" b="b"/>
            <a:pathLst>
              <a:path w="1490" h="8694" extrusionOk="0">
                <a:moveTo>
                  <a:pt x="0" y="1"/>
                </a:moveTo>
                <a:lnTo>
                  <a:pt x="0" y="7174"/>
                </a:lnTo>
                <a:lnTo>
                  <a:pt x="1490" y="8694"/>
                </a:lnTo>
                <a:lnTo>
                  <a:pt x="1490" y="1308"/>
                </a:lnTo>
                <a:lnTo>
                  <a:pt x="0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" name="Google Shape;3766;p72">
            <a:extLst>
              <a:ext uri="{FF2B5EF4-FFF2-40B4-BE49-F238E27FC236}">
                <a16:creationId xmlns:a16="http://schemas.microsoft.com/office/drawing/2014/main" id="{ADE9357F-9575-476F-9669-C500D7585F01}"/>
              </a:ext>
            </a:extLst>
          </p:cNvPr>
          <p:cNvSpPr/>
          <p:nvPr/>
        </p:nvSpPr>
        <p:spPr>
          <a:xfrm>
            <a:off x="5407002" y="3782171"/>
            <a:ext cx="138609" cy="150567"/>
          </a:xfrm>
          <a:custGeom>
            <a:avLst/>
            <a:gdLst/>
            <a:ahLst/>
            <a:cxnLst/>
            <a:rect l="l" t="t" r="r" b="b"/>
            <a:pathLst>
              <a:path w="8542" h="9788" extrusionOk="0">
                <a:moveTo>
                  <a:pt x="4074" y="0"/>
                </a:moveTo>
                <a:cubicBezTo>
                  <a:pt x="3283" y="1459"/>
                  <a:pt x="6505" y="2371"/>
                  <a:pt x="6505" y="2371"/>
                </a:cubicBezTo>
                <a:lnTo>
                  <a:pt x="5988" y="4529"/>
                </a:lnTo>
                <a:lnTo>
                  <a:pt x="5411" y="3161"/>
                </a:lnTo>
                <a:cubicBezTo>
                  <a:pt x="5411" y="3161"/>
                  <a:pt x="1951" y="1547"/>
                  <a:pt x="1350" y="1547"/>
                </a:cubicBezTo>
                <a:cubicBezTo>
                  <a:pt x="1333" y="1547"/>
                  <a:pt x="1319" y="1548"/>
                  <a:pt x="1308" y="1550"/>
                </a:cubicBezTo>
                <a:cubicBezTo>
                  <a:pt x="852" y="1611"/>
                  <a:pt x="608" y="2371"/>
                  <a:pt x="548" y="2645"/>
                </a:cubicBezTo>
                <a:cubicBezTo>
                  <a:pt x="487" y="2918"/>
                  <a:pt x="2736" y="4711"/>
                  <a:pt x="2736" y="4711"/>
                </a:cubicBezTo>
                <a:cubicBezTo>
                  <a:pt x="2736" y="4711"/>
                  <a:pt x="902" y="4042"/>
                  <a:pt x="567" y="4042"/>
                </a:cubicBezTo>
                <a:cubicBezTo>
                  <a:pt x="560" y="4042"/>
                  <a:pt x="553" y="4042"/>
                  <a:pt x="548" y="4043"/>
                </a:cubicBezTo>
                <a:cubicBezTo>
                  <a:pt x="274" y="4104"/>
                  <a:pt x="0" y="5015"/>
                  <a:pt x="61" y="5319"/>
                </a:cubicBezTo>
                <a:cubicBezTo>
                  <a:pt x="92" y="5593"/>
                  <a:pt x="1915" y="6140"/>
                  <a:pt x="1915" y="6140"/>
                </a:cubicBezTo>
                <a:lnTo>
                  <a:pt x="2159" y="7842"/>
                </a:lnTo>
                <a:lnTo>
                  <a:pt x="244" y="9787"/>
                </a:lnTo>
                <a:lnTo>
                  <a:pt x="244" y="9787"/>
                </a:lnTo>
                <a:lnTo>
                  <a:pt x="6779" y="8845"/>
                </a:lnTo>
                <a:lnTo>
                  <a:pt x="8542" y="4438"/>
                </a:lnTo>
                <a:lnTo>
                  <a:pt x="7751" y="1459"/>
                </a:lnTo>
                <a:lnTo>
                  <a:pt x="4074" y="0"/>
                </a:ln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" name="Google Shape;3767;p72">
            <a:extLst>
              <a:ext uri="{FF2B5EF4-FFF2-40B4-BE49-F238E27FC236}">
                <a16:creationId xmlns:a16="http://schemas.microsoft.com/office/drawing/2014/main" id="{08143E1A-9EF5-467D-9D6A-3F0C88089A1E}"/>
              </a:ext>
            </a:extLst>
          </p:cNvPr>
          <p:cNvSpPr/>
          <p:nvPr/>
        </p:nvSpPr>
        <p:spPr>
          <a:xfrm>
            <a:off x="5451885" y="3854055"/>
            <a:ext cx="16292" cy="35196"/>
          </a:xfrm>
          <a:custGeom>
            <a:avLst/>
            <a:gdLst/>
            <a:ahLst/>
            <a:cxnLst/>
            <a:rect l="l" t="t" r="r" b="b"/>
            <a:pathLst>
              <a:path w="1004" h="2288" extrusionOk="0">
                <a:moveTo>
                  <a:pt x="12" y="1"/>
                </a:moveTo>
                <a:cubicBezTo>
                  <a:pt x="4" y="1"/>
                  <a:pt x="0" y="3"/>
                  <a:pt x="0" y="8"/>
                </a:cubicBezTo>
                <a:cubicBezTo>
                  <a:pt x="274" y="312"/>
                  <a:pt x="487" y="677"/>
                  <a:pt x="669" y="1041"/>
                </a:cubicBezTo>
                <a:cubicBezTo>
                  <a:pt x="791" y="1437"/>
                  <a:pt x="852" y="1862"/>
                  <a:pt x="852" y="2288"/>
                </a:cubicBezTo>
                <a:cubicBezTo>
                  <a:pt x="852" y="2288"/>
                  <a:pt x="943" y="2166"/>
                  <a:pt x="973" y="1893"/>
                </a:cubicBezTo>
                <a:cubicBezTo>
                  <a:pt x="1004" y="1589"/>
                  <a:pt x="973" y="1254"/>
                  <a:pt x="852" y="981"/>
                </a:cubicBezTo>
                <a:cubicBezTo>
                  <a:pt x="730" y="677"/>
                  <a:pt x="548" y="403"/>
                  <a:pt x="335" y="221"/>
                </a:cubicBezTo>
                <a:cubicBezTo>
                  <a:pt x="182" y="68"/>
                  <a:pt x="51" y="1"/>
                  <a:pt x="12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" name="Google Shape;3768;p72">
            <a:extLst>
              <a:ext uri="{FF2B5EF4-FFF2-40B4-BE49-F238E27FC236}">
                <a16:creationId xmlns:a16="http://schemas.microsoft.com/office/drawing/2014/main" id="{2FE87B70-8CD5-4736-B9E6-DB68A122D85D}"/>
              </a:ext>
            </a:extLst>
          </p:cNvPr>
          <p:cNvSpPr/>
          <p:nvPr/>
        </p:nvSpPr>
        <p:spPr>
          <a:xfrm>
            <a:off x="5421298" y="3817705"/>
            <a:ext cx="72534" cy="61732"/>
          </a:xfrm>
          <a:custGeom>
            <a:avLst/>
            <a:gdLst/>
            <a:ahLst/>
            <a:cxnLst/>
            <a:rect l="l" t="t" r="r" b="b"/>
            <a:pathLst>
              <a:path w="4470" h="4013" extrusionOk="0">
                <a:moveTo>
                  <a:pt x="1" y="0"/>
                </a:moveTo>
                <a:cubicBezTo>
                  <a:pt x="275" y="152"/>
                  <a:pt x="578" y="274"/>
                  <a:pt x="913" y="365"/>
                </a:cubicBezTo>
                <a:cubicBezTo>
                  <a:pt x="1460" y="578"/>
                  <a:pt x="2250" y="882"/>
                  <a:pt x="3132" y="1186"/>
                </a:cubicBezTo>
                <a:cubicBezTo>
                  <a:pt x="3314" y="1246"/>
                  <a:pt x="3527" y="1368"/>
                  <a:pt x="3679" y="1520"/>
                </a:cubicBezTo>
                <a:cubicBezTo>
                  <a:pt x="3800" y="1672"/>
                  <a:pt x="3922" y="1824"/>
                  <a:pt x="3983" y="2006"/>
                </a:cubicBezTo>
                <a:cubicBezTo>
                  <a:pt x="4104" y="2341"/>
                  <a:pt x="4165" y="2705"/>
                  <a:pt x="4196" y="3040"/>
                </a:cubicBezTo>
                <a:cubicBezTo>
                  <a:pt x="4196" y="3374"/>
                  <a:pt x="4287" y="3708"/>
                  <a:pt x="4469" y="4012"/>
                </a:cubicBezTo>
                <a:cubicBezTo>
                  <a:pt x="4408" y="3678"/>
                  <a:pt x="4348" y="3344"/>
                  <a:pt x="4317" y="3040"/>
                </a:cubicBezTo>
                <a:cubicBezTo>
                  <a:pt x="4317" y="2675"/>
                  <a:pt x="4256" y="2310"/>
                  <a:pt x="4135" y="1976"/>
                </a:cubicBezTo>
                <a:cubicBezTo>
                  <a:pt x="4074" y="1763"/>
                  <a:pt x="3952" y="1550"/>
                  <a:pt x="3800" y="1398"/>
                </a:cubicBezTo>
                <a:cubicBezTo>
                  <a:pt x="3618" y="1216"/>
                  <a:pt x="3436" y="1094"/>
                  <a:pt x="3193" y="1003"/>
                </a:cubicBezTo>
                <a:cubicBezTo>
                  <a:pt x="2311" y="699"/>
                  <a:pt x="1521" y="426"/>
                  <a:pt x="943" y="243"/>
                </a:cubicBezTo>
                <a:cubicBezTo>
                  <a:pt x="639" y="122"/>
                  <a:pt x="305" y="31"/>
                  <a:pt x="1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" name="Google Shape;3769;p72">
            <a:extLst>
              <a:ext uri="{FF2B5EF4-FFF2-40B4-BE49-F238E27FC236}">
                <a16:creationId xmlns:a16="http://schemas.microsoft.com/office/drawing/2014/main" id="{C358FF18-3942-4B46-B530-64665D5FF371}"/>
              </a:ext>
            </a:extLst>
          </p:cNvPr>
          <p:cNvSpPr/>
          <p:nvPr/>
        </p:nvSpPr>
        <p:spPr>
          <a:xfrm>
            <a:off x="5503178" y="3847164"/>
            <a:ext cx="5436" cy="22013"/>
          </a:xfrm>
          <a:custGeom>
            <a:avLst/>
            <a:gdLst/>
            <a:ahLst/>
            <a:cxnLst/>
            <a:rect l="l" t="t" r="r" b="b"/>
            <a:pathLst>
              <a:path w="335" h="1431" extrusionOk="0">
                <a:moveTo>
                  <a:pt x="31" y="0"/>
                </a:moveTo>
                <a:cubicBezTo>
                  <a:pt x="1" y="243"/>
                  <a:pt x="1" y="486"/>
                  <a:pt x="61" y="730"/>
                </a:cubicBezTo>
                <a:cubicBezTo>
                  <a:pt x="120" y="1108"/>
                  <a:pt x="234" y="1431"/>
                  <a:pt x="270" y="1431"/>
                </a:cubicBezTo>
                <a:cubicBezTo>
                  <a:pt x="271" y="1431"/>
                  <a:pt x="273" y="1430"/>
                  <a:pt x="274" y="1429"/>
                </a:cubicBezTo>
                <a:cubicBezTo>
                  <a:pt x="335" y="1186"/>
                  <a:pt x="305" y="912"/>
                  <a:pt x="244" y="699"/>
                </a:cubicBezTo>
                <a:cubicBezTo>
                  <a:pt x="183" y="304"/>
                  <a:pt x="92" y="0"/>
                  <a:pt x="31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" name="Google Shape;3770;p72">
            <a:extLst>
              <a:ext uri="{FF2B5EF4-FFF2-40B4-BE49-F238E27FC236}">
                <a16:creationId xmlns:a16="http://schemas.microsoft.com/office/drawing/2014/main" id="{2772E744-FFB8-4A58-90E1-58C3B70EBFDB}"/>
              </a:ext>
            </a:extLst>
          </p:cNvPr>
          <p:cNvSpPr/>
          <p:nvPr/>
        </p:nvSpPr>
        <p:spPr>
          <a:xfrm>
            <a:off x="5046946" y="4083752"/>
            <a:ext cx="195825" cy="190317"/>
          </a:xfrm>
          <a:custGeom>
            <a:avLst/>
            <a:gdLst/>
            <a:ahLst/>
            <a:cxnLst/>
            <a:rect l="l" t="t" r="r" b="b"/>
            <a:pathLst>
              <a:path w="12068" h="12372" extrusionOk="0">
                <a:moveTo>
                  <a:pt x="4712" y="0"/>
                </a:moveTo>
                <a:cubicBezTo>
                  <a:pt x="4712" y="0"/>
                  <a:pt x="4286" y="122"/>
                  <a:pt x="4013" y="1034"/>
                </a:cubicBezTo>
                <a:cubicBezTo>
                  <a:pt x="3618" y="2219"/>
                  <a:pt x="2493" y="3101"/>
                  <a:pt x="2037" y="3891"/>
                </a:cubicBezTo>
                <a:cubicBezTo>
                  <a:pt x="1794" y="4316"/>
                  <a:pt x="1399" y="5016"/>
                  <a:pt x="1125" y="5532"/>
                </a:cubicBezTo>
                <a:cubicBezTo>
                  <a:pt x="882" y="5958"/>
                  <a:pt x="487" y="6292"/>
                  <a:pt x="1" y="6414"/>
                </a:cubicBezTo>
                <a:lnTo>
                  <a:pt x="396" y="9484"/>
                </a:lnTo>
                <a:lnTo>
                  <a:pt x="730" y="12371"/>
                </a:lnTo>
                <a:cubicBezTo>
                  <a:pt x="730" y="12371"/>
                  <a:pt x="6657" y="10335"/>
                  <a:pt x="6779" y="10274"/>
                </a:cubicBezTo>
                <a:cubicBezTo>
                  <a:pt x="6931" y="10213"/>
                  <a:pt x="10973" y="8329"/>
                  <a:pt x="10609" y="7234"/>
                </a:cubicBezTo>
                <a:cubicBezTo>
                  <a:pt x="10609" y="7234"/>
                  <a:pt x="11764" y="6323"/>
                  <a:pt x="11429" y="5806"/>
                </a:cubicBezTo>
                <a:lnTo>
                  <a:pt x="11429" y="5806"/>
                </a:lnTo>
                <a:lnTo>
                  <a:pt x="9788" y="6505"/>
                </a:lnTo>
                <a:cubicBezTo>
                  <a:pt x="9788" y="6505"/>
                  <a:pt x="12068" y="5016"/>
                  <a:pt x="11703" y="3678"/>
                </a:cubicBezTo>
                <a:cubicBezTo>
                  <a:pt x="11703" y="3678"/>
                  <a:pt x="11946" y="3222"/>
                  <a:pt x="11703" y="2949"/>
                </a:cubicBezTo>
                <a:cubicBezTo>
                  <a:pt x="11670" y="2911"/>
                  <a:pt x="11619" y="2894"/>
                  <a:pt x="11554" y="2894"/>
                </a:cubicBezTo>
                <a:cubicBezTo>
                  <a:pt x="11141" y="2894"/>
                  <a:pt x="10154" y="3571"/>
                  <a:pt x="9393" y="4043"/>
                </a:cubicBezTo>
                <a:lnTo>
                  <a:pt x="7691" y="4712"/>
                </a:lnTo>
                <a:cubicBezTo>
                  <a:pt x="7248" y="4889"/>
                  <a:pt x="6785" y="4983"/>
                  <a:pt x="6325" y="4983"/>
                </a:cubicBezTo>
                <a:cubicBezTo>
                  <a:pt x="5995" y="4983"/>
                  <a:pt x="5667" y="4935"/>
                  <a:pt x="5350" y="4833"/>
                </a:cubicBezTo>
                <a:cubicBezTo>
                  <a:pt x="4986" y="4712"/>
                  <a:pt x="4773" y="4347"/>
                  <a:pt x="4834" y="3982"/>
                </a:cubicBezTo>
                <a:cubicBezTo>
                  <a:pt x="5168" y="2645"/>
                  <a:pt x="5107" y="1277"/>
                  <a:pt x="4712" y="0"/>
                </a:cubicBez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" name="Google Shape;3771;p72">
            <a:extLst>
              <a:ext uri="{FF2B5EF4-FFF2-40B4-BE49-F238E27FC236}">
                <a16:creationId xmlns:a16="http://schemas.microsoft.com/office/drawing/2014/main" id="{D574875B-62B1-44D3-BAF2-CBD1C444C40D}"/>
              </a:ext>
            </a:extLst>
          </p:cNvPr>
          <p:cNvSpPr/>
          <p:nvPr/>
        </p:nvSpPr>
        <p:spPr>
          <a:xfrm>
            <a:off x="5162854" y="4143130"/>
            <a:ext cx="73507" cy="44903"/>
          </a:xfrm>
          <a:custGeom>
            <a:avLst/>
            <a:gdLst/>
            <a:ahLst/>
            <a:cxnLst/>
            <a:rect l="l" t="t" r="r" b="b"/>
            <a:pathLst>
              <a:path w="4530" h="2919" extrusionOk="0">
                <a:moveTo>
                  <a:pt x="4530" y="1"/>
                </a:moveTo>
                <a:lnTo>
                  <a:pt x="4530" y="1"/>
                </a:lnTo>
                <a:cubicBezTo>
                  <a:pt x="4469" y="31"/>
                  <a:pt x="4408" y="61"/>
                  <a:pt x="4347" y="122"/>
                </a:cubicBezTo>
                <a:lnTo>
                  <a:pt x="3922" y="517"/>
                </a:lnTo>
                <a:cubicBezTo>
                  <a:pt x="3435" y="912"/>
                  <a:pt x="2919" y="1308"/>
                  <a:pt x="2402" y="1642"/>
                </a:cubicBezTo>
                <a:cubicBezTo>
                  <a:pt x="1855" y="1976"/>
                  <a:pt x="1308" y="2311"/>
                  <a:pt x="730" y="2584"/>
                </a:cubicBezTo>
                <a:lnTo>
                  <a:pt x="213" y="2827"/>
                </a:lnTo>
                <a:cubicBezTo>
                  <a:pt x="122" y="2858"/>
                  <a:pt x="61" y="2888"/>
                  <a:pt x="1" y="2918"/>
                </a:cubicBezTo>
                <a:cubicBezTo>
                  <a:pt x="61" y="2918"/>
                  <a:pt x="153" y="2888"/>
                  <a:pt x="213" y="2858"/>
                </a:cubicBezTo>
                <a:cubicBezTo>
                  <a:pt x="335" y="2827"/>
                  <a:pt x="517" y="2736"/>
                  <a:pt x="761" y="2645"/>
                </a:cubicBezTo>
                <a:cubicBezTo>
                  <a:pt x="1338" y="2371"/>
                  <a:pt x="1885" y="2067"/>
                  <a:pt x="2432" y="1733"/>
                </a:cubicBezTo>
                <a:cubicBezTo>
                  <a:pt x="2979" y="1368"/>
                  <a:pt x="3466" y="973"/>
                  <a:pt x="3952" y="548"/>
                </a:cubicBezTo>
                <a:cubicBezTo>
                  <a:pt x="4134" y="396"/>
                  <a:pt x="4286" y="244"/>
                  <a:pt x="4378" y="152"/>
                </a:cubicBezTo>
                <a:cubicBezTo>
                  <a:pt x="4438" y="92"/>
                  <a:pt x="4469" y="61"/>
                  <a:pt x="4530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" name="Google Shape;3772;p72">
            <a:extLst>
              <a:ext uri="{FF2B5EF4-FFF2-40B4-BE49-F238E27FC236}">
                <a16:creationId xmlns:a16="http://schemas.microsoft.com/office/drawing/2014/main" id="{8737FA4F-3CF2-49E2-87A5-E92904DD4EAE}"/>
              </a:ext>
            </a:extLst>
          </p:cNvPr>
          <p:cNvSpPr/>
          <p:nvPr/>
        </p:nvSpPr>
        <p:spPr>
          <a:xfrm>
            <a:off x="5164835" y="4182388"/>
            <a:ext cx="43422" cy="23874"/>
          </a:xfrm>
          <a:custGeom>
            <a:avLst/>
            <a:gdLst/>
            <a:ahLst/>
            <a:cxnLst/>
            <a:rect l="l" t="t" r="r" b="b"/>
            <a:pathLst>
              <a:path w="2676" h="1552" extrusionOk="0">
                <a:moveTo>
                  <a:pt x="2673" y="0"/>
                </a:moveTo>
                <a:cubicBezTo>
                  <a:pt x="2633" y="0"/>
                  <a:pt x="2070" y="383"/>
                  <a:pt x="1338" y="822"/>
                </a:cubicBezTo>
                <a:cubicBezTo>
                  <a:pt x="973" y="1035"/>
                  <a:pt x="639" y="1218"/>
                  <a:pt x="395" y="1339"/>
                </a:cubicBezTo>
                <a:cubicBezTo>
                  <a:pt x="243" y="1400"/>
                  <a:pt x="122" y="1461"/>
                  <a:pt x="0" y="1552"/>
                </a:cubicBezTo>
                <a:cubicBezTo>
                  <a:pt x="122" y="1522"/>
                  <a:pt x="274" y="1491"/>
                  <a:pt x="426" y="1400"/>
                </a:cubicBezTo>
                <a:cubicBezTo>
                  <a:pt x="760" y="1278"/>
                  <a:pt x="1094" y="1096"/>
                  <a:pt x="1398" y="914"/>
                </a:cubicBezTo>
                <a:cubicBezTo>
                  <a:pt x="1733" y="731"/>
                  <a:pt x="2037" y="518"/>
                  <a:pt x="2310" y="275"/>
                </a:cubicBezTo>
                <a:cubicBezTo>
                  <a:pt x="2432" y="215"/>
                  <a:pt x="2553" y="93"/>
                  <a:pt x="2675" y="2"/>
                </a:cubicBezTo>
                <a:cubicBezTo>
                  <a:pt x="2675" y="1"/>
                  <a:pt x="2674" y="0"/>
                  <a:pt x="2673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" name="Google Shape;3773;p72">
            <a:extLst>
              <a:ext uri="{FF2B5EF4-FFF2-40B4-BE49-F238E27FC236}">
                <a16:creationId xmlns:a16="http://schemas.microsoft.com/office/drawing/2014/main" id="{67401A5A-1C11-44B5-8CE4-988B9CCAFD82}"/>
              </a:ext>
            </a:extLst>
          </p:cNvPr>
          <p:cNvSpPr/>
          <p:nvPr/>
        </p:nvSpPr>
        <p:spPr>
          <a:xfrm>
            <a:off x="5163844" y="4195032"/>
            <a:ext cx="55252" cy="33211"/>
          </a:xfrm>
          <a:custGeom>
            <a:avLst/>
            <a:gdLst/>
            <a:ahLst/>
            <a:cxnLst/>
            <a:rect l="l" t="t" r="r" b="b"/>
            <a:pathLst>
              <a:path w="3405" h="2159" extrusionOk="0">
                <a:moveTo>
                  <a:pt x="3405" y="0"/>
                </a:moveTo>
                <a:lnTo>
                  <a:pt x="3405" y="0"/>
                </a:lnTo>
                <a:cubicBezTo>
                  <a:pt x="3253" y="122"/>
                  <a:pt x="3101" y="213"/>
                  <a:pt x="2949" y="365"/>
                </a:cubicBezTo>
                <a:cubicBezTo>
                  <a:pt x="2645" y="578"/>
                  <a:pt x="2219" y="882"/>
                  <a:pt x="1763" y="1155"/>
                </a:cubicBezTo>
                <a:cubicBezTo>
                  <a:pt x="1368" y="1429"/>
                  <a:pt x="943" y="1672"/>
                  <a:pt x="517" y="1885"/>
                </a:cubicBezTo>
                <a:cubicBezTo>
                  <a:pt x="335" y="1946"/>
                  <a:pt x="152" y="2037"/>
                  <a:pt x="0" y="2159"/>
                </a:cubicBezTo>
                <a:cubicBezTo>
                  <a:pt x="183" y="2098"/>
                  <a:pt x="365" y="2037"/>
                  <a:pt x="548" y="1946"/>
                </a:cubicBezTo>
                <a:cubicBezTo>
                  <a:pt x="973" y="1733"/>
                  <a:pt x="1399" y="1520"/>
                  <a:pt x="1824" y="1247"/>
                </a:cubicBezTo>
                <a:cubicBezTo>
                  <a:pt x="2219" y="1003"/>
                  <a:pt x="2614" y="730"/>
                  <a:pt x="2979" y="426"/>
                </a:cubicBezTo>
                <a:cubicBezTo>
                  <a:pt x="3131" y="304"/>
                  <a:pt x="3283" y="152"/>
                  <a:pt x="3405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" name="Google Shape;3774;p72">
            <a:extLst>
              <a:ext uri="{FF2B5EF4-FFF2-40B4-BE49-F238E27FC236}">
                <a16:creationId xmlns:a16="http://schemas.microsoft.com/office/drawing/2014/main" id="{958F8E66-E5BD-44E6-99EA-C7639006FE9B}"/>
              </a:ext>
            </a:extLst>
          </p:cNvPr>
          <p:cNvSpPr/>
          <p:nvPr/>
        </p:nvSpPr>
        <p:spPr>
          <a:xfrm>
            <a:off x="4570983" y="3744759"/>
            <a:ext cx="487826" cy="630777"/>
          </a:xfrm>
          <a:custGeom>
            <a:avLst/>
            <a:gdLst/>
            <a:ahLst/>
            <a:cxnLst/>
            <a:rect l="l" t="t" r="r" b="b"/>
            <a:pathLst>
              <a:path w="30063" h="41005" extrusionOk="0">
                <a:moveTo>
                  <a:pt x="7721" y="0"/>
                </a:moveTo>
                <a:cubicBezTo>
                  <a:pt x="7721" y="0"/>
                  <a:pt x="2828" y="3131"/>
                  <a:pt x="2372" y="7387"/>
                </a:cubicBezTo>
                <a:cubicBezTo>
                  <a:pt x="2098" y="9970"/>
                  <a:pt x="1186" y="20153"/>
                  <a:pt x="517" y="27904"/>
                </a:cubicBezTo>
                <a:cubicBezTo>
                  <a:pt x="1" y="33466"/>
                  <a:pt x="3071" y="38694"/>
                  <a:pt x="8147" y="41004"/>
                </a:cubicBezTo>
                <a:lnTo>
                  <a:pt x="30062" y="34408"/>
                </a:lnTo>
                <a:lnTo>
                  <a:pt x="29302" y="28268"/>
                </a:lnTo>
                <a:lnTo>
                  <a:pt x="10244" y="29028"/>
                </a:lnTo>
                <a:lnTo>
                  <a:pt x="12949" y="13739"/>
                </a:lnTo>
                <a:cubicBezTo>
                  <a:pt x="12949" y="13739"/>
                  <a:pt x="14439" y="426"/>
                  <a:pt x="7721" y="0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" name="Google Shape;3775;p72">
            <a:extLst>
              <a:ext uri="{FF2B5EF4-FFF2-40B4-BE49-F238E27FC236}">
                <a16:creationId xmlns:a16="http://schemas.microsoft.com/office/drawing/2014/main" id="{9BC7CF3E-9E1F-4CB9-887F-DF01F147F940}"/>
              </a:ext>
            </a:extLst>
          </p:cNvPr>
          <p:cNvSpPr/>
          <p:nvPr/>
        </p:nvSpPr>
        <p:spPr>
          <a:xfrm>
            <a:off x="4737211" y="3956105"/>
            <a:ext cx="43910" cy="235205"/>
          </a:xfrm>
          <a:custGeom>
            <a:avLst/>
            <a:gdLst/>
            <a:ahLst/>
            <a:cxnLst/>
            <a:rect l="l" t="t" r="r" b="b"/>
            <a:pathLst>
              <a:path w="2706" h="15290" extrusionOk="0">
                <a:moveTo>
                  <a:pt x="2705" y="0"/>
                </a:moveTo>
                <a:lnTo>
                  <a:pt x="2705" y="0"/>
                </a:lnTo>
                <a:cubicBezTo>
                  <a:pt x="2645" y="183"/>
                  <a:pt x="2584" y="395"/>
                  <a:pt x="2553" y="578"/>
                </a:cubicBezTo>
                <a:cubicBezTo>
                  <a:pt x="2432" y="973"/>
                  <a:pt x="2310" y="1520"/>
                  <a:pt x="2158" y="2219"/>
                </a:cubicBezTo>
                <a:cubicBezTo>
                  <a:pt x="1854" y="3587"/>
                  <a:pt x="1459" y="5471"/>
                  <a:pt x="1064" y="7599"/>
                </a:cubicBezTo>
                <a:cubicBezTo>
                  <a:pt x="669" y="9696"/>
                  <a:pt x="365" y="11642"/>
                  <a:pt x="213" y="13040"/>
                </a:cubicBezTo>
                <a:cubicBezTo>
                  <a:pt x="122" y="13739"/>
                  <a:pt x="61" y="14317"/>
                  <a:pt x="31" y="14681"/>
                </a:cubicBezTo>
                <a:cubicBezTo>
                  <a:pt x="0" y="14894"/>
                  <a:pt x="0" y="15107"/>
                  <a:pt x="0" y="15289"/>
                </a:cubicBezTo>
                <a:cubicBezTo>
                  <a:pt x="61" y="15107"/>
                  <a:pt x="91" y="14894"/>
                  <a:pt x="91" y="14681"/>
                </a:cubicBezTo>
                <a:cubicBezTo>
                  <a:pt x="152" y="14256"/>
                  <a:pt x="243" y="13709"/>
                  <a:pt x="334" y="13040"/>
                </a:cubicBezTo>
                <a:cubicBezTo>
                  <a:pt x="547" y="11672"/>
                  <a:pt x="851" y="9727"/>
                  <a:pt x="1246" y="7630"/>
                </a:cubicBezTo>
                <a:cubicBezTo>
                  <a:pt x="1641" y="5532"/>
                  <a:pt x="2006" y="3617"/>
                  <a:pt x="2310" y="2219"/>
                </a:cubicBezTo>
                <a:cubicBezTo>
                  <a:pt x="2432" y="1581"/>
                  <a:pt x="2523" y="1034"/>
                  <a:pt x="2614" y="608"/>
                </a:cubicBezTo>
                <a:cubicBezTo>
                  <a:pt x="2675" y="395"/>
                  <a:pt x="2705" y="213"/>
                  <a:pt x="2705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" name="Google Shape;3776;p72">
            <a:extLst>
              <a:ext uri="{FF2B5EF4-FFF2-40B4-BE49-F238E27FC236}">
                <a16:creationId xmlns:a16="http://schemas.microsoft.com/office/drawing/2014/main" id="{00986DC0-E1D1-42D3-8A10-1F972A620D1B}"/>
              </a:ext>
            </a:extLst>
          </p:cNvPr>
          <p:cNvSpPr/>
          <p:nvPr/>
        </p:nvSpPr>
        <p:spPr>
          <a:xfrm>
            <a:off x="4714509" y="4179604"/>
            <a:ext cx="331968" cy="12061"/>
          </a:xfrm>
          <a:custGeom>
            <a:avLst/>
            <a:gdLst/>
            <a:ahLst/>
            <a:cxnLst/>
            <a:rect l="l" t="t" r="r" b="b"/>
            <a:pathLst>
              <a:path w="20458" h="784" extrusionOk="0">
                <a:moveTo>
                  <a:pt x="19697" y="0"/>
                </a:moveTo>
                <a:lnTo>
                  <a:pt x="17478" y="61"/>
                </a:lnTo>
                <a:lnTo>
                  <a:pt x="10244" y="274"/>
                </a:lnTo>
                <a:cubicBezTo>
                  <a:pt x="7417" y="365"/>
                  <a:pt x="4834" y="456"/>
                  <a:pt x="2980" y="547"/>
                </a:cubicBezTo>
                <a:cubicBezTo>
                  <a:pt x="2068" y="608"/>
                  <a:pt x="1308" y="639"/>
                  <a:pt x="791" y="669"/>
                </a:cubicBezTo>
                <a:lnTo>
                  <a:pt x="183" y="730"/>
                </a:lnTo>
                <a:cubicBezTo>
                  <a:pt x="123" y="730"/>
                  <a:pt x="62" y="730"/>
                  <a:pt x="1" y="760"/>
                </a:cubicBezTo>
                <a:cubicBezTo>
                  <a:pt x="31" y="775"/>
                  <a:pt x="62" y="783"/>
                  <a:pt x="96" y="783"/>
                </a:cubicBezTo>
                <a:cubicBezTo>
                  <a:pt x="130" y="783"/>
                  <a:pt x="168" y="775"/>
                  <a:pt x="214" y="760"/>
                </a:cubicBezTo>
                <a:lnTo>
                  <a:pt x="791" y="760"/>
                </a:lnTo>
                <a:lnTo>
                  <a:pt x="2980" y="699"/>
                </a:lnTo>
                <a:lnTo>
                  <a:pt x="10214" y="487"/>
                </a:lnTo>
                <a:cubicBezTo>
                  <a:pt x="13041" y="396"/>
                  <a:pt x="15624" y="304"/>
                  <a:pt x="17478" y="213"/>
                </a:cubicBezTo>
                <a:cubicBezTo>
                  <a:pt x="18390" y="183"/>
                  <a:pt x="19150" y="122"/>
                  <a:pt x="19667" y="92"/>
                </a:cubicBezTo>
                <a:lnTo>
                  <a:pt x="20275" y="31"/>
                </a:lnTo>
                <a:cubicBezTo>
                  <a:pt x="20336" y="31"/>
                  <a:pt x="20396" y="31"/>
                  <a:pt x="20457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" name="Google Shape;3777;p72">
            <a:extLst>
              <a:ext uri="{FF2B5EF4-FFF2-40B4-BE49-F238E27FC236}">
                <a16:creationId xmlns:a16="http://schemas.microsoft.com/office/drawing/2014/main" id="{51C056D0-F9BA-4191-BC83-DCB88E4915FE}"/>
              </a:ext>
            </a:extLst>
          </p:cNvPr>
          <p:cNvSpPr/>
          <p:nvPr/>
        </p:nvSpPr>
        <p:spPr>
          <a:xfrm>
            <a:off x="4585295" y="4093736"/>
            <a:ext cx="165237" cy="8614"/>
          </a:xfrm>
          <a:custGeom>
            <a:avLst/>
            <a:gdLst/>
            <a:ahLst/>
            <a:cxnLst/>
            <a:rect l="l" t="t" r="r" b="b"/>
            <a:pathLst>
              <a:path w="10183" h="560" extrusionOk="0">
                <a:moveTo>
                  <a:pt x="2787" y="0"/>
                </a:moveTo>
                <a:cubicBezTo>
                  <a:pt x="2297" y="0"/>
                  <a:pt x="1850" y="7"/>
                  <a:pt x="1459" y="20"/>
                </a:cubicBezTo>
                <a:cubicBezTo>
                  <a:pt x="1003" y="50"/>
                  <a:pt x="639" y="50"/>
                  <a:pt x="365" y="81"/>
                </a:cubicBezTo>
                <a:cubicBezTo>
                  <a:pt x="243" y="81"/>
                  <a:pt x="122" y="111"/>
                  <a:pt x="0" y="142"/>
                </a:cubicBezTo>
                <a:cubicBezTo>
                  <a:pt x="122" y="172"/>
                  <a:pt x="243" y="172"/>
                  <a:pt x="395" y="172"/>
                </a:cubicBezTo>
                <a:lnTo>
                  <a:pt x="1490" y="172"/>
                </a:lnTo>
                <a:cubicBezTo>
                  <a:pt x="2402" y="172"/>
                  <a:pt x="3678" y="202"/>
                  <a:pt x="5107" y="233"/>
                </a:cubicBezTo>
                <a:cubicBezTo>
                  <a:pt x="6505" y="294"/>
                  <a:pt x="7782" y="385"/>
                  <a:pt x="8693" y="476"/>
                </a:cubicBezTo>
                <a:lnTo>
                  <a:pt x="9788" y="537"/>
                </a:lnTo>
                <a:cubicBezTo>
                  <a:pt x="9864" y="552"/>
                  <a:pt x="9932" y="559"/>
                  <a:pt x="9997" y="559"/>
                </a:cubicBezTo>
                <a:cubicBezTo>
                  <a:pt x="10061" y="559"/>
                  <a:pt x="10122" y="552"/>
                  <a:pt x="10183" y="537"/>
                </a:cubicBezTo>
                <a:cubicBezTo>
                  <a:pt x="10061" y="506"/>
                  <a:pt x="9909" y="476"/>
                  <a:pt x="9788" y="476"/>
                </a:cubicBezTo>
                <a:cubicBezTo>
                  <a:pt x="9514" y="446"/>
                  <a:pt x="9149" y="385"/>
                  <a:pt x="8693" y="324"/>
                </a:cubicBezTo>
                <a:cubicBezTo>
                  <a:pt x="7782" y="233"/>
                  <a:pt x="6505" y="111"/>
                  <a:pt x="5076" y="50"/>
                </a:cubicBezTo>
                <a:cubicBezTo>
                  <a:pt x="4257" y="15"/>
                  <a:pt x="3480" y="0"/>
                  <a:pt x="2787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" name="Google Shape;3778;p72">
            <a:extLst>
              <a:ext uri="{FF2B5EF4-FFF2-40B4-BE49-F238E27FC236}">
                <a16:creationId xmlns:a16="http://schemas.microsoft.com/office/drawing/2014/main" id="{3F7C0208-1D45-4CB0-9477-00699CD25A77}"/>
              </a:ext>
            </a:extLst>
          </p:cNvPr>
          <p:cNvSpPr/>
          <p:nvPr/>
        </p:nvSpPr>
        <p:spPr>
          <a:xfrm>
            <a:off x="4601067" y="3932354"/>
            <a:ext cx="180053" cy="7769"/>
          </a:xfrm>
          <a:custGeom>
            <a:avLst/>
            <a:gdLst/>
            <a:ahLst/>
            <a:cxnLst/>
            <a:rect l="l" t="t" r="r" b="b"/>
            <a:pathLst>
              <a:path w="11096" h="505" extrusionOk="0">
                <a:moveTo>
                  <a:pt x="501" y="1"/>
                </a:moveTo>
                <a:cubicBezTo>
                  <a:pt x="180" y="1"/>
                  <a:pt x="1" y="8"/>
                  <a:pt x="1" y="24"/>
                </a:cubicBezTo>
                <a:cubicBezTo>
                  <a:pt x="1" y="85"/>
                  <a:pt x="2493" y="207"/>
                  <a:pt x="5563" y="359"/>
                </a:cubicBezTo>
                <a:cubicBezTo>
                  <a:pt x="7788" y="448"/>
                  <a:pt x="9720" y="504"/>
                  <a:pt x="10596" y="504"/>
                </a:cubicBezTo>
                <a:cubicBezTo>
                  <a:pt x="10916" y="504"/>
                  <a:pt x="11095" y="497"/>
                  <a:pt x="11095" y="480"/>
                </a:cubicBezTo>
                <a:cubicBezTo>
                  <a:pt x="11095" y="420"/>
                  <a:pt x="8633" y="298"/>
                  <a:pt x="5563" y="146"/>
                </a:cubicBezTo>
                <a:cubicBezTo>
                  <a:pt x="3316" y="57"/>
                  <a:pt x="1378" y="1"/>
                  <a:pt x="501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" name="Google Shape;3779;p72">
            <a:extLst>
              <a:ext uri="{FF2B5EF4-FFF2-40B4-BE49-F238E27FC236}">
                <a16:creationId xmlns:a16="http://schemas.microsoft.com/office/drawing/2014/main" id="{9F05DC58-9B69-431D-AF74-2E1F1CD92D1F}"/>
              </a:ext>
            </a:extLst>
          </p:cNvPr>
          <p:cNvSpPr/>
          <p:nvPr/>
        </p:nvSpPr>
        <p:spPr>
          <a:xfrm>
            <a:off x="4612426" y="4190818"/>
            <a:ext cx="123810" cy="107096"/>
          </a:xfrm>
          <a:custGeom>
            <a:avLst/>
            <a:gdLst/>
            <a:ahLst/>
            <a:cxnLst/>
            <a:rect l="l" t="t" r="r" b="b"/>
            <a:pathLst>
              <a:path w="7630" h="6962" extrusionOk="0">
                <a:moveTo>
                  <a:pt x="7629" y="1"/>
                </a:moveTo>
                <a:lnTo>
                  <a:pt x="7629" y="1"/>
                </a:lnTo>
                <a:cubicBezTo>
                  <a:pt x="7508" y="62"/>
                  <a:pt x="7356" y="92"/>
                  <a:pt x="7265" y="183"/>
                </a:cubicBezTo>
                <a:cubicBezTo>
                  <a:pt x="6930" y="366"/>
                  <a:pt x="6596" y="548"/>
                  <a:pt x="6292" y="761"/>
                </a:cubicBezTo>
                <a:cubicBezTo>
                  <a:pt x="4225" y="2098"/>
                  <a:pt x="2401" y="3770"/>
                  <a:pt x="881" y="5685"/>
                </a:cubicBezTo>
                <a:cubicBezTo>
                  <a:pt x="608" y="6080"/>
                  <a:pt x="365" y="6384"/>
                  <a:pt x="213" y="6597"/>
                </a:cubicBezTo>
                <a:cubicBezTo>
                  <a:pt x="122" y="6718"/>
                  <a:pt x="61" y="6809"/>
                  <a:pt x="0" y="6961"/>
                </a:cubicBezTo>
                <a:cubicBezTo>
                  <a:pt x="30" y="6961"/>
                  <a:pt x="395" y="6506"/>
                  <a:pt x="1003" y="5776"/>
                </a:cubicBezTo>
                <a:cubicBezTo>
                  <a:pt x="2553" y="3922"/>
                  <a:pt x="4377" y="2281"/>
                  <a:pt x="6383" y="882"/>
                </a:cubicBezTo>
                <a:cubicBezTo>
                  <a:pt x="7143" y="335"/>
                  <a:pt x="7629" y="31"/>
                  <a:pt x="7629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" name="Google Shape;3780;p72">
            <a:extLst>
              <a:ext uri="{FF2B5EF4-FFF2-40B4-BE49-F238E27FC236}">
                <a16:creationId xmlns:a16="http://schemas.microsoft.com/office/drawing/2014/main" id="{46CD0B0C-720C-4F1C-8C8F-9F47EA818978}"/>
              </a:ext>
            </a:extLst>
          </p:cNvPr>
          <p:cNvSpPr/>
          <p:nvPr/>
        </p:nvSpPr>
        <p:spPr>
          <a:xfrm>
            <a:off x="4843252" y="4187556"/>
            <a:ext cx="25655" cy="142153"/>
          </a:xfrm>
          <a:custGeom>
            <a:avLst/>
            <a:gdLst/>
            <a:ahLst/>
            <a:cxnLst/>
            <a:rect l="l" t="t" r="r" b="b"/>
            <a:pathLst>
              <a:path w="1581" h="9241" extrusionOk="0">
                <a:moveTo>
                  <a:pt x="61" y="0"/>
                </a:moveTo>
                <a:lnTo>
                  <a:pt x="61" y="0"/>
                </a:lnTo>
                <a:cubicBezTo>
                  <a:pt x="0" y="30"/>
                  <a:pt x="274" y="2097"/>
                  <a:pt x="699" y="4651"/>
                </a:cubicBezTo>
                <a:cubicBezTo>
                  <a:pt x="1094" y="7204"/>
                  <a:pt x="1459" y="9240"/>
                  <a:pt x="1520" y="9240"/>
                </a:cubicBezTo>
                <a:cubicBezTo>
                  <a:pt x="1581" y="9240"/>
                  <a:pt x="1277" y="7173"/>
                  <a:pt x="882" y="4620"/>
                </a:cubicBezTo>
                <a:cubicBezTo>
                  <a:pt x="487" y="2067"/>
                  <a:pt x="122" y="0"/>
                  <a:pt x="61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" name="Google Shape;3781;p72">
            <a:extLst>
              <a:ext uri="{FF2B5EF4-FFF2-40B4-BE49-F238E27FC236}">
                <a16:creationId xmlns:a16="http://schemas.microsoft.com/office/drawing/2014/main" id="{D778342A-D353-4F59-A43C-87F0CC78E523}"/>
              </a:ext>
            </a:extLst>
          </p:cNvPr>
          <p:cNvSpPr/>
          <p:nvPr/>
        </p:nvSpPr>
        <p:spPr>
          <a:xfrm>
            <a:off x="4684424" y="4260963"/>
            <a:ext cx="414822" cy="161336"/>
          </a:xfrm>
          <a:custGeom>
            <a:avLst/>
            <a:gdLst/>
            <a:ahLst/>
            <a:cxnLst/>
            <a:rect l="l" t="t" r="r" b="b"/>
            <a:pathLst>
              <a:path w="25564" h="10488" extrusionOk="0">
                <a:moveTo>
                  <a:pt x="25564" y="0"/>
                </a:moveTo>
                <a:lnTo>
                  <a:pt x="1034" y="7447"/>
                </a:lnTo>
                <a:lnTo>
                  <a:pt x="1" y="8602"/>
                </a:lnTo>
                <a:cubicBezTo>
                  <a:pt x="882" y="10000"/>
                  <a:pt x="2493" y="10487"/>
                  <a:pt x="4165" y="10487"/>
                </a:cubicBezTo>
                <a:cubicBezTo>
                  <a:pt x="4209" y="10487"/>
                  <a:pt x="4253" y="10488"/>
                  <a:pt x="4296" y="10488"/>
                </a:cubicBezTo>
                <a:cubicBezTo>
                  <a:pt x="5892" y="10488"/>
                  <a:pt x="7459" y="9956"/>
                  <a:pt x="8968" y="9453"/>
                </a:cubicBezTo>
                <a:cubicBezTo>
                  <a:pt x="11855" y="8450"/>
                  <a:pt x="14743" y="7478"/>
                  <a:pt x="17448" y="6079"/>
                </a:cubicBezTo>
                <a:cubicBezTo>
                  <a:pt x="20153" y="4681"/>
                  <a:pt x="23740" y="2432"/>
                  <a:pt x="2556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3782;p72">
            <a:extLst>
              <a:ext uri="{FF2B5EF4-FFF2-40B4-BE49-F238E27FC236}">
                <a16:creationId xmlns:a16="http://schemas.microsoft.com/office/drawing/2014/main" id="{8E4B34BE-576E-46BE-9518-DC0EDCFC7E63}"/>
              </a:ext>
            </a:extLst>
          </p:cNvPr>
          <p:cNvSpPr/>
          <p:nvPr/>
        </p:nvSpPr>
        <p:spPr>
          <a:xfrm>
            <a:off x="4681472" y="3349911"/>
            <a:ext cx="103104" cy="91590"/>
          </a:xfrm>
          <a:custGeom>
            <a:avLst/>
            <a:gdLst/>
            <a:ahLst/>
            <a:cxnLst/>
            <a:rect l="l" t="t" r="r" b="b"/>
            <a:pathLst>
              <a:path w="6354" h="5954" extrusionOk="0">
                <a:moveTo>
                  <a:pt x="3013" y="0"/>
                </a:moveTo>
                <a:cubicBezTo>
                  <a:pt x="2398" y="0"/>
                  <a:pt x="1785" y="199"/>
                  <a:pt x="1277" y="592"/>
                </a:cubicBezTo>
                <a:cubicBezTo>
                  <a:pt x="365" y="1382"/>
                  <a:pt x="0" y="2598"/>
                  <a:pt x="335" y="3753"/>
                </a:cubicBezTo>
                <a:cubicBezTo>
                  <a:pt x="778" y="5240"/>
                  <a:pt x="2029" y="5954"/>
                  <a:pt x="3279" y="5954"/>
                </a:cubicBezTo>
                <a:cubicBezTo>
                  <a:pt x="4687" y="5954"/>
                  <a:pt x="6096" y="5050"/>
                  <a:pt x="6353" y="3328"/>
                </a:cubicBezTo>
                <a:lnTo>
                  <a:pt x="6353" y="3328"/>
                </a:lnTo>
                <a:lnTo>
                  <a:pt x="5441" y="3540"/>
                </a:lnTo>
                <a:cubicBezTo>
                  <a:pt x="5897" y="2416"/>
                  <a:pt x="5502" y="1139"/>
                  <a:pt x="4529" y="440"/>
                </a:cubicBezTo>
                <a:cubicBezTo>
                  <a:pt x="4067" y="146"/>
                  <a:pt x="3540" y="0"/>
                  <a:pt x="3013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" name="Google Shape;3783;p72">
            <a:extLst>
              <a:ext uri="{FF2B5EF4-FFF2-40B4-BE49-F238E27FC236}">
                <a16:creationId xmlns:a16="http://schemas.microsoft.com/office/drawing/2014/main" id="{81E0C4A0-A0FC-445E-8C78-AB3B5A58CBCD}"/>
              </a:ext>
            </a:extLst>
          </p:cNvPr>
          <p:cNvSpPr/>
          <p:nvPr/>
        </p:nvSpPr>
        <p:spPr>
          <a:xfrm>
            <a:off x="4822531" y="3291149"/>
            <a:ext cx="297923" cy="542462"/>
          </a:xfrm>
          <a:custGeom>
            <a:avLst/>
            <a:gdLst/>
            <a:ahLst/>
            <a:cxnLst/>
            <a:rect l="l" t="t" r="r" b="b"/>
            <a:pathLst>
              <a:path w="18360" h="35264" extrusionOk="0">
                <a:moveTo>
                  <a:pt x="12351" y="1"/>
                </a:moveTo>
                <a:cubicBezTo>
                  <a:pt x="12277" y="1"/>
                  <a:pt x="12203" y="2"/>
                  <a:pt x="12128" y="5"/>
                </a:cubicBezTo>
                <a:lnTo>
                  <a:pt x="11885" y="5"/>
                </a:lnTo>
                <a:lnTo>
                  <a:pt x="426" y="947"/>
                </a:lnTo>
                <a:lnTo>
                  <a:pt x="426" y="2740"/>
                </a:lnTo>
                <a:lnTo>
                  <a:pt x="31" y="29580"/>
                </a:lnTo>
                <a:cubicBezTo>
                  <a:pt x="1" y="32710"/>
                  <a:pt x="2645" y="35233"/>
                  <a:pt x="5989" y="35264"/>
                </a:cubicBezTo>
                <a:cubicBezTo>
                  <a:pt x="6008" y="35264"/>
                  <a:pt x="6028" y="35264"/>
                  <a:pt x="6048" y="35264"/>
                </a:cubicBezTo>
                <a:cubicBezTo>
                  <a:pt x="9365" y="35264"/>
                  <a:pt x="12159" y="32722"/>
                  <a:pt x="12250" y="29580"/>
                </a:cubicBezTo>
                <a:cubicBezTo>
                  <a:pt x="12341" y="26297"/>
                  <a:pt x="12524" y="22801"/>
                  <a:pt x="12524" y="22801"/>
                </a:cubicBezTo>
                <a:cubicBezTo>
                  <a:pt x="12524" y="22801"/>
                  <a:pt x="16809" y="22224"/>
                  <a:pt x="17843" y="16692"/>
                </a:cubicBezTo>
                <a:cubicBezTo>
                  <a:pt x="18360" y="13926"/>
                  <a:pt x="18329" y="9397"/>
                  <a:pt x="18208" y="5658"/>
                </a:cubicBezTo>
                <a:cubicBezTo>
                  <a:pt x="18119" y="2510"/>
                  <a:pt x="15505" y="1"/>
                  <a:pt x="12351" y="1"/>
                </a:cubicBez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" name="Google Shape;3784;p72">
            <a:extLst>
              <a:ext uri="{FF2B5EF4-FFF2-40B4-BE49-F238E27FC236}">
                <a16:creationId xmlns:a16="http://schemas.microsoft.com/office/drawing/2014/main" id="{C1112B11-31A5-45ED-AD2B-F28B39285332}"/>
              </a:ext>
            </a:extLst>
          </p:cNvPr>
          <p:cNvSpPr/>
          <p:nvPr/>
        </p:nvSpPr>
        <p:spPr>
          <a:xfrm>
            <a:off x="5064212" y="3418365"/>
            <a:ext cx="23204" cy="21090"/>
          </a:xfrm>
          <a:custGeom>
            <a:avLst/>
            <a:gdLst/>
            <a:ahLst/>
            <a:cxnLst/>
            <a:rect l="l" t="t" r="r" b="b"/>
            <a:pathLst>
              <a:path w="1430" h="1371" extrusionOk="0">
                <a:moveTo>
                  <a:pt x="750" y="0"/>
                </a:moveTo>
                <a:cubicBezTo>
                  <a:pt x="733" y="0"/>
                  <a:pt x="716" y="1"/>
                  <a:pt x="700" y="2"/>
                </a:cubicBezTo>
                <a:cubicBezTo>
                  <a:pt x="304" y="2"/>
                  <a:pt x="0" y="306"/>
                  <a:pt x="0" y="701"/>
                </a:cubicBezTo>
                <a:cubicBezTo>
                  <a:pt x="0" y="1097"/>
                  <a:pt x="335" y="1370"/>
                  <a:pt x="700" y="1370"/>
                </a:cubicBezTo>
                <a:cubicBezTo>
                  <a:pt x="1095" y="1340"/>
                  <a:pt x="1399" y="1036"/>
                  <a:pt x="1429" y="671"/>
                </a:cubicBezTo>
                <a:lnTo>
                  <a:pt x="1429" y="641"/>
                </a:lnTo>
                <a:cubicBezTo>
                  <a:pt x="1400" y="293"/>
                  <a:pt x="1095" y="0"/>
                  <a:pt x="75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" name="Google Shape;3785;p72">
            <a:extLst>
              <a:ext uri="{FF2B5EF4-FFF2-40B4-BE49-F238E27FC236}">
                <a16:creationId xmlns:a16="http://schemas.microsoft.com/office/drawing/2014/main" id="{7DF1A940-1736-4122-B51D-88AFCAB2870A}"/>
              </a:ext>
            </a:extLst>
          </p:cNvPr>
          <p:cNvSpPr/>
          <p:nvPr/>
        </p:nvSpPr>
        <p:spPr>
          <a:xfrm>
            <a:off x="5053859" y="3402428"/>
            <a:ext cx="47853" cy="12429"/>
          </a:xfrm>
          <a:custGeom>
            <a:avLst/>
            <a:gdLst/>
            <a:ahLst/>
            <a:cxnLst/>
            <a:rect l="l" t="t" r="r" b="b"/>
            <a:pathLst>
              <a:path w="2949" h="808" extrusionOk="0">
                <a:moveTo>
                  <a:pt x="1399" y="0"/>
                </a:moveTo>
                <a:cubicBezTo>
                  <a:pt x="1045" y="0"/>
                  <a:pt x="696" y="118"/>
                  <a:pt x="395" y="309"/>
                </a:cubicBezTo>
                <a:cubicBezTo>
                  <a:pt x="152" y="491"/>
                  <a:pt x="0" y="613"/>
                  <a:pt x="91" y="704"/>
                </a:cubicBezTo>
                <a:cubicBezTo>
                  <a:pt x="98" y="714"/>
                  <a:pt x="111" y="719"/>
                  <a:pt x="130" y="719"/>
                </a:cubicBezTo>
                <a:cubicBezTo>
                  <a:pt x="283" y="719"/>
                  <a:pt x="817" y="430"/>
                  <a:pt x="1520" y="430"/>
                </a:cubicBezTo>
                <a:cubicBezTo>
                  <a:pt x="2207" y="458"/>
                  <a:pt x="2695" y="808"/>
                  <a:pt x="2850" y="808"/>
                </a:cubicBezTo>
                <a:cubicBezTo>
                  <a:pt x="2866" y="808"/>
                  <a:pt x="2879" y="804"/>
                  <a:pt x="2888" y="795"/>
                </a:cubicBezTo>
                <a:cubicBezTo>
                  <a:pt x="2949" y="734"/>
                  <a:pt x="2857" y="582"/>
                  <a:pt x="2614" y="370"/>
                </a:cubicBezTo>
                <a:cubicBezTo>
                  <a:pt x="2310" y="157"/>
                  <a:pt x="1915" y="5"/>
                  <a:pt x="1520" y="5"/>
                </a:cubicBezTo>
                <a:cubicBezTo>
                  <a:pt x="1480" y="2"/>
                  <a:pt x="1439" y="0"/>
                  <a:pt x="1399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" name="Google Shape;3786;p72">
            <a:extLst>
              <a:ext uri="{FF2B5EF4-FFF2-40B4-BE49-F238E27FC236}">
                <a16:creationId xmlns:a16="http://schemas.microsoft.com/office/drawing/2014/main" id="{F6629CB9-8D76-434C-A5A5-BBBD1F1A7F60}"/>
              </a:ext>
            </a:extLst>
          </p:cNvPr>
          <p:cNvSpPr/>
          <p:nvPr/>
        </p:nvSpPr>
        <p:spPr>
          <a:xfrm>
            <a:off x="4942381" y="3417427"/>
            <a:ext cx="23204" cy="20659"/>
          </a:xfrm>
          <a:custGeom>
            <a:avLst/>
            <a:gdLst/>
            <a:ahLst/>
            <a:cxnLst/>
            <a:rect l="l" t="t" r="r" b="b"/>
            <a:pathLst>
              <a:path w="1430" h="1343" extrusionOk="0">
                <a:moveTo>
                  <a:pt x="754" y="0"/>
                </a:moveTo>
                <a:cubicBezTo>
                  <a:pt x="736" y="0"/>
                  <a:pt x="718" y="1"/>
                  <a:pt x="700" y="3"/>
                </a:cubicBezTo>
                <a:cubicBezTo>
                  <a:pt x="305" y="3"/>
                  <a:pt x="1" y="307"/>
                  <a:pt x="1" y="702"/>
                </a:cubicBezTo>
                <a:cubicBezTo>
                  <a:pt x="1" y="1050"/>
                  <a:pt x="305" y="1342"/>
                  <a:pt x="649" y="1342"/>
                </a:cubicBezTo>
                <a:cubicBezTo>
                  <a:pt x="666" y="1342"/>
                  <a:pt x="683" y="1341"/>
                  <a:pt x="700" y="1340"/>
                </a:cubicBezTo>
                <a:cubicBezTo>
                  <a:pt x="1095" y="1340"/>
                  <a:pt x="1399" y="1036"/>
                  <a:pt x="1429" y="641"/>
                </a:cubicBezTo>
                <a:cubicBezTo>
                  <a:pt x="1400" y="293"/>
                  <a:pt x="1123" y="0"/>
                  <a:pt x="75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3787;p72">
            <a:extLst>
              <a:ext uri="{FF2B5EF4-FFF2-40B4-BE49-F238E27FC236}">
                <a16:creationId xmlns:a16="http://schemas.microsoft.com/office/drawing/2014/main" id="{B3F2CBE0-784E-4FFD-9A53-80860F78BC3B}"/>
              </a:ext>
            </a:extLst>
          </p:cNvPr>
          <p:cNvSpPr/>
          <p:nvPr/>
        </p:nvSpPr>
        <p:spPr>
          <a:xfrm>
            <a:off x="4931542" y="3401490"/>
            <a:ext cx="47365" cy="12337"/>
          </a:xfrm>
          <a:custGeom>
            <a:avLst/>
            <a:gdLst/>
            <a:ahLst/>
            <a:cxnLst/>
            <a:rect l="l" t="t" r="r" b="b"/>
            <a:pathLst>
              <a:path w="2919" h="802" extrusionOk="0">
                <a:moveTo>
                  <a:pt x="1399" y="1"/>
                </a:moveTo>
                <a:cubicBezTo>
                  <a:pt x="1045" y="1"/>
                  <a:pt x="695" y="118"/>
                  <a:pt x="395" y="309"/>
                </a:cubicBezTo>
                <a:cubicBezTo>
                  <a:pt x="122" y="491"/>
                  <a:pt x="0" y="583"/>
                  <a:pt x="91" y="704"/>
                </a:cubicBezTo>
                <a:cubicBezTo>
                  <a:pt x="98" y="714"/>
                  <a:pt x="111" y="719"/>
                  <a:pt x="130" y="719"/>
                </a:cubicBezTo>
                <a:cubicBezTo>
                  <a:pt x="283" y="719"/>
                  <a:pt x="814" y="431"/>
                  <a:pt x="1489" y="431"/>
                </a:cubicBezTo>
                <a:cubicBezTo>
                  <a:pt x="2223" y="459"/>
                  <a:pt x="2721" y="802"/>
                  <a:pt x="2862" y="802"/>
                </a:cubicBezTo>
                <a:cubicBezTo>
                  <a:pt x="2872" y="802"/>
                  <a:pt x="2881" y="800"/>
                  <a:pt x="2888" y="795"/>
                </a:cubicBezTo>
                <a:cubicBezTo>
                  <a:pt x="2918" y="735"/>
                  <a:pt x="2857" y="583"/>
                  <a:pt x="2614" y="370"/>
                </a:cubicBezTo>
                <a:cubicBezTo>
                  <a:pt x="2310" y="127"/>
                  <a:pt x="1915" y="5"/>
                  <a:pt x="1520" y="5"/>
                </a:cubicBezTo>
                <a:cubicBezTo>
                  <a:pt x="1479" y="2"/>
                  <a:pt x="1439" y="1"/>
                  <a:pt x="139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3788;p72">
            <a:extLst>
              <a:ext uri="{FF2B5EF4-FFF2-40B4-BE49-F238E27FC236}">
                <a16:creationId xmlns:a16="http://schemas.microsoft.com/office/drawing/2014/main" id="{6BDB97B3-C23F-4F5F-B263-9226C8972B64}"/>
              </a:ext>
            </a:extLst>
          </p:cNvPr>
          <p:cNvSpPr/>
          <p:nvPr/>
        </p:nvSpPr>
        <p:spPr>
          <a:xfrm>
            <a:off x="5016863" y="3403428"/>
            <a:ext cx="36510" cy="99450"/>
          </a:xfrm>
          <a:custGeom>
            <a:avLst/>
            <a:gdLst/>
            <a:ahLst/>
            <a:cxnLst/>
            <a:rect l="l" t="t" r="r" b="b"/>
            <a:pathLst>
              <a:path w="2250" h="6465" extrusionOk="0">
                <a:moveTo>
                  <a:pt x="94" y="0"/>
                </a:moveTo>
                <a:cubicBezTo>
                  <a:pt x="93" y="0"/>
                  <a:pt x="92" y="0"/>
                  <a:pt x="92" y="1"/>
                </a:cubicBezTo>
                <a:cubicBezTo>
                  <a:pt x="0" y="31"/>
                  <a:pt x="517" y="1794"/>
                  <a:pt x="1277" y="3952"/>
                </a:cubicBezTo>
                <a:lnTo>
                  <a:pt x="1824" y="5472"/>
                </a:lnTo>
                <a:cubicBezTo>
                  <a:pt x="1915" y="5654"/>
                  <a:pt x="1946" y="5837"/>
                  <a:pt x="1915" y="6049"/>
                </a:cubicBezTo>
                <a:cubicBezTo>
                  <a:pt x="1885" y="6171"/>
                  <a:pt x="1703" y="6232"/>
                  <a:pt x="1520" y="6232"/>
                </a:cubicBezTo>
                <a:cubicBezTo>
                  <a:pt x="1095" y="6232"/>
                  <a:pt x="669" y="6293"/>
                  <a:pt x="244" y="6414"/>
                </a:cubicBezTo>
                <a:cubicBezTo>
                  <a:pt x="493" y="6450"/>
                  <a:pt x="742" y="6465"/>
                  <a:pt x="991" y="6465"/>
                </a:cubicBezTo>
                <a:cubicBezTo>
                  <a:pt x="1168" y="6465"/>
                  <a:pt x="1344" y="6457"/>
                  <a:pt x="1520" y="6445"/>
                </a:cubicBezTo>
                <a:cubicBezTo>
                  <a:pt x="1642" y="6445"/>
                  <a:pt x="1763" y="6414"/>
                  <a:pt x="1855" y="6384"/>
                </a:cubicBezTo>
                <a:cubicBezTo>
                  <a:pt x="2007" y="6353"/>
                  <a:pt x="2128" y="6262"/>
                  <a:pt x="2189" y="6110"/>
                </a:cubicBezTo>
                <a:cubicBezTo>
                  <a:pt x="2250" y="5867"/>
                  <a:pt x="2219" y="5593"/>
                  <a:pt x="2128" y="5350"/>
                </a:cubicBezTo>
                <a:cubicBezTo>
                  <a:pt x="1946" y="4864"/>
                  <a:pt x="1794" y="4378"/>
                  <a:pt x="1611" y="3831"/>
                </a:cubicBezTo>
                <a:cubicBezTo>
                  <a:pt x="858" y="1721"/>
                  <a:pt x="194" y="0"/>
                  <a:pt x="9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3789;p72">
            <a:extLst>
              <a:ext uri="{FF2B5EF4-FFF2-40B4-BE49-F238E27FC236}">
                <a16:creationId xmlns:a16="http://schemas.microsoft.com/office/drawing/2014/main" id="{7280122F-7205-4CD2-93BD-1FB3E6557B54}"/>
              </a:ext>
            </a:extLst>
          </p:cNvPr>
          <p:cNvSpPr/>
          <p:nvPr/>
        </p:nvSpPr>
        <p:spPr>
          <a:xfrm>
            <a:off x="4905401" y="3608221"/>
            <a:ext cx="119867" cy="54225"/>
          </a:xfrm>
          <a:custGeom>
            <a:avLst/>
            <a:gdLst/>
            <a:ahLst/>
            <a:cxnLst/>
            <a:rect l="l" t="t" r="r" b="b"/>
            <a:pathLst>
              <a:path w="7387" h="3525" extrusionOk="0">
                <a:moveTo>
                  <a:pt x="0" y="1"/>
                </a:moveTo>
                <a:lnTo>
                  <a:pt x="0" y="1"/>
                </a:lnTo>
                <a:cubicBezTo>
                  <a:pt x="0" y="1"/>
                  <a:pt x="1542" y="3525"/>
                  <a:pt x="6511" y="3525"/>
                </a:cubicBezTo>
                <a:cubicBezTo>
                  <a:pt x="6764" y="3525"/>
                  <a:pt x="7025" y="3516"/>
                  <a:pt x="7295" y="3496"/>
                </a:cubicBezTo>
                <a:lnTo>
                  <a:pt x="7386" y="2189"/>
                </a:lnTo>
                <a:cubicBezTo>
                  <a:pt x="4772" y="2159"/>
                  <a:pt x="2219" y="1399"/>
                  <a:pt x="0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3790;p72">
            <a:extLst>
              <a:ext uri="{FF2B5EF4-FFF2-40B4-BE49-F238E27FC236}">
                <a16:creationId xmlns:a16="http://schemas.microsoft.com/office/drawing/2014/main" id="{2211863E-0AAB-4F5C-921F-EE6CE191306F}"/>
              </a:ext>
            </a:extLst>
          </p:cNvPr>
          <p:cNvSpPr/>
          <p:nvPr/>
        </p:nvSpPr>
        <p:spPr>
          <a:xfrm>
            <a:off x="4976425" y="3522030"/>
            <a:ext cx="39967" cy="25766"/>
          </a:xfrm>
          <a:custGeom>
            <a:avLst/>
            <a:gdLst/>
            <a:ahLst/>
            <a:cxnLst/>
            <a:rect l="l" t="t" r="r" b="b"/>
            <a:pathLst>
              <a:path w="2463" h="1675" extrusionOk="0">
                <a:moveTo>
                  <a:pt x="1311" y="1"/>
                </a:moveTo>
                <a:cubicBezTo>
                  <a:pt x="1259" y="1"/>
                  <a:pt x="1207" y="4"/>
                  <a:pt x="1155" y="11"/>
                </a:cubicBezTo>
                <a:cubicBezTo>
                  <a:pt x="790" y="11"/>
                  <a:pt x="486" y="194"/>
                  <a:pt x="274" y="437"/>
                </a:cubicBezTo>
                <a:cubicBezTo>
                  <a:pt x="61" y="710"/>
                  <a:pt x="0" y="1075"/>
                  <a:pt x="182" y="1349"/>
                </a:cubicBezTo>
                <a:cubicBezTo>
                  <a:pt x="356" y="1566"/>
                  <a:pt x="607" y="1674"/>
                  <a:pt x="870" y="1674"/>
                </a:cubicBezTo>
                <a:cubicBezTo>
                  <a:pt x="975" y="1674"/>
                  <a:pt x="1081" y="1657"/>
                  <a:pt x="1185" y="1622"/>
                </a:cubicBezTo>
                <a:cubicBezTo>
                  <a:pt x="1550" y="1501"/>
                  <a:pt x="1885" y="1318"/>
                  <a:pt x="2158" y="1075"/>
                </a:cubicBezTo>
                <a:cubicBezTo>
                  <a:pt x="2249" y="1014"/>
                  <a:pt x="2341" y="953"/>
                  <a:pt x="2401" y="862"/>
                </a:cubicBezTo>
                <a:cubicBezTo>
                  <a:pt x="2462" y="771"/>
                  <a:pt x="2462" y="649"/>
                  <a:pt x="2401" y="558"/>
                </a:cubicBezTo>
                <a:lnTo>
                  <a:pt x="2371" y="558"/>
                </a:lnTo>
                <a:cubicBezTo>
                  <a:pt x="2128" y="208"/>
                  <a:pt x="1718" y="1"/>
                  <a:pt x="1311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3791;p72">
            <a:extLst>
              <a:ext uri="{FF2B5EF4-FFF2-40B4-BE49-F238E27FC236}">
                <a16:creationId xmlns:a16="http://schemas.microsoft.com/office/drawing/2014/main" id="{8721EDD9-7A78-4F9A-B02B-25F3F51031B1}"/>
              </a:ext>
            </a:extLst>
          </p:cNvPr>
          <p:cNvSpPr/>
          <p:nvPr/>
        </p:nvSpPr>
        <p:spPr>
          <a:xfrm>
            <a:off x="4981375" y="3509524"/>
            <a:ext cx="41426" cy="34657"/>
          </a:xfrm>
          <a:custGeom>
            <a:avLst/>
            <a:gdLst/>
            <a:ahLst/>
            <a:cxnLst/>
            <a:rect l="l" t="t" r="r" b="b"/>
            <a:pathLst>
              <a:path w="2553" h="2253" extrusionOk="0">
                <a:moveTo>
                  <a:pt x="169" y="1"/>
                </a:moveTo>
                <a:cubicBezTo>
                  <a:pt x="106" y="1"/>
                  <a:pt x="1" y="209"/>
                  <a:pt x="29" y="551"/>
                </a:cubicBezTo>
                <a:cubicBezTo>
                  <a:pt x="90" y="1007"/>
                  <a:pt x="303" y="1432"/>
                  <a:pt x="668" y="1736"/>
                </a:cubicBezTo>
                <a:cubicBezTo>
                  <a:pt x="1032" y="2070"/>
                  <a:pt x="1488" y="2253"/>
                  <a:pt x="1975" y="2253"/>
                </a:cubicBezTo>
                <a:cubicBezTo>
                  <a:pt x="2370" y="2253"/>
                  <a:pt x="2552" y="2131"/>
                  <a:pt x="2552" y="2101"/>
                </a:cubicBezTo>
                <a:cubicBezTo>
                  <a:pt x="2552" y="1979"/>
                  <a:pt x="1671" y="2040"/>
                  <a:pt x="972" y="1432"/>
                </a:cubicBezTo>
                <a:cubicBezTo>
                  <a:pt x="273" y="824"/>
                  <a:pt x="303" y="4"/>
                  <a:pt x="181" y="4"/>
                </a:cubicBezTo>
                <a:cubicBezTo>
                  <a:pt x="178" y="2"/>
                  <a:pt x="173" y="1"/>
                  <a:pt x="16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3792;p72">
            <a:extLst>
              <a:ext uri="{FF2B5EF4-FFF2-40B4-BE49-F238E27FC236}">
                <a16:creationId xmlns:a16="http://schemas.microsoft.com/office/drawing/2014/main" id="{27A45C06-F8A7-4AD7-B034-C00E00CCB984}"/>
              </a:ext>
            </a:extLst>
          </p:cNvPr>
          <p:cNvSpPr/>
          <p:nvPr/>
        </p:nvSpPr>
        <p:spPr>
          <a:xfrm>
            <a:off x="4925116" y="3357817"/>
            <a:ext cx="58221" cy="15152"/>
          </a:xfrm>
          <a:custGeom>
            <a:avLst/>
            <a:gdLst/>
            <a:ahLst/>
            <a:cxnLst/>
            <a:rect l="l" t="t" r="r" b="b"/>
            <a:pathLst>
              <a:path w="3588" h="985" extrusionOk="0">
                <a:moveTo>
                  <a:pt x="2019" y="1"/>
                </a:moveTo>
                <a:cubicBezTo>
                  <a:pt x="1469" y="1"/>
                  <a:pt x="920" y="150"/>
                  <a:pt x="426" y="443"/>
                </a:cubicBezTo>
                <a:cubicBezTo>
                  <a:pt x="153" y="625"/>
                  <a:pt x="1" y="808"/>
                  <a:pt x="62" y="899"/>
                </a:cubicBezTo>
                <a:cubicBezTo>
                  <a:pt x="97" y="961"/>
                  <a:pt x="186" y="984"/>
                  <a:pt x="315" y="984"/>
                </a:cubicBezTo>
                <a:cubicBezTo>
                  <a:pt x="628" y="984"/>
                  <a:pt x="1181" y="851"/>
                  <a:pt x="1825" y="808"/>
                </a:cubicBezTo>
                <a:cubicBezTo>
                  <a:pt x="2706" y="716"/>
                  <a:pt x="3466" y="838"/>
                  <a:pt x="3557" y="625"/>
                </a:cubicBezTo>
                <a:cubicBezTo>
                  <a:pt x="3588" y="534"/>
                  <a:pt x="3436" y="352"/>
                  <a:pt x="3101" y="200"/>
                </a:cubicBezTo>
                <a:cubicBezTo>
                  <a:pt x="2750" y="66"/>
                  <a:pt x="2384" y="1"/>
                  <a:pt x="201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3793;p72">
            <a:extLst>
              <a:ext uri="{FF2B5EF4-FFF2-40B4-BE49-F238E27FC236}">
                <a16:creationId xmlns:a16="http://schemas.microsoft.com/office/drawing/2014/main" id="{AA0608F0-0107-440F-A3BF-7C44DD7D3197}"/>
              </a:ext>
            </a:extLst>
          </p:cNvPr>
          <p:cNvSpPr/>
          <p:nvPr/>
        </p:nvSpPr>
        <p:spPr>
          <a:xfrm>
            <a:off x="5054346" y="3367447"/>
            <a:ext cx="43910" cy="13845"/>
          </a:xfrm>
          <a:custGeom>
            <a:avLst/>
            <a:gdLst/>
            <a:ahLst/>
            <a:cxnLst/>
            <a:rect l="l" t="t" r="r" b="b"/>
            <a:pathLst>
              <a:path w="2706" h="900" extrusionOk="0">
                <a:moveTo>
                  <a:pt x="1286" y="1"/>
                </a:moveTo>
                <a:cubicBezTo>
                  <a:pt x="956" y="1"/>
                  <a:pt x="627" y="92"/>
                  <a:pt x="335" y="273"/>
                </a:cubicBezTo>
                <a:cubicBezTo>
                  <a:pt x="92" y="425"/>
                  <a:pt x="1" y="607"/>
                  <a:pt x="61" y="668"/>
                </a:cubicBezTo>
                <a:cubicBezTo>
                  <a:pt x="107" y="774"/>
                  <a:pt x="267" y="797"/>
                  <a:pt x="494" y="797"/>
                </a:cubicBezTo>
                <a:cubicBezTo>
                  <a:pt x="665" y="797"/>
                  <a:pt x="875" y="784"/>
                  <a:pt x="1104" y="784"/>
                </a:cubicBezTo>
                <a:cubicBezTo>
                  <a:pt x="1180" y="784"/>
                  <a:pt x="1258" y="786"/>
                  <a:pt x="1338" y="790"/>
                </a:cubicBezTo>
                <a:cubicBezTo>
                  <a:pt x="1769" y="810"/>
                  <a:pt x="2145" y="900"/>
                  <a:pt x="2390" y="900"/>
                </a:cubicBezTo>
                <a:cubicBezTo>
                  <a:pt x="2508" y="900"/>
                  <a:pt x="2596" y="879"/>
                  <a:pt x="2645" y="820"/>
                </a:cubicBezTo>
                <a:cubicBezTo>
                  <a:pt x="2706" y="759"/>
                  <a:pt x="2645" y="577"/>
                  <a:pt x="2402" y="394"/>
                </a:cubicBezTo>
                <a:cubicBezTo>
                  <a:pt x="2072" y="130"/>
                  <a:pt x="1679" y="1"/>
                  <a:pt x="128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3794;p72">
            <a:extLst>
              <a:ext uri="{FF2B5EF4-FFF2-40B4-BE49-F238E27FC236}">
                <a16:creationId xmlns:a16="http://schemas.microsoft.com/office/drawing/2014/main" id="{C19D9220-3E37-4B1E-B442-FF7280AC5C59}"/>
              </a:ext>
            </a:extLst>
          </p:cNvPr>
          <p:cNvSpPr/>
          <p:nvPr/>
        </p:nvSpPr>
        <p:spPr>
          <a:xfrm>
            <a:off x="4664206" y="3260059"/>
            <a:ext cx="307790" cy="696031"/>
          </a:xfrm>
          <a:custGeom>
            <a:avLst/>
            <a:gdLst/>
            <a:ahLst/>
            <a:cxnLst/>
            <a:rect l="l" t="t" r="r" b="b"/>
            <a:pathLst>
              <a:path w="18968" h="45247" extrusionOk="0">
                <a:moveTo>
                  <a:pt x="17174" y="1205"/>
                </a:moveTo>
                <a:lnTo>
                  <a:pt x="17231" y="1285"/>
                </a:lnTo>
                <a:lnTo>
                  <a:pt x="17231" y="1285"/>
                </a:lnTo>
                <a:cubicBezTo>
                  <a:pt x="17213" y="1258"/>
                  <a:pt x="17194" y="1232"/>
                  <a:pt x="17174" y="1205"/>
                </a:cubicBezTo>
                <a:close/>
                <a:moveTo>
                  <a:pt x="13839" y="1"/>
                </a:moveTo>
                <a:cubicBezTo>
                  <a:pt x="12413" y="1"/>
                  <a:pt x="10932" y="518"/>
                  <a:pt x="9849" y="1448"/>
                </a:cubicBezTo>
                <a:cubicBezTo>
                  <a:pt x="7691" y="3333"/>
                  <a:pt x="6809" y="6281"/>
                  <a:pt x="6414" y="9078"/>
                </a:cubicBezTo>
                <a:cubicBezTo>
                  <a:pt x="6049" y="11904"/>
                  <a:pt x="6049" y="14822"/>
                  <a:pt x="5168" y="17528"/>
                </a:cubicBezTo>
                <a:cubicBezTo>
                  <a:pt x="4165" y="20628"/>
                  <a:pt x="2037" y="23363"/>
                  <a:pt x="1520" y="26555"/>
                </a:cubicBezTo>
                <a:cubicBezTo>
                  <a:pt x="1308" y="27862"/>
                  <a:pt x="1" y="28804"/>
                  <a:pt x="943" y="29716"/>
                </a:cubicBezTo>
                <a:lnTo>
                  <a:pt x="5989" y="28531"/>
                </a:lnTo>
                <a:lnTo>
                  <a:pt x="5989" y="28531"/>
                </a:lnTo>
                <a:cubicBezTo>
                  <a:pt x="5533" y="31509"/>
                  <a:pt x="4560" y="35643"/>
                  <a:pt x="5198" y="38561"/>
                </a:cubicBezTo>
                <a:cubicBezTo>
                  <a:pt x="5837" y="41510"/>
                  <a:pt x="7812" y="44367"/>
                  <a:pt x="10730" y="45096"/>
                </a:cubicBezTo>
                <a:cubicBezTo>
                  <a:pt x="11122" y="45198"/>
                  <a:pt x="11525" y="45247"/>
                  <a:pt x="11929" y="45247"/>
                </a:cubicBezTo>
                <a:cubicBezTo>
                  <a:pt x="14537" y="45247"/>
                  <a:pt x="17192" y="43234"/>
                  <a:pt x="17113" y="40628"/>
                </a:cubicBezTo>
                <a:cubicBezTo>
                  <a:pt x="17083" y="39169"/>
                  <a:pt x="16232" y="37801"/>
                  <a:pt x="16262" y="36342"/>
                </a:cubicBezTo>
                <a:cubicBezTo>
                  <a:pt x="16323" y="33759"/>
                  <a:pt x="18967" y="31357"/>
                  <a:pt x="17995" y="28956"/>
                </a:cubicBezTo>
                <a:cubicBezTo>
                  <a:pt x="17296" y="27193"/>
                  <a:pt x="14864" y="26281"/>
                  <a:pt x="14864" y="24397"/>
                </a:cubicBezTo>
                <a:cubicBezTo>
                  <a:pt x="14864" y="23363"/>
                  <a:pt x="15654" y="22482"/>
                  <a:pt x="15867" y="21449"/>
                </a:cubicBezTo>
                <a:cubicBezTo>
                  <a:pt x="16445" y="18652"/>
                  <a:pt x="12615" y="16828"/>
                  <a:pt x="12068" y="14032"/>
                </a:cubicBezTo>
                <a:cubicBezTo>
                  <a:pt x="11581" y="11600"/>
                  <a:pt x="13679" y="9533"/>
                  <a:pt x="15381" y="7740"/>
                </a:cubicBezTo>
                <a:cubicBezTo>
                  <a:pt x="17035" y="6057"/>
                  <a:pt x="18496" y="3431"/>
                  <a:pt x="17354" y="1477"/>
                </a:cubicBezTo>
                <a:lnTo>
                  <a:pt x="17354" y="1477"/>
                </a:lnTo>
                <a:cubicBezTo>
                  <a:pt x="17396" y="1527"/>
                  <a:pt x="17438" y="1578"/>
                  <a:pt x="17478" y="1631"/>
                </a:cubicBezTo>
                <a:lnTo>
                  <a:pt x="17231" y="1285"/>
                </a:lnTo>
                <a:lnTo>
                  <a:pt x="17231" y="1285"/>
                </a:lnTo>
                <a:cubicBezTo>
                  <a:pt x="17275" y="1349"/>
                  <a:pt x="17316" y="1412"/>
                  <a:pt x="17354" y="1477"/>
                </a:cubicBezTo>
                <a:lnTo>
                  <a:pt x="17354" y="1477"/>
                </a:lnTo>
                <a:cubicBezTo>
                  <a:pt x="16487" y="464"/>
                  <a:pt x="15188" y="1"/>
                  <a:pt x="1383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3795;p72">
            <a:extLst>
              <a:ext uri="{FF2B5EF4-FFF2-40B4-BE49-F238E27FC236}">
                <a16:creationId xmlns:a16="http://schemas.microsoft.com/office/drawing/2014/main" id="{D164DB6C-586B-43AA-9294-7317BC48FF3E}"/>
              </a:ext>
            </a:extLst>
          </p:cNvPr>
          <p:cNvSpPr/>
          <p:nvPr/>
        </p:nvSpPr>
        <p:spPr>
          <a:xfrm>
            <a:off x="4758905" y="3295425"/>
            <a:ext cx="192368" cy="127216"/>
          </a:xfrm>
          <a:custGeom>
            <a:avLst/>
            <a:gdLst/>
            <a:ahLst/>
            <a:cxnLst/>
            <a:rect l="l" t="t" r="r" b="b"/>
            <a:pathLst>
              <a:path w="11855" h="8270" extrusionOk="0">
                <a:moveTo>
                  <a:pt x="11855" y="0"/>
                </a:moveTo>
                <a:cubicBezTo>
                  <a:pt x="11733" y="152"/>
                  <a:pt x="11612" y="304"/>
                  <a:pt x="11521" y="487"/>
                </a:cubicBezTo>
                <a:cubicBezTo>
                  <a:pt x="11277" y="821"/>
                  <a:pt x="10973" y="1277"/>
                  <a:pt x="10578" y="1824"/>
                </a:cubicBezTo>
                <a:cubicBezTo>
                  <a:pt x="9606" y="3344"/>
                  <a:pt x="8390" y="4712"/>
                  <a:pt x="7052" y="5897"/>
                </a:cubicBezTo>
                <a:cubicBezTo>
                  <a:pt x="5685" y="7082"/>
                  <a:pt x="4013" y="7842"/>
                  <a:pt x="2219" y="8086"/>
                </a:cubicBezTo>
                <a:cubicBezTo>
                  <a:pt x="1932" y="8122"/>
                  <a:pt x="1639" y="8139"/>
                  <a:pt x="1346" y="8139"/>
                </a:cubicBezTo>
                <a:cubicBezTo>
                  <a:pt x="895" y="8139"/>
                  <a:pt x="442" y="8098"/>
                  <a:pt x="1" y="8025"/>
                </a:cubicBezTo>
                <a:lnTo>
                  <a:pt x="1" y="8025"/>
                </a:lnTo>
                <a:cubicBezTo>
                  <a:pt x="1" y="8025"/>
                  <a:pt x="31" y="8055"/>
                  <a:pt x="153" y="8086"/>
                </a:cubicBezTo>
                <a:cubicBezTo>
                  <a:pt x="274" y="8116"/>
                  <a:pt x="426" y="8146"/>
                  <a:pt x="578" y="8177"/>
                </a:cubicBezTo>
                <a:cubicBezTo>
                  <a:pt x="931" y="8236"/>
                  <a:pt x="1285" y="8269"/>
                  <a:pt x="1646" y="8269"/>
                </a:cubicBezTo>
                <a:cubicBezTo>
                  <a:pt x="1844" y="8269"/>
                  <a:pt x="2045" y="8259"/>
                  <a:pt x="2250" y="8238"/>
                </a:cubicBezTo>
                <a:cubicBezTo>
                  <a:pt x="4074" y="7994"/>
                  <a:pt x="5776" y="7265"/>
                  <a:pt x="7174" y="6049"/>
                </a:cubicBezTo>
                <a:cubicBezTo>
                  <a:pt x="8542" y="4864"/>
                  <a:pt x="9727" y="3465"/>
                  <a:pt x="10700" y="1915"/>
                </a:cubicBezTo>
                <a:cubicBezTo>
                  <a:pt x="11095" y="1338"/>
                  <a:pt x="11369" y="851"/>
                  <a:pt x="11581" y="517"/>
                </a:cubicBezTo>
                <a:cubicBezTo>
                  <a:pt x="11703" y="365"/>
                  <a:pt x="11794" y="183"/>
                  <a:pt x="11855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3796;p72">
            <a:extLst>
              <a:ext uri="{FF2B5EF4-FFF2-40B4-BE49-F238E27FC236}">
                <a16:creationId xmlns:a16="http://schemas.microsoft.com/office/drawing/2014/main" id="{1F9E2133-45B4-45B7-BDAD-9FC9EB4C7AAB}"/>
              </a:ext>
            </a:extLst>
          </p:cNvPr>
          <p:cNvSpPr/>
          <p:nvPr/>
        </p:nvSpPr>
        <p:spPr>
          <a:xfrm>
            <a:off x="4761372" y="3430502"/>
            <a:ext cx="104582" cy="21475"/>
          </a:xfrm>
          <a:custGeom>
            <a:avLst/>
            <a:gdLst/>
            <a:ahLst/>
            <a:cxnLst/>
            <a:rect l="l" t="t" r="r" b="b"/>
            <a:pathLst>
              <a:path w="6445" h="1396" extrusionOk="0">
                <a:moveTo>
                  <a:pt x="6435" y="1"/>
                </a:moveTo>
                <a:cubicBezTo>
                  <a:pt x="6374" y="1"/>
                  <a:pt x="6073" y="202"/>
                  <a:pt x="5533" y="429"/>
                </a:cubicBezTo>
                <a:cubicBezTo>
                  <a:pt x="4482" y="943"/>
                  <a:pt x="3348" y="1195"/>
                  <a:pt x="2205" y="1195"/>
                </a:cubicBezTo>
                <a:cubicBezTo>
                  <a:pt x="1795" y="1195"/>
                  <a:pt x="1383" y="1162"/>
                  <a:pt x="973" y="1098"/>
                </a:cubicBezTo>
                <a:cubicBezTo>
                  <a:pt x="473" y="1019"/>
                  <a:pt x="110" y="940"/>
                  <a:pt x="21" y="940"/>
                </a:cubicBezTo>
                <a:cubicBezTo>
                  <a:pt x="8" y="940"/>
                  <a:pt x="1" y="942"/>
                  <a:pt x="1" y="946"/>
                </a:cubicBezTo>
                <a:cubicBezTo>
                  <a:pt x="304" y="1098"/>
                  <a:pt x="608" y="1189"/>
                  <a:pt x="943" y="1250"/>
                </a:cubicBezTo>
                <a:cubicBezTo>
                  <a:pt x="1413" y="1347"/>
                  <a:pt x="1885" y="1396"/>
                  <a:pt x="2354" y="1396"/>
                </a:cubicBezTo>
                <a:cubicBezTo>
                  <a:pt x="3493" y="1396"/>
                  <a:pt x="4612" y="1111"/>
                  <a:pt x="5624" y="551"/>
                </a:cubicBezTo>
                <a:cubicBezTo>
                  <a:pt x="5928" y="399"/>
                  <a:pt x="6201" y="216"/>
                  <a:pt x="6444" y="4"/>
                </a:cubicBezTo>
                <a:cubicBezTo>
                  <a:pt x="6442" y="2"/>
                  <a:pt x="6439" y="1"/>
                  <a:pt x="6435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3797;p72">
            <a:extLst>
              <a:ext uri="{FF2B5EF4-FFF2-40B4-BE49-F238E27FC236}">
                <a16:creationId xmlns:a16="http://schemas.microsoft.com/office/drawing/2014/main" id="{045D3E17-67DF-4847-9A89-F412ACB7BB03}"/>
              </a:ext>
            </a:extLst>
          </p:cNvPr>
          <p:cNvSpPr/>
          <p:nvPr/>
        </p:nvSpPr>
        <p:spPr>
          <a:xfrm>
            <a:off x="5110572" y="3345926"/>
            <a:ext cx="48356" cy="27120"/>
          </a:xfrm>
          <a:custGeom>
            <a:avLst/>
            <a:gdLst/>
            <a:ahLst/>
            <a:cxnLst/>
            <a:rect l="l" t="t" r="r" b="b"/>
            <a:pathLst>
              <a:path w="2980" h="1763" extrusionOk="0">
                <a:moveTo>
                  <a:pt x="1" y="0"/>
                </a:moveTo>
                <a:cubicBezTo>
                  <a:pt x="578" y="1094"/>
                  <a:pt x="1733" y="1763"/>
                  <a:pt x="2979" y="1763"/>
                </a:cubicBezTo>
                <a:cubicBezTo>
                  <a:pt x="2402" y="1611"/>
                  <a:pt x="1855" y="1398"/>
                  <a:pt x="1338" y="1125"/>
                </a:cubicBezTo>
                <a:cubicBezTo>
                  <a:pt x="852" y="790"/>
                  <a:pt x="396" y="426"/>
                  <a:pt x="1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3798;p72">
            <a:extLst>
              <a:ext uri="{FF2B5EF4-FFF2-40B4-BE49-F238E27FC236}">
                <a16:creationId xmlns:a16="http://schemas.microsoft.com/office/drawing/2014/main" id="{202BAEE2-337B-4B9A-938E-9D86F8180EC3}"/>
              </a:ext>
            </a:extLst>
          </p:cNvPr>
          <p:cNvSpPr/>
          <p:nvPr/>
        </p:nvSpPr>
        <p:spPr>
          <a:xfrm>
            <a:off x="5120925" y="3394044"/>
            <a:ext cx="32081" cy="9261"/>
          </a:xfrm>
          <a:custGeom>
            <a:avLst/>
            <a:gdLst/>
            <a:ahLst/>
            <a:cxnLst/>
            <a:rect l="l" t="t" r="r" b="b"/>
            <a:pathLst>
              <a:path w="1977" h="602" extrusionOk="0">
                <a:moveTo>
                  <a:pt x="10" y="0"/>
                </a:moveTo>
                <a:cubicBezTo>
                  <a:pt x="6" y="0"/>
                  <a:pt x="3" y="1"/>
                  <a:pt x="1" y="3"/>
                </a:cubicBezTo>
                <a:cubicBezTo>
                  <a:pt x="384" y="385"/>
                  <a:pt x="899" y="601"/>
                  <a:pt x="1425" y="601"/>
                </a:cubicBezTo>
                <a:cubicBezTo>
                  <a:pt x="1610" y="601"/>
                  <a:pt x="1795" y="575"/>
                  <a:pt x="1977" y="520"/>
                </a:cubicBezTo>
                <a:cubicBezTo>
                  <a:pt x="1977" y="428"/>
                  <a:pt x="1490" y="459"/>
                  <a:pt x="974" y="337"/>
                </a:cubicBezTo>
                <a:cubicBezTo>
                  <a:pt x="458" y="223"/>
                  <a:pt x="78" y="0"/>
                  <a:pt x="10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3799;p72">
            <a:extLst>
              <a:ext uri="{FF2B5EF4-FFF2-40B4-BE49-F238E27FC236}">
                <a16:creationId xmlns:a16="http://schemas.microsoft.com/office/drawing/2014/main" id="{399AEDA1-5A87-4C89-A050-E524B46033C5}"/>
              </a:ext>
            </a:extLst>
          </p:cNvPr>
          <p:cNvSpPr/>
          <p:nvPr/>
        </p:nvSpPr>
        <p:spPr>
          <a:xfrm>
            <a:off x="4761372" y="3381923"/>
            <a:ext cx="10368" cy="55655"/>
          </a:xfrm>
          <a:custGeom>
            <a:avLst/>
            <a:gdLst/>
            <a:ahLst/>
            <a:cxnLst/>
            <a:rect l="l" t="t" r="r" b="b"/>
            <a:pathLst>
              <a:path w="639" h="3618" extrusionOk="0">
                <a:moveTo>
                  <a:pt x="578" y="1"/>
                </a:moveTo>
                <a:cubicBezTo>
                  <a:pt x="274" y="548"/>
                  <a:pt x="122" y="1156"/>
                  <a:pt x="92" y="1763"/>
                </a:cubicBezTo>
                <a:cubicBezTo>
                  <a:pt x="1" y="2402"/>
                  <a:pt x="61" y="3010"/>
                  <a:pt x="274" y="3618"/>
                </a:cubicBezTo>
                <a:cubicBezTo>
                  <a:pt x="304" y="3618"/>
                  <a:pt x="213" y="2797"/>
                  <a:pt x="304" y="1794"/>
                </a:cubicBezTo>
                <a:cubicBezTo>
                  <a:pt x="396" y="791"/>
                  <a:pt x="639" y="1"/>
                  <a:pt x="578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3800;p72">
            <a:extLst>
              <a:ext uri="{FF2B5EF4-FFF2-40B4-BE49-F238E27FC236}">
                <a16:creationId xmlns:a16="http://schemas.microsoft.com/office/drawing/2014/main" id="{29B0BBDB-62F1-443B-BF13-E259317473FD}"/>
              </a:ext>
            </a:extLst>
          </p:cNvPr>
          <p:cNvSpPr/>
          <p:nvPr/>
        </p:nvSpPr>
        <p:spPr>
          <a:xfrm>
            <a:off x="3857313" y="4416654"/>
            <a:ext cx="631318" cy="699983"/>
          </a:xfrm>
          <a:custGeom>
            <a:avLst/>
            <a:gdLst/>
            <a:ahLst/>
            <a:cxnLst/>
            <a:rect l="l" t="t" r="r" b="b"/>
            <a:pathLst>
              <a:path w="38906" h="45504" extrusionOk="0">
                <a:moveTo>
                  <a:pt x="33769" y="1"/>
                </a:moveTo>
                <a:lnTo>
                  <a:pt x="3464" y="487"/>
                </a:lnTo>
                <a:cubicBezTo>
                  <a:pt x="3463" y="487"/>
                  <a:pt x="3463" y="487"/>
                  <a:pt x="3462" y="487"/>
                </a:cubicBezTo>
                <a:cubicBezTo>
                  <a:pt x="3056" y="487"/>
                  <a:pt x="0" y="14846"/>
                  <a:pt x="425" y="20427"/>
                </a:cubicBezTo>
                <a:cubicBezTo>
                  <a:pt x="820" y="26020"/>
                  <a:pt x="3464" y="45503"/>
                  <a:pt x="3464" y="45503"/>
                </a:cubicBezTo>
                <a:lnTo>
                  <a:pt x="34954" y="45503"/>
                </a:lnTo>
                <a:cubicBezTo>
                  <a:pt x="34954" y="45503"/>
                  <a:pt x="38906" y="26567"/>
                  <a:pt x="38207" y="20822"/>
                </a:cubicBezTo>
                <a:cubicBezTo>
                  <a:pt x="37507" y="15077"/>
                  <a:pt x="33769" y="1"/>
                  <a:pt x="33769" y="1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3801;p72">
            <a:extLst>
              <a:ext uri="{FF2B5EF4-FFF2-40B4-BE49-F238E27FC236}">
                <a16:creationId xmlns:a16="http://schemas.microsoft.com/office/drawing/2014/main" id="{BB0ACB8E-6439-415D-8592-9CFAB22EA2FF}"/>
              </a:ext>
            </a:extLst>
          </p:cNvPr>
          <p:cNvSpPr/>
          <p:nvPr/>
        </p:nvSpPr>
        <p:spPr>
          <a:xfrm>
            <a:off x="3616103" y="3498817"/>
            <a:ext cx="237268" cy="600026"/>
          </a:xfrm>
          <a:custGeom>
            <a:avLst/>
            <a:gdLst/>
            <a:ahLst/>
            <a:cxnLst/>
            <a:rect l="l" t="t" r="r" b="b"/>
            <a:pathLst>
              <a:path w="14622" h="39006" extrusionOk="0">
                <a:moveTo>
                  <a:pt x="7752" y="0"/>
                </a:moveTo>
                <a:cubicBezTo>
                  <a:pt x="7265" y="61"/>
                  <a:pt x="6931" y="669"/>
                  <a:pt x="6901" y="1399"/>
                </a:cubicBezTo>
                <a:cubicBezTo>
                  <a:pt x="6901" y="1642"/>
                  <a:pt x="6992" y="5624"/>
                  <a:pt x="6992" y="5624"/>
                </a:cubicBezTo>
                <a:cubicBezTo>
                  <a:pt x="6749" y="5228"/>
                  <a:pt x="6475" y="4894"/>
                  <a:pt x="6201" y="4560"/>
                </a:cubicBezTo>
                <a:cubicBezTo>
                  <a:pt x="5634" y="3851"/>
                  <a:pt x="4406" y="3459"/>
                  <a:pt x="3059" y="3459"/>
                </a:cubicBezTo>
                <a:cubicBezTo>
                  <a:pt x="2962" y="3459"/>
                  <a:pt x="2865" y="3461"/>
                  <a:pt x="2767" y="3466"/>
                </a:cubicBezTo>
                <a:cubicBezTo>
                  <a:pt x="1338" y="3526"/>
                  <a:pt x="973" y="3678"/>
                  <a:pt x="973" y="4225"/>
                </a:cubicBezTo>
                <a:cubicBezTo>
                  <a:pt x="973" y="4438"/>
                  <a:pt x="1095" y="4621"/>
                  <a:pt x="1247" y="4742"/>
                </a:cubicBezTo>
                <a:cubicBezTo>
                  <a:pt x="1520" y="4985"/>
                  <a:pt x="1855" y="5076"/>
                  <a:pt x="2189" y="5076"/>
                </a:cubicBezTo>
                <a:cubicBezTo>
                  <a:pt x="2246" y="5075"/>
                  <a:pt x="2302" y="5074"/>
                  <a:pt x="2357" y="5074"/>
                </a:cubicBezTo>
                <a:cubicBezTo>
                  <a:pt x="4499" y="5074"/>
                  <a:pt x="5077" y="6201"/>
                  <a:pt x="5077" y="6201"/>
                </a:cubicBezTo>
                <a:lnTo>
                  <a:pt x="5138" y="6657"/>
                </a:lnTo>
                <a:cubicBezTo>
                  <a:pt x="5138" y="6657"/>
                  <a:pt x="4196" y="6002"/>
                  <a:pt x="3254" y="6002"/>
                </a:cubicBezTo>
                <a:cubicBezTo>
                  <a:pt x="3048" y="6002"/>
                  <a:pt x="2842" y="6034"/>
                  <a:pt x="2645" y="6110"/>
                </a:cubicBezTo>
                <a:cubicBezTo>
                  <a:pt x="2463" y="6171"/>
                  <a:pt x="2341" y="6262"/>
                  <a:pt x="2189" y="6383"/>
                </a:cubicBezTo>
                <a:cubicBezTo>
                  <a:pt x="852" y="6414"/>
                  <a:pt x="1" y="7873"/>
                  <a:pt x="669" y="9028"/>
                </a:cubicBezTo>
                <a:cubicBezTo>
                  <a:pt x="821" y="9301"/>
                  <a:pt x="1095" y="9484"/>
                  <a:pt x="1399" y="9484"/>
                </a:cubicBezTo>
                <a:cubicBezTo>
                  <a:pt x="1551" y="9423"/>
                  <a:pt x="1703" y="9332"/>
                  <a:pt x="1794" y="9210"/>
                </a:cubicBezTo>
                <a:cubicBezTo>
                  <a:pt x="1855" y="9180"/>
                  <a:pt x="1946" y="9119"/>
                  <a:pt x="2007" y="9058"/>
                </a:cubicBezTo>
                <a:lnTo>
                  <a:pt x="2280" y="10305"/>
                </a:lnTo>
                <a:cubicBezTo>
                  <a:pt x="2280" y="10305"/>
                  <a:pt x="3040" y="12979"/>
                  <a:pt x="3192" y="14195"/>
                </a:cubicBezTo>
                <a:lnTo>
                  <a:pt x="4438" y="34317"/>
                </a:lnTo>
                <a:cubicBezTo>
                  <a:pt x="4585" y="36959"/>
                  <a:pt x="6802" y="39006"/>
                  <a:pt x="9445" y="39006"/>
                </a:cubicBezTo>
                <a:cubicBezTo>
                  <a:pt x="9539" y="39006"/>
                  <a:pt x="9633" y="39003"/>
                  <a:pt x="9727" y="38998"/>
                </a:cubicBezTo>
                <a:lnTo>
                  <a:pt x="9819" y="38998"/>
                </a:lnTo>
                <a:cubicBezTo>
                  <a:pt x="12554" y="38785"/>
                  <a:pt x="14621" y="36384"/>
                  <a:pt x="14408" y="33618"/>
                </a:cubicBezTo>
                <a:cubicBezTo>
                  <a:pt x="14378" y="33375"/>
                  <a:pt x="14347" y="33162"/>
                  <a:pt x="14287" y="32919"/>
                </a:cubicBezTo>
                <a:lnTo>
                  <a:pt x="9788" y="12645"/>
                </a:lnTo>
                <a:lnTo>
                  <a:pt x="9515" y="9301"/>
                </a:lnTo>
                <a:cubicBezTo>
                  <a:pt x="9515" y="9301"/>
                  <a:pt x="8511" y="1763"/>
                  <a:pt x="8481" y="1034"/>
                </a:cubicBezTo>
                <a:cubicBezTo>
                  <a:pt x="8481" y="183"/>
                  <a:pt x="8056" y="0"/>
                  <a:pt x="7752" y="0"/>
                </a:cubicBez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3802;p72">
            <a:extLst>
              <a:ext uri="{FF2B5EF4-FFF2-40B4-BE49-F238E27FC236}">
                <a16:creationId xmlns:a16="http://schemas.microsoft.com/office/drawing/2014/main" id="{143D01AF-DD8A-4AB5-893F-93AC5B17901F}"/>
              </a:ext>
            </a:extLst>
          </p:cNvPr>
          <p:cNvSpPr/>
          <p:nvPr/>
        </p:nvSpPr>
        <p:spPr>
          <a:xfrm>
            <a:off x="3694040" y="3610436"/>
            <a:ext cx="71528" cy="78991"/>
          </a:xfrm>
          <a:custGeom>
            <a:avLst/>
            <a:gdLst/>
            <a:ahLst/>
            <a:cxnLst/>
            <a:rect l="l" t="t" r="r" b="b"/>
            <a:pathLst>
              <a:path w="4408" h="5135" extrusionOk="0">
                <a:moveTo>
                  <a:pt x="297" y="1"/>
                </a:moveTo>
                <a:cubicBezTo>
                  <a:pt x="247" y="1"/>
                  <a:pt x="198" y="12"/>
                  <a:pt x="152" y="39"/>
                </a:cubicBezTo>
                <a:cubicBezTo>
                  <a:pt x="0" y="161"/>
                  <a:pt x="61" y="374"/>
                  <a:pt x="122" y="556"/>
                </a:cubicBezTo>
                <a:cubicBezTo>
                  <a:pt x="669" y="1711"/>
                  <a:pt x="2128" y="2258"/>
                  <a:pt x="2736" y="3413"/>
                </a:cubicBezTo>
                <a:cubicBezTo>
                  <a:pt x="2918" y="3778"/>
                  <a:pt x="3009" y="4204"/>
                  <a:pt x="3253" y="4568"/>
                </a:cubicBezTo>
                <a:cubicBezTo>
                  <a:pt x="3435" y="4907"/>
                  <a:pt x="3774" y="5135"/>
                  <a:pt x="4136" y="5135"/>
                </a:cubicBezTo>
                <a:cubicBezTo>
                  <a:pt x="4196" y="5135"/>
                  <a:pt x="4256" y="5128"/>
                  <a:pt x="4316" y="5115"/>
                </a:cubicBezTo>
                <a:lnTo>
                  <a:pt x="4408" y="2137"/>
                </a:lnTo>
                <a:lnTo>
                  <a:pt x="608" y="100"/>
                </a:lnTo>
                <a:cubicBezTo>
                  <a:pt x="523" y="58"/>
                  <a:pt x="409" y="1"/>
                  <a:pt x="297" y="1"/>
                </a:cubicBez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3803;p72">
            <a:extLst>
              <a:ext uri="{FF2B5EF4-FFF2-40B4-BE49-F238E27FC236}">
                <a16:creationId xmlns:a16="http://schemas.microsoft.com/office/drawing/2014/main" id="{FED0E47A-862F-42FC-9BC7-AF4128116564}"/>
              </a:ext>
            </a:extLst>
          </p:cNvPr>
          <p:cNvSpPr/>
          <p:nvPr/>
        </p:nvSpPr>
        <p:spPr>
          <a:xfrm>
            <a:off x="3693050" y="3609051"/>
            <a:ext cx="72517" cy="81175"/>
          </a:xfrm>
          <a:custGeom>
            <a:avLst/>
            <a:gdLst/>
            <a:ahLst/>
            <a:cxnLst/>
            <a:rect l="l" t="t" r="r" b="b"/>
            <a:pathLst>
              <a:path w="4469" h="5277" extrusionOk="0">
                <a:moveTo>
                  <a:pt x="355" y="0"/>
                </a:moveTo>
                <a:cubicBezTo>
                  <a:pt x="317" y="0"/>
                  <a:pt x="280" y="3"/>
                  <a:pt x="244" y="8"/>
                </a:cubicBezTo>
                <a:cubicBezTo>
                  <a:pt x="122" y="38"/>
                  <a:pt x="0" y="160"/>
                  <a:pt x="0" y="312"/>
                </a:cubicBezTo>
                <a:cubicBezTo>
                  <a:pt x="0" y="433"/>
                  <a:pt x="31" y="555"/>
                  <a:pt x="61" y="676"/>
                </a:cubicBezTo>
                <a:cubicBezTo>
                  <a:pt x="152" y="859"/>
                  <a:pt x="274" y="1041"/>
                  <a:pt x="396" y="1193"/>
                </a:cubicBezTo>
                <a:cubicBezTo>
                  <a:pt x="912" y="1862"/>
                  <a:pt x="1611" y="2287"/>
                  <a:pt x="2098" y="2774"/>
                </a:cubicBezTo>
                <a:cubicBezTo>
                  <a:pt x="2341" y="2987"/>
                  <a:pt x="2523" y="3260"/>
                  <a:pt x="2706" y="3534"/>
                </a:cubicBezTo>
                <a:cubicBezTo>
                  <a:pt x="2827" y="3807"/>
                  <a:pt x="2918" y="4081"/>
                  <a:pt x="3040" y="4324"/>
                </a:cubicBezTo>
                <a:cubicBezTo>
                  <a:pt x="3192" y="4749"/>
                  <a:pt x="3496" y="5084"/>
                  <a:pt x="3921" y="5236"/>
                </a:cubicBezTo>
                <a:cubicBezTo>
                  <a:pt x="4023" y="5266"/>
                  <a:pt x="4111" y="5276"/>
                  <a:pt x="4183" y="5276"/>
                </a:cubicBezTo>
                <a:cubicBezTo>
                  <a:pt x="4327" y="5276"/>
                  <a:pt x="4408" y="5236"/>
                  <a:pt x="4408" y="5236"/>
                </a:cubicBezTo>
                <a:cubicBezTo>
                  <a:pt x="4256" y="5236"/>
                  <a:pt x="4104" y="5205"/>
                  <a:pt x="3952" y="5145"/>
                </a:cubicBezTo>
                <a:cubicBezTo>
                  <a:pt x="3587" y="4962"/>
                  <a:pt x="3314" y="4658"/>
                  <a:pt x="3192" y="4263"/>
                </a:cubicBezTo>
                <a:cubicBezTo>
                  <a:pt x="3101" y="3959"/>
                  <a:pt x="2979" y="3716"/>
                  <a:pt x="2858" y="3442"/>
                </a:cubicBezTo>
                <a:cubicBezTo>
                  <a:pt x="2706" y="3139"/>
                  <a:pt x="2493" y="2865"/>
                  <a:pt x="2250" y="2622"/>
                </a:cubicBezTo>
                <a:cubicBezTo>
                  <a:pt x="1733" y="2105"/>
                  <a:pt x="1064" y="1680"/>
                  <a:pt x="578" y="1041"/>
                </a:cubicBezTo>
                <a:cubicBezTo>
                  <a:pt x="456" y="889"/>
                  <a:pt x="365" y="737"/>
                  <a:pt x="274" y="555"/>
                </a:cubicBezTo>
                <a:cubicBezTo>
                  <a:pt x="213" y="403"/>
                  <a:pt x="213" y="251"/>
                  <a:pt x="304" y="221"/>
                </a:cubicBezTo>
                <a:cubicBezTo>
                  <a:pt x="456" y="221"/>
                  <a:pt x="608" y="281"/>
                  <a:pt x="760" y="373"/>
                </a:cubicBezTo>
                <a:lnTo>
                  <a:pt x="1216" y="616"/>
                </a:lnTo>
                <a:lnTo>
                  <a:pt x="2888" y="1497"/>
                </a:lnTo>
                <a:cubicBezTo>
                  <a:pt x="3374" y="1740"/>
                  <a:pt x="3739" y="1923"/>
                  <a:pt x="4013" y="2044"/>
                </a:cubicBezTo>
                <a:cubicBezTo>
                  <a:pt x="4165" y="2135"/>
                  <a:pt x="4317" y="2196"/>
                  <a:pt x="4469" y="2227"/>
                </a:cubicBezTo>
                <a:cubicBezTo>
                  <a:pt x="4347" y="2135"/>
                  <a:pt x="4225" y="2044"/>
                  <a:pt x="4073" y="1983"/>
                </a:cubicBezTo>
                <a:cubicBezTo>
                  <a:pt x="3830" y="1801"/>
                  <a:pt x="3435" y="1588"/>
                  <a:pt x="2979" y="1345"/>
                </a:cubicBezTo>
                <a:lnTo>
                  <a:pt x="1338" y="433"/>
                </a:lnTo>
                <a:lnTo>
                  <a:pt x="882" y="160"/>
                </a:lnTo>
                <a:cubicBezTo>
                  <a:pt x="731" y="59"/>
                  <a:pt x="538" y="0"/>
                  <a:pt x="355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3804;p72">
            <a:extLst>
              <a:ext uri="{FF2B5EF4-FFF2-40B4-BE49-F238E27FC236}">
                <a16:creationId xmlns:a16="http://schemas.microsoft.com/office/drawing/2014/main" id="{A10A61A8-4F02-43F4-BEF7-84543B243AF5}"/>
              </a:ext>
            </a:extLst>
          </p:cNvPr>
          <p:cNvSpPr/>
          <p:nvPr/>
        </p:nvSpPr>
        <p:spPr>
          <a:xfrm>
            <a:off x="3630902" y="3559595"/>
            <a:ext cx="70051" cy="41641"/>
          </a:xfrm>
          <a:custGeom>
            <a:avLst/>
            <a:gdLst/>
            <a:ahLst/>
            <a:cxnLst/>
            <a:rect l="l" t="t" r="r" b="b"/>
            <a:pathLst>
              <a:path w="4317" h="2707" extrusionOk="0">
                <a:moveTo>
                  <a:pt x="122" y="1"/>
                </a:moveTo>
                <a:cubicBezTo>
                  <a:pt x="61" y="62"/>
                  <a:pt x="31" y="153"/>
                  <a:pt x="31" y="244"/>
                </a:cubicBezTo>
                <a:cubicBezTo>
                  <a:pt x="1" y="457"/>
                  <a:pt x="92" y="670"/>
                  <a:pt x="274" y="822"/>
                </a:cubicBezTo>
                <a:cubicBezTo>
                  <a:pt x="517" y="1034"/>
                  <a:pt x="791" y="1156"/>
                  <a:pt x="1095" y="1217"/>
                </a:cubicBezTo>
                <a:cubicBezTo>
                  <a:pt x="1391" y="1285"/>
                  <a:pt x="1670" y="1319"/>
                  <a:pt x="1958" y="1319"/>
                </a:cubicBezTo>
                <a:cubicBezTo>
                  <a:pt x="2054" y="1319"/>
                  <a:pt x="2151" y="1315"/>
                  <a:pt x="2250" y="1308"/>
                </a:cubicBezTo>
                <a:cubicBezTo>
                  <a:pt x="2615" y="1308"/>
                  <a:pt x="2979" y="1369"/>
                  <a:pt x="3314" y="1460"/>
                </a:cubicBezTo>
                <a:cubicBezTo>
                  <a:pt x="3587" y="1551"/>
                  <a:pt x="3830" y="1733"/>
                  <a:pt x="4013" y="1946"/>
                </a:cubicBezTo>
                <a:cubicBezTo>
                  <a:pt x="4165" y="2189"/>
                  <a:pt x="4256" y="2432"/>
                  <a:pt x="4286" y="2706"/>
                </a:cubicBezTo>
                <a:cubicBezTo>
                  <a:pt x="4317" y="2645"/>
                  <a:pt x="4317" y="2554"/>
                  <a:pt x="4317" y="2463"/>
                </a:cubicBezTo>
                <a:cubicBezTo>
                  <a:pt x="4317" y="2250"/>
                  <a:pt x="4256" y="2068"/>
                  <a:pt x="4134" y="1885"/>
                </a:cubicBezTo>
                <a:cubicBezTo>
                  <a:pt x="3952" y="1612"/>
                  <a:pt x="3678" y="1399"/>
                  <a:pt x="3374" y="1308"/>
                </a:cubicBezTo>
                <a:cubicBezTo>
                  <a:pt x="3010" y="1186"/>
                  <a:pt x="2615" y="1125"/>
                  <a:pt x="2250" y="1125"/>
                </a:cubicBezTo>
                <a:cubicBezTo>
                  <a:pt x="2152" y="1134"/>
                  <a:pt x="2054" y="1137"/>
                  <a:pt x="1957" y="1137"/>
                </a:cubicBezTo>
                <a:cubicBezTo>
                  <a:pt x="1690" y="1137"/>
                  <a:pt x="1423" y="1109"/>
                  <a:pt x="1156" y="1065"/>
                </a:cubicBezTo>
                <a:cubicBezTo>
                  <a:pt x="852" y="1034"/>
                  <a:pt x="578" y="913"/>
                  <a:pt x="365" y="730"/>
                </a:cubicBezTo>
                <a:cubicBezTo>
                  <a:pt x="213" y="609"/>
                  <a:pt x="122" y="426"/>
                  <a:pt x="122" y="214"/>
                </a:cubicBezTo>
                <a:lnTo>
                  <a:pt x="122" y="1"/>
                </a:ln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3805;p72">
            <a:extLst>
              <a:ext uri="{FF2B5EF4-FFF2-40B4-BE49-F238E27FC236}">
                <a16:creationId xmlns:a16="http://schemas.microsoft.com/office/drawing/2014/main" id="{9BD18A26-0E49-4014-957F-4F53F247B5AA}"/>
              </a:ext>
            </a:extLst>
          </p:cNvPr>
          <p:cNvSpPr/>
          <p:nvPr/>
        </p:nvSpPr>
        <p:spPr>
          <a:xfrm>
            <a:off x="3726087" y="3515647"/>
            <a:ext cx="3473" cy="82775"/>
          </a:xfrm>
          <a:custGeom>
            <a:avLst/>
            <a:gdLst/>
            <a:ahLst/>
            <a:cxnLst/>
            <a:rect l="l" t="t" r="r" b="b"/>
            <a:pathLst>
              <a:path w="214" h="5381" extrusionOk="0">
                <a:moveTo>
                  <a:pt x="153" y="1"/>
                </a:moveTo>
                <a:cubicBezTo>
                  <a:pt x="92" y="274"/>
                  <a:pt x="62" y="548"/>
                  <a:pt x="62" y="821"/>
                </a:cubicBezTo>
                <a:cubicBezTo>
                  <a:pt x="31" y="1277"/>
                  <a:pt x="1" y="1976"/>
                  <a:pt x="31" y="2706"/>
                </a:cubicBezTo>
                <a:cubicBezTo>
                  <a:pt x="31" y="3435"/>
                  <a:pt x="62" y="4104"/>
                  <a:pt x="92" y="4621"/>
                </a:cubicBezTo>
                <a:cubicBezTo>
                  <a:pt x="92" y="4864"/>
                  <a:pt x="123" y="5137"/>
                  <a:pt x="183" y="5381"/>
                </a:cubicBezTo>
                <a:cubicBezTo>
                  <a:pt x="214" y="5137"/>
                  <a:pt x="214" y="4864"/>
                  <a:pt x="183" y="4590"/>
                </a:cubicBezTo>
                <a:cubicBezTo>
                  <a:pt x="183" y="4074"/>
                  <a:pt x="183" y="3405"/>
                  <a:pt x="183" y="2706"/>
                </a:cubicBezTo>
                <a:lnTo>
                  <a:pt x="183" y="791"/>
                </a:lnTo>
                <a:cubicBezTo>
                  <a:pt x="183" y="548"/>
                  <a:pt x="183" y="274"/>
                  <a:pt x="153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3806;p72">
            <a:extLst>
              <a:ext uri="{FF2B5EF4-FFF2-40B4-BE49-F238E27FC236}">
                <a16:creationId xmlns:a16="http://schemas.microsoft.com/office/drawing/2014/main" id="{DD5CAFF7-6B83-4CE9-9236-74BD53EE9B3C}"/>
              </a:ext>
            </a:extLst>
          </p:cNvPr>
          <p:cNvSpPr/>
          <p:nvPr/>
        </p:nvSpPr>
        <p:spPr>
          <a:xfrm>
            <a:off x="3642747" y="3599806"/>
            <a:ext cx="43407" cy="41165"/>
          </a:xfrm>
          <a:custGeom>
            <a:avLst/>
            <a:gdLst/>
            <a:ahLst/>
            <a:cxnLst/>
            <a:rect l="l" t="t" r="r" b="b"/>
            <a:pathLst>
              <a:path w="2675" h="2676" extrusionOk="0">
                <a:moveTo>
                  <a:pt x="395" y="1"/>
                </a:moveTo>
                <a:cubicBezTo>
                  <a:pt x="395" y="1"/>
                  <a:pt x="304" y="62"/>
                  <a:pt x="243" y="214"/>
                </a:cubicBezTo>
                <a:cubicBezTo>
                  <a:pt x="152" y="396"/>
                  <a:pt x="61" y="639"/>
                  <a:pt x="61" y="852"/>
                </a:cubicBezTo>
                <a:cubicBezTo>
                  <a:pt x="0" y="1186"/>
                  <a:pt x="0" y="1551"/>
                  <a:pt x="61" y="1885"/>
                </a:cubicBezTo>
                <a:cubicBezTo>
                  <a:pt x="91" y="2098"/>
                  <a:pt x="182" y="2281"/>
                  <a:pt x="334" y="2432"/>
                </a:cubicBezTo>
                <a:cubicBezTo>
                  <a:pt x="517" y="2584"/>
                  <a:pt x="730" y="2676"/>
                  <a:pt x="973" y="2676"/>
                </a:cubicBezTo>
                <a:cubicBezTo>
                  <a:pt x="1216" y="2676"/>
                  <a:pt x="1429" y="2554"/>
                  <a:pt x="1581" y="2372"/>
                </a:cubicBezTo>
                <a:cubicBezTo>
                  <a:pt x="1672" y="2189"/>
                  <a:pt x="1702" y="1946"/>
                  <a:pt x="1672" y="1733"/>
                </a:cubicBezTo>
                <a:cubicBezTo>
                  <a:pt x="1611" y="1581"/>
                  <a:pt x="1611" y="1399"/>
                  <a:pt x="1611" y="1217"/>
                </a:cubicBezTo>
                <a:cubicBezTo>
                  <a:pt x="1611" y="1095"/>
                  <a:pt x="1702" y="974"/>
                  <a:pt x="1824" y="882"/>
                </a:cubicBezTo>
                <a:cubicBezTo>
                  <a:pt x="1906" y="855"/>
                  <a:pt x="2000" y="840"/>
                  <a:pt x="2096" y="840"/>
                </a:cubicBezTo>
                <a:cubicBezTo>
                  <a:pt x="2212" y="840"/>
                  <a:pt x="2331" y="863"/>
                  <a:pt x="2432" y="913"/>
                </a:cubicBezTo>
                <a:cubicBezTo>
                  <a:pt x="2493" y="943"/>
                  <a:pt x="2584" y="974"/>
                  <a:pt x="2675" y="1004"/>
                </a:cubicBezTo>
                <a:cubicBezTo>
                  <a:pt x="2675" y="1004"/>
                  <a:pt x="2614" y="943"/>
                  <a:pt x="2462" y="852"/>
                </a:cubicBezTo>
                <a:cubicBezTo>
                  <a:pt x="2333" y="778"/>
                  <a:pt x="2193" y="738"/>
                  <a:pt x="2049" y="738"/>
                </a:cubicBezTo>
                <a:cubicBezTo>
                  <a:pt x="1955" y="738"/>
                  <a:pt x="1859" y="755"/>
                  <a:pt x="1763" y="791"/>
                </a:cubicBezTo>
                <a:cubicBezTo>
                  <a:pt x="1611" y="882"/>
                  <a:pt x="1489" y="1034"/>
                  <a:pt x="1489" y="1217"/>
                </a:cubicBezTo>
                <a:cubicBezTo>
                  <a:pt x="1459" y="1399"/>
                  <a:pt x="1489" y="1581"/>
                  <a:pt x="1520" y="1764"/>
                </a:cubicBezTo>
                <a:cubicBezTo>
                  <a:pt x="1550" y="1946"/>
                  <a:pt x="1520" y="2129"/>
                  <a:pt x="1429" y="2281"/>
                </a:cubicBezTo>
                <a:cubicBezTo>
                  <a:pt x="1337" y="2432"/>
                  <a:pt x="1155" y="2524"/>
                  <a:pt x="973" y="2524"/>
                </a:cubicBezTo>
                <a:cubicBezTo>
                  <a:pt x="578" y="2493"/>
                  <a:pt x="274" y="2220"/>
                  <a:pt x="182" y="1855"/>
                </a:cubicBezTo>
                <a:cubicBezTo>
                  <a:pt x="122" y="1521"/>
                  <a:pt x="122" y="1186"/>
                  <a:pt x="152" y="882"/>
                </a:cubicBezTo>
                <a:cubicBezTo>
                  <a:pt x="182" y="639"/>
                  <a:pt x="213" y="426"/>
                  <a:pt x="304" y="214"/>
                </a:cubicBezTo>
                <a:cubicBezTo>
                  <a:pt x="365" y="92"/>
                  <a:pt x="395" y="1"/>
                  <a:pt x="395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3807;p72">
            <a:extLst>
              <a:ext uri="{FF2B5EF4-FFF2-40B4-BE49-F238E27FC236}">
                <a16:creationId xmlns:a16="http://schemas.microsoft.com/office/drawing/2014/main" id="{C799750A-659B-4030-B2BC-841085C47837}"/>
              </a:ext>
            </a:extLst>
          </p:cNvPr>
          <p:cNvSpPr/>
          <p:nvPr/>
        </p:nvSpPr>
        <p:spPr>
          <a:xfrm>
            <a:off x="3621036" y="3597468"/>
            <a:ext cx="30100" cy="47994"/>
          </a:xfrm>
          <a:custGeom>
            <a:avLst/>
            <a:gdLst/>
            <a:ahLst/>
            <a:cxnLst/>
            <a:rect l="l" t="t" r="r" b="b"/>
            <a:pathLst>
              <a:path w="1855" h="3120" extrusionOk="0">
                <a:moveTo>
                  <a:pt x="1612" y="1"/>
                </a:moveTo>
                <a:cubicBezTo>
                  <a:pt x="1399" y="1"/>
                  <a:pt x="1216" y="62"/>
                  <a:pt x="1034" y="153"/>
                </a:cubicBezTo>
                <a:cubicBezTo>
                  <a:pt x="730" y="274"/>
                  <a:pt x="517" y="487"/>
                  <a:pt x="335" y="730"/>
                </a:cubicBezTo>
                <a:cubicBezTo>
                  <a:pt x="92" y="1034"/>
                  <a:pt x="1" y="1399"/>
                  <a:pt x="1" y="1794"/>
                </a:cubicBezTo>
                <a:cubicBezTo>
                  <a:pt x="1" y="2189"/>
                  <a:pt x="122" y="2554"/>
                  <a:pt x="396" y="2828"/>
                </a:cubicBezTo>
                <a:cubicBezTo>
                  <a:pt x="566" y="3022"/>
                  <a:pt x="814" y="3119"/>
                  <a:pt x="1078" y="3119"/>
                </a:cubicBezTo>
                <a:cubicBezTo>
                  <a:pt x="1144" y="3119"/>
                  <a:pt x="1210" y="3113"/>
                  <a:pt x="1277" y="3101"/>
                </a:cubicBezTo>
                <a:cubicBezTo>
                  <a:pt x="1490" y="3040"/>
                  <a:pt x="1642" y="2888"/>
                  <a:pt x="1733" y="2676"/>
                </a:cubicBezTo>
                <a:cubicBezTo>
                  <a:pt x="1764" y="2615"/>
                  <a:pt x="1764" y="2524"/>
                  <a:pt x="1764" y="2463"/>
                </a:cubicBezTo>
                <a:cubicBezTo>
                  <a:pt x="1733" y="2463"/>
                  <a:pt x="1733" y="2524"/>
                  <a:pt x="1703" y="2645"/>
                </a:cubicBezTo>
                <a:cubicBezTo>
                  <a:pt x="1612" y="2828"/>
                  <a:pt x="1460" y="2949"/>
                  <a:pt x="1277" y="2980"/>
                </a:cubicBezTo>
                <a:cubicBezTo>
                  <a:pt x="1215" y="2992"/>
                  <a:pt x="1154" y="2998"/>
                  <a:pt x="1095" y="2998"/>
                </a:cubicBezTo>
                <a:cubicBezTo>
                  <a:pt x="865" y="2998"/>
                  <a:pt x="663" y="2906"/>
                  <a:pt x="517" y="2736"/>
                </a:cubicBezTo>
                <a:cubicBezTo>
                  <a:pt x="274" y="2463"/>
                  <a:pt x="153" y="2129"/>
                  <a:pt x="153" y="1794"/>
                </a:cubicBezTo>
                <a:cubicBezTo>
                  <a:pt x="153" y="1156"/>
                  <a:pt x="517" y="548"/>
                  <a:pt x="1095" y="244"/>
                </a:cubicBezTo>
                <a:cubicBezTo>
                  <a:pt x="1338" y="153"/>
                  <a:pt x="1581" y="62"/>
                  <a:pt x="1855" y="31"/>
                </a:cubicBezTo>
                <a:cubicBezTo>
                  <a:pt x="1764" y="1"/>
                  <a:pt x="1703" y="1"/>
                  <a:pt x="1612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3808;p72">
            <a:extLst>
              <a:ext uri="{FF2B5EF4-FFF2-40B4-BE49-F238E27FC236}">
                <a16:creationId xmlns:a16="http://schemas.microsoft.com/office/drawing/2014/main" id="{18C0635D-2793-4940-B4AB-DDEBFE073AD3}"/>
              </a:ext>
            </a:extLst>
          </p:cNvPr>
          <p:cNvSpPr/>
          <p:nvPr/>
        </p:nvSpPr>
        <p:spPr>
          <a:xfrm>
            <a:off x="3694526" y="3649846"/>
            <a:ext cx="31578" cy="36950"/>
          </a:xfrm>
          <a:custGeom>
            <a:avLst/>
            <a:gdLst/>
            <a:ahLst/>
            <a:cxnLst/>
            <a:rect l="l" t="t" r="r" b="b"/>
            <a:pathLst>
              <a:path w="1946" h="2402" extrusionOk="0">
                <a:moveTo>
                  <a:pt x="1946" y="0"/>
                </a:moveTo>
                <a:lnTo>
                  <a:pt x="1946" y="0"/>
                </a:lnTo>
                <a:cubicBezTo>
                  <a:pt x="1520" y="487"/>
                  <a:pt x="1247" y="1064"/>
                  <a:pt x="1156" y="1672"/>
                </a:cubicBezTo>
                <a:cubicBezTo>
                  <a:pt x="1113" y="1799"/>
                  <a:pt x="1100" y="1926"/>
                  <a:pt x="1086" y="2053"/>
                </a:cubicBezTo>
                <a:lnTo>
                  <a:pt x="1086" y="2053"/>
                </a:lnTo>
                <a:cubicBezTo>
                  <a:pt x="890" y="1863"/>
                  <a:pt x="650" y="1724"/>
                  <a:pt x="365" y="1672"/>
                </a:cubicBezTo>
                <a:cubicBezTo>
                  <a:pt x="305" y="1657"/>
                  <a:pt x="244" y="1649"/>
                  <a:pt x="183" y="1649"/>
                </a:cubicBezTo>
                <a:cubicBezTo>
                  <a:pt x="122" y="1649"/>
                  <a:pt x="61" y="1657"/>
                  <a:pt x="1" y="1672"/>
                </a:cubicBezTo>
                <a:cubicBezTo>
                  <a:pt x="92" y="1702"/>
                  <a:pt x="213" y="1733"/>
                  <a:pt x="335" y="1763"/>
                </a:cubicBezTo>
                <a:cubicBezTo>
                  <a:pt x="609" y="1854"/>
                  <a:pt x="882" y="2037"/>
                  <a:pt x="1095" y="2280"/>
                </a:cubicBezTo>
                <a:lnTo>
                  <a:pt x="1186" y="2401"/>
                </a:lnTo>
                <a:lnTo>
                  <a:pt x="1216" y="2219"/>
                </a:lnTo>
                <a:cubicBezTo>
                  <a:pt x="1247" y="2067"/>
                  <a:pt x="1277" y="1885"/>
                  <a:pt x="1308" y="1702"/>
                </a:cubicBezTo>
                <a:cubicBezTo>
                  <a:pt x="1460" y="1125"/>
                  <a:pt x="1672" y="547"/>
                  <a:pt x="1946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3809;p72">
            <a:extLst>
              <a:ext uri="{FF2B5EF4-FFF2-40B4-BE49-F238E27FC236}">
                <a16:creationId xmlns:a16="http://schemas.microsoft.com/office/drawing/2014/main" id="{560145FB-3A88-44A2-B10B-15042F40ECD8}"/>
              </a:ext>
            </a:extLst>
          </p:cNvPr>
          <p:cNvSpPr/>
          <p:nvPr/>
        </p:nvSpPr>
        <p:spPr>
          <a:xfrm>
            <a:off x="3673805" y="3571287"/>
            <a:ext cx="18774" cy="8506"/>
          </a:xfrm>
          <a:custGeom>
            <a:avLst/>
            <a:gdLst/>
            <a:ahLst/>
            <a:cxnLst/>
            <a:rect l="l" t="t" r="r" b="b"/>
            <a:pathLst>
              <a:path w="1157" h="553" extrusionOk="0">
                <a:moveTo>
                  <a:pt x="1126" y="1"/>
                </a:moveTo>
                <a:cubicBezTo>
                  <a:pt x="1095" y="1"/>
                  <a:pt x="882" y="183"/>
                  <a:pt x="579" y="305"/>
                </a:cubicBezTo>
                <a:cubicBezTo>
                  <a:pt x="305" y="457"/>
                  <a:pt x="31" y="457"/>
                  <a:pt x="1" y="487"/>
                </a:cubicBezTo>
                <a:cubicBezTo>
                  <a:pt x="1" y="520"/>
                  <a:pt x="88" y="552"/>
                  <a:pt x="224" y="552"/>
                </a:cubicBezTo>
                <a:cubicBezTo>
                  <a:pt x="343" y="552"/>
                  <a:pt x="500" y="527"/>
                  <a:pt x="670" y="457"/>
                </a:cubicBezTo>
                <a:cubicBezTo>
                  <a:pt x="1004" y="305"/>
                  <a:pt x="1156" y="1"/>
                  <a:pt x="1126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3810;p72">
            <a:extLst>
              <a:ext uri="{FF2B5EF4-FFF2-40B4-BE49-F238E27FC236}">
                <a16:creationId xmlns:a16="http://schemas.microsoft.com/office/drawing/2014/main" id="{7833A27F-6C08-4CD3-8439-F53A5F4C68A9}"/>
              </a:ext>
            </a:extLst>
          </p:cNvPr>
          <p:cNvSpPr/>
          <p:nvPr/>
        </p:nvSpPr>
        <p:spPr>
          <a:xfrm>
            <a:off x="4034851" y="3740545"/>
            <a:ext cx="550461" cy="748178"/>
          </a:xfrm>
          <a:custGeom>
            <a:avLst/>
            <a:gdLst/>
            <a:ahLst/>
            <a:cxnLst/>
            <a:rect l="l" t="t" r="r" b="b"/>
            <a:pathLst>
              <a:path w="33923" h="48637" extrusionOk="0">
                <a:moveTo>
                  <a:pt x="24621" y="1"/>
                </a:moveTo>
                <a:cubicBezTo>
                  <a:pt x="17934" y="1"/>
                  <a:pt x="20518" y="14773"/>
                  <a:pt x="20518" y="14773"/>
                </a:cubicBezTo>
                <a:lnTo>
                  <a:pt x="23314" y="31886"/>
                </a:lnTo>
                <a:lnTo>
                  <a:pt x="22341" y="32950"/>
                </a:lnTo>
                <a:lnTo>
                  <a:pt x="22341" y="33466"/>
                </a:lnTo>
                <a:lnTo>
                  <a:pt x="1" y="42859"/>
                </a:lnTo>
                <a:lnTo>
                  <a:pt x="6870" y="48634"/>
                </a:lnTo>
                <a:cubicBezTo>
                  <a:pt x="7010" y="48635"/>
                  <a:pt x="7149" y="48636"/>
                  <a:pt x="7288" y="48636"/>
                </a:cubicBezTo>
                <a:cubicBezTo>
                  <a:pt x="18447" y="48636"/>
                  <a:pt x="26832" y="43854"/>
                  <a:pt x="31035" y="40792"/>
                </a:cubicBezTo>
                <a:cubicBezTo>
                  <a:pt x="32919" y="39424"/>
                  <a:pt x="33922" y="37144"/>
                  <a:pt x="33649" y="34834"/>
                </a:cubicBezTo>
                <a:cubicBezTo>
                  <a:pt x="32858" y="28390"/>
                  <a:pt x="31217" y="15047"/>
                  <a:pt x="30913" y="11794"/>
                </a:cubicBezTo>
                <a:cubicBezTo>
                  <a:pt x="30214" y="4682"/>
                  <a:pt x="26263" y="1"/>
                  <a:pt x="24621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3811;p72">
            <a:extLst>
              <a:ext uri="{FF2B5EF4-FFF2-40B4-BE49-F238E27FC236}">
                <a16:creationId xmlns:a16="http://schemas.microsoft.com/office/drawing/2014/main" id="{9509077D-4BE7-4F8D-8079-B0B85D094EB9}"/>
              </a:ext>
            </a:extLst>
          </p:cNvPr>
          <p:cNvSpPr/>
          <p:nvPr/>
        </p:nvSpPr>
        <p:spPr>
          <a:xfrm>
            <a:off x="4208461" y="3277658"/>
            <a:ext cx="192385" cy="328133"/>
          </a:xfrm>
          <a:custGeom>
            <a:avLst/>
            <a:gdLst/>
            <a:ahLst/>
            <a:cxnLst/>
            <a:rect l="l" t="t" r="r" b="b"/>
            <a:pathLst>
              <a:path w="11856" h="21331" extrusionOk="0">
                <a:moveTo>
                  <a:pt x="8086" y="0"/>
                </a:moveTo>
                <a:lnTo>
                  <a:pt x="1" y="21186"/>
                </a:lnTo>
                <a:cubicBezTo>
                  <a:pt x="701" y="21279"/>
                  <a:pt x="1414" y="21331"/>
                  <a:pt x="2125" y="21331"/>
                </a:cubicBezTo>
                <a:cubicBezTo>
                  <a:pt x="4193" y="21331"/>
                  <a:pt x="6254" y="20896"/>
                  <a:pt x="7995" y="19788"/>
                </a:cubicBezTo>
                <a:cubicBezTo>
                  <a:pt x="10305" y="18329"/>
                  <a:pt x="11855" y="15472"/>
                  <a:pt x="11308" y="12797"/>
                </a:cubicBezTo>
                <a:cubicBezTo>
                  <a:pt x="11035" y="11490"/>
                  <a:pt x="10275" y="10244"/>
                  <a:pt x="10457" y="8906"/>
                </a:cubicBezTo>
                <a:cubicBezTo>
                  <a:pt x="10579" y="7934"/>
                  <a:pt x="11217" y="7022"/>
                  <a:pt x="11217" y="6049"/>
                </a:cubicBezTo>
                <a:cubicBezTo>
                  <a:pt x="11247" y="3739"/>
                  <a:pt x="8177" y="2341"/>
                  <a:pt x="8086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3812;p72">
            <a:extLst>
              <a:ext uri="{FF2B5EF4-FFF2-40B4-BE49-F238E27FC236}">
                <a16:creationId xmlns:a16="http://schemas.microsoft.com/office/drawing/2014/main" id="{7F5FA168-D24B-4468-92F3-44B3D29A01C8}"/>
              </a:ext>
            </a:extLst>
          </p:cNvPr>
          <p:cNvSpPr/>
          <p:nvPr/>
        </p:nvSpPr>
        <p:spPr>
          <a:xfrm>
            <a:off x="3976159" y="3269243"/>
            <a:ext cx="213090" cy="366575"/>
          </a:xfrm>
          <a:custGeom>
            <a:avLst/>
            <a:gdLst/>
            <a:ahLst/>
            <a:cxnLst/>
            <a:rect l="l" t="t" r="r" b="b"/>
            <a:pathLst>
              <a:path w="13132" h="23830" extrusionOk="0">
                <a:moveTo>
                  <a:pt x="3800" y="0"/>
                </a:moveTo>
                <a:lnTo>
                  <a:pt x="3800" y="0"/>
                </a:lnTo>
                <a:cubicBezTo>
                  <a:pt x="3891" y="1246"/>
                  <a:pt x="3071" y="2341"/>
                  <a:pt x="2219" y="3283"/>
                </a:cubicBezTo>
                <a:cubicBezTo>
                  <a:pt x="1399" y="4195"/>
                  <a:pt x="487" y="5167"/>
                  <a:pt x="305" y="6414"/>
                </a:cubicBezTo>
                <a:cubicBezTo>
                  <a:pt x="1" y="8602"/>
                  <a:pt x="2128" y="10608"/>
                  <a:pt x="1703" y="12766"/>
                </a:cubicBezTo>
                <a:cubicBezTo>
                  <a:pt x="1460" y="13952"/>
                  <a:pt x="517" y="14864"/>
                  <a:pt x="335" y="16049"/>
                </a:cubicBezTo>
                <a:cubicBezTo>
                  <a:pt x="153" y="17204"/>
                  <a:pt x="791" y="18268"/>
                  <a:pt x="1520" y="19149"/>
                </a:cubicBezTo>
                <a:cubicBezTo>
                  <a:pt x="2280" y="20000"/>
                  <a:pt x="3162" y="19879"/>
                  <a:pt x="3800" y="20791"/>
                </a:cubicBezTo>
                <a:cubicBezTo>
                  <a:pt x="4590" y="21855"/>
                  <a:pt x="5563" y="22736"/>
                  <a:pt x="6688" y="23374"/>
                </a:cubicBezTo>
                <a:cubicBezTo>
                  <a:pt x="7291" y="23703"/>
                  <a:pt x="7926" y="23830"/>
                  <a:pt x="8556" y="23830"/>
                </a:cubicBezTo>
                <a:cubicBezTo>
                  <a:pt x="10431" y="23830"/>
                  <a:pt x="12267" y="22705"/>
                  <a:pt x="13131" y="22432"/>
                </a:cubicBezTo>
                <a:lnTo>
                  <a:pt x="3800" y="0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3813;p72">
            <a:extLst>
              <a:ext uri="{FF2B5EF4-FFF2-40B4-BE49-F238E27FC236}">
                <a16:creationId xmlns:a16="http://schemas.microsoft.com/office/drawing/2014/main" id="{FA2CFB86-A71E-419B-8B4E-AE56A670DD09}"/>
              </a:ext>
            </a:extLst>
          </p:cNvPr>
          <p:cNvSpPr/>
          <p:nvPr/>
        </p:nvSpPr>
        <p:spPr>
          <a:xfrm>
            <a:off x="4032887" y="3177960"/>
            <a:ext cx="320105" cy="246234"/>
          </a:xfrm>
          <a:custGeom>
            <a:avLst/>
            <a:gdLst/>
            <a:ahLst/>
            <a:cxnLst/>
            <a:rect l="l" t="t" r="r" b="b"/>
            <a:pathLst>
              <a:path w="19727" h="16007" extrusionOk="0">
                <a:moveTo>
                  <a:pt x="7164" y="0"/>
                </a:moveTo>
                <a:cubicBezTo>
                  <a:pt x="4170" y="0"/>
                  <a:pt x="1252" y="1940"/>
                  <a:pt x="426" y="5265"/>
                </a:cubicBezTo>
                <a:cubicBezTo>
                  <a:pt x="0" y="6876"/>
                  <a:pt x="274" y="8761"/>
                  <a:pt x="1550" y="9825"/>
                </a:cubicBezTo>
                <a:cubicBezTo>
                  <a:pt x="2350" y="10508"/>
                  <a:pt x="3369" y="10735"/>
                  <a:pt x="4438" y="10735"/>
                </a:cubicBezTo>
                <a:cubicBezTo>
                  <a:pt x="5318" y="10735"/>
                  <a:pt x="6231" y="10581"/>
                  <a:pt x="7082" y="10402"/>
                </a:cubicBezTo>
                <a:cubicBezTo>
                  <a:pt x="8019" y="10203"/>
                  <a:pt x="9025" y="10011"/>
                  <a:pt x="9995" y="10011"/>
                </a:cubicBezTo>
                <a:cubicBezTo>
                  <a:pt x="10946" y="10011"/>
                  <a:pt x="11862" y="10195"/>
                  <a:pt x="12645" y="10737"/>
                </a:cubicBezTo>
                <a:cubicBezTo>
                  <a:pt x="13587" y="11405"/>
                  <a:pt x="14134" y="12500"/>
                  <a:pt x="14712" y="13503"/>
                </a:cubicBezTo>
                <a:cubicBezTo>
                  <a:pt x="15289" y="14506"/>
                  <a:pt x="16019" y="15509"/>
                  <a:pt x="17113" y="15904"/>
                </a:cubicBezTo>
                <a:cubicBezTo>
                  <a:pt x="17321" y="15973"/>
                  <a:pt x="17544" y="16007"/>
                  <a:pt x="17769" y="16007"/>
                </a:cubicBezTo>
                <a:cubicBezTo>
                  <a:pt x="18722" y="16007"/>
                  <a:pt x="19702" y="15410"/>
                  <a:pt x="19727" y="14475"/>
                </a:cubicBezTo>
                <a:lnTo>
                  <a:pt x="19362" y="7819"/>
                </a:lnTo>
                <a:cubicBezTo>
                  <a:pt x="19393" y="6694"/>
                  <a:pt x="18359" y="5843"/>
                  <a:pt x="17295" y="5417"/>
                </a:cubicBezTo>
                <a:cubicBezTo>
                  <a:pt x="16262" y="4992"/>
                  <a:pt x="15107" y="4840"/>
                  <a:pt x="14164" y="4232"/>
                </a:cubicBezTo>
                <a:cubicBezTo>
                  <a:pt x="13344" y="3655"/>
                  <a:pt x="12766" y="2803"/>
                  <a:pt x="12067" y="2074"/>
                </a:cubicBezTo>
                <a:cubicBezTo>
                  <a:pt x="10671" y="655"/>
                  <a:pt x="8905" y="0"/>
                  <a:pt x="716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3814;p72">
            <a:extLst>
              <a:ext uri="{FF2B5EF4-FFF2-40B4-BE49-F238E27FC236}">
                <a16:creationId xmlns:a16="http://schemas.microsoft.com/office/drawing/2014/main" id="{E8E3E72E-FE92-4581-99F5-CED5AC5FE3FD}"/>
              </a:ext>
            </a:extLst>
          </p:cNvPr>
          <p:cNvSpPr/>
          <p:nvPr/>
        </p:nvSpPr>
        <p:spPr>
          <a:xfrm>
            <a:off x="4017098" y="3262382"/>
            <a:ext cx="285592" cy="525418"/>
          </a:xfrm>
          <a:custGeom>
            <a:avLst/>
            <a:gdLst/>
            <a:ahLst/>
            <a:cxnLst/>
            <a:rect l="l" t="t" r="r" b="b"/>
            <a:pathLst>
              <a:path w="17600" h="34156" extrusionOk="0">
                <a:moveTo>
                  <a:pt x="5544" y="1"/>
                </a:moveTo>
                <a:cubicBezTo>
                  <a:pt x="2538" y="1"/>
                  <a:pt x="569" y="3737"/>
                  <a:pt x="365" y="6829"/>
                </a:cubicBezTo>
                <a:cubicBezTo>
                  <a:pt x="122" y="10386"/>
                  <a:pt x="0" y="14762"/>
                  <a:pt x="396" y="17437"/>
                </a:cubicBezTo>
                <a:cubicBezTo>
                  <a:pt x="1247" y="22787"/>
                  <a:pt x="5350" y="23486"/>
                  <a:pt x="5350" y="23486"/>
                </a:cubicBezTo>
                <a:cubicBezTo>
                  <a:pt x="5350" y="23486"/>
                  <a:pt x="5350" y="23486"/>
                  <a:pt x="5350" y="23486"/>
                </a:cubicBezTo>
                <a:cubicBezTo>
                  <a:pt x="5350" y="23486"/>
                  <a:pt x="5380" y="25994"/>
                  <a:pt x="5380" y="28562"/>
                </a:cubicBezTo>
                <a:cubicBezTo>
                  <a:pt x="5411" y="31602"/>
                  <a:pt x="7873" y="34094"/>
                  <a:pt x="10912" y="34155"/>
                </a:cubicBezTo>
                <a:cubicBezTo>
                  <a:pt x="10950" y="34156"/>
                  <a:pt x="10988" y="34156"/>
                  <a:pt x="11025" y="34156"/>
                </a:cubicBezTo>
                <a:cubicBezTo>
                  <a:pt x="14045" y="34156"/>
                  <a:pt x="16537" y="31746"/>
                  <a:pt x="16657" y="28714"/>
                </a:cubicBezTo>
                <a:lnTo>
                  <a:pt x="17600" y="4458"/>
                </a:lnTo>
                <a:cubicBezTo>
                  <a:pt x="17600" y="3486"/>
                  <a:pt x="16870" y="2665"/>
                  <a:pt x="15897" y="2574"/>
                </a:cubicBezTo>
                <a:lnTo>
                  <a:pt x="5928" y="21"/>
                </a:lnTo>
                <a:cubicBezTo>
                  <a:pt x="5798" y="7"/>
                  <a:pt x="5670" y="1"/>
                  <a:pt x="5544" y="1"/>
                </a:cubicBez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3815;p72">
            <a:extLst>
              <a:ext uri="{FF2B5EF4-FFF2-40B4-BE49-F238E27FC236}">
                <a16:creationId xmlns:a16="http://schemas.microsoft.com/office/drawing/2014/main" id="{A4D33BFC-996B-48B1-8077-83044BC29F48}"/>
              </a:ext>
            </a:extLst>
          </p:cNvPr>
          <p:cNvSpPr/>
          <p:nvPr/>
        </p:nvSpPr>
        <p:spPr>
          <a:xfrm>
            <a:off x="4050639" y="3405258"/>
            <a:ext cx="22214" cy="19736"/>
          </a:xfrm>
          <a:custGeom>
            <a:avLst/>
            <a:gdLst/>
            <a:ahLst/>
            <a:cxnLst/>
            <a:rect l="l" t="t" r="r" b="b"/>
            <a:pathLst>
              <a:path w="1369" h="1283" extrusionOk="0">
                <a:moveTo>
                  <a:pt x="644" y="1"/>
                </a:moveTo>
                <a:cubicBezTo>
                  <a:pt x="304" y="1"/>
                  <a:pt x="29" y="265"/>
                  <a:pt x="0" y="611"/>
                </a:cubicBezTo>
                <a:cubicBezTo>
                  <a:pt x="0" y="976"/>
                  <a:pt x="274" y="1280"/>
                  <a:pt x="669" y="1280"/>
                </a:cubicBezTo>
                <a:cubicBezTo>
                  <a:pt x="688" y="1282"/>
                  <a:pt x="707" y="1282"/>
                  <a:pt x="726" y="1282"/>
                </a:cubicBezTo>
                <a:cubicBezTo>
                  <a:pt x="1040" y="1282"/>
                  <a:pt x="1339" y="1047"/>
                  <a:pt x="1368" y="702"/>
                </a:cubicBezTo>
                <a:cubicBezTo>
                  <a:pt x="1368" y="307"/>
                  <a:pt x="1064" y="3"/>
                  <a:pt x="699" y="3"/>
                </a:cubicBezTo>
                <a:cubicBezTo>
                  <a:pt x="681" y="2"/>
                  <a:pt x="662" y="1"/>
                  <a:pt x="64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3816;p72">
            <a:extLst>
              <a:ext uri="{FF2B5EF4-FFF2-40B4-BE49-F238E27FC236}">
                <a16:creationId xmlns:a16="http://schemas.microsoft.com/office/drawing/2014/main" id="{92760CB6-14EC-4F5C-BD74-457897B51BAB}"/>
              </a:ext>
            </a:extLst>
          </p:cNvPr>
          <p:cNvSpPr/>
          <p:nvPr/>
        </p:nvSpPr>
        <p:spPr>
          <a:xfrm>
            <a:off x="4037820" y="3391276"/>
            <a:ext cx="45873" cy="11444"/>
          </a:xfrm>
          <a:custGeom>
            <a:avLst/>
            <a:gdLst/>
            <a:ahLst/>
            <a:cxnLst/>
            <a:rect l="l" t="t" r="r" b="b"/>
            <a:pathLst>
              <a:path w="2827" h="744" extrusionOk="0">
                <a:moveTo>
                  <a:pt x="1368" y="0"/>
                </a:moveTo>
                <a:cubicBezTo>
                  <a:pt x="973" y="0"/>
                  <a:pt x="608" y="122"/>
                  <a:pt x="304" y="335"/>
                </a:cubicBezTo>
                <a:cubicBezTo>
                  <a:pt x="61" y="517"/>
                  <a:pt x="0" y="700"/>
                  <a:pt x="30" y="730"/>
                </a:cubicBezTo>
                <a:cubicBezTo>
                  <a:pt x="40" y="739"/>
                  <a:pt x="54" y="744"/>
                  <a:pt x="72" y="744"/>
                </a:cubicBezTo>
                <a:cubicBezTo>
                  <a:pt x="231" y="744"/>
                  <a:pt x="714" y="426"/>
                  <a:pt x="1368" y="426"/>
                </a:cubicBezTo>
                <a:cubicBezTo>
                  <a:pt x="2026" y="426"/>
                  <a:pt x="2502" y="723"/>
                  <a:pt x="2677" y="723"/>
                </a:cubicBezTo>
                <a:cubicBezTo>
                  <a:pt x="2704" y="723"/>
                  <a:pt x="2723" y="716"/>
                  <a:pt x="2736" y="700"/>
                </a:cubicBezTo>
                <a:cubicBezTo>
                  <a:pt x="2827" y="608"/>
                  <a:pt x="2675" y="517"/>
                  <a:pt x="2462" y="335"/>
                </a:cubicBezTo>
                <a:cubicBezTo>
                  <a:pt x="2128" y="92"/>
                  <a:pt x="1763" y="0"/>
                  <a:pt x="1368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3817;p72">
            <a:extLst>
              <a:ext uri="{FF2B5EF4-FFF2-40B4-BE49-F238E27FC236}">
                <a16:creationId xmlns:a16="http://schemas.microsoft.com/office/drawing/2014/main" id="{11365071-061A-4903-8CFE-2575A0F66366}"/>
              </a:ext>
            </a:extLst>
          </p:cNvPr>
          <p:cNvSpPr/>
          <p:nvPr/>
        </p:nvSpPr>
        <p:spPr>
          <a:xfrm>
            <a:off x="4167034" y="3408074"/>
            <a:ext cx="22214" cy="19720"/>
          </a:xfrm>
          <a:custGeom>
            <a:avLst/>
            <a:gdLst/>
            <a:ahLst/>
            <a:cxnLst/>
            <a:rect l="l" t="t" r="r" b="b"/>
            <a:pathLst>
              <a:path w="1369" h="1282" extrusionOk="0">
                <a:moveTo>
                  <a:pt x="645" y="0"/>
                </a:moveTo>
                <a:cubicBezTo>
                  <a:pt x="305" y="0"/>
                  <a:pt x="30" y="264"/>
                  <a:pt x="1" y="611"/>
                </a:cubicBezTo>
                <a:cubicBezTo>
                  <a:pt x="1" y="975"/>
                  <a:pt x="274" y="1279"/>
                  <a:pt x="669" y="1279"/>
                </a:cubicBezTo>
                <a:cubicBezTo>
                  <a:pt x="690" y="1281"/>
                  <a:pt x="710" y="1282"/>
                  <a:pt x="731" y="1282"/>
                </a:cubicBezTo>
                <a:cubicBezTo>
                  <a:pt x="1068" y="1282"/>
                  <a:pt x="1340" y="1046"/>
                  <a:pt x="1368" y="702"/>
                </a:cubicBezTo>
                <a:cubicBezTo>
                  <a:pt x="1368" y="307"/>
                  <a:pt x="1065" y="3"/>
                  <a:pt x="700" y="3"/>
                </a:cubicBezTo>
                <a:cubicBezTo>
                  <a:pt x="681" y="1"/>
                  <a:pt x="663" y="0"/>
                  <a:pt x="645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3818;p72">
            <a:extLst>
              <a:ext uri="{FF2B5EF4-FFF2-40B4-BE49-F238E27FC236}">
                <a16:creationId xmlns:a16="http://schemas.microsoft.com/office/drawing/2014/main" id="{8AB2E766-8AEC-418B-9282-78F00ED03956}"/>
              </a:ext>
            </a:extLst>
          </p:cNvPr>
          <p:cNvSpPr/>
          <p:nvPr/>
        </p:nvSpPr>
        <p:spPr>
          <a:xfrm>
            <a:off x="4155692" y="3393613"/>
            <a:ext cx="45889" cy="11444"/>
          </a:xfrm>
          <a:custGeom>
            <a:avLst/>
            <a:gdLst/>
            <a:ahLst/>
            <a:cxnLst/>
            <a:rect l="l" t="t" r="r" b="b"/>
            <a:pathLst>
              <a:path w="2828" h="744" extrusionOk="0">
                <a:moveTo>
                  <a:pt x="1368" y="0"/>
                </a:moveTo>
                <a:cubicBezTo>
                  <a:pt x="973" y="0"/>
                  <a:pt x="609" y="122"/>
                  <a:pt x="305" y="335"/>
                </a:cubicBezTo>
                <a:cubicBezTo>
                  <a:pt x="61" y="548"/>
                  <a:pt x="1" y="669"/>
                  <a:pt x="31" y="730"/>
                </a:cubicBezTo>
                <a:cubicBezTo>
                  <a:pt x="40" y="739"/>
                  <a:pt x="54" y="744"/>
                  <a:pt x="73" y="744"/>
                </a:cubicBezTo>
                <a:cubicBezTo>
                  <a:pt x="231" y="744"/>
                  <a:pt x="714" y="426"/>
                  <a:pt x="1368" y="426"/>
                </a:cubicBezTo>
                <a:cubicBezTo>
                  <a:pt x="2050" y="426"/>
                  <a:pt x="2536" y="744"/>
                  <a:pt x="2694" y="744"/>
                </a:cubicBezTo>
                <a:cubicBezTo>
                  <a:pt x="2713" y="744"/>
                  <a:pt x="2727" y="739"/>
                  <a:pt x="2736" y="730"/>
                </a:cubicBezTo>
                <a:cubicBezTo>
                  <a:pt x="2827" y="608"/>
                  <a:pt x="2675" y="517"/>
                  <a:pt x="2463" y="335"/>
                </a:cubicBezTo>
                <a:cubicBezTo>
                  <a:pt x="2128" y="122"/>
                  <a:pt x="1764" y="0"/>
                  <a:pt x="1368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3819;p72">
            <a:extLst>
              <a:ext uri="{FF2B5EF4-FFF2-40B4-BE49-F238E27FC236}">
                <a16:creationId xmlns:a16="http://schemas.microsoft.com/office/drawing/2014/main" id="{6894240A-D06C-43FC-8F3E-C1735E89BA63}"/>
              </a:ext>
            </a:extLst>
          </p:cNvPr>
          <p:cNvSpPr/>
          <p:nvPr/>
        </p:nvSpPr>
        <p:spPr>
          <a:xfrm>
            <a:off x="4081713" y="3394076"/>
            <a:ext cx="37986" cy="95251"/>
          </a:xfrm>
          <a:custGeom>
            <a:avLst/>
            <a:gdLst/>
            <a:ahLst/>
            <a:cxnLst/>
            <a:rect l="l" t="t" r="r" b="b"/>
            <a:pathLst>
              <a:path w="2341" h="6192" extrusionOk="0">
                <a:moveTo>
                  <a:pt x="2247" y="0"/>
                </a:moveTo>
                <a:cubicBezTo>
                  <a:pt x="2146" y="0"/>
                  <a:pt x="1452" y="1630"/>
                  <a:pt x="669" y="3648"/>
                </a:cubicBezTo>
                <a:lnTo>
                  <a:pt x="152" y="5107"/>
                </a:lnTo>
                <a:cubicBezTo>
                  <a:pt x="31" y="5320"/>
                  <a:pt x="0" y="5594"/>
                  <a:pt x="61" y="5837"/>
                </a:cubicBezTo>
                <a:cubicBezTo>
                  <a:pt x="122" y="5958"/>
                  <a:pt x="243" y="6050"/>
                  <a:pt x="365" y="6110"/>
                </a:cubicBezTo>
                <a:cubicBezTo>
                  <a:pt x="487" y="6141"/>
                  <a:pt x="578" y="6141"/>
                  <a:pt x="699" y="6141"/>
                </a:cubicBezTo>
                <a:cubicBezTo>
                  <a:pt x="931" y="6176"/>
                  <a:pt x="1162" y="6191"/>
                  <a:pt x="1394" y="6191"/>
                </a:cubicBezTo>
                <a:cubicBezTo>
                  <a:pt x="1557" y="6191"/>
                  <a:pt x="1721" y="6184"/>
                  <a:pt x="1885" y="6171"/>
                </a:cubicBezTo>
                <a:cubicBezTo>
                  <a:pt x="1490" y="6050"/>
                  <a:pt x="1094" y="5958"/>
                  <a:pt x="699" y="5958"/>
                </a:cubicBezTo>
                <a:cubicBezTo>
                  <a:pt x="517" y="5928"/>
                  <a:pt x="304" y="5898"/>
                  <a:pt x="304" y="5776"/>
                </a:cubicBezTo>
                <a:cubicBezTo>
                  <a:pt x="274" y="5563"/>
                  <a:pt x="335" y="5381"/>
                  <a:pt x="426" y="5198"/>
                </a:cubicBezTo>
                <a:lnTo>
                  <a:pt x="973" y="3770"/>
                </a:lnTo>
                <a:cubicBezTo>
                  <a:pt x="1763" y="1733"/>
                  <a:pt x="2341" y="31"/>
                  <a:pt x="2250" y="1"/>
                </a:cubicBezTo>
                <a:cubicBezTo>
                  <a:pt x="2249" y="1"/>
                  <a:pt x="2248" y="0"/>
                  <a:pt x="2247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3820;p72">
            <a:extLst>
              <a:ext uri="{FF2B5EF4-FFF2-40B4-BE49-F238E27FC236}">
                <a16:creationId xmlns:a16="http://schemas.microsoft.com/office/drawing/2014/main" id="{C355EB3E-409D-4879-B237-D0C411B06908}"/>
              </a:ext>
            </a:extLst>
          </p:cNvPr>
          <p:cNvSpPr/>
          <p:nvPr/>
        </p:nvSpPr>
        <p:spPr>
          <a:xfrm>
            <a:off x="4103912" y="3594207"/>
            <a:ext cx="116411" cy="49486"/>
          </a:xfrm>
          <a:custGeom>
            <a:avLst/>
            <a:gdLst/>
            <a:ahLst/>
            <a:cxnLst/>
            <a:rect l="l" t="t" r="r" b="b"/>
            <a:pathLst>
              <a:path w="7174" h="3217" extrusionOk="0">
                <a:moveTo>
                  <a:pt x="7173" y="0"/>
                </a:moveTo>
                <a:cubicBezTo>
                  <a:pt x="7173" y="0"/>
                  <a:pt x="7171" y="1"/>
                  <a:pt x="7170" y="2"/>
                </a:cubicBezTo>
                <a:lnTo>
                  <a:pt x="7170" y="2"/>
                </a:lnTo>
                <a:cubicBezTo>
                  <a:pt x="7171" y="1"/>
                  <a:pt x="7172" y="1"/>
                  <a:pt x="7173" y="0"/>
                </a:cubicBezTo>
                <a:close/>
                <a:moveTo>
                  <a:pt x="7170" y="2"/>
                </a:moveTo>
                <a:cubicBezTo>
                  <a:pt x="5030" y="1250"/>
                  <a:pt x="2629" y="1916"/>
                  <a:pt x="165" y="1916"/>
                </a:cubicBezTo>
                <a:cubicBezTo>
                  <a:pt x="110" y="1916"/>
                  <a:pt x="55" y="1916"/>
                  <a:pt x="0" y="1915"/>
                </a:cubicBezTo>
                <a:lnTo>
                  <a:pt x="0" y="1915"/>
                </a:lnTo>
                <a:lnTo>
                  <a:pt x="61" y="3161"/>
                </a:lnTo>
                <a:cubicBezTo>
                  <a:pt x="414" y="3199"/>
                  <a:pt x="751" y="3216"/>
                  <a:pt x="1074" y="3216"/>
                </a:cubicBezTo>
                <a:cubicBezTo>
                  <a:pt x="5388" y="3216"/>
                  <a:pt x="7067" y="94"/>
                  <a:pt x="7170" y="2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3821;p72">
            <a:extLst>
              <a:ext uri="{FF2B5EF4-FFF2-40B4-BE49-F238E27FC236}">
                <a16:creationId xmlns:a16="http://schemas.microsoft.com/office/drawing/2014/main" id="{4F8BD5EA-8802-4198-AFCA-F2FC0CFD6C02}"/>
              </a:ext>
            </a:extLst>
          </p:cNvPr>
          <p:cNvSpPr/>
          <p:nvPr/>
        </p:nvSpPr>
        <p:spPr>
          <a:xfrm>
            <a:off x="4115741" y="3508478"/>
            <a:ext cx="38491" cy="25305"/>
          </a:xfrm>
          <a:custGeom>
            <a:avLst/>
            <a:gdLst/>
            <a:ahLst/>
            <a:cxnLst/>
            <a:rect l="l" t="t" r="r" b="b"/>
            <a:pathLst>
              <a:path w="2372" h="1645" extrusionOk="0">
                <a:moveTo>
                  <a:pt x="1151" y="0"/>
                </a:moveTo>
                <a:cubicBezTo>
                  <a:pt x="749" y="0"/>
                  <a:pt x="361" y="201"/>
                  <a:pt x="92" y="497"/>
                </a:cubicBezTo>
                <a:lnTo>
                  <a:pt x="61" y="558"/>
                </a:lnTo>
                <a:cubicBezTo>
                  <a:pt x="1" y="619"/>
                  <a:pt x="1" y="740"/>
                  <a:pt x="61" y="831"/>
                </a:cubicBezTo>
                <a:cubicBezTo>
                  <a:pt x="122" y="923"/>
                  <a:pt x="183" y="983"/>
                  <a:pt x="274" y="1044"/>
                </a:cubicBezTo>
                <a:cubicBezTo>
                  <a:pt x="548" y="1287"/>
                  <a:pt x="882" y="1470"/>
                  <a:pt x="1216" y="1591"/>
                </a:cubicBezTo>
                <a:cubicBezTo>
                  <a:pt x="1323" y="1627"/>
                  <a:pt x="1429" y="1644"/>
                  <a:pt x="1533" y="1644"/>
                </a:cubicBezTo>
                <a:cubicBezTo>
                  <a:pt x="1784" y="1644"/>
                  <a:pt x="2017" y="1542"/>
                  <a:pt x="2189" y="1348"/>
                </a:cubicBezTo>
                <a:cubicBezTo>
                  <a:pt x="2371" y="1075"/>
                  <a:pt x="2341" y="710"/>
                  <a:pt x="2128" y="467"/>
                </a:cubicBezTo>
                <a:cubicBezTo>
                  <a:pt x="1915" y="223"/>
                  <a:pt x="1612" y="41"/>
                  <a:pt x="1308" y="11"/>
                </a:cubicBezTo>
                <a:cubicBezTo>
                  <a:pt x="1255" y="4"/>
                  <a:pt x="1203" y="0"/>
                  <a:pt x="1151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3822;p72">
            <a:extLst>
              <a:ext uri="{FF2B5EF4-FFF2-40B4-BE49-F238E27FC236}">
                <a16:creationId xmlns:a16="http://schemas.microsoft.com/office/drawing/2014/main" id="{90D6172D-66E5-4CF5-B20D-360BECC816F8}"/>
              </a:ext>
            </a:extLst>
          </p:cNvPr>
          <p:cNvSpPr/>
          <p:nvPr/>
        </p:nvSpPr>
        <p:spPr>
          <a:xfrm>
            <a:off x="4109331" y="3496940"/>
            <a:ext cx="40956" cy="32750"/>
          </a:xfrm>
          <a:custGeom>
            <a:avLst/>
            <a:gdLst/>
            <a:ahLst/>
            <a:cxnLst/>
            <a:rect l="l" t="t" r="r" b="b"/>
            <a:pathLst>
              <a:path w="2524" h="2129" extrusionOk="0">
                <a:moveTo>
                  <a:pt x="2371" y="1"/>
                </a:moveTo>
                <a:cubicBezTo>
                  <a:pt x="2250" y="1"/>
                  <a:pt x="2250" y="791"/>
                  <a:pt x="1551" y="1369"/>
                </a:cubicBezTo>
                <a:cubicBezTo>
                  <a:pt x="851" y="1916"/>
                  <a:pt x="0" y="1825"/>
                  <a:pt x="0" y="1946"/>
                </a:cubicBezTo>
                <a:cubicBezTo>
                  <a:pt x="0" y="2007"/>
                  <a:pt x="183" y="2098"/>
                  <a:pt x="548" y="2129"/>
                </a:cubicBezTo>
                <a:cubicBezTo>
                  <a:pt x="1034" y="2129"/>
                  <a:pt x="1490" y="1977"/>
                  <a:pt x="1855" y="1673"/>
                </a:cubicBezTo>
                <a:cubicBezTo>
                  <a:pt x="2189" y="1369"/>
                  <a:pt x="2432" y="973"/>
                  <a:pt x="2462" y="518"/>
                </a:cubicBezTo>
                <a:cubicBezTo>
                  <a:pt x="2523" y="183"/>
                  <a:pt x="2432" y="1"/>
                  <a:pt x="237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3823;p72">
            <a:extLst>
              <a:ext uri="{FF2B5EF4-FFF2-40B4-BE49-F238E27FC236}">
                <a16:creationId xmlns:a16="http://schemas.microsoft.com/office/drawing/2014/main" id="{06CF8F03-C18F-4915-8A43-ECA8C5295827}"/>
              </a:ext>
            </a:extLst>
          </p:cNvPr>
          <p:cNvSpPr/>
          <p:nvPr/>
        </p:nvSpPr>
        <p:spPr>
          <a:xfrm>
            <a:off x="4150759" y="3376415"/>
            <a:ext cx="55252" cy="15214"/>
          </a:xfrm>
          <a:custGeom>
            <a:avLst/>
            <a:gdLst/>
            <a:ahLst/>
            <a:cxnLst/>
            <a:rect l="l" t="t" r="r" b="b"/>
            <a:pathLst>
              <a:path w="3405" h="989" extrusionOk="0">
                <a:moveTo>
                  <a:pt x="1435" y="1"/>
                </a:moveTo>
                <a:cubicBezTo>
                  <a:pt x="1094" y="1"/>
                  <a:pt x="754" y="59"/>
                  <a:pt x="426" y="176"/>
                </a:cubicBezTo>
                <a:cubicBezTo>
                  <a:pt x="122" y="298"/>
                  <a:pt x="1" y="450"/>
                  <a:pt x="1" y="541"/>
                </a:cubicBezTo>
                <a:cubicBezTo>
                  <a:pt x="61" y="754"/>
                  <a:pt x="791" y="662"/>
                  <a:pt x="1672" y="754"/>
                </a:cubicBezTo>
                <a:cubicBezTo>
                  <a:pt x="2314" y="845"/>
                  <a:pt x="2869" y="989"/>
                  <a:pt x="3156" y="989"/>
                </a:cubicBezTo>
                <a:cubicBezTo>
                  <a:pt x="3249" y="989"/>
                  <a:pt x="3314" y="973"/>
                  <a:pt x="3344" y="936"/>
                </a:cubicBezTo>
                <a:cubicBezTo>
                  <a:pt x="3405" y="845"/>
                  <a:pt x="3283" y="662"/>
                  <a:pt x="3010" y="450"/>
                </a:cubicBezTo>
                <a:cubicBezTo>
                  <a:pt x="2523" y="150"/>
                  <a:pt x="1980" y="1"/>
                  <a:pt x="1435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3824;p72">
            <a:extLst>
              <a:ext uri="{FF2B5EF4-FFF2-40B4-BE49-F238E27FC236}">
                <a16:creationId xmlns:a16="http://schemas.microsoft.com/office/drawing/2014/main" id="{A95D0D1B-EB6F-4C83-A3E3-4E6CB2BAD75D}"/>
              </a:ext>
            </a:extLst>
          </p:cNvPr>
          <p:cNvSpPr/>
          <p:nvPr/>
        </p:nvSpPr>
        <p:spPr>
          <a:xfrm>
            <a:off x="4041763" y="3357987"/>
            <a:ext cx="42434" cy="12568"/>
          </a:xfrm>
          <a:custGeom>
            <a:avLst/>
            <a:gdLst/>
            <a:ahLst/>
            <a:cxnLst/>
            <a:rect l="l" t="t" r="r" b="b"/>
            <a:pathLst>
              <a:path w="2615" h="817" extrusionOk="0">
                <a:moveTo>
                  <a:pt x="1413" y="1"/>
                </a:moveTo>
                <a:cubicBezTo>
                  <a:pt x="1368" y="1"/>
                  <a:pt x="1322" y="3"/>
                  <a:pt x="1277" y="6"/>
                </a:cubicBezTo>
                <a:cubicBezTo>
                  <a:pt x="942" y="6"/>
                  <a:pt x="578" y="128"/>
                  <a:pt x="304" y="341"/>
                </a:cubicBezTo>
                <a:cubicBezTo>
                  <a:pt x="61" y="493"/>
                  <a:pt x="0" y="675"/>
                  <a:pt x="61" y="736"/>
                </a:cubicBezTo>
                <a:cubicBezTo>
                  <a:pt x="102" y="797"/>
                  <a:pt x="186" y="817"/>
                  <a:pt x="303" y="817"/>
                </a:cubicBezTo>
                <a:cubicBezTo>
                  <a:pt x="537" y="817"/>
                  <a:pt x="902" y="736"/>
                  <a:pt x="1307" y="736"/>
                </a:cubicBezTo>
                <a:cubicBezTo>
                  <a:pt x="1655" y="736"/>
                  <a:pt x="1982" y="776"/>
                  <a:pt x="2216" y="776"/>
                </a:cubicBezTo>
                <a:cubicBezTo>
                  <a:pt x="2392" y="776"/>
                  <a:pt x="2514" y="753"/>
                  <a:pt x="2553" y="675"/>
                </a:cubicBezTo>
                <a:cubicBezTo>
                  <a:pt x="2614" y="614"/>
                  <a:pt x="2523" y="432"/>
                  <a:pt x="2310" y="280"/>
                </a:cubicBezTo>
                <a:cubicBezTo>
                  <a:pt x="2044" y="94"/>
                  <a:pt x="1732" y="1"/>
                  <a:pt x="1413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3825;p72">
            <a:extLst>
              <a:ext uri="{FF2B5EF4-FFF2-40B4-BE49-F238E27FC236}">
                <a16:creationId xmlns:a16="http://schemas.microsoft.com/office/drawing/2014/main" id="{F52D010F-B22D-43C2-A8BE-CFA5891DC63F}"/>
              </a:ext>
            </a:extLst>
          </p:cNvPr>
          <p:cNvSpPr/>
          <p:nvPr/>
        </p:nvSpPr>
        <p:spPr>
          <a:xfrm>
            <a:off x="4088123" y="3244923"/>
            <a:ext cx="243661" cy="333501"/>
          </a:xfrm>
          <a:custGeom>
            <a:avLst/>
            <a:gdLst/>
            <a:ahLst/>
            <a:cxnLst/>
            <a:rect l="l" t="t" r="r" b="b"/>
            <a:pathLst>
              <a:path w="15016" h="21680" extrusionOk="0">
                <a:moveTo>
                  <a:pt x="487" y="1"/>
                </a:moveTo>
                <a:lnTo>
                  <a:pt x="487" y="1"/>
                </a:lnTo>
                <a:cubicBezTo>
                  <a:pt x="0" y="821"/>
                  <a:pt x="487" y="1916"/>
                  <a:pt x="1247" y="2523"/>
                </a:cubicBezTo>
                <a:cubicBezTo>
                  <a:pt x="1976" y="3101"/>
                  <a:pt x="2949" y="3314"/>
                  <a:pt x="3861" y="3648"/>
                </a:cubicBezTo>
                <a:cubicBezTo>
                  <a:pt x="4773" y="3982"/>
                  <a:pt x="5684" y="4469"/>
                  <a:pt x="6049" y="5350"/>
                </a:cubicBezTo>
                <a:cubicBezTo>
                  <a:pt x="6475" y="6292"/>
                  <a:pt x="6140" y="7417"/>
                  <a:pt x="6505" y="8359"/>
                </a:cubicBezTo>
                <a:cubicBezTo>
                  <a:pt x="7113" y="10001"/>
                  <a:pt x="9423" y="10517"/>
                  <a:pt x="10031" y="12159"/>
                </a:cubicBezTo>
                <a:cubicBezTo>
                  <a:pt x="10487" y="13405"/>
                  <a:pt x="9757" y="14742"/>
                  <a:pt x="9605" y="16080"/>
                </a:cubicBezTo>
                <a:cubicBezTo>
                  <a:pt x="9423" y="17569"/>
                  <a:pt x="9970" y="19089"/>
                  <a:pt x="11095" y="20153"/>
                </a:cubicBezTo>
                <a:cubicBezTo>
                  <a:pt x="12023" y="21004"/>
                  <a:pt x="12251" y="21680"/>
                  <a:pt x="13208" y="21680"/>
                </a:cubicBezTo>
                <a:cubicBezTo>
                  <a:pt x="13380" y="21680"/>
                  <a:pt x="13574" y="21658"/>
                  <a:pt x="13800" y="21612"/>
                </a:cubicBezTo>
                <a:lnTo>
                  <a:pt x="14317" y="21642"/>
                </a:lnTo>
                <a:lnTo>
                  <a:pt x="14985" y="7204"/>
                </a:lnTo>
                <a:cubicBezTo>
                  <a:pt x="15016" y="6232"/>
                  <a:pt x="15016" y="5107"/>
                  <a:pt x="14499" y="4317"/>
                </a:cubicBezTo>
                <a:cubicBezTo>
                  <a:pt x="13982" y="3557"/>
                  <a:pt x="13071" y="3162"/>
                  <a:pt x="12189" y="2827"/>
                </a:cubicBezTo>
                <a:cubicBezTo>
                  <a:pt x="8420" y="1429"/>
                  <a:pt x="4499" y="457"/>
                  <a:pt x="487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3826;p72">
            <a:extLst>
              <a:ext uri="{FF2B5EF4-FFF2-40B4-BE49-F238E27FC236}">
                <a16:creationId xmlns:a16="http://schemas.microsoft.com/office/drawing/2014/main" id="{B2A72D25-B92D-49C0-B196-A131FB96E1C8}"/>
              </a:ext>
            </a:extLst>
          </p:cNvPr>
          <p:cNvSpPr/>
          <p:nvPr/>
        </p:nvSpPr>
        <p:spPr>
          <a:xfrm>
            <a:off x="4343111" y="3352203"/>
            <a:ext cx="161797" cy="163043"/>
          </a:xfrm>
          <a:custGeom>
            <a:avLst/>
            <a:gdLst/>
            <a:ahLst/>
            <a:cxnLst/>
            <a:rect l="l" t="t" r="r" b="b"/>
            <a:pathLst>
              <a:path w="9971" h="10599" extrusionOk="0">
                <a:moveTo>
                  <a:pt x="5557" y="1"/>
                </a:moveTo>
                <a:cubicBezTo>
                  <a:pt x="3601" y="1"/>
                  <a:pt x="1657" y="1343"/>
                  <a:pt x="1430" y="3726"/>
                </a:cubicBezTo>
                <a:lnTo>
                  <a:pt x="426" y="1416"/>
                </a:lnTo>
                <a:lnTo>
                  <a:pt x="426" y="1416"/>
                </a:lnTo>
                <a:cubicBezTo>
                  <a:pt x="214" y="3300"/>
                  <a:pt x="1" y="5246"/>
                  <a:pt x="548" y="7039"/>
                </a:cubicBezTo>
                <a:cubicBezTo>
                  <a:pt x="1095" y="8863"/>
                  <a:pt x="2585" y="10504"/>
                  <a:pt x="4469" y="10595"/>
                </a:cubicBezTo>
                <a:cubicBezTo>
                  <a:pt x="4522" y="10598"/>
                  <a:pt x="4574" y="10599"/>
                  <a:pt x="4626" y="10599"/>
                </a:cubicBezTo>
                <a:cubicBezTo>
                  <a:pt x="6564" y="10599"/>
                  <a:pt x="8199" y="8967"/>
                  <a:pt x="8998" y="7191"/>
                </a:cubicBezTo>
                <a:cubicBezTo>
                  <a:pt x="9697" y="5641"/>
                  <a:pt x="9971" y="3817"/>
                  <a:pt x="9211" y="2297"/>
                </a:cubicBezTo>
                <a:cubicBezTo>
                  <a:pt x="8438" y="726"/>
                  <a:pt x="6995" y="1"/>
                  <a:pt x="5557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3827;p72">
            <a:extLst>
              <a:ext uri="{FF2B5EF4-FFF2-40B4-BE49-F238E27FC236}">
                <a16:creationId xmlns:a16="http://schemas.microsoft.com/office/drawing/2014/main" id="{8BD30B6D-29BE-48A9-A5BA-B2C7458687F5}"/>
              </a:ext>
            </a:extLst>
          </p:cNvPr>
          <p:cNvSpPr/>
          <p:nvPr/>
        </p:nvSpPr>
        <p:spPr>
          <a:xfrm>
            <a:off x="4379118" y="3366493"/>
            <a:ext cx="16795" cy="155721"/>
          </a:xfrm>
          <a:custGeom>
            <a:avLst/>
            <a:gdLst/>
            <a:ahLst/>
            <a:cxnLst/>
            <a:rect l="l" t="t" r="r" b="b"/>
            <a:pathLst>
              <a:path w="1035" h="10123" extrusionOk="0">
                <a:moveTo>
                  <a:pt x="639" y="0"/>
                </a:moveTo>
                <a:cubicBezTo>
                  <a:pt x="639" y="1"/>
                  <a:pt x="730" y="122"/>
                  <a:pt x="761" y="365"/>
                </a:cubicBezTo>
                <a:cubicBezTo>
                  <a:pt x="822" y="730"/>
                  <a:pt x="791" y="1095"/>
                  <a:pt x="670" y="1429"/>
                </a:cubicBezTo>
                <a:cubicBezTo>
                  <a:pt x="457" y="1946"/>
                  <a:pt x="244" y="2493"/>
                  <a:pt x="92" y="3010"/>
                </a:cubicBezTo>
                <a:cubicBezTo>
                  <a:pt x="1" y="3709"/>
                  <a:pt x="31" y="4408"/>
                  <a:pt x="214" y="5107"/>
                </a:cubicBezTo>
                <a:cubicBezTo>
                  <a:pt x="366" y="5806"/>
                  <a:pt x="578" y="6475"/>
                  <a:pt x="700" y="7083"/>
                </a:cubicBezTo>
                <a:cubicBezTo>
                  <a:pt x="822" y="7599"/>
                  <a:pt x="852" y="8146"/>
                  <a:pt x="791" y="8694"/>
                </a:cubicBezTo>
                <a:cubicBezTo>
                  <a:pt x="730" y="9210"/>
                  <a:pt x="548" y="9697"/>
                  <a:pt x="274" y="10122"/>
                </a:cubicBezTo>
                <a:cubicBezTo>
                  <a:pt x="396" y="10031"/>
                  <a:pt x="487" y="9940"/>
                  <a:pt x="548" y="9818"/>
                </a:cubicBezTo>
                <a:cubicBezTo>
                  <a:pt x="761" y="9484"/>
                  <a:pt x="913" y="9119"/>
                  <a:pt x="943" y="8754"/>
                </a:cubicBezTo>
                <a:cubicBezTo>
                  <a:pt x="1034" y="8177"/>
                  <a:pt x="1004" y="7599"/>
                  <a:pt x="913" y="7052"/>
                </a:cubicBezTo>
                <a:cubicBezTo>
                  <a:pt x="791" y="6414"/>
                  <a:pt x="578" y="5776"/>
                  <a:pt x="426" y="5077"/>
                </a:cubicBezTo>
                <a:cubicBezTo>
                  <a:pt x="244" y="4408"/>
                  <a:pt x="214" y="3739"/>
                  <a:pt x="305" y="3070"/>
                </a:cubicBezTo>
                <a:cubicBezTo>
                  <a:pt x="457" y="2554"/>
                  <a:pt x="639" y="2007"/>
                  <a:pt x="822" y="1520"/>
                </a:cubicBezTo>
                <a:cubicBezTo>
                  <a:pt x="943" y="1125"/>
                  <a:pt x="943" y="730"/>
                  <a:pt x="852" y="365"/>
                </a:cubicBezTo>
                <a:cubicBezTo>
                  <a:pt x="822" y="213"/>
                  <a:pt x="761" y="92"/>
                  <a:pt x="639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3828;p72">
            <a:extLst>
              <a:ext uri="{FF2B5EF4-FFF2-40B4-BE49-F238E27FC236}">
                <a16:creationId xmlns:a16="http://schemas.microsoft.com/office/drawing/2014/main" id="{5DCE6E20-5C4D-4ED2-98A7-A6FFA524E04B}"/>
              </a:ext>
            </a:extLst>
          </p:cNvPr>
          <p:cNvSpPr/>
          <p:nvPr/>
        </p:nvSpPr>
        <p:spPr>
          <a:xfrm>
            <a:off x="4385041" y="3423502"/>
            <a:ext cx="112971" cy="25536"/>
          </a:xfrm>
          <a:custGeom>
            <a:avLst/>
            <a:gdLst/>
            <a:ahLst/>
            <a:cxnLst/>
            <a:rect l="l" t="t" r="r" b="b"/>
            <a:pathLst>
              <a:path w="6962" h="1660" extrusionOk="0">
                <a:moveTo>
                  <a:pt x="6" y="1"/>
                </a:moveTo>
                <a:cubicBezTo>
                  <a:pt x="4" y="1"/>
                  <a:pt x="2" y="1"/>
                  <a:pt x="1" y="3"/>
                </a:cubicBezTo>
                <a:cubicBezTo>
                  <a:pt x="183" y="307"/>
                  <a:pt x="487" y="580"/>
                  <a:pt x="821" y="793"/>
                </a:cubicBezTo>
                <a:cubicBezTo>
                  <a:pt x="1618" y="1371"/>
                  <a:pt x="2559" y="1660"/>
                  <a:pt x="3508" y="1660"/>
                </a:cubicBezTo>
                <a:cubicBezTo>
                  <a:pt x="4407" y="1660"/>
                  <a:pt x="5312" y="1401"/>
                  <a:pt x="6110" y="884"/>
                </a:cubicBezTo>
                <a:cubicBezTo>
                  <a:pt x="6444" y="702"/>
                  <a:pt x="6718" y="428"/>
                  <a:pt x="6961" y="124"/>
                </a:cubicBezTo>
                <a:cubicBezTo>
                  <a:pt x="6960" y="123"/>
                  <a:pt x="6958" y="122"/>
                  <a:pt x="6956" y="122"/>
                </a:cubicBezTo>
                <a:cubicBezTo>
                  <a:pt x="6904" y="122"/>
                  <a:pt x="6601" y="442"/>
                  <a:pt x="6019" y="763"/>
                </a:cubicBezTo>
                <a:cubicBezTo>
                  <a:pt x="5260" y="1215"/>
                  <a:pt x="4410" y="1436"/>
                  <a:pt x="3560" y="1436"/>
                </a:cubicBezTo>
                <a:cubicBezTo>
                  <a:pt x="2639" y="1436"/>
                  <a:pt x="1718" y="1177"/>
                  <a:pt x="912" y="671"/>
                </a:cubicBezTo>
                <a:cubicBezTo>
                  <a:pt x="333" y="295"/>
                  <a:pt x="57" y="1"/>
                  <a:pt x="6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3829;p72">
            <a:extLst>
              <a:ext uri="{FF2B5EF4-FFF2-40B4-BE49-F238E27FC236}">
                <a16:creationId xmlns:a16="http://schemas.microsoft.com/office/drawing/2014/main" id="{B3C5DFA3-8EB7-4431-B5DD-A9B27B89DEBD}"/>
              </a:ext>
            </a:extLst>
          </p:cNvPr>
          <p:cNvSpPr/>
          <p:nvPr/>
        </p:nvSpPr>
        <p:spPr>
          <a:xfrm>
            <a:off x="4388983" y="3436163"/>
            <a:ext cx="85839" cy="49810"/>
          </a:xfrm>
          <a:custGeom>
            <a:avLst/>
            <a:gdLst/>
            <a:ahLst/>
            <a:cxnLst/>
            <a:rect l="l" t="t" r="r" b="b"/>
            <a:pathLst>
              <a:path w="5290" h="3238" extrusionOk="0">
                <a:moveTo>
                  <a:pt x="1" y="0"/>
                </a:moveTo>
                <a:cubicBezTo>
                  <a:pt x="92" y="304"/>
                  <a:pt x="244" y="608"/>
                  <a:pt x="457" y="851"/>
                </a:cubicBezTo>
                <a:cubicBezTo>
                  <a:pt x="913" y="1459"/>
                  <a:pt x="1490" y="2007"/>
                  <a:pt x="2159" y="2402"/>
                </a:cubicBezTo>
                <a:cubicBezTo>
                  <a:pt x="2828" y="2797"/>
                  <a:pt x="3587" y="3070"/>
                  <a:pt x="4347" y="3192"/>
                </a:cubicBezTo>
                <a:cubicBezTo>
                  <a:pt x="4499" y="3222"/>
                  <a:pt x="4659" y="3238"/>
                  <a:pt x="4818" y="3238"/>
                </a:cubicBezTo>
                <a:cubicBezTo>
                  <a:pt x="4978" y="3238"/>
                  <a:pt x="5138" y="3222"/>
                  <a:pt x="5290" y="3192"/>
                </a:cubicBezTo>
                <a:cubicBezTo>
                  <a:pt x="4986" y="3101"/>
                  <a:pt x="4682" y="3040"/>
                  <a:pt x="4378" y="3010"/>
                </a:cubicBezTo>
                <a:cubicBezTo>
                  <a:pt x="3648" y="2858"/>
                  <a:pt x="2919" y="2584"/>
                  <a:pt x="2280" y="2189"/>
                </a:cubicBezTo>
                <a:cubicBezTo>
                  <a:pt x="1642" y="1824"/>
                  <a:pt x="1065" y="1307"/>
                  <a:pt x="609" y="730"/>
                </a:cubicBezTo>
                <a:cubicBezTo>
                  <a:pt x="214" y="304"/>
                  <a:pt x="31" y="0"/>
                  <a:pt x="1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3830;p72">
            <a:extLst>
              <a:ext uri="{FF2B5EF4-FFF2-40B4-BE49-F238E27FC236}">
                <a16:creationId xmlns:a16="http://schemas.microsoft.com/office/drawing/2014/main" id="{62590196-60F9-47C4-ADE0-20A74C30D942}"/>
              </a:ext>
            </a:extLst>
          </p:cNvPr>
          <p:cNvSpPr/>
          <p:nvPr/>
        </p:nvSpPr>
        <p:spPr>
          <a:xfrm>
            <a:off x="4094046" y="3216618"/>
            <a:ext cx="284115" cy="333178"/>
          </a:xfrm>
          <a:custGeom>
            <a:avLst/>
            <a:gdLst/>
            <a:ahLst/>
            <a:cxnLst/>
            <a:rect l="l" t="t" r="r" b="b"/>
            <a:pathLst>
              <a:path w="17509" h="21659" extrusionOk="0">
                <a:moveTo>
                  <a:pt x="3193" y="1"/>
                </a:moveTo>
                <a:cubicBezTo>
                  <a:pt x="2669" y="1"/>
                  <a:pt x="2145" y="126"/>
                  <a:pt x="1672" y="351"/>
                </a:cubicBezTo>
                <a:cubicBezTo>
                  <a:pt x="1186" y="594"/>
                  <a:pt x="790" y="959"/>
                  <a:pt x="486" y="1415"/>
                </a:cubicBezTo>
                <a:cubicBezTo>
                  <a:pt x="274" y="1689"/>
                  <a:pt x="152" y="1993"/>
                  <a:pt x="61" y="2297"/>
                </a:cubicBezTo>
                <a:cubicBezTo>
                  <a:pt x="31" y="2418"/>
                  <a:pt x="0" y="2540"/>
                  <a:pt x="0" y="2661"/>
                </a:cubicBezTo>
                <a:cubicBezTo>
                  <a:pt x="122" y="2236"/>
                  <a:pt x="304" y="1810"/>
                  <a:pt x="547" y="1445"/>
                </a:cubicBezTo>
                <a:cubicBezTo>
                  <a:pt x="851" y="1050"/>
                  <a:pt x="1277" y="716"/>
                  <a:pt x="1733" y="473"/>
                </a:cubicBezTo>
                <a:cubicBezTo>
                  <a:pt x="2163" y="279"/>
                  <a:pt x="2639" y="177"/>
                  <a:pt x="3118" y="177"/>
                </a:cubicBezTo>
                <a:cubicBezTo>
                  <a:pt x="3316" y="177"/>
                  <a:pt x="3513" y="194"/>
                  <a:pt x="3708" y="230"/>
                </a:cubicBezTo>
                <a:cubicBezTo>
                  <a:pt x="4529" y="351"/>
                  <a:pt x="5289" y="746"/>
                  <a:pt x="5897" y="1324"/>
                </a:cubicBezTo>
                <a:cubicBezTo>
                  <a:pt x="6566" y="1993"/>
                  <a:pt x="7022" y="2844"/>
                  <a:pt x="7265" y="3756"/>
                </a:cubicBezTo>
                <a:cubicBezTo>
                  <a:pt x="7356" y="4272"/>
                  <a:pt x="7447" y="4789"/>
                  <a:pt x="7508" y="5275"/>
                </a:cubicBezTo>
                <a:cubicBezTo>
                  <a:pt x="7538" y="5853"/>
                  <a:pt x="7781" y="6400"/>
                  <a:pt x="8177" y="6795"/>
                </a:cubicBezTo>
                <a:cubicBezTo>
                  <a:pt x="8602" y="7221"/>
                  <a:pt x="9119" y="7494"/>
                  <a:pt x="9696" y="7646"/>
                </a:cubicBezTo>
                <a:cubicBezTo>
                  <a:pt x="10243" y="7829"/>
                  <a:pt x="10821" y="7889"/>
                  <a:pt x="11399" y="8041"/>
                </a:cubicBezTo>
                <a:cubicBezTo>
                  <a:pt x="11946" y="8132"/>
                  <a:pt x="12493" y="8345"/>
                  <a:pt x="12949" y="8680"/>
                </a:cubicBezTo>
                <a:cubicBezTo>
                  <a:pt x="13405" y="8984"/>
                  <a:pt x="13739" y="9440"/>
                  <a:pt x="13982" y="9926"/>
                </a:cubicBezTo>
                <a:cubicBezTo>
                  <a:pt x="14408" y="10868"/>
                  <a:pt x="14438" y="11962"/>
                  <a:pt x="14043" y="12935"/>
                </a:cubicBezTo>
                <a:cubicBezTo>
                  <a:pt x="13861" y="13421"/>
                  <a:pt x="13678" y="13877"/>
                  <a:pt x="13587" y="14394"/>
                </a:cubicBezTo>
                <a:cubicBezTo>
                  <a:pt x="13496" y="14880"/>
                  <a:pt x="13617" y="15397"/>
                  <a:pt x="13921" y="15792"/>
                </a:cubicBezTo>
                <a:cubicBezTo>
                  <a:pt x="14499" y="16552"/>
                  <a:pt x="15350" y="16856"/>
                  <a:pt x="15988" y="17282"/>
                </a:cubicBezTo>
                <a:cubicBezTo>
                  <a:pt x="16566" y="17646"/>
                  <a:pt x="16991" y="18224"/>
                  <a:pt x="17204" y="18862"/>
                </a:cubicBezTo>
                <a:cubicBezTo>
                  <a:pt x="17356" y="19348"/>
                  <a:pt x="17386" y="19865"/>
                  <a:pt x="17326" y="20382"/>
                </a:cubicBezTo>
                <a:cubicBezTo>
                  <a:pt x="17234" y="20838"/>
                  <a:pt x="17083" y="21263"/>
                  <a:pt x="16839" y="21659"/>
                </a:cubicBezTo>
                <a:cubicBezTo>
                  <a:pt x="16870" y="21628"/>
                  <a:pt x="16870" y="21628"/>
                  <a:pt x="16900" y="21598"/>
                </a:cubicBezTo>
                <a:cubicBezTo>
                  <a:pt x="16961" y="21537"/>
                  <a:pt x="16991" y="21446"/>
                  <a:pt x="17052" y="21385"/>
                </a:cubicBezTo>
                <a:cubicBezTo>
                  <a:pt x="17204" y="21081"/>
                  <a:pt x="17326" y="20777"/>
                  <a:pt x="17386" y="20443"/>
                </a:cubicBezTo>
                <a:cubicBezTo>
                  <a:pt x="17508" y="19926"/>
                  <a:pt x="17478" y="19379"/>
                  <a:pt x="17326" y="18862"/>
                </a:cubicBezTo>
                <a:cubicBezTo>
                  <a:pt x="17113" y="18163"/>
                  <a:pt x="16657" y="17586"/>
                  <a:pt x="16079" y="17190"/>
                </a:cubicBezTo>
                <a:cubicBezTo>
                  <a:pt x="15441" y="16734"/>
                  <a:pt x="14590" y="16430"/>
                  <a:pt x="14073" y="15701"/>
                </a:cubicBezTo>
                <a:cubicBezTo>
                  <a:pt x="13800" y="15367"/>
                  <a:pt x="13709" y="14911"/>
                  <a:pt x="13800" y="14455"/>
                </a:cubicBezTo>
                <a:cubicBezTo>
                  <a:pt x="13891" y="13968"/>
                  <a:pt x="14043" y="13513"/>
                  <a:pt x="14256" y="13057"/>
                </a:cubicBezTo>
                <a:cubicBezTo>
                  <a:pt x="14681" y="12054"/>
                  <a:pt x="14651" y="10868"/>
                  <a:pt x="14195" y="9865"/>
                </a:cubicBezTo>
                <a:cubicBezTo>
                  <a:pt x="13952" y="9348"/>
                  <a:pt x="13557" y="8862"/>
                  <a:pt x="13101" y="8528"/>
                </a:cubicBezTo>
                <a:cubicBezTo>
                  <a:pt x="12614" y="8193"/>
                  <a:pt x="12037" y="7950"/>
                  <a:pt x="11459" y="7829"/>
                </a:cubicBezTo>
                <a:cubicBezTo>
                  <a:pt x="10882" y="7707"/>
                  <a:pt x="10304" y="7616"/>
                  <a:pt x="9757" y="7464"/>
                </a:cubicBezTo>
                <a:cubicBezTo>
                  <a:pt x="9240" y="7312"/>
                  <a:pt x="8724" y="7038"/>
                  <a:pt x="8329" y="6674"/>
                </a:cubicBezTo>
                <a:cubicBezTo>
                  <a:pt x="7964" y="6278"/>
                  <a:pt x="7751" y="5792"/>
                  <a:pt x="7721" y="5275"/>
                </a:cubicBezTo>
                <a:cubicBezTo>
                  <a:pt x="7660" y="4759"/>
                  <a:pt x="7599" y="4242"/>
                  <a:pt x="7477" y="3725"/>
                </a:cubicBezTo>
                <a:cubicBezTo>
                  <a:pt x="7234" y="2752"/>
                  <a:pt x="6718" y="1871"/>
                  <a:pt x="6018" y="1172"/>
                </a:cubicBezTo>
                <a:cubicBezTo>
                  <a:pt x="5411" y="564"/>
                  <a:pt x="4590" y="169"/>
                  <a:pt x="3739" y="47"/>
                </a:cubicBezTo>
                <a:cubicBezTo>
                  <a:pt x="3558" y="16"/>
                  <a:pt x="3376" y="1"/>
                  <a:pt x="3193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3831;p72">
            <a:extLst>
              <a:ext uri="{FF2B5EF4-FFF2-40B4-BE49-F238E27FC236}">
                <a16:creationId xmlns:a16="http://schemas.microsoft.com/office/drawing/2014/main" id="{9D8DA23E-CE3D-4A1B-9CA0-42E711F64CA6}"/>
              </a:ext>
            </a:extLst>
          </p:cNvPr>
          <p:cNvSpPr/>
          <p:nvPr/>
        </p:nvSpPr>
        <p:spPr>
          <a:xfrm>
            <a:off x="4082704" y="3189775"/>
            <a:ext cx="280155" cy="130447"/>
          </a:xfrm>
          <a:custGeom>
            <a:avLst/>
            <a:gdLst/>
            <a:ahLst/>
            <a:cxnLst/>
            <a:rect l="l" t="t" r="r" b="b"/>
            <a:pathLst>
              <a:path w="17265" h="8480" extrusionOk="0">
                <a:moveTo>
                  <a:pt x="3527" y="1"/>
                </a:moveTo>
                <a:cubicBezTo>
                  <a:pt x="3129" y="1"/>
                  <a:pt x="2730" y="63"/>
                  <a:pt x="2340" y="181"/>
                </a:cubicBezTo>
                <a:cubicBezTo>
                  <a:pt x="1733" y="333"/>
                  <a:pt x="1185" y="698"/>
                  <a:pt x="760" y="1184"/>
                </a:cubicBezTo>
                <a:cubicBezTo>
                  <a:pt x="152" y="1883"/>
                  <a:pt x="0" y="2856"/>
                  <a:pt x="334" y="3738"/>
                </a:cubicBezTo>
                <a:cubicBezTo>
                  <a:pt x="426" y="3950"/>
                  <a:pt x="578" y="4163"/>
                  <a:pt x="760" y="4345"/>
                </a:cubicBezTo>
                <a:cubicBezTo>
                  <a:pt x="790" y="4406"/>
                  <a:pt x="882" y="4467"/>
                  <a:pt x="942" y="4497"/>
                </a:cubicBezTo>
                <a:cubicBezTo>
                  <a:pt x="730" y="4285"/>
                  <a:pt x="547" y="4011"/>
                  <a:pt x="426" y="3707"/>
                </a:cubicBezTo>
                <a:cubicBezTo>
                  <a:pt x="304" y="3342"/>
                  <a:pt x="243" y="2978"/>
                  <a:pt x="304" y="2613"/>
                </a:cubicBezTo>
                <a:cubicBezTo>
                  <a:pt x="334" y="2096"/>
                  <a:pt x="547" y="1640"/>
                  <a:pt x="882" y="1276"/>
                </a:cubicBezTo>
                <a:cubicBezTo>
                  <a:pt x="1277" y="820"/>
                  <a:pt x="1793" y="516"/>
                  <a:pt x="2371" y="333"/>
                </a:cubicBezTo>
                <a:cubicBezTo>
                  <a:pt x="2720" y="238"/>
                  <a:pt x="3078" y="192"/>
                  <a:pt x="3436" y="192"/>
                </a:cubicBezTo>
                <a:cubicBezTo>
                  <a:pt x="3762" y="192"/>
                  <a:pt x="4088" y="230"/>
                  <a:pt x="4407" y="303"/>
                </a:cubicBezTo>
                <a:cubicBezTo>
                  <a:pt x="5958" y="698"/>
                  <a:pt x="7356" y="1610"/>
                  <a:pt x="8328" y="2856"/>
                </a:cubicBezTo>
                <a:cubicBezTo>
                  <a:pt x="8845" y="3525"/>
                  <a:pt x="9240" y="4224"/>
                  <a:pt x="9544" y="5014"/>
                </a:cubicBezTo>
                <a:cubicBezTo>
                  <a:pt x="9848" y="5774"/>
                  <a:pt x="10122" y="6534"/>
                  <a:pt x="10760" y="7020"/>
                </a:cubicBezTo>
                <a:cubicBezTo>
                  <a:pt x="11094" y="7263"/>
                  <a:pt x="11459" y="7385"/>
                  <a:pt x="11824" y="7415"/>
                </a:cubicBezTo>
                <a:cubicBezTo>
                  <a:pt x="11915" y="7423"/>
                  <a:pt x="12004" y="7427"/>
                  <a:pt x="12093" y="7427"/>
                </a:cubicBezTo>
                <a:cubicBezTo>
                  <a:pt x="12358" y="7427"/>
                  <a:pt x="12614" y="7393"/>
                  <a:pt x="12888" y="7324"/>
                </a:cubicBezTo>
                <a:cubicBezTo>
                  <a:pt x="13526" y="7203"/>
                  <a:pt x="14104" y="6960"/>
                  <a:pt x="14651" y="6868"/>
                </a:cubicBezTo>
                <a:cubicBezTo>
                  <a:pt x="14894" y="6792"/>
                  <a:pt x="15137" y="6754"/>
                  <a:pt x="15380" y="6754"/>
                </a:cubicBezTo>
                <a:cubicBezTo>
                  <a:pt x="15623" y="6754"/>
                  <a:pt x="15867" y="6792"/>
                  <a:pt x="16110" y="6868"/>
                </a:cubicBezTo>
                <a:cubicBezTo>
                  <a:pt x="16474" y="6990"/>
                  <a:pt x="16778" y="7203"/>
                  <a:pt x="16961" y="7507"/>
                </a:cubicBezTo>
                <a:cubicBezTo>
                  <a:pt x="17113" y="7719"/>
                  <a:pt x="17174" y="7932"/>
                  <a:pt x="17174" y="8175"/>
                </a:cubicBezTo>
                <a:cubicBezTo>
                  <a:pt x="17204" y="8358"/>
                  <a:pt x="17174" y="8479"/>
                  <a:pt x="17174" y="8479"/>
                </a:cubicBezTo>
                <a:cubicBezTo>
                  <a:pt x="17204" y="8388"/>
                  <a:pt x="17234" y="8297"/>
                  <a:pt x="17234" y="8206"/>
                </a:cubicBezTo>
                <a:cubicBezTo>
                  <a:pt x="17265" y="7963"/>
                  <a:pt x="17204" y="7719"/>
                  <a:pt x="17052" y="7507"/>
                </a:cubicBezTo>
                <a:cubicBezTo>
                  <a:pt x="16870" y="7172"/>
                  <a:pt x="16535" y="6899"/>
                  <a:pt x="16171" y="6777"/>
                </a:cubicBezTo>
                <a:cubicBezTo>
                  <a:pt x="15903" y="6677"/>
                  <a:pt x="15617" y="6632"/>
                  <a:pt x="15327" y="6632"/>
                </a:cubicBezTo>
                <a:cubicBezTo>
                  <a:pt x="15091" y="6632"/>
                  <a:pt x="14853" y="6662"/>
                  <a:pt x="14620" y="6716"/>
                </a:cubicBezTo>
                <a:cubicBezTo>
                  <a:pt x="14073" y="6838"/>
                  <a:pt x="13496" y="7051"/>
                  <a:pt x="12857" y="7172"/>
                </a:cubicBezTo>
                <a:cubicBezTo>
                  <a:pt x="12650" y="7229"/>
                  <a:pt x="12440" y="7256"/>
                  <a:pt x="12232" y="7256"/>
                </a:cubicBezTo>
                <a:cubicBezTo>
                  <a:pt x="11767" y="7256"/>
                  <a:pt x="11311" y="7120"/>
                  <a:pt x="10912" y="6868"/>
                </a:cubicBezTo>
                <a:cubicBezTo>
                  <a:pt x="10335" y="6443"/>
                  <a:pt x="10061" y="5683"/>
                  <a:pt x="9757" y="4953"/>
                </a:cubicBezTo>
                <a:cubicBezTo>
                  <a:pt x="9483" y="4133"/>
                  <a:pt x="9058" y="3403"/>
                  <a:pt x="8541" y="2735"/>
                </a:cubicBezTo>
                <a:cubicBezTo>
                  <a:pt x="7508" y="1428"/>
                  <a:pt x="6079" y="516"/>
                  <a:pt x="4468" y="121"/>
                </a:cubicBezTo>
                <a:cubicBezTo>
                  <a:pt x="4159" y="40"/>
                  <a:pt x="3843" y="1"/>
                  <a:pt x="3527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3832;p72">
            <a:extLst>
              <a:ext uri="{FF2B5EF4-FFF2-40B4-BE49-F238E27FC236}">
                <a16:creationId xmlns:a16="http://schemas.microsoft.com/office/drawing/2014/main" id="{4D0C8AFE-F8AD-4294-A2CF-3AF6358CE888}"/>
              </a:ext>
            </a:extLst>
          </p:cNvPr>
          <p:cNvSpPr/>
          <p:nvPr/>
        </p:nvSpPr>
        <p:spPr>
          <a:xfrm>
            <a:off x="3656556" y="3704548"/>
            <a:ext cx="785229" cy="661172"/>
          </a:xfrm>
          <a:custGeom>
            <a:avLst/>
            <a:gdLst/>
            <a:ahLst/>
            <a:cxnLst/>
            <a:rect l="l" t="t" r="r" b="b"/>
            <a:pathLst>
              <a:path w="48391" h="42981" extrusionOk="0">
                <a:moveTo>
                  <a:pt x="27569" y="0"/>
                </a:moveTo>
                <a:cubicBezTo>
                  <a:pt x="27569" y="0"/>
                  <a:pt x="21703" y="335"/>
                  <a:pt x="18450" y="3222"/>
                </a:cubicBezTo>
                <a:cubicBezTo>
                  <a:pt x="17630" y="4013"/>
                  <a:pt x="17022" y="5016"/>
                  <a:pt x="16657" y="6140"/>
                </a:cubicBezTo>
                <a:lnTo>
                  <a:pt x="11611" y="17630"/>
                </a:lnTo>
                <a:lnTo>
                  <a:pt x="9028" y="3192"/>
                </a:lnTo>
                <a:lnTo>
                  <a:pt x="0" y="4499"/>
                </a:lnTo>
                <a:lnTo>
                  <a:pt x="1459" y="29332"/>
                </a:lnTo>
                <a:cubicBezTo>
                  <a:pt x="1976" y="34621"/>
                  <a:pt x="5867" y="38968"/>
                  <a:pt x="11064" y="40062"/>
                </a:cubicBezTo>
                <a:lnTo>
                  <a:pt x="16201" y="34287"/>
                </a:lnTo>
                <a:cubicBezTo>
                  <a:pt x="16804" y="38963"/>
                  <a:pt x="17318" y="42980"/>
                  <a:pt x="17385" y="42980"/>
                </a:cubicBezTo>
                <a:cubicBezTo>
                  <a:pt x="17386" y="42980"/>
                  <a:pt x="17386" y="42980"/>
                  <a:pt x="17386" y="42980"/>
                </a:cubicBezTo>
                <a:cubicBezTo>
                  <a:pt x="17508" y="42858"/>
                  <a:pt x="45533" y="41156"/>
                  <a:pt x="45533" y="41156"/>
                </a:cubicBezTo>
                <a:lnTo>
                  <a:pt x="42706" y="31551"/>
                </a:lnTo>
                <a:lnTo>
                  <a:pt x="48390" y="2402"/>
                </a:lnTo>
                <a:lnTo>
                  <a:pt x="38876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3833;p72">
            <a:extLst>
              <a:ext uri="{FF2B5EF4-FFF2-40B4-BE49-F238E27FC236}">
                <a16:creationId xmlns:a16="http://schemas.microsoft.com/office/drawing/2014/main" id="{9B7926CC-5AEE-45B0-BE18-98F6060BCB01}"/>
              </a:ext>
            </a:extLst>
          </p:cNvPr>
          <p:cNvSpPr/>
          <p:nvPr/>
        </p:nvSpPr>
        <p:spPr>
          <a:xfrm>
            <a:off x="3627948" y="3145995"/>
            <a:ext cx="231572" cy="215838"/>
          </a:xfrm>
          <a:custGeom>
            <a:avLst/>
            <a:gdLst/>
            <a:ahLst/>
            <a:cxnLst/>
            <a:rect l="l" t="t" r="r" b="b"/>
            <a:pathLst>
              <a:path w="14271" h="14031" extrusionOk="0">
                <a:moveTo>
                  <a:pt x="7756" y="1"/>
                </a:moveTo>
                <a:cubicBezTo>
                  <a:pt x="6614" y="1"/>
                  <a:pt x="5441" y="310"/>
                  <a:pt x="4347" y="991"/>
                </a:cubicBezTo>
                <a:cubicBezTo>
                  <a:pt x="0" y="3666"/>
                  <a:pt x="335" y="10109"/>
                  <a:pt x="4924" y="12328"/>
                </a:cubicBezTo>
                <a:lnTo>
                  <a:pt x="4924" y="13970"/>
                </a:lnTo>
                <a:lnTo>
                  <a:pt x="10608" y="14031"/>
                </a:lnTo>
                <a:cubicBezTo>
                  <a:pt x="10608" y="14031"/>
                  <a:pt x="10669" y="13119"/>
                  <a:pt x="10669" y="12298"/>
                </a:cubicBezTo>
                <a:cubicBezTo>
                  <a:pt x="12858" y="11204"/>
                  <a:pt x="14225" y="8985"/>
                  <a:pt x="14225" y="6553"/>
                </a:cubicBezTo>
                <a:cubicBezTo>
                  <a:pt x="14271" y="2732"/>
                  <a:pt x="11151" y="1"/>
                  <a:pt x="7756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3834;p72">
            <a:extLst>
              <a:ext uri="{FF2B5EF4-FFF2-40B4-BE49-F238E27FC236}">
                <a16:creationId xmlns:a16="http://schemas.microsoft.com/office/drawing/2014/main" id="{6595E6C1-6113-4A70-89C1-F515F34BA0C0}"/>
              </a:ext>
            </a:extLst>
          </p:cNvPr>
          <p:cNvSpPr/>
          <p:nvPr/>
        </p:nvSpPr>
        <p:spPr>
          <a:xfrm>
            <a:off x="3694364" y="3246045"/>
            <a:ext cx="119543" cy="113911"/>
          </a:xfrm>
          <a:custGeom>
            <a:avLst/>
            <a:gdLst/>
            <a:ahLst/>
            <a:cxnLst/>
            <a:rect l="l" t="t" r="r" b="b"/>
            <a:pathLst>
              <a:path w="7367" h="7405" extrusionOk="0">
                <a:moveTo>
                  <a:pt x="4990" y="436"/>
                </a:moveTo>
                <a:cubicBezTo>
                  <a:pt x="5012" y="436"/>
                  <a:pt x="5034" y="439"/>
                  <a:pt x="5056" y="444"/>
                </a:cubicBezTo>
                <a:cubicBezTo>
                  <a:pt x="5178" y="444"/>
                  <a:pt x="5269" y="536"/>
                  <a:pt x="5330" y="627"/>
                </a:cubicBezTo>
                <a:cubicBezTo>
                  <a:pt x="5360" y="748"/>
                  <a:pt x="5360" y="870"/>
                  <a:pt x="5330" y="961"/>
                </a:cubicBezTo>
                <a:cubicBezTo>
                  <a:pt x="5269" y="1204"/>
                  <a:pt x="5087" y="1417"/>
                  <a:pt x="4904" y="1569"/>
                </a:cubicBezTo>
                <a:cubicBezTo>
                  <a:pt x="4821" y="1634"/>
                  <a:pt x="4735" y="1692"/>
                  <a:pt x="4646" y="1743"/>
                </a:cubicBezTo>
                <a:lnTo>
                  <a:pt x="4646" y="1743"/>
                </a:lnTo>
                <a:cubicBezTo>
                  <a:pt x="4615" y="1676"/>
                  <a:pt x="4590" y="1608"/>
                  <a:pt x="4570" y="1539"/>
                </a:cubicBezTo>
                <a:cubicBezTo>
                  <a:pt x="4479" y="1295"/>
                  <a:pt x="4479" y="1052"/>
                  <a:pt x="4540" y="809"/>
                </a:cubicBezTo>
                <a:cubicBezTo>
                  <a:pt x="4570" y="718"/>
                  <a:pt x="4631" y="596"/>
                  <a:pt x="4722" y="536"/>
                </a:cubicBezTo>
                <a:cubicBezTo>
                  <a:pt x="4796" y="486"/>
                  <a:pt x="4891" y="436"/>
                  <a:pt x="4990" y="436"/>
                </a:cubicBezTo>
                <a:close/>
                <a:moveTo>
                  <a:pt x="2622" y="90"/>
                </a:moveTo>
                <a:cubicBezTo>
                  <a:pt x="2690" y="90"/>
                  <a:pt x="2754" y="105"/>
                  <a:pt x="2807" y="140"/>
                </a:cubicBezTo>
                <a:cubicBezTo>
                  <a:pt x="3020" y="262"/>
                  <a:pt x="3141" y="505"/>
                  <a:pt x="3141" y="748"/>
                </a:cubicBezTo>
                <a:cubicBezTo>
                  <a:pt x="3141" y="991"/>
                  <a:pt x="3111" y="1235"/>
                  <a:pt x="3020" y="1447"/>
                </a:cubicBezTo>
                <a:cubicBezTo>
                  <a:pt x="2983" y="1556"/>
                  <a:pt x="2938" y="1660"/>
                  <a:pt x="2885" y="1757"/>
                </a:cubicBezTo>
                <a:lnTo>
                  <a:pt x="2885" y="1757"/>
                </a:lnTo>
                <a:cubicBezTo>
                  <a:pt x="2613" y="1597"/>
                  <a:pt x="2391" y="1363"/>
                  <a:pt x="2260" y="1083"/>
                </a:cubicBezTo>
                <a:cubicBezTo>
                  <a:pt x="2138" y="839"/>
                  <a:pt x="2138" y="596"/>
                  <a:pt x="2229" y="353"/>
                </a:cubicBezTo>
                <a:cubicBezTo>
                  <a:pt x="2260" y="232"/>
                  <a:pt x="2351" y="140"/>
                  <a:pt x="2473" y="110"/>
                </a:cubicBezTo>
                <a:cubicBezTo>
                  <a:pt x="2523" y="97"/>
                  <a:pt x="2573" y="90"/>
                  <a:pt x="2622" y="90"/>
                </a:cubicBezTo>
                <a:close/>
                <a:moveTo>
                  <a:pt x="554" y="1684"/>
                </a:moveTo>
                <a:cubicBezTo>
                  <a:pt x="635" y="1684"/>
                  <a:pt x="720" y="1713"/>
                  <a:pt x="801" y="1782"/>
                </a:cubicBezTo>
                <a:cubicBezTo>
                  <a:pt x="953" y="1873"/>
                  <a:pt x="1105" y="1995"/>
                  <a:pt x="1166" y="2177"/>
                </a:cubicBezTo>
                <a:cubicBezTo>
                  <a:pt x="1257" y="2360"/>
                  <a:pt x="1333" y="2535"/>
                  <a:pt x="1402" y="2706"/>
                </a:cubicBezTo>
                <a:lnTo>
                  <a:pt x="1402" y="2706"/>
                </a:lnTo>
                <a:cubicBezTo>
                  <a:pt x="1360" y="2709"/>
                  <a:pt x="1317" y="2711"/>
                  <a:pt x="1275" y="2711"/>
                </a:cubicBezTo>
                <a:cubicBezTo>
                  <a:pt x="1138" y="2711"/>
                  <a:pt x="999" y="2695"/>
                  <a:pt x="862" y="2663"/>
                </a:cubicBezTo>
                <a:cubicBezTo>
                  <a:pt x="649" y="2633"/>
                  <a:pt x="467" y="2511"/>
                  <a:pt x="315" y="2359"/>
                </a:cubicBezTo>
                <a:cubicBezTo>
                  <a:pt x="1" y="2118"/>
                  <a:pt x="243" y="1684"/>
                  <a:pt x="554" y="1684"/>
                </a:cubicBezTo>
                <a:close/>
                <a:moveTo>
                  <a:pt x="6770" y="1713"/>
                </a:moveTo>
                <a:cubicBezTo>
                  <a:pt x="6865" y="1713"/>
                  <a:pt x="6956" y="1736"/>
                  <a:pt x="7032" y="1782"/>
                </a:cubicBezTo>
                <a:cubicBezTo>
                  <a:pt x="7214" y="1903"/>
                  <a:pt x="7275" y="2116"/>
                  <a:pt x="7184" y="2298"/>
                </a:cubicBezTo>
                <a:cubicBezTo>
                  <a:pt x="7093" y="2481"/>
                  <a:pt x="6910" y="2602"/>
                  <a:pt x="6728" y="2694"/>
                </a:cubicBezTo>
                <a:cubicBezTo>
                  <a:pt x="6564" y="2740"/>
                  <a:pt x="6391" y="2765"/>
                  <a:pt x="6218" y="2765"/>
                </a:cubicBezTo>
                <a:cubicBezTo>
                  <a:pt x="6050" y="2765"/>
                  <a:pt x="5881" y="2742"/>
                  <a:pt x="5720" y="2694"/>
                </a:cubicBezTo>
                <a:lnTo>
                  <a:pt x="5720" y="2694"/>
                </a:lnTo>
                <a:cubicBezTo>
                  <a:pt x="5823" y="2509"/>
                  <a:pt x="5936" y="2323"/>
                  <a:pt x="6059" y="2146"/>
                </a:cubicBezTo>
                <a:cubicBezTo>
                  <a:pt x="6181" y="1995"/>
                  <a:pt x="6333" y="1873"/>
                  <a:pt x="6485" y="1782"/>
                </a:cubicBezTo>
                <a:cubicBezTo>
                  <a:pt x="6576" y="1736"/>
                  <a:pt x="6675" y="1713"/>
                  <a:pt x="6770" y="1713"/>
                </a:cubicBezTo>
                <a:close/>
                <a:moveTo>
                  <a:pt x="2615" y="1"/>
                </a:moveTo>
                <a:cubicBezTo>
                  <a:pt x="2566" y="1"/>
                  <a:pt x="2517" y="8"/>
                  <a:pt x="2473" y="19"/>
                </a:cubicBezTo>
                <a:cubicBezTo>
                  <a:pt x="2351" y="80"/>
                  <a:pt x="2229" y="171"/>
                  <a:pt x="2199" y="323"/>
                </a:cubicBezTo>
                <a:cubicBezTo>
                  <a:pt x="2078" y="566"/>
                  <a:pt x="2108" y="870"/>
                  <a:pt x="2229" y="1113"/>
                </a:cubicBezTo>
                <a:cubicBezTo>
                  <a:pt x="2372" y="1398"/>
                  <a:pt x="2588" y="1642"/>
                  <a:pt x="2853" y="1813"/>
                </a:cubicBezTo>
                <a:lnTo>
                  <a:pt x="2853" y="1813"/>
                </a:lnTo>
                <a:cubicBezTo>
                  <a:pt x="2549" y="2321"/>
                  <a:pt x="2023" y="2647"/>
                  <a:pt x="1449" y="2702"/>
                </a:cubicBezTo>
                <a:lnTo>
                  <a:pt x="1449" y="2702"/>
                </a:lnTo>
                <a:cubicBezTo>
                  <a:pt x="1377" y="2527"/>
                  <a:pt x="1306" y="2352"/>
                  <a:pt x="1226" y="2177"/>
                </a:cubicBezTo>
                <a:cubicBezTo>
                  <a:pt x="1135" y="1964"/>
                  <a:pt x="1014" y="1812"/>
                  <a:pt x="831" y="1721"/>
                </a:cubicBezTo>
                <a:cubicBezTo>
                  <a:pt x="765" y="1676"/>
                  <a:pt x="698" y="1648"/>
                  <a:pt x="619" y="1648"/>
                </a:cubicBezTo>
                <a:cubicBezTo>
                  <a:pt x="590" y="1648"/>
                  <a:pt x="560" y="1652"/>
                  <a:pt x="527" y="1660"/>
                </a:cubicBezTo>
                <a:cubicBezTo>
                  <a:pt x="436" y="1660"/>
                  <a:pt x="315" y="1721"/>
                  <a:pt x="254" y="1782"/>
                </a:cubicBezTo>
                <a:cubicBezTo>
                  <a:pt x="102" y="1964"/>
                  <a:pt x="132" y="2238"/>
                  <a:pt x="284" y="2420"/>
                </a:cubicBezTo>
                <a:cubicBezTo>
                  <a:pt x="436" y="2572"/>
                  <a:pt x="619" y="2694"/>
                  <a:pt x="862" y="2724"/>
                </a:cubicBezTo>
                <a:cubicBezTo>
                  <a:pt x="1018" y="2763"/>
                  <a:pt x="1173" y="2782"/>
                  <a:pt x="1327" y="2782"/>
                </a:cubicBezTo>
                <a:cubicBezTo>
                  <a:pt x="1361" y="2782"/>
                  <a:pt x="1396" y="2781"/>
                  <a:pt x="1430" y="2779"/>
                </a:cubicBezTo>
                <a:lnTo>
                  <a:pt x="1430" y="2779"/>
                </a:lnTo>
                <a:cubicBezTo>
                  <a:pt x="1487" y="2924"/>
                  <a:pt x="1539" y="3067"/>
                  <a:pt x="1591" y="3210"/>
                </a:cubicBezTo>
                <a:cubicBezTo>
                  <a:pt x="2108" y="4517"/>
                  <a:pt x="2473" y="5581"/>
                  <a:pt x="2716" y="6341"/>
                </a:cubicBezTo>
                <a:cubicBezTo>
                  <a:pt x="2837" y="6706"/>
                  <a:pt x="2929" y="6979"/>
                  <a:pt x="2989" y="7192"/>
                </a:cubicBezTo>
                <a:cubicBezTo>
                  <a:pt x="3020" y="7283"/>
                  <a:pt x="3050" y="7375"/>
                  <a:pt x="3081" y="7405"/>
                </a:cubicBezTo>
                <a:lnTo>
                  <a:pt x="3020" y="7192"/>
                </a:lnTo>
                <a:lnTo>
                  <a:pt x="2746" y="6311"/>
                </a:lnTo>
                <a:cubicBezTo>
                  <a:pt x="2503" y="5581"/>
                  <a:pt x="2138" y="4487"/>
                  <a:pt x="1652" y="3180"/>
                </a:cubicBezTo>
                <a:cubicBezTo>
                  <a:pt x="1591" y="3045"/>
                  <a:pt x="1534" y="2910"/>
                  <a:pt x="1479" y="2775"/>
                </a:cubicBezTo>
                <a:lnTo>
                  <a:pt x="1479" y="2775"/>
                </a:lnTo>
                <a:cubicBezTo>
                  <a:pt x="2080" y="2727"/>
                  <a:pt x="2626" y="2391"/>
                  <a:pt x="2951" y="1872"/>
                </a:cubicBezTo>
                <a:lnTo>
                  <a:pt x="2951" y="1872"/>
                </a:lnTo>
                <a:cubicBezTo>
                  <a:pt x="3112" y="1961"/>
                  <a:pt x="3289" y="2024"/>
                  <a:pt x="3476" y="2055"/>
                </a:cubicBezTo>
                <a:cubicBezTo>
                  <a:pt x="3555" y="2064"/>
                  <a:pt x="3634" y="2068"/>
                  <a:pt x="3712" y="2068"/>
                </a:cubicBezTo>
                <a:cubicBezTo>
                  <a:pt x="4033" y="2068"/>
                  <a:pt x="4347" y="1996"/>
                  <a:pt x="4631" y="1858"/>
                </a:cubicBezTo>
                <a:lnTo>
                  <a:pt x="4631" y="1858"/>
                </a:lnTo>
                <a:cubicBezTo>
                  <a:pt x="4801" y="2190"/>
                  <a:pt x="5065" y="2473"/>
                  <a:pt x="5421" y="2663"/>
                </a:cubicBezTo>
                <a:cubicBezTo>
                  <a:pt x="5489" y="2695"/>
                  <a:pt x="5560" y="2722"/>
                  <a:pt x="5633" y="2746"/>
                </a:cubicBezTo>
                <a:lnTo>
                  <a:pt x="5633" y="2746"/>
                </a:lnTo>
                <a:cubicBezTo>
                  <a:pt x="5580" y="2850"/>
                  <a:pt x="5529" y="2954"/>
                  <a:pt x="5482" y="3058"/>
                </a:cubicBezTo>
                <a:cubicBezTo>
                  <a:pt x="5239" y="3636"/>
                  <a:pt x="5026" y="4244"/>
                  <a:pt x="4874" y="4852"/>
                </a:cubicBezTo>
                <a:cubicBezTo>
                  <a:pt x="4752" y="5399"/>
                  <a:pt x="4661" y="5855"/>
                  <a:pt x="4600" y="6250"/>
                </a:cubicBezTo>
                <a:cubicBezTo>
                  <a:pt x="4540" y="6645"/>
                  <a:pt x="4509" y="6949"/>
                  <a:pt x="4479" y="7162"/>
                </a:cubicBezTo>
                <a:cubicBezTo>
                  <a:pt x="4509" y="6979"/>
                  <a:pt x="4540" y="6675"/>
                  <a:pt x="4631" y="6280"/>
                </a:cubicBezTo>
                <a:cubicBezTo>
                  <a:pt x="4692" y="5885"/>
                  <a:pt x="4783" y="5429"/>
                  <a:pt x="4904" y="4882"/>
                </a:cubicBezTo>
                <a:cubicBezTo>
                  <a:pt x="5056" y="4274"/>
                  <a:pt x="5269" y="3666"/>
                  <a:pt x="5512" y="3089"/>
                </a:cubicBezTo>
                <a:cubicBezTo>
                  <a:pt x="5565" y="2983"/>
                  <a:pt x="5622" y="2873"/>
                  <a:pt x="5683" y="2762"/>
                </a:cubicBezTo>
                <a:lnTo>
                  <a:pt x="5683" y="2762"/>
                </a:lnTo>
                <a:cubicBezTo>
                  <a:pt x="5853" y="2812"/>
                  <a:pt x="6035" y="2841"/>
                  <a:pt x="6219" y="2841"/>
                </a:cubicBezTo>
                <a:cubicBezTo>
                  <a:pt x="6398" y="2841"/>
                  <a:pt x="6581" y="2814"/>
                  <a:pt x="6758" y="2754"/>
                </a:cubicBezTo>
                <a:cubicBezTo>
                  <a:pt x="6971" y="2694"/>
                  <a:pt x="7154" y="2542"/>
                  <a:pt x="7275" y="2329"/>
                </a:cubicBezTo>
                <a:cubicBezTo>
                  <a:pt x="7366" y="2116"/>
                  <a:pt x="7306" y="1873"/>
                  <a:pt x="7093" y="1751"/>
                </a:cubicBezTo>
                <a:cubicBezTo>
                  <a:pt x="6995" y="1686"/>
                  <a:pt x="6880" y="1656"/>
                  <a:pt x="6766" y="1656"/>
                </a:cubicBezTo>
                <a:cubicBezTo>
                  <a:pt x="6667" y="1656"/>
                  <a:pt x="6570" y="1679"/>
                  <a:pt x="6485" y="1721"/>
                </a:cubicBezTo>
                <a:cubicBezTo>
                  <a:pt x="6303" y="1812"/>
                  <a:pt x="6151" y="1934"/>
                  <a:pt x="6029" y="2086"/>
                </a:cubicBezTo>
                <a:cubicBezTo>
                  <a:pt x="5897" y="2274"/>
                  <a:pt x="5777" y="2474"/>
                  <a:pt x="5669" y="2678"/>
                </a:cubicBezTo>
                <a:lnTo>
                  <a:pt x="5669" y="2678"/>
                </a:lnTo>
                <a:cubicBezTo>
                  <a:pt x="5583" y="2650"/>
                  <a:pt x="5500" y="2615"/>
                  <a:pt x="5421" y="2572"/>
                </a:cubicBezTo>
                <a:cubicBezTo>
                  <a:pt x="5118" y="2409"/>
                  <a:pt x="4851" y="2138"/>
                  <a:pt x="4688" y="1829"/>
                </a:cubicBezTo>
                <a:lnTo>
                  <a:pt x="4688" y="1829"/>
                </a:lnTo>
                <a:cubicBezTo>
                  <a:pt x="4796" y="1772"/>
                  <a:pt x="4899" y="1706"/>
                  <a:pt x="4996" y="1630"/>
                </a:cubicBezTo>
                <a:cubicBezTo>
                  <a:pt x="5208" y="1478"/>
                  <a:pt x="5360" y="1235"/>
                  <a:pt x="5451" y="991"/>
                </a:cubicBezTo>
                <a:cubicBezTo>
                  <a:pt x="5482" y="839"/>
                  <a:pt x="5451" y="718"/>
                  <a:pt x="5391" y="596"/>
                </a:cubicBezTo>
                <a:cubicBezTo>
                  <a:pt x="5330" y="444"/>
                  <a:pt x="5208" y="384"/>
                  <a:pt x="5087" y="353"/>
                </a:cubicBezTo>
                <a:cubicBezTo>
                  <a:pt x="4783" y="353"/>
                  <a:pt x="4540" y="536"/>
                  <a:pt x="4479" y="809"/>
                </a:cubicBezTo>
                <a:cubicBezTo>
                  <a:pt x="4418" y="1052"/>
                  <a:pt x="4418" y="1326"/>
                  <a:pt x="4509" y="1569"/>
                </a:cubicBezTo>
                <a:cubicBezTo>
                  <a:pt x="4532" y="1639"/>
                  <a:pt x="4559" y="1707"/>
                  <a:pt x="4590" y="1774"/>
                </a:cubicBezTo>
                <a:lnTo>
                  <a:pt x="4590" y="1774"/>
                </a:lnTo>
                <a:cubicBezTo>
                  <a:pt x="4324" y="1914"/>
                  <a:pt x="4036" y="1990"/>
                  <a:pt x="3742" y="1990"/>
                </a:cubicBezTo>
                <a:cubicBezTo>
                  <a:pt x="3644" y="1990"/>
                  <a:pt x="3545" y="1982"/>
                  <a:pt x="3445" y="1964"/>
                </a:cubicBezTo>
                <a:cubicBezTo>
                  <a:pt x="3285" y="1936"/>
                  <a:pt x="3130" y="1884"/>
                  <a:pt x="2987" y="1812"/>
                </a:cubicBezTo>
                <a:lnTo>
                  <a:pt x="2987" y="1812"/>
                </a:lnTo>
                <a:cubicBezTo>
                  <a:pt x="3048" y="1708"/>
                  <a:pt x="3099" y="1596"/>
                  <a:pt x="3141" y="1478"/>
                </a:cubicBezTo>
                <a:cubicBezTo>
                  <a:pt x="3233" y="1235"/>
                  <a:pt x="3263" y="991"/>
                  <a:pt x="3233" y="748"/>
                </a:cubicBezTo>
                <a:cubicBezTo>
                  <a:pt x="3233" y="596"/>
                  <a:pt x="3202" y="475"/>
                  <a:pt x="3141" y="353"/>
                </a:cubicBezTo>
                <a:cubicBezTo>
                  <a:pt x="3081" y="232"/>
                  <a:pt x="2989" y="140"/>
                  <a:pt x="2868" y="80"/>
                </a:cubicBezTo>
                <a:cubicBezTo>
                  <a:pt x="2791" y="22"/>
                  <a:pt x="2701" y="1"/>
                  <a:pt x="2615" y="1"/>
                </a:cubicBezTo>
                <a:close/>
                <a:moveTo>
                  <a:pt x="4479" y="7162"/>
                </a:moveTo>
                <a:lnTo>
                  <a:pt x="4448" y="7375"/>
                </a:lnTo>
                <a:lnTo>
                  <a:pt x="4448" y="7405"/>
                </a:lnTo>
                <a:cubicBezTo>
                  <a:pt x="4479" y="7344"/>
                  <a:pt x="4479" y="7253"/>
                  <a:pt x="4479" y="7162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" name="Google Shape;3835;p72">
            <a:extLst>
              <a:ext uri="{FF2B5EF4-FFF2-40B4-BE49-F238E27FC236}">
                <a16:creationId xmlns:a16="http://schemas.microsoft.com/office/drawing/2014/main" id="{E4CEB6C5-3B08-4EED-9367-B8414670668C}"/>
              </a:ext>
            </a:extLst>
          </p:cNvPr>
          <p:cNvSpPr/>
          <p:nvPr/>
        </p:nvSpPr>
        <p:spPr>
          <a:xfrm>
            <a:off x="3707848" y="3365094"/>
            <a:ext cx="91259" cy="12629"/>
          </a:xfrm>
          <a:custGeom>
            <a:avLst/>
            <a:gdLst/>
            <a:ahLst/>
            <a:cxnLst/>
            <a:rect l="l" t="t" r="r" b="b"/>
            <a:pathLst>
              <a:path w="5624" h="821" extrusionOk="0">
                <a:moveTo>
                  <a:pt x="395" y="0"/>
                </a:moveTo>
                <a:cubicBezTo>
                  <a:pt x="183" y="0"/>
                  <a:pt x="0" y="183"/>
                  <a:pt x="0" y="395"/>
                </a:cubicBezTo>
                <a:cubicBezTo>
                  <a:pt x="0" y="608"/>
                  <a:pt x="152" y="760"/>
                  <a:pt x="365" y="760"/>
                </a:cubicBezTo>
                <a:lnTo>
                  <a:pt x="5259" y="821"/>
                </a:lnTo>
                <a:cubicBezTo>
                  <a:pt x="5441" y="821"/>
                  <a:pt x="5593" y="669"/>
                  <a:pt x="5623" y="487"/>
                </a:cubicBezTo>
                <a:cubicBezTo>
                  <a:pt x="5623" y="274"/>
                  <a:pt x="5441" y="122"/>
                  <a:pt x="5259" y="122"/>
                </a:cubicBezTo>
                <a:lnTo>
                  <a:pt x="395" y="0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3836;p72">
            <a:extLst>
              <a:ext uri="{FF2B5EF4-FFF2-40B4-BE49-F238E27FC236}">
                <a16:creationId xmlns:a16="http://schemas.microsoft.com/office/drawing/2014/main" id="{3DAE2EA1-6739-4FDB-8243-73B19DDFFADE}"/>
              </a:ext>
            </a:extLst>
          </p:cNvPr>
          <p:cNvSpPr/>
          <p:nvPr/>
        </p:nvSpPr>
        <p:spPr>
          <a:xfrm>
            <a:off x="3703160" y="3381600"/>
            <a:ext cx="98416" cy="36812"/>
          </a:xfrm>
          <a:custGeom>
            <a:avLst/>
            <a:gdLst/>
            <a:ahLst/>
            <a:cxnLst/>
            <a:rect l="l" t="t" r="r" b="b"/>
            <a:pathLst>
              <a:path w="6065" h="2393" extrusionOk="0">
                <a:moveTo>
                  <a:pt x="525" y="1"/>
                </a:moveTo>
                <a:cubicBezTo>
                  <a:pt x="134" y="1"/>
                  <a:pt x="0" y="613"/>
                  <a:pt x="441" y="751"/>
                </a:cubicBezTo>
                <a:cubicBezTo>
                  <a:pt x="472" y="766"/>
                  <a:pt x="502" y="774"/>
                  <a:pt x="536" y="774"/>
                </a:cubicBezTo>
                <a:cubicBezTo>
                  <a:pt x="570" y="774"/>
                  <a:pt x="608" y="766"/>
                  <a:pt x="654" y="751"/>
                </a:cubicBezTo>
                <a:lnTo>
                  <a:pt x="1171" y="751"/>
                </a:lnTo>
                <a:lnTo>
                  <a:pt x="1870" y="2119"/>
                </a:lnTo>
                <a:cubicBezTo>
                  <a:pt x="1961" y="2271"/>
                  <a:pt x="2113" y="2362"/>
                  <a:pt x="2295" y="2362"/>
                </a:cubicBezTo>
                <a:lnTo>
                  <a:pt x="4028" y="2392"/>
                </a:lnTo>
                <a:cubicBezTo>
                  <a:pt x="4210" y="2392"/>
                  <a:pt x="4362" y="2271"/>
                  <a:pt x="4454" y="2119"/>
                </a:cubicBezTo>
                <a:lnTo>
                  <a:pt x="5153" y="781"/>
                </a:lnTo>
                <a:lnTo>
                  <a:pt x="5548" y="781"/>
                </a:lnTo>
                <a:cubicBezTo>
                  <a:pt x="5580" y="792"/>
                  <a:pt x="5613" y="797"/>
                  <a:pt x="5647" y="797"/>
                </a:cubicBezTo>
                <a:cubicBezTo>
                  <a:pt x="5801" y="797"/>
                  <a:pt x="5954" y="688"/>
                  <a:pt x="6004" y="538"/>
                </a:cubicBezTo>
                <a:cubicBezTo>
                  <a:pt x="6064" y="325"/>
                  <a:pt x="5943" y="113"/>
                  <a:pt x="5730" y="52"/>
                </a:cubicBezTo>
                <a:cubicBezTo>
                  <a:pt x="5700" y="37"/>
                  <a:pt x="5669" y="29"/>
                  <a:pt x="5639" y="29"/>
                </a:cubicBezTo>
                <a:cubicBezTo>
                  <a:pt x="5609" y="29"/>
                  <a:pt x="5578" y="37"/>
                  <a:pt x="5548" y="52"/>
                </a:cubicBezTo>
                <a:lnTo>
                  <a:pt x="5517" y="82"/>
                </a:lnTo>
                <a:lnTo>
                  <a:pt x="654" y="22"/>
                </a:lnTo>
                <a:cubicBezTo>
                  <a:pt x="609" y="7"/>
                  <a:pt x="566" y="1"/>
                  <a:pt x="525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3837;p72">
            <a:extLst>
              <a:ext uri="{FF2B5EF4-FFF2-40B4-BE49-F238E27FC236}">
                <a16:creationId xmlns:a16="http://schemas.microsoft.com/office/drawing/2014/main" id="{7F80C28D-BE9E-4007-B02F-C59821F9C676}"/>
              </a:ext>
            </a:extLst>
          </p:cNvPr>
          <p:cNvSpPr/>
          <p:nvPr/>
        </p:nvSpPr>
        <p:spPr>
          <a:xfrm>
            <a:off x="3660499" y="3164316"/>
            <a:ext cx="71040" cy="112511"/>
          </a:xfrm>
          <a:custGeom>
            <a:avLst/>
            <a:gdLst/>
            <a:ahLst/>
            <a:cxnLst/>
            <a:rect l="l" t="t" r="r" b="b"/>
            <a:pathLst>
              <a:path w="4378" h="7314" extrusionOk="0">
                <a:moveTo>
                  <a:pt x="4122" y="1"/>
                </a:moveTo>
                <a:cubicBezTo>
                  <a:pt x="4073" y="1"/>
                  <a:pt x="4017" y="4"/>
                  <a:pt x="3952" y="13"/>
                </a:cubicBezTo>
                <a:cubicBezTo>
                  <a:pt x="3587" y="43"/>
                  <a:pt x="3253" y="134"/>
                  <a:pt x="2949" y="286"/>
                </a:cubicBezTo>
                <a:cubicBezTo>
                  <a:pt x="2462" y="499"/>
                  <a:pt x="2006" y="772"/>
                  <a:pt x="1642" y="1137"/>
                </a:cubicBezTo>
                <a:lnTo>
                  <a:pt x="487" y="2687"/>
                </a:lnTo>
                <a:cubicBezTo>
                  <a:pt x="243" y="3265"/>
                  <a:pt x="61" y="3903"/>
                  <a:pt x="31" y="4542"/>
                </a:cubicBezTo>
                <a:cubicBezTo>
                  <a:pt x="0" y="5058"/>
                  <a:pt x="61" y="5575"/>
                  <a:pt x="183" y="6092"/>
                </a:cubicBezTo>
                <a:cubicBezTo>
                  <a:pt x="274" y="6426"/>
                  <a:pt x="395" y="6760"/>
                  <a:pt x="578" y="7034"/>
                </a:cubicBezTo>
                <a:cubicBezTo>
                  <a:pt x="684" y="7220"/>
                  <a:pt x="791" y="7313"/>
                  <a:pt x="836" y="7313"/>
                </a:cubicBezTo>
                <a:cubicBezTo>
                  <a:pt x="842" y="7313"/>
                  <a:pt x="848" y="7311"/>
                  <a:pt x="851" y="7308"/>
                </a:cubicBezTo>
                <a:cubicBezTo>
                  <a:pt x="973" y="7277"/>
                  <a:pt x="791" y="6791"/>
                  <a:pt x="699" y="6000"/>
                </a:cubicBezTo>
                <a:cubicBezTo>
                  <a:pt x="456" y="3903"/>
                  <a:pt x="1429" y="1867"/>
                  <a:pt x="3192" y="772"/>
                </a:cubicBezTo>
                <a:cubicBezTo>
                  <a:pt x="3861" y="347"/>
                  <a:pt x="4377" y="165"/>
                  <a:pt x="4347" y="73"/>
                </a:cubicBezTo>
                <a:cubicBezTo>
                  <a:pt x="4325" y="29"/>
                  <a:pt x="4254" y="1"/>
                  <a:pt x="412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3838;p72">
            <a:extLst>
              <a:ext uri="{FF2B5EF4-FFF2-40B4-BE49-F238E27FC236}">
                <a16:creationId xmlns:a16="http://schemas.microsoft.com/office/drawing/2014/main" id="{99B155D5-9F5E-4888-B7B7-E943F05C1719}"/>
              </a:ext>
            </a:extLst>
          </p:cNvPr>
          <p:cNvSpPr/>
          <p:nvPr/>
        </p:nvSpPr>
        <p:spPr>
          <a:xfrm>
            <a:off x="3742866" y="3157486"/>
            <a:ext cx="26644" cy="12167"/>
          </a:xfrm>
          <a:custGeom>
            <a:avLst/>
            <a:gdLst/>
            <a:ahLst/>
            <a:cxnLst/>
            <a:rect l="l" t="t" r="r" b="b"/>
            <a:pathLst>
              <a:path w="1642" h="791" extrusionOk="0">
                <a:moveTo>
                  <a:pt x="821" y="1"/>
                </a:moveTo>
                <a:cubicBezTo>
                  <a:pt x="608" y="1"/>
                  <a:pt x="396" y="31"/>
                  <a:pt x="213" y="153"/>
                </a:cubicBezTo>
                <a:cubicBezTo>
                  <a:pt x="92" y="213"/>
                  <a:pt x="0" y="335"/>
                  <a:pt x="0" y="457"/>
                </a:cubicBezTo>
                <a:cubicBezTo>
                  <a:pt x="61" y="669"/>
                  <a:pt x="396" y="791"/>
                  <a:pt x="821" y="791"/>
                </a:cubicBezTo>
                <a:lnTo>
                  <a:pt x="1642" y="487"/>
                </a:lnTo>
                <a:cubicBezTo>
                  <a:pt x="1642" y="365"/>
                  <a:pt x="1581" y="244"/>
                  <a:pt x="1429" y="153"/>
                </a:cubicBezTo>
                <a:cubicBezTo>
                  <a:pt x="1247" y="61"/>
                  <a:pt x="1034" y="1"/>
                  <a:pt x="82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3839;p72">
            <a:extLst>
              <a:ext uri="{FF2B5EF4-FFF2-40B4-BE49-F238E27FC236}">
                <a16:creationId xmlns:a16="http://schemas.microsoft.com/office/drawing/2014/main" id="{DE9ABDE5-4335-4E39-B624-0576AB24B395}"/>
              </a:ext>
            </a:extLst>
          </p:cNvPr>
          <p:cNvSpPr/>
          <p:nvPr/>
        </p:nvSpPr>
        <p:spPr>
          <a:xfrm>
            <a:off x="3735954" y="3411719"/>
            <a:ext cx="37500" cy="5292"/>
          </a:xfrm>
          <a:custGeom>
            <a:avLst/>
            <a:gdLst/>
            <a:ahLst/>
            <a:cxnLst/>
            <a:rect l="l" t="t" r="r" b="b"/>
            <a:pathLst>
              <a:path w="2311" h="344" extrusionOk="0">
                <a:moveTo>
                  <a:pt x="1304" y="1"/>
                </a:moveTo>
                <a:cubicBezTo>
                  <a:pt x="1254" y="1"/>
                  <a:pt x="1204" y="3"/>
                  <a:pt x="1156" y="9"/>
                </a:cubicBezTo>
                <a:cubicBezTo>
                  <a:pt x="882" y="9"/>
                  <a:pt x="578" y="70"/>
                  <a:pt x="335" y="161"/>
                </a:cubicBezTo>
                <a:cubicBezTo>
                  <a:pt x="214" y="191"/>
                  <a:pt x="92" y="252"/>
                  <a:pt x="1" y="343"/>
                </a:cubicBezTo>
                <a:cubicBezTo>
                  <a:pt x="31" y="343"/>
                  <a:pt x="122" y="282"/>
                  <a:pt x="335" y="222"/>
                </a:cubicBezTo>
                <a:cubicBezTo>
                  <a:pt x="609" y="130"/>
                  <a:pt x="882" y="70"/>
                  <a:pt x="1156" y="70"/>
                </a:cubicBezTo>
                <a:cubicBezTo>
                  <a:pt x="1429" y="70"/>
                  <a:pt x="1733" y="100"/>
                  <a:pt x="1977" y="191"/>
                </a:cubicBezTo>
                <a:cubicBezTo>
                  <a:pt x="2189" y="252"/>
                  <a:pt x="2311" y="282"/>
                  <a:pt x="2311" y="282"/>
                </a:cubicBezTo>
                <a:cubicBezTo>
                  <a:pt x="2220" y="222"/>
                  <a:pt x="2098" y="161"/>
                  <a:pt x="2007" y="130"/>
                </a:cubicBezTo>
                <a:cubicBezTo>
                  <a:pt x="1782" y="55"/>
                  <a:pt x="1536" y="1"/>
                  <a:pt x="1304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3840;p72">
            <a:extLst>
              <a:ext uri="{FF2B5EF4-FFF2-40B4-BE49-F238E27FC236}">
                <a16:creationId xmlns:a16="http://schemas.microsoft.com/office/drawing/2014/main" id="{26386470-A4D5-481C-B572-11C86FBC3F8F}"/>
              </a:ext>
            </a:extLst>
          </p:cNvPr>
          <p:cNvSpPr/>
          <p:nvPr/>
        </p:nvSpPr>
        <p:spPr>
          <a:xfrm>
            <a:off x="3723135" y="3392799"/>
            <a:ext cx="63641" cy="1646"/>
          </a:xfrm>
          <a:custGeom>
            <a:avLst/>
            <a:gdLst/>
            <a:ahLst/>
            <a:cxnLst/>
            <a:rect l="l" t="t" r="r" b="b"/>
            <a:pathLst>
              <a:path w="3922" h="107" extrusionOk="0">
                <a:moveTo>
                  <a:pt x="563" y="0"/>
                </a:moveTo>
                <a:cubicBezTo>
                  <a:pt x="213" y="0"/>
                  <a:pt x="1" y="8"/>
                  <a:pt x="1" y="23"/>
                </a:cubicBezTo>
                <a:cubicBezTo>
                  <a:pt x="1" y="53"/>
                  <a:pt x="852" y="53"/>
                  <a:pt x="1946" y="84"/>
                </a:cubicBezTo>
                <a:cubicBezTo>
                  <a:pt x="2493" y="99"/>
                  <a:pt x="2987" y="107"/>
                  <a:pt x="3344" y="107"/>
                </a:cubicBezTo>
                <a:cubicBezTo>
                  <a:pt x="3701" y="107"/>
                  <a:pt x="3922" y="99"/>
                  <a:pt x="3922" y="84"/>
                </a:cubicBezTo>
                <a:cubicBezTo>
                  <a:pt x="3922" y="53"/>
                  <a:pt x="3040" y="53"/>
                  <a:pt x="1946" y="23"/>
                </a:cubicBezTo>
                <a:cubicBezTo>
                  <a:pt x="1399" y="8"/>
                  <a:pt x="912" y="0"/>
                  <a:pt x="563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3841;p72">
            <a:extLst>
              <a:ext uri="{FF2B5EF4-FFF2-40B4-BE49-F238E27FC236}">
                <a16:creationId xmlns:a16="http://schemas.microsoft.com/office/drawing/2014/main" id="{0107A8AB-8C23-4C45-8676-B5E0DD1FDFB7}"/>
              </a:ext>
            </a:extLst>
          </p:cNvPr>
          <p:cNvSpPr/>
          <p:nvPr/>
        </p:nvSpPr>
        <p:spPr>
          <a:xfrm>
            <a:off x="3728554" y="3402967"/>
            <a:ext cx="53289" cy="954"/>
          </a:xfrm>
          <a:custGeom>
            <a:avLst/>
            <a:gdLst/>
            <a:ahLst/>
            <a:cxnLst/>
            <a:rect l="l" t="t" r="r" b="b"/>
            <a:pathLst>
              <a:path w="3284" h="62" extrusionOk="0">
                <a:moveTo>
                  <a:pt x="1" y="0"/>
                </a:moveTo>
                <a:cubicBezTo>
                  <a:pt x="153" y="31"/>
                  <a:pt x="305" y="61"/>
                  <a:pt x="457" y="61"/>
                </a:cubicBezTo>
                <a:lnTo>
                  <a:pt x="1642" y="61"/>
                </a:lnTo>
                <a:cubicBezTo>
                  <a:pt x="2098" y="61"/>
                  <a:pt x="2493" y="31"/>
                  <a:pt x="2797" y="31"/>
                </a:cubicBezTo>
                <a:cubicBezTo>
                  <a:pt x="2949" y="31"/>
                  <a:pt x="3101" y="31"/>
                  <a:pt x="3284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3842;p72">
            <a:extLst>
              <a:ext uri="{FF2B5EF4-FFF2-40B4-BE49-F238E27FC236}">
                <a16:creationId xmlns:a16="http://schemas.microsoft.com/office/drawing/2014/main" id="{2DB670EE-6F64-4CA6-85D1-E0DC2BE9AE24}"/>
              </a:ext>
            </a:extLst>
          </p:cNvPr>
          <p:cNvSpPr/>
          <p:nvPr/>
        </p:nvSpPr>
        <p:spPr>
          <a:xfrm>
            <a:off x="3918943" y="3913556"/>
            <a:ext cx="43422" cy="166474"/>
          </a:xfrm>
          <a:custGeom>
            <a:avLst/>
            <a:gdLst/>
            <a:ahLst/>
            <a:cxnLst/>
            <a:rect l="l" t="t" r="r" b="b"/>
            <a:pathLst>
              <a:path w="2676" h="10822" extrusionOk="0">
                <a:moveTo>
                  <a:pt x="2675" y="0"/>
                </a:moveTo>
                <a:lnTo>
                  <a:pt x="2675" y="0"/>
                </a:lnTo>
                <a:cubicBezTo>
                  <a:pt x="2615" y="122"/>
                  <a:pt x="2554" y="274"/>
                  <a:pt x="2523" y="426"/>
                </a:cubicBezTo>
                <a:cubicBezTo>
                  <a:pt x="2432" y="669"/>
                  <a:pt x="2280" y="1064"/>
                  <a:pt x="2098" y="1550"/>
                </a:cubicBezTo>
                <a:cubicBezTo>
                  <a:pt x="1733" y="2523"/>
                  <a:pt x="1065" y="3769"/>
                  <a:pt x="548" y="5289"/>
                </a:cubicBezTo>
                <a:cubicBezTo>
                  <a:pt x="92" y="6566"/>
                  <a:pt x="1" y="7964"/>
                  <a:pt x="305" y="9301"/>
                </a:cubicBezTo>
                <a:cubicBezTo>
                  <a:pt x="426" y="9727"/>
                  <a:pt x="578" y="10092"/>
                  <a:pt x="821" y="10456"/>
                </a:cubicBezTo>
                <a:cubicBezTo>
                  <a:pt x="882" y="10578"/>
                  <a:pt x="1004" y="10700"/>
                  <a:pt x="1095" y="10821"/>
                </a:cubicBezTo>
                <a:cubicBezTo>
                  <a:pt x="821" y="10335"/>
                  <a:pt x="578" y="9818"/>
                  <a:pt x="426" y="9301"/>
                </a:cubicBezTo>
                <a:cubicBezTo>
                  <a:pt x="153" y="7964"/>
                  <a:pt x="274" y="6627"/>
                  <a:pt x="730" y="5350"/>
                </a:cubicBezTo>
                <a:cubicBezTo>
                  <a:pt x="1216" y="3891"/>
                  <a:pt x="1885" y="2584"/>
                  <a:pt x="2220" y="1611"/>
                </a:cubicBezTo>
                <a:cubicBezTo>
                  <a:pt x="2372" y="1216"/>
                  <a:pt x="2493" y="821"/>
                  <a:pt x="2584" y="426"/>
                </a:cubicBezTo>
                <a:cubicBezTo>
                  <a:pt x="2645" y="274"/>
                  <a:pt x="2645" y="152"/>
                  <a:pt x="2675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3843;p72">
            <a:extLst>
              <a:ext uri="{FF2B5EF4-FFF2-40B4-BE49-F238E27FC236}">
                <a16:creationId xmlns:a16="http://schemas.microsoft.com/office/drawing/2014/main" id="{58B1F324-3604-4D62-AEC5-D52220735140}"/>
              </a:ext>
            </a:extLst>
          </p:cNvPr>
          <p:cNvSpPr/>
          <p:nvPr/>
        </p:nvSpPr>
        <p:spPr>
          <a:xfrm>
            <a:off x="4362355" y="3928985"/>
            <a:ext cx="50822" cy="301597"/>
          </a:xfrm>
          <a:custGeom>
            <a:avLst/>
            <a:gdLst/>
            <a:ahLst/>
            <a:cxnLst/>
            <a:rect l="l" t="t" r="r" b="b"/>
            <a:pathLst>
              <a:path w="3132" h="19606" extrusionOk="0">
                <a:moveTo>
                  <a:pt x="31" y="0"/>
                </a:moveTo>
                <a:cubicBezTo>
                  <a:pt x="0" y="61"/>
                  <a:pt x="0" y="122"/>
                  <a:pt x="31" y="183"/>
                </a:cubicBezTo>
                <a:cubicBezTo>
                  <a:pt x="31" y="335"/>
                  <a:pt x="61" y="517"/>
                  <a:pt x="92" y="760"/>
                </a:cubicBezTo>
                <a:cubicBezTo>
                  <a:pt x="183" y="1277"/>
                  <a:pt x="304" y="2006"/>
                  <a:pt x="426" y="2858"/>
                </a:cubicBezTo>
                <a:cubicBezTo>
                  <a:pt x="699" y="4681"/>
                  <a:pt x="1095" y="7113"/>
                  <a:pt x="1551" y="9788"/>
                </a:cubicBezTo>
                <a:cubicBezTo>
                  <a:pt x="1976" y="12493"/>
                  <a:pt x="2371" y="14925"/>
                  <a:pt x="2645" y="16748"/>
                </a:cubicBezTo>
                <a:cubicBezTo>
                  <a:pt x="2797" y="17599"/>
                  <a:pt x="2918" y="18298"/>
                  <a:pt x="2979" y="18846"/>
                </a:cubicBezTo>
                <a:cubicBezTo>
                  <a:pt x="3040" y="19058"/>
                  <a:pt x="3040" y="19271"/>
                  <a:pt x="3070" y="19423"/>
                </a:cubicBezTo>
                <a:cubicBezTo>
                  <a:pt x="3070" y="19484"/>
                  <a:pt x="3101" y="19545"/>
                  <a:pt x="3131" y="19605"/>
                </a:cubicBezTo>
                <a:cubicBezTo>
                  <a:pt x="3131" y="19545"/>
                  <a:pt x="3131" y="19484"/>
                  <a:pt x="3131" y="19393"/>
                </a:cubicBezTo>
                <a:cubicBezTo>
                  <a:pt x="3101" y="19241"/>
                  <a:pt x="3101" y="19058"/>
                  <a:pt x="3070" y="18815"/>
                </a:cubicBezTo>
                <a:cubicBezTo>
                  <a:pt x="3010" y="18329"/>
                  <a:pt x="2918" y="17599"/>
                  <a:pt x="2797" y="16718"/>
                </a:cubicBezTo>
                <a:cubicBezTo>
                  <a:pt x="2554" y="14925"/>
                  <a:pt x="2189" y="12493"/>
                  <a:pt x="1733" y="9757"/>
                </a:cubicBezTo>
                <a:cubicBezTo>
                  <a:pt x="1307" y="7052"/>
                  <a:pt x="882" y="4620"/>
                  <a:pt x="578" y="2858"/>
                </a:cubicBezTo>
                <a:cubicBezTo>
                  <a:pt x="396" y="1976"/>
                  <a:pt x="274" y="1277"/>
                  <a:pt x="183" y="760"/>
                </a:cubicBezTo>
                <a:cubicBezTo>
                  <a:pt x="152" y="517"/>
                  <a:pt x="92" y="335"/>
                  <a:pt x="61" y="183"/>
                </a:cubicBezTo>
                <a:cubicBezTo>
                  <a:pt x="61" y="122"/>
                  <a:pt x="31" y="61"/>
                  <a:pt x="3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3844;p72">
            <a:extLst>
              <a:ext uri="{FF2B5EF4-FFF2-40B4-BE49-F238E27FC236}">
                <a16:creationId xmlns:a16="http://schemas.microsoft.com/office/drawing/2014/main" id="{4E1F6331-015B-4B36-A7F8-749AA8EDB37E}"/>
              </a:ext>
            </a:extLst>
          </p:cNvPr>
          <p:cNvSpPr/>
          <p:nvPr/>
        </p:nvSpPr>
        <p:spPr>
          <a:xfrm>
            <a:off x="3841022" y="3974810"/>
            <a:ext cx="7416" cy="110818"/>
          </a:xfrm>
          <a:custGeom>
            <a:avLst/>
            <a:gdLst/>
            <a:ahLst/>
            <a:cxnLst/>
            <a:rect l="l" t="t" r="r" b="b"/>
            <a:pathLst>
              <a:path w="457" h="7204" extrusionOk="0">
                <a:moveTo>
                  <a:pt x="213" y="0"/>
                </a:moveTo>
                <a:cubicBezTo>
                  <a:pt x="183" y="334"/>
                  <a:pt x="183" y="699"/>
                  <a:pt x="213" y="1064"/>
                </a:cubicBezTo>
                <a:cubicBezTo>
                  <a:pt x="213" y="1702"/>
                  <a:pt x="243" y="2614"/>
                  <a:pt x="213" y="3617"/>
                </a:cubicBezTo>
                <a:cubicBezTo>
                  <a:pt x="183" y="4590"/>
                  <a:pt x="122" y="5502"/>
                  <a:pt x="61" y="6140"/>
                </a:cubicBezTo>
                <a:cubicBezTo>
                  <a:pt x="0" y="6505"/>
                  <a:pt x="0" y="6839"/>
                  <a:pt x="0" y="7204"/>
                </a:cubicBezTo>
                <a:cubicBezTo>
                  <a:pt x="122" y="6870"/>
                  <a:pt x="183" y="6505"/>
                  <a:pt x="213" y="6170"/>
                </a:cubicBezTo>
                <a:cubicBezTo>
                  <a:pt x="334" y="5319"/>
                  <a:pt x="395" y="4468"/>
                  <a:pt x="426" y="3617"/>
                </a:cubicBezTo>
                <a:cubicBezTo>
                  <a:pt x="456" y="2766"/>
                  <a:pt x="426" y="1885"/>
                  <a:pt x="365" y="1034"/>
                </a:cubicBezTo>
                <a:cubicBezTo>
                  <a:pt x="334" y="699"/>
                  <a:pt x="304" y="334"/>
                  <a:pt x="213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3845;p72">
            <a:extLst>
              <a:ext uri="{FF2B5EF4-FFF2-40B4-BE49-F238E27FC236}">
                <a16:creationId xmlns:a16="http://schemas.microsoft.com/office/drawing/2014/main" id="{C8E6C84D-1E60-48FE-B2B1-27C60D0C04C0}"/>
              </a:ext>
            </a:extLst>
          </p:cNvPr>
          <p:cNvSpPr/>
          <p:nvPr/>
        </p:nvSpPr>
        <p:spPr>
          <a:xfrm>
            <a:off x="4412172" y="4229352"/>
            <a:ext cx="55756" cy="40042"/>
          </a:xfrm>
          <a:custGeom>
            <a:avLst/>
            <a:gdLst/>
            <a:ahLst/>
            <a:cxnLst/>
            <a:rect l="l" t="t" r="r" b="b"/>
            <a:pathLst>
              <a:path w="3436" h="2603" extrusionOk="0">
                <a:moveTo>
                  <a:pt x="434" y="1"/>
                </a:moveTo>
                <a:cubicBezTo>
                  <a:pt x="282" y="1"/>
                  <a:pt x="135" y="22"/>
                  <a:pt x="0" y="79"/>
                </a:cubicBezTo>
                <a:cubicBezTo>
                  <a:pt x="0" y="110"/>
                  <a:pt x="274" y="79"/>
                  <a:pt x="669" y="140"/>
                </a:cubicBezTo>
                <a:cubicBezTo>
                  <a:pt x="1186" y="231"/>
                  <a:pt x="1703" y="444"/>
                  <a:pt x="2128" y="748"/>
                </a:cubicBezTo>
                <a:cubicBezTo>
                  <a:pt x="2554" y="1083"/>
                  <a:pt x="2918" y="1508"/>
                  <a:pt x="3131" y="1994"/>
                </a:cubicBezTo>
                <a:cubicBezTo>
                  <a:pt x="3313" y="2359"/>
                  <a:pt x="3374" y="2602"/>
                  <a:pt x="3405" y="2602"/>
                </a:cubicBezTo>
                <a:cubicBezTo>
                  <a:pt x="3435" y="2359"/>
                  <a:pt x="3374" y="2116"/>
                  <a:pt x="3283" y="1903"/>
                </a:cubicBezTo>
                <a:cubicBezTo>
                  <a:pt x="2827" y="839"/>
                  <a:pt x="1824" y="110"/>
                  <a:pt x="699" y="19"/>
                </a:cubicBezTo>
                <a:cubicBezTo>
                  <a:pt x="610" y="8"/>
                  <a:pt x="521" y="1"/>
                  <a:pt x="43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3846;p72">
            <a:extLst>
              <a:ext uri="{FF2B5EF4-FFF2-40B4-BE49-F238E27FC236}">
                <a16:creationId xmlns:a16="http://schemas.microsoft.com/office/drawing/2014/main" id="{E89EF14F-480A-46DC-897B-BCF6EB8937A4}"/>
              </a:ext>
            </a:extLst>
          </p:cNvPr>
          <p:cNvSpPr/>
          <p:nvPr/>
        </p:nvSpPr>
        <p:spPr>
          <a:xfrm>
            <a:off x="4396383" y="4253949"/>
            <a:ext cx="37500" cy="32735"/>
          </a:xfrm>
          <a:custGeom>
            <a:avLst/>
            <a:gdLst/>
            <a:ahLst/>
            <a:cxnLst/>
            <a:rect l="l" t="t" r="r" b="b"/>
            <a:pathLst>
              <a:path w="2311" h="2128" extrusionOk="0">
                <a:moveTo>
                  <a:pt x="1" y="0"/>
                </a:moveTo>
                <a:cubicBezTo>
                  <a:pt x="457" y="274"/>
                  <a:pt x="913" y="547"/>
                  <a:pt x="1308" y="882"/>
                </a:cubicBezTo>
                <a:cubicBezTo>
                  <a:pt x="1672" y="1277"/>
                  <a:pt x="2007" y="1672"/>
                  <a:pt x="2311" y="2128"/>
                </a:cubicBezTo>
                <a:cubicBezTo>
                  <a:pt x="1976" y="1034"/>
                  <a:pt x="1095" y="243"/>
                  <a:pt x="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3847;p72">
            <a:extLst>
              <a:ext uri="{FF2B5EF4-FFF2-40B4-BE49-F238E27FC236}">
                <a16:creationId xmlns:a16="http://schemas.microsoft.com/office/drawing/2014/main" id="{60A9F90E-E7F9-4414-9923-DEA84041323A}"/>
              </a:ext>
            </a:extLst>
          </p:cNvPr>
          <p:cNvSpPr/>
          <p:nvPr/>
        </p:nvSpPr>
        <p:spPr>
          <a:xfrm>
            <a:off x="4319939" y="4254334"/>
            <a:ext cx="77450" cy="32350"/>
          </a:xfrm>
          <a:custGeom>
            <a:avLst/>
            <a:gdLst/>
            <a:ahLst/>
            <a:cxnLst/>
            <a:rect l="l" t="t" r="r" b="b"/>
            <a:pathLst>
              <a:path w="4773" h="2103" extrusionOk="0">
                <a:moveTo>
                  <a:pt x="4759" y="1"/>
                </a:moveTo>
                <a:cubicBezTo>
                  <a:pt x="4627" y="1"/>
                  <a:pt x="3608" y="493"/>
                  <a:pt x="2371" y="1039"/>
                </a:cubicBezTo>
                <a:cubicBezTo>
                  <a:pt x="1064" y="1617"/>
                  <a:pt x="0" y="2042"/>
                  <a:pt x="0" y="2103"/>
                </a:cubicBezTo>
                <a:cubicBezTo>
                  <a:pt x="851" y="1890"/>
                  <a:pt x="1672" y="1586"/>
                  <a:pt x="2462" y="1221"/>
                </a:cubicBezTo>
                <a:cubicBezTo>
                  <a:pt x="3283" y="887"/>
                  <a:pt x="4043" y="492"/>
                  <a:pt x="4772" y="6"/>
                </a:cubicBezTo>
                <a:cubicBezTo>
                  <a:pt x="4771" y="2"/>
                  <a:pt x="4766" y="1"/>
                  <a:pt x="475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3848;p72">
            <a:extLst>
              <a:ext uri="{FF2B5EF4-FFF2-40B4-BE49-F238E27FC236}">
                <a16:creationId xmlns:a16="http://schemas.microsoft.com/office/drawing/2014/main" id="{08C84413-C6EB-47C2-9EE3-D4C8179E8159}"/>
              </a:ext>
            </a:extLst>
          </p:cNvPr>
          <p:cNvSpPr/>
          <p:nvPr/>
        </p:nvSpPr>
        <p:spPr>
          <a:xfrm>
            <a:off x="3720668" y="4040265"/>
            <a:ext cx="758099" cy="416153"/>
          </a:xfrm>
          <a:custGeom>
            <a:avLst/>
            <a:gdLst/>
            <a:ahLst/>
            <a:cxnLst/>
            <a:rect l="l" t="t" r="r" b="b"/>
            <a:pathLst>
              <a:path w="46719" h="27053" extrusionOk="0">
                <a:moveTo>
                  <a:pt x="1" y="0"/>
                </a:moveTo>
                <a:cubicBezTo>
                  <a:pt x="1" y="1"/>
                  <a:pt x="5372" y="25658"/>
                  <a:pt x="5441" y="25658"/>
                </a:cubicBezTo>
                <a:cubicBezTo>
                  <a:pt x="5441" y="25658"/>
                  <a:pt x="5441" y="25656"/>
                  <a:pt x="5441" y="25654"/>
                </a:cubicBezTo>
                <a:cubicBezTo>
                  <a:pt x="5441" y="25621"/>
                  <a:pt x="5708" y="25606"/>
                  <a:pt x="6194" y="25606"/>
                </a:cubicBezTo>
                <a:cubicBezTo>
                  <a:pt x="10643" y="25606"/>
                  <a:pt x="33465" y="26861"/>
                  <a:pt x="37904" y="27053"/>
                </a:cubicBezTo>
                <a:lnTo>
                  <a:pt x="38937" y="26809"/>
                </a:lnTo>
                <a:lnTo>
                  <a:pt x="46719" y="19636"/>
                </a:lnTo>
                <a:lnTo>
                  <a:pt x="37752" y="18907"/>
                </a:lnTo>
                <a:lnTo>
                  <a:pt x="34560" y="608"/>
                </a:lnTo>
                <a:lnTo>
                  <a:pt x="1" y="0"/>
                </a:ln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3849;p72">
            <a:extLst>
              <a:ext uri="{FF2B5EF4-FFF2-40B4-BE49-F238E27FC236}">
                <a16:creationId xmlns:a16="http://schemas.microsoft.com/office/drawing/2014/main" id="{92E7A1B0-3E6D-457A-AB73-193598DD8F35}"/>
              </a:ext>
            </a:extLst>
          </p:cNvPr>
          <p:cNvSpPr/>
          <p:nvPr/>
        </p:nvSpPr>
        <p:spPr>
          <a:xfrm>
            <a:off x="4280475" y="4050079"/>
            <a:ext cx="73021" cy="402601"/>
          </a:xfrm>
          <a:custGeom>
            <a:avLst/>
            <a:gdLst/>
            <a:ahLst/>
            <a:cxnLst/>
            <a:rect l="l" t="t" r="r" b="b"/>
            <a:pathLst>
              <a:path w="4500" h="26172" extrusionOk="0">
                <a:moveTo>
                  <a:pt x="61" y="1"/>
                </a:moveTo>
                <a:cubicBezTo>
                  <a:pt x="1" y="1"/>
                  <a:pt x="943" y="5867"/>
                  <a:pt x="2159" y="13101"/>
                </a:cubicBezTo>
                <a:cubicBezTo>
                  <a:pt x="3344" y="20335"/>
                  <a:pt x="4378" y="26171"/>
                  <a:pt x="4438" y="26171"/>
                </a:cubicBezTo>
                <a:cubicBezTo>
                  <a:pt x="4499" y="26141"/>
                  <a:pt x="3557" y="20275"/>
                  <a:pt x="2341" y="13071"/>
                </a:cubicBezTo>
                <a:cubicBezTo>
                  <a:pt x="1156" y="5837"/>
                  <a:pt x="122" y="1"/>
                  <a:pt x="61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3850;p72">
            <a:extLst>
              <a:ext uri="{FF2B5EF4-FFF2-40B4-BE49-F238E27FC236}">
                <a16:creationId xmlns:a16="http://schemas.microsoft.com/office/drawing/2014/main" id="{A73EC362-34E2-49EF-AE39-8DE8DFB7C39C}"/>
              </a:ext>
            </a:extLst>
          </p:cNvPr>
          <p:cNvSpPr/>
          <p:nvPr/>
        </p:nvSpPr>
        <p:spPr>
          <a:xfrm>
            <a:off x="4266179" y="4050556"/>
            <a:ext cx="69564" cy="405863"/>
          </a:xfrm>
          <a:custGeom>
            <a:avLst/>
            <a:gdLst/>
            <a:ahLst/>
            <a:cxnLst/>
            <a:rect l="l" t="t" r="r" b="b"/>
            <a:pathLst>
              <a:path w="4287" h="26384" extrusionOk="0">
                <a:moveTo>
                  <a:pt x="1034" y="0"/>
                </a:moveTo>
                <a:lnTo>
                  <a:pt x="1034" y="0"/>
                </a:lnTo>
                <a:cubicBezTo>
                  <a:pt x="973" y="61"/>
                  <a:pt x="882" y="122"/>
                  <a:pt x="821" y="183"/>
                </a:cubicBezTo>
                <a:cubicBezTo>
                  <a:pt x="608" y="335"/>
                  <a:pt x="395" y="517"/>
                  <a:pt x="213" y="699"/>
                </a:cubicBezTo>
                <a:cubicBezTo>
                  <a:pt x="61" y="851"/>
                  <a:pt x="0" y="1064"/>
                  <a:pt x="31" y="1246"/>
                </a:cubicBezTo>
                <a:cubicBezTo>
                  <a:pt x="91" y="1459"/>
                  <a:pt x="91" y="1672"/>
                  <a:pt x="152" y="1915"/>
                </a:cubicBezTo>
                <a:cubicBezTo>
                  <a:pt x="213" y="2432"/>
                  <a:pt x="304" y="2949"/>
                  <a:pt x="395" y="3556"/>
                </a:cubicBezTo>
                <a:cubicBezTo>
                  <a:pt x="821" y="6019"/>
                  <a:pt x="1338" y="9332"/>
                  <a:pt x="1946" y="13040"/>
                </a:cubicBezTo>
                <a:cubicBezTo>
                  <a:pt x="2584" y="16718"/>
                  <a:pt x="3161" y="20061"/>
                  <a:pt x="3557" y="22493"/>
                </a:cubicBezTo>
                <a:cubicBezTo>
                  <a:pt x="3769" y="23709"/>
                  <a:pt x="3952" y="24681"/>
                  <a:pt x="4073" y="25380"/>
                </a:cubicBezTo>
                <a:lnTo>
                  <a:pt x="4225" y="26140"/>
                </a:lnTo>
                <a:cubicBezTo>
                  <a:pt x="4225" y="26232"/>
                  <a:pt x="4256" y="26292"/>
                  <a:pt x="4286" y="26384"/>
                </a:cubicBezTo>
                <a:cubicBezTo>
                  <a:pt x="4286" y="26292"/>
                  <a:pt x="4286" y="26201"/>
                  <a:pt x="4256" y="26110"/>
                </a:cubicBezTo>
                <a:cubicBezTo>
                  <a:pt x="4225" y="25928"/>
                  <a:pt x="4195" y="25654"/>
                  <a:pt x="4134" y="25350"/>
                </a:cubicBezTo>
                <a:cubicBezTo>
                  <a:pt x="4043" y="24651"/>
                  <a:pt x="3891" y="23648"/>
                  <a:pt x="3709" y="22463"/>
                </a:cubicBezTo>
                <a:cubicBezTo>
                  <a:pt x="3283" y="20031"/>
                  <a:pt x="2766" y="16687"/>
                  <a:pt x="2158" y="12979"/>
                </a:cubicBezTo>
                <a:cubicBezTo>
                  <a:pt x="1520" y="9301"/>
                  <a:pt x="942" y="5958"/>
                  <a:pt x="547" y="3526"/>
                </a:cubicBezTo>
                <a:cubicBezTo>
                  <a:pt x="426" y="2918"/>
                  <a:pt x="335" y="2371"/>
                  <a:pt x="243" y="1885"/>
                </a:cubicBezTo>
                <a:cubicBezTo>
                  <a:pt x="213" y="1672"/>
                  <a:pt x="183" y="1429"/>
                  <a:pt x="122" y="1216"/>
                </a:cubicBezTo>
                <a:cubicBezTo>
                  <a:pt x="61" y="1034"/>
                  <a:pt x="183" y="851"/>
                  <a:pt x="274" y="730"/>
                </a:cubicBezTo>
                <a:cubicBezTo>
                  <a:pt x="456" y="547"/>
                  <a:pt x="639" y="365"/>
                  <a:pt x="851" y="183"/>
                </a:cubicBezTo>
                <a:cubicBezTo>
                  <a:pt x="912" y="122"/>
                  <a:pt x="973" y="61"/>
                  <a:pt x="1034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3851;p72">
            <a:extLst>
              <a:ext uri="{FF2B5EF4-FFF2-40B4-BE49-F238E27FC236}">
                <a16:creationId xmlns:a16="http://schemas.microsoft.com/office/drawing/2014/main" id="{924518C5-E15D-43A2-9C0A-8DD8E7CAD967}"/>
              </a:ext>
            </a:extLst>
          </p:cNvPr>
          <p:cNvSpPr/>
          <p:nvPr/>
        </p:nvSpPr>
        <p:spPr>
          <a:xfrm>
            <a:off x="3725114" y="4056155"/>
            <a:ext cx="541569" cy="8907"/>
          </a:xfrm>
          <a:custGeom>
            <a:avLst/>
            <a:gdLst/>
            <a:ahLst/>
            <a:cxnLst/>
            <a:rect l="l" t="t" r="r" b="b"/>
            <a:pathLst>
              <a:path w="33375" h="579" extrusionOk="0">
                <a:moveTo>
                  <a:pt x="334" y="1"/>
                </a:moveTo>
                <a:cubicBezTo>
                  <a:pt x="122" y="31"/>
                  <a:pt x="0" y="31"/>
                  <a:pt x="0" y="31"/>
                </a:cubicBezTo>
                <a:lnTo>
                  <a:pt x="334" y="31"/>
                </a:lnTo>
                <a:lnTo>
                  <a:pt x="1307" y="62"/>
                </a:lnTo>
                <a:lnTo>
                  <a:pt x="4894" y="123"/>
                </a:lnTo>
                <a:lnTo>
                  <a:pt x="16687" y="305"/>
                </a:lnTo>
                <a:lnTo>
                  <a:pt x="28511" y="518"/>
                </a:lnTo>
                <a:lnTo>
                  <a:pt x="32068" y="578"/>
                </a:lnTo>
                <a:lnTo>
                  <a:pt x="33375" y="578"/>
                </a:lnTo>
                <a:cubicBezTo>
                  <a:pt x="33283" y="548"/>
                  <a:pt x="33162" y="548"/>
                  <a:pt x="33040" y="548"/>
                </a:cubicBezTo>
                <a:lnTo>
                  <a:pt x="32068" y="518"/>
                </a:lnTo>
                <a:lnTo>
                  <a:pt x="28511" y="396"/>
                </a:lnTo>
                <a:cubicBezTo>
                  <a:pt x="25472" y="305"/>
                  <a:pt x="21308" y="214"/>
                  <a:pt x="16687" y="123"/>
                </a:cubicBezTo>
                <a:cubicBezTo>
                  <a:pt x="12098" y="62"/>
                  <a:pt x="7933" y="1"/>
                  <a:pt x="4894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3852;p72">
            <a:extLst>
              <a:ext uri="{FF2B5EF4-FFF2-40B4-BE49-F238E27FC236}">
                <a16:creationId xmlns:a16="http://schemas.microsoft.com/office/drawing/2014/main" id="{6F53F00A-317D-435B-8C8C-2182A546F1B3}"/>
              </a:ext>
            </a:extLst>
          </p:cNvPr>
          <p:cNvSpPr/>
          <p:nvPr/>
        </p:nvSpPr>
        <p:spPr>
          <a:xfrm>
            <a:off x="4333261" y="4342785"/>
            <a:ext cx="113945" cy="83238"/>
          </a:xfrm>
          <a:custGeom>
            <a:avLst/>
            <a:gdLst/>
            <a:ahLst/>
            <a:cxnLst/>
            <a:rect l="l" t="t" r="r" b="b"/>
            <a:pathLst>
              <a:path w="7022" h="5411" extrusionOk="0">
                <a:moveTo>
                  <a:pt x="0" y="0"/>
                </a:moveTo>
                <a:cubicBezTo>
                  <a:pt x="152" y="31"/>
                  <a:pt x="334" y="61"/>
                  <a:pt x="517" y="92"/>
                </a:cubicBezTo>
                <a:lnTo>
                  <a:pt x="1945" y="183"/>
                </a:lnTo>
                <a:cubicBezTo>
                  <a:pt x="3106" y="270"/>
                  <a:pt x="4710" y="385"/>
                  <a:pt x="6519" y="501"/>
                </a:cubicBezTo>
                <a:lnTo>
                  <a:pt x="6519" y="501"/>
                </a:lnTo>
                <a:cubicBezTo>
                  <a:pt x="6464" y="549"/>
                  <a:pt x="6408" y="597"/>
                  <a:pt x="6353" y="639"/>
                </a:cubicBezTo>
                <a:cubicBezTo>
                  <a:pt x="4833" y="1946"/>
                  <a:pt x="3465" y="3131"/>
                  <a:pt x="2462" y="3982"/>
                </a:cubicBezTo>
                <a:lnTo>
                  <a:pt x="1307" y="5016"/>
                </a:lnTo>
                <a:cubicBezTo>
                  <a:pt x="1155" y="5137"/>
                  <a:pt x="1003" y="5259"/>
                  <a:pt x="882" y="5411"/>
                </a:cubicBezTo>
                <a:cubicBezTo>
                  <a:pt x="1064" y="5289"/>
                  <a:pt x="1216" y="5198"/>
                  <a:pt x="1337" y="5046"/>
                </a:cubicBezTo>
                <a:lnTo>
                  <a:pt x="2553" y="4073"/>
                </a:lnTo>
                <a:cubicBezTo>
                  <a:pt x="3556" y="3253"/>
                  <a:pt x="4955" y="2067"/>
                  <a:pt x="6474" y="791"/>
                </a:cubicBezTo>
                <a:cubicBezTo>
                  <a:pt x="6596" y="669"/>
                  <a:pt x="6717" y="578"/>
                  <a:pt x="6839" y="487"/>
                </a:cubicBezTo>
                <a:lnTo>
                  <a:pt x="7021" y="335"/>
                </a:lnTo>
                <a:lnTo>
                  <a:pt x="6778" y="335"/>
                </a:lnTo>
                <a:cubicBezTo>
                  <a:pt x="4894" y="213"/>
                  <a:pt x="3192" y="122"/>
                  <a:pt x="1976" y="61"/>
                </a:cubicBezTo>
                <a:lnTo>
                  <a:pt x="517" y="0"/>
                </a:ln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3853;p72">
            <a:extLst>
              <a:ext uri="{FF2B5EF4-FFF2-40B4-BE49-F238E27FC236}">
                <a16:creationId xmlns:a16="http://schemas.microsoft.com/office/drawing/2014/main" id="{CFF88BBE-DDD1-48F1-B598-922477A3CE64}"/>
              </a:ext>
            </a:extLst>
          </p:cNvPr>
          <p:cNvSpPr/>
          <p:nvPr/>
        </p:nvSpPr>
        <p:spPr>
          <a:xfrm>
            <a:off x="3938675" y="4362122"/>
            <a:ext cx="220489" cy="127432"/>
          </a:xfrm>
          <a:custGeom>
            <a:avLst/>
            <a:gdLst/>
            <a:ahLst/>
            <a:cxnLst/>
            <a:rect l="l" t="t" r="r" b="b"/>
            <a:pathLst>
              <a:path w="13588" h="8284" extrusionOk="0">
                <a:moveTo>
                  <a:pt x="1762" y="0"/>
                </a:moveTo>
                <a:cubicBezTo>
                  <a:pt x="1614" y="0"/>
                  <a:pt x="1520" y="20"/>
                  <a:pt x="1520" y="20"/>
                </a:cubicBezTo>
                <a:lnTo>
                  <a:pt x="1520" y="2391"/>
                </a:lnTo>
                <a:cubicBezTo>
                  <a:pt x="1411" y="1737"/>
                  <a:pt x="862" y="1278"/>
                  <a:pt x="224" y="1278"/>
                </a:cubicBezTo>
                <a:cubicBezTo>
                  <a:pt x="150" y="1278"/>
                  <a:pt x="76" y="1284"/>
                  <a:pt x="0" y="1297"/>
                </a:cubicBezTo>
                <a:lnTo>
                  <a:pt x="365" y="5522"/>
                </a:lnTo>
                <a:cubicBezTo>
                  <a:pt x="700" y="6525"/>
                  <a:pt x="1520" y="7285"/>
                  <a:pt x="2554" y="7528"/>
                </a:cubicBezTo>
                <a:lnTo>
                  <a:pt x="5472" y="8196"/>
                </a:lnTo>
                <a:cubicBezTo>
                  <a:pt x="5815" y="8260"/>
                  <a:pt x="6433" y="8284"/>
                  <a:pt x="7179" y="8284"/>
                </a:cubicBezTo>
                <a:cubicBezTo>
                  <a:pt x="9666" y="8284"/>
                  <a:pt x="13587" y="8014"/>
                  <a:pt x="13587" y="8014"/>
                </a:cubicBezTo>
                <a:lnTo>
                  <a:pt x="13587" y="5917"/>
                </a:lnTo>
                <a:cubicBezTo>
                  <a:pt x="13587" y="5917"/>
                  <a:pt x="10761" y="4215"/>
                  <a:pt x="10244" y="3971"/>
                </a:cubicBezTo>
                <a:cubicBezTo>
                  <a:pt x="9818" y="3698"/>
                  <a:pt x="9332" y="3576"/>
                  <a:pt x="8815" y="3576"/>
                </a:cubicBezTo>
                <a:cubicBezTo>
                  <a:pt x="8511" y="3637"/>
                  <a:pt x="8602" y="3607"/>
                  <a:pt x="8450" y="4063"/>
                </a:cubicBezTo>
                <a:cubicBezTo>
                  <a:pt x="8299" y="4519"/>
                  <a:pt x="9849" y="5917"/>
                  <a:pt x="9849" y="5917"/>
                </a:cubicBezTo>
                <a:lnTo>
                  <a:pt x="7143" y="5157"/>
                </a:lnTo>
                <a:cubicBezTo>
                  <a:pt x="6809" y="4245"/>
                  <a:pt x="6566" y="3333"/>
                  <a:pt x="6384" y="2421"/>
                </a:cubicBezTo>
                <a:cubicBezTo>
                  <a:pt x="6080" y="810"/>
                  <a:pt x="4378" y="658"/>
                  <a:pt x="4377" y="658"/>
                </a:cubicBezTo>
                <a:lnTo>
                  <a:pt x="4377" y="658"/>
                </a:lnTo>
                <a:lnTo>
                  <a:pt x="5198" y="5522"/>
                </a:lnTo>
                <a:lnTo>
                  <a:pt x="4347" y="5066"/>
                </a:lnTo>
                <a:cubicBezTo>
                  <a:pt x="3922" y="4002"/>
                  <a:pt x="3648" y="2908"/>
                  <a:pt x="3496" y="1783"/>
                </a:cubicBezTo>
                <a:cubicBezTo>
                  <a:pt x="3219" y="193"/>
                  <a:pt x="2226" y="0"/>
                  <a:pt x="1762" y="0"/>
                </a:cubicBez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3854;p72">
            <a:extLst>
              <a:ext uri="{FF2B5EF4-FFF2-40B4-BE49-F238E27FC236}">
                <a16:creationId xmlns:a16="http://schemas.microsoft.com/office/drawing/2014/main" id="{6B275787-DB3E-448B-AEB2-DAD27A669524}"/>
              </a:ext>
            </a:extLst>
          </p:cNvPr>
          <p:cNvSpPr/>
          <p:nvPr/>
        </p:nvSpPr>
        <p:spPr>
          <a:xfrm>
            <a:off x="3978624" y="4206600"/>
            <a:ext cx="69629" cy="56532"/>
          </a:xfrm>
          <a:custGeom>
            <a:avLst/>
            <a:gdLst/>
            <a:ahLst/>
            <a:cxnLst/>
            <a:rect l="l" t="t" r="r" b="b"/>
            <a:pathLst>
              <a:path w="4291" h="3675" extrusionOk="0">
                <a:moveTo>
                  <a:pt x="2271" y="1"/>
                </a:moveTo>
                <a:cubicBezTo>
                  <a:pt x="2213" y="1"/>
                  <a:pt x="2156" y="3"/>
                  <a:pt x="2098" y="8"/>
                </a:cubicBezTo>
                <a:cubicBezTo>
                  <a:pt x="517" y="282"/>
                  <a:pt x="1" y="2288"/>
                  <a:pt x="1247" y="3261"/>
                </a:cubicBezTo>
                <a:cubicBezTo>
                  <a:pt x="1602" y="3547"/>
                  <a:pt x="2004" y="3674"/>
                  <a:pt x="2396" y="3674"/>
                </a:cubicBezTo>
                <a:cubicBezTo>
                  <a:pt x="3377" y="3674"/>
                  <a:pt x="4291" y="2871"/>
                  <a:pt x="4226" y="1741"/>
                </a:cubicBezTo>
                <a:cubicBezTo>
                  <a:pt x="4111" y="735"/>
                  <a:pt x="3262" y="1"/>
                  <a:pt x="2271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3855;p72">
            <a:extLst>
              <a:ext uri="{FF2B5EF4-FFF2-40B4-BE49-F238E27FC236}">
                <a16:creationId xmlns:a16="http://schemas.microsoft.com/office/drawing/2014/main" id="{A7038C4D-1CA9-4B93-ADF9-3D7608052B70}"/>
              </a:ext>
            </a:extLst>
          </p:cNvPr>
          <p:cNvSpPr/>
          <p:nvPr/>
        </p:nvSpPr>
        <p:spPr>
          <a:xfrm>
            <a:off x="4411182" y="4224860"/>
            <a:ext cx="92249" cy="67762"/>
          </a:xfrm>
          <a:custGeom>
            <a:avLst/>
            <a:gdLst/>
            <a:ahLst/>
            <a:cxnLst/>
            <a:rect l="l" t="t" r="r" b="b"/>
            <a:pathLst>
              <a:path w="5685" h="4405" extrusionOk="0">
                <a:moveTo>
                  <a:pt x="1" y="250"/>
                </a:moveTo>
                <a:lnTo>
                  <a:pt x="183" y="311"/>
                </a:lnTo>
                <a:lnTo>
                  <a:pt x="100" y="255"/>
                </a:lnTo>
                <a:lnTo>
                  <a:pt x="100" y="255"/>
                </a:lnTo>
                <a:cubicBezTo>
                  <a:pt x="67" y="253"/>
                  <a:pt x="34" y="251"/>
                  <a:pt x="1" y="250"/>
                </a:cubicBezTo>
                <a:close/>
                <a:moveTo>
                  <a:pt x="1662" y="0"/>
                </a:moveTo>
                <a:cubicBezTo>
                  <a:pt x="1131" y="0"/>
                  <a:pt x="602" y="84"/>
                  <a:pt x="92" y="250"/>
                </a:cubicBezTo>
                <a:lnTo>
                  <a:pt x="100" y="255"/>
                </a:lnTo>
                <a:lnTo>
                  <a:pt x="100" y="255"/>
                </a:lnTo>
                <a:cubicBezTo>
                  <a:pt x="1578" y="352"/>
                  <a:pt x="2870" y="1283"/>
                  <a:pt x="3435" y="2651"/>
                </a:cubicBezTo>
                <a:cubicBezTo>
                  <a:pt x="3557" y="3077"/>
                  <a:pt x="3739" y="3472"/>
                  <a:pt x="3922" y="3867"/>
                </a:cubicBezTo>
                <a:cubicBezTo>
                  <a:pt x="4101" y="4201"/>
                  <a:pt x="4455" y="4405"/>
                  <a:pt x="4835" y="4405"/>
                </a:cubicBezTo>
                <a:cubicBezTo>
                  <a:pt x="4905" y="4405"/>
                  <a:pt x="4976" y="4398"/>
                  <a:pt x="5046" y="4384"/>
                </a:cubicBezTo>
                <a:cubicBezTo>
                  <a:pt x="5289" y="4293"/>
                  <a:pt x="5502" y="4110"/>
                  <a:pt x="5593" y="3837"/>
                </a:cubicBezTo>
                <a:cubicBezTo>
                  <a:pt x="5685" y="3563"/>
                  <a:pt x="5685" y="3289"/>
                  <a:pt x="5654" y="3016"/>
                </a:cubicBezTo>
                <a:cubicBezTo>
                  <a:pt x="5441" y="1830"/>
                  <a:pt x="4651" y="827"/>
                  <a:pt x="3557" y="371"/>
                </a:cubicBezTo>
                <a:cubicBezTo>
                  <a:pt x="2942" y="122"/>
                  <a:pt x="2301" y="0"/>
                  <a:pt x="166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3856;p72">
            <a:extLst>
              <a:ext uri="{FF2B5EF4-FFF2-40B4-BE49-F238E27FC236}">
                <a16:creationId xmlns:a16="http://schemas.microsoft.com/office/drawing/2014/main" id="{18426B36-B7D8-425F-BAB1-92705CB6FC51}"/>
              </a:ext>
            </a:extLst>
          </p:cNvPr>
          <p:cNvSpPr/>
          <p:nvPr/>
        </p:nvSpPr>
        <p:spPr>
          <a:xfrm>
            <a:off x="4084180" y="3643171"/>
            <a:ext cx="230842" cy="93651"/>
          </a:xfrm>
          <a:custGeom>
            <a:avLst/>
            <a:gdLst/>
            <a:ahLst/>
            <a:cxnLst/>
            <a:rect l="l" t="t" r="r" b="b"/>
            <a:pathLst>
              <a:path w="14226" h="6088" extrusionOk="0">
                <a:moveTo>
                  <a:pt x="12106" y="0"/>
                </a:moveTo>
                <a:cubicBezTo>
                  <a:pt x="12000" y="0"/>
                  <a:pt x="11895" y="4"/>
                  <a:pt x="11794" y="9"/>
                </a:cubicBezTo>
                <a:lnTo>
                  <a:pt x="2584" y="404"/>
                </a:lnTo>
                <a:cubicBezTo>
                  <a:pt x="1854" y="434"/>
                  <a:pt x="1003" y="495"/>
                  <a:pt x="517" y="1042"/>
                </a:cubicBezTo>
                <a:cubicBezTo>
                  <a:pt x="0" y="1620"/>
                  <a:pt x="31" y="2440"/>
                  <a:pt x="152" y="3200"/>
                </a:cubicBezTo>
                <a:cubicBezTo>
                  <a:pt x="274" y="3930"/>
                  <a:pt x="487" y="4690"/>
                  <a:pt x="274" y="5419"/>
                </a:cubicBezTo>
                <a:lnTo>
                  <a:pt x="14225" y="6088"/>
                </a:lnTo>
                <a:cubicBezTo>
                  <a:pt x="13526" y="4842"/>
                  <a:pt x="13374" y="3383"/>
                  <a:pt x="13861" y="1620"/>
                </a:cubicBezTo>
                <a:cubicBezTo>
                  <a:pt x="13921" y="1194"/>
                  <a:pt x="13800" y="799"/>
                  <a:pt x="13526" y="465"/>
                </a:cubicBezTo>
                <a:cubicBezTo>
                  <a:pt x="13197" y="85"/>
                  <a:pt x="12636" y="0"/>
                  <a:pt x="12106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3857;p72">
            <a:extLst>
              <a:ext uri="{FF2B5EF4-FFF2-40B4-BE49-F238E27FC236}">
                <a16:creationId xmlns:a16="http://schemas.microsoft.com/office/drawing/2014/main" id="{5F762EC7-A3BC-4FB6-A807-FBBFDA2D64F6}"/>
              </a:ext>
            </a:extLst>
          </p:cNvPr>
          <p:cNvSpPr/>
          <p:nvPr/>
        </p:nvSpPr>
        <p:spPr>
          <a:xfrm>
            <a:off x="4093056" y="3712948"/>
            <a:ext cx="197301" cy="38903"/>
          </a:xfrm>
          <a:custGeom>
            <a:avLst/>
            <a:gdLst/>
            <a:ahLst/>
            <a:cxnLst/>
            <a:rect l="l" t="t" r="r" b="b"/>
            <a:pathLst>
              <a:path w="12159" h="2529" extrusionOk="0">
                <a:moveTo>
                  <a:pt x="0" y="427"/>
                </a:moveTo>
                <a:lnTo>
                  <a:pt x="0" y="427"/>
                </a:lnTo>
                <a:cubicBezTo>
                  <a:pt x="3" y="431"/>
                  <a:pt x="6" y="434"/>
                  <a:pt x="9" y="438"/>
                </a:cubicBezTo>
                <a:lnTo>
                  <a:pt x="9" y="438"/>
                </a:lnTo>
                <a:cubicBezTo>
                  <a:pt x="7" y="434"/>
                  <a:pt x="4" y="430"/>
                  <a:pt x="0" y="427"/>
                </a:cubicBezTo>
                <a:close/>
                <a:moveTo>
                  <a:pt x="12157" y="0"/>
                </a:moveTo>
                <a:cubicBezTo>
                  <a:pt x="12120" y="0"/>
                  <a:pt x="11517" y="444"/>
                  <a:pt x="10487" y="974"/>
                </a:cubicBezTo>
                <a:cubicBezTo>
                  <a:pt x="9089" y="1673"/>
                  <a:pt x="7599" y="2129"/>
                  <a:pt x="6019" y="2281"/>
                </a:cubicBezTo>
                <a:cubicBezTo>
                  <a:pt x="5662" y="2319"/>
                  <a:pt x="5306" y="2336"/>
                  <a:pt x="4949" y="2336"/>
                </a:cubicBezTo>
                <a:cubicBezTo>
                  <a:pt x="4455" y="2336"/>
                  <a:pt x="3960" y="2304"/>
                  <a:pt x="3465" y="2251"/>
                </a:cubicBezTo>
                <a:cubicBezTo>
                  <a:pt x="2766" y="2160"/>
                  <a:pt x="2098" y="1947"/>
                  <a:pt x="1490" y="1643"/>
                </a:cubicBezTo>
                <a:cubicBezTo>
                  <a:pt x="917" y="1341"/>
                  <a:pt x="403" y="920"/>
                  <a:pt x="9" y="438"/>
                </a:cubicBezTo>
                <a:lnTo>
                  <a:pt x="9" y="438"/>
                </a:lnTo>
                <a:cubicBezTo>
                  <a:pt x="31" y="471"/>
                  <a:pt x="34" y="522"/>
                  <a:pt x="61" y="549"/>
                </a:cubicBezTo>
                <a:cubicBezTo>
                  <a:pt x="122" y="670"/>
                  <a:pt x="213" y="761"/>
                  <a:pt x="304" y="853"/>
                </a:cubicBezTo>
                <a:cubicBezTo>
                  <a:pt x="608" y="1248"/>
                  <a:pt x="973" y="1552"/>
                  <a:pt x="1429" y="1765"/>
                </a:cubicBezTo>
                <a:cubicBezTo>
                  <a:pt x="2037" y="2099"/>
                  <a:pt x="2736" y="2312"/>
                  <a:pt x="3435" y="2433"/>
                </a:cubicBezTo>
                <a:cubicBezTo>
                  <a:pt x="3907" y="2498"/>
                  <a:pt x="4380" y="2529"/>
                  <a:pt x="4848" y="2529"/>
                </a:cubicBezTo>
                <a:cubicBezTo>
                  <a:pt x="5253" y="2529"/>
                  <a:pt x="5654" y="2506"/>
                  <a:pt x="6049" y="2464"/>
                </a:cubicBezTo>
                <a:cubicBezTo>
                  <a:pt x="7630" y="2312"/>
                  <a:pt x="9149" y="1856"/>
                  <a:pt x="10548" y="1096"/>
                </a:cubicBezTo>
                <a:cubicBezTo>
                  <a:pt x="10973" y="883"/>
                  <a:pt x="11368" y="609"/>
                  <a:pt x="11763" y="336"/>
                </a:cubicBezTo>
                <a:cubicBezTo>
                  <a:pt x="11915" y="245"/>
                  <a:pt x="12037" y="123"/>
                  <a:pt x="12159" y="2"/>
                </a:cubicBezTo>
                <a:cubicBezTo>
                  <a:pt x="12159" y="1"/>
                  <a:pt x="12158" y="0"/>
                  <a:pt x="12157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3858;p72">
            <a:extLst>
              <a:ext uri="{FF2B5EF4-FFF2-40B4-BE49-F238E27FC236}">
                <a16:creationId xmlns:a16="http://schemas.microsoft.com/office/drawing/2014/main" id="{2FD38E91-D783-4BA6-ABAD-BA7491E00ACA}"/>
              </a:ext>
            </a:extLst>
          </p:cNvPr>
          <p:cNvSpPr/>
          <p:nvPr/>
        </p:nvSpPr>
        <p:spPr>
          <a:xfrm>
            <a:off x="4172956" y="3648724"/>
            <a:ext cx="15805" cy="102603"/>
          </a:xfrm>
          <a:custGeom>
            <a:avLst/>
            <a:gdLst/>
            <a:ahLst/>
            <a:cxnLst/>
            <a:rect l="l" t="t" r="r" b="b"/>
            <a:pathLst>
              <a:path w="974" h="6670" extrusionOk="0">
                <a:moveTo>
                  <a:pt x="791" y="0"/>
                </a:moveTo>
                <a:cubicBezTo>
                  <a:pt x="714" y="0"/>
                  <a:pt x="653" y="29"/>
                  <a:pt x="608" y="73"/>
                </a:cubicBezTo>
                <a:cubicBezTo>
                  <a:pt x="365" y="225"/>
                  <a:pt x="183" y="438"/>
                  <a:pt x="122" y="711"/>
                </a:cubicBezTo>
                <a:cubicBezTo>
                  <a:pt x="0" y="1076"/>
                  <a:pt x="0" y="1471"/>
                  <a:pt x="61" y="1836"/>
                </a:cubicBezTo>
                <a:cubicBezTo>
                  <a:pt x="152" y="2262"/>
                  <a:pt x="213" y="2718"/>
                  <a:pt x="304" y="3204"/>
                </a:cubicBezTo>
                <a:cubicBezTo>
                  <a:pt x="456" y="4146"/>
                  <a:pt x="608" y="5028"/>
                  <a:pt x="730" y="5666"/>
                </a:cubicBezTo>
                <a:cubicBezTo>
                  <a:pt x="760" y="6000"/>
                  <a:pt x="852" y="6365"/>
                  <a:pt x="973" y="6669"/>
                </a:cubicBezTo>
                <a:cubicBezTo>
                  <a:pt x="973" y="6335"/>
                  <a:pt x="943" y="6000"/>
                  <a:pt x="882" y="5666"/>
                </a:cubicBezTo>
                <a:cubicBezTo>
                  <a:pt x="791" y="5028"/>
                  <a:pt x="639" y="4146"/>
                  <a:pt x="487" y="3174"/>
                </a:cubicBezTo>
                <a:cubicBezTo>
                  <a:pt x="396" y="2718"/>
                  <a:pt x="335" y="2262"/>
                  <a:pt x="244" y="1836"/>
                </a:cubicBezTo>
                <a:cubicBezTo>
                  <a:pt x="183" y="1471"/>
                  <a:pt x="183" y="1107"/>
                  <a:pt x="244" y="742"/>
                </a:cubicBezTo>
                <a:cubicBezTo>
                  <a:pt x="304" y="499"/>
                  <a:pt x="456" y="286"/>
                  <a:pt x="639" y="134"/>
                </a:cubicBezTo>
                <a:cubicBezTo>
                  <a:pt x="700" y="104"/>
                  <a:pt x="791" y="43"/>
                  <a:pt x="882" y="12"/>
                </a:cubicBezTo>
                <a:cubicBezTo>
                  <a:pt x="849" y="4"/>
                  <a:pt x="819" y="0"/>
                  <a:pt x="79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3859;p72">
            <a:extLst>
              <a:ext uri="{FF2B5EF4-FFF2-40B4-BE49-F238E27FC236}">
                <a16:creationId xmlns:a16="http://schemas.microsoft.com/office/drawing/2014/main" id="{BA27D3A5-AFA4-44ED-ACF5-AF1BF4DA40D1}"/>
              </a:ext>
            </a:extLst>
          </p:cNvPr>
          <p:cNvSpPr/>
          <p:nvPr/>
        </p:nvSpPr>
        <p:spPr>
          <a:xfrm>
            <a:off x="4247438" y="3644586"/>
            <a:ext cx="19245" cy="84760"/>
          </a:xfrm>
          <a:custGeom>
            <a:avLst/>
            <a:gdLst/>
            <a:ahLst/>
            <a:cxnLst/>
            <a:rect l="l" t="t" r="r" b="b"/>
            <a:pathLst>
              <a:path w="1186" h="5510" extrusionOk="0">
                <a:moveTo>
                  <a:pt x="65" y="0"/>
                </a:moveTo>
                <a:cubicBezTo>
                  <a:pt x="23" y="0"/>
                  <a:pt x="0" y="8"/>
                  <a:pt x="0" y="8"/>
                </a:cubicBezTo>
                <a:cubicBezTo>
                  <a:pt x="0" y="38"/>
                  <a:pt x="61" y="38"/>
                  <a:pt x="183" y="99"/>
                </a:cubicBezTo>
                <a:cubicBezTo>
                  <a:pt x="335" y="221"/>
                  <a:pt x="456" y="403"/>
                  <a:pt x="487" y="585"/>
                </a:cubicBezTo>
                <a:cubicBezTo>
                  <a:pt x="547" y="1102"/>
                  <a:pt x="608" y="1832"/>
                  <a:pt x="699" y="2622"/>
                </a:cubicBezTo>
                <a:cubicBezTo>
                  <a:pt x="821" y="3412"/>
                  <a:pt x="912" y="4142"/>
                  <a:pt x="1003" y="4658"/>
                </a:cubicBezTo>
                <a:cubicBezTo>
                  <a:pt x="1003" y="4932"/>
                  <a:pt x="1064" y="5236"/>
                  <a:pt x="1155" y="5509"/>
                </a:cubicBezTo>
                <a:cubicBezTo>
                  <a:pt x="1186" y="5205"/>
                  <a:pt x="1155" y="4932"/>
                  <a:pt x="1125" y="4658"/>
                </a:cubicBezTo>
                <a:cubicBezTo>
                  <a:pt x="1064" y="4111"/>
                  <a:pt x="1003" y="3412"/>
                  <a:pt x="912" y="2591"/>
                </a:cubicBezTo>
                <a:cubicBezTo>
                  <a:pt x="790" y="1801"/>
                  <a:pt x="730" y="1102"/>
                  <a:pt x="608" y="555"/>
                </a:cubicBezTo>
                <a:cubicBezTo>
                  <a:pt x="547" y="342"/>
                  <a:pt x="426" y="160"/>
                  <a:pt x="243" y="38"/>
                </a:cubicBezTo>
                <a:cubicBezTo>
                  <a:pt x="167" y="8"/>
                  <a:pt x="107" y="0"/>
                  <a:pt x="65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3860;p72">
            <a:extLst>
              <a:ext uri="{FF2B5EF4-FFF2-40B4-BE49-F238E27FC236}">
                <a16:creationId xmlns:a16="http://schemas.microsoft.com/office/drawing/2014/main" id="{BE7D0C24-0AF0-4579-91C7-71538FB1FDA5}"/>
              </a:ext>
            </a:extLst>
          </p:cNvPr>
          <p:cNvSpPr/>
          <p:nvPr/>
        </p:nvSpPr>
        <p:spPr>
          <a:xfrm>
            <a:off x="4103912" y="3649370"/>
            <a:ext cx="20235" cy="80914"/>
          </a:xfrm>
          <a:custGeom>
            <a:avLst/>
            <a:gdLst/>
            <a:ahLst/>
            <a:cxnLst/>
            <a:rect l="l" t="t" r="r" b="b"/>
            <a:pathLst>
              <a:path w="1247" h="5260" extrusionOk="0">
                <a:moveTo>
                  <a:pt x="1246" y="1"/>
                </a:moveTo>
                <a:cubicBezTo>
                  <a:pt x="942" y="31"/>
                  <a:pt x="699" y="183"/>
                  <a:pt x="517" y="426"/>
                </a:cubicBezTo>
                <a:cubicBezTo>
                  <a:pt x="304" y="669"/>
                  <a:pt x="182" y="973"/>
                  <a:pt x="91" y="1277"/>
                </a:cubicBezTo>
                <a:cubicBezTo>
                  <a:pt x="30" y="1642"/>
                  <a:pt x="0" y="2037"/>
                  <a:pt x="61" y="2402"/>
                </a:cubicBezTo>
                <a:cubicBezTo>
                  <a:pt x="122" y="3192"/>
                  <a:pt x="213" y="3922"/>
                  <a:pt x="274" y="4408"/>
                </a:cubicBezTo>
                <a:cubicBezTo>
                  <a:pt x="304" y="4712"/>
                  <a:pt x="365" y="4986"/>
                  <a:pt x="426" y="5259"/>
                </a:cubicBezTo>
                <a:cubicBezTo>
                  <a:pt x="456" y="4955"/>
                  <a:pt x="456" y="4682"/>
                  <a:pt x="426" y="4408"/>
                </a:cubicBezTo>
                <a:cubicBezTo>
                  <a:pt x="395" y="3891"/>
                  <a:pt x="334" y="3192"/>
                  <a:pt x="274" y="2402"/>
                </a:cubicBezTo>
                <a:cubicBezTo>
                  <a:pt x="243" y="2037"/>
                  <a:pt x="243" y="1673"/>
                  <a:pt x="304" y="1308"/>
                </a:cubicBezTo>
                <a:cubicBezTo>
                  <a:pt x="334" y="1034"/>
                  <a:pt x="456" y="761"/>
                  <a:pt x="638" y="518"/>
                </a:cubicBezTo>
                <a:cubicBezTo>
                  <a:pt x="790" y="305"/>
                  <a:pt x="1003" y="122"/>
                  <a:pt x="124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3861;p72">
            <a:extLst>
              <a:ext uri="{FF2B5EF4-FFF2-40B4-BE49-F238E27FC236}">
                <a16:creationId xmlns:a16="http://schemas.microsoft.com/office/drawing/2014/main" id="{50E1126A-A132-4D7E-A736-EAB0B69AC51A}"/>
              </a:ext>
            </a:extLst>
          </p:cNvPr>
          <p:cNvSpPr/>
          <p:nvPr/>
        </p:nvSpPr>
        <p:spPr>
          <a:xfrm>
            <a:off x="2969482" y="4483524"/>
            <a:ext cx="564756" cy="634514"/>
          </a:xfrm>
          <a:custGeom>
            <a:avLst/>
            <a:gdLst/>
            <a:ahLst/>
            <a:cxnLst/>
            <a:rect l="l" t="t" r="r" b="b"/>
            <a:pathLst>
              <a:path w="34804" h="41248" extrusionOk="0">
                <a:moveTo>
                  <a:pt x="1673" y="0"/>
                </a:moveTo>
                <a:lnTo>
                  <a:pt x="1" y="41156"/>
                </a:lnTo>
                <a:lnTo>
                  <a:pt x="15320" y="41156"/>
                </a:lnTo>
                <a:lnTo>
                  <a:pt x="16080" y="24499"/>
                </a:lnTo>
                <a:lnTo>
                  <a:pt x="18846" y="41156"/>
                </a:lnTo>
                <a:lnTo>
                  <a:pt x="34804" y="41247"/>
                </a:lnTo>
                <a:cubicBezTo>
                  <a:pt x="34804" y="41247"/>
                  <a:pt x="33679" y="3739"/>
                  <a:pt x="33679" y="1763"/>
                </a:cubicBezTo>
                <a:lnTo>
                  <a:pt x="1673" y="0"/>
                </a:lnTo>
                <a:close/>
              </a:path>
            </a:pathLst>
          </a:custGeom>
          <a:solidFill>
            <a:srgbClr val="F5AA79"/>
          </a:solidFill>
          <a:ln w="9875" cap="flat" cmpd="sng">
            <a:solidFill>
              <a:srgbClr val="F5AA78"/>
            </a:solidFill>
            <a:prstDash val="solid"/>
            <a:miter lim="3039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3862;p72">
            <a:extLst>
              <a:ext uri="{FF2B5EF4-FFF2-40B4-BE49-F238E27FC236}">
                <a16:creationId xmlns:a16="http://schemas.microsoft.com/office/drawing/2014/main" id="{EDE22F97-221B-40AD-8937-6A898FB69481}"/>
              </a:ext>
            </a:extLst>
          </p:cNvPr>
          <p:cNvSpPr/>
          <p:nvPr/>
        </p:nvSpPr>
        <p:spPr>
          <a:xfrm>
            <a:off x="2620282" y="3752712"/>
            <a:ext cx="405946" cy="608732"/>
          </a:xfrm>
          <a:custGeom>
            <a:avLst/>
            <a:gdLst/>
            <a:ahLst/>
            <a:cxnLst/>
            <a:rect l="l" t="t" r="r" b="b"/>
            <a:pathLst>
              <a:path w="25017" h="39572" extrusionOk="0">
                <a:moveTo>
                  <a:pt x="25016" y="0"/>
                </a:moveTo>
                <a:lnTo>
                  <a:pt x="25016" y="0"/>
                </a:lnTo>
                <a:cubicBezTo>
                  <a:pt x="20670" y="1490"/>
                  <a:pt x="16262" y="26171"/>
                  <a:pt x="16262" y="26171"/>
                </a:cubicBezTo>
                <a:lnTo>
                  <a:pt x="6050" y="16687"/>
                </a:lnTo>
                <a:lnTo>
                  <a:pt x="1" y="21611"/>
                </a:lnTo>
                <a:lnTo>
                  <a:pt x="8147" y="33770"/>
                </a:lnTo>
                <a:cubicBezTo>
                  <a:pt x="10650" y="37493"/>
                  <a:pt x="14798" y="39571"/>
                  <a:pt x="19060" y="39571"/>
                </a:cubicBezTo>
                <a:cubicBezTo>
                  <a:pt x="20957" y="39571"/>
                  <a:pt x="22876" y="39160"/>
                  <a:pt x="24682" y="38299"/>
                </a:cubicBezTo>
                <a:lnTo>
                  <a:pt x="25016" y="0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3863;p72">
            <a:extLst>
              <a:ext uri="{FF2B5EF4-FFF2-40B4-BE49-F238E27FC236}">
                <a16:creationId xmlns:a16="http://schemas.microsoft.com/office/drawing/2014/main" id="{A4CF8534-D5E6-4202-9B56-97106FA2889F}"/>
              </a:ext>
            </a:extLst>
          </p:cNvPr>
          <p:cNvSpPr/>
          <p:nvPr/>
        </p:nvSpPr>
        <p:spPr>
          <a:xfrm>
            <a:off x="2481690" y="3391276"/>
            <a:ext cx="755632" cy="1201681"/>
          </a:xfrm>
          <a:custGeom>
            <a:avLst/>
            <a:gdLst/>
            <a:ahLst/>
            <a:cxnLst/>
            <a:rect l="l" t="t" r="r" b="b"/>
            <a:pathLst>
              <a:path w="46567" h="78118" extrusionOk="0">
                <a:moveTo>
                  <a:pt x="1" y="0"/>
                </a:moveTo>
                <a:lnTo>
                  <a:pt x="1733" y="23679"/>
                </a:lnTo>
                <a:lnTo>
                  <a:pt x="30153" y="78117"/>
                </a:lnTo>
                <a:lnTo>
                  <a:pt x="46567" y="68634"/>
                </a:lnTo>
                <a:lnTo>
                  <a:pt x="18572" y="15381"/>
                </a:lnTo>
                <a:lnTo>
                  <a:pt x="1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3864;p72">
            <a:extLst>
              <a:ext uri="{FF2B5EF4-FFF2-40B4-BE49-F238E27FC236}">
                <a16:creationId xmlns:a16="http://schemas.microsoft.com/office/drawing/2014/main" id="{59249573-DE37-42A5-A58F-090A1F5DE71E}"/>
              </a:ext>
            </a:extLst>
          </p:cNvPr>
          <p:cNvSpPr/>
          <p:nvPr/>
        </p:nvSpPr>
        <p:spPr>
          <a:xfrm>
            <a:off x="2481690" y="3391276"/>
            <a:ext cx="305810" cy="377881"/>
          </a:xfrm>
          <a:custGeom>
            <a:avLst/>
            <a:gdLst/>
            <a:ahLst/>
            <a:cxnLst/>
            <a:rect l="l" t="t" r="r" b="b"/>
            <a:pathLst>
              <a:path w="18846" h="24565" extrusionOk="0">
                <a:moveTo>
                  <a:pt x="1" y="0"/>
                </a:moveTo>
                <a:lnTo>
                  <a:pt x="1733" y="23496"/>
                </a:lnTo>
                <a:cubicBezTo>
                  <a:pt x="2664" y="24230"/>
                  <a:pt x="3730" y="24565"/>
                  <a:pt x="4772" y="24565"/>
                </a:cubicBezTo>
                <a:cubicBezTo>
                  <a:pt x="7098" y="24565"/>
                  <a:pt x="9310" y="22898"/>
                  <a:pt x="9666" y="20274"/>
                </a:cubicBezTo>
                <a:cubicBezTo>
                  <a:pt x="10492" y="20941"/>
                  <a:pt x="11413" y="21235"/>
                  <a:pt x="12306" y="21235"/>
                </a:cubicBezTo>
                <a:cubicBezTo>
                  <a:pt x="14832" y="21235"/>
                  <a:pt x="17133" y="18885"/>
                  <a:pt x="16414" y="15988"/>
                </a:cubicBezTo>
                <a:lnTo>
                  <a:pt x="16414" y="15988"/>
                </a:lnTo>
                <a:lnTo>
                  <a:pt x="16566" y="16080"/>
                </a:lnTo>
                <a:cubicBezTo>
                  <a:pt x="16834" y="16234"/>
                  <a:pt x="17126" y="16308"/>
                  <a:pt x="17414" y="16308"/>
                </a:cubicBezTo>
                <a:cubicBezTo>
                  <a:pt x="17976" y="16308"/>
                  <a:pt x="18524" y="16025"/>
                  <a:pt x="18846" y="15502"/>
                </a:cubicBez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3865;p72">
            <a:extLst>
              <a:ext uri="{FF2B5EF4-FFF2-40B4-BE49-F238E27FC236}">
                <a16:creationId xmlns:a16="http://schemas.microsoft.com/office/drawing/2014/main" id="{FA24F224-55B3-448B-9C35-C00068E2B7FF}"/>
              </a:ext>
            </a:extLst>
          </p:cNvPr>
          <p:cNvSpPr/>
          <p:nvPr/>
        </p:nvSpPr>
        <p:spPr>
          <a:xfrm>
            <a:off x="2481690" y="3391276"/>
            <a:ext cx="123324" cy="154367"/>
          </a:xfrm>
          <a:custGeom>
            <a:avLst/>
            <a:gdLst/>
            <a:ahLst/>
            <a:cxnLst/>
            <a:rect l="l" t="t" r="r" b="b"/>
            <a:pathLst>
              <a:path w="7600" h="10035" extrusionOk="0">
                <a:moveTo>
                  <a:pt x="1" y="0"/>
                </a:moveTo>
                <a:lnTo>
                  <a:pt x="700" y="9514"/>
                </a:lnTo>
                <a:cubicBezTo>
                  <a:pt x="700" y="9514"/>
                  <a:pt x="1519" y="10034"/>
                  <a:pt x="2703" y="10034"/>
                </a:cubicBezTo>
                <a:cubicBezTo>
                  <a:pt x="4079" y="10034"/>
                  <a:pt x="5949" y="9332"/>
                  <a:pt x="7599" y="6292"/>
                </a:cubicBezTo>
                <a:lnTo>
                  <a:pt x="1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3866;p72">
            <a:extLst>
              <a:ext uri="{FF2B5EF4-FFF2-40B4-BE49-F238E27FC236}">
                <a16:creationId xmlns:a16="http://schemas.microsoft.com/office/drawing/2014/main" id="{867D51FE-0840-4D63-B26B-13A57FB92B2A}"/>
              </a:ext>
            </a:extLst>
          </p:cNvPr>
          <p:cNvSpPr/>
          <p:nvPr/>
        </p:nvSpPr>
        <p:spPr>
          <a:xfrm>
            <a:off x="2636557" y="3704087"/>
            <a:ext cx="436533" cy="820601"/>
          </a:xfrm>
          <a:custGeom>
            <a:avLst/>
            <a:gdLst/>
            <a:ahLst/>
            <a:cxnLst/>
            <a:rect l="l" t="t" r="r" b="b"/>
            <a:pathLst>
              <a:path w="26902" h="53345" extrusionOk="0">
                <a:moveTo>
                  <a:pt x="62" y="0"/>
                </a:moveTo>
                <a:lnTo>
                  <a:pt x="62" y="0"/>
                </a:lnTo>
                <a:cubicBezTo>
                  <a:pt x="1" y="30"/>
                  <a:pt x="5958" y="12006"/>
                  <a:pt x="13375" y="26718"/>
                </a:cubicBezTo>
                <a:cubicBezTo>
                  <a:pt x="20782" y="41441"/>
                  <a:pt x="26795" y="53344"/>
                  <a:pt x="26870" y="53344"/>
                </a:cubicBezTo>
                <a:cubicBezTo>
                  <a:pt x="26870" y="53344"/>
                  <a:pt x="26871" y="53344"/>
                  <a:pt x="26871" y="53344"/>
                </a:cubicBezTo>
                <a:cubicBezTo>
                  <a:pt x="26901" y="53314"/>
                  <a:pt x="20974" y="41368"/>
                  <a:pt x="13557" y="26627"/>
                </a:cubicBezTo>
                <a:cubicBezTo>
                  <a:pt x="6141" y="11915"/>
                  <a:pt x="122" y="0"/>
                  <a:pt x="6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3867;p72">
            <a:extLst>
              <a:ext uri="{FF2B5EF4-FFF2-40B4-BE49-F238E27FC236}">
                <a16:creationId xmlns:a16="http://schemas.microsoft.com/office/drawing/2014/main" id="{7BA69A3B-3953-4704-ABA3-D29FCC5FE617}"/>
              </a:ext>
            </a:extLst>
          </p:cNvPr>
          <p:cNvSpPr/>
          <p:nvPr/>
        </p:nvSpPr>
        <p:spPr>
          <a:xfrm>
            <a:off x="2747532" y="3641417"/>
            <a:ext cx="436533" cy="820616"/>
          </a:xfrm>
          <a:custGeom>
            <a:avLst/>
            <a:gdLst/>
            <a:ahLst/>
            <a:cxnLst/>
            <a:rect l="l" t="t" r="r" b="b"/>
            <a:pathLst>
              <a:path w="26902" h="53346" extrusionOk="0">
                <a:moveTo>
                  <a:pt x="32" y="1"/>
                </a:moveTo>
                <a:cubicBezTo>
                  <a:pt x="31" y="1"/>
                  <a:pt x="31" y="1"/>
                  <a:pt x="31" y="1"/>
                </a:cubicBezTo>
                <a:cubicBezTo>
                  <a:pt x="1" y="31"/>
                  <a:pt x="5958" y="11977"/>
                  <a:pt x="13345" y="26719"/>
                </a:cubicBezTo>
                <a:cubicBezTo>
                  <a:pt x="20761" y="41430"/>
                  <a:pt x="26810" y="53345"/>
                  <a:pt x="26840" y="53345"/>
                </a:cubicBezTo>
                <a:cubicBezTo>
                  <a:pt x="26901" y="53315"/>
                  <a:pt x="20943" y="41369"/>
                  <a:pt x="13527" y="26628"/>
                </a:cubicBezTo>
                <a:cubicBezTo>
                  <a:pt x="6120" y="11904"/>
                  <a:pt x="107" y="1"/>
                  <a:pt x="3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3868;p72">
            <a:extLst>
              <a:ext uri="{FF2B5EF4-FFF2-40B4-BE49-F238E27FC236}">
                <a16:creationId xmlns:a16="http://schemas.microsoft.com/office/drawing/2014/main" id="{4FDD60F6-0F4E-4A33-89A1-EE1B5408F689}"/>
              </a:ext>
            </a:extLst>
          </p:cNvPr>
          <p:cNvSpPr/>
          <p:nvPr/>
        </p:nvSpPr>
        <p:spPr>
          <a:xfrm>
            <a:off x="2568502" y="3878960"/>
            <a:ext cx="138609" cy="193117"/>
          </a:xfrm>
          <a:custGeom>
            <a:avLst/>
            <a:gdLst/>
            <a:ahLst/>
            <a:cxnLst/>
            <a:rect l="l" t="t" r="r" b="b"/>
            <a:pathLst>
              <a:path w="8542" h="12554" extrusionOk="0">
                <a:moveTo>
                  <a:pt x="4468" y="0"/>
                </a:moveTo>
                <a:lnTo>
                  <a:pt x="791" y="1489"/>
                </a:lnTo>
                <a:lnTo>
                  <a:pt x="0" y="4438"/>
                </a:lnTo>
                <a:lnTo>
                  <a:pt x="1277" y="9392"/>
                </a:lnTo>
                <a:lnTo>
                  <a:pt x="4256" y="12553"/>
                </a:lnTo>
                <a:lnTo>
                  <a:pt x="6262" y="10882"/>
                </a:lnTo>
                <a:lnTo>
                  <a:pt x="6383" y="7842"/>
                </a:lnTo>
                <a:lnTo>
                  <a:pt x="6626" y="6140"/>
                </a:lnTo>
                <a:cubicBezTo>
                  <a:pt x="6626" y="6140"/>
                  <a:pt x="8450" y="5562"/>
                  <a:pt x="8481" y="5289"/>
                </a:cubicBezTo>
                <a:cubicBezTo>
                  <a:pt x="8541" y="5015"/>
                  <a:pt x="8268" y="4073"/>
                  <a:pt x="7994" y="4043"/>
                </a:cubicBezTo>
                <a:cubicBezTo>
                  <a:pt x="7988" y="4042"/>
                  <a:pt x="7982" y="4042"/>
                  <a:pt x="7975" y="4042"/>
                </a:cubicBezTo>
                <a:cubicBezTo>
                  <a:pt x="7640" y="4042"/>
                  <a:pt x="5806" y="4711"/>
                  <a:pt x="5806" y="4711"/>
                </a:cubicBezTo>
                <a:cubicBezTo>
                  <a:pt x="5806" y="4711"/>
                  <a:pt x="8055" y="2918"/>
                  <a:pt x="7994" y="2644"/>
                </a:cubicBezTo>
                <a:cubicBezTo>
                  <a:pt x="7933" y="2340"/>
                  <a:pt x="7690" y="1611"/>
                  <a:pt x="7234" y="1520"/>
                </a:cubicBezTo>
                <a:cubicBezTo>
                  <a:pt x="7226" y="1519"/>
                  <a:pt x="7217" y="1518"/>
                  <a:pt x="7207" y="1518"/>
                </a:cubicBezTo>
                <a:cubicBezTo>
                  <a:pt x="6652" y="1518"/>
                  <a:pt x="3131" y="3161"/>
                  <a:pt x="3131" y="3161"/>
                </a:cubicBezTo>
                <a:lnTo>
                  <a:pt x="2553" y="4529"/>
                </a:lnTo>
                <a:lnTo>
                  <a:pt x="2037" y="2371"/>
                </a:lnTo>
                <a:cubicBezTo>
                  <a:pt x="2037" y="2371"/>
                  <a:pt x="5289" y="1489"/>
                  <a:pt x="4468" y="0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3869;p72">
            <a:extLst>
              <a:ext uri="{FF2B5EF4-FFF2-40B4-BE49-F238E27FC236}">
                <a16:creationId xmlns:a16="http://schemas.microsoft.com/office/drawing/2014/main" id="{C03B4465-42EE-4E09-ABA4-4DB23D710EDE}"/>
              </a:ext>
            </a:extLst>
          </p:cNvPr>
          <p:cNvSpPr/>
          <p:nvPr/>
        </p:nvSpPr>
        <p:spPr>
          <a:xfrm>
            <a:off x="2645433" y="3950952"/>
            <a:ext cx="16795" cy="35550"/>
          </a:xfrm>
          <a:custGeom>
            <a:avLst/>
            <a:gdLst/>
            <a:ahLst/>
            <a:cxnLst/>
            <a:rect l="l" t="t" r="r" b="b"/>
            <a:pathLst>
              <a:path w="1035" h="2311" extrusionOk="0">
                <a:moveTo>
                  <a:pt x="1034" y="1"/>
                </a:moveTo>
                <a:cubicBezTo>
                  <a:pt x="1034" y="1"/>
                  <a:pt x="882" y="62"/>
                  <a:pt x="700" y="214"/>
                </a:cubicBezTo>
                <a:cubicBezTo>
                  <a:pt x="244" y="639"/>
                  <a:pt x="1" y="1278"/>
                  <a:pt x="62" y="1916"/>
                </a:cubicBezTo>
                <a:cubicBezTo>
                  <a:pt x="92" y="2037"/>
                  <a:pt x="123" y="2189"/>
                  <a:pt x="183" y="2311"/>
                </a:cubicBezTo>
                <a:lnTo>
                  <a:pt x="183" y="2281"/>
                </a:lnTo>
                <a:cubicBezTo>
                  <a:pt x="123" y="1430"/>
                  <a:pt x="426" y="609"/>
                  <a:pt x="1034" y="1"/>
                </a:cubicBezTo>
                <a:close/>
              </a:path>
            </a:pathLst>
          </a:custGeom>
          <a:solidFill>
            <a:srgbClr val="AA65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3870;p72">
            <a:extLst>
              <a:ext uri="{FF2B5EF4-FFF2-40B4-BE49-F238E27FC236}">
                <a16:creationId xmlns:a16="http://schemas.microsoft.com/office/drawing/2014/main" id="{856765E3-F954-4A25-9255-FEB0759D50C1}"/>
              </a:ext>
            </a:extLst>
          </p:cNvPr>
          <p:cNvSpPr/>
          <p:nvPr/>
        </p:nvSpPr>
        <p:spPr>
          <a:xfrm>
            <a:off x="2620282" y="3914495"/>
            <a:ext cx="72517" cy="61732"/>
          </a:xfrm>
          <a:custGeom>
            <a:avLst/>
            <a:gdLst/>
            <a:ahLst/>
            <a:cxnLst/>
            <a:rect l="l" t="t" r="r" b="b"/>
            <a:pathLst>
              <a:path w="4469" h="4013" extrusionOk="0">
                <a:moveTo>
                  <a:pt x="4469" y="0"/>
                </a:moveTo>
                <a:lnTo>
                  <a:pt x="4469" y="0"/>
                </a:lnTo>
                <a:cubicBezTo>
                  <a:pt x="4165" y="61"/>
                  <a:pt x="3831" y="152"/>
                  <a:pt x="3527" y="274"/>
                </a:cubicBezTo>
                <a:cubicBezTo>
                  <a:pt x="2949" y="456"/>
                  <a:pt x="2159" y="699"/>
                  <a:pt x="1277" y="1034"/>
                </a:cubicBezTo>
                <a:cubicBezTo>
                  <a:pt x="1034" y="1094"/>
                  <a:pt x="852" y="1246"/>
                  <a:pt x="669" y="1398"/>
                </a:cubicBezTo>
                <a:cubicBezTo>
                  <a:pt x="517" y="1581"/>
                  <a:pt x="396" y="1763"/>
                  <a:pt x="335" y="1976"/>
                </a:cubicBezTo>
                <a:cubicBezTo>
                  <a:pt x="214" y="2341"/>
                  <a:pt x="153" y="2675"/>
                  <a:pt x="153" y="3040"/>
                </a:cubicBezTo>
                <a:cubicBezTo>
                  <a:pt x="122" y="3374"/>
                  <a:pt x="62" y="3708"/>
                  <a:pt x="1" y="4012"/>
                </a:cubicBezTo>
                <a:cubicBezTo>
                  <a:pt x="183" y="3708"/>
                  <a:pt x="274" y="3404"/>
                  <a:pt x="274" y="3040"/>
                </a:cubicBezTo>
                <a:cubicBezTo>
                  <a:pt x="305" y="2705"/>
                  <a:pt x="366" y="2371"/>
                  <a:pt x="487" y="2037"/>
                </a:cubicBezTo>
                <a:cubicBezTo>
                  <a:pt x="548" y="1854"/>
                  <a:pt x="669" y="1672"/>
                  <a:pt x="791" y="1520"/>
                </a:cubicBezTo>
                <a:cubicBezTo>
                  <a:pt x="943" y="1368"/>
                  <a:pt x="1125" y="1277"/>
                  <a:pt x="1338" y="1185"/>
                </a:cubicBezTo>
                <a:cubicBezTo>
                  <a:pt x="2220" y="882"/>
                  <a:pt x="3010" y="608"/>
                  <a:pt x="3557" y="395"/>
                </a:cubicBezTo>
                <a:cubicBezTo>
                  <a:pt x="3891" y="274"/>
                  <a:pt x="4195" y="152"/>
                  <a:pt x="4469" y="0"/>
                </a:cubicBezTo>
                <a:close/>
              </a:path>
            </a:pathLst>
          </a:custGeom>
          <a:solidFill>
            <a:srgbClr val="AA65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3871;p72">
            <a:extLst>
              <a:ext uri="{FF2B5EF4-FFF2-40B4-BE49-F238E27FC236}">
                <a16:creationId xmlns:a16="http://schemas.microsoft.com/office/drawing/2014/main" id="{ECC620CE-DB83-48EA-B888-C3B66C571E86}"/>
              </a:ext>
            </a:extLst>
          </p:cNvPr>
          <p:cNvSpPr/>
          <p:nvPr/>
        </p:nvSpPr>
        <p:spPr>
          <a:xfrm>
            <a:off x="2605484" y="3943937"/>
            <a:ext cx="5452" cy="21998"/>
          </a:xfrm>
          <a:custGeom>
            <a:avLst/>
            <a:gdLst/>
            <a:ahLst/>
            <a:cxnLst/>
            <a:rect l="l" t="t" r="r" b="b"/>
            <a:pathLst>
              <a:path w="336" h="1430" extrusionOk="0">
                <a:moveTo>
                  <a:pt x="305" y="1"/>
                </a:moveTo>
                <a:cubicBezTo>
                  <a:pt x="244" y="1"/>
                  <a:pt x="153" y="305"/>
                  <a:pt x="92" y="700"/>
                </a:cubicBezTo>
                <a:cubicBezTo>
                  <a:pt x="31" y="1095"/>
                  <a:pt x="1" y="1430"/>
                  <a:pt x="62" y="1430"/>
                </a:cubicBezTo>
                <a:cubicBezTo>
                  <a:pt x="122" y="1430"/>
                  <a:pt x="214" y="1126"/>
                  <a:pt x="274" y="730"/>
                </a:cubicBezTo>
                <a:cubicBezTo>
                  <a:pt x="335" y="487"/>
                  <a:pt x="335" y="244"/>
                  <a:pt x="305" y="1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3872;p72">
            <a:extLst>
              <a:ext uri="{FF2B5EF4-FFF2-40B4-BE49-F238E27FC236}">
                <a16:creationId xmlns:a16="http://schemas.microsoft.com/office/drawing/2014/main" id="{3EEDC3E8-0FC2-4EA1-9336-9E4B08C473EB}"/>
              </a:ext>
            </a:extLst>
          </p:cNvPr>
          <p:cNvSpPr/>
          <p:nvPr/>
        </p:nvSpPr>
        <p:spPr>
          <a:xfrm>
            <a:off x="3045440" y="3626926"/>
            <a:ext cx="369451" cy="1011103"/>
          </a:xfrm>
          <a:custGeom>
            <a:avLst/>
            <a:gdLst/>
            <a:ahLst/>
            <a:cxnLst/>
            <a:rect l="l" t="t" r="r" b="b"/>
            <a:pathLst>
              <a:path w="22768" h="65729" extrusionOk="0">
                <a:moveTo>
                  <a:pt x="19545" y="1"/>
                </a:moveTo>
                <a:lnTo>
                  <a:pt x="7478" y="2767"/>
                </a:lnTo>
                <a:lnTo>
                  <a:pt x="6414" y="3648"/>
                </a:lnTo>
                <a:lnTo>
                  <a:pt x="1" y="62798"/>
                </a:lnTo>
                <a:cubicBezTo>
                  <a:pt x="2009" y="64872"/>
                  <a:pt x="7107" y="65729"/>
                  <a:pt x="11635" y="65729"/>
                </a:cubicBezTo>
                <a:cubicBezTo>
                  <a:pt x="13345" y="65729"/>
                  <a:pt x="14974" y="65607"/>
                  <a:pt x="16323" y="65382"/>
                </a:cubicBezTo>
                <a:lnTo>
                  <a:pt x="22767" y="1095"/>
                </a:lnTo>
                <a:lnTo>
                  <a:pt x="19545" y="1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3873;p72">
            <a:extLst>
              <a:ext uri="{FF2B5EF4-FFF2-40B4-BE49-F238E27FC236}">
                <a16:creationId xmlns:a16="http://schemas.microsoft.com/office/drawing/2014/main" id="{3CAB01A2-905D-4864-8529-6A98032F42F9}"/>
              </a:ext>
            </a:extLst>
          </p:cNvPr>
          <p:cNvSpPr/>
          <p:nvPr/>
        </p:nvSpPr>
        <p:spPr>
          <a:xfrm>
            <a:off x="3302910" y="3633479"/>
            <a:ext cx="264383" cy="1092725"/>
          </a:xfrm>
          <a:custGeom>
            <a:avLst/>
            <a:gdLst/>
            <a:ahLst/>
            <a:cxnLst/>
            <a:rect l="l" t="t" r="r" b="b"/>
            <a:pathLst>
              <a:path w="16293" h="71035" extrusionOk="0">
                <a:moveTo>
                  <a:pt x="5593" y="0"/>
                </a:moveTo>
                <a:cubicBezTo>
                  <a:pt x="5593" y="0"/>
                  <a:pt x="2159" y="15077"/>
                  <a:pt x="2159" y="25016"/>
                </a:cubicBezTo>
                <a:cubicBezTo>
                  <a:pt x="2159" y="34986"/>
                  <a:pt x="0" y="71035"/>
                  <a:pt x="0" y="71035"/>
                </a:cubicBezTo>
                <a:lnTo>
                  <a:pt x="16293" y="70609"/>
                </a:lnTo>
                <a:lnTo>
                  <a:pt x="16293" y="30761"/>
                </a:lnTo>
                <a:lnTo>
                  <a:pt x="7143" y="760"/>
                </a:lnTo>
                <a:lnTo>
                  <a:pt x="5593" y="0"/>
                </a:ln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3874;p72">
            <a:extLst>
              <a:ext uri="{FF2B5EF4-FFF2-40B4-BE49-F238E27FC236}">
                <a16:creationId xmlns:a16="http://schemas.microsoft.com/office/drawing/2014/main" id="{ACA78076-6895-414E-BDF7-E39DAB1CCBED}"/>
              </a:ext>
            </a:extLst>
          </p:cNvPr>
          <p:cNvSpPr/>
          <p:nvPr/>
        </p:nvSpPr>
        <p:spPr>
          <a:xfrm>
            <a:off x="2945320" y="3679767"/>
            <a:ext cx="205204" cy="1055329"/>
          </a:xfrm>
          <a:custGeom>
            <a:avLst/>
            <a:gdLst/>
            <a:ahLst/>
            <a:cxnLst/>
            <a:rect l="l" t="t" r="r" b="b"/>
            <a:pathLst>
              <a:path w="12646" h="68604" extrusionOk="0">
                <a:moveTo>
                  <a:pt x="12645" y="0"/>
                </a:moveTo>
                <a:lnTo>
                  <a:pt x="4985" y="4742"/>
                </a:lnTo>
                <a:lnTo>
                  <a:pt x="1763" y="16505"/>
                </a:lnTo>
                <a:lnTo>
                  <a:pt x="2159" y="37661"/>
                </a:lnTo>
                <a:lnTo>
                  <a:pt x="1" y="66810"/>
                </a:lnTo>
                <a:lnTo>
                  <a:pt x="6171" y="68603"/>
                </a:lnTo>
                <a:cubicBezTo>
                  <a:pt x="6596" y="65108"/>
                  <a:pt x="12645" y="1"/>
                  <a:pt x="12645" y="0"/>
                </a:cubicBez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3875;p72">
            <a:extLst>
              <a:ext uri="{FF2B5EF4-FFF2-40B4-BE49-F238E27FC236}">
                <a16:creationId xmlns:a16="http://schemas.microsoft.com/office/drawing/2014/main" id="{5A195734-8B77-46BE-AAE7-8D36CEFAEF0C}"/>
              </a:ext>
            </a:extLst>
          </p:cNvPr>
          <p:cNvSpPr/>
          <p:nvPr/>
        </p:nvSpPr>
        <p:spPr>
          <a:xfrm>
            <a:off x="3085390" y="3226972"/>
            <a:ext cx="302369" cy="529280"/>
          </a:xfrm>
          <a:custGeom>
            <a:avLst/>
            <a:gdLst/>
            <a:ahLst/>
            <a:cxnLst/>
            <a:rect l="l" t="t" r="r" b="b"/>
            <a:pathLst>
              <a:path w="18634" h="34407" extrusionOk="0">
                <a:moveTo>
                  <a:pt x="7550" y="1"/>
                </a:moveTo>
                <a:cubicBezTo>
                  <a:pt x="5283" y="1"/>
                  <a:pt x="3004" y="455"/>
                  <a:pt x="852" y="1380"/>
                </a:cubicBezTo>
                <a:cubicBezTo>
                  <a:pt x="852" y="1380"/>
                  <a:pt x="1" y="12596"/>
                  <a:pt x="62" y="17490"/>
                </a:cubicBezTo>
                <a:cubicBezTo>
                  <a:pt x="122" y="22384"/>
                  <a:pt x="5016" y="23144"/>
                  <a:pt x="5016" y="23144"/>
                </a:cubicBezTo>
                <a:lnTo>
                  <a:pt x="5016" y="28432"/>
                </a:lnTo>
                <a:cubicBezTo>
                  <a:pt x="4986" y="31502"/>
                  <a:pt x="7357" y="34086"/>
                  <a:pt x="10427" y="34360"/>
                </a:cubicBezTo>
                <a:lnTo>
                  <a:pt x="10518" y="34390"/>
                </a:lnTo>
                <a:cubicBezTo>
                  <a:pt x="10668" y="34401"/>
                  <a:pt x="10817" y="34407"/>
                  <a:pt x="10965" y="34407"/>
                </a:cubicBezTo>
                <a:cubicBezTo>
                  <a:pt x="14053" y="34407"/>
                  <a:pt x="16638" y="32021"/>
                  <a:pt x="16871" y="28888"/>
                </a:cubicBezTo>
                <a:lnTo>
                  <a:pt x="18633" y="4086"/>
                </a:lnTo>
                <a:lnTo>
                  <a:pt x="17904" y="3538"/>
                </a:lnTo>
                <a:cubicBezTo>
                  <a:pt x="14892" y="1204"/>
                  <a:pt x="11238" y="1"/>
                  <a:pt x="7550" y="1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" name="Google Shape;3876;p72">
            <a:extLst>
              <a:ext uri="{FF2B5EF4-FFF2-40B4-BE49-F238E27FC236}">
                <a16:creationId xmlns:a16="http://schemas.microsoft.com/office/drawing/2014/main" id="{EF25FA03-3C79-4233-BE84-D8CB98C6FD8A}"/>
              </a:ext>
            </a:extLst>
          </p:cNvPr>
          <p:cNvSpPr/>
          <p:nvPr/>
        </p:nvSpPr>
        <p:spPr>
          <a:xfrm>
            <a:off x="3166280" y="3553996"/>
            <a:ext cx="104095" cy="47779"/>
          </a:xfrm>
          <a:custGeom>
            <a:avLst/>
            <a:gdLst/>
            <a:ahLst/>
            <a:cxnLst/>
            <a:rect l="l" t="t" r="r" b="b"/>
            <a:pathLst>
              <a:path w="6415" h="3106" extrusionOk="0">
                <a:moveTo>
                  <a:pt x="6414" y="0"/>
                </a:moveTo>
                <a:lnTo>
                  <a:pt x="6414" y="0"/>
                </a:lnTo>
                <a:cubicBezTo>
                  <a:pt x="4583" y="1163"/>
                  <a:pt x="2474" y="1797"/>
                  <a:pt x="326" y="1797"/>
                </a:cubicBezTo>
                <a:cubicBezTo>
                  <a:pt x="227" y="1797"/>
                  <a:pt x="129" y="1796"/>
                  <a:pt x="31" y="1793"/>
                </a:cubicBezTo>
                <a:lnTo>
                  <a:pt x="1" y="3070"/>
                </a:lnTo>
                <a:cubicBezTo>
                  <a:pt x="282" y="3094"/>
                  <a:pt x="551" y="3106"/>
                  <a:pt x="810" y="3106"/>
                </a:cubicBezTo>
                <a:cubicBezTo>
                  <a:pt x="5064" y="3106"/>
                  <a:pt x="6414" y="0"/>
                  <a:pt x="6414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3" name="Google Shape;3877;p72">
            <a:extLst>
              <a:ext uri="{FF2B5EF4-FFF2-40B4-BE49-F238E27FC236}">
                <a16:creationId xmlns:a16="http://schemas.microsoft.com/office/drawing/2014/main" id="{A0759E3D-F054-496D-80BC-929959E46679}"/>
              </a:ext>
            </a:extLst>
          </p:cNvPr>
          <p:cNvSpPr/>
          <p:nvPr/>
        </p:nvSpPr>
        <p:spPr>
          <a:xfrm>
            <a:off x="3374924" y="3365171"/>
            <a:ext cx="57167" cy="78391"/>
          </a:xfrm>
          <a:custGeom>
            <a:avLst/>
            <a:gdLst/>
            <a:ahLst/>
            <a:cxnLst/>
            <a:rect l="l" t="t" r="r" b="b"/>
            <a:pathLst>
              <a:path w="3523" h="5096" extrusionOk="0">
                <a:moveTo>
                  <a:pt x="1278" y="1"/>
                </a:moveTo>
                <a:cubicBezTo>
                  <a:pt x="710" y="1"/>
                  <a:pt x="247" y="136"/>
                  <a:pt x="213" y="147"/>
                </a:cubicBezTo>
                <a:cubicBezTo>
                  <a:pt x="213" y="147"/>
                  <a:pt x="0" y="4859"/>
                  <a:pt x="0" y="4950"/>
                </a:cubicBezTo>
                <a:cubicBezTo>
                  <a:pt x="11" y="4981"/>
                  <a:pt x="410" y="5095"/>
                  <a:pt x="934" y="5095"/>
                </a:cubicBezTo>
                <a:cubicBezTo>
                  <a:pt x="1933" y="5095"/>
                  <a:pt x="3386" y="4681"/>
                  <a:pt x="3465" y="2488"/>
                </a:cubicBezTo>
                <a:cubicBezTo>
                  <a:pt x="3523" y="397"/>
                  <a:pt x="2249" y="1"/>
                  <a:pt x="1278" y="1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4" name="Google Shape;3878;p72">
            <a:extLst>
              <a:ext uri="{FF2B5EF4-FFF2-40B4-BE49-F238E27FC236}">
                <a16:creationId xmlns:a16="http://schemas.microsoft.com/office/drawing/2014/main" id="{07B49A70-84DB-4818-BEFE-D8CC85BAEBDE}"/>
              </a:ext>
            </a:extLst>
          </p:cNvPr>
          <p:cNvSpPr/>
          <p:nvPr/>
        </p:nvSpPr>
        <p:spPr>
          <a:xfrm>
            <a:off x="3392189" y="3381923"/>
            <a:ext cx="25168" cy="44810"/>
          </a:xfrm>
          <a:custGeom>
            <a:avLst/>
            <a:gdLst/>
            <a:ahLst/>
            <a:cxnLst/>
            <a:rect l="l" t="t" r="r" b="b"/>
            <a:pathLst>
              <a:path w="1551" h="2913" extrusionOk="0">
                <a:moveTo>
                  <a:pt x="760" y="1"/>
                </a:moveTo>
                <a:cubicBezTo>
                  <a:pt x="638" y="1"/>
                  <a:pt x="547" y="31"/>
                  <a:pt x="426" y="92"/>
                </a:cubicBezTo>
                <a:cubicBezTo>
                  <a:pt x="365" y="122"/>
                  <a:pt x="334" y="213"/>
                  <a:pt x="304" y="304"/>
                </a:cubicBezTo>
                <a:cubicBezTo>
                  <a:pt x="274" y="426"/>
                  <a:pt x="334" y="487"/>
                  <a:pt x="334" y="487"/>
                </a:cubicBezTo>
                <a:cubicBezTo>
                  <a:pt x="365" y="487"/>
                  <a:pt x="334" y="396"/>
                  <a:pt x="395" y="304"/>
                </a:cubicBezTo>
                <a:cubicBezTo>
                  <a:pt x="440" y="215"/>
                  <a:pt x="533" y="159"/>
                  <a:pt x="628" y="159"/>
                </a:cubicBezTo>
                <a:cubicBezTo>
                  <a:pt x="662" y="159"/>
                  <a:pt x="697" y="167"/>
                  <a:pt x="730" y="183"/>
                </a:cubicBezTo>
                <a:cubicBezTo>
                  <a:pt x="942" y="244"/>
                  <a:pt x="1094" y="426"/>
                  <a:pt x="1155" y="639"/>
                </a:cubicBezTo>
                <a:cubicBezTo>
                  <a:pt x="1277" y="912"/>
                  <a:pt x="1307" y="1186"/>
                  <a:pt x="1307" y="1459"/>
                </a:cubicBezTo>
                <a:cubicBezTo>
                  <a:pt x="1246" y="2067"/>
                  <a:pt x="942" y="2615"/>
                  <a:pt x="578" y="2736"/>
                </a:cubicBezTo>
                <a:cubicBezTo>
                  <a:pt x="531" y="2759"/>
                  <a:pt x="480" y="2769"/>
                  <a:pt x="427" y="2769"/>
                </a:cubicBezTo>
                <a:cubicBezTo>
                  <a:pt x="340" y="2769"/>
                  <a:pt x="246" y="2743"/>
                  <a:pt x="152" y="2706"/>
                </a:cubicBezTo>
                <a:cubicBezTo>
                  <a:pt x="91" y="2675"/>
                  <a:pt x="61" y="2645"/>
                  <a:pt x="0" y="2615"/>
                </a:cubicBezTo>
                <a:lnTo>
                  <a:pt x="0" y="2615"/>
                </a:lnTo>
                <a:cubicBezTo>
                  <a:pt x="0" y="2645"/>
                  <a:pt x="0" y="2706"/>
                  <a:pt x="122" y="2797"/>
                </a:cubicBezTo>
                <a:cubicBezTo>
                  <a:pt x="231" y="2863"/>
                  <a:pt x="356" y="2913"/>
                  <a:pt x="486" y="2913"/>
                </a:cubicBezTo>
                <a:cubicBezTo>
                  <a:pt x="536" y="2913"/>
                  <a:pt x="587" y="2905"/>
                  <a:pt x="638" y="2888"/>
                </a:cubicBezTo>
                <a:cubicBezTo>
                  <a:pt x="1125" y="2767"/>
                  <a:pt x="1489" y="2159"/>
                  <a:pt x="1550" y="1459"/>
                </a:cubicBezTo>
                <a:cubicBezTo>
                  <a:pt x="1550" y="1156"/>
                  <a:pt x="1489" y="821"/>
                  <a:pt x="1368" y="548"/>
                </a:cubicBezTo>
                <a:cubicBezTo>
                  <a:pt x="1277" y="274"/>
                  <a:pt x="1033" y="61"/>
                  <a:pt x="760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" name="Google Shape;3879;p72">
            <a:extLst>
              <a:ext uri="{FF2B5EF4-FFF2-40B4-BE49-F238E27FC236}">
                <a16:creationId xmlns:a16="http://schemas.microsoft.com/office/drawing/2014/main" id="{787E68B6-B149-42F5-A7CB-28304EEB6B0A}"/>
              </a:ext>
            </a:extLst>
          </p:cNvPr>
          <p:cNvSpPr/>
          <p:nvPr/>
        </p:nvSpPr>
        <p:spPr>
          <a:xfrm>
            <a:off x="3125340" y="3354295"/>
            <a:ext cx="22718" cy="20198"/>
          </a:xfrm>
          <a:custGeom>
            <a:avLst/>
            <a:gdLst/>
            <a:ahLst/>
            <a:cxnLst/>
            <a:rect l="l" t="t" r="r" b="b"/>
            <a:pathLst>
              <a:path w="1400" h="1313" extrusionOk="0">
                <a:moveTo>
                  <a:pt x="671" y="1"/>
                </a:moveTo>
                <a:cubicBezTo>
                  <a:pt x="305" y="1"/>
                  <a:pt x="30" y="265"/>
                  <a:pt x="1" y="611"/>
                </a:cubicBezTo>
                <a:cubicBezTo>
                  <a:pt x="1" y="1006"/>
                  <a:pt x="305" y="1310"/>
                  <a:pt x="670" y="1310"/>
                </a:cubicBezTo>
                <a:cubicBezTo>
                  <a:pt x="688" y="1312"/>
                  <a:pt x="707" y="1312"/>
                  <a:pt x="725" y="1312"/>
                </a:cubicBezTo>
                <a:cubicBezTo>
                  <a:pt x="1068" y="1312"/>
                  <a:pt x="1370" y="1048"/>
                  <a:pt x="1399" y="702"/>
                </a:cubicBezTo>
                <a:cubicBezTo>
                  <a:pt x="1399" y="307"/>
                  <a:pt x="1095" y="3"/>
                  <a:pt x="730" y="3"/>
                </a:cubicBezTo>
                <a:cubicBezTo>
                  <a:pt x="710" y="2"/>
                  <a:pt x="690" y="1"/>
                  <a:pt x="67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" name="Google Shape;3880;p72">
            <a:extLst>
              <a:ext uri="{FF2B5EF4-FFF2-40B4-BE49-F238E27FC236}">
                <a16:creationId xmlns:a16="http://schemas.microsoft.com/office/drawing/2014/main" id="{98EDB8BA-874F-4F37-BBE2-0CB45F61382E}"/>
              </a:ext>
            </a:extLst>
          </p:cNvPr>
          <p:cNvSpPr/>
          <p:nvPr/>
        </p:nvSpPr>
        <p:spPr>
          <a:xfrm>
            <a:off x="3113511" y="3342650"/>
            <a:ext cx="46879" cy="11444"/>
          </a:xfrm>
          <a:custGeom>
            <a:avLst/>
            <a:gdLst/>
            <a:ahLst/>
            <a:cxnLst/>
            <a:rect l="l" t="t" r="r" b="b"/>
            <a:pathLst>
              <a:path w="2889" h="744" extrusionOk="0">
                <a:moveTo>
                  <a:pt x="1399" y="0"/>
                </a:moveTo>
                <a:cubicBezTo>
                  <a:pt x="1004" y="0"/>
                  <a:pt x="639" y="122"/>
                  <a:pt x="304" y="335"/>
                </a:cubicBezTo>
                <a:cubicBezTo>
                  <a:pt x="92" y="517"/>
                  <a:pt x="0" y="699"/>
                  <a:pt x="61" y="730"/>
                </a:cubicBezTo>
                <a:cubicBezTo>
                  <a:pt x="71" y="739"/>
                  <a:pt x="85" y="743"/>
                  <a:pt x="103" y="743"/>
                </a:cubicBezTo>
                <a:cubicBezTo>
                  <a:pt x="262" y="743"/>
                  <a:pt x="748" y="426"/>
                  <a:pt x="1429" y="426"/>
                </a:cubicBezTo>
                <a:cubicBezTo>
                  <a:pt x="2083" y="426"/>
                  <a:pt x="2591" y="743"/>
                  <a:pt x="2754" y="743"/>
                </a:cubicBezTo>
                <a:cubicBezTo>
                  <a:pt x="2773" y="743"/>
                  <a:pt x="2787" y="739"/>
                  <a:pt x="2797" y="730"/>
                </a:cubicBezTo>
                <a:cubicBezTo>
                  <a:pt x="2888" y="608"/>
                  <a:pt x="2766" y="517"/>
                  <a:pt x="2523" y="335"/>
                </a:cubicBezTo>
                <a:cubicBezTo>
                  <a:pt x="2189" y="122"/>
                  <a:pt x="1794" y="0"/>
                  <a:pt x="1399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" name="Google Shape;3881;p72">
            <a:extLst>
              <a:ext uri="{FF2B5EF4-FFF2-40B4-BE49-F238E27FC236}">
                <a16:creationId xmlns:a16="http://schemas.microsoft.com/office/drawing/2014/main" id="{E10BCC9E-1B09-47B8-A2BF-BC6BEBEDB01D}"/>
              </a:ext>
            </a:extLst>
          </p:cNvPr>
          <p:cNvSpPr/>
          <p:nvPr/>
        </p:nvSpPr>
        <p:spPr>
          <a:xfrm>
            <a:off x="3245208" y="3358971"/>
            <a:ext cx="22701" cy="20659"/>
          </a:xfrm>
          <a:custGeom>
            <a:avLst/>
            <a:gdLst/>
            <a:ahLst/>
            <a:cxnLst/>
            <a:rect l="l" t="t" r="r" b="b"/>
            <a:pathLst>
              <a:path w="1399" h="1343" extrusionOk="0">
                <a:moveTo>
                  <a:pt x="670" y="1"/>
                </a:moveTo>
                <a:cubicBezTo>
                  <a:pt x="304" y="1"/>
                  <a:pt x="29" y="266"/>
                  <a:pt x="0" y="641"/>
                </a:cubicBezTo>
                <a:cubicBezTo>
                  <a:pt x="0" y="1006"/>
                  <a:pt x="274" y="1310"/>
                  <a:pt x="669" y="1341"/>
                </a:cubicBezTo>
                <a:cubicBezTo>
                  <a:pt x="687" y="1342"/>
                  <a:pt x="706" y="1343"/>
                  <a:pt x="724" y="1343"/>
                </a:cubicBezTo>
                <a:cubicBezTo>
                  <a:pt x="1067" y="1343"/>
                  <a:pt x="1369" y="1077"/>
                  <a:pt x="1398" y="702"/>
                </a:cubicBezTo>
                <a:cubicBezTo>
                  <a:pt x="1398" y="337"/>
                  <a:pt x="1094" y="34"/>
                  <a:pt x="730" y="3"/>
                </a:cubicBezTo>
                <a:cubicBezTo>
                  <a:pt x="710" y="2"/>
                  <a:pt x="690" y="1"/>
                  <a:pt x="67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" name="Google Shape;3882;p72">
            <a:extLst>
              <a:ext uri="{FF2B5EF4-FFF2-40B4-BE49-F238E27FC236}">
                <a16:creationId xmlns:a16="http://schemas.microsoft.com/office/drawing/2014/main" id="{041514AA-025B-40B3-8253-6F8A0C82CC21}"/>
              </a:ext>
            </a:extLst>
          </p:cNvPr>
          <p:cNvSpPr/>
          <p:nvPr/>
        </p:nvSpPr>
        <p:spPr>
          <a:xfrm>
            <a:off x="3233361" y="3344512"/>
            <a:ext cx="46879" cy="11921"/>
          </a:xfrm>
          <a:custGeom>
            <a:avLst/>
            <a:gdLst/>
            <a:ahLst/>
            <a:cxnLst/>
            <a:rect l="l" t="t" r="r" b="b"/>
            <a:pathLst>
              <a:path w="2889" h="775" extrusionOk="0">
                <a:moveTo>
                  <a:pt x="1399" y="1"/>
                </a:moveTo>
                <a:cubicBezTo>
                  <a:pt x="1004" y="1"/>
                  <a:pt x="639" y="122"/>
                  <a:pt x="305" y="366"/>
                </a:cubicBezTo>
                <a:cubicBezTo>
                  <a:pt x="92" y="548"/>
                  <a:pt x="1" y="700"/>
                  <a:pt x="61" y="761"/>
                </a:cubicBezTo>
                <a:cubicBezTo>
                  <a:pt x="68" y="770"/>
                  <a:pt x="79" y="774"/>
                  <a:pt x="96" y="774"/>
                </a:cubicBezTo>
                <a:cubicBezTo>
                  <a:pt x="238" y="774"/>
                  <a:pt x="748" y="457"/>
                  <a:pt x="1429" y="457"/>
                </a:cubicBezTo>
                <a:cubicBezTo>
                  <a:pt x="2078" y="457"/>
                  <a:pt x="2582" y="745"/>
                  <a:pt x="2750" y="745"/>
                </a:cubicBezTo>
                <a:cubicBezTo>
                  <a:pt x="2771" y="745"/>
                  <a:pt x="2787" y="740"/>
                  <a:pt x="2797" y="730"/>
                </a:cubicBezTo>
                <a:cubicBezTo>
                  <a:pt x="2888" y="639"/>
                  <a:pt x="2736" y="518"/>
                  <a:pt x="2523" y="366"/>
                </a:cubicBezTo>
                <a:cubicBezTo>
                  <a:pt x="2189" y="122"/>
                  <a:pt x="1794" y="1"/>
                  <a:pt x="139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" name="Google Shape;3883;p72">
            <a:extLst>
              <a:ext uri="{FF2B5EF4-FFF2-40B4-BE49-F238E27FC236}">
                <a16:creationId xmlns:a16="http://schemas.microsoft.com/office/drawing/2014/main" id="{2EAB7EE7-014E-4657-AE0D-7DC26B2F2FA4}"/>
              </a:ext>
            </a:extLst>
          </p:cNvPr>
          <p:cNvSpPr/>
          <p:nvPr/>
        </p:nvSpPr>
        <p:spPr>
          <a:xfrm>
            <a:off x="3158394" y="3345450"/>
            <a:ext cx="38491" cy="96882"/>
          </a:xfrm>
          <a:custGeom>
            <a:avLst/>
            <a:gdLst/>
            <a:ahLst/>
            <a:cxnLst/>
            <a:rect l="l" t="t" r="r" b="b"/>
            <a:pathLst>
              <a:path w="2372" h="6298" extrusionOk="0">
                <a:moveTo>
                  <a:pt x="2278" y="0"/>
                </a:moveTo>
                <a:cubicBezTo>
                  <a:pt x="2176" y="0"/>
                  <a:pt x="1483" y="1631"/>
                  <a:pt x="700" y="3709"/>
                </a:cubicBezTo>
                <a:cubicBezTo>
                  <a:pt x="517" y="4226"/>
                  <a:pt x="335" y="4712"/>
                  <a:pt x="152" y="5168"/>
                </a:cubicBezTo>
                <a:cubicBezTo>
                  <a:pt x="31" y="5411"/>
                  <a:pt x="0" y="5685"/>
                  <a:pt x="61" y="5928"/>
                </a:cubicBezTo>
                <a:cubicBezTo>
                  <a:pt x="122" y="6080"/>
                  <a:pt x="244" y="6171"/>
                  <a:pt x="365" y="6201"/>
                </a:cubicBezTo>
                <a:cubicBezTo>
                  <a:pt x="487" y="6232"/>
                  <a:pt x="578" y="6262"/>
                  <a:pt x="700" y="6262"/>
                </a:cubicBezTo>
                <a:cubicBezTo>
                  <a:pt x="879" y="6288"/>
                  <a:pt x="1054" y="6297"/>
                  <a:pt x="1227" y="6297"/>
                </a:cubicBezTo>
                <a:cubicBezTo>
                  <a:pt x="1465" y="6297"/>
                  <a:pt x="1700" y="6280"/>
                  <a:pt x="1946" y="6262"/>
                </a:cubicBezTo>
                <a:cubicBezTo>
                  <a:pt x="1551" y="6141"/>
                  <a:pt x="1125" y="6049"/>
                  <a:pt x="730" y="6019"/>
                </a:cubicBezTo>
                <a:cubicBezTo>
                  <a:pt x="517" y="6019"/>
                  <a:pt x="335" y="5989"/>
                  <a:pt x="304" y="5837"/>
                </a:cubicBezTo>
                <a:cubicBezTo>
                  <a:pt x="304" y="5654"/>
                  <a:pt x="335" y="5441"/>
                  <a:pt x="456" y="5289"/>
                </a:cubicBezTo>
                <a:cubicBezTo>
                  <a:pt x="639" y="4803"/>
                  <a:pt x="821" y="4317"/>
                  <a:pt x="1004" y="3800"/>
                </a:cubicBezTo>
                <a:cubicBezTo>
                  <a:pt x="1794" y="1733"/>
                  <a:pt x="2371" y="1"/>
                  <a:pt x="2280" y="1"/>
                </a:cubicBezTo>
                <a:cubicBezTo>
                  <a:pt x="2279" y="0"/>
                  <a:pt x="2278" y="0"/>
                  <a:pt x="2278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" name="Google Shape;3884;p72">
            <a:extLst>
              <a:ext uri="{FF2B5EF4-FFF2-40B4-BE49-F238E27FC236}">
                <a16:creationId xmlns:a16="http://schemas.microsoft.com/office/drawing/2014/main" id="{363870D5-E881-4CC3-B7E3-7DBF017A6BE4}"/>
              </a:ext>
            </a:extLst>
          </p:cNvPr>
          <p:cNvSpPr/>
          <p:nvPr/>
        </p:nvSpPr>
        <p:spPr>
          <a:xfrm>
            <a:off x="3230409" y="3302070"/>
            <a:ext cx="56729" cy="15430"/>
          </a:xfrm>
          <a:custGeom>
            <a:avLst/>
            <a:gdLst/>
            <a:ahLst/>
            <a:cxnLst/>
            <a:rect l="l" t="t" r="r" b="b"/>
            <a:pathLst>
              <a:path w="3496" h="1003" extrusionOk="0">
                <a:moveTo>
                  <a:pt x="1495" y="1"/>
                </a:moveTo>
                <a:cubicBezTo>
                  <a:pt x="1155" y="1"/>
                  <a:pt x="814" y="59"/>
                  <a:pt x="487" y="176"/>
                </a:cubicBezTo>
                <a:cubicBezTo>
                  <a:pt x="152" y="298"/>
                  <a:pt x="0" y="480"/>
                  <a:pt x="31" y="571"/>
                </a:cubicBezTo>
                <a:cubicBezTo>
                  <a:pt x="122" y="754"/>
                  <a:pt x="851" y="663"/>
                  <a:pt x="1733" y="784"/>
                </a:cubicBezTo>
                <a:cubicBezTo>
                  <a:pt x="2385" y="852"/>
                  <a:pt x="2954" y="1002"/>
                  <a:pt x="3255" y="1002"/>
                </a:cubicBezTo>
                <a:cubicBezTo>
                  <a:pt x="3361" y="1002"/>
                  <a:pt x="3434" y="984"/>
                  <a:pt x="3465" y="936"/>
                </a:cubicBezTo>
                <a:cubicBezTo>
                  <a:pt x="3496" y="845"/>
                  <a:pt x="3374" y="663"/>
                  <a:pt x="3070" y="450"/>
                </a:cubicBezTo>
                <a:cubicBezTo>
                  <a:pt x="2584" y="151"/>
                  <a:pt x="2040" y="1"/>
                  <a:pt x="1495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" name="Google Shape;3885;p72">
            <a:extLst>
              <a:ext uri="{FF2B5EF4-FFF2-40B4-BE49-F238E27FC236}">
                <a16:creationId xmlns:a16="http://schemas.microsoft.com/office/drawing/2014/main" id="{34E07BDA-9D8B-43B0-A2F1-168669A9BE98}"/>
              </a:ext>
            </a:extLst>
          </p:cNvPr>
          <p:cNvSpPr/>
          <p:nvPr/>
        </p:nvSpPr>
        <p:spPr>
          <a:xfrm>
            <a:off x="3117956" y="3308561"/>
            <a:ext cx="42920" cy="12906"/>
          </a:xfrm>
          <a:custGeom>
            <a:avLst/>
            <a:gdLst/>
            <a:ahLst/>
            <a:cxnLst/>
            <a:rect l="l" t="t" r="r" b="b"/>
            <a:pathLst>
              <a:path w="2645" h="839" extrusionOk="0">
                <a:moveTo>
                  <a:pt x="1352" y="0"/>
                </a:moveTo>
                <a:cubicBezTo>
                  <a:pt x="972" y="0"/>
                  <a:pt x="593" y="122"/>
                  <a:pt x="274" y="362"/>
                </a:cubicBezTo>
                <a:cubicBezTo>
                  <a:pt x="61" y="514"/>
                  <a:pt x="0" y="697"/>
                  <a:pt x="61" y="757"/>
                </a:cubicBezTo>
                <a:cubicBezTo>
                  <a:pt x="101" y="818"/>
                  <a:pt x="186" y="838"/>
                  <a:pt x="304" y="838"/>
                </a:cubicBezTo>
                <a:cubicBezTo>
                  <a:pt x="540" y="838"/>
                  <a:pt x="912" y="757"/>
                  <a:pt x="1337" y="757"/>
                </a:cubicBezTo>
                <a:cubicBezTo>
                  <a:pt x="1685" y="757"/>
                  <a:pt x="2002" y="797"/>
                  <a:pt x="2234" y="797"/>
                </a:cubicBezTo>
                <a:cubicBezTo>
                  <a:pt x="2407" y="797"/>
                  <a:pt x="2532" y="775"/>
                  <a:pt x="2584" y="697"/>
                </a:cubicBezTo>
                <a:cubicBezTo>
                  <a:pt x="2644" y="636"/>
                  <a:pt x="2553" y="453"/>
                  <a:pt x="2340" y="301"/>
                </a:cubicBezTo>
                <a:cubicBezTo>
                  <a:pt x="2038" y="100"/>
                  <a:pt x="1694" y="0"/>
                  <a:pt x="1352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2" name="Google Shape;3886;p72">
            <a:extLst>
              <a:ext uri="{FF2B5EF4-FFF2-40B4-BE49-F238E27FC236}">
                <a16:creationId xmlns:a16="http://schemas.microsoft.com/office/drawing/2014/main" id="{03D185E6-8B78-4AFD-B2BA-A3744028C94A}"/>
              </a:ext>
            </a:extLst>
          </p:cNvPr>
          <p:cNvSpPr/>
          <p:nvPr/>
        </p:nvSpPr>
        <p:spPr>
          <a:xfrm>
            <a:off x="3059248" y="3136843"/>
            <a:ext cx="359586" cy="255848"/>
          </a:xfrm>
          <a:custGeom>
            <a:avLst/>
            <a:gdLst/>
            <a:ahLst/>
            <a:cxnLst/>
            <a:rect l="l" t="t" r="r" b="b"/>
            <a:pathLst>
              <a:path w="22160" h="16632" extrusionOk="0">
                <a:moveTo>
                  <a:pt x="12483" y="0"/>
                </a:moveTo>
                <a:cubicBezTo>
                  <a:pt x="11780" y="0"/>
                  <a:pt x="11065" y="119"/>
                  <a:pt x="10366" y="370"/>
                </a:cubicBezTo>
                <a:cubicBezTo>
                  <a:pt x="9636" y="644"/>
                  <a:pt x="8968" y="1039"/>
                  <a:pt x="8238" y="1343"/>
                </a:cubicBezTo>
                <a:cubicBezTo>
                  <a:pt x="7737" y="1573"/>
                  <a:pt x="7206" y="1687"/>
                  <a:pt x="6677" y="1687"/>
                </a:cubicBezTo>
                <a:cubicBezTo>
                  <a:pt x="6436" y="1687"/>
                  <a:pt x="6196" y="1664"/>
                  <a:pt x="5958" y="1616"/>
                </a:cubicBezTo>
                <a:cubicBezTo>
                  <a:pt x="5234" y="1413"/>
                  <a:pt x="4566" y="852"/>
                  <a:pt x="3821" y="852"/>
                </a:cubicBezTo>
                <a:cubicBezTo>
                  <a:pt x="3784" y="852"/>
                  <a:pt x="3747" y="853"/>
                  <a:pt x="3709" y="856"/>
                </a:cubicBezTo>
                <a:lnTo>
                  <a:pt x="3557" y="887"/>
                </a:lnTo>
                <a:cubicBezTo>
                  <a:pt x="2737" y="1039"/>
                  <a:pt x="2220" y="1859"/>
                  <a:pt x="2402" y="2650"/>
                </a:cubicBezTo>
                <a:cubicBezTo>
                  <a:pt x="2165" y="2412"/>
                  <a:pt x="1843" y="2289"/>
                  <a:pt x="1515" y="2289"/>
                </a:cubicBezTo>
                <a:cubicBezTo>
                  <a:pt x="1254" y="2289"/>
                  <a:pt x="990" y="2367"/>
                  <a:pt x="761" y="2528"/>
                </a:cubicBezTo>
                <a:cubicBezTo>
                  <a:pt x="274" y="2923"/>
                  <a:pt x="1" y="3531"/>
                  <a:pt x="92" y="4139"/>
                </a:cubicBezTo>
                <a:cubicBezTo>
                  <a:pt x="153" y="4777"/>
                  <a:pt x="396" y="5355"/>
                  <a:pt x="791" y="5841"/>
                </a:cubicBezTo>
                <a:cubicBezTo>
                  <a:pt x="426" y="6236"/>
                  <a:pt x="305" y="6814"/>
                  <a:pt x="518" y="7361"/>
                </a:cubicBezTo>
                <a:cubicBezTo>
                  <a:pt x="761" y="7847"/>
                  <a:pt x="1126" y="8273"/>
                  <a:pt x="1612" y="8546"/>
                </a:cubicBezTo>
                <a:cubicBezTo>
                  <a:pt x="2007" y="8820"/>
                  <a:pt x="2463" y="9002"/>
                  <a:pt x="2919" y="9094"/>
                </a:cubicBezTo>
                <a:lnTo>
                  <a:pt x="2980" y="9094"/>
                </a:lnTo>
                <a:lnTo>
                  <a:pt x="3132" y="9124"/>
                </a:lnTo>
                <a:cubicBezTo>
                  <a:pt x="3672" y="9250"/>
                  <a:pt x="4387" y="9333"/>
                  <a:pt x="5175" y="9333"/>
                </a:cubicBezTo>
                <a:cubicBezTo>
                  <a:pt x="6470" y="9333"/>
                  <a:pt x="7964" y="9109"/>
                  <a:pt x="9211" y="8486"/>
                </a:cubicBezTo>
                <a:cubicBezTo>
                  <a:pt x="11568" y="7279"/>
                  <a:pt x="13116" y="6901"/>
                  <a:pt x="14159" y="6901"/>
                </a:cubicBezTo>
                <a:cubicBezTo>
                  <a:pt x="15375" y="6901"/>
                  <a:pt x="15905" y="7415"/>
                  <a:pt x="16232" y="7726"/>
                </a:cubicBezTo>
                <a:cubicBezTo>
                  <a:pt x="16840" y="8273"/>
                  <a:pt x="15928" y="11951"/>
                  <a:pt x="18390" y="12893"/>
                </a:cubicBezTo>
                <a:cubicBezTo>
                  <a:pt x="18390" y="12893"/>
                  <a:pt x="17908" y="16632"/>
                  <a:pt x="19886" y="16632"/>
                </a:cubicBezTo>
                <a:cubicBezTo>
                  <a:pt x="19894" y="16632"/>
                  <a:pt x="19902" y="16632"/>
                  <a:pt x="19910" y="16632"/>
                </a:cubicBezTo>
                <a:cubicBezTo>
                  <a:pt x="21065" y="16601"/>
                  <a:pt x="21369" y="13470"/>
                  <a:pt x="21430" y="10765"/>
                </a:cubicBezTo>
                <a:lnTo>
                  <a:pt x="21430" y="10552"/>
                </a:lnTo>
                <a:cubicBezTo>
                  <a:pt x="21703" y="9853"/>
                  <a:pt x="21886" y="9124"/>
                  <a:pt x="21977" y="8364"/>
                </a:cubicBezTo>
                <a:cubicBezTo>
                  <a:pt x="22159" y="7239"/>
                  <a:pt x="21916" y="6115"/>
                  <a:pt x="21278" y="5172"/>
                </a:cubicBezTo>
                <a:cubicBezTo>
                  <a:pt x="20744" y="4444"/>
                  <a:pt x="19881" y="3949"/>
                  <a:pt x="19013" y="3949"/>
                </a:cubicBezTo>
                <a:cubicBezTo>
                  <a:pt x="18794" y="3949"/>
                  <a:pt x="18574" y="3980"/>
                  <a:pt x="18360" y="4048"/>
                </a:cubicBezTo>
                <a:cubicBezTo>
                  <a:pt x="17408" y="1549"/>
                  <a:pt x="15021" y="0"/>
                  <a:pt x="12483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3" name="Google Shape;3887;p72">
            <a:extLst>
              <a:ext uri="{FF2B5EF4-FFF2-40B4-BE49-F238E27FC236}">
                <a16:creationId xmlns:a16="http://schemas.microsoft.com/office/drawing/2014/main" id="{4DCE1196-EB8F-425E-8708-0DCA98D8A750}"/>
              </a:ext>
            </a:extLst>
          </p:cNvPr>
          <p:cNvSpPr/>
          <p:nvPr/>
        </p:nvSpPr>
        <p:spPr>
          <a:xfrm>
            <a:off x="3177623" y="3464222"/>
            <a:ext cx="40470" cy="33211"/>
          </a:xfrm>
          <a:custGeom>
            <a:avLst/>
            <a:gdLst/>
            <a:ahLst/>
            <a:cxnLst/>
            <a:rect l="l" t="t" r="r" b="b"/>
            <a:pathLst>
              <a:path w="2494" h="2159" extrusionOk="0">
                <a:moveTo>
                  <a:pt x="2007" y="0"/>
                </a:moveTo>
                <a:cubicBezTo>
                  <a:pt x="1855" y="0"/>
                  <a:pt x="1733" y="31"/>
                  <a:pt x="1612" y="91"/>
                </a:cubicBezTo>
                <a:lnTo>
                  <a:pt x="1" y="730"/>
                </a:lnTo>
                <a:lnTo>
                  <a:pt x="122" y="851"/>
                </a:lnTo>
                <a:cubicBezTo>
                  <a:pt x="214" y="1155"/>
                  <a:pt x="366" y="1429"/>
                  <a:pt x="548" y="1702"/>
                </a:cubicBezTo>
                <a:cubicBezTo>
                  <a:pt x="730" y="1976"/>
                  <a:pt x="1034" y="2128"/>
                  <a:pt x="1369" y="2158"/>
                </a:cubicBezTo>
                <a:cubicBezTo>
                  <a:pt x="1703" y="2158"/>
                  <a:pt x="2037" y="1976"/>
                  <a:pt x="2220" y="1702"/>
                </a:cubicBezTo>
                <a:cubicBezTo>
                  <a:pt x="2402" y="1398"/>
                  <a:pt x="2493" y="1064"/>
                  <a:pt x="2463" y="730"/>
                </a:cubicBezTo>
                <a:cubicBezTo>
                  <a:pt x="2463" y="395"/>
                  <a:pt x="2311" y="31"/>
                  <a:pt x="2007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4" name="Google Shape;3888;p72">
            <a:extLst>
              <a:ext uri="{FF2B5EF4-FFF2-40B4-BE49-F238E27FC236}">
                <a16:creationId xmlns:a16="http://schemas.microsoft.com/office/drawing/2014/main" id="{7F05787E-B9BA-4900-B513-8150307E2C0D}"/>
              </a:ext>
            </a:extLst>
          </p:cNvPr>
          <p:cNvSpPr/>
          <p:nvPr/>
        </p:nvSpPr>
        <p:spPr>
          <a:xfrm>
            <a:off x="3172689" y="3461530"/>
            <a:ext cx="49832" cy="38273"/>
          </a:xfrm>
          <a:custGeom>
            <a:avLst/>
            <a:gdLst/>
            <a:ahLst/>
            <a:cxnLst/>
            <a:rect l="l" t="t" r="r" b="b"/>
            <a:pathLst>
              <a:path w="3071" h="2488" extrusionOk="0">
                <a:moveTo>
                  <a:pt x="2360" y="0"/>
                </a:moveTo>
                <a:cubicBezTo>
                  <a:pt x="2319" y="0"/>
                  <a:pt x="2281" y="8"/>
                  <a:pt x="2250" y="23"/>
                </a:cubicBezTo>
                <a:cubicBezTo>
                  <a:pt x="2129" y="54"/>
                  <a:pt x="2037" y="114"/>
                  <a:pt x="1946" y="145"/>
                </a:cubicBezTo>
                <a:lnTo>
                  <a:pt x="1703" y="266"/>
                </a:lnTo>
                <a:lnTo>
                  <a:pt x="791" y="692"/>
                </a:lnTo>
                <a:cubicBezTo>
                  <a:pt x="487" y="783"/>
                  <a:pt x="244" y="935"/>
                  <a:pt x="1" y="1117"/>
                </a:cubicBezTo>
                <a:cubicBezTo>
                  <a:pt x="305" y="1087"/>
                  <a:pt x="609" y="996"/>
                  <a:pt x="882" y="874"/>
                </a:cubicBezTo>
                <a:cubicBezTo>
                  <a:pt x="1126" y="753"/>
                  <a:pt x="1460" y="661"/>
                  <a:pt x="1794" y="509"/>
                </a:cubicBezTo>
                <a:lnTo>
                  <a:pt x="2068" y="388"/>
                </a:lnTo>
                <a:cubicBezTo>
                  <a:pt x="2129" y="358"/>
                  <a:pt x="2220" y="327"/>
                  <a:pt x="2311" y="297"/>
                </a:cubicBezTo>
                <a:cubicBezTo>
                  <a:pt x="2402" y="297"/>
                  <a:pt x="2372" y="297"/>
                  <a:pt x="2433" y="358"/>
                </a:cubicBezTo>
                <a:cubicBezTo>
                  <a:pt x="2493" y="418"/>
                  <a:pt x="2554" y="509"/>
                  <a:pt x="2585" y="601"/>
                </a:cubicBezTo>
                <a:cubicBezTo>
                  <a:pt x="2737" y="935"/>
                  <a:pt x="2737" y="1300"/>
                  <a:pt x="2585" y="1634"/>
                </a:cubicBezTo>
                <a:cubicBezTo>
                  <a:pt x="2433" y="1908"/>
                  <a:pt x="2220" y="2120"/>
                  <a:pt x="1916" y="2242"/>
                </a:cubicBezTo>
                <a:cubicBezTo>
                  <a:pt x="1711" y="2310"/>
                  <a:pt x="1506" y="2345"/>
                  <a:pt x="1288" y="2345"/>
                </a:cubicBezTo>
                <a:cubicBezTo>
                  <a:pt x="1215" y="2345"/>
                  <a:pt x="1141" y="2341"/>
                  <a:pt x="1065" y="2333"/>
                </a:cubicBezTo>
                <a:lnTo>
                  <a:pt x="1065" y="2333"/>
                </a:lnTo>
                <a:cubicBezTo>
                  <a:pt x="1065" y="2364"/>
                  <a:pt x="1126" y="2424"/>
                  <a:pt x="1278" y="2455"/>
                </a:cubicBezTo>
                <a:cubicBezTo>
                  <a:pt x="1370" y="2478"/>
                  <a:pt x="1459" y="2488"/>
                  <a:pt x="1546" y="2488"/>
                </a:cubicBezTo>
                <a:cubicBezTo>
                  <a:pt x="1688" y="2488"/>
                  <a:pt x="1826" y="2462"/>
                  <a:pt x="1977" y="2424"/>
                </a:cubicBezTo>
                <a:cubicBezTo>
                  <a:pt x="2311" y="2333"/>
                  <a:pt x="2615" y="2090"/>
                  <a:pt x="2797" y="1756"/>
                </a:cubicBezTo>
                <a:cubicBezTo>
                  <a:pt x="3071" y="1239"/>
                  <a:pt x="3010" y="631"/>
                  <a:pt x="2676" y="175"/>
                </a:cubicBezTo>
                <a:cubicBezTo>
                  <a:pt x="2615" y="114"/>
                  <a:pt x="2554" y="54"/>
                  <a:pt x="2493" y="23"/>
                </a:cubicBezTo>
                <a:cubicBezTo>
                  <a:pt x="2448" y="8"/>
                  <a:pt x="2402" y="0"/>
                  <a:pt x="236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5" name="Google Shape;3889;p72">
            <a:extLst>
              <a:ext uri="{FF2B5EF4-FFF2-40B4-BE49-F238E27FC236}">
                <a16:creationId xmlns:a16="http://schemas.microsoft.com/office/drawing/2014/main" id="{DCD0B76E-31CB-4E63-82D6-BE65A90BE260}"/>
              </a:ext>
            </a:extLst>
          </p:cNvPr>
          <p:cNvSpPr/>
          <p:nvPr/>
        </p:nvSpPr>
        <p:spPr>
          <a:xfrm>
            <a:off x="3112034" y="3204681"/>
            <a:ext cx="215054" cy="43534"/>
          </a:xfrm>
          <a:custGeom>
            <a:avLst/>
            <a:gdLst/>
            <a:ahLst/>
            <a:cxnLst/>
            <a:rect l="l" t="t" r="r" b="b"/>
            <a:pathLst>
              <a:path w="13253" h="2830" extrusionOk="0">
                <a:moveTo>
                  <a:pt x="10337" y="0"/>
                </a:moveTo>
                <a:cubicBezTo>
                  <a:pt x="10296" y="0"/>
                  <a:pt x="10254" y="1"/>
                  <a:pt x="10213" y="3"/>
                </a:cubicBezTo>
                <a:cubicBezTo>
                  <a:pt x="9210" y="63"/>
                  <a:pt x="8238" y="276"/>
                  <a:pt x="7295" y="641"/>
                </a:cubicBezTo>
                <a:cubicBezTo>
                  <a:pt x="6809" y="823"/>
                  <a:pt x="6323" y="975"/>
                  <a:pt x="5836" y="1066"/>
                </a:cubicBezTo>
                <a:cubicBezTo>
                  <a:pt x="5380" y="1188"/>
                  <a:pt x="4894" y="1249"/>
                  <a:pt x="4438" y="1249"/>
                </a:cubicBezTo>
                <a:cubicBezTo>
                  <a:pt x="4339" y="1253"/>
                  <a:pt x="4240" y="1255"/>
                  <a:pt x="4140" y="1255"/>
                </a:cubicBezTo>
                <a:cubicBezTo>
                  <a:pt x="3444" y="1255"/>
                  <a:pt x="2732" y="1161"/>
                  <a:pt x="2067" y="975"/>
                </a:cubicBezTo>
                <a:cubicBezTo>
                  <a:pt x="1520" y="823"/>
                  <a:pt x="1034" y="641"/>
                  <a:pt x="547" y="367"/>
                </a:cubicBezTo>
                <a:cubicBezTo>
                  <a:pt x="213" y="215"/>
                  <a:pt x="0" y="94"/>
                  <a:pt x="0" y="94"/>
                </a:cubicBezTo>
                <a:lnTo>
                  <a:pt x="0" y="94"/>
                </a:lnTo>
                <a:cubicBezTo>
                  <a:pt x="61" y="155"/>
                  <a:pt x="91" y="185"/>
                  <a:pt x="152" y="185"/>
                </a:cubicBezTo>
                <a:cubicBezTo>
                  <a:pt x="274" y="276"/>
                  <a:pt x="395" y="367"/>
                  <a:pt x="517" y="428"/>
                </a:cubicBezTo>
                <a:cubicBezTo>
                  <a:pt x="1670" y="1069"/>
                  <a:pt x="2943" y="1394"/>
                  <a:pt x="4231" y="1394"/>
                </a:cubicBezTo>
                <a:cubicBezTo>
                  <a:pt x="4776" y="1394"/>
                  <a:pt x="5324" y="1336"/>
                  <a:pt x="5867" y="1218"/>
                </a:cubicBezTo>
                <a:cubicBezTo>
                  <a:pt x="6383" y="1097"/>
                  <a:pt x="6870" y="945"/>
                  <a:pt x="7356" y="793"/>
                </a:cubicBezTo>
                <a:cubicBezTo>
                  <a:pt x="8268" y="428"/>
                  <a:pt x="9241" y="215"/>
                  <a:pt x="10213" y="155"/>
                </a:cubicBezTo>
                <a:cubicBezTo>
                  <a:pt x="10286" y="149"/>
                  <a:pt x="10359" y="146"/>
                  <a:pt x="10431" y="146"/>
                </a:cubicBezTo>
                <a:cubicBezTo>
                  <a:pt x="11147" y="146"/>
                  <a:pt x="11850" y="415"/>
                  <a:pt x="12402" y="884"/>
                </a:cubicBezTo>
                <a:cubicBezTo>
                  <a:pt x="12827" y="1218"/>
                  <a:pt x="13070" y="1705"/>
                  <a:pt x="13162" y="2252"/>
                </a:cubicBezTo>
                <a:cubicBezTo>
                  <a:pt x="13192" y="2434"/>
                  <a:pt x="13192" y="2647"/>
                  <a:pt x="13162" y="2829"/>
                </a:cubicBezTo>
                <a:cubicBezTo>
                  <a:pt x="13253" y="2647"/>
                  <a:pt x="13253" y="2434"/>
                  <a:pt x="13253" y="2252"/>
                </a:cubicBezTo>
                <a:cubicBezTo>
                  <a:pt x="13192" y="1674"/>
                  <a:pt x="12918" y="1158"/>
                  <a:pt x="12493" y="793"/>
                </a:cubicBezTo>
                <a:cubicBezTo>
                  <a:pt x="11887" y="273"/>
                  <a:pt x="11116" y="0"/>
                  <a:pt x="10337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6" name="Google Shape;3890;p72">
            <a:extLst>
              <a:ext uri="{FF2B5EF4-FFF2-40B4-BE49-F238E27FC236}">
                <a16:creationId xmlns:a16="http://schemas.microsoft.com/office/drawing/2014/main" id="{0EE31AE2-8521-41CD-8289-B4FE54700660}"/>
              </a:ext>
            </a:extLst>
          </p:cNvPr>
          <p:cNvSpPr/>
          <p:nvPr/>
        </p:nvSpPr>
        <p:spPr>
          <a:xfrm>
            <a:off x="3337927" y="3228464"/>
            <a:ext cx="50319" cy="146922"/>
          </a:xfrm>
          <a:custGeom>
            <a:avLst/>
            <a:gdLst/>
            <a:ahLst/>
            <a:cxnLst/>
            <a:rect l="l" t="t" r="r" b="b"/>
            <a:pathLst>
              <a:path w="3101" h="9551" extrusionOk="0">
                <a:moveTo>
                  <a:pt x="1075" y="1"/>
                </a:moveTo>
                <a:cubicBezTo>
                  <a:pt x="834" y="1"/>
                  <a:pt x="590" y="55"/>
                  <a:pt x="365" y="159"/>
                </a:cubicBezTo>
                <a:cubicBezTo>
                  <a:pt x="213" y="250"/>
                  <a:pt x="92" y="341"/>
                  <a:pt x="1" y="493"/>
                </a:cubicBezTo>
                <a:cubicBezTo>
                  <a:pt x="122" y="372"/>
                  <a:pt x="244" y="280"/>
                  <a:pt x="396" y="220"/>
                </a:cubicBezTo>
                <a:cubicBezTo>
                  <a:pt x="586" y="124"/>
                  <a:pt x="794" y="79"/>
                  <a:pt x="1005" y="79"/>
                </a:cubicBezTo>
                <a:cubicBezTo>
                  <a:pt x="1197" y="79"/>
                  <a:pt x="1393" y="117"/>
                  <a:pt x="1581" y="189"/>
                </a:cubicBezTo>
                <a:cubicBezTo>
                  <a:pt x="1855" y="280"/>
                  <a:pt x="2098" y="432"/>
                  <a:pt x="2280" y="645"/>
                </a:cubicBezTo>
                <a:cubicBezTo>
                  <a:pt x="2493" y="888"/>
                  <a:pt x="2675" y="1192"/>
                  <a:pt x="2767" y="1496"/>
                </a:cubicBezTo>
                <a:cubicBezTo>
                  <a:pt x="2949" y="2226"/>
                  <a:pt x="2949" y="3016"/>
                  <a:pt x="2767" y="3745"/>
                </a:cubicBezTo>
                <a:cubicBezTo>
                  <a:pt x="2554" y="4505"/>
                  <a:pt x="2402" y="5265"/>
                  <a:pt x="2341" y="6025"/>
                </a:cubicBezTo>
                <a:cubicBezTo>
                  <a:pt x="2280" y="6663"/>
                  <a:pt x="2311" y="7302"/>
                  <a:pt x="2463" y="7910"/>
                </a:cubicBezTo>
                <a:cubicBezTo>
                  <a:pt x="2523" y="8335"/>
                  <a:pt x="2675" y="8730"/>
                  <a:pt x="2827" y="9125"/>
                </a:cubicBezTo>
                <a:cubicBezTo>
                  <a:pt x="2888" y="9277"/>
                  <a:pt x="2949" y="9369"/>
                  <a:pt x="2979" y="9460"/>
                </a:cubicBezTo>
                <a:cubicBezTo>
                  <a:pt x="3010" y="9490"/>
                  <a:pt x="3010" y="9521"/>
                  <a:pt x="3040" y="9551"/>
                </a:cubicBezTo>
                <a:cubicBezTo>
                  <a:pt x="3070" y="9551"/>
                  <a:pt x="2979" y="9399"/>
                  <a:pt x="2888" y="9095"/>
                </a:cubicBezTo>
                <a:cubicBezTo>
                  <a:pt x="2736" y="8700"/>
                  <a:pt x="2615" y="8305"/>
                  <a:pt x="2554" y="7879"/>
                </a:cubicBezTo>
                <a:cubicBezTo>
                  <a:pt x="2432" y="7271"/>
                  <a:pt x="2402" y="6633"/>
                  <a:pt x="2432" y="6025"/>
                </a:cubicBezTo>
                <a:cubicBezTo>
                  <a:pt x="2554" y="5265"/>
                  <a:pt x="2706" y="4505"/>
                  <a:pt x="2888" y="3776"/>
                </a:cubicBezTo>
                <a:cubicBezTo>
                  <a:pt x="3101" y="3016"/>
                  <a:pt x="3101" y="2226"/>
                  <a:pt x="2888" y="1466"/>
                </a:cubicBezTo>
                <a:cubicBezTo>
                  <a:pt x="2797" y="1131"/>
                  <a:pt x="2615" y="827"/>
                  <a:pt x="2371" y="554"/>
                </a:cubicBezTo>
                <a:cubicBezTo>
                  <a:pt x="2159" y="341"/>
                  <a:pt x="1915" y="189"/>
                  <a:pt x="1611" y="98"/>
                </a:cubicBezTo>
                <a:cubicBezTo>
                  <a:pt x="1441" y="32"/>
                  <a:pt x="1259" y="1"/>
                  <a:pt x="1075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7" name="Google Shape;3891;p72">
            <a:extLst>
              <a:ext uri="{FF2B5EF4-FFF2-40B4-BE49-F238E27FC236}">
                <a16:creationId xmlns:a16="http://schemas.microsoft.com/office/drawing/2014/main" id="{1DA2F0B3-EEE7-418C-A5B3-10AC86E1D423}"/>
              </a:ext>
            </a:extLst>
          </p:cNvPr>
          <p:cNvSpPr/>
          <p:nvPr/>
        </p:nvSpPr>
        <p:spPr>
          <a:xfrm>
            <a:off x="3103645" y="3157486"/>
            <a:ext cx="231345" cy="84652"/>
          </a:xfrm>
          <a:custGeom>
            <a:avLst/>
            <a:gdLst/>
            <a:ahLst/>
            <a:cxnLst/>
            <a:rect l="l" t="t" r="r" b="b"/>
            <a:pathLst>
              <a:path w="14257" h="5503" extrusionOk="0">
                <a:moveTo>
                  <a:pt x="1" y="1"/>
                </a:moveTo>
                <a:cubicBezTo>
                  <a:pt x="31" y="61"/>
                  <a:pt x="61" y="122"/>
                  <a:pt x="92" y="183"/>
                </a:cubicBezTo>
                <a:cubicBezTo>
                  <a:pt x="183" y="335"/>
                  <a:pt x="305" y="517"/>
                  <a:pt x="426" y="639"/>
                </a:cubicBezTo>
                <a:cubicBezTo>
                  <a:pt x="852" y="1186"/>
                  <a:pt x="1368" y="1642"/>
                  <a:pt x="1976" y="1976"/>
                </a:cubicBezTo>
                <a:cubicBezTo>
                  <a:pt x="2402" y="2220"/>
                  <a:pt x="2858" y="2402"/>
                  <a:pt x="3314" y="2523"/>
                </a:cubicBezTo>
                <a:cubicBezTo>
                  <a:pt x="3764" y="2656"/>
                  <a:pt x="4260" y="2742"/>
                  <a:pt x="4742" y="2742"/>
                </a:cubicBezTo>
                <a:cubicBezTo>
                  <a:pt x="4813" y="2742"/>
                  <a:pt x="4884" y="2740"/>
                  <a:pt x="4955" y="2736"/>
                </a:cubicBezTo>
                <a:cubicBezTo>
                  <a:pt x="5563" y="2736"/>
                  <a:pt x="6171" y="2615"/>
                  <a:pt x="6748" y="2371"/>
                </a:cubicBezTo>
                <a:cubicBezTo>
                  <a:pt x="7326" y="2128"/>
                  <a:pt x="7903" y="1824"/>
                  <a:pt x="8481" y="1490"/>
                </a:cubicBezTo>
                <a:cubicBezTo>
                  <a:pt x="9028" y="1156"/>
                  <a:pt x="9606" y="882"/>
                  <a:pt x="10214" y="700"/>
                </a:cubicBezTo>
                <a:cubicBezTo>
                  <a:pt x="10560" y="590"/>
                  <a:pt x="10917" y="536"/>
                  <a:pt x="11273" y="536"/>
                </a:cubicBezTo>
                <a:cubicBezTo>
                  <a:pt x="11510" y="536"/>
                  <a:pt x="11745" y="560"/>
                  <a:pt x="11976" y="609"/>
                </a:cubicBezTo>
                <a:cubicBezTo>
                  <a:pt x="12493" y="761"/>
                  <a:pt x="12949" y="1064"/>
                  <a:pt x="13283" y="1490"/>
                </a:cubicBezTo>
                <a:cubicBezTo>
                  <a:pt x="13587" y="1855"/>
                  <a:pt x="13800" y="2280"/>
                  <a:pt x="13922" y="2736"/>
                </a:cubicBezTo>
                <a:cubicBezTo>
                  <a:pt x="14104" y="3375"/>
                  <a:pt x="14195" y="4074"/>
                  <a:pt x="14165" y="4742"/>
                </a:cubicBezTo>
                <a:lnTo>
                  <a:pt x="14165" y="5320"/>
                </a:lnTo>
                <a:cubicBezTo>
                  <a:pt x="14195" y="5137"/>
                  <a:pt x="14195" y="4955"/>
                  <a:pt x="14226" y="4742"/>
                </a:cubicBezTo>
                <a:cubicBezTo>
                  <a:pt x="14256" y="4074"/>
                  <a:pt x="14195" y="3375"/>
                  <a:pt x="14043" y="2706"/>
                </a:cubicBezTo>
                <a:cubicBezTo>
                  <a:pt x="13891" y="2220"/>
                  <a:pt x="13679" y="1794"/>
                  <a:pt x="13375" y="1399"/>
                </a:cubicBezTo>
                <a:cubicBezTo>
                  <a:pt x="13010" y="973"/>
                  <a:pt x="12554" y="639"/>
                  <a:pt x="12007" y="487"/>
                </a:cubicBezTo>
                <a:cubicBezTo>
                  <a:pt x="11734" y="432"/>
                  <a:pt x="11454" y="402"/>
                  <a:pt x="11177" y="402"/>
                </a:cubicBezTo>
                <a:cubicBezTo>
                  <a:pt x="10837" y="402"/>
                  <a:pt x="10501" y="447"/>
                  <a:pt x="10183" y="548"/>
                </a:cubicBezTo>
                <a:cubicBezTo>
                  <a:pt x="9545" y="761"/>
                  <a:pt x="8967" y="1034"/>
                  <a:pt x="8390" y="1368"/>
                </a:cubicBezTo>
                <a:cubicBezTo>
                  <a:pt x="7843" y="1703"/>
                  <a:pt x="7265" y="1976"/>
                  <a:pt x="6688" y="2250"/>
                </a:cubicBezTo>
                <a:cubicBezTo>
                  <a:pt x="6140" y="2463"/>
                  <a:pt x="5533" y="2584"/>
                  <a:pt x="4955" y="2615"/>
                </a:cubicBezTo>
                <a:cubicBezTo>
                  <a:pt x="4408" y="2615"/>
                  <a:pt x="3861" y="2554"/>
                  <a:pt x="3344" y="2432"/>
                </a:cubicBezTo>
                <a:cubicBezTo>
                  <a:pt x="2888" y="2311"/>
                  <a:pt x="2463" y="2128"/>
                  <a:pt x="2037" y="1916"/>
                </a:cubicBezTo>
                <a:cubicBezTo>
                  <a:pt x="1429" y="1581"/>
                  <a:pt x="912" y="1125"/>
                  <a:pt x="456" y="609"/>
                </a:cubicBezTo>
                <a:cubicBezTo>
                  <a:pt x="335" y="487"/>
                  <a:pt x="213" y="335"/>
                  <a:pt x="122" y="183"/>
                </a:cubicBezTo>
                <a:cubicBezTo>
                  <a:pt x="92" y="122"/>
                  <a:pt x="31" y="61"/>
                  <a:pt x="1" y="1"/>
                </a:cubicBezTo>
                <a:close/>
                <a:moveTo>
                  <a:pt x="14165" y="5320"/>
                </a:moveTo>
                <a:cubicBezTo>
                  <a:pt x="14135" y="5381"/>
                  <a:pt x="14135" y="5441"/>
                  <a:pt x="14165" y="5502"/>
                </a:cubicBezTo>
                <a:cubicBezTo>
                  <a:pt x="14165" y="5441"/>
                  <a:pt x="14165" y="5381"/>
                  <a:pt x="14165" y="532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8" name="Google Shape;3892;p72">
            <a:extLst>
              <a:ext uri="{FF2B5EF4-FFF2-40B4-BE49-F238E27FC236}">
                <a16:creationId xmlns:a16="http://schemas.microsoft.com/office/drawing/2014/main" id="{0DBBC98C-E44A-4DCB-A648-0D1EF9884252}"/>
              </a:ext>
            </a:extLst>
          </p:cNvPr>
          <p:cNvSpPr/>
          <p:nvPr/>
        </p:nvSpPr>
        <p:spPr>
          <a:xfrm>
            <a:off x="3307339" y="3645170"/>
            <a:ext cx="451331" cy="746701"/>
          </a:xfrm>
          <a:custGeom>
            <a:avLst/>
            <a:gdLst/>
            <a:ahLst/>
            <a:cxnLst/>
            <a:rect l="l" t="t" r="r" b="b"/>
            <a:pathLst>
              <a:path w="27814" h="48541" extrusionOk="0">
                <a:moveTo>
                  <a:pt x="6870" y="0"/>
                </a:moveTo>
                <a:lnTo>
                  <a:pt x="9332" y="20061"/>
                </a:lnTo>
                <a:lnTo>
                  <a:pt x="14834" y="36232"/>
                </a:lnTo>
                <a:lnTo>
                  <a:pt x="1" y="38390"/>
                </a:lnTo>
                <a:lnTo>
                  <a:pt x="1" y="48329"/>
                </a:lnTo>
                <a:cubicBezTo>
                  <a:pt x="1" y="48478"/>
                  <a:pt x="619" y="48541"/>
                  <a:pt x="1668" y="48541"/>
                </a:cubicBezTo>
                <a:cubicBezTo>
                  <a:pt x="5127" y="48541"/>
                  <a:pt x="13268" y="47856"/>
                  <a:pt x="19333" y="47296"/>
                </a:cubicBezTo>
                <a:lnTo>
                  <a:pt x="19485" y="47296"/>
                </a:lnTo>
                <a:cubicBezTo>
                  <a:pt x="24318" y="46779"/>
                  <a:pt x="27813" y="42463"/>
                  <a:pt x="27327" y="37630"/>
                </a:cubicBezTo>
                <a:cubicBezTo>
                  <a:pt x="25989" y="25654"/>
                  <a:pt x="19880" y="7295"/>
                  <a:pt x="19302" y="5775"/>
                </a:cubicBezTo>
                <a:cubicBezTo>
                  <a:pt x="18542" y="3739"/>
                  <a:pt x="6871" y="0"/>
                  <a:pt x="6870" y="0"/>
                </a:cubicBezTo>
                <a:close/>
              </a:path>
            </a:pathLst>
          </a:custGeom>
          <a:solidFill>
            <a:srgbClr val="1A44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9" name="Google Shape;3893;p72">
            <a:extLst>
              <a:ext uri="{FF2B5EF4-FFF2-40B4-BE49-F238E27FC236}">
                <a16:creationId xmlns:a16="http://schemas.microsoft.com/office/drawing/2014/main" id="{D33658A1-C0E5-43DA-A3A5-F26AC2BCA954}"/>
              </a:ext>
            </a:extLst>
          </p:cNvPr>
          <p:cNvSpPr/>
          <p:nvPr/>
        </p:nvSpPr>
        <p:spPr>
          <a:xfrm>
            <a:off x="3122874" y="4138454"/>
            <a:ext cx="184482" cy="225391"/>
          </a:xfrm>
          <a:custGeom>
            <a:avLst/>
            <a:gdLst/>
            <a:ahLst/>
            <a:cxnLst/>
            <a:rect l="l" t="t" r="r" b="b"/>
            <a:pathLst>
              <a:path w="11369" h="14652" extrusionOk="0">
                <a:moveTo>
                  <a:pt x="4682" y="1"/>
                </a:moveTo>
                <a:cubicBezTo>
                  <a:pt x="3861" y="517"/>
                  <a:pt x="3436" y="1460"/>
                  <a:pt x="3648" y="2402"/>
                </a:cubicBezTo>
                <a:cubicBezTo>
                  <a:pt x="4013" y="4134"/>
                  <a:pt x="4712" y="4347"/>
                  <a:pt x="4773" y="5016"/>
                </a:cubicBezTo>
                <a:cubicBezTo>
                  <a:pt x="4773" y="5016"/>
                  <a:pt x="4834" y="5198"/>
                  <a:pt x="4834" y="5198"/>
                </a:cubicBezTo>
                <a:cubicBezTo>
                  <a:pt x="5016" y="6140"/>
                  <a:pt x="4074" y="6992"/>
                  <a:pt x="4074" y="6992"/>
                </a:cubicBezTo>
                <a:cubicBezTo>
                  <a:pt x="3770" y="6748"/>
                  <a:pt x="3436" y="6596"/>
                  <a:pt x="3101" y="6475"/>
                </a:cubicBezTo>
                <a:cubicBezTo>
                  <a:pt x="3002" y="6464"/>
                  <a:pt x="2902" y="6459"/>
                  <a:pt x="2801" y="6459"/>
                </a:cubicBezTo>
                <a:cubicBezTo>
                  <a:pt x="1478" y="6459"/>
                  <a:pt x="62" y="7336"/>
                  <a:pt x="62" y="7873"/>
                </a:cubicBezTo>
                <a:cubicBezTo>
                  <a:pt x="62" y="7873"/>
                  <a:pt x="1" y="9362"/>
                  <a:pt x="62" y="9575"/>
                </a:cubicBezTo>
                <a:cubicBezTo>
                  <a:pt x="92" y="9788"/>
                  <a:pt x="822" y="10092"/>
                  <a:pt x="822" y="10092"/>
                </a:cubicBezTo>
                <a:cubicBezTo>
                  <a:pt x="822" y="10092"/>
                  <a:pt x="579" y="11095"/>
                  <a:pt x="822" y="11551"/>
                </a:cubicBezTo>
                <a:cubicBezTo>
                  <a:pt x="1065" y="11855"/>
                  <a:pt x="1399" y="12128"/>
                  <a:pt x="1764" y="12311"/>
                </a:cubicBezTo>
                <a:cubicBezTo>
                  <a:pt x="1764" y="12311"/>
                  <a:pt x="2402" y="14043"/>
                  <a:pt x="3284" y="14256"/>
                </a:cubicBezTo>
                <a:cubicBezTo>
                  <a:pt x="4804" y="14651"/>
                  <a:pt x="11369" y="14651"/>
                  <a:pt x="11369" y="14651"/>
                </a:cubicBezTo>
                <a:lnTo>
                  <a:pt x="11369" y="6840"/>
                </a:lnTo>
                <a:cubicBezTo>
                  <a:pt x="11369" y="6840"/>
                  <a:pt x="8512" y="5624"/>
                  <a:pt x="7721" y="4925"/>
                </a:cubicBezTo>
                <a:cubicBezTo>
                  <a:pt x="6931" y="4195"/>
                  <a:pt x="4682" y="1"/>
                  <a:pt x="4682" y="1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0" name="Google Shape;3894;p72">
            <a:extLst>
              <a:ext uri="{FF2B5EF4-FFF2-40B4-BE49-F238E27FC236}">
                <a16:creationId xmlns:a16="http://schemas.microsoft.com/office/drawing/2014/main" id="{43489990-8998-4036-AEDC-1E0ECCA68616}"/>
              </a:ext>
            </a:extLst>
          </p:cNvPr>
          <p:cNvSpPr/>
          <p:nvPr/>
        </p:nvSpPr>
        <p:spPr>
          <a:xfrm>
            <a:off x="3151984" y="4328156"/>
            <a:ext cx="49832" cy="10907"/>
          </a:xfrm>
          <a:custGeom>
            <a:avLst/>
            <a:gdLst/>
            <a:ahLst/>
            <a:cxnLst/>
            <a:rect l="l" t="t" r="r" b="b"/>
            <a:pathLst>
              <a:path w="3071" h="709" extrusionOk="0">
                <a:moveTo>
                  <a:pt x="27" y="1"/>
                </a:moveTo>
                <a:cubicBezTo>
                  <a:pt x="12" y="1"/>
                  <a:pt x="3" y="3"/>
                  <a:pt x="0" y="9"/>
                </a:cubicBezTo>
                <a:cubicBezTo>
                  <a:pt x="783" y="464"/>
                  <a:pt x="1650" y="709"/>
                  <a:pt x="2531" y="709"/>
                </a:cubicBezTo>
                <a:cubicBezTo>
                  <a:pt x="2711" y="709"/>
                  <a:pt x="2890" y="698"/>
                  <a:pt x="3070" y="678"/>
                </a:cubicBezTo>
                <a:cubicBezTo>
                  <a:pt x="3070" y="617"/>
                  <a:pt x="2371" y="556"/>
                  <a:pt x="1520" y="404"/>
                </a:cubicBezTo>
                <a:cubicBezTo>
                  <a:pt x="779" y="240"/>
                  <a:pt x="162" y="1"/>
                  <a:pt x="27" y="1"/>
                </a:cubicBezTo>
                <a:close/>
              </a:path>
            </a:pathLst>
          </a:custGeom>
          <a:solidFill>
            <a:srgbClr val="AA65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" name="Google Shape;3895;p72">
            <a:extLst>
              <a:ext uri="{FF2B5EF4-FFF2-40B4-BE49-F238E27FC236}">
                <a16:creationId xmlns:a16="http://schemas.microsoft.com/office/drawing/2014/main" id="{57594B19-AF01-4B7F-A6F8-F0E8448E3157}"/>
              </a:ext>
            </a:extLst>
          </p:cNvPr>
          <p:cNvSpPr/>
          <p:nvPr/>
        </p:nvSpPr>
        <p:spPr>
          <a:xfrm>
            <a:off x="3138662" y="4295436"/>
            <a:ext cx="56745" cy="9676"/>
          </a:xfrm>
          <a:custGeom>
            <a:avLst/>
            <a:gdLst/>
            <a:ahLst/>
            <a:cxnLst/>
            <a:rect l="l" t="t" r="r" b="b"/>
            <a:pathLst>
              <a:path w="3497" h="629" extrusionOk="0">
                <a:moveTo>
                  <a:pt x="25" y="1"/>
                </a:moveTo>
                <a:cubicBezTo>
                  <a:pt x="12" y="1"/>
                  <a:pt x="3" y="3"/>
                  <a:pt x="1" y="8"/>
                </a:cubicBezTo>
                <a:cubicBezTo>
                  <a:pt x="517" y="312"/>
                  <a:pt x="1095" y="525"/>
                  <a:pt x="1703" y="556"/>
                </a:cubicBezTo>
                <a:cubicBezTo>
                  <a:pt x="1946" y="604"/>
                  <a:pt x="2189" y="629"/>
                  <a:pt x="2430" y="629"/>
                </a:cubicBezTo>
                <a:cubicBezTo>
                  <a:pt x="2792" y="629"/>
                  <a:pt x="3150" y="574"/>
                  <a:pt x="3496" y="464"/>
                </a:cubicBezTo>
                <a:cubicBezTo>
                  <a:pt x="3496" y="459"/>
                  <a:pt x="3474" y="458"/>
                  <a:pt x="3433" y="458"/>
                </a:cubicBezTo>
                <a:cubicBezTo>
                  <a:pt x="3351" y="458"/>
                  <a:pt x="3192" y="464"/>
                  <a:pt x="2979" y="464"/>
                </a:cubicBezTo>
                <a:cubicBezTo>
                  <a:pt x="2660" y="464"/>
                  <a:pt x="2220" y="449"/>
                  <a:pt x="1733" y="373"/>
                </a:cubicBezTo>
                <a:cubicBezTo>
                  <a:pt x="847" y="262"/>
                  <a:pt x="163" y="1"/>
                  <a:pt x="25" y="1"/>
                </a:cubicBezTo>
                <a:close/>
              </a:path>
            </a:pathLst>
          </a:custGeom>
          <a:solidFill>
            <a:srgbClr val="AA65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2" name="Google Shape;3896;p72">
            <a:extLst>
              <a:ext uri="{FF2B5EF4-FFF2-40B4-BE49-F238E27FC236}">
                <a16:creationId xmlns:a16="http://schemas.microsoft.com/office/drawing/2014/main" id="{258EF47E-ACCE-4B1E-8C01-929649BA6252}"/>
              </a:ext>
            </a:extLst>
          </p:cNvPr>
          <p:cNvSpPr/>
          <p:nvPr/>
        </p:nvSpPr>
        <p:spPr>
          <a:xfrm>
            <a:off x="3127806" y="4199709"/>
            <a:ext cx="76477" cy="57624"/>
          </a:xfrm>
          <a:custGeom>
            <a:avLst/>
            <a:gdLst/>
            <a:ahLst/>
            <a:cxnLst/>
            <a:rect l="l" t="t" r="r" b="b"/>
            <a:pathLst>
              <a:path w="4713" h="3746" extrusionOk="0">
                <a:moveTo>
                  <a:pt x="3952" y="0"/>
                </a:moveTo>
                <a:cubicBezTo>
                  <a:pt x="3922" y="0"/>
                  <a:pt x="4135" y="365"/>
                  <a:pt x="4348" y="973"/>
                </a:cubicBezTo>
                <a:cubicBezTo>
                  <a:pt x="4408" y="1155"/>
                  <a:pt x="4439" y="1307"/>
                  <a:pt x="4469" y="1490"/>
                </a:cubicBezTo>
                <a:cubicBezTo>
                  <a:pt x="4530" y="1703"/>
                  <a:pt x="4530" y="1885"/>
                  <a:pt x="4469" y="2098"/>
                </a:cubicBezTo>
                <a:cubicBezTo>
                  <a:pt x="4317" y="2523"/>
                  <a:pt x="4013" y="2888"/>
                  <a:pt x="3618" y="3131"/>
                </a:cubicBezTo>
                <a:cubicBezTo>
                  <a:pt x="3405" y="3253"/>
                  <a:pt x="3162" y="3313"/>
                  <a:pt x="2949" y="3374"/>
                </a:cubicBezTo>
                <a:cubicBezTo>
                  <a:pt x="2706" y="3435"/>
                  <a:pt x="2493" y="3465"/>
                  <a:pt x="2250" y="3465"/>
                </a:cubicBezTo>
                <a:cubicBezTo>
                  <a:pt x="1825" y="3496"/>
                  <a:pt x="1399" y="3496"/>
                  <a:pt x="1065" y="3526"/>
                </a:cubicBezTo>
                <a:cubicBezTo>
                  <a:pt x="700" y="3526"/>
                  <a:pt x="335" y="3587"/>
                  <a:pt x="1" y="3739"/>
                </a:cubicBezTo>
                <a:cubicBezTo>
                  <a:pt x="1" y="3743"/>
                  <a:pt x="9" y="3745"/>
                  <a:pt x="25" y="3745"/>
                </a:cubicBezTo>
                <a:cubicBezTo>
                  <a:pt x="120" y="3745"/>
                  <a:pt x="496" y="3678"/>
                  <a:pt x="1095" y="3678"/>
                </a:cubicBezTo>
                <a:cubicBezTo>
                  <a:pt x="1430" y="3648"/>
                  <a:pt x="1825" y="3648"/>
                  <a:pt x="2281" y="3648"/>
                </a:cubicBezTo>
                <a:cubicBezTo>
                  <a:pt x="2493" y="3648"/>
                  <a:pt x="2737" y="3617"/>
                  <a:pt x="2980" y="3587"/>
                </a:cubicBezTo>
                <a:cubicBezTo>
                  <a:pt x="3223" y="3526"/>
                  <a:pt x="3466" y="3405"/>
                  <a:pt x="3709" y="3283"/>
                </a:cubicBezTo>
                <a:cubicBezTo>
                  <a:pt x="4165" y="3040"/>
                  <a:pt x="4500" y="2645"/>
                  <a:pt x="4651" y="2158"/>
                </a:cubicBezTo>
                <a:cubicBezTo>
                  <a:pt x="4712" y="1915"/>
                  <a:pt x="4712" y="1703"/>
                  <a:pt x="4651" y="1490"/>
                </a:cubicBezTo>
                <a:cubicBezTo>
                  <a:pt x="4591" y="1307"/>
                  <a:pt x="4560" y="1125"/>
                  <a:pt x="4469" y="943"/>
                </a:cubicBezTo>
                <a:cubicBezTo>
                  <a:pt x="4378" y="608"/>
                  <a:pt x="4196" y="274"/>
                  <a:pt x="3952" y="0"/>
                </a:cubicBezTo>
                <a:close/>
              </a:path>
            </a:pathLst>
          </a:custGeom>
          <a:solidFill>
            <a:srgbClr val="AA65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" name="Google Shape;3897;p72">
            <a:extLst>
              <a:ext uri="{FF2B5EF4-FFF2-40B4-BE49-F238E27FC236}">
                <a16:creationId xmlns:a16="http://schemas.microsoft.com/office/drawing/2014/main" id="{06BE18D4-CCFB-46AD-B28B-530F777D94D1}"/>
              </a:ext>
            </a:extLst>
          </p:cNvPr>
          <p:cNvSpPr/>
          <p:nvPr/>
        </p:nvSpPr>
        <p:spPr>
          <a:xfrm>
            <a:off x="3307339" y="4202047"/>
            <a:ext cx="243678" cy="33966"/>
          </a:xfrm>
          <a:custGeom>
            <a:avLst/>
            <a:gdLst/>
            <a:ahLst/>
            <a:cxnLst/>
            <a:rect l="l" t="t" r="r" b="b"/>
            <a:pathLst>
              <a:path w="15017" h="2208" extrusionOk="0">
                <a:moveTo>
                  <a:pt x="15016" y="0"/>
                </a:moveTo>
                <a:cubicBezTo>
                  <a:pt x="14834" y="0"/>
                  <a:pt x="14621" y="0"/>
                  <a:pt x="14439" y="31"/>
                </a:cubicBezTo>
                <a:lnTo>
                  <a:pt x="12828" y="244"/>
                </a:lnTo>
                <a:cubicBezTo>
                  <a:pt x="11460" y="426"/>
                  <a:pt x="9576" y="699"/>
                  <a:pt x="7509" y="1003"/>
                </a:cubicBezTo>
                <a:lnTo>
                  <a:pt x="2189" y="1854"/>
                </a:lnTo>
                <a:lnTo>
                  <a:pt x="578" y="2098"/>
                </a:lnTo>
                <a:lnTo>
                  <a:pt x="1" y="2189"/>
                </a:lnTo>
                <a:cubicBezTo>
                  <a:pt x="1" y="2202"/>
                  <a:pt x="37" y="2208"/>
                  <a:pt x="106" y="2208"/>
                </a:cubicBezTo>
                <a:cubicBezTo>
                  <a:pt x="367" y="2208"/>
                  <a:pt x="1107" y="2120"/>
                  <a:pt x="2189" y="1976"/>
                </a:cubicBezTo>
                <a:cubicBezTo>
                  <a:pt x="3557" y="1794"/>
                  <a:pt x="5442" y="1520"/>
                  <a:pt x="7509" y="1216"/>
                </a:cubicBezTo>
                <a:cubicBezTo>
                  <a:pt x="9606" y="912"/>
                  <a:pt x="11491" y="608"/>
                  <a:pt x="12828" y="395"/>
                </a:cubicBezTo>
                <a:lnTo>
                  <a:pt x="14439" y="122"/>
                </a:lnTo>
                <a:cubicBezTo>
                  <a:pt x="14652" y="92"/>
                  <a:pt x="14834" y="31"/>
                  <a:pt x="15016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" name="Google Shape;3898;p72">
            <a:extLst>
              <a:ext uri="{FF2B5EF4-FFF2-40B4-BE49-F238E27FC236}">
                <a16:creationId xmlns:a16="http://schemas.microsoft.com/office/drawing/2014/main" id="{4AE0588B-63DF-4DEE-8342-B3D330CB50A5}"/>
              </a:ext>
            </a:extLst>
          </p:cNvPr>
          <p:cNvSpPr/>
          <p:nvPr/>
        </p:nvSpPr>
        <p:spPr>
          <a:xfrm>
            <a:off x="3543114" y="4172867"/>
            <a:ext cx="110488" cy="30135"/>
          </a:xfrm>
          <a:custGeom>
            <a:avLst/>
            <a:gdLst/>
            <a:ahLst/>
            <a:cxnLst/>
            <a:rect l="l" t="t" r="r" b="b"/>
            <a:pathLst>
              <a:path w="6809" h="1959" extrusionOk="0">
                <a:moveTo>
                  <a:pt x="2117" y="1"/>
                </a:moveTo>
                <a:cubicBezTo>
                  <a:pt x="1824" y="1"/>
                  <a:pt x="1531" y="23"/>
                  <a:pt x="1246" y="74"/>
                </a:cubicBezTo>
                <a:cubicBezTo>
                  <a:pt x="821" y="165"/>
                  <a:pt x="426" y="438"/>
                  <a:pt x="182" y="834"/>
                </a:cubicBezTo>
                <a:cubicBezTo>
                  <a:pt x="31" y="1077"/>
                  <a:pt x="0" y="1411"/>
                  <a:pt x="91" y="1685"/>
                </a:cubicBezTo>
                <a:cubicBezTo>
                  <a:pt x="152" y="1897"/>
                  <a:pt x="243" y="1958"/>
                  <a:pt x="274" y="1958"/>
                </a:cubicBezTo>
                <a:cubicBezTo>
                  <a:pt x="274" y="1958"/>
                  <a:pt x="213" y="1867"/>
                  <a:pt x="152" y="1685"/>
                </a:cubicBezTo>
                <a:cubicBezTo>
                  <a:pt x="122" y="1411"/>
                  <a:pt x="152" y="1137"/>
                  <a:pt x="304" y="894"/>
                </a:cubicBezTo>
                <a:cubicBezTo>
                  <a:pt x="547" y="560"/>
                  <a:pt x="882" y="347"/>
                  <a:pt x="1307" y="256"/>
                </a:cubicBezTo>
                <a:cubicBezTo>
                  <a:pt x="1550" y="226"/>
                  <a:pt x="1801" y="210"/>
                  <a:pt x="2056" y="210"/>
                </a:cubicBezTo>
                <a:cubicBezTo>
                  <a:pt x="2310" y="210"/>
                  <a:pt x="2569" y="226"/>
                  <a:pt x="2827" y="256"/>
                </a:cubicBezTo>
                <a:cubicBezTo>
                  <a:pt x="3921" y="317"/>
                  <a:pt x="4924" y="378"/>
                  <a:pt x="5623" y="408"/>
                </a:cubicBezTo>
                <a:cubicBezTo>
                  <a:pt x="5821" y="423"/>
                  <a:pt x="6018" y="431"/>
                  <a:pt x="6216" y="431"/>
                </a:cubicBezTo>
                <a:cubicBezTo>
                  <a:pt x="6414" y="431"/>
                  <a:pt x="6611" y="423"/>
                  <a:pt x="6809" y="408"/>
                </a:cubicBezTo>
                <a:cubicBezTo>
                  <a:pt x="6414" y="317"/>
                  <a:pt x="6018" y="286"/>
                  <a:pt x="5623" y="256"/>
                </a:cubicBezTo>
                <a:cubicBezTo>
                  <a:pt x="4924" y="195"/>
                  <a:pt x="3921" y="134"/>
                  <a:pt x="2827" y="43"/>
                </a:cubicBezTo>
                <a:cubicBezTo>
                  <a:pt x="2595" y="16"/>
                  <a:pt x="2356" y="1"/>
                  <a:pt x="2117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" name="Google Shape;3899;p72">
            <a:extLst>
              <a:ext uri="{FF2B5EF4-FFF2-40B4-BE49-F238E27FC236}">
                <a16:creationId xmlns:a16="http://schemas.microsoft.com/office/drawing/2014/main" id="{A8B54A8D-1C31-4403-9CA1-62C19E4B69E4}"/>
              </a:ext>
            </a:extLst>
          </p:cNvPr>
          <p:cNvSpPr/>
          <p:nvPr/>
        </p:nvSpPr>
        <p:spPr>
          <a:xfrm>
            <a:off x="3546554" y="4202047"/>
            <a:ext cx="67600" cy="19183"/>
          </a:xfrm>
          <a:custGeom>
            <a:avLst/>
            <a:gdLst/>
            <a:ahLst/>
            <a:cxnLst/>
            <a:rect l="l" t="t" r="r" b="b"/>
            <a:pathLst>
              <a:path w="4166" h="1247" extrusionOk="0">
                <a:moveTo>
                  <a:pt x="1" y="0"/>
                </a:moveTo>
                <a:lnTo>
                  <a:pt x="1" y="0"/>
                </a:lnTo>
                <a:cubicBezTo>
                  <a:pt x="639" y="304"/>
                  <a:pt x="1338" y="547"/>
                  <a:pt x="2037" y="730"/>
                </a:cubicBezTo>
                <a:cubicBezTo>
                  <a:pt x="2737" y="943"/>
                  <a:pt x="3436" y="1125"/>
                  <a:pt x="4165" y="1247"/>
                </a:cubicBezTo>
                <a:cubicBezTo>
                  <a:pt x="3496" y="943"/>
                  <a:pt x="2797" y="699"/>
                  <a:pt x="2098" y="517"/>
                </a:cubicBezTo>
                <a:cubicBezTo>
                  <a:pt x="1429" y="274"/>
                  <a:pt x="700" y="122"/>
                  <a:pt x="1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" name="Google Shape;3900;p72">
            <a:extLst>
              <a:ext uri="{FF2B5EF4-FFF2-40B4-BE49-F238E27FC236}">
                <a16:creationId xmlns:a16="http://schemas.microsoft.com/office/drawing/2014/main" id="{DDD0463B-43AC-4789-849C-0F6F9B3BA8B1}"/>
              </a:ext>
            </a:extLst>
          </p:cNvPr>
          <p:cNvSpPr/>
          <p:nvPr/>
        </p:nvSpPr>
        <p:spPr>
          <a:xfrm>
            <a:off x="3463700" y="3921970"/>
            <a:ext cx="85336" cy="260449"/>
          </a:xfrm>
          <a:custGeom>
            <a:avLst/>
            <a:gdLst/>
            <a:ahLst/>
            <a:cxnLst/>
            <a:rect l="l" t="t" r="r" b="b"/>
            <a:pathLst>
              <a:path w="5259" h="16931" extrusionOk="0">
                <a:moveTo>
                  <a:pt x="61" y="0"/>
                </a:moveTo>
                <a:lnTo>
                  <a:pt x="61" y="0"/>
                </a:lnTo>
                <a:cubicBezTo>
                  <a:pt x="0" y="31"/>
                  <a:pt x="1125" y="3830"/>
                  <a:pt x="2523" y="8511"/>
                </a:cubicBezTo>
                <a:cubicBezTo>
                  <a:pt x="3946" y="13143"/>
                  <a:pt x="5128" y="16931"/>
                  <a:pt x="5197" y="16931"/>
                </a:cubicBezTo>
                <a:cubicBezTo>
                  <a:pt x="5198" y="16931"/>
                  <a:pt x="5198" y="16931"/>
                  <a:pt x="5198" y="16931"/>
                </a:cubicBezTo>
                <a:cubicBezTo>
                  <a:pt x="5259" y="16931"/>
                  <a:pt x="4134" y="13131"/>
                  <a:pt x="2706" y="8450"/>
                </a:cubicBezTo>
                <a:cubicBezTo>
                  <a:pt x="1307" y="3769"/>
                  <a:pt x="92" y="0"/>
                  <a:pt x="61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" name="Google Shape;3901;p72">
            <a:extLst>
              <a:ext uri="{FF2B5EF4-FFF2-40B4-BE49-F238E27FC236}">
                <a16:creationId xmlns:a16="http://schemas.microsoft.com/office/drawing/2014/main" id="{3378B596-38C5-43CD-8402-68DBE8815559}"/>
              </a:ext>
            </a:extLst>
          </p:cNvPr>
          <p:cNvSpPr/>
          <p:nvPr/>
        </p:nvSpPr>
        <p:spPr>
          <a:xfrm>
            <a:off x="3473064" y="3738206"/>
            <a:ext cx="132703" cy="126740"/>
          </a:xfrm>
          <a:custGeom>
            <a:avLst/>
            <a:gdLst/>
            <a:ahLst/>
            <a:cxnLst/>
            <a:rect l="l" t="t" r="r" b="b"/>
            <a:pathLst>
              <a:path w="8178" h="8239" extrusionOk="0">
                <a:moveTo>
                  <a:pt x="8177" y="1"/>
                </a:moveTo>
                <a:cubicBezTo>
                  <a:pt x="8025" y="1"/>
                  <a:pt x="7843" y="31"/>
                  <a:pt x="7691" y="62"/>
                </a:cubicBezTo>
                <a:cubicBezTo>
                  <a:pt x="7266" y="153"/>
                  <a:pt x="6840" y="244"/>
                  <a:pt x="6414" y="396"/>
                </a:cubicBezTo>
                <a:cubicBezTo>
                  <a:pt x="3588" y="1399"/>
                  <a:pt x="1369" y="3618"/>
                  <a:pt x="396" y="6475"/>
                </a:cubicBezTo>
                <a:cubicBezTo>
                  <a:pt x="244" y="6870"/>
                  <a:pt x="123" y="7296"/>
                  <a:pt x="62" y="7752"/>
                </a:cubicBezTo>
                <a:cubicBezTo>
                  <a:pt x="1" y="7904"/>
                  <a:pt x="1" y="8056"/>
                  <a:pt x="1" y="8238"/>
                </a:cubicBezTo>
                <a:cubicBezTo>
                  <a:pt x="31" y="8238"/>
                  <a:pt x="153" y="7539"/>
                  <a:pt x="518" y="6506"/>
                </a:cubicBezTo>
                <a:cubicBezTo>
                  <a:pt x="1551" y="3770"/>
                  <a:pt x="3709" y="1582"/>
                  <a:pt x="6445" y="548"/>
                </a:cubicBezTo>
                <a:cubicBezTo>
                  <a:pt x="7478" y="123"/>
                  <a:pt x="8177" y="31"/>
                  <a:pt x="8177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" name="Google Shape;3902;p72">
            <a:extLst>
              <a:ext uri="{FF2B5EF4-FFF2-40B4-BE49-F238E27FC236}">
                <a16:creationId xmlns:a16="http://schemas.microsoft.com/office/drawing/2014/main" id="{62B2DE4A-799C-4B9E-AB30-72CC65DEDF18}"/>
              </a:ext>
            </a:extLst>
          </p:cNvPr>
          <p:cNvSpPr/>
          <p:nvPr/>
        </p:nvSpPr>
        <p:spPr>
          <a:xfrm>
            <a:off x="2975908" y="3862593"/>
            <a:ext cx="4949" cy="400248"/>
          </a:xfrm>
          <a:custGeom>
            <a:avLst/>
            <a:gdLst/>
            <a:ahLst/>
            <a:cxnLst/>
            <a:rect l="l" t="t" r="r" b="b"/>
            <a:pathLst>
              <a:path w="305" h="26019" extrusionOk="0">
                <a:moveTo>
                  <a:pt x="30" y="0"/>
                </a:moveTo>
                <a:cubicBezTo>
                  <a:pt x="0" y="91"/>
                  <a:pt x="0" y="183"/>
                  <a:pt x="30" y="274"/>
                </a:cubicBezTo>
                <a:lnTo>
                  <a:pt x="30" y="3830"/>
                </a:lnTo>
                <a:cubicBezTo>
                  <a:pt x="30" y="6201"/>
                  <a:pt x="30" y="9423"/>
                  <a:pt x="61" y="13009"/>
                </a:cubicBezTo>
                <a:cubicBezTo>
                  <a:pt x="122" y="16596"/>
                  <a:pt x="152" y="19818"/>
                  <a:pt x="182" y="22189"/>
                </a:cubicBezTo>
                <a:cubicBezTo>
                  <a:pt x="213" y="23374"/>
                  <a:pt x="243" y="24317"/>
                  <a:pt x="243" y="24985"/>
                </a:cubicBezTo>
                <a:cubicBezTo>
                  <a:pt x="274" y="25320"/>
                  <a:pt x="274" y="25563"/>
                  <a:pt x="274" y="25745"/>
                </a:cubicBezTo>
                <a:cubicBezTo>
                  <a:pt x="274" y="25836"/>
                  <a:pt x="274" y="25928"/>
                  <a:pt x="304" y="26019"/>
                </a:cubicBezTo>
                <a:cubicBezTo>
                  <a:pt x="304" y="25928"/>
                  <a:pt x="304" y="25836"/>
                  <a:pt x="304" y="25745"/>
                </a:cubicBezTo>
                <a:lnTo>
                  <a:pt x="304" y="22219"/>
                </a:lnTo>
                <a:cubicBezTo>
                  <a:pt x="274" y="19848"/>
                  <a:pt x="274" y="16596"/>
                  <a:pt x="243" y="13009"/>
                </a:cubicBezTo>
                <a:cubicBezTo>
                  <a:pt x="182" y="9423"/>
                  <a:pt x="152" y="6201"/>
                  <a:pt x="122" y="3830"/>
                </a:cubicBezTo>
                <a:cubicBezTo>
                  <a:pt x="91" y="2675"/>
                  <a:pt x="61" y="1733"/>
                  <a:pt x="61" y="1034"/>
                </a:cubicBezTo>
                <a:cubicBezTo>
                  <a:pt x="61" y="730"/>
                  <a:pt x="61" y="486"/>
                  <a:pt x="61" y="274"/>
                </a:cubicBezTo>
                <a:cubicBezTo>
                  <a:pt x="30" y="183"/>
                  <a:pt x="30" y="91"/>
                  <a:pt x="30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" name="Google Shape;3903;p72">
            <a:extLst>
              <a:ext uri="{FF2B5EF4-FFF2-40B4-BE49-F238E27FC236}">
                <a16:creationId xmlns:a16="http://schemas.microsoft.com/office/drawing/2014/main" id="{3D70DFCB-8E10-4844-9F43-C7FF8C417085}"/>
              </a:ext>
            </a:extLst>
          </p:cNvPr>
          <p:cNvSpPr/>
          <p:nvPr/>
        </p:nvSpPr>
        <p:spPr>
          <a:xfrm>
            <a:off x="3200324" y="4668210"/>
            <a:ext cx="73994" cy="440936"/>
          </a:xfrm>
          <a:custGeom>
            <a:avLst/>
            <a:gdLst/>
            <a:ahLst/>
            <a:cxnLst/>
            <a:rect l="l" t="t" r="r" b="b"/>
            <a:pathLst>
              <a:path w="4560" h="28664" extrusionOk="0">
                <a:moveTo>
                  <a:pt x="0" y="1"/>
                </a:moveTo>
                <a:cubicBezTo>
                  <a:pt x="0" y="92"/>
                  <a:pt x="0" y="214"/>
                  <a:pt x="0" y="305"/>
                </a:cubicBezTo>
                <a:lnTo>
                  <a:pt x="91" y="1156"/>
                </a:lnTo>
                <a:cubicBezTo>
                  <a:pt x="152" y="1885"/>
                  <a:pt x="274" y="2919"/>
                  <a:pt x="426" y="4226"/>
                </a:cubicBezTo>
                <a:cubicBezTo>
                  <a:pt x="730" y="6840"/>
                  <a:pt x="1216" y="10426"/>
                  <a:pt x="1854" y="14408"/>
                </a:cubicBezTo>
                <a:cubicBezTo>
                  <a:pt x="2462" y="18360"/>
                  <a:pt x="3131" y="21916"/>
                  <a:pt x="3648" y="24500"/>
                </a:cubicBezTo>
                <a:cubicBezTo>
                  <a:pt x="3921" y="25776"/>
                  <a:pt x="4134" y="26810"/>
                  <a:pt x="4286" y="27539"/>
                </a:cubicBezTo>
                <a:cubicBezTo>
                  <a:pt x="4377" y="27873"/>
                  <a:pt x="4438" y="28147"/>
                  <a:pt x="4468" y="28360"/>
                </a:cubicBezTo>
                <a:cubicBezTo>
                  <a:pt x="4499" y="28451"/>
                  <a:pt x="4529" y="28542"/>
                  <a:pt x="4559" y="28664"/>
                </a:cubicBezTo>
                <a:cubicBezTo>
                  <a:pt x="4559" y="28542"/>
                  <a:pt x="4559" y="28451"/>
                  <a:pt x="4529" y="28360"/>
                </a:cubicBezTo>
                <a:cubicBezTo>
                  <a:pt x="4499" y="28147"/>
                  <a:pt x="4438" y="27873"/>
                  <a:pt x="4377" y="27539"/>
                </a:cubicBezTo>
                <a:cubicBezTo>
                  <a:pt x="4256" y="26779"/>
                  <a:pt x="4043" y="25746"/>
                  <a:pt x="3800" y="24469"/>
                </a:cubicBezTo>
                <a:cubicBezTo>
                  <a:pt x="3313" y="21886"/>
                  <a:pt x="2675" y="18329"/>
                  <a:pt x="2037" y="14378"/>
                </a:cubicBezTo>
                <a:cubicBezTo>
                  <a:pt x="1429" y="10426"/>
                  <a:pt x="912" y="6809"/>
                  <a:pt x="578" y="4226"/>
                </a:cubicBezTo>
                <a:cubicBezTo>
                  <a:pt x="395" y="2919"/>
                  <a:pt x="274" y="1885"/>
                  <a:pt x="152" y="1125"/>
                </a:cubicBezTo>
                <a:cubicBezTo>
                  <a:pt x="122" y="791"/>
                  <a:pt x="91" y="517"/>
                  <a:pt x="61" y="305"/>
                </a:cubicBezTo>
                <a:cubicBezTo>
                  <a:pt x="31" y="183"/>
                  <a:pt x="31" y="92"/>
                  <a:pt x="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" name="Google Shape;3904;p72">
            <a:extLst>
              <a:ext uri="{FF2B5EF4-FFF2-40B4-BE49-F238E27FC236}">
                <a16:creationId xmlns:a16="http://schemas.microsoft.com/office/drawing/2014/main" id="{92192B13-0F8A-4E4A-BB63-1F4FD03AF750}"/>
              </a:ext>
            </a:extLst>
          </p:cNvPr>
          <p:cNvSpPr/>
          <p:nvPr/>
        </p:nvSpPr>
        <p:spPr>
          <a:xfrm>
            <a:off x="3310796" y="4373028"/>
            <a:ext cx="310759" cy="19475"/>
          </a:xfrm>
          <a:custGeom>
            <a:avLst/>
            <a:gdLst/>
            <a:ahLst/>
            <a:cxnLst/>
            <a:rect l="l" t="t" r="r" b="b"/>
            <a:pathLst>
              <a:path w="19151" h="1266" extrusionOk="0">
                <a:moveTo>
                  <a:pt x="19014" y="1"/>
                </a:moveTo>
                <a:cubicBezTo>
                  <a:pt x="18244" y="1"/>
                  <a:pt x="14285" y="227"/>
                  <a:pt x="9545" y="527"/>
                </a:cubicBezTo>
                <a:cubicBezTo>
                  <a:pt x="4256" y="892"/>
                  <a:pt x="1" y="1196"/>
                  <a:pt x="1" y="1256"/>
                </a:cubicBezTo>
                <a:cubicBezTo>
                  <a:pt x="1" y="1263"/>
                  <a:pt x="47" y="1266"/>
                  <a:pt x="136" y="1266"/>
                </a:cubicBezTo>
                <a:cubicBezTo>
                  <a:pt x="901" y="1266"/>
                  <a:pt x="4835" y="1039"/>
                  <a:pt x="9575" y="740"/>
                </a:cubicBezTo>
                <a:cubicBezTo>
                  <a:pt x="14864" y="375"/>
                  <a:pt x="19150" y="71"/>
                  <a:pt x="19150" y="10"/>
                </a:cubicBezTo>
                <a:cubicBezTo>
                  <a:pt x="19150" y="4"/>
                  <a:pt x="19104" y="1"/>
                  <a:pt x="19014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" name="Google Shape;3905;p72">
            <a:extLst>
              <a:ext uri="{FF2B5EF4-FFF2-40B4-BE49-F238E27FC236}">
                <a16:creationId xmlns:a16="http://schemas.microsoft.com/office/drawing/2014/main" id="{73D3DC0F-E665-4B54-BB4A-F31271B2F934}"/>
              </a:ext>
            </a:extLst>
          </p:cNvPr>
          <p:cNvSpPr/>
          <p:nvPr/>
        </p:nvSpPr>
        <p:spPr>
          <a:xfrm>
            <a:off x="2248884" y="3878960"/>
            <a:ext cx="145035" cy="1078695"/>
          </a:xfrm>
          <a:custGeom>
            <a:avLst/>
            <a:gdLst/>
            <a:ahLst/>
            <a:cxnLst/>
            <a:rect l="l" t="t" r="r" b="b"/>
            <a:pathLst>
              <a:path w="8938" h="70123" extrusionOk="0">
                <a:moveTo>
                  <a:pt x="1308" y="0"/>
                </a:moveTo>
                <a:lnTo>
                  <a:pt x="1308" y="0"/>
                </a:lnTo>
                <a:cubicBezTo>
                  <a:pt x="943" y="881"/>
                  <a:pt x="670" y="1824"/>
                  <a:pt x="518" y="2766"/>
                </a:cubicBezTo>
                <a:cubicBezTo>
                  <a:pt x="1" y="5350"/>
                  <a:pt x="31" y="8024"/>
                  <a:pt x="639" y="10578"/>
                </a:cubicBezTo>
                <a:cubicBezTo>
                  <a:pt x="1034" y="12341"/>
                  <a:pt x="1703" y="14043"/>
                  <a:pt x="2645" y="15623"/>
                </a:cubicBezTo>
                <a:cubicBezTo>
                  <a:pt x="3618" y="17325"/>
                  <a:pt x="4925" y="18967"/>
                  <a:pt x="5958" y="20882"/>
                </a:cubicBezTo>
                <a:cubicBezTo>
                  <a:pt x="7083" y="22857"/>
                  <a:pt x="7539" y="25168"/>
                  <a:pt x="7265" y="27417"/>
                </a:cubicBezTo>
                <a:cubicBezTo>
                  <a:pt x="7022" y="29788"/>
                  <a:pt x="6202" y="32098"/>
                  <a:pt x="5411" y="34499"/>
                </a:cubicBezTo>
                <a:cubicBezTo>
                  <a:pt x="4621" y="36900"/>
                  <a:pt x="3922" y="39332"/>
                  <a:pt x="3831" y="41733"/>
                </a:cubicBezTo>
                <a:cubicBezTo>
                  <a:pt x="3800" y="44043"/>
                  <a:pt x="4104" y="46323"/>
                  <a:pt x="4773" y="48542"/>
                </a:cubicBezTo>
                <a:cubicBezTo>
                  <a:pt x="5350" y="50669"/>
                  <a:pt x="6050" y="52615"/>
                  <a:pt x="6657" y="54469"/>
                </a:cubicBezTo>
                <a:cubicBezTo>
                  <a:pt x="7235" y="56171"/>
                  <a:pt x="7721" y="57904"/>
                  <a:pt x="8086" y="59697"/>
                </a:cubicBezTo>
                <a:cubicBezTo>
                  <a:pt x="8755" y="62919"/>
                  <a:pt x="8603" y="65654"/>
                  <a:pt x="8147" y="67448"/>
                </a:cubicBezTo>
                <a:cubicBezTo>
                  <a:pt x="7964" y="68116"/>
                  <a:pt x="7752" y="68785"/>
                  <a:pt x="7478" y="69454"/>
                </a:cubicBezTo>
                <a:cubicBezTo>
                  <a:pt x="7357" y="69667"/>
                  <a:pt x="7296" y="69819"/>
                  <a:pt x="7235" y="69940"/>
                </a:cubicBezTo>
                <a:cubicBezTo>
                  <a:pt x="7205" y="70001"/>
                  <a:pt x="7174" y="70062"/>
                  <a:pt x="7174" y="70123"/>
                </a:cubicBezTo>
                <a:cubicBezTo>
                  <a:pt x="7205" y="70062"/>
                  <a:pt x="7235" y="70001"/>
                  <a:pt x="7265" y="69971"/>
                </a:cubicBezTo>
                <a:lnTo>
                  <a:pt x="7509" y="69454"/>
                </a:lnTo>
                <a:cubicBezTo>
                  <a:pt x="7812" y="68816"/>
                  <a:pt x="8056" y="68147"/>
                  <a:pt x="8238" y="67448"/>
                </a:cubicBezTo>
                <a:cubicBezTo>
                  <a:pt x="8755" y="65654"/>
                  <a:pt x="8937" y="62919"/>
                  <a:pt x="8268" y="59667"/>
                </a:cubicBezTo>
                <a:cubicBezTo>
                  <a:pt x="7904" y="57873"/>
                  <a:pt x="7448" y="56141"/>
                  <a:pt x="6870" y="54408"/>
                </a:cubicBezTo>
                <a:cubicBezTo>
                  <a:pt x="6262" y="52584"/>
                  <a:pt x="5563" y="50609"/>
                  <a:pt x="5016" y="48481"/>
                </a:cubicBezTo>
                <a:cubicBezTo>
                  <a:pt x="4378" y="46292"/>
                  <a:pt x="4074" y="44043"/>
                  <a:pt x="4104" y="41764"/>
                </a:cubicBezTo>
                <a:cubicBezTo>
                  <a:pt x="4195" y="39393"/>
                  <a:pt x="4895" y="36991"/>
                  <a:pt x="5685" y="34590"/>
                </a:cubicBezTo>
                <a:cubicBezTo>
                  <a:pt x="6445" y="32219"/>
                  <a:pt x="7265" y="29848"/>
                  <a:pt x="7509" y="27447"/>
                </a:cubicBezTo>
                <a:cubicBezTo>
                  <a:pt x="7782" y="25137"/>
                  <a:pt x="7326" y="22797"/>
                  <a:pt x="6171" y="20760"/>
                </a:cubicBezTo>
                <a:cubicBezTo>
                  <a:pt x="5107" y="18815"/>
                  <a:pt x="3800" y="17204"/>
                  <a:pt x="2828" y="15532"/>
                </a:cubicBezTo>
                <a:cubicBezTo>
                  <a:pt x="1916" y="13982"/>
                  <a:pt x="1217" y="12310"/>
                  <a:pt x="791" y="10547"/>
                </a:cubicBezTo>
                <a:cubicBezTo>
                  <a:pt x="214" y="7994"/>
                  <a:pt x="122" y="5380"/>
                  <a:pt x="609" y="2796"/>
                </a:cubicBezTo>
                <a:cubicBezTo>
                  <a:pt x="730" y="2097"/>
                  <a:pt x="882" y="1398"/>
                  <a:pt x="1095" y="730"/>
                </a:cubicBezTo>
                <a:cubicBezTo>
                  <a:pt x="1156" y="486"/>
                  <a:pt x="1217" y="334"/>
                  <a:pt x="1277" y="182"/>
                </a:cubicBezTo>
                <a:cubicBezTo>
                  <a:pt x="1277" y="122"/>
                  <a:pt x="1308" y="61"/>
                  <a:pt x="1308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" name="Google Shape;3906;p72">
            <a:extLst>
              <a:ext uri="{FF2B5EF4-FFF2-40B4-BE49-F238E27FC236}">
                <a16:creationId xmlns:a16="http://schemas.microsoft.com/office/drawing/2014/main" id="{425FB555-A6FA-49BC-9A2B-3722C9AEEF73}"/>
              </a:ext>
            </a:extLst>
          </p:cNvPr>
          <p:cNvSpPr/>
          <p:nvPr/>
        </p:nvSpPr>
        <p:spPr>
          <a:xfrm>
            <a:off x="2280948" y="3989179"/>
            <a:ext cx="71040" cy="155844"/>
          </a:xfrm>
          <a:custGeom>
            <a:avLst/>
            <a:gdLst/>
            <a:ahLst/>
            <a:cxnLst/>
            <a:rect l="l" t="t" r="r" b="b"/>
            <a:pathLst>
              <a:path w="4378" h="10131" extrusionOk="0">
                <a:moveTo>
                  <a:pt x="3724" y="1"/>
                </a:moveTo>
                <a:cubicBezTo>
                  <a:pt x="3663" y="1"/>
                  <a:pt x="3602" y="24"/>
                  <a:pt x="3557" y="69"/>
                </a:cubicBezTo>
                <a:cubicBezTo>
                  <a:pt x="1" y="3777"/>
                  <a:pt x="2007" y="10130"/>
                  <a:pt x="2007" y="10130"/>
                </a:cubicBezTo>
                <a:cubicBezTo>
                  <a:pt x="4377" y="4416"/>
                  <a:pt x="4134" y="1224"/>
                  <a:pt x="3952" y="191"/>
                </a:cubicBezTo>
                <a:cubicBezTo>
                  <a:pt x="3952" y="130"/>
                  <a:pt x="3922" y="100"/>
                  <a:pt x="3891" y="69"/>
                </a:cubicBezTo>
                <a:cubicBezTo>
                  <a:pt x="3846" y="24"/>
                  <a:pt x="3785" y="1"/>
                  <a:pt x="3724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" name="Google Shape;3907;p72">
            <a:extLst>
              <a:ext uri="{FF2B5EF4-FFF2-40B4-BE49-F238E27FC236}">
                <a16:creationId xmlns:a16="http://schemas.microsoft.com/office/drawing/2014/main" id="{541D3FB7-F29D-4E5B-B2B2-744DE0F94194}"/>
              </a:ext>
            </a:extLst>
          </p:cNvPr>
          <p:cNvSpPr/>
          <p:nvPr/>
        </p:nvSpPr>
        <p:spPr>
          <a:xfrm>
            <a:off x="2311535" y="4022498"/>
            <a:ext cx="20721" cy="122049"/>
          </a:xfrm>
          <a:custGeom>
            <a:avLst/>
            <a:gdLst/>
            <a:ahLst/>
            <a:cxnLst/>
            <a:rect l="l" t="t" r="r" b="b"/>
            <a:pathLst>
              <a:path w="1277" h="7934" extrusionOk="0">
                <a:moveTo>
                  <a:pt x="1277" y="0"/>
                </a:moveTo>
                <a:cubicBezTo>
                  <a:pt x="1155" y="365"/>
                  <a:pt x="1034" y="760"/>
                  <a:pt x="973" y="1155"/>
                </a:cubicBezTo>
                <a:cubicBezTo>
                  <a:pt x="851" y="1855"/>
                  <a:pt x="638" y="2827"/>
                  <a:pt x="456" y="3952"/>
                </a:cubicBezTo>
                <a:cubicBezTo>
                  <a:pt x="274" y="5046"/>
                  <a:pt x="152" y="6049"/>
                  <a:pt x="91" y="6748"/>
                </a:cubicBezTo>
                <a:cubicBezTo>
                  <a:pt x="30" y="7143"/>
                  <a:pt x="0" y="7539"/>
                  <a:pt x="61" y="7934"/>
                </a:cubicBezTo>
                <a:cubicBezTo>
                  <a:pt x="152" y="7569"/>
                  <a:pt x="213" y="7174"/>
                  <a:pt x="243" y="6779"/>
                </a:cubicBezTo>
                <a:cubicBezTo>
                  <a:pt x="395" y="5988"/>
                  <a:pt x="517" y="5046"/>
                  <a:pt x="699" y="3982"/>
                </a:cubicBezTo>
                <a:cubicBezTo>
                  <a:pt x="882" y="2949"/>
                  <a:pt x="1034" y="1976"/>
                  <a:pt x="1155" y="1186"/>
                </a:cubicBezTo>
                <a:cubicBezTo>
                  <a:pt x="1246" y="791"/>
                  <a:pt x="1277" y="396"/>
                  <a:pt x="1277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4" name="Google Shape;3908;p72">
            <a:extLst>
              <a:ext uri="{FF2B5EF4-FFF2-40B4-BE49-F238E27FC236}">
                <a16:creationId xmlns:a16="http://schemas.microsoft.com/office/drawing/2014/main" id="{D277A555-E568-447D-81FA-9F6C6EFB4DE7}"/>
              </a:ext>
            </a:extLst>
          </p:cNvPr>
          <p:cNvSpPr/>
          <p:nvPr/>
        </p:nvSpPr>
        <p:spPr>
          <a:xfrm>
            <a:off x="2350983" y="4249611"/>
            <a:ext cx="103592" cy="125924"/>
          </a:xfrm>
          <a:custGeom>
            <a:avLst/>
            <a:gdLst/>
            <a:ahLst/>
            <a:cxnLst/>
            <a:rect l="l" t="t" r="r" b="b"/>
            <a:pathLst>
              <a:path w="6384" h="8186" extrusionOk="0">
                <a:moveTo>
                  <a:pt x="6172" y="1"/>
                </a:moveTo>
                <a:cubicBezTo>
                  <a:pt x="6152" y="1"/>
                  <a:pt x="6131" y="3"/>
                  <a:pt x="6110" y="9"/>
                </a:cubicBezTo>
                <a:cubicBezTo>
                  <a:pt x="1217" y="1650"/>
                  <a:pt x="1" y="8185"/>
                  <a:pt x="1" y="8185"/>
                </a:cubicBezTo>
                <a:cubicBezTo>
                  <a:pt x="4773" y="4234"/>
                  <a:pt x="6049" y="1316"/>
                  <a:pt x="6384" y="282"/>
                </a:cubicBezTo>
                <a:cubicBezTo>
                  <a:pt x="6384" y="252"/>
                  <a:pt x="6384" y="191"/>
                  <a:pt x="6384" y="161"/>
                </a:cubicBezTo>
                <a:cubicBezTo>
                  <a:pt x="6359" y="60"/>
                  <a:pt x="6271" y="1"/>
                  <a:pt x="6172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" name="Google Shape;3909;p72">
            <a:extLst>
              <a:ext uri="{FF2B5EF4-FFF2-40B4-BE49-F238E27FC236}">
                <a16:creationId xmlns:a16="http://schemas.microsoft.com/office/drawing/2014/main" id="{90548CBE-A2AB-4693-B881-8FFB8E44C01B}"/>
              </a:ext>
            </a:extLst>
          </p:cNvPr>
          <p:cNvSpPr/>
          <p:nvPr/>
        </p:nvSpPr>
        <p:spPr>
          <a:xfrm>
            <a:off x="2350495" y="4275916"/>
            <a:ext cx="77937" cy="98681"/>
          </a:xfrm>
          <a:custGeom>
            <a:avLst/>
            <a:gdLst/>
            <a:ahLst/>
            <a:cxnLst/>
            <a:rect l="l" t="t" r="r" b="b"/>
            <a:pathLst>
              <a:path w="4803" h="6415" extrusionOk="0">
                <a:moveTo>
                  <a:pt x="4803" y="1"/>
                </a:moveTo>
                <a:lnTo>
                  <a:pt x="4803" y="1"/>
                </a:lnTo>
                <a:cubicBezTo>
                  <a:pt x="4499" y="244"/>
                  <a:pt x="4225" y="548"/>
                  <a:pt x="3982" y="852"/>
                </a:cubicBezTo>
                <a:cubicBezTo>
                  <a:pt x="3526" y="1399"/>
                  <a:pt x="2888" y="2189"/>
                  <a:pt x="2219" y="3071"/>
                </a:cubicBezTo>
                <a:cubicBezTo>
                  <a:pt x="1550" y="3952"/>
                  <a:pt x="943" y="4803"/>
                  <a:pt x="578" y="5411"/>
                </a:cubicBezTo>
                <a:cubicBezTo>
                  <a:pt x="335" y="5715"/>
                  <a:pt x="152" y="6050"/>
                  <a:pt x="0" y="6414"/>
                </a:cubicBezTo>
                <a:cubicBezTo>
                  <a:pt x="274" y="6141"/>
                  <a:pt x="517" y="5837"/>
                  <a:pt x="730" y="5533"/>
                </a:cubicBezTo>
                <a:lnTo>
                  <a:pt x="2432" y="3253"/>
                </a:lnTo>
                <a:lnTo>
                  <a:pt x="4134" y="974"/>
                </a:lnTo>
                <a:cubicBezTo>
                  <a:pt x="4377" y="670"/>
                  <a:pt x="4620" y="335"/>
                  <a:pt x="4803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" name="Google Shape;3910;p72">
            <a:extLst>
              <a:ext uri="{FF2B5EF4-FFF2-40B4-BE49-F238E27FC236}">
                <a16:creationId xmlns:a16="http://schemas.microsoft.com/office/drawing/2014/main" id="{31C010BA-9C7F-45E4-A69B-B92C730F1403}"/>
              </a:ext>
            </a:extLst>
          </p:cNvPr>
          <p:cNvSpPr/>
          <p:nvPr/>
        </p:nvSpPr>
        <p:spPr>
          <a:xfrm>
            <a:off x="2317441" y="4479771"/>
            <a:ext cx="74010" cy="148246"/>
          </a:xfrm>
          <a:custGeom>
            <a:avLst/>
            <a:gdLst/>
            <a:ahLst/>
            <a:cxnLst/>
            <a:rect l="l" t="t" r="r" b="b"/>
            <a:pathLst>
              <a:path w="4561" h="9637" extrusionOk="0">
                <a:moveTo>
                  <a:pt x="4331" y="0"/>
                </a:moveTo>
                <a:cubicBezTo>
                  <a:pt x="4294" y="0"/>
                  <a:pt x="4258" y="10"/>
                  <a:pt x="4226" y="32"/>
                </a:cubicBezTo>
                <a:cubicBezTo>
                  <a:pt x="1" y="3010"/>
                  <a:pt x="761" y="9637"/>
                  <a:pt x="761" y="9637"/>
                </a:cubicBezTo>
                <a:cubicBezTo>
                  <a:pt x="4165" y="4469"/>
                  <a:pt x="4560" y="1278"/>
                  <a:pt x="4560" y="214"/>
                </a:cubicBezTo>
                <a:cubicBezTo>
                  <a:pt x="4560" y="184"/>
                  <a:pt x="4560" y="123"/>
                  <a:pt x="4530" y="93"/>
                </a:cubicBezTo>
                <a:cubicBezTo>
                  <a:pt x="4471" y="34"/>
                  <a:pt x="4399" y="0"/>
                  <a:pt x="4331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7" name="Google Shape;3911;p72">
            <a:extLst>
              <a:ext uri="{FF2B5EF4-FFF2-40B4-BE49-F238E27FC236}">
                <a16:creationId xmlns:a16="http://schemas.microsoft.com/office/drawing/2014/main" id="{0FF4B60A-68AE-4DA4-8141-BB7B97A795E9}"/>
              </a:ext>
            </a:extLst>
          </p:cNvPr>
          <p:cNvSpPr/>
          <p:nvPr/>
        </p:nvSpPr>
        <p:spPr>
          <a:xfrm>
            <a:off x="2328784" y="4511105"/>
            <a:ext cx="44413" cy="116449"/>
          </a:xfrm>
          <a:custGeom>
            <a:avLst/>
            <a:gdLst/>
            <a:ahLst/>
            <a:cxnLst/>
            <a:rect l="l" t="t" r="r" b="b"/>
            <a:pathLst>
              <a:path w="2737" h="7570" extrusionOk="0">
                <a:moveTo>
                  <a:pt x="2737" y="1"/>
                </a:moveTo>
                <a:lnTo>
                  <a:pt x="2737" y="1"/>
                </a:lnTo>
                <a:cubicBezTo>
                  <a:pt x="2524" y="335"/>
                  <a:pt x="2341" y="700"/>
                  <a:pt x="2220" y="1065"/>
                </a:cubicBezTo>
                <a:cubicBezTo>
                  <a:pt x="1916" y="1764"/>
                  <a:pt x="1551" y="2676"/>
                  <a:pt x="1156" y="3739"/>
                </a:cubicBezTo>
                <a:cubicBezTo>
                  <a:pt x="791" y="4773"/>
                  <a:pt x="457" y="5715"/>
                  <a:pt x="274" y="6414"/>
                </a:cubicBezTo>
                <a:cubicBezTo>
                  <a:pt x="122" y="6779"/>
                  <a:pt x="31" y="7174"/>
                  <a:pt x="1" y="7569"/>
                </a:cubicBezTo>
                <a:cubicBezTo>
                  <a:pt x="183" y="7205"/>
                  <a:pt x="305" y="6840"/>
                  <a:pt x="426" y="6475"/>
                </a:cubicBezTo>
                <a:cubicBezTo>
                  <a:pt x="700" y="5715"/>
                  <a:pt x="1034" y="4803"/>
                  <a:pt x="1399" y="3800"/>
                </a:cubicBezTo>
                <a:lnTo>
                  <a:pt x="2372" y="1156"/>
                </a:lnTo>
                <a:cubicBezTo>
                  <a:pt x="2524" y="791"/>
                  <a:pt x="2645" y="396"/>
                  <a:pt x="2737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8" name="Google Shape;3912;p72">
            <a:extLst>
              <a:ext uri="{FF2B5EF4-FFF2-40B4-BE49-F238E27FC236}">
                <a16:creationId xmlns:a16="http://schemas.microsoft.com/office/drawing/2014/main" id="{4815CB83-B50B-4781-9D5B-013FE2A50136}"/>
              </a:ext>
            </a:extLst>
          </p:cNvPr>
          <p:cNvSpPr/>
          <p:nvPr/>
        </p:nvSpPr>
        <p:spPr>
          <a:xfrm>
            <a:off x="2381067" y="4735865"/>
            <a:ext cx="75486" cy="146045"/>
          </a:xfrm>
          <a:custGeom>
            <a:avLst/>
            <a:gdLst/>
            <a:ahLst/>
            <a:cxnLst/>
            <a:rect l="l" t="t" r="r" b="b"/>
            <a:pathLst>
              <a:path w="4652" h="9494" extrusionOk="0">
                <a:moveTo>
                  <a:pt x="4442" y="1"/>
                </a:moveTo>
                <a:cubicBezTo>
                  <a:pt x="4398" y="1"/>
                  <a:pt x="4355" y="15"/>
                  <a:pt x="4317" y="40"/>
                </a:cubicBezTo>
                <a:cubicBezTo>
                  <a:pt x="1" y="2867"/>
                  <a:pt x="518" y="9494"/>
                  <a:pt x="518" y="9494"/>
                </a:cubicBezTo>
                <a:cubicBezTo>
                  <a:pt x="4135" y="4478"/>
                  <a:pt x="4621" y="1287"/>
                  <a:pt x="4651" y="223"/>
                </a:cubicBezTo>
                <a:cubicBezTo>
                  <a:pt x="4651" y="192"/>
                  <a:pt x="4651" y="132"/>
                  <a:pt x="4621" y="101"/>
                </a:cubicBezTo>
                <a:cubicBezTo>
                  <a:pt x="4568" y="30"/>
                  <a:pt x="4504" y="1"/>
                  <a:pt x="4442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" name="Google Shape;3913;p72">
            <a:extLst>
              <a:ext uri="{FF2B5EF4-FFF2-40B4-BE49-F238E27FC236}">
                <a16:creationId xmlns:a16="http://schemas.microsoft.com/office/drawing/2014/main" id="{55FE65D4-3F83-4307-BFF1-3BA2A99DEAA7}"/>
              </a:ext>
            </a:extLst>
          </p:cNvPr>
          <p:cNvSpPr/>
          <p:nvPr/>
        </p:nvSpPr>
        <p:spPr>
          <a:xfrm>
            <a:off x="2388969" y="4766877"/>
            <a:ext cx="48339" cy="114572"/>
          </a:xfrm>
          <a:custGeom>
            <a:avLst/>
            <a:gdLst/>
            <a:ahLst/>
            <a:cxnLst/>
            <a:rect l="l" t="t" r="r" b="b"/>
            <a:pathLst>
              <a:path w="2979" h="7448" extrusionOk="0">
                <a:moveTo>
                  <a:pt x="2979" y="0"/>
                </a:moveTo>
                <a:lnTo>
                  <a:pt x="2979" y="0"/>
                </a:lnTo>
                <a:cubicBezTo>
                  <a:pt x="2766" y="304"/>
                  <a:pt x="2584" y="669"/>
                  <a:pt x="2432" y="1034"/>
                </a:cubicBezTo>
                <a:cubicBezTo>
                  <a:pt x="2128" y="1702"/>
                  <a:pt x="1733" y="2614"/>
                  <a:pt x="1307" y="3648"/>
                </a:cubicBezTo>
                <a:cubicBezTo>
                  <a:pt x="882" y="4651"/>
                  <a:pt x="517" y="5593"/>
                  <a:pt x="304" y="6292"/>
                </a:cubicBezTo>
                <a:cubicBezTo>
                  <a:pt x="152" y="6657"/>
                  <a:pt x="31" y="7052"/>
                  <a:pt x="0" y="7447"/>
                </a:cubicBezTo>
                <a:cubicBezTo>
                  <a:pt x="183" y="7082"/>
                  <a:pt x="335" y="6718"/>
                  <a:pt x="456" y="6353"/>
                </a:cubicBezTo>
                <a:cubicBezTo>
                  <a:pt x="760" y="5593"/>
                  <a:pt x="1155" y="4712"/>
                  <a:pt x="1520" y="3739"/>
                </a:cubicBezTo>
                <a:lnTo>
                  <a:pt x="2584" y="1094"/>
                </a:lnTo>
                <a:cubicBezTo>
                  <a:pt x="2766" y="760"/>
                  <a:pt x="2888" y="365"/>
                  <a:pt x="2979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0" name="Google Shape;3914;p72">
            <a:extLst>
              <a:ext uri="{FF2B5EF4-FFF2-40B4-BE49-F238E27FC236}">
                <a16:creationId xmlns:a16="http://schemas.microsoft.com/office/drawing/2014/main" id="{98981448-C271-4E5F-971F-ED2D00E4D579}"/>
              </a:ext>
            </a:extLst>
          </p:cNvPr>
          <p:cNvSpPr/>
          <p:nvPr/>
        </p:nvSpPr>
        <p:spPr>
          <a:xfrm>
            <a:off x="2168983" y="3928985"/>
            <a:ext cx="97685" cy="130000"/>
          </a:xfrm>
          <a:custGeom>
            <a:avLst/>
            <a:gdLst/>
            <a:ahLst/>
            <a:cxnLst/>
            <a:rect l="l" t="t" r="r" b="b"/>
            <a:pathLst>
              <a:path w="6020" h="8451" extrusionOk="0">
                <a:moveTo>
                  <a:pt x="213" y="0"/>
                </a:moveTo>
                <a:cubicBezTo>
                  <a:pt x="92" y="0"/>
                  <a:pt x="1" y="122"/>
                  <a:pt x="1" y="243"/>
                </a:cubicBezTo>
                <a:cubicBezTo>
                  <a:pt x="122" y="5380"/>
                  <a:pt x="6019" y="8450"/>
                  <a:pt x="6019" y="8450"/>
                </a:cubicBezTo>
                <a:cubicBezTo>
                  <a:pt x="3648" y="2736"/>
                  <a:pt x="1247" y="639"/>
                  <a:pt x="365" y="31"/>
                </a:cubicBezTo>
                <a:cubicBezTo>
                  <a:pt x="305" y="0"/>
                  <a:pt x="274" y="0"/>
                  <a:pt x="213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1" name="Google Shape;3915;p72">
            <a:extLst>
              <a:ext uri="{FF2B5EF4-FFF2-40B4-BE49-F238E27FC236}">
                <a16:creationId xmlns:a16="http://schemas.microsoft.com/office/drawing/2014/main" id="{C39AE861-05A6-4820-8922-D5F3AE9CC841}"/>
              </a:ext>
            </a:extLst>
          </p:cNvPr>
          <p:cNvSpPr/>
          <p:nvPr/>
        </p:nvSpPr>
        <p:spPr>
          <a:xfrm>
            <a:off x="2189201" y="3959843"/>
            <a:ext cx="76964" cy="99605"/>
          </a:xfrm>
          <a:custGeom>
            <a:avLst/>
            <a:gdLst/>
            <a:ahLst/>
            <a:cxnLst/>
            <a:rect l="l" t="t" r="r" b="b"/>
            <a:pathLst>
              <a:path w="4743" h="6475" extrusionOk="0">
                <a:moveTo>
                  <a:pt x="1" y="0"/>
                </a:moveTo>
                <a:cubicBezTo>
                  <a:pt x="153" y="335"/>
                  <a:pt x="335" y="700"/>
                  <a:pt x="578" y="1003"/>
                </a:cubicBezTo>
                <a:cubicBezTo>
                  <a:pt x="974" y="1611"/>
                  <a:pt x="1551" y="2462"/>
                  <a:pt x="2189" y="3344"/>
                </a:cubicBezTo>
                <a:cubicBezTo>
                  <a:pt x="2828" y="4256"/>
                  <a:pt x="3466" y="5046"/>
                  <a:pt x="3922" y="5593"/>
                </a:cubicBezTo>
                <a:cubicBezTo>
                  <a:pt x="4165" y="5928"/>
                  <a:pt x="4439" y="6201"/>
                  <a:pt x="4743" y="6475"/>
                </a:cubicBezTo>
                <a:cubicBezTo>
                  <a:pt x="4530" y="6110"/>
                  <a:pt x="4317" y="5806"/>
                  <a:pt x="4074" y="5502"/>
                </a:cubicBezTo>
                <a:lnTo>
                  <a:pt x="2402" y="3222"/>
                </a:lnTo>
                <a:lnTo>
                  <a:pt x="730" y="912"/>
                </a:lnTo>
                <a:cubicBezTo>
                  <a:pt x="518" y="578"/>
                  <a:pt x="274" y="274"/>
                  <a:pt x="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2" name="Google Shape;3916;p72">
            <a:extLst>
              <a:ext uri="{FF2B5EF4-FFF2-40B4-BE49-F238E27FC236}">
                <a16:creationId xmlns:a16="http://schemas.microsoft.com/office/drawing/2014/main" id="{1E1598CD-113A-4210-96CE-86AD983E830D}"/>
              </a:ext>
            </a:extLst>
          </p:cNvPr>
          <p:cNvSpPr/>
          <p:nvPr/>
        </p:nvSpPr>
        <p:spPr>
          <a:xfrm>
            <a:off x="2263683" y="4144531"/>
            <a:ext cx="106058" cy="124386"/>
          </a:xfrm>
          <a:custGeom>
            <a:avLst/>
            <a:gdLst/>
            <a:ahLst/>
            <a:cxnLst/>
            <a:rect l="l" t="t" r="r" b="b"/>
            <a:pathLst>
              <a:path w="6536" h="8086" extrusionOk="0">
                <a:moveTo>
                  <a:pt x="213" y="1"/>
                </a:moveTo>
                <a:cubicBezTo>
                  <a:pt x="92" y="1"/>
                  <a:pt x="1" y="122"/>
                  <a:pt x="31" y="244"/>
                </a:cubicBezTo>
                <a:cubicBezTo>
                  <a:pt x="457" y="5381"/>
                  <a:pt x="6536" y="8086"/>
                  <a:pt x="6536" y="8086"/>
                </a:cubicBezTo>
                <a:cubicBezTo>
                  <a:pt x="3831" y="2524"/>
                  <a:pt x="1277" y="578"/>
                  <a:pt x="365" y="31"/>
                </a:cubicBezTo>
                <a:cubicBezTo>
                  <a:pt x="305" y="1"/>
                  <a:pt x="274" y="1"/>
                  <a:pt x="213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3" name="Google Shape;3917;p72">
            <a:extLst>
              <a:ext uri="{FF2B5EF4-FFF2-40B4-BE49-F238E27FC236}">
                <a16:creationId xmlns:a16="http://schemas.microsoft.com/office/drawing/2014/main" id="{DE972494-952C-4314-827B-79552483A237}"/>
              </a:ext>
            </a:extLst>
          </p:cNvPr>
          <p:cNvSpPr/>
          <p:nvPr/>
        </p:nvSpPr>
        <p:spPr>
          <a:xfrm>
            <a:off x="2285880" y="4174465"/>
            <a:ext cx="82870" cy="94928"/>
          </a:xfrm>
          <a:custGeom>
            <a:avLst/>
            <a:gdLst/>
            <a:ahLst/>
            <a:cxnLst/>
            <a:rect l="l" t="t" r="r" b="b"/>
            <a:pathLst>
              <a:path w="5107" h="6171" extrusionOk="0">
                <a:moveTo>
                  <a:pt x="0" y="0"/>
                </a:moveTo>
                <a:lnTo>
                  <a:pt x="0" y="0"/>
                </a:lnTo>
                <a:cubicBezTo>
                  <a:pt x="152" y="334"/>
                  <a:pt x="396" y="669"/>
                  <a:pt x="639" y="973"/>
                </a:cubicBezTo>
                <a:cubicBezTo>
                  <a:pt x="1064" y="1550"/>
                  <a:pt x="1672" y="2340"/>
                  <a:pt x="2371" y="3222"/>
                </a:cubicBezTo>
                <a:cubicBezTo>
                  <a:pt x="3070" y="4073"/>
                  <a:pt x="3739" y="4833"/>
                  <a:pt x="4256" y="5350"/>
                </a:cubicBezTo>
                <a:cubicBezTo>
                  <a:pt x="4499" y="5654"/>
                  <a:pt x="4803" y="5927"/>
                  <a:pt x="5107" y="6170"/>
                </a:cubicBezTo>
                <a:cubicBezTo>
                  <a:pt x="4894" y="5836"/>
                  <a:pt x="4651" y="5532"/>
                  <a:pt x="4377" y="5258"/>
                </a:cubicBezTo>
                <a:lnTo>
                  <a:pt x="2584" y="3070"/>
                </a:lnTo>
                <a:lnTo>
                  <a:pt x="791" y="851"/>
                </a:lnTo>
                <a:cubicBezTo>
                  <a:pt x="548" y="547"/>
                  <a:pt x="274" y="243"/>
                  <a:pt x="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4" name="Google Shape;3918;p72">
            <a:extLst>
              <a:ext uri="{FF2B5EF4-FFF2-40B4-BE49-F238E27FC236}">
                <a16:creationId xmlns:a16="http://schemas.microsoft.com/office/drawing/2014/main" id="{6C6152F7-1AD5-4051-82FC-50E2EE55A36A}"/>
              </a:ext>
            </a:extLst>
          </p:cNvPr>
          <p:cNvSpPr/>
          <p:nvPr/>
        </p:nvSpPr>
        <p:spPr>
          <a:xfrm>
            <a:off x="2244940" y="4348015"/>
            <a:ext cx="70051" cy="155167"/>
          </a:xfrm>
          <a:custGeom>
            <a:avLst/>
            <a:gdLst/>
            <a:ahLst/>
            <a:cxnLst/>
            <a:rect l="l" t="t" r="r" b="b"/>
            <a:pathLst>
              <a:path w="4317" h="10087" extrusionOk="0">
                <a:moveTo>
                  <a:pt x="2180" y="1"/>
                </a:moveTo>
                <a:cubicBezTo>
                  <a:pt x="2096" y="1"/>
                  <a:pt x="2020" y="51"/>
                  <a:pt x="1976" y="116"/>
                </a:cubicBezTo>
                <a:cubicBezTo>
                  <a:pt x="1" y="4888"/>
                  <a:pt x="4195" y="10086"/>
                  <a:pt x="4195" y="10086"/>
                </a:cubicBezTo>
                <a:cubicBezTo>
                  <a:pt x="4317" y="3885"/>
                  <a:pt x="2919" y="998"/>
                  <a:pt x="2341" y="86"/>
                </a:cubicBezTo>
                <a:cubicBezTo>
                  <a:pt x="2341" y="56"/>
                  <a:pt x="2311" y="25"/>
                  <a:pt x="2280" y="25"/>
                </a:cubicBezTo>
                <a:cubicBezTo>
                  <a:pt x="2246" y="8"/>
                  <a:pt x="2212" y="1"/>
                  <a:pt x="2180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5" name="Google Shape;3919;p72">
            <a:extLst>
              <a:ext uri="{FF2B5EF4-FFF2-40B4-BE49-F238E27FC236}">
                <a16:creationId xmlns:a16="http://schemas.microsoft.com/office/drawing/2014/main" id="{141D3610-097D-448A-81A8-E2A0F0E623DD}"/>
              </a:ext>
            </a:extLst>
          </p:cNvPr>
          <p:cNvSpPr/>
          <p:nvPr/>
        </p:nvSpPr>
        <p:spPr>
          <a:xfrm>
            <a:off x="2283415" y="4382535"/>
            <a:ext cx="28624" cy="120649"/>
          </a:xfrm>
          <a:custGeom>
            <a:avLst/>
            <a:gdLst/>
            <a:ahLst/>
            <a:cxnLst/>
            <a:rect l="l" t="t" r="r" b="b"/>
            <a:pathLst>
              <a:path w="1764" h="7843" extrusionOk="0">
                <a:moveTo>
                  <a:pt x="0" y="0"/>
                </a:moveTo>
                <a:lnTo>
                  <a:pt x="0" y="0"/>
                </a:lnTo>
                <a:cubicBezTo>
                  <a:pt x="31" y="395"/>
                  <a:pt x="61" y="790"/>
                  <a:pt x="152" y="1155"/>
                </a:cubicBezTo>
                <a:cubicBezTo>
                  <a:pt x="274" y="1885"/>
                  <a:pt x="456" y="2857"/>
                  <a:pt x="669" y="3951"/>
                </a:cubicBezTo>
                <a:cubicBezTo>
                  <a:pt x="912" y="5046"/>
                  <a:pt x="1156" y="6018"/>
                  <a:pt x="1368" y="6717"/>
                </a:cubicBezTo>
                <a:cubicBezTo>
                  <a:pt x="1459" y="7113"/>
                  <a:pt x="1581" y="7477"/>
                  <a:pt x="1763" y="7842"/>
                </a:cubicBezTo>
                <a:cubicBezTo>
                  <a:pt x="1703" y="7447"/>
                  <a:pt x="1642" y="7052"/>
                  <a:pt x="1520" y="6687"/>
                </a:cubicBezTo>
                <a:cubicBezTo>
                  <a:pt x="1368" y="5866"/>
                  <a:pt x="1156" y="4924"/>
                  <a:pt x="912" y="3891"/>
                </a:cubicBezTo>
                <a:cubicBezTo>
                  <a:pt x="700" y="2857"/>
                  <a:pt x="487" y="1945"/>
                  <a:pt x="304" y="1125"/>
                </a:cubicBezTo>
                <a:cubicBezTo>
                  <a:pt x="244" y="730"/>
                  <a:pt x="152" y="365"/>
                  <a:pt x="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6" name="Google Shape;3920;p72">
            <a:extLst>
              <a:ext uri="{FF2B5EF4-FFF2-40B4-BE49-F238E27FC236}">
                <a16:creationId xmlns:a16="http://schemas.microsoft.com/office/drawing/2014/main" id="{15D44EE5-344F-4EA3-AA3A-90EACD6B18CD}"/>
              </a:ext>
            </a:extLst>
          </p:cNvPr>
          <p:cNvSpPr/>
          <p:nvPr/>
        </p:nvSpPr>
        <p:spPr>
          <a:xfrm>
            <a:off x="2276015" y="4652320"/>
            <a:ext cx="104095" cy="126263"/>
          </a:xfrm>
          <a:custGeom>
            <a:avLst/>
            <a:gdLst/>
            <a:ahLst/>
            <a:cxnLst/>
            <a:rect l="l" t="t" r="r" b="b"/>
            <a:pathLst>
              <a:path w="6415" h="8208" extrusionOk="0">
                <a:moveTo>
                  <a:pt x="213" y="0"/>
                </a:moveTo>
                <a:cubicBezTo>
                  <a:pt x="92" y="0"/>
                  <a:pt x="1" y="122"/>
                  <a:pt x="31" y="243"/>
                </a:cubicBezTo>
                <a:cubicBezTo>
                  <a:pt x="365" y="5380"/>
                  <a:pt x="6414" y="8207"/>
                  <a:pt x="6414" y="8207"/>
                </a:cubicBezTo>
                <a:cubicBezTo>
                  <a:pt x="3800" y="2584"/>
                  <a:pt x="1277" y="608"/>
                  <a:pt x="365" y="31"/>
                </a:cubicBezTo>
                <a:cubicBezTo>
                  <a:pt x="305" y="0"/>
                  <a:pt x="274" y="0"/>
                  <a:pt x="213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7" name="Google Shape;3921;p72">
            <a:extLst>
              <a:ext uri="{FF2B5EF4-FFF2-40B4-BE49-F238E27FC236}">
                <a16:creationId xmlns:a16="http://schemas.microsoft.com/office/drawing/2014/main" id="{48D79F91-63DA-4EA2-BD75-1A463874909C}"/>
              </a:ext>
            </a:extLst>
          </p:cNvPr>
          <p:cNvSpPr/>
          <p:nvPr/>
        </p:nvSpPr>
        <p:spPr>
          <a:xfrm>
            <a:off x="2297711" y="4682240"/>
            <a:ext cx="80907" cy="96343"/>
          </a:xfrm>
          <a:custGeom>
            <a:avLst/>
            <a:gdLst/>
            <a:ahLst/>
            <a:cxnLst/>
            <a:rect l="l" t="t" r="r" b="b"/>
            <a:pathLst>
              <a:path w="4986" h="6263" extrusionOk="0">
                <a:moveTo>
                  <a:pt x="1" y="1"/>
                </a:moveTo>
                <a:lnTo>
                  <a:pt x="1" y="1"/>
                </a:lnTo>
                <a:cubicBezTo>
                  <a:pt x="153" y="365"/>
                  <a:pt x="366" y="700"/>
                  <a:pt x="609" y="1004"/>
                </a:cubicBezTo>
                <a:cubicBezTo>
                  <a:pt x="1034" y="1581"/>
                  <a:pt x="1642" y="2402"/>
                  <a:pt x="2311" y="3283"/>
                </a:cubicBezTo>
                <a:cubicBezTo>
                  <a:pt x="3010" y="4134"/>
                  <a:pt x="3648" y="4925"/>
                  <a:pt x="4165" y="5441"/>
                </a:cubicBezTo>
                <a:cubicBezTo>
                  <a:pt x="4408" y="5776"/>
                  <a:pt x="4682" y="6049"/>
                  <a:pt x="4986" y="6262"/>
                </a:cubicBezTo>
                <a:cubicBezTo>
                  <a:pt x="4803" y="5928"/>
                  <a:pt x="4560" y="5624"/>
                  <a:pt x="4287" y="5320"/>
                </a:cubicBezTo>
                <a:lnTo>
                  <a:pt x="2524" y="3131"/>
                </a:lnTo>
                <a:lnTo>
                  <a:pt x="761" y="882"/>
                </a:lnTo>
                <a:cubicBezTo>
                  <a:pt x="548" y="578"/>
                  <a:pt x="275" y="274"/>
                  <a:pt x="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8" name="Google Shape;3922;p72">
            <a:extLst>
              <a:ext uri="{FF2B5EF4-FFF2-40B4-BE49-F238E27FC236}">
                <a16:creationId xmlns:a16="http://schemas.microsoft.com/office/drawing/2014/main" id="{D20AADA6-9766-4542-B242-7E3EFB430931}"/>
              </a:ext>
            </a:extLst>
          </p:cNvPr>
          <p:cNvSpPr/>
          <p:nvPr/>
        </p:nvSpPr>
        <p:spPr>
          <a:xfrm>
            <a:off x="2388467" y="4377859"/>
            <a:ext cx="186461" cy="456364"/>
          </a:xfrm>
          <a:custGeom>
            <a:avLst/>
            <a:gdLst/>
            <a:ahLst/>
            <a:cxnLst/>
            <a:rect l="l" t="t" r="r" b="b"/>
            <a:pathLst>
              <a:path w="11491" h="29667" extrusionOk="0">
                <a:moveTo>
                  <a:pt x="11490" y="0"/>
                </a:moveTo>
                <a:cubicBezTo>
                  <a:pt x="11460" y="152"/>
                  <a:pt x="11460" y="274"/>
                  <a:pt x="11460" y="426"/>
                </a:cubicBezTo>
                <a:cubicBezTo>
                  <a:pt x="11399" y="821"/>
                  <a:pt x="11369" y="1368"/>
                  <a:pt x="11308" y="2037"/>
                </a:cubicBezTo>
                <a:cubicBezTo>
                  <a:pt x="11217" y="3465"/>
                  <a:pt x="11065" y="5441"/>
                  <a:pt x="10913" y="7812"/>
                </a:cubicBezTo>
                <a:cubicBezTo>
                  <a:pt x="10457" y="10152"/>
                  <a:pt x="9241" y="12797"/>
                  <a:pt x="7600" y="15380"/>
                </a:cubicBezTo>
                <a:cubicBezTo>
                  <a:pt x="6414" y="17265"/>
                  <a:pt x="5138" y="18997"/>
                  <a:pt x="4043" y="20639"/>
                </a:cubicBezTo>
                <a:cubicBezTo>
                  <a:pt x="3071" y="22067"/>
                  <a:pt x="2189" y="23557"/>
                  <a:pt x="1399" y="25107"/>
                </a:cubicBezTo>
                <a:cubicBezTo>
                  <a:pt x="882" y="26171"/>
                  <a:pt x="487" y="27265"/>
                  <a:pt x="214" y="28390"/>
                </a:cubicBezTo>
                <a:cubicBezTo>
                  <a:pt x="122" y="28815"/>
                  <a:pt x="62" y="29119"/>
                  <a:pt x="31" y="29332"/>
                </a:cubicBezTo>
                <a:cubicBezTo>
                  <a:pt x="1" y="29453"/>
                  <a:pt x="1" y="29545"/>
                  <a:pt x="1" y="29666"/>
                </a:cubicBezTo>
                <a:cubicBezTo>
                  <a:pt x="31" y="29575"/>
                  <a:pt x="62" y="29453"/>
                  <a:pt x="62" y="29362"/>
                </a:cubicBezTo>
                <a:cubicBezTo>
                  <a:pt x="122" y="29149"/>
                  <a:pt x="214" y="28815"/>
                  <a:pt x="305" y="28420"/>
                </a:cubicBezTo>
                <a:cubicBezTo>
                  <a:pt x="609" y="27295"/>
                  <a:pt x="1034" y="26231"/>
                  <a:pt x="1551" y="25198"/>
                </a:cubicBezTo>
                <a:cubicBezTo>
                  <a:pt x="2341" y="23648"/>
                  <a:pt x="3223" y="22158"/>
                  <a:pt x="4226" y="20760"/>
                </a:cubicBezTo>
                <a:cubicBezTo>
                  <a:pt x="5320" y="19149"/>
                  <a:pt x="6566" y="17417"/>
                  <a:pt x="7782" y="15502"/>
                </a:cubicBezTo>
                <a:cubicBezTo>
                  <a:pt x="9423" y="12918"/>
                  <a:pt x="10670" y="10274"/>
                  <a:pt x="11095" y="7812"/>
                </a:cubicBezTo>
                <a:cubicBezTo>
                  <a:pt x="11217" y="5471"/>
                  <a:pt x="11338" y="3465"/>
                  <a:pt x="11399" y="2067"/>
                </a:cubicBezTo>
                <a:cubicBezTo>
                  <a:pt x="11430" y="1398"/>
                  <a:pt x="11490" y="851"/>
                  <a:pt x="11490" y="456"/>
                </a:cubicBezTo>
                <a:lnTo>
                  <a:pt x="11490" y="30"/>
                </a:lnTo>
                <a:cubicBezTo>
                  <a:pt x="11490" y="20"/>
                  <a:pt x="11490" y="10"/>
                  <a:pt x="1149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9" name="Google Shape;3923;p72">
            <a:extLst>
              <a:ext uri="{FF2B5EF4-FFF2-40B4-BE49-F238E27FC236}">
                <a16:creationId xmlns:a16="http://schemas.microsoft.com/office/drawing/2014/main" id="{FB07AAC8-3485-4861-B0DE-DDD3D0992358}"/>
              </a:ext>
            </a:extLst>
          </p:cNvPr>
          <p:cNvSpPr/>
          <p:nvPr/>
        </p:nvSpPr>
        <p:spPr>
          <a:xfrm>
            <a:off x="2486622" y="4451081"/>
            <a:ext cx="71528" cy="157767"/>
          </a:xfrm>
          <a:custGeom>
            <a:avLst/>
            <a:gdLst/>
            <a:ahLst/>
            <a:cxnLst/>
            <a:rect l="l" t="t" r="r" b="b"/>
            <a:pathLst>
              <a:path w="4408" h="10256" extrusionOk="0">
                <a:moveTo>
                  <a:pt x="1028" y="0"/>
                </a:moveTo>
                <a:cubicBezTo>
                  <a:pt x="976" y="0"/>
                  <a:pt x="923" y="15"/>
                  <a:pt x="882" y="43"/>
                </a:cubicBezTo>
                <a:cubicBezTo>
                  <a:pt x="852" y="73"/>
                  <a:pt x="821" y="103"/>
                  <a:pt x="821" y="164"/>
                </a:cubicBezTo>
                <a:cubicBezTo>
                  <a:pt x="517" y="1167"/>
                  <a:pt x="1" y="4359"/>
                  <a:pt x="1855" y="10256"/>
                </a:cubicBezTo>
                <a:cubicBezTo>
                  <a:pt x="1855" y="10256"/>
                  <a:pt x="4408" y="4116"/>
                  <a:pt x="1186" y="73"/>
                </a:cubicBezTo>
                <a:cubicBezTo>
                  <a:pt x="1152" y="23"/>
                  <a:pt x="1091" y="0"/>
                  <a:pt x="1028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" name="Google Shape;3924;p72">
            <a:extLst>
              <a:ext uri="{FF2B5EF4-FFF2-40B4-BE49-F238E27FC236}">
                <a16:creationId xmlns:a16="http://schemas.microsoft.com/office/drawing/2014/main" id="{ED86187C-862A-47E4-809B-3B7D06334320}"/>
              </a:ext>
            </a:extLst>
          </p:cNvPr>
          <p:cNvSpPr/>
          <p:nvPr/>
        </p:nvSpPr>
        <p:spPr>
          <a:xfrm>
            <a:off x="2508318" y="4485400"/>
            <a:ext cx="10385" cy="122986"/>
          </a:xfrm>
          <a:custGeom>
            <a:avLst/>
            <a:gdLst/>
            <a:ahLst/>
            <a:cxnLst/>
            <a:rect l="l" t="t" r="r" b="b"/>
            <a:pathLst>
              <a:path w="640" h="7995" extrusionOk="0">
                <a:moveTo>
                  <a:pt x="31" y="0"/>
                </a:moveTo>
                <a:cubicBezTo>
                  <a:pt x="1" y="395"/>
                  <a:pt x="31" y="790"/>
                  <a:pt x="62" y="1155"/>
                </a:cubicBezTo>
                <a:cubicBezTo>
                  <a:pt x="123" y="1976"/>
                  <a:pt x="183" y="2948"/>
                  <a:pt x="274" y="4012"/>
                </a:cubicBezTo>
                <a:cubicBezTo>
                  <a:pt x="335" y="5046"/>
                  <a:pt x="396" y="6018"/>
                  <a:pt x="457" y="6839"/>
                </a:cubicBezTo>
                <a:cubicBezTo>
                  <a:pt x="457" y="7234"/>
                  <a:pt x="487" y="7599"/>
                  <a:pt x="548" y="7994"/>
                </a:cubicBezTo>
                <a:cubicBezTo>
                  <a:pt x="639" y="7599"/>
                  <a:pt x="639" y="7204"/>
                  <a:pt x="639" y="6839"/>
                </a:cubicBezTo>
                <a:cubicBezTo>
                  <a:pt x="639" y="6110"/>
                  <a:pt x="578" y="5107"/>
                  <a:pt x="518" y="3982"/>
                </a:cubicBezTo>
                <a:cubicBezTo>
                  <a:pt x="426" y="2888"/>
                  <a:pt x="335" y="1885"/>
                  <a:pt x="244" y="1155"/>
                </a:cubicBezTo>
                <a:cubicBezTo>
                  <a:pt x="214" y="760"/>
                  <a:pt x="153" y="365"/>
                  <a:pt x="3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1" name="Google Shape;3925;p72">
            <a:extLst>
              <a:ext uri="{FF2B5EF4-FFF2-40B4-BE49-F238E27FC236}">
                <a16:creationId xmlns:a16="http://schemas.microsoft.com/office/drawing/2014/main" id="{A98DF843-5E68-4C08-BA8D-3F71AD6734A9}"/>
              </a:ext>
            </a:extLst>
          </p:cNvPr>
          <p:cNvSpPr/>
          <p:nvPr/>
        </p:nvSpPr>
        <p:spPr>
          <a:xfrm>
            <a:off x="2486622" y="4451081"/>
            <a:ext cx="71528" cy="157767"/>
          </a:xfrm>
          <a:custGeom>
            <a:avLst/>
            <a:gdLst/>
            <a:ahLst/>
            <a:cxnLst/>
            <a:rect l="l" t="t" r="r" b="b"/>
            <a:pathLst>
              <a:path w="4408" h="10256" extrusionOk="0">
                <a:moveTo>
                  <a:pt x="1028" y="0"/>
                </a:moveTo>
                <a:cubicBezTo>
                  <a:pt x="976" y="0"/>
                  <a:pt x="923" y="15"/>
                  <a:pt x="882" y="43"/>
                </a:cubicBezTo>
                <a:cubicBezTo>
                  <a:pt x="852" y="73"/>
                  <a:pt x="821" y="103"/>
                  <a:pt x="821" y="164"/>
                </a:cubicBezTo>
                <a:cubicBezTo>
                  <a:pt x="517" y="1167"/>
                  <a:pt x="1" y="4359"/>
                  <a:pt x="1855" y="10256"/>
                </a:cubicBezTo>
                <a:cubicBezTo>
                  <a:pt x="1855" y="10256"/>
                  <a:pt x="4408" y="4116"/>
                  <a:pt x="1186" y="73"/>
                </a:cubicBezTo>
                <a:cubicBezTo>
                  <a:pt x="1152" y="23"/>
                  <a:pt x="1091" y="0"/>
                  <a:pt x="102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" name="Google Shape;3926;p72">
            <a:extLst>
              <a:ext uri="{FF2B5EF4-FFF2-40B4-BE49-F238E27FC236}">
                <a16:creationId xmlns:a16="http://schemas.microsoft.com/office/drawing/2014/main" id="{E29D70B9-C70D-4E7A-8461-7C0181D7BC65}"/>
              </a:ext>
            </a:extLst>
          </p:cNvPr>
          <p:cNvSpPr/>
          <p:nvPr/>
        </p:nvSpPr>
        <p:spPr>
          <a:xfrm>
            <a:off x="2350496" y="4680333"/>
            <a:ext cx="71040" cy="156229"/>
          </a:xfrm>
          <a:custGeom>
            <a:avLst/>
            <a:gdLst/>
            <a:ahLst/>
            <a:cxnLst/>
            <a:rect l="l" t="t" r="r" b="b"/>
            <a:pathLst>
              <a:path w="4378" h="10156" extrusionOk="0">
                <a:moveTo>
                  <a:pt x="691" y="1"/>
                </a:moveTo>
                <a:cubicBezTo>
                  <a:pt x="584" y="1"/>
                  <a:pt x="476" y="68"/>
                  <a:pt x="456" y="185"/>
                </a:cubicBezTo>
                <a:cubicBezTo>
                  <a:pt x="274" y="1249"/>
                  <a:pt x="0" y="4410"/>
                  <a:pt x="2310" y="10155"/>
                </a:cubicBezTo>
                <a:cubicBezTo>
                  <a:pt x="2310" y="10155"/>
                  <a:pt x="4377" y="3833"/>
                  <a:pt x="851" y="64"/>
                </a:cubicBezTo>
                <a:cubicBezTo>
                  <a:pt x="808" y="21"/>
                  <a:pt x="750" y="1"/>
                  <a:pt x="691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" name="Google Shape;3927;p72">
            <a:extLst>
              <a:ext uri="{FF2B5EF4-FFF2-40B4-BE49-F238E27FC236}">
                <a16:creationId xmlns:a16="http://schemas.microsoft.com/office/drawing/2014/main" id="{7B8EA366-EEC3-444D-93A7-A24806A2EDD0}"/>
              </a:ext>
            </a:extLst>
          </p:cNvPr>
          <p:cNvSpPr/>
          <p:nvPr/>
        </p:nvSpPr>
        <p:spPr>
          <a:xfrm>
            <a:off x="2370228" y="4714037"/>
            <a:ext cx="19245" cy="122049"/>
          </a:xfrm>
          <a:custGeom>
            <a:avLst/>
            <a:gdLst/>
            <a:ahLst/>
            <a:cxnLst/>
            <a:rect l="l" t="t" r="r" b="b"/>
            <a:pathLst>
              <a:path w="1186" h="7934" extrusionOk="0">
                <a:moveTo>
                  <a:pt x="0" y="1"/>
                </a:moveTo>
                <a:cubicBezTo>
                  <a:pt x="0" y="396"/>
                  <a:pt x="31" y="791"/>
                  <a:pt x="122" y="1156"/>
                </a:cubicBezTo>
                <a:cubicBezTo>
                  <a:pt x="243" y="1976"/>
                  <a:pt x="395" y="2918"/>
                  <a:pt x="547" y="3982"/>
                </a:cubicBezTo>
                <a:cubicBezTo>
                  <a:pt x="699" y="5016"/>
                  <a:pt x="851" y="5958"/>
                  <a:pt x="973" y="6779"/>
                </a:cubicBezTo>
                <a:cubicBezTo>
                  <a:pt x="1003" y="7174"/>
                  <a:pt x="1064" y="7569"/>
                  <a:pt x="1155" y="7934"/>
                </a:cubicBezTo>
                <a:cubicBezTo>
                  <a:pt x="1186" y="7539"/>
                  <a:pt x="1186" y="7143"/>
                  <a:pt x="1125" y="6748"/>
                </a:cubicBezTo>
                <a:cubicBezTo>
                  <a:pt x="1064" y="6019"/>
                  <a:pt x="942" y="5016"/>
                  <a:pt x="790" y="3922"/>
                </a:cubicBezTo>
                <a:cubicBezTo>
                  <a:pt x="608" y="2827"/>
                  <a:pt x="426" y="1855"/>
                  <a:pt x="304" y="1125"/>
                </a:cubicBezTo>
                <a:cubicBezTo>
                  <a:pt x="243" y="760"/>
                  <a:pt x="122" y="365"/>
                  <a:pt x="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4" name="Google Shape;3928;p72">
            <a:extLst>
              <a:ext uri="{FF2B5EF4-FFF2-40B4-BE49-F238E27FC236}">
                <a16:creationId xmlns:a16="http://schemas.microsoft.com/office/drawing/2014/main" id="{4C3D31D9-4F51-4DC8-952E-9EA7F86549DC}"/>
              </a:ext>
            </a:extLst>
          </p:cNvPr>
          <p:cNvSpPr/>
          <p:nvPr/>
        </p:nvSpPr>
        <p:spPr>
          <a:xfrm>
            <a:off x="2350496" y="4680333"/>
            <a:ext cx="71040" cy="156229"/>
          </a:xfrm>
          <a:custGeom>
            <a:avLst/>
            <a:gdLst/>
            <a:ahLst/>
            <a:cxnLst/>
            <a:rect l="l" t="t" r="r" b="b"/>
            <a:pathLst>
              <a:path w="4378" h="10156" extrusionOk="0">
                <a:moveTo>
                  <a:pt x="691" y="1"/>
                </a:moveTo>
                <a:cubicBezTo>
                  <a:pt x="584" y="1"/>
                  <a:pt x="476" y="68"/>
                  <a:pt x="456" y="185"/>
                </a:cubicBezTo>
                <a:cubicBezTo>
                  <a:pt x="274" y="1249"/>
                  <a:pt x="0" y="4410"/>
                  <a:pt x="2310" y="10155"/>
                </a:cubicBezTo>
                <a:cubicBezTo>
                  <a:pt x="2310" y="10155"/>
                  <a:pt x="4377" y="3833"/>
                  <a:pt x="851" y="64"/>
                </a:cubicBezTo>
                <a:cubicBezTo>
                  <a:pt x="808" y="21"/>
                  <a:pt x="750" y="1"/>
                  <a:pt x="69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" name="Google Shape;3929;p72">
            <a:extLst>
              <a:ext uri="{FF2B5EF4-FFF2-40B4-BE49-F238E27FC236}">
                <a16:creationId xmlns:a16="http://schemas.microsoft.com/office/drawing/2014/main" id="{4C434DF0-CD5A-4BD7-B307-E08D00206DC1}"/>
              </a:ext>
            </a:extLst>
          </p:cNvPr>
          <p:cNvSpPr/>
          <p:nvPr/>
        </p:nvSpPr>
        <p:spPr>
          <a:xfrm>
            <a:off x="2569493" y="4352599"/>
            <a:ext cx="88290" cy="140754"/>
          </a:xfrm>
          <a:custGeom>
            <a:avLst/>
            <a:gdLst/>
            <a:ahLst/>
            <a:cxnLst/>
            <a:rect l="l" t="t" r="r" b="b"/>
            <a:pathLst>
              <a:path w="5441" h="9150" extrusionOk="0">
                <a:moveTo>
                  <a:pt x="4651" y="1"/>
                </a:moveTo>
                <a:cubicBezTo>
                  <a:pt x="4590" y="1"/>
                  <a:pt x="4559" y="31"/>
                  <a:pt x="4499" y="62"/>
                </a:cubicBezTo>
                <a:cubicBezTo>
                  <a:pt x="3739" y="791"/>
                  <a:pt x="1581" y="3162"/>
                  <a:pt x="0" y="9150"/>
                </a:cubicBezTo>
                <a:cubicBezTo>
                  <a:pt x="0" y="9150"/>
                  <a:pt x="5441" y="5350"/>
                  <a:pt x="4894" y="213"/>
                </a:cubicBezTo>
                <a:cubicBezTo>
                  <a:pt x="4894" y="92"/>
                  <a:pt x="4772" y="1"/>
                  <a:pt x="4651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6" name="Google Shape;3930;p72">
            <a:extLst>
              <a:ext uri="{FF2B5EF4-FFF2-40B4-BE49-F238E27FC236}">
                <a16:creationId xmlns:a16="http://schemas.microsoft.com/office/drawing/2014/main" id="{CE3954E9-E54E-4BBC-90A8-D0C6F259C575}"/>
              </a:ext>
            </a:extLst>
          </p:cNvPr>
          <p:cNvSpPr/>
          <p:nvPr/>
        </p:nvSpPr>
        <p:spPr>
          <a:xfrm>
            <a:off x="2569493" y="4352599"/>
            <a:ext cx="88290" cy="140754"/>
          </a:xfrm>
          <a:custGeom>
            <a:avLst/>
            <a:gdLst/>
            <a:ahLst/>
            <a:cxnLst/>
            <a:rect l="l" t="t" r="r" b="b"/>
            <a:pathLst>
              <a:path w="5441" h="9150" extrusionOk="0">
                <a:moveTo>
                  <a:pt x="4651" y="1"/>
                </a:moveTo>
                <a:cubicBezTo>
                  <a:pt x="4590" y="1"/>
                  <a:pt x="4559" y="31"/>
                  <a:pt x="4499" y="62"/>
                </a:cubicBezTo>
                <a:cubicBezTo>
                  <a:pt x="3739" y="791"/>
                  <a:pt x="1581" y="3162"/>
                  <a:pt x="0" y="9150"/>
                </a:cubicBezTo>
                <a:cubicBezTo>
                  <a:pt x="0" y="9150"/>
                  <a:pt x="5441" y="5350"/>
                  <a:pt x="4894" y="213"/>
                </a:cubicBezTo>
                <a:cubicBezTo>
                  <a:pt x="4894" y="92"/>
                  <a:pt x="4772" y="1"/>
                  <a:pt x="465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7" name="Google Shape;3931;p72">
            <a:extLst>
              <a:ext uri="{FF2B5EF4-FFF2-40B4-BE49-F238E27FC236}">
                <a16:creationId xmlns:a16="http://schemas.microsoft.com/office/drawing/2014/main" id="{D910E4B0-003F-44EC-AF9E-8CA563C34472}"/>
              </a:ext>
            </a:extLst>
          </p:cNvPr>
          <p:cNvSpPr/>
          <p:nvPr/>
        </p:nvSpPr>
        <p:spPr>
          <a:xfrm>
            <a:off x="2569980" y="4385335"/>
            <a:ext cx="62652" cy="108019"/>
          </a:xfrm>
          <a:custGeom>
            <a:avLst/>
            <a:gdLst/>
            <a:ahLst/>
            <a:cxnLst/>
            <a:rect l="l" t="t" r="r" b="b"/>
            <a:pathLst>
              <a:path w="3861" h="7022" extrusionOk="0">
                <a:moveTo>
                  <a:pt x="3861" y="0"/>
                </a:moveTo>
                <a:cubicBezTo>
                  <a:pt x="3617" y="304"/>
                  <a:pt x="3435" y="639"/>
                  <a:pt x="3253" y="1003"/>
                </a:cubicBezTo>
                <a:lnTo>
                  <a:pt x="1915" y="3496"/>
                </a:lnTo>
                <a:lnTo>
                  <a:pt x="548" y="5988"/>
                </a:lnTo>
                <a:cubicBezTo>
                  <a:pt x="335" y="6323"/>
                  <a:pt x="152" y="6657"/>
                  <a:pt x="0" y="7022"/>
                </a:cubicBezTo>
                <a:cubicBezTo>
                  <a:pt x="274" y="6748"/>
                  <a:pt x="517" y="6414"/>
                  <a:pt x="700" y="6080"/>
                </a:cubicBezTo>
                <a:cubicBezTo>
                  <a:pt x="1095" y="5472"/>
                  <a:pt x="1611" y="4590"/>
                  <a:pt x="2128" y="3617"/>
                </a:cubicBezTo>
                <a:cubicBezTo>
                  <a:pt x="2645" y="2645"/>
                  <a:pt x="3101" y="1733"/>
                  <a:pt x="3405" y="1064"/>
                </a:cubicBezTo>
                <a:cubicBezTo>
                  <a:pt x="3617" y="730"/>
                  <a:pt x="3769" y="365"/>
                  <a:pt x="386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8" name="Google Shape;3932;p72">
            <a:extLst>
              <a:ext uri="{FF2B5EF4-FFF2-40B4-BE49-F238E27FC236}">
                <a16:creationId xmlns:a16="http://schemas.microsoft.com/office/drawing/2014/main" id="{5FE920AE-A147-419E-8A7C-7AB3587CDECE}"/>
              </a:ext>
            </a:extLst>
          </p:cNvPr>
          <p:cNvSpPr/>
          <p:nvPr/>
        </p:nvSpPr>
        <p:spPr>
          <a:xfrm>
            <a:off x="2423987" y="4645413"/>
            <a:ext cx="135655" cy="94820"/>
          </a:xfrm>
          <a:custGeom>
            <a:avLst/>
            <a:gdLst/>
            <a:ahLst/>
            <a:cxnLst/>
            <a:rect l="l" t="t" r="r" b="b"/>
            <a:pathLst>
              <a:path w="8360" h="6164" extrusionOk="0">
                <a:moveTo>
                  <a:pt x="8131" y="1"/>
                </a:moveTo>
                <a:cubicBezTo>
                  <a:pt x="8108" y="1"/>
                  <a:pt x="8086" y="9"/>
                  <a:pt x="8055" y="24"/>
                </a:cubicBezTo>
                <a:cubicBezTo>
                  <a:pt x="7052" y="297"/>
                  <a:pt x="4073" y="1483"/>
                  <a:pt x="0" y="6164"/>
                </a:cubicBezTo>
                <a:cubicBezTo>
                  <a:pt x="0" y="6164"/>
                  <a:pt x="6566" y="5130"/>
                  <a:pt x="8329" y="297"/>
                </a:cubicBezTo>
                <a:cubicBezTo>
                  <a:pt x="8359" y="176"/>
                  <a:pt x="8329" y="54"/>
                  <a:pt x="8207" y="24"/>
                </a:cubicBezTo>
                <a:cubicBezTo>
                  <a:pt x="8177" y="9"/>
                  <a:pt x="8154" y="1"/>
                  <a:pt x="8131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9" name="Google Shape;3933;p72">
            <a:extLst>
              <a:ext uri="{FF2B5EF4-FFF2-40B4-BE49-F238E27FC236}">
                <a16:creationId xmlns:a16="http://schemas.microsoft.com/office/drawing/2014/main" id="{685C045A-AA2B-4A63-8A07-C651626EEE9E}"/>
              </a:ext>
            </a:extLst>
          </p:cNvPr>
          <p:cNvSpPr/>
          <p:nvPr/>
        </p:nvSpPr>
        <p:spPr>
          <a:xfrm>
            <a:off x="2423987" y="4645413"/>
            <a:ext cx="135655" cy="94820"/>
          </a:xfrm>
          <a:custGeom>
            <a:avLst/>
            <a:gdLst/>
            <a:ahLst/>
            <a:cxnLst/>
            <a:rect l="l" t="t" r="r" b="b"/>
            <a:pathLst>
              <a:path w="8360" h="6164" extrusionOk="0">
                <a:moveTo>
                  <a:pt x="8131" y="1"/>
                </a:moveTo>
                <a:cubicBezTo>
                  <a:pt x="8108" y="1"/>
                  <a:pt x="8086" y="9"/>
                  <a:pt x="8055" y="24"/>
                </a:cubicBezTo>
                <a:cubicBezTo>
                  <a:pt x="7052" y="297"/>
                  <a:pt x="4073" y="1483"/>
                  <a:pt x="0" y="6164"/>
                </a:cubicBezTo>
                <a:cubicBezTo>
                  <a:pt x="0" y="6164"/>
                  <a:pt x="6566" y="5130"/>
                  <a:pt x="8329" y="297"/>
                </a:cubicBezTo>
                <a:cubicBezTo>
                  <a:pt x="8359" y="176"/>
                  <a:pt x="8329" y="54"/>
                  <a:pt x="8207" y="24"/>
                </a:cubicBezTo>
                <a:cubicBezTo>
                  <a:pt x="8177" y="9"/>
                  <a:pt x="8154" y="1"/>
                  <a:pt x="813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0" name="Google Shape;3934;p72">
            <a:extLst>
              <a:ext uri="{FF2B5EF4-FFF2-40B4-BE49-F238E27FC236}">
                <a16:creationId xmlns:a16="http://schemas.microsoft.com/office/drawing/2014/main" id="{B81F46DD-620D-4FAA-94CB-74481F5D59C6}"/>
              </a:ext>
            </a:extLst>
          </p:cNvPr>
          <p:cNvSpPr/>
          <p:nvPr/>
        </p:nvSpPr>
        <p:spPr>
          <a:xfrm>
            <a:off x="2424473" y="4669610"/>
            <a:ext cx="106561" cy="71100"/>
          </a:xfrm>
          <a:custGeom>
            <a:avLst/>
            <a:gdLst/>
            <a:ahLst/>
            <a:cxnLst/>
            <a:rect l="l" t="t" r="r" b="b"/>
            <a:pathLst>
              <a:path w="6567" h="4622" extrusionOk="0">
                <a:moveTo>
                  <a:pt x="6566" y="1"/>
                </a:moveTo>
                <a:lnTo>
                  <a:pt x="6566" y="1"/>
                </a:lnTo>
                <a:cubicBezTo>
                  <a:pt x="6232" y="153"/>
                  <a:pt x="5897" y="396"/>
                  <a:pt x="5563" y="639"/>
                </a:cubicBezTo>
                <a:lnTo>
                  <a:pt x="3253" y="2281"/>
                </a:lnTo>
                <a:lnTo>
                  <a:pt x="943" y="3922"/>
                </a:lnTo>
                <a:cubicBezTo>
                  <a:pt x="609" y="4104"/>
                  <a:pt x="305" y="4347"/>
                  <a:pt x="1" y="4621"/>
                </a:cubicBezTo>
                <a:cubicBezTo>
                  <a:pt x="365" y="4469"/>
                  <a:pt x="730" y="4287"/>
                  <a:pt x="1034" y="4044"/>
                </a:cubicBezTo>
                <a:cubicBezTo>
                  <a:pt x="1672" y="3679"/>
                  <a:pt x="2493" y="3132"/>
                  <a:pt x="3405" y="2463"/>
                </a:cubicBezTo>
                <a:cubicBezTo>
                  <a:pt x="4317" y="1825"/>
                  <a:pt x="5107" y="1217"/>
                  <a:pt x="5685" y="761"/>
                </a:cubicBezTo>
                <a:cubicBezTo>
                  <a:pt x="6019" y="548"/>
                  <a:pt x="6293" y="274"/>
                  <a:pt x="656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1" name="Google Shape;3935;p72">
            <a:extLst>
              <a:ext uri="{FF2B5EF4-FFF2-40B4-BE49-F238E27FC236}">
                <a16:creationId xmlns:a16="http://schemas.microsoft.com/office/drawing/2014/main" id="{11EE12F8-11C9-42F5-9113-8C3A6838A8DE}"/>
              </a:ext>
            </a:extLst>
          </p:cNvPr>
          <p:cNvSpPr/>
          <p:nvPr/>
        </p:nvSpPr>
        <p:spPr>
          <a:xfrm>
            <a:off x="2297711" y="4926321"/>
            <a:ext cx="193861" cy="190317"/>
          </a:xfrm>
          <a:custGeom>
            <a:avLst/>
            <a:gdLst/>
            <a:ahLst/>
            <a:cxnLst/>
            <a:rect l="l" t="t" r="r" b="b"/>
            <a:pathLst>
              <a:path w="11947" h="12372" extrusionOk="0">
                <a:moveTo>
                  <a:pt x="1" y="0"/>
                </a:moveTo>
                <a:lnTo>
                  <a:pt x="1886" y="12371"/>
                </a:lnTo>
                <a:lnTo>
                  <a:pt x="9424" y="12341"/>
                </a:lnTo>
                <a:lnTo>
                  <a:pt x="11946" y="0"/>
                </a:lnTo>
                <a:close/>
              </a:path>
            </a:pathLst>
          </a:custGeom>
          <a:solidFill>
            <a:srgbClr val="F5AA79"/>
          </a:solidFill>
          <a:ln w="9875" cap="flat" cmpd="sng">
            <a:solidFill>
              <a:srgbClr val="F5AA78"/>
            </a:solidFill>
            <a:prstDash val="solid"/>
            <a:miter lim="3039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2" name="Google Shape;3936;p72">
            <a:extLst>
              <a:ext uri="{FF2B5EF4-FFF2-40B4-BE49-F238E27FC236}">
                <a16:creationId xmlns:a16="http://schemas.microsoft.com/office/drawing/2014/main" id="{0007F7A8-08BD-4D8B-B322-1D7EF2AA9473}"/>
              </a:ext>
            </a:extLst>
          </p:cNvPr>
          <p:cNvSpPr/>
          <p:nvPr/>
        </p:nvSpPr>
        <p:spPr>
          <a:xfrm>
            <a:off x="2312022" y="4952871"/>
            <a:ext cx="161797" cy="93159"/>
          </a:xfrm>
          <a:custGeom>
            <a:avLst/>
            <a:gdLst/>
            <a:ahLst/>
            <a:cxnLst/>
            <a:rect l="l" t="t" r="r" b="b"/>
            <a:pathLst>
              <a:path w="9971" h="6056" extrusionOk="0">
                <a:moveTo>
                  <a:pt x="9970" y="3046"/>
                </a:moveTo>
                <a:cubicBezTo>
                  <a:pt x="9970" y="3046"/>
                  <a:pt x="9970" y="3046"/>
                  <a:pt x="9879" y="3077"/>
                </a:cubicBezTo>
                <a:cubicBezTo>
                  <a:pt x="9867" y="3083"/>
                  <a:pt x="9855" y="3090"/>
                  <a:pt x="9842" y="3098"/>
                </a:cubicBezTo>
                <a:lnTo>
                  <a:pt x="9842" y="3098"/>
                </a:lnTo>
                <a:cubicBezTo>
                  <a:pt x="9885" y="3081"/>
                  <a:pt x="9928" y="3064"/>
                  <a:pt x="9970" y="3046"/>
                </a:cubicBezTo>
                <a:close/>
                <a:moveTo>
                  <a:pt x="6657" y="174"/>
                </a:moveTo>
                <a:cubicBezTo>
                  <a:pt x="6883" y="174"/>
                  <a:pt x="7111" y="255"/>
                  <a:pt x="7295" y="402"/>
                </a:cubicBezTo>
                <a:cubicBezTo>
                  <a:pt x="7630" y="645"/>
                  <a:pt x="7873" y="1010"/>
                  <a:pt x="7934" y="1405"/>
                </a:cubicBezTo>
                <a:cubicBezTo>
                  <a:pt x="8025" y="1861"/>
                  <a:pt x="8055" y="2317"/>
                  <a:pt x="8025" y="2742"/>
                </a:cubicBezTo>
                <a:cubicBezTo>
                  <a:pt x="8013" y="2940"/>
                  <a:pt x="7990" y="3133"/>
                  <a:pt x="7956" y="3321"/>
                </a:cubicBezTo>
                <a:lnTo>
                  <a:pt x="7956" y="3321"/>
                </a:lnTo>
                <a:cubicBezTo>
                  <a:pt x="7804" y="3292"/>
                  <a:pt x="7654" y="3250"/>
                  <a:pt x="7508" y="3198"/>
                </a:cubicBezTo>
                <a:cubicBezTo>
                  <a:pt x="6931" y="3016"/>
                  <a:pt x="6444" y="2651"/>
                  <a:pt x="6080" y="2165"/>
                </a:cubicBezTo>
                <a:cubicBezTo>
                  <a:pt x="5897" y="1861"/>
                  <a:pt x="5806" y="1526"/>
                  <a:pt x="5776" y="1192"/>
                </a:cubicBezTo>
                <a:cubicBezTo>
                  <a:pt x="5745" y="827"/>
                  <a:pt x="5928" y="493"/>
                  <a:pt x="6232" y="280"/>
                </a:cubicBezTo>
                <a:cubicBezTo>
                  <a:pt x="6363" y="208"/>
                  <a:pt x="6510" y="174"/>
                  <a:pt x="6657" y="174"/>
                </a:cubicBezTo>
                <a:close/>
                <a:moveTo>
                  <a:pt x="3666" y="1870"/>
                </a:moveTo>
                <a:cubicBezTo>
                  <a:pt x="3848" y="1870"/>
                  <a:pt x="4031" y="1917"/>
                  <a:pt x="4195" y="2013"/>
                </a:cubicBezTo>
                <a:cubicBezTo>
                  <a:pt x="4529" y="2195"/>
                  <a:pt x="4773" y="2499"/>
                  <a:pt x="4864" y="2894"/>
                </a:cubicBezTo>
                <a:cubicBezTo>
                  <a:pt x="4955" y="3593"/>
                  <a:pt x="4621" y="4292"/>
                  <a:pt x="4013" y="4657"/>
                </a:cubicBezTo>
                <a:cubicBezTo>
                  <a:pt x="3846" y="4755"/>
                  <a:pt x="3671" y="4831"/>
                  <a:pt x="3490" y="4884"/>
                </a:cubicBezTo>
                <a:lnTo>
                  <a:pt x="3490" y="4884"/>
                </a:lnTo>
                <a:cubicBezTo>
                  <a:pt x="3358" y="4754"/>
                  <a:pt x="3238" y="4617"/>
                  <a:pt x="3131" y="4475"/>
                </a:cubicBezTo>
                <a:cubicBezTo>
                  <a:pt x="2827" y="4110"/>
                  <a:pt x="2645" y="3685"/>
                  <a:pt x="2584" y="3229"/>
                </a:cubicBezTo>
                <a:cubicBezTo>
                  <a:pt x="2554" y="2803"/>
                  <a:pt x="2706" y="2378"/>
                  <a:pt x="3040" y="2074"/>
                </a:cubicBezTo>
                <a:cubicBezTo>
                  <a:pt x="3224" y="1940"/>
                  <a:pt x="3444" y="1870"/>
                  <a:pt x="3666" y="1870"/>
                </a:cubicBezTo>
                <a:close/>
                <a:moveTo>
                  <a:pt x="6654" y="0"/>
                </a:moveTo>
                <a:cubicBezTo>
                  <a:pt x="6477" y="0"/>
                  <a:pt x="6301" y="42"/>
                  <a:pt x="6140" y="128"/>
                </a:cubicBezTo>
                <a:cubicBezTo>
                  <a:pt x="5776" y="371"/>
                  <a:pt x="5593" y="767"/>
                  <a:pt x="5624" y="1192"/>
                </a:cubicBezTo>
                <a:cubicBezTo>
                  <a:pt x="5654" y="1557"/>
                  <a:pt x="5776" y="1922"/>
                  <a:pt x="5988" y="2226"/>
                </a:cubicBezTo>
                <a:cubicBezTo>
                  <a:pt x="6353" y="2742"/>
                  <a:pt x="6870" y="3107"/>
                  <a:pt x="7478" y="3320"/>
                </a:cubicBezTo>
                <a:cubicBezTo>
                  <a:pt x="7624" y="3372"/>
                  <a:pt x="7777" y="3410"/>
                  <a:pt x="7933" y="3434"/>
                </a:cubicBezTo>
                <a:lnTo>
                  <a:pt x="7933" y="3434"/>
                </a:lnTo>
                <a:cubicBezTo>
                  <a:pt x="7883" y="3668"/>
                  <a:pt x="7814" y="3893"/>
                  <a:pt x="7721" y="4110"/>
                </a:cubicBezTo>
                <a:cubicBezTo>
                  <a:pt x="7539" y="4566"/>
                  <a:pt x="7265" y="4961"/>
                  <a:pt x="6900" y="5295"/>
                </a:cubicBezTo>
                <a:cubicBezTo>
                  <a:pt x="6536" y="5599"/>
                  <a:pt x="6080" y="5812"/>
                  <a:pt x="5593" y="5843"/>
                </a:cubicBezTo>
                <a:cubicBezTo>
                  <a:pt x="5077" y="5843"/>
                  <a:pt x="4590" y="5691"/>
                  <a:pt x="4195" y="5447"/>
                </a:cubicBezTo>
                <a:cubicBezTo>
                  <a:pt x="3981" y="5310"/>
                  <a:pt x="3783" y="5157"/>
                  <a:pt x="3603" y="4993"/>
                </a:cubicBezTo>
                <a:lnTo>
                  <a:pt x="3603" y="4993"/>
                </a:lnTo>
                <a:cubicBezTo>
                  <a:pt x="3766" y="4946"/>
                  <a:pt x="3923" y="4884"/>
                  <a:pt x="4073" y="4809"/>
                </a:cubicBezTo>
                <a:cubicBezTo>
                  <a:pt x="4742" y="4384"/>
                  <a:pt x="5107" y="3624"/>
                  <a:pt x="4985" y="2864"/>
                </a:cubicBezTo>
                <a:cubicBezTo>
                  <a:pt x="4894" y="2408"/>
                  <a:pt x="4621" y="2043"/>
                  <a:pt x="4225" y="1830"/>
                </a:cubicBezTo>
                <a:cubicBezTo>
                  <a:pt x="4039" y="1737"/>
                  <a:pt x="3836" y="1691"/>
                  <a:pt x="3632" y="1691"/>
                </a:cubicBezTo>
                <a:cubicBezTo>
                  <a:pt x="3371" y="1691"/>
                  <a:pt x="3110" y="1768"/>
                  <a:pt x="2888" y="1922"/>
                </a:cubicBezTo>
                <a:cubicBezTo>
                  <a:pt x="2523" y="2256"/>
                  <a:pt x="2311" y="2742"/>
                  <a:pt x="2371" y="3229"/>
                </a:cubicBezTo>
                <a:cubicBezTo>
                  <a:pt x="2402" y="3745"/>
                  <a:pt x="2614" y="4201"/>
                  <a:pt x="2918" y="4596"/>
                </a:cubicBezTo>
                <a:cubicBezTo>
                  <a:pt x="3019" y="4716"/>
                  <a:pt x="3126" y="4832"/>
                  <a:pt x="3237" y="4945"/>
                </a:cubicBezTo>
                <a:lnTo>
                  <a:pt x="3237" y="4945"/>
                </a:lnTo>
                <a:cubicBezTo>
                  <a:pt x="3096" y="4970"/>
                  <a:pt x="2953" y="4983"/>
                  <a:pt x="2810" y="4983"/>
                </a:cubicBezTo>
                <a:cubicBezTo>
                  <a:pt x="2643" y="4983"/>
                  <a:pt x="2476" y="4965"/>
                  <a:pt x="2311" y="4931"/>
                </a:cubicBezTo>
                <a:cubicBezTo>
                  <a:pt x="1855" y="4870"/>
                  <a:pt x="1429" y="4688"/>
                  <a:pt x="1034" y="4475"/>
                </a:cubicBezTo>
                <a:cubicBezTo>
                  <a:pt x="760" y="4353"/>
                  <a:pt x="517" y="4201"/>
                  <a:pt x="274" y="4019"/>
                </a:cubicBezTo>
                <a:cubicBezTo>
                  <a:pt x="183" y="3958"/>
                  <a:pt x="92" y="3897"/>
                  <a:pt x="0" y="3867"/>
                </a:cubicBezTo>
                <a:lnTo>
                  <a:pt x="0" y="3867"/>
                </a:lnTo>
                <a:cubicBezTo>
                  <a:pt x="61" y="3928"/>
                  <a:pt x="152" y="3988"/>
                  <a:pt x="244" y="4049"/>
                </a:cubicBezTo>
                <a:cubicBezTo>
                  <a:pt x="456" y="4232"/>
                  <a:pt x="700" y="4414"/>
                  <a:pt x="973" y="4566"/>
                </a:cubicBezTo>
                <a:cubicBezTo>
                  <a:pt x="1368" y="4779"/>
                  <a:pt x="1794" y="4961"/>
                  <a:pt x="2250" y="5052"/>
                </a:cubicBezTo>
                <a:cubicBezTo>
                  <a:pt x="2436" y="5088"/>
                  <a:pt x="2622" y="5105"/>
                  <a:pt x="2806" y="5105"/>
                </a:cubicBezTo>
                <a:cubicBezTo>
                  <a:pt x="2990" y="5105"/>
                  <a:pt x="3172" y="5088"/>
                  <a:pt x="3349" y="5054"/>
                </a:cubicBezTo>
                <a:lnTo>
                  <a:pt x="3349" y="5054"/>
                </a:lnTo>
                <a:cubicBezTo>
                  <a:pt x="3575" y="5270"/>
                  <a:pt x="3819" y="5466"/>
                  <a:pt x="4073" y="5630"/>
                </a:cubicBezTo>
                <a:cubicBezTo>
                  <a:pt x="4529" y="5903"/>
                  <a:pt x="5046" y="6055"/>
                  <a:pt x="5593" y="6055"/>
                </a:cubicBezTo>
                <a:cubicBezTo>
                  <a:pt x="6110" y="6025"/>
                  <a:pt x="6627" y="5812"/>
                  <a:pt x="7052" y="5447"/>
                </a:cubicBezTo>
                <a:cubicBezTo>
                  <a:pt x="7417" y="5113"/>
                  <a:pt x="7721" y="4688"/>
                  <a:pt x="7903" y="4201"/>
                </a:cubicBezTo>
                <a:cubicBezTo>
                  <a:pt x="8000" y="3960"/>
                  <a:pt x="8071" y="3711"/>
                  <a:pt x="8120" y="3458"/>
                </a:cubicBezTo>
                <a:lnTo>
                  <a:pt x="8120" y="3458"/>
                </a:lnTo>
                <a:cubicBezTo>
                  <a:pt x="8215" y="3466"/>
                  <a:pt x="8311" y="3471"/>
                  <a:pt x="8406" y="3471"/>
                </a:cubicBezTo>
                <a:cubicBezTo>
                  <a:pt x="8554" y="3471"/>
                  <a:pt x="8701" y="3461"/>
                  <a:pt x="8846" y="3441"/>
                </a:cubicBezTo>
                <a:cubicBezTo>
                  <a:pt x="9150" y="3411"/>
                  <a:pt x="9423" y="3320"/>
                  <a:pt x="9697" y="3198"/>
                </a:cubicBezTo>
                <a:cubicBezTo>
                  <a:pt x="9745" y="3174"/>
                  <a:pt x="9794" y="3130"/>
                  <a:pt x="9842" y="3098"/>
                </a:cubicBezTo>
                <a:lnTo>
                  <a:pt x="9842" y="3098"/>
                </a:lnTo>
                <a:cubicBezTo>
                  <a:pt x="9520" y="3225"/>
                  <a:pt x="9195" y="3323"/>
                  <a:pt x="8846" y="3350"/>
                </a:cubicBezTo>
                <a:cubicBezTo>
                  <a:pt x="8728" y="3366"/>
                  <a:pt x="8610" y="3373"/>
                  <a:pt x="8493" y="3373"/>
                </a:cubicBezTo>
                <a:cubicBezTo>
                  <a:pt x="8375" y="3373"/>
                  <a:pt x="8257" y="3366"/>
                  <a:pt x="8140" y="3351"/>
                </a:cubicBezTo>
                <a:lnTo>
                  <a:pt x="8140" y="3351"/>
                </a:lnTo>
                <a:cubicBezTo>
                  <a:pt x="8174" y="3159"/>
                  <a:pt x="8195" y="2966"/>
                  <a:pt x="8207" y="2773"/>
                </a:cubicBezTo>
                <a:cubicBezTo>
                  <a:pt x="8238" y="2317"/>
                  <a:pt x="8207" y="1830"/>
                  <a:pt x="8116" y="1374"/>
                </a:cubicBezTo>
                <a:cubicBezTo>
                  <a:pt x="8025" y="919"/>
                  <a:pt x="7782" y="523"/>
                  <a:pt x="7387" y="250"/>
                </a:cubicBezTo>
                <a:cubicBezTo>
                  <a:pt x="7170" y="88"/>
                  <a:pt x="6912" y="0"/>
                  <a:pt x="665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" name="Google Shape;3937;p72">
            <a:extLst>
              <a:ext uri="{FF2B5EF4-FFF2-40B4-BE49-F238E27FC236}">
                <a16:creationId xmlns:a16="http://schemas.microsoft.com/office/drawing/2014/main" id="{B91522C9-633D-429D-82A0-4D62FD11B0F9}"/>
              </a:ext>
            </a:extLst>
          </p:cNvPr>
          <p:cNvSpPr/>
          <p:nvPr/>
        </p:nvSpPr>
        <p:spPr>
          <a:xfrm>
            <a:off x="5549052" y="4662073"/>
            <a:ext cx="300390" cy="294645"/>
          </a:xfrm>
          <a:custGeom>
            <a:avLst/>
            <a:gdLst/>
            <a:ahLst/>
            <a:cxnLst/>
            <a:rect l="l" t="t" r="r" b="b"/>
            <a:pathLst>
              <a:path w="18512" h="19154" extrusionOk="0">
                <a:moveTo>
                  <a:pt x="8980" y="1"/>
                </a:moveTo>
                <a:cubicBezTo>
                  <a:pt x="7241" y="1"/>
                  <a:pt x="5508" y="487"/>
                  <a:pt x="4073" y="1494"/>
                </a:cubicBezTo>
                <a:cubicBezTo>
                  <a:pt x="1368" y="3379"/>
                  <a:pt x="0" y="6813"/>
                  <a:pt x="122" y="10096"/>
                </a:cubicBezTo>
                <a:cubicBezTo>
                  <a:pt x="274" y="13379"/>
                  <a:pt x="1855" y="17421"/>
                  <a:pt x="4833" y="19154"/>
                </a:cubicBezTo>
                <a:lnTo>
                  <a:pt x="13587" y="19093"/>
                </a:lnTo>
                <a:cubicBezTo>
                  <a:pt x="16414" y="17026"/>
                  <a:pt x="18177" y="13804"/>
                  <a:pt x="18390" y="10278"/>
                </a:cubicBezTo>
                <a:cubicBezTo>
                  <a:pt x="18511" y="6813"/>
                  <a:pt x="16809" y="3287"/>
                  <a:pt x="13891" y="1403"/>
                </a:cubicBezTo>
                <a:cubicBezTo>
                  <a:pt x="12438" y="479"/>
                  <a:pt x="10706" y="1"/>
                  <a:pt x="8980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4" name="Google Shape;3938;p72">
            <a:extLst>
              <a:ext uri="{FF2B5EF4-FFF2-40B4-BE49-F238E27FC236}">
                <a16:creationId xmlns:a16="http://schemas.microsoft.com/office/drawing/2014/main" id="{145A3B97-A95A-477B-9E89-522C09CD4B39}"/>
              </a:ext>
            </a:extLst>
          </p:cNvPr>
          <p:cNvSpPr/>
          <p:nvPr/>
        </p:nvSpPr>
        <p:spPr>
          <a:xfrm>
            <a:off x="5690614" y="4666812"/>
            <a:ext cx="15302" cy="294583"/>
          </a:xfrm>
          <a:custGeom>
            <a:avLst/>
            <a:gdLst/>
            <a:ahLst/>
            <a:cxnLst/>
            <a:rect l="l" t="t" r="r" b="b"/>
            <a:pathLst>
              <a:path w="943" h="19150" extrusionOk="0">
                <a:moveTo>
                  <a:pt x="0" y="1"/>
                </a:moveTo>
                <a:cubicBezTo>
                  <a:pt x="0" y="244"/>
                  <a:pt x="0" y="517"/>
                  <a:pt x="0" y="760"/>
                </a:cubicBezTo>
                <a:cubicBezTo>
                  <a:pt x="30" y="1277"/>
                  <a:pt x="91" y="1976"/>
                  <a:pt x="152" y="2797"/>
                </a:cubicBezTo>
                <a:cubicBezTo>
                  <a:pt x="274" y="4529"/>
                  <a:pt x="395" y="6931"/>
                  <a:pt x="517" y="9575"/>
                </a:cubicBezTo>
                <a:cubicBezTo>
                  <a:pt x="638" y="12220"/>
                  <a:pt x="699" y="14590"/>
                  <a:pt x="760" y="16323"/>
                </a:cubicBezTo>
                <a:cubicBezTo>
                  <a:pt x="760" y="17174"/>
                  <a:pt x="790" y="17843"/>
                  <a:pt x="790" y="18390"/>
                </a:cubicBezTo>
                <a:cubicBezTo>
                  <a:pt x="790" y="18633"/>
                  <a:pt x="821" y="18907"/>
                  <a:pt x="851" y="19150"/>
                </a:cubicBezTo>
                <a:cubicBezTo>
                  <a:pt x="912" y="18907"/>
                  <a:pt x="912" y="18633"/>
                  <a:pt x="912" y="18390"/>
                </a:cubicBezTo>
                <a:cubicBezTo>
                  <a:pt x="942" y="17904"/>
                  <a:pt x="942" y="17204"/>
                  <a:pt x="942" y="16353"/>
                </a:cubicBezTo>
                <a:cubicBezTo>
                  <a:pt x="942" y="14621"/>
                  <a:pt x="912" y="12220"/>
                  <a:pt x="790" y="9575"/>
                </a:cubicBezTo>
                <a:cubicBezTo>
                  <a:pt x="669" y="6931"/>
                  <a:pt x="486" y="4529"/>
                  <a:pt x="334" y="2797"/>
                </a:cubicBezTo>
                <a:cubicBezTo>
                  <a:pt x="274" y="1946"/>
                  <a:pt x="182" y="1247"/>
                  <a:pt x="122" y="760"/>
                </a:cubicBezTo>
                <a:cubicBezTo>
                  <a:pt x="122" y="517"/>
                  <a:pt x="91" y="244"/>
                  <a:pt x="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5" name="Google Shape;3939;p72">
            <a:extLst>
              <a:ext uri="{FF2B5EF4-FFF2-40B4-BE49-F238E27FC236}">
                <a16:creationId xmlns:a16="http://schemas.microsoft.com/office/drawing/2014/main" id="{83433136-0AEE-4968-A9F7-042EED75886B}"/>
              </a:ext>
            </a:extLst>
          </p:cNvPr>
          <p:cNvSpPr/>
          <p:nvPr/>
        </p:nvSpPr>
        <p:spPr>
          <a:xfrm>
            <a:off x="5531299" y="4802134"/>
            <a:ext cx="34531" cy="4999"/>
          </a:xfrm>
          <a:custGeom>
            <a:avLst/>
            <a:gdLst/>
            <a:ahLst/>
            <a:cxnLst/>
            <a:rect l="l" t="t" r="r" b="b"/>
            <a:pathLst>
              <a:path w="2128" h="325" extrusionOk="0">
                <a:moveTo>
                  <a:pt x="494" y="0"/>
                </a:moveTo>
                <a:cubicBezTo>
                  <a:pt x="210" y="0"/>
                  <a:pt x="19" y="21"/>
                  <a:pt x="0" y="79"/>
                </a:cubicBezTo>
                <a:cubicBezTo>
                  <a:pt x="0" y="170"/>
                  <a:pt x="456" y="261"/>
                  <a:pt x="1034" y="292"/>
                </a:cubicBezTo>
                <a:cubicBezTo>
                  <a:pt x="1266" y="315"/>
                  <a:pt x="1476" y="325"/>
                  <a:pt x="1647" y="325"/>
                </a:cubicBezTo>
                <a:cubicBezTo>
                  <a:pt x="1923" y="325"/>
                  <a:pt x="2098" y="299"/>
                  <a:pt x="2098" y="261"/>
                </a:cubicBezTo>
                <a:cubicBezTo>
                  <a:pt x="2128" y="170"/>
                  <a:pt x="1642" y="79"/>
                  <a:pt x="1064" y="18"/>
                </a:cubicBezTo>
                <a:cubicBezTo>
                  <a:pt x="853" y="7"/>
                  <a:pt x="658" y="0"/>
                  <a:pt x="49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6" name="Google Shape;3940;p72">
            <a:extLst>
              <a:ext uri="{FF2B5EF4-FFF2-40B4-BE49-F238E27FC236}">
                <a16:creationId xmlns:a16="http://schemas.microsoft.com/office/drawing/2014/main" id="{3D70B893-CF90-4CD7-BB3D-DBA9CB207A8D}"/>
              </a:ext>
            </a:extLst>
          </p:cNvPr>
          <p:cNvSpPr/>
          <p:nvPr/>
        </p:nvSpPr>
        <p:spPr>
          <a:xfrm>
            <a:off x="5539673" y="4748401"/>
            <a:ext cx="29127" cy="12644"/>
          </a:xfrm>
          <a:custGeom>
            <a:avLst/>
            <a:gdLst/>
            <a:ahLst/>
            <a:cxnLst/>
            <a:rect l="l" t="t" r="r" b="b"/>
            <a:pathLst>
              <a:path w="1795" h="822" extrusionOk="0">
                <a:moveTo>
                  <a:pt x="81" y="0"/>
                </a:moveTo>
                <a:cubicBezTo>
                  <a:pt x="54" y="0"/>
                  <a:pt x="37" y="5"/>
                  <a:pt x="31" y="16"/>
                </a:cubicBezTo>
                <a:cubicBezTo>
                  <a:pt x="1" y="107"/>
                  <a:pt x="366" y="320"/>
                  <a:pt x="852" y="533"/>
                </a:cubicBezTo>
                <a:cubicBezTo>
                  <a:pt x="1228" y="708"/>
                  <a:pt x="1584" y="822"/>
                  <a:pt x="1714" y="822"/>
                </a:cubicBezTo>
                <a:cubicBezTo>
                  <a:pt x="1741" y="822"/>
                  <a:pt x="1759" y="817"/>
                  <a:pt x="1764" y="806"/>
                </a:cubicBezTo>
                <a:cubicBezTo>
                  <a:pt x="1794" y="715"/>
                  <a:pt x="1430" y="502"/>
                  <a:pt x="943" y="289"/>
                </a:cubicBezTo>
                <a:cubicBezTo>
                  <a:pt x="567" y="114"/>
                  <a:pt x="211" y="0"/>
                  <a:pt x="8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7" name="Google Shape;3941;p72">
            <a:extLst>
              <a:ext uri="{FF2B5EF4-FFF2-40B4-BE49-F238E27FC236}">
                <a16:creationId xmlns:a16="http://schemas.microsoft.com/office/drawing/2014/main" id="{A5850AFE-3C2D-415F-92AB-D11AAC38295A}"/>
              </a:ext>
            </a:extLst>
          </p:cNvPr>
          <p:cNvSpPr/>
          <p:nvPr/>
        </p:nvSpPr>
        <p:spPr>
          <a:xfrm>
            <a:off x="5564337" y="4705038"/>
            <a:ext cx="29127" cy="21935"/>
          </a:xfrm>
          <a:custGeom>
            <a:avLst/>
            <a:gdLst/>
            <a:ahLst/>
            <a:cxnLst/>
            <a:rect l="l" t="t" r="r" b="b"/>
            <a:pathLst>
              <a:path w="1795" h="1426" extrusionOk="0">
                <a:moveTo>
                  <a:pt x="76" y="1"/>
                </a:moveTo>
                <a:cubicBezTo>
                  <a:pt x="69" y="1"/>
                  <a:pt x="64" y="3"/>
                  <a:pt x="62" y="8"/>
                </a:cubicBezTo>
                <a:cubicBezTo>
                  <a:pt x="1" y="69"/>
                  <a:pt x="305" y="464"/>
                  <a:pt x="761" y="859"/>
                </a:cubicBezTo>
                <a:cubicBezTo>
                  <a:pt x="1178" y="1198"/>
                  <a:pt x="1573" y="1425"/>
                  <a:pt x="1715" y="1425"/>
                </a:cubicBezTo>
                <a:cubicBezTo>
                  <a:pt x="1738" y="1425"/>
                  <a:pt x="1755" y="1419"/>
                  <a:pt x="1764" y="1406"/>
                </a:cubicBezTo>
                <a:cubicBezTo>
                  <a:pt x="1794" y="1345"/>
                  <a:pt x="1429" y="1041"/>
                  <a:pt x="943" y="646"/>
                </a:cubicBezTo>
                <a:cubicBezTo>
                  <a:pt x="523" y="311"/>
                  <a:pt x="155" y="1"/>
                  <a:pt x="7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8" name="Google Shape;3942;p72">
            <a:extLst>
              <a:ext uri="{FF2B5EF4-FFF2-40B4-BE49-F238E27FC236}">
                <a16:creationId xmlns:a16="http://schemas.microsoft.com/office/drawing/2014/main" id="{360E337F-4A31-40A7-A22E-A946DB767D7C}"/>
              </a:ext>
            </a:extLst>
          </p:cNvPr>
          <p:cNvSpPr/>
          <p:nvPr/>
        </p:nvSpPr>
        <p:spPr>
          <a:xfrm>
            <a:off x="5604791" y="4669595"/>
            <a:ext cx="13322" cy="25320"/>
          </a:xfrm>
          <a:custGeom>
            <a:avLst/>
            <a:gdLst/>
            <a:ahLst/>
            <a:cxnLst/>
            <a:rect l="l" t="t" r="r" b="b"/>
            <a:pathLst>
              <a:path w="821" h="1646" extrusionOk="0">
                <a:moveTo>
                  <a:pt x="72" y="0"/>
                </a:moveTo>
                <a:cubicBezTo>
                  <a:pt x="68" y="0"/>
                  <a:pt x="65" y="1"/>
                  <a:pt x="61" y="2"/>
                </a:cubicBezTo>
                <a:cubicBezTo>
                  <a:pt x="0" y="32"/>
                  <a:pt x="122" y="458"/>
                  <a:pt x="304" y="883"/>
                </a:cubicBezTo>
                <a:cubicBezTo>
                  <a:pt x="508" y="1320"/>
                  <a:pt x="712" y="1645"/>
                  <a:pt x="809" y="1645"/>
                </a:cubicBezTo>
                <a:cubicBezTo>
                  <a:pt x="813" y="1645"/>
                  <a:pt x="817" y="1645"/>
                  <a:pt x="821" y="1643"/>
                </a:cubicBezTo>
                <a:cubicBezTo>
                  <a:pt x="790" y="1339"/>
                  <a:pt x="730" y="1035"/>
                  <a:pt x="578" y="762"/>
                </a:cubicBezTo>
                <a:cubicBezTo>
                  <a:pt x="373" y="353"/>
                  <a:pt x="169" y="0"/>
                  <a:pt x="72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9" name="Google Shape;3943;p72">
            <a:extLst>
              <a:ext uri="{FF2B5EF4-FFF2-40B4-BE49-F238E27FC236}">
                <a16:creationId xmlns:a16="http://schemas.microsoft.com/office/drawing/2014/main" id="{812829AB-E8E0-404D-9C9F-3586223E6113}"/>
              </a:ext>
            </a:extLst>
          </p:cNvPr>
          <p:cNvSpPr/>
          <p:nvPr/>
        </p:nvSpPr>
        <p:spPr>
          <a:xfrm>
            <a:off x="5646217" y="4644813"/>
            <a:ext cx="11359" cy="27659"/>
          </a:xfrm>
          <a:custGeom>
            <a:avLst/>
            <a:gdLst/>
            <a:ahLst/>
            <a:cxnLst/>
            <a:rect l="l" t="t" r="r" b="b"/>
            <a:pathLst>
              <a:path w="700" h="1798" extrusionOk="0">
                <a:moveTo>
                  <a:pt x="71" y="0"/>
                </a:moveTo>
                <a:cubicBezTo>
                  <a:pt x="68" y="0"/>
                  <a:pt x="64" y="1"/>
                  <a:pt x="61" y="2"/>
                </a:cubicBezTo>
                <a:cubicBezTo>
                  <a:pt x="0" y="2"/>
                  <a:pt x="0" y="458"/>
                  <a:pt x="183" y="944"/>
                </a:cubicBezTo>
                <a:cubicBezTo>
                  <a:pt x="329" y="1441"/>
                  <a:pt x="559" y="1797"/>
                  <a:pt x="631" y="1797"/>
                </a:cubicBezTo>
                <a:cubicBezTo>
                  <a:pt x="634" y="1797"/>
                  <a:pt x="636" y="1796"/>
                  <a:pt x="639" y="1795"/>
                </a:cubicBezTo>
                <a:cubicBezTo>
                  <a:pt x="700" y="1765"/>
                  <a:pt x="639" y="1370"/>
                  <a:pt x="456" y="883"/>
                </a:cubicBezTo>
                <a:cubicBezTo>
                  <a:pt x="281" y="385"/>
                  <a:pt x="161" y="0"/>
                  <a:pt x="7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0" name="Google Shape;3944;p72">
            <a:extLst>
              <a:ext uri="{FF2B5EF4-FFF2-40B4-BE49-F238E27FC236}">
                <a16:creationId xmlns:a16="http://schemas.microsoft.com/office/drawing/2014/main" id="{68506BFC-0398-41DA-926C-A0D752D975E4}"/>
              </a:ext>
            </a:extLst>
          </p:cNvPr>
          <p:cNvSpPr/>
          <p:nvPr/>
        </p:nvSpPr>
        <p:spPr>
          <a:xfrm>
            <a:off x="5712309" y="4647136"/>
            <a:ext cx="10368" cy="20198"/>
          </a:xfrm>
          <a:custGeom>
            <a:avLst/>
            <a:gdLst/>
            <a:ahLst/>
            <a:cxnLst/>
            <a:rect l="l" t="t" r="r" b="b"/>
            <a:pathLst>
              <a:path w="639" h="1313" extrusionOk="0">
                <a:moveTo>
                  <a:pt x="537" y="1"/>
                </a:moveTo>
                <a:cubicBezTo>
                  <a:pt x="468" y="1"/>
                  <a:pt x="298" y="265"/>
                  <a:pt x="183" y="611"/>
                </a:cubicBezTo>
                <a:cubicBezTo>
                  <a:pt x="61" y="976"/>
                  <a:pt x="0" y="1280"/>
                  <a:pt x="92" y="1310"/>
                </a:cubicBezTo>
                <a:cubicBezTo>
                  <a:pt x="96" y="1311"/>
                  <a:pt x="101" y="1312"/>
                  <a:pt x="106" y="1312"/>
                </a:cubicBezTo>
                <a:cubicBezTo>
                  <a:pt x="198" y="1312"/>
                  <a:pt x="341" y="1048"/>
                  <a:pt x="456" y="702"/>
                </a:cubicBezTo>
                <a:cubicBezTo>
                  <a:pt x="578" y="337"/>
                  <a:pt x="639" y="33"/>
                  <a:pt x="548" y="3"/>
                </a:cubicBezTo>
                <a:cubicBezTo>
                  <a:pt x="544" y="1"/>
                  <a:pt x="541" y="1"/>
                  <a:pt x="537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1" name="Google Shape;3945;p72">
            <a:extLst>
              <a:ext uri="{FF2B5EF4-FFF2-40B4-BE49-F238E27FC236}">
                <a16:creationId xmlns:a16="http://schemas.microsoft.com/office/drawing/2014/main" id="{7636BA54-BB79-4E55-AA0D-7D3DBFC5346D}"/>
              </a:ext>
            </a:extLst>
          </p:cNvPr>
          <p:cNvSpPr/>
          <p:nvPr/>
        </p:nvSpPr>
        <p:spPr>
          <a:xfrm>
            <a:off x="5751773" y="4666611"/>
            <a:ext cx="18758" cy="14921"/>
          </a:xfrm>
          <a:custGeom>
            <a:avLst/>
            <a:gdLst/>
            <a:ahLst/>
            <a:cxnLst/>
            <a:rect l="l" t="t" r="r" b="b"/>
            <a:pathLst>
              <a:path w="1156" h="970" extrusionOk="0">
                <a:moveTo>
                  <a:pt x="1054" y="0"/>
                </a:moveTo>
                <a:cubicBezTo>
                  <a:pt x="953" y="0"/>
                  <a:pt x="720" y="145"/>
                  <a:pt x="486" y="378"/>
                </a:cubicBezTo>
                <a:cubicBezTo>
                  <a:pt x="182" y="652"/>
                  <a:pt x="0" y="895"/>
                  <a:pt x="61" y="956"/>
                </a:cubicBezTo>
                <a:cubicBezTo>
                  <a:pt x="70" y="965"/>
                  <a:pt x="83" y="969"/>
                  <a:pt x="101" y="969"/>
                </a:cubicBezTo>
                <a:cubicBezTo>
                  <a:pt x="202" y="969"/>
                  <a:pt x="436" y="824"/>
                  <a:pt x="669" y="591"/>
                </a:cubicBezTo>
                <a:cubicBezTo>
                  <a:pt x="942" y="318"/>
                  <a:pt x="1155" y="74"/>
                  <a:pt x="1094" y="14"/>
                </a:cubicBezTo>
                <a:cubicBezTo>
                  <a:pt x="1085" y="5"/>
                  <a:pt x="1072" y="0"/>
                  <a:pt x="105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2" name="Google Shape;3946;p72">
            <a:extLst>
              <a:ext uri="{FF2B5EF4-FFF2-40B4-BE49-F238E27FC236}">
                <a16:creationId xmlns:a16="http://schemas.microsoft.com/office/drawing/2014/main" id="{0BE9FC8C-6E3F-4486-9F8F-C479EA0F70CE}"/>
              </a:ext>
            </a:extLst>
          </p:cNvPr>
          <p:cNvSpPr/>
          <p:nvPr/>
        </p:nvSpPr>
        <p:spPr>
          <a:xfrm>
            <a:off x="5791722" y="4692286"/>
            <a:ext cx="20721" cy="13091"/>
          </a:xfrm>
          <a:custGeom>
            <a:avLst/>
            <a:gdLst/>
            <a:ahLst/>
            <a:cxnLst/>
            <a:rect l="l" t="t" r="r" b="b"/>
            <a:pathLst>
              <a:path w="1277" h="851" extrusionOk="0">
                <a:moveTo>
                  <a:pt x="1206" y="1"/>
                </a:moveTo>
                <a:cubicBezTo>
                  <a:pt x="1102" y="1"/>
                  <a:pt x="829" y="119"/>
                  <a:pt x="578" y="320"/>
                </a:cubicBezTo>
                <a:cubicBezTo>
                  <a:pt x="243" y="533"/>
                  <a:pt x="0" y="776"/>
                  <a:pt x="61" y="837"/>
                </a:cubicBezTo>
                <a:cubicBezTo>
                  <a:pt x="66" y="846"/>
                  <a:pt x="76" y="850"/>
                  <a:pt x="93" y="850"/>
                </a:cubicBezTo>
                <a:cubicBezTo>
                  <a:pt x="184" y="850"/>
                  <a:pt x="446" y="714"/>
                  <a:pt x="730" y="533"/>
                </a:cubicBezTo>
                <a:cubicBezTo>
                  <a:pt x="1064" y="320"/>
                  <a:pt x="1277" y="77"/>
                  <a:pt x="1246" y="16"/>
                </a:cubicBezTo>
                <a:cubicBezTo>
                  <a:pt x="1241" y="6"/>
                  <a:pt x="1227" y="1"/>
                  <a:pt x="120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3" name="Google Shape;3947;p72">
            <a:extLst>
              <a:ext uri="{FF2B5EF4-FFF2-40B4-BE49-F238E27FC236}">
                <a16:creationId xmlns:a16="http://schemas.microsoft.com/office/drawing/2014/main" id="{3794CD8C-3A98-448C-BDCA-CB25760D44DB}"/>
              </a:ext>
            </a:extLst>
          </p:cNvPr>
          <p:cNvSpPr/>
          <p:nvPr/>
        </p:nvSpPr>
        <p:spPr>
          <a:xfrm>
            <a:off x="5812931" y="4731051"/>
            <a:ext cx="29597" cy="11999"/>
          </a:xfrm>
          <a:custGeom>
            <a:avLst/>
            <a:gdLst/>
            <a:ahLst/>
            <a:cxnLst/>
            <a:rect l="l" t="t" r="r" b="b"/>
            <a:pathLst>
              <a:path w="1824" h="780" extrusionOk="0">
                <a:moveTo>
                  <a:pt x="1728" y="1"/>
                </a:moveTo>
                <a:cubicBezTo>
                  <a:pt x="1587" y="1"/>
                  <a:pt x="1238" y="93"/>
                  <a:pt x="851" y="262"/>
                </a:cubicBezTo>
                <a:cubicBezTo>
                  <a:pt x="395" y="475"/>
                  <a:pt x="0" y="688"/>
                  <a:pt x="61" y="749"/>
                </a:cubicBezTo>
                <a:cubicBezTo>
                  <a:pt x="68" y="770"/>
                  <a:pt x="94" y="779"/>
                  <a:pt x="136" y="779"/>
                </a:cubicBezTo>
                <a:cubicBezTo>
                  <a:pt x="277" y="779"/>
                  <a:pt x="598" y="669"/>
                  <a:pt x="973" y="505"/>
                </a:cubicBezTo>
                <a:cubicBezTo>
                  <a:pt x="1459" y="293"/>
                  <a:pt x="1824" y="80"/>
                  <a:pt x="1793" y="19"/>
                </a:cubicBezTo>
                <a:cubicBezTo>
                  <a:pt x="1787" y="7"/>
                  <a:pt x="1765" y="1"/>
                  <a:pt x="1728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4" name="Google Shape;3948;p72">
            <a:extLst>
              <a:ext uri="{FF2B5EF4-FFF2-40B4-BE49-F238E27FC236}">
                <a16:creationId xmlns:a16="http://schemas.microsoft.com/office/drawing/2014/main" id="{EFF09310-5719-4AE8-8789-F7D8E820B07B}"/>
              </a:ext>
            </a:extLst>
          </p:cNvPr>
          <p:cNvSpPr/>
          <p:nvPr/>
        </p:nvSpPr>
        <p:spPr>
          <a:xfrm>
            <a:off x="5826238" y="4772445"/>
            <a:ext cx="27634" cy="5384"/>
          </a:xfrm>
          <a:custGeom>
            <a:avLst/>
            <a:gdLst/>
            <a:ahLst/>
            <a:cxnLst/>
            <a:rect l="l" t="t" r="r" b="b"/>
            <a:pathLst>
              <a:path w="1703" h="350" extrusionOk="0">
                <a:moveTo>
                  <a:pt x="1309" y="0"/>
                </a:moveTo>
                <a:cubicBezTo>
                  <a:pt x="1165" y="0"/>
                  <a:pt x="996" y="10"/>
                  <a:pt x="822" y="33"/>
                </a:cubicBezTo>
                <a:cubicBezTo>
                  <a:pt x="396" y="94"/>
                  <a:pt x="1" y="185"/>
                  <a:pt x="1" y="277"/>
                </a:cubicBezTo>
                <a:cubicBezTo>
                  <a:pt x="1" y="327"/>
                  <a:pt x="121" y="349"/>
                  <a:pt x="309" y="349"/>
                </a:cubicBezTo>
                <a:cubicBezTo>
                  <a:pt x="464" y="349"/>
                  <a:pt x="664" y="334"/>
                  <a:pt x="882" y="307"/>
                </a:cubicBezTo>
                <a:cubicBezTo>
                  <a:pt x="1338" y="246"/>
                  <a:pt x="1703" y="155"/>
                  <a:pt x="1703" y="64"/>
                </a:cubicBezTo>
                <a:cubicBezTo>
                  <a:pt x="1703" y="26"/>
                  <a:pt x="1540" y="0"/>
                  <a:pt x="1309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" name="Google Shape;3949;p72">
            <a:extLst>
              <a:ext uri="{FF2B5EF4-FFF2-40B4-BE49-F238E27FC236}">
                <a16:creationId xmlns:a16="http://schemas.microsoft.com/office/drawing/2014/main" id="{4E2DD3BC-8C67-4BDC-9466-D85641F42371}"/>
              </a:ext>
            </a:extLst>
          </p:cNvPr>
          <p:cNvSpPr/>
          <p:nvPr/>
        </p:nvSpPr>
        <p:spPr>
          <a:xfrm>
            <a:off x="5832647" y="4813856"/>
            <a:ext cx="27650" cy="11769"/>
          </a:xfrm>
          <a:custGeom>
            <a:avLst/>
            <a:gdLst/>
            <a:ahLst/>
            <a:cxnLst/>
            <a:rect l="l" t="t" r="r" b="b"/>
            <a:pathLst>
              <a:path w="1704" h="765" extrusionOk="0">
                <a:moveTo>
                  <a:pt x="91" y="0"/>
                </a:moveTo>
                <a:cubicBezTo>
                  <a:pt x="62" y="0"/>
                  <a:pt x="42" y="5"/>
                  <a:pt x="31" y="16"/>
                </a:cubicBezTo>
                <a:cubicBezTo>
                  <a:pt x="1" y="107"/>
                  <a:pt x="335" y="320"/>
                  <a:pt x="791" y="502"/>
                </a:cubicBezTo>
                <a:cubicBezTo>
                  <a:pt x="1154" y="672"/>
                  <a:pt x="1478" y="764"/>
                  <a:pt x="1611" y="764"/>
                </a:cubicBezTo>
                <a:cubicBezTo>
                  <a:pt x="1645" y="764"/>
                  <a:pt x="1667" y="758"/>
                  <a:pt x="1673" y="746"/>
                </a:cubicBezTo>
                <a:cubicBezTo>
                  <a:pt x="1703" y="685"/>
                  <a:pt x="1399" y="472"/>
                  <a:pt x="943" y="259"/>
                </a:cubicBezTo>
                <a:cubicBezTo>
                  <a:pt x="543" y="109"/>
                  <a:pt x="225" y="0"/>
                  <a:pt x="9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" name="Google Shape;3950;p72">
            <a:extLst>
              <a:ext uri="{FF2B5EF4-FFF2-40B4-BE49-F238E27FC236}">
                <a16:creationId xmlns:a16="http://schemas.microsoft.com/office/drawing/2014/main" id="{6E191044-B5F3-4C9E-A9E8-C4AC32BB6E08}"/>
              </a:ext>
            </a:extLst>
          </p:cNvPr>
          <p:cNvSpPr/>
          <p:nvPr/>
        </p:nvSpPr>
        <p:spPr>
          <a:xfrm>
            <a:off x="5823771" y="4851467"/>
            <a:ext cx="31091" cy="18736"/>
          </a:xfrm>
          <a:custGeom>
            <a:avLst/>
            <a:gdLst/>
            <a:ahLst/>
            <a:cxnLst/>
            <a:rect l="l" t="t" r="r" b="b"/>
            <a:pathLst>
              <a:path w="1916" h="1218" extrusionOk="0">
                <a:moveTo>
                  <a:pt x="72" y="1"/>
                </a:moveTo>
                <a:cubicBezTo>
                  <a:pt x="68" y="1"/>
                  <a:pt x="64" y="1"/>
                  <a:pt x="62" y="3"/>
                </a:cubicBezTo>
                <a:cubicBezTo>
                  <a:pt x="1" y="64"/>
                  <a:pt x="335" y="489"/>
                  <a:pt x="852" y="823"/>
                </a:cubicBezTo>
                <a:cubicBezTo>
                  <a:pt x="1258" y="1086"/>
                  <a:pt x="1664" y="1218"/>
                  <a:pt x="1819" y="1218"/>
                </a:cubicBezTo>
                <a:cubicBezTo>
                  <a:pt x="1862" y="1218"/>
                  <a:pt x="1885" y="1208"/>
                  <a:pt x="1885" y="1188"/>
                </a:cubicBezTo>
                <a:cubicBezTo>
                  <a:pt x="1916" y="1127"/>
                  <a:pt x="1490" y="915"/>
                  <a:pt x="1004" y="580"/>
                </a:cubicBezTo>
                <a:cubicBezTo>
                  <a:pt x="540" y="291"/>
                  <a:pt x="159" y="1"/>
                  <a:pt x="72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7" name="Google Shape;3951;p72">
            <a:extLst>
              <a:ext uri="{FF2B5EF4-FFF2-40B4-BE49-F238E27FC236}">
                <a16:creationId xmlns:a16="http://schemas.microsoft.com/office/drawing/2014/main" id="{B9896A3B-E895-4433-AA54-7C01B66B0CAE}"/>
              </a:ext>
            </a:extLst>
          </p:cNvPr>
          <p:cNvSpPr/>
          <p:nvPr/>
        </p:nvSpPr>
        <p:spPr>
          <a:xfrm>
            <a:off x="5807009" y="4887940"/>
            <a:ext cx="23690" cy="22628"/>
          </a:xfrm>
          <a:custGeom>
            <a:avLst/>
            <a:gdLst/>
            <a:ahLst/>
            <a:cxnLst/>
            <a:rect l="l" t="t" r="r" b="b"/>
            <a:pathLst>
              <a:path w="1460" h="1471" extrusionOk="0">
                <a:moveTo>
                  <a:pt x="70" y="1"/>
                </a:moveTo>
                <a:cubicBezTo>
                  <a:pt x="67" y="1"/>
                  <a:pt x="64" y="1"/>
                  <a:pt x="61" y="3"/>
                </a:cubicBezTo>
                <a:cubicBezTo>
                  <a:pt x="0" y="63"/>
                  <a:pt x="213" y="459"/>
                  <a:pt x="608" y="884"/>
                </a:cubicBezTo>
                <a:cubicBezTo>
                  <a:pt x="936" y="1239"/>
                  <a:pt x="1287" y="1471"/>
                  <a:pt x="1400" y="1471"/>
                </a:cubicBezTo>
                <a:cubicBezTo>
                  <a:pt x="1413" y="1471"/>
                  <a:pt x="1423" y="1468"/>
                  <a:pt x="1429" y="1462"/>
                </a:cubicBezTo>
                <a:cubicBezTo>
                  <a:pt x="1459" y="1431"/>
                  <a:pt x="1155" y="1067"/>
                  <a:pt x="791" y="702"/>
                </a:cubicBezTo>
                <a:cubicBezTo>
                  <a:pt x="441" y="323"/>
                  <a:pt x="148" y="1"/>
                  <a:pt x="7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" name="Google Shape;3952;p72">
            <a:extLst>
              <a:ext uri="{FF2B5EF4-FFF2-40B4-BE49-F238E27FC236}">
                <a16:creationId xmlns:a16="http://schemas.microsoft.com/office/drawing/2014/main" id="{FADC0B59-9426-4216-9F4C-7890D20CE64B}"/>
              </a:ext>
            </a:extLst>
          </p:cNvPr>
          <p:cNvSpPr/>
          <p:nvPr/>
        </p:nvSpPr>
        <p:spPr>
          <a:xfrm>
            <a:off x="5564840" y="4915230"/>
            <a:ext cx="33557" cy="16598"/>
          </a:xfrm>
          <a:custGeom>
            <a:avLst/>
            <a:gdLst/>
            <a:ahLst/>
            <a:cxnLst/>
            <a:rect l="l" t="t" r="r" b="b"/>
            <a:pathLst>
              <a:path w="2068" h="1079" extrusionOk="0">
                <a:moveTo>
                  <a:pt x="1988" y="1"/>
                </a:moveTo>
                <a:cubicBezTo>
                  <a:pt x="1849" y="1"/>
                  <a:pt x="1432" y="187"/>
                  <a:pt x="973" y="417"/>
                </a:cubicBezTo>
                <a:cubicBezTo>
                  <a:pt x="395" y="721"/>
                  <a:pt x="0" y="995"/>
                  <a:pt x="31" y="1055"/>
                </a:cubicBezTo>
                <a:cubicBezTo>
                  <a:pt x="36" y="1071"/>
                  <a:pt x="55" y="1079"/>
                  <a:pt x="86" y="1079"/>
                </a:cubicBezTo>
                <a:cubicBezTo>
                  <a:pt x="233" y="1079"/>
                  <a:pt x="643" y="911"/>
                  <a:pt x="1094" y="660"/>
                </a:cubicBezTo>
                <a:cubicBezTo>
                  <a:pt x="1641" y="387"/>
                  <a:pt x="2067" y="83"/>
                  <a:pt x="2037" y="22"/>
                </a:cubicBezTo>
                <a:cubicBezTo>
                  <a:pt x="2032" y="7"/>
                  <a:pt x="2015" y="1"/>
                  <a:pt x="1988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9" name="Google Shape;3953;p72">
            <a:extLst>
              <a:ext uri="{FF2B5EF4-FFF2-40B4-BE49-F238E27FC236}">
                <a16:creationId xmlns:a16="http://schemas.microsoft.com/office/drawing/2014/main" id="{D473DAA7-B078-4347-8C10-A9951FE69036}"/>
              </a:ext>
            </a:extLst>
          </p:cNvPr>
          <p:cNvSpPr/>
          <p:nvPr/>
        </p:nvSpPr>
        <p:spPr>
          <a:xfrm>
            <a:off x="5549538" y="4878341"/>
            <a:ext cx="27634" cy="11799"/>
          </a:xfrm>
          <a:custGeom>
            <a:avLst/>
            <a:gdLst/>
            <a:ahLst/>
            <a:cxnLst/>
            <a:rect l="l" t="t" r="r" b="b"/>
            <a:pathLst>
              <a:path w="1703" h="767" extrusionOk="0">
                <a:moveTo>
                  <a:pt x="1611" y="0"/>
                </a:moveTo>
                <a:cubicBezTo>
                  <a:pt x="1478" y="0"/>
                  <a:pt x="1154" y="93"/>
                  <a:pt x="791" y="262"/>
                </a:cubicBezTo>
                <a:cubicBezTo>
                  <a:pt x="335" y="444"/>
                  <a:pt x="1" y="687"/>
                  <a:pt x="31" y="748"/>
                </a:cubicBezTo>
                <a:cubicBezTo>
                  <a:pt x="37" y="761"/>
                  <a:pt x="59" y="767"/>
                  <a:pt x="93" y="767"/>
                </a:cubicBezTo>
                <a:cubicBezTo>
                  <a:pt x="226" y="767"/>
                  <a:pt x="550" y="674"/>
                  <a:pt x="913" y="505"/>
                </a:cubicBezTo>
                <a:cubicBezTo>
                  <a:pt x="1369" y="323"/>
                  <a:pt x="1703" y="80"/>
                  <a:pt x="1673" y="19"/>
                </a:cubicBezTo>
                <a:cubicBezTo>
                  <a:pt x="1666" y="6"/>
                  <a:pt x="1645" y="0"/>
                  <a:pt x="161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3954;p72">
            <a:extLst>
              <a:ext uri="{FF2B5EF4-FFF2-40B4-BE49-F238E27FC236}">
                <a16:creationId xmlns:a16="http://schemas.microsoft.com/office/drawing/2014/main" id="{07638161-9B6E-4377-AD47-CC9172D93D05}"/>
              </a:ext>
            </a:extLst>
          </p:cNvPr>
          <p:cNvSpPr/>
          <p:nvPr/>
        </p:nvSpPr>
        <p:spPr>
          <a:xfrm>
            <a:off x="5530309" y="4845191"/>
            <a:ext cx="30588" cy="5969"/>
          </a:xfrm>
          <a:custGeom>
            <a:avLst/>
            <a:gdLst/>
            <a:ahLst/>
            <a:cxnLst/>
            <a:rect l="l" t="t" r="r" b="b"/>
            <a:pathLst>
              <a:path w="1885" h="388" extrusionOk="0">
                <a:moveTo>
                  <a:pt x="1592" y="0"/>
                </a:moveTo>
                <a:cubicBezTo>
                  <a:pt x="1414" y="0"/>
                  <a:pt x="1171" y="16"/>
                  <a:pt x="912" y="46"/>
                </a:cubicBezTo>
                <a:cubicBezTo>
                  <a:pt x="396" y="137"/>
                  <a:pt x="0" y="259"/>
                  <a:pt x="0" y="320"/>
                </a:cubicBezTo>
                <a:cubicBezTo>
                  <a:pt x="0" y="365"/>
                  <a:pt x="107" y="388"/>
                  <a:pt x="282" y="388"/>
                </a:cubicBezTo>
                <a:cubicBezTo>
                  <a:pt x="456" y="388"/>
                  <a:pt x="700" y="365"/>
                  <a:pt x="973" y="320"/>
                </a:cubicBezTo>
                <a:cubicBezTo>
                  <a:pt x="1490" y="259"/>
                  <a:pt x="1885" y="137"/>
                  <a:pt x="1885" y="46"/>
                </a:cubicBezTo>
                <a:cubicBezTo>
                  <a:pt x="1885" y="16"/>
                  <a:pt x="1771" y="0"/>
                  <a:pt x="1592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1" name="Google Shape;3955;p72">
            <a:extLst>
              <a:ext uri="{FF2B5EF4-FFF2-40B4-BE49-F238E27FC236}">
                <a16:creationId xmlns:a16="http://schemas.microsoft.com/office/drawing/2014/main" id="{F2E23EDB-CD1D-43AA-A216-2A2E2B378CB3}"/>
              </a:ext>
            </a:extLst>
          </p:cNvPr>
          <p:cNvSpPr/>
          <p:nvPr/>
        </p:nvSpPr>
        <p:spPr>
          <a:xfrm>
            <a:off x="5581602" y="4827608"/>
            <a:ext cx="30603" cy="5522"/>
          </a:xfrm>
          <a:custGeom>
            <a:avLst/>
            <a:gdLst/>
            <a:ahLst/>
            <a:cxnLst/>
            <a:rect l="l" t="t" r="r" b="b"/>
            <a:pathLst>
              <a:path w="1886" h="359" extrusionOk="0">
                <a:moveTo>
                  <a:pt x="1514" y="1"/>
                </a:moveTo>
                <a:cubicBezTo>
                  <a:pt x="1319" y="1"/>
                  <a:pt x="1131" y="27"/>
                  <a:pt x="943" y="64"/>
                </a:cubicBezTo>
                <a:cubicBezTo>
                  <a:pt x="426" y="125"/>
                  <a:pt x="1" y="156"/>
                  <a:pt x="1" y="247"/>
                </a:cubicBezTo>
                <a:cubicBezTo>
                  <a:pt x="1" y="293"/>
                  <a:pt x="251" y="358"/>
                  <a:pt x="615" y="358"/>
                </a:cubicBezTo>
                <a:cubicBezTo>
                  <a:pt x="725" y="358"/>
                  <a:pt x="846" y="352"/>
                  <a:pt x="973" y="338"/>
                </a:cubicBezTo>
                <a:cubicBezTo>
                  <a:pt x="1490" y="277"/>
                  <a:pt x="1885" y="95"/>
                  <a:pt x="1885" y="34"/>
                </a:cubicBezTo>
                <a:cubicBezTo>
                  <a:pt x="1757" y="11"/>
                  <a:pt x="1634" y="1"/>
                  <a:pt x="151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2" name="Google Shape;3956;p72">
            <a:extLst>
              <a:ext uri="{FF2B5EF4-FFF2-40B4-BE49-F238E27FC236}">
                <a16:creationId xmlns:a16="http://schemas.microsoft.com/office/drawing/2014/main" id="{AC32DD3F-54CA-4D02-B0D4-6604F3D67602}"/>
              </a:ext>
            </a:extLst>
          </p:cNvPr>
          <p:cNvSpPr/>
          <p:nvPr/>
        </p:nvSpPr>
        <p:spPr>
          <a:xfrm>
            <a:off x="5630932" y="4787367"/>
            <a:ext cx="24178" cy="5077"/>
          </a:xfrm>
          <a:custGeom>
            <a:avLst/>
            <a:gdLst/>
            <a:ahLst/>
            <a:cxnLst/>
            <a:rect l="l" t="t" r="r" b="b"/>
            <a:pathLst>
              <a:path w="1490" h="330" extrusionOk="0">
                <a:moveTo>
                  <a:pt x="1305" y="1"/>
                </a:moveTo>
                <a:cubicBezTo>
                  <a:pt x="1176" y="1"/>
                  <a:pt x="988" y="18"/>
                  <a:pt x="760" y="36"/>
                </a:cubicBezTo>
                <a:cubicBezTo>
                  <a:pt x="334" y="97"/>
                  <a:pt x="0" y="127"/>
                  <a:pt x="0" y="188"/>
                </a:cubicBezTo>
                <a:cubicBezTo>
                  <a:pt x="0" y="259"/>
                  <a:pt x="183" y="329"/>
                  <a:pt x="477" y="329"/>
                </a:cubicBezTo>
                <a:cubicBezTo>
                  <a:pt x="562" y="329"/>
                  <a:pt x="657" y="323"/>
                  <a:pt x="760" y="310"/>
                </a:cubicBezTo>
                <a:cubicBezTo>
                  <a:pt x="1186" y="279"/>
                  <a:pt x="1490" y="127"/>
                  <a:pt x="1490" y="36"/>
                </a:cubicBezTo>
                <a:cubicBezTo>
                  <a:pt x="1464" y="10"/>
                  <a:pt x="1400" y="1"/>
                  <a:pt x="1305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" name="Google Shape;3957;p72">
            <a:extLst>
              <a:ext uri="{FF2B5EF4-FFF2-40B4-BE49-F238E27FC236}">
                <a16:creationId xmlns:a16="http://schemas.microsoft.com/office/drawing/2014/main" id="{C7B38689-ED50-49F9-A813-A985292E25C3}"/>
              </a:ext>
            </a:extLst>
          </p:cNvPr>
          <p:cNvSpPr/>
          <p:nvPr/>
        </p:nvSpPr>
        <p:spPr>
          <a:xfrm>
            <a:off x="5638819" y="4747802"/>
            <a:ext cx="24178" cy="8692"/>
          </a:xfrm>
          <a:custGeom>
            <a:avLst/>
            <a:gdLst/>
            <a:ahLst/>
            <a:cxnLst/>
            <a:rect l="l" t="t" r="r" b="b"/>
            <a:pathLst>
              <a:path w="1490" h="565" extrusionOk="0">
                <a:moveTo>
                  <a:pt x="116" y="1"/>
                </a:moveTo>
                <a:cubicBezTo>
                  <a:pt x="69" y="1"/>
                  <a:pt x="39" y="8"/>
                  <a:pt x="31" y="24"/>
                </a:cubicBezTo>
                <a:cubicBezTo>
                  <a:pt x="0" y="85"/>
                  <a:pt x="335" y="268"/>
                  <a:pt x="700" y="420"/>
                </a:cubicBezTo>
                <a:cubicBezTo>
                  <a:pt x="989" y="509"/>
                  <a:pt x="1246" y="565"/>
                  <a:pt x="1374" y="565"/>
                </a:cubicBezTo>
                <a:cubicBezTo>
                  <a:pt x="1421" y="565"/>
                  <a:pt x="1451" y="557"/>
                  <a:pt x="1459" y="541"/>
                </a:cubicBezTo>
                <a:cubicBezTo>
                  <a:pt x="1490" y="450"/>
                  <a:pt x="1156" y="298"/>
                  <a:pt x="791" y="146"/>
                </a:cubicBezTo>
                <a:cubicBezTo>
                  <a:pt x="501" y="57"/>
                  <a:pt x="245" y="1"/>
                  <a:pt x="11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" name="Google Shape;3958;p72">
            <a:extLst>
              <a:ext uri="{FF2B5EF4-FFF2-40B4-BE49-F238E27FC236}">
                <a16:creationId xmlns:a16="http://schemas.microsoft.com/office/drawing/2014/main" id="{45795ACF-E53F-487C-A796-6C3230C90765}"/>
              </a:ext>
            </a:extLst>
          </p:cNvPr>
          <p:cNvSpPr/>
          <p:nvPr/>
        </p:nvSpPr>
        <p:spPr>
          <a:xfrm>
            <a:off x="5667913" y="4707960"/>
            <a:ext cx="11862" cy="15644"/>
          </a:xfrm>
          <a:custGeom>
            <a:avLst/>
            <a:gdLst/>
            <a:ahLst/>
            <a:cxnLst/>
            <a:rect l="l" t="t" r="r" b="b"/>
            <a:pathLst>
              <a:path w="731" h="1017" extrusionOk="0">
                <a:moveTo>
                  <a:pt x="62" y="0"/>
                </a:moveTo>
                <a:cubicBezTo>
                  <a:pt x="1" y="31"/>
                  <a:pt x="1" y="304"/>
                  <a:pt x="183" y="608"/>
                </a:cubicBezTo>
                <a:cubicBezTo>
                  <a:pt x="313" y="868"/>
                  <a:pt x="509" y="1017"/>
                  <a:pt x="602" y="1017"/>
                </a:cubicBezTo>
                <a:cubicBezTo>
                  <a:pt x="618" y="1017"/>
                  <a:pt x="630" y="1012"/>
                  <a:pt x="639" y="1003"/>
                </a:cubicBezTo>
                <a:cubicBezTo>
                  <a:pt x="730" y="973"/>
                  <a:pt x="578" y="730"/>
                  <a:pt x="426" y="456"/>
                </a:cubicBezTo>
                <a:cubicBezTo>
                  <a:pt x="274" y="213"/>
                  <a:pt x="122" y="0"/>
                  <a:pt x="62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5" name="Google Shape;3959;p72">
            <a:extLst>
              <a:ext uri="{FF2B5EF4-FFF2-40B4-BE49-F238E27FC236}">
                <a16:creationId xmlns:a16="http://schemas.microsoft.com/office/drawing/2014/main" id="{3C08AFD6-FF36-44C8-B810-3E9CDFC99C7A}"/>
              </a:ext>
            </a:extLst>
          </p:cNvPr>
          <p:cNvSpPr/>
          <p:nvPr/>
        </p:nvSpPr>
        <p:spPr>
          <a:xfrm>
            <a:off x="5638331" y="4855759"/>
            <a:ext cx="21225" cy="6507"/>
          </a:xfrm>
          <a:custGeom>
            <a:avLst/>
            <a:gdLst/>
            <a:ahLst/>
            <a:cxnLst/>
            <a:rect l="l" t="t" r="r" b="b"/>
            <a:pathLst>
              <a:path w="1308" h="423" extrusionOk="0">
                <a:moveTo>
                  <a:pt x="1105" y="1"/>
                </a:moveTo>
                <a:cubicBezTo>
                  <a:pt x="969" y="1"/>
                  <a:pt x="778" y="25"/>
                  <a:pt x="578" y="58"/>
                </a:cubicBezTo>
                <a:cubicBezTo>
                  <a:pt x="395" y="119"/>
                  <a:pt x="213" y="180"/>
                  <a:pt x="30" y="241"/>
                </a:cubicBezTo>
                <a:lnTo>
                  <a:pt x="41" y="271"/>
                </a:lnTo>
                <a:lnTo>
                  <a:pt x="0" y="271"/>
                </a:lnTo>
                <a:lnTo>
                  <a:pt x="61" y="423"/>
                </a:lnTo>
                <a:cubicBezTo>
                  <a:pt x="71" y="423"/>
                  <a:pt x="81" y="423"/>
                  <a:pt x="91" y="423"/>
                </a:cubicBezTo>
                <a:lnTo>
                  <a:pt x="91" y="423"/>
                </a:lnTo>
                <a:lnTo>
                  <a:pt x="91" y="423"/>
                </a:lnTo>
                <a:cubicBezTo>
                  <a:pt x="91" y="423"/>
                  <a:pt x="91" y="423"/>
                  <a:pt x="91" y="423"/>
                </a:cubicBezTo>
                <a:lnTo>
                  <a:pt x="91" y="423"/>
                </a:lnTo>
                <a:cubicBezTo>
                  <a:pt x="291" y="420"/>
                  <a:pt x="465" y="391"/>
                  <a:pt x="638" y="362"/>
                </a:cubicBezTo>
                <a:cubicBezTo>
                  <a:pt x="1034" y="271"/>
                  <a:pt x="1307" y="119"/>
                  <a:pt x="1307" y="58"/>
                </a:cubicBezTo>
                <a:cubicBezTo>
                  <a:pt x="1293" y="17"/>
                  <a:pt x="1218" y="1"/>
                  <a:pt x="1105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" name="Google Shape;3960;p72">
            <a:extLst>
              <a:ext uri="{FF2B5EF4-FFF2-40B4-BE49-F238E27FC236}">
                <a16:creationId xmlns:a16="http://schemas.microsoft.com/office/drawing/2014/main" id="{ACFC137B-2703-4147-91B1-F767CB8C5668}"/>
              </a:ext>
            </a:extLst>
          </p:cNvPr>
          <p:cNvSpPr/>
          <p:nvPr/>
        </p:nvSpPr>
        <p:spPr>
          <a:xfrm>
            <a:off x="5638331" y="4912938"/>
            <a:ext cx="30588" cy="11799"/>
          </a:xfrm>
          <a:custGeom>
            <a:avLst/>
            <a:gdLst/>
            <a:ahLst/>
            <a:cxnLst/>
            <a:rect l="l" t="t" r="r" b="b"/>
            <a:pathLst>
              <a:path w="1885" h="767" extrusionOk="0">
                <a:moveTo>
                  <a:pt x="1789" y="1"/>
                </a:moveTo>
                <a:cubicBezTo>
                  <a:pt x="1646" y="1"/>
                  <a:pt x="1293" y="93"/>
                  <a:pt x="882" y="262"/>
                </a:cubicBezTo>
                <a:cubicBezTo>
                  <a:pt x="395" y="445"/>
                  <a:pt x="0" y="688"/>
                  <a:pt x="30" y="749"/>
                </a:cubicBezTo>
                <a:cubicBezTo>
                  <a:pt x="37" y="761"/>
                  <a:pt x="59" y="767"/>
                  <a:pt x="96" y="767"/>
                </a:cubicBezTo>
                <a:cubicBezTo>
                  <a:pt x="237" y="767"/>
                  <a:pt x="586" y="675"/>
                  <a:pt x="973" y="505"/>
                </a:cubicBezTo>
                <a:cubicBezTo>
                  <a:pt x="1489" y="323"/>
                  <a:pt x="1885" y="110"/>
                  <a:pt x="1854" y="19"/>
                </a:cubicBezTo>
                <a:cubicBezTo>
                  <a:pt x="1848" y="7"/>
                  <a:pt x="1825" y="1"/>
                  <a:pt x="178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" name="Google Shape;3961;p72">
            <a:extLst>
              <a:ext uri="{FF2B5EF4-FFF2-40B4-BE49-F238E27FC236}">
                <a16:creationId xmlns:a16="http://schemas.microsoft.com/office/drawing/2014/main" id="{AD000015-9F3F-45B6-A077-25EF0AAEF31C}"/>
              </a:ext>
            </a:extLst>
          </p:cNvPr>
          <p:cNvSpPr/>
          <p:nvPr/>
        </p:nvSpPr>
        <p:spPr>
          <a:xfrm>
            <a:off x="5599858" y="4887510"/>
            <a:ext cx="20721" cy="7723"/>
          </a:xfrm>
          <a:custGeom>
            <a:avLst/>
            <a:gdLst/>
            <a:ahLst/>
            <a:cxnLst/>
            <a:rect l="l" t="t" r="r" b="b"/>
            <a:pathLst>
              <a:path w="1277" h="502" extrusionOk="0">
                <a:moveTo>
                  <a:pt x="1155" y="0"/>
                </a:moveTo>
                <a:cubicBezTo>
                  <a:pt x="1040" y="0"/>
                  <a:pt x="831" y="41"/>
                  <a:pt x="608" y="122"/>
                </a:cubicBezTo>
                <a:cubicBezTo>
                  <a:pt x="243" y="243"/>
                  <a:pt x="0" y="395"/>
                  <a:pt x="31" y="456"/>
                </a:cubicBezTo>
                <a:cubicBezTo>
                  <a:pt x="41" y="488"/>
                  <a:pt x="81" y="501"/>
                  <a:pt x="145" y="501"/>
                </a:cubicBezTo>
                <a:cubicBezTo>
                  <a:pt x="263" y="501"/>
                  <a:pt x="462" y="455"/>
                  <a:pt x="699" y="395"/>
                </a:cubicBezTo>
                <a:cubicBezTo>
                  <a:pt x="1034" y="274"/>
                  <a:pt x="1277" y="122"/>
                  <a:pt x="1246" y="31"/>
                </a:cubicBezTo>
                <a:cubicBezTo>
                  <a:pt x="1246" y="10"/>
                  <a:pt x="1213" y="0"/>
                  <a:pt x="1155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" name="Google Shape;3962;p72">
            <a:extLst>
              <a:ext uri="{FF2B5EF4-FFF2-40B4-BE49-F238E27FC236}">
                <a16:creationId xmlns:a16="http://schemas.microsoft.com/office/drawing/2014/main" id="{71BB8A34-976D-4E17-BCFB-9304BE4CBC7C}"/>
              </a:ext>
            </a:extLst>
          </p:cNvPr>
          <p:cNvSpPr/>
          <p:nvPr/>
        </p:nvSpPr>
        <p:spPr>
          <a:xfrm>
            <a:off x="5593448" y="4761954"/>
            <a:ext cx="30588" cy="10721"/>
          </a:xfrm>
          <a:custGeom>
            <a:avLst/>
            <a:gdLst/>
            <a:ahLst/>
            <a:cxnLst/>
            <a:rect l="l" t="t" r="r" b="b"/>
            <a:pathLst>
              <a:path w="1885" h="697" extrusionOk="0">
                <a:moveTo>
                  <a:pt x="110" y="0"/>
                </a:moveTo>
                <a:cubicBezTo>
                  <a:pt x="83" y="0"/>
                  <a:pt x="66" y="5"/>
                  <a:pt x="61" y="16"/>
                </a:cubicBezTo>
                <a:cubicBezTo>
                  <a:pt x="0" y="77"/>
                  <a:pt x="395" y="320"/>
                  <a:pt x="912" y="503"/>
                </a:cubicBezTo>
                <a:cubicBezTo>
                  <a:pt x="1269" y="628"/>
                  <a:pt x="1596" y="696"/>
                  <a:pt x="1765" y="696"/>
                </a:cubicBezTo>
                <a:cubicBezTo>
                  <a:pt x="1841" y="696"/>
                  <a:pt x="1885" y="683"/>
                  <a:pt x="1885" y="655"/>
                </a:cubicBezTo>
                <a:cubicBezTo>
                  <a:pt x="1885" y="594"/>
                  <a:pt x="1489" y="442"/>
                  <a:pt x="1003" y="259"/>
                </a:cubicBezTo>
                <a:cubicBezTo>
                  <a:pt x="578" y="109"/>
                  <a:pt x="235" y="0"/>
                  <a:pt x="11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9" name="Google Shape;3963;p72">
            <a:extLst>
              <a:ext uri="{FF2B5EF4-FFF2-40B4-BE49-F238E27FC236}">
                <a16:creationId xmlns:a16="http://schemas.microsoft.com/office/drawing/2014/main" id="{C0B6D4A2-7ABE-4CC9-A7A8-5DE867ED2023}"/>
              </a:ext>
            </a:extLst>
          </p:cNvPr>
          <p:cNvSpPr/>
          <p:nvPr/>
        </p:nvSpPr>
        <p:spPr>
          <a:xfrm>
            <a:off x="5718719" y="4759185"/>
            <a:ext cx="22214" cy="13722"/>
          </a:xfrm>
          <a:custGeom>
            <a:avLst/>
            <a:gdLst/>
            <a:ahLst/>
            <a:cxnLst/>
            <a:rect l="l" t="t" r="r" b="b"/>
            <a:pathLst>
              <a:path w="1369" h="892" extrusionOk="0">
                <a:moveTo>
                  <a:pt x="1276" y="0"/>
                </a:moveTo>
                <a:cubicBezTo>
                  <a:pt x="1184" y="0"/>
                  <a:pt x="918" y="137"/>
                  <a:pt x="608" y="318"/>
                </a:cubicBezTo>
                <a:cubicBezTo>
                  <a:pt x="244" y="561"/>
                  <a:pt x="1" y="804"/>
                  <a:pt x="61" y="865"/>
                </a:cubicBezTo>
                <a:cubicBezTo>
                  <a:pt x="67" y="883"/>
                  <a:pt x="84" y="892"/>
                  <a:pt x="111" y="892"/>
                </a:cubicBezTo>
                <a:cubicBezTo>
                  <a:pt x="216" y="892"/>
                  <a:pt x="469" y="756"/>
                  <a:pt x="760" y="561"/>
                </a:cubicBezTo>
                <a:cubicBezTo>
                  <a:pt x="1125" y="318"/>
                  <a:pt x="1368" y="105"/>
                  <a:pt x="1308" y="14"/>
                </a:cubicBezTo>
                <a:cubicBezTo>
                  <a:pt x="1303" y="5"/>
                  <a:pt x="1292" y="0"/>
                  <a:pt x="1276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0" name="Google Shape;3964;p72">
            <a:extLst>
              <a:ext uri="{FF2B5EF4-FFF2-40B4-BE49-F238E27FC236}">
                <a16:creationId xmlns:a16="http://schemas.microsoft.com/office/drawing/2014/main" id="{C2E46416-4642-49B9-8533-B8EF620C798F}"/>
              </a:ext>
            </a:extLst>
          </p:cNvPr>
          <p:cNvSpPr/>
          <p:nvPr/>
        </p:nvSpPr>
        <p:spPr>
          <a:xfrm>
            <a:off x="5726119" y="4815857"/>
            <a:ext cx="20235" cy="5860"/>
          </a:xfrm>
          <a:custGeom>
            <a:avLst/>
            <a:gdLst/>
            <a:ahLst/>
            <a:cxnLst/>
            <a:rect l="l" t="t" r="r" b="b"/>
            <a:pathLst>
              <a:path w="1247" h="381" extrusionOk="0">
                <a:moveTo>
                  <a:pt x="1053" y="0"/>
                </a:moveTo>
                <a:cubicBezTo>
                  <a:pt x="935" y="0"/>
                  <a:pt x="776" y="23"/>
                  <a:pt x="608" y="69"/>
                </a:cubicBezTo>
                <a:cubicBezTo>
                  <a:pt x="274" y="129"/>
                  <a:pt x="1" y="251"/>
                  <a:pt x="31" y="312"/>
                </a:cubicBezTo>
                <a:cubicBezTo>
                  <a:pt x="31" y="357"/>
                  <a:pt x="107" y="380"/>
                  <a:pt x="225" y="380"/>
                </a:cubicBezTo>
                <a:cubicBezTo>
                  <a:pt x="342" y="380"/>
                  <a:pt x="502" y="357"/>
                  <a:pt x="669" y="312"/>
                </a:cubicBezTo>
                <a:cubicBezTo>
                  <a:pt x="1004" y="251"/>
                  <a:pt x="1247" y="129"/>
                  <a:pt x="1247" y="69"/>
                </a:cubicBezTo>
                <a:cubicBezTo>
                  <a:pt x="1247" y="23"/>
                  <a:pt x="1171" y="0"/>
                  <a:pt x="1053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1" name="Google Shape;3965;p72">
            <a:extLst>
              <a:ext uri="{FF2B5EF4-FFF2-40B4-BE49-F238E27FC236}">
                <a16:creationId xmlns:a16="http://schemas.microsoft.com/office/drawing/2014/main" id="{53869249-9C04-49AC-A434-480C84EB290E}"/>
              </a:ext>
            </a:extLst>
          </p:cNvPr>
          <p:cNvSpPr/>
          <p:nvPr/>
        </p:nvSpPr>
        <p:spPr>
          <a:xfrm>
            <a:off x="5727595" y="4869450"/>
            <a:ext cx="26660" cy="11999"/>
          </a:xfrm>
          <a:custGeom>
            <a:avLst/>
            <a:gdLst/>
            <a:ahLst/>
            <a:cxnLst/>
            <a:rect l="l" t="t" r="r" b="b"/>
            <a:pathLst>
              <a:path w="1643" h="780" extrusionOk="0">
                <a:moveTo>
                  <a:pt x="92" y="1"/>
                </a:moveTo>
                <a:cubicBezTo>
                  <a:pt x="59" y="1"/>
                  <a:pt x="37" y="7"/>
                  <a:pt x="31" y="19"/>
                </a:cubicBezTo>
                <a:cubicBezTo>
                  <a:pt x="1" y="110"/>
                  <a:pt x="335" y="323"/>
                  <a:pt x="761" y="506"/>
                </a:cubicBezTo>
                <a:cubicBezTo>
                  <a:pt x="1089" y="670"/>
                  <a:pt x="1398" y="779"/>
                  <a:pt x="1537" y="779"/>
                </a:cubicBezTo>
                <a:cubicBezTo>
                  <a:pt x="1579" y="779"/>
                  <a:pt x="1605" y="770"/>
                  <a:pt x="1612" y="749"/>
                </a:cubicBezTo>
                <a:cubicBezTo>
                  <a:pt x="1642" y="688"/>
                  <a:pt x="1308" y="475"/>
                  <a:pt x="882" y="262"/>
                </a:cubicBezTo>
                <a:cubicBezTo>
                  <a:pt x="544" y="93"/>
                  <a:pt x="224" y="1"/>
                  <a:pt x="92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2" name="Google Shape;3966;p72">
            <a:extLst>
              <a:ext uri="{FF2B5EF4-FFF2-40B4-BE49-F238E27FC236}">
                <a16:creationId xmlns:a16="http://schemas.microsoft.com/office/drawing/2014/main" id="{CDC5F87B-E451-4E9D-B91B-43B84F4A6A3F}"/>
              </a:ext>
            </a:extLst>
          </p:cNvPr>
          <p:cNvSpPr/>
          <p:nvPr/>
        </p:nvSpPr>
        <p:spPr>
          <a:xfrm>
            <a:off x="5723165" y="4927090"/>
            <a:ext cx="15789" cy="16706"/>
          </a:xfrm>
          <a:custGeom>
            <a:avLst/>
            <a:gdLst/>
            <a:ahLst/>
            <a:cxnLst/>
            <a:rect l="l" t="t" r="r" b="b"/>
            <a:pathLst>
              <a:path w="973" h="1086" extrusionOk="0">
                <a:moveTo>
                  <a:pt x="59" y="0"/>
                </a:moveTo>
                <a:cubicBezTo>
                  <a:pt x="47" y="0"/>
                  <a:pt x="38" y="4"/>
                  <a:pt x="31" y="11"/>
                </a:cubicBezTo>
                <a:cubicBezTo>
                  <a:pt x="0" y="41"/>
                  <a:pt x="122" y="345"/>
                  <a:pt x="365" y="619"/>
                </a:cubicBezTo>
                <a:cubicBezTo>
                  <a:pt x="607" y="888"/>
                  <a:pt x="825" y="1085"/>
                  <a:pt x="914" y="1085"/>
                </a:cubicBezTo>
                <a:cubicBezTo>
                  <a:pt x="926" y="1085"/>
                  <a:pt x="935" y="1082"/>
                  <a:pt x="942" y="1075"/>
                </a:cubicBezTo>
                <a:cubicBezTo>
                  <a:pt x="973" y="1044"/>
                  <a:pt x="851" y="740"/>
                  <a:pt x="608" y="467"/>
                </a:cubicBezTo>
                <a:cubicBezTo>
                  <a:pt x="366" y="198"/>
                  <a:pt x="148" y="0"/>
                  <a:pt x="59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" name="Google Shape;3967;p72">
            <a:extLst>
              <a:ext uri="{FF2B5EF4-FFF2-40B4-BE49-F238E27FC236}">
                <a16:creationId xmlns:a16="http://schemas.microsoft.com/office/drawing/2014/main" id="{DB768FFF-5992-4684-B8AD-052233263667}"/>
              </a:ext>
            </a:extLst>
          </p:cNvPr>
          <p:cNvSpPr/>
          <p:nvPr/>
        </p:nvSpPr>
        <p:spPr>
          <a:xfrm>
            <a:off x="5719206" y="4717005"/>
            <a:ext cx="16795" cy="8614"/>
          </a:xfrm>
          <a:custGeom>
            <a:avLst/>
            <a:gdLst/>
            <a:ahLst/>
            <a:cxnLst/>
            <a:rect l="l" t="t" r="r" b="b"/>
            <a:pathLst>
              <a:path w="1035" h="560" extrusionOk="0">
                <a:moveTo>
                  <a:pt x="929" y="1"/>
                </a:moveTo>
                <a:cubicBezTo>
                  <a:pt x="847" y="1"/>
                  <a:pt x="670" y="77"/>
                  <a:pt x="457" y="172"/>
                </a:cubicBezTo>
                <a:cubicBezTo>
                  <a:pt x="214" y="324"/>
                  <a:pt x="1" y="446"/>
                  <a:pt x="31" y="507"/>
                </a:cubicBezTo>
                <a:cubicBezTo>
                  <a:pt x="43" y="543"/>
                  <a:pt x="93" y="560"/>
                  <a:pt x="166" y="560"/>
                </a:cubicBezTo>
                <a:cubicBezTo>
                  <a:pt x="278" y="560"/>
                  <a:pt x="443" y="519"/>
                  <a:pt x="609" y="446"/>
                </a:cubicBezTo>
                <a:cubicBezTo>
                  <a:pt x="852" y="294"/>
                  <a:pt x="1034" y="81"/>
                  <a:pt x="974" y="20"/>
                </a:cubicBezTo>
                <a:cubicBezTo>
                  <a:pt x="967" y="7"/>
                  <a:pt x="952" y="1"/>
                  <a:pt x="929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4" name="Google Shape;3968;p72">
            <a:extLst>
              <a:ext uri="{FF2B5EF4-FFF2-40B4-BE49-F238E27FC236}">
                <a16:creationId xmlns:a16="http://schemas.microsoft.com/office/drawing/2014/main" id="{E0901FF8-DCE5-4AB7-ACDC-51260D4439CF}"/>
              </a:ext>
            </a:extLst>
          </p:cNvPr>
          <p:cNvSpPr/>
          <p:nvPr/>
        </p:nvSpPr>
        <p:spPr>
          <a:xfrm>
            <a:off x="5766556" y="4774568"/>
            <a:ext cx="25671" cy="5784"/>
          </a:xfrm>
          <a:custGeom>
            <a:avLst/>
            <a:gdLst/>
            <a:ahLst/>
            <a:cxnLst/>
            <a:rect l="l" t="t" r="r" b="b"/>
            <a:pathLst>
              <a:path w="1582" h="376" extrusionOk="0">
                <a:moveTo>
                  <a:pt x="1426" y="1"/>
                </a:moveTo>
                <a:cubicBezTo>
                  <a:pt x="1275" y="1"/>
                  <a:pt x="1030" y="39"/>
                  <a:pt x="761" y="78"/>
                </a:cubicBezTo>
                <a:cubicBezTo>
                  <a:pt x="366" y="139"/>
                  <a:pt x="1" y="199"/>
                  <a:pt x="1" y="260"/>
                </a:cubicBezTo>
                <a:cubicBezTo>
                  <a:pt x="1" y="326"/>
                  <a:pt x="190" y="376"/>
                  <a:pt x="467" y="376"/>
                </a:cubicBezTo>
                <a:cubicBezTo>
                  <a:pt x="574" y="376"/>
                  <a:pt x="694" y="368"/>
                  <a:pt x="822" y="351"/>
                </a:cubicBezTo>
                <a:cubicBezTo>
                  <a:pt x="1278" y="290"/>
                  <a:pt x="1582" y="108"/>
                  <a:pt x="1582" y="47"/>
                </a:cubicBezTo>
                <a:cubicBezTo>
                  <a:pt x="1570" y="14"/>
                  <a:pt x="1514" y="1"/>
                  <a:pt x="142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5" name="Google Shape;3969;p72">
            <a:extLst>
              <a:ext uri="{FF2B5EF4-FFF2-40B4-BE49-F238E27FC236}">
                <a16:creationId xmlns:a16="http://schemas.microsoft.com/office/drawing/2014/main" id="{24AE05A7-3EB3-4248-A93C-1A6C3B42787B}"/>
              </a:ext>
            </a:extLst>
          </p:cNvPr>
          <p:cNvSpPr/>
          <p:nvPr/>
        </p:nvSpPr>
        <p:spPr>
          <a:xfrm>
            <a:off x="5754239" y="4723097"/>
            <a:ext cx="27131" cy="8877"/>
          </a:xfrm>
          <a:custGeom>
            <a:avLst/>
            <a:gdLst/>
            <a:ahLst/>
            <a:cxnLst/>
            <a:rect l="l" t="t" r="r" b="b"/>
            <a:pathLst>
              <a:path w="1672" h="577" extrusionOk="0">
                <a:moveTo>
                  <a:pt x="1563" y="0"/>
                </a:moveTo>
                <a:cubicBezTo>
                  <a:pt x="1422" y="0"/>
                  <a:pt x="1125" y="82"/>
                  <a:pt x="790" y="202"/>
                </a:cubicBezTo>
                <a:cubicBezTo>
                  <a:pt x="365" y="323"/>
                  <a:pt x="0" y="445"/>
                  <a:pt x="0" y="536"/>
                </a:cubicBezTo>
                <a:cubicBezTo>
                  <a:pt x="13" y="561"/>
                  <a:pt x="83" y="576"/>
                  <a:pt x="195" y="576"/>
                </a:cubicBezTo>
                <a:cubicBezTo>
                  <a:pt x="353" y="576"/>
                  <a:pt x="597" y="547"/>
                  <a:pt x="882" y="475"/>
                </a:cubicBezTo>
                <a:cubicBezTo>
                  <a:pt x="1337" y="323"/>
                  <a:pt x="1672" y="80"/>
                  <a:pt x="1641" y="19"/>
                </a:cubicBezTo>
                <a:cubicBezTo>
                  <a:pt x="1628" y="6"/>
                  <a:pt x="1602" y="0"/>
                  <a:pt x="1563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" name="Google Shape;3970;p72">
            <a:extLst>
              <a:ext uri="{FF2B5EF4-FFF2-40B4-BE49-F238E27FC236}">
                <a16:creationId xmlns:a16="http://schemas.microsoft.com/office/drawing/2014/main" id="{9FC18DD4-A777-497B-8DA2-383280CB8873}"/>
              </a:ext>
            </a:extLst>
          </p:cNvPr>
          <p:cNvSpPr/>
          <p:nvPr/>
        </p:nvSpPr>
        <p:spPr>
          <a:xfrm>
            <a:off x="5765581" y="4848452"/>
            <a:ext cx="38977" cy="8045"/>
          </a:xfrm>
          <a:custGeom>
            <a:avLst/>
            <a:gdLst/>
            <a:ahLst/>
            <a:cxnLst/>
            <a:rect l="l" t="t" r="r" b="b"/>
            <a:pathLst>
              <a:path w="2402" h="523" extrusionOk="0">
                <a:moveTo>
                  <a:pt x="96" y="0"/>
                </a:moveTo>
                <a:cubicBezTo>
                  <a:pt x="59" y="0"/>
                  <a:pt x="36" y="5"/>
                  <a:pt x="31" y="16"/>
                </a:cubicBezTo>
                <a:cubicBezTo>
                  <a:pt x="0" y="108"/>
                  <a:pt x="517" y="320"/>
                  <a:pt x="1186" y="442"/>
                </a:cubicBezTo>
                <a:cubicBezTo>
                  <a:pt x="1496" y="498"/>
                  <a:pt x="1781" y="522"/>
                  <a:pt x="1997" y="522"/>
                </a:cubicBezTo>
                <a:cubicBezTo>
                  <a:pt x="2245" y="522"/>
                  <a:pt x="2401" y="491"/>
                  <a:pt x="2401" y="442"/>
                </a:cubicBezTo>
                <a:cubicBezTo>
                  <a:pt x="2401" y="381"/>
                  <a:pt x="1854" y="290"/>
                  <a:pt x="1216" y="168"/>
                </a:cubicBezTo>
                <a:cubicBezTo>
                  <a:pt x="697" y="94"/>
                  <a:pt x="259" y="0"/>
                  <a:pt x="96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" name="Google Shape;3971;p72">
            <a:extLst>
              <a:ext uri="{FF2B5EF4-FFF2-40B4-BE49-F238E27FC236}">
                <a16:creationId xmlns:a16="http://schemas.microsoft.com/office/drawing/2014/main" id="{46AC4E0E-989F-410E-A988-0497B3825EC6}"/>
              </a:ext>
            </a:extLst>
          </p:cNvPr>
          <p:cNvSpPr/>
          <p:nvPr/>
        </p:nvSpPr>
        <p:spPr>
          <a:xfrm>
            <a:off x="5759173" y="4908430"/>
            <a:ext cx="25168" cy="22244"/>
          </a:xfrm>
          <a:custGeom>
            <a:avLst/>
            <a:gdLst/>
            <a:ahLst/>
            <a:cxnLst/>
            <a:rect l="l" t="t" r="r" b="b"/>
            <a:pathLst>
              <a:path w="1551" h="1446" extrusionOk="0">
                <a:moveTo>
                  <a:pt x="82" y="0"/>
                </a:moveTo>
                <a:cubicBezTo>
                  <a:pt x="73" y="0"/>
                  <a:pt x="66" y="3"/>
                  <a:pt x="61" y="8"/>
                </a:cubicBezTo>
                <a:cubicBezTo>
                  <a:pt x="0" y="38"/>
                  <a:pt x="213" y="434"/>
                  <a:pt x="638" y="859"/>
                </a:cubicBezTo>
                <a:cubicBezTo>
                  <a:pt x="993" y="1214"/>
                  <a:pt x="1348" y="1446"/>
                  <a:pt x="1460" y="1446"/>
                </a:cubicBezTo>
                <a:cubicBezTo>
                  <a:pt x="1473" y="1446"/>
                  <a:pt x="1483" y="1443"/>
                  <a:pt x="1489" y="1437"/>
                </a:cubicBezTo>
                <a:cubicBezTo>
                  <a:pt x="1550" y="1376"/>
                  <a:pt x="1246" y="1042"/>
                  <a:pt x="821" y="646"/>
                </a:cubicBezTo>
                <a:cubicBezTo>
                  <a:pt x="460" y="285"/>
                  <a:pt x="175" y="0"/>
                  <a:pt x="82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" name="Google Shape;3972;p72">
            <a:extLst>
              <a:ext uri="{FF2B5EF4-FFF2-40B4-BE49-F238E27FC236}">
                <a16:creationId xmlns:a16="http://schemas.microsoft.com/office/drawing/2014/main" id="{353DF805-46A3-44A4-8F26-78BA357DB41C}"/>
              </a:ext>
            </a:extLst>
          </p:cNvPr>
          <p:cNvSpPr/>
          <p:nvPr/>
        </p:nvSpPr>
        <p:spPr>
          <a:xfrm>
            <a:off x="5594422" y="4662135"/>
            <a:ext cx="95706" cy="294583"/>
          </a:xfrm>
          <a:custGeom>
            <a:avLst/>
            <a:gdLst/>
            <a:ahLst/>
            <a:cxnLst/>
            <a:rect l="l" t="t" r="r" b="b"/>
            <a:pathLst>
              <a:path w="5898" h="19150" extrusionOk="0">
                <a:moveTo>
                  <a:pt x="5898" y="1"/>
                </a:moveTo>
                <a:cubicBezTo>
                  <a:pt x="5898" y="1"/>
                  <a:pt x="5837" y="31"/>
                  <a:pt x="5685" y="92"/>
                </a:cubicBezTo>
                <a:cubicBezTo>
                  <a:pt x="5502" y="183"/>
                  <a:pt x="5320" y="274"/>
                  <a:pt x="5138" y="365"/>
                </a:cubicBezTo>
                <a:cubicBezTo>
                  <a:pt x="4469" y="760"/>
                  <a:pt x="3861" y="1247"/>
                  <a:pt x="3314" y="1794"/>
                </a:cubicBezTo>
                <a:cubicBezTo>
                  <a:pt x="1521" y="3678"/>
                  <a:pt x="396" y="6080"/>
                  <a:pt x="122" y="8633"/>
                </a:cubicBezTo>
                <a:cubicBezTo>
                  <a:pt x="1" y="10062"/>
                  <a:pt x="62" y="11460"/>
                  <a:pt x="335" y="12858"/>
                </a:cubicBezTo>
                <a:cubicBezTo>
                  <a:pt x="548" y="13983"/>
                  <a:pt x="822" y="15077"/>
                  <a:pt x="1186" y="16171"/>
                </a:cubicBezTo>
                <a:cubicBezTo>
                  <a:pt x="1460" y="17113"/>
                  <a:pt x="1733" y="17843"/>
                  <a:pt x="1946" y="18360"/>
                </a:cubicBezTo>
                <a:cubicBezTo>
                  <a:pt x="2037" y="18633"/>
                  <a:pt x="2129" y="18876"/>
                  <a:pt x="2281" y="19150"/>
                </a:cubicBezTo>
                <a:cubicBezTo>
                  <a:pt x="2220" y="18846"/>
                  <a:pt x="2129" y="18572"/>
                  <a:pt x="2037" y="18329"/>
                </a:cubicBezTo>
                <a:cubicBezTo>
                  <a:pt x="1885" y="17812"/>
                  <a:pt x="1642" y="17053"/>
                  <a:pt x="1369" y="16110"/>
                </a:cubicBezTo>
                <a:cubicBezTo>
                  <a:pt x="1034" y="15016"/>
                  <a:pt x="791" y="13922"/>
                  <a:pt x="609" y="12797"/>
                </a:cubicBezTo>
                <a:cubicBezTo>
                  <a:pt x="366" y="11429"/>
                  <a:pt x="274" y="10062"/>
                  <a:pt x="426" y="8663"/>
                </a:cubicBezTo>
                <a:cubicBezTo>
                  <a:pt x="700" y="6171"/>
                  <a:pt x="1764" y="3800"/>
                  <a:pt x="3466" y="1946"/>
                </a:cubicBezTo>
                <a:cubicBezTo>
                  <a:pt x="4195" y="1186"/>
                  <a:pt x="5016" y="548"/>
                  <a:pt x="589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9" name="Google Shape;3973;p72">
            <a:extLst>
              <a:ext uri="{FF2B5EF4-FFF2-40B4-BE49-F238E27FC236}">
                <a16:creationId xmlns:a16="http://schemas.microsoft.com/office/drawing/2014/main" id="{4737EBAE-B25E-4643-9A65-E62615B2A173}"/>
              </a:ext>
            </a:extLst>
          </p:cNvPr>
          <p:cNvSpPr/>
          <p:nvPr/>
        </p:nvSpPr>
        <p:spPr>
          <a:xfrm>
            <a:off x="5686655" y="4663796"/>
            <a:ext cx="108525" cy="295259"/>
          </a:xfrm>
          <a:custGeom>
            <a:avLst/>
            <a:gdLst/>
            <a:ahLst/>
            <a:cxnLst/>
            <a:rect l="l" t="t" r="r" b="b"/>
            <a:pathLst>
              <a:path w="6688" h="19194" extrusionOk="0">
                <a:moveTo>
                  <a:pt x="44" y="1"/>
                </a:moveTo>
                <a:cubicBezTo>
                  <a:pt x="24" y="1"/>
                  <a:pt x="11" y="4"/>
                  <a:pt x="1" y="14"/>
                </a:cubicBezTo>
                <a:cubicBezTo>
                  <a:pt x="1" y="45"/>
                  <a:pt x="305" y="75"/>
                  <a:pt x="822" y="288"/>
                </a:cubicBezTo>
                <a:cubicBezTo>
                  <a:pt x="1551" y="622"/>
                  <a:pt x="2220" y="1048"/>
                  <a:pt x="2828" y="1564"/>
                </a:cubicBezTo>
                <a:cubicBezTo>
                  <a:pt x="3679" y="2355"/>
                  <a:pt x="4347" y="3327"/>
                  <a:pt x="4864" y="4391"/>
                </a:cubicBezTo>
                <a:cubicBezTo>
                  <a:pt x="5442" y="5698"/>
                  <a:pt x="5837" y="7066"/>
                  <a:pt x="6050" y="8495"/>
                </a:cubicBezTo>
                <a:cubicBezTo>
                  <a:pt x="6384" y="11078"/>
                  <a:pt x="6141" y="13723"/>
                  <a:pt x="5290" y="16215"/>
                </a:cubicBezTo>
                <a:cubicBezTo>
                  <a:pt x="4925" y="17218"/>
                  <a:pt x="4499" y="18221"/>
                  <a:pt x="4043" y="19194"/>
                </a:cubicBezTo>
                <a:cubicBezTo>
                  <a:pt x="4195" y="18951"/>
                  <a:pt x="4378" y="18707"/>
                  <a:pt x="4499" y="18434"/>
                </a:cubicBezTo>
                <a:cubicBezTo>
                  <a:pt x="4682" y="18130"/>
                  <a:pt x="4834" y="17826"/>
                  <a:pt x="4955" y="17522"/>
                </a:cubicBezTo>
                <a:cubicBezTo>
                  <a:pt x="5107" y="17157"/>
                  <a:pt x="5320" y="16732"/>
                  <a:pt x="5472" y="16245"/>
                </a:cubicBezTo>
                <a:cubicBezTo>
                  <a:pt x="6384" y="13753"/>
                  <a:pt x="6688" y="11078"/>
                  <a:pt x="6323" y="8434"/>
                </a:cubicBezTo>
                <a:cubicBezTo>
                  <a:pt x="6110" y="6975"/>
                  <a:pt x="5715" y="5577"/>
                  <a:pt x="5077" y="4270"/>
                </a:cubicBezTo>
                <a:cubicBezTo>
                  <a:pt x="4560" y="3175"/>
                  <a:pt x="3831" y="2203"/>
                  <a:pt x="2949" y="1382"/>
                </a:cubicBezTo>
                <a:cubicBezTo>
                  <a:pt x="2341" y="865"/>
                  <a:pt x="1642" y="470"/>
                  <a:pt x="882" y="197"/>
                </a:cubicBezTo>
                <a:cubicBezTo>
                  <a:pt x="670" y="105"/>
                  <a:pt x="457" y="45"/>
                  <a:pt x="244" y="14"/>
                </a:cubicBezTo>
                <a:cubicBezTo>
                  <a:pt x="143" y="14"/>
                  <a:pt x="82" y="1"/>
                  <a:pt x="44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0" name="Google Shape;3974;p72">
            <a:extLst>
              <a:ext uri="{FF2B5EF4-FFF2-40B4-BE49-F238E27FC236}">
                <a16:creationId xmlns:a16="http://schemas.microsoft.com/office/drawing/2014/main" id="{740A8CFD-FCCC-4A91-817F-42862E18FE72}"/>
              </a:ext>
            </a:extLst>
          </p:cNvPr>
          <p:cNvSpPr/>
          <p:nvPr/>
        </p:nvSpPr>
        <p:spPr>
          <a:xfrm>
            <a:off x="5576670" y="4949226"/>
            <a:ext cx="251077" cy="47241"/>
          </a:xfrm>
          <a:custGeom>
            <a:avLst/>
            <a:gdLst/>
            <a:ahLst/>
            <a:cxnLst/>
            <a:rect l="l" t="t" r="r" b="b"/>
            <a:pathLst>
              <a:path w="15473" h="3071" extrusionOk="0">
                <a:moveTo>
                  <a:pt x="1" y="0"/>
                </a:moveTo>
                <a:lnTo>
                  <a:pt x="1" y="3070"/>
                </a:lnTo>
                <a:lnTo>
                  <a:pt x="15472" y="3070"/>
                </a:lnTo>
                <a:lnTo>
                  <a:pt x="15381" y="0"/>
                </a:lnTo>
                <a:close/>
              </a:path>
            </a:pathLst>
          </a:custGeom>
          <a:solidFill>
            <a:srgbClr val="F5AA79"/>
          </a:solidFill>
          <a:ln w="9875" cap="flat" cmpd="sng">
            <a:solidFill>
              <a:srgbClr val="F5AA78"/>
            </a:solidFill>
            <a:prstDash val="solid"/>
            <a:miter lim="3039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1" name="Google Shape;3975;p72">
            <a:extLst>
              <a:ext uri="{FF2B5EF4-FFF2-40B4-BE49-F238E27FC236}">
                <a16:creationId xmlns:a16="http://schemas.microsoft.com/office/drawing/2014/main" id="{3B4A846C-DA8E-4BF1-90A5-8BEE2E58F86B}"/>
              </a:ext>
            </a:extLst>
          </p:cNvPr>
          <p:cNvSpPr/>
          <p:nvPr/>
        </p:nvSpPr>
        <p:spPr>
          <a:xfrm>
            <a:off x="5597878" y="4972607"/>
            <a:ext cx="211614" cy="144953"/>
          </a:xfrm>
          <a:custGeom>
            <a:avLst/>
            <a:gdLst/>
            <a:ahLst/>
            <a:cxnLst/>
            <a:rect l="l" t="t" r="r" b="b"/>
            <a:pathLst>
              <a:path w="13041" h="9423" extrusionOk="0">
                <a:moveTo>
                  <a:pt x="1" y="0"/>
                </a:moveTo>
                <a:lnTo>
                  <a:pt x="882" y="9423"/>
                </a:lnTo>
                <a:lnTo>
                  <a:pt x="12129" y="9423"/>
                </a:lnTo>
                <a:lnTo>
                  <a:pt x="13040" y="122"/>
                </a:lnTo>
                <a:lnTo>
                  <a:pt x="1" y="0"/>
                </a:lnTo>
                <a:close/>
              </a:path>
            </a:pathLst>
          </a:custGeom>
          <a:solidFill>
            <a:srgbClr val="F5AA79"/>
          </a:solidFill>
          <a:ln w="9875" cap="flat" cmpd="sng">
            <a:solidFill>
              <a:srgbClr val="F5AA78"/>
            </a:solidFill>
            <a:prstDash val="solid"/>
            <a:miter lim="3039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2" name="Google Shape;3976;p72">
            <a:extLst>
              <a:ext uri="{FF2B5EF4-FFF2-40B4-BE49-F238E27FC236}">
                <a16:creationId xmlns:a16="http://schemas.microsoft.com/office/drawing/2014/main" id="{35301763-7EC0-4D73-B9DA-CE72E72635A1}"/>
              </a:ext>
            </a:extLst>
          </p:cNvPr>
          <p:cNvSpPr/>
          <p:nvPr/>
        </p:nvSpPr>
        <p:spPr>
          <a:xfrm>
            <a:off x="5576670" y="4995051"/>
            <a:ext cx="251077" cy="4214"/>
          </a:xfrm>
          <a:custGeom>
            <a:avLst/>
            <a:gdLst/>
            <a:ahLst/>
            <a:cxnLst/>
            <a:rect l="l" t="t" r="r" b="b"/>
            <a:pathLst>
              <a:path w="15473" h="274" extrusionOk="0">
                <a:moveTo>
                  <a:pt x="7721" y="0"/>
                </a:moveTo>
                <a:cubicBezTo>
                  <a:pt x="3466" y="0"/>
                  <a:pt x="1" y="61"/>
                  <a:pt x="1" y="122"/>
                </a:cubicBezTo>
                <a:cubicBezTo>
                  <a:pt x="1" y="213"/>
                  <a:pt x="3466" y="274"/>
                  <a:pt x="7721" y="274"/>
                </a:cubicBezTo>
                <a:cubicBezTo>
                  <a:pt x="12007" y="274"/>
                  <a:pt x="15472" y="213"/>
                  <a:pt x="15472" y="122"/>
                </a:cubicBezTo>
                <a:cubicBezTo>
                  <a:pt x="15472" y="61"/>
                  <a:pt x="12007" y="0"/>
                  <a:pt x="7721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3" name="Google Shape;3977;p72">
            <a:extLst>
              <a:ext uri="{FF2B5EF4-FFF2-40B4-BE49-F238E27FC236}">
                <a16:creationId xmlns:a16="http://schemas.microsoft.com/office/drawing/2014/main" id="{ABD8A2BD-B4F9-4D17-8472-7629713586AA}"/>
              </a:ext>
            </a:extLst>
          </p:cNvPr>
          <p:cNvSpPr/>
          <p:nvPr/>
        </p:nvSpPr>
        <p:spPr>
          <a:xfrm>
            <a:off x="5609723" y="5026847"/>
            <a:ext cx="192855" cy="46303"/>
          </a:xfrm>
          <a:custGeom>
            <a:avLst/>
            <a:gdLst/>
            <a:ahLst/>
            <a:cxnLst/>
            <a:rect l="l" t="t" r="r" b="b"/>
            <a:pathLst>
              <a:path w="11885" h="3010" extrusionOk="0">
                <a:moveTo>
                  <a:pt x="7265" y="0"/>
                </a:moveTo>
                <a:lnTo>
                  <a:pt x="7174" y="61"/>
                </a:lnTo>
                <a:lnTo>
                  <a:pt x="5836" y="1246"/>
                </a:lnTo>
                <a:lnTo>
                  <a:pt x="4343" y="2538"/>
                </a:lnTo>
                <a:lnTo>
                  <a:pt x="4343" y="2538"/>
                </a:lnTo>
                <a:lnTo>
                  <a:pt x="1824" y="517"/>
                </a:lnTo>
                <a:lnTo>
                  <a:pt x="1763" y="426"/>
                </a:lnTo>
                <a:lnTo>
                  <a:pt x="1672" y="517"/>
                </a:lnTo>
                <a:lnTo>
                  <a:pt x="426" y="2189"/>
                </a:lnTo>
                <a:cubicBezTo>
                  <a:pt x="274" y="2401"/>
                  <a:pt x="122" y="2614"/>
                  <a:pt x="0" y="2857"/>
                </a:cubicBezTo>
                <a:cubicBezTo>
                  <a:pt x="182" y="2675"/>
                  <a:pt x="365" y="2493"/>
                  <a:pt x="517" y="2280"/>
                </a:cubicBezTo>
                <a:lnTo>
                  <a:pt x="1792" y="715"/>
                </a:lnTo>
                <a:lnTo>
                  <a:pt x="1792" y="715"/>
                </a:lnTo>
                <a:lnTo>
                  <a:pt x="4286" y="2827"/>
                </a:lnTo>
                <a:lnTo>
                  <a:pt x="4347" y="2888"/>
                </a:lnTo>
                <a:lnTo>
                  <a:pt x="4438" y="2827"/>
                </a:lnTo>
                <a:lnTo>
                  <a:pt x="6018" y="1429"/>
                </a:lnTo>
                <a:lnTo>
                  <a:pt x="7285" y="335"/>
                </a:lnTo>
                <a:lnTo>
                  <a:pt x="7285" y="335"/>
                </a:lnTo>
                <a:cubicBezTo>
                  <a:pt x="8321" y="1109"/>
                  <a:pt x="9325" y="1970"/>
                  <a:pt x="10213" y="2918"/>
                </a:cubicBezTo>
                <a:lnTo>
                  <a:pt x="10274" y="3009"/>
                </a:lnTo>
                <a:lnTo>
                  <a:pt x="10365" y="2918"/>
                </a:lnTo>
                <a:cubicBezTo>
                  <a:pt x="10791" y="2493"/>
                  <a:pt x="11186" y="2037"/>
                  <a:pt x="11550" y="1520"/>
                </a:cubicBezTo>
                <a:cubicBezTo>
                  <a:pt x="11672" y="1338"/>
                  <a:pt x="11794" y="1125"/>
                  <a:pt x="11885" y="942"/>
                </a:cubicBezTo>
                <a:lnTo>
                  <a:pt x="11885" y="942"/>
                </a:lnTo>
                <a:cubicBezTo>
                  <a:pt x="11391" y="1552"/>
                  <a:pt x="10870" y="2161"/>
                  <a:pt x="10295" y="2718"/>
                </a:cubicBezTo>
                <a:lnTo>
                  <a:pt x="10295" y="2718"/>
                </a:lnTo>
                <a:cubicBezTo>
                  <a:pt x="9402" y="1717"/>
                  <a:pt x="8422" y="831"/>
                  <a:pt x="7356" y="61"/>
                </a:cubicBezTo>
                <a:lnTo>
                  <a:pt x="7265" y="0"/>
                </a:ln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4" name="Google Shape;3978;p72">
            <a:extLst>
              <a:ext uri="{FF2B5EF4-FFF2-40B4-BE49-F238E27FC236}">
                <a16:creationId xmlns:a16="http://schemas.microsoft.com/office/drawing/2014/main" id="{C5AD2E54-C617-44B9-BFF5-9C616C22BAEF}"/>
              </a:ext>
            </a:extLst>
          </p:cNvPr>
          <p:cNvSpPr/>
          <p:nvPr/>
        </p:nvSpPr>
        <p:spPr>
          <a:xfrm>
            <a:off x="4961124" y="2746009"/>
            <a:ext cx="379316" cy="350069"/>
          </a:xfrm>
          <a:custGeom>
            <a:avLst/>
            <a:gdLst/>
            <a:ahLst/>
            <a:cxnLst/>
            <a:rect l="l" t="t" r="r" b="b"/>
            <a:pathLst>
              <a:path w="23376" h="22757" extrusionOk="0">
                <a:moveTo>
                  <a:pt x="18175" y="1"/>
                </a:moveTo>
                <a:cubicBezTo>
                  <a:pt x="17991" y="1"/>
                  <a:pt x="17805" y="70"/>
                  <a:pt x="17661" y="214"/>
                </a:cubicBezTo>
                <a:lnTo>
                  <a:pt x="305" y="16871"/>
                </a:lnTo>
                <a:cubicBezTo>
                  <a:pt x="1" y="17175"/>
                  <a:pt x="1" y="17661"/>
                  <a:pt x="305" y="17965"/>
                </a:cubicBezTo>
                <a:lnTo>
                  <a:pt x="274" y="17965"/>
                </a:lnTo>
                <a:lnTo>
                  <a:pt x="4651" y="22525"/>
                </a:lnTo>
                <a:cubicBezTo>
                  <a:pt x="4792" y="22681"/>
                  <a:pt x="4988" y="22757"/>
                  <a:pt x="5187" y="22757"/>
                </a:cubicBezTo>
                <a:cubicBezTo>
                  <a:pt x="5376" y="22757"/>
                  <a:pt x="5567" y="22688"/>
                  <a:pt x="5715" y="22555"/>
                </a:cubicBezTo>
                <a:lnTo>
                  <a:pt x="23102" y="5868"/>
                </a:lnTo>
                <a:cubicBezTo>
                  <a:pt x="23375" y="5564"/>
                  <a:pt x="23375" y="5078"/>
                  <a:pt x="23102" y="4804"/>
                </a:cubicBezTo>
                <a:lnTo>
                  <a:pt x="18725" y="245"/>
                </a:lnTo>
                <a:cubicBezTo>
                  <a:pt x="18581" y="85"/>
                  <a:pt x="18379" y="1"/>
                  <a:pt x="18175" y="1"/>
                </a:cubicBez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" name="Google Shape;3979;p72">
            <a:extLst>
              <a:ext uri="{FF2B5EF4-FFF2-40B4-BE49-F238E27FC236}">
                <a16:creationId xmlns:a16="http://schemas.microsoft.com/office/drawing/2014/main" id="{5549612C-E96C-4E9D-BB8F-90E987D2FE31}"/>
              </a:ext>
            </a:extLst>
          </p:cNvPr>
          <p:cNvSpPr/>
          <p:nvPr/>
        </p:nvSpPr>
        <p:spPr>
          <a:xfrm>
            <a:off x="4961124" y="2745331"/>
            <a:ext cx="380291" cy="351315"/>
          </a:xfrm>
          <a:custGeom>
            <a:avLst/>
            <a:gdLst/>
            <a:ahLst/>
            <a:cxnLst/>
            <a:rect l="l" t="t" r="r" b="b"/>
            <a:pathLst>
              <a:path w="23436" h="22838" extrusionOk="0">
                <a:moveTo>
                  <a:pt x="18160" y="1"/>
                </a:moveTo>
                <a:cubicBezTo>
                  <a:pt x="17995" y="1"/>
                  <a:pt x="17833" y="48"/>
                  <a:pt x="17691" y="137"/>
                </a:cubicBezTo>
                <a:cubicBezTo>
                  <a:pt x="17509" y="319"/>
                  <a:pt x="17296" y="501"/>
                  <a:pt x="17114" y="684"/>
                </a:cubicBezTo>
                <a:lnTo>
                  <a:pt x="15989" y="1778"/>
                </a:lnTo>
                <a:lnTo>
                  <a:pt x="13831" y="3845"/>
                </a:lnTo>
                <a:lnTo>
                  <a:pt x="6323" y="11079"/>
                </a:lnTo>
                <a:lnTo>
                  <a:pt x="1277" y="15973"/>
                </a:lnTo>
                <a:lnTo>
                  <a:pt x="487" y="16733"/>
                </a:lnTo>
                <a:cubicBezTo>
                  <a:pt x="366" y="16824"/>
                  <a:pt x="274" y="16915"/>
                  <a:pt x="183" y="17037"/>
                </a:cubicBezTo>
                <a:cubicBezTo>
                  <a:pt x="1" y="17280"/>
                  <a:pt x="1" y="17614"/>
                  <a:pt x="183" y="17857"/>
                </a:cubicBezTo>
                <a:cubicBezTo>
                  <a:pt x="92" y="17736"/>
                  <a:pt x="62" y="17553"/>
                  <a:pt x="92" y="17401"/>
                </a:cubicBezTo>
                <a:cubicBezTo>
                  <a:pt x="92" y="17280"/>
                  <a:pt x="153" y="17158"/>
                  <a:pt x="214" y="17067"/>
                </a:cubicBezTo>
                <a:cubicBezTo>
                  <a:pt x="305" y="16945"/>
                  <a:pt x="396" y="16854"/>
                  <a:pt x="517" y="16763"/>
                </a:cubicBezTo>
                <a:lnTo>
                  <a:pt x="1308" y="16003"/>
                </a:lnTo>
                <a:lnTo>
                  <a:pt x="6384" y="11140"/>
                </a:lnTo>
                <a:lnTo>
                  <a:pt x="13922" y="3936"/>
                </a:lnTo>
                <a:lnTo>
                  <a:pt x="16050" y="1839"/>
                </a:lnTo>
                <a:cubicBezTo>
                  <a:pt x="16414" y="1474"/>
                  <a:pt x="16810" y="1140"/>
                  <a:pt x="17174" y="775"/>
                </a:cubicBezTo>
                <a:cubicBezTo>
                  <a:pt x="17387" y="593"/>
                  <a:pt x="17569" y="380"/>
                  <a:pt x="17752" y="228"/>
                </a:cubicBezTo>
                <a:cubicBezTo>
                  <a:pt x="17876" y="139"/>
                  <a:pt x="18010" y="92"/>
                  <a:pt x="18149" y="92"/>
                </a:cubicBezTo>
                <a:cubicBezTo>
                  <a:pt x="18248" y="92"/>
                  <a:pt x="18349" y="116"/>
                  <a:pt x="18451" y="167"/>
                </a:cubicBezTo>
                <a:cubicBezTo>
                  <a:pt x="18542" y="198"/>
                  <a:pt x="18664" y="289"/>
                  <a:pt x="18725" y="380"/>
                </a:cubicBezTo>
                <a:lnTo>
                  <a:pt x="19028" y="684"/>
                </a:lnTo>
                <a:cubicBezTo>
                  <a:pt x="19211" y="897"/>
                  <a:pt x="19393" y="1079"/>
                  <a:pt x="19576" y="1261"/>
                </a:cubicBezTo>
                <a:lnTo>
                  <a:pt x="20731" y="2447"/>
                </a:lnTo>
                <a:lnTo>
                  <a:pt x="23041" y="4878"/>
                </a:lnTo>
                <a:cubicBezTo>
                  <a:pt x="23223" y="5061"/>
                  <a:pt x="23284" y="5334"/>
                  <a:pt x="23193" y="5608"/>
                </a:cubicBezTo>
                <a:cubicBezTo>
                  <a:pt x="23162" y="5730"/>
                  <a:pt x="23071" y="5821"/>
                  <a:pt x="22980" y="5912"/>
                </a:cubicBezTo>
                <a:lnTo>
                  <a:pt x="22676" y="6216"/>
                </a:lnTo>
                <a:lnTo>
                  <a:pt x="21491" y="7340"/>
                </a:lnTo>
                <a:lnTo>
                  <a:pt x="19150" y="9590"/>
                </a:lnTo>
                <a:lnTo>
                  <a:pt x="14712" y="13845"/>
                </a:lnTo>
                <a:lnTo>
                  <a:pt x="7205" y="21079"/>
                </a:lnTo>
                <a:lnTo>
                  <a:pt x="5685" y="22538"/>
                </a:lnTo>
                <a:cubicBezTo>
                  <a:pt x="5543" y="22662"/>
                  <a:pt x="5370" y="22724"/>
                  <a:pt x="5196" y="22724"/>
                </a:cubicBezTo>
                <a:cubicBezTo>
                  <a:pt x="5072" y="22724"/>
                  <a:pt x="4948" y="22693"/>
                  <a:pt x="4834" y="22629"/>
                </a:cubicBezTo>
                <a:cubicBezTo>
                  <a:pt x="4712" y="22538"/>
                  <a:pt x="4591" y="22417"/>
                  <a:pt x="4499" y="22325"/>
                </a:cubicBezTo>
                <a:cubicBezTo>
                  <a:pt x="4408" y="22204"/>
                  <a:pt x="4287" y="22082"/>
                  <a:pt x="4195" y="21991"/>
                </a:cubicBezTo>
                <a:cubicBezTo>
                  <a:pt x="3375" y="21140"/>
                  <a:pt x="2676" y="20411"/>
                  <a:pt x="2098" y="19833"/>
                </a:cubicBezTo>
                <a:lnTo>
                  <a:pt x="761" y="18465"/>
                </a:lnTo>
                <a:lnTo>
                  <a:pt x="426" y="18100"/>
                </a:lnTo>
                <a:cubicBezTo>
                  <a:pt x="335" y="18009"/>
                  <a:pt x="274" y="17979"/>
                  <a:pt x="274" y="17979"/>
                </a:cubicBezTo>
                <a:lnTo>
                  <a:pt x="274" y="17979"/>
                </a:lnTo>
                <a:lnTo>
                  <a:pt x="396" y="18100"/>
                </a:lnTo>
                <a:lnTo>
                  <a:pt x="730" y="18496"/>
                </a:lnTo>
                <a:lnTo>
                  <a:pt x="2068" y="19894"/>
                </a:lnTo>
                <a:lnTo>
                  <a:pt x="4135" y="22082"/>
                </a:lnTo>
                <a:lnTo>
                  <a:pt x="4469" y="22386"/>
                </a:lnTo>
                <a:cubicBezTo>
                  <a:pt x="4560" y="22508"/>
                  <a:pt x="4682" y="22629"/>
                  <a:pt x="4803" y="22721"/>
                </a:cubicBezTo>
                <a:cubicBezTo>
                  <a:pt x="4934" y="22799"/>
                  <a:pt x="5081" y="22838"/>
                  <a:pt x="5225" y="22838"/>
                </a:cubicBezTo>
                <a:cubicBezTo>
                  <a:pt x="5418" y="22838"/>
                  <a:pt x="5607" y="22768"/>
                  <a:pt x="5746" y="22629"/>
                </a:cubicBezTo>
                <a:lnTo>
                  <a:pt x="7265" y="21170"/>
                </a:lnTo>
                <a:lnTo>
                  <a:pt x="14803" y="13936"/>
                </a:lnTo>
                <a:lnTo>
                  <a:pt x="19241" y="9711"/>
                </a:lnTo>
                <a:lnTo>
                  <a:pt x="21582" y="7462"/>
                </a:lnTo>
                <a:lnTo>
                  <a:pt x="22798" y="6307"/>
                </a:lnTo>
                <a:lnTo>
                  <a:pt x="23102" y="6033"/>
                </a:lnTo>
                <a:cubicBezTo>
                  <a:pt x="23193" y="5912"/>
                  <a:pt x="23284" y="5790"/>
                  <a:pt x="23345" y="5638"/>
                </a:cubicBezTo>
                <a:cubicBezTo>
                  <a:pt x="23436" y="5334"/>
                  <a:pt x="23375" y="5030"/>
                  <a:pt x="23162" y="4787"/>
                </a:cubicBezTo>
                <a:lnTo>
                  <a:pt x="20822" y="2386"/>
                </a:lnTo>
                <a:cubicBezTo>
                  <a:pt x="20457" y="1991"/>
                  <a:pt x="20062" y="1596"/>
                  <a:pt x="19697" y="1201"/>
                </a:cubicBezTo>
                <a:cubicBezTo>
                  <a:pt x="19515" y="988"/>
                  <a:pt x="19302" y="805"/>
                  <a:pt x="19120" y="623"/>
                </a:cubicBezTo>
                <a:lnTo>
                  <a:pt x="18846" y="319"/>
                </a:lnTo>
                <a:cubicBezTo>
                  <a:pt x="18755" y="198"/>
                  <a:pt x="18633" y="106"/>
                  <a:pt x="18512" y="76"/>
                </a:cubicBezTo>
                <a:cubicBezTo>
                  <a:pt x="18398" y="25"/>
                  <a:pt x="18278" y="1"/>
                  <a:pt x="1816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" name="Google Shape;3980;p72">
            <a:extLst>
              <a:ext uri="{FF2B5EF4-FFF2-40B4-BE49-F238E27FC236}">
                <a16:creationId xmlns:a16="http://schemas.microsoft.com/office/drawing/2014/main" id="{9251BF38-2C87-4C0B-B23C-5A3672399A9D}"/>
              </a:ext>
            </a:extLst>
          </p:cNvPr>
          <p:cNvSpPr/>
          <p:nvPr/>
        </p:nvSpPr>
        <p:spPr>
          <a:xfrm>
            <a:off x="5201327" y="2758176"/>
            <a:ext cx="123810" cy="118309"/>
          </a:xfrm>
          <a:custGeom>
            <a:avLst/>
            <a:gdLst/>
            <a:ahLst/>
            <a:cxnLst/>
            <a:rect l="l" t="t" r="r" b="b"/>
            <a:pathLst>
              <a:path w="7630" h="7691" extrusionOk="0">
                <a:moveTo>
                  <a:pt x="3162" y="1"/>
                </a:moveTo>
                <a:lnTo>
                  <a:pt x="0" y="3071"/>
                </a:lnTo>
                <a:lnTo>
                  <a:pt x="4469" y="7691"/>
                </a:lnTo>
                <a:lnTo>
                  <a:pt x="7630" y="4621"/>
                </a:lnTo>
                <a:lnTo>
                  <a:pt x="3162" y="1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7" name="Google Shape;3981;p72">
            <a:extLst>
              <a:ext uri="{FF2B5EF4-FFF2-40B4-BE49-F238E27FC236}">
                <a16:creationId xmlns:a16="http://schemas.microsoft.com/office/drawing/2014/main" id="{0AF5B947-C69F-4203-A9CF-CF719F5EBC5E}"/>
              </a:ext>
            </a:extLst>
          </p:cNvPr>
          <p:cNvSpPr/>
          <p:nvPr/>
        </p:nvSpPr>
        <p:spPr>
          <a:xfrm>
            <a:off x="5034614" y="2912005"/>
            <a:ext cx="123827" cy="117848"/>
          </a:xfrm>
          <a:custGeom>
            <a:avLst/>
            <a:gdLst/>
            <a:ahLst/>
            <a:cxnLst/>
            <a:rect l="l" t="t" r="r" b="b"/>
            <a:pathLst>
              <a:path w="7631" h="7661" extrusionOk="0">
                <a:moveTo>
                  <a:pt x="3162" y="1"/>
                </a:moveTo>
                <a:lnTo>
                  <a:pt x="1" y="3071"/>
                </a:lnTo>
                <a:lnTo>
                  <a:pt x="4499" y="7661"/>
                </a:lnTo>
                <a:lnTo>
                  <a:pt x="7630" y="4591"/>
                </a:lnTo>
                <a:lnTo>
                  <a:pt x="3162" y="1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8" name="Google Shape;3982;p72">
            <a:extLst>
              <a:ext uri="{FF2B5EF4-FFF2-40B4-BE49-F238E27FC236}">
                <a16:creationId xmlns:a16="http://schemas.microsoft.com/office/drawing/2014/main" id="{F8CA8841-8E10-4360-93F3-5CE5F237DE2E}"/>
              </a:ext>
            </a:extLst>
          </p:cNvPr>
          <p:cNvSpPr/>
          <p:nvPr/>
        </p:nvSpPr>
        <p:spPr>
          <a:xfrm>
            <a:off x="5090352" y="2860580"/>
            <a:ext cx="123810" cy="118309"/>
          </a:xfrm>
          <a:custGeom>
            <a:avLst/>
            <a:gdLst/>
            <a:ahLst/>
            <a:cxnLst/>
            <a:rect l="l" t="t" r="r" b="b"/>
            <a:pathLst>
              <a:path w="7630" h="7691" extrusionOk="0">
                <a:moveTo>
                  <a:pt x="3162" y="0"/>
                </a:moveTo>
                <a:lnTo>
                  <a:pt x="0" y="3070"/>
                </a:lnTo>
                <a:lnTo>
                  <a:pt x="4469" y="7691"/>
                </a:lnTo>
                <a:lnTo>
                  <a:pt x="7630" y="4621"/>
                </a:lnTo>
                <a:lnTo>
                  <a:pt x="3162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9" name="Google Shape;3983;p72">
            <a:extLst>
              <a:ext uri="{FF2B5EF4-FFF2-40B4-BE49-F238E27FC236}">
                <a16:creationId xmlns:a16="http://schemas.microsoft.com/office/drawing/2014/main" id="{C3385645-A1F4-4F9E-B99A-758A7C523D9A}"/>
              </a:ext>
            </a:extLst>
          </p:cNvPr>
          <p:cNvSpPr/>
          <p:nvPr/>
        </p:nvSpPr>
        <p:spPr>
          <a:xfrm>
            <a:off x="5146091" y="2809616"/>
            <a:ext cx="123810" cy="117848"/>
          </a:xfrm>
          <a:custGeom>
            <a:avLst/>
            <a:gdLst/>
            <a:ahLst/>
            <a:cxnLst/>
            <a:rect l="l" t="t" r="r" b="b"/>
            <a:pathLst>
              <a:path w="7630" h="7661" extrusionOk="0">
                <a:moveTo>
                  <a:pt x="3161" y="0"/>
                </a:moveTo>
                <a:lnTo>
                  <a:pt x="0" y="3070"/>
                </a:lnTo>
                <a:lnTo>
                  <a:pt x="4468" y="7660"/>
                </a:lnTo>
                <a:lnTo>
                  <a:pt x="7629" y="4590"/>
                </a:lnTo>
                <a:lnTo>
                  <a:pt x="3161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0" name="Google Shape;3984;p72">
            <a:extLst>
              <a:ext uri="{FF2B5EF4-FFF2-40B4-BE49-F238E27FC236}">
                <a16:creationId xmlns:a16="http://schemas.microsoft.com/office/drawing/2014/main" id="{4FB6A052-06BF-4E4C-8EF6-6B3D1A15927B}"/>
              </a:ext>
            </a:extLst>
          </p:cNvPr>
          <p:cNvSpPr/>
          <p:nvPr/>
        </p:nvSpPr>
        <p:spPr>
          <a:xfrm>
            <a:off x="5201327" y="2758176"/>
            <a:ext cx="123810" cy="118310"/>
          </a:xfrm>
          <a:custGeom>
            <a:avLst/>
            <a:gdLst/>
            <a:ahLst/>
            <a:cxnLst/>
            <a:rect l="l" t="t" r="r" b="b"/>
            <a:pathLst>
              <a:path w="7630" h="7691" extrusionOk="0">
                <a:moveTo>
                  <a:pt x="3162" y="1"/>
                </a:moveTo>
                <a:lnTo>
                  <a:pt x="0" y="3071"/>
                </a:lnTo>
                <a:lnTo>
                  <a:pt x="4469" y="7691"/>
                </a:lnTo>
                <a:lnTo>
                  <a:pt x="7630" y="4621"/>
                </a:lnTo>
                <a:lnTo>
                  <a:pt x="3162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1" name="Google Shape;3985;p72">
            <a:extLst>
              <a:ext uri="{FF2B5EF4-FFF2-40B4-BE49-F238E27FC236}">
                <a16:creationId xmlns:a16="http://schemas.microsoft.com/office/drawing/2014/main" id="{609337D3-C323-4908-B21A-FA4530CD3953}"/>
              </a:ext>
            </a:extLst>
          </p:cNvPr>
          <p:cNvSpPr/>
          <p:nvPr/>
        </p:nvSpPr>
        <p:spPr>
          <a:xfrm>
            <a:off x="5034614" y="2912005"/>
            <a:ext cx="123827" cy="117848"/>
          </a:xfrm>
          <a:custGeom>
            <a:avLst/>
            <a:gdLst/>
            <a:ahLst/>
            <a:cxnLst/>
            <a:rect l="l" t="t" r="r" b="b"/>
            <a:pathLst>
              <a:path w="7631" h="7661" extrusionOk="0">
                <a:moveTo>
                  <a:pt x="3162" y="1"/>
                </a:moveTo>
                <a:lnTo>
                  <a:pt x="1" y="3071"/>
                </a:lnTo>
                <a:lnTo>
                  <a:pt x="4499" y="7661"/>
                </a:lnTo>
                <a:lnTo>
                  <a:pt x="7630" y="4591"/>
                </a:lnTo>
                <a:lnTo>
                  <a:pt x="3162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" name="Google Shape;3986;p72">
            <a:extLst>
              <a:ext uri="{FF2B5EF4-FFF2-40B4-BE49-F238E27FC236}">
                <a16:creationId xmlns:a16="http://schemas.microsoft.com/office/drawing/2014/main" id="{1059F354-B359-49ED-838D-823D1A513652}"/>
              </a:ext>
            </a:extLst>
          </p:cNvPr>
          <p:cNvSpPr/>
          <p:nvPr/>
        </p:nvSpPr>
        <p:spPr>
          <a:xfrm>
            <a:off x="5090352" y="2860580"/>
            <a:ext cx="123810" cy="118310"/>
          </a:xfrm>
          <a:custGeom>
            <a:avLst/>
            <a:gdLst/>
            <a:ahLst/>
            <a:cxnLst/>
            <a:rect l="l" t="t" r="r" b="b"/>
            <a:pathLst>
              <a:path w="7630" h="7691" extrusionOk="0">
                <a:moveTo>
                  <a:pt x="3162" y="0"/>
                </a:moveTo>
                <a:lnTo>
                  <a:pt x="0" y="3070"/>
                </a:lnTo>
                <a:lnTo>
                  <a:pt x="4469" y="7691"/>
                </a:lnTo>
                <a:lnTo>
                  <a:pt x="7630" y="4621"/>
                </a:lnTo>
                <a:lnTo>
                  <a:pt x="316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3" name="Google Shape;3987;p72">
            <a:extLst>
              <a:ext uri="{FF2B5EF4-FFF2-40B4-BE49-F238E27FC236}">
                <a16:creationId xmlns:a16="http://schemas.microsoft.com/office/drawing/2014/main" id="{9DAF6AC2-E2CD-4EC9-BFF7-0FC8A43BD4DF}"/>
              </a:ext>
            </a:extLst>
          </p:cNvPr>
          <p:cNvSpPr/>
          <p:nvPr/>
        </p:nvSpPr>
        <p:spPr>
          <a:xfrm>
            <a:off x="5146091" y="2809616"/>
            <a:ext cx="123810" cy="117848"/>
          </a:xfrm>
          <a:custGeom>
            <a:avLst/>
            <a:gdLst/>
            <a:ahLst/>
            <a:cxnLst/>
            <a:rect l="l" t="t" r="r" b="b"/>
            <a:pathLst>
              <a:path w="7630" h="7661" extrusionOk="0">
                <a:moveTo>
                  <a:pt x="3161" y="0"/>
                </a:moveTo>
                <a:lnTo>
                  <a:pt x="0" y="3070"/>
                </a:lnTo>
                <a:lnTo>
                  <a:pt x="4468" y="7660"/>
                </a:lnTo>
                <a:lnTo>
                  <a:pt x="7629" y="4590"/>
                </a:lnTo>
                <a:lnTo>
                  <a:pt x="316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4" name="Google Shape;3988;p72">
            <a:extLst>
              <a:ext uri="{FF2B5EF4-FFF2-40B4-BE49-F238E27FC236}">
                <a16:creationId xmlns:a16="http://schemas.microsoft.com/office/drawing/2014/main" id="{7CEC8505-5E8B-4CA5-B14A-A37A4A0F55DA}"/>
              </a:ext>
            </a:extLst>
          </p:cNvPr>
          <p:cNvSpPr/>
          <p:nvPr/>
        </p:nvSpPr>
        <p:spPr>
          <a:xfrm>
            <a:off x="4967046" y="2816369"/>
            <a:ext cx="414317" cy="284815"/>
          </a:xfrm>
          <a:custGeom>
            <a:avLst/>
            <a:gdLst/>
            <a:ahLst/>
            <a:cxnLst/>
            <a:rect l="l" t="t" r="r" b="b"/>
            <a:pathLst>
              <a:path w="25533" h="18515" extrusionOk="0">
                <a:moveTo>
                  <a:pt x="21590" y="1"/>
                </a:moveTo>
                <a:cubicBezTo>
                  <a:pt x="21477" y="1"/>
                  <a:pt x="21361" y="26"/>
                  <a:pt x="21247" y="78"/>
                </a:cubicBezTo>
                <a:lnTo>
                  <a:pt x="487" y="11568"/>
                </a:lnTo>
                <a:cubicBezTo>
                  <a:pt x="122" y="11780"/>
                  <a:pt x="1" y="12236"/>
                  <a:pt x="213" y="12601"/>
                </a:cubicBezTo>
                <a:lnTo>
                  <a:pt x="3253" y="18103"/>
                </a:lnTo>
                <a:cubicBezTo>
                  <a:pt x="3404" y="18362"/>
                  <a:pt x="3664" y="18514"/>
                  <a:pt x="3932" y="18514"/>
                </a:cubicBezTo>
                <a:cubicBezTo>
                  <a:pt x="4041" y="18514"/>
                  <a:pt x="4151" y="18489"/>
                  <a:pt x="4256" y="18437"/>
                </a:cubicBezTo>
                <a:lnTo>
                  <a:pt x="25047" y="6947"/>
                </a:lnTo>
                <a:cubicBezTo>
                  <a:pt x="25411" y="6735"/>
                  <a:pt x="25533" y="6279"/>
                  <a:pt x="25320" y="5914"/>
                </a:cubicBezTo>
                <a:lnTo>
                  <a:pt x="22281" y="412"/>
                </a:lnTo>
                <a:cubicBezTo>
                  <a:pt x="22129" y="153"/>
                  <a:pt x="21870" y="1"/>
                  <a:pt x="21590" y="1"/>
                </a:cubicBez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" name="Google Shape;3989;p72">
            <a:extLst>
              <a:ext uri="{FF2B5EF4-FFF2-40B4-BE49-F238E27FC236}">
                <a16:creationId xmlns:a16="http://schemas.microsoft.com/office/drawing/2014/main" id="{A49A55E4-0314-4563-A453-1D133190B3FC}"/>
              </a:ext>
            </a:extLst>
          </p:cNvPr>
          <p:cNvSpPr/>
          <p:nvPr/>
        </p:nvSpPr>
        <p:spPr>
          <a:xfrm>
            <a:off x="4968522" y="2815139"/>
            <a:ext cx="412841" cy="286600"/>
          </a:xfrm>
          <a:custGeom>
            <a:avLst/>
            <a:gdLst/>
            <a:ahLst/>
            <a:cxnLst/>
            <a:rect l="l" t="t" r="r" b="b"/>
            <a:pathLst>
              <a:path w="25442" h="18631" extrusionOk="0">
                <a:moveTo>
                  <a:pt x="61" y="12043"/>
                </a:moveTo>
                <a:cubicBezTo>
                  <a:pt x="1" y="12195"/>
                  <a:pt x="1" y="12377"/>
                  <a:pt x="61" y="12529"/>
                </a:cubicBezTo>
                <a:cubicBezTo>
                  <a:pt x="31" y="12377"/>
                  <a:pt x="31" y="12195"/>
                  <a:pt x="61" y="12043"/>
                </a:cubicBezTo>
                <a:close/>
                <a:moveTo>
                  <a:pt x="61" y="12529"/>
                </a:moveTo>
                <a:cubicBezTo>
                  <a:pt x="61" y="12590"/>
                  <a:pt x="92" y="12620"/>
                  <a:pt x="122" y="12681"/>
                </a:cubicBezTo>
                <a:cubicBezTo>
                  <a:pt x="92" y="12620"/>
                  <a:pt x="92" y="12590"/>
                  <a:pt x="61" y="12529"/>
                </a:cubicBezTo>
                <a:close/>
                <a:moveTo>
                  <a:pt x="122" y="12681"/>
                </a:moveTo>
                <a:cubicBezTo>
                  <a:pt x="122" y="12681"/>
                  <a:pt x="153" y="12742"/>
                  <a:pt x="213" y="12833"/>
                </a:cubicBezTo>
                <a:lnTo>
                  <a:pt x="122" y="12681"/>
                </a:lnTo>
                <a:close/>
                <a:moveTo>
                  <a:pt x="21563" y="1"/>
                </a:moveTo>
                <a:cubicBezTo>
                  <a:pt x="21487" y="1"/>
                  <a:pt x="21412" y="12"/>
                  <a:pt x="21338" y="36"/>
                </a:cubicBezTo>
                <a:cubicBezTo>
                  <a:pt x="21217" y="67"/>
                  <a:pt x="21065" y="128"/>
                  <a:pt x="20943" y="188"/>
                </a:cubicBezTo>
                <a:lnTo>
                  <a:pt x="20609" y="401"/>
                </a:lnTo>
                <a:lnTo>
                  <a:pt x="19272" y="1161"/>
                </a:lnTo>
                <a:lnTo>
                  <a:pt x="16658" y="2590"/>
                </a:lnTo>
                <a:lnTo>
                  <a:pt x="7660" y="7575"/>
                </a:lnTo>
                <a:lnTo>
                  <a:pt x="1581" y="10979"/>
                </a:lnTo>
                <a:lnTo>
                  <a:pt x="639" y="11496"/>
                </a:lnTo>
                <a:cubicBezTo>
                  <a:pt x="487" y="11556"/>
                  <a:pt x="365" y="11648"/>
                  <a:pt x="244" y="11739"/>
                </a:cubicBezTo>
                <a:cubicBezTo>
                  <a:pt x="153" y="11830"/>
                  <a:pt x="92" y="11921"/>
                  <a:pt x="61" y="12043"/>
                </a:cubicBezTo>
                <a:cubicBezTo>
                  <a:pt x="122" y="11952"/>
                  <a:pt x="183" y="11830"/>
                  <a:pt x="274" y="11769"/>
                </a:cubicBezTo>
                <a:cubicBezTo>
                  <a:pt x="396" y="11678"/>
                  <a:pt x="517" y="11587"/>
                  <a:pt x="639" y="11556"/>
                </a:cubicBezTo>
                <a:lnTo>
                  <a:pt x="1581" y="11009"/>
                </a:lnTo>
                <a:lnTo>
                  <a:pt x="7660" y="7666"/>
                </a:lnTo>
                <a:lnTo>
                  <a:pt x="16718" y="2711"/>
                </a:lnTo>
                <a:lnTo>
                  <a:pt x="19332" y="1283"/>
                </a:lnTo>
                <a:lnTo>
                  <a:pt x="20670" y="523"/>
                </a:lnTo>
                <a:lnTo>
                  <a:pt x="21004" y="340"/>
                </a:lnTo>
                <a:cubicBezTo>
                  <a:pt x="21126" y="280"/>
                  <a:pt x="21247" y="219"/>
                  <a:pt x="21369" y="158"/>
                </a:cubicBezTo>
                <a:cubicBezTo>
                  <a:pt x="21422" y="143"/>
                  <a:pt x="21479" y="135"/>
                  <a:pt x="21537" y="135"/>
                </a:cubicBezTo>
                <a:cubicBezTo>
                  <a:pt x="21711" y="135"/>
                  <a:pt x="21893" y="204"/>
                  <a:pt x="22007" y="340"/>
                </a:cubicBezTo>
                <a:cubicBezTo>
                  <a:pt x="22098" y="432"/>
                  <a:pt x="22159" y="553"/>
                  <a:pt x="22220" y="675"/>
                </a:cubicBezTo>
                <a:lnTo>
                  <a:pt x="22402" y="1009"/>
                </a:lnTo>
                <a:lnTo>
                  <a:pt x="22797" y="1708"/>
                </a:lnTo>
                <a:lnTo>
                  <a:pt x="23588" y="3137"/>
                </a:lnTo>
                <a:lnTo>
                  <a:pt x="25168" y="6024"/>
                </a:lnTo>
                <a:cubicBezTo>
                  <a:pt x="25320" y="6237"/>
                  <a:pt x="25320" y="6541"/>
                  <a:pt x="25168" y="6754"/>
                </a:cubicBezTo>
                <a:cubicBezTo>
                  <a:pt x="25108" y="6845"/>
                  <a:pt x="25016" y="6936"/>
                  <a:pt x="24895" y="6997"/>
                </a:cubicBezTo>
                <a:lnTo>
                  <a:pt x="24500" y="7210"/>
                </a:lnTo>
                <a:lnTo>
                  <a:pt x="23071" y="8000"/>
                </a:lnTo>
                <a:lnTo>
                  <a:pt x="20275" y="9550"/>
                </a:lnTo>
                <a:lnTo>
                  <a:pt x="14955" y="12499"/>
                </a:lnTo>
                <a:lnTo>
                  <a:pt x="5928" y="17484"/>
                </a:lnTo>
                <a:cubicBezTo>
                  <a:pt x="5290" y="17848"/>
                  <a:pt x="4682" y="18183"/>
                  <a:pt x="4104" y="18487"/>
                </a:cubicBezTo>
                <a:cubicBezTo>
                  <a:pt x="4013" y="18523"/>
                  <a:pt x="3920" y="18540"/>
                  <a:pt x="3829" y="18540"/>
                </a:cubicBezTo>
                <a:cubicBezTo>
                  <a:pt x="3614" y="18540"/>
                  <a:pt x="3411" y="18444"/>
                  <a:pt x="3283" y="18274"/>
                </a:cubicBezTo>
                <a:cubicBezTo>
                  <a:pt x="3101" y="18031"/>
                  <a:pt x="2979" y="17757"/>
                  <a:pt x="2828" y="17514"/>
                </a:cubicBezTo>
                <a:lnTo>
                  <a:pt x="1369" y="14900"/>
                </a:lnTo>
                <a:lnTo>
                  <a:pt x="457" y="13259"/>
                </a:lnTo>
                <a:lnTo>
                  <a:pt x="213" y="12833"/>
                </a:lnTo>
                <a:lnTo>
                  <a:pt x="213" y="12833"/>
                </a:lnTo>
                <a:cubicBezTo>
                  <a:pt x="244" y="12924"/>
                  <a:pt x="335" y="13076"/>
                  <a:pt x="426" y="13259"/>
                </a:cubicBezTo>
                <a:lnTo>
                  <a:pt x="1338" y="14930"/>
                </a:lnTo>
                <a:lnTo>
                  <a:pt x="2767" y="17544"/>
                </a:lnTo>
                <a:cubicBezTo>
                  <a:pt x="2919" y="17787"/>
                  <a:pt x="3040" y="18061"/>
                  <a:pt x="3223" y="18335"/>
                </a:cubicBezTo>
                <a:cubicBezTo>
                  <a:pt x="3373" y="18528"/>
                  <a:pt x="3600" y="18631"/>
                  <a:pt x="3839" y="18631"/>
                </a:cubicBezTo>
                <a:cubicBezTo>
                  <a:pt x="3937" y="18631"/>
                  <a:pt x="4037" y="18613"/>
                  <a:pt x="4135" y="18578"/>
                </a:cubicBezTo>
                <a:cubicBezTo>
                  <a:pt x="4712" y="18274"/>
                  <a:pt x="5320" y="17939"/>
                  <a:pt x="5958" y="17575"/>
                </a:cubicBezTo>
                <a:lnTo>
                  <a:pt x="14986" y="12620"/>
                </a:lnTo>
                <a:lnTo>
                  <a:pt x="20305" y="9672"/>
                </a:lnTo>
                <a:lnTo>
                  <a:pt x="23132" y="8122"/>
                </a:lnTo>
                <a:lnTo>
                  <a:pt x="24560" y="7301"/>
                </a:lnTo>
                <a:lnTo>
                  <a:pt x="24925" y="7119"/>
                </a:lnTo>
                <a:cubicBezTo>
                  <a:pt x="25047" y="7058"/>
                  <a:pt x="25168" y="6936"/>
                  <a:pt x="25260" y="6815"/>
                </a:cubicBezTo>
                <a:cubicBezTo>
                  <a:pt x="25412" y="6572"/>
                  <a:pt x="25442" y="6237"/>
                  <a:pt x="25290" y="5964"/>
                </a:cubicBezTo>
                <a:lnTo>
                  <a:pt x="23679" y="3076"/>
                </a:lnTo>
                <a:lnTo>
                  <a:pt x="22919" y="1678"/>
                </a:lnTo>
                <a:lnTo>
                  <a:pt x="22554" y="918"/>
                </a:lnTo>
                <a:lnTo>
                  <a:pt x="22372" y="584"/>
                </a:lnTo>
                <a:cubicBezTo>
                  <a:pt x="22311" y="462"/>
                  <a:pt x="22220" y="340"/>
                  <a:pt x="22129" y="219"/>
                </a:cubicBezTo>
                <a:cubicBezTo>
                  <a:pt x="21973" y="85"/>
                  <a:pt x="21768" y="1"/>
                  <a:pt x="21563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" name="Google Shape;3990;p72">
            <a:extLst>
              <a:ext uri="{FF2B5EF4-FFF2-40B4-BE49-F238E27FC236}">
                <a16:creationId xmlns:a16="http://schemas.microsoft.com/office/drawing/2014/main" id="{87A262D4-EEC7-4864-A9E5-24C9480E4F3C}"/>
              </a:ext>
            </a:extLst>
          </p:cNvPr>
          <p:cNvSpPr/>
          <p:nvPr/>
        </p:nvSpPr>
        <p:spPr>
          <a:xfrm>
            <a:off x="5247688" y="2832999"/>
            <a:ext cx="112971" cy="119233"/>
          </a:xfrm>
          <a:custGeom>
            <a:avLst/>
            <a:gdLst/>
            <a:ahLst/>
            <a:cxnLst/>
            <a:rect l="l" t="t" r="r" b="b"/>
            <a:pathLst>
              <a:path w="6962" h="7751" extrusionOk="0">
                <a:moveTo>
                  <a:pt x="3831" y="0"/>
                </a:moveTo>
                <a:lnTo>
                  <a:pt x="1" y="2158"/>
                </a:lnTo>
                <a:lnTo>
                  <a:pt x="3131" y="7751"/>
                </a:lnTo>
                <a:lnTo>
                  <a:pt x="6961" y="5623"/>
                </a:lnTo>
                <a:lnTo>
                  <a:pt x="3831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" name="Google Shape;3991;p72">
            <a:extLst>
              <a:ext uri="{FF2B5EF4-FFF2-40B4-BE49-F238E27FC236}">
                <a16:creationId xmlns:a16="http://schemas.microsoft.com/office/drawing/2014/main" id="{B55C2F31-A99C-436F-95E1-399A694144E7}"/>
              </a:ext>
            </a:extLst>
          </p:cNvPr>
          <p:cNvSpPr/>
          <p:nvPr/>
        </p:nvSpPr>
        <p:spPr>
          <a:xfrm>
            <a:off x="5044984" y="2941003"/>
            <a:ext cx="112954" cy="119249"/>
          </a:xfrm>
          <a:custGeom>
            <a:avLst/>
            <a:gdLst/>
            <a:ahLst/>
            <a:cxnLst/>
            <a:rect l="l" t="t" r="r" b="b"/>
            <a:pathLst>
              <a:path w="6961" h="7752" extrusionOk="0">
                <a:moveTo>
                  <a:pt x="3830" y="0"/>
                </a:moveTo>
                <a:lnTo>
                  <a:pt x="0" y="2159"/>
                </a:lnTo>
                <a:lnTo>
                  <a:pt x="3131" y="7751"/>
                </a:lnTo>
                <a:lnTo>
                  <a:pt x="6961" y="5593"/>
                </a:lnTo>
                <a:lnTo>
                  <a:pt x="3830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8" name="Google Shape;3992;p72">
            <a:extLst>
              <a:ext uri="{FF2B5EF4-FFF2-40B4-BE49-F238E27FC236}">
                <a16:creationId xmlns:a16="http://schemas.microsoft.com/office/drawing/2014/main" id="{A2B5DFA0-08A9-4EA2-B131-0B0D613CD9CF}"/>
              </a:ext>
            </a:extLst>
          </p:cNvPr>
          <p:cNvSpPr/>
          <p:nvPr/>
        </p:nvSpPr>
        <p:spPr>
          <a:xfrm>
            <a:off x="5112551" y="2905006"/>
            <a:ext cx="112954" cy="119233"/>
          </a:xfrm>
          <a:custGeom>
            <a:avLst/>
            <a:gdLst/>
            <a:ahLst/>
            <a:cxnLst/>
            <a:rect l="l" t="t" r="r" b="b"/>
            <a:pathLst>
              <a:path w="6961" h="7751" extrusionOk="0">
                <a:moveTo>
                  <a:pt x="3830" y="0"/>
                </a:moveTo>
                <a:lnTo>
                  <a:pt x="0" y="2158"/>
                </a:lnTo>
                <a:lnTo>
                  <a:pt x="3131" y="7751"/>
                </a:lnTo>
                <a:lnTo>
                  <a:pt x="6961" y="5593"/>
                </a:lnTo>
                <a:lnTo>
                  <a:pt x="3830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9" name="Google Shape;3993;p72">
            <a:extLst>
              <a:ext uri="{FF2B5EF4-FFF2-40B4-BE49-F238E27FC236}">
                <a16:creationId xmlns:a16="http://schemas.microsoft.com/office/drawing/2014/main" id="{EF23769D-D215-49C3-B4A1-86433555365C}"/>
              </a:ext>
            </a:extLst>
          </p:cNvPr>
          <p:cNvSpPr/>
          <p:nvPr/>
        </p:nvSpPr>
        <p:spPr>
          <a:xfrm>
            <a:off x="5180119" y="2868995"/>
            <a:ext cx="113457" cy="119249"/>
          </a:xfrm>
          <a:custGeom>
            <a:avLst/>
            <a:gdLst/>
            <a:ahLst/>
            <a:cxnLst/>
            <a:rect l="l" t="t" r="r" b="b"/>
            <a:pathLst>
              <a:path w="6992" h="7752" extrusionOk="0">
                <a:moveTo>
                  <a:pt x="3861" y="1"/>
                </a:moveTo>
                <a:lnTo>
                  <a:pt x="0" y="2159"/>
                </a:lnTo>
                <a:lnTo>
                  <a:pt x="3162" y="7751"/>
                </a:lnTo>
                <a:lnTo>
                  <a:pt x="6991" y="5593"/>
                </a:lnTo>
                <a:lnTo>
                  <a:pt x="3861" y="1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0" name="Google Shape;3994;p72">
            <a:extLst>
              <a:ext uri="{FF2B5EF4-FFF2-40B4-BE49-F238E27FC236}">
                <a16:creationId xmlns:a16="http://schemas.microsoft.com/office/drawing/2014/main" id="{0797A766-B10F-4C16-A56F-EA45C9C68C65}"/>
              </a:ext>
            </a:extLst>
          </p:cNvPr>
          <p:cNvSpPr/>
          <p:nvPr/>
        </p:nvSpPr>
        <p:spPr>
          <a:xfrm>
            <a:off x="5247688" y="2832999"/>
            <a:ext cx="112971" cy="119233"/>
          </a:xfrm>
          <a:custGeom>
            <a:avLst/>
            <a:gdLst/>
            <a:ahLst/>
            <a:cxnLst/>
            <a:rect l="l" t="t" r="r" b="b"/>
            <a:pathLst>
              <a:path w="6962" h="7751" extrusionOk="0">
                <a:moveTo>
                  <a:pt x="3831" y="0"/>
                </a:moveTo>
                <a:lnTo>
                  <a:pt x="1" y="2158"/>
                </a:lnTo>
                <a:lnTo>
                  <a:pt x="3131" y="7751"/>
                </a:lnTo>
                <a:lnTo>
                  <a:pt x="6961" y="5623"/>
                </a:lnTo>
                <a:lnTo>
                  <a:pt x="383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" name="Google Shape;3995;p72">
            <a:extLst>
              <a:ext uri="{FF2B5EF4-FFF2-40B4-BE49-F238E27FC236}">
                <a16:creationId xmlns:a16="http://schemas.microsoft.com/office/drawing/2014/main" id="{AB678C49-5797-4714-BFE4-06A0EBD0A33A}"/>
              </a:ext>
            </a:extLst>
          </p:cNvPr>
          <p:cNvSpPr/>
          <p:nvPr/>
        </p:nvSpPr>
        <p:spPr>
          <a:xfrm>
            <a:off x="5044984" y="2941003"/>
            <a:ext cx="112954" cy="119249"/>
          </a:xfrm>
          <a:custGeom>
            <a:avLst/>
            <a:gdLst/>
            <a:ahLst/>
            <a:cxnLst/>
            <a:rect l="l" t="t" r="r" b="b"/>
            <a:pathLst>
              <a:path w="6961" h="7752" extrusionOk="0">
                <a:moveTo>
                  <a:pt x="3830" y="0"/>
                </a:moveTo>
                <a:lnTo>
                  <a:pt x="0" y="2159"/>
                </a:lnTo>
                <a:lnTo>
                  <a:pt x="3131" y="7751"/>
                </a:lnTo>
                <a:lnTo>
                  <a:pt x="6961" y="5593"/>
                </a:lnTo>
                <a:lnTo>
                  <a:pt x="383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2" name="Google Shape;3996;p72">
            <a:extLst>
              <a:ext uri="{FF2B5EF4-FFF2-40B4-BE49-F238E27FC236}">
                <a16:creationId xmlns:a16="http://schemas.microsoft.com/office/drawing/2014/main" id="{89F268EF-5A9C-40A5-BC42-E1D3E45F0D55}"/>
              </a:ext>
            </a:extLst>
          </p:cNvPr>
          <p:cNvSpPr/>
          <p:nvPr/>
        </p:nvSpPr>
        <p:spPr>
          <a:xfrm>
            <a:off x="5112551" y="2905006"/>
            <a:ext cx="112954" cy="119233"/>
          </a:xfrm>
          <a:custGeom>
            <a:avLst/>
            <a:gdLst/>
            <a:ahLst/>
            <a:cxnLst/>
            <a:rect l="l" t="t" r="r" b="b"/>
            <a:pathLst>
              <a:path w="6961" h="7751" extrusionOk="0">
                <a:moveTo>
                  <a:pt x="3830" y="0"/>
                </a:moveTo>
                <a:lnTo>
                  <a:pt x="0" y="2158"/>
                </a:lnTo>
                <a:lnTo>
                  <a:pt x="3131" y="7751"/>
                </a:lnTo>
                <a:lnTo>
                  <a:pt x="6961" y="5593"/>
                </a:lnTo>
                <a:lnTo>
                  <a:pt x="383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3" name="Google Shape;3997;p72">
            <a:extLst>
              <a:ext uri="{FF2B5EF4-FFF2-40B4-BE49-F238E27FC236}">
                <a16:creationId xmlns:a16="http://schemas.microsoft.com/office/drawing/2014/main" id="{F65D1B9E-50D6-4256-94EB-8F6B6271567A}"/>
              </a:ext>
            </a:extLst>
          </p:cNvPr>
          <p:cNvSpPr/>
          <p:nvPr/>
        </p:nvSpPr>
        <p:spPr>
          <a:xfrm>
            <a:off x="5180119" y="2868995"/>
            <a:ext cx="113457" cy="119249"/>
          </a:xfrm>
          <a:custGeom>
            <a:avLst/>
            <a:gdLst/>
            <a:ahLst/>
            <a:cxnLst/>
            <a:rect l="l" t="t" r="r" b="b"/>
            <a:pathLst>
              <a:path w="6992" h="7752" extrusionOk="0">
                <a:moveTo>
                  <a:pt x="3861" y="1"/>
                </a:moveTo>
                <a:lnTo>
                  <a:pt x="0" y="2159"/>
                </a:lnTo>
                <a:lnTo>
                  <a:pt x="3162" y="7751"/>
                </a:lnTo>
                <a:lnTo>
                  <a:pt x="6991" y="5593"/>
                </a:lnTo>
                <a:lnTo>
                  <a:pt x="3861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4" name="Google Shape;3998;p72">
            <a:extLst>
              <a:ext uri="{FF2B5EF4-FFF2-40B4-BE49-F238E27FC236}">
                <a16:creationId xmlns:a16="http://schemas.microsoft.com/office/drawing/2014/main" id="{7391A82D-F00B-4130-944E-40B7EDAF83C6}"/>
              </a:ext>
            </a:extLst>
          </p:cNvPr>
          <p:cNvSpPr/>
          <p:nvPr/>
        </p:nvSpPr>
        <p:spPr>
          <a:xfrm>
            <a:off x="4956693" y="2913144"/>
            <a:ext cx="444402" cy="200209"/>
          </a:xfrm>
          <a:custGeom>
            <a:avLst/>
            <a:gdLst/>
            <a:ahLst/>
            <a:cxnLst/>
            <a:rect l="l" t="t" r="r" b="b"/>
            <a:pathLst>
              <a:path w="27387" h="13015" extrusionOk="0">
                <a:moveTo>
                  <a:pt x="25230" y="1"/>
                </a:moveTo>
                <a:cubicBezTo>
                  <a:pt x="25179" y="1"/>
                  <a:pt x="25128" y="6"/>
                  <a:pt x="25077" y="18"/>
                </a:cubicBezTo>
                <a:lnTo>
                  <a:pt x="25046" y="18"/>
                </a:lnTo>
                <a:lnTo>
                  <a:pt x="699" y="5337"/>
                </a:lnTo>
                <a:cubicBezTo>
                  <a:pt x="274" y="5429"/>
                  <a:pt x="0" y="5824"/>
                  <a:pt x="91" y="6249"/>
                </a:cubicBezTo>
                <a:lnTo>
                  <a:pt x="91" y="6280"/>
                </a:lnTo>
                <a:lnTo>
                  <a:pt x="1429" y="12420"/>
                </a:lnTo>
                <a:cubicBezTo>
                  <a:pt x="1508" y="12763"/>
                  <a:pt x="1817" y="13015"/>
                  <a:pt x="2176" y="13015"/>
                </a:cubicBezTo>
                <a:cubicBezTo>
                  <a:pt x="2230" y="13015"/>
                  <a:pt x="2285" y="13009"/>
                  <a:pt x="2341" y="12997"/>
                </a:cubicBezTo>
                <a:lnTo>
                  <a:pt x="2371" y="12997"/>
                </a:lnTo>
                <a:lnTo>
                  <a:pt x="26718" y="7678"/>
                </a:lnTo>
                <a:cubicBezTo>
                  <a:pt x="27144" y="7617"/>
                  <a:pt x="27387" y="7222"/>
                  <a:pt x="27326" y="6796"/>
                </a:cubicBezTo>
                <a:cubicBezTo>
                  <a:pt x="27326" y="6796"/>
                  <a:pt x="27326" y="6796"/>
                  <a:pt x="27326" y="6766"/>
                </a:cubicBezTo>
                <a:lnTo>
                  <a:pt x="25958" y="626"/>
                </a:lnTo>
                <a:cubicBezTo>
                  <a:pt x="25879" y="256"/>
                  <a:pt x="25569" y="1"/>
                  <a:pt x="25230" y="1"/>
                </a:cubicBez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" name="Google Shape;3999;p72">
            <a:extLst>
              <a:ext uri="{FF2B5EF4-FFF2-40B4-BE49-F238E27FC236}">
                <a16:creationId xmlns:a16="http://schemas.microsoft.com/office/drawing/2014/main" id="{ED18E82C-5751-48EE-8F7B-77B256F6AE24}"/>
              </a:ext>
            </a:extLst>
          </p:cNvPr>
          <p:cNvSpPr/>
          <p:nvPr/>
        </p:nvSpPr>
        <p:spPr>
          <a:xfrm>
            <a:off x="4957683" y="2912591"/>
            <a:ext cx="444889" cy="202362"/>
          </a:xfrm>
          <a:custGeom>
            <a:avLst/>
            <a:gdLst/>
            <a:ahLst/>
            <a:cxnLst/>
            <a:rect l="l" t="t" r="r" b="b"/>
            <a:pathLst>
              <a:path w="27417" h="13155" extrusionOk="0">
                <a:moveTo>
                  <a:pt x="25118" y="1"/>
                </a:moveTo>
                <a:cubicBezTo>
                  <a:pt x="25046" y="1"/>
                  <a:pt x="24970" y="9"/>
                  <a:pt x="24894" y="24"/>
                </a:cubicBezTo>
                <a:lnTo>
                  <a:pt x="24104" y="206"/>
                </a:lnTo>
                <a:lnTo>
                  <a:pt x="22554" y="540"/>
                </a:lnTo>
                <a:lnTo>
                  <a:pt x="19514" y="1209"/>
                </a:lnTo>
                <a:lnTo>
                  <a:pt x="9058" y="3489"/>
                </a:lnTo>
                <a:lnTo>
                  <a:pt x="2037" y="5069"/>
                </a:lnTo>
                <a:lnTo>
                  <a:pt x="912" y="5313"/>
                </a:lnTo>
                <a:cubicBezTo>
                  <a:pt x="760" y="5343"/>
                  <a:pt x="608" y="5373"/>
                  <a:pt x="486" y="5404"/>
                </a:cubicBezTo>
                <a:cubicBezTo>
                  <a:pt x="365" y="5465"/>
                  <a:pt x="243" y="5556"/>
                  <a:pt x="182" y="5647"/>
                </a:cubicBezTo>
                <a:cubicBezTo>
                  <a:pt x="61" y="5769"/>
                  <a:pt x="0" y="5951"/>
                  <a:pt x="0" y="6133"/>
                </a:cubicBezTo>
                <a:cubicBezTo>
                  <a:pt x="0" y="6194"/>
                  <a:pt x="0" y="6255"/>
                  <a:pt x="30" y="6316"/>
                </a:cubicBezTo>
                <a:lnTo>
                  <a:pt x="30" y="6255"/>
                </a:lnTo>
                <a:cubicBezTo>
                  <a:pt x="30" y="6103"/>
                  <a:pt x="91" y="5920"/>
                  <a:pt x="182" y="5799"/>
                </a:cubicBezTo>
                <a:cubicBezTo>
                  <a:pt x="274" y="5708"/>
                  <a:pt x="365" y="5617"/>
                  <a:pt x="486" y="5586"/>
                </a:cubicBezTo>
                <a:cubicBezTo>
                  <a:pt x="638" y="5525"/>
                  <a:pt x="790" y="5495"/>
                  <a:pt x="912" y="5465"/>
                </a:cubicBezTo>
                <a:lnTo>
                  <a:pt x="2037" y="5252"/>
                </a:lnTo>
                <a:lnTo>
                  <a:pt x="9088" y="3732"/>
                </a:lnTo>
                <a:lnTo>
                  <a:pt x="19544" y="1452"/>
                </a:lnTo>
                <a:lnTo>
                  <a:pt x="22584" y="784"/>
                </a:lnTo>
                <a:lnTo>
                  <a:pt x="24134" y="449"/>
                </a:lnTo>
                <a:lnTo>
                  <a:pt x="24924" y="267"/>
                </a:lnTo>
                <a:cubicBezTo>
                  <a:pt x="25001" y="242"/>
                  <a:pt x="25078" y="229"/>
                  <a:pt x="25154" y="229"/>
                </a:cubicBezTo>
                <a:cubicBezTo>
                  <a:pt x="25444" y="229"/>
                  <a:pt x="25716" y="404"/>
                  <a:pt x="25836" y="692"/>
                </a:cubicBezTo>
                <a:cubicBezTo>
                  <a:pt x="25867" y="814"/>
                  <a:pt x="25897" y="966"/>
                  <a:pt x="25928" y="1088"/>
                </a:cubicBezTo>
                <a:cubicBezTo>
                  <a:pt x="25988" y="1361"/>
                  <a:pt x="26049" y="1635"/>
                  <a:pt x="26110" y="1908"/>
                </a:cubicBezTo>
                <a:cubicBezTo>
                  <a:pt x="26231" y="2455"/>
                  <a:pt x="26353" y="3003"/>
                  <a:pt x="26475" y="3550"/>
                </a:cubicBezTo>
                <a:cubicBezTo>
                  <a:pt x="26718" y="4644"/>
                  <a:pt x="26961" y="5769"/>
                  <a:pt x="27204" y="6893"/>
                </a:cubicBezTo>
                <a:cubicBezTo>
                  <a:pt x="27265" y="7167"/>
                  <a:pt x="27174" y="7440"/>
                  <a:pt x="26961" y="7623"/>
                </a:cubicBezTo>
                <a:cubicBezTo>
                  <a:pt x="26839" y="7683"/>
                  <a:pt x="26718" y="7744"/>
                  <a:pt x="26566" y="7775"/>
                </a:cubicBezTo>
                <a:lnTo>
                  <a:pt x="26140" y="7866"/>
                </a:lnTo>
                <a:lnTo>
                  <a:pt x="24469" y="8231"/>
                </a:lnTo>
                <a:lnTo>
                  <a:pt x="21216" y="8960"/>
                </a:lnTo>
                <a:lnTo>
                  <a:pt x="15046" y="10297"/>
                </a:lnTo>
                <a:lnTo>
                  <a:pt x="4590" y="12577"/>
                </a:lnTo>
                <a:lnTo>
                  <a:pt x="2462" y="13033"/>
                </a:lnTo>
                <a:cubicBezTo>
                  <a:pt x="2373" y="13069"/>
                  <a:pt x="2284" y="13083"/>
                  <a:pt x="2189" y="13083"/>
                </a:cubicBezTo>
                <a:cubicBezTo>
                  <a:pt x="2122" y="13083"/>
                  <a:pt x="2051" y="13076"/>
                  <a:pt x="1976" y="13063"/>
                </a:cubicBezTo>
                <a:cubicBezTo>
                  <a:pt x="1824" y="13033"/>
                  <a:pt x="1702" y="12972"/>
                  <a:pt x="1611" y="12851"/>
                </a:cubicBezTo>
                <a:cubicBezTo>
                  <a:pt x="1489" y="12729"/>
                  <a:pt x="1429" y="12577"/>
                  <a:pt x="1429" y="12425"/>
                </a:cubicBezTo>
                <a:cubicBezTo>
                  <a:pt x="1368" y="12273"/>
                  <a:pt x="1337" y="12121"/>
                  <a:pt x="1307" y="11969"/>
                </a:cubicBezTo>
                <a:cubicBezTo>
                  <a:pt x="1064" y="10784"/>
                  <a:pt x="821" y="9750"/>
                  <a:pt x="638" y="8930"/>
                </a:cubicBezTo>
                <a:cubicBezTo>
                  <a:pt x="456" y="8139"/>
                  <a:pt x="304" y="7471"/>
                  <a:pt x="213" y="7045"/>
                </a:cubicBezTo>
                <a:lnTo>
                  <a:pt x="91" y="6559"/>
                </a:lnTo>
                <a:lnTo>
                  <a:pt x="91" y="6559"/>
                </a:lnTo>
                <a:cubicBezTo>
                  <a:pt x="122" y="6681"/>
                  <a:pt x="152" y="6833"/>
                  <a:pt x="182" y="7045"/>
                </a:cubicBezTo>
                <a:lnTo>
                  <a:pt x="608" y="8960"/>
                </a:lnTo>
                <a:cubicBezTo>
                  <a:pt x="760" y="9781"/>
                  <a:pt x="1003" y="10814"/>
                  <a:pt x="1246" y="12000"/>
                </a:cubicBezTo>
                <a:cubicBezTo>
                  <a:pt x="1277" y="12152"/>
                  <a:pt x="1307" y="12273"/>
                  <a:pt x="1337" y="12456"/>
                </a:cubicBezTo>
                <a:cubicBezTo>
                  <a:pt x="1368" y="12608"/>
                  <a:pt x="1429" y="12759"/>
                  <a:pt x="1550" y="12881"/>
                </a:cubicBezTo>
                <a:cubicBezTo>
                  <a:pt x="1641" y="13033"/>
                  <a:pt x="1824" y="13094"/>
                  <a:pt x="1976" y="13155"/>
                </a:cubicBezTo>
                <a:lnTo>
                  <a:pt x="2249" y="13155"/>
                </a:lnTo>
                <a:cubicBezTo>
                  <a:pt x="2340" y="13124"/>
                  <a:pt x="2401" y="13094"/>
                  <a:pt x="2492" y="13094"/>
                </a:cubicBezTo>
                <a:lnTo>
                  <a:pt x="4620" y="12638"/>
                </a:lnTo>
                <a:lnTo>
                  <a:pt x="15076" y="10358"/>
                </a:lnTo>
                <a:lnTo>
                  <a:pt x="21247" y="9021"/>
                </a:lnTo>
                <a:lnTo>
                  <a:pt x="24529" y="8291"/>
                </a:lnTo>
                <a:lnTo>
                  <a:pt x="26201" y="7927"/>
                </a:lnTo>
                <a:lnTo>
                  <a:pt x="26627" y="7835"/>
                </a:lnTo>
                <a:cubicBezTo>
                  <a:pt x="26779" y="7805"/>
                  <a:pt x="26900" y="7744"/>
                  <a:pt x="27022" y="7653"/>
                </a:cubicBezTo>
                <a:cubicBezTo>
                  <a:pt x="27295" y="7471"/>
                  <a:pt x="27417" y="7136"/>
                  <a:pt x="27356" y="6832"/>
                </a:cubicBezTo>
                <a:cubicBezTo>
                  <a:pt x="27083" y="5677"/>
                  <a:pt x="26839" y="4553"/>
                  <a:pt x="26596" y="3458"/>
                </a:cubicBezTo>
                <a:cubicBezTo>
                  <a:pt x="26475" y="2911"/>
                  <a:pt x="26353" y="2364"/>
                  <a:pt x="26231" y="1817"/>
                </a:cubicBezTo>
                <a:cubicBezTo>
                  <a:pt x="26171" y="1544"/>
                  <a:pt x="26110" y="1270"/>
                  <a:pt x="26049" y="996"/>
                </a:cubicBezTo>
                <a:cubicBezTo>
                  <a:pt x="26019" y="875"/>
                  <a:pt x="25988" y="723"/>
                  <a:pt x="25958" y="601"/>
                </a:cubicBezTo>
                <a:cubicBezTo>
                  <a:pt x="25928" y="449"/>
                  <a:pt x="25836" y="297"/>
                  <a:pt x="25715" y="206"/>
                </a:cubicBezTo>
                <a:cubicBezTo>
                  <a:pt x="25593" y="115"/>
                  <a:pt x="25472" y="54"/>
                  <a:pt x="25320" y="24"/>
                </a:cubicBezTo>
                <a:cubicBezTo>
                  <a:pt x="25259" y="9"/>
                  <a:pt x="25190" y="1"/>
                  <a:pt x="25118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6" name="Google Shape;4000;p72">
            <a:extLst>
              <a:ext uri="{FF2B5EF4-FFF2-40B4-BE49-F238E27FC236}">
                <a16:creationId xmlns:a16="http://schemas.microsoft.com/office/drawing/2014/main" id="{CF65895E-3F81-4B36-97FA-9439C0D73A31}"/>
              </a:ext>
            </a:extLst>
          </p:cNvPr>
          <p:cNvSpPr/>
          <p:nvPr/>
        </p:nvSpPr>
        <p:spPr>
          <a:xfrm>
            <a:off x="4870366" y="3009735"/>
            <a:ext cx="156864" cy="136569"/>
          </a:xfrm>
          <a:custGeom>
            <a:avLst/>
            <a:gdLst/>
            <a:ahLst/>
            <a:cxnLst/>
            <a:rect l="l" t="t" r="r" b="b"/>
            <a:pathLst>
              <a:path w="9667" h="8878" extrusionOk="0">
                <a:moveTo>
                  <a:pt x="5138" y="1"/>
                </a:moveTo>
                <a:cubicBezTo>
                  <a:pt x="4925" y="1"/>
                  <a:pt x="4712" y="1"/>
                  <a:pt x="4500" y="31"/>
                </a:cubicBezTo>
                <a:cubicBezTo>
                  <a:pt x="1673" y="457"/>
                  <a:pt x="1" y="3375"/>
                  <a:pt x="1034" y="6019"/>
                </a:cubicBezTo>
                <a:cubicBezTo>
                  <a:pt x="1186" y="6384"/>
                  <a:pt x="1338" y="6688"/>
                  <a:pt x="1551" y="6992"/>
                </a:cubicBezTo>
                <a:cubicBezTo>
                  <a:pt x="1794" y="7296"/>
                  <a:pt x="2037" y="7600"/>
                  <a:pt x="2311" y="7843"/>
                </a:cubicBezTo>
                <a:cubicBezTo>
                  <a:pt x="3154" y="8544"/>
                  <a:pt x="4170" y="8878"/>
                  <a:pt x="5173" y="8878"/>
                </a:cubicBezTo>
                <a:cubicBezTo>
                  <a:pt x="6738" y="8878"/>
                  <a:pt x="8275" y="8066"/>
                  <a:pt x="9089" y="6566"/>
                </a:cubicBezTo>
                <a:cubicBezTo>
                  <a:pt x="9484" y="5867"/>
                  <a:pt x="9667" y="5077"/>
                  <a:pt x="9636" y="4286"/>
                </a:cubicBezTo>
                <a:cubicBezTo>
                  <a:pt x="9606" y="4134"/>
                  <a:pt x="9606" y="4013"/>
                  <a:pt x="9606" y="3922"/>
                </a:cubicBezTo>
                <a:cubicBezTo>
                  <a:pt x="9576" y="3800"/>
                  <a:pt x="9545" y="3709"/>
                  <a:pt x="9545" y="3648"/>
                </a:cubicBezTo>
                <a:cubicBezTo>
                  <a:pt x="9545" y="3557"/>
                  <a:pt x="9515" y="3496"/>
                  <a:pt x="9484" y="3435"/>
                </a:cubicBezTo>
                <a:cubicBezTo>
                  <a:pt x="9484" y="3496"/>
                  <a:pt x="9484" y="3587"/>
                  <a:pt x="9484" y="3648"/>
                </a:cubicBezTo>
                <a:cubicBezTo>
                  <a:pt x="9515" y="3739"/>
                  <a:pt x="9515" y="3830"/>
                  <a:pt x="9515" y="3922"/>
                </a:cubicBezTo>
                <a:lnTo>
                  <a:pt x="9515" y="4286"/>
                </a:lnTo>
                <a:cubicBezTo>
                  <a:pt x="9515" y="5593"/>
                  <a:pt x="8907" y="6840"/>
                  <a:pt x="7904" y="7660"/>
                </a:cubicBezTo>
                <a:cubicBezTo>
                  <a:pt x="7081" y="8329"/>
                  <a:pt x="6145" y="8627"/>
                  <a:pt x="5232" y="8627"/>
                </a:cubicBezTo>
                <a:cubicBezTo>
                  <a:pt x="2905" y="8627"/>
                  <a:pt x="725" y="6689"/>
                  <a:pt x="943" y="3982"/>
                </a:cubicBezTo>
                <a:cubicBezTo>
                  <a:pt x="1065" y="2858"/>
                  <a:pt x="1612" y="1824"/>
                  <a:pt x="2463" y="1095"/>
                </a:cubicBezTo>
                <a:cubicBezTo>
                  <a:pt x="3071" y="578"/>
                  <a:pt x="3770" y="274"/>
                  <a:pt x="4530" y="122"/>
                </a:cubicBezTo>
                <a:cubicBezTo>
                  <a:pt x="5047" y="1"/>
                  <a:pt x="5351" y="31"/>
                  <a:pt x="5351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7" name="Google Shape;4001;p72">
            <a:extLst>
              <a:ext uri="{FF2B5EF4-FFF2-40B4-BE49-F238E27FC236}">
                <a16:creationId xmlns:a16="http://schemas.microsoft.com/office/drawing/2014/main" id="{61C34D09-E01A-4684-BDA3-0D223198EFDE}"/>
              </a:ext>
            </a:extLst>
          </p:cNvPr>
          <p:cNvSpPr/>
          <p:nvPr/>
        </p:nvSpPr>
        <p:spPr>
          <a:xfrm>
            <a:off x="5000100" y="3036470"/>
            <a:ext cx="37792" cy="29397"/>
          </a:xfrm>
          <a:custGeom>
            <a:avLst/>
            <a:gdLst/>
            <a:ahLst/>
            <a:cxnLst/>
            <a:rect l="l" t="t" r="r" b="b"/>
            <a:pathLst>
              <a:path w="2329" h="1911" extrusionOk="0">
                <a:moveTo>
                  <a:pt x="1248" y="1"/>
                </a:moveTo>
                <a:cubicBezTo>
                  <a:pt x="1177" y="1"/>
                  <a:pt x="1105" y="9"/>
                  <a:pt x="1033" y="26"/>
                </a:cubicBezTo>
                <a:cubicBezTo>
                  <a:pt x="213" y="178"/>
                  <a:pt x="0" y="1302"/>
                  <a:pt x="730" y="1758"/>
                </a:cubicBezTo>
                <a:cubicBezTo>
                  <a:pt x="898" y="1863"/>
                  <a:pt x="1075" y="1910"/>
                  <a:pt x="1247" y="1910"/>
                </a:cubicBezTo>
                <a:cubicBezTo>
                  <a:pt x="1821" y="1910"/>
                  <a:pt x="2329" y="1387"/>
                  <a:pt x="2189" y="755"/>
                </a:cubicBezTo>
                <a:cubicBezTo>
                  <a:pt x="2084" y="310"/>
                  <a:pt x="1686" y="1"/>
                  <a:pt x="1248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8" name="Google Shape;4002;p72">
            <a:extLst>
              <a:ext uri="{FF2B5EF4-FFF2-40B4-BE49-F238E27FC236}">
                <a16:creationId xmlns:a16="http://schemas.microsoft.com/office/drawing/2014/main" id="{A63A5F68-5E54-4AD9-9763-8E5CD3B78539}"/>
              </a:ext>
            </a:extLst>
          </p:cNvPr>
          <p:cNvSpPr/>
          <p:nvPr/>
        </p:nvSpPr>
        <p:spPr>
          <a:xfrm>
            <a:off x="5296027" y="2926036"/>
            <a:ext cx="92249" cy="110833"/>
          </a:xfrm>
          <a:custGeom>
            <a:avLst/>
            <a:gdLst/>
            <a:ahLst/>
            <a:cxnLst/>
            <a:rect l="l" t="t" r="r" b="b"/>
            <a:pathLst>
              <a:path w="5685" h="7205" extrusionOk="0">
                <a:moveTo>
                  <a:pt x="4317" y="1"/>
                </a:moveTo>
                <a:lnTo>
                  <a:pt x="0" y="943"/>
                </a:lnTo>
                <a:lnTo>
                  <a:pt x="1368" y="7205"/>
                </a:lnTo>
                <a:lnTo>
                  <a:pt x="5684" y="6262"/>
                </a:lnTo>
                <a:lnTo>
                  <a:pt x="4317" y="1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9" name="Google Shape;4003;p72">
            <a:extLst>
              <a:ext uri="{FF2B5EF4-FFF2-40B4-BE49-F238E27FC236}">
                <a16:creationId xmlns:a16="http://schemas.microsoft.com/office/drawing/2014/main" id="{E7A68E23-719D-4669-A8D8-9EDF274E6D9E}"/>
              </a:ext>
            </a:extLst>
          </p:cNvPr>
          <p:cNvSpPr/>
          <p:nvPr/>
        </p:nvSpPr>
        <p:spPr>
          <a:xfrm>
            <a:off x="5220556" y="2941465"/>
            <a:ext cx="92249" cy="111311"/>
          </a:xfrm>
          <a:custGeom>
            <a:avLst/>
            <a:gdLst/>
            <a:ahLst/>
            <a:cxnLst/>
            <a:rect l="l" t="t" r="r" b="b"/>
            <a:pathLst>
              <a:path w="5685" h="7236" extrusionOk="0">
                <a:moveTo>
                  <a:pt x="4317" y="1"/>
                </a:moveTo>
                <a:lnTo>
                  <a:pt x="1" y="943"/>
                </a:lnTo>
                <a:lnTo>
                  <a:pt x="1369" y="7235"/>
                </a:lnTo>
                <a:lnTo>
                  <a:pt x="5685" y="6293"/>
                </a:lnTo>
                <a:lnTo>
                  <a:pt x="4317" y="1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0" name="Google Shape;4004;p72">
            <a:extLst>
              <a:ext uri="{FF2B5EF4-FFF2-40B4-BE49-F238E27FC236}">
                <a16:creationId xmlns:a16="http://schemas.microsoft.com/office/drawing/2014/main" id="{1150115D-C01B-473D-87E7-E8C6AC7C71FD}"/>
              </a:ext>
            </a:extLst>
          </p:cNvPr>
          <p:cNvSpPr/>
          <p:nvPr/>
        </p:nvSpPr>
        <p:spPr>
          <a:xfrm>
            <a:off x="5144599" y="2957371"/>
            <a:ext cx="92249" cy="110833"/>
          </a:xfrm>
          <a:custGeom>
            <a:avLst/>
            <a:gdLst/>
            <a:ahLst/>
            <a:cxnLst/>
            <a:rect l="l" t="t" r="r" b="b"/>
            <a:pathLst>
              <a:path w="5685" h="7205" extrusionOk="0">
                <a:moveTo>
                  <a:pt x="4317" y="0"/>
                </a:moveTo>
                <a:lnTo>
                  <a:pt x="1" y="943"/>
                </a:lnTo>
                <a:lnTo>
                  <a:pt x="1369" y="7204"/>
                </a:lnTo>
                <a:lnTo>
                  <a:pt x="5685" y="6262"/>
                </a:lnTo>
                <a:lnTo>
                  <a:pt x="4317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1" name="Google Shape;4005;p72">
            <a:extLst>
              <a:ext uri="{FF2B5EF4-FFF2-40B4-BE49-F238E27FC236}">
                <a16:creationId xmlns:a16="http://schemas.microsoft.com/office/drawing/2014/main" id="{C628DCDF-3F97-44BB-8A78-EDF597E13282}"/>
              </a:ext>
            </a:extLst>
          </p:cNvPr>
          <p:cNvSpPr/>
          <p:nvPr/>
        </p:nvSpPr>
        <p:spPr>
          <a:xfrm>
            <a:off x="5069144" y="2973262"/>
            <a:ext cx="91763" cy="110833"/>
          </a:xfrm>
          <a:custGeom>
            <a:avLst/>
            <a:gdLst/>
            <a:ahLst/>
            <a:cxnLst/>
            <a:rect l="l" t="t" r="r" b="b"/>
            <a:pathLst>
              <a:path w="5655" h="7205" extrusionOk="0">
                <a:moveTo>
                  <a:pt x="4286" y="1"/>
                </a:moveTo>
                <a:lnTo>
                  <a:pt x="0" y="943"/>
                </a:lnTo>
                <a:lnTo>
                  <a:pt x="1368" y="7205"/>
                </a:lnTo>
                <a:lnTo>
                  <a:pt x="5654" y="6262"/>
                </a:lnTo>
                <a:lnTo>
                  <a:pt x="4286" y="1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2" name="Google Shape;4006;p72">
            <a:extLst>
              <a:ext uri="{FF2B5EF4-FFF2-40B4-BE49-F238E27FC236}">
                <a16:creationId xmlns:a16="http://schemas.microsoft.com/office/drawing/2014/main" id="{A4D4B012-4A17-4BCC-B978-C5B3691AD88C}"/>
              </a:ext>
            </a:extLst>
          </p:cNvPr>
          <p:cNvSpPr/>
          <p:nvPr/>
        </p:nvSpPr>
        <p:spPr>
          <a:xfrm>
            <a:off x="5069144" y="2973262"/>
            <a:ext cx="91763" cy="110833"/>
          </a:xfrm>
          <a:custGeom>
            <a:avLst/>
            <a:gdLst/>
            <a:ahLst/>
            <a:cxnLst/>
            <a:rect l="l" t="t" r="r" b="b"/>
            <a:pathLst>
              <a:path w="5655" h="7205" extrusionOk="0">
                <a:moveTo>
                  <a:pt x="4286" y="1"/>
                </a:moveTo>
                <a:lnTo>
                  <a:pt x="0" y="943"/>
                </a:lnTo>
                <a:lnTo>
                  <a:pt x="1368" y="7205"/>
                </a:lnTo>
                <a:lnTo>
                  <a:pt x="5654" y="6262"/>
                </a:lnTo>
                <a:lnTo>
                  <a:pt x="4286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3" name="Google Shape;4007;p72">
            <a:extLst>
              <a:ext uri="{FF2B5EF4-FFF2-40B4-BE49-F238E27FC236}">
                <a16:creationId xmlns:a16="http://schemas.microsoft.com/office/drawing/2014/main" id="{76033D1E-10A1-4BF3-87D7-486A4F23EEB7}"/>
              </a:ext>
            </a:extLst>
          </p:cNvPr>
          <p:cNvSpPr/>
          <p:nvPr/>
        </p:nvSpPr>
        <p:spPr>
          <a:xfrm>
            <a:off x="5144599" y="2957371"/>
            <a:ext cx="92249" cy="110833"/>
          </a:xfrm>
          <a:custGeom>
            <a:avLst/>
            <a:gdLst/>
            <a:ahLst/>
            <a:cxnLst/>
            <a:rect l="l" t="t" r="r" b="b"/>
            <a:pathLst>
              <a:path w="5685" h="7205" extrusionOk="0">
                <a:moveTo>
                  <a:pt x="4317" y="0"/>
                </a:moveTo>
                <a:lnTo>
                  <a:pt x="1" y="943"/>
                </a:lnTo>
                <a:lnTo>
                  <a:pt x="1369" y="7204"/>
                </a:lnTo>
                <a:lnTo>
                  <a:pt x="5685" y="6262"/>
                </a:lnTo>
                <a:lnTo>
                  <a:pt x="431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4" name="Google Shape;4008;p72">
            <a:extLst>
              <a:ext uri="{FF2B5EF4-FFF2-40B4-BE49-F238E27FC236}">
                <a16:creationId xmlns:a16="http://schemas.microsoft.com/office/drawing/2014/main" id="{CB9A14BB-71E7-4B04-803E-76AF1863DF5A}"/>
              </a:ext>
            </a:extLst>
          </p:cNvPr>
          <p:cNvSpPr/>
          <p:nvPr/>
        </p:nvSpPr>
        <p:spPr>
          <a:xfrm>
            <a:off x="5220556" y="2941465"/>
            <a:ext cx="92249" cy="111311"/>
          </a:xfrm>
          <a:custGeom>
            <a:avLst/>
            <a:gdLst/>
            <a:ahLst/>
            <a:cxnLst/>
            <a:rect l="l" t="t" r="r" b="b"/>
            <a:pathLst>
              <a:path w="5685" h="7236" extrusionOk="0">
                <a:moveTo>
                  <a:pt x="4317" y="1"/>
                </a:moveTo>
                <a:lnTo>
                  <a:pt x="1" y="943"/>
                </a:lnTo>
                <a:lnTo>
                  <a:pt x="1369" y="7235"/>
                </a:lnTo>
                <a:lnTo>
                  <a:pt x="5685" y="6293"/>
                </a:lnTo>
                <a:lnTo>
                  <a:pt x="4317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5" name="Google Shape;4009;p72">
            <a:extLst>
              <a:ext uri="{FF2B5EF4-FFF2-40B4-BE49-F238E27FC236}">
                <a16:creationId xmlns:a16="http://schemas.microsoft.com/office/drawing/2014/main" id="{0B7B8404-6F7C-4BC3-A8AB-67E24B60FE3F}"/>
              </a:ext>
            </a:extLst>
          </p:cNvPr>
          <p:cNvSpPr/>
          <p:nvPr/>
        </p:nvSpPr>
        <p:spPr>
          <a:xfrm>
            <a:off x="3208700" y="2820369"/>
            <a:ext cx="86342" cy="118772"/>
          </a:xfrm>
          <a:custGeom>
            <a:avLst/>
            <a:gdLst/>
            <a:ahLst/>
            <a:cxnLst/>
            <a:rect l="l" t="t" r="r" b="b"/>
            <a:pathLst>
              <a:path w="5321" h="7721" extrusionOk="0">
                <a:moveTo>
                  <a:pt x="1" y="0"/>
                </a:moveTo>
                <a:lnTo>
                  <a:pt x="1186" y="6323"/>
                </a:lnTo>
                <a:lnTo>
                  <a:pt x="2159" y="4560"/>
                </a:lnTo>
                <a:lnTo>
                  <a:pt x="4256" y="7721"/>
                </a:lnTo>
                <a:lnTo>
                  <a:pt x="5320" y="6991"/>
                </a:lnTo>
                <a:lnTo>
                  <a:pt x="3223" y="3861"/>
                </a:lnTo>
                <a:lnTo>
                  <a:pt x="5138" y="3557"/>
                </a:lnTo>
                <a:lnTo>
                  <a:pt x="1" y="0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6" name="Google Shape;2657;p49">
            <a:extLst>
              <a:ext uri="{FF2B5EF4-FFF2-40B4-BE49-F238E27FC236}">
                <a16:creationId xmlns:a16="http://schemas.microsoft.com/office/drawing/2014/main" id="{7CABEF49-CE40-473B-9EF7-2BE2D428FCA5}"/>
              </a:ext>
            </a:extLst>
          </p:cNvPr>
          <p:cNvSpPr txBox="1">
            <a:spLocks/>
          </p:cNvSpPr>
          <p:nvPr/>
        </p:nvSpPr>
        <p:spPr>
          <a:xfrm>
            <a:off x="2747532" y="1234314"/>
            <a:ext cx="3828915" cy="13190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erriweather"/>
              <a:buNone/>
              <a:defRPr sz="3000" b="1" i="0" u="none" strike="noStrike" cap="none">
                <a:solidFill>
                  <a:schemeClr val="dk1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5000" dirty="0"/>
              <a:t>MỞ RỘNG</a:t>
            </a:r>
          </a:p>
        </p:txBody>
      </p:sp>
    </p:spTree>
    <p:extLst>
      <p:ext uri="{BB962C8B-B14F-4D97-AF65-F5344CB8AC3E}">
        <p14:creationId xmlns:p14="http://schemas.microsoft.com/office/powerpoint/2010/main" val="2073991568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8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9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8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4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3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6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9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5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8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1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4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7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0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3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6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9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2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5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8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1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4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0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3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6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9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2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5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8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4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0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3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6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9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2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5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1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4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7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0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3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6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9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2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5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8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1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4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7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0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3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6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9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5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8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4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0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3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6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9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2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5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8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1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4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7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0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3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6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9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2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5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8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1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4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7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0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3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6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9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2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5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8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4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0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3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6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9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2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5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8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1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4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7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0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3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6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9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2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5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8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1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4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7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0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3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6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9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2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5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8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4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0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3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6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9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2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5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8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1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4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7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0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3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6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9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2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5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8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1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4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7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0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3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6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9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2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5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8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1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4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7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0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3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6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9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2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5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8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1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0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3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6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9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2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5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8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1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4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0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3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6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9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2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5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8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1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4" dur="500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7" dur="5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0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3" dur="5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6" dur="500"/>
                                        <p:tgtEl>
                                          <p:spTgt spid="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9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2" dur="5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5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8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1" dur="5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4" dur="5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7" dur="5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0" dur="5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3" dur="5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6" dur="5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9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2" dur="5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5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8" dur="5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81" dur="5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84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87" dur="5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0" dur="50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3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6" dur="5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9" dur="5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02" dur="5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05" dur="5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08" dur="5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1" dur="5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4" dur="5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7" dur="5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8" fill="hold">
                            <p:stCondLst>
                              <p:cond delay="500"/>
                            </p:stCondLst>
                            <p:childTnLst>
                              <p:par>
                                <p:cTn id="81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1" dur="10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2" dur="100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3" dur="100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  <p:bldP spid="58" grpId="0" animBg="1"/>
      <p:bldP spid="59" grpId="0" animBg="1"/>
      <p:bldP spid="60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66" grpId="0" animBg="1"/>
      <p:bldP spid="67" grpId="0" animBg="1"/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6" grpId="0" animBg="1"/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85" grpId="0" animBg="1"/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94" grpId="0" animBg="1"/>
      <p:bldP spid="95" grpId="0" animBg="1"/>
      <p:bldP spid="96" grpId="0" animBg="1"/>
      <p:bldP spid="97" grpId="0" animBg="1"/>
      <p:bldP spid="98" grpId="0" animBg="1"/>
      <p:bldP spid="99" grpId="0" animBg="1"/>
      <p:bldP spid="100" grpId="0" animBg="1"/>
      <p:bldP spid="101" grpId="0" animBg="1"/>
      <p:bldP spid="102" grpId="0" animBg="1"/>
      <p:bldP spid="103" grpId="0" animBg="1"/>
      <p:bldP spid="104" grpId="0" animBg="1"/>
      <p:bldP spid="105" grpId="0" animBg="1"/>
      <p:bldP spid="106" grpId="0" animBg="1"/>
      <p:bldP spid="107" grpId="0" animBg="1"/>
      <p:bldP spid="108" grpId="0" animBg="1"/>
      <p:bldP spid="109" grpId="0" animBg="1"/>
      <p:bldP spid="110" grpId="0" animBg="1"/>
      <p:bldP spid="111" grpId="0" animBg="1"/>
      <p:bldP spid="112" grpId="0" animBg="1"/>
      <p:bldP spid="113" grpId="0" animBg="1"/>
      <p:bldP spid="114" grpId="0" animBg="1"/>
      <p:bldP spid="115" grpId="0" animBg="1"/>
      <p:bldP spid="116" grpId="0" animBg="1"/>
      <p:bldP spid="117" grpId="0" animBg="1"/>
      <p:bldP spid="118" grpId="0" animBg="1"/>
      <p:bldP spid="119" grpId="0" animBg="1"/>
      <p:bldP spid="120" grpId="0" animBg="1"/>
      <p:bldP spid="121" grpId="0" animBg="1"/>
      <p:bldP spid="122" grpId="0" animBg="1"/>
      <p:bldP spid="123" grpId="0" animBg="1"/>
      <p:bldP spid="124" grpId="0" animBg="1"/>
      <p:bldP spid="125" grpId="0" animBg="1"/>
      <p:bldP spid="126" grpId="0" animBg="1"/>
      <p:bldP spid="127" grpId="0" animBg="1"/>
      <p:bldP spid="128" grpId="0" animBg="1"/>
      <p:bldP spid="129" grpId="0" animBg="1"/>
      <p:bldP spid="130" grpId="0" animBg="1"/>
      <p:bldP spid="131" grpId="0" animBg="1"/>
      <p:bldP spid="132" grpId="0" animBg="1"/>
      <p:bldP spid="133" grpId="0" animBg="1"/>
      <p:bldP spid="134" grpId="0" animBg="1"/>
      <p:bldP spid="135" grpId="0" animBg="1"/>
      <p:bldP spid="136" grpId="0" animBg="1"/>
      <p:bldP spid="137" grpId="0" animBg="1"/>
      <p:bldP spid="138" grpId="0" animBg="1"/>
      <p:bldP spid="139" grpId="0" animBg="1"/>
      <p:bldP spid="140" grpId="0" animBg="1"/>
      <p:bldP spid="141" grpId="0" animBg="1"/>
      <p:bldP spid="142" grpId="0" animBg="1"/>
      <p:bldP spid="143" grpId="0" animBg="1"/>
      <p:bldP spid="144" grpId="0" animBg="1"/>
      <p:bldP spid="145" grpId="0" animBg="1"/>
      <p:bldP spid="146" grpId="0" animBg="1"/>
      <p:bldP spid="147" grpId="0" animBg="1"/>
      <p:bldP spid="148" grpId="0" animBg="1"/>
      <p:bldP spid="149" grpId="0" animBg="1"/>
      <p:bldP spid="150" grpId="0" animBg="1"/>
      <p:bldP spid="151" grpId="0" animBg="1"/>
      <p:bldP spid="152" grpId="0" animBg="1"/>
      <p:bldP spid="153" grpId="0" animBg="1"/>
      <p:bldP spid="154" grpId="0" animBg="1"/>
      <p:bldP spid="155" grpId="0" animBg="1"/>
      <p:bldP spid="156" grpId="0" animBg="1"/>
      <p:bldP spid="157" grpId="0" animBg="1"/>
      <p:bldP spid="158" grpId="0" animBg="1"/>
      <p:bldP spid="159" grpId="0" animBg="1"/>
      <p:bldP spid="160" grpId="0" animBg="1"/>
      <p:bldP spid="161" grpId="0" animBg="1"/>
      <p:bldP spid="162" grpId="0" animBg="1"/>
      <p:bldP spid="163" grpId="0" animBg="1"/>
      <p:bldP spid="164" grpId="0" animBg="1"/>
      <p:bldP spid="165" grpId="0" animBg="1"/>
      <p:bldP spid="166" grpId="0" animBg="1"/>
      <p:bldP spid="167" grpId="0" animBg="1"/>
      <p:bldP spid="168" grpId="0" animBg="1"/>
      <p:bldP spid="169" grpId="0" animBg="1"/>
      <p:bldP spid="170" grpId="0" animBg="1"/>
      <p:bldP spid="171" grpId="0" animBg="1"/>
      <p:bldP spid="172" grpId="0" animBg="1"/>
      <p:bldP spid="173" grpId="0" animBg="1"/>
      <p:bldP spid="174" grpId="0" animBg="1"/>
      <p:bldP spid="175" grpId="0" animBg="1"/>
      <p:bldP spid="176" grpId="0" animBg="1"/>
      <p:bldP spid="177" grpId="0" animBg="1"/>
      <p:bldP spid="178" grpId="0" animBg="1"/>
      <p:bldP spid="179" grpId="0" animBg="1"/>
      <p:bldP spid="180" grpId="0" animBg="1"/>
      <p:bldP spid="181" grpId="0" animBg="1"/>
      <p:bldP spid="182" grpId="0" animBg="1"/>
      <p:bldP spid="183" grpId="0" animBg="1"/>
      <p:bldP spid="184" grpId="0" animBg="1"/>
      <p:bldP spid="185" grpId="0" animBg="1"/>
      <p:bldP spid="186" grpId="0" animBg="1"/>
      <p:bldP spid="187" grpId="0" animBg="1"/>
      <p:bldP spid="188" grpId="0" animBg="1"/>
      <p:bldP spid="189" grpId="0" animBg="1"/>
      <p:bldP spid="190" grpId="0" animBg="1"/>
      <p:bldP spid="191" grpId="0" animBg="1"/>
      <p:bldP spid="192" grpId="0" animBg="1"/>
      <p:bldP spid="193" grpId="0" animBg="1"/>
      <p:bldP spid="194" grpId="0" animBg="1"/>
      <p:bldP spid="195" grpId="0" animBg="1"/>
      <p:bldP spid="196" grpId="0" animBg="1"/>
      <p:bldP spid="197" grpId="0" animBg="1"/>
      <p:bldP spid="198" grpId="0" animBg="1"/>
      <p:bldP spid="199" grpId="0" animBg="1"/>
      <p:bldP spid="200" grpId="0" animBg="1"/>
      <p:bldP spid="201" grpId="0" animBg="1"/>
      <p:bldP spid="202" grpId="0" animBg="1"/>
      <p:bldP spid="203" grpId="0" animBg="1"/>
      <p:bldP spid="204" grpId="0" animBg="1"/>
      <p:bldP spid="205" grpId="0" animBg="1"/>
      <p:bldP spid="206" grpId="0" animBg="1"/>
      <p:bldP spid="207" grpId="0" animBg="1"/>
      <p:bldP spid="208" grpId="0" animBg="1"/>
      <p:bldP spid="209" grpId="0" animBg="1"/>
      <p:bldP spid="210" grpId="0" animBg="1"/>
      <p:bldP spid="211" grpId="0" animBg="1"/>
      <p:bldP spid="212" grpId="0" animBg="1"/>
      <p:bldP spid="213" grpId="0" animBg="1"/>
      <p:bldP spid="214" grpId="0" animBg="1"/>
      <p:bldP spid="215" grpId="0" animBg="1"/>
      <p:bldP spid="216" grpId="0" animBg="1"/>
      <p:bldP spid="217" grpId="0" animBg="1"/>
      <p:bldP spid="218" grpId="0" animBg="1"/>
      <p:bldP spid="219" grpId="0" animBg="1"/>
      <p:bldP spid="220" grpId="0" animBg="1"/>
      <p:bldP spid="221" grpId="0" animBg="1"/>
      <p:bldP spid="222" grpId="0" animBg="1"/>
      <p:bldP spid="223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0" grpId="0" animBg="1"/>
      <p:bldP spid="231" grpId="0" animBg="1"/>
      <p:bldP spid="232" grpId="0" animBg="1"/>
      <p:bldP spid="233" grpId="0" animBg="1"/>
      <p:bldP spid="234" grpId="0" animBg="1"/>
      <p:bldP spid="235" grpId="0" animBg="1"/>
      <p:bldP spid="236" grpId="0" animBg="1"/>
      <p:bldP spid="237" grpId="0" animBg="1"/>
      <p:bldP spid="238" grpId="0" animBg="1"/>
      <p:bldP spid="239" grpId="0" animBg="1"/>
      <p:bldP spid="240" grpId="0" animBg="1"/>
      <p:bldP spid="241" grpId="0" animBg="1"/>
      <p:bldP spid="242" grpId="0" animBg="1"/>
      <p:bldP spid="243" grpId="0" animBg="1"/>
      <p:bldP spid="244" grpId="0" animBg="1"/>
      <p:bldP spid="245" grpId="0" animBg="1"/>
      <p:bldP spid="246" grpId="0" animBg="1"/>
      <p:bldP spid="247" grpId="0" animBg="1"/>
      <p:bldP spid="248" grpId="0" animBg="1"/>
      <p:bldP spid="249" grpId="0" animBg="1"/>
      <p:bldP spid="250" grpId="0" animBg="1"/>
      <p:bldP spid="251" grpId="0" animBg="1"/>
      <p:bldP spid="252" grpId="0" animBg="1"/>
      <p:bldP spid="253" grpId="0" animBg="1"/>
      <p:bldP spid="254" grpId="0" animBg="1"/>
      <p:bldP spid="255" grpId="0" animBg="1"/>
      <p:bldP spid="256" grpId="0" animBg="1"/>
      <p:bldP spid="257" grpId="0" animBg="1"/>
      <p:bldP spid="258" grpId="0" animBg="1"/>
      <p:bldP spid="259" grpId="0" animBg="1"/>
      <p:bldP spid="260" grpId="0" animBg="1"/>
      <p:bldP spid="261" grpId="0" animBg="1"/>
      <p:bldP spid="262" grpId="0" animBg="1"/>
      <p:bldP spid="263" grpId="0" animBg="1"/>
      <p:bldP spid="264" grpId="0" animBg="1"/>
      <p:bldP spid="265" grpId="0" animBg="1"/>
      <p:bldP spid="266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6" grpId="0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 descr="Hàng hải là gì? Những kiến thức khi theo học ngành hàng hải">
            <a:extLst>
              <a:ext uri="{FF2B5EF4-FFF2-40B4-BE49-F238E27FC236}">
                <a16:creationId xmlns:a16="http://schemas.microsoft.com/office/drawing/2014/main" id="{14CF9278-1638-4DED-8823-400FCEFDBF8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407" t="8176" r="31633" b="700"/>
          <a:stretch>
            <a:fillRect/>
          </a:stretch>
        </p:blipFill>
        <p:spPr bwMode="auto">
          <a:xfrm>
            <a:off x="634501" y="944248"/>
            <a:ext cx="3749929" cy="3358456"/>
          </a:xfrm>
          <a:custGeom>
            <a:avLst/>
            <a:gdLst>
              <a:gd name="connsiteX0" fmla="*/ 1710911 w 3461017"/>
              <a:gd name="connsiteY0" fmla="*/ 0 h 3099705"/>
              <a:gd name="connsiteX1" fmla="*/ 2057178 w 3461017"/>
              <a:gd name="connsiteY1" fmla="*/ 3098760 h 3099705"/>
              <a:gd name="connsiteX2" fmla="*/ 1980193 w 3461017"/>
              <a:gd name="connsiteY2" fmla="*/ 3099705 h 3099705"/>
              <a:gd name="connsiteX3" fmla="*/ 24139 w 3461017"/>
              <a:gd name="connsiteY3" fmla="*/ 2274408 h 3099705"/>
              <a:gd name="connsiteX4" fmla="*/ 70259 w 3461017"/>
              <a:gd name="connsiteY4" fmla="*/ 1488477 h 3099705"/>
              <a:gd name="connsiteX5" fmla="*/ 1621623 w 3461017"/>
              <a:gd name="connsiteY5" fmla="*/ 6281 h 3099705"/>
              <a:gd name="connsiteX6" fmla="*/ 1710911 w 3461017"/>
              <a:gd name="connsiteY6" fmla="*/ 0 h 3099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61017" h="3099705">
                <a:moveTo>
                  <a:pt x="1710911" y="0"/>
                </a:moveTo>
                <a:cubicBezTo>
                  <a:pt x="2862544" y="0"/>
                  <a:pt x="4810026" y="2967083"/>
                  <a:pt x="2057178" y="3098760"/>
                </a:cubicBezTo>
                <a:cubicBezTo>
                  <a:pt x="2055737" y="3098831"/>
                  <a:pt x="2028084" y="3099705"/>
                  <a:pt x="1980193" y="3099705"/>
                </a:cubicBezTo>
                <a:cubicBezTo>
                  <a:pt x="1624622" y="3099705"/>
                  <a:pt x="153974" y="3051743"/>
                  <a:pt x="24139" y="2274408"/>
                </a:cubicBezTo>
                <a:cubicBezTo>
                  <a:pt x="-19407" y="2012423"/>
                  <a:pt x="-4034" y="1744039"/>
                  <a:pt x="70259" y="1488477"/>
                </a:cubicBezTo>
                <a:cubicBezTo>
                  <a:pt x="273301" y="786450"/>
                  <a:pt x="877963" y="113257"/>
                  <a:pt x="1621623" y="6281"/>
                </a:cubicBezTo>
                <a:cubicBezTo>
                  <a:pt x="1650764" y="2054"/>
                  <a:pt x="1680566" y="0"/>
                  <a:pt x="1710911" y="0"/>
                </a:cubicBez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119" name="Google Shape;3119;p61"/>
          <p:cNvSpPr txBox="1">
            <a:spLocks noGrp="1"/>
          </p:cNvSpPr>
          <p:nvPr>
            <p:ph type="title"/>
          </p:nvPr>
        </p:nvSpPr>
        <p:spPr>
          <a:xfrm>
            <a:off x="4259409" y="1300684"/>
            <a:ext cx="4180246" cy="143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 fontScale="90000"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dirty="0"/>
              <a:t>Trong hàng hải người ta thường dùng “nút” làm đơn vị đo tốc độ:</a:t>
            </a:r>
            <a:endParaRPr dirty="0"/>
          </a:p>
        </p:txBody>
      </p:sp>
      <p:sp>
        <p:nvSpPr>
          <p:cNvPr id="3120" name="Google Shape;3120;p61"/>
          <p:cNvSpPr txBox="1">
            <a:spLocks noGrp="1"/>
          </p:cNvSpPr>
          <p:nvPr>
            <p:ph type="subTitle" idx="1"/>
          </p:nvPr>
        </p:nvSpPr>
        <p:spPr>
          <a:xfrm>
            <a:off x="4585648" y="2623476"/>
            <a:ext cx="4647062" cy="111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50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pt-BR" sz="1800" dirty="0"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1 nút = 1 hải lý/h = 1,852 km/h = 0,514 </a:t>
            </a:r>
            <a:r>
              <a:rPr lang="pt-BR" sz="1800" dirty="0" smtClean="0"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m/s</a:t>
            </a:r>
            <a:endParaRPr lang="en-US" sz="1800" dirty="0"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3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19" grpId="0"/>
      <p:bldP spid="3120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8" name="Picture 4" descr="Walk by Johnye on Dribbble">
            <a:extLst>
              <a:ext uri="{FF2B5EF4-FFF2-40B4-BE49-F238E27FC236}">
                <a16:creationId xmlns:a16="http://schemas.microsoft.com/office/drawing/2014/main" id="{E2E9A473-714B-4195-BD32-D8595566E6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EDEDED"/>
              </a:clrFrom>
              <a:clrTo>
                <a:srgbClr val="EDEDE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03402" y="2737537"/>
            <a:ext cx="2202994" cy="16522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6" name="Rectangle: Rounded Corners 65">
            <a:extLst>
              <a:ext uri="{FF2B5EF4-FFF2-40B4-BE49-F238E27FC236}">
                <a16:creationId xmlns:a16="http://schemas.microsoft.com/office/drawing/2014/main" id="{F2E41B50-C6E0-4046-AEED-F1A0D02507DB}"/>
              </a:ext>
            </a:extLst>
          </p:cNvPr>
          <p:cNvSpPr/>
          <p:nvPr/>
        </p:nvSpPr>
        <p:spPr>
          <a:xfrm>
            <a:off x="378609" y="1008454"/>
            <a:ext cx="8567428" cy="4040828"/>
          </a:xfrm>
          <a:prstGeom prst="roundRect">
            <a:avLst/>
          </a:prstGeom>
          <a:noFill/>
          <a:ln w="19050">
            <a:solidFill>
              <a:srgbClr val="16433D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Google Shape;4602;p73">
            <a:extLst>
              <a:ext uri="{FF2B5EF4-FFF2-40B4-BE49-F238E27FC236}">
                <a16:creationId xmlns:a16="http://schemas.microsoft.com/office/drawing/2014/main" id="{0421DDF0-87B7-49C1-B21D-26C5DE33A8BB}"/>
              </a:ext>
            </a:extLst>
          </p:cNvPr>
          <p:cNvSpPr/>
          <p:nvPr/>
        </p:nvSpPr>
        <p:spPr>
          <a:xfrm rot="15954295">
            <a:off x="831520" y="698592"/>
            <a:ext cx="540275" cy="1550902"/>
          </a:xfrm>
          <a:custGeom>
            <a:avLst/>
            <a:gdLst/>
            <a:ahLst/>
            <a:cxnLst/>
            <a:rect l="l" t="t" r="r" b="b"/>
            <a:pathLst>
              <a:path w="84173" h="122849" extrusionOk="0">
                <a:moveTo>
                  <a:pt x="45018" y="0"/>
                </a:moveTo>
                <a:cubicBezTo>
                  <a:pt x="40977" y="0"/>
                  <a:pt x="36964" y="461"/>
                  <a:pt x="33106" y="1467"/>
                </a:cubicBezTo>
                <a:cubicBezTo>
                  <a:pt x="27823" y="2876"/>
                  <a:pt x="22541" y="5341"/>
                  <a:pt x="18667" y="9215"/>
                </a:cubicBezTo>
                <a:cubicBezTo>
                  <a:pt x="14511" y="13301"/>
                  <a:pt x="13102" y="18865"/>
                  <a:pt x="13173" y="24570"/>
                </a:cubicBezTo>
                <a:cubicBezTo>
                  <a:pt x="13243" y="37531"/>
                  <a:pt x="17117" y="50139"/>
                  <a:pt x="16694" y="63099"/>
                </a:cubicBezTo>
                <a:cubicBezTo>
                  <a:pt x="16483" y="70425"/>
                  <a:pt x="14863" y="77539"/>
                  <a:pt x="10848" y="83667"/>
                </a:cubicBezTo>
                <a:cubicBezTo>
                  <a:pt x="7256" y="89302"/>
                  <a:pt x="2396" y="94233"/>
                  <a:pt x="1410" y="101135"/>
                </a:cubicBezTo>
                <a:cubicBezTo>
                  <a:pt x="1" y="111349"/>
                  <a:pt x="7045" y="121140"/>
                  <a:pt x="17047" y="121562"/>
                </a:cubicBezTo>
                <a:cubicBezTo>
                  <a:pt x="16789" y="122205"/>
                  <a:pt x="17295" y="122848"/>
                  <a:pt x="17921" y="122848"/>
                </a:cubicBezTo>
                <a:cubicBezTo>
                  <a:pt x="17981" y="122848"/>
                  <a:pt x="18042" y="122842"/>
                  <a:pt x="18103" y="122830"/>
                </a:cubicBezTo>
                <a:cubicBezTo>
                  <a:pt x="28810" y="120999"/>
                  <a:pt x="33036" y="108602"/>
                  <a:pt x="43390" y="105573"/>
                </a:cubicBezTo>
                <a:cubicBezTo>
                  <a:pt x="52899" y="102755"/>
                  <a:pt x="66564" y="104587"/>
                  <a:pt x="72339" y="94514"/>
                </a:cubicBezTo>
                <a:cubicBezTo>
                  <a:pt x="75086" y="89795"/>
                  <a:pt x="73607" y="84583"/>
                  <a:pt x="71846" y="79793"/>
                </a:cubicBezTo>
                <a:cubicBezTo>
                  <a:pt x="70719" y="76835"/>
                  <a:pt x="69452" y="73876"/>
                  <a:pt x="69099" y="70636"/>
                </a:cubicBezTo>
                <a:cubicBezTo>
                  <a:pt x="68888" y="67185"/>
                  <a:pt x="69452" y="63733"/>
                  <a:pt x="70790" y="60564"/>
                </a:cubicBezTo>
                <a:cubicBezTo>
                  <a:pt x="73044" y="54577"/>
                  <a:pt x="76918" y="49294"/>
                  <a:pt x="79665" y="43518"/>
                </a:cubicBezTo>
                <a:cubicBezTo>
                  <a:pt x="81989" y="38658"/>
                  <a:pt x="83398" y="33375"/>
                  <a:pt x="83821" y="28022"/>
                </a:cubicBezTo>
                <a:cubicBezTo>
                  <a:pt x="84173" y="22950"/>
                  <a:pt x="83187" y="17738"/>
                  <a:pt x="80299" y="13512"/>
                </a:cubicBezTo>
                <a:cubicBezTo>
                  <a:pt x="77340" y="9145"/>
                  <a:pt x="72762" y="6468"/>
                  <a:pt x="67902" y="4566"/>
                </a:cubicBezTo>
                <a:cubicBezTo>
                  <a:pt x="60791" y="1731"/>
                  <a:pt x="52853" y="0"/>
                  <a:pt x="4501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200"/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00597AB3-6586-4D24-97E1-7BCE0C047370}"/>
              </a:ext>
            </a:extLst>
          </p:cNvPr>
          <p:cNvSpPr txBox="1"/>
          <p:nvPr/>
        </p:nvSpPr>
        <p:spPr>
          <a:xfrm>
            <a:off x="411059" y="1265618"/>
            <a:ext cx="1569991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200" b="1" dirty="0">
                <a:solidFill>
                  <a:schemeClr val="accent3">
                    <a:lumMod val="50000"/>
                  </a:schemeClr>
                </a:solidFill>
                <a:latin typeface="Merriweather" panose="00000500000000000000" pitchFamily="2" charset="-93"/>
              </a:rPr>
              <a:t>CÁCH 1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50BF37BB-07BB-42C4-89C4-7DB13C58B06F}"/>
              </a:ext>
            </a:extLst>
          </p:cNvPr>
          <p:cNvSpPr txBox="1"/>
          <p:nvPr/>
        </p:nvSpPr>
        <p:spPr>
          <a:xfrm>
            <a:off x="1103402" y="1765451"/>
            <a:ext cx="7610396" cy="4985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So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sánh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quãng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đường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đi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được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trong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cùng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khoảng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thời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gian</a:t>
            </a:r>
            <a:endParaRPr lang="en-US" sz="2200" dirty="0">
              <a:solidFill>
                <a:srgbClr val="16433D"/>
              </a:solidFill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AA5EA9D6-6C89-4009-B488-231C3F14229F}"/>
              </a:ext>
            </a:extLst>
          </p:cNvPr>
          <p:cNvSpPr txBox="1"/>
          <p:nvPr/>
        </p:nvSpPr>
        <p:spPr>
          <a:xfrm>
            <a:off x="2204899" y="676135"/>
            <a:ext cx="4479214" cy="557845"/>
          </a:xfrm>
          <a:prstGeom prst="rect">
            <a:avLst/>
          </a:prstGeom>
          <a:solidFill>
            <a:srgbClr val="EFCCAE"/>
          </a:solidFill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CÁCH XÁC ĐỊNH SỰ NHANH CHẬM</a:t>
            </a:r>
          </a:p>
        </p:txBody>
      </p:sp>
      <p:pic>
        <p:nvPicPr>
          <p:cNvPr id="1026" name="Picture 2" descr="Human walk cycle | Walking animation, Walking cartoon, Motion design  animation">
            <a:extLst>
              <a:ext uri="{FF2B5EF4-FFF2-40B4-BE49-F238E27FC236}">
                <a16:creationId xmlns:a16="http://schemas.microsoft.com/office/drawing/2014/main" id="{D95864E3-DCA5-4A3F-8BCF-2B91CB9C03E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8655" y="3463296"/>
            <a:ext cx="2256727" cy="1692545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Animated GIF 14 – Alarm Clock – Bootgum">
            <a:extLst>
              <a:ext uri="{FF2B5EF4-FFF2-40B4-BE49-F238E27FC236}">
                <a16:creationId xmlns:a16="http://schemas.microsoft.com/office/drawing/2014/main" id="{952069F6-91E3-4FD4-AAE8-59B4E906F4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0523" y="3499290"/>
            <a:ext cx="769803" cy="7571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6" name="TextBox 75">
            <a:extLst>
              <a:ext uri="{FF2B5EF4-FFF2-40B4-BE49-F238E27FC236}">
                <a16:creationId xmlns:a16="http://schemas.microsoft.com/office/drawing/2014/main" id="{7EBC3732-96AF-4DC7-8496-4A2389EFE711}"/>
              </a:ext>
            </a:extLst>
          </p:cNvPr>
          <p:cNvSpPr txBox="1"/>
          <p:nvPr/>
        </p:nvSpPr>
        <p:spPr>
          <a:xfrm>
            <a:off x="1103402" y="2260905"/>
            <a:ext cx="7610396" cy="4985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Quãng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đường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dài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hơn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→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chuyển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động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nhanh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hơn</a:t>
            </a:r>
            <a:endParaRPr lang="en-US" sz="2200" dirty="0">
              <a:solidFill>
                <a:srgbClr val="16433D"/>
              </a:solidFill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</p:txBody>
      </p:sp>
      <p:sp>
        <p:nvSpPr>
          <p:cNvPr id="77" name="Google Shape;230;p32">
            <a:extLst>
              <a:ext uri="{FF2B5EF4-FFF2-40B4-BE49-F238E27FC236}">
                <a16:creationId xmlns:a16="http://schemas.microsoft.com/office/drawing/2014/main" id="{FF8ED1D3-6BB7-4C3E-B1E9-DA61DAE0CD00}"/>
              </a:ext>
            </a:extLst>
          </p:cNvPr>
          <p:cNvSpPr/>
          <p:nvPr/>
        </p:nvSpPr>
        <p:spPr>
          <a:xfrm rot="2248611" flipH="1" flipV="1">
            <a:off x="7541781" y="2762048"/>
            <a:ext cx="486364" cy="829504"/>
          </a:xfrm>
          <a:custGeom>
            <a:avLst/>
            <a:gdLst/>
            <a:ahLst/>
            <a:cxnLst/>
            <a:rect l="l" t="t" r="r" b="b"/>
            <a:pathLst>
              <a:path w="29255" h="49895" extrusionOk="0">
                <a:moveTo>
                  <a:pt x="28352" y="0"/>
                </a:moveTo>
                <a:cubicBezTo>
                  <a:pt x="28098" y="0"/>
                  <a:pt x="27852" y="48"/>
                  <a:pt x="27620" y="110"/>
                </a:cubicBezTo>
                <a:cubicBezTo>
                  <a:pt x="26386" y="443"/>
                  <a:pt x="25151" y="777"/>
                  <a:pt x="23951" y="1244"/>
                </a:cubicBezTo>
                <a:cubicBezTo>
                  <a:pt x="22349" y="1844"/>
                  <a:pt x="21049" y="2845"/>
                  <a:pt x="19914" y="4179"/>
                </a:cubicBezTo>
                <a:cubicBezTo>
                  <a:pt x="17079" y="7515"/>
                  <a:pt x="15578" y="11384"/>
                  <a:pt x="15011" y="15687"/>
                </a:cubicBezTo>
                <a:cubicBezTo>
                  <a:pt x="14611" y="19057"/>
                  <a:pt x="14310" y="22459"/>
                  <a:pt x="14210" y="25861"/>
                </a:cubicBezTo>
                <a:cubicBezTo>
                  <a:pt x="14110" y="29931"/>
                  <a:pt x="13210" y="33834"/>
                  <a:pt x="11608" y="37536"/>
                </a:cubicBezTo>
                <a:cubicBezTo>
                  <a:pt x="10541" y="40038"/>
                  <a:pt x="8940" y="42140"/>
                  <a:pt x="6505" y="43374"/>
                </a:cubicBezTo>
                <a:cubicBezTo>
                  <a:pt x="5337" y="43941"/>
                  <a:pt x="4036" y="44275"/>
                  <a:pt x="2735" y="44742"/>
                </a:cubicBezTo>
                <a:cubicBezTo>
                  <a:pt x="2936" y="43874"/>
                  <a:pt x="3403" y="43241"/>
                  <a:pt x="3803" y="42540"/>
                </a:cubicBezTo>
                <a:cubicBezTo>
                  <a:pt x="4003" y="42173"/>
                  <a:pt x="4203" y="41773"/>
                  <a:pt x="4370" y="41373"/>
                </a:cubicBezTo>
                <a:cubicBezTo>
                  <a:pt x="4470" y="41072"/>
                  <a:pt x="4437" y="40705"/>
                  <a:pt x="4103" y="40605"/>
                </a:cubicBezTo>
                <a:cubicBezTo>
                  <a:pt x="4014" y="40583"/>
                  <a:pt x="3918" y="40572"/>
                  <a:pt x="3820" y="40572"/>
                </a:cubicBezTo>
                <a:cubicBezTo>
                  <a:pt x="3625" y="40572"/>
                  <a:pt x="3425" y="40616"/>
                  <a:pt x="3269" y="40705"/>
                </a:cubicBezTo>
                <a:cubicBezTo>
                  <a:pt x="3069" y="40839"/>
                  <a:pt x="2936" y="41106"/>
                  <a:pt x="2802" y="41339"/>
                </a:cubicBezTo>
                <a:cubicBezTo>
                  <a:pt x="2435" y="41873"/>
                  <a:pt x="2068" y="42440"/>
                  <a:pt x="1768" y="43007"/>
                </a:cubicBezTo>
                <a:cubicBezTo>
                  <a:pt x="1301" y="43908"/>
                  <a:pt x="834" y="44842"/>
                  <a:pt x="434" y="45776"/>
                </a:cubicBezTo>
                <a:cubicBezTo>
                  <a:pt x="0" y="46843"/>
                  <a:pt x="134" y="47243"/>
                  <a:pt x="1068" y="47877"/>
                </a:cubicBezTo>
                <a:cubicBezTo>
                  <a:pt x="1234" y="47977"/>
                  <a:pt x="1401" y="48111"/>
                  <a:pt x="1601" y="48211"/>
                </a:cubicBezTo>
                <a:cubicBezTo>
                  <a:pt x="2735" y="48711"/>
                  <a:pt x="3903" y="49078"/>
                  <a:pt x="4937" y="49779"/>
                </a:cubicBezTo>
                <a:cubicBezTo>
                  <a:pt x="5058" y="49860"/>
                  <a:pt x="5208" y="49894"/>
                  <a:pt x="5362" y="49894"/>
                </a:cubicBezTo>
                <a:cubicBezTo>
                  <a:pt x="5716" y="49894"/>
                  <a:pt x="6099" y="49711"/>
                  <a:pt x="6238" y="49478"/>
                </a:cubicBezTo>
                <a:cubicBezTo>
                  <a:pt x="6405" y="49211"/>
                  <a:pt x="6205" y="48578"/>
                  <a:pt x="5804" y="48311"/>
                </a:cubicBezTo>
                <a:cubicBezTo>
                  <a:pt x="5504" y="48077"/>
                  <a:pt x="5137" y="47911"/>
                  <a:pt x="4804" y="47744"/>
                </a:cubicBezTo>
                <a:cubicBezTo>
                  <a:pt x="4237" y="47410"/>
                  <a:pt x="3703" y="47043"/>
                  <a:pt x="3102" y="46443"/>
                </a:cubicBezTo>
                <a:cubicBezTo>
                  <a:pt x="4003" y="46109"/>
                  <a:pt x="4770" y="45776"/>
                  <a:pt x="5537" y="45542"/>
                </a:cubicBezTo>
                <a:cubicBezTo>
                  <a:pt x="8106" y="44775"/>
                  <a:pt x="10107" y="43207"/>
                  <a:pt x="11508" y="41039"/>
                </a:cubicBezTo>
                <a:cubicBezTo>
                  <a:pt x="14110" y="37036"/>
                  <a:pt x="15178" y="32466"/>
                  <a:pt x="15711" y="27796"/>
                </a:cubicBezTo>
                <a:cubicBezTo>
                  <a:pt x="15945" y="25561"/>
                  <a:pt x="15878" y="23293"/>
                  <a:pt x="16045" y="21058"/>
                </a:cubicBezTo>
                <a:cubicBezTo>
                  <a:pt x="16245" y="18890"/>
                  <a:pt x="16512" y="16722"/>
                  <a:pt x="16812" y="14553"/>
                </a:cubicBezTo>
                <a:cubicBezTo>
                  <a:pt x="17179" y="11651"/>
                  <a:pt x="18313" y="9049"/>
                  <a:pt x="19948" y="6614"/>
                </a:cubicBezTo>
                <a:cubicBezTo>
                  <a:pt x="21349" y="4479"/>
                  <a:pt x="23217" y="2912"/>
                  <a:pt x="25618" y="2011"/>
                </a:cubicBezTo>
                <a:cubicBezTo>
                  <a:pt x="26486" y="1677"/>
                  <a:pt x="27386" y="1311"/>
                  <a:pt x="28254" y="944"/>
                </a:cubicBezTo>
                <a:cubicBezTo>
                  <a:pt x="28621" y="777"/>
                  <a:pt x="29054" y="677"/>
                  <a:pt x="29254" y="243"/>
                </a:cubicBezTo>
                <a:cubicBezTo>
                  <a:pt x="28950" y="64"/>
                  <a:pt x="28646" y="0"/>
                  <a:pt x="2835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8ABC670C-6BEF-477A-8387-18BDEF351829}"/>
              </a:ext>
            </a:extLst>
          </p:cNvPr>
          <p:cNvSpPr txBox="1"/>
          <p:nvPr/>
        </p:nvSpPr>
        <p:spPr>
          <a:xfrm>
            <a:off x="7930605" y="3040240"/>
            <a:ext cx="1060179" cy="9048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nhanh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hơn</a:t>
            </a:r>
            <a:endParaRPr lang="en-US" sz="2200" dirty="0">
              <a:solidFill>
                <a:srgbClr val="16433D"/>
              </a:solidFill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A5B5F64A-CA87-4ECF-A540-97E6A6D4445A}"/>
              </a:ext>
            </a:extLst>
          </p:cNvPr>
          <p:cNvGrpSpPr/>
          <p:nvPr/>
        </p:nvGrpSpPr>
        <p:grpSpPr>
          <a:xfrm>
            <a:off x="136682" y="-25229"/>
            <a:ext cx="3327820" cy="763276"/>
            <a:chOff x="426762" y="137119"/>
            <a:chExt cx="3327820" cy="763276"/>
          </a:xfrm>
        </p:grpSpPr>
        <p:sp>
          <p:nvSpPr>
            <p:cNvPr id="18" name="Google Shape;1770;p42">
              <a:extLst>
                <a:ext uri="{FF2B5EF4-FFF2-40B4-BE49-F238E27FC236}">
                  <a16:creationId xmlns:a16="http://schemas.microsoft.com/office/drawing/2014/main" id="{7B1AB122-1933-46B1-B8BB-50BB8EBF795D}"/>
                </a:ext>
              </a:extLst>
            </p:cNvPr>
            <p:cNvSpPr txBox="1">
              <a:spLocks/>
            </p:cNvSpPr>
            <p:nvPr/>
          </p:nvSpPr>
          <p:spPr>
            <a:xfrm>
              <a:off x="426762" y="137119"/>
              <a:ext cx="513060" cy="76327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b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lt2"/>
                </a:buClr>
                <a:buSzPts val="3500"/>
                <a:buFont typeface="Merriweather"/>
                <a:buNone/>
                <a:defRPr sz="8000" b="1" i="0" u="none" strike="noStrike" cap="none">
                  <a:solidFill>
                    <a:schemeClr val="lt2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1pPr>
              <a:lvl2pPr marR="0" lvl="1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2pPr>
              <a:lvl3pPr marR="0" lvl="2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3pPr>
              <a:lvl4pPr marR="0" lvl="3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4pPr>
              <a:lvl5pPr marR="0" lvl="4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5pPr>
              <a:lvl6pPr marR="0" lvl="5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6pPr>
              <a:lvl7pPr marR="0" lvl="6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7pPr>
              <a:lvl8pPr marR="0" lvl="7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8pPr>
              <a:lvl9pPr marR="0" lvl="8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1A77B"/>
                </a:buClr>
                <a:buSzPts val="3500"/>
                <a:buFont typeface="Merriweather"/>
                <a:buNone/>
                <a:tabLst/>
                <a:defRPr/>
              </a:pPr>
              <a:r>
                <a:rPr kumimoji="0" lang="en" sz="3600" b="1" i="0" u="none" strike="noStrike" kern="0" cap="none" spc="0" normalizeH="0" baseline="0" noProof="0" dirty="0">
                  <a:ln>
                    <a:noFill/>
                  </a:ln>
                  <a:solidFill>
                    <a:srgbClr val="E1A77B"/>
                  </a:solidFill>
                  <a:effectLst/>
                  <a:uLnTx/>
                  <a:uFillTx/>
                  <a:latin typeface="Merriweather"/>
                  <a:sym typeface="Merriweather"/>
                </a:rPr>
                <a:t>I.</a:t>
              </a:r>
            </a:p>
          </p:txBody>
        </p:sp>
        <p:sp>
          <p:nvSpPr>
            <p:cNvPr id="19" name="Google Shape;1771;p42">
              <a:extLst>
                <a:ext uri="{FF2B5EF4-FFF2-40B4-BE49-F238E27FC236}">
                  <a16:creationId xmlns:a16="http://schemas.microsoft.com/office/drawing/2014/main" id="{550B9E0C-2D58-425B-917F-F59408848EF7}"/>
                </a:ext>
              </a:extLst>
            </p:cNvPr>
            <p:cNvSpPr txBox="1">
              <a:spLocks/>
            </p:cNvSpPr>
            <p:nvPr/>
          </p:nvSpPr>
          <p:spPr>
            <a:xfrm>
              <a:off x="875514" y="189025"/>
              <a:ext cx="2879068" cy="63924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1pPr>
              <a:lvl2pPr marR="0" lvl="1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2pPr>
              <a:lvl3pPr marR="0" lvl="2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3pPr>
              <a:lvl4pPr marR="0" lvl="3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4pPr>
              <a:lvl5pPr marR="0" lvl="4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5pPr>
              <a:lvl6pPr marR="0" lvl="5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6pPr>
              <a:lvl7pPr marR="0" lvl="6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7pPr>
              <a:lvl8pPr marR="0" lvl="7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8pPr>
              <a:lvl9pPr marR="0" lvl="8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16433D"/>
                </a:buClr>
                <a:buSzPts val="990"/>
                <a:buFont typeface="Merriweather"/>
                <a:buNone/>
                <a:tabLst/>
                <a:defRPr/>
              </a:pPr>
              <a:r>
                <a:rPr kumimoji="0" lang="en-US" sz="2000" b="1" i="0" u="none" strike="noStrike" kern="0" cap="none" spc="0" normalizeH="0" baseline="0" noProof="0" dirty="0">
                  <a:ln>
                    <a:noFill/>
                  </a:ln>
                  <a:solidFill>
                    <a:srgbClr val="16433D"/>
                  </a:solidFill>
                  <a:effectLst/>
                  <a:uLnTx/>
                  <a:uFillTx/>
                  <a:latin typeface="Merriweather"/>
                  <a:sym typeface="Merriweather"/>
                </a:rPr>
                <a:t>KHÁI NIỆM TỐC ĐỘ</a:t>
              </a:r>
            </a:p>
          </p:txBody>
        </p:sp>
      </p:grpSp>
      <p:sp>
        <p:nvSpPr>
          <p:cNvPr id="2" name="AutoShape 2" descr="Buồn">
            <a:extLst>
              <a:ext uri="{FF2B5EF4-FFF2-40B4-BE49-F238E27FC236}">
                <a16:creationId xmlns:a16="http://schemas.microsoft.com/office/drawing/2014/main" id="{5CEC23A5-43A3-4B52-AEB3-B447E35C435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419600" y="241935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6108212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0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0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3" presetClass="entr" presetSubtype="16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-2.59259E-6 L 0.5434 -2.59259E-6 " pathEditMode="relative" rAng="0" ptsTypes="AA">
                                      <p:cBhvr>
                                        <p:cTn id="40" dur="40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170" y="0"/>
                                    </p:animMotion>
                                  </p:childTnLst>
                                </p:cTn>
                              </p:par>
                              <p:par>
                                <p:cTn id="41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2.96296E-6 L 0.42275 -2.96296E-6 " pathEditMode="relative" rAng="0" ptsTypes="AA">
                                      <p:cBhvr>
                                        <p:cTn id="42" dur="40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128" y="0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000"/>
                            </p:stCondLst>
                            <p:childTnLst>
                              <p:par>
                                <p:cTn id="4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500"/>
                            </p:stCondLst>
                            <p:childTnLst>
                              <p:par>
                                <p:cTn id="5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" grpId="0" animBg="1"/>
      <p:bldP spid="67" grpId="0" animBg="1"/>
      <p:bldP spid="70" grpId="0"/>
      <p:bldP spid="71" grpId="0"/>
      <p:bldP spid="72" grpId="0" animBg="1"/>
      <p:bldP spid="76" grpId="0"/>
      <p:bldP spid="77" grpId="0" animBg="1"/>
      <p:bldP spid="78" grpId="0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9" name="Google Shape;3119;p61"/>
          <p:cNvSpPr txBox="1">
            <a:spLocks noGrp="1"/>
          </p:cNvSpPr>
          <p:nvPr>
            <p:ph type="title"/>
          </p:nvPr>
        </p:nvSpPr>
        <p:spPr>
          <a:xfrm>
            <a:off x="562732" y="1109097"/>
            <a:ext cx="4009268" cy="141375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 fontScale="90000"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/>
              <a:t>Trong</a:t>
            </a:r>
            <a:r>
              <a:rPr lang="en-US" dirty="0"/>
              <a:t> </a:t>
            </a:r>
            <a:r>
              <a:rPr lang="en-US" dirty="0" err="1"/>
              <a:t>vũ</a:t>
            </a:r>
            <a:r>
              <a:rPr lang="en-US" dirty="0"/>
              <a:t> </a:t>
            </a:r>
            <a:r>
              <a:rPr lang="en-US" dirty="0" err="1"/>
              <a:t>trụ</a:t>
            </a:r>
            <a:r>
              <a:rPr lang="en-US" dirty="0"/>
              <a:t>, </a:t>
            </a:r>
            <a:r>
              <a:rPr lang="en-US" dirty="0" err="1"/>
              <a:t>người</a:t>
            </a:r>
            <a:r>
              <a:rPr lang="en-US" dirty="0"/>
              <a:t> ta </a:t>
            </a:r>
            <a:r>
              <a:rPr lang="en-US" dirty="0" err="1"/>
              <a:t>dùng</a:t>
            </a:r>
            <a:r>
              <a:rPr lang="en-US" dirty="0"/>
              <a:t> </a:t>
            </a:r>
            <a:r>
              <a:rPr lang="en-US" dirty="0" err="1"/>
              <a:t>đơn</a:t>
            </a:r>
            <a:r>
              <a:rPr lang="en-US" dirty="0"/>
              <a:t> </a:t>
            </a:r>
            <a:r>
              <a:rPr lang="en-US" dirty="0" err="1"/>
              <a:t>vị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năm</a:t>
            </a:r>
            <a:r>
              <a:rPr lang="en-US" dirty="0"/>
              <a:t> </a:t>
            </a:r>
            <a:r>
              <a:rPr lang="en-US" dirty="0" err="1"/>
              <a:t>ánh</a:t>
            </a:r>
            <a:r>
              <a:rPr lang="en-US" dirty="0"/>
              <a:t> </a:t>
            </a:r>
            <a:r>
              <a:rPr lang="en-US" dirty="0" err="1"/>
              <a:t>sáng</a:t>
            </a:r>
            <a:r>
              <a:rPr lang="en-US" dirty="0"/>
              <a:t>:</a:t>
            </a:r>
            <a:endParaRPr dirty="0"/>
          </a:p>
        </p:txBody>
      </p:sp>
      <p:sp>
        <p:nvSpPr>
          <p:cNvPr id="3120" name="Google Shape;3120;p61"/>
          <p:cNvSpPr txBox="1">
            <a:spLocks noGrp="1"/>
          </p:cNvSpPr>
          <p:nvPr>
            <p:ph type="subTitle" idx="1"/>
          </p:nvPr>
        </p:nvSpPr>
        <p:spPr>
          <a:xfrm>
            <a:off x="562732" y="2335381"/>
            <a:ext cx="3907668" cy="111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50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-US" sz="1800" dirty="0"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Năm ánh sáng = </a:t>
            </a:r>
            <a:r>
              <a:rPr lang="en-US" sz="1800" dirty="0" smtClean="0"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9,461 nghìn tỷ</a:t>
            </a:r>
            <a:r>
              <a:rPr lang="en-US" sz="1800" dirty="0"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 </a:t>
            </a:r>
            <a:r>
              <a:rPr lang="en-US" sz="1800" dirty="0" smtClean="0"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km.</a:t>
            </a:r>
            <a:endParaRPr lang="en-US" sz="1800" dirty="0"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</p:txBody>
      </p:sp>
      <p:pic>
        <p:nvPicPr>
          <p:cNvPr id="4100" name="Picture 4" descr="Không gian nền minh họa Các vector miễn phí">
            <a:extLst>
              <a:ext uri="{FF2B5EF4-FFF2-40B4-BE49-F238E27FC236}">
                <a16:creationId xmlns:a16="http://schemas.microsoft.com/office/drawing/2014/main" id="{EB00F0BB-CD5F-4AEC-BB01-C81817A3C7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22588" y="928022"/>
            <a:ext cx="3563815" cy="3563815"/>
          </a:xfrm>
          <a:prstGeom prst="roundRect">
            <a:avLst>
              <a:gd name="adj" fmla="val 14474"/>
            </a:avLst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Google Shape;3120;p61">
            <a:extLst>
              <a:ext uri="{FF2B5EF4-FFF2-40B4-BE49-F238E27FC236}">
                <a16:creationId xmlns:a16="http://schemas.microsoft.com/office/drawing/2014/main" id="{0CAF128D-0CEE-4AD7-A2B0-311AC2F88306}"/>
              </a:ext>
            </a:extLst>
          </p:cNvPr>
          <p:cNvSpPr txBox="1">
            <a:spLocks/>
          </p:cNvSpPr>
          <p:nvPr/>
        </p:nvSpPr>
        <p:spPr>
          <a:xfrm>
            <a:off x="562732" y="3210705"/>
            <a:ext cx="3907668" cy="11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None/>
              <a:defRPr sz="1400" b="0" i="0" u="none" strike="noStrike" cap="none"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None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None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None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None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None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None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None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None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0" indent="0" algn="l">
              <a:lnSpc>
                <a:spcPct val="150000"/>
              </a:lnSpc>
              <a:spcBef>
                <a:spcPts val="1200"/>
              </a:spcBef>
            </a:pPr>
            <a:r>
              <a:rPr lang="nl-NL" sz="1800" dirty="0"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tốc độ ánh sáng: 300.000 km/s.</a:t>
            </a:r>
            <a:endParaRPr lang="en-US" sz="1800" dirty="0"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</p:txBody>
      </p:sp>
    </p:spTree>
    <p:extLst>
      <p:ext uri="{BB962C8B-B14F-4D97-AF65-F5344CB8AC3E}">
        <p14:creationId xmlns:p14="http://schemas.microsoft.com/office/powerpoint/2010/main" val="393393883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1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1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3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19" grpId="0"/>
      <p:bldP spid="3120" grpId="0"/>
      <p:bldP spid="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74BE2211-176A-448B-83B3-DFC132534545}"/>
              </a:ext>
            </a:extLst>
          </p:cNvPr>
          <p:cNvSpPr/>
          <p:nvPr/>
        </p:nvSpPr>
        <p:spPr>
          <a:xfrm>
            <a:off x="1285375" y="3789576"/>
            <a:ext cx="5398737" cy="1205545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28" name="Picture 4" descr="Walk by Johnye on Dribbble">
            <a:extLst>
              <a:ext uri="{FF2B5EF4-FFF2-40B4-BE49-F238E27FC236}">
                <a16:creationId xmlns:a16="http://schemas.microsoft.com/office/drawing/2014/main" id="{E2E9A473-714B-4195-BD32-D8595566E6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EDEDED"/>
              </a:clrFrom>
              <a:clrTo>
                <a:srgbClr val="EDEDE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0479" y="2729188"/>
            <a:ext cx="2202994" cy="16522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6" name="Rectangle: Rounded Corners 65">
            <a:extLst>
              <a:ext uri="{FF2B5EF4-FFF2-40B4-BE49-F238E27FC236}">
                <a16:creationId xmlns:a16="http://schemas.microsoft.com/office/drawing/2014/main" id="{F2E41B50-C6E0-4046-AEED-F1A0D02507DB}"/>
              </a:ext>
            </a:extLst>
          </p:cNvPr>
          <p:cNvSpPr/>
          <p:nvPr/>
        </p:nvSpPr>
        <p:spPr>
          <a:xfrm>
            <a:off x="378609" y="1008454"/>
            <a:ext cx="8567428" cy="4040828"/>
          </a:xfrm>
          <a:prstGeom prst="roundRect">
            <a:avLst/>
          </a:prstGeom>
          <a:noFill/>
          <a:ln w="19050">
            <a:solidFill>
              <a:srgbClr val="16433D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Google Shape;4602;p73">
            <a:extLst>
              <a:ext uri="{FF2B5EF4-FFF2-40B4-BE49-F238E27FC236}">
                <a16:creationId xmlns:a16="http://schemas.microsoft.com/office/drawing/2014/main" id="{0421DDF0-87B7-49C1-B21D-26C5DE33A8BB}"/>
              </a:ext>
            </a:extLst>
          </p:cNvPr>
          <p:cNvSpPr/>
          <p:nvPr/>
        </p:nvSpPr>
        <p:spPr>
          <a:xfrm rot="15954295">
            <a:off x="831520" y="698592"/>
            <a:ext cx="540275" cy="1550902"/>
          </a:xfrm>
          <a:custGeom>
            <a:avLst/>
            <a:gdLst/>
            <a:ahLst/>
            <a:cxnLst/>
            <a:rect l="l" t="t" r="r" b="b"/>
            <a:pathLst>
              <a:path w="84173" h="122849" extrusionOk="0">
                <a:moveTo>
                  <a:pt x="45018" y="0"/>
                </a:moveTo>
                <a:cubicBezTo>
                  <a:pt x="40977" y="0"/>
                  <a:pt x="36964" y="461"/>
                  <a:pt x="33106" y="1467"/>
                </a:cubicBezTo>
                <a:cubicBezTo>
                  <a:pt x="27823" y="2876"/>
                  <a:pt x="22541" y="5341"/>
                  <a:pt x="18667" y="9215"/>
                </a:cubicBezTo>
                <a:cubicBezTo>
                  <a:pt x="14511" y="13301"/>
                  <a:pt x="13102" y="18865"/>
                  <a:pt x="13173" y="24570"/>
                </a:cubicBezTo>
                <a:cubicBezTo>
                  <a:pt x="13243" y="37531"/>
                  <a:pt x="17117" y="50139"/>
                  <a:pt x="16694" y="63099"/>
                </a:cubicBezTo>
                <a:cubicBezTo>
                  <a:pt x="16483" y="70425"/>
                  <a:pt x="14863" y="77539"/>
                  <a:pt x="10848" y="83667"/>
                </a:cubicBezTo>
                <a:cubicBezTo>
                  <a:pt x="7256" y="89302"/>
                  <a:pt x="2396" y="94233"/>
                  <a:pt x="1410" y="101135"/>
                </a:cubicBezTo>
                <a:cubicBezTo>
                  <a:pt x="1" y="111349"/>
                  <a:pt x="7045" y="121140"/>
                  <a:pt x="17047" y="121562"/>
                </a:cubicBezTo>
                <a:cubicBezTo>
                  <a:pt x="16789" y="122205"/>
                  <a:pt x="17295" y="122848"/>
                  <a:pt x="17921" y="122848"/>
                </a:cubicBezTo>
                <a:cubicBezTo>
                  <a:pt x="17981" y="122848"/>
                  <a:pt x="18042" y="122842"/>
                  <a:pt x="18103" y="122830"/>
                </a:cubicBezTo>
                <a:cubicBezTo>
                  <a:pt x="28810" y="120999"/>
                  <a:pt x="33036" y="108602"/>
                  <a:pt x="43390" y="105573"/>
                </a:cubicBezTo>
                <a:cubicBezTo>
                  <a:pt x="52899" y="102755"/>
                  <a:pt x="66564" y="104587"/>
                  <a:pt x="72339" y="94514"/>
                </a:cubicBezTo>
                <a:cubicBezTo>
                  <a:pt x="75086" y="89795"/>
                  <a:pt x="73607" y="84583"/>
                  <a:pt x="71846" y="79793"/>
                </a:cubicBezTo>
                <a:cubicBezTo>
                  <a:pt x="70719" y="76835"/>
                  <a:pt x="69452" y="73876"/>
                  <a:pt x="69099" y="70636"/>
                </a:cubicBezTo>
                <a:cubicBezTo>
                  <a:pt x="68888" y="67185"/>
                  <a:pt x="69452" y="63733"/>
                  <a:pt x="70790" y="60564"/>
                </a:cubicBezTo>
                <a:cubicBezTo>
                  <a:pt x="73044" y="54577"/>
                  <a:pt x="76918" y="49294"/>
                  <a:pt x="79665" y="43518"/>
                </a:cubicBezTo>
                <a:cubicBezTo>
                  <a:pt x="81989" y="38658"/>
                  <a:pt x="83398" y="33375"/>
                  <a:pt x="83821" y="28022"/>
                </a:cubicBezTo>
                <a:cubicBezTo>
                  <a:pt x="84173" y="22950"/>
                  <a:pt x="83187" y="17738"/>
                  <a:pt x="80299" y="13512"/>
                </a:cubicBezTo>
                <a:cubicBezTo>
                  <a:pt x="77340" y="9145"/>
                  <a:pt x="72762" y="6468"/>
                  <a:pt x="67902" y="4566"/>
                </a:cubicBezTo>
                <a:cubicBezTo>
                  <a:pt x="60791" y="1731"/>
                  <a:pt x="52853" y="0"/>
                  <a:pt x="4501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200"/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00597AB3-6586-4D24-97E1-7BCE0C047370}"/>
              </a:ext>
            </a:extLst>
          </p:cNvPr>
          <p:cNvSpPr txBox="1"/>
          <p:nvPr/>
        </p:nvSpPr>
        <p:spPr>
          <a:xfrm>
            <a:off x="411059" y="1265618"/>
            <a:ext cx="1569991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200" b="1" dirty="0">
                <a:solidFill>
                  <a:schemeClr val="accent3">
                    <a:lumMod val="50000"/>
                  </a:schemeClr>
                </a:solidFill>
                <a:latin typeface="Merriweather" panose="00000500000000000000" pitchFamily="2" charset="-93"/>
              </a:rPr>
              <a:t>CÁCH 2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50BF37BB-07BB-42C4-89C4-7DB13C58B06F}"/>
              </a:ext>
            </a:extLst>
          </p:cNvPr>
          <p:cNvSpPr txBox="1"/>
          <p:nvPr/>
        </p:nvSpPr>
        <p:spPr>
          <a:xfrm>
            <a:off x="1285376" y="1775003"/>
            <a:ext cx="6482496" cy="4985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So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sánh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thời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gian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để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đi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cùng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quãng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đường</a:t>
            </a:r>
            <a:endParaRPr lang="en-US" sz="2200" dirty="0">
              <a:solidFill>
                <a:srgbClr val="16433D"/>
              </a:solidFill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AA5EA9D6-6C89-4009-B488-231C3F14229F}"/>
              </a:ext>
            </a:extLst>
          </p:cNvPr>
          <p:cNvSpPr txBox="1"/>
          <p:nvPr/>
        </p:nvSpPr>
        <p:spPr>
          <a:xfrm>
            <a:off x="2204899" y="676135"/>
            <a:ext cx="4479214" cy="557845"/>
          </a:xfrm>
          <a:prstGeom prst="rect">
            <a:avLst/>
          </a:prstGeom>
          <a:solidFill>
            <a:srgbClr val="EFCCAE"/>
          </a:solidFill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CÁCH XÁC ĐỊNH SỰ NHANH CHẬM</a:t>
            </a:r>
          </a:p>
        </p:txBody>
      </p:sp>
      <p:pic>
        <p:nvPicPr>
          <p:cNvPr id="1026" name="Picture 2" descr="Human walk cycle | Walking animation, Walking cartoon, Motion design  animation">
            <a:extLst>
              <a:ext uri="{FF2B5EF4-FFF2-40B4-BE49-F238E27FC236}">
                <a16:creationId xmlns:a16="http://schemas.microsoft.com/office/drawing/2014/main" id="{D95864E3-DCA5-4A3F-8BCF-2B91CB9C03E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5503" y="3492793"/>
            <a:ext cx="2256727" cy="1692545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6" name="TextBox 75">
            <a:extLst>
              <a:ext uri="{FF2B5EF4-FFF2-40B4-BE49-F238E27FC236}">
                <a16:creationId xmlns:a16="http://schemas.microsoft.com/office/drawing/2014/main" id="{7EBC3732-96AF-4DC7-8496-4A2389EFE711}"/>
              </a:ext>
            </a:extLst>
          </p:cNvPr>
          <p:cNvSpPr txBox="1"/>
          <p:nvPr/>
        </p:nvSpPr>
        <p:spPr>
          <a:xfrm>
            <a:off x="1285376" y="2270457"/>
            <a:ext cx="6482496" cy="4985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Thời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gian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ngắn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hơn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→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chuyển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động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nhanh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hơn</a:t>
            </a:r>
            <a:endParaRPr lang="en-US" sz="2200" dirty="0">
              <a:solidFill>
                <a:srgbClr val="16433D"/>
              </a:solidFill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</p:txBody>
      </p:sp>
      <p:sp>
        <p:nvSpPr>
          <p:cNvPr id="77" name="Google Shape;230;p32">
            <a:extLst>
              <a:ext uri="{FF2B5EF4-FFF2-40B4-BE49-F238E27FC236}">
                <a16:creationId xmlns:a16="http://schemas.microsoft.com/office/drawing/2014/main" id="{FF8ED1D3-6BB7-4C3E-B1E9-DA61DAE0CD00}"/>
              </a:ext>
            </a:extLst>
          </p:cNvPr>
          <p:cNvSpPr/>
          <p:nvPr/>
        </p:nvSpPr>
        <p:spPr>
          <a:xfrm rot="2248611" flipH="1" flipV="1">
            <a:off x="7497034" y="2737911"/>
            <a:ext cx="486364" cy="829504"/>
          </a:xfrm>
          <a:custGeom>
            <a:avLst/>
            <a:gdLst/>
            <a:ahLst/>
            <a:cxnLst/>
            <a:rect l="l" t="t" r="r" b="b"/>
            <a:pathLst>
              <a:path w="29255" h="49895" extrusionOk="0">
                <a:moveTo>
                  <a:pt x="28352" y="0"/>
                </a:moveTo>
                <a:cubicBezTo>
                  <a:pt x="28098" y="0"/>
                  <a:pt x="27852" y="48"/>
                  <a:pt x="27620" y="110"/>
                </a:cubicBezTo>
                <a:cubicBezTo>
                  <a:pt x="26386" y="443"/>
                  <a:pt x="25151" y="777"/>
                  <a:pt x="23951" y="1244"/>
                </a:cubicBezTo>
                <a:cubicBezTo>
                  <a:pt x="22349" y="1844"/>
                  <a:pt x="21049" y="2845"/>
                  <a:pt x="19914" y="4179"/>
                </a:cubicBezTo>
                <a:cubicBezTo>
                  <a:pt x="17079" y="7515"/>
                  <a:pt x="15578" y="11384"/>
                  <a:pt x="15011" y="15687"/>
                </a:cubicBezTo>
                <a:cubicBezTo>
                  <a:pt x="14611" y="19057"/>
                  <a:pt x="14310" y="22459"/>
                  <a:pt x="14210" y="25861"/>
                </a:cubicBezTo>
                <a:cubicBezTo>
                  <a:pt x="14110" y="29931"/>
                  <a:pt x="13210" y="33834"/>
                  <a:pt x="11608" y="37536"/>
                </a:cubicBezTo>
                <a:cubicBezTo>
                  <a:pt x="10541" y="40038"/>
                  <a:pt x="8940" y="42140"/>
                  <a:pt x="6505" y="43374"/>
                </a:cubicBezTo>
                <a:cubicBezTo>
                  <a:pt x="5337" y="43941"/>
                  <a:pt x="4036" y="44275"/>
                  <a:pt x="2735" y="44742"/>
                </a:cubicBezTo>
                <a:cubicBezTo>
                  <a:pt x="2936" y="43874"/>
                  <a:pt x="3403" y="43241"/>
                  <a:pt x="3803" y="42540"/>
                </a:cubicBezTo>
                <a:cubicBezTo>
                  <a:pt x="4003" y="42173"/>
                  <a:pt x="4203" y="41773"/>
                  <a:pt x="4370" y="41373"/>
                </a:cubicBezTo>
                <a:cubicBezTo>
                  <a:pt x="4470" y="41072"/>
                  <a:pt x="4437" y="40705"/>
                  <a:pt x="4103" y="40605"/>
                </a:cubicBezTo>
                <a:cubicBezTo>
                  <a:pt x="4014" y="40583"/>
                  <a:pt x="3918" y="40572"/>
                  <a:pt x="3820" y="40572"/>
                </a:cubicBezTo>
                <a:cubicBezTo>
                  <a:pt x="3625" y="40572"/>
                  <a:pt x="3425" y="40616"/>
                  <a:pt x="3269" y="40705"/>
                </a:cubicBezTo>
                <a:cubicBezTo>
                  <a:pt x="3069" y="40839"/>
                  <a:pt x="2936" y="41106"/>
                  <a:pt x="2802" y="41339"/>
                </a:cubicBezTo>
                <a:cubicBezTo>
                  <a:pt x="2435" y="41873"/>
                  <a:pt x="2068" y="42440"/>
                  <a:pt x="1768" y="43007"/>
                </a:cubicBezTo>
                <a:cubicBezTo>
                  <a:pt x="1301" y="43908"/>
                  <a:pt x="834" y="44842"/>
                  <a:pt x="434" y="45776"/>
                </a:cubicBezTo>
                <a:cubicBezTo>
                  <a:pt x="0" y="46843"/>
                  <a:pt x="134" y="47243"/>
                  <a:pt x="1068" y="47877"/>
                </a:cubicBezTo>
                <a:cubicBezTo>
                  <a:pt x="1234" y="47977"/>
                  <a:pt x="1401" y="48111"/>
                  <a:pt x="1601" y="48211"/>
                </a:cubicBezTo>
                <a:cubicBezTo>
                  <a:pt x="2735" y="48711"/>
                  <a:pt x="3903" y="49078"/>
                  <a:pt x="4937" y="49779"/>
                </a:cubicBezTo>
                <a:cubicBezTo>
                  <a:pt x="5058" y="49860"/>
                  <a:pt x="5208" y="49894"/>
                  <a:pt x="5362" y="49894"/>
                </a:cubicBezTo>
                <a:cubicBezTo>
                  <a:pt x="5716" y="49894"/>
                  <a:pt x="6099" y="49711"/>
                  <a:pt x="6238" y="49478"/>
                </a:cubicBezTo>
                <a:cubicBezTo>
                  <a:pt x="6405" y="49211"/>
                  <a:pt x="6205" y="48578"/>
                  <a:pt x="5804" y="48311"/>
                </a:cubicBezTo>
                <a:cubicBezTo>
                  <a:pt x="5504" y="48077"/>
                  <a:pt x="5137" y="47911"/>
                  <a:pt x="4804" y="47744"/>
                </a:cubicBezTo>
                <a:cubicBezTo>
                  <a:pt x="4237" y="47410"/>
                  <a:pt x="3703" y="47043"/>
                  <a:pt x="3102" y="46443"/>
                </a:cubicBezTo>
                <a:cubicBezTo>
                  <a:pt x="4003" y="46109"/>
                  <a:pt x="4770" y="45776"/>
                  <a:pt x="5537" y="45542"/>
                </a:cubicBezTo>
                <a:cubicBezTo>
                  <a:pt x="8106" y="44775"/>
                  <a:pt x="10107" y="43207"/>
                  <a:pt x="11508" y="41039"/>
                </a:cubicBezTo>
                <a:cubicBezTo>
                  <a:pt x="14110" y="37036"/>
                  <a:pt x="15178" y="32466"/>
                  <a:pt x="15711" y="27796"/>
                </a:cubicBezTo>
                <a:cubicBezTo>
                  <a:pt x="15945" y="25561"/>
                  <a:pt x="15878" y="23293"/>
                  <a:pt x="16045" y="21058"/>
                </a:cubicBezTo>
                <a:cubicBezTo>
                  <a:pt x="16245" y="18890"/>
                  <a:pt x="16512" y="16722"/>
                  <a:pt x="16812" y="14553"/>
                </a:cubicBezTo>
                <a:cubicBezTo>
                  <a:pt x="17179" y="11651"/>
                  <a:pt x="18313" y="9049"/>
                  <a:pt x="19948" y="6614"/>
                </a:cubicBezTo>
                <a:cubicBezTo>
                  <a:pt x="21349" y="4479"/>
                  <a:pt x="23217" y="2912"/>
                  <a:pt x="25618" y="2011"/>
                </a:cubicBezTo>
                <a:cubicBezTo>
                  <a:pt x="26486" y="1677"/>
                  <a:pt x="27386" y="1311"/>
                  <a:pt x="28254" y="944"/>
                </a:cubicBezTo>
                <a:cubicBezTo>
                  <a:pt x="28621" y="777"/>
                  <a:pt x="29054" y="677"/>
                  <a:pt x="29254" y="243"/>
                </a:cubicBezTo>
                <a:cubicBezTo>
                  <a:pt x="28950" y="64"/>
                  <a:pt x="28646" y="0"/>
                  <a:pt x="2835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8ABC670C-6BEF-477A-8387-18BDEF351829}"/>
              </a:ext>
            </a:extLst>
          </p:cNvPr>
          <p:cNvSpPr txBox="1"/>
          <p:nvPr/>
        </p:nvSpPr>
        <p:spPr>
          <a:xfrm>
            <a:off x="7885858" y="3016103"/>
            <a:ext cx="1060179" cy="9048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nhanh</a:t>
            </a:r>
            <a:r>
              <a:rPr lang="en-US" sz="2200" dirty="0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 </a:t>
            </a:r>
            <a:r>
              <a:rPr lang="en-US" sz="2200" dirty="0" err="1">
                <a:solidFill>
                  <a:srgbClr val="16433D"/>
                </a:solidFill>
                <a:latin typeface="#9Slide03 Arima Madurai Black" panose="00000A00000000000000" pitchFamily="2" charset="-93"/>
                <a:cs typeface="#9Slide03 Arima Madurai Black" panose="00000A00000000000000" pitchFamily="2" charset="-93"/>
              </a:rPr>
              <a:t>hơn</a:t>
            </a:r>
            <a:endParaRPr lang="en-US" sz="2200" dirty="0">
              <a:solidFill>
                <a:srgbClr val="16433D"/>
              </a:solidFill>
              <a:latin typeface="#9Slide03 Arima Madurai Black" panose="00000A00000000000000" pitchFamily="2" charset="-93"/>
              <a:cs typeface="#9Slide03 Arima Madurai Black" panose="00000A00000000000000" pitchFamily="2" charset="-93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7144D51C-E8A3-4EA2-9063-2B0AAE145A79}"/>
              </a:ext>
            </a:extLst>
          </p:cNvPr>
          <p:cNvGrpSpPr/>
          <p:nvPr/>
        </p:nvGrpSpPr>
        <p:grpSpPr>
          <a:xfrm>
            <a:off x="108107" y="37182"/>
            <a:ext cx="3327820" cy="763276"/>
            <a:chOff x="426762" y="137119"/>
            <a:chExt cx="3327820" cy="763276"/>
          </a:xfrm>
        </p:grpSpPr>
        <p:sp>
          <p:nvSpPr>
            <p:cNvPr id="18" name="Google Shape;1770;p42">
              <a:extLst>
                <a:ext uri="{FF2B5EF4-FFF2-40B4-BE49-F238E27FC236}">
                  <a16:creationId xmlns:a16="http://schemas.microsoft.com/office/drawing/2014/main" id="{5E715253-371D-4053-9B13-80EFA5989C8C}"/>
                </a:ext>
              </a:extLst>
            </p:cNvPr>
            <p:cNvSpPr txBox="1">
              <a:spLocks/>
            </p:cNvSpPr>
            <p:nvPr/>
          </p:nvSpPr>
          <p:spPr>
            <a:xfrm>
              <a:off x="426762" y="137119"/>
              <a:ext cx="513060" cy="76327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b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lt2"/>
                </a:buClr>
                <a:buSzPts val="3500"/>
                <a:buFont typeface="Merriweather"/>
                <a:buNone/>
                <a:defRPr sz="8000" b="1" i="0" u="none" strike="noStrike" cap="none">
                  <a:solidFill>
                    <a:schemeClr val="lt2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1pPr>
              <a:lvl2pPr marR="0" lvl="1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2pPr>
              <a:lvl3pPr marR="0" lvl="2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3pPr>
              <a:lvl4pPr marR="0" lvl="3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4pPr>
              <a:lvl5pPr marR="0" lvl="4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5pPr>
              <a:lvl6pPr marR="0" lvl="5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6pPr>
              <a:lvl7pPr marR="0" lvl="6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7pPr>
              <a:lvl8pPr marR="0" lvl="7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8pPr>
              <a:lvl9pPr marR="0" lvl="8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500"/>
                <a:buFont typeface="Merriweather"/>
                <a:buNone/>
                <a:defRPr sz="35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1A77B"/>
                </a:buClr>
                <a:buSzPts val="3500"/>
                <a:buFont typeface="Merriweather"/>
                <a:buNone/>
                <a:tabLst/>
                <a:defRPr/>
              </a:pPr>
              <a:r>
                <a:rPr kumimoji="0" lang="en" sz="3600" b="1" i="0" u="none" strike="noStrike" kern="0" cap="none" spc="0" normalizeH="0" baseline="0" noProof="0" dirty="0">
                  <a:ln>
                    <a:noFill/>
                  </a:ln>
                  <a:solidFill>
                    <a:srgbClr val="E1A77B"/>
                  </a:solidFill>
                  <a:effectLst/>
                  <a:uLnTx/>
                  <a:uFillTx/>
                  <a:latin typeface="Merriweather"/>
                  <a:sym typeface="Merriweather"/>
                </a:rPr>
                <a:t>I.</a:t>
              </a:r>
            </a:p>
          </p:txBody>
        </p:sp>
        <p:sp>
          <p:nvSpPr>
            <p:cNvPr id="19" name="Google Shape;1771;p42">
              <a:extLst>
                <a:ext uri="{FF2B5EF4-FFF2-40B4-BE49-F238E27FC236}">
                  <a16:creationId xmlns:a16="http://schemas.microsoft.com/office/drawing/2014/main" id="{0EA736B7-99D6-4934-A5CF-0FC9BA6BA68B}"/>
                </a:ext>
              </a:extLst>
            </p:cNvPr>
            <p:cNvSpPr txBox="1">
              <a:spLocks/>
            </p:cNvSpPr>
            <p:nvPr/>
          </p:nvSpPr>
          <p:spPr>
            <a:xfrm>
              <a:off x="875514" y="189025"/>
              <a:ext cx="2879068" cy="63924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1pPr>
              <a:lvl2pPr marR="0" lvl="1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2pPr>
              <a:lvl3pPr marR="0" lvl="2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3pPr>
              <a:lvl4pPr marR="0" lvl="3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4pPr>
              <a:lvl5pPr marR="0" lvl="4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5pPr>
              <a:lvl6pPr marR="0" lvl="5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6pPr>
              <a:lvl7pPr marR="0" lvl="6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7pPr>
              <a:lvl8pPr marR="0" lvl="7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8pPr>
              <a:lvl9pPr marR="0" lvl="8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Merriweather"/>
                <a:buNone/>
                <a:defRPr sz="3000" b="1" i="0" u="none" strike="noStrike" cap="none">
                  <a:solidFill>
                    <a:schemeClr val="dk1"/>
                  </a:solidFill>
                  <a:latin typeface="Merriweather"/>
                  <a:ea typeface="Merriweather"/>
                  <a:cs typeface="Merriweather"/>
                  <a:sym typeface="Merriweather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16433D"/>
                </a:buClr>
                <a:buSzPts val="990"/>
                <a:buFont typeface="Merriweather"/>
                <a:buNone/>
                <a:tabLst/>
                <a:defRPr/>
              </a:pPr>
              <a:r>
                <a:rPr kumimoji="0" lang="en-US" sz="2000" b="1" i="0" u="none" strike="noStrike" kern="0" cap="none" spc="0" normalizeH="0" baseline="0" noProof="0" dirty="0">
                  <a:ln>
                    <a:noFill/>
                  </a:ln>
                  <a:solidFill>
                    <a:srgbClr val="16433D"/>
                  </a:solidFill>
                  <a:effectLst/>
                  <a:uLnTx/>
                  <a:uFillTx/>
                  <a:latin typeface="Merriweather"/>
                  <a:sym typeface="Merriweather"/>
                </a:rPr>
                <a:t>KHÁI NIỆM TỐC ĐỘ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3346240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cover/>
      </p:transition>
    </mc:Choice>
    <mc:Fallback xmlns="">
      <p:transition spd="slow">
        <p:cover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3" presetClass="entr" presetSubtype="16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3" presetClass="entr" presetSubtype="16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6.17284E-7 L 0.59098 6.17284E-7 " pathEditMode="relative" rAng="0" ptsTypes="AA">
                                      <p:cBhvr>
                                        <p:cTn id="24" dur="40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549" y="0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1.48148E-6 L 0.59462 1.48148E-6 " pathEditMode="relative" rAng="0" ptsTypes="AA">
                                      <p:cBhvr>
                                        <p:cTn id="26" dur="60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722" y="0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6000"/>
                            </p:stCondLst>
                            <p:childTnLst>
                              <p:par>
                                <p:cTn id="3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650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71" grpId="0"/>
      <p:bldP spid="76" grpId="0"/>
      <p:bldP spid="77" grpId="0" animBg="1"/>
      <p:bldP spid="78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1924;p44">
            <a:extLst>
              <a:ext uri="{FF2B5EF4-FFF2-40B4-BE49-F238E27FC236}">
                <a16:creationId xmlns:a16="http://schemas.microsoft.com/office/drawing/2014/main" id="{2AF709B9-DD12-4667-86FE-1EA229229B93}"/>
              </a:ext>
            </a:extLst>
          </p:cNvPr>
          <p:cNvSpPr txBox="1">
            <a:spLocks/>
          </p:cNvSpPr>
          <p:nvPr/>
        </p:nvSpPr>
        <p:spPr>
          <a:xfrm>
            <a:off x="516952" y="204664"/>
            <a:ext cx="3904220" cy="16008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13970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400"/>
              <a:buFont typeface="Montserrat"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Làm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thế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nào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để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tính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được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quãng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đường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(s)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đi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được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trong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một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đơn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vị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thời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gian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Arima Madurai Black" panose="00000A00000000000000" pitchFamily="2" charset="-93"/>
                <a:cs typeface="#9Slide03 Arima Madurai Black" panose="00000A00000000000000" pitchFamily="2" charset="-93"/>
                <a:sym typeface="Montserrat"/>
              </a:rPr>
              <a:t> (t)?</a:t>
            </a:r>
            <a:endParaRPr kumimoji="0" lang="vi-VN" sz="2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3 Arima Madurai Black" panose="00000A00000000000000" pitchFamily="2" charset="-93"/>
              <a:cs typeface="#9Slide03 Arima Madurai Black" panose="00000A00000000000000" pitchFamily="2" charset="-93"/>
              <a:sym typeface="Montserrat"/>
            </a:endParaRPr>
          </a:p>
        </p:txBody>
      </p:sp>
      <p:sp>
        <p:nvSpPr>
          <p:cNvPr id="143" name="Google Shape;1785;p44">
            <a:extLst>
              <a:ext uri="{FF2B5EF4-FFF2-40B4-BE49-F238E27FC236}">
                <a16:creationId xmlns:a16="http://schemas.microsoft.com/office/drawing/2014/main" id="{4FE26B20-D22A-4CFE-B30B-AD93D4758E8D}"/>
              </a:ext>
            </a:extLst>
          </p:cNvPr>
          <p:cNvSpPr/>
          <p:nvPr/>
        </p:nvSpPr>
        <p:spPr>
          <a:xfrm>
            <a:off x="5443714" y="4003960"/>
            <a:ext cx="3465825" cy="3783"/>
          </a:xfrm>
          <a:custGeom>
            <a:avLst/>
            <a:gdLst/>
            <a:ahLst/>
            <a:cxnLst/>
            <a:rect l="l" t="t" r="r" b="b"/>
            <a:pathLst>
              <a:path w="184132" h="201" extrusionOk="0">
                <a:moveTo>
                  <a:pt x="92066" y="1"/>
                </a:moveTo>
                <a:cubicBezTo>
                  <a:pt x="41230" y="1"/>
                  <a:pt x="0" y="34"/>
                  <a:pt x="0" y="101"/>
                </a:cubicBezTo>
                <a:cubicBezTo>
                  <a:pt x="0" y="167"/>
                  <a:pt x="41230" y="201"/>
                  <a:pt x="92066" y="201"/>
                </a:cubicBezTo>
                <a:cubicBezTo>
                  <a:pt x="142902" y="201"/>
                  <a:pt x="184132" y="167"/>
                  <a:pt x="184132" y="101"/>
                </a:cubicBezTo>
                <a:cubicBezTo>
                  <a:pt x="184132" y="34"/>
                  <a:pt x="142936" y="1"/>
                  <a:pt x="9206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" name="Google Shape;1786;p44">
            <a:extLst>
              <a:ext uri="{FF2B5EF4-FFF2-40B4-BE49-F238E27FC236}">
                <a16:creationId xmlns:a16="http://schemas.microsoft.com/office/drawing/2014/main" id="{BFF32C39-B477-40F3-B030-EA9C3B24BDA4}"/>
              </a:ext>
            </a:extLst>
          </p:cNvPr>
          <p:cNvSpPr/>
          <p:nvPr/>
        </p:nvSpPr>
        <p:spPr>
          <a:xfrm>
            <a:off x="5636475" y="3222262"/>
            <a:ext cx="365420" cy="783600"/>
          </a:xfrm>
          <a:custGeom>
            <a:avLst/>
            <a:gdLst/>
            <a:ahLst/>
            <a:cxnLst/>
            <a:rect l="l" t="t" r="r" b="b"/>
            <a:pathLst>
              <a:path w="19414" h="41631" extrusionOk="0">
                <a:moveTo>
                  <a:pt x="200" y="1"/>
                </a:moveTo>
                <a:lnTo>
                  <a:pt x="200" y="1"/>
                </a:lnTo>
                <a:cubicBezTo>
                  <a:pt x="0" y="3537"/>
                  <a:pt x="767" y="7039"/>
                  <a:pt x="2435" y="10175"/>
                </a:cubicBezTo>
                <a:cubicBezTo>
                  <a:pt x="3069" y="11442"/>
                  <a:pt x="3869" y="12643"/>
                  <a:pt x="4103" y="14044"/>
                </a:cubicBezTo>
                <a:cubicBezTo>
                  <a:pt x="4437" y="16313"/>
                  <a:pt x="3169" y="18614"/>
                  <a:pt x="3736" y="20849"/>
                </a:cubicBezTo>
                <a:cubicBezTo>
                  <a:pt x="4370" y="23418"/>
                  <a:pt x="7239" y="25119"/>
                  <a:pt x="7372" y="27721"/>
                </a:cubicBezTo>
                <a:cubicBezTo>
                  <a:pt x="7472" y="29956"/>
                  <a:pt x="5537" y="31890"/>
                  <a:pt x="5704" y="34092"/>
                </a:cubicBezTo>
                <a:cubicBezTo>
                  <a:pt x="5804" y="35059"/>
                  <a:pt x="6138" y="35960"/>
                  <a:pt x="6705" y="36727"/>
                </a:cubicBezTo>
                <a:cubicBezTo>
                  <a:pt x="8378" y="39516"/>
                  <a:pt x="10826" y="41466"/>
                  <a:pt x="14555" y="41466"/>
                </a:cubicBezTo>
                <a:cubicBezTo>
                  <a:pt x="14618" y="41466"/>
                  <a:pt x="14681" y="41465"/>
                  <a:pt x="14744" y="41464"/>
                </a:cubicBezTo>
                <a:lnTo>
                  <a:pt x="19414" y="41631"/>
                </a:lnTo>
                <a:lnTo>
                  <a:pt x="16212" y="30823"/>
                </a:lnTo>
                <a:cubicBezTo>
                  <a:pt x="16645" y="29289"/>
                  <a:pt x="15611" y="27721"/>
                  <a:pt x="14477" y="26653"/>
                </a:cubicBezTo>
                <a:cubicBezTo>
                  <a:pt x="13343" y="25553"/>
                  <a:pt x="12009" y="24519"/>
                  <a:pt x="11408" y="23051"/>
                </a:cubicBezTo>
                <a:cubicBezTo>
                  <a:pt x="10474" y="20682"/>
                  <a:pt x="11742" y="17580"/>
                  <a:pt x="10107" y="15612"/>
                </a:cubicBezTo>
                <a:cubicBezTo>
                  <a:pt x="9173" y="14445"/>
                  <a:pt x="7472" y="14044"/>
                  <a:pt x="6605" y="12777"/>
                </a:cubicBezTo>
                <a:cubicBezTo>
                  <a:pt x="6204" y="12110"/>
                  <a:pt x="5971" y="11342"/>
                  <a:pt x="5838" y="10575"/>
                </a:cubicBezTo>
                <a:cubicBezTo>
                  <a:pt x="4937" y="6606"/>
                  <a:pt x="3002" y="2936"/>
                  <a:pt x="200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5" name="Google Shape;1787;p44">
            <a:extLst>
              <a:ext uri="{FF2B5EF4-FFF2-40B4-BE49-F238E27FC236}">
                <a16:creationId xmlns:a16="http://schemas.microsoft.com/office/drawing/2014/main" id="{8554A7F7-4529-4DDE-B6BD-7BBA4DAA8A86}"/>
              </a:ext>
            </a:extLst>
          </p:cNvPr>
          <p:cNvSpPr/>
          <p:nvPr/>
        </p:nvSpPr>
        <p:spPr>
          <a:xfrm>
            <a:off x="5636475" y="3222262"/>
            <a:ext cx="365420" cy="783600"/>
          </a:xfrm>
          <a:custGeom>
            <a:avLst/>
            <a:gdLst/>
            <a:ahLst/>
            <a:cxnLst/>
            <a:rect l="l" t="t" r="r" b="b"/>
            <a:pathLst>
              <a:path w="19414" h="41631" extrusionOk="0">
                <a:moveTo>
                  <a:pt x="200" y="1"/>
                </a:moveTo>
                <a:lnTo>
                  <a:pt x="200" y="1"/>
                </a:lnTo>
                <a:cubicBezTo>
                  <a:pt x="0" y="3537"/>
                  <a:pt x="767" y="7039"/>
                  <a:pt x="2435" y="10175"/>
                </a:cubicBezTo>
                <a:cubicBezTo>
                  <a:pt x="3069" y="11442"/>
                  <a:pt x="3869" y="12643"/>
                  <a:pt x="4103" y="14044"/>
                </a:cubicBezTo>
                <a:cubicBezTo>
                  <a:pt x="4437" y="16313"/>
                  <a:pt x="3169" y="18614"/>
                  <a:pt x="3736" y="20849"/>
                </a:cubicBezTo>
                <a:cubicBezTo>
                  <a:pt x="4370" y="23418"/>
                  <a:pt x="7239" y="25119"/>
                  <a:pt x="7372" y="27721"/>
                </a:cubicBezTo>
                <a:cubicBezTo>
                  <a:pt x="7472" y="29956"/>
                  <a:pt x="5537" y="31890"/>
                  <a:pt x="5704" y="34092"/>
                </a:cubicBezTo>
                <a:cubicBezTo>
                  <a:pt x="5804" y="35059"/>
                  <a:pt x="6138" y="35960"/>
                  <a:pt x="6705" y="36727"/>
                </a:cubicBezTo>
                <a:cubicBezTo>
                  <a:pt x="8378" y="39516"/>
                  <a:pt x="10826" y="41466"/>
                  <a:pt x="14555" y="41466"/>
                </a:cubicBezTo>
                <a:cubicBezTo>
                  <a:pt x="14618" y="41466"/>
                  <a:pt x="14681" y="41465"/>
                  <a:pt x="14744" y="41464"/>
                </a:cubicBezTo>
                <a:lnTo>
                  <a:pt x="19414" y="41631"/>
                </a:lnTo>
                <a:lnTo>
                  <a:pt x="16212" y="30823"/>
                </a:lnTo>
                <a:cubicBezTo>
                  <a:pt x="16645" y="29289"/>
                  <a:pt x="15611" y="27721"/>
                  <a:pt x="14477" y="26653"/>
                </a:cubicBezTo>
                <a:cubicBezTo>
                  <a:pt x="13343" y="25553"/>
                  <a:pt x="12009" y="24519"/>
                  <a:pt x="11408" y="23051"/>
                </a:cubicBezTo>
                <a:cubicBezTo>
                  <a:pt x="10474" y="20682"/>
                  <a:pt x="11742" y="17580"/>
                  <a:pt x="10107" y="15612"/>
                </a:cubicBezTo>
                <a:cubicBezTo>
                  <a:pt x="9173" y="14445"/>
                  <a:pt x="7472" y="14044"/>
                  <a:pt x="6605" y="12777"/>
                </a:cubicBezTo>
                <a:cubicBezTo>
                  <a:pt x="6204" y="12110"/>
                  <a:pt x="5971" y="11342"/>
                  <a:pt x="5838" y="10575"/>
                </a:cubicBezTo>
                <a:cubicBezTo>
                  <a:pt x="4937" y="6606"/>
                  <a:pt x="3002" y="2936"/>
                  <a:pt x="200" y="1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6" name="Google Shape;1788;p44">
            <a:extLst>
              <a:ext uri="{FF2B5EF4-FFF2-40B4-BE49-F238E27FC236}">
                <a16:creationId xmlns:a16="http://schemas.microsoft.com/office/drawing/2014/main" id="{3210A5EE-486D-402B-82DE-857E5B6D2AC5}"/>
              </a:ext>
            </a:extLst>
          </p:cNvPr>
          <p:cNvSpPr/>
          <p:nvPr/>
        </p:nvSpPr>
        <p:spPr>
          <a:xfrm>
            <a:off x="5974885" y="2920273"/>
            <a:ext cx="352244" cy="1088355"/>
          </a:xfrm>
          <a:custGeom>
            <a:avLst/>
            <a:gdLst/>
            <a:ahLst/>
            <a:cxnLst/>
            <a:rect l="l" t="t" r="r" b="b"/>
            <a:pathLst>
              <a:path w="18714" h="57822" extrusionOk="0">
                <a:moveTo>
                  <a:pt x="18047" y="0"/>
                </a:moveTo>
                <a:lnTo>
                  <a:pt x="17880" y="67"/>
                </a:lnTo>
                <a:cubicBezTo>
                  <a:pt x="16879" y="601"/>
                  <a:pt x="16045" y="1301"/>
                  <a:pt x="15378" y="2202"/>
                </a:cubicBezTo>
                <a:cubicBezTo>
                  <a:pt x="14711" y="3069"/>
                  <a:pt x="14211" y="4036"/>
                  <a:pt x="13844" y="5037"/>
                </a:cubicBezTo>
                <a:cubicBezTo>
                  <a:pt x="13043" y="7039"/>
                  <a:pt x="12776" y="9140"/>
                  <a:pt x="12376" y="11175"/>
                </a:cubicBezTo>
                <a:cubicBezTo>
                  <a:pt x="11976" y="13176"/>
                  <a:pt x="11475" y="15144"/>
                  <a:pt x="10475" y="16812"/>
                </a:cubicBezTo>
                <a:cubicBezTo>
                  <a:pt x="9941" y="17646"/>
                  <a:pt x="9341" y="18413"/>
                  <a:pt x="8807" y="19214"/>
                </a:cubicBezTo>
                <a:cubicBezTo>
                  <a:pt x="8206" y="20014"/>
                  <a:pt x="7806" y="20915"/>
                  <a:pt x="7639" y="21882"/>
                </a:cubicBezTo>
                <a:cubicBezTo>
                  <a:pt x="7339" y="23851"/>
                  <a:pt x="8440" y="25585"/>
                  <a:pt x="8206" y="27320"/>
                </a:cubicBezTo>
                <a:cubicBezTo>
                  <a:pt x="8106" y="28187"/>
                  <a:pt x="7839" y="29021"/>
                  <a:pt x="7372" y="29755"/>
                </a:cubicBezTo>
                <a:cubicBezTo>
                  <a:pt x="6972" y="30489"/>
                  <a:pt x="6472" y="31189"/>
                  <a:pt x="5971" y="31890"/>
                </a:cubicBezTo>
                <a:cubicBezTo>
                  <a:pt x="5504" y="32557"/>
                  <a:pt x="5071" y="33291"/>
                  <a:pt x="4737" y="34058"/>
                </a:cubicBezTo>
                <a:cubicBezTo>
                  <a:pt x="4404" y="34792"/>
                  <a:pt x="4204" y="35559"/>
                  <a:pt x="4170" y="36393"/>
                </a:cubicBezTo>
                <a:cubicBezTo>
                  <a:pt x="4037" y="37961"/>
                  <a:pt x="4270" y="39462"/>
                  <a:pt x="4170" y="40863"/>
                </a:cubicBezTo>
                <a:cubicBezTo>
                  <a:pt x="4037" y="42197"/>
                  <a:pt x="3636" y="43498"/>
                  <a:pt x="3003" y="44699"/>
                </a:cubicBezTo>
                <a:cubicBezTo>
                  <a:pt x="2436" y="45833"/>
                  <a:pt x="1802" y="46900"/>
                  <a:pt x="1301" y="47901"/>
                </a:cubicBezTo>
                <a:cubicBezTo>
                  <a:pt x="1035" y="48401"/>
                  <a:pt x="768" y="48902"/>
                  <a:pt x="568" y="49369"/>
                </a:cubicBezTo>
                <a:cubicBezTo>
                  <a:pt x="401" y="49869"/>
                  <a:pt x="234" y="50336"/>
                  <a:pt x="167" y="50870"/>
                </a:cubicBezTo>
                <a:cubicBezTo>
                  <a:pt x="34" y="51737"/>
                  <a:pt x="1" y="52638"/>
                  <a:pt x="134" y="53538"/>
                </a:cubicBezTo>
                <a:cubicBezTo>
                  <a:pt x="234" y="54773"/>
                  <a:pt x="701" y="55940"/>
                  <a:pt x="1468" y="56908"/>
                </a:cubicBezTo>
                <a:cubicBezTo>
                  <a:pt x="1568" y="57074"/>
                  <a:pt x="1702" y="57208"/>
                  <a:pt x="1835" y="57341"/>
                </a:cubicBezTo>
                <a:cubicBezTo>
                  <a:pt x="1935" y="57441"/>
                  <a:pt x="2035" y="57508"/>
                  <a:pt x="2135" y="57608"/>
                </a:cubicBezTo>
                <a:cubicBezTo>
                  <a:pt x="2336" y="57741"/>
                  <a:pt x="2402" y="57775"/>
                  <a:pt x="2402" y="57775"/>
                </a:cubicBezTo>
                <a:cubicBezTo>
                  <a:pt x="2069" y="57508"/>
                  <a:pt x="1768" y="57208"/>
                  <a:pt x="1502" y="56908"/>
                </a:cubicBezTo>
                <a:cubicBezTo>
                  <a:pt x="801" y="55907"/>
                  <a:pt x="367" y="54739"/>
                  <a:pt x="267" y="53505"/>
                </a:cubicBezTo>
                <a:cubicBezTo>
                  <a:pt x="134" y="52638"/>
                  <a:pt x="167" y="51771"/>
                  <a:pt x="301" y="50870"/>
                </a:cubicBezTo>
                <a:cubicBezTo>
                  <a:pt x="401" y="50403"/>
                  <a:pt x="534" y="49903"/>
                  <a:pt x="734" y="49436"/>
                </a:cubicBezTo>
                <a:cubicBezTo>
                  <a:pt x="935" y="48935"/>
                  <a:pt x="1168" y="48468"/>
                  <a:pt x="1435" y="47968"/>
                </a:cubicBezTo>
                <a:cubicBezTo>
                  <a:pt x="1969" y="46967"/>
                  <a:pt x="2602" y="45933"/>
                  <a:pt x="3169" y="44799"/>
                </a:cubicBezTo>
                <a:cubicBezTo>
                  <a:pt x="3837" y="43565"/>
                  <a:pt x="4237" y="42264"/>
                  <a:pt x="4370" y="40896"/>
                </a:cubicBezTo>
                <a:cubicBezTo>
                  <a:pt x="4504" y="39462"/>
                  <a:pt x="4270" y="37961"/>
                  <a:pt x="4404" y="36426"/>
                </a:cubicBezTo>
                <a:cubicBezTo>
                  <a:pt x="4470" y="35626"/>
                  <a:pt x="4637" y="34858"/>
                  <a:pt x="4971" y="34158"/>
                </a:cubicBezTo>
                <a:cubicBezTo>
                  <a:pt x="5304" y="33391"/>
                  <a:pt x="5738" y="32690"/>
                  <a:pt x="6205" y="32023"/>
                </a:cubicBezTo>
                <a:cubicBezTo>
                  <a:pt x="6705" y="31356"/>
                  <a:pt x="7206" y="30655"/>
                  <a:pt x="7639" y="29888"/>
                </a:cubicBezTo>
                <a:cubicBezTo>
                  <a:pt x="8106" y="29121"/>
                  <a:pt x="8407" y="28254"/>
                  <a:pt x="8507" y="27353"/>
                </a:cubicBezTo>
                <a:cubicBezTo>
                  <a:pt x="8740" y="25518"/>
                  <a:pt x="7673" y="23750"/>
                  <a:pt x="7940" y="21916"/>
                </a:cubicBezTo>
                <a:cubicBezTo>
                  <a:pt x="8140" y="21015"/>
                  <a:pt x="8507" y="20148"/>
                  <a:pt x="9074" y="19381"/>
                </a:cubicBezTo>
                <a:cubicBezTo>
                  <a:pt x="9607" y="18580"/>
                  <a:pt x="10208" y="17813"/>
                  <a:pt x="10742" y="16979"/>
                </a:cubicBezTo>
                <a:cubicBezTo>
                  <a:pt x="11809" y="15244"/>
                  <a:pt x="12309" y="13243"/>
                  <a:pt x="12710" y="11242"/>
                </a:cubicBezTo>
                <a:cubicBezTo>
                  <a:pt x="13077" y="9207"/>
                  <a:pt x="13377" y="7139"/>
                  <a:pt x="14144" y="5171"/>
                </a:cubicBezTo>
                <a:cubicBezTo>
                  <a:pt x="14511" y="4170"/>
                  <a:pt x="15011" y="3236"/>
                  <a:pt x="15645" y="2402"/>
                </a:cubicBezTo>
                <a:cubicBezTo>
                  <a:pt x="16234" y="1596"/>
                  <a:pt x="16996" y="934"/>
                  <a:pt x="17851" y="469"/>
                </a:cubicBezTo>
                <a:lnTo>
                  <a:pt x="17851" y="469"/>
                </a:lnTo>
                <a:cubicBezTo>
                  <a:pt x="17984" y="1557"/>
                  <a:pt x="18181" y="2613"/>
                  <a:pt x="18280" y="3669"/>
                </a:cubicBezTo>
                <a:cubicBezTo>
                  <a:pt x="18414" y="4704"/>
                  <a:pt x="18447" y="5771"/>
                  <a:pt x="18414" y="6838"/>
                </a:cubicBezTo>
                <a:cubicBezTo>
                  <a:pt x="18380" y="7372"/>
                  <a:pt x="18314" y="7872"/>
                  <a:pt x="18247" y="8406"/>
                </a:cubicBezTo>
                <a:cubicBezTo>
                  <a:pt x="18113" y="8907"/>
                  <a:pt x="17947" y="9374"/>
                  <a:pt x="17747" y="9841"/>
                </a:cubicBezTo>
                <a:cubicBezTo>
                  <a:pt x="17313" y="10808"/>
                  <a:pt x="16913" y="11775"/>
                  <a:pt x="16612" y="12776"/>
                </a:cubicBezTo>
                <a:cubicBezTo>
                  <a:pt x="16312" y="13777"/>
                  <a:pt x="16145" y="14777"/>
                  <a:pt x="16079" y="15811"/>
                </a:cubicBezTo>
                <a:cubicBezTo>
                  <a:pt x="15979" y="16812"/>
                  <a:pt x="15845" y="17813"/>
                  <a:pt x="15745" y="18780"/>
                </a:cubicBezTo>
                <a:cubicBezTo>
                  <a:pt x="15512" y="20748"/>
                  <a:pt x="15378" y="22716"/>
                  <a:pt x="14578" y="24418"/>
                </a:cubicBezTo>
                <a:cubicBezTo>
                  <a:pt x="14177" y="25252"/>
                  <a:pt x="13677" y="26052"/>
                  <a:pt x="13277" y="26886"/>
                </a:cubicBezTo>
                <a:cubicBezTo>
                  <a:pt x="12910" y="27753"/>
                  <a:pt x="12676" y="28654"/>
                  <a:pt x="12643" y="29588"/>
                </a:cubicBezTo>
                <a:cubicBezTo>
                  <a:pt x="12543" y="31389"/>
                  <a:pt x="12776" y="33157"/>
                  <a:pt x="12309" y="34758"/>
                </a:cubicBezTo>
                <a:cubicBezTo>
                  <a:pt x="11809" y="36326"/>
                  <a:pt x="10808" y="37660"/>
                  <a:pt x="10275" y="39162"/>
                </a:cubicBezTo>
                <a:cubicBezTo>
                  <a:pt x="9774" y="40663"/>
                  <a:pt x="9941" y="42264"/>
                  <a:pt x="10174" y="43665"/>
                </a:cubicBezTo>
                <a:cubicBezTo>
                  <a:pt x="10408" y="45066"/>
                  <a:pt x="10641" y="46433"/>
                  <a:pt x="10341" y="47668"/>
                </a:cubicBezTo>
                <a:cubicBezTo>
                  <a:pt x="10041" y="48902"/>
                  <a:pt x="9174" y="49836"/>
                  <a:pt x="8607" y="50837"/>
                </a:cubicBezTo>
                <a:cubicBezTo>
                  <a:pt x="8306" y="51304"/>
                  <a:pt x="8106" y="51837"/>
                  <a:pt x="8040" y="52404"/>
                </a:cubicBezTo>
                <a:cubicBezTo>
                  <a:pt x="7973" y="52905"/>
                  <a:pt x="7940" y="53405"/>
                  <a:pt x="7940" y="53905"/>
                </a:cubicBezTo>
                <a:cubicBezTo>
                  <a:pt x="7940" y="54372"/>
                  <a:pt x="7873" y="54839"/>
                  <a:pt x="7739" y="55273"/>
                </a:cubicBezTo>
                <a:cubicBezTo>
                  <a:pt x="7573" y="55673"/>
                  <a:pt x="7339" y="56007"/>
                  <a:pt x="7006" y="56274"/>
                </a:cubicBezTo>
                <a:cubicBezTo>
                  <a:pt x="6472" y="56707"/>
                  <a:pt x="5838" y="57041"/>
                  <a:pt x="5171" y="57308"/>
                </a:cubicBezTo>
                <a:cubicBezTo>
                  <a:pt x="4704" y="57475"/>
                  <a:pt x="4204" y="57608"/>
                  <a:pt x="3670" y="57708"/>
                </a:cubicBezTo>
                <a:cubicBezTo>
                  <a:pt x="3370" y="57775"/>
                  <a:pt x="3069" y="57808"/>
                  <a:pt x="2736" y="57808"/>
                </a:cubicBezTo>
                <a:cubicBezTo>
                  <a:pt x="2469" y="57775"/>
                  <a:pt x="2369" y="57775"/>
                  <a:pt x="2369" y="57775"/>
                </a:cubicBezTo>
                <a:lnTo>
                  <a:pt x="2369" y="57775"/>
                </a:lnTo>
                <a:cubicBezTo>
                  <a:pt x="2564" y="57805"/>
                  <a:pt x="2759" y="57821"/>
                  <a:pt x="2951" y="57821"/>
                </a:cubicBezTo>
                <a:cubicBezTo>
                  <a:pt x="3186" y="57821"/>
                  <a:pt x="3416" y="57797"/>
                  <a:pt x="3636" y="57741"/>
                </a:cubicBezTo>
                <a:cubicBezTo>
                  <a:pt x="4170" y="57675"/>
                  <a:pt x="4671" y="57541"/>
                  <a:pt x="5171" y="57375"/>
                </a:cubicBezTo>
                <a:cubicBezTo>
                  <a:pt x="5838" y="57141"/>
                  <a:pt x="6472" y="56774"/>
                  <a:pt x="7039" y="56340"/>
                </a:cubicBezTo>
                <a:cubicBezTo>
                  <a:pt x="7372" y="56074"/>
                  <a:pt x="7639" y="55707"/>
                  <a:pt x="7806" y="55306"/>
                </a:cubicBezTo>
                <a:cubicBezTo>
                  <a:pt x="7940" y="54873"/>
                  <a:pt x="8006" y="54406"/>
                  <a:pt x="8040" y="53905"/>
                </a:cubicBezTo>
                <a:cubicBezTo>
                  <a:pt x="8040" y="53405"/>
                  <a:pt x="8073" y="52905"/>
                  <a:pt x="8140" y="52404"/>
                </a:cubicBezTo>
                <a:cubicBezTo>
                  <a:pt x="8240" y="51871"/>
                  <a:pt x="8407" y="51370"/>
                  <a:pt x="8707" y="50903"/>
                </a:cubicBezTo>
                <a:cubicBezTo>
                  <a:pt x="9240" y="49936"/>
                  <a:pt x="10174" y="49035"/>
                  <a:pt x="10475" y="47701"/>
                </a:cubicBezTo>
                <a:cubicBezTo>
                  <a:pt x="10775" y="46400"/>
                  <a:pt x="10541" y="45032"/>
                  <a:pt x="10341" y="43631"/>
                </a:cubicBezTo>
                <a:cubicBezTo>
                  <a:pt x="10141" y="42230"/>
                  <a:pt x="9941" y="40696"/>
                  <a:pt x="10441" y="39228"/>
                </a:cubicBezTo>
                <a:cubicBezTo>
                  <a:pt x="10975" y="37761"/>
                  <a:pt x="11976" y="36460"/>
                  <a:pt x="12476" y="34792"/>
                </a:cubicBezTo>
                <a:cubicBezTo>
                  <a:pt x="13010" y="33157"/>
                  <a:pt x="12776" y="31356"/>
                  <a:pt x="12876" y="29588"/>
                </a:cubicBezTo>
                <a:cubicBezTo>
                  <a:pt x="12910" y="28687"/>
                  <a:pt x="13110" y="27820"/>
                  <a:pt x="13477" y="26986"/>
                </a:cubicBezTo>
                <a:cubicBezTo>
                  <a:pt x="13844" y="26152"/>
                  <a:pt x="14377" y="25385"/>
                  <a:pt x="14778" y="24518"/>
                </a:cubicBezTo>
                <a:cubicBezTo>
                  <a:pt x="15612" y="22750"/>
                  <a:pt x="15745" y="20782"/>
                  <a:pt x="15979" y="18814"/>
                </a:cubicBezTo>
                <a:cubicBezTo>
                  <a:pt x="16112" y="17846"/>
                  <a:pt x="16212" y="16846"/>
                  <a:pt x="16312" y="15845"/>
                </a:cubicBezTo>
                <a:cubicBezTo>
                  <a:pt x="16379" y="14811"/>
                  <a:pt x="16579" y="13810"/>
                  <a:pt x="16846" y="12843"/>
                </a:cubicBezTo>
                <a:cubicBezTo>
                  <a:pt x="17146" y="11875"/>
                  <a:pt x="17546" y="10908"/>
                  <a:pt x="17947" y="9941"/>
                </a:cubicBezTo>
                <a:cubicBezTo>
                  <a:pt x="18180" y="9474"/>
                  <a:pt x="18347" y="8973"/>
                  <a:pt x="18514" y="8440"/>
                </a:cubicBezTo>
                <a:cubicBezTo>
                  <a:pt x="18580" y="7906"/>
                  <a:pt x="18614" y="7372"/>
                  <a:pt x="18647" y="6838"/>
                </a:cubicBezTo>
                <a:cubicBezTo>
                  <a:pt x="18714" y="5771"/>
                  <a:pt x="18647" y="4670"/>
                  <a:pt x="18514" y="3603"/>
                </a:cubicBezTo>
                <a:cubicBezTo>
                  <a:pt x="18414" y="2535"/>
                  <a:pt x="18214" y="1468"/>
                  <a:pt x="18080" y="400"/>
                </a:cubicBezTo>
                <a:lnTo>
                  <a:pt x="18080" y="200"/>
                </a:lnTo>
                <a:lnTo>
                  <a:pt x="18047" y="0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7" name="Google Shape;1789;p44">
            <a:extLst>
              <a:ext uri="{FF2B5EF4-FFF2-40B4-BE49-F238E27FC236}">
                <a16:creationId xmlns:a16="http://schemas.microsoft.com/office/drawing/2014/main" id="{F5368260-105F-4862-B25E-9066B0F7F70E}"/>
              </a:ext>
            </a:extLst>
          </p:cNvPr>
          <p:cNvSpPr/>
          <p:nvPr/>
        </p:nvSpPr>
        <p:spPr>
          <a:xfrm>
            <a:off x="6019457" y="2972374"/>
            <a:ext cx="277538" cy="1035369"/>
          </a:xfrm>
          <a:custGeom>
            <a:avLst/>
            <a:gdLst/>
            <a:ahLst/>
            <a:cxnLst/>
            <a:rect l="l" t="t" r="r" b="b"/>
            <a:pathLst>
              <a:path w="14745" h="55007" extrusionOk="0">
                <a:moveTo>
                  <a:pt x="14745" y="1"/>
                </a:moveTo>
                <a:cubicBezTo>
                  <a:pt x="14711" y="68"/>
                  <a:pt x="14711" y="101"/>
                  <a:pt x="14711" y="168"/>
                </a:cubicBezTo>
                <a:lnTo>
                  <a:pt x="14611" y="568"/>
                </a:lnTo>
                <a:cubicBezTo>
                  <a:pt x="14511" y="935"/>
                  <a:pt x="14378" y="1502"/>
                  <a:pt x="14211" y="2202"/>
                </a:cubicBezTo>
                <a:cubicBezTo>
                  <a:pt x="14044" y="2870"/>
                  <a:pt x="13611" y="3670"/>
                  <a:pt x="13244" y="4637"/>
                </a:cubicBezTo>
                <a:cubicBezTo>
                  <a:pt x="12810" y="5705"/>
                  <a:pt x="12443" y="6806"/>
                  <a:pt x="12143" y="7940"/>
                </a:cubicBezTo>
                <a:cubicBezTo>
                  <a:pt x="11776" y="9174"/>
                  <a:pt x="11476" y="10575"/>
                  <a:pt x="11142" y="12043"/>
                </a:cubicBezTo>
                <a:cubicBezTo>
                  <a:pt x="10842" y="13644"/>
                  <a:pt x="10342" y="15178"/>
                  <a:pt x="9641" y="16613"/>
                </a:cubicBezTo>
                <a:cubicBezTo>
                  <a:pt x="9207" y="17380"/>
                  <a:pt x="8841" y="18147"/>
                  <a:pt x="8474" y="18981"/>
                </a:cubicBezTo>
                <a:cubicBezTo>
                  <a:pt x="8140" y="19848"/>
                  <a:pt x="7940" y="20716"/>
                  <a:pt x="7806" y="21650"/>
                </a:cubicBezTo>
                <a:cubicBezTo>
                  <a:pt x="7573" y="23551"/>
                  <a:pt x="7239" y="25419"/>
                  <a:pt x="6806" y="27287"/>
                </a:cubicBezTo>
                <a:cubicBezTo>
                  <a:pt x="5872" y="31123"/>
                  <a:pt x="4971" y="34759"/>
                  <a:pt x="4171" y="38095"/>
                </a:cubicBezTo>
                <a:cubicBezTo>
                  <a:pt x="3370" y="41397"/>
                  <a:pt x="2603" y="44366"/>
                  <a:pt x="1969" y="46901"/>
                </a:cubicBezTo>
                <a:cubicBezTo>
                  <a:pt x="1335" y="49403"/>
                  <a:pt x="835" y="51404"/>
                  <a:pt x="501" y="52839"/>
                </a:cubicBezTo>
                <a:cubicBezTo>
                  <a:pt x="334" y="53506"/>
                  <a:pt x="201" y="54039"/>
                  <a:pt x="101" y="54440"/>
                </a:cubicBezTo>
                <a:cubicBezTo>
                  <a:pt x="68" y="54607"/>
                  <a:pt x="34" y="54740"/>
                  <a:pt x="1" y="54873"/>
                </a:cubicBezTo>
                <a:cubicBezTo>
                  <a:pt x="1" y="54907"/>
                  <a:pt x="1" y="54973"/>
                  <a:pt x="1" y="55007"/>
                </a:cubicBezTo>
                <a:cubicBezTo>
                  <a:pt x="34" y="54973"/>
                  <a:pt x="68" y="54907"/>
                  <a:pt x="68" y="54873"/>
                </a:cubicBezTo>
                <a:cubicBezTo>
                  <a:pt x="101" y="54773"/>
                  <a:pt x="134" y="54640"/>
                  <a:pt x="201" y="54440"/>
                </a:cubicBezTo>
                <a:cubicBezTo>
                  <a:pt x="301" y="54073"/>
                  <a:pt x="435" y="53539"/>
                  <a:pt x="601" y="52839"/>
                </a:cubicBezTo>
                <a:cubicBezTo>
                  <a:pt x="968" y="51438"/>
                  <a:pt x="1502" y="49403"/>
                  <a:pt x="2169" y="46934"/>
                </a:cubicBezTo>
                <a:cubicBezTo>
                  <a:pt x="2803" y="44466"/>
                  <a:pt x="3570" y="41464"/>
                  <a:pt x="4437" y="38161"/>
                </a:cubicBezTo>
                <a:cubicBezTo>
                  <a:pt x="5305" y="34859"/>
                  <a:pt x="6172" y="31190"/>
                  <a:pt x="7106" y="27354"/>
                </a:cubicBezTo>
                <a:cubicBezTo>
                  <a:pt x="7540" y="25486"/>
                  <a:pt x="7873" y="23584"/>
                  <a:pt x="8107" y="21683"/>
                </a:cubicBezTo>
                <a:cubicBezTo>
                  <a:pt x="8207" y="20782"/>
                  <a:pt x="8440" y="19915"/>
                  <a:pt x="8774" y="19081"/>
                </a:cubicBezTo>
                <a:cubicBezTo>
                  <a:pt x="9074" y="18247"/>
                  <a:pt x="9508" y="17513"/>
                  <a:pt x="9908" y="16746"/>
                </a:cubicBezTo>
                <a:cubicBezTo>
                  <a:pt x="10742" y="15212"/>
                  <a:pt x="11042" y="13577"/>
                  <a:pt x="11376" y="12109"/>
                </a:cubicBezTo>
                <a:cubicBezTo>
                  <a:pt x="11709" y="10642"/>
                  <a:pt x="12009" y="9241"/>
                  <a:pt x="12343" y="8007"/>
                </a:cubicBezTo>
                <a:cubicBezTo>
                  <a:pt x="12677" y="6739"/>
                  <a:pt x="13044" y="5638"/>
                  <a:pt x="13410" y="4671"/>
                </a:cubicBezTo>
                <a:cubicBezTo>
                  <a:pt x="13744" y="3870"/>
                  <a:pt x="14078" y="3070"/>
                  <a:pt x="14344" y="2202"/>
                </a:cubicBezTo>
                <a:cubicBezTo>
                  <a:pt x="14511" y="1502"/>
                  <a:pt x="14578" y="968"/>
                  <a:pt x="14645" y="568"/>
                </a:cubicBezTo>
                <a:cubicBezTo>
                  <a:pt x="14678" y="401"/>
                  <a:pt x="14711" y="268"/>
                  <a:pt x="14745" y="168"/>
                </a:cubicBezTo>
                <a:cubicBezTo>
                  <a:pt x="14745" y="68"/>
                  <a:pt x="14745" y="1"/>
                  <a:pt x="14745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8" name="Google Shape;1790;p44">
            <a:extLst>
              <a:ext uri="{FF2B5EF4-FFF2-40B4-BE49-F238E27FC236}">
                <a16:creationId xmlns:a16="http://schemas.microsoft.com/office/drawing/2014/main" id="{00EC223B-5CA1-478C-AE20-A322D586128D}"/>
              </a:ext>
            </a:extLst>
          </p:cNvPr>
          <p:cNvSpPr/>
          <p:nvPr/>
        </p:nvSpPr>
        <p:spPr>
          <a:xfrm>
            <a:off x="5713064" y="2642114"/>
            <a:ext cx="395574" cy="1366269"/>
          </a:xfrm>
          <a:custGeom>
            <a:avLst/>
            <a:gdLst/>
            <a:ahLst/>
            <a:cxnLst/>
            <a:rect l="l" t="t" r="r" b="b"/>
            <a:pathLst>
              <a:path w="21016" h="72587" extrusionOk="0">
                <a:moveTo>
                  <a:pt x="1368" y="1"/>
                </a:moveTo>
                <a:cubicBezTo>
                  <a:pt x="868" y="3237"/>
                  <a:pt x="1" y="5471"/>
                  <a:pt x="267" y="9875"/>
                </a:cubicBezTo>
                <a:cubicBezTo>
                  <a:pt x="368" y="11442"/>
                  <a:pt x="2202" y="14445"/>
                  <a:pt x="2469" y="17947"/>
                </a:cubicBezTo>
                <a:cubicBezTo>
                  <a:pt x="2602" y="20015"/>
                  <a:pt x="2703" y="22083"/>
                  <a:pt x="2836" y="24152"/>
                </a:cubicBezTo>
                <a:cubicBezTo>
                  <a:pt x="2969" y="26220"/>
                  <a:pt x="3103" y="28221"/>
                  <a:pt x="3837" y="30089"/>
                </a:cubicBezTo>
                <a:cubicBezTo>
                  <a:pt x="4370" y="31557"/>
                  <a:pt x="5271" y="32858"/>
                  <a:pt x="5671" y="34359"/>
                </a:cubicBezTo>
                <a:cubicBezTo>
                  <a:pt x="6439" y="37161"/>
                  <a:pt x="5438" y="40196"/>
                  <a:pt x="6072" y="43032"/>
                </a:cubicBezTo>
                <a:cubicBezTo>
                  <a:pt x="6572" y="45467"/>
                  <a:pt x="8240" y="47535"/>
                  <a:pt x="8607" y="49970"/>
                </a:cubicBezTo>
                <a:cubicBezTo>
                  <a:pt x="9074" y="53406"/>
                  <a:pt x="6839" y="56975"/>
                  <a:pt x="8006" y="60244"/>
                </a:cubicBezTo>
                <a:cubicBezTo>
                  <a:pt x="8573" y="61879"/>
                  <a:pt x="9908" y="63146"/>
                  <a:pt x="10275" y="64814"/>
                </a:cubicBezTo>
                <a:cubicBezTo>
                  <a:pt x="10575" y="66148"/>
                  <a:pt x="10241" y="67516"/>
                  <a:pt x="10508" y="68817"/>
                </a:cubicBezTo>
                <a:cubicBezTo>
                  <a:pt x="10922" y="70821"/>
                  <a:pt x="14582" y="72431"/>
                  <a:pt x="16801" y="72431"/>
                </a:cubicBezTo>
                <a:cubicBezTo>
                  <a:pt x="16908" y="72431"/>
                  <a:pt x="17012" y="72427"/>
                  <a:pt x="17113" y="72419"/>
                </a:cubicBezTo>
                <a:lnTo>
                  <a:pt x="17113" y="72586"/>
                </a:lnTo>
                <a:cubicBezTo>
                  <a:pt x="20148" y="70752"/>
                  <a:pt x="21016" y="65248"/>
                  <a:pt x="19748" y="61945"/>
                </a:cubicBezTo>
                <a:cubicBezTo>
                  <a:pt x="18480" y="58643"/>
                  <a:pt x="16246" y="55607"/>
                  <a:pt x="15912" y="52072"/>
                </a:cubicBezTo>
                <a:cubicBezTo>
                  <a:pt x="15645" y="49370"/>
                  <a:pt x="16546" y="46568"/>
                  <a:pt x="15912" y="43932"/>
                </a:cubicBezTo>
                <a:cubicBezTo>
                  <a:pt x="15078" y="40330"/>
                  <a:pt x="11542" y="37561"/>
                  <a:pt x="11609" y="33892"/>
                </a:cubicBezTo>
                <a:cubicBezTo>
                  <a:pt x="11609" y="31824"/>
                  <a:pt x="12810" y="29889"/>
                  <a:pt x="12710" y="27821"/>
                </a:cubicBezTo>
                <a:cubicBezTo>
                  <a:pt x="12576" y="25286"/>
                  <a:pt x="10642" y="23284"/>
                  <a:pt x="9441" y="21049"/>
                </a:cubicBezTo>
                <a:cubicBezTo>
                  <a:pt x="7606" y="17647"/>
                  <a:pt x="7473" y="13611"/>
                  <a:pt x="6839" y="9808"/>
                </a:cubicBezTo>
                <a:cubicBezTo>
                  <a:pt x="6205" y="5972"/>
                  <a:pt x="4771" y="1869"/>
                  <a:pt x="1368" y="1"/>
                </a:cubicBezTo>
                <a:close/>
              </a:path>
            </a:pathLst>
          </a:custGeom>
          <a:solidFill>
            <a:srgbClr val="F5AA7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" name="Google Shape;1791;p44">
            <a:extLst>
              <a:ext uri="{FF2B5EF4-FFF2-40B4-BE49-F238E27FC236}">
                <a16:creationId xmlns:a16="http://schemas.microsoft.com/office/drawing/2014/main" id="{1E3B93DD-4301-43B6-A7BD-16DAEFF6DDE6}"/>
              </a:ext>
            </a:extLst>
          </p:cNvPr>
          <p:cNvSpPr/>
          <p:nvPr/>
        </p:nvSpPr>
        <p:spPr>
          <a:xfrm>
            <a:off x="5754511" y="2702403"/>
            <a:ext cx="279420" cy="1302837"/>
          </a:xfrm>
          <a:custGeom>
            <a:avLst/>
            <a:gdLst/>
            <a:ahLst/>
            <a:cxnLst/>
            <a:rect l="l" t="t" r="r" b="b"/>
            <a:pathLst>
              <a:path w="14845" h="69217" extrusionOk="0">
                <a:moveTo>
                  <a:pt x="0" y="0"/>
                </a:moveTo>
                <a:cubicBezTo>
                  <a:pt x="0" y="67"/>
                  <a:pt x="0" y="134"/>
                  <a:pt x="0" y="167"/>
                </a:cubicBezTo>
                <a:cubicBezTo>
                  <a:pt x="0" y="334"/>
                  <a:pt x="34" y="501"/>
                  <a:pt x="67" y="701"/>
                </a:cubicBezTo>
                <a:cubicBezTo>
                  <a:pt x="134" y="1201"/>
                  <a:pt x="234" y="1868"/>
                  <a:pt x="367" y="2769"/>
                </a:cubicBezTo>
                <a:cubicBezTo>
                  <a:pt x="534" y="3669"/>
                  <a:pt x="1001" y="4670"/>
                  <a:pt x="1368" y="5871"/>
                </a:cubicBezTo>
                <a:cubicBezTo>
                  <a:pt x="1735" y="7105"/>
                  <a:pt x="2168" y="8506"/>
                  <a:pt x="2502" y="10041"/>
                </a:cubicBezTo>
                <a:cubicBezTo>
                  <a:pt x="2836" y="11608"/>
                  <a:pt x="3136" y="13343"/>
                  <a:pt x="3436" y="15211"/>
                </a:cubicBezTo>
                <a:cubicBezTo>
                  <a:pt x="3736" y="17079"/>
                  <a:pt x="4070" y="19114"/>
                  <a:pt x="5004" y="21049"/>
                </a:cubicBezTo>
                <a:cubicBezTo>
                  <a:pt x="5437" y="22016"/>
                  <a:pt x="5904" y="23017"/>
                  <a:pt x="6271" y="24051"/>
                </a:cubicBezTo>
                <a:cubicBezTo>
                  <a:pt x="6605" y="25118"/>
                  <a:pt x="6838" y="26219"/>
                  <a:pt x="6905" y="27353"/>
                </a:cubicBezTo>
                <a:cubicBezTo>
                  <a:pt x="7072" y="29721"/>
                  <a:pt x="7372" y="32090"/>
                  <a:pt x="7806" y="34425"/>
                </a:cubicBezTo>
                <a:cubicBezTo>
                  <a:pt x="8740" y="39228"/>
                  <a:pt x="9607" y="43832"/>
                  <a:pt x="10441" y="48001"/>
                </a:cubicBezTo>
                <a:cubicBezTo>
                  <a:pt x="11242" y="52171"/>
                  <a:pt x="12042" y="55907"/>
                  <a:pt x="12709" y="59042"/>
                </a:cubicBezTo>
                <a:cubicBezTo>
                  <a:pt x="13343" y="62211"/>
                  <a:pt x="13877" y="64713"/>
                  <a:pt x="14244" y="66481"/>
                </a:cubicBezTo>
                <a:lnTo>
                  <a:pt x="14677" y="68516"/>
                </a:lnTo>
                <a:cubicBezTo>
                  <a:pt x="14711" y="68716"/>
                  <a:pt x="14777" y="68916"/>
                  <a:pt x="14811" y="69050"/>
                </a:cubicBezTo>
                <a:cubicBezTo>
                  <a:pt x="14811" y="69083"/>
                  <a:pt x="14811" y="69150"/>
                  <a:pt x="14844" y="69216"/>
                </a:cubicBezTo>
                <a:cubicBezTo>
                  <a:pt x="14844" y="69150"/>
                  <a:pt x="14844" y="69083"/>
                  <a:pt x="14844" y="69016"/>
                </a:cubicBezTo>
                <a:cubicBezTo>
                  <a:pt x="14811" y="68883"/>
                  <a:pt x="14777" y="68716"/>
                  <a:pt x="14744" y="68516"/>
                </a:cubicBezTo>
                <a:cubicBezTo>
                  <a:pt x="14677" y="68016"/>
                  <a:pt x="14544" y="67348"/>
                  <a:pt x="14377" y="66481"/>
                </a:cubicBezTo>
                <a:cubicBezTo>
                  <a:pt x="14010" y="64680"/>
                  <a:pt x="13543" y="62145"/>
                  <a:pt x="12909" y="59009"/>
                </a:cubicBezTo>
                <a:cubicBezTo>
                  <a:pt x="12276" y="55874"/>
                  <a:pt x="11542" y="52104"/>
                  <a:pt x="10708" y="47935"/>
                </a:cubicBezTo>
                <a:cubicBezTo>
                  <a:pt x="9874" y="43798"/>
                  <a:pt x="9040" y="39195"/>
                  <a:pt x="8106" y="34391"/>
                </a:cubicBezTo>
                <a:cubicBezTo>
                  <a:pt x="7672" y="32023"/>
                  <a:pt x="7372" y="29655"/>
                  <a:pt x="7205" y="27286"/>
                </a:cubicBezTo>
                <a:cubicBezTo>
                  <a:pt x="7105" y="26152"/>
                  <a:pt x="6905" y="25018"/>
                  <a:pt x="6538" y="23917"/>
                </a:cubicBezTo>
                <a:cubicBezTo>
                  <a:pt x="6171" y="22883"/>
                  <a:pt x="5671" y="21883"/>
                  <a:pt x="5237" y="20915"/>
                </a:cubicBezTo>
                <a:cubicBezTo>
                  <a:pt x="4337" y="19014"/>
                  <a:pt x="4003" y="17012"/>
                  <a:pt x="3669" y="15144"/>
                </a:cubicBezTo>
                <a:cubicBezTo>
                  <a:pt x="3369" y="13310"/>
                  <a:pt x="3069" y="11542"/>
                  <a:pt x="2702" y="9974"/>
                </a:cubicBezTo>
                <a:cubicBezTo>
                  <a:pt x="2335" y="8406"/>
                  <a:pt x="1935" y="7005"/>
                  <a:pt x="1535" y="5804"/>
                </a:cubicBezTo>
                <a:cubicBezTo>
                  <a:pt x="1101" y="4603"/>
                  <a:pt x="667" y="3603"/>
                  <a:pt x="467" y="2735"/>
                </a:cubicBezTo>
                <a:cubicBezTo>
                  <a:pt x="300" y="1868"/>
                  <a:pt x="200" y="1168"/>
                  <a:pt x="134" y="701"/>
                </a:cubicBezTo>
                <a:cubicBezTo>
                  <a:pt x="67" y="467"/>
                  <a:pt x="34" y="300"/>
                  <a:pt x="34" y="167"/>
                </a:cubicBezTo>
                <a:cubicBezTo>
                  <a:pt x="0" y="100"/>
                  <a:pt x="0" y="67"/>
                  <a:pt x="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" name="Google Shape;1792;p44">
            <a:extLst>
              <a:ext uri="{FF2B5EF4-FFF2-40B4-BE49-F238E27FC236}">
                <a16:creationId xmlns:a16="http://schemas.microsoft.com/office/drawing/2014/main" id="{97DAF671-A95F-4534-8134-5752C10A296A}"/>
              </a:ext>
            </a:extLst>
          </p:cNvPr>
          <p:cNvSpPr/>
          <p:nvPr/>
        </p:nvSpPr>
        <p:spPr>
          <a:xfrm>
            <a:off x="8404719" y="964465"/>
            <a:ext cx="118017" cy="156415"/>
          </a:xfrm>
          <a:custGeom>
            <a:avLst/>
            <a:gdLst/>
            <a:ahLst/>
            <a:cxnLst/>
            <a:rect l="l" t="t" r="r" b="b"/>
            <a:pathLst>
              <a:path w="6270" h="8310" extrusionOk="0">
                <a:moveTo>
                  <a:pt x="2336" y="0"/>
                </a:moveTo>
                <a:lnTo>
                  <a:pt x="2336" y="2202"/>
                </a:lnTo>
                <a:cubicBezTo>
                  <a:pt x="935" y="2602"/>
                  <a:pt x="1" y="3870"/>
                  <a:pt x="34" y="5338"/>
                </a:cubicBezTo>
                <a:cubicBezTo>
                  <a:pt x="34" y="7739"/>
                  <a:pt x="2202" y="8306"/>
                  <a:pt x="3136" y="8306"/>
                </a:cubicBezTo>
                <a:cubicBezTo>
                  <a:pt x="3180" y="8308"/>
                  <a:pt x="3231" y="8310"/>
                  <a:pt x="3286" y="8310"/>
                </a:cubicBezTo>
                <a:cubicBezTo>
                  <a:pt x="4150" y="8310"/>
                  <a:pt x="6270" y="7996"/>
                  <a:pt x="6238" y="5238"/>
                </a:cubicBezTo>
                <a:lnTo>
                  <a:pt x="4571" y="5238"/>
                </a:lnTo>
                <a:cubicBezTo>
                  <a:pt x="4604" y="6005"/>
                  <a:pt x="3970" y="6639"/>
                  <a:pt x="3170" y="6639"/>
                </a:cubicBezTo>
                <a:lnTo>
                  <a:pt x="3136" y="6639"/>
                </a:lnTo>
                <a:cubicBezTo>
                  <a:pt x="3110" y="6640"/>
                  <a:pt x="3084" y="6641"/>
                  <a:pt x="3059" y="6641"/>
                </a:cubicBezTo>
                <a:cubicBezTo>
                  <a:pt x="2521" y="6641"/>
                  <a:pt x="2026" y="6312"/>
                  <a:pt x="1835" y="5771"/>
                </a:cubicBezTo>
                <a:cubicBezTo>
                  <a:pt x="1669" y="5338"/>
                  <a:pt x="1702" y="4837"/>
                  <a:pt x="1969" y="4437"/>
                </a:cubicBezTo>
                <a:cubicBezTo>
                  <a:pt x="2187" y="4055"/>
                  <a:pt x="2652" y="3717"/>
                  <a:pt x="3417" y="3717"/>
                </a:cubicBezTo>
                <a:cubicBezTo>
                  <a:pt x="3586" y="3717"/>
                  <a:pt x="3771" y="3734"/>
                  <a:pt x="3970" y="3770"/>
                </a:cubicBezTo>
                <a:lnTo>
                  <a:pt x="3970" y="0"/>
                </a:lnTo>
                <a:close/>
              </a:path>
            </a:pathLst>
          </a:custGeom>
          <a:solidFill>
            <a:srgbClr val="F5AA79"/>
          </a:solidFill>
          <a:ln w="10850" cap="flat" cmpd="sng">
            <a:solidFill>
              <a:srgbClr val="F5AA78"/>
            </a:solidFill>
            <a:prstDash val="solid"/>
            <a:miter lim="33357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" name="Google Shape;1793;p44">
            <a:extLst>
              <a:ext uri="{FF2B5EF4-FFF2-40B4-BE49-F238E27FC236}">
                <a16:creationId xmlns:a16="http://schemas.microsoft.com/office/drawing/2014/main" id="{F88502E3-D525-48DC-BD0C-A040942CE63D}"/>
              </a:ext>
            </a:extLst>
          </p:cNvPr>
          <p:cNvSpPr/>
          <p:nvPr/>
        </p:nvSpPr>
        <p:spPr>
          <a:xfrm>
            <a:off x="8448670" y="921135"/>
            <a:ext cx="30794" cy="28911"/>
          </a:xfrm>
          <a:custGeom>
            <a:avLst/>
            <a:gdLst/>
            <a:ahLst/>
            <a:cxnLst/>
            <a:rect l="l" t="t" r="r" b="b"/>
            <a:pathLst>
              <a:path w="1636" h="1536" extrusionOk="0">
                <a:moveTo>
                  <a:pt x="1" y="1"/>
                </a:moveTo>
                <a:lnTo>
                  <a:pt x="1" y="1535"/>
                </a:lnTo>
                <a:lnTo>
                  <a:pt x="1635" y="1535"/>
                </a:lnTo>
                <a:lnTo>
                  <a:pt x="1635" y="1"/>
                </a:lnTo>
                <a:close/>
              </a:path>
            </a:pathLst>
          </a:custGeom>
          <a:solidFill>
            <a:srgbClr val="F5AA79"/>
          </a:solidFill>
          <a:ln w="10850" cap="flat" cmpd="sng">
            <a:solidFill>
              <a:srgbClr val="F5AA78"/>
            </a:solidFill>
            <a:prstDash val="solid"/>
            <a:miter lim="33357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" name="Google Shape;1794;p44">
            <a:extLst>
              <a:ext uri="{FF2B5EF4-FFF2-40B4-BE49-F238E27FC236}">
                <a16:creationId xmlns:a16="http://schemas.microsoft.com/office/drawing/2014/main" id="{00CFFE26-E7B9-435D-9736-D7A0336ABED8}"/>
              </a:ext>
            </a:extLst>
          </p:cNvPr>
          <p:cNvSpPr/>
          <p:nvPr/>
        </p:nvSpPr>
        <p:spPr>
          <a:xfrm>
            <a:off x="8233943" y="790752"/>
            <a:ext cx="459608" cy="460831"/>
          </a:xfrm>
          <a:custGeom>
            <a:avLst/>
            <a:gdLst/>
            <a:ahLst/>
            <a:cxnLst/>
            <a:rect l="l" t="t" r="r" b="b"/>
            <a:pathLst>
              <a:path w="24418" h="24483" extrusionOk="0">
                <a:moveTo>
                  <a:pt x="12468" y="1"/>
                </a:moveTo>
                <a:cubicBezTo>
                  <a:pt x="12240" y="1"/>
                  <a:pt x="12011" y="9"/>
                  <a:pt x="11776" y="23"/>
                </a:cubicBezTo>
                <a:cubicBezTo>
                  <a:pt x="11697" y="13"/>
                  <a:pt x="11616" y="9"/>
                  <a:pt x="11534" y="9"/>
                </a:cubicBezTo>
                <a:cubicBezTo>
                  <a:pt x="11336" y="9"/>
                  <a:pt x="11130" y="33"/>
                  <a:pt x="10942" y="56"/>
                </a:cubicBezTo>
                <a:lnTo>
                  <a:pt x="10074" y="190"/>
                </a:lnTo>
                <a:cubicBezTo>
                  <a:pt x="8907" y="423"/>
                  <a:pt x="7773" y="790"/>
                  <a:pt x="6705" y="1357"/>
                </a:cubicBezTo>
                <a:cubicBezTo>
                  <a:pt x="5571" y="1924"/>
                  <a:pt x="4570" y="2691"/>
                  <a:pt x="3670" y="3559"/>
                </a:cubicBezTo>
                <a:cubicBezTo>
                  <a:pt x="2736" y="4493"/>
                  <a:pt x="1969" y="5560"/>
                  <a:pt x="1368" y="6761"/>
                </a:cubicBezTo>
                <a:cubicBezTo>
                  <a:pt x="734" y="7962"/>
                  <a:pt x="301" y="9263"/>
                  <a:pt x="134" y="10630"/>
                </a:cubicBezTo>
                <a:cubicBezTo>
                  <a:pt x="67" y="10964"/>
                  <a:pt x="34" y="11331"/>
                  <a:pt x="34" y="11665"/>
                </a:cubicBezTo>
                <a:cubicBezTo>
                  <a:pt x="1" y="12031"/>
                  <a:pt x="1" y="12365"/>
                  <a:pt x="1" y="12732"/>
                </a:cubicBezTo>
                <a:cubicBezTo>
                  <a:pt x="100" y="14947"/>
                  <a:pt x="789" y="17096"/>
                  <a:pt x="2002" y="18953"/>
                </a:cubicBezTo>
                <a:lnTo>
                  <a:pt x="2002" y="18953"/>
                </a:lnTo>
                <a:cubicBezTo>
                  <a:pt x="1445" y="20360"/>
                  <a:pt x="858" y="21765"/>
                  <a:pt x="334" y="23106"/>
                </a:cubicBezTo>
                <a:lnTo>
                  <a:pt x="234" y="23373"/>
                </a:lnTo>
                <a:lnTo>
                  <a:pt x="234" y="23373"/>
                </a:lnTo>
                <a:lnTo>
                  <a:pt x="501" y="23306"/>
                </a:lnTo>
                <a:lnTo>
                  <a:pt x="4996" y="22050"/>
                </a:lnTo>
                <a:lnTo>
                  <a:pt x="4996" y="22050"/>
                </a:lnTo>
                <a:cubicBezTo>
                  <a:pt x="6485" y="23193"/>
                  <a:pt x="8264" y="23978"/>
                  <a:pt x="10141" y="24307"/>
                </a:cubicBezTo>
                <a:cubicBezTo>
                  <a:pt x="10860" y="24417"/>
                  <a:pt x="11601" y="24482"/>
                  <a:pt x="12327" y="24482"/>
                </a:cubicBezTo>
                <a:cubicBezTo>
                  <a:pt x="12478" y="24482"/>
                  <a:pt x="12628" y="24479"/>
                  <a:pt x="12776" y="24474"/>
                </a:cubicBezTo>
                <a:cubicBezTo>
                  <a:pt x="13210" y="24440"/>
                  <a:pt x="13644" y="24407"/>
                  <a:pt x="14077" y="24340"/>
                </a:cubicBezTo>
                <a:lnTo>
                  <a:pt x="14678" y="24240"/>
                </a:lnTo>
                <a:cubicBezTo>
                  <a:pt x="14878" y="24207"/>
                  <a:pt x="15111" y="24140"/>
                  <a:pt x="15278" y="24107"/>
                </a:cubicBezTo>
                <a:cubicBezTo>
                  <a:pt x="18080" y="23373"/>
                  <a:pt x="20549" y="21705"/>
                  <a:pt x="22216" y="19337"/>
                </a:cubicBezTo>
                <a:cubicBezTo>
                  <a:pt x="22850" y="18469"/>
                  <a:pt x="23351" y="17535"/>
                  <a:pt x="23717" y="16535"/>
                </a:cubicBezTo>
                <a:cubicBezTo>
                  <a:pt x="23784" y="16301"/>
                  <a:pt x="23851" y="16101"/>
                  <a:pt x="23918" y="15901"/>
                </a:cubicBezTo>
                <a:cubicBezTo>
                  <a:pt x="24018" y="15667"/>
                  <a:pt x="24051" y="15467"/>
                  <a:pt x="24084" y="15300"/>
                </a:cubicBezTo>
                <a:cubicBezTo>
                  <a:pt x="24118" y="15100"/>
                  <a:pt x="24184" y="14900"/>
                  <a:pt x="24218" y="14733"/>
                </a:cubicBezTo>
                <a:cubicBezTo>
                  <a:pt x="24251" y="14567"/>
                  <a:pt x="24285" y="14400"/>
                  <a:pt x="24318" y="14233"/>
                </a:cubicBezTo>
                <a:cubicBezTo>
                  <a:pt x="24351" y="13899"/>
                  <a:pt x="24385" y="13633"/>
                  <a:pt x="24418" y="13399"/>
                </a:cubicBezTo>
                <a:cubicBezTo>
                  <a:pt x="24418" y="13166"/>
                  <a:pt x="24418" y="12932"/>
                  <a:pt x="24418" y="12765"/>
                </a:cubicBezTo>
                <a:lnTo>
                  <a:pt x="24418" y="12398"/>
                </a:lnTo>
                <a:cubicBezTo>
                  <a:pt x="24418" y="12498"/>
                  <a:pt x="24418" y="12632"/>
                  <a:pt x="24385" y="12765"/>
                </a:cubicBezTo>
                <a:cubicBezTo>
                  <a:pt x="24351" y="12932"/>
                  <a:pt x="24351" y="13132"/>
                  <a:pt x="24351" y="13366"/>
                </a:cubicBezTo>
                <a:cubicBezTo>
                  <a:pt x="24318" y="13633"/>
                  <a:pt x="24251" y="13899"/>
                  <a:pt x="24218" y="14200"/>
                </a:cubicBezTo>
                <a:cubicBezTo>
                  <a:pt x="23384" y="18936"/>
                  <a:pt x="19881" y="22739"/>
                  <a:pt x="15245" y="23907"/>
                </a:cubicBezTo>
                <a:cubicBezTo>
                  <a:pt x="15045" y="23940"/>
                  <a:pt x="14844" y="24007"/>
                  <a:pt x="14644" y="24040"/>
                </a:cubicBezTo>
                <a:lnTo>
                  <a:pt x="14044" y="24140"/>
                </a:lnTo>
                <a:cubicBezTo>
                  <a:pt x="13610" y="24207"/>
                  <a:pt x="13210" y="24240"/>
                  <a:pt x="12776" y="24240"/>
                </a:cubicBezTo>
                <a:cubicBezTo>
                  <a:pt x="12581" y="24248"/>
                  <a:pt x="12387" y="24252"/>
                  <a:pt x="12192" y="24252"/>
                </a:cubicBezTo>
                <a:cubicBezTo>
                  <a:pt x="11519" y="24252"/>
                  <a:pt x="10847" y="24203"/>
                  <a:pt x="10174" y="24073"/>
                </a:cubicBezTo>
                <a:cubicBezTo>
                  <a:pt x="8340" y="23740"/>
                  <a:pt x="6572" y="22973"/>
                  <a:pt x="5104" y="21838"/>
                </a:cubicBezTo>
                <a:lnTo>
                  <a:pt x="5037" y="21772"/>
                </a:lnTo>
                <a:lnTo>
                  <a:pt x="4971" y="21772"/>
                </a:lnTo>
                <a:lnTo>
                  <a:pt x="698" y="22966"/>
                </a:lnTo>
                <a:lnTo>
                  <a:pt x="2302" y="18970"/>
                </a:lnTo>
                <a:lnTo>
                  <a:pt x="2336" y="18903"/>
                </a:lnTo>
                <a:lnTo>
                  <a:pt x="2302" y="18836"/>
                </a:lnTo>
                <a:cubicBezTo>
                  <a:pt x="1468" y="17602"/>
                  <a:pt x="901" y="16201"/>
                  <a:pt x="568" y="14767"/>
                </a:cubicBezTo>
                <a:cubicBezTo>
                  <a:pt x="434" y="14066"/>
                  <a:pt x="334" y="13399"/>
                  <a:pt x="301" y="12699"/>
                </a:cubicBezTo>
                <a:cubicBezTo>
                  <a:pt x="301" y="12365"/>
                  <a:pt x="301" y="12031"/>
                  <a:pt x="301" y="11698"/>
                </a:cubicBezTo>
                <a:cubicBezTo>
                  <a:pt x="301" y="11331"/>
                  <a:pt x="334" y="10997"/>
                  <a:pt x="401" y="10664"/>
                </a:cubicBezTo>
                <a:cubicBezTo>
                  <a:pt x="568" y="9329"/>
                  <a:pt x="935" y="8062"/>
                  <a:pt x="1568" y="6861"/>
                </a:cubicBezTo>
                <a:cubicBezTo>
                  <a:pt x="2135" y="5727"/>
                  <a:pt x="2903" y="4659"/>
                  <a:pt x="3803" y="3759"/>
                </a:cubicBezTo>
                <a:cubicBezTo>
                  <a:pt x="4671" y="2892"/>
                  <a:pt x="5705" y="2158"/>
                  <a:pt x="6805" y="1591"/>
                </a:cubicBezTo>
                <a:cubicBezTo>
                  <a:pt x="7839" y="1024"/>
                  <a:pt x="8974" y="657"/>
                  <a:pt x="10141" y="423"/>
                </a:cubicBezTo>
                <a:lnTo>
                  <a:pt x="10975" y="290"/>
                </a:lnTo>
                <a:cubicBezTo>
                  <a:pt x="11242" y="256"/>
                  <a:pt x="11509" y="256"/>
                  <a:pt x="11809" y="256"/>
                </a:cubicBezTo>
                <a:cubicBezTo>
                  <a:pt x="12030" y="243"/>
                  <a:pt x="12251" y="234"/>
                  <a:pt x="12472" y="234"/>
                </a:cubicBezTo>
                <a:cubicBezTo>
                  <a:pt x="12785" y="234"/>
                  <a:pt x="13097" y="251"/>
                  <a:pt x="13410" y="290"/>
                </a:cubicBezTo>
                <a:cubicBezTo>
                  <a:pt x="17113" y="590"/>
                  <a:pt x="20415" y="2591"/>
                  <a:pt x="22450" y="5694"/>
                </a:cubicBezTo>
                <a:cubicBezTo>
                  <a:pt x="23117" y="6728"/>
                  <a:pt x="23651" y="7862"/>
                  <a:pt x="23984" y="9096"/>
                </a:cubicBezTo>
                <a:lnTo>
                  <a:pt x="24151" y="9796"/>
                </a:lnTo>
                <a:cubicBezTo>
                  <a:pt x="24184" y="9997"/>
                  <a:pt x="24218" y="10197"/>
                  <a:pt x="24251" y="10397"/>
                </a:cubicBezTo>
                <a:cubicBezTo>
                  <a:pt x="24285" y="10630"/>
                  <a:pt x="24318" y="10797"/>
                  <a:pt x="24351" y="10964"/>
                </a:cubicBezTo>
                <a:cubicBezTo>
                  <a:pt x="24385" y="11097"/>
                  <a:pt x="24385" y="11264"/>
                  <a:pt x="24385" y="11398"/>
                </a:cubicBezTo>
                <a:cubicBezTo>
                  <a:pt x="24385" y="11598"/>
                  <a:pt x="24385" y="11798"/>
                  <a:pt x="24418" y="11998"/>
                </a:cubicBezTo>
                <a:lnTo>
                  <a:pt x="24418" y="11398"/>
                </a:lnTo>
                <a:cubicBezTo>
                  <a:pt x="24418" y="11264"/>
                  <a:pt x="24418" y="11097"/>
                  <a:pt x="24418" y="10964"/>
                </a:cubicBezTo>
                <a:cubicBezTo>
                  <a:pt x="24385" y="10797"/>
                  <a:pt x="24385" y="10597"/>
                  <a:pt x="24351" y="10397"/>
                </a:cubicBezTo>
                <a:cubicBezTo>
                  <a:pt x="24318" y="10230"/>
                  <a:pt x="24285" y="9997"/>
                  <a:pt x="24251" y="9763"/>
                </a:cubicBezTo>
                <a:lnTo>
                  <a:pt x="24084" y="9063"/>
                </a:lnTo>
                <a:cubicBezTo>
                  <a:pt x="23751" y="7828"/>
                  <a:pt x="23250" y="6694"/>
                  <a:pt x="22583" y="5627"/>
                </a:cubicBezTo>
                <a:cubicBezTo>
                  <a:pt x="20549" y="2458"/>
                  <a:pt x="17179" y="390"/>
                  <a:pt x="13443" y="56"/>
                </a:cubicBezTo>
                <a:cubicBezTo>
                  <a:pt x="13111" y="17"/>
                  <a:pt x="12791" y="1"/>
                  <a:pt x="12468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" name="Google Shape;1795;p44">
            <a:extLst>
              <a:ext uri="{FF2B5EF4-FFF2-40B4-BE49-F238E27FC236}">
                <a16:creationId xmlns:a16="http://schemas.microsoft.com/office/drawing/2014/main" id="{104BA308-095D-4BAD-BF90-DD0DDCE44C7C}"/>
              </a:ext>
            </a:extLst>
          </p:cNvPr>
          <p:cNvSpPr/>
          <p:nvPr/>
        </p:nvSpPr>
        <p:spPr>
          <a:xfrm>
            <a:off x="6347834" y="1096749"/>
            <a:ext cx="1702796" cy="2273721"/>
          </a:xfrm>
          <a:custGeom>
            <a:avLst/>
            <a:gdLst/>
            <a:ahLst/>
            <a:cxnLst/>
            <a:rect l="l" t="t" r="r" b="b"/>
            <a:pathLst>
              <a:path w="90466" h="120798" extrusionOk="0">
                <a:moveTo>
                  <a:pt x="37843" y="1"/>
                </a:moveTo>
                <a:cubicBezTo>
                  <a:pt x="34245" y="1"/>
                  <a:pt x="30638" y="245"/>
                  <a:pt x="24552" y="1112"/>
                </a:cubicBezTo>
                <a:cubicBezTo>
                  <a:pt x="11142" y="3013"/>
                  <a:pt x="1" y="18591"/>
                  <a:pt x="268" y="45143"/>
                </a:cubicBezTo>
                <a:lnTo>
                  <a:pt x="24351" y="45143"/>
                </a:lnTo>
                <a:cubicBezTo>
                  <a:pt x="24351" y="45143"/>
                  <a:pt x="24351" y="24929"/>
                  <a:pt x="45366" y="24562"/>
                </a:cubicBezTo>
                <a:cubicBezTo>
                  <a:pt x="45492" y="24560"/>
                  <a:pt x="45617" y="24559"/>
                  <a:pt x="45741" y="24559"/>
                </a:cubicBezTo>
                <a:cubicBezTo>
                  <a:pt x="56404" y="24559"/>
                  <a:pt x="61971" y="31596"/>
                  <a:pt x="64247" y="37004"/>
                </a:cubicBezTo>
                <a:cubicBezTo>
                  <a:pt x="66915" y="43375"/>
                  <a:pt x="66115" y="50614"/>
                  <a:pt x="62512" y="56518"/>
                </a:cubicBezTo>
                <a:cubicBezTo>
                  <a:pt x="59101" y="62165"/>
                  <a:pt x="52364" y="67835"/>
                  <a:pt x="40730" y="67835"/>
                </a:cubicBezTo>
                <a:cubicBezTo>
                  <a:pt x="38481" y="67835"/>
                  <a:pt x="36050" y="67623"/>
                  <a:pt x="33425" y="67159"/>
                </a:cubicBezTo>
                <a:lnTo>
                  <a:pt x="33258" y="120797"/>
                </a:lnTo>
                <a:lnTo>
                  <a:pt x="57075" y="120797"/>
                </a:lnTo>
                <a:lnTo>
                  <a:pt x="57075" y="89008"/>
                </a:lnTo>
                <a:cubicBezTo>
                  <a:pt x="57075" y="89008"/>
                  <a:pt x="90465" y="80368"/>
                  <a:pt x="90465" y="43542"/>
                </a:cubicBezTo>
                <a:cubicBezTo>
                  <a:pt x="90465" y="8350"/>
                  <a:pt x="62012" y="745"/>
                  <a:pt x="46701" y="244"/>
                </a:cubicBezTo>
                <a:cubicBezTo>
                  <a:pt x="43106" y="132"/>
                  <a:pt x="40477" y="1"/>
                  <a:pt x="37843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4" name="Google Shape;1796;p44">
            <a:extLst>
              <a:ext uri="{FF2B5EF4-FFF2-40B4-BE49-F238E27FC236}">
                <a16:creationId xmlns:a16="http://schemas.microsoft.com/office/drawing/2014/main" id="{D4369783-8707-4205-A92D-1BEAD222CF2B}"/>
              </a:ext>
            </a:extLst>
          </p:cNvPr>
          <p:cNvSpPr/>
          <p:nvPr/>
        </p:nvSpPr>
        <p:spPr>
          <a:xfrm>
            <a:off x="6972572" y="3581414"/>
            <a:ext cx="455203" cy="424447"/>
          </a:xfrm>
          <a:custGeom>
            <a:avLst/>
            <a:gdLst/>
            <a:ahLst/>
            <a:cxnLst/>
            <a:rect l="l" t="t" r="r" b="b"/>
            <a:pathLst>
              <a:path w="24184" h="22550" extrusionOk="0">
                <a:moveTo>
                  <a:pt x="0" y="0"/>
                </a:moveTo>
                <a:lnTo>
                  <a:pt x="0" y="22550"/>
                </a:lnTo>
                <a:lnTo>
                  <a:pt x="24184" y="22550"/>
                </a:lnTo>
                <a:lnTo>
                  <a:pt x="24184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5" name="Google Shape;1797;p44">
            <a:extLst>
              <a:ext uri="{FF2B5EF4-FFF2-40B4-BE49-F238E27FC236}">
                <a16:creationId xmlns:a16="http://schemas.microsoft.com/office/drawing/2014/main" id="{4F3852C9-4697-46E7-9635-B547067753E8}"/>
              </a:ext>
            </a:extLst>
          </p:cNvPr>
          <p:cNvSpPr/>
          <p:nvPr/>
        </p:nvSpPr>
        <p:spPr>
          <a:xfrm>
            <a:off x="6972572" y="3581414"/>
            <a:ext cx="455203" cy="424447"/>
          </a:xfrm>
          <a:custGeom>
            <a:avLst/>
            <a:gdLst/>
            <a:ahLst/>
            <a:cxnLst/>
            <a:rect l="l" t="t" r="r" b="b"/>
            <a:pathLst>
              <a:path w="24184" h="22550" extrusionOk="0">
                <a:moveTo>
                  <a:pt x="0" y="0"/>
                </a:moveTo>
                <a:lnTo>
                  <a:pt x="0" y="22550"/>
                </a:lnTo>
                <a:lnTo>
                  <a:pt x="24184" y="22550"/>
                </a:lnTo>
                <a:lnTo>
                  <a:pt x="2418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6" name="Google Shape;1798;p44">
            <a:extLst>
              <a:ext uri="{FF2B5EF4-FFF2-40B4-BE49-F238E27FC236}">
                <a16:creationId xmlns:a16="http://schemas.microsoft.com/office/drawing/2014/main" id="{F4FAE351-95A0-4BF4-A853-4A5DDCDA46F7}"/>
              </a:ext>
            </a:extLst>
          </p:cNvPr>
          <p:cNvSpPr/>
          <p:nvPr/>
        </p:nvSpPr>
        <p:spPr>
          <a:xfrm>
            <a:off x="6347834" y="1096749"/>
            <a:ext cx="1702796" cy="2273721"/>
          </a:xfrm>
          <a:custGeom>
            <a:avLst/>
            <a:gdLst/>
            <a:ahLst/>
            <a:cxnLst/>
            <a:rect l="l" t="t" r="r" b="b"/>
            <a:pathLst>
              <a:path w="90466" h="120798" extrusionOk="0">
                <a:moveTo>
                  <a:pt x="37843" y="1"/>
                </a:moveTo>
                <a:cubicBezTo>
                  <a:pt x="34245" y="1"/>
                  <a:pt x="30638" y="245"/>
                  <a:pt x="24552" y="1112"/>
                </a:cubicBezTo>
                <a:cubicBezTo>
                  <a:pt x="11142" y="3013"/>
                  <a:pt x="1" y="18591"/>
                  <a:pt x="268" y="45143"/>
                </a:cubicBezTo>
                <a:lnTo>
                  <a:pt x="24351" y="45143"/>
                </a:lnTo>
                <a:cubicBezTo>
                  <a:pt x="24351" y="45143"/>
                  <a:pt x="24351" y="24929"/>
                  <a:pt x="45366" y="24562"/>
                </a:cubicBezTo>
                <a:cubicBezTo>
                  <a:pt x="45492" y="24560"/>
                  <a:pt x="45617" y="24559"/>
                  <a:pt x="45741" y="24559"/>
                </a:cubicBezTo>
                <a:cubicBezTo>
                  <a:pt x="56404" y="24559"/>
                  <a:pt x="61971" y="31596"/>
                  <a:pt x="64247" y="37004"/>
                </a:cubicBezTo>
                <a:cubicBezTo>
                  <a:pt x="66915" y="43375"/>
                  <a:pt x="66115" y="50614"/>
                  <a:pt x="62512" y="56518"/>
                </a:cubicBezTo>
                <a:cubicBezTo>
                  <a:pt x="59101" y="62165"/>
                  <a:pt x="52364" y="67835"/>
                  <a:pt x="40730" y="67835"/>
                </a:cubicBezTo>
                <a:cubicBezTo>
                  <a:pt x="38481" y="67835"/>
                  <a:pt x="36050" y="67623"/>
                  <a:pt x="33425" y="67159"/>
                </a:cubicBezTo>
                <a:lnTo>
                  <a:pt x="33258" y="120797"/>
                </a:lnTo>
                <a:lnTo>
                  <a:pt x="57075" y="120797"/>
                </a:lnTo>
                <a:lnTo>
                  <a:pt x="57075" y="89008"/>
                </a:lnTo>
                <a:cubicBezTo>
                  <a:pt x="57075" y="89008"/>
                  <a:pt x="90465" y="80368"/>
                  <a:pt x="90465" y="43542"/>
                </a:cubicBezTo>
                <a:cubicBezTo>
                  <a:pt x="90465" y="8350"/>
                  <a:pt x="62012" y="745"/>
                  <a:pt x="46701" y="244"/>
                </a:cubicBezTo>
                <a:cubicBezTo>
                  <a:pt x="43106" y="132"/>
                  <a:pt x="40477" y="1"/>
                  <a:pt x="37843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7" name="Google Shape;1799;p44">
            <a:extLst>
              <a:ext uri="{FF2B5EF4-FFF2-40B4-BE49-F238E27FC236}">
                <a16:creationId xmlns:a16="http://schemas.microsoft.com/office/drawing/2014/main" id="{0C904F0E-87AE-4CB3-AFE1-3436C0BA5127}"/>
              </a:ext>
            </a:extLst>
          </p:cNvPr>
          <p:cNvSpPr/>
          <p:nvPr/>
        </p:nvSpPr>
        <p:spPr>
          <a:xfrm>
            <a:off x="6156974" y="1100081"/>
            <a:ext cx="1705921" cy="2270389"/>
          </a:xfrm>
          <a:custGeom>
            <a:avLst/>
            <a:gdLst/>
            <a:ahLst/>
            <a:cxnLst/>
            <a:rect l="l" t="t" r="r" b="b"/>
            <a:pathLst>
              <a:path w="90632" h="120621" extrusionOk="0">
                <a:moveTo>
                  <a:pt x="45533" y="1"/>
                </a:moveTo>
                <a:cubicBezTo>
                  <a:pt x="35192" y="1"/>
                  <a:pt x="0" y="2502"/>
                  <a:pt x="434" y="44966"/>
                </a:cubicBezTo>
                <a:lnTo>
                  <a:pt x="24518" y="44966"/>
                </a:lnTo>
                <a:cubicBezTo>
                  <a:pt x="24518" y="44966"/>
                  <a:pt x="24518" y="24752"/>
                  <a:pt x="45533" y="24385"/>
                </a:cubicBezTo>
                <a:cubicBezTo>
                  <a:pt x="45658" y="24383"/>
                  <a:pt x="45783" y="24382"/>
                  <a:pt x="45907" y="24382"/>
                </a:cubicBezTo>
                <a:cubicBezTo>
                  <a:pt x="56570" y="24382"/>
                  <a:pt x="62138" y="31419"/>
                  <a:pt x="64413" y="36827"/>
                </a:cubicBezTo>
                <a:cubicBezTo>
                  <a:pt x="67081" y="43198"/>
                  <a:pt x="66281" y="50437"/>
                  <a:pt x="62678" y="56341"/>
                </a:cubicBezTo>
                <a:cubicBezTo>
                  <a:pt x="59310" y="61917"/>
                  <a:pt x="52606" y="67060"/>
                  <a:pt x="41186" y="67060"/>
                </a:cubicBezTo>
                <a:cubicBezTo>
                  <a:pt x="38808" y="67060"/>
                  <a:pt x="36224" y="66837"/>
                  <a:pt x="33424" y="66348"/>
                </a:cubicBezTo>
                <a:lnTo>
                  <a:pt x="33424" y="120620"/>
                </a:lnTo>
                <a:lnTo>
                  <a:pt x="57241" y="120620"/>
                </a:lnTo>
                <a:lnTo>
                  <a:pt x="57241" y="88831"/>
                </a:lnTo>
                <a:cubicBezTo>
                  <a:pt x="57241" y="88831"/>
                  <a:pt x="90631" y="80191"/>
                  <a:pt x="90631" y="43365"/>
                </a:cubicBezTo>
                <a:cubicBezTo>
                  <a:pt x="90631" y="8173"/>
                  <a:pt x="59042" y="1"/>
                  <a:pt x="45533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8" name="Google Shape;1800;p44">
            <a:extLst>
              <a:ext uri="{FF2B5EF4-FFF2-40B4-BE49-F238E27FC236}">
                <a16:creationId xmlns:a16="http://schemas.microsoft.com/office/drawing/2014/main" id="{6630873C-4623-4E33-8830-5E91C3A72238}"/>
              </a:ext>
            </a:extLst>
          </p:cNvPr>
          <p:cNvSpPr/>
          <p:nvPr/>
        </p:nvSpPr>
        <p:spPr>
          <a:xfrm>
            <a:off x="6156974" y="1100081"/>
            <a:ext cx="1705921" cy="2270389"/>
          </a:xfrm>
          <a:custGeom>
            <a:avLst/>
            <a:gdLst/>
            <a:ahLst/>
            <a:cxnLst/>
            <a:rect l="l" t="t" r="r" b="b"/>
            <a:pathLst>
              <a:path w="90632" h="120621" extrusionOk="0">
                <a:moveTo>
                  <a:pt x="45533" y="1"/>
                </a:moveTo>
                <a:cubicBezTo>
                  <a:pt x="35192" y="1"/>
                  <a:pt x="0" y="2502"/>
                  <a:pt x="434" y="44966"/>
                </a:cubicBezTo>
                <a:lnTo>
                  <a:pt x="24518" y="44966"/>
                </a:lnTo>
                <a:cubicBezTo>
                  <a:pt x="24518" y="44966"/>
                  <a:pt x="24518" y="24752"/>
                  <a:pt x="45533" y="24385"/>
                </a:cubicBezTo>
                <a:cubicBezTo>
                  <a:pt x="45658" y="24383"/>
                  <a:pt x="45783" y="24382"/>
                  <a:pt x="45907" y="24382"/>
                </a:cubicBezTo>
                <a:cubicBezTo>
                  <a:pt x="56570" y="24382"/>
                  <a:pt x="62138" y="31419"/>
                  <a:pt x="64413" y="36827"/>
                </a:cubicBezTo>
                <a:cubicBezTo>
                  <a:pt x="67081" y="43198"/>
                  <a:pt x="66281" y="50437"/>
                  <a:pt x="62678" y="56341"/>
                </a:cubicBezTo>
                <a:cubicBezTo>
                  <a:pt x="59310" y="61917"/>
                  <a:pt x="52606" y="67060"/>
                  <a:pt x="41186" y="67060"/>
                </a:cubicBezTo>
                <a:cubicBezTo>
                  <a:pt x="38808" y="67060"/>
                  <a:pt x="36224" y="66837"/>
                  <a:pt x="33424" y="66348"/>
                </a:cubicBezTo>
                <a:lnTo>
                  <a:pt x="33424" y="120620"/>
                </a:lnTo>
                <a:lnTo>
                  <a:pt x="57241" y="120620"/>
                </a:lnTo>
                <a:lnTo>
                  <a:pt x="57241" y="88831"/>
                </a:lnTo>
                <a:cubicBezTo>
                  <a:pt x="57241" y="88831"/>
                  <a:pt x="90631" y="80191"/>
                  <a:pt x="90631" y="43365"/>
                </a:cubicBezTo>
                <a:cubicBezTo>
                  <a:pt x="90631" y="8173"/>
                  <a:pt x="59042" y="1"/>
                  <a:pt x="45533" y="1"/>
                </a:cubicBez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9" name="Google Shape;1801;p44">
            <a:extLst>
              <a:ext uri="{FF2B5EF4-FFF2-40B4-BE49-F238E27FC236}">
                <a16:creationId xmlns:a16="http://schemas.microsoft.com/office/drawing/2014/main" id="{A65B4875-629B-48BC-B2AE-58083C2601B3}"/>
              </a:ext>
            </a:extLst>
          </p:cNvPr>
          <p:cNvSpPr/>
          <p:nvPr/>
        </p:nvSpPr>
        <p:spPr>
          <a:xfrm>
            <a:off x="6784836" y="3581414"/>
            <a:ext cx="455222" cy="424447"/>
          </a:xfrm>
          <a:custGeom>
            <a:avLst/>
            <a:gdLst/>
            <a:ahLst/>
            <a:cxnLst/>
            <a:rect l="l" t="t" r="r" b="b"/>
            <a:pathLst>
              <a:path w="24185" h="22550" extrusionOk="0">
                <a:moveTo>
                  <a:pt x="0" y="0"/>
                </a:moveTo>
                <a:lnTo>
                  <a:pt x="0" y="22550"/>
                </a:lnTo>
                <a:lnTo>
                  <a:pt x="24184" y="22550"/>
                </a:lnTo>
                <a:lnTo>
                  <a:pt x="24184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0" name="Google Shape;1802;p44">
            <a:extLst>
              <a:ext uri="{FF2B5EF4-FFF2-40B4-BE49-F238E27FC236}">
                <a16:creationId xmlns:a16="http://schemas.microsoft.com/office/drawing/2014/main" id="{8A3D21FA-3466-4449-97E5-A7DAAECEFB5F}"/>
              </a:ext>
            </a:extLst>
          </p:cNvPr>
          <p:cNvSpPr/>
          <p:nvPr/>
        </p:nvSpPr>
        <p:spPr>
          <a:xfrm>
            <a:off x="6784836" y="3581414"/>
            <a:ext cx="455222" cy="424447"/>
          </a:xfrm>
          <a:custGeom>
            <a:avLst/>
            <a:gdLst/>
            <a:ahLst/>
            <a:cxnLst/>
            <a:rect l="l" t="t" r="r" b="b"/>
            <a:pathLst>
              <a:path w="24185" h="22550" extrusionOk="0">
                <a:moveTo>
                  <a:pt x="0" y="0"/>
                </a:moveTo>
                <a:lnTo>
                  <a:pt x="0" y="22550"/>
                </a:lnTo>
                <a:lnTo>
                  <a:pt x="24184" y="22550"/>
                </a:lnTo>
                <a:lnTo>
                  <a:pt x="24184" y="0"/>
                </a:lnTo>
                <a:close/>
              </a:path>
            </a:pathLst>
          </a:custGeom>
          <a:solidFill>
            <a:srgbClr val="ACD8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1" name="Google Shape;1803;p44">
            <a:extLst>
              <a:ext uri="{FF2B5EF4-FFF2-40B4-BE49-F238E27FC236}">
                <a16:creationId xmlns:a16="http://schemas.microsoft.com/office/drawing/2014/main" id="{C1916ADC-F4C2-46A1-898F-DBC6B708C8CE}"/>
              </a:ext>
            </a:extLst>
          </p:cNvPr>
          <p:cNvSpPr/>
          <p:nvPr/>
        </p:nvSpPr>
        <p:spPr>
          <a:xfrm>
            <a:off x="6615942" y="1556113"/>
            <a:ext cx="449557" cy="384694"/>
          </a:xfrm>
          <a:custGeom>
            <a:avLst/>
            <a:gdLst/>
            <a:ahLst/>
            <a:cxnLst/>
            <a:rect l="l" t="t" r="r" b="b"/>
            <a:pathLst>
              <a:path w="23884" h="20438" extrusionOk="0">
                <a:moveTo>
                  <a:pt x="21057" y="0"/>
                </a:moveTo>
                <a:cubicBezTo>
                  <a:pt x="20265" y="0"/>
                  <a:pt x="19472" y="52"/>
                  <a:pt x="18680" y="157"/>
                </a:cubicBezTo>
                <a:cubicBezTo>
                  <a:pt x="16812" y="390"/>
                  <a:pt x="14978" y="790"/>
                  <a:pt x="13176" y="1424"/>
                </a:cubicBezTo>
                <a:cubicBezTo>
                  <a:pt x="12142" y="1791"/>
                  <a:pt x="11108" y="2225"/>
                  <a:pt x="10141" y="2759"/>
                </a:cubicBezTo>
                <a:cubicBezTo>
                  <a:pt x="9073" y="3292"/>
                  <a:pt x="8039" y="3926"/>
                  <a:pt x="7139" y="4693"/>
                </a:cubicBezTo>
                <a:cubicBezTo>
                  <a:pt x="6205" y="5461"/>
                  <a:pt x="5371" y="6328"/>
                  <a:pt x="4670" y="7295"/>
                </a:cubicBezTo>
                <a:cubicBezTo>
                  <a:pt x="4003" y="8196"/>
                  <a:pt x="3369" y="9130"/>
                  <a:pt x="2836" y="10097"/>
                </a:cubicBezTo>
                <a:cubicBezTo>
                  <a:pt x="1935" y="11732"/>
                  <a:pt x="1201" y="13500"/>
                  <a:pt x="701" y="15301"/>
                </a:cubicBezTo>
                <a:cubicBezTo>
                  <a:pt x="367" y="16535"/>
                  <a:pt x="134" y="17803"/>
                  <a:pt x="34" y="19070"/>
                </a:cubicBezTo>
                <a:cubicBezTo>
                  <a:pt x="0" y="19504"/>
                  <a:pt x="0" y="19871"/>
                  <a:pt x="0" y="20104"/>
                </a:cubicBezTo>
                <a:cubicBezTo>
                  <a:pt x="0" y="20204"/>
                  <a:pt x="0" y="20338"/>
                  <a:pt x="0" y="20438"/>
                </a:cubicBezTo>
                <a:cubicBezTo>
                  <a:pt x="34" y="20338"/>
                  <a:pt x="34" y="20204"/>
                  <a:pt x="34" y="20104"/>
                </a:cubicBezTo>
                <a:cubicBezTo>
                  <a:pt x="67" y="19871"/>
                  <a:pt x="67" y="19504"/>
                  <a:pt x="100" y="19070"/>
                </a:cubicBezTo>
                <a:cubicBezTo>
                  <a:pt x="234" y="17803"/>
                  <a:pt x="501" y="16568"/>
                  <a:pt x="834" y="15368"/>
                </a:cubicBezTo>
                <a:cubicBezTo>
                  <a:pt x="1368" y="13566"/>
                  <a:pt x="2102" y="11832"/>
                  <a:pt x="3002" y="10197"/>
                </a:cubicBezTo>
                <a:cubicBezTo>
                  <a:pt x="3536" y="9230"/>
                  <a:pt x="4170" y="8296"/>
                  <a:pt x="4804" y="7429"/>
                </a:cubicBezTo>
                <a:cubicBezTo>
                  <a:pt x="5537" y="6495"/>
                  <a:pt x="6338" y="5627"/>
                  <a:pt x="7239" y="4860"/>
                </a:cubicBezTo>
                <a:cubicBezTo>
                  <a:pt x="8173" y="4126"/>
                  <a:pt x="9173" y="3459"/>
                  <a:pt x="10241" y="2925"/>
                </a:cubicBezTo>
                <a:cubicBezTo>
                  <a:pt x="11208" y="2425"/>
                  <a:pt x="12209" y="1991"/>
                  <a:pt x="13276" y="1624"/>
                </a:cubicBezTo>
                <a:cubicBezTo>
                  <a:pt x="15011" y="1024"/>
                  <a:pt x="16846" y="590"/>
                  <a:pt x="18714" y="357"/>
                </a:cubicBezTo>
                <a:cubicBezTo>
                  <a:pt x="19629" y="233"/>
                  <a:pt x="20563" y="164"/>
                  <a:pt x="21501" y="164"/>
                </a:cubicBezTo>
                <a:cubicBezTo>
                  <a:pt x="21828" y="164"/>
                  <a:pt x="22155" y="173"/>
                  <a:pt x="22483" y="190"/>
                </a:cubicBezTo>
                <a:cubicBezTo>
                  <a:pt x="22950" y="190"/>
                  <a:pt x="23283" y="290"/>
                  <a:pt x="23517" y="290"/>
                </a:cubicBezTo>
                <a:lnTo>
                  <a:pt x="23884" y="290"/>
                </a:lnTo>
                <a:cubicBezTo>
                  <a:pt x="23750" y="257"/>
                  <a:pt x="23650" y="223"/>
                  <a:pt x="23517" y="190"/>
                </a:cubicBezTo>
                <a:cubicBezTo>
                  <a:pt x="23183" y="123"/>
                  <a:pt x="22850" y="90"/>
                  <a:pt x="22483" y="57"/>
                </a:cubicBezTo>
                <a:cubicBezTo>
                  <a:pt x="22008" y="19"/>
                  <a:pt x="21532" y="0"/>
                  <a:pt x="21057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" name="Google Shape;1804;p44">
            <a:extLst>
              <a:ext uri="{FF2B5EF4-FFF2-40B4-BE49-F238E27FC236}">
                <a16:creationId xmlns:a16="http://schemas.microsoft.com/office/drawing/2014/main" id="{D6B7153B-96D4-4C90-A206-F5FEBA31A408}"/>
              </a:ext>
            </a:extLst>
          </p:cNvPr>
          <p:cNvSpPr/>
          <p:nvPr/>
        </p:nvSpPr>
        <p:spPr>
          <a:xfrm>
            <a:off x="6991394" y="1101342"/>
            <a:ext cx="756608" cy="379255"/>
          </a:xfrm>
          <a:custGeom>
            <a:avLst/>
            <a:gdLst/>
            <a:ahLst/>
            <a:cxnLst/>
            <a:rect l="l" t="t" r="r" b="b"/>
            <a:pathLst>
              <a:path w="40197" h="20149" extrusionOk="0">
                <a:moveTo>
                  <a:pt x="1" y="0"/>
                </a:moveTo>
                <a:lnTo>
                  <a:pt x="1402" y="34"/>
                </a:lnTo>
                <a:lnTo>
                  <a:pt x="2369" y="67"/>
                </a:lnTo>
                <a:cubicBezTo>
                  <a:pt x="2736" y="67"/>
                  <a:pt x="3136" y="134"/>
                  <a:pt x="3570" y="167"/>
                </a:cubicBezTo>
                <a:cubicBezTo>
                  <a:pt x="4404" y="234"/>
                  <a:pt x="5371" y="267"/>
                  <a:pt x="6439" y="467"/>
                </a:cubicBezTo>
                <a:lnTo>
                  <a:pt x="8107" y="701"/>
                </a:lnTo>
                <a:cubicBezTo>
                  <a:pt x="8707" y="768"/>
                  <a:pt x="9274" y="901"/>
                  <a:pt x="9874" y="1034"/>
                </a:cubicBezTo>
                <a:cubicBezTo>
                  <a:pt x="10508" y="1168"/>
                  <a:pt x="11142" y="1301"/>
                  <a:pt x="11776" y="1468"/>
                </a:cubicBezTo>
                <a:lnTo>
                  <a:pt x="13777" y="1968"/>
                </a:lnTo>
                <a:cubicBezTo>
                  <a:pt x="14478" y="2135"/>
                  <a:pt x="15145" y="2369"/>
                  <a:pt x="15845" y="2602"/>
                </a:cubicBezTo>
                <a:cubicBezTo>
                  <a:pt x="16546" y="2836"/>
                  <a:pt x="17280" y="3069"/>
                  <a:pt x="18014" y="3336"/>
                </a:cubicBezTo>
                <a:lnTo>
                  <a:pt x="20182" y="4170"/>
                </a:lnTo>
                <a:lnTo>
                  <a:pt x="22383" y="5171"/>
                </a:lnTo>
                <a:cubicBezTo>
                  <a:pt x="25152" y="6505"/>
                  <a:pt x="27787" y="8073"/>
                  <a:pt x="30256" y="9841"/>
                </a:cubicBezTo>
                <a:cubicBezTo>
                  <a:pt x="30856" y="10241"/>
                  <a:pt x="31356" y="10675"/>
                  <a:pt x="31890" y="11075"/>
                </a:cubicBezTo>
                <a:lnTo>
                  <a:pt x="32657" y="11709"/>
                </a:lnTo>
                <a:lnTo>
                  <a:pt x="33391" y="12342"/>
                </a:lnTo>
                <a:cubicBezTo>
                  <a:pt x="33858" y="12743"/>
                  <a:pt x="34292" y="13176"/>
                  <a:pt x="34726" y="13543"/>
                </a:cubicBezTo>
                <a:cubicBezTo>
                  <a:pt x="35159" y="13944"/>
                  <a:pt x="35526" y="14377"/>
                  <a:pt x="35893" y="14744"/>
                </a:cubicBezTo>
                <a:cubicBezTo>
                  <a:pt x="36260" y="15144"/>
                  <a:pt x="36627" y="15511"/>
                  <a:pt x="36960" y="15878"/>
                </a:cubicBezTo>
                <a:lnTo>
                  <a:pt x="37794" y="16912"/>
                </a:lnTo>
                <a:lnTo>
                  <a:pt x="38562" y="17846"/>
                </a:lnTo>
                <a:cubicBezTo>
                  <a:pt x="38762" y="18113"/>
                  <a:pt x="38962" y="18413"/>
                  <a:pt x="39129" y="18647"/>
                </a:cubicBezTo>
                <a:lnTo>
                  <a:pt x="39929" y="19781"/>
                </a:lnTo>
                <a:cubicBezTo>
                  <a:pt x="39976" y="19851"/>
                  <a:pt x="40038" y="19920"/>
                  <a:pt x="40083" y="19979"/>
                </a:cubicBezTo>
                <a:lnTo>
                  <a:pt x="40083" y="19979"/>
                </a:lnTo>
                <a:lnTo>
                  <a:pt x="39929" y="19748"/>
                </a:lnTo>
                <a:cubicBezTo>
                  <a:pt x="39729" y="19481"/>
                  <a:pt x="39496" y="19114"/>
                  <a:pt x="39162" y="18614"/>
                </a:cubicBezTo>
                <a:cubicBezTo>
                  <a:pt x="38995" y="18347"/>
                  <a:pt x="38828" y="18080"/>
                  <a:pt x="38595" y="17780"/>
                </a:cubicBezTo>
                <a:lnTo>
                  <a:pt x="37861" y="16846"/>
                </a:lnTo>
                <a:lnTo>
                  <a:pt x="37027" y="15778"/>
                </a:lnTo>
                <a:cubicBezTo>
                  <a:pt x="36727" y="15411"/>
                  <a:pt x="36360" y="15044"/>
                  <a:pt x="35993" y="14677"/>
                </a:cubicBezTo>
                <a:cubicBezTo>
                  <a:pt x="35626" y="14277"/>
                  <a:pt x="35259" y="13877"/>
                  <a:pt x="34826" y="13443"/>
                </a:cubicBezTo>
                <a:lnTo>
                  <a:pt x="33491" y="12209"/>
                </a:lnTo>
                <a:cubicBezTo>
                  <a:pt x="33258" y="11976"/>
                  <a:pt x="33024" y="11775"/>
                  <a:pt x="32791" y="11575"/>
                </a:cubicBezTo>
                <a:lnTo>
                  <a:pt x="31990" y="11008"/>
                </a:lnTo>
                <a:cubicBezTo>
                  <a:pt x="31457" y="10575"/>
                  <a:pt x="30956" y="10141"/>
                  <a:pt x="30356" y="9707"/>
                </a:cubicBezTo>
                <a:cubicBezTo>
                  <a:pt x="27887" y="7906"/>
                  <a:pt x="25219" y="6338"/>
                  <a:pt x="22450" y="5037"/>
                </a:cubicBezTo>
                <a:lnTo>
                  <a:pt x="20249" y="4037"/>
                </a:lnTo>
                <a:lnTo>
                  <a:pt x="18047" y="3203"/>
                </a:lnTo>
                <a:cubicBezTo>
                  <a:pt x="17346" y="2902"/>
                  <a:pt x="16613" y="2669"/>
                  <a:pt x="15912" y="2469"/>
                </a:cubicBezTo>
                <a:cubicBezTo>
                  <a:pt x="15178" y="2235"/>
                  <a:pt x="14511" y="2002"/>
                  <a:pt x="13811" y="1835"/>
                </a:cubicBezTo>
                <a:lnTo>
                  <a:pt x="11809" y="1301"/>
                </a:lnTo>
                <a:cubicBezTo>
                  <a:pt x="11142" y="1134"/>
                  <a:pt x="10508" y="1001"/>
                  <a:pt x="9908" y="901"/>
                </a:cubicBezTo>
                <a:cubicBezTo>
                  <a:pt x="9274" y="801"/>
                  <a:pt x="8674" y="634"/>
                  <a:pt x="8107" y="567"/>
                </a:cubicBezTo>
                <a:lnTo>
                  <a:pt x="6439" y="334"/>
                </a:lnTo>
                <a:cubicBezTo>
                  <a:pt x="5405" y="167"/>
                  <a:pt x="4404" y="134"/>
                  <a:pt x="3570" y="67"/>
                </a:cubicBezTo>
                <a:cubicBezTo>
                  <a:pt x="3136" y="34"/>
                  <a:pt x="2736" y="0"/>
                  <a:pt x="2369" y="0"/>
                </a:cubicBezTo>
                <a:close/>
                <a:moveTo>
                  <a:pt x="40083" y="19979"/>
                </a:moveTo>
                <a:lnTo>
                  <a:pt x="40129" y="20048"/>
                </a:lnTo>
                <a:cubicBezTo>
                  <a:pt x="40119" y="20028"/>
                  <a:pt x="40103" y="20004"/>
                  <a:pt x="40083" y="19979"/>
                </a:cubicBezTo>
                <a:close/>
                <a:moveTo>
                  <a:pt x="40129" y="20048"/>
                </a:moveTo>
                <a:lnTo>
                  <a:pt x="40129" y="20048"/>
                </a:lnTo>
                <a:cubicBezTo>
                  <a:pt x="40196" y="20115"/>
                  <a:pt x="40196" y="20148"/>
                  <a:pt x="40196" y="20148"/>
                </a:cubicBezTo>
                <a:lnTo>
                  <a:pt x="40196" y="20148"/>
                </a:lnTo>
                <a:cubicBezTo>
                  <a:pt x="40196" y="20115"/>
                  <a:pt x="40163" y="20081"/>
                  <a:pt x="40129" y="20048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" name="Google Shape;1805;p44">
            <a:extLst>
              <a:ext uri="{FF2B5EF4-FFF2-40B4-BE49-F238E27FC236}">
                <a16:creationId xmlns:a16="http://schemas.microsoft.com/office/drawing/2014/main" id="{48D07820-5611-493C-B68E-943946E28C55}"/>
              </a:ext>
            </a:extLst>
          </p:cNvPr>
          <p:cNvSpPr/>
          <p:nvPr/>
        </p:nvSpPr>
        <p:spPr>
          <a:xfrm>
            <a:off x="7236275" y="2453758"/>
            <a:ext cx="464633" cy="320227"/>
          </a:xfrm>
          <a:custGeom>
            <a:avLst/>
            <a:gdLst/>
            <a:ahLst/>
            <a:cxnLst/>
            <a:rect l="l" t="t" r="r" b="b"/>
            <a:pathLst>
              <a:path w="24685" h="17013" extrusionOk="0">
                <a:moveTo>
                  <a:pt x="24684" y="1"/>
                </a:moveTo>
                <a:cubicBezTo>
                  <a:pt x="24618" y="67"/>
                  <a:pt x="24551" y="134"/>
                  <a:pt x="24451" y="201"/>
                </a:cubicBezTo>
                <a:lnTo>
                  <a:pt x="23884" y="868"/>
                </a:lnTo>
                <a:cubicBezTo>
                  <a:pt x="23617" y="1168"/>
                  <a:pt x="23317" y="1535"/>
                  <a:pt x="22950" y="1935"/>
                </a:cubicBezTo>
                <a:cubicBezTo>
                  <a:pt x="22583" y="2336"/>
                  <a:pt x="22149" y="2769"/>
                  <a:pt x="21682" y="3270"/>
                </a:cubicBezTo>
                <a:cubicBezTo>
                  <a:pt x="21182" y="3770"/>
                  <a:pt x="20648" y="4270"/>
                  <a:pt x="20081" y="4838"/>
                </a:cubicBezTo>
                <a:cubicBezTo>
                  <a:pt x="19481" y="5405"/>
                  <a:pt x="18847" y="5972"/>
                  <a:pt x="18146" y="6572"/>
                </a:cubicBezTo>
                <a:cubicBezTo>
                  <a:pt x="16679" y="7840"/>
                  <a:pt x="15111" y="9041"/>
                  <a:pt x="13476" y="10175"/>
                </a:cubicBezTo>
                <a:cubicBezTo>
                  <a:pt x="11775" y="11342"/>
                  <a:pt x="10041" y="12376"/>
                  <a:pt x="8473" y="13244"/>
                </a:cubicBezTo>
                <a:cubicBezTo>
                  <a:pt x="7639" y="13677"/>
                  <a:pt x="6872" y="14077"/>
                  <a:pt x="6171" y="14411"/>
                </a:cubicBezTo>
                <a:cubicBezTo>
                  <a:pt x="5437" y="14778"/>
                  <a:pt x="4737" y="15078"/>
                  <a:pt x="4136" y="15378"/>
                </a:cubicBezTo>
                <a:cubicBezTo>
                  <a:pt x="3503" y="15645"/>
                  <a:pt x="2902" y="15879"/>
                  <a:pt x="2402" y="16079"/>
                </a:cubicBezTo>
                <a:cubicBezTo>
                  <a:pt x="1901" y="16279"/>
                  <a:pt x="1468" y="16446"/>
                  <a:pt x="1101" y="16579"/>
                </a:cubicBezTo>
                <a:lnTo>
                  <a:pt x="267" y="16879"/>
                </a:lnTo>
                <a:cubicBezTo>
                  <a:pt x="167" y="16913"/>
                  <a:pt x="67" y="16980"/>
                  <a:pt x="0" y="17013"/>
                </a:cubicBezTo>
                <a:cubicBezTo>
                  <a:pt x="100" y="17013"/>
                  <a:pt x="200" y="16980"/>
                  <a:pt x="300" y="16946"/>
                </a:cubicBezTo>
                <a:lnTo>
                  <a:pt x="1134" y="16646"/>
                </a:lnTo>
                <a:cubicBezTo>
                  <a:pt x="1501" y="16546"/>
                  <a:pt x="1935" y="16379"/>
                  <a:pt x="2435" y="16179"/>
                </a:cubicBezTo>
                <a:cubicBezTo>
                  <a:pt x="2935" y="16012"/>
                  <a:pt x="3536" y="15779"/>
                  <a:pt x="4170" y="15512"/>
                </a:cubicBezTo>
                <a:cubicBezTo>
                  <a:pt x="4803" y="15245"/>
                  <a:pt x="5504" y="14911"/>
                  <a:pt x="6238" y="14578"/>
                </a:cubicBezTo>
                <a:cubicBezTo>
                  <a:pt x="6972" y="14278"/>
                  <a:pt x="7739" y="13844"/>
                  <a:pt x="8539" y="13444"/>
                </a:cubicBezTo>
                <a:cubicBezTo>
                  <a:pt x="12042" y="11576"/>
                  <a:pt x="15311" y="9307"/>
                  <a:pt x="18280" y="6706"/>
                </a:cubicBezTo>
                <a:cubicBezTo>
                  <a:pt x="18947" y="6105"/>
                  <a:pt x="19581" y="5538"/>
                  <a:pt x="20181" y="4971"/>
                </a:cubicBezTo>
                <a:cubicBezTo>
                  <a:pt x="20782" y="4404"/>
                  <a:pt x="21282" y="3870"/>
                  <a:pt x="21782" y="3370"/>
                </a:cubicBezTo>
                <a:cubicBezTo>
                  <a:pt x="22249" y="2869"/>
                  <a:pt x="22650" y="2402"/>
                  <a:pt x="23016" y="2002"/>
                </a:cubicBezTo>
                <a:cubicBezTo>
                  <a:pt x="23383" y="1602"/>
                  <a:pt x="23684" y="1235"/>
                  <a:pt x="23950" y="935"/>
                </a:cubicBezTo>
                <a:lnTo>
                  <a:pt x="24518" y="268"/>
                </a:lnTo>
                <a:cubicBezTo>
                  <a:pt x="24584" y="168"/>
                  <a:pt x="24651" y="101"/>
                  <a:pt x="2468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" name="Google Shape;1806;p44">
            <a:extLst>
              <a:ext uri="{FF2B5EF4-FFF2-40B4-BE49-F238E27FC236}">
                <a16:creationId xmlns:a16="http://schemas.microsoft.com/office/drawing/2014/main" id="{BA7140B0-A41E-470D-B267-EE0959898700}"/>
              </a:ext>
            </a:extLst>
          </p:cNvPr>
          <p:cNvSpPr/>
          <p:nvPr/>
        </p:nvSpPr>
        <p:spPr>
          <a:xfrm>
            <a:off x="7224342" y="2772084"/>
            <a:ext cx="4404" cy="563226"/>
          </a:xfrm>
          <a:custGeom>
            <a:avLst/>
            <a:gdLst/>
            <a:ahLst/>
            <a:cxnLst/>
            <a:rect l="l" t="t" r="r" b="b"/>
            <a:pathLst>
              <a:path w="234" h="29923" extrusionOk="0">
                <a:moveTo>
                  <a:pt x="100" y="1"/>
                </a:moveTo>
                <a:cubicBezTo>
                  <a:pt x="67" y="1"/>
                  <a:pt x="0" y="6672"/>
                  <a:pt x="0" y="14945"/>
                </a:cubicBezTo>
                <a:cubicBezTo>
                  <a:pt x="0" y="23217"/>
                  <a:pt x="67" y="29922"/>
                  <a:pt x="100" y="29922"/>
                </a:cubicBezTo>
                <a:cubicBezTo>
                  <a:pt x="167" y="29922"/>
                  <a:pt x="234" y="23217"/>
                  <a:pt x="234" y="14945"/>
                </a:cubicBezTo>
                <a:cubicBezTo>
                  <a:pt x="234" y="6672"/>
                  <a:pt x="167" y="1"/>
                  <a:pt x="10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" name="Google Shape;1807;p44">
            <a:extLst>
              <a:ext uri="{FF2B5EF4-FFF2-40B4-BE49-F238E27FC236}">
                <a16:creationId xmlns:a16="http://schemas.microsoft.com/office/drawing/2014/main" id="{E51DCB4A-4D2D-402D-93AC-2B75B1FD85DF}"/>
              </a:ext>
            </a:extLst>
          </p:cNvPr>
          <p:cNvSpPr/>
          <p:nvPr/>
        </p:nvSpPr>
        <p:spPr>
          <a:xfrm>
            <a:off x="7241922" y="3582035"/>
            <a:ext cx="3783" cy="394953"/>
          </a:xfrm>
          <a:custGeom>
            <a:avLst/>
            <a:gdLst/>
            <a:ahLst/>
            <a:cxnLst/>
            <a:rect l="l" t="t" r="r" b="b"/>
            <a:pathLst>
              <a:path w="201" h="20983" extrusionOk="0">
                <a:moveTo>
                  <a:pt x="100" y="1"/>
                </a:moveTo>
                <a:cubicBezTo>
                  <a:pt x="34" y="1"/>
                  <a:pt x="0" y="4704"/>
                  <a:pt x="0" y="10508"/>
                </a:cubicBezTo>
                <a:cubicBezTo>
                  <a:pt x="0" y="16279"/>
                  <a:pt x="34" y="20982"/>
                  <a:pt x="100" y="20982"/>
                </a:cubicBezTo>
                <a:cubicBezTo>
                  <a:pt x="167" y="20982"/>
                  <a:pt x="200" y="16312"/>
                  <a:pt x="200" y="10508"/>
                </a:cubicBezTo>
                <a:cubicBezTo>
                  <a:pt x="200" y="4704"/>
                  <a:pt x="167" y="1"/>
                  <a:pt x="10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" name="Google Shape;1808;p44">
            <a:extLst>
              <a:ext uri="{FF2B5EF4-FFF2-40B4-BE49-F238E27FC236}">
                <a16:creationId xmlns:a16="http://schemas.microsoft.com/office/drawing/2014/main" id="{339F3876-1854-4183-82E6-45F47F535E05}"/>
              </a:ext>
            </a:extLst>
          </p:cNvPr>
          <p:cNvSpPr/>
          <p:nvPr/>
        </p:nvSpPr>
        <p:spPr>
          <a:xfrm>
            <a:off x="7682048" y="1803930"/>
            <a:ext cx="228562" cy="120784"/>
          </a:xfrm>
          <a:custGeom>
            <a:avLst/>
            <a:gdLst/>
            <a:ahLst/>
            <a:cxnLst/>
            <a:rect l="l" t="t" r="r" b="b"/>
            <a:pathLst>
              <a:path w="12143" h="6417" extrusionOk="0">
                <a:moveTo>
                  <a:pt x="12143" y="0"/>
                </a:moveTo>
                <a:lnTo>
                  <a:pt x="12143" y="0"/>
                </a:lnTo>
                <a:cubicBezTo>
                  <a:pt x="12142" y="0"/>
                  <a:pt x="2302" y="634"/>
                  <a:pt x="401" y="4370"/>
                </a:cubicBezTo>
                <a:cubicBezTo>
                  <a:pt x="1" y="5204"/>
                  <a:pt x="1568" y="5904"/>
                  <a:pt x="2436" y="6171"/>
                </a:cubicBezTo>
                <a:cubicBezTo>
                  <a:pt x="3089" y="6335"/>
                  <a:pt x="3743" y="6416"/>
                  <a:pt x="4397" y="6416"/>
                </a:cubicBezTo>
                <a:cubicBezTo>
                  <a:pt x="4677" y="6416"/>
                  <a:pt x="4957" y="6401"/>
                  <a:pt x="5238" y="6371"/>
                </a:cubicBezTo>
                <a:cubicBezTo>
                  <a:pt x="6505" y="6305"/>
                  <a:pt x="7773" y="6171"/>
                  <a:pt x="8874" y="5571"/>
                </a:cubicBezTo>
                <a:cubicBezTo>
                  <a:pt x="9808" y="4970"/>
                  <a:pt x="10575" y="4136"/>
                  <a:pt x="11042" y="3136"/>
                </a:cubicBezTo>
                <a:cubicBezTo>
                  <a:pt x="11509" y="2135"/>
                  <a:pt x="11876" y="1067"/>
                  <a:pt x="12143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7" name="Google Shape;1809;p44">
            <a:extLst>
              <a:ext uri="{FF2B5EF4-FFF2-40B4-BE49-F238E27FC236}">
                <a16:creationId xmlns:a16="http://schemas.microsoft.com/office/drawing/2014/main" id="{9194EC42-7136-4C05-BA4A-49FC676A96EB}"/>
              </a:ext>
            </a:extLst>
          </p:cNvPr>
          <p:cNvSpPr/>
          <p:nvPr/>
        </p:nvSpPr>
        <p:spPr>
          <a:xfrm>
            <a:off x="7682048" y="1803930"/>
            <a:ext cx="228562" cy="120784"/>
          </a:xfrm>
          <a:custGeom>
            <a:avLst/>
            <a:gdLst/>
            <a:ahLst/>
            <a:cxnLst/>
            <a:rect l="l" t="t" r="r" b="b"/>
            <a:pathLst>
              <a:path w="12143" h="6417" extrusionOk="0">
                <a:moveTo>
                  <a:pt x="12143" y="0"/>
                </a:moveTo>
                <a:lnTo>
                  <a:pt x="12143" y="0"/>
                </a:lnTo>
                <a:cubicBezTo>
                  <a:pt x="12142" y="0"/>
                  <a:pt x="2302" y="634"/>
                  <a:pt x="401" y="4370"/>
                </a:cubicBezTo>
                <a:cubicBezTo>
                  <a:pt x="1" y="5204"/>
                  <a:pt x="1568" y="5904"/>
                  <a:pt x="2436" y="6171"/>
                </a:cubicBezTo>
                <a:cubicBezTo>
                  <a:pt x="3089" y="6335"/>
                  <a:pt x="3743" y="6416"/>
                  <a:pt x="4397" y="6416"/>
                </a:cubicBezTo>
                <a:cubicBezTo>
                  <a:pt x="4677" y="6416"/>
                  <a:pt x="4957" y="6401"/>
                  <a:pt x="5238" y="6371"/>
                </a:cubicBezTo>
                <a:cubicBezTo>
                  <a:pt x="6505" y="6305"/>
                  <a:pt x="7773" y="6171"/>
                  <a:pt x="8874" y="5571"/>
                </a:cubicBezTo>
                <a:cubicBezTo>
                  <a:pt x="9808" y="4970"/>
                  <a:pt x="10575" y="4136"/>
                  <a:pt x="11042" y="3136"/>
                </a:cubicBezTo>
                <a:cubicBezTo>
                  <a:pt x="11509" y="2135"/>
                  <a:pt x="11876" y="1067"/>
                  <a:pt x="1214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8" name="Google Shape;1810;p44">
            <a:extLst>
              <a:ext uri="{FF2B5EF4-FFF2-40B4-BE49-F238E27FC236}">
                <a16:creationId xmlns:a16="http://schemas.microsoft.com/office/drawing/2014/main" id="{808C4E7D-5B94-4E39-B151-D596BC03BD8A}"/>
              </a:ext>
            </a:extLst>
          </p:cNvPr>
          <p:cNvSpPr/>
          <p:nvPr/>
        </p:nvSpPr>
        <p:spPr>
          <a:xfrm>
            <a:off x="8201926" y="1781663"/>
            <a:ext cx="202812" cy="87619"/>
          </a:xfrm>
          <a:custGeom>
            <a:avLst/>
            <a:gdLst/>
            <a:ahLst/>
            <a:cxnLst/>
            <a:rect l="l" t="t" r="r" b="b"/>
            <a:pathLst>
              <a:path w="10775" h="4655" extrusionOk="0">
                <a:moveTo>
                  <a:pt x="7230" y="1"/>
                </a:moveTo>
                <a:cubicBezTo>
                  <a:pt x="6943" y="1"/>
                  <a:pt x="6655" y="8"/>
                  <a:pt x="6372" y="16"/>
                </a:cubicBezTo>
                <a:cubicBezTo>
                  <a:pt x="5071" y="82"/>
                  <a:pt x="3803" y="316"/>
                  <a:pt x="2569" y="749"/>
                </a:cubicBezTo>
                <a:cubicBezTo>
                  <a:pt x="1568" y="1116"/>
                  <a:pt x="501" y="1583"/>
                  <a:pt x="0" y="2517"/>
                </a:cubicBezTo>
                <a:lnTo>
                  <a:pt x="634" y="2884"/>
                </a:lnTo>
                <a:cubicBezTo>
                  <a:pt x="2235" y="4052"/>
                  <a:pt x="4203" y="4652"/>
                  <a:pt x="6171" y="4652"/>
                </a:cubicBezTo>
                <a:cubicBezTo>
                  <a:pt x="6220" y="4654"/>
                  <a:pt x="6269" y="4655"/>
                  <a:pt x="6317" y="4655"/>
                </a:cubicBezTo>
                <a:cubicBezTo>
                  <a:pt x="7232" y="4655"/>
                  <a:pt x="8111" y="4357"/>
                  <a:pt x="8840" y="3818"/>
                </a:cubicBezTo>
                <a:cubicBezTo>
                  <a:pt x="9174" y="3518"/>
                  <a:pt x="9407" y="3151"/>
                  <a:pt x="9741" y="2851"/>
                </a:cubicBezTo>
                <a:cubicBezTo>
                  <a:pt x="9941" y="2651"/>
                  <a:pt x="10208" y="2517"/>
                  <a:pt x="10441" y="2317"/>
                </a:cubicBezTo>
                <a:cubicBezTo>
                  <a:pt x="10641" y="2117"/>
                  <a:pt x="10775" y="1817"/>
                  <a:pt x="10741" y="1517"/>
                </a:cubicBezTo>
                <a:cubicBezTo>
                  <a:pt x="10641" y="1150"/>
                  <a:pt x="10441" y="816"/>
                  <a:pt x="10174" y="616"/>
                </a:cubicBezTo>
                <a:cubicBezTo>
                  <a:pt x="9288" y="94"/>
                  <a:pt x="8258" y="1"/>
                  <a:pt x="7230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9" name="Google Shape;1811;p44">
            <a:extLst>
              <a:ext uri="{FF2B5EF4-FFF2-40B4-BE49-F238E27FC236}">
                <a16:creationId xmlns:a16="http://schemas.microsoft.com/office/drawing/2014/main" id="{D35CAD3F-01AB-4EB6-BD6C-EE127AE9EA3C}"/>
              </a:ext>
            </a:extLst>
          </p:cNvPr>
          <p:cNvSpPr/>
          <p:nvPr/>
        </p:nvSpPr>
        <p:spPr>
          <a:xfrm>
            <a:off x="8201926" y="1781813"/>
            <a:ext cx="202812" cy="87468"/>
          </a:xfrm>
          <a:custGeom>
            <a:avLst/>
            <a:gdLst/>
            <a:ahLst/>
            <a:cxnLst/>
            <a:rect l="l" t="t" r="r" b="b"/>
            <a:pathLst>
              <a:path w="10775" h="4647" extrusionOk="0">
                <a:moveTo>
                  <a:pt x="6867" y="1"/>
                </a:moveTo>
                <a:cubicBezTo>
                  <a:pt x="6704" y="1"/>
                  <a:pt x="6538" y="3"/>
                  <a:pt x="6372" y="8"/>
                </a:cubicBezTo>
                <a:cubicBezTo>
                  <a:pt x="5071" y="74"/>
                  <a:pt x="3803" y="308"/>
                  <a:pt x="2569" y="741"/>
                </a:cubicBezTo>
                <a:cubicBezTo>
                  <a:pt x="1568" y="1075"/>
                  <a:pt x="501" y="1575"/>
                  <a:pt x="0" y="2509"/>
                </a:cubicBezTo>
                <a:lnTo>
                  <a:pt x="634" y="2876"/>
                </a:lnTo>
                <a:cubicBezTo>
                  <a:pt x="2235" y="4044"/>
                  <a:pt x="4203" y="4644"/>
                  <a:pt x="6205" y="4644"/>
                </a:cubicBezTo>
                <a:cubicBezTo>
                  <a:pt x="6252" y="4646"/>
                  <a:pt x="6299" y="4647"/>
                  <a:pt x="6346" y="4647"/>
                </a:cubicBezTo>
                <a:cubicBezTo>
                  <a:pt x="7232" y="4647"/>
                  <a:pt x="8111" y="4349"/>
                  <a:pt x="8840" y="3810"/>
                </a:cubicBezTo>
                <a:cubicBezTo>
                  <a:pt x="9174" y="3510"/>
                  <a:pt x="9407" y="3110"/>
                  <a:pt x="9741" y="2843"/>
                </a:cubicBezTo>
                <a:cubicBezTo>
                  <a:pt x="9941" y="2643"/>
                  <a:pt x="10208" y="2509"/>
                  <a:pt x="10441" y="2309"/>
                </a:cubicBezTo>
                <a:cubicBezTo>
                  <a:pt x="10641" y="2109"/>
                  <a:pt x="10775" y="1809"/>
                  <a:pt x="10741" y="1509"/>
                </a:cubicBezTo>
                <a:cubicBezTo>
                  <a:pt x="10575" y="1142"/>
                  <a:pt x="10341" y="875"/>
                  <a:pt x="10007" y="675"/>
                </a:cubicBezTo>
                <a:cubicBezTo>
                  <a:pt x="9019" y="122"/>
                  <a:pt x="7979" y="1"/>
                  <a:pt x="6867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0" name="Google Shape;1812;p44">
            <a:extLst>
              <a:ext uri="{FF2B5EF4-FFF2-40B4-BE49-F238E27FC236}">
                <a16:creationId xmlns:a16="http://schemas.microsoft.com/office/drawing/2014/main" id="{173DEE8B-8B38-41E9-8648-C5C4870D4862}"/>
              </a:ext>
            </a:extLst>
          </p:cNvPr>
          <p:cNvSpPr/>
          <p:nvPr/>
        </p:nvSpPr>
        <p:spPr>
          <a:xfrm>
            <a:off x="7629929" y="1433484"/>
            <a:ext cx="621613" cy="689412"/>
          </a:xfrm>
          <a:custGeom>
            <a:avLst/>
            <a:gdLst/>
            <a:ahLst/>
            <a:cxnLst/>
            <a:rect l="l" t="t" r="r" b="b"/>
            <a:pathLst>
              <a:path w="33025" h="36627" extrusionOk="0">
                <a:moveTo>
                  <a:pt x="13310" y="0"/>
                </a:moveTo>
                <a:lnTo>
                  <a:pt x="10575" y="1268"/>
                </a:lnTo>
                <a:cubicBezTo>
                  <a:pt x="9975" y="1568"/>
                  <a:pt x="9374" y="1902"/>
                  <a:pt x="8841" y="2269"/>
                </a:cubicBezTo>
                <a:cubicBezTo>
                  <a:pt x="7006" y="3469"/>
                  <a:pt x="2636" y="6271"/>
                  <a:pt x="1836" y="9374"/>
                </a:cubicBezTo>
                <a:cubicBezTo>
                  <a:pt x="1" y="16579"/>
                  <a:pt x="3103" y="24585"/>
                  <a:pt x="3103" y="24585"/>
                </a:cubicBezTo>
                <a:lnTo>
                  <a:pt x="5105" y="23017"/>
                </a:lnTo>
                <a:cubicBezTo>
                  <a:pt x="5605" y="22616"/>
                  <a:pt x="6139" y="22283"/>
                  <a:pt x="6706" y="21949"/>
                </a:cubicBezTo>
                <a:lnTo>
                  <a:pt x="10742" y="32757"/>
                </a:lnTo>
                <a:cubicBezTo>
                  <a:pt x="10242" y="33057"/>
                  <a:pt x="9908" y="33558"/>
                  <a:pt x="9841" y="34125"/>
                </a:cubicBezTo>
                <a:cubicBezTo>
                  <a:pt x="9808" y="34992"/>
                  <a:pt x="10275" y="36059"/>
                  <a:pt x="11776" y="36360"/>
                </a:cubicBezTo>
                <a:lnTo>
                  <a:pt x="32558" y="36626"/>
                </a:lnTo>
                <a:cubicBezTo>
                  <a:pt x="32724" y="36626"/>
                  <a:pt x="32824" y="36526"/>
                  <a:pt x="32824" y="36360"/>
                </a:cubicBezTo>
                <a:cubicBezTo>
                  <a:pt x="32824" y="36326"/>
                  <a:pt x="32824" y="36326"/>
                  <a:pt x="32824" y="36293"/>
                </a:cubicBezTo>
                <a:lnTo>
                  <a:pt x="30389" y="28687"/>
                </a:lnTo>
                <a:cubicBezTo>
                  <a:pt x="30389" y="28687"/>
                  <a:pt x="30756" y="24885"/>
                  <a:pt x="31257" y="20315"/>
                </a:cubicBezTo>
                <a:cubicBezTo>
                  <a:pt x="31988" y="13396"/>
                  <a:pt x="33019" y="4687"/>
                  <a:pt x="33025" y="4670"/>
                </a:cubicBezTo>
                <a:lnTo>
                  <a:pt x="33025" y="4670"/>
                </a:lnTo>
                <a:cubicBezTo>
                  <a:pt x="33025" y="4670"/>
                  <a:pt x="33025" y="4670"/>
                  <a:pt x="33025" y="4670"/>
                </a:cubicBezTo>
                <a:cubicBezTo>
                  <a:pt x="33025" y="4670"/>
                  <a:pt x="33025" y="4670"/>
                  <a:pt x="33025" y="4670"/>
                </a:cubicBezTo>
                <a:cubicBezTo>
                  <a:pt x="33025" y="4670"/>
                  <a:pt x="33025" y="4670"/>
                  <a:pt x="33025" y="4670"/>
                </a:cubicBezTo>
                <a:lnTo>
                  <a:pt x="33025" y="4670"/>
                </a:lnTo>
                <a:cubicBezTo>
                  <a:pt x="31590" y="667"/>
                  <a:pt x="23218" y="0"/>
                  <a:pt x="23218" y="0"/>
                </a:cubicBezTo>
                <a:lnTo>
                  <a:pt x="13644" y="567"/>
                </a:lnTo>
                <a:lnTo>
                  <a:pt x="13310" y="0"/>
                </a:ln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1" name="Google Shape;1813;p44">
            <a:extLst>
              <a:ext uri="{FF2B5EF4-FFF2-40B4-BE49-F238E27FC236}">
                <a16:creationId xmlns:a16="http://schemas.microsoft.com/office/drawing/2014/main" id="{AEB28015-0FD6-43F9-922C-228690DE8CE4}"/>
              </a:ext>
            </a:extLst>
          </p:cNvPr>
          <p:cNvSpPr/>
          <p:nvPr/>
        </p:nvSpPr>
        <p:spPr>
          <a:xfrm>
            <a:off x="7967736" y="1675842"/>
            <a:ext cx="64053" cy="211151"/>
          </a:xfrm>
          <a:custGeom>
            <a:avLst/>
            <a:gdLst/>
            <a:ahLst/>
            <a:cxnLst/>
            <a:rect l="l" t="t" r="r" b="b"/>
            <a:pathLst>
              <a:path w="3403" h="11218" extrusionOk="0">
                <a:moveTo>
                  <a:pt x="2702" y="0"/>
                </a:moveTo>
                <a:cubicBezTo>
                  <a:pt x="1568" y="2902"/>
                  <a:pt x="1601" y="6238"/>
                  <a:pt x="367" y="9140"/>
                </a:cubicBezTo>
                <a:cubicBezTo>
                  <a:pt x="234" y="9440"/>
                  <a:pt x="100" y="9774"/>
                  <a:pt x="67" y="10107"/>
                </a:cubicBezTo>
                <a:cubicBezTo>
                  <a:pt x="0" y="10441"/>
                  <a:pt x="100" y="10775"/>
                  <a:pt x="334" y="11041"/>
                </a:cubicBezTo>
                <a:cubicBezTo>
                  <a:pt x="485" y="11178"/>
                  <a:pt x="671" y="11218"/>
                  <a:pt x="869" y="11218"/>
                </a:cubicBezTo>
                <a:cubicBezTo>
                  <a:pt x="1108" y="11218"/>
                  <a:pt x="1364" y="11160"/>
                  <a:pt x="1601" y="11141"/>
                </a:cubicBezTo>
                <a:cubicBezTo>
                  <a:pt x="2002" y="11041"/>
                  <a:pt x="2368" y="10941"/>
                  <a:pt x="2735" y="10775"/>
                </a:cubicBezTo>
                <a:cubicBezTo>
                  <a:pt x="3403" y="7205"/>
                  <a:pt x="3069" y="3569"/>
                  <a:pt x="270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2" name="Google Shape;1814;p44">
            <a:extLst>
              <a:ext uri="{FF2B5EF4-FFF2-40B4-BE49-F238E27FC236}">
                <a16:creationId xmlns:a16="http://schemas.microsoft.com/office/drawing/2014/main" id="{6C167018-8F60-46E6-9151-07558F50B493}"/>
              </a:ext>
            </a:extLst>
          </p:cNvPr>
          <p:cNvSpPr/>
          <p:nvPr/>
        </p:nvSpPr>
        <p:spPr>
          <a:xfrm>
            <a:off x="7870405" y="1982781"/>
            <a:ext cx="332161" cy="53418"/>
          </a:xfrm>
          <a:custGeom>
            <a:avLst/>
            <a:gdLst/>
            <a:ahLst/>
            <a:cxnLst/>
            <a:rect l="l" t="t" r="r" b="b"/>
            <a:pathLst>
              <a:path w="17647" h="2838" extrusionOk="0">
                <a:moveTo>
                  <a:pt x="4617" y="1"/>
                </a:moveTo>
                <a:cubicBezTo>
                  <a:pt x="4043" y="1"/>
                  <a:pt x="3467" y="69"/>
                  <a:pt x="2903" y="205"/>
                </a:cubicBezTo>
                <a:cubicBezTo>
                  <a:pt x="1735" y="572"/>
                  <a:pt x="835" y="1506"/>
                  <a:pt x="1" y="2440"/>
                </a:cubicBezTo>
                <a:lnTo>
                  <a:pt x="268" y="2673"/>
                </a:lnTo>
                <a:cubicBezTo>
                  <a:pt x="611" y="2790"/>
                  <a:pt x="959" y="2838"/>
                  <a:pt x="1310" y="2838"/>
                </a:cubicBezTo>
                <a:cubicBezTo>
                  <a:pt x="2664" y="2838"/>
                  <a:pt x="4067" y="2132"/>
                  <a:pt x="5471" y="1973"/>
                </a:cubicBezTo>
                <a:cubicBezTo>
                  <a:pt x="5690" y="1948"/>
                  <a:pt x="5908" y="1937"/>
                  <a:pt x="6126" y="1937"/>
                </a:cubicBezTo>
                <a:cubicBezTo>
                  <a:pt x="7075" y="1937"/>
                  <a:pt x="8019" y="2144"/>
                  <a:pt x="8940" y="2306"/>
                </a:cubicBezTo>
                <a:cubicBezTo>
                  <a:pt x="10342" y="2524"/>
                  <a:pt x="11743" y="2636"/>
                  <a:pt x="13144" y="2636"/>
                </a:cubicBezTo>
                <a:cubicBezTo>
                  <a:pt x="14111" y="2636"/>
                  <a:pt x="15078" y="2582"/>
                  <a:pt x="16046" y="2473"/>
                </a:cubicBezTo>
                <a:cubicBezTo>
                  <a:pt x="16412" y="2440"/>
                  <a:pt x="16746" y="2340"/>
                  <a:pt x="17080" y="2206"/>
                </a:cubicBezTo>
                <a:cubicBezTo>
                  <a:pt x="17413" y="1973"/>
                  <a:pt x="17647" y="1573"/>
                  <a:pt x="17647" y="1172"/>
                </a:cubicBezTo>
                <a:cubicBezTo>
                  <a:pt x="13711" y="739"/>
                  <a:pt x="9774" y="539"/>
                  <a:pt x="5838" y="105"/>
                </a:cubicBezTo>
                <a:cubicBezTo>
                  <a:pt x="5435" y="35"/>
                  <a:pt x="5026" y="1"/>
                  <a:pt x="4617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3" name="Google Shape;1815;p44">
            <a:extLst>
              <a:ext uri="{FF2B5EF4-FFF2-40B4-BE49-F238E27FC236}">
                <a16:creationId xmlns:a16="http://schemas.microsoft.com/office/drawing/2014/main" id="{074EA941-7693-44B1-B502-C41E3AE4C250}"/>
              </a:ext>
            </a:extLst>
          </p:cNvPr>
          <p:cNvSpPr/>
          <p:nvPr/>
        </p:nvSpPr>
        <p:spPr>
          <a:xfrm>
            <a:off x="8161119" y="1513216"/>
            <a:ext cx="242999" cy="323992"/>
          </a:xfrm>
          <a:custGeom>
            <a:avLst/>
            <a:gdLst/>
            <a:ahLst/>
            <a:cxnLst/>
            <a:rect l="l" t="t" r="r" b="b"/>
            <a:pathLst>
              <a:path w="12910" h="17213" extrusionOk="0">
                <a:moveTo>
                  <a:pt x="4637" y="1"/>
                </a:moveTo>
                <a:lnTo>
                  <a:pt x="0" y="5838"/>
                </a:lnTo>
                <a:lnTo>
                  <a:pt x="1068" y="17213"/>
                </a:lnTo>
                <a:cubicBezTo>
                  <a:pt x="1068" y="17213"/>
                  <a:pt x="3503" y="14511"/>
                  <a:pt x="10374" y="14444"/>
                </a:cubicBezTo>
                <a:cubicBezTo>
                  <a:pt x="11375" y="14478"/>
                  <a:pt x="12309" y="14978"/>
                  <a:pt x="12909" y="15779"/>
                </a:cubicBezTo>
                <a:lnTo>
                  <a:pt x="12309" y="14411"/>
                </a:lnTo>
                <a:cubicBezTo>
                  <a:pt x="10608" y="10575"/>
                  <a:pt x="4637" y="1"/>
                  <a:pt x="4637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4" name="Google Shape;1816;p44">
            <a:extLst>
              <a:ext uri="{FF2B5EF4-FFF2-40B4-BE49-F238E27FC236}">
                <a16:creationId xmlns:a16="http://schemas.microsoft.com/office/drawing/2014/main" id="{4FFA8207-0DB3-4FF6-9C75-874F48E4AD78}"/>
              </a:ext>
            </a:extLst>
          </p:cNvPr>
          <p:cNvSpPr/>
          <p:nvPr/>
        </p:nvSpPr>
        <p:spPr>
          <a:xfrm>
            <a:off x="7843414" y="1651354"/>
            <a:ext cx="25768" cy="94828"/>
          </a:xfrm>
          <a:custGeom>
            <a:avLst/>
            <a:gdLst/>
            <a:ahLst/>
            <a:cxnLst/>
            <a:rect l="l" t="t" r="r" b="b"/>
            <a:pathLst>
              <a:path w="1369" h="5038" extrusionOk="0">
                <a:moveTo>
                  <a:pt x="0" y="0"/>
                </a:moveTo>
                <a:cubicBezTo>
                  <a:pt x="134" y="868"/>
                  <a:pt x="334" y="1701"/>
                  <a:pt x="567" y="2535"/>
                </a:cubicBezTo>
                <a:cubicBezTo>
                  <a:pt x="768" y="3403"/>
                  <a:pt x="1034" y="4237"/>
                  <a:pt x="1368" y="5037"/>
                </a:cubicBezTo>
                <a:cubicBezTo>
                  <a:pt x="1235" y="4170"/>
                  <a:pt x="1068" y="3336"/>
                  <a:pt x="801" y="2502"/>
                </a:cubicBezTo>
                <a:cubicBezTo>
                  <a:pt x="601" y="1635"/>
                  <a:pt x="334" y="801"/>
                  <a:pt x="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5" name="Google Shape;1817;p44">
            <a:extLst>
              <a:ext uri="{FF2B5EF4-FFF2-40B4-BE49-F238E27FC236}">
                <a16:creationId xmlns:a16="http://schemas.microsoft.com/office/drawing/2014/main" id="{CAB3F85E-75AE-4B17-AA86-82EF1AE6E7BC}"/>
              </a:ext>
            </a:extLst>
          </p:cNvPr>
          <p:cNvSpPr/>
          <p:nvPr/>
        </p:nvSpPr>
        <p:spPr>
          <a:xfrm>
            <a:off x="8153571" y="1608025"/>
            <a:ext cx="74104" cy="247403"/>
          </a:xfrm>
          <a:custGeom>
            <a:avLst/>
            <a:gdLst/>
            <a:ahLst/>
            <a:cxnLst/>
            <a:rect l="l" t="t" r="r" b="b"/>
            <a:pathLst>
              <a:path w="3937" h="13144" extrusionOk="0">
                <a:moveTo>
                  <a:pt x="34" y="1"/>
                </a:moveTo>
                <a:lnTo>
                  <a:pt x="34" y="1"/>
                </a:lnTo>
                <a:cubicBezTo>
                  <a:pt x="1" y="34"/>
                  <a:pt x="601" y="568"/>
                  <a:pt x="1368" y="1602"/>
                </a:cubicBezTo>
                <a:cubicBezTo>
                  <a:pt x="2403" y="2936"/>
                  <a:pt x="3103" y="4470"/>
                  <a:pt x="3503" y="6072"/>
                </a:cubicBezTo>
                <a:cubicBezTo>
                  <a:pt x="3670" y="6972"/>
                  <a:pt x="3737" y="7906"/>
                  <a:pt x="3637" y="8807"/>
                </a:cubicBezTo>
                <a:cubicBezTo>
                  <a:pt x="3537" y="9641"/>
                  <a:pt x="3403" y="10408"/>
                  <a:pt x="3303" y="11042"/>
                </a:cubicBezTo>
                <a:cubicBezTo>
                  <a:pt x="3236" y="11542"/>
                  <a:pt x="3170" y="12076"/>
                  <a:pt x="3170" y="12576"/>
                </a:cubicBezTo>
                <a:cubicBezTo>
                  <a:pt x="3170" y="12776"/>
                  <a:pt x="3170" y="12943"/>
                  <a:pt x="3203" y="13143"/>
                </a:cubicBezTo>
                <a:cubicBezTo>
                  <a:pt x="3236" y="12943"/>
                  <a:pt x="3236" y="12776"/>
                  <a:pt x="3236" y="12576"/>
                </a:cubicBezTo>
                <a:cubicBezTo>
                  <a:pt x="3270" y="12209"/>
                  <a:pt x="3337" y="11709"/>
                  <a:pt x="3470" y="11075"/>
                </a:cubicBezTo>
                <a:cubicBezTo>
                  <a:pt x="3570" y="10441"/>
                  <a:pt x="3737" y="9674"/>
                  <a:pt x="3837" y="8840"/>
                </a:cubicBezTo>
                <a:cubicBezTo>
                  <a:pt x="3937" y="7906"/>
                  <a:pt x="3904" y="6972"/>
                  <a:pt x="3703" y="6038"/>
                </a:cubicBezTo>
                <a:cubicBezTo>
                  <a:pt x="3337" y="4370"/>
                  <a:pt x="2569" y="2836"/>
                  <a:pt x="1502" y="1502"/>
                </a:cubicBezTo>
                <a:cubicBezTo>
                  <a:pt x="1168" y="1101"/>
                  <a:pt x="835" y="734"/>
                  <a:pt x="468" y="367"/>
                </a:cubicBezTo>
                <a:cubicBezTo>
                  <a:pt x="334" y="234"/>
                  <a:pt x="201" y="134"/>
                  <a:pt x="3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6" name="Google Shape;1818;p44">
            <a:extLst>
              <a:ext uri="{FF2B5EF4-FFF2-40B4-BE49-F238E27FC236}">
                <a16:creationId xmlns:a16="http://schemas.microsoft.com/office/drawing/2014/main" id="{3FFF5564-AD57-48B5-B179-6E1D2AC24DDE}"/>
              </a:ext>
            </a:extLst>
          </p:cNvPr>
          <p:cNvSpPr/>
          <p:nvPr/>
        </p:nvSpPr>
        <p:spPr>
          <a:xfrm>
            <a:off x="7869163" y="2036858"/>
            <a:ext cx="205316" cy="70660"/>
          </a:xfrm>
          <a:custGeom>
            <a:avLst/>
            <a:gdLst/>
            <a:ahLst/>
            <a:cxnLst/>
            <a:rect l="l" t="t" r="r" b="b"/>
            <a:pathLst>
              <a:path w="10908" h="3754" extrusionOk="0">
                <a:moveTo>
                  <a:pt x="0" y="1"/>
                </a:moveTo>
                <a:lnTo>
                  <a:pt x="0" y="1"/>
                </a:lnTo>
                <a:cubicBezTo>
                  <a:pt x="100" y="134"/>
                  <a:pt x="200" y="267"/>
                  <a:pt x="300" y="367"/>
                </a:cubicBezTo>
                <a:cubicBezTo>
                  <a:pt x="434" y="534"/>
                  <a:pt x="567" y="634"/>
                  <a:pt x="701" y="768"/>
                </a:cubicBezTo>
                <a:cubicBezTo>
                  <a:pt x="834" y="935"/>
                  <a:pt x="1034" y="1101"/>
                  <a:pt x="1234" y="1268"/>
                </a:cubicBezTo>
                <a:cubicBezTo>
                  <a:pt x="1735" y="1668"/>
                  <a:pt x="2268" y="2035"/>
                  <a:pt x="2835" y="2336"/>
                </a:cubicBezTo>
                <a:cubicBezTo>
                  <a:pt x="4203" y="3103"/>
                  <a:pt x="5704" y="3570"/>
                  <a:pt x="7272" y="3703"/>
                </a:cubicBezTo>
                <a:cubicBezTo>
                  <a:pt x="7589" y="3737"/>
                  <a:pt x="7906" y="3753"/>
                  <a:pt x="8223" y="3753"/>
                </a:cubicBezTo>
                <a:cubicBezTo>
                  <a:pt x="8539" y="3753"/>
                  <a:pt x="8856" y="3737"/>
                  <a:pt x="9173" y="3703"/>
                </a:cubicBezTo>
                <a:cubicBezTo>
                  <a:pt x="9440" y="3703"/>
                  <a:pt x="9707" y="3670"/>
                  <a:pt x="9907" y="3636"/>
                </a:cubicBezTo>
                <a:cubicBezTo>
                  <a:pt x="10074" y="3603"/>
                  <a:pt x="10274" y="3570"/>
                  <a:pt x="10441" y="3536"/>
                </a:cubicBezTo>
                <a:cubicBezTo>
                  <a:pt x="10608" y="3503"/>
                  <a:pt x="10774" y="3436"/>
                  <a:pt x="10908" y="3403"/>
                </a:cubicBezTo>
                <a:cubicBezTo>
                  <a:pt x="10908" y="3399"/>
                  <a:pt x="10900" y="3398"/>
                  <a:pt x="10885" y="3398"/>
                </a:cubicBezTo>
                <a:cubicBezTo>
                  <a:pt x="10759" y="3398"/>
                  <a:pt x="10125" y="3510"/>
                  <a:pt x="9173" y="3570"/>
                </a:cubicBezTo>
                <a:cubicBezTo>
                  <a:pt x="9003" y="3579"/>
                  <a:pt x="8834" y="3583"/>
                  <a:pt x="8664" y="3583"/>
                </a:cubicBezTo>
                <a:cubicBezTo>
                  <a:pt x="8200" y="3583"/>
                  <a:pt x="7736" y="3552"/>
                  <a:pt x="7272" y="3503"/>
                </a:cubicBezTo>
                <a:cubicBezTo>
                  <a:pt x="6538" y="3436"/>
                  <a:pt x="5771" y="3270"/>
                  <a:pt x="5037" y="3036"/>
                </a:cubicBezTo>
                <a:cubicBezTo>
                  <a:pt x="4303" y="2803"/>
                  <a:pt x="3603" y="2502"/>
                  <a:pt x="2902" y="2169"/>
                </a:cubicBezTo>
                <a:cubicBezTo>
                  <a:pt x="2368" y="1869"/>
                  <a:pt x="1835" y="1535"/>
                  <a:pt x="1334" y="1135"/>
                </a:cubicBezTo>
                <a:cubicBezTo>
                  <a:pt x="467" y="501"/>
                  <a:pt x="33" y="1"/>
                  <a:pt x="0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7" name="Google Shape;1819;p44">
            <a:extLst>
              <a:ext uri="{FF2B5EF4-FFF2-40B4-BE49-F238E27FC236}">
                <a16:creationId xmlns:a16="http://schemas.microsoft.com/office/drawing/2014/main" id="{187267C0-D88B-44AA-9EA1-4910ABD31DE8}"/>
              </a:ext>
            </a:extLst>
          </p:cNvPr>
          <p:cNvSpPr/>
          <p:nvPr/>
        </p:nvSpPr>
        <p:spPr>
          <a:xfrm>
            <a:off x="8169909" y="2056321"/>
            <a:ext cx="29514" cy="69869"/>
          </a:xfrm>
          <a:custGeom>
            <a:avLst/>
            <a:gdLst/>
            <a:ahLst/>
            <a:cxnLst/>
            <a:rect l="l" t="t" r="r" b="b"/>
            <a:pathLst>
              <a:path w="1568" h="3712" extrusionOk="0">
                <a:moveTo>
                  <a:pt x="1334" y="1"/>
                </a:moveTo>
                <a:cubicBezTo>
                  <a:pt x="1268" y="1"/>
                  <a:pt x="1501" y="935"/>
                  <a:pt x="1168" y="2035"/>
                </a:cubicBezTo>
                <a:cubicBezTo>
                  <a:pt x="1034" y="2502"/>
                  <a:pt x="801" y="2936"/>
                  <a:pt x="467" y="3303"/>
                </a:cubicBezTo>
                <a:cubicBezTo>
                  <a:pt x="200" y="3570"/>
                  <a:pt x="0" y="3703"/>
                  <a:pt x="0" y="3703"/>
                </a:cubicBezTo>
                <a:cubicBezTo>
                  <a:pt x="5" y="3708"/>
                  <a:pt x="15" y="3711"/>
                  <a:pt x="29" y="3711"/>
                </a:cubicBezTo>
                <a:cubicBezTo>
                  <a:pt x="107" y="3711"/>
                  <a:pt x="313" y="3629"/>
                  <a:pt x="567" y="3403"/>
                </a:cubicBezTo>
                <a:cubicBezTo>
                  <a:pt x="967" y="3069"/>
                  <a:pt x="1234" y="2602"/>
                  <a:pt x="1401" y="2102"/>
                </a:cubicBezTo>
                <a:cubicBezTo>
                  <a:pt x="1535" y="1602"/>
                  <a:pt x="1568" y="1101"/>
                  <a:pt x="1501" y="601"/>
                </a:cubicBezTo>
                <a:cubicBezTo>
                  <a:pt x="1501" y="368"/>
                  <a:pt x="1434" y="167"/>
                  <a:pt x="133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8" name="Google Shape;1820;p44">
            <a:extLst>
              <a:ext uri="{FF2B5EF4-FFF2-40B4-BE49-F238E27FC236}">
                <a16:creationId xmlns:a16="http://schemas.microsoft.com/office/drawing/2014/main" id="{BCD69658-4C40-45FE-8493-64FBEED2C436}"/>
              </a:ext>
            </a:extLst>
          </p:cNvPr>
          <p:cNvSpPr/>
          <p:nvPr/>
        </p:nvSpPr>
        <p:spPr>
          <a:xfrm>
            <a:off x="8156093" y="2083952"/>
            <a:ext cx="21364" cy="43329"/>
          </a:xfrm>
          <a:custGeom>
            <a:avLst/>
            <a:gdLst/>
            <a:ahLst/>
            <a:cxnLst/>
            <a:rect l="l" t="t" r="r" b="b"/>
            <a:pathLst>
              <a:path w="1135" h="2302" extrusionOk="0">
                <a:moveTo>
                  <a:pt x="934" y="0"/>
                </a:moveTo>
                <a:cubicBezTo>
                  <a:pt x="901" y="0"/>
                  <a:pt x="868" y="567"/>
                  <a:pt x="634" y="1201"/>
                </a:cubicBezTo>
                <a:cubicBezTo>
                  <a:pt x="401" y="1835"/>
                  <a:pt x="0" y="2235"/>
                  <a:pt x="67" y="2302"/>
                </a:cubicBezTo>
                <a:cubicBezTo>
                  <a:pt x="767" y="1768"/>
                  <a:pt x="1134" y="868"/>
                  <a:pt x="93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9" name="Google Shape;1821;p44">
            <a:extLst>
              <a:ext uri="{FF2B5EF4-FFF2-40B4-BE49-F238E27FC236}">
                <a16:creationId xmlns:a16="http://schemas.microsoft.com/office/drawing/2014/main" id="{7B2292E8-2EB4-4F85-9682-A727A056C50A}"/>
              </a:ext>
            </a:extLst>
          </p:cNvPr>
          <p:cNvSpPr/>
          <p:nvPr/>
        </p:nvSpPr>
        <p:spPr>
          <a:xfrm>
            <a:off x="8076342" y="1825274"/>
            <a:ext cx="27650" cy="40826"/>
          </a:xfrm>
          <a:custGeom>
            <a:avLst/>
            <a:gdLst/>
            <a:ahLst/>
            <a:cxnLst/>
            <a:rect l="l" t="t" r="r" b="b"/>
            <a:pathLst>
              <a:path w="1469" h="2169" extrusionOk="0">
                <a:moveTo>
                  <a:pt x="1469" y="0"/>
                </a:moveTo>
                <a:lnTo>
                  <a:pt x="1469" y="0"/>
                </a:lnTo>
                <a:cubicBezTo>
                  <a:pt x="1068" y="234"/>
                  <a:pt x="768" y="567"/>
                  <a:pt x="535" y="968"/>
                </a:cubicBezTo>
                <a:cubicBezTo>
                  <a:pt x="268" y="1301"/>
                  <a:pt x="68" y="1701"/>
                  <a:pt x="1" y="2168"/>
                </a:cubicBezTo>
                <a:cubicBezTo>
                  <a:pt x="268" y="1801"/>
                  <a:pt x="501" y="1468"/>
                  <a:pt x="735" y="1068"/>
                </a:cubicBezTo>
                <a:cubicBezTo>
                  <a:pt x="1002" y="734"/>
                  <a:pt x="1235" y="367"/>
                  <a:pt x="1469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0" name="Google Shape;1822;p44">
            <a:extLst>
              <a:ext uri="{FF2B5EF4-FFF2-40B4-BE49-F238E27FC236}">
                <a16:creationId xmlns:a16="http://schemas.microsoft.com/office/drawing/2014/main" id="{A4A1C630-ED61-4B04-8FAD-2B56AF382142}"/>
              </a:ext>
            </a:extLst>
          </p:cNvPr>
          <p:cNvSpPr/>
          <p:nvPr/>
        </p:nvSpPr>
        <p:spPr>
          <a:xfrm>
            <a:off x="7704654" y="1585739"/>
            <a:ext cx="130609" cy="49936"/>
          </a:xfrm>
          <a:custGeom>
            <a:avLst/>
            <a:gdLst/>
            <a:ahLst/>
            <a:cxnLst/>
            <a:rect l="l" t="t" r="r" b="b"/>
            <a:pathLst>
              <a:path w="6939" h="2653" extrusionOk="0">
                <a:moveTo>
                  <a:pt x="551" y="0"/>
                </a:moveTo>
                <a:cubicBezTo>
                  <a:pt x="367" y="0"/>
                  <a:pt x="184" y="17"/>
                  <a:pt x="0" y="50"/>
                </a:cubicBezTo>
                <a:cubicBezTo>
                  <a:pt x="367" y="117"/>
                  <a:pt x="734" y="150"/>
                  <a:pt x="1101" y="184"/>
                </a:cubicBezTo>
                <a:cubicBezTo>
                  <a:pt x="2869" y="417"/>
                  <a:pt x="4537" y="1051"/>
                  <a:pt x="6038" y="2018"/>
                </a:cubicBezTo>
                <a:cubicBezTo>
                  <a:pt x="6305" y="2252"/>
                  <a:pt x="6639" y="2452"/>
                  <a:pt x="6939" y="2652"/>
                </a:cubicBezTo>
                <a:cubicBezTo>
                  <a:pt x="6705" y="2352"/>
                  <a:pt x="6438" y="2119"/>
                  <a:pt x="6138" y="1918"/>
                </a:cubicBezTo>
                <a:cubicBezTo>
                  <a:pt x="4670" y="851"/>
                  <a:pt x="2936" y="184"/>
                  <a:pt x="1101" y="50"/>
                </a:cubicBezTo>
                <a:cubicBezTo>
                  <a:pt x="918" y="17"/>
                  <a:pt x="734" y="0"/>
                  <a:pt x="551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1" name="Google Shape;1823;p44">
            <a:extLst>
              <a:ext uri="{FF2B5EF4-FFF2-40B4-BE49-F238E27FC236}">
                <a16:creationId xmlns:a16="http://schemas.microsoft.com/office/drawing/2014/main" id="{28FEAE9A-C9B4-4709-AB5B-3B3C0B71CCC5}"/>
              </a:ext>
            </a:extLst>
          </p:cNvPr>
          <p:cNvSpPr/>
          <p:nvPr/>
        </p:nvSpPr>
        <p:spPr>
          <a:xfrm>
            <a:off x="8179320" y="1510713"/>
            <a:ext cx="69079" cy="82894"/>
          </a:xfrm>
          <a:custGeom>
            <a:avLst/>
            <a:gdLst/>
            <a:ahLst/>
            <a:cxnLst/>
            <a:rect l="l" t="t" r="r" b="b"/>
            <a:pathLst>
              <a:path w="3670" h="4404" extrusionOk="0">
                <a:moveTo>
                  <a:pt x="3670" y="0"/>
                </a:moveTo>
                <a:lnTo>
                  <a:pt x="3670" y="0"/>
                </a:lnTo>
                <a:cubicBezTo>
                  <a:pt x="3403" y="100"/>
                  <a:pt x="3136" y="267"/>
                  <a:pt x="2936" y="434"/>
                </a:cubicBezTo>
                <a:cubicBezTo>
                  <a:pt x="2369" y="834"/>
                  <a:pt x="1835" y="1301"/>
                  <a:pt x="1401" y="1835"/>
                </a:cubicBezTo>
                <a:cubicBezTo>
                  <a:pt x="968" y="2369"/>
                  <a:pt x="568" y="2969"/>
                  <a:pt x="267" y="3569"/>
                </a:cubicBezTo>
                <a:cubicBezTo>
                  <a:pt x="134" y="3836"/>
                  <a:pt x="34" y="4103"/>
                  <a:pt x="0" y="4403"/>
                </a:cubicBezTo>
                <a:cubicBezTo>
                  <a:pt x="434" y="3536"/>
                  <a:pt x="968" y="2735"/>
                  <a:pt x="1568" y="1968"/>
                </a:cubicBezTo>
                <a:cubicBezTo>
                  <a:pt x="2202" y="1268"/>
                  <a:pt x="2903" y="601"/>
                  <a:pt x="3670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4;p44">
            <a:extLst>
              <a:ext uri="{FF2B5EF4-FFF2-40B4-BE49-F238E27FC236}">
                <a16:creationId xmlns:a16="http://schemas.microsoft.com/office/drawing/2014/main" id="{0E274968-F774-4EF5-B757-ABFC42D5B9B6}"/>
              </a:ext>
            </a:extLst>
          </p:cNvPr>
          <p:cNvSpPr/>
          <p:nvPr/>
        </p:nvSpPr>
        <p:spPr>
          <a:xfrm>
            <a:off x="7859112" y="1446039"/>
            <a:ext cx="236091" cy="136915"/>
          </a:xfrm>
          <a:custGeom>
            <a:avLst/>
            <a:gdLst/>
            <a:ahLst/>
            <a:cxnLst/>
            <a:rect l="l" t="t" r="r" b="b"/>
            <a:pathLst>
              <a:path w="12543" h="7274" extrusionOk="0">
                <a:moveTo>
                  <a:pt x="12076" y="0"/>
                </a:moveTo>
                <a:cubicBezTo>
                  <a:pt x="12076" y="1"/>
                  <a:pt x="12176" y="301"/>
                  <a:pt x="12276" y="834"/>
                </a:cubicBezTo>
                <a:cubicBezTo>
                  <a:pt x="12409" y="1568"/>
                  <a:pt x="12376" y="2302"/>
                  <a:pt x="12176" y="3036"/>
                </a:cubicBezTo>
                <a:cubicBezTo>
                  <a:pt x="11909" y="4103"/>
                  <a:pt x="11342" y="5071"/>
                  <a:pt x="10508" y="5805"/>
                </a:cubicBezTo>
                <a:cubicBezTo>
                  <a:pt x="9474" y="6672"/>
                  <a:pt x="8173" y="7105"/>
                  <a:pt x="6805" y="7105"/>
                </a:cubicBezTo>
                <a:cubicBezTo>
                  <a:pt x="5471" y="7072"/>
                  <a:pt x="4137" y="6638"/>
                  <a:pt x="3069" y="5838"/>
                </a:cubicBezTo>
                <a:cubicBezTo>
                  <a:pt x="2169" y="5171"/>
                  <a:pt x="1468" y="4337"/>
                  <a:pt x="934" y="3336"/>
                </a:cubicBezTo>
                <a:cubicBezTo>
                  <a:pt x="601" y="2702"/>
                  <a:pt x="334" y="1968"/>
                  <a:pt x="200" y="1268"/>
                </a:cubicBezTo>
                <a:cubicBezTo>
                  <a:pt x="67" y="734"/>
                  <a:pt x="34" y="434"/>
                  <a:pt x="34" y="434"/>
                </a:cubicBezTo>
                <a:cubicBezTo>
                  <a:pt x="0" y="534"/>
                  <a:pt x="0" y="601"/>
                  <a:pt x="34" y="668"/>
                </a:cubicBezTo>
                <a:cubicBezTo>
                  <a:pt x="34" y="868"/>
                  <a:pt x="67" y="1068"/>
                  <a:pt x="100" y="1268"/>
                </a:cubicBezTo>
                <a:cubicBezTo>
                  <a:pt x="234" y="2035"/>
                  <a:pt x="467" y="2736"/>
                  <a:pt x="801" y="3436"/>
                </a:cubicBezTo>
                <a:cubicBezTo>
                  <a:pt x="1301" y="4437"/>
                  <a:pt x="2035" y="5304"/>
                  <a:pt x="2936" y="6005"/>
                </a:cubicBezTo>
                <a:cubicBezTo>
                  <a:pt x="4032" y="6811"/>
                  <a:pt x="5346" y="7274"/>
                  <a:pt x="6698" y="7274"/>
                </a:cubicBezTo>
                <a:cubicBezTo>
                  <a:pt x="6745" y="7274"/>
                  <a:pt x="6792" y="7273"/>
                  <a:pt x="6839" y="7272"/>
                </a:cubicBezTo>
                <a:cubicBezTo>
                  <a:pt x="6885" y="7273"/>
                  <a:pt x="6932" y="7274"/>
                  <a:pt x="6979" y="7274"/>
                </a:cubicBezTo>
                <a:cubicBezTo>
                  <a:pt x="8331" y="7274"/>
                  <a:pt x="9643" y="6807"/>
                  <a:pt x="10675" y="5905"/>
                </a:cubicBezTo>
                <a:cubicBezTo>
                  <a:pt x="11509" y="5171"/>
                  <a:pt x="12109" y="4170"/>
                  <a:pt x="12376" y="3036"/>
                </a:cubicBezTo>
                <a:cubicBezTo>
                  <a:pt x="12543" y="2302"/>
                  <a:pt x="12543" y="1535"/>
                  <a:pt x="12376" y="801"/>
                </a:cubicBezTo>
                <a:cubicBezTo>
                  <a:pt x="12309" y="601"/>
                  <a:pt x="12242" y="401"/>
                  <a:pt x="12176" y="201"/>
                </a:cubicBezTo>
                <a:cubicBezTo>
                  <a:pt x="12142" y="134"/>
                  <a:pt x="12109" y="67"/>
                  <a:pt x="12076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3" name="Google Shape;1825;p44">
            <a:extLst>
              <a:ext uri="{FF2B5EF4-FFF2-40B4-BE49-F238E27FC236}">
                <a16:creationId xmlns:a16="http://schemas.microsoft.com/office/drawing/2014/main" id="{92E1C6A5-FF64-418B-994A-BF28DD23C4B5}"/>
              </a:ext>
            </a:extLst>
          </p:cNvPr>
          <p:cNvSpPr/>
          <p:nvPr/>
        </p:nvSpPr>
        <p:spPr>
          <a:xfrm>
            <a:off x="8076342" y="1828098"/>
            <a:ext cx="38323" cy="39264"/>
          </a:xfrm>
          <a:custGeom>
            <a:avLst/>
            <a:gdLst/>
            <a:ahLst/>
            <a:cxnLst/>
            <a:rect l="l" t="t" r="r" b="b"/>
            <a:pathLst>
              <a:path w="2036" h="2086" extrusionOk="0">
                <a:moveTo>
                  <a:pt x="1602" y="0"/>
                </a:moveTo>
                <a:cubicBezTo>
                  <a:pt x="1535" y="0"/>
                  <a:pt x="1469" y="17"/>
                  <a:pt x="1402" y="50"/>
                </a:cubicBezTo>
                <a:cubicBezTo>
                  <a:pt x="1302" y="84"/>
                  <a:pt x="1202" y="184"/>
                  <a:pt x="1102" y="284"/>
                </a:cubicBezTo>
                <a:cubicBezTo>
                  <a:pt x="601" y="784"/>
                  <a:pt x="234" y="1418"/>
                  <a:pt x="1" y="2085"/>
                </a:cubicBezTo>
                <a:lnTo>
                  <a:pt x="2036" y="1885"/>
                </a:lnTo>
                <a:cubicBezTo>
                  <a:pt x="2036" y="1485"/>
                  <a:pt x="2002" y="1018"/>
                  <a:pt x="2002" y="584"/>
                </a:cubicBezTo>
                <a:cubicBezTo>
                  <a:pt x="2036" y="384"/>
                  <a:pt x="1936" y="184"/>
                  <a:pt x="1802" y="50"/>
                </a:cubicBezTo>
                <a:cubicBezTo>
                  <a:pt x="1735" y="17"/>
                  <a:pt x="1669" y="0"/>
                  <a:pt x="160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4" name="Google Shape;1826;p44">
            <a:extLst>
              <a:ext uri="{FF2B5EF4-FFF2-40B4-BE49-F238E27FC236}">
                <a16:creationId xmlns:a16="http://schemas.microsoft.com/office/drawing/2014/main" id="{505FE0A8-8753-40DE-B454-920312BFDB54}"/>
              </a:ext>
            </a:extLst>
          </p:cNvPr>
          <p:cNvSpPr/>
          <p:nvPr/>
        </p:nvSpPr>
        <p:spPr>
          <a:xfrm>
            <a:off x="8213859" y="1699069"/>
            <a:ext cx="30775" cy="121819"/>
          </a:xfrm>
          <a:custGeom>
            <a:avLst/>
            <a:gdLst/>
            <a:ahLst/>
            <a:cxnLst/>
            <a:rect l="l" t="t" r="r" b="b"/>
            <a:pathLst>
              <a:path w="1635" h="6472" extrusionOk="0">
                <a:moveTo>
                  <a:pt x="0" y="0"/>
                </a:moveTo>
                <a:cubicBezTo>
                  <a:pt x="867" y="2869"/>
                  <a:pt x="601" y="4504"/>
                  <a:pt x="100" y="6472"/>
                </a:cubicBezTo>
                <a:lnTo>
                  <a:pt x="200" y="6205"/>
                </a:lnTo>
                <a:cubicBezTo>
                  <a:pt x="767" y="5037"/>
                  <a:pt x="1635" y="4337"/>
                  <a:pt x="1468" y="3169"/>
                </a:cubicBezTo>
                <a:cubicBezTo>
                  <a:pt x="1268" y="1968"/>
                  <a:pt x="767" y="901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5" name="Google Shape;1827;p44">
            <a:extLst>
              <a:ext uri="{FF2B5EF4-FFF2-40B4-BE49-F238E27FC236}">
                <a16:creationId xmlns:a16="http://schemas.microsoft.com/office/drawing/2014/main" id="{5204283A-FF92-43BB-A3B3-E1090B347C7A}"/>
              </a:ext>
            </a:extLst>
          </p:cNvPr>
          <p:cNvSpPr/>
          <p:nvPr/>
        </p:nvSpPr>
        <p:spPr>
          <a:xfrm>
            <a:off x="7964593" y="3566977"/>
            <a:ext cx="200309" cy="367942"/>
          </a:xfrm>
          <a:custGeom>
            <a:avLst/>
            <a:gdLst/>
            <a:ahLst/>
            <a:cxnLst/>
            <a:rect l="l" t="t" r="r" b="b"/>
            <a:pathLst>
              <a:path w="10642" h="19548" extrusionOk="0">
                <a:moveTo>
                  <a:pt x="0" y="0"/>
                </a:moveTo>
                <a:lnTo>
                  <a:pt x="1268" y="19447"/>
                </a:lnTo>
                <a:lnTo>
                  <a:pt x="9407" y="19547"/>
                </a:lnTo>
                <a:lnTo>
                  <a:pt x="10641" y="834"/>
                </a:lnTo>
                <a:lnTo>
                  <a:pt x="0" y="0"/>
                </a:ln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6" name="Google Shape;1828;p44">
            <a:extLst>
              <a:ext uri="{FF2B5EF4-FFF2-40B4-BE49-F238E27FC236}">
                <a16:creationId xmlns:a16="http://schemas.microsoft.com/office/drawing/2014/main" id="{DA8DEE92-AE88-4BCE-BD83-8E982FD3BDDC}"/>
              </a:ext>
            </a:extLst>
          </p:cNvPr>
          <p:cNvSpPr/>
          <p:nvPr/>
        </p:nvSpPr>
        <p:spPr>
          <a:xfrm>
            <a:off x="7977148" y="3884663"/>
            <a:ext cx="342833" cy="116172"/>
          </a:xfrm>
          <a:custGeom>
            <a:avLst/>
            <a:gdLst/>
            <a:ahLst/>
            <a:cxnLst/>
            <a:rect l="l" t="t" r="r" b="b"/>
            <a:pathLst>
              <a:path w="18214" h="6172" extrusionOk="0">
                <a:moveTo>
                  <a:pt x="301" y="1"/>
                </a:moveTo>
                <a:lnTo>
                  <a:pt x="0" y="6072"/>
                </a:lnTo>
                <a:lnTo>
                  <a:pt x="18213" y="6172"/>
                </a:lnTo>
                <a:cubicBezTo>
                  <a:pt x="18147" y="4437"/>
                  <a:pt x="8974" y="735"/>
                  <a:pt x="8974" y="735"/>
                </a:cubicBezTo>
                <a:lnTo>
                  <a:pt x="8974" y="201"/>
                </a:lnTo>
                <a:cubicBezTo>
                  <a:pt x="7646" y="770"/>
                  <a:pt x="6237" y="1054"/>
                  <a:pt x="4833" y="1054"/>
                </a:cubicBezTo>
                <a:cubicBezTo>
                  <a:pt x="3274" y="1054"/>
                  <a:pt x="1723" y="703"/>
                  <a:pt x="301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7" name="Google Shape;1829;p44">
            <a:extLst>
              <a:ext uri="{FF2B5EF4-FFF2-40B4-BE49-F238E27FC236}">
                <a16:creationId xmlns:a16="http://schemas.microsoft.com/office/drawing/2014/main" id="{A97D4417-6E02-4E2E-817C-84B2BE7BF3BB}"/>
              </a:ext>
            </a:extLst>
          </p:cNvPr>
          <p:cNvSpPr/>
          <p:nvPr/>
        </p:nvSpPr>
        <p:spPr>
          <a:xfrm>
            <a:off x="8006661" y="3920934"/>
            <a:ext cx="28271" cy="26144"/>
          </a:xfrm>
          <a:custGeom>
            <a:avLst/>
            <a:gdLst/>
            <a:ahLst/>
            <a:cxnLst/>
            <a:rect l="l" t="t" r="r" b="b"/>
            <a:pathLst>
              <a:path w="1502" h="1389" extrusionOk="0">
                <a:moveTo>
                  <a:pt x="768" y="0"/>
                </a:moveTo>
                <a:cubicBezTo>
                  <a:pt x="690" y="0"/>
                  <a:pt x="611" y="14"/>
                  <a:pt x="534" y="42"/>
                </a:cubicBezTo>
                <a:lnTo>
                  <a:pt x="567" y="42"/>
                </a:lnTo>
                <a:cubicBezTo>
                  <a:pt x="200" y="142"/>
                  <a:pt x="0" y="476"/>
                  <a:pt x="34" y="876"/>
                </a:cubicBezTo>
                <a:cubicBezTo>
                  <a:pt x="121" y="1196"/>
                  <a:pt x="411" y="1389"/>
                  <a:pt x="727" y="1389"/>
                </a:cubicBezTo>
                <a:cubicBezTo>
                  <a:pt x="774" y="1389"/>
                  <a:pt x="821" y="1385"/>
                  <a:pt x="868" y="1376"/>
                </a:cubicBezTo>
                <a:cubicBezTo>
                  <a:pt x="1268" y="1276"/>
                  <a:pt x="1501" y="876"/>
                  <a:pt x="1435" y="476"/>
                </a:cubicBezTo>
                <a:cubicBezTo>
                  <a:pt x="1329" y="186"/>
                  <a:pt x="1058" y="0"/>
                  <a:pt x="76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8" name="Google Shape;1830;p44">
            <a:extLst>
              <a:ext uri="{FF2B5EF4-FFF2-40B4-BE49-F238E27FC236}">
                <a16:creationId xmlns:a16="http://schemas.microsoft.com/office/drawing/2014/main" id="{815B6754-CFF4-41ED-8322-627644469B1F}"/>
              </a:ext>
            </a:extLst>
          </p:cNvPr>
          <p:cNvSpPr/>
          <p:nvPr/>
        </p:nvSpPr>
        <p:spPr>
          <a:xfrm>
            <a:off x="7977148" y="3971322"/>
            <a:ext cx="344715" cy="29514"/>
          </a:xfrm>
          <a:custGeom>
            <a:avLst/>
            <a:gdLst/>
            <a:ahLst/>
            <a:cxnLst/>
            <a:rect l="l" t="t" r="r" b="b"/>
            <a:pathLst>
              <a:path w="18314" h="1568" extrusionOk="0">
                <a:moveTo>
                  <a:pt x="67" y="0"/>
                </a:moveTo>
                <a:lnTo>
                  <a:pt x="0" y="1468"/>
                </a:lnTo>
                <a:lnTo>
                  <a:pt x="18213" y="1568"/>
                </a:lnTo>
                <a:cubicBezTo>
                  <a:pt x="18314" y="1001"/>
                  <a:pt x="17513" y="634"/>
                  <a:pt x="17513" y="634"/>
                </a:cubicBezTo>
                <a:lnTo>
                  <a:pt x="67" y="0"/>
                </a:ln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9" name="Google Shape;1831;p44">
            <a:extLst>
              <a:ext uri="{FF2B5EF4-FFF2-40B4-BE49-F238E27FC236}">
                <a16:creationId xmlns:a16="http://schemas.microsoft.com/office/drawing/2014/main" id="{A5E5D195-1C5C-4134-A4A8-790FAE6152E3}"/>
              </a:ext>
            </a:extLst>
          </p:cNvPr>
          <p:cNvSpPr/>
          <p:nvPr/>
        </p:nvSpPr>
        <p:spPr>
          <a:xfrm>
            <a:off x="8114646" y="3898196"/>
            <a:ext cx="32676" cy="21062"/>
          </a:xfrm>
          <a:custGeom>
            <a:avLst/>
            <a:gdLst/>
            <a:ahLst/>
            <a:cxnLst/>
            <a:rect l="l" t="t" r="r" b="b"/>
            <a:pathLst>
              <a:path w="1736" h="1119" extrusionOk="0">
                <a:moveTo>
                  <a:pt x="1472" y="1"/>
                </a:moveTo>
                <a:cubicBezTo>
                  <a:pt x="1266" y="1"/>
                  <a:pt x="967" y="62"/>
                  <a:pt x="668" y="249"/>
                </a:cubicBezTo>
                <a:cubicBezTo>
                  <a:pt x="134" y="583"/>
                  <a:pt x="1" y="1083"/>
                  <a:pt x="67" y="1116"/>
                </a:cubicBezTo>
                <a:cubicBezTo>
                  <a:pt x="72" y="1118"/>
                  <a:pt x="76" y="1119"/>
                  <a:pt x="81" y="1119"/>
                </a:cubicBezTo>
                <a:cubicBezTo>
                  <a:pt x="188" y="1119"/>
                  <a:pt x="420" y="770"/>
                  <a:pt x="835" y="483"/>
                </a:cubicBezTo>
                <a:cubicBezTo>
                  <a:pt x="1268" y="216"/>
                  <a:pt x="1735" y="182"/>
                  <a:pt x="1735" y="82"/>
                </a:cubicBezTo>
                <a:cubicBezTo>
                  <a:pt x="1735" y="38"/>
                  <a:pt x="1632" y="1"/>
                  <a:pt x="1472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0" name="Google Shape;1832;p44">
            <a:extLst>
              <a:ext uri="{FF2B5EF4-FFF2-40B4-BE49-F238E27FC236}">
                <a16:creationId xmlns:a16="http://schemas.microsoft.com/office/drawing/2014/main" id="{0D40F299-93D9-42DE-9164-BD692CAA3814}"/>
              </a:ext>
            </a:extLst>
          </p:cNvPr>
          <p:cNvSpPr/>
          <p:nvPr/>
        </p:nvSpPr>
        <p:spPr>
          <a:xfrm>
            <a:off x="8158596" y="3914308"/>
            <a:ext cx="24507" cy="26257"/>
          </a:xfrm>
          <a:custGeom>
            <a:avLst/>
            <a:gdLst/>
            <a:ahLst/>
            <a:cxnLst/>
            <a:rect l="l" t="t" r="r" b="b"/>
            <a:pathLst>
              <a:path w="1302" h="1395" extrusionOk="0">
                <a:moveTo>
                  <a:pt x="1216" y="0"/>
                </a:moveTo>
                <a:cubicBezTo>
                  <a:pt x="1049" y="0"/>
                  <a:pt x="670" y="99"/>
                  <a:pt x="368" y="427"/>
                </a:cubicBezTo>
                <a:cubicBezTo>
                  <a:pt x="1" y="894"/>
                  <a:pt x="34" y="1395"/>
                  <a:pt x="134" y="1395"/>
                </a:cubicBezTo>
                <a:cubicBezTo>
                  <a:pt x="234" y="1395"/>
                  <a:pt x="301" y="994"/>
                  <a:pt x="634" y="627"/>
                </a:cubicBezTo>
                <a:cubicBezTo>
                  <a:pt x="935" y="260"/>
                  <a:pt x="1302" y="94"/>
                  <a:pt x="1302" y="27"/>
                </a:cubicBezTo>
                <a:cubicBezTo>
                  <a:pt x="1302" y="11"/>
                  <a:pt x="1270" y="0"/>
                  <a:pt x="1216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1" name="Google Shape;1833;p44">
            <a:extLst>
              <a:ext uri="{FF2B5EF4-FFF2-40B4-BE49-F238E27FC236}">
                <a16:creationId xmlns:a16="http://schemas.microsoft.com/office/drawing/2014/main" id="{C6253B1C-8113-4525-8B03-4159EB097433}"/>
              </a:ext>
            </a:extLst>
          </p:cNvPr>
          <p:cNvSpPr/>
          <p:nvPr/>
        </p:nvSpPr>
        <p:spPr>
          <a:xfrm>
            <a:off x="8199404" y="3928990"/>
            <a:ext cx="17599" cy="29156"/>
          </a:xfrm>
          <a:custGeom>
            <a:avLst/>
            <a:gdLst/>
            <a:ahLst/>
            <a:cxnLst/>
            <a:rect l="l" t="t" r="r" b="b"/>
            <a:pathLst>
              <a:path w="935" h="1549" extrusionOk="0">
                <a:moveTo>
                  <a:pt x="868" y="0"/>
                </a:moveTo>
                <a:cubicBezTo>
                  <a:pt x="760" y="0"/>
                  <a:pt x="436" y="184"/>
                  <a:pt x="234" y="615"/>
                </a:cubicBezTo>
                <a:cubicBezTo>
                  <a:pt x="1" y="1115"/>
                  <a:pt x="101" y="1549"/>
                  <a:pt x="201" y="1549"/>
                </a:cubicBezTo>
                <a:cubicBezTo>
                  <a:pt x="301" y="1515"/>
                  <a:pt x="301" y="1148"/>
                  <a:pt x="501" y="748"/>
                </a:cubicBezTo>
                <a:cubicBezTo>
                  <a:pt x="701" y="348"/>
                  <a:pt x="935" y="81"/>
                  <a:pt x="902" y="14"/>
                </a:cubicBezTo>
                <a:cubicBezTo>
                  <a:pt x="897" y="5"/>
                  <a:pt x="885" y="0"/>
                  <a:pt x="868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2" name="Google Shape;1834;p44">
            <a:extLst>
              <a:ext uri="{FF2B5EF4-FFF2-40B4-BE49-F238E27FC236}">
                <a16:creationId xmlns:a16="http://schemas.microsoft.com/office/drawing/2014/main" id="{905BFE0D-92BF-47E5-B4CC-FA55D081A4AF}"/>
              </a:ext>
            </a:extLst>
          </p:cNvPr>
          <p:cNvSpPr/>
          <p:nvPr/>
        </p:nvSpPr>
        <p:spPr>
          <a:xfrm>
            <a:off x="7783822" y="930528"/>
            <a:ext cx="433821" cy="393880"/>
          </a:xfrm>
          <a:custGeom>
            <a:avLst/>
            <a:gdLst/>
            <a:ahLst/>
            <a:cxnLst/>
            <a:rect l="l" t="t" r="r" b="b"/>
            <a:pathLst>
              <a:path w="23048" h="20926" extrusionOk="0">
                <a:moveTo>
                  <a:pt x="14997" y="1"/>
                </a:moveTo>
                <a:cubicBezTo>
                  <a:pt x="14678" y="1"/>
                  <a:pt x="14357" y="34"/>
                  <a:pt x="14041" y="102"/>
                </a:cubicBezTo>
                <a:cubicBezTo>
                  <a:pt x="12773" y="369"/>
                  <a:pt x="11606" y="769"/>
                  <a:pt x="10472" y="1370"/>
                </a:cubicBezTo>
                <a:cubicBezTo>
                  <a:pt x="9651" y="538"/>
                  <a:pt x="8625" y="159"/>
                  <a:pt x="7617" y="159"/>
                </a:cubicBezTo>
                <a:cubicBezTo>
                  <a:pt x="5756" y="159"/>
                  <a:pt x="3958" y="1451"/>
                  <a:pt x="3633" y="3571"/>
                </a:cubicBezTo>
                <a:cubicBezTo>
                  <a:pt x="3429" y="3523"/>
                  <a:pt x="3227" y="3500"/>
                  <a:pt x="3029" y="3500"/>
                </a:cubicBezTo>
                <a:cubicBezTo>
                  <a:pt x="1331" y="3500"/>
                  <a:pt x="0" y="5203"/>
                  <a:pt x="598" y="6907"/>
                </a:cubicBezTo>
                <a:lnTo>
                  <a:pt x="6235" y="8909"/>
                </a:lnTo>
                <a:lnTo>
                  <a:pt x="12406" y="19750"/>
                </a:lnTo>
                <a:cubicBezTo>
                  <a:pt x="13321" y="20534"/>
                  <a:pt x="14460" y="20926"/>
                  <a:pt x="15600" y="20926"/>
                </a:cubicBezTo>
                <a:cubicBezTo>
                  <a:pt x="16787" y="20926"/>
                  <a:pt x="17975" y="20500"/>
                  <a:pt x="18911" y="19650"/>
                </a:cubicBezTo>
                <a:cubicBezTo>
                  <a:pt x="20746" y="17982"/>
                  <a:pt x="21046" y="15213"/>
                  <a:pt x="19645" y="13178"/>
                </a:cubicBezTo>
                <a:cubicBezTo>
                  <a:pt x="19978" y="12878"/>
                  <a:pt x="20279" y="12511"/>
                  <a:pt x="20512" y="12111"/>
                </a:cubicBezTo>
                <a:cubicBezTo>
                  <a:pt x="21513" y="11544"/>
                  <a:pt x="22213" y="10576"/>
                  <a:pt x="22514" y="9442"/>
                </a:cubicBezTo>
                <a:cubicBezTo>
                  <a:pt x="23047" y="7074"/>
                  <a:pt x="21179" y="4439"/>
                  <a:pt x="18778" y="4138"/>
                </a:cubicBezTo>
                <a:cubicBezTo>
                  <a:pt x="19245" y="2971"/>
                  <a:pt x="18677" y="1570"/>
                  <a:pt x="17643" y="803"/>
                </a:cubicBezTo>
                <a:cubicBezTo>
                  <a:pt x="16849" y="282"/>
                  <a:pt x="15926" y="1"/>
                  <a:pt x="14997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3" name="Google Shape;1835;p44">
            <a:extLst>
              <a:ext uri="{FF2B5EF4-FFF2-40B4-BE49-F238E27FC236}">
                <a16:creationId xmlns:a16="http://schemas.microsoft.com/office/drawing/2014/main" id="{AEB14120-DE20-4743-9153-C3F00B8A813F}"/>
              </a:ext>
            </a:extLst>
          </p:cNvPr>
          <p:cNvSpPr/>
          <p:nvPr/>
        </p:nvSpPr>
        <p:spPr>
          <a:xfrm>
            <a:off x="7802606" y="1006326"/>
            <a:ext cx="315766" cy="536140"/>
          </a:xfrm>
          <a:custGeom>
            <a:avLst/>
            <a:gdLst/>
            <a:ahLst/>
            <a:cxnLst/>
            <a:rect l="l" t="t" r="r" b="b"/>
            <a:pathLst>
              <a:path w="16776" h="28484" extrusionOk="0">
                <a:moveTo>
                  <a:pt x="9797" y="0"/>
                </a:moveTo>
                <a:cubicBezTo>
                  <a:pt x="9493" y="0"/>
                  <a:pt x="9184" y="46"/>
                  <a:pt x="8873" y="145"/>
                </a:cubicBezTo>
                <a:lnTo>
                  <a:pt x="934" y="4048"/>
                </a:lnTo>
                <a:cubicBezTo>
                  <a:pt x="134" y="4281"/>
                  <a:pt x="0" y="5048"/>
                  <a:pt x="200" y="5849"/>
                </a:cubicBezTo>
                <a:lnTo>
                  <a:pt x="200" y="6283"/>
                </a:lnTo>
                <a:lnTo>
                  <a:pt x="3269" y="19058"/>
                </a:lnTo>
                <a:lnTo>
                  <a:pt x="4570" y="24762"/>
                </a:lnTo>
                <a:cubicBezTo>
                  <a:pt x="5113" y="26964"/>
                  <a:pt x="7074" y="28484"/>
                  <a:pt x="9269" y="28484"/>
                </a:cubicBezTo>
                <a:cubicBezTo>
                  <a:pt x="9502" y="28484"/>
                  <a:pt x="9737" y="28467"/>
                  <a:pt x="9974" y="28432"/>
                </a:cubicBezTo>
                <a:cubicBezTo>
                  <a:pt x="12609" y="28065"/>
                  <a:pt x="14444" y="25630"/>
                  <a:pt x="14077" y="22961"/>
                </a:cubicBezTo>
                <a:cubicBezTo>
                  <a:pt x="14077" y="22894"/>
                  <a:pt x="14044" y="22794"/>
                  <a:pt x="14044" y="22694"/>
                </a:cubicBezTo>
                <a:cubicBezTo>
                  <a:pt x="13679" y="20938"/>
                  <a:pt x="13446" y="19742"/>
                  <a:pt x="13443" y="19726"/>
                </a:cubicBezTo>
                <a:lnTo>
                  <a:pt x="13443" y="19726"/>
                </a:lnTo>
                <a:cubicBezTo>
                  <a:pt x="13443" y="19726"/>
                  <a:pt x="13444" y="19726"/>
                  <a:pt x="13445" y="19726"/>
                </a:cubicBezTo>
                <a:cubicBezTo>
                  <a:pt x="13525" y="19726"/>
                  <a:pt x="16776" y="18400"/>
                  <a:pt x="16545" y="13788"/>
                </a:cubicBezTo>
                <a:cubicBezTo>
                  <a:pt x="16412" y="11486"/>
                  <a:pt x="15545" y="7850"/>
                  <a:pt x="14711" y="4915"/>
                </a:cubicBezTo>
                <a:cubicBezTo>
                  <a:pt x="14064" y="2561"/>
                  <a:pt x="12067" y="0"/>
                  <a:pt x="9797" y="0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4" name="Google Shape;1836;p44">
            <a:extLst>
              <a:ext uri="{FF2B5EF4-FFF2-40B4-BE49-F238E27FC236}">
                <a16:creationId xmlns:a16="http://schemas.microsoft.com/office/drawing/2014/main" id="{6B4F927D-E906-42EC-8458-FE93B8985295}"/>
              </a:ext>
            </a:extLst>
          </p:cNvPr>
          <p:cNvSpPr/>
          <p:nvPr/>
        </p:nvSpPr>
        <p:spPr>
          <a:xfrm>
            <a:off x="8056880" y="1148511"/>
            <a:ext cx="23886" cy="21552"/>
          </a:xfrm>
          <a:custGeom>
            <a:avLst/>
            <a:gdLst/>
            <a:ahLst/>
            <a:cxnLst/>
            <a:rect l="l" t="t" r="r" b="b"/>
            <a:pathLst>
              <a:path w="1269" h="1145" extrusionOk="0">
                <a:moveTo>
                  <a:pt x="664" y="0"/>
                </a:moveTo>
                <a:cubicBezTo>
                  <a:pt x="609" y="0"/>
                  <a:pt x="554" y="10"/>
                  <a:pt x="501" y="29"/>
                </a:cubicBezTo>
                <a:cubicBezTo>
                  <a:pt x="168" y="96"/>
                  <a:pt x="1" y="396"/>
                  <a:pt x="68" y="730"/>
                </a:cubicBezTo>
                <a:cubicBezTo>
                  <a:pt x="153" y="986"/>
                  <a:pt x="384" y="1145"/>
                  <a:pt x="636" y="1145"/>
                </a:cubicBezTo>
                <a:cubicBezTo>
                  <a:pt x="679" y="1145"/>
                  <a:pt x="724" y="1140"/>
                  <a:pt x="768" y="1130"/>
                </a:cubicBezTo>
                <a:cubicBezTo>
                  <a:pt x="1068" y="1030"/>
                  <a:pt x="1268" y="730"/>
                  <a:pt x="1202" y="430"/>
                </a:cubicBezTo>
                <a:cubicBezTo>
                  <a:pt x="1202" y="430"/>
                  <a:pt x="1168" y="396"/>
                  <a:pt x="1168" y="396"/>
                </a:cubicBezTo>
                <a:cubicBezTo>
                  <a:pt x="1115" y="155"/>
                  <a:pt x="889" y="0"/>
                  <a:pt x="66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5" name="Google Shape;1837;p44">
            <a:extLst>
              <a:ext uri="{FF2B5EF4-FFF2-40B4-BE49-F238E27FC236}">
                <a16:creationId xmlns:a16="http://schemas.microsoft.com/office/drawing/2014/main" id="{04539C9A-C37A-4295-B24D-47056D056A2A}"/>
              </a:ext>
            </a:extLst>
          </p:cNvPr>
          <p:cNvSpPr/>
          <p:nvPr/>
        </p:nvSpPr>
        <p:spPr>
          <a:xfrm>
            <a:off x="8028006" y="1132305"/>
            <a:ext cx="44591" cy="16903"/>
          </a:xfrm>
          <a:custGeom>
            <a:avLst/>
            <a:gdLst/>
            <a:ahLst/>
            <a:cxnLst/>
            <a:rect l="l" t="t" r="r" b="b"/>
            <a:pathLst>
              <a:path w="2369" h="898" extrusionOk="0">
                <a:moveTo>
                  <a:pt x="1475" y="0"/>
                </a:moveTo>
                <a:cubicBezTo>
                  <a:pt x="1351" y="0"/>
                  <a:pt x="1226" y="19"/>
                  <a:pt x="1101" y="57"/>
                </a:cubicBezTo>
                <a:cubicBezTo>
                  <a:pt x="768" y="123"/>
                  <a:pt x="501" y="257"/>
                  <a:pt x="267" y="524"/>
                </a:cubicBezTo>
                <a:cubicBezTo>
                  <a:pt x="100" y="690"/>
                  <a:pt x="0" y="824"/>
                  <a:pt x="100" y="890"/>
                </a:cubicBezTo>
                <a:cubicBezTo>
                  <a:pt x="106" y="895"/>
                  <a:pt x="113" y="898"/>
                  <a:pt x="121" y="898"/>
                </a:cubicBezTo>
                <a:cubicBezTo>
                  <a:pt x="229" y="898"/>
                  <a:pt x="613" y="544"/>
                  <a:pt x="1168" y="390"/>
                </a:cubicBezTo>
                <a:cubicBezTo>
                  <a:pt x="1316" y="359"/>
                  <a:pt x="1457" y="348"/>
                  <a:pt x="1587" y="348"/>
                </a:cubicBezTo>
                <a:cubicBezTo>
                  <a:pt x="1909" y="348"/>
                  <a:pt x="2162" y="416"/>
                  <a:pt x="2288" y="416"/>
                </a:cubicBezTo>
                <a:cubicBezTo>
                  <a:pt x="2329" y="416"/>
                  <a:pt x="2356" y="409"/>
                  <a:pt x="2369" y="390"/>
                </a:cubicBezTo>
                <a:cubicBezTo>
                  <a:pt x="2369" y="357"/>
                  <a:pt x="2302" y="257"/>
                  <a:pt x="2069" y="157"/>
                </a:cubicBezTo>
                <a:cubicBezTo>
                  <a:pt x="1881" y="52"/>
                  <a:pt x="1680" y="0"/>
                  <a:pt x="1475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6" name="Google Shape;1838;p44">
            <a:extLst>
              <a:ext uri="{FF2B5EF4-FFF2-40B4-BE49-F238E27FC236}">
                <a16:creationId xmlns:a16="http://schemas.microsoft.com/office/drawing/2014/main" id="{9331C0A8-E401-498B-A69D-FD46C85EB57F}"/>
              </a:ext>
            </a:extLst>
          </p:cNvPr>
          <p:cNvSpPr/>
          <p:nvPr/>
        </p:nvSpPr>
        <p:spPr>
          <a:xfrm>
            <a:off x="7942608" y="1174524"/>
            <a:ext cx="23886" cy="21495"/>
          </a:xfrm>
          <a:custGeom>
            <a:avLst/>
            <a:gdLst/>
            <a:ahLst/>
            <a:cxnLst/>
            <a:rect l="l" t="t" r="r" b="b"/>
            <a:pathLst>
              <a:path w="1269" h="1142" extrusionOk="0">
                <a:moveTo>
                  <a:pt x="633" y="0"/>
                </a:moveTo>
                <a:cubicBezTo>
                  <a:pt x="590" y="0"/>
                  <a:pt x="545" y="5"/>
                  <a:pt x="501" y="15"/>
                </a:cubicBezTo>
                <a:cubicBezTo>
                  <a:pt x="201" y="115"/>
                  <a:pt x="1" y="415"/>
                  <a:pt x="68" y="716"/>
                </a:cubicBezTo>
                <a:cubicBezTo>
                  <a:pt x="150" y="963"/>
                  <a:pt x="368" y="1142"/>
                  <a:pt x="628" y="1142"/>
                </a:cubicBezTo>
                <a:cubicBezTo>
                  <a:pt x="684" y="1142"/>
                  <a:pt x="742" y="1134"/>
                  <a:pt x="801" y="1116"/>
                </a:cubicBezTo>
                <a:cubicBezTo>
                  <a:pt x="1102" y="1016"/>
                  <a:pt x="1268" y="716"/>
                  <a:pt x="1202" y="415"/>
                </a:cubicBezTo>
                <a:cubicBezTo>
                  <a:pt x="1116" y="159"/>
                  <a:pt x="886" y="0"/>
                  <a:pt x="633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7" name="Google Shape;1839;p44">
            <a:extLst>
              <a:ext uri="{FF2B5EF4-FFF2-40B4-BE49-F238E27FC236}">
                <a16:creationId xmlns:a16="http://schemas.microsoft.com/office/drawing/2014/main" id="{F9D155F0-0830-4B4F-9775-5E3D1C9D6255}"/>
              </a:ext>
            </a:extLst>
          </p:cNvPr>
          <p:cNvSpPr/>
          <p:nvPr/>
        </p:nvSpPr>
        <p:spPr>
          <a:xfrm>
            <a:off x="7914996" y="1160351"/>
            <a:ext cx="45212" cy="16489"/>
          </a:xfrm>
          <a:custGeom>
            <a:avLst/>
            <a:gdLst/>
            <a:ahLst/>
            <a:cxnLst/>
            <a:rect l="l" t="t" r="r" b="b"/>
            <a:pathLst>
              <a:path w="2402" h="876" extrusionOk="0">
                <a:moveTo>
                  <a:pt x="1443" y="1"/>
                </a:moveTo>
                <a:cubicBezTo>
                  <a:pt x="1338" y="1"/>
                  <a:pt x="1234" y="12"/>
                  <a:pt x="1134" y="34"/>
                </a:cubicBezTo>
                <a:cubicBezTo>
                  <a:pt x="801" y="101"/>
                  <a:pt x="500" y="268"/>
                  <a:pt x="267" y="501"/>
                </a:cubicBezTo>
                <a:cubicBezTo>
                  <a:pt x="100" y="668"/>
                  <a:pt x="0" y="801"/>
                  <a:pt x="100" y="868"/>
                </a:cubicBezTo>
                <a:cubicBezTo>
                  <a:pt x="105" y="873"/>
                  <a:pt x="112" y="876"/>
                  <a:pt x="121" y="876"/>
                </a:cubicBezTo>
                <a:cubicBezTo>
                  <a:pt x="229" y="876"/>
                  <a:pt x="615" y="524"/>
                  <a:pt x="1201" y="401"/>
                </a:cubicBezTo>
                <a:cubicBezTo>
                  <a:pt x="1366" y="355"/>
                  <a:pt x="1523" y="340"/>
                  <a:pt x="1665" y="340"/>
                </a:cubicBezTo>
                <a:cubicBezTo>
                  <a:pt x="1975" y="340"/>
                  <a:pt x="2217" y="413"/>
                  <a:pt x="2321" y="413"/>
                </a:cubicBezTo>
                <a:cubicBezTo>
                  <a:pt x="2344" y="413"/>
                  <a:pt x="2360" y="410"/>
                  <a:pt x="2368" y="401"/>
                </a:cubicBezTo>
                <a:cubicBezTo>
                  <a:pt x="2402" y="334"/>
                  <a:pt x="2302" y="234"/>
                  <a:pt x="2068" y="134"/>
                </a:cubicBezTo>
                <a:cubicBezTo>
                  <a:pt x="1868" y="45"/>
                  <a:pt x="1653" y="1"/>
                  <a:pt x="1443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8" name="Google Shape;1840;p44">
            <a:extLst>
              <a:ext uri="{FF2B5EF4-FFF2-40B4-BE49-F238E27FC236}">
                <a16:creationId xmlns:a16="http://schemas.microsoft.com/office/drawing/2014/main" id="{3B31B99B-965C-4345-860B-02911E060424}"/>
              </a:ext>
            </a:extLst>
          </p:cNvPr>
          <p:cNvSpPr/>
          <p:nvPr/>
        </p:nvSpPr>
        <p:spPr>
          <a:xfrm>
            <a:off x="7991584" y="1145293"/>
            <a:ext cx="55282" cy="96070"/>
          </a:xfrm>
          <a:custGeom>
            <a:avLst/>
            <a:gdLst/>
            <a:ahLst/>
            <a:cxnLst/>
            <a:rect l="l" t="t" r="r" b="b"/>
            <a:pathLst>
              <a:path w="2937" h="5104" extrusionOk="0">
                <a:moveTo>
                  <a:pt x="67" y="0"/>
                </a:moveTo>
                <a:cubicBezTo>
                  <a:pt x="1" y="34"/>
                  <a:pt x="768" y="1368"/>
                  <a:pt x="1769" y="2936"/>
                </a:cubicBezTo>
                <a:lnTo>
                  <a:pt x="2502" y="4037"/>
                </a:lnTo>
                <a:cubicBezTo>
                  <a:pt x="2603" y="4170"/>
                  <a:pt x="2669" y="4337"/>
                  <a:pt x="2703" y="4504"/>
                </a:cubicBezTo>
                <a:cubicBezTo>
                  <a:pt x="2703" y="4604"/>
                  <a:pt x="2569" y="4670"/>
                  <a:pt x="2402" y="4704"/>
                </a:cubicBezTo>
                <a:cubicBezTo>
                  <a:pt x="2069" y="4804"/>
                  <a:pt x="1735" y="4937"/>
                  <a:pt x="1435" y="5104"/>
                </a:cubicBezTo>
                <a:cubicBezTo>
                  <a:pt x="1769" y="5071"/>
                  <a:pt x="2136" y="5004"/>
                  <a:pt x="2469" y="4904"/>
                </a:cubicBezTo>
                <a:cubicBezTo>
                  <a:pt x="2536" y="4870"/>
                  <a:pt x="2636" y="4837"/>
                  <a:pt x="2703" y="4804"/>
                </a:cubicBezTo>
                <a:cubicBezTo>
                  <a:pt x="2836" y="4737"/>
                  <a:pt x="2903" y="4637"/>
                  <a:pt x="2936" y="4537"/>
                </a:cubicBezTo>
                <a:cubicBezTo>
                  <a:pt x="2936" y="4303"/>
                  <a:pt x="2869" y="4103"/>
                  <a:pt x="2703" y="3936"/>
                </a:cubicBezTo>
                <a:lnTo>
                  <a:pt x="2002" y="2802"/>
                </a:lnTo>
                <a:cubicBezTo>
                  <a:pt x="1435" y="1835"/>
                  <a:pt x="801" y="901"/>
                  <a:pt x="67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9" name="Google Shape;1841;p44">
            <a:extLst>
              <a:ext uri="{FF2B5EF4-FFF2-40B4-BE49-F238E27FC236}">
                <a16:creationId xmlns:a16="http://schemas.microsoft.com/office/drawing/2014/main" id="{7435C7B0-BF21-450B-963A-FC6F97C5E9A5}"/>
              </a:ext>
            </a:extLst>
          </p:cNvPr>
          <p:cNvSpPr/>
          <p:nvPr/>
        </p:nvSpPr>
        <p:spPr>
          <a:xfrm>
            <a:off x="7936340" y="1371313"/>
            <a:ext cx="123701" cy="35236"/>
          </a:xfrm>
          <a:custGeom>
            <a:avLst/>
            <a:gdLst/>
            <a:ahLst/>
            <a:cxnLst/>
            <a:rect l="l" t="t" r="r" b="b"/>
            <a:pathLst>
              <a:path w="6572" h="1872" extrusionOk="0">
                <a:moveTo>
                  <a:pt x="0" y="1"/>
                </a:moveTo>
                <a:cubicBezTo>
                  <a:pt x="0" y="1"/>
                  <a:pt x="1414" y="1872"/>
                  <a:pt x="4277" y="1872"/>
                </a:cubicBezTo>
                <a:cubicBezTo>
                  <a:pt x="4959" y="1872"/>
                  <a:pt x="5724" y="1765"/>
                  <a:pt x="6572" y="1502"/>
                </a:cubicBezTo>
                <a:lnTo>
                  <a:pt x="6338" y="334"/>
                </a:lnTo>
                <a:cubicBezTo>
                  <a:pt x="5491" y="536"/>
                  <a:pt x="4627" y="635"/>
                  <a:pt x="3764" y="635"/>
                </a:cubicBezTo>
                <a:cubicBezTo>
                  <a:pt x="2488" y="635"/>
                  <a:pt x="1214" y="419"/>
                  <a:pt x="0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0" name="Google Shape;1842;p44">
            <a:extLst>
              <a:ext uri="{FF2B5EF4-FFF2-40B4-BE49-F238E27FC236}">
                <a16:creationId xmlns:a16="http://schemas.microsoft.com/office/drawing/2014/main" id="{2E00508F-5414-4519-B85F-60EB6819B0DB}"/>
              </a:ext>
            </a:extLst>
          </p:cNvPr>
          <p:cNvSpPr/>
          <p:nvPr/>
        </p:nvSpPr>
        <p:spPr>
          <a:xfrm>
            <a:off x="7907448" y="1144973"/>
            <a:ext cx="54642" cy="19218"/>
          </a:xfrm>
          <a:custGeom>
            <a:avLst/>
            <a:gdLst/>
            <a:ahLst/>
            <a:cxnLst/>
            <a:rect l="l" t="t" r="r" b="b"/>
            <a:pathLst>
              <a:path w="2903" h="1021" extrusionOk="0">
                <a:moveTo>
                  <a:pt x="1886" y="1"/>
                </a:moveTo>
                <a:cubicBezTo>
                  <a:pt x="1702" y="1"/>
                  <a:pt x="1519" y="17"/>
                  <a:pt x="1335" y="51"/>
                </a:cubicBezTo>
                <a:cubicBezTo>
                  <a:pt x="935" y="151"/>
                  <a:pt x="601" y="318"/>
                  <a:pt x="301" y="551"/>
                </a:cubicBezTo>
                <a:cubicBezTo>
                  <a:pt x="68" y="751"/>
                  <a:pt x="1" y="918"/>
                  <a:pt x="34" y="985"/>
                </a:cubicBezTo>
                <a:cubicBezTo>
                  <a:pt x="59" y="1010"/>
                  <a:pt x="100" y="1021"/>
                  <a:pt x="155" y="1021"/>
                </a:cubicBezTo>
                <a:cubicBezTo>
                  <a:pt x="388" y="1021"/>
                  <a:pt x="873" y="820"/>
                  <a:pt x="1469" y="684"/>
                </a:cubicBezTo>
                <a:cubicBezTo>
                  <a:pt x="2202" y="484"/>
                  <a:pt x="2836" y="484"/>
                  <a:pt x="2870" y="318"/>
                </a:cubicBezTo>
                <a:cubicBezTo>
                  <a:pt x="2903" y="251"/>
                  <a:pt x="2736" y="117"/>
                  <a:pt x="2436" y="51"/>
                </a:cubicBezTo>
                <a:cubicBezTo>
                  <a:pt x="2252" y="17"/>
                  <a:pt x="2069" y="1"/>
                  <a:pt x="188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1" name="Google Shape;1843;p44">
            <a:extLst>
              <a:ext uri="{FF2B5EF4-FFF2-40B4-BE49-F238E27FC236}">
                <a16:creationId xmlns:a16="http://schemas.microsoft.com/office/drawing/2014/main" id="{38D3F8B5-3BE8-4FAC-87B1-23EE659F0046}"/>
              </a:ext>
            </a:extLst>
          </p:cNvPr>
          <p:cNvSpPr/>
          <p:nvPr/>
        </p:nvSpPr>
        <p:spPr>
          <a:xfrm>
            <a:off x="8019837" y="1094434"/>
            <a:ext cx="48995" cy="17731"/>
          </a:xfrm>
          <a:custGeom>
            <a:avLst/>
            <a:gdLst/>
            <a:ahLst/>
            <a:cxnLst/>
            <a:rect l="l" t="t" r="r" b="b"/>
            <a:pathLst>
              <a:path w="2603" h="942" extrusionOk="0">
                <a:moveTo>
                  <a:pt x="1544" y="0"/>
                </a:moveTo>
                <a:cubicBezTo>
                  <a:pt x="1428" y="0"/>
                  <a:pt x="1313" y="11"/>
                  <a:pt x="1202" y="34"/>
                </a:cubicBezTo>
                <a:cubicBezTo>
                  <a:pt x="835" y="100"/>
                  <a:pt x="501" y="267"/>
                  <a:pt x="234" y="501"/>
                </a:cubicBezTo>
                <a:cubicBezTo>
                  <a:pt x="67" y="668"/>
                  <a:pt x="1" y="834"/>
                  <a:pt x="67" y="901"/>
                </a:cubicBezTo>
                <a:cubicBezTo>
                  <a:pt x="96" y="929"/>
                  <a:pt x="141" y="941"/>
                  <a:pt x="200" y="941"/>
                </a:cubicBezTo>
                <a:cubicBezTo>
                  <a:pt x="418" y="941"/>
                  <a:pt x="829" y="780"/>
                  <a:pt x="1302" y="701"/>
                </a:cubicBezTo>
                <a:cubicBezTo>
                  <a:pt x="1935" y="567"/>
                  <a:pt x="2469" y="601"/>
                  <a:pt x="2569" y="434"/>
                </a:cubicBezTo>
                <a:cubicBezTo>
                  <a:pt x="2603" y="367"/>
                  <a:pt x="2503" y="234"/>
                  <a:pt x="2236" y="134"/>
                </a:cubicBezTo>
                <a:cubicBezTo>
                  <a:pt x="2013" y="45"/>
                  <a:pt x="1776" y="0"/>
                  <a:pt x="1544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2" name="Google Shape;1844;p44">
            <a:extLst>
              <a:ext uri="{FF2B5EF4-FFF2-40B4-BE49-F238E27FC236}">
                <a16:creationId xmlns:a16="http://schemas.microsoft.com/office/drawing/2014/main" id="{E45C5BC8-B70C-4698-BD43-DFD58302B414}"/>
              </a:ext>
            </a:extLst>
          </p:cNvPr>
          <p:cNvSpPr/>
          <p:nvPr/>
        </p:nvSpPr>
        <p:spPr>
          <a:xfrm>
            <a:off x="7852825" y="986638"/>
            <a:ext cx="293236" cy="133094"/>
          </a:xfrm>
          <a:custGeom>
            <a:avLst/>
            <a:gdLst/>
            <a:ahLst/>
            <a:cxnLst/>
            <a:rect l="l" t="t" r="r" b="b"/>
            <a:pathLst>
              <a:path w="15579" h="7071" extrusionOk="0">
                <a:moveTo>
                  <a:pt x="8014" y="1"/>
                </a:moveTo>
                <a:cubicBezTo>
                  <a:pt x="7890" y="1"/>
                  <a:pt x="7765" y="8"/>
                  <a:pt x="7640" y="23"/>
                </a:cubicBezTo>
                <a:cubicBezTo>
                  <a:pt x="6770" y="88"/>
                  <a:pt x="5962" y="525"/>
                  <a:pt x="5067" y="525"/>
                </a:cubicBezTo>
                <a:cubicBezTo>
                  <a:pt x="5035" y="525"/>
                  <a:pt x="5003" y="525"/>
                  <a:pt x="4971" y="524"/>
                </a:cubicBezTo>
                <a:cubicBezTo>
                  <a:pt x="4304" y="490"/>
                  <a:pt x="3670" y="190"/>
                  <a:pt x="3003" y="190"/>
                </a:cubicBezTo>
                <a:cubicBezTo>
                  <a:pt x="1842" y="190"/>
                  <a:pt x="920" y="1120"/>
                  <a:pt x="237" y="2103"/>
                </a:cubicBezTo>
                <a:lnTo>
                  <a:pt x="237" y="2103"/>
                </a:lnTo>
                <a:cubicBezTo>
                  <a:pt x="236" y="2099"/>
                  <a:pt x="235" y="2095"/>
                  <a:pt x="234" y="2091"/>
                </a:cubicBezTo>
                <a:lnTo>
                  <a:pt x="1" y="2458"/>
                </a:lnTo>
                <a:cubicBezTo>
                  <a:pt x="76" y="2340"/>
                  <a:pt x="155" y="2221"/>
                  <a:pt x="237" y="2103"/>
                </a:cubicBezTo>
                <a:lnTo>
                  <a:pt x="237" y="2103"/>
                </a:lnTo>
                <a:cubicBezTo>
                  <a:pt x="555" y="3614"/>
                  <a:pt x="1871" y="4593"/>
                  <a:pt x="3291" y="4593"/>
                </a:cubicBezTo>
                <a:cubicBezTo>
                  <a:pt x="3682" y="4593"/>
                  <a:pt x="4082" y="4518"/>
                  <a:pt x="4471" y="4360"/>
                </a:cubicBezTo>
                <a:cubicBezTo>
                  <a:pt x="5004" y="4146"/>
                  <a:pt x="5559" y="3783"/>
                  <a:pt x="6102" y="3783"/>
                </a:cubicBezTo>
                <a:cubicBezTo>
                  <a:pt x="6237" y="3783"/>
                  <a:pt x="6372" y="3806"/>
                  <a:pt x="6505" y="3859"/>
                </a:cubicBezTo>
                <a:cubicBezTo>
                  <a:pt x="7173" y="4093"/>
                  <a:pt x="7439" y="5027"/>
                  <a:pt x="8073" y="5394"/>
                </a:cubicBezTo>
                <a:cubicBezTo>
                  <a:pt x="8289" y="5517"/>
                  <a:pt x="8516" y="5564"/>
                  <a:pt x="8752" y="5564"/>
                </a:cubicBezTo>
                <a:cubicBezTo>
                  <a:pt x="9502" y="5564"/>
                  <a:pt x="10331" y="5090"/>
                  <a:pt x="11096" y="5090"/>
                </a:cubicBezTo>
                <a:cubicBezTo>
                  <a:pt x="11134" y="5090"/>
                  <a:pt x="11171" y="5091"/>
                  <a:pt x="11209" y="5094"/>
                </a:cubicBezTo>
                <a:cubicBezTo>
                  <a:pt x="12043" y="5160"/>
                  <a:pt x="12676" y="5827"/>
                  <a:pt x="13310" y="6361"/>
                </a:cubicBezTo>
                <a:cubicBezTo>
                  <a:pt x="13798" y="6751"/>
                  <a:pt x="14393" y="7070"/>
                  <a:pt x="14964" y="7070"/>
                </a:cubicBezTo>
                <a:cubicBezTo>
                  <a:pt x="15174" y="7070"/>
                  <a:pt x="15381" y="7027"/>
                  <a:pt x="15579" y="6928"/>
                </a:cubicBezTo>
                <a:cubicBezTo>
                  <a:pt x="15412" y="6228"/>
                  <a:pt x="15178" y="5527"/>
                  <a:pt x="14845" y="4893"/>
                </a:cubicBezTo>
                <a:cubicBezTo>
                  <a:pt x="14511" y="4260"/>
                  <a:pt x="13977" y="3759"/>
                  <a:pt x="13310" y="3459"/>
                </a:cubicBezTo>
                <a:cubicBezTo>
                  <a:pt x="12943" y="3326"/>
                  <a:pt x="12576" y="3259"/>
                  <a:pt x="12209" y="3092"/>
                </a:cubicBezTo>
                <a:cubicBezTo>
                  <a:pt x="11442" y="2692"/>
                  <a:pt x="11109" y="1825"/>
                  <a:pt x="10575" y="1191"/>
                </a:cubicBezTo>
                <a:cubicBezTo>
                  <a:pt x="9925" y="452"/>
                  <a:pt x="8986" y="1"/>
                  <a:pt x="801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3" name="Google Shape;1845;p44">
            <a:extLst>
              <a:ext uri="{FF2B5EF4-FFF2-40B4-BE49-F238E27FC236}">
                <a16:creationId xmlns:a16="http://schemas.microsoft.com/office/drawing/2014/main" id="{CB386259-94A9-4A82-B9A1-B6076A8529F2}"/>
              </a:ext>
            </a:extLst>
          </p:cNvPr>
          <p:cNvSpPr/>
          <p:nvPr/>
        </p:nvSpPr>
        <p:spPr>
          <a:xfrm>
            <a:off x="7731024" y="1010712"/>
            <a:ext cx="213485" cy="353788"/>
          </a:xfrm>
          <a:custGeom>
            <a:avLst/>
            <a:gdLst/>
            <a:ahLst/>
            <a:cxnLst/>
            <a:rect l="l" t="t" r="r" b="b"/>
            <a:pathLst>
              <a:path w="11342" h="18796" extrusionOk="0">
                <a:moveTo>
                  <a:pt x="6264" y="1"/>
                </a:moveTo>
                <a:cubicBezTo>
                  <a:pt x="6023" y="1"/>
                  <a:pt x="5780" y="26"/>
                  <a:pt x="5538" y="79"/>
                </a:cubicBezTo>
                <a:cubicBezTo>
                  <a:pt x="4304" y="446"/>
                  <a:pt x="3470" y="1580"/>
                  <a:pt x="3436" y="2847"/>
                </a:cubicBezTo>
                <a:cubicBezTo>
                  <a:pt x="1969" y="3214"/>
                  <a:pt x="801" y="4348"/>
                  <a:pt x="401" y="5849"/>
                </a:cubicBezTo>
                <a:cubicBezTo>
                  <a:pt x="0" y="7384"/>
                  <a:pt x="401" y="9018"/>
                  <a:pt x="1435" y="10219"/>
                </a:cubicBezTo>
                <a:cubicBezTo>
                  <a:pt x="1702" y="10519"/>
                  <a:pt x="1935" y="10853"/>
                  <a:pt x="2135" y="11220"/>
                </a:cubicBezTo>
                <a:cubicBezTo>
                  <a:pt x="1835" y="11553"/>
                  <a:pt x="1602" y="11920"/>
                  <a:pt x="1368" y="12321"/>
                </a:cubicBezTo>
                <a:cubicBezTo>
                  <a:pt x="434" y="14456"/>
                  <a:pt x="3036" y="15256"/>
                  <a:pt x="3036" y="15256"/>
                </a:cubicBezTo>
                <a:cubicBezTo>
                  <a:pt x="3036" y="16657"/>
                  <a:pt x="4337" y="16657"/>
                  <a:pt x="5171" y="16657"/>
                </a:cubicBezTo>
                <a:cubicBezTo>
                  <a:pt x="5987" y="16657"/>
                  <a:pt x="6451" y="18795"/>
                  <a:pt x="7095" y="18795"/>
                </a:cubicBezTo>
                <a:cubicBezTo>
                  <a:pt x="7110" y="18795"/>
                  <a:pt x="7124" y="18794"/>
                  <a:pt x="7139" y="18792"/>
                </a:cubicBezTo>
                <a:lnTo>
                  <a:pt x="6472" y="11887"/>
                </a:lnTo>
                <a:lnTo>
                  <a:pt x="6472" y="11887"/>
                </a:lnTo>
                <a:cubicBezTo>
                  <a:pt x="6572" y="11920"/>
                  <a:pt x="6672" y="11954"/>
                  <a:pt x="6772" y="11954"/>
                </a:cubicBezTo>
                <a:cubicBezTo>
                  <a:pt x="6781" y="11954"/>
                  <a:pt x="6789" y="11954"/>
                  <a:pt x="6798" y="11954"/>
                </a:cubicBezTo>
                <a:cubicBezTo>
                  <a:pt x="8335" y="11954"/>
                  <a:pt x="7937" y="8981"/>
                  <a:pt x="7439" y="8218"/>
                </a:cubicBezTo>
                <a:cubicBezTo>
                  <a:pt x="7906" y="7617"/>
                  <a:pt x="8306" y="6984"/>
                  <a:pt x="8607" y="6283"/>
                </a:cubicBezTo>
                <a:cubicBezTo>
                  <a:pt x="8907" y="5249"/>
                  <a:pt x="8907" y="4148"/>
                  <a:pt x="8673" y="3114"/>
                </a:cubicBezTo>
                <a:cubicBezTo>
                  <a:pt x="9207" y="3047"/>
                  <a:pt x="11342" y="1780"/>
                  <a:pt x="11108" y="1780"/>
                </a:cubicBezTo>
                <a:cubicBezTo>
                  <a:pt x="10508" y="1713"/>
                  <a:pt x="9274" y="1613"/>
                  <a:pt x="8873" y="1179"/>
                </a:cubicBezTo>
                <a:cubicBezTo>
                  <a:pt x="8203" y="428"/>
                  <a:pt x="7252" y="1"/>
                  <a:pt x="6264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4" name="Google Shape;1846;p44">
            <a:extLst>
              <a:ext uri="{FF2B5EF4-FFF2-40B4-BE49-F238E27FC236}">
                <a16:creationId xmlns:a16="http://schemas.microsoft.com/office/drawing/2014/main" id="{433FB557-6677-4F7A-A32B-4F02BB3FAD30}"/>
              </a:ext>
            </a:extLst>
          </p:cNvPr>
          <p:cNvSpPr/>
          <p:nvPr/>
        </p:nvSpPr>
        <p:spPr>
          <a:xfrm>
            <a:off x="7804489" y="1222465"/>
            <a:ext cx="64994" cy="74951"/>
          </a:xfrm>
          <a:custGeom>
            <a:avLst/>
            <a:gdLst/>
            <a:ahLst/>
            <a:cxnLst/>
            <a:rect l="l" t="t" r="r" b="b"/>
            <a:pathLst>
              <a:path w="3453" h="3982" extrusionOk="0">
                <a:moveTo>
                  <a:pt x="1472" y="1"/>
                </a:moveTo>
                <a:cubicBezTo>
                  <a:pt x="1371" y="1"/>
                  <a:pt x="1269" y="12"/>
                  <a:pt x="1168" y="37"/>
                </a:cubicBezTo>
                <a:cubicBezTo>
                  <a:pt x="968" y="70"/>
                  <a:pt x="767" y="170"/>
                  <a:pt x="634" y="303"/>
                </a:cubicBezTo>
                <a:cubicBezTo>
                  <a:pt x="200" y="670"/>
                  <a:pt x="0" y="1271"/>
                  <a:pt x="234" y="2272"/>
                </a:cubicBezTo>
                <a:cubicBezTo>
                  <a:pt x="576" y="3639"/>
                  <a:pt x="1417" y="3982"/>
                  <a:pt x="2151" y="3982"/>
                </a:cubicBezTo>
                <a:cubicBezTo>
                  <a:pt x="2850" y="3982"/>
                  <a:pt x="3452" y="3672"/>
                  <a:pt x="3436" y="3639"/>
                </a:cubicBezTo>
                <a:cubicBezTo>
                  <a:pt x="3436" y="3572"/>
                  <a:pt x="3069" y="2138"/>
                  <a:pt x="2769" y="1004"/>
                </a:cubicBezTo>
                <a:cubicBezTo>
                  <a:pt x="2626" y="405"/>
                  <a:pt x="2069" y="1"/>
                  <a:pt x="1472" y="1"/>
                </a:cubicBez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5" name="Google Shape;1847;p44">
            <a:extLst>
              <a:ext uri="{FF2B5EF4-FFF2-40B4-BE49-F238E27FC236}">
                <a16:creationId xmlns:a16="http://schemas.microsoft.com/office/drawing/2014/main" id="{970B181B-917C-4660-8516-DCC55DCE572D}"/>
              </a:ext>
            </a:extLst>
          </p:cNvPr>
          <p:cNvSpPr/>
          <p:nvPr/>
        </p:nvSpPr>
        <p:spPr>
          <a:xfrm>
            <a:off x="7820808" y="1237749"/>
            <a:ext cx="28893" cy="44440"/>
          </a:xfrm>
          <a:custGeom>
            <a:avLst/>
            <a:gdLst/>
            <a:ahLst/>
            <a:cxnLst/>
            <a:rect l="l" t="t" r="r" b="b"/>
            <a:pathLst>
              <a:path w="1535" h="2361" extrusionOk="0">
                <a:moveTo>
                  <a:pt x="580" y="0"/>
                </a:moveTo>
                <a:cubicBezTo>
                  <a:pt x="534" y="0"/>
                  <a:pt x="484" y="8"/>
                  <a:pt x="434" y="25"/>
                </a:cubicBezTo>
                <a:cubicBezTo>
                  <a:pt x="234" y="125"/>
                  <a:pt x="67" y="325"/>
                  <a:pt x="34" y="559"/>
                </a:cubicBezTo>
                <a:cubicBezTo>
                  <a:pt x="1" y="826"/>
                  <a:pt x="1" y="1093"/>
                  <a:pt x="67" y="1359"/>
                </a:cubicBezTo>
                <a:cubicBezTo>
                  <a:pt x="167" y="1860"/>
                  <a:pt x="568" y="2260"/>
                  <a:pt x="1035" y="2360"/>
                </a:cubicBezTo>
                <a:cubicBezTo>
                  <a:pt x="1201" y="2360"/>
                  <a:pt x="1368" y="2293"/>
                  <a:pt x="1468" y="2160"/>
                </a:cubicBezTo>
                <a:cubicBezTo>
                  <a:pt x="1535" y="2093"/>
                  <a:pt x="1535" y="2027"/>
                  <a:pt x="1502" y="2027"/>
                </a:cubicBezTo>
                <a:cubicBezTo>
                  <a:pt x="1468" y="2060"/>
                  <a:pt x="1435" y="2093"/>
                  <a:pt x="1402" y="2127"/>
                </a:cubicBezTo>
                <a:cubicBezTo>
                  <a:pt x="1301" y="2193"/>
                  <a:pt x="1168" y="2227"/>
                  <a:pt x="1068" y="2227"/>
                </a:cubicBezTo>
                <a:cubicBezTo>
                  <a:pt x="634" y="2060"/>
                  <a:pt x="334" y="1726"/>
                  <a:pt x="267" y="1293"/>
                </a:cubicBezTo>
                <a:cubicBezTo>
                  <a:pt x="201" y="1093"/>
                  <a:pt x="167" y="826"/>
                  <a:pt x="234" y="592"/>
                </a:cubicBezTo>
                <a:cubicBezTo>
                  <a:pt x="234" y="425"/>
                  <a:pt x="334" y="259"/>
                  <a:pt x="468" y="159"/>
                </a:cubicBezTo>
                <a:cubicBezTo>
                  <a:pt x="515" y="135"/>
                  <a:pt x="558" y="124"/>
                  <a:pt x="598" y="124"/>
                </a:cubicBezTo>
                <a:cubicBezTo>
                  <a:pt x="672" y="124"/>
                  <a:pt x="737" y="161"/>
                  <a:pt x="801" y="225"/>
                </a:cubicBezTo>
                <a:cubicBezTo>
                  <a:pt x="834" y="292"/>
                  <a:pt x="834" y="325"/>
                  <a:pt x="868" y="359"/>
                </a:cubicBezTo>
                <a:cubicBezTo>
                  <a:pt x="868" y="359"/>
                  <a:pt x="901" y="292"/>
                  <a:pt x="868" y="159"/>
                </a:cubicBezTo>
                <a:cubicBezTo>
                  <a:pt x="834" y="125"/>
                  <a:pt x="768" y="59"/>
                  <a:pt x="701" y="25"/>
                </a:cubicBezTo>
                <a:cubicBezTo>
                  <a:pt x="668" y="8"/>
                  <a:pt x="626" y="0"/>
                  <a:pt x="580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6" name="Google Shape;1848;p44">
            <a:extLst>
              <a:ext uri="{FF2B5EF4-FFF2-40B4-BE49-F238E27FC236}">
                <a16:creationId xmlns:a16="http://schemas.microsoft.com/office/drawing/2014/main" id="{C65A8782-EE40-4ACE-85F6-1FF5FF0EB0E3}"/>
              </a:ext>
            </a:extLst>
          </p:cNvPr>
          <p:cNvSpPr/>
          <p:nvPr/>
        </p:nvSpPr>
        <p:spPr>
          <a:xfrm>
            <a:off x="7884221" y="1019088"/>
            <a:ext cx="276917" cy="151954"/>
          </a:xfrm>
          <a:custGeom>
            <a:avLst/>
            <a:gdLst/>
            <a:ahLst/>
            <a:cxnLst/>
            <a:rect l="l" t="t" r="r" b="b"/>
            <a:pathLst>
              <a:path w="14712" h="8073" extrusionOk="0">
                <a:moveTo>
                  <a:pt x="6539" y="1"/>
                </a:moveTo>
                <a:cubicBezTo>
                  <a:pt x="6205" y="1"/>
                  <a:pt x="5905" y="34"/>
                  <a:pt x="5605" y="101"/>
                </a:cubicBezTo>
                <a:cubicBezTo>
                  <a:pt x="5038" y="234"/>
                  <a:pt x="4504" y="401"/>
                  <a:pt x="3970" y="634"/>
                </a:cubicBezTo>
                <a:cubicBezTo>
                  <a:pt x="3503" y="801"/>
                  <a:pt x="3036" y="968"/>
                  <a:pt x="2569" y="1035"/>
                </a:cubicBezTo>
                <a:cubicBezTo>
                  <a:pt x="2373" y="1072"/>
                  <a:pt x="2177" y="1091"/>
                  <a:pt x="1983" y="1091"/>
                </a:cubicBezTo>
                <a:cubicBezTo>
                  <a:pt x="1484" y="1091"/>
                  <a:pt x="1000" y="965"/>
                  <a:pt x="568" y="701"/>
                </a:cubicBezTo>
                <a:cubicBezTo>
                  <a:pt x="334" y="568"/>
                  <a:pt x="167" y="367"/>
                  <a:pt x="1" y="167"/>
                </a:cubicBezTo>
                <a:lnTo>
                  <a:pt x="1" y="167"/>
                </a:lnTo>
                <a:cubicBezTo>
                  <a:pt x="1" y="167"/>
                  <a:pt x="34" y="234"/>
                  <a:pt x="101" y="367"/>
                </a:cubicBezTo>
                <a:cubicBezTo>
                  <a:pt x="201" y="534"/>
                  <a:pt x="368" y="668"/>
                  <a:pt x="534" y="768"/>
                </a:cubicBezTo>
                <a:cubicBezTo>
                  <a:pt x="1008" y="1084"/>
                  <a:pt x="1565" y="1233"/>
                  <a:pt x="2139" y="1233"/>
                </a:cubicBezTo>
                <a:cubicBezTo>
                  <a:pt x="2293" y="1233"/>
                  <a:pt x="2448" y="1222"/>
                  <a:pt x="2602" y="1201"/>
                </a:cubicBezTo>
                <a:cubicBezTo>
                  <a:pt x="3536" y="1068"/>
                  <a:pt x="4504" y="568"/>
                  <a:pt x="5638" y="301"/>
                </a:cubicBezTo>
                <a:cubicBezTo>
                  <a:pt x="5865" y="238"/>
                  <a:pt x="6096" y="208"/>
                  <a:pt x="6327" y="208"/>
                </a:cubicBezTo>
                <a:cubicBezTo>
                  <a:pt x="6707" y="208"/>
                  <a:pt x="7086" y="289"/>
                  <a:pt x="7439" y="434"/>
                </a:cubicBezTo>
                <a:cubicBezTo>
                  <a:pt x="7739" y="534"/>
                  <a:pt x="8006" y="734"/>
                  <a:pt x="8240" y="968"/>
                </a:cubicBezTo>
                <a:cubicBezTo>
                  <a:pt x="8440" y="1201"/>
                  <a:pt x="8573" y="1502"/>
                  <a:pt x="8573" y="1835"/>
                </a:cubicBezTo>
                <a:lnTo>
                  <a:pt x="8573" y="2035"/>
                </a:lnTo>
                <a:lnTo>
                  <a:pt x="8740" y="1935"/>
                </a:lnTo>
                <a:cubicBezTo>
                  <a:pt x="8840" y="1869"/>
                  <a:pt x="8940" y="1802"/>
                  <a:pt x="9074" y="1735"/>
                </a:cubicBezTo>
                <a:cubicBezTo>
                  <a:pt x="9174" y="1702"/>
                  <a:pt x="9307" y="1635"/>
                  <a:pt x="9407" y="1602"/>
                </a:cubicBezTo>
                <a:cubicBezTo>
                  <a:pt x="9828" y="1454"/>
                  <a:pt x="10262" y="1383"/>
                  <a:pt x="10691" y="1383"/>
                </a:cubicBezTo>
                <a:cubicBezTo>
                  <a:pt x="11624" y="1383"/>
                  <a:pt x="12535" y="1719"/>
                  <a:pt x="13243" y="2336"/>
                </a:cubicBezTo>
                <a:cubicBezTo>
                  <a:pt x="13677" y="2736"/>
                  <a:pt x="14011" y="3270"/>
                  <a:pt x="14211" y="3837"/>
                </a:cubicBezTo>
                <a:cubicBezTo>
                  <a:pt x="14344" y="4337"/>
                  <a:pt x="14411" y="4871"/>
                  <a:pt x="14344" y="5371"/>
                </a:cubicBezTo>
                <a:cubicBezTo>
                  <a:pt x="14277" y="6138"/>
                  <a:pt x="13977" y="6872"/>
                  <a:pt x="13510" y="7473"/>
                </a:cubicBezTo>
                <a:cubicBezTo>
                  <a:pt x="13343" y="7673"/>
                  <a:pt x="13143" y="7873"/>
                  <a:pt x="12943" y="8073"/>
                </a:cubicBezTo>
                <a:cubicBezTo>
                  <a:pt x="12977" y="8040"/>
                  <a:pt x="13043" y="7973"/>
                  <a:pt x="13077" y="7940"/>
                </a:cubicBezTo>
                <a:cubicBezTo>
                  <a:pt x="13243" y="7806"/>
                  <a:pt x="13410" y="7673"/>
                  <a:pt x="13544" y="7539"/>
                </a:cubicBezTo>
                <a:cubicBezTo>
                  <a:pt x="14411" y="6472"/>
                  <a:pt x="14711" y="5071"/>
                  <a:pt x="14344" y="3770"/>
                </a:cubicBezTo>
                <a:cubicBezTo>
                  <a:pt x="14144" y="3169"/>
                  <a:pt x="13810" y="2602"/>
                  <a:pt x="13343" y="2202"/>
                </a:cubicBezTo>
                <a:cubicBezTo>
                  <a:pt x="12586" y="1536"/>
                  <a:pt x="11623" y="1171"/>
                  <a:pt x="10639" y="1171"/>
                </a:cubicBezTo>
                <a:cubicBezTo>
                  <a:pt x="10193" y="1171"/>
                  <a:pt x="9744" y="1246"/>
                  <a:pt x="9307" y="1402"/>
                </a:cubicBezTo>
                <a:cubicBezTo>
                  <a:pt x="9174" y="1435"/>
                  <a:pt x="9040" y="1502"/>
                  <a:pt x="8907" y="1568"/>
                </a:cubicBezTo>
                <a:lnTo>
                  <a:pt x="8730" y="1675"/>
                </a:lnTo>
                <a:lnTo>
                  <a:pt x="8730" y="1675"/>
                </a:lnTo>
                <a:cubicBezTo>
                  <a:pt x="8690" y="1363"/>
                  <a:pt x="8539" y="1062"/>
                  <a:pt x="8340" y="834"/>
                </a:cubicBezTo>
                <a:cubicBezTo>
                  <a:pt x="8106" y="568"/>
                  <a:pt x="7840" y="367"/>
                  <a:pt x="7506" y="234"/>
                </a:cubicBezTo>
                <a:cubicBezTo>
                  <a:pt x="7206" y="101"/>
                  <a:pt x="6872" y="34"/>
                  <a:pt x="6539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7" name="Google Shape;1849;p44">
            <a:extLst>
              <a:ext uri="{FF2B5EF4-FFF2-40B4-BE49-F238E27FC236}">
                <a16:creationId xmlns:a16="http://schemas.microsoft.com/office/drawing/2014/main" id="{10CEB596-75AE-41B5-A61F-10745C39F429}"/>
              </a:ext>
            </a:extLst>
          </p:cNvPr>
          <p:cNvSpPr/>
          <p:nvPr/>
        </p:nvSpPr>
        <p:spPr>
          <a:xfrm>
            <a:off x="7891129" y="963674"/>
            <a:ext cx="226058" cy="43499"/>
          </a:xfrm>
          <a:custGeom>
            <a:avLst/>
            <a:gdLst/>
            <a:ahLst/>
            <a:cxnLst/>
            <a:rect l="l" t="t" r="r" b="b"/>
            <a:pathLst>
              <a:path w="12010" h="2311" extrusionOk="0">
                <a:moveTo>
                  <a:pt x="6158" y="1"/>
                </a:moveTo>
                <a:cubicBezTo>
                  <a:pt x="5750" y="1"/>
                  <a:pt x="5365" y="70"/>
                  <a:pt x="5004" y="209"/>
                </a:cubicBezTo>
                <a:cubicBezTo>
                  <a:pt x="4570" y="343"/>
                  <a:pt x="4204" y="543"/>
                  <a:pt x="3837" y="776"/>
                </a:cubicBezTo>
                <a:cubicBezTo>
                  <a:pt x="3236" y="1177"/>
                  <a:pt x="2602" y="1510"/>
                  <a:pt x="1935" y="1810"/>
                </a:cubicBezTo>
                <a:cubicBezTo>
                  <a:pt x="1558" y="1956"/>
                  <a:pt x="1129" y="2050"/>
                  <a:pt x="717" y="2050"/>
                </a:cubicBezTo>
                <a:cubicBezTo>
                  <a:pt x="655" y="2050"/>
                  <a:pt x="595" y="2048"/>
                  <a:pt x="534" y="2044"/>
                </a:cubicBezTo>
                <a:cubicBezTo>
                  <a:pt x="201" y="2011"/>
                  <a:pt x="1" y="1944"/>
                  <a:pt x="1" y="1944"/>
                </a:cubicBezTo>
                <a:lnTo>
                  <a:pt x="1" y="1944"/>
                </a:lnTo>
                <a:cubicBezTo>
                  <a:pt x="1" y="1977"/>
                  <a:pt x="34" y="1977"/>
                  <a:pt x="134" y="2010"/>
                </a:cubicBezTo>
                <a:cubicBezTo>
                  <a:pt x="267" y="2077"/>
                  <a:pt x="367" y="2111"/>
                  <a:pt x="501" y="2144"/>
                </a:cubicBezTo>
                <a:cubicBezTo>
                  <a:pt x="609" y="2151"/>
                  <a:pt x="716" y="2155"/>
                  <a:pt x="824" y="2155"/>
                </a:cubicBezTo>
                <a:cubicBezTo>
                  <a:pt x="1215" y="2155"/>
                  <a:pt x="1602" y="2101"/>
                  <a:pt x="1969" y="1944"/>
                </a:cubicBezTo>
                <a:cubicBezTo>
                  <a:pt x="2669" y="1677"/>
                  <a:pt x="3303" y="1343"/>
                  <a:pt x="3937" y="943"/>
                </a:cubicBezTo>
                <a:cubicBezTo>
                  <a:pt x="4593" y="474"/>
                  <a:pt x="5397" y="239"/>
                  <a:pt x="6209" y="239"/>
                </a:cubicBezTo>
                <a:cubicBezTo>
                  <a:pt x="6263" y="239"/>
                  <a:pt x="6318" y="240"/>
                  <a:pt x="6372" y="243"/>
                </a:cubicBezTo>
                <a:cubicBezTo>
                  <a:pt x="7506" y="376"/>
                  <a:pt x="8473" y="1076"/>
                  <a:pt x="8907" y="2144"/>
                </a:cubicBezTo>
                <a:lnTo>
                  <a:pt x="8974" y="2311"/>
                </a:lnTo>
                <a:lnTo>
                  <a:pt x="9074" y="2144"/>
                </a:lnTo>
                <a:cubicBezTo>
                  <a:pt x="9341" y="1777"/>
                  <a:pt x="9707" y="1510"/>
                  <a:pt x="10141" y="1377"/>
                </a:cubicBezTo>
                <a:cubicBezTo>
                  <a:pt x="10391" y="1302"/>
                  <a:pt x="10641" y="1264"/>
                  <a:pt x="10892" y="1264"/>
                </a:cubicBezTo>
                <a:cubicBezTo>
                  <a:pt x="10975" y="1264"/>
                  <a:pt x="11058" y="1268"/>
                  <a:pt x="11142" y="1277"/>
                </a:cubicBezTo>
                <a:cubicBezTo>
                  <a:pt x="11442" y="1343"/>
                  <a:pt x="11742" y="1443"/>
                  <a:pt x="12009" y="1577"/>
                </a:cubicBezTo>
                <a:cubicBezTo>
                  <a:pt x="11976" y="1543"/>
                  <a:pt x="11909" y="1477"/>
                  <a:pt x="11842" y="1443"/>
                </a:cubicBezTo>
                <a:cubicBezTo>
                  <a:pt x="11642" y="1343"/>
                  <a:pt x="11409" y="1243"/>
                  <a:pt x="11175" y="1210"/>
                </a:cubicBezTo>
                <a:cubicBezTo>
                  <a:pt x="11010" y="1180"/>
                  <a:pt x="10845" y="1163"/>
                  <a:pt x="10680" y="1163"/>
                </a:cubicBezTo>
                <a:cubicBezTo>
                  <a:pt x="10478" y="1163"/>
                  <a:pt x="10276" y="1188"/>
                  <a:pt x="10074" y="1243"/>
                </a:cubicBezTo>
                <a:cubicBezTo>
                  <a:pt x="9663" y="1361"/>
                  <a:pt x="9303" y="1608"/>
                  <a:pt x="9017" y="1940"/>
                </a:cubicBezTo>
                <a:lnTo>
                  <a:pt x="9017" y="1940"/>
                </a:lnTo>
                <a:cubicBezTo>
                  <a:pt x="8555" y="879"/>
                  <a:pt x="7557" y="137"/>
                  <a:pt x="6405" y="9"/>
                </a:cubicBezTo>
                <a:cubicBezTo>
                  <a:pt x="6322" y="4"/>
                  <a:pt x="6239" y="1"/>
                  <a:pt x="6158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8" name="Google Shape;1850;p44">
            <a:extLst>
              <a:ext uri="{FF2B5EF4-FFF2-40B4-BE49-F238E27FC236}">
                <a16:creationId xmlns:a16="http://schemas.microsoft.com/office/drawing/2014/main" id="{B2011BD3-66BE-4FE2-AE21-FCC979994796}"/>
              </a:ext>
            </a:extLst>
          </p:cNvPr>
          <p:cNvSpPr/>
          <p:nvPr/>
        </p:nvSpPr>
        <p:spPr>
          <a:xfrm>
            <a:off x="7985316" y="1260656"/>
            <a:ext cx="33918" cy="28893"/>
          </a:xfrm>
          <a:custGeom>
            <a:avLst/>
            <a:gdLst/>
            <a:ahLst/>
            <a:cxnLst/>
            <a:rect l="l" t="t" r="r" b="b"/>
            <a:pathLst>
              <a:path w="1802" h="1535" extrusionOk="0">
                <a:moveTo>
                  <a:pt x="953" y="1"/>
                </a:moveTo>
                <a:cubicBezTo>
                  <a:pt x="913" y="1"/>
                  <a:pt x="873" y="3"/>
                  <a:pt x="834" y="9"/>
                </a:cubicBezTo>
                <a:cubicBezTo>
                  <a:pt x="534" y="76"/>
                  <a:pt x="267" y="243"/>
                  <a:pt x="100" y="509"/>
                </a:cubicBezTo>
                <a:cubicBezTo>
                  <a:pt x="100" y="543"/>
                  <a:pt x="100" y="543"/>
                  <a:pt x="100" y="543"/>
                </a:cubicBezTo>
                <a:cubicBezTo>
                  <a:pt x="33" y="643"/>
                  <a:pt x="0" y="776"/>
                  <a:pt x="0" y="876"/>
                </a:cubicBezTo>
                <a:cubicBezTo>
                  <a:pt x="33" y="1110"/>
                  <a:pt x="200" y="1343"/>
                  <a:pt x="434" y="1443"/>
                </a:cubicBezTo>
                <a:cubicBezTo>
                  <a:pt x="568" y="1505"/>
                  <a:pt x="712" y="1534"/>
                  <a:pt x="855" y="1534"/>
                </a:cubicBezTo>
                <a:cubicBezTo>
                  <a:pt x="1101" y="1534"/>
                  <a:pt x="1344" y="1446"/>
                  <a:pt x="1535" y="1277"/>
                </a:cubicBezTo>
                <a:cubicBezTo>
                  <a:pt x="1801" y="976"/>
                  <a:pt x="1801" y="509"/>
                  <a:pt x="1535" y="209"/>
                </a:cubicBezTo>
                <a:cubicBezTo>
                  <a:pt x="1368" y="70"/>
                  <a:pt x="1155" y="1"/>
                  <a:pt x="953" y="1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9" name="Google Shape;1851;p44">
            <a:extLst>
              <a:ext uri="{FF2B5EF4-FFF2-40B4-BE49-F238E27FC236}">
                <a16:creationId xmlns:a16="http://schemas.microsoft.com/office/drawing/2014/main" id="{4BE51E08-DDF5-47B4-9289-9B79E2E32484}"/>
              </a:ext>
            </a:extLst>
          </p:cNvPr>
          <p:cNvSpPr/>
          <p:nvPr/>
        </p:nvSpPr>
        <p:spPr>
          <a:xfrm>
            <a:off x="7982173" y="1267884"/>
            <a:ext cx="36440" cy="21213"/>
          </a:xfrm>
          <a:custGeom>
            <a:avLst/>
            <a:gdLst/>
            <a:ahLst/>
            <a:cxnLst/>
            <a:rect l="l" t="t" r="r" b="b"/>
            <a:pathLst>
              <a:path w="1936" h="1127" extrusionOk="0">
                <a:moveTo>
                  <a:pt x="689" y="0"/>
                </a:moveTo>
                <a:cubicBezTo>
                  <a:pt x="571" y="0"/>
                  <a:pt x="452" y="19"/>
                  <a:pt x="334" y="59"/>
                </a:cubicBezTo>
                <a:cubicBezTo>
                  <a:pt x="100" y="125"/>
                  <a:pt x="0" y="225"/>
                  <a:pt x="34" y="259"/>
                </a:cubicBezTo>
                <a:cubicBezTo>
                  <a:pt x="34" y="265"/>
                  <a:pt x="39" y="268"/>
                  <a:pt x="49" y="268"/>
                </a:cubicBezTo>
                <a:cubicBezTo>
                  <a:pt x="90" y="268"/>
                  <a:pt x="207" y="225"/>
                  <a:pt x="367" y="225"/>
                </a:cubicBezTo>
                <a:cubicBezTo>
                  <a:pt x="449" y="210"/>
                  <a:pt x="531" y="203"/>
                  <a:pt x="612" y="203"/>
                </a:cubicBezTo>
                <a:cubicBezTo>
                  <a:pt x="1059" y="203"/>
                  <a:pt x="1481" y="431"/>
                  <a:pt x="1735" y="826"/>
                </a:cubicBezTo>
                <a:cubicBezTo>
                  <a:pt x="1835" y="993"/>
                  <a:pt x="1868" y="1126"/>
                  <a:pt x="1902" y="1126"/>
                </a:cubicBezTo>
                <a:cubicBezTo>
                  <a:pt x="1935" y="1126"/>
                  <a:pt x="1935" y="959"/>
                  <a:pt x="1868" y="759"/>
                </a:cubicBezTo>
                <a:cubicBezTo>
                  <a:pt x="1735" y="459"/>
                  <a:pt x="1501" y="225"/>
                  <a:pt x="1235" y="125"/>
                </a:cubicBezTo>
                <a:cubicBezTo>
                  <a:pt x="1053" y="45"/>
                  <a:pt x="871" y="0"/>
                  <a:pt x="689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0" name="Google Shape;1852;p44">
            <a:extLst>
              <a:ext uri="{FF2B5EF4-FFF2-40B4-BE49-F238E27FC236}">
                <a16:creationId xmlns:a16="http://schemas.microsoft.com/office/drawing/2014/main" id="{5F3033A3-CDF8-4709-9157-1DF335B66517}"/>
              </a:ext>
            </a:extLst>
          </p:cNvPr>
          <p:cNvSpPr/>
          <p:nvPr/>
        </p:nvSpPr>
        <p:spPr>
          <a:xfrm>
            <a:off x="7827095" y="1287195"/>
            <a:ext cx="32036" cy="30191"/>
          </a:xfrm>
          <a:custGeom>
            <a:avLst/>
            <a:gdLst/>
            <a:ahLst/>
            <a:cxnLst/>
            <a:rect l="l" t="t" r="r" b="b"/>
            <a:pathLst>
              <a:path w="1702" h="1604" extrusionOk="0">
                <a:moveTo>
                  <a:pt x="634" y="0"/>
                </a:moveTo>
                <a:cubicBezTo>
                  <a:pt x="634" y="0"/>
                  <a:pt x="400" y="0"/>
                  <a:pt x="200" y="267"/>
                </a:cubicBezTo>
                <a:cubicBezTo>
                  <a:pt x="67" y="434"/>
                  <a:pt x="0" y="634"/>
                  <a:pt x="33" y="834"/>
                </a:cubicBezTo>
                <a:cubicBezTo>
                  <a:pt x="33" y="1101"/>
                  <a:pt x="200" y="1334"/>
                  <a:pt x="400" y="1468"/>
                </a:cubicBezTo>
                <a:cubicBezTo>
                  <a:pt x="549" y="1559"/>
                  <a:pt x="714" y="1604"/>
                  <a:pt x="874" y="1604"/>
                </a:cubicBezTo>
                <a:cubicBezTo>
                  <a:pt x="1180" y="1604"/>
                  <a:pt x="1470" y="1441"/>
                  <a:pt x="1601" y="1134"/>
                </a:cubicBezTo>
                <a:cubicBezTo>
                  <a:pt x="1701" y="967"/>
                  <a:pt x="1701" y="767"/>
                  <a:pt x="1635" y="600"/>
                </a:cubicBezTo>
                <a:lnTo>
                  <a:pt x="1635" y="600"/>
                </a:lnTo>
                <a:cubicBezTo>
                  <a:pt x="1601" y="767"/>
                  <a:pt x="1535" y="934"/>
                  <a:pt x="1468" y="1067"/>
                </a:cubicBezTo>
                <a:cubicBezTo>
                  <a:pt x="1368" y="1201"/>
                  <a:pt x="1234" y="1301"/>
                  <a:pt x="1101" y="1368"/>
                </a:cubicBezTo>
                <a:cubicBezTo>
                  <a:pt x="1030" y="1391"/>
                  <a:pt x="959" y="1402"/>
                  <a:pt x="890" y="1402"/>
                </a:cubicBezTo>
                <a:cubicBezTo>
                  <a:pt x="763" y="1402"/>
                  <a:pt x="642" y="1366"/>
                  <a:pt x="534" y="1301"/>
                </a:cubicBezTo>
                <a:cubicBezTo>
                  <a:pt x="367" y="1168"/>
                  <a:pt x="234" y="1001"/>
                  <a:pt x="234" y="834"/>
                </a:cubicBezTo>
                <a:cubicBezTo>
                  <a:pt x="200" y="667"/>
                  <a:pt x="234" y="500"/>
                  <a:pt x="334" y="367"/>
                </a:cubicBezTo>
                <a:cubicBezTo>
                  <a:pt x="400" y="234"/>
                  <a:pt x="500" y="100"/>
                  <a:pt x="634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1" name="Google Shape;1853;p44">
            <a:extLst>
              <a:ext uri="{FF2B5EF4-FFF2-40B4-BE49-F238E27FC236}">
                <a16:creationId xmlns:a16="http://schemas.microsoft.com/office/drawing/2014/main" id="{14453801-B11E-4AE0-BB64-8B34034AA06D}"/>
              </a:ext>
            </a:extLst>
          </p:cNvPr>
          <p:cNvSpPr/>
          <p:nvPr/>
        </p:nvSpPr>
        <p:spPr>
          <a:xfrm>
            <a:off x="7813279" y="1280909"/>
            <a:ext cx="18220" cy="20102"/>
          </a:xfrm>
          <a:custGeom>
            <a:avLst/>
            <a:gdLst/>
            <a:ahLst/>
            <a:cxnLst/>
            <a:rect l="l" t="t" r="r" b="b"/>
            <a:pathLst>
              <a:path w="968" h="1068" extrusionOk="0">
                <a:moveTo>
                  <a:pt x="480" y="0"/>
                </a:moveTo>
                <a:cubicBezTo>
                  <a:pt x="426" y="0"/>
                  <a:pt x="351" y="17"/>
                  <a:pt x="267" y="67"/>
                </a:cubicBezTo>
                <a:cubicBezTo>
                  <a:pt x="167" y="134"/>
                  <a:pt x="100" y="234"/>
                  <a:pt x="67" y="334"/>
                </a:cubicBezTo>
                <a:cubicBezTo>
                  <a:pt x="0" y="467"/>
                  <a:pt x="0" y="601"/>
                  <a:pt x="67" y="734"/>
                </a:cubicBezTo>
                <a:cubicBezTo>
                  <a:pt x="145" y="941"/>
                  <a:pt x="362" y="1068"/>
                  <a:pt x="581" y="1068"/>
                </a:cubicBezTo>
                <a:cubicBezTo>
                  <a:pt x="644" y="1068"/>
                  <a:pt x="707" y="1057"/>
                  <a:pt x="767" y="1035"/>
                </a:cubicBezTo>
                <a:cubicBezTo>
                  <a:pt x="968" y="934"/>
                  <a:pt x="968" y="801"/>
                  <a:pt x="968" y="801"/>
                </a:cubicBezTo>
                <a:cubicBezTo>
                  <a:pt x="961" y="795"/>
                  <a:pt x="954" y="792"/>
                  <a:pt x="945" y="792"/>
                </a:cubicBezTo>
                <a:cubicBezTo>
                  <a:pt x="906" y="792"/>
                  <a:pt x="842" y="841"/>
                  <a:pt x="734" y="868"/>
                </a:cubicBezTo>
                <a:cubicBezTo>
                  <a:pt x="634" y="868"/>
                  <a:pt x="501" y="868"/>
                  <a:pt x="434" y="768"/>
                </a:cubicBezTo>
                <a:cubicBezTo>
                  <a:pt x="234" y="634"/>
                  <a:pt x="234" y="367"/>
                  <a:pt x="367" y="201"/>
                </a:cubicBezTo>
                <a:cubicBezTo>
                  <a:pt x="467" y="101"/>
                  <a:pt x="567" y="67"/>
                  <a:pt x="567" y="34"/>
                </a:cubicBezTo>
                <a:cubicBezTo>
                  <a:pt x="567" y="17"/>
                  <a:pt x="534" y="0"/>
                  <a:pt x="480" y="0"/>
                </a:cubicBezTo>
                <a:close/>
              </a:path>
            </a:pathLst>
          </a:custGeom>
          <a:solidFill>
            <a:srgbClr val="B7D5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2" name="Google Shape;1854;p44">
            <a:extLst>
              <a:ext uri="{FF2B5EF4-FFF2-40B4-BE49-F238E27FC236}">
                <a16:creationId xmlns:a16="http://schemas.microsoft.com/office/drawing/2014/main" id="{86B0A739-6B2D-4C9C-82B0-55EE20878EC7}"/>
              </a:ext>
            </a:extLst>
          </p:cNvPr>
          <p:cNvSpPr/>
          <p:nvPr/>
        </p:nvSpPr>
        <p:spPr>
          <a:xfrm>
            <a:off x="7916878" y="1785088"/>
            <a:ext cx="470920" cy="219809"/>
          </a:xfrm>
          <a:custGeom>
            <a:avLst/>
            <a:gdLst/>
            <a:ahLst/>
            <a:cxnLst/>
            <a:rect l="l" t="t" r="r" b="b"/>
            <a:pathLst>
              <a:path w="25019" h="11678" extrusionOk="0">
                <a:moveTo>
                  <a:pt x="23350" y="0"/>
                </a:moveTo>
                <a:cubicBezTo>
                  <a:pt x="20148" y="0"/>
                  <a:pt x="18180" y="467"/>
                  <a:pt x="16112" y="1435"/>
                </a:cubicBezTo>
                <a:lnTo>
                  <a:pt x="16645" y="3670"/>
                </a:lnTo>
                <a:lnTo>
                  <a:pt x="0" y="5104"/>
                </a:lnTo>
                <a:lnTo>
                  <a:pt x="34" y="11042"/>
                </a:lnTo>
                <a:cubicBezTo>
                  <a:pt x="34" y="11042"/>
                  <a:pt x="10374" y="11642"/>
                  <a:pt x="16479" y="11675"/>
                </a:cubicBezTo>
                <a:cubicBezTo>
                  <a:pt x="16596" y="11677"/>
                  <a:pt x="16711" y="11678"/>
                  <a:pt x="16825" y="11678"/>
                </a:cubicBezTo>
                <a:cubicBezTo>
                  <a:pt x="21288" y="11678"/>
                  <a:pt x="23340" y="10399"/>
                  <a:pt x="24251" y="7439"/>
                </a:cubicBezTo>
                <a:cubicBezTo>
                  <a:pt x="25018" y="4904"/>
                  <a:pt x="23350" y="0"/>
                  <a:pt x="23350" y="0"/>
                </a:cubicBez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3" name="Google Shape;1855;p44">
            <a:extLst>
              <a:ext uri="{FF2B5EF4-FFF2-40B4-BE49-F238E27FC236}">
                <a16:creationId xmlns:a16="http://schemas.microsoft.com/office/drawing/2014/main" id="{40B4A3EC-9655-4C01-A12B-50F4275D6557}"/>
              </a:ext>
            </a:extLst>
          </p:cNvPr>
          <p:cNvSpPr/>
          <p:nvPr/>
        </p:nvSpPr>
        <p:spPr>
          <a:xfrm>
            <a:off x="8228296" y="1852642"/>
            <a:ext cx="67817" cy="46096"/>
          </a:xfrm>
          <a:custGeom>
            <a:avLst/>
            <a:gdLst/>
            <a:ahLst/>
            <a:cxnLst/>
            <a:rect l="l" t="t" r="r" b="b"/>
            <a:pathLst>
              <a:path w="3603" h="2449" extrusionOk="0">
                <a:moveTo>
                  <a:pt x="187" y="1"/>
                </a:moveTo>
                <a:cubicBezTo>
                  <a:pt x="125" y="1"/>
                  <a:pt x="63" y="5"/>
                  <a:pt x="0" y="14"/>
                </a:cubicBezTo>
                <a:cubicBezTo>
                  <a:pt x="1468" y="347"/>
                  <a:pt x="2736" y="1215"/>
                  <a:pt x="3570" y="2449"/>
                </a:cubicBezTo>
                <a:cubicBezTo>
                  <a:pt x="3603" y="2449"/>
                  <a:pt x="3503" y="2215"/>
                  <a:pt x="3269" y="1849"/>
                </a:cubicBezTo>
                <a:cubicBezTo>
                  <a:pt x="2969" y="1415"/>
                  <a:pt x="2602" y="1015"/>
                  <a:pt x="2135" y="714"/>
                </a:cubicBezTo>
                <a:cubicBezTo>
                  <a:pt x="1702" y="414"/>
                  <a:pt x="1201" y="214"/>
                  <a:pt x="667" y="81"/>
                </a:cubicBezTo>
                <a:cubicBezTo>
                  <a:pt x="521" y="32"/>
                  <a:pt x="357" y="1"/>
                  <a:pt x="187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4" name="Google Shape;1856;p44">
            <a:extLst>
              <a:ext uri="{FF2B5EF4-FFF2-40B4-BE49-F238E27FC236}">
                <a16:creationId xmlns:a16="http://schemas.microsoft.com/office/drawing/2014/main" id="{949B1D08-D40E-4251-8674-327CE036AF80}"/>
              </a:ext>
            </a:extLst>
          </p:cNvPr>
          <p:cNvSpPr/>
          <p:nvPr/>
        </p:nvSpPr>
        <p:spPr>
          <a:xfrm>
            <a:off x="7742318" y="1542109"/>
            <a:ext cx="293876" cy="490477"/>
          </a:xfrm>
          <a:custGeom>
            <a:avLst/>
            <a:gdLst/>
            <a:ahLst/>
            <a:cxnLst/>
            <a:rect l="l" t="t" r="r" b="b"/>
            <a:pathLst>
              <a:path w="15613" h="26058" extrusionOk="0">
                <a:moveTo>
                  <a:pt x="9908" y="0"/>
                </a:moveTo>
                <a:lnTo>
                  <a:pt x="5572" y="14310"/>
                </a:lnTo>
                <a:lnTo>
                  <a:pt x="5538" y="14310"/>
                </a:lnTo>
                <a:cubicBezTo>
                  <a:pt x="5538" y="14310"/>
                  <a:pt x="2336" y="15078"/>
                  <a:pt x="1" y="16645"/>
                </a:cubicBezTo>
                <a:lnTo>
                  <a:pt x="2503" y="23417"/>
                </a:lnTo>
                <a:cubicBezTo>
                  <a:pt x="3106" y="25034"/>
                  <a:pt x="4600" y="26057"/>
                  <a:pt x="6151" y="26057"/>
                </a:cubicBezTo>
                <a:cubicBezTo>
                  <a:pt x="6743" y="26057"/>
                  <a:pt x="7344" y="25908"/>
                  <a:pt x="7907" y="25585"/>
                </a:cubicBezTo>
                <a:cubicBezTo>
                  <a:pt x="11042" y="23784"/>
                  <a:pt x="12176" y="18547"/>
                  <a:pt x="12176" y="18547"/>
                </a:cubicBezTo>
                <a:lnTo>
                  <a:pt x="15612" y="3603"/>
                </a:lnTo>
                <a:lnTo>
                  <a:pt x="9908" y="0"/>
                </a:lnTo>
                <a:close/>
              </a:path>
            </a:pathLst>
          </a:custGeom>
          <a:solidFill>
            <a:srgbClr val="FBC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5" name="Google Shape;1857;p44">
            <a:extLst>
              <a:ext uri="{FF2B5EF4-FFF2-40B4-BE49-F238E27FC236}">
                <a16:creationId xmlns:a16="http://schemas.microsoft.com/office/drawing/2014/main" id="{D4D35882-BCEE-4F1C-A7CF-5E1A35A5764C}"/>
              </a:ext>
            </a:extLst>
          </p:cNvPr>
          <p:cNvSpPr/>
          <p:nvPr/>
        </p:nvSpPr>
        <p:spPr>
          <a:xfrm>
            <a:off x="7906827" y="1338280"/>
            <a:ext cx="188376" cy="271646"/>
          </a:xfrm>
          <a:custGeom>
            <a:avLst/>
            <a:gdLst/>
            <a:ahLst/>
            <a:cxnLst/>
            <a:rect l="l" t="t" r="r" b="b"/>
            <a:pathLst>
              <a:path w="10008" h="14432" extrusionOk="0">
                <a:moveTo>
                  <a:pt x="578" y="0"/>
                </a:moveTo>
                <a:cubicBezTo>
                  <a:pt x="446" y="0"/>
                  <a:pt x="312" y="42"/>
                  <a:pt x="201" y="121"/>
                </a:cubicBezTo>
                <a:cubicBezTo>
                  <a:pt x="0" y="288"/>
                  <a:pt x="34" y="655"/>
                  <a:pt x="101" y="922"/>
                </a:cubicBezTo>
                <a:lnTo>
                  <a:pt x="1368" y="5926"/>
                </a:lnTo>
                <a:lnTo>
                  <a:pt x="1135" y="10862"/>
                </a:lnTo>
                <a:lnTo>
                  <a:pt x="6839" y="14432"/>
                </a:lnTo>
                <a:cubicBezTo>
                  <a:pt x="6839" y="14432"/>
                  <a:pt x="8306" y="12997"/>
                  <a:pt x="8373" y="12764"/>
                </a:cubicBezTo>
                <a:cubicBezTo>
                  <a:pt x="8440" y="12530"/>
                  <a:pt x="8707" y="9962"/>
                  <a:pt x="8707" y="9962"/>
                </a:cubicBezTo>
                <a:cubicBezTo>
                  <a:pt x="8707" y="9962"/>
                  <a:pt x="9340" y="9595"/>
                  <a:pt x="9674" y="9428"/>
                </a:cubicBezTo>
                <a:cubicBezTo>
                  <a:pt x="10008" y="9228"/>
                  <a:pt x="9774" y="8427"/>
                  <a:pt x="9674" y="7927"/>
                </a:cubicBezTo>
                <a:cubicBezTo>
                  <a:pt x="9574" y="7393"/>
                  <a:pt x="8907" y="7193"/>
                  <a:pt x="8907" y="7193"/>
                </a:cubicBezTo>
                <a:cubicBezTo>
                  <a:pt x="8907" y="6759"/>
                  <a:pt x="8840" y="6292"/>
                  <a:pt x="8740" y="5859"/>
                </a:cubicBezTo>
                <a:cubicBezTo>
                  <a:pt x="8607" y="5659"/>
                  <a:pt x="7039" y="5625"/>
                  <a:pt x="7039" y="5625"/>
                </a:cubicBezTo>
                <a:cubicBezTo>
                  <a:pt x="7039" y="5292"/>
                  <a:pt x="7039" y="4992"/>
                  <a:pt x="7039" y="4691"/>
                </a:cubicBezTo>
                <a:cubicBezTo>
                  <a:pt x="7006" y="4594"/>
                  <a:pt x="6465" y="3288"/>
                  <a:pt x="6005" y="3288"/>
                </a:cubicBezTo>
                <a:cubicBezTo>
                  <a:pt x="5994" y="3288"/>
                  <a:pt x="5983" y="3289"/>
                  <a:pt x="5971" y="3290"/>
                </a:cubicBezTo>
                <a:cubicBezTo>
                  <a:pt x="5538" y="3390"/>
                  <a:pt x="3003" y="4891"/>
                  <a:pt x="3003" y="4891"/>
                </a:cubicBezTo>
                <a:cubicBezTo>
                  <a:pt x="3003" y="4891"/>
                  <a:pt x="1335" y="522"/>
                  <a:pt x="968" y="155"/>
                </a:cubicBezTo>
                <a:cubicBezTo>
                  <a:pt x="863" y="50"/>
                  <a:pt x="722" y="0"/>
                  <a:pt x="578" y="0"/>
                </a:cubicBezTo>
                <a:close/>
              </a:path>
            </a:pathLst>
          </a:custGeom>
          <a:solidFill>
            <a:srgbClr val="FFBE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6" name="Google Shape;1858;p44">
            <a:extLst>
              <a:ext uri="{FF2B5EF4-FFF2-40B4-BE49-F238E27FC236}">
                <a16:creationId xmlns:a16="http://schemas.microsoft.com/office/drawing/2014/main" id="{7034950B-32C4-4D40-A5D5-693F991765AA}"/>
              </a:ext>
            </a:extLst>
          </p:cNvPr>
          <p:cNvSpPr/>
          <p:nvPr/>
        </p:nvSpPr>
        <p:spPr>
          <a:xfrm>
            <a:off x="7828337" y="1337564"/>
            <a:ext cx="266244" cy="695529"/>
          </a:xfrm>
          <a:custGeom>
            <a:avLst/>
            <a:gdLst/>
            <a:ahLst/>
            <a:cxnLst/>
            <a:rect l="l" t="t" r="r" b="b"/>
            <a:pathLst>
              <a:path w="14145" h="36952" extrusionOk="0">
                <a:moveTo>
                  <a:pt x="1" y="36552"/>
                </a:moveTo>
                <a:cubicBezTo>
                  <a:pt x="28" y="36573"/>
                  <a:pt x="57" y="36592"/>
                  <a:pt x="87" y="36610"/>
                </a:cubicBezTo>
                <a:lnTo>
                  <a:pt x="87" y="36610"/>
                </a:lnTo>
                <a:lnTo>
                  <a:pt x="1" y="36552"/>
                </a:lnTo>
                <a:close/>
                <a:moveTo>
                  <a:pt x="87" y="36610"/>
                </a:moveTo>
                <a:lnTo>
                  <a:pt x="101" y="36619"/>
                </a:lnTo>
                <a:cubicBezTo>
                  <a:pt x="107" y="36622"/>
                  <a:pt x="113" y="36625"/>
                  <a:pt x="119" y="36628"/>
                </a:cubicBezTo>
                <a:lnTo>
                  <a:pt x="119" y="36628"/>
                </a:lnTo>
                <a:cubicBezTo>
                  <a:pt x="108" y="36622"/>
                  <a:pt x="98" y="36616"/>
                  <a:pt x="87" y="36610"/>
                </a:cubicBezTo>
                <a:close/>
                <a:moveTo>
                  <a:pt x="119" y="36628"/>
                </a:moveTo>
                <a:lnTo>
                  <a:pt x="119" y="36628"/>
                </a:lnTo>
                <a:cubicBezTo>
                  <a:pt x="168" y="36655"/>
                  <a:pt x="220" y="36678"/>
                  <a:pt x="274" y="36698"/>
                </a:cubicBezTo>
                <a:lnTo>
                  <a:pt x="274" y="36698"/>
                </a:lnTo>
                <a:cubicBezTo>
                  <a:pt x="224" y="36676"/>
                  <a:pt x="174" y="36655"/>
                  <a:pt x="119" y="36628"/>
                </a:cubicBezTo>
                <a:close/>
                <a:moveTo>
                  <a:pt x="4680" y="1"/>
                </a:moveTo>
                <a:cubicBezTo>
                  <a:pt x="4608" y="1"/>
                  <a:pt x="4537" y="9"/>
                  <a:pt x="4471" y="26"/>
                </a:cubicBezTo>
                <a:cubicBezTo>
                  <a:pt x="4337" y="93"/>
                  <a:pt x="4204" y="193"/>
                  <a:pt x="4137" y="326"/>
                </a:cubicBezTo>
                <a:cubicBezTo>
                  <a:pt x="4070" y="426"/>
                  <a:pt x="4037" y="593"/>
                  <a:pt x="4037" y="726"/>
                </a:cubicBezTo>
                <a:cubicBezTo>
                  <a:pt x="4070" y="860"/>
                  <a:pt x="4104" y="993"/>
                  <a:pt x="4137" y="1093"/>
                </a:cubicBezTo>
                <a:cubicBezTo>
                  <a:pt x="4204" y="1360"/>
                  <a:pt x="4271" y="1594"/>
                  <a:pt x="4337" y="1827"/>
                </a:cubicBezTo>
                <a:lnTo>
                  <a:pt x="4704" y="3228"/>
                </a:lnTo>
                <a:cubicBezTo>
                  <a:pt x="4937" y="4160"/>
                  <a:pt x="5170" y="5092"/>
                  <a:pt x="5436" y="5991"/>
                </a:cubicBezTo>
                <a:lnTo>
                  <a:pt x="5436" y="5991"/>
                </a:lnTo>
                <a:cubicBezTo>
                  <a:pt x="5337" y="7683"/>
                  <a:pt x="5271" y="9341"/>
                  <a:pt x="5205" y="10867"/>
                </a:cubicBezTo>
                <a:cubicBezTo>
                  <a:pt x="3670" y="16004"/>
                  <a:pt x="2369" y="20274"/>
                  <a:pt x="1469" y="23276"/>
                </a:cubicBezTo>
                <a:cubicBezTo>
                  <a:pt x="1035" y="24744"/>
                  <a:pt x="701" y="25911"/>
                  <a:pt x="468" y="26712"/>
                </a:cubicBezTo>
                <a:lnTo>
                  <a:pt x="201" y="27646"/>
                </a:lnTo>
                <a:cubicBezTo>
                  <a:pt x="134" y="27846"/>
                  <a:pt x="101" y="27946"/>
                  <a:pt x="101" y="27946"/>
                </a:cubicBezTo>
                <a:cubicBezTo>
                  <a:pt x="134" y="27846"/>
                  <a:pt x="201" y="27746"/>
                  <a:pt x="234" y="27646"/>
                </a:cubicBezTo>
                <a:cubicBezTo>
                  <a:pt x="301" y="27412"/>
                  <a:pt x="368" y="27112"/>
                  <a:pt x="501" y="26745"/>
                </a:cubicBezTo>
                <a:lnTo>
                  <a:pt x="1569" y="23309"/>
                </a:lnTo>
                <a:lnTo>
                  <a:pt x="5371" y="10934"/>
                </a:lnTo>
                <a:cubicBezTo>
                  <a:pt x="5438" y="9366"/>
                  <a:pt x="5538" y="7731"/>
                  <a:pt x="5605" y="6030"/>
                </a:cubicBezTo>
                <a:lnTo>
                  <a:pt x="5605" y="5997"/>
                </a:lnTo>
                <a:cubicBezTo>
                  <a:pt x="5371" y="5096"/>
                  <a:pt x="5138" y="4162"/>
                  <a:pt x="4904" y="3228"/>
                </a:cubicBezTo>
                <a:cubicBezTo>
                  <a:pt x="4771" y="2761"/>
                  <a:pt x="4637" y="2294"/>
                  <a:pt x="4537" y="1827"/>
                </a:cubicBezTo>
                <a:cubicBezTo>
                  <a:pt x="4471" y="1594"/>
                  <a:pt x="4404" y="1327"/>
                  <a:pt x="4337" y="1093"/>
                </a:cubicBezTo>
                <a:cubicBezTo>
                  <a:pt x="4304" y="993"/>
                  <a:pt x="4271" y="860"/>
                  <a:pt x="4237" y="760"/>
                </a:cubicBezTo>
                <a:cubicBezTo>
                  <a:pt x="4237" y="660"/>
                  <a:pt x="4271" y="560"/>
                  <a:pt x="4304" y="460"/>
                </a:cubicBezTo>
                <a:cubicBezTo>
                  <a:pt x="4404" y="310"/>
                  <a:pt x="4542" y="234"/>
                  <a:pt x="4689" y="234"/>
                </a:cubicBezTo>
                <a:cubicBezTo>
                  <a:pt x="4738" y="234"/>
                  <a:pt x="4788" y="243"/>
                  <a:pt x="4838" y="259"/>
                </a:cubicBezTo>
                <a:cubicBezTo>
                  <a:pt x="5071" y="293"/>
                  <a:pt x="5238" y="460"/>
                  <a:pt x="5305" y="660"/>
                </a:cubicBezTo>
                <a:cubicBezTo>
                  <a:pt x="5505" y="1160"/>
                  <a:pt x="5705" y="1627"/>
                  <a:pt x="5872" y="2094"/>
                </a:cubicBezTo>
                <a:cubicBezTo>
                  <a:pt x="6272" y="3061"/>
                  <a:pt x="6672" y="4029"/>
                  <a:pt x="7039" y="5030"/>
                </a:cubicBezTo>
                <a:lnTo>
                  <a:pt x="7106" y="5130"/>
                </a:lnTo>
                <a:lnTo>
                  <a:pt x="7206" y="5063"/>
                </a:lnTo>
                <a:cubicBezTo>
                  <a:pt x="7940" y="4629"/>
                  <a:pt x="8707" y="4196"/>
                  <a:pt x="9474" y="3795"/>
                </a:cubicBezTo>
                <a:cubicBezTo>
                  <a:pt x="9674" y="3695"/>
                  <a:pt x="9875" y="3595"/>
                  <a:pt x="10075" y="3528"/>
                </a:cubicBezTo>
                <a:cubicBezTo>
                  <a:pt x="10103" y="3500"/>
                  <a:pt x="10137" y="3490"/>
                  <a:pt x="10170" y="3490"/>
                </a:cubicBezTo>
                <a:cubicBezTo>
                  <a:pt x="10214" y="3490"/>
                  <a:pt x="10256" y="3509"/>
                  <a:pt x="10275" y="3528"/>
                </a:cubicBezTo>
                <a:cubicBezTo>
                  <a:pt x="10375" y="3595"/>
                  <a:pt x="10442" y="3662"/>
                  <a:pt x="10508" y="3762"/>
                </a:cubicBezTo>
                <a:cubicBezTo>
                  <a:pt x="10642" y="3929"/>
                  <a:pt x="10742" y="4096"/>
                  <a:pt x="10842" y="4296"/>
                </a:cubicBezTo>
                <a:cubicBezTo>
                  <a:pt x="10909" y="4396"/>
                  <a:pt x="10942" y="4496"/>
                  <a:pt x="10975" y="4596"/>
                </a:cubicBezTo>
                <a:cubicBezTo>
                  <a:pt x="11042" y="4696"/>
                  <a:pt x="11075" y="4763"/>
                  <a:pt x="11075" y="4863"/>
                </a:cubicBezTo>
                <a:lnTo>
                  <a:pt x="11075" y="5830"/>
                </a:lnTo>
                <a:lnTo>
                  <a:pt x="11209" y="5830"/>
                </a:lnTo>
                <a:cubicBezTo>
                  <a:pt x="11709" y="5830"/>
                  <a:pt x="12210" y="5863"/>
                  <a:pt x="12710" y="5997"/>
                </a:cubicBezTo>
                <a:lnTo>
                  <a:pt x="12777" y="6030"/>
                </a:lnTo>
                <a:lnTo>
                  <a:pt x="12810" y="6030"/>
                </a:lnTo>
                <a:cubicBezTo>
                  <a:pt x="12843" y="6097"/>
                  <a:pt x="12843" y="6130"/>
                  <a:pt x="12877" y="6197"/>
                </a:cubicBezTo>
                <a:cubicBezTo>
                  <a:pt x="12877" y="6330"/>
                  <a:pt x="12910" y="6431"/>
                  <a:pt x="12910" y="6564"/>
                </a:cubicBezTo>
                <a:cubicBezTo>
                  <a:pt x="12943" y="6797"/>
                  <a:pt x="12977" y="7064"/>
                  <a:pt x="12977" y="7298"/>
                </a:cubicBezTo>
                <a:lnTo>
                  <a:pt x="12977" y="7365"/>
                </a:lnTo>
                <a:lnTo>
                  <a:pt x="13043" y="7398"/>
                </a:lnTo>
                <a:cubicBezTo>
                  <a:pt x="13310" y="7498"/>
                  <a:pt x="13577" y="7665"/>
                  <a:pt x="13711" y="7932"/>
                </a:cubicBezTo>
                <a:cubicBezTo>
                  <a:pt x="13777" y="8232"/>
                  <a:pt x="13844" y="8532"/>
                  <a:pt x="13911" y="8832"/>
                </a:cubicBezTo>
                <a:cubicBezTo>
                  <a:pt x="13911" y="8966"/>
                  <a:pt x="13911" y="9132"/>
                  <a:pt x="13911" y="9266"/>
                </a:cubicBezTo>
                <a:cubicBezTo>
                  <a:pt x="13877" y="9299"/>
                  <a:pt x="13844" y="9366"/>
                  <a:pt x="13811" y="9399"/>
                </a:cubicBezTo>
                <a:cubicBezTo>
                  <a:pt x="13777" y="9433"/>
                  <a:pt x="13677" y="9466"/>
                  <a:pt x="13644" y="9499"/>
                </a:cubicBezTo>
                <a:lnTo>
                  <a:pt x="12843" y="9966"/>
                </a:lnTo>
                <a:lnTo>
                  <a:pt x="12777" y="9966"/>
                </a:lnTo>
                <a:lnTo>
                  <a:pt x="12777" y="10033"/>
                </a:lnTo>
                <a:cubicBezTo>
                  <a:pt x="12710" y="10900"/>
                  <a:pt x="12610" y="11768"/>
                  <a:pt x="12510" y="12602"/>
                </a:cubicBezTo>
                <a:cubicBezTo>
                  <a:pt x="12476" y="12702"/>
                  <a:pt x="12443" y="12802"/>
                  <a:pt x="12376" y="12868"/>
                </a:cubicBezTo>
                <a:cubicBezTo>
                  <a:pt x="12343" y="12935"/>
                  <a:pt x="12276" y="13035"/>
                  <a:pt x="12210" y="13102"/>
                </a:cubicBezTo>
                <a:cubicBezTo>
                  <a:pt x="12076" y="13269"/>
                  <a:pt x="11909" y="13402"/>
                  <a:pt x="11776" y="13569"/>
                </a:cubicBezTo>
                <a:cubicBezTo>
                  <a:pt x="11509" y="13869"/>
                  <a:pt x="11209" y="14136"/>
                  <a:pt x="10909" y="14436"/>
                </a:cubicBezTo>
                <a:lnTo>
                  <a:pt x="10909" y="14470"/>
                </a:lnTo>
                <a:cubicBezTo>
                  <a:pt x="10008" y="18339"/>
                  <a:pt x="9174" y="21942"/>
                  <a:pt x="8407" y="25144"/>
                </a:cubicBezTo>
                <a:cubicBezTo>
                  <a:pt x="8040" y="26745"/>
                  <a:pt x="7673" y="28280"/>
                  <a:pt x="7373" y="29681"/>
                </a:cubicBezTo>
                <a:cubicBezTo>
                  <a:pt x="7239" y="30348"/>
                  <a:pt x="7039" y="31015"/>
                  <a:pt x="6839" y="31682"/>
                </a:cubicBezTo>
                <a:cubicBezTo>
                  <a:pt x="6606" y="32249"/>
                  <a:pt x="6372" y="32849"/>
                  <a:pt x="6038" y="33383"/>
                </a:cubicBezTo>
                <a:cubicBezTo>
                  <a:pt x="5538" y="34317"/>
                  <a:pt x="4871" y="35184"/>
                  <a:pt x="4070" y="35885"/>
                </a:cubicBezTo>
                <a:cubicBezTo>
                  <a:pt x="3470" y="36419"/>
                  <a:pt x="2736" y="36752"/>
                  <a:pt x="1936" y="36886"/>
                </a:cubicBezTo>
                <a:cubicBezTo>
                  <a:pt x="1777" y="36907"/>
                  <a:pt x="1619" y="36918"/>
                  <a:pt x="1461" y="36918"/>
                </a:cubicBezTo>
                <a:cubicBezTo>
                  <a:pt x="1122" y="36918"/>
                  <a:pt x="787" y="36866"/>
                  <a:pt x="468" y="36752"/>
                </a:cubicBezTo>
                <a:cubicBezTo>
                  <a:pt x="402" y="36739"/>
                  <a:pt x="337" y="36721"/>
                  <a:pt x="274" y="36698"/>
                </a:cubicBezTo>
                <a:lnTo>
                  <a:pt x="274" y="36698"/>
                </a:lnTo>
                <a:cubicBezTo>
                  <a:pt x="336" y="36724"/>
                  <a:pt x="397" y="36750"/>
                  <a:pt x="468" y="36786"/>
                </a:cubicBezTo>
                <a:cubicBezTo>
                  <a:pt x="787" y="36900"/>
                  <a:pt x="1137" y="36951"/>
                  <a:pt x="1487" y="36951"/>
                </a:cubicBezTo>
                <a:cubicBezTo>
                  <a:pt x="1649" y="36951"/>
                  <a:pt x="1810" y="36940"/>
                  <a:pt x="1969" y="36919"/>
                </a:cubicBezTo>
                <a:cubicBezTo>
                  <a:pt x="2769" y="36819"/>
                  <a:pt x="3537" y="36485"/>
                  <a:pt x="4170" y="35952"/>
                </a:cubicBezTo>
                <a:cubicBezTo>
                  <a:pt x="4971" y="35218"/>
                  <a:pt x="5672" y="34351"/>
                  <a:pt x="6205" y="33417"/>
                </a:cubicBezTo>
                <a:cubicBezTo>
                  <a:pt x="6505" y="32849"/>
                  <a:pt x="6772" y="32282"/>
                  <a:pt x="6972" y="31682"/>
                </a:cubicBezTo>
                <a:cubicBezTo>
                  <a:pt x="7206" y="31015"/>
                  <a:pt x="7406" y="30348"/>
                  <a:pt x="7540" y="29647"/>
                </a:cubicBezTo>
                <a:cubicBezTo>
                  <a:pt x="7873" y="28246"/>
                  <a:pt x="8240" y="26745"/>
                  <a:pt x="8607" y="25144"/>
                </a:cubicBezTo>
                <a:cubicBezTo>
                  <a:pt x="9374" y="21943"/>
                  <a:pt x="10241" y="18342"/>
                  <a:pt x="11141" y="14474"/>
                </a:cubicBezTo>
                <a:lnTo>
                  <a:pt x="11141" y="14474"/>
                </a:lnTo>
                <a:cubicBezTo>
                  <a:pt x="11430" y="14215"/>
                  <a:pt x="11719" y="13925"/>
                  <a:pt x="11976" y="13636"/>
                </a:cubicBezTo>
                <a:lnTo>
                  <a:pt x="12410" y="13169"/>
                </a:lnTo>
                <a:cubicBezTo>
                  <a:pt x="12476" y="13102"/>
                  <a:pt x="12543" y="13002"/>
                  <a:pt x="12610" y="12935"/>
                </a:cubicBezTo>
                <a:cubicBezTo>
                  <a:pt x="12643" y="12868"/>
                  <a:pt x="12677" y="12802"/>
                  <a:pt x="12677" y="12735"/>
                </a:cubicBezTo>
                <a:lnTo>
                  <a:pt x="12710" y="12568"/>
                </a:lnTo>
                <a:cubicBezTo>
                  <a:pt x="12807" y="11756"/>
                  <a:pt x="12905" y="10913"/>
                  <a:pt x="13002" y="10068"/>
                </a:cubicBezTo>
                <a:lnTo>
                  <a:pt x="13002" y="10068"/>
                </a:lnTo>
                <a:lnTo>
                  <a:pt x="13744" y="9666"/>
                </a:lnTo>
                <a:cubicBezTo>
                  <a:pt x="13811" y="9633"/>
                  <a:pt x="13877" y="9599"/>
                  <a:pt x="13944" y="9533"/>
                </a:cubicBezTo>
                <a:cubicBezTo>
                  <a:pt x="14044" y="9466"/>
                  <a:pt x="14078" y="9399"/>
                  <a:pt x="14111" y="9299"/>
                </a:cubicBezTo>
                <a:cubicBezTo>
                  <a:pt x="14144" y="9099"/>
                  <a:pt x="14144" y="8932"/>
                  <a:pt x="14111" y="8766"/>
                </a:cubicBezTo>
                <a:cubicBezTo>
                  <a:pt x="14078" y="8465"/>
                  <a:pt x="14011" y="8132"/>
                  <a:pt x="13911" y="7798"/>
                </a:cubicBezTo>
                <a:cubicBezTo>
                  <a:pt x="13755" y="7518"/>
                  <a:pt x="13483" y="7296"/>
                  <a:pt x="13176" y="7186"/>
                </a:cubicBezTo>
                <a:lnTo>
                  <a:pt x="13176" y="7186"/>
                </a:lnTo>
                <a:cubicBezTo>
                  <a:pt x="13171" y="6951"/>
                  <a:pt x="13144" y="6738"/>
                  <a:pt x="13144" y="6497"/>
                </a:cubicBezTo>
                <a:cubicBezTo>
                  <a:pt x="13110" y="6364"/>
                  <a:pt x="13110" y="6230"/>
                  <a:pt x="13077" y="6097"/>
                </a:cubicBezTo>
                <a:cubicBezTo>
                  <a:pt x="13043" y="6030"/>
                  <a:pt x="13043" y="5964"/>
                  <a:pt x="13010" y="5897"/>
                </a:cubicBezTo>
                <a:cubicBezTo>
                  <a:pt x="12977" y="5863"/>
                  <a:pt x="12943" y="5797"/>
                  <a:pt x="12910" y="5797"/>
                </a:cubicBezTo>
                <a:lnTo>
                  <a:pt x="12777" y="5730"/>
                </a:lnTo>
                <a:cubicBezTo>
                  <a:pt x="12308" y="5636"/>
                  <a:pt x="11809" y="5572"/>
                  <a:pt x="11309" y="5564"/>
                </a:cubicBezTo>
                <a:lnTo>
                  <a:pt x="11309" y="5564"/>
                </a:lnTo>
                <a:lnTo>
                  <a:pt x="11309" y="4829"/>
                </a:lnTo>
                <a:cubicBezTo>
                  <a:pt x="11276" y="4729"/>
                  <a:pt x="11242" y="4596"/>
                  <a:pt x="11175" y="4496"/>
                </a:cubicBezTo>
                <a:cubicBezTo>
                  <a:pt x="11142" y="4396"/>
                  <a:pt x="11075" y="4296"/>
                  <a:pt x="11042" y="4162"/>
                </a:cubicBezTo>
                <a:cubicBezTo>
                  <a:pt x="10942" y="3962"/>
                  <a:pt x="10809" y="3762"/>
                  <a:pt x="10675" y="3595"/>
                </a:cubicBezTo>
                <a:cubicBezTo>
                  <a:pt x="10608" y="3495"/>
                  <a:pt x="10508" y="3395"/>
                  <a:pt x="10408" y="3328"/>
                </a:cubicBezTo>
                <a:cubicBezTo>
                  <a:pt x="10342" y="3295"/>
                  <a:pt x="10275" y="3262"/>
                  <a:pt x="10208" y="3262"/>
                </a:cubicBezTo>
                <a:cubicBezTo>
                  <a:pt x="10141" y="3262"/>
                  <a:pt x="10075" y="3262"/>
                  <a:pt x="10008" y="3295"/>
                </a:cubicBezTo>
                <a:cubicBezTo>
                  <a:pt x="9774" y="3362"/>
                  <a:pt x="9574" y="3462"/>
                  <a:pt x="9374" y="3562"/>
                </a:cubicBezTo>
                <a:cubicBezTo>
                  <a:pt x="8637" y="3978"/>
                  <a:pt x="7900" y="4395"/>
                  <a:pt x="7192" y="4812"/>
                </a:cubicBezTo>
                <a:lnTo>
                  <a:pt x="7192" y="4812"/>
                </a:lnTo>
                <a:cubicBezTo>
                  <a:pt x="6810" y="3853"/>
                  <a:pt x="6456" y="2923"/>
                  <a:pt x="6072" y="1994"/>
                </a:cubicBezTo>
                <a:lnTo>
                  <a:pt x="5505" y="560"/>
                </a:lnTo>
                <a:cubicBezTo>
                  <a:pt x="5471" y="426"/>
                  <a:pt x="5371" y="293"/>
                  <a:pt x="5271" y="226"/>
                </a:cubicBezTo>
                <a:cubicBezTo>
                  <a:pt x="5121" y="76"/>
                  <a:pt x="4896" y="1"/>
                  <a:pt x="4680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7" name="Google Shape;1859;p44">
            <a:extLst>
              <a:ext uri="{FF2B5EF4-FFF2-40B4-BE49-F238E27FC236}">
                <a16:creationId xmlns:a16="http://schemas.microsoft.com/office/drawing/2014/main" id="{128F0CCC-4C3F-474A-B5E8-F8C3BD7F9B17}"/>
              </a:ext>
            </a:extLst>
          </p:cNvPr>
          <p:cNvSpPr/>
          <p:nvPr/>
        </p:nvSpPr>
        <p:spPr>
          <a:xfrm>
            <a:off x="7997871" y="1441860"/>
            <a:ext cx="41447" cy="16846"/>
          </a:xfrm>
          <a:custGeom>
            <a:avLst/>
            <a:gdLst/>
            <a:ahLst/>
            <a:cxnLst/>
            <a:rect l="l" t="t" r="r" b="b"/>
            <a:pathLst>
              <a:path w="2202" h="895" extrusionOk="0">
                <a:moveTo>
                  <a:pt x="1462" y="0"/>
                </a:moveTo>
                <a:cubicBezTo>
                  <a:pt x="1286" y="0"/>
                  <a:pt x="1110" y="17"/>
                  <a:pt x="934" y="56"/>
                </a:cubicBezTo>
                <a:cubicBezTo>
                  <a:pt x="634" y="122"/>
                  <a:pt x="367" y="289"/>
                  <a:pt x="167" y="556"/>
                </a:cubicBezTo>
                <a:cubicBezTo>
                  <a:pt x="34" y="756"/>
                  <a:pt x="0" y="890"/>
                  <a:pt x="34" y="890"/>
                </a:cubicBezTo>
                <a:cubicBezTo>
                  <a:pt x="37" y="893"/>
                  <a:pt x="41" y="895"/>
                  <a:pt x="45" y="895"/>
                </a:cubicBezTo>
                <a:cubicBezTo>
                  <a:pt x="82" y="895"/>
                  <a:pt x="151" y="775"/>
                  <a:pt x="300" y="656"/>
                </a:cubicBezTo>
                <a:cubicBezTo>
                  <a:pt x="501" y="456"/>
                  <a:pt x="734" y="356"/>
                  <a:pt x="1001" y="289"/>
                </a:cubicBezTo>
                <a:cubicBezTo>
                  <a:pt x="1268" y="222"/>
                  <a:pt x="1535" y="189"/>
                  <a:pt x="1835" y="156"/>
                </a:cubicBezTo>
                <a:cubicBezTo>
                  <a:pt x="2068" y="156"/>
                  <a:pt x="2202" y="156"/>
                  <a:pt x="2202" y="122"/>
                </a:cubicBezTo>
                <a:cubicBezTo>
                  <a:pt x="2202" y="89"/>
                  <a:pt x="2068" y="56"/>
                  <a:pt x="1835" y="22"/>
                </a:cubicBezTo>
                <a:cubicBezTo>
                  <a:pt x="1711" y="8"/>
                  <a:pt x="1586" y="0"/>
                  <a:pt x="1462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8" name="Google Shape;1860;p44">
            <a:extLst>
              <a:ext uri="{FF2B5EF4-FFF2-40B4-BE49-F238E27FC236}">
                <a16:creationId xmlns:a16="http://schemas.microsoft.com/office/drawing/2014/main" id="{3D9DE3DD-DDE7-4588-A174-CD37B3981915}"/>
              </a:ext>
            </a:extLst>
          </p:cNvPr>
          <p:cNvSpPr/>
          <p:nvPr/>
        </p:nvSpPr>
        <p:spPr>
          <a:xfrm>
            <a:off x="8015451" y="1435366"/>
            <a:ext cx="5666" cy="9562"/>
          </a:xfrm>
          <a:custGeom>
            <a:avLst/>
            <a:gdLst/>
            <a:ahLst/>
            <a:cxnLst/>
            <a:rect l="l" t="t" r="r" b="b"/>
            <a:pathLst>
              <a:path w="301" h="508" extrusionOk="0">
                <a:moveTo>
                  <a:pt x="234" y="0"/>
                </a:moveTo>
                <a:cubicBezTo>
                  <a:pt x="200" y="0"/>
                  <a:pt x="100" y="100"/>
                  <a:pt x="67" y="234"/>
                </a:cubicBezTo>
                <a:cubicBezTo>
                  <a:pt x="0" y="367"/>
                  <a:pt x="0" y="501"/>
                  <a:pt x="67" y="501"/>
                </a:cubicBezTo>
                <a:cubicBezTo>
                  <a:pt x="71" y="505"/>
                  <a:pt x="77" y="507"/>
                  <a:pt x="83" y="507"/>
                </a:cubicBezTo>
                <a:cubicBezTo>
                  <a:pt x="126" y="507"/>
                  <a:pt x="205" y="416"/>
                  <a:pt x="234" y="301"/>
                </a:cubicBezTo>
                <a:cubicBezTo>
                  <a:pt x="300" y="167"/>
                  <a:pt x="300" y="34"/>
                  <a:pt x="234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9" name="Google Shape;1861;p44">
            <a:extLst>
              <a:ext uri="{FF2B5EF4-FFF2-40B4-BE49-F238E27FC236}">
                <a16:creationId xmlns:a16="http://schemas.microsoft.com/office/drawing/2014/main" id="{D19F76CC-9FDE-47F7-9120-8CAF50B0A965}"/>
              </a:ext>
            </a:extLst>
          </p:cNvPr>
          <p:cNvSpPr/>
          <p:nvPr/>
        </p:nvSpPr>
        <p:spPr>
          <a:xfrm>
            <a:off x="8035064" y="1471750"/>
            <a:ext cx="40675" cy="17072"/>
          </a:xfrm>
          <a:custGeom>
            <a:avLst/>
            <a:gdLst/>
            <a:ahLst/>
            <a:cxnLst/>
            <a:rect l="l" t="t" r="r" b="b"/>
            <a:pathLst>
              <a:path w="2161" h="907" extrusionOk="0">
                <a:moveTo>
                  <a:pt x="1352" y="1"/>
                </a:moveTo>
                <a:cubicBezTo>
                  <a:pt x="1200" y="1"/>
                  <a:pt x="1047" y="12"/>
                  <a:pt x="893" y="35"/>
                </a:cubicBezTo>
                <a:cubicBezTo>
                  <a:pt x="726" y="69"/>
                  <a:pt x="559" y="102"/>
                  <a:pt x="393" y="202"/>
                </a:cubicBezTo>
                <a:cubicBezTo>
                  <a:pt x="259" y="269"/>
                  <a:pt x="159" y="369"/>
                  <a:pt x="92" y="536"/>
                </a:cubicBezTo>
                <a:cubicBezTo>
                  <a:pt x="1" y="749"/>
                  <a:pt x="77" y="907"/>
                  <a:pt x="116" y="907"/>
                </a:cubicBezTo>
                <a:cubicBezTo>
                  <a:pt x="120" y="907"/>
                  <a:pt x="123" y="906"/>
                  <a:pt x="126" y="903"/>
                </a:cubicBezTo>
                <a:cubicBezTo>
                  <a:pt x="159" y="903"/>
                  <a:pt x="126" y="769"/>
                  <a:pt x="226" y="602"/>
                </a:cubicBezTo>
                <a:cubicBezTo>
                  <a:pt x="376" y="393"/>
                  <a:pt x="606" y="264"/>
                  <a:pt x="845" y="264"/>
                </a:cubicBezTo>
                <a:cubicBezTo>
                  <a:pt x="872" y="264"/>
                  <a:pt x="899" y="266"/>
                  <a:pt x="926" y="269"/>
                </a:cubicBezTo>
                <a:cubicBezTo>
                  <a:pt x="1327" y="269"/>
                  <a:pt x="1760" y="202"/>
                  <a:pt x="2161" y="102"/>
                </a:cubicBezTo>
                <a:cubicBezTo>
                  <a:pt x="1902" y="38"/>
                  <a:pt x="1630" y="1"/>
                  <a:pt x="1352" y="1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0" name="Google Shape;1862;p44">
            <a:extLst>
              <a:ext uri="{FF2B5EF4-FFF2-40B4-BE49-F238E27FC236}">
                <a16:creationId xmlns:a16="http://schemas.microsoft.com/office/drawing/2014/main" id="{229B89C3-1E41-4650-8363-CBD94E4C32F0}"/>
              </a:ext>
            </a:extLst>
          </p:cNvPr>
          <p:cNvSpPr/>
          <p:nvPr/>
        </p:nvSpPr>
        <p:spPr>
          <a:xfrm>
            <a:off x="8067552" y="1501923"/>
            <a:ext cx="5044" cy="25749"/>
          </a:xfrm>
          <a:custGeom>
            <a:avLst/>
            <a:gdLst/>
            <a:ahLst/>
            <a:cxnLst/>
            <a:rect l="l" t="t" r="r" b="b"/>
            <a:pathLst>
              <a:path w="268" h="1368" extrusionOk="0">
                <a:moveTo>
                  <a:pt x="168" y="0"/>
                </a:moveTo>
                <a:cubicBezTo>
                  <a:pt x="101" y="0"/>
                  <a:pt x="34" y="300"/>
                  <a:pt x="34" y="667"/>
                </a:cubicBezTo>
                <a:cubicBezTo>
                  <a:pt x="1" y="1034"/>
                  <a:pt x="34" y="1368"/>
                  <a:pt x="101" y="1368"/>
                </a:cubicBezTo>
                <a:cubicBezTo>
                  <a:pt x="168" y="1368"/>
                  <a:pt x="234" y="1068"/>
                  <a:pt x="234" y="667"/>
                </a:cubicBezTo>
                <a:cubicBezTo>
                  <a:pt x="268" y="300"/>
                  <a:pt x="234" y="0"/>
                  <a:pt x="168" y="0"/>
                </a:cubicBezTo>
                <a:close/>
              </a:path>
            </a:pathLst>
          </a:custGeom>
          <a:solidFill>
            <a:srgbClr val="EB99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1" name="Google Shape;1863;p44">
            <a:extLst>
              <a:ext uri="{FF2B5EF4-FFF2-40B4-BE49-F238E27FC236}">
                <a16:creationId xmlns:a16="http://schemas.microsoft.com/office/drawing/2014/main" id="{BA873839-C6E4-4921-BE24-C35C71941045}"/>
              </a:ext>
            </a:extLst>
          </p:cNvPr>
          <p:cNvSpPr/>
          <p:nvPr/>
        </p:nvSpPr>
        <p:spPr>
          <a:xfrm>
            <a:off x="8103352" y="1667975"/>
            <a:ext cx="57145" cy="44929"/>
          </a:xfrm>
          <a:custGeom>
            <a:avLst/>
            <a:gdLst/>
            <a:ahLst/>
            <a:cxnLst/>
            <a:rect l="l" t="t" r="r" b="b"/>
            <a:pathLst>
              <a:path w="3036" h="2387" extrusionOk="0">
                <a:moveTo>
                  <a:pt x="2043" y="0"/>
                </a:moveTo>
                <a:cubicBezTo>
                  <a:pt x="1902" y="0"/>
                  <a:pt x="1762" y="115"/>
                  <a:pt x="1735" y="251"/>
                </a:cubicBezTo>
                <a:lnTo>
                  <a:pt x="1435" y="1452"/>
                </a:lnTo>
                <a:lnTo>
                  <a:pt x="934" y="985"/>
                </a:lnTo>
                <a:cubicBezTo>
                  <a:pt x="901" y="919"/>
                  <a:pt x="834" y="885"/>
                  <a:pt x="801" y="885"/>
                </a:cubicBezTo>
                <a:cubicBezTo>
                  <a:pt x="775" y="881"/>
                  <a:pt x="750" y="879"/>
                  <a:pt x="725" y="879"/>
                </a:cubicBezTo>
                <a:cubicBezTo>
                  <a:pt x="559" y="879"/>
                  <a:pt x="425" y="973"/>
                  <a:pt x="367" y="1119"/>
                </a:cubicBezTo>
                <a:lnTo>
                  <a:pt x="0" y="2386"/>
                </a:lnTo>
                <a:lnTo>
                  <a:pt x="3036" y="1619"/>
                </a:lnTo>
                <a:lnTo>
                  <a:pt x="2369" y="185"/>
                </a:lnTo>
                <a:cubicBezTo>
                  <a:pt x="2335" y="85"/>
                  <a:pt x="2235" y="18"/>
                  <a:pt x="2135" y="18"/>
                </a:cubicBezTo>
                <a:cubicBezTo>
                  <a:pt x="2105" y="6"/>
                  <a:pt x="2074" y="0"/>
                  <a:pt x="204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2" name="Google Shape;1864;p44">
            <a:extLst>
              <a:ext uri="{FF2B5EF4-FFF2-40B4-BE49-F238E27FC236}">
                <a16:creationId xmlns:a16="http://schemas.microsoft.com/office/drawing/2014/main" id="{63507197-FE86-4097-84FF-74CE78A001D5}"/>
              </a:ext>
            </a:extLst>
          </p:cNvPr>
          <p:cNvSpPr/>
          <p:nvPr/>
        </p:nvSpPr>
        <p:spPr>
          <a:xfrm>
            <a:off x="8105235" y="1708481"/>
            <a:ext cx="55903" cy="14456"/>
          </a:xfrm>
          <a:custGeom>
            <a:avLst/>
            <a:gdLst/>
            <a:ahLst/>
            <a:cxnLst/>
            <a:rect l="l" t="t" r="r" b="b"/>
            <a:pathLst>
              <a:path w="2970" h="768" extrusionOk="0">
                <a:moveTo>
                  <a:pt x="2969" y="1"/>
                </a:moveTo>
                <a:cubicBezTo>
                  <a:pt x="1968" y="134"/>
                  <a:pt x="934" y="368"/>
                  <a:pt x="0" y="768"/>
                </a:cubicBezTo>
                <a:cubicBezTo>
                  <a:pt x="501" y="735"/>
                  <a:pt x="1001" y="635"/>
                  <a:pt x="1501" y="501"/>
                </a:cubicBezTo>
                <a:cubicBezTo>
                  <a:pt x="2035" y="401"/>
                  <a:pt x="2502" y="234"/>
                  <a:pt x="296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3" name="Google Shape;1865;p44">
            <a:extLst>
              <a:ext uri="{FF2B5EF4-FFF2-40B4-BE49-F238E27FC236}">
                <a16:creationId xmlns:a16="http://schemas.microsoft.com/office/drawing/2014/main" id="{A5468A96-0CD3-4186-AA56-A4197ABA3ABF}"/>
              </a:ext>
            </a:extLst>
          </p:cNvPr>
          <p:cNvSpPr/>
          <p:nvPr/>
        </p:nvSpPr>
        <p:spPr>
          <a:xfrm>
            <a:off x="7672637" y="1574747"/>
            <a:ext cx="33918" cy="290092"/>
          </a:xfrm>
          <a:custGeom>
            <a:avLst/>
            <a:gdLst/>
            <a:ahLst/>
            <a:cxnLst/>
            <a:rect l="l" t="t" r="r" b="b"/>
            <a:pathLst>
              <a:path w="1802" h="15412" extrusionOk="0">
                <a:moveTo>
                  <a:pt x="1168" y="1"/>
                </a:moveTo>
                <a:lnTo>
                  <a:pt x="1168" y="1"/>
                </a:lnTo>
                <a:cubicBezTo>
                  <a:pt x="1001" y="134"/>
                  <a:pt x="868" y="301"/>
                  <a:pt x="767" y="468"/>
                </a:cubicBezTo>
                <a:cubicBezTo>
                  <a:pt x="467" y="968"/>
                  <a:pt x="234" y="1502"/>
                  <a:pt x="167" y="2069"/>
                </a:cubicBezTo>
                <a:cubicBezTo>
                  <a:pt x="34" y="2903"/>
                  <a:pt x="0" y="3737"/>
                  <a:pt x="67" y="4571"/>
                </a:cubicBezTo>
                <a:cubicBezTo>
                  <a:pt x="100" y="5505"/>
                  <a:pt x="167" y="6572"/>
                  <a:pt x="300" y="7639"/>
                </a:cubicBezTo>
                <a:cubicBezTo>
                  <a:pt x="501" y="9507"/>
                  <a:pt x="801" y="11342"/>
                  <a:pt x="1201" y="13143"/>
                </a:cubicBezTo>
                <a:cubicBezTo>
                  <a:pt x="1368" y="13877"/>
                  <a:pt x="1501" y="14444"/>
                  <a:pt x="1601" y="14811"/>
                </a:cubicBezTo>
                <a:cubicBezTo>
                  <a:pt x="1668" y="14978"/>
                  <a:pt x="1701" y="15178"/>
                  <a:pt x="1735" y="15278"/>
                </a:cubicBezTo>
                <a:cubicBezTo>
                  <a:pt x="1768" y="15378"/>
                  <a:pt x="1802" y="15412"/>
                  <a:pt x="1802" y="15412"/>
                </a:cubicBezTo>
                <a:cubicBezTo>
                  <a:pt x="1802" y="15412"/>
                  <a:pt x="1768" y="15378"/>
                  <a:pt x="1768" y="15278"/>
                </a:cubicBezTo>
                <a:cubicBezTo>
                  <a:pt x="1735" y="15145"/>
                  <a:pt x="1701" y="14978"/>
                  <a:pt x="1635" y="14811"/>
                </a:cubicBezTo>
                <a:cubicBezTo>
                  <a:pt x="1568" y="14411"/>
                  <a:pt x="1435" y="13844"/>
                  <a:pt x="1268" y="13143"/>
                </a:cubicBezTo>
                <a:cubicBezTo>
                  <a:pt x="901" y="11342"/>
                  <a:pt x="601" y="9474"/>
                  <a:pt x="401" y="7639"/>
                </a:cubicBezTo>
                <a:cubicBezTo>
                  <a:pt x="267" y="6539"/>
                  <a:pt x="200" y="5505"/>
                  <a:pt x="167" y="4571"/>
                </a:cubicBezTo>
                <a:cubicBezTo>
                  <a:pt x="100" y="3737"/>
                  <a:pt x="100" y="2903"/>
                  <a:pt x="234" y="2069"/>
                </a:cubicBezTo>
                <a:cubicBezTo>
                  <a:pt x="300" y="1502"/>
                  <a:pt x="501" y="968"/>
                  <a:pt x="801" y="501"/>
                </a:cubicBezTo>
                <a:cubicBezTo>
                  <a:pt x="901" y="334"/>
                  <a:pt x="1034" y="167"/>
                  <a:pt x="116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4" name="Google Shape;1866;p44">
            <a:extLst>
              <a:ext uri="{FF2B5EF4-FFF2-40B4-BE49-F238E27FC236}">
                <a16:creationId xmlns:a16="http://schemas.microsoft.com/office/drawing/2014/main" id="{DC002B9A-1B17-4BAC-9F97-EE8C3524FFD7}"/>
              </a:ext>
            </a:extLst>
          </p:cNvPr>
          <p:cNvSpPr/>
          <p:nvPr/>
        </p:nvSpPr>
        <p:spPr>
          <a:xfrm>
            <a:off x="7694603" y="1468644"/>
            <a:ext cx="163266" cy="106121"/>
          </a:xfrm>
          <a:custGeom>
            <a:avLst/>
            <a:gdLst/>
            <a:ahLst/>
            <a:cxnLst/>
            <a:rect l="l" t="t" r="r" b="b"/>
            <a:pathLst>
              <a:path w="8674" h="5638" extrusionOk="0">
                <a:moveTo>
                  <a:pt x="8674" y="0"/>
                </a:moveTo>
                <a:lnTo>
                  <a:pt x="8407" y="100"/>
                </a:lnTo>
                <a:cubicBezTo>
                  <a:pt x="8140" y="200"/>
                  <a:pt x="7806" y="367"/>
                  <a:pt x="7373" y="601"/>
                </a:cubicBezTo>
                <a:cubicBezTo>
                  <a:pt x="6305" y="1168"/>
                  <a:pt x="5238" y="1835"/>
                  <a:pt x="4237" y="2535"/>
                </a:cubicBezTo>
                <a:cubicBezTo>
                  <a:pt x="3036" y="3369"/>
                  <a:pt x="1969" y="4137"/>
                  <a:pt x="1235" y="4704"/>
                </a:cubicBezTo>
                <a:lnTo>
                  <a:pt x="334" y="5371"/>
                </a:lnTo>
                <a:lnTo>
                  <a:pt x="67" y="5571"/>
                </a:lnTo>
                <a:cubicBezTo>
                  <a:pt x="67" y="5571"/>
                  <a:pt x="34" y="5604"/>
                  <a:pt x="1" y="5638"/>
                </a:cubicBezTo>
                <a:cubicBezTo>
                  <a:pt x="34" y="5604"/>
                  <a:pt x="67" y="5604"/>
                  <a:pt x="101" y="5571"/>
                </a:cubicBezTo>
                <a:lnTo>
                  <a:pt x="334" y="5404"/>
                </a:lnTo>
                <a:lnTo>
                  <a:pt x="1268" y="4737"/>
                </a:lnTo>
                <a:cubicBezTo>
                  <a:pt x="2036" y="4203"/>
                  <a:pt x="3070" y="3436"/>
                  <a:pt x="4270" y="2602"/>
                </a:cubicBezTo>
                <a:cubicBezTo>
                  <a:pt x="5305" y="1902"/>
                  <a:pt x="6339" y="1234"/>
                  <a:pt x="7406" y="667"/>
                </a:cubicBezTo>
                <a:cubicBezTo>
                  <a:pt x="7840" y="434"/>
                  <a:pt x="8173" y="267"/>
                  <a:pt x="8407" y="134"/>
                </a:cubicBezTo>
                <a:lnTo>
                  <a:pt x="867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5" name="Google Shape;1867;p44">
            <a:extLst>
              <a:ext uri="{FF2B5EF4-FFF2-40B4-BE49-F238E27FC236}">
                <a16:creationId xmlns:a16="http://schemas.microsoft.com/office/drawing/2014/main" id="{15683785-17E4-40DF-AB47-B9C448646D2D}"/>
              </a:ext>
            </a:extLst>
          </p:cNvPr>
          <p:cNvSpPr/>
          <p:nvPr/>
        </p:nvSpPr>
        <p:spPr>
          <a:xfrm>
            <a:off x="8090158" y="1455450"/>
            <a:ext cx="143804" cy="63432"/>
          </a:xfrm>
          <a:custGeom>
            <a:avLst/>
            <a:gdLst/>
            <a:ahLst/>
            <a:cxnLst/>
            <a:rect l="l" t="t" r="r" b="b"/>
            <a:pathLst>
              <a:path w="7640" h="3370" extrusionOk="0">
                <a:moveTo>
                  <a:pt x="1" y="1"/>
                </a:moveTo>
                <a:lnTo>
                  <a:pt x="234" y="67"/>
                </a:lnTo>
                <a:cubicBezTo>
                  <a:pt x="434" y="134"/>
                  <a:pt x="735" y="201"/>
                  <a:pt x="1135" y="301"/>
                </a:cubicBezTo>
                <a:cubicBezTo>
                  <a:pt x="2102" y="568"/>
                  <a:pt x="3036" y="901"/>
                  <a:pt x="3970" y="1268"/>
                </a:cubicBezTo>
                <a:cubicBezTo>
                  <a:pt x="4904" y="1602"/>
                  <a:pt x="5805" y="2069"/>
                  <a:pt x="6672" y="2603"/>
                </a:cubicBezTo>
                <a:cubicBezTo>
                  <a:pt x="6906" y="2769"/>
                  <a:pt x="7173" y="2970"/>
                  <a:pt x="7406" y="3170"/>
                </a:cubicBezTo>
                <a:lnTo>
                  <a:pt x="7573" y="3336"/>
                </a:lnTo>
                <a:cubicBezTo>
                  <a:pt x="7606" y="3336"/>
                  <a:pt x="7606" y="3370"/>
                  <a:pt x="7640" y="3370"/>
                </a:cubicBezTo>
                <a:cubicBezTo>
                  <a:pt x="7373" y="3070"/>
                  <a:pt x="7039" y="2769"/>
                  <a:pt x="6706" y="2536"/>
                </a:cubicBezTo>
                <a:cubicBezTo>
                  <a:pt x="5838" y="2002"/>
                  <a:pt x="4938" y="1535"/>
                  <a:pt x="4004" y="1168"/>
                </a:cubicBezTo>
                <a:cubicBezTo>
                  <a:pt x="3070" y="801"/>
                  <a:pt x="2102" y="468"/>
                  <a:pt x="1135" y="234"/>
                </a:cubicBezTo>
                <a:cubicBezTo>
                  <a:pt x="768" y="134"/>
                  <a:pt x="468" y="67"/>
                  <a:pt x="234" y="34"/>
                </a:cubicBezTo>
                <a:lnTo>
                  <a:pt x="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6" name="Google Shape;1868;p44">
            <a:extLst>
              <a:ext uri="{FF2B5EF4-FFF2-40B4-BE49-F238E27FC236}">
                <a16:creationId xmlns:a16="http://schemas.microsoft.com/office/drawing/2014/main" id="{4D86C118-E0AA-46B7-8860-338603E06098}"/>
              </a:ext>
            </a:extLst>
          </p:cNvPr>
          <p:cNvSpPr/>
          <p:nvPr/>
        </p:nvSpPr>
        <p:spPr>
          <a:xfrm>
            <a:off x="7832101" y="2050674"/>
            <a:ext cx="30172" cy="67196"/>
          </a:xfrm>
          <a:custGeom>
            <a:avLst/>
            <a:gdLst/>
            <a:ahLst/>
            <a:cxnLst/>
            <a:rect l="l" t="t" r="r" b="b"/>
            <a:pathLst>
              <a:path w="1603" h="3570" extrusionOk="0">
                <a:moveTo>
                  <a:pt x="635" y="0"/>
                </a:moveTo>
                <a:cubicBezTo>
                  <a:pt x="601" y="0"/>
                  <a:pt x="568" y="34"/>
                  <a:pt x="501" y="134"/>
                </a:cubicBezTo>
                <a:cubicBezTo>
                  <a:pt x="401" y="267"/>
                  <a:pt x="335" y="401"/>
                  <a:pt x="268" y="534"/>
                </a:cubicBezTo>
                <a:cubicBezTo>
                  <a:pt x="34" y="1034"/>
                  <a:pt x="1" y="1568"/>
                  <a:pt x="101" y="2069"/>
                </a:cubicBezTo>
                <a:cubicBezTo>
                  <a:pt x="234" y="2602"/>
                  <a:pt x="568" y="3036"/>
                  <a:pt x="1002" y="3303"/>
                </a:cubicBezTo>
                <a:cubicBezTo>
                  <a:pt x="1135" y="3369"/>
                  <a:pt x="1269" y="3470"/>
                  <a:pt x="1435" y="3536"/>
                </a:cubicBezTo>
                <a:cubicBezTo>
                  <a:pt x="1469" y="3536"/>
                  <a:pt x="1535" y="3570"/>
                  <a:pt x="1602" y="3570"/>
                </a:cubicBezTo>
                <a:cubicBezTo>
                  <a:pt x="1602" y="3570"/>
                  <a:pt x="1369" y="3503"/>
                  <a:pt x="1035" y="3236"/>
                </a:cubicBezTo>
                <a:cubicBezTo>
                  <a:pt x="601" y="2969"/>
                  <a:pt x="301" y="2536"/>
                  <a:pt x="201" y="2035"/>
                </a:cubicBezTo>
                <a:cubicBezTo>
                  <a:pt x="68" y="1535"/>
                  <a:pt x="134" y="1034"/>
                  <a:pt x="301" y="567"/>
                </a:cubicBezTo>
                <a:cubicBezTo>
                  <a:pt x="401" y="367"/>
                  <a:pt x="501" y="167"/>
                  <a:pt x="63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" name="Google Shape;1869;p44">
            <a:extLst>
              <a:ext uri="{FF2B5EF4-FFF2-40B4-BE49-F238E27FC236}">
                <a16:creationId xmlns:a16="http://schemas.microsoft.com/office/drawing/2014/main" id="{49A5C1F3-AE13-43FC-9AE1-E9A8C6225E5B}"/>
              </a:ext>
            </a:extLst>
          </p:cNvPr>
          <p:cNvSpPr/>
          <p:nvPr/>
        </p:nvSpPr>
        <p:spPr>
          <a:xfrm>
            <a:off x="7837127" y="2033094"/>
            <a:ext cx="5684" cy="20102"/>
          </a:xfrm>
          <a:custGeom>
            <a:avLst/>
            <a:gdLst/>
            <a:ahLst/>
            <a:cxnLst/>
            <a:rect l="l" t="t" r="r" b="b"/>
            <a:pathLst>
              <a:path w="302" h="1068" extrusionOk="0">
                <a:moveTo>
                  <a:pt x="1" y="0"/>
                </a:moveTo>
                <a:cubicBezTo>
                  <a:pt x="1" y="201"/>
                  <a:pt x="34" y="367"/>
                  <a:pt x="101" y="534"/>
                </a:cubicBezTo>
                <a:cubicBezTo>
                  <a:pt x="134" y="734"/>
                  <a:pt x="201" y="901"/>
                  <a:pt x="301" y="1068"/>
                </a:cubicBezTo>
                <a:cubicBezTo>
                  <a:pt x="301" y="868"/>
                  <a:pt x="268" y="701"/>
                  <a:pt x="201" y="534"/>
                </a:cubicBezTo>
                <a:cubicBezTo>
                  <a:pt x="134" y="334"/>
                  <a:pt x="101" y="167"/>
                  <a:pt x="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8" name="Google Shape;1870;p44">
            <a:extLst>
              <a:ext uri="{FF2B5EF4-FFF2-40B4-BE49-F238E27FC236}">
                <a16:creationId xmlns:a16="http://schemas.microsoft.com/office/drawing/2014/main" id="{4D20039C-EAFB-4C0A-8335-3BB9CFAC3A2D}"/>
              </a:ext>
            </a:extLst>
          </p:cNvPr>
          <p:cNvSpPr/>
          <p:nvPr/>
        </p:nvSpPr>
        <p:spPr>
          <a:xfrm>
            <a:off x="7744840" y="2117851"/>
            <a:ext cx="437642" cy="1675165"/>
          </a:xfrm>
          <a:custGeom>
            <a:avLst/>
            <a:gdLst/>
            <a:ahLst/>
            <a:cxnLst/>
            <a:rect l="l" t="t" r="r" b="b"/>
            <a:pathLst>
              <a:path w="23251" h="88998" extrusionOk="0">
                <a:moveTo>
                  <a:pt x="5671" y="1"/>
                </a:moveTo>
                <a:lnTo>
                  <a:pt x="2569" y="5838"/>
                </a:lnTo>
                <a:cubicBezTo>
                  <a:pt x="1301" y="8173"/>
                  <a:pt x="501" y="10742"/>
                  <a:pt x="200" y="13410"/>
                </a:cubicBezTo>
                <a:cubicBezTo>
                  <a:pt x="0" y="15445"/>
                  <a:pt x="1501" y="22016"/>
                  <a:pt x="2035" y="23684"/>
                </a:cubicBezTo>
                <a:lnTo>
                  <a:pt x="6772" y="38728"/>
                </a:lnTo>
                <a:lnTo>
                  <a:pt x="10541" y="88998"/>
                </a:lnTo>
                <a:lnTo>
                  <a:pt x="23250" y="88931"/>
                </a:lnTo>
                <a:lnTo>
                  <a:pt x="23017" y="44966"/>
                </a:lnTo>
                <a:lnTo>
                  <a:pt x="22917" y="234"/>
                </a:lnTo>
                <a:lnTo>
                  <a:pt x="5671" y="1"/>
                </a:lnTo>
                <a:close/>
              </a:path>
            </a:pathLst>
          </a:custGeom>
          <a:solidFill>
            <a:srgbClr val="F5AA7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9" name="Google Shape;1871;p44">
            <a:extLst>
              <a:ext uri="{FF2B5EF4-FFF2-40B4-BE49-F238E27FC236}">
                <a16:creationId xmlns:a16="http://schemas.microsoft.com/office/drawing/2014/main" id="{1F45A962-4B41-4E83-9EBF-C38B9296D896}"/>
              </a:ext>
            </a:extLst>
          </p:cNvPr>
          <p:cNvSpPr/>
          <p:nvPr/>
        </p:nvSpPr>
        <p:spPr>
          <a:xfrm>
            <a:off x="7999753" y="2122256"/>
            <a:ext cx="541241" cy="1594793"/>
          </a:xfrm>
          <a:custGeom>
            <a:avLst/>
            <a:gdLst/>
            <a:ahLst/>
            <a:cxnLst/>
            <a:rect l="l" t="t" r="r" b="b"/>
            <a:pathLst>
              <a:path w="28755" h="84728" extrusionOk="0">
                <a:moveTo>
                  <a:pt x="9274" y="0"/>
                </a:moveTo>
                <a:lnTo>
                  <a:pt x="3636" y="100"/>
                </a:lnTo>
                <a:lnTo>
                  <a:pt x="1601" y="25552"/>
                </a:lnTo>
                <a:lnTo>
                  <a:pt x="13577" y="44932"/>
                </a:lnTo>
                <a:lnTo>
                  <a:pt x="0" y="73286"/>
                </a:lnTo>
                <a:lnTo>
                  <a:pt x="9107" y="84727"/>
                </a:lnTo>
                <a:lnTo>
                  <a:pt x="25352" y="53038"/>
                </a:lnTo>
                <a:cubicBezTo>
                  <a:pt x="28120" y="48568"/>
                  <a:pt x="28754" y="43098"/>
                  <a:pt x="27053" y="38127"/>
                </a:cubicBezTo>
                <a:lnTo>
                  <a:pt x="13110" y="33"/>
                </a:lnTo>
                <a:lnTo>
                  <a:pt x="9274" y="0"/>
                </a:lnTo>
                <a:close/>
              </a:path>
            </a:pathLst>
          </a:custGeom>
          <a:solidFill>
            <a:srgbClr val="F5AA7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0" name="Google Shape;1872;p44">
            <a:extLst>
              <a:ext uri="{FF2B5EF4-FFF2-40B4-BE49-F238E27FC236}">
                <a16:creationId xmlns:a16="http://schemas.microsoft.com/office/drawing/2014/main" id="{7023E525-3B45-49DD-A904-DBE74BF3B371}"/>
              </a:ext>
            </a:extLst>
          </p:cNvPr>
          <p:cNvSpPr/>
          <p:nvPr/>
        </p:nvSpPr>
        <p:spPr>
          <a:xfrm>
            <a:off x="8154211" y="2363353"/>
            <a:ext cx="28893" cy="1413344"/>
          </a:xfrm>
          <a:custGeom>
            <a:avLst/>
            <a:gdLst/>
            <a:ahLst/>
            <a:cxnLst/>
            <a:rect l="l" t="t" r="r" b="b"/>
            <a:pathLst>
              <a:path w="1535" h="75088" extrusionOk="0">
                <a:moveTo>
                  <a:pt x="0" y="0"/>
                </a:moveTo>
                <a:lnTo>
                  <a:pt x="0" y="200"/>
                </a:lnTo>
                <a:cubicBezTo>
                  <a:pt x="0" y="334"/>
                  <a:pt x="34" y="534"/>
                  <a:pt x="34" y="768"/>
                </a:cubicBezTo>
                <a:cubicBezTo>
                  <a:pt x="67" y="1268"/>
                  <a:pt x="100" y="2035"/>
                  <a:pt x="134" y="2969"/>
                </a:cubicBezTo>
                <a:cubicBezTo>
                  <a:pt x="166" y="3592"/>
                  <a:pt x="202" y="4302"/>
                  <a:pt x="242" y="5093"/>
                </a:cubicBezTo>
                <a:lnTo>
                  <a:pt x="242" y="5093"/>
                </a:lnTo>
                <a:cubicBezTo>
                  <a:pt x="213" y="4302"/>
                  <a:pt x="188" y="3592"/>
                  <a:pt x="167" y="2969"/>
                </a:cubicBezTo>
                <a:cubicBezTo>
                  <a:pt x="134" y="2035"/>
                  <a:pt x="100" y="1268"/>
                  <a:pt x="67" y="768"/>
                </a:cubicBezTo>
                <a:lnTo>
                  <a:pt x="67" y="200"/>
                </a:lnTo>
                <a:cubicBezTo>
                  <a:pt x="100" y="34"/>
                  <a:pt x="0" y="0"/>
                  <a:pt x="0" y="0"/>
                </a:cubicBezTo>
                <a:close/>
                <a:moveTo>
                  <a:pt x="242" y="5093"/>
                </a:moveTo>
                <a:lnTo>
                  <a:pt x="242" y="5093"/>
                </a:lnTo>
                <a:cubicBezTo>
                  <a:pt x="302" y="6757"/>
                  <a:pt x="377" y="8779"/>
                  <a:pt x="467" y="11108"/>
                </a:cubicBezTo>
                <a:cubicBezTo>
                  <a:pt x="634" y="14544"/>
                  <a:pt x="801" y="18614"/>
                  <a:pt x="1001" y="23150"/>
                </a:cubicBezTo>
                <a:cubicBezTo>
                  <a:pt x="1101" y="25418"/>
                  <a:pt x="1201" y="27820"/>
                  <a:pt x="1301" y="30289"/>
                </a:cubicBezTo>
                <a:cubicBezTo>
                  <a:pt x="1368" y="31490"/>
                  <a:pt x="1334" y="32757"/>
                  <a:pt x="1334" y="34025"/>
                </a:cubicBezTo>
                <a:lnTo>
                  <a:pt x="1334" y="37894"/>
                </a:lnTo>
                <a:cubicBezTo>
                  <a:pt x="1401" y="48368"/>
                  <a:pt x="1435" y="57875"/>
                  <a:pt x="1468" y="64747"/>
                </a:cubicBezTo>
                <a:cubicBezTo>
                  <a:pt x="1468" y="68182"/>
                  <a:pt x="1501" y="70951"/>
                  <a:pt x="1501" y="72886"/>
                </a:cubicBezTo>
                <a:cubicBezTo>
                  <a:pt x="1535" y="73853"/>
                  <a:pt x="1535" y="74587"/>
                  <a:pt x="1535" y="75087"/>
                </a:cubicBezTo>
                <a:lnTo>
                  <a:pt x="1535" y="64747"/>
                </a:lnTo>
                <a:cubicBezTo>
                  <a:pt x="1535" y="57875"/>
                  <a:pt x="1501" y="48368"/>
                  <a:pt x="1501" y="37894"/>
                </a:cubicBezTo>
                <a:cubicBezTo>
                  <a:pt x="1501" y="36593"/>
                  <a:pt x="1501" y="35259"/>
                  <a:pt x="1501" y="34025"/>
                </a:cubicBezTo>
                <a:cubicBezTo>
                  <a:pt x="1468" y="32757"/>
                  <a:pt x="1501" y="31523"/>
                  <a:pt x="1435" y="30255"/>
                </a:cubicBezTo>
                <a:cubicBezTo>
                  <a:pt x="1334" y="27787"/>
                  <a:pt x="1234" y="25418"/>
                  <a:pt x="1134" y="23150"/>
                </a:cubicBezTo>
                <a:cubicBezTo>
                  <a:pt x="901" y="18614"/>
                  <a:pt x="767" y="14511"/>
                  <a:pt x="567" y="11108"/>
                </a:cubicBezTo>
                <a:cubicBezTo>
                  <a:pt x="432" y="8779"/>
                  <a:pt x="327" y="6757"/>
                  <a:pt x="242" y="5093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1" name="Google Shape;1873;p44">
            <a:extLst>
              <a:ext uri="{FF2B5EF4-FFF2-40B4-BE49-F238E27FC236}">
                <a16:creationId xmlns:a16="http://schemas.microsoft.com/office/drawing/2014/main" id="{3D6998CC-F9BB-4FBC-9724-AC1668C1299B}"/>
              </a:ext>
            </a:extLst>
          </p:cNvPr>
          <p:cNvSpPr/>
          <p:nvPr/>
        </p:nvSpPr>
        <p:spPr>
          <a:xfrm>
            <a:off x="8147924" y="2137314"/>
            <a:ext cx="11331" cy="200930"/>
          </a:xfrm>
          <a:custGeom>
            <a:avLst/>
            <a:gdLst/>
            <a:ahLst/>
            <a:cxnLst/>
            <a:rect l="l" t="t" r="r" b="b"/>
            <a:pathLst>
              <a:path w="602" h="10675" extrusionOk="0">
                <a:moveTo>
                  <a:pt x="1" y="1"/>
                </a:moveTo>
                <a:cubicBezTo>
                  <a:pt x="1" y="534"/>
                  <a:pt x="34" y="1068"/>
                  <a:pt x="101" y="1568"/>
                </a:cubicBezTo>
                <a:cubicBezTo>
                  <a:pt x="167" y="2536"/>
                  <a:pt x="267" y="3870"/>
                  <a:pt x="334" y="5338"/>
                </a:cubicBezTo>
                <a:cubicBezTo>
                  <a:pt x="401" y="6806"/>
                  <a:pt x="434" y="8140"/>
                  <a:pt x="434" y="9107"/>
                </a:cubicBezTo>
                <a:cubicBezTo>
                  <a:pt x="434" y="9641"/>
                  <a:pt x="434" y="10175"/>
                  <a:pt x="501" y="10675"/>
                </a:cubicBezTo>
                <a:cubicBezTo>
                  <a:pt x="534" y="10542"/>
                  <a:pt x="534" y="10408"/>
                  <a:pt x="534" y="10275"/>
                </a:cubicBezTo>
                <a:cubicBezTo>
                  <a:pt x="568" y="10008"/>
                  <a:pt x="601" y="9608"/>
                  <a:pt x="601" y="9107"/>
                </a:cubicBezTo>
                <a:cubicBezTo>
                  <a:pt x="601" y="8140"/>
                  <a:pt x="601" y="6806"/>
                  <a:pt x="534" y="5338"/>
                </a:cubicBezTo>
                <a:cubicBezTo>
                  <a:pt x="468" y="3837"/>
                  <a:pt x="368" y="2502"/>
                  <a:pt x="234" y="1535"/>
                </a:cubicBezTo>
                <a:cubicBezTo>
                  <a:pt x="201" y="1068"/>
                  <a:pt x="134" y="668"/>
                  <a:pt x="101" y="401"/>
                </a:cubicBezTo>
                <a:cubicBezTo>
                  <a:pt x="101" y="268"/>
                  <a:pt x="67" y="134"/>
                  <a:pt x="1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2" name="Google Shape;1874;p44">
            <a:extLst>
              <a:ext uri="{FF2B5EF4-FFF2-40B4-BE49-F238E27FC236}">
                <a16:creationId xmlns:a16="http://schemas.microsoft.com/office/drawing/2014/main" id="{800D6016-8520-4369-AC68-27511109BB60}"/>
              </a:ext>
            </a:extLst>
          </p:cNvPr>
          <p:cNvSpPr/>
          <p:nvPr/>
        </p:nvSpPr>
        <p:spPr>
          <a:xfrm>
            <a:off x="8086393" y="2151355"/>
            <a:ext cx="29533" cy="28046"/>
          </a:xfrm>
          <a:custGeom>
            <a:avLst/>
            <a:gdLst/>
            <a:ahLst/>
            <a:cxnLst/>
            <a:rect l="l" t="t" r="r" b="b"/>
            <a:pathLst>
              <a:path w="1569" h="1490" extrusionOk="0">
                <a:moveTo>
                  <a:pt x="829" y="0"/>
                </a:moveTo>
                <a:cubicBezTo>
                  <a:pt x="767" y="0"/>
                  <a:pt x="704" y="8"/>
                  <a:pt x="634" y="22"/>
                </a:cubicBezTo>
                <a:cubicBezTo>
                  <a:pt x="568" y="22"/>
                  <a:pt x="534" y="55"/>
                  <a:pt x="468" y="122"/>
                </a:cubicBezTo>
                <a:cubicBezTo>
                  <a:pt x="521" y="113"/>
                  <a:pt x="575" y="109"/>
                  <a:pt x="628" y="109"/>
                </a:cubicBezTo>
                <a:cubicBezTo>
                  <a:pt x="773" y="109"/>
                  <a:pt x="913" y="140"/>
                  <a:pt x="1035" y="189"/>
                </a:cubicBezTo>
                <a:cubicBezTo>
                  <a:pt x="1201" y="289"/>
                  <a:pt x="1302" y="456"/>
                  <a:pt x="1302" y="656"/>
                </a:cubicBezTo>
                <a:cubicBezTo>
                  <a:pt x="1302" y="889"/>
                  <a:pt x="1168" y="1089"/>
                  <a:pt x="968" y="1189"/>
                </a:cubicBezTo>
                <a:cubicBezTo>
                  <a:pt x="893" y="1227"/>
                  <a:pt x="813" y="1246"/>
                  <a:pt x="734" y="1246"/>
                </a:cubicBezTo>
                <a:cubicBezTo>
                  <a:pt x="602" y="1246"/>
                  <a:pt x="472" y="1194"/>
                  <a:pt x="368" y="1089"/>
                </a:cubicBezTo>
                <a:cubicBezTo>
                  <a:pt x="201" y="956"/>
                  <a:pt x="167" y="756"/>
                  <a:pt x="201" y="589"/>
                </a:cubicBezTo>
                <a:cubicBezTo>
                  <a:pt x="267" y="255"/>
                  <a:pt x="501" y="122"/>
                  <a:pt x="468" y="122"/>
                </a:cubicBezTo>
                <a:cubicBezTo>
                  <a:pt x="468" y="108"/>
                  <a:pt x="456" y="100"/>
                  <a:pt x="438" y="100"/>
                </a:cubicBezTo>
                <a:cubicBezTo>
                  <a:pt x="412" y="100"/>
                  <a:pt x="373" y="116"/>
                  <a:pt x="334" y="155"/>
                </a:cubicBezTo>
                <a:cubicBezTo>
                  <a:pt x="201" y="255"/>
                  <a:pt x="101" y="389"/>
                  <a:pt x="67" y="556"/>
                </a:cubicBezTo>
                <a:cubicBezTo>
                  <a:pt x="1" y="789"/>
                  <a:pt x="34" y="1056"/>
                  <a:pt x="234" y="1256"/>
                </a:cubicBezTo>
                <a:cubicBezTo>
                  <a:pt x="401" y="1423"/>
                  <a:pt x="634" y="1490"/>
                  <a:pt x="868" y="1490"/>
                </a:cubicBezTo>
                <a:cubicBezTo>
                  <a:pt x="1268" y="1423"/>
                  <a:pt x="1568" y="1056"/>
                  <a:pt x="1502" y="656"/>
                </a:cubicBezTo>
                <a:cubicBezTo>
                  <a:pt x="1502" y="389"/>
                  <a:pt x="1335" y="155"/>
                  <a:pt x="1101" y="55"/>
                </a:cubicBezTo>
                <a:cubicBezTo>
                  <a:pt x="1004" y="16"/>
                  <a:pt x="917" y="0"/>
                  <a:pt x="829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3" name="Google Shape;1875;p44">
            <a:extLst>
              <a:ext uri="{FF2B5EF4-FFF2-40B4-BE49-F238E27FC236}">
                <a16:creationId xmlns:a16="http://schemas.microsoft.com/office/drawing/2014/main" id="{9A12834F-BE88-4F5A-B5D7-641808CC7BA6}"/>
              </a:ext>
            </a:extLst>
          </p:cNvPr>
          <p:cNvSpPr/>
          <p:nvPr/>
        </p:nvSpPr>
        <p:spPr>
          <a:xfrm>
            <a:off x="7844675" y="2139196"/>
            <a:ext cx="128727" cy="104446"/>
          </a:xfrm>
          <a:custGeom>
            <a:avLst/>
            <a:gdLst/>
            <a:ahLst/>
            <a:cxnLst/>
            <a:rect l="l" t="t" r="r" b="b"/>
            <a:pathLst>
              <a:path w="6839" h="5549" extrusionOk="0">
                <a:moveTo>
                  <a:pt x="6638" y="1"/>
                </a:moveTo>
                <a:cubicBezTo>
                  <a:pt x="6705" y="501"/>
                  <a:pt x="6738" y="1035"/>
                  <a:pt x="6672" y="1535"/>
                </a:cubicBezTo>
                <a:cubicBezTo>
                  <a:pt x="6672" y="1669"/>
                  <a:pt x="6638" y="1769"/>
                  <a:pt x="6638" y="1902"/>
                </a:cubicBezTo>
                <a:cubicBezTo>
                  <a:pt x="6174" y="3963"/>
                  <a:pt x="4370" y="5367"/>
                  <a:pt x="2349" y="5367"/>
                </a:cubicBezTo>
                <a:cubicBezTo>
                  <a:pt x="2048" y="5367"/>
                  <a:pt x="1742" y="5336"/>
                  <a:pt x="1434" y="5271"/>
                </a:cubicBezTo>
                <a:cubicBezTo>
                  <a:pt x="934" y="5171"/>
                  <a:pt x="434" y="5004"/>
                  <a:pt x="0" y="4804"/>
                </a:cubicBezTo>
                <a:lnTo>
                  <a:pt x="0" y="4804"/>
                </a:lnTo>
                <a:cubicBezTo>
                  <a:pt x="100" y="4871"/>
                  <a:pt x="200" y="4971"/>
                  <a:pt x="334" y="5038"/>
                </a:cubicBezTo>
                <a:cubicBezTo>
                  <a:pt x="667" y="5204"/>
                  <a:pt x="1001" y="5338"/>
                  <a:pt x="1401" y="5438"/>
                </a:cubicBezTo>
                <a:cubicBezTo>
                  <a:pt x="1714" y="5516"/>
                  <a:pt x="2038" y="5549"/>
                  <a:pt x="2367" y="5549"/>
                </a:cubicBezTo>
                <a:cubicBezTo>
                  <a:pt x="2599" y="5549"/>
                  <a:pt x="2834" y="5532"/>
                  <a:pt x="3069" y="5505"/>
                </a:cubicBezTo>
                <a:cubicBezTo>
                  <a:pt x="4470" y="5305"/>
                  <a:pt x="5671" y="4437"/>
                  <a:pt x="6305" y="3170"/>
                </a:cubicBezTo>
                <a:cubicBezTo>
                  <a:pt x="6571" y="2669"/>
                  <a:pt x="6738" y="2102"/>
                  <a:pt x="6805" y="1535"/>
                </a:cubicBezTo>
                <a:cubicBezTo>
                  <a:pt x="6838" y="1168"/>
                  <a:pt x="6838" y="801"/>
                  <a:pt x="6772" y="401"/>
                </a:cubicBezTo>
                <a:cubicBezTo>
                  <a:pt x="6738" y="268"/>
                  <a:pt x="6705" y="134"/>
                  <a:pt x="6638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4" name="Google Shape;1876;p44">
            <a:extLst>
              <a:ext uri="{FF2B5EF4-FFF2-40B4-BE49-F238E27FC236}">
                <a16:creationId xmlns:a16="http://schemas.microsoft.com/office/drawing/2014/main" id="{1307B6E9-225C-46DF-80E1-449A2A0F0808}"/>
              </a:ext>
            </a:extLst>
          </p:cNvPr>
          <p:cNvSpPr/>
          <p:nvPr/>
        </p:nvSpPr>
        <p:spPr>
          <a:xfrm>
            <a:off x="8213859" y="2138575"/>
            <a:ext cx="64053" cy="69323"/>
          </a:xfrm>
          <a:custGeom>
            <a:avLst/>
            <a:gdLst/>
            <a:ahLst/>
            <a:cxnLst/>
            <a:rect l="l" t="t" r="r" b="b"/>
            <a:pathLst>
              <a:path w="3403" h="3683" extrusionOk="0">
                <a:moveTo>
                  <a:pt x="67" y="0"/>
                </a:moveTo>
                <a:cubicBezTo>
                  <a:pt x="0" y="267"/>
                  <a:pt x="0" y="534"/>
                  <a:pt x="67" y="801"/>
                </a:cubicBezTo>
                <a:cubicBezTo>
                  <a:pt x="200" y="1435"/>
                  <a:pt x="500" y="2035"/>
                  <a:pt x="967" y="2536"/>
                </a:cubicBezTo>
                <a:cubicBezTo>
                  <a:pt x="1401" y="3036"/>
                  <a:pt x="1968" y="3403"/>
                  <a:pt x="2602" y="3603"/>
                </a:cubicBezTo>
                <a:cubicBezTo>
                  <a:pt x="2773" y="3652"/>
                  <a:pt x="2980" y="3683"/>
                  <a:pt x="3183" y="3683"/>
                </a:cubicBezTo>
                <a:cubicBezTo>
                  <a:pt x="3257" y="3683"/>
                  <a:pt x="3331" y="3679"/>
                  <a:pt x="3403" y="3670"/>
                </a:cubicBezTo>
                <a:cubicBezTo>
                  <a:pt x="3403" y="3636"/>
                  <a:pt x="3102" y="3603"/>
                  <a:pt x="2669" y="3436"/>
                </a:cubicBezTo>
                <a:cubicBezTo>
                  <a:pt x="1468" y="2969"/>
                  <a:pt x="567" y="2002"/>
                  <a:pt x="234" y="768"/>
                </a:cubicBezTo>
                <a:cubicBezTo>
                  <a:pt x="100" y="301"/>
                  <a:pt x="100" y="0"/>
                  <a:pt x="67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5" name="Google Shape;1877;p44">
            <a:extLst>
              <a:ext uri="{FF2B5EF4-FFF2-40B4-BE49-F238E27FC236}">
                <a16:creationId xmlns:a16="http://schemas.microsoft.com/office/drawing/2014/main" id="{DED3CAAD-86E3-46FA-80A3-B5DCEA24C6CF}"/>
              </a:ext>
            </a:extLst>
          </p:cNvPr>
          <p:cNvSpPr/>
          <p:nvPr/>
        </p:nvSpPr>
        <p:spPr>
          <a:xfrm>
            <a:off x="8272868" y="2957316"/>
            <a:ext cx="98592" cy="44045"/>
          </a:xfrm>
          <a:custGeom>
            <a:avLst/>
            <a:gdLst/>
            <a:ahLst/>
            <a:cxnLst/>
            <a:rect l="l" t="t" r="r" b="b"/>
            <a:pathLst>
              <a:path w="5238" h="2340" extrusionOk="0">
                <a:moveTo>
                  <a:pt x="1" y="0"/>
                </a:moveTo>
                <a:lnTo>
                  <a:pt x="1" y="0"/>
                </a:lnTo>
                <a:cubicBezTo>
                  <a:pt x="101" y="300"/>
                  <a:pt x="268" y="567"/>
                  <a:pt x="468" y="801"/>
                </a:cubicBezTo>
                <a:cubicBezTo>
                  <a:pt x="901" y="1468"/>
                  <a:pt x="1535" y="1935"/>
                  <a:pt x="2269" y="2235"/>
                </a:cubicBezTo>
                <a:cubicBezTo>
                  <a:pt x="2484" y="2307"/>
                  <a:pt x="2717" y="2340"/>
                  <a:pt x="2949" y="2340"/>
                </a:cubicBezTo>
                <a:cubicBezTo>
                  <a:pt x="3151" y="2340"/>
                  <a:pt x="3351" y="2315"/>
                  <a:pt x="3537" y="2269"/>
                </a:cubicBezTo>
                <a:cubicBezTo>
                  <a:pt x="3870" y="2168"/>
                  <a:pt x="4204" y="2035"/>
                  <a:pt x="4504" y="1835"/>
                </a:cubicBezTo>
                <a:cubicBezTo>
                  <a:pt x="4771" y="1701"/>
                  <a:pt x="5004" y="1501"/>
                  <a:pt x="5238" y="1268"/>
                </a:cubicBezTo>
                <a:lnTo>
                  <a:pt x="5238" y="1268"/>
                </a:lnTo>
                <a:cubicBezTo>
                  <a:pt x="4938" y="1401"/>
                  <a:pt x="4671" y="1535"/>
                  <a:pt x="4404" y="1701"/>
                </a:cubicBezTo>
                <a:cubicBezTo>
                  <a:pt x="3964" y="1979"/>
                  <a:pt x="3477" y="2112"/>
                  <a:pt x="2986" y="2112"/>
                </a:cubicBezTo>
                <a:cubicBezTo>
                  <a:pt x="2768" y="2112"/>
                  <a:pt x="2550" y="2086"/>
                  <a:pt x="2336" y="2035"/>
                </a:cubicBezTo>
                <a:cubicBezTo>
                  <a:pt x="1635" y="1768"/>
                  <a:pt x="1035" y="1301"/>
                  <a:pt x="601" y="701"/>
                </a:cubicBezTo>
                <a:cubicBezTo>
                  <a:pt x="401" y="467"/>
                  <a:pt x="201" y="234"/>
                  <a:pt x="1" y="0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6" name="Google Shape;1878;p44">
            <a:extLst>
              <a:ext uri="{FF2B5EF4-FFF2-40B4-BE49-F238E27FC236}">
                <a16:creationId xmlns:a16="http://schemas.microsoft.com/office/drawing/2014/main" id="{4BA4CAE1-1D25-4DED-885A-32A89EF89EAF}"/>
              </a:ext>
            </a:extLst>
          </p:cNvPr>
          <p:cNvSpPr/>
          <p:nvPr/>
        </p:nvSpPr>
        <p:spPr>
          <a:xfrm>
            <a:off x="8265339" y="2961702"/>
            <a:ext cx="45852" cy="65314"/>
          </a:xfrm>
          <a:custGeom>
            <a:avLst/>
            <a:gdLst/>
            <a:ahLst/>
            <a:cxnLst/>
            <a:rect l="l" t="t" r="r" b="b"/>
            <a:pathLst>
              <a:path w="2436" h="3470" extrusionOk="0">
                <a:moveTo>
                  <a:pt x="0" y="1"/>
                </a:moveTo>
                <a:lnTo>
                  <a:pt x="0" y="1"/>
                </a:lnTo>
                <a:cubicBezTo>
                  <a:pt x="301" y="635"/>
                  <a:pt x="701" y="1235"/>
                  <a:pt x="1135" y="1802"/>
                </a:cubicBezTo>
                <a:cubicBezTo>
                  <a:pt x="1501" y="2369"/>
                  <a:pt x="1935" y="2936"/>
                  <a:pt x="2435" y="3470"/>
                </a:cubicBezTo>
                <a:cubicBezTo>
                  <a:pt x="2135" y="2803"/>
                  <a:pt x="1735" y="2202"/>
                  <a:pt x="1301" y="1669"/>
                </a:cubicBezTo>
                <a:cubicBezTo>
                  <a:pt x="934" y="1068"/>
                  <a:pt x="467" y="501"/>
                  <a:pt x="0" y="1"/>
                </a:cubicBezTo>
                <a:close/>
              </a:path>
            </a:pathLst>
          </a:custGeom>
          <a:solidFill>
            <a:srgbClr val="455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7" name="Google Shape;1879;p44">
            <a:extLst>
              <a:ext uri="{FF2B5EF4-FFF2-40B4-BE49-F238E27FC236}">
                <a16:creationId xmlns:a16="http://schemas.microsoft.com/office/drawing/2014/main" id="{5218550C-5C13-499F-B04B-67FFF33D4FE1}"/>
              </a:ext>
            </a:extLst>
          </p:cNvPr>
          <p:cNvSpPr/>
          <p:nvPr/>
        </p:nvSpPr>
        <p:spPr>
          <a:xfrm>
            <a:off x="7899298" y="2369000"/>
            <a:ext cx="10691" cy="22060"/>
          </a:xfrm>
          <a:custGeom>
            <a:avLst/>
            <a:gdLst/>
            <a:ahLst/>
            <a:cxnLst/>
            <a:rect l="l" t="t" r="r" b="b"/>
            <a:pathLst>
              <a:path w="568" h="1172" extrusionOk="0">
                <a:moveTo>
                  <a:pt x="67" y="1"/>
                </a:moveTo>
                <a:lnTo>
                  <a:pt x="67" y="1"/>
                </a:lnTo>
                <a:cubicBezTo>
                  <a:pt x="0" y="34"/>
                  <a:pt x="67" y="301"/>
                  <a:pt x="200" y="634"/>
                </a:cubicBezTo>
                <a:cubicBezTo>
                  <a:pt x="325" y="947"/>
                  <a:pt x="450" y="1171"/>
                  <a:pt x="520" y="1171"/>
                </a:cubicBezTo>
                <a:cubicBezTo>
                  <a:pt x="525" y="1171"/>
                  <a:pt x="530" y="1170"/>
                  <a:pt x="534" y="1168"/>
                </a:cubicBezTo>
                <a:cubicBezTo>
                  <a:pt x="567" y="1168"/>
                  <a:pt x="501" y="868"/>
                  <a:pt x="400" y="568"/>
                </a:cubicBezTo>
                <a:cubicBezTo>
                  <a:pt x="267" y="234"/>
                  <a:pt x="100" y="1"/>
                  <a:pt x="67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8" name="Google Shape;1880;p44">
            <a:extLst>
              <a:ext uri="{FF2B5EF4-FFF2-40B4-BE49-F238E27FC236}">
                <a16:creationId xmlns:a16="http://schemas.microsoft.com/office/drawing/2014/main" id="{1206DB7C-EFE5-4522-8074-F9F7425506FF}"/>
              </a:ext>
            </a:extLst>
          </p:cNvPr>
          <p:cNvSpPr/>
          <p:nvPr/>
        </p:nvSpPr>
        <p:spPr>
          <a:xfrm>
            <a:off x="8058762" y="2395370"/>
            <a:ext cx="4423" cy="17599"/>
          </a:xfrm>
          <a:custGeom>
            <a:avLst/>
            <a:gdLst/>
            <a:ahLst/>
            <a:cxnLst/>
            <a:rect l="l" t="t" r="r" b="b"/>
            <a:pathLst>
              <a:path w="235" h="935" extrusionOk="0">
                <a:moveTo>
                  <a:pt x="134" y="1"/>
                </a:moveTo>
                <a:cubicBezTo>
                  <a:pt x="68" y="1"/>
                  <a:pt x="1" y="201"/>
                  <a:pt x="1" y="468"/>
                </a:cubicBezTo>
                <a:cubicBezTo>
                  <a:pt x="1" y="734"/>
                  <a:pt x="68" y="935"/>
                  <a:pt x="134" y="935"/>
                </a:cubicBezTo>
                <a:cubicBezTo>
                  <a:pt x="168" y="935"/>
                  <a:pt x="234" y="734"/>
                  <a:pt x="234" y="468"/>
                </a:cubicBezTo>
                <a:cubicBezTo>
                  <a:pt x="234" y="201"/>
                  <a:pt x="201" y="1"/>
                  <a:pt x="134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9" name="Google Shape;1881;p44">
            <a:extLst>
              <a:ext uri="{FF2B5EF4-FFF2-40B4-BE49-F238E27FC236}">
                <a16:creationId xmlns:a16="http://schemas.microsoft.com/office/drawing/2014/main" id="{E87DE430-CC46-432B-86C7-3BA7A77020A4}"/>
              </a:ext>
            </a:extLst>
          </p:cNvPr>
          <p:cNvSpPr/>
          <p:nvPr/>
        </p:nvSpPr>
        <p:spPr>
          <a:xfrm>
            <a:off x="7995349" y="2473860"/>
            <a:ext cx="5044" cy="21364"/>
          </a:xfrm>
          <a:custGeom>
            <a:avLst/>
            <a:gdLst/>
            <a:ahLst/>
            <a:cxnLst/>
            <a:rect l="l" t="t" r="r" b="b"/>
            <a:pathLst>
              <a:path w="268" h="1135" extrusionOk="0">
                <a:moveTo>
                  <a:pt x="101" y="0"/>
                </a:moveTo>
                <a:cubicBezTo>
                  <a:pt x="34" y="0"/>
                  <a:pt x="1" y="267"/>
                  <a:pt x="34" y="567"/>
                </a:cubicBezTo>
                <a:cubicBezTo>
                  <a:pt x="34" y="901"/>
                  <a:pt x="101" y="1134"/>
                  <a:pt x="168" y="1134"/>
                </a:cubicBezTo>
                <a:cubicBezTo>
                  <a:pt x="234" y="1134"/>
                  <a:pt x="268" y="867"/>
                  <a:pt x="234" y="567"/>
                </a:cubicBezTo>
                <a:cubicBezTo>
                  <a:pt x="234" y="234"/>
                  <a:pt x="168" y="0"/>
                  <a:pt x="101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0" name="Google Shape;1882;p44">
            <a:extLst>
              <a:ext uri="{FF2B5EF4-FFF2-40B4-BE49-F238E27FC236}">
                <a16:creationId xmlns:a16="http://schemas.microsoft.com/office/drawing/2014/main" id="{184AE671-1564-42CE-A207-3A8C66288018}"/>
              </a:ext>
            </a:extLst>
          </p:cNvPr>
          <p:cNvSpPr/>
          <p:nvPr/>
        </p:nvSpPr>
        <p:spPr>
          <a:xfrm>
            <a:off x="7868523" y="2543579"/>
            <a:ext cx="16978" cy="12630"/>
          </a:xfrm>
          <a:custGeom>
            <a:avLst/>
            <a:gdLst/>
            <a:ahLst/>
            <a:cxnLst/>
            <a:rect l="l" t="t" r="r" b="b"/>
            <a:pathLst>
              <a:path w="902" h="671" extrusionOk="0">
                <a:moveTo>
                  <a:pt x="66" y="1"/>
                </a:moveTo>
                <a:cubicBezTo>
                  <a:pt x="25" y="1"/>
                  <a:pt x="1" y="12"/>
                  <a:pt x="1" y="32"/>
                </a:cubicBezTo>
                <a:cubicBezTo>
                  <a:pt x="1" y="99"/>
                  <a:pt x="167" y="199"/>
                  <a:pt x="401" y="366"/>
                </a:cubicBezTo>
                <a:cubicBezTo>
                  <a:pt x="614" y="518"/>
                  <a:pt x="772" y="670"/>
                  <a:pt x="823" y="670"/>
                </a:cubicBezTo>
                <a:cubicBezTo>
                  <a:pt x="828" y="670"/>
                  <a:pt x="832" y="669"/>
                  <a:pt x="835" y="666"/>
                </a:cubicBezTo>
                <a:cubicBezTo>
                  <a:pt x="901" y="666"/>
                  <a:pt x="768" y="366"/>
                  <a:pt x="501" y="199"/>
                </a:cubicBezTo>
                <a:cubicBezTo>
                  <a:pt x="338" y="59"/>
                  <a:pt x="159" y="1"/>
                  <a:pt x="66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1" name="Google Shape;1883;p44">
            <a:extLst>
              <a:ext uri="{FF2B5EF4-FFF2-40B4-BE49-F238E27FC236}">
                <a16:creationId xmlns:a16="http://schemas.microsoft.com/office/drawing/2014/main" id="{3FC78B71-527D-4186-8125-B4B7E17476C2}"/>
              </a:ext>
            </a:extLst>
          </p:cNvPr>
          <p:cNvSpPr/>
          <p:nvPr/>
        </p:nvSpPr>
        <p:spPr>
          <a:xfrm>
            <a:off x="8084511" y="2619414"/>
            <a:ext cx="10691" cy="13420"/>
          </a:xfrm>
          <a:custGeom>
            <a:avLst/>
            <a:gdLst/>
            <a:ahLst/>
            <a:cxnLst/>
            <a:rect l="l" t="t" r="r" b="b"/>
            <a:pathLst>
              <a:path w="568" h="713" extrusionOk="0">
                <a:moveTo>
                  <a:pt x="512" y="1"/>
                </a:moveTo>
                <a:cubicBezTo>
                  <a:pt x="440" y="1"/>
                  <a:pt x="320" y="127"/>
                  <a:pt x="201" y="306"/>
                </a:cubicBezTo>
                <a:cubicBezTo>
                  <a:pt x="67" y="506"/>
                  <a:pt x="1" y="673"/>
                  <a:pt x="67" y="707"/>
                </a:cubicBezTo>
                <a:cubicBezTo>
                  <a:pt x="72" y="711"/>
                  <a:pt x="77" y="713"/>
                  <a:pt x="85" y="713"/>
                </a:cubicBezTo>
                <a:cubicBezTo>
                  <a:pt x="135" y="713"/>
                  <a:pt x="251" y="614"/>
                  <a:pt x="367" y="440"/>
                </a:cubicBezTo>
                <a:cubicBezTo>
                  <a:pt x="534" y="240"/>
                  <a:pt x="568" y="39"/>
                  <a:pt x="534" y="6"/>
                </a:cubicBezTo>
                <a:cubicBezTo>
                  <a:pt x="527" y="3"/>
                  <a:pt x="520" y="1"/>
                  <a:pt x="512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2" name="Google Shape;1884;p44">
            <a:extLst>
              <a:ext uri="{FF2B5EF4-FFF2-40B4-BE49-F238E27FC236}">
                <a16:creationId xmlns:a16="http://schemas.microsoft.com/office/drawing/2014/main" id="{88D51F3D-48CC-4716-9075-FEDD8DB1349B}"/>
              </a:ext>
            </a:extLst>
          </p:cNvPr>
          <p:cNvSpPr/>
          <p:nvPr/>
        </p:nvSpPr>
        <p:spPr>
          <a:xfrm>
            <a:off x="7959567" y="2625795"/>
            <a:ext cx="4404" cy="28911"/>
          </a:xfrm>
          <a:custGeom>
            <a:avLst/>
            <a:gdLst/>
            <a:ahLst/>
            <a:cxnLst/>
            <a:rect l="l" t="t" r="r" b="b"/>
            <a:pathLst>
              <a:path w="234" h="1536" extrusionOk="0">
                <a:moveTo>
                  <a:pt x="101" y="1"/>
                </a:moveTo>
                <a:cubicBezTo>
                  <a:pt x="34" y="1"/>
                  <a:pt x="0" y="334"/>
                  <a:pt x="0" y="768"/>
                </a:cubicBezTo>
                <a:cubicBezTo>
                  <a:pt x="0" y="1168"/>
                  <a:pt x="34" y="1535"/>
                  <a:pt x="101" y="1535"/>
                </a:cubicBezTo>
                <a:cubicBezTo>
                  <a:pt x="201" y="1268"/>
                  <a:pt x="234" y="1035"/>
                  <a:pt x="201" y="768"/>
                </a:cubicBezTo>
                <a:cubicBezTo>
                  <a:pt x="201" y="334"/>
                  <a:pt x="167" y="1"/>
                  <a:pt x="101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3" name="Google Shape;1885;p44">
            <a:extLst>
              <a:ext uri="{FF2B5EF4-FFF2-40B4-BE49-F238E27FC236}">
                <a16:creationId xmlns:a16="http://schemas.microsoft.com/office/drawing/2014/main" id="{A0F1C60D-9EDC-41AB-8171-DB09D6117951}"/>
              </a:ext>
            </a:extLst>
          </p:cNvPr>
          <p:cNvSpPr/>
          <p:nvPr/>
        </p:nvSpPr>
        <p:spPr>
          <a:xfrm>
            <a:off x="7903683" y="2730881"/>
            <a:ext cx="17599" cy="11877"/>
          </a:xfrm>
          <a:custGeom>
            <a:avLst/>
            <a:gdLst/>
            <a:ahLst/>
            <a:cxnLst/>
            <a:rect l="l" t="t" r="r" b="b"/>
            <a:pathLst>
              <a:path w="935" h="631" extrusionOk="0">
                <a:moveTo>
                  <a:pt x="114" y="1"/>
                </a:moveTo>
                <a:cubicBezTo>
                  <a:pt x="91" y="1"/>
                  <a:pt x="75" y="7"/>
                  <a:pt x="67" y="22"/>
                </a:cubicBezTo>
                <a:cubicBezTo>
                  <a:pt x="1" y="55"/>
                  <a:pt x="201" y="222"/>
                  <a:pt x="434" y="389"/>
                </a:cubicBezTo>
                <a:cubicBezTo>
                  <a:pt x="630" y="556"/>
                  <a:pt x="802" y="630"/>
                  <a:pt x="872" y="630"/>
                </a:cubicBezTo>
                <a:cubicBezTo>
                  <a:pt x="886" y="630"/>
                  <a:pt x="896" y="627"/>
                  <a:pt x="901" y="622"/>
                </a:cubicBezTo>
                <a:cubicBezTo>
                  <a:pt x="935" y="589"/>
                  <a:pt x="801" y="389"/>
                  <a:pt x="568" y="222"/>
                </a:cubicBezTo>
                <a:cubicBezTo>
                  <a:pt x="384" y="91"/>
                  <a:pt x="201" y="1"/>
                  <a:pt x="114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4" name="Google Shape;1886;p44">
            <a:extLst>
              <a:ext uri="{FF2B5EF4-FFF2-40B4-BE49-F238E27FC236}">
                <a16:creationId xmlns:a16="http://schemas.microsoft.com/office/drawing/2014/main" id="{38E15BAF-2DC0-4614-9C12-CA465B2BEC25}"/>
              </a:ext>
            </a:extLst>
          </p:cNvPr>
          <p:cNvSpPr/>
          <p:nvPr/>
        </p:nvSpPr>
        <p:spPr>
          <a:xfrm>
            <a:off x="8033032" y="2772667"/>
            <a:ext cx="13835" cy="7002"/>
          </a:xfrm>
          <a:custGeom>
            <a:avLst/>
            <a:gdLst/>
            <a:ahLst/>
            <a:cxnLst/>
            <a:rect l="l" t="t" r="r" b="b"/>
            <a:pathLst>
              <a:path w="735" h="372" extrusionOk="0">
                <a:moveTo>
                  <a:pt x="643" y="0"/>
                </a:moveTo>
                <a:cubicBezTo>
                  <a:pt x="568" y="0"/>
                  <a:pt x="458" y="29"/>
                  <a:pt x="334" y="70"/>
                </a:cubicBezTo>
                <a:cubicBezTo>
                  <a:pt x="134" y="170"/>
                  <a:pt x="0" y="270"/>
                  <a:pt x="34" y="337"/>
                </a:cubicBezTo>
                <a:cubicBezTo>
                  <a:pt x="34" y="360"/>
                  <a:pt x="59" y="371"/>
                  <a:pt x="99" y="371"/>
                </a:cubicBezTo>
                <a:cubicBezTo>
                  <a:pt x="171" y="371"/>
                  <a:pt x="293" y="335"/>
                  <a:pt x="401" y="270"/>
                </a:cubicBezTo>
                <a:cubicBezTo>
                  <a:pt x="601" y="203"/>
                  <a:pt x="734" y="70"/>
                  <a:pt x="734" y="37"/>
                </a:cubicBezTo>
                <a:cubicBezTo>
                  <a:pt x="721" y="11"/>
                  <a:pt x="689" y="0"/>
                  <a:pt x="643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5" name="Google Shape;1887;p44">
            <a:extLst>
              <a:ext uri="{FF2B5EF4-FFF2-40B4-BE49-F238E27FC236}">
                <a16:creationId xmlns:a16="http://schemas.microsoft.com/office/drawing/2014/main" id="{2DE5DE21-3AD3-4B0D-8E2D-E407628B3A13}"/>
              </a:ext>
            </a:extLst>
          </p:cNvPr>
          <p:cNvSpPr/>
          <p:nvPr/>
        </p:nvSpPr>
        <p:spPr>
          <a:xfrm>
            <a:off x="7945752" y="2887579"/>
            <a:ext cx="15717" cy="29570"/>
          </a:xfrm>
          <a:custGeom>
            <a:avLst/>
            <a:gdLst/>
            <a:ahLst/>
            <a:cxnLst/>
            <a:rect l="l" t="t" r="r" b="b"/>
            <a:pathLst>
              <a:path w="835" h="1571" extrusionOk="0">
                <a:moveTo>
                  <a:pt x="77" y="0"/>
                </a:moveTo>
                <a:cubicBezTo>
                  <a:pt x="74" y="0"/>
                  <a:pt x="70" y="1"/>
                  <a:pt x="67" y="3"/>
                </a:cubicBezTo>
                <a:cubicBezTo>
                  <a:pt x="1" y="36"/>
                  <a:pt x="134" y="403"/>
                  <a:pt x="368" y="836"/>
                </a:cubicBezTo>
                <a:cubicBezTo>
                  <a:pt x="568" y="1270"/>
                  <a:pt x="801" y="1570"/>
                  <a:pt x="835" y="1570"/>
                </a:cubicBezTo>
                <a:cubicBezTo>
                  <a:pt x="801" y="1270"/>
                  <a:pt x="701" y="970"/>
                  <a:pt x="534" y="736"/>
                </a:cubicBezTo>
                <a:cubicBezTo>
                  <a:pt x="343" y="323"/>
                  <a:pt x="153" y="0"/>
                  <a:pt x="77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6" name="Google Shape;1888;p44">
            <a:extLst>
              <a:ext uri="{FF2B5EF4-FFF2-40B4-BE49-F238E27FC236}">
                <a16:creationId xmlns:a16="http://schemas.microsoft.com/office/drawing/2014/main" id="{9AA4F621-F0FB-45BB-95AF-8D52D460BD4D}"/>
              </a:ext>
            </a:extLst>
          </p:cNvPr>
          <p:cNvSpPr/>
          <p:nvPr/>
        </p:nvSpPr>
        <p:spPr>
          <a:xfrm>
            <a:off x="8098948" y="2881913"/>
            <a:ext cx="14456" cy="21476"/>
          </a:xfrm>
          <a:custGeom>
            <a:avLst/>
            <a:gdLst/>
            <a:ahLst/>
            <a:cxnLst/>
            <a:rect l="l" t="t" r="r" b="b"/>
            <a:pathLst>
              <a:path w="768" h="1141" extrusionOk="0">
                <a:moveTo>
                  <a:pt x="687" y="0"/>
                </a:moveTo>
                <a:cubicBezTo>
                  <a:pt x="609" y="0"/>
                  <a:pt x="424" y="223"/>
                  <a:pt x="268" y="504"/>
                </a:cubicBezTo>
                <a:cubicBezTo>
                  <a:pt x="101" y="837"/>
                  <a:pt x="1" y="1104"/>
                  <a:pt x="67" y="1137"/>
                </a:cubicBezTo>
                <a:cubicBezTo>
                  <a:pt x="70" y="1140"/>
                  <a:pt x="72" y="1141"/>
                  <a:pt x="76" y="1141"/>
                </a:cubicBezTo>
                <a:cubicBezTo>
                  <a:pt x="126" y="1141"/>
                  <a:pt x="312" y="918"/>
                  <a:pt x="468" y="637"/>
                </a:cubicBezTo>
                <a:cubicBezTo>
                  <a:pt x="635" y="304"/>
                  <a:pt x="768" y="37"/>
                  <a:pt x="701" y="3"/>
                </a:cubicBezTo>
                <a:cubicBezTo>
                  <a:pt x="697" y="1"/>
                  <a:pt x="692" y="0"/>
                  <a:pt x="687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7" name="Google Shape;1889;p44">
            <a:extLst>
              <a:ext uri="{FF2B5EF4-FFF2-40B4-BE49-F238E27FC236}">
                <a16:creationId xmlns:a16="http://schemas.microsoft.com/office/drawing/2014/main" id="{5D65EE40-2658-4586-9502-8EC08AFD5D98}"/>
              </a:ext>
            </a:extLst>
          </p:cNvPr>
          <p:cNvSpPr/>
          <p:nvPr/>
        </p:nvSpPr>
        <p:spPr>
          <a:xfrm>
            <a:off x="8033653" y="2997446"/>
            <a:ext cx="8809" cy="27688"/>
          </a:xfrm>
          <a:custGeom>
            <a:avLst/>
            <a:gdLst/>
            <a:ahLst/>
            <a:cxnLst/>
            <a:rect l="l" t="t" r="r" b="b"/>
            <a:pathLst>
              <a:path w="468" h="1471" extrusionOk="0">
                <a:moveTo>
                  <a:pt x="79" y="1"/>
                </a:moveTo>
                <a:cubicBezTo>
                  <a:pt x="74" y="1"/>
                  <a:pt x="71" y="1"/>
                  <a:pt x="67" y="3"/>
                </a:cubicBezTo>
                <a:cubicBezTo>
                  <a:pt x="1" y="36"/>
                  <a:pt x="101" y="337"/>
                  <a:pt x="167" y="737"/>
                </a:cubicBezTo>
                <a:cubicBezTo>
                  <a:pt x="234" y="1137"/>
                  <a:pt x="234" y="1471"/>
                  <a:pt x="301" y="1471"/>
                </a:cubicBezTo>
                <a:cubicBezTo>
                  <a:pt x="368" y="1471"/>
                  <a:pt x="468" y="1137"/>
                  <a:pt x="401" y="704"/>
                </a:cubicBezTo>
                <a:cubicBezTo>
                  <a:pt x="338" y="292"/>
                  <a:pt x="154" y="1"/>
                  <a:pt x="79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8" name="Google Shape;1890;p44">
            <a:extLst>
              <a:ext uri="{FF2B5EF4-FFF2-40B4-BE49-F238E27FC236}">
                <a16:creationId xmlns:a16="http://schemas.microsoft.com/office/drawing/2014/main" id="{09931AAB-A71D-4A73-AB5B-01F652B55012}"/>
              </a:ext>
            </a:extLst>
          </p:cNvPr>
          <p:cNvSpPr/>
          <p:nvPr/>
        </p:nvSpPr>
        <p:spPr>
          <a:xfrm>
            <a:off x="7958946" y="3078401"/>
            <a:ext cx="16338" cy="16507"/>
          </a:xfrm>
          <a:custGeom>
            <a:avLst/>
            <a:gdLst/>
            <a:ahLst/>
            <a:cxnLst/>
            <a:rect l="l" t="t" r="r" b="b"/>
            <a:pathLst>
              <a:path w="868" h="877" extrusionOk="0">
                <a:moveTo>
                  <a:pt x="54" y="1"/>
                </a:moveTo>
                <a:cubicBezTo>
                  <a:pt x="46" y="1"/>
                  <a:pt x="39" y="2"/>
                  <a:pt x="33" y="5"/>
                </a:cubicBezTo>
                <a:cubicBezTo>
                  <a:pt x="0" y="39"/>
                  <a:pt x="134" y="272"/>
                  <a:pt x="334" y="506"/>
                </a:cubicBezTo>
                <a:cubicBezTo>
                  <a:pt x="547" y="719"/>
                  <a:pt x="733" y="877"/>
                  <a:pt x="789" y="877"/>
                </a:cubicBezTo>
                <a:cubicBezTo>
                  <a:pt x="794" y="877"/>
                  <a:pt x="798" y="875"/>
                  <a:pt x="801" y="872"/>
                </a:cubicBezTo>
                <a:cubicBezTo>
                  <a:pt x="867" y="806"/>
                  <a:pt x="734" y="606"/>
                  <a:pt x="500" y="372"/>
                </a:cubicBezTo>
                <a:cubicBezTo>
                  <a:pt x="318" y="159"/>
                  <a:pt x="135" y="1"/>
                  <a:pt x="54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9" name="Google Shape;1891;p44">
            <a:extLst>
              <a:ext uri="{FF2B5EF4-FFF2-40B4-BE49-F238E27FC236}">
                <a16:creationId xmlns:a16="http://schemas.microsoft.com/office/drawing/2014/main" id="{E6DEFE5C-E8A3-47B5-A83A-1DFE571A2847}"/>
              </a:ext>
            </a:extLst>
          </p:cNvPr>
          <p:cNvSpPr/>
          <p:nvPr/>
        </p:nvSpPr>
        <p:spPr>
          <a:xfrm>
            <a:off x="8131605" y="3104771"/>
            <a:ext cx="17599" cy="16507"/>
          </a:xfrm>
          <a:custGeom>
            <a:avLst/>
            <a:gdLst/>
            <a:ahLst/>
            <a:cxnLst/>
            <a:rect l="l" t="t" r="r" b="b"/>
            <a:pathLst>
              <a:path w="935" h="877" extrusionOk="0">
                <a:moveTo>
                  <a:pt x="851" y="0"/>
                </a:moveTo>
                <a:cubicBezTo>
                  <a:pt x="787" y="0"/>
                  <a:pt x="577" y="129"/>
                  <a:pt x="367" y="339"/>
                </a:cubicBezTo>
                <a:cubicBezTo>
                  <a:pt x="134" y="606"/>
                  <a:pt x="0" y="806"/>
                  <a:pt x="34" y="872"/>
                </a:cubicBezTo>
                <a:cubicBezTo>
                  <a:pt x="37" y="875"/>
                  <a:pt x="41" y="877"/>
                  <a:pt x="47" y="877"/>
                </a:cubicBezTo>
                <a:cubicBezTo>
                  <a:pt x="107" y="877"/>
                  <a:pt x="321" y="719"/>
                  <a:pt x="534" y="506"/>
                </a:cubicBezTo>
                <a:cubicBezTo>
                  <a:pt x="768" y="272"/>
                  <a:pt x="934" y="39"/>
                  <a:pt x="868" y="5"/>
                </a:cubicBezTo>
                <a:cubicBezTo>
                  <a:pt x="864" y="2"/>
                  <a:pt x="859" y="0"/>
                  <a:pt x="851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0" name="Google Shape;1892;p44">
            <a:extLst>
              <a:ext uri="{FF2B5EF4-FFF2-40B4-BE49-F238E27FC236}">
                <a16:creationId xmlns:a16="http://schemas.microsoft.com/office/drawing/2014/main" id="{15675469-0B17-4BB9-9800-570B0F2BAB0C}"/>
              </a:ext>
            </a:extLst>
          </p:cNvPr>
          <p:cNvSpPr/>
          <p:nvPr/>
        </p:nvSpPr>
        <p:spPr>
          <a:xfrm>
            <a:off x="8040561" y="3198997"/>
            <a:ext cx="6306" cy="25806"/>
          </a:xfrm>
          <a:custGeom>
            <a:avLst/>
            <a:gdLst/>
            <a:ahLst/>
            <a:cxnLst/>
            <a:rect l="l" t="t" r="r" b="b"/>
            <a:pathLst>
              <a:path w="335" h="1371" extrusionOk="0">
                <a:moveTo>
                  <a:pt x="257" y="0"/>
                </a:moveTo>
                <a:cubicBezTo>
                  <a:pt x="191" y="0"/>
                  <a:pt x="97" y="290"/>
                  <a:pt x="34" y="670"/>
                </a:cubicBezTo>
                <a:cubicBezTo>
                  <a:pt x="1" y="1037"/>
                  <a:pt x="1" y="1370"/>
                  <a:pt x="34" y="1370"/>
                </a:cubicBezTo>
                <a:cubicBezTo>
                  <a:pt x="101" y="1370"/>
                  <a:pt x="201" y="1070"/>
                  <a:pt x="267" y="703"/>
                </a:cubicBezTo>
                <a:cubicBezTo>
                  <a:pt x="301" y="303"/>
                  <a:pt x="334" y="3"/>
                  <a:pt x="267" y="3"/>
                </a:cubicBezTo>
                <a:cubicBezTo>
                  <a:pt x="264" y="1"/>
                  <a:pt x="261" y="0"/>
                  <a:pt x="257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1" name="Google Shape;1893;p44">
            <a:extLst>
              <a:ext uri="{FF2B5EF4-FFF2-40B4-BE49-F238E27FC236}">
                <a16:creationId xmlns:a16="http://schemas.microsoft.com/office/drawing/2014/main" id="{D27B7F47-D30D-4621-8C3B-30C535457A2D}"/>
              </a:ext>
            </a:extLst>
          </p:cNvPr>
          <p:cNvSpPr/>
          <p:nvPr/>
        </p:nvSpPr>
        <p:spPr>
          <a:xfrm>
            <a:off x="7967096" y="3254862"/>
            <a:ext cx="13835" cy="20799"/>
          </a:xfrm>
          <a:custGeom>
            <a:avLst/>
            <a:gdLst/>
            <a:ahLst/>
            <a:cxnLst/>
            <a:rect l="l" t="t" r="r" b="b"/>
            <a:pathLst>
              <a:path w="735" h="1105" extrusionOk="0">
                <a:moveTo>
                  <a:pt x="76" y="0"/>
                </a:moveTo>
                <a:cubicBezTo>
                  <a:pt x="72" y="0"/>
                  <a:pt x="70" y="1"/>
                  <a:pt x="67" y="4"/>
                </a:cubicBezTo>
                <a:cubicBezTo>
                  <a:pt x="1" y="37"/>
                  <a:pt x="101" y="304"/>
                  <a:pt x="268" y="604"/>
                </a:cubicBezTo>
                <a:cubicBezTo>
                  <a:pt x="468" y="904"/>
                  <a:pt x="635" y="1104"/>
                  <a:pt x="701" y="1104"/>
                </a:cubicBezTo>
                <a:cubicBezTo>
                  <a:pt x="735" y="1071"/>
                  <a:pt x="668" y="804"/>
                  <a:pt x="468" y="504"/>
                </a:cubicBezTo>
                <a:cubicBezTo>
                  <a:pt x="312" y="223"/>
                  <a:pt x="126" y="0"/>
                  <a:pt x="76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2" name="Google Shape;1894;p44">
            <a:extLst>
              <a:ext uri="{FF2B5EF4-FFF2-40B4-BE49-F238E27FC236}">
                <a16:creationId xmlns:a16="http://schemas.microsoft.com/office/drawing/2014/main" id="{0C5CC2C5-4D30-4A99-BD3A-BB785A36539A}"/>
              </a:ext>
            </a:extLst>
          </p:cNvPr>
          <p:cNvSpPr/>
          <p:nvPr/>
        </p:nvSpPr>
        <p:spPr>
          <a:xfrm>
            <a:off x="8106496" y="3338942"/>
            <a:ext cx="21985" cy="14889"/>
          </a:xfrm>
          <a:custGeom>
            <a:avLst/>
            <a:gdLst/>
            <a:ahLst/>
            <a:cxnLst/>
            <a:rect l="l" t="t" r="r" b="b"/>
            <a:pathLst>
              <a:path w="1168" h="791" extrusionOk="0">
                <a:moveTo>
                  <a:pt x="1110" y="0"/>
                </a:moveTo>
                <a:cubicBezTo>
                  <a:pt x="1026" y="0"/>
                  <a:pt x="767" y="102"/>
                  <a:pt x="534" y="307"/>
                </a:cubicBezTo>
                <a:cubicBezTo>
                  <a:pt x="234" y="507"/>
                  <a:pt x="0" y="740"/>
                  <a:pt x="33" y="774"/>
                </a:cubicBezTo>
                <a:cubicBezTo>
                  <a:pt x="39" y="785"/>
                  <a:pt x="52" y="791"/>
                  <a:pt x="71" y="791"/>
                </a:cubicBezTo>
                <a:cubicBezTo>
                  <a:pt x="161" y="791"/>
                  <a:pt x="386" y="666"/>
                  <a:pt x="634" y="473"/>
                </a:cubicBezTo>
                <a:cubicBezTo>
                  <a:pt x="934" y="273"/>
                  <a:pt x="1168" y="40"/>
                  <a:pt x="1134" y="6"/>
                </a:cubicBezTo>
                <a:cubicBezTo>
                  <a:pt x="1130" y="2"/>
                  <a:pt x="1122" y="0"/>
                  <a:pt x="1110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3" name="Google Shape;1895;p44">
            <a:extLst>
              <a:ext uri="{FF2B5EF4-FFF2-40B4-BE49-F238E27FC236}">
                <a16:creationId xmlns:a16="http://schemas.microsoft.com/office/drawing/2014/main" id="{E94246B4-77D5-4AAC-B956-87F6541B9F96}"/>
              </a:ext>
            </a:extLst>
          </p:cNvPr>
          <p:cNvSpPr/>
          <p:nvPr/>
        </p:nvSpPr>
        <p:spPr>
          <a:xfrm>
            <a:off x="8003518" y="3392417"/>
            <a:ext cx="6927" cy="29533"/>
          </a:xfrm>
          <a:custGeom>
            <a:avLst/>
            <a:gdLst/>
            <a:ahLst/>
            <a:cxnLst/>
            <a:rect l="l" t="t" r="r" b="b"/>
            <a:pathLst>
              <a:path w="368" h="1569" extrusionOk="0">
                <a:moveTo>
                  <a:pt x="201" y="1"/>
                </a:moveTo>
                <a:cubicBezTo>
                  <a:pt x="134" y="34"/>
                  <a:pt x="167" y="368"/>
                  <a:pt x="134" y="768"/>
                </a:cubicBezTo>
                <a:cubicBezTo>
                  <a:pt x="67" y="1202"/>
                  <a:pt x="0" y="1535"/>
                  <a:pt x="67" y="1569"/>
                </a:cubicBezTo>
                <a:cubicBezTo>
                  <a:pt x="134" y="1569"/>
                  <a:pt x="301" y="1235"/>
                  <a:pt x="334" y="801"/>
                </a:cubicBezTo>
                <a:cubicBezTo>
                  <a:pt x="367" y="368"/>
                  <a:pt x="267" y="1"/>
                  <a:pt x="201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4" name="Google Shape;1896;p44">
            <a:extLst>
              <a:ext uri="{FF2B5EF4-FFF2-40B4-BE49-F238E27FC236}">
                <a16:creationId xmlns:a16="http://schemas.microsoft.com/office/drawing/2014/main" id="{FC0F87D5-6F9B-4364-ADB6-E6369DD7DCA4}"/>
              </a:ext>
            </a:extLst>
          </p:cNvPr>
          <p:cNvSpPr/>
          <p:nvPr/>
        </p:nvSpPr>
        <p:spPr>
          <a:xfrm>
            <a:off x="8041182" y="3525454"/>
            <a:ext cx="13835" cy="15246"/>
          </a:xfrm>
          <a:custGeom>
            <a:avLst/>
            <a:gdLst/>
            <a:ahLst/>
            <a:cxnLst/>
            <a:rect l="l" t="t" r="r" b="b"/>
            <a:pathLst>
              <a:path w="735" h="810" extrusionOk="0">
                <a:moveTo>
                  <a:pt x="79" y="0"/>
                </a:moveTo>
                <a:cubicBezTo>
                  <a:pt x="74" y="0"/>
                  <a:pt x="71" y="2"/>
                  <a:pt x="68" y="4"/>
                </a:cubicBezTo>
                <a:cubicBezTo>
                  <a:pt x="1" y="71"/>
                  <a:pt x="101" y="271"/>
                  <a:pt x="268" y="471"/>
                </a:cubicBezTo>
                <a:cubicBezTo>
                  <a:pt x="420" y="654"/>
                  <a:pt x="600" y="809"/>
                  <a:pt x="656" y="809"/>
                </a:cubicBezTo>
                <a:cubicBezTo>
                  <a:pt x="661" y="809"/>
                  <a:pt x="665" y="808"/>
                  <a:pt x="668" y="805"/>
                </a:cubicBezTo>
                <a:cubicBezTo>
                  <a:pt x="735" y="738"/>
                  <a:pt x="635" y="538"/>
                  <a:pt x="435" y="338"/>
                </a:cubicBezTo>
                <a:cubicBezTo>
                  <a:pt x="282" y="155"/>
                  <a:pt x="130" y="0"/>
                  <a:pt x="79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5" name="Google Shape;1897;p44">
            <a:extLst>
              <a:ext uri="{FF2B5EF4-FFF2-40B4-BE49-F238E27FC236}">
                <a16:creationId xmlns:a16="http://schemas.microsoft.com/office/drawing/2014/main" id="{BD67B186-0503-4C6B-8A69-C06F4E01F9EB}"/>
              </a:ext>
            </a:extLst>
          </p:cNvPr>
          <p:cNvSpPr/>
          <p:nvPr/>
        </p:nvSpPr>
        <p:spPr>
          <a:xfrm>
            <a:off x="7983434" y="3596434"/>
            <a:ext cx="17599" cy="23359"/>
          </a:xfrm>
          <a:custGeom>
            <a:avLst/>
            <a:gdLst/>
            <a:ahLst/>
            <a:cxnLst/>
            <a:rect l="l" t="t" r="r" b="b"/>
            <a:pathLst>
              <a:path w="935" h="1241" extrusionOk="0">
                <a:moveTo>
                  <a:pt x="46" y="0"/>
                </a:moveTo>
                <a:cubicBezTo>
                  <a:pt x="42" y="0"/>
                  <a:pt x="37" y="1"/>
                  <a:pt x="33" y="3"/>
                </a:cubicBezTo>
                <a:cubicBezTo>
                  <a:pt x="0" y="36"/>
                  <a:pt x="133" y="336"/>
                  <a:pt x="367" y="703"/>
                </a:cubicBezTo>
                <a:cubicBezTo>
                  <a:pt x="586" y="1016"/>
                  <a:pt x="804" y="1240"/>
                  <a:pt x="886" y="1240"/>
                </a:cubicBezTo>
                <a:cubicBezTo>
                  <a:pt x="892" y="1240"/>
                  <a:pt x="896" y="1239"/>
                  <a:pt x="901" y="1237"/>
                </a:cubicBezTo>
                <a:cubicBezTo>
                  <a:pt x="934" y="1204"/>
                  <a:pt x="801" y="904"/>
                  <a:pt x="567" y="570"/>
                </a:cubicBezTo>
                <a:cubicBezTo>
                  <a:pt x="347" y="255"/>
                  <a:pt x="127" y="0"/>
                  <a:pt x="46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6" name="Google Shape;1898;p44">
            <a:extLst>
              <a:ext uri="{FF2B5EF4-FFF2-40B4-BE49-F238E27FC236}">
                <a16:creationId xmlns:a16="http://schemas.microsoft.com/office/drawing/2014/main" id="{D012F337-5208-4077-A0D0-5802DCDA686C}"/>
              </a:ext>
            </a:extLst>
          </p:cNvPr>
          <p:cNvSpPr/>
          <p:nvPr/>
        </p:nvSpPr>
        <p:spPr>
          <a:xfrm>
            <a:off x="8146663" y="3508476"/>
            <a:ext cx="6306" cy="11519"/>
          </a:xfrm>
          <a:custGeom>
            <a:avLst/>
            <a:gdLst/>
            <a:ahLst/>
            <a:cxnLst/>
            <a:rect l="l" t="t" r="r" b="b"/>
            <a:pathLst>
              <a:path w="335" h="612" extrusionOk="0">
                <a:moveTo>
                  <a:pt x="278" y="1"/>
                </a:moveTo>
                <a:cubicBezTo>
                  <a:pt x="208" y="1"/>
                  <a:pt x="98" y="123"/>
                  <a:pt x="68" y="273"/>
                </a:cubicBezTo>
                <a:cubicBezTo>
                  <a:pt x="1" y="439"/>
                  <a:pt x="1" y="606"/>
                  <a:pt x="68" y="606"/>
                </a:cubicBezTo>
                <a:cubicBezTo>
                  <a:pt x="75" y="610"/>
                  <a:pt x="82" y="611"/>
                  <a:pt x="90" y="611"/>
                </a:cubicBezTo>
                <a:cubicBezTo>
                  <a:pt x="155" y="611"/>
                  <a:pt x="241" y="489"/>
                  <a:pt x="301" y="339"/>
                </a:cubicBezTo>
                <a:cubicBezTo>
                  <a:pt x="334" y="173"/>
                  <a:pt x="334" y="6"/>
                  <a:pt x="301" y="6"/>
                </a:cubicBezTo>
                <a:cubicBezTo>
                  <a:pt x="294" y="2"/>
                  <a:pt x="286" y="1"/>
                  <a:pt x="278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7" name="Google Shape;1899;p44">
            <a:extLst>
              <a:ext uri="{FF2B5EF4-FFF2-40B4-BE49-F238E27FC236}">
                <a16:creationId xmlns:a16="http://schemas.microsoft.com/office/drawing/2014/main" id="{BF21FF50-C71C-498F-94BB-0C083EECC4A2}"/>
              </a:ext>
            </a:extLst>
          </p:cNvPr>
          <p:cNvSpPr/>
          <p:nvPr/>
        </p:nvSpPr>
        <p:spPr>
          <a:xfrm>
            <a:off x="8082008" y="3683714"/>
            <a:ext cx="8752" cy="25843"/>
          </a:xfrm>
          <a:custGeom>
            <a:avLst/>
            <a:gdLst/>
            <a:ahLst/>
            <a:cxnLst/>
            <a:rect l="l" t="t" r="r" b="b"/>
            <a:pathLst>
              <a:path w="465" h="1373" extrusionOk="0">
                <a:moveTo>
                  <a:pt x="342" y="0"/>
                </a:moveTo>
                <a:cubicBezTo>
                  <a:pt x="339" y="0"/>
                  <a:pt x="337" y="1"/>
                  <a:pt x="334" y="3"/>
                </a:cubicBezTo>
                <a:cubicBezTo>
                  <a:pt x="300" y="3"/>
                  <a:pt x="267" y="303"/>
                  <a:pt x="167" y="670"/>
                </a:cubicBezTo>
                <a:cubicBezTo>
                  <a:pt x="100" y="1037"/>
                  <a:pt x="0" y="1337"/>
                  <a:pt x="33" y="1370"/>
                </a:cubicBezTo>
                <a:cubicBezTo>
                  <a:pt x="37" y="1372"/>
                  <a:pt x="41" y="1373"/>
                  <a:pt x="46" y="1373"/>
                </a:cubicBezTo>
                <a:cubicBezTo>
                  <a:pt x="122" y="1373"/>
                  <a:pt x="306" y="1114"/>
                  <a:pt x="400" y="736"/>
                </a:cubicBezTo>
                <a:cubicBezTo>
                  <a:pt x="464" y="353"/>
                  <a:pt x="406" y="0"/>
                  <a:pt x="342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8" name="Google Shape;1900;p44">
            <a:extLst>
              <a:ext uri="{FF2B5EF4-FFF2-40B4-BE49-F238E27FC236}">
                <a16:creationId xmlns:a16="http://schemas.microsoft.com/office/drawing/2014/main" id="{84DC95D3-9106-453B-A56B-61B5723CB051}"/>
              </a:ext>
            </a:extLst>
          </p:cNvPr>
          <p:cNvSpPr/>
          <p:nvPr/>
        </p:nvSpPr>
        <p:spPr>
          <a:xfrm>
            <a:off x="8116528" y="2480674"/>
            <a:ext cx="10070" cy="15886"/>
          </a:xfrm>
          <a:custGeom>
            <a:avLst/>
            <a:gdLst/>
            <a:ahLst/>
            <a:cxnLst/>
            <a:rect l="l" t="t" r="r" b="b"/>
            <a:pathLst>
              <a:path w="535" h="844" extrusionOk="0">
                <a:moveTo>
                  <a:pt x="78" y="1"/>
                </a:moveTo>
                <a:cubicBezTo>
                  <a:pt x="74" y="1"/>
                  <a:pt x="70" y="2"/>
                  <a:pt x="67" y="5"/>
                </a:cubicBezTo>
                <a:cubicBezTo>
                  <a:pt x="1" y="38"/>
                  <a:pt x="67" y="239"/>
                  <a:pt x="168" y="472"/>
                </a:cubicBezTo>
                <a:cubicBezTo>
                  <a:pt x="259" y="686"/>
                  <a:pt x="378" y="843"/>
                  <a:pt x="449" y="843"/>
                </a:cubicBezTo>
                <a:cubicBezTo>
                  <a:pt x="456" y="843"/>
                  <a:pt x="462" y="842"/>
                  <a:pt x="468" y="839"/>
                </a:cubicBezTo>
                <a:cubicBezTo>
                  <a:pt x="534" y="806"/>
                  <a:pt x="468" y="606"/>
                  <a:pt x="368" y="372"/>
                </a:cubicBezTo>
                <a:cubicBezTo>
                  <a:pt x="246" y="159"/>
                  <a:pt x="124" y="1"/>
                  <a:pt x="78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9" name="Google Shape;1901;p44">
            <a:extLst>
              <a:ext uri="{FF2B5EF4-FFF2-40B4-BE49-F238E27FC236}">
                <a16:creationId xmlns:a16="http://schemas.microsoft.com/office/drawing/2014/main" id="{515180EF-9212-4042-B0E1-7B2E552C03BA}"/>
              </a:ext>
            </a:extLst>
          </p:cNvPr>
          <p:cNvSpPr/>
          <p:nvPr/>
        </p:nvSpPr>
        <p:spPr>
          <a:xfrm>
            <a:off x="7993467" y="2251980"/>
            <a:ext cx="23886" cy="23528"/>
          </a:xfrm>
          <a:custGeom>
            <a:avLst/>
            <a:gdLst/>
            <a:ahLst/>
            <a:cxnLst/>
            <a:rect l="l" t="t" r="r" b="b"/>
            <a:pathLst>
              <a:path w="1269" h="1250" extrusionOk="0">
                <a:moveTo>
                  <a:pt x="1195" y="0"/>
                </a:moveTo>
                <a:cubicBezTo>
                  <a:pt x="1075" y="0"/>
                  <a:pt x="763" y="190"/>
                  <a:pt x="501" y="480"/>
                </a:cubicBezTo>
                <a:cubicBezTo>
                  <a:pt x="168" y="814"/>
                  <a:pt x="1" y="1214"/>
                  <a:pt x="67" y="1247"/>
                </a:cubicBezTo>
                <a:cubicBezTo>
                  <a:pt x="71" y="1249"/>
                  <a:pt x="74" y="1250"/>
                  <a:pt x="78" y="1250"/>
                </a:cubicBezTo>
                <a:cubicBezTo>
                  <a:pt x="153" y="1250"/>
                  <a:pt x="348" y="933"/>
                  <a:pt x="635" y="647"/>
                </a:cubicBezTo>
                <a:cubicBezTo>
                  <a:pt x="968" y="313"/>
                  <a:pt x="1268" y="80"/>
                  <a:pt x="1235" y="13"/>
                </a:cubicBezTo>
                <a:cubicBezTo>
                  <a:pt x="1226" y="4"/>
                  <a:pt x="1213" y="0"/>
                  <a:pt x="1195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0" name="Google Shape;1902;p44">
            <a:extLst>
              <a:ext uri="{FF2B5EF4-FFF2-40B4-BE49-F238E27FC236}">
                <a16:creationId xmlns:a16="http://schemas.microsoft.com/office/drawing/2014/main" id="{7B7BC891-E0A0-43DC-BB7C-6D67075F5FA4}"/>
              </a:ext>
            </a:extLst>
          </p:cNvPr>
          <p:cNvSpPr/>
          <p:nvPr/>
        </p:nvSpPr>
        <p:spPr>
          <a:xfrm>
            <a:off x="8102091" y="2229375"/>
            <a:ext cx="11952" cy="20347"/>
          </a:xfrm>
          <a:custGeom>
            <a:avLst/>
            <a:gdLst/>
            <a:ahLst/>
            <a:cxnLst/>
            <a:rect l="l" t="t" r="r" b="b"/>
            <a:pathLst>
              <a:path w="635" h="1081" extrusionOk="0">
                <a:moveTo>
                  <a:pt x="90" y="0"/>
                </a:moveTo>
                <a:cubicBezTo>
                  <a:pt x="79" y="0"/>
                  <a:pt x="72" y="5"/>
                  <a:pt x="67" y="13"/>
                </a:cubicBezTo>
                <a:cubicBezTo>
                  <a:pt x="1" y="47"/>
                  <a:pt x="134" y="280"/>
                  <a:pt x="301" y="547"/>
                </a:cubicBezTo>
                <a:cubicBezTo>
                  <a:pt x="434" y="847"/>
                  <a:pt x="534" y="1081"/>
                  <a:pt x="601" y="1081"/>
                </a:cubicBezTo>
                <a:cubicBezTo>
                  <a:pt x="634" y="1047"/>
                  <a:pt x="601" y="780"/>
                  <a:pt x="468" y="447"/>
                </a:cubicBezTo>
                <a:cubicBezTo>
                  <a:pt x="352" y="186"/>
                  <a:pt x="160" y="0"/>
                  <a:pt x="90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1" name="Google Shape;1903;p44">
            <a:extLst>
              <a:ext uri="{FF2B5EF4-FFF2-40B4-BE49-F238E27FC236}">
                <a16:creationId xmlns:a16="http://schemas.microsoft.com/office/drawing/2014/main" id="{D24F085B-51B9-4171-9E1C-4DA25F6DEB25}"/>
              </a:ext>
            </a:extLst>
          </p:cNvPr>
          <p:cNvSpPr/>
          <p:nvPr/>
        </p:nvSpPr>
        <p:spPr>
          <a:xfrm>
            <a:off x="7810135" y="2307413"/>
            <a:ext cx="10691" cy="21476"/>
          </a:xfrm>
          <a:custGeom>
            <a:avLst/>
            <a:gdLst/>
            <a:ahLst/>
            <a:cxnLst/>
            <a:rect l="l" t="t" r="r" b="b"/>
            <a:pathLst>
              <a:path w="568" h="1141" extrusionOk="0">
                <a:moveTo>
                  <a:pt x="487" y="0"/>
                </a:moveTo>
                <a:cubicBezTo>
                  <a:pt x="417" y="0"/>
                  <a:pt x="292" y="225"/>
                  <a:pt x="167" y="537"/>
                </a:cubicBezTo>
                <a:cubicBezTo>
                  <a:pt x="34" y="837"/>
                  <a:pt x="0" y="1138"/>
                  <a:pt x="34" y="1138"/>
                </a:cubicBezTo>
                <a:cubicBezTo>
                  <a:pt x="40" y="1140"/>
                  <a:pt x="47" y="1141"/>
                  <a:pt x="53" y="1141"/>
                </a:cubicBezTo>
                <a:cubicBezTo>
                  <a:pt x="147" y="1141"/>
                  <a:pt x="242" y="916"/>
                  <a:pt x="367" y="604"/>
                </a:cubicBezTo>
                <a:cubicBezTo>
                  <a:pt x="501" y="304"/>
                  <a:pt x="568" y="37"/>
                  <a:pt x="501" y="4"/>
                </a:cubicBezTo>
                <a:cubicBezTo>
                  <a:pt x="497" y="1"/>
                  <a:pt x="492" y="0"/>
                  <a:pt x="487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2" name="Google Shape;1904;p44">
            <a:extLst>
              <a:ext uri="{FF2B5EF4-FFF2-40B4-BE49-F238E27FC236}">
                <a16:creationId xmlns:a16="http://schemas.microsoft.com/office/drawing/2014/main" id="{528DFD09-13AF-4BBF-B9F1-200702E7BB3E}"/>
              </a:ext>
            </a:extLst>
          </p:cNvPr>
          <p:cNvSpPr/>
          <p:nvPr/>
        </p:nvSpPr>
        <p:spPr>
          <a:xfrm>
            <a:off x="7803228" y="2432940"/>
            <a:ext cx="18220" cy="14889"/>
          </a:xfrm>
          <a:custGeom>
            <a:avLst/>
            <a:gdLst/>
            <a:ahLst/>
            <a:cxnLst/>
            <a:rect l="l" t="t" r="r" b="b"/>
            <a:pathLst>
              <a:path w="968" h="791" extrusionOk="0">
                <a:moveTo>
                  <a:pt x="18" y="1"/>
                </a:moveTo>
                <a:cubicBezTo>
                  <a:pt x="10" y="1"/>
                  <a:pt x="4" y="3"/>
                  <a:pt x="1" y="6"/>
                </a:cubicBezTo>
                <a:cubicBezTo>
                  <a:pt x="1" y="73"/>
                  <a:pt x="134" y="273"/>
                  <a:pt x="401" y="473"/>
                </a:cubicBezTo>
                <a:cubicBezTo>
                  <a:pt x="621" y="666"/>
                  <a:pt x="819" y="790"/>
                  <a:pt x="900" y="790"/>
                </a:cubicBezTo>
                <a:cubicBezTo>
                  <a:pt x="917" y="790"/>
                  <a:pt x="929" y="785"/>
                  <a:pt x="935" y="773"/>
                </a:cubicBezTo>
                <a:cubicBezTo>
                  <a:pt x="968" y="740"/>
                  <a:pt x="801" y="540"/>
                  <a:pt x="534" y="306"/>
                </a:cubicBezTo>
                <a:cubicBezTo>
                  <a:pt x="325" y="127"/>
                  <a:pt x="89" y="1"/>
                  <a:pt x="18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3" name="Google Shape;1905;p44">
            <a:extLst>
              <a:ext uri="{FF2B5EF4-FFF2-40B4-BE49-F238E27FC236}">
                <a16:creationId xmlns:a16="http://schemas.microsoft.com/office/drawing/2014/main" id="{7BA6B37B-F032-45D2-B203-B019C918C0F5}"/>
              </a:ext>
            </a:extLst>
          </p:cNvPr>
          <p:cNvSpPr/>
          <p:nvPr/>
        </p:nvSpPr>
        <p:spPr>
          <a:xfrm>
            <a:off x="8012308" y="2143600"/>
            <a:ext cx="7548" cy="14456"/>
          </a:xfrm>
          <a:custGeom>
            <a:avLst/>
            <a:gdLst/>
            <a:ahLst/>
            <a:cxnLst/>
            <a:rect l="l" t="t" r="r" b="b"/>
            <a:pathLst>
              <a:path w="401" h="768" extrusionOk="0">
                <a:moveTo>
                  <a:pt x="67" y="0"/>
                </a:moveTo>
                <a:cubicBezTo>
                  <a:pt x="0" y="0"/>
                  <a:pt x="34" y="200"/>
                  <a:pt x="101" y="434"/>
                </a:cubicBezTo>
                <a:cubicBezTo>
                  <a:pt x="201" y="634"/>
                  <a:pt x="301" y="767"/>
                  <a:pt x="367" y="767"/>
                </a:cubicBezTo>
                <a:cubicBezTo>
                  <a:pt x="401" y="767"/>
                  <a:pt x="401" y="567"/>
                  <a:pt x="301" y="367"/>
                </a:cubicBezTo>
                <a:cubicBezTo>
                  <a:pt x="234" y="134"/>
                  <a:pt x="101" y="0"/>
                  <a:pt x="67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4" name="Google Shape;1906;p44">
            <a:extLst>
              <a:ext uri="{FF2B5EF4-FFF2-40B4-BE49-F238E27FC236}">
                <a16:creationId xmlns:a16="http://schemas.microsoft.com/office/drawing/2014/main" id="{BB212E81-BE37-436B-9F8C-03C2B79EA177}"/>
              </a:ext>
            </a:extLst>
          </p:cNvPr>
          <p:cNvSpPr/>
          <p:nvPr/>
        </p:nvSpPr>
        <p:spPr>
          <a:xfrm>
            <a:off x="8207573" y="2195701"/>
            <a:ext cx="6306" cy="20178"/>
          </a:xfrm>
          <a:custGeom>
            <a:avLst/>
            <a:gdLst/>
            <a:ahLst/>
            <a:cxnLst/>
            <a:rect l="l" t="t" r="r" b="b"/>
            <a:pathLst>
              <a:path w="335" h="1072" extrusionOk="0">
                <a:moveTo>
                  <a:pt x="301" y="1"/>
                </a:moveTo>
                <a:cubicBezTo>
                  <a:pt x="234" y="1"/>
                  <a:pt x="134" y="234"/>
                  <a:pt x="67" y="535"/>
                </a:cubicBezTo>
                <a:cubicBezTo>
                  <a:pt x="34" y="835"/>
                  <a:pt x="1" y="1068"/>
                  <a:pt x="67" y="1068"/>
                </a:cubicBezTo>
                <a:cubicBezTo>
                  <a:pt x="72" y="1070"/>
                  <a:pt x="76" y="1072"/>
                  <a:pt x="80" y="1072"/>
                </a:cubicBezTo>
                <a:cubicBezTo>
                  <a:pt x="147" y="1072"/>
                  <a:pt x="238" y="849"/>
                  <a:pt x="301" y="568"/>
                </a:cubicBezTo>
                <a:cubicBezTo>
                  <a:pt x="334" y="268"/>
                  <a:pt x="334" y="34"/>
                  <a:pt x="301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5" name="Google Shape;1907;p44">
            <a:extLst>
              <a:ext uri="{FF2B5EF4-FFF2-40B4-BE49-F238E27FC236}">
                <a16:creationId xmlns:a16="http://schemas.microsoft.com/office/drawing/2014/main" id="{9ED14821-A1C0-4A53-899E-E48F931C68EA}"/>
              </a:ext>
            </a:extLst>
          </p:cNvPr>
          <p:cNvSpPr/>
          <p:nvPr/>
        </p:nvSpPr>
        <p:spPr>
          <a:xfrm>
            <a:off x="8252784" y="2281042"/>
            <a:ext cx="11952" cy="24620"/>
          </a:xfrm>
          <a:custGeom>
            <a:avLst/>
            <a:gdLst/>
            <a:ahLst/>
            <a:cxnLst/>
            <a:rect l="l" t="t" r="r" b="b"/>
            <a:pathLst>
              <a:path w="635" h="1308" extrusionOk="0">
                <a:moveTo>
                  <a:pt x="561" y="1"/>
                </a:moveTo>
                <a:cubicBezTo>
                  <a:pt x="517" y="1"/>
                  <a:pt x="359" y="287"/>
                  <a:pt x="200" y="604"/>
                </a:cubicBezTo>
                <a:cubicBezTo>
                  <a:pt x="67" y="971"/>
                  <a:pt x="0" y="1304"/>
                  <a:pt x="34" y="1304"/>
                </a:cubicBezTo>
                <a:cubicBezTo>
                  <a:pt x="37" y="1306"/>
                  <a:pt x="41" y="1307"/>
                  <a:pt x="46" y="1307"/>
                </a:cubicBezTo>
                <a:cubicBezTo>
                  <a:pt x="116" y="1307"/>
                  <a:pt x="243" y="1050"/>
                  <a:pt x="401" y="704"/>
                </a:cubicBezTo>
                <a:cubicBezTo>
                  <a:pt x="567" y="337"/>
                  <a:pt x="634" y="37"/>
                  <a:pt x="567" y="3"/>
                </a:cubicBezTo>
                <a:cubicBezTo>
                  <a:pt x="566" y="2"/>
                  <a:pt x="564" y="1"/>
                  <a:pt x="561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6" name="Google Shape;1908;p44">
            <a:extLst>
              <a:ext uri="{FF2B5EF4-FFF2-40B4-BE49-F238E27FC236}">
                <a16:creationId xmlns:a16="http://schemas.microsoft.com/office/drawing/2014/main" id="{2C02D0E4-3B17-4F5E-87D3-E87AA29A6387}"/>
              </a:ext>
            </a:extLst>
          </p:cNvPr>
          <p:cNvSpPr/>
          <p:nvPr/>
        </p:nvSpPr>
        <p:spPr>
          <a:xfrm>
            <a:off x="8207573" y="2352003"/>
            <a:ext cx="15096" cy="26427"/>
          </a:xfrm>
          <a:custGeom>
            <a:avLst/>
            <a:gdLst/>
            <a:ahLst/>
            <a:cxnLst/>
            <a:rect l="l" t="t" r="r" b="b"/>
            <a:pathLst>
              <a:path w="802" h="1404" extrusionOk="0">
                <a:moveTo>
                  <a:pt x="74" y="0"/>
                </a:moveTo>
                <a:cubicBezTo>
                  <a:pt x="71" y="0"/>
                  <a:pt x="69" y="1"/>
                  <a:pt x="67" y="3"/>
                </a:cubicBezTo>
                <a:cubicBezTo>
                  <a:pt x="1" y="36"/>
                  <a:pt x="101" y="370"/>
                  <a:pt x="301" y="737"/>
                </a:cubicBezTo>
                <a:cubicBezTo>
                  <a:pt x="501" y="1137"/>
                  <a:pt x="701" y="1404"/>
                  <a:pt x="768" y="1404"/>
                </a:cubicBezTo>
                <a:cubicBezTo>
                  <a:pt x="801" y="1371"/>
                  <a:pt x="701" y="1037"/>
                  <a:pt x="501" y="637"/>
                </a:cubicBezTo>
                <a:cubicBezTo>
                  <a:pt x="311" y="288"/>
                  <a:pt x="121" y="0"/>
                  <a:pt x="74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7" name="Google Shape;1909;p44">
            <a:extLst>
              <a:ext uri="{FF2B5EF4-FFF2-40B4-BE49-F238E27FC236}">
                <a16:creationId xmlns:a16="http://schemas.microsoft.com/office/drawing/2014/main" id="{4D04CC1D-4D9C-474B-AAFE-296E4D300149}"/>
              </a:ext>
            </a:extLst>
          </p:cNvPr>
          <p:cNvSpPr/>
          <p:nvPr/>
        </p:nvSpPr>
        <p:spPr>
          <a:xfrm>
            <a:off x="8288566" y="2431716"/>
            <a:ext cx="9430" cy="18917"/>
          </a:xfrm>
          <a:custGeom>
            <a:avLst/>
            <a:gdLst/>
            <a:ahLst/>
            <a:cxnLst/>
            <a:rect l="l" t="t" r="r" b="b"/>
            <a:pathLst>
              <a:path w="501" h="1005" extrusionOk="0">
                <a:moveTo>
                  <a:pt x="425" y="1"/>
                </a:moveTo>
                <a:cubicBezTo>
                  <a:pt x="377" y="1"/>
                  <a:pt x="229" y="193"/>
                  <a:pt x="167" y="471"/>
                </a:cubicBezTo>
                <a:cubicBezTo>
                  <a:pt x="67" y="738"/>
                  <a:pt x="1" y="972"/>
                  <a:pt x="67" y="1005"/>
                </a:cubicBezTo>
                <a:cubicBezTo>
                  <a:pt x="134" y="1005"/>
                  <a:pt x="267" y="805"/>
                  <a:pt x="368" y="538"/>
                </a:cubicBezTo>
                <a:cubicBezTo>
                  <a:pt x="434" y="271"/>
                  <a:pt x="501" y="4"/>
                  <a:pt x="434" y="4"/>
                </a:cubicBezTo>
                <a:cubicBezTo>
                  <a:pt x="432" y="2"/>
                  <a:pt x="429" y="1"/>
                  <a:pt x="425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8" name="Google Shape;1910;p44">
            <a:extLst>
              <a:ext uri="{FF2B5EF4-FFF2-40B4-BE49-F238E27FC236}">
                <a16:creationId xmlns:a16="http://schemas.microsoft.com/office/drawing/2014/main" id="{AEA3D6F8-D262-4DDF-A6A8-EB54CFFA9813}"/>
              </a:ext>
            </a:extLst>
          </p:cNvPr>
          <p:cNvSpPr/>
          <p:nvPr/>
        </p:nvSpPr>
        <p:spPr>
          <a:xfrm>
            <a:off x="8220767" y="2509548"/>
            <a:ext cx="9430" cy="12141"/>
          </a:xfrm>
          <a:custGeom>
            <a:avLst/>
            <a:gdLst/>
            <a:ahLst/>
            <a:cxnLst/>
            <a:rect l="l" t="t" r="r" b="b"/>
            <a:pathLst>
              <a:path w="501" h="645" extrusionOk="0">
                <a:moveTo>
                  <a:pt x="80" y="0"/>
                </a:moveTo>
                <a:cubicBezTo>
                  <a:pt x="75" y="0"/>
                  <a:pt x="70" y="2"/>
                  <a:pt x="67" y="6"/>
                </a:cubicBezTo>
                <a:cubicBezTo>
                  <a:pt x="0" y="39"/>
                  <a:pt x="33" y="206"/>
                  <a:pt x="167" y="372"/>
                </a:cubicBezTo>
                <a:cubicBezTo>
                  <a:pt x="256" y="522"/>
                  <a:pt x="373" y="644"/>
                  <a:pt x="420" y="644"/>
                </a:cubicBezTo>
                <a:cubicBezTo>
                  <a:pt x="426" y="644"/>
                  <a:pt x="430" y="643"/>
                  <a:pt x="434" y="639"/>
                </a:cubicBezTo>
                <a:cubicBezTo>
                  <a:pt x="500" y="606"/>
                  <a:pt x="434" y="439"/>
                  <a:pt x="334" y="272"/>
                </a:cubicBezTo>
                <a:cubicBezTo>
                  <a:pt x="244" y="123"/>
                  <a:pt x="128" y="0"/>
                  <a:pt x="80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9" name="Google Shape;1911;p44">
            <a:extLst>
              <a:ext uri="{FF2B5EF4-FFF2-40B4-BE49-F238E27FC236}">
                <a16:creationId xmlns:a16="http://schemas.microsoft.com/office/drawing/2014/main" id="{FC6A1379-8B46-4C12-9742-9C1E65CBCBFB}"/>
              </a:ext>
            </a:extLst>
          </p:cNvPr>
          <p:cNvSpPr/>
          <p:nvPr/>
        </p:nvSpPr>
        <p:spPr>
          <a:xfrm>
            <a:off x="8222009" y="2647084"/>
            <a:ext cx="20742" cy="20874"/>
          </a:xfrm>
          <a:custGeom>
            <a:avLst/>
            <a:gdLst/>
            <a:ahLst/>
            <a:cxnLst/>
            <a:rect l="l" t="t" r="r" b="b"/>
            <a:pathLst>
              <a:path w="1102" h="1109" extrusionOk="0">
                <a:moveTo>
                  <a:pt x="78" y="0"/>
                </a:moveTo>
                <a:cubicBezTo>
                  <a:pt x="74" y="0"/>
                  <a:pt x="70" y="1"/>
                  <a:pt x="67" y="4"/>
                </a:cubicBezTo>
                <a:cubicBezTo>
                  <a:pt x="1" y="70"/>
                  <a:pt x="201" y="337"/>
                  <a:pt x="468" y="638"/>
                </a:cubicBezTo>
                <a:cubicBezTo>
                  <a:pt x="746" y="916"/>
                  <a:pt x="967" y="1108"/>
                  <a:pt x="1051" y="1108"/>
                </a:cubicBezTo>
                <a:cubicBezTo>
                  <a:pt x="1058" y="1108"/>
                  <a:pt x="1063" y="1107"/>
                  <a:pt x="1068" y="1105"/>
                </a:cubicBezTo>
                <a:cubicBezTo>
                  <a:pt x="1102" y="1038"/>
                  <a:pt x="901" y="771"/>
                  <a:pt x="635" y="471"/>
                </a:cubicBezTo>
                <a:cubicBezTo>
                  <a:pt x="387" y="192"/>
                  <a:pt x="140" y="0"/>
                  <a:pt x="78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0" name="Google Shape;1912;p44">
            <a:extLst>
              <a:ext uri="{FF2B5EF4-FFF2-40B4-BE49-F238E27FC236}">
                <a16:creationId xmlns:a16="http://schemas.microsoft.com/office/drawing/2014/main" id="{C14A8BDB-FDA1-47CB-9309-E600DA5DCDC6}"/>
              </a:ext>
            </a:extLst>
          </p:cNvPr>
          <p:cNvSpPr/>
          <p:nvPr/>
        </p:nvSpPr>
        <p:spPr>
          <a:xfrm>
            <a:off x="8304885" y="2563418"/>
            <a:ext cx="17599" cy="20404"/>
          </a:xfrm>
          <a:custGeom>
            <a:avLst/>
            <a:gdLst/>
            <a:ahLst/>
            <a:cxnLst/>
            <a:rect l="l" t="t" r="r" b="b"/>
            <a:pathLst>
              <a:path w="935" h="1084" extrusionOk="0">
                <a:moveTo>
                  <a:pt x="63" y="1"/>
                </a:moveTo>
                <a:cubicBezTo>
                  <a:pt x="52" y="1"/>
                  <a:pt x="42" y="4"/>
                  <a:pt x="34" y="12"/>
                </a:cubicBezTo>
                <a:cubicBezTo>
                  <a:pt x="1" y="46"/>
                  <a:pt x="134" y="312"/>
                  <a:pt x="368" y="613"/>
                </a:cubicBezTo>
                <a:cubicBezTo>
                  <a:pt x="584" y="891"/>
                  <a:pt x="801" y="1083"/>
                  <a:pt x="884" y="1083"/>
                </a:cubicBezTo>
                <a:cubicBezTo>
                  <a:pt x="891" y="1083"/>
                  <a:pt x="897" y="1082"/>
                  <a:pt x="902" y="1080"/>
                </a:cubicBezTo>
                <a:cubicBezTo>
                  <a:pt x="935" y="1046"/>
                  <a:pt x="768" y="779"/>
                  <a:pt x="535" y="479"/>
                </a:cubicBezTo>
                <a:cubicBezTo>
                  <a:pt x="328" y="214"/>
                  <a:pt x="148" y="1"/>
                  <a:pt x="63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1" name="Google Shape;1913;p44">
            <a:extLst>
              <a:ext uri="{FF2B5EF4-FFF2-40B4-BE49-F238E27FC236}">
                <a16:creationId xmlns:a16="http://schemas.microsoft.com/office/drawing/2014/main" id="{2AE5C83A-B09E-4878-9E35-F63933FA4C2A}"/>
              </a:ext>
            </a:extLst>
          </p:cNvPr>
          <p:cNvSpPr/>
          <p:nvPr/>
        </p:nvSpPr>
        <p:spPr>
          <a:xfrm>
            <a:off x="8364533" y="2674771"/>
            <a:ext cx="13835" cy="24563"/>
          </a:xfrm>
          <a:custGeom>
            <a:avLst/>
            <a:gdLst/>
            <a:ahLst/>
            <a:cxnLst/>
            <a:rect l="l" t="t" r="r" b="b"/>
            <a:pathLst>
              <a:path w="735" h="1305" extrusionOk="0">
                <a:moveTo>
                  <a:pt x="668" y="0"/>
                </a:moveTo>
                <a:cubicBezTo>
                  <a:pt x="601" y="0"/>
                  <a:pt x="434" y="267"/>
                  <a:pt x="268" y="634"/>
                </a:cubicBezTo>
                <a:cubicBezTo>
                  <a:pt x="68" y="968"/>
                  <a:pt x="1" y="1301"/>
                  <a:pt x="34" y="1301"/>
                </a:cubicBezTo>
                <a:cubicBezTo>
                  <a:pt x="38" y="1303"/>
                  <a:pt x="42" y="1304"/>
                  <a:pt x="47" y="1304"/>
                </a:cubicBezTo>
                <a:cubicBezTo>
                  <a:pt x="123" y="1304"/>
                  <a:pt x="311" y="1047"/>
                  <a:pt x="468" y="701"/>
                </a:cubicBezTo>
                <a:cubicBezTo>
                  <a:pt x="635" y="367"/>
                  <a:pt x="735" y="34"/>
                  <a:pt x="668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2" name="Google Shape;1914;p44">
            <a:extLst>
              <a:ext uri="{FF2B5EF4-FFF2-40B4-BE49-F238E27FC236}">
                <a16:creationId xmlns:a16="http://schemas.microsoft.com/office/drawing/2014/main" id="{54894A64-CA73-4E3F-9702-D5383BD454B2}"/>
              </a:ext>
            </a:extLst>
          </p:cNvPr>
          <p:cNvSpPr/>
          <p:nvPr/>
        </p:nvSpPr>
        <p:spPr>
          <a:xfrm>
            <a:off x="8252784" y="2777373"/>
            <a:ext cx="20742" cy="17392"/>
          </a:xfrm>
          <a:custGeom>
            <a:avLst/>
            <a:gdLst/>
            <a:ahLst/>
            <a:cxnLst/>
            <a:rect l="l" t="t" r="r" b="b"/>
            <a:pathLst>
              <a:path w="1102" h="924" extrusionOk="0">
                <a:moveTo>
                  <a:pt x="84" y="0"/>
                </a:moveTo>
                <a:cubicBezTo>
                  <a:pt x="58" y="0"/>
                  <a:pt x="40" y="7"/>
                  <a:pt x="34" y="20"/>
                </a:cubicBezTo>
                <a:cubicBezTo>
                  <a:pt x="0" y="87"/>
                  <a:pt x="267" y="254"/>
                  <a:pt x="534" y="487"/>
                </a:cubicBezTo>
                <a:cubicBezTo>
                  <a:pt x="784" y="705"/>
                  <a:pt x="975" y="924"/>
                  <a:pt x="1026" y="924"/>
                </a:cubicBezTo>
                <a:cubicBezTo>
                  <a:pt x="1029" y="924"/>
                  <a:pt x="1032" y="923"/>
                  <a:pt x="1034" y="921"/>
                </a:cubicBezTo>
                <a:cubicBezTo>
                  <a:pt x="1101" y="887"/>
                  <a:pt x="968" y="587"/>
                  <a:pt x="667" y="320"/>
                </a:cubicBezTo>
                <a:cubicBezTo>
                  <a:pt x="427" y="107"/>
                  <a:pt x="187" y="0"/>
                  <a:pt x="84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3" name="Google Shape;1915;p44">
            <a:extLst>
              <a:ext uri="{FF2B5EF4-FFF2-40B4-BE49-F238E27FC236}">
                <a16:creationId xmlns:a16="http://schemas.microsoft.com/office/drawing/2014/main" id="{F94A2002-91D1-4A46-9B26-21040DCF3C08}"/>
              </a:ext>
            </a:extLst>
          </p:cNvPr>
          <p:cNvSpPr/>
          <p:nvPr/>
        </p:nvSpPr>
        <p:spPr>
          <a:xfrm>
            <a:off x="8260934" y="2891381"/>
            <a:ext cx="16978" cy="3783"/>
          </a:xfrm>
          <a:custGeom>
            <a:avLst/>
            <a:gdLst/>
            <a:ahLst/>
            <a:cxnLst/>
            <a:rect l="l" t="t" r="r" b="b"/>
            <a:pathLst>
              <a:path w="902" h="201" extrusionOk="0">
                <a:moveTo>
                  <a:pt x="468" y="1"/>
                </a:moveTo>
                <a:cubicBezTo>
                  <a:pt x="201" y="1"/>
                  <a:pt x="1" y="34"/>
                  <a:pt x="1" y="101"/>
                </a:cubicBezTo>
                <a:cubicBezTo>
                  <a:pt x="1" y="167"/>
                  <a:pt x="201" y="201"/>
                  <a:pt x="468" y="201"/>
                </a:cubicBezTo>
                <a:cubicBezTo>
                  <a:pt x="701" y="201"/>
                  <a:pt x="902" y="167"/>
                  <a:pt x="902" y="101"/>
                </a:cubicBezTo>
                <a:cubicBezTo>
                  <a:pt x="902" y="34"/>
                  <a:pt x="701" y="1"/>
                  <a:pt x="468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4" name="Google Shape;1916;p44">
            <a:extLst>
              <a:ext uri="{FF2B5EF4-FFF2-40B4-BE49-F238E27FC236}">
                <a16:creationId xmlns:a16="http://schemas.microsoft.com/office/drawing/2014/main" id="{7DF5205C-9DA7-4F24-A8A9-0CC375C1F027}"/>
              </a:ext>
            </a:extLst>
          </p:cNvPr>
          <p:cNvSpPr/>
          <p:nvPr/>
        </p:nvSpPr>
        <p:spPr>
          <a:xfrm>
            <a:off x="8372702" y="2842405"/>
            <a:ext cx="9430" cy="23321"/>
          </a:xfrm>
          <a:custGeom>
            <a:avLst/>
            <a:gdLst/>
            <a:ahLst/>
            <a:cxnLst/>
            <a:rect l="l" t="t" r="r" b="b"/>
            <a:pathLst>
              <a:path w="501" h="1239" extrusionOk="0">
                <a:moveTo>
                  <a:pt x="367" y="1"/>
                </a:moveTo>
                <a:cubicBezTo>
                  <a:pt x="301" y="34"/>
                  <a:pt x="267" y="301"/>
                  <a:pt x="201" y="635"/>
                </a:cubicBezTo>
                <a:cubicBezTo>
                  <a:pt x="101" y="968"/>
                  <a:pt x="0" y="1202"/>
                  <a:pt x="67" y="1235"/>
                </a:cubicBezTo>
                <a:cubicBezTo>
                  <a:pt x="69" y="1237"/>
                  <a:pt x="72" y="1238"/>
                  <a:pt x="76" y="1238"/>
                </a:cubicBezTo>
                <a:cubicBezTo>
                  <a:pt x="126" y="1238"/>
                  <a:pt x="307" y="1012"/>
                  <a:pt x="401" y="668"/>
                </a:cubicBezTo>
                <a:cubicBezTo>
                  <a:pt x="501" y="301"/>
                  <a:pt x="434" y="1"/>
                  <a:pt x="367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5" name="Google Shape;1917;p44">
            <a:extLst>
              <a:ext uri="{FF2B5EF4-FFF2-40B4-BE49-F238E27FC236}">
                <a16:creationId xmlns:a16="http://schemas.microsoft.com/office/drawing/2014/main" id="{CC3C92BD-C139-496B-A36B-B77833292E0D}"/>
              </a:ext>
            </a:extLst>
          </p:cNvPr>
          <p:cNvSpPr/>
          <p:nvPr/>
        </p:nvSpPr>
        <p:spPr>
          <a:xfrm>
            <a:off x="8458721" y="2873123"/>
            <a:ext cx="10691" cy="25862"/>
          </a:xfrm>
          <a:custGeom>
            <a:avLst/>
            <a:gdLst/>
            <a:ahLst/>
            <a:cxnLst/>
            <a:rect l="l" t="t" r="r" b="b"/>
            <a:pathLst>
              <a:path w="568" h="1374" extrusionOk="0">
                <a:moveTo>
                  <a:pt x="45" y="1"/>
                </a:moveTo>
                <a:cubicBezTo>
                  <a:pt x="41" y="1"/>
                  <a:pt x="37" y="2"/>
                  <a:pt x="34" y="3"/>
                </a:cubicBezTo>
                <a:cubicBezTo>
                  <a:pt x="0" y="3"/>
                  <a:pt x="34" y="337"/>
                  <a:pt x="167" y="704"/>
                </a:cubicBezTo>
                <a:cubicBezTo>
                  <a:pt x="294" y="1084"/>
                  <a:pt x="451" y="1374"/>
                  <a:pt x="523" y="1374"/>
                </a:cubicBezTo>
                <a:cubicBezTo>
                  <a:pt x="527" y="1374"/>
                  <a:pt x="531" y="1373"/>
                  <a:pt x="534" y="1371"/>
                </a:cubicBezTo>
                <a:cubicBezTo>
                  <a:pt x="567" y="1338"/>
                  <a:pt x="534" y="1037"/>
                  <a:pt x="401" y="637"/>
                </a:cubicBezTo>
                <a:cubicBezTo>
                  <a:pt x="274" y="289"/>
                  <a:pt x="117" y="1"/>
                  <a:pt x="45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6" name="Google Shape;1918;p44">
            <a:extLst>
              <a:ext uri="{FF2B5EF4-FFF2-40B4-BE49-F238E27FC236}">
                <a16:creationId xmlns:a16="http://schemas.microsoft.com/office/drawing/2014/main" id="{A2D1681E-4C9C-48C2-929D-58179F9C177F}"/>
              </a:ext>
            </a:extLst>
          </p:cNvPr>
          <p:cNvSpPr/>
          <p:nvPr/>
        </p:nvSpPr>
        <p:spPr>
          <a:xfrm>
            <a:off x="8452435" y="3006236"/>
            <a:ext cx="16357" cy="27744"/>
          </a:xfrm>
          <a:custGeom>
            <a:avLst/>
            <a:gdLst/>
            <a:ahLst/>
            <a:cxnLst/>
            <a:rect l="l" t="t" r="r" b="b"/>
            <a:pathLst>
              <a:path w="869" h="1474" extrusionOk="0">
                <a:moveTo>
                  <a:pt x="823" y="1"/>
                </a:moveTo>
                <a:cubicBezTo>
                  <a:pt x="744" y="1"/>
                  <a:pt x="524" y="290"/>
                  <a:pt x="334" y="670"/>
                </a:cubicBezTo>
                <a:cubicBezTo>
                  <a:pt x="134" y="1104"/>
                  <a:pt x="1" y="1437"/>
                  <a:pt x="68" y="1471"/>
                </a:cubicBezTo>
                <a:cubicBezTo>
                  <a:pt x="69" y="1472"/>
                  <a:pt x="71" y="1473"/>
                  <a:pt x="73" y="1473"/>
                </a:cubicBezTo>
                <a:cubicBezTo>
                  <a:pt x="122" y="1473"/>
                  <a:pt x="344" y="1152"/>
                  <a:pt x="535" y="770"/>
                </a:cubicBezTo>
                <a:cubicBezTo>
                  <a:pt x="735" y="370"/>
                  <a:pt x="868" y="36"/>
                  <a:pt x="835" y="3"/>
                </a:cubicBezTo>
                <a:cubicBezTo>
                  <a:pt x="831" y="1"/>
                  <a:pt x="828" y="1"/>
                  <a:pt x="823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7" name="Google Shape;1919;p44">
            <a:extLst>
              <a:ext uri="{FF2B5EF4-FFF2-40B4-BE49-F238E27FC236}">
                <a16:creationId xmlns:a16="http://schemas.microsoft.com/office/drawing/2014/main" id="{BD22834F-FF97-4BE7-B3FC-AEA86D36CA27}"/>
              </a:ext>
            </a:extLst>
          </p:cNvPr>
          <p:cNvSpPr/>
          <p:nvPr/>
        </p:nvSpPr>
        <p:spPr>
          <a:xfrm>
            <a:off x="8355122" y="3087229"/>
            <a:ext cx="12573" cy="25862"/>
          </a:xfrm>
          <a:custGeom>
            <a:avLst/>
            <a:gdLst/>
            <a:ahLst/>
            <a:cxnLst/>
            <a:rect l="l" t="t" r="r" b="b"/>
            <a:pathLst>
              <a:path w="668" h="1374" extrusionOk="0">
                <a:moveTo>
                  <a:pt x="74" y="1"/>
                </a:moveTo>
                <a:cubicBezTo>
                  <a:pt x="71" y="1"/>
                  <a:pt x="69" y="1"/>
                  <a:pt x="67" y="3"/>
                </a:cubicBezTo>
                <a:cubicBezTo>
                  <a:pt x="0" y="37"/>
                  <a:pt x="67" y="337"/>
                  <a:pt x="234" y="737"/>
                </a:cubicBezTo>
                <a:cubicBezTo>
                  <a:pt x="392" y="1085"/>
                  <a:pt x="551" y="1373"/>
                  <a:pt x="623" y="1373"/>
                </a:cubicBezTo>
                <a:cubicBezTo>
                  <a:pt x="627" y="1373"/>
                  <a:pt x="631" y="1373"/>
                  <a:pt x="634" y="1371"/>
                </a:cubicBezTo>
                <a:cubicBezTo>
                  <a:pt x="668" y="1371"/>
                  <a:pt x="601" y="1037"/>
                  <a:pt x="434" y="637"/>
                </a:cubicBezTo>
                <a:cubicBezTo>
                  <a:pt x="308" y="289"/>
                  <a:pt x="121" y="1"/>
                  <a:pt x="74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8" name="Google Shape;1920;p44">
            <a:extLst>
              <a:ext uri="{FF2B5EF4-FFF2-40B4-BE49-F238E27FC236}">
                <a16:creationId xmlns:a16="http://schemas.microsoft.com/office/drawing/2014/main" id="{AEA01355-876B-40A3-8B56-E1846C8D9A09}"/>
              </a:ext>
            </a:extLst>
          </p:cNvPr>
          <p:cNvSpPr/>
          <p:nvPr/>
        </p:nvSpPr>
        <p:spPr>
          <a:xfrm>
            <a:off x="8256549" y="3141908"/>
            <a:ext cx="14456" cy="3783"/>
          </a:xfrm>
          <a:custGeom>
            <a:avLst/>
            <a:gdLst/>
            <a:ahLst/>
            <a:cxnLst/>
            <a:rect l="l" t="t" r="r" b="b"/>
            <a:pathLst>
              <a:path w="768" h="201" extrusionOk="0">
                <a:moveTo>
                  <a:pt x="367" y="0"/>
                </a:moveTo>
                <a:cubicBezTo>
                  <a:pt x="167" y="0"/>
                  <a:pt x="0" y="34"/>
                  <a:pt x="0" y="100"/>
                </a:cubicBezTo>
                <a:cubicBezTo>
                  <a:pt x="0" y="167"/>
                  <a:pt x="167" y="200"/>
                  <a:pt x="367" y="200"/>
                </a:cubicBezTo>
                <a:cubicBezTo>
                  <a:pt x="601" y="200"/>
                  <a:pt x="768" y="167"/>
                  <a:pt x="768" y="100"/>
                </a:cubicBezTo>
                <a:cubicBezTo>
                  <a:pt x="768" y="34"/>
                  <a:pt x="601" y="0"/>
                  <a:pt x="367" y="0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9" name="Google Shape;1921;p44">
            <a:extLst>
              <a:ext uri="{FF2B5EF4-FFF2-40B4-BE49-F238E27FC236}">
                <a16:creationId xmlns:a16="http://schemas.microsoft.com/office/drawing/2014/main" id="{941574CC-96AD-444C-AB91-B36DB2DBB06F}"/>
              </a:ext>
            </a:extLst>
          </p:cNvPr>
          <p:cNvSpPr/>
          <p:nvPr/>
        </p:nvSpPr>
        <p:spPr>
          <a:xfrm>
            <a:off x="8319341" y="3248575"/>
            <a:ext cx="7548" cy="21439"/>
          </a:xfrm>
          <a:custGeom>
            <a:avLst/>
            <a:gdLst/>
            <a:ahLst/>
            <a:cxnLst/>
            <a:rect l="l" t="t" r="r" b="b"/>
            <a:pathLst>
              <a:path w="401" h="1139" extrusionOk="0">
                <a:moveTo>
                  <a:pt x="47" y="1"/>
                </a:moveTo>
                <a:cubicBezTo>
                  <a:pt x="42" y="1"/>
                  <a:pt x="38" y="2"/>
                  <a:pt x="33" y="4"/>
                </a:cubicBezTo>
                <a:cubicBezTo>
                  <a:pt x="0" y="4"/>
                  <a:pt x="0" y="271"/>
                  <a:pt x="100" y="604"/>
                </a:cubicBezTo>
                <a:cubicBezTo>
                  <a:pt x="167" y="905"/>
                  <a:pt x="300" y="1138"/>
                  <a:pt x="334" y="1138"/>
                </a:cubicBezTo>
                <a:cubicBezTo>
                  <a:pt x="400" y="1105"/>
                  <a:pt x="400" y="838"/>
                  <a:pt x="300" y="538"/>
                </a:cubicBezTo>
                <a:cubicBezTo>
                  <a:pt x="207" y="225"/>
                  <a:pt x="113" y="1"/>
                  <a:pt x="47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0" name="Google Shape;1922;p44">
            <a:extLst>
              <a:ext uri="{FF2B5EF4-FFF2-40B4-BE49-F238E27FC236}">
                <a16:creationId xmlns:a16="http://schemas.microsoft.com/office/drawing/2014/main" id="{AB065397-1CC9-4834-8EF2-C6B3100C7C05}"/>
              </a:ext>
            </a:extLst>
          </p:cNvPr>
          <p:cNvSpPr/>
          <p:nvPr/>
        </p:nvSpPr>
        <p:spPr>
          <a:xfrm>
            <a:off x="8255288" y="3213377"/>
            <a:ext cx="10691" cy="14644"/>
          </a:xfrm>
          <a:custGeom>
            <a:avLst/>
            <a:gdLst/>
            <a:ahLst/>
            <a:cxnLst/>
            <a:rect l="l" t="t" r="r" b="b"/>
            <a:pathLst>
              <a:path w="568" h="778" extrusionOk="0">
                <a:moveTo>
                  <a:pt x="512" y="1"/>
                </a:moveTo>
                <a:cubicBezTo>
                  <a:pt x="440" y="1"/>
                  <a:pt x="321" y="127"/>
                  <a:pt x="201" y="306"/>
                </a:cubicBezTo>
                <a:cubicBezTo>
                  <a:pt x="67" y="540"/>
                  <a:pt x="1" y="740"/>
                  <a:pt x="67" y="773"/>
                </a:cubicBezTo>
                <a:cubicBezTo>
                  <a:pt x="70" y="776"/>
                  <a:pt x="74" y="777"/>
                  <a:pt x="78" y="777"/>
                </a:cubicBezTo>
                <a:cubicBezTo>
                  <a:pt x="124" y="777"/>
                  <a:pt x="246" y="622"/>
                  <a:pt x="368" y="440"/>
                </a:cubicBezTo>
                <a:cubicBezTo>
                  <a:pt x="534" y="206"/>
                  <a:pt x="568" y="6"/>
                  <a:pt x="534" y="6"/>
                </a:cubicBezTo>
                <a:cubicBezTo>
                  <a:pt x="528" y="3"/>
                  <a:pt x="520" y="1"/>
                  <a:pt x="512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1" name="Google Shape;1923;p44">
            <a:extLst>
              <a:ext uri="{FF2B5EF4-FFF2-40B4-BE49-F238E27FC236}">
                <a16:creationId xmlns:a16="http://schemas.microsoft.com/office/drawing/2014/main" id="{1EFF47AC-4602-4269-9F16-E5EB33CE8955}"/>
              </a:ext>
            </a:extLst>
          </p:cNvPr>
          <p:cNvSpPr/>
          <p:nvPr/>
        </p:nvSpPr>
        <p:spPr>
          <a:xfrm>
            <a:off x="8250902" y="3342142"/>
            <a:ext cx="5666" cy="24563"/>
          </a:xfrm>
          <a:custGeom>
            <a:avLst/>
            <a:gdLst/>
            <a:ahLst/>
            <a:cxnLst/>
            <a:rect l="l" t="t" r="r" b="b"/>
            <a:pathLst>
              <a:path w="301" h="1305" extrusionOk="0">
                <a:moveTo>
                  <a:pt x="77" y="1"/>
                </a:moveTo>
                <a:cubicBezTo>
                  <a:pt x="74" y="1"/>
                  <a:pt x="70" y="1"/>
                  <a:pt x="67" y="3"/>
                </a:cubicBezTo>
                <a:cubicBezTo>
                  <a:pt x="0" y="3"/>
                  <a:pt x="0" y="303"/>
                  <a:pt x="34" y="670"/>
                </a:cubicBezTo>
                <a:cubicBezTo>
                  <a:pt x="67" y="1037"/>
                  <a:pt x="167" y="1304"/>
                  <a:pt x="234" y="1304"/>
                </a:cubicBezTo>
                <a:cubicBezTo>
                  <a:pt x="267" y="1304"/>
                  <a:pt x="300" y="1004"/>
                  <a:pt x="234" y="637"/>
                </a:cubicBezTo>
                <a:cubicBezTo>
                  <a:pt x="202" y="289"/>
                  <a:pt x="140" y="1"/>
                  <a:pt x="77" y="1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25798773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6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8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1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4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0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3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6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9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2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5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8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1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4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7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0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3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6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9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2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5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8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1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4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7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0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3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6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9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2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5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8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1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4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7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0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3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6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9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2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5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8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1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4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7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0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3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6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9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2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5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8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1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4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7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0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3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6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9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2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5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8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1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4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7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0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3" dur="500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6" dur="5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9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2" dur="5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5" dur="500"/>
                                        <p:tgtEl>
                                          <p:spTgt spid="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8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1" dur="5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4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7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0" dur="5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3" dur="5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6" dur="5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9" dur="5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2" dur="5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5" dur="5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8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1" dur="5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4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7" dur="5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0" dur="5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3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6" dur="5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9" dur="50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2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5" dur="5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8" dur="5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1" dur="5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4" dur="5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7" dur="5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0" dur="5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3" dur="5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6" dur="5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9" dur="5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2" dur="500"/>
                                        <p:tgtEl>
                                          <p:spTgt spid="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5" dur="500"/>
                                        <p:tgtEl>
                                          <p:spTgt spid="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8" dur="5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1" dur="5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4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43" grpId="0" animBg="1"/>
      <p:bldP spid="144" grpId="0" animBg="1"/>
      <p:bldP spid="145" grpId="0" animBg="1"/>
      <p:bldP spid="146" grpId="0" animBg="1"/>
      <p:bldP spid="147" grpId="0" animBg="1"/>
      <p:bldP spid="148" grpId="0" animBg="1"/>
      <p:bldP spid="149" grpId="0" animBg="1"/>
      <p:bldP spid="150" grpId="0" animBg="1"/>
      <p:bldP spid="151" grpId="0" animBg="1"/>
      <p:bldP spid="152" grpId="0" animBg="1"/>
      <p:bldP spid="153" grpId="0" animBg="1"/>
      <p:bldP spid="154" grpId="0" animBg="1"/>
      <p:bldP spid="155" grpId="0" animBg="1"/>
      <p:bldP spid="156" grpId="0" animBg="1"/>
      <p:bldP spid="157" grpId="0" animBg="1"/>
      <p:bldP spid="158" grpId="0" animBg="1"/>
      <p:bldP spid="159" grpId="0" animBg="1"/>
      <p:bldP spid="160" grpId="0" animBg="1"/>
      <p:bldP spid="161" grpId="0" animBg="1"/>
      <p:bldP spid="162" grpId="0" animBg="1"/>
      <p:bldP spid="163" grpId="0" animBg="1"/>
      <p:bldP spid="164" grpId="0" animBg="1"/>
      <p:bldP spid="165" grpId="0" animBg="1"/>
      <p:bldP spid="166" grpId="0" animBg="1"/>
      <p:bldP spid="167" grpId="0" animBg="1"/>
      <p:bldP spid="168" grpId="0" animBg="1"/>
      <p:bldP spid="169" grpId="0" animBg="1"/>
      <p:bldP spid="170" grpId="0" animBg="1"/>
      <p:bldP spid="171" grpId="0" animBg="1"/>
      <p:bldP spid="172" grpId="0" animBg="1"/>
      <p:bldP spid="173" grpId="0" animBg="1"/>
      <p:bldP spid="174" grpId="0" animBg="1"/>
      <p:bldP spid="175" grpId="0" animBg="1"/>
      <p:bldP spid="176" grpId="0" animBg="1"/>
      <p:bldP spid="177" grpId="0" animBg="1"/>
      <p:bldP spid="178" grpId="0" animBg="1"/>
      <p:bldP spid="179" grpId="0" animBg="1"/>
      <p:bldP spid="180" grpId="0" animBg="1"/>
      <p:bldP spid="181" grpId="0" animBg="1"/>
      <p:bldP spid="182" grpId="0" animBg="1"/>
      <p:bldP spid="183" grpId="0" animBg="1"/>
      <p:bldP spid="184" grpId="0" animBg="1"/>
      <p:bldP spid="185" grpId="0" animBg="1"/>
      <p:bldP spid="186" grpId="0" animBg="1"/>
      <p:bldP spid="187" grpId="0" animBg="1"/>
      <p:bldP spid="188" grpId="0" animBg="1"/>
      <p:bldP spid="189" grpId="0" animBg="1"/>
      <p:bldP spid="190" grpId="0" animBg="1"/>
      <p:bldP spid="191" grpId="0" animBg="1"/>
      <p:bldP spid="192" grpId="0" animBg="1"/>
      <p:bldP spid="193" grpId="0" animBg="1"/>
      <p:bldP spid="194" grpId="0" animBg="1"/>
      <p:bldP spid="195" grpId="0" animBg="1"/>
      <p:bldP spid="196" grpId="0" animBg="1"/>
      <p:bldP spid="197" grpId="0" animBg="1"/>
      <p:bldP spid="198" grpId="0" animBg="1"/>
      <p:bldP spid="199" grpId="0" animBg="1"/>
      <p:bldP spid="200" grpId="0" animBg="1"/>
      <p:bldP spid="201" grpId="0" animBg="1"/>
      <p:bldP spid="202" grpId="0" animBg="1"/>
      <p:bldP spid="203" grpId="0" animBg="1"/>
      <p:bldP spid="204" grpId="0" animBg="1"/>
      <p:bldP spid="205" grpId="0" animBg="1"/>
      <p:bldP spid="206" grpId="0" animBg="1"/>
      <p:bldP spid="207" grpId="0" animBg="1"/>
      <p:bldP spid="208" grpId="0" animBg="1"/>
      <p:bldP spid="209" grpId="0" animBg="1"/>
      <p:bldP spid="210" grpId="0" animBg="1"/>
      <p:bldP spid="211" grpId="0" animBg="1"/>
      <p:bldP spid="212" grpId="0" animBg="1"/>
      <p:bldP spid="213" grpId="0" animBg="1"/>
      <p:bldP spid="214" grpId="0" animBg="1"/>
      <p:bldP spid="215" grpId="0" animBg="1"/>
      <p:bldP spid="216" grpId="0" animBg="1"/>
      <p:bldP spid="217" grpId="0" animBg="1"/>
      <p:bldP spid="218" grpId="0" animBg="1"/>
      <p:bldP spid="219" grpId="0" animBg="1"/>
      <p:bldP spid="220" grpId="0" animBg="1"/>
      <p:bldP spid="221" grpId="0" animBg="1"/>
      <p:bldP spid="222" grpId="0" animBg="1"/>
      <p:bldP spid="223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0" grpId="0" animBg="1"/>
      <p:bldP spid="231" grpId="0" animBg="1"/>
      <p:bldP spid="232" grpId="0" animBg="1"/>
      <p:bldP spid="233" grpId="0" animBg="1"/>
      <p:bldP spid="234" grpId="0" animBg="1"/>
      <p:bldP spid="235" grpId="0" animBg="1"/>
      <p:bldP spid="236" grpId="0" animBg="1"/>
      <p:bldP spid="237" grpId="0" animBg="1"/>
      <p:bldP spid="238" grpId="0" animBg="1"/>
      <p:bldP spid="239" grpId="0" animBg="1"/>
      <p:bldP spid="240" grpId="0" animBg="1"/>
      <p:bldP spid="241" grpId="0" animBg="1"/>
      <p:bldP spid="242" grpId="0" animBg="1"/>
      <p:bldP spid="243" grpId="0" animBg="1"/>
      <p:bldP spid="244" grpId="0" animBg="1"/>
      <p:bldP spid="245" grpId="0" animBg="1"/>
      <p:bldP spid="246" grpId="0" animBg="1"/>
      <p:bldP spid="247" grpId="0" animBg="1"/>
      <p:bldP spid="248" grpId="0" animBg="1"/>
      <p:bldP spid="249" grpId="0" animBg="1"/>
      <p:bldP spid="250" grpId="0" animBg="1"/>
      <p:bldP spid="251" grpId="0" animBg="1"/>
      <p:bldP spid="252" grpId="0" animBg="1"/>
      <p:bldP spid="253" grpId="0" animBg="1"/>
      <p:bldP spid="254" grpId="0" animBg="1"/>
      <p:bldP spid="255" grpId="0" animBg="1"/>
      <p:bldP spid="256" grpId="0" animBg="1"/>
      <p:bldP spid="257" grpId="0" animBg="1"/>
      <p:bldP spid="258" grpId="0" animBg="1"/>
      <p:bldP spid="259" grpId="0" animBg="1"/>
      <p:bldP spid="260" grpId="0" animBg="1"/>
      <p:bldP spid="261" grpId="0" animBg="1"/>
      <p:bldP spid="262" grpId="0" animBg="1"/>
      <p:bldP spid="263" grpId="0" animBg="1"/>
      <p:bldP spid="264" grpId="0" animBg="1"/>
      <p:bldP spid="265" grpId="0" animBg="1"/>
      <p:bldP spid="266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6" grpId="0" animBg="1"/>
      <p:bldP spid="277" grpId="0" animBg="1"/>
      <p:bldP spid="278" grpId="0" animBg="1"/>
      <p:bldP spid="279" grpId="0" animBg="1"/>
      <p:bldP spid="280" grpId="0" animBg="1"/>
      <p:bldP spid="281" grpId="0" animBg="1"/>
    </p:bldLst>
  </p:timing>
</p:sld>
</file>

<file path=ppt/theme/theme1.xml><?xml version="1.0" encoding="utf-8"?>
<a:theme xmlns:a="http://schemas.openxmlformats.org/drawingml/2006/main" name="Our Creative Company by Slidesgo">
  <a:themeElements>
    <a:clrScheme name="Simple Light">
      <a:dk1>
        <a:srgbClr val="16433D"/>
      </a:dk1>
      <a:lt1>
        <a:srgbClr val="FDF2E9"/>
      </a:lt1>
      <a:dk2>
        <a:srgbClr val="212121"/>
      </a:dk2>
      <a:lt2>
        <a:srgbClr val="E1A77B"/>
      </a:lt2>
      <a:accent1>
        <a:srgbClr val="16433D"/>
      </a:accent1>
      <a:accent2>
        <a:srgbClr val="212121"/>
      </a:accent2>
      <a:accent3>
        <a:srgbClr val="EFCCAE"/>
      </a:accent3>
      <a:accent4>
        <a:srgbClr val="B7D5C4"/>
      </a:accent4>
      <a:accent5>
        <a:srgbClr val="F4E3D6"/>
      </a:accent5>
      <a:accent6>
        <a:srgbClr val="E1A77B"/>
      </a:accent6>
      <a:hlink>
        <a:srgbClr val="212121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webextensions/_rels/taskpanes.xml.rels><?xml version="1.0" encoding="UTF-8" standalone="yes"?>
<Relationships xmlns="http://schemas.openxmlformats.org/package/2006/relationships"><Relationship Id="rId2" Type="http://schemas.microsoft.com/office/2011/relationships/webextension" Target="webextension2.xml"/><Relationship Id="rId1" Type="http://schemas.microsoft.com/office/2011/relationships/webextension" Target="webextension1.xml"/></Relationships>
</file>

<file path=ppt/webextensions/taskpanes.xml><?xml version="1.0" encoding="utf-8"?>
<wetp:taskpanes xmlns:wetp="http://schemas.microsoft.com/office/webextensions/taskpanes/2010/11">
  <wetp:taskpane dockstate="right" visibility="0" width="438" row="7">
    <wetp:webextensionref xmlns:r="http://schemas.openxmlformats.org/officeDocument/2006/relationships" r:id="rId1"/>
  </wetp:taskpane>
  <wetp:taskpane dockstate="right" visibility="0" width="438" row="10">
    <wetp:webextensionref xmlns:r="http://schemas.openxmlformats.org/officeDocument/2006/relationships" r:id="rId2"/>
  </wetp:taskpane>
</wetp:taskpanes>
</file>

<file path=ppt/webextensions/webextension1.xml><?xml version="1.0" encoding="utf-8"?>
<we:webextension xmlns:we="http://schemas.microsoft.com/office/webextensions/webextension/2010/11" id="{37915BAE-F057-4833-9780-A66C0A00FF4F}">
  <we:reference id="wa104379997" version="2.0.0.0" store="en-US" storeType="OMEX"/>
  <we:alternateReferences>
    <we:reference id="WA104379997" version="2.0.0.0" store="" storeType="OMEX"/>
  </we:alternateReferences>
  <we:properties/>
  <we:bindings/>
  <we:snapshot xmlns:r="http://schemas.openxmlformats.org/officeDocument/2006/relationships"/>
</we:webextension>
</file>

<file path=ppt/webextensions/webextension2.xml><?xml version="1.0" encoding="utf-8"?>
<we:webextension xmlns:we="http://schemas.microsoft.com/office/webextensions/webextension/2010/11" id="{8DB86717-8190-4781-A633-4414D3A5E371}">
  <we:reference id="wa104380907" version="3.0.0.1" store="en-US" storeType="OMEX"/>
  <we:alternateReferences>
    <we:reference id="WA104380907" version="3.0.0.1" store="" storeType="OMEX"/>
  </we:alternateReferences>
  <we:properties/>
  <we:bindings/>
  <we:snapshot xmlns:r="http://schemas.openxmlformats.org/officeDocument/2006/relationships"/>
</we:webextension>
</file>

<file path=docProps/app.xml><?xml version="1.0" encoding="utf-8"?>
<Properties xmlns="http://schemas.openxmlformats.org/officeDocument/2006/extended-properties" xmlns:vt="http://schemas.openxmlformats.org/officeDocument/2006/docPropsVTypes">
  <TotalTime>6858</TotalTime>
  <Words>2497</Words>
  <Application>Microsoft Office PowerPoint</Application>
  <PresentationFormat>On-screen Show (16:9)</PresentationFormat>
  <Paragraphs>390</Paragraphs>
  <Slides>70</Slides>
  <Notes>18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70</vt:i4>
      </vt:variant>
    </vt:vector>
  </HeadingPairs>
  <TitlesOfParts>
    <vt:vector size="77" baseType="lpstr">
      <vt:lpstr>Merriweather</vt:lpstr>
      <vt:lpstr>Arial</vt:lpstr>
      <vt:lpstr>Montserrat Medium</vt:lpstr>
      <vt:lpstr>#9Slide03 Arima Madurai Black</vt:lpstr>
      <vt:lpstr>Montserrat</vt:lpstr>
      <vt:lpstr>Cambria Math</vt:lpstr>
      <vt:lpstr>Our Creative Company by Slidesgo</vt:lpstr>
      <vt:lpstr>PowerPoint Presentation</vt:lpstr>
      <vt:lpstr>Vận động viên A bơi 32 giây được quãng đường 48 m, vận động viên B bơi 30 giây được quãng đường 46,5 m. Ai bơi nhanh hơn?</vt:lpstr>
      <vt:lpstr>Tiết 38-42.BÀI 7:</vt:lpstr>
      <vt:lpstr>KHÁI NIỆM</vt:lpstr>
      <vt:lpstr>I.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Lựa chọn các từ sau để điền vào chỗ trống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II.</vt:lpstr>
      <vt:lpstr>PowerPoint Presentation</vt:lpstr>
      <vt:lpstr>PowerPoint Presentation</vt:lpstr>
      <vt:lpstr>PowerPoint Presentation</vt:lpstr>
      <vt:lpstr>Tìm đơn vị tốc độ thích hợp để điền vào chỗ trống ở bảng sau: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Ví dụ : Một vận động viên chạy đường dài trên quãng đường 500m, thời gian cả đi lẫn về là 200 s.  Tính tốc độ của vân động viên đó.</vt:lpstr>
      <vt:lpstr>Tốc độ của vận động viên là:             v = "s" /"t"  = "1000" /"200"  = 5 m/s </vt:lpstr>
      <vt:lpstr>Bảng dưới đây cho biết thời gian đi 1000 m của một số vật chuyển động. Tính tốc độ của các chuyển động đó</vt:lpstr>
      <vt:lpstr>Sử dụng công thức: v = "s" /"t"  </vt:lpstr>
      <vt:lpstr>III.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Chia lớp thành 8 nhóm thực hành:  - Nhóm 1-3-5-7: Dùng đồng hồ bấm giây - Nhóm 2-4-6-8: Dùng cổng quang điện    </vt:lpstr>
      <vt:lpstr>-Nhiệm vụ cụ thể của từng nhóm:  + Nhóm 1-5: Đo tốc độ của xe lăn chuyển động trên MPN (cao 20cm) + Nhóm 3-7: Đo tốc độ của viên bi chuyển động trên MPN (cao 10cm) +Nhóm 2-6: Đo tốc độ của xe lăn chuyển động qua cổng quang điện. + Nhóm 4-8:Đo tốc độ của viên bi chuyển động qua cổng quang điện </vt:lpstr>
      <vt:lpstr>Các nhóm đổi vị trí tiếp tục thực hành:   - Nhóm 1 đổi vị trí cho nhóm 2 - Nhóm 3 đổi vị trí cho nhóm 4 - Nhóm 5 đổi vị trí cho nhóm 6 - Nhóm 7 đổi vị trí cho nhóm 8  </vt:lpstr>
      <vt:lpstr> - Đại diện các nhóm báo cáo kết quả.   - Đối với các nhóm làm cùng nội dung thực hành yêu cầu so sánh kết quả. Rút ra nhận xét.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IV.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Giải: Tốc độ của vận động viên là:            v = "s" /"t"  = 100/11,54 = 8,67 m/s </vt:lpstr>
      <vt:lpstr>Một ô tô đi được bao xa trong thời gian 0,75 h với tốc độ 88km/h?</vt:lpstr>
      <vt:lpstr>PowerPoint Presentation</vt:lpstr>
      <vt:lpstr>PowerPoint Presentation</vt:lpstr>
      <vt:lpstr>PowerPoint Presentation</vt:lpstr>
      <vt:lpstr>PowerPoint Presentation</vt:lpstr>
      <vt:lpstr>Trong hàng hải người ta thường dùng “nút” làm đơn vị đo tốc độ:</vt:lpstr>
      <vt:lpstr>Trong vũ trụ, người ta dùng đơn vị là năm ánh sáng: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BÀI 2</dc:title>
  <dc:creator>Kiều Oanh</dc:creator>
  <cp:lastModifiedBy>DUC-PC</cp:lastModifiedBy>
  <cp:revision>69</cp:revision>
  <dcterms:modified xsi:type="dcterms:W3CDTF">2022-11-16T04:47:05Z</dcterms:modified>
</cp:coreProperties>
</file>